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8:59:5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1414 5656,'-10'-17'3,"-13"-29"26,-22-79 29,34 91 41,0 0 0,-3 0 0,-19-34-1,18 37 42,-54-121 140,58 117-72,-29-165 75,36 157-142,7-20-44,13-72 1,-15 131-84,0-1 1,0 1-1,0 0 1,1 0-1,0 0 1,1-4-1,9-16 39,19-30-1,-14 31-30,24-25-1,-14 23 87,139-78 48,-127 87-49,186-43 42,-177 52-42,180 3 35,-187 9-68,144 54 24,-181-57-90,1 0 0,-1 0-1,0 0 1,0 0 0,0 1-1,4 3 1,-8-6-8,71 58 53,-52-38-44,20 27 1,-37-45-7,0 0 0,-1 0 0,1 0 0,-1 0 0,0 1 0,1-1 0,-1 0 0,0 1 0,0-1 1,-1 1-1,1-1 0,0 4 0,-1-6-3,8 31 20,4 41 0,-7 50-10,-5-122-10,0 10 4,0 0-1,-1 0 0,-3 17 1,4-27-4,-32 158 13,-18 8-9,44-146-1,-16 33 1,-71 142 2,-47 53-4,-175 207-5,253-377-9,-252 285 0,256-300-1,-214 222-42,251-264 39,-94 108-39,102-110 51,14-19 4,-1 0 0,0 0 0,0 0 0,0 0 0,0 0 0,0 0 0,0 0 0,0 0 0,0 0-1,1 0 1,-1 0 0,0 0 0,0 0 0,0 0 0,0 0 0,0 0 0,0 0 0,0 0 0,1 0-1,-1 0 1,0 0 0,0 0 0,0 0 0,0 0 0,0 0 0,0 0 0,0 0 0,0 1 0,0-1-1,0 0 1,1 0 0,-1 0 0,0 0 0,0 0 0,0 0 0,0 0 0,0 0 0,0 0 0,0 1-1,0-1 1,0 0 0,0 0 0,0 0 0,0 0 0,0 0 0,0 0 0,0 0 0,0 1 0,0-1-1,0 0 1,0 0 0,0 0 0,0 0 0,0 0 0,0 0 0,0 0 0,0 0 0,0 1 0,0-1-1,0 0 1,-1 0 0,1 0 0,0 0 0,0 0 0,0 0 0,0 0 0,30 1-7,39-18 6,49-23 1,51-30 0,247-131 5,-327 159 22,381-138 26,-382 152 55,280-73 60,-310 88-1,-55 13-155,72-14 182,97-4 0,-73 13 32,-98 5-211,1 0-1,0 0 1,-1 0-1,1 0 0,-1 0 1,1 1-1,-1-1 1,1 0-1,-1 1 0,1-1 1,-1 1-1,0 0 1,1-1-1,-1 1 0,0 0 1,1 0-1,-1 0 1,2 2-1,0 0 8,-1 1 0,0-1 1,1 1-1,-1 0 0,2 6 0,33 63 106,-26-57-80,5-3-339,0 0-1,1-2 1,36 20 0,12 2-5849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77 1176,'4'-2'-7,"4"0"36,5-10 8,11-12 512,-22 22 323,-2 1-809,0 1-1,1-1 1,-1 0-1,0 0 1,0 1 0,1-1-1,-1 0 1,0 0-1,0 0 1,0 1 0,0-1-1,0 0 1,0 0 0,0 0-1,-1 1 1,1-1-1,0 0 1,0 0 0,0 1-1,-1-1 1,1 0-1,0 0 1,-1 1 0,1-1-1,-1 0 1,1 1 0,-2-2-1,-4-1 90,0 1-1,-1 0 0,1 1 1,-1-1-1,1 1 1,-1 0-1,0 1 0,-11 0 1,-55 7 408,70-6-527,-13 1 14,9-2 8,0 1 0,0 1 0,0 0 1,-11 3-1,-11 6 108,1 1 0,1 0 0,-36 24 0,50-27-133,-28 24 152,16-12-65,1 2 0,1 1 0,-29 38 0,50-58-107,0 0 1,0 0 0,0-1-1,1 2 1,-1-1 0,1 0-1,0 0 1,0 0 0,1 1-1,-1-1 1,1 0 0,0 8-1,0-8-4,0-1-2,1 0 0,-1 0-1,1 0 1,0 0 0,0 0 0,0 0 0,0 0 0,0 0 0,1 0 0,-1 0 0,1-1-1,3 5 1,-1-2-1,-4-4-2,1 0 0,0 0-1,-1 0 1,1 0 0,0 0-1,0 0 1,0 0 0,0 0 0,0 0-1,0-1 1,0 1 0,0 0 0,0-1-1,0 1 1,2 0 0,3 2 0,21 9 1,14-4-2,10-3 0,5-2 0,2-1 0,-6 1 0,-9 0 0,-39-2 8,1-1 0,-1 1 0,1 0 1,-1 0-1,1 0 0,-1 0 0,1 1 1,-1 0-1,0 0 0,0 0 0,0 0 1,0 1-1,0 0 0,-1 0 0,1 0 1,3 4-1,-3-2 7,0 1 0,-1 0-1,0 0 1,0 0 0,0 0 0,-1 1 0,0-1 0,0 1 0,0 0 0,0 11 0,1-6-1,-2-7 5,-1 0 1,1 0-1,-1 0 0,0 0 0,-1 10 0,1-9-9,-16 146 333,4-107-303,11-41-25,0 0 0,0 0 0,-1-1 0,1 1-1,-1-1 1,0 1 0,0-1 0,0 1 0,0-1-1,-3 3 1,-5 6 9,-15 23 11,12-24 46,5-7-58,0 1 0,-1-2 1,1 1-1,-1-1 0,0 0 0,0-1 0,0 0 0,0 0 0,0-1 1,-16 1-1,-6-1 27,3 2 83,-1-2-1,0-1 1,0-2-1,-50-8 1,-76-29-701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5472,'-139'7'3504,"133"-6"-3448,0 0 0,1 1 1,-1 0-1,0 0 0,1 0 1,-1 1-1,1 0 0,0 0 1,0 0-1,0 0 0,0 1 0,0 0 1,-6 7-1,5-5-4,-7 10 189,-40 90 98,47-84-118,3 5-116,1-1 1,3 36-1,4-40 123,38 72 95,-32-78-102,3-1-119,1-2 1,1 0-1,-1-1 1,2 0-1,0-2 1,35 17-1,-4-12-27,-29-12 93,-6-4-112,1 0 1,-1-1 0,0 0-1,0-1 1,-1-1-1,1 0 1,-1 0-1,1-1 1,19-12-1,5-13 6,-25 16 79,-6 0-98,0 1-1,-1-1 1,0 0 0,3-23-1,-8 16 153,-13-35 152,-36-96-1,41 129-312,5 13 32,-2-1 0,1 0 0,-9-12 0,5 9 34,-1 0 1,-19-22 0,26 34-77,0 1-1,0 0 0,0-1 1,0 1-1,0 0 1,-1 0-1,1 0 1,0 0-1,0 1 0,-1-1 1,1 1-1,-1-1 1,1 1-1,-1 0 0,1 0 1,0 0-1,-1 0 1,1 0-1,-1 1 1,1-1-1,-3 2 0,2-2 10,-4 2 2,1 0-1,0 0 0,-1 0 1,1 1-1,0 0 1,1 0-1,-1 0 1,0 1-1,1 0 0,-8 7 1,5-5-3,-20 16 193,21-16-692,-1-1 0,1 0 0,-13 6 0,-1 0-9399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1 487 6552,'27'8'37,"0"-1"0,0-2 0,32 3 0,-34-5-5,14 1 29,166 10 19,-165-14-73,152-15 3,-156 9 4,131-38 10,-137 33 16,13-12-8,54-39 0,-70 40 48,107-99 54,-68 63 211,-46 43-296,-2-1-14,30-19 259,89-60 1054,-128 89-1271,-8 4 98,10-3 664,-16 9-817,1 0-1,-1 0 1,1 0 0,0 1 0,0-1 0,1 1 0,0 0 0,-1 0 0,-2 7 0,-23 56 11,25-58-20,-30 88 11,6-20-5,-10 10-14,0-3 0,3 0-3,20-36-3,-12 65 0,23-86-4,5 8 3,6 47 0,-7-80 0,1 1 0,-1 0 0,1-1 0,0 1-1,0 0 1,0-1 0,1 1 0,-1-1 0,1 1 0,3 4 0,2 2-2,11 17-2,-8-20-14,5-2 13,1-1 0,0 0 0,17 1 0,-13-5-13,2-4 10,0-1 1,31-10 0,-36 5-11,1-4 14,-1 0-1,-1-1 1,-1-1 0,18-22 0,7-11 5,1-2 1,-1-1 36,31-40 78,-71 92-110,0 0 1,0 0-1,1-1 0,-1 1 0,0 0 0,0 0 0,0-1 0,1 1 0,-1 0 1,0 0-1,0 0 0,0 0 0,1-1 0,-1 1 0,0 0 0,1 0 0,-1 0 0,0 0 1,0 0-1,1 0 0,-1 0 0,0 0 0,1 0 0,-1 0 0,0 0 0,0 0 1,1 0-1,-1 0 0,0 0 0,1 0 0,-1 0 0,0 0 0,0 0 0,1 0 0,-1 0 1,0 1-1,0-1 0,1 0 0,-1 0 0,0 0 0,0 0 0,1 1 0,-1-1 0,0 0 1,0 0-1,0 1 0,0-1 0,1 0 0,-1 0 0,0 1 0,0-1 0,0 0 1,0 0-1,0 1 0,0-1 0,0 0 0,0 0 0,0 1 0,0-1 0,0 0 0,0 1 1,0-1-1,4 24 95,-3-22-90,-1 10 5,6 23 86,-1-17-70,0-1 1,1 0-1,1 0 1,1 0-1,0-1 1,19 28-1,3-17-14,-17-19 11,11-2-11,43 4 1,-47-10-10,30-9-1,-41 7-5,0-1-1,-1 0 0,0 0 0,8-5 1,29-23-1,-3-8 0,-18 15 53,-1 0 1,-1-2 0,27-40-1,-48 65 13,-1 0-62,1 1 1,0 0 0,-1 0 0,1 0-1,0 0 1,-1 0 0,1 0 0,0 0-1,0 0 1,-1 0 0,1 0 0,0 0 0,0 0-1,-1 1 1,1-1 0,0 0 0,-1 0-1,1 1 1,0-1 0,-1 0 0,1 1-1,-1-1 1,1 1 0,-1-1 0,1 1-1,-1-1 1,1 1 0,-1-1 0,1 1-1,-1 0 1,1-1 0,-1 1 0,1 1-1,1 1 0,0 0-1,0 0 0,0 0 1,1 0-1,-1 0 0,1-1 1,0 1-1,0-1 0,0 1 0,0-1 1,5 3-1,-3-1 0,-4-3-3,1 0 0,0 1 1,-1-1-1,1 0 0,0 0 1,0 0-1,0-1 0,0 1 0,0 0 1,0-1-1,0 1 0,2 0 1,1-1-2,0 1 0,-1-1 1,1 1-1,-1-1 1,1 0-1,0-1 1,-1 1-1,1-1 0,-1 0 1,1 0-1,-1-1 1,0 1-1,6-3 1,23-12 0,0-5 0,-3-7 0,-7-2 0,-9-3 0,-9 3 0,-5 28 0,0 0 0,-1 0 0,1 0 0,-1-1 0,1 1 0,-1 0 0,0 0 0,1 0 0,-3-3 0,-14-14 0,13 16 0,1 1 0,-1 0 0,1 0 0,-1 0 0,-7-2 0,7 3 0,1 0 0,-1 0 0,0 0 0,0 1 0,1 0 0,-1 0 0,-7 0 0,5 1 0,0 0 0,0 1 0,0-1 1,0 1-1,-8 4 0,7-2 1,0 0 1,0 0-1,-12 10 0,12-8 0,0 1-1,1-1 0,-7 10 1,7-8-1,2-1 0,-1 1 0,-6 15 0,7-12 0,0-1 0,1 1 0,-2 13 0,0 37 0,9 2 0,-3-51 0,1 0 0,7 19 0,-7-24 0,1 0 0,0-1 0,1 1 0,4 7 0,19 18 0,8-7 0,12-2 0,18 0 0,0-5 0,-9-10 0,46-11 1,-95 2 0,0 0 1,0 0-1,0 0 1,0-1-1,0 0 1,0 0-1,0-1 0,-1 0 1,1 0-1,6-5 1,-7 4-1,-6 4 0,1 0 0,0-1 0,-1 1-1,1-1 1,0 1 0,-1-1-1,1 1 1,0-1 0,-1 1 0,1-1-1,-1 0 1,1 1 0,-1-1 0,0 0-1,1 1 1,-1-1 0,1-1 0,7-18-353,0 0 1,-1-1 0,6-31-1,4-23-6754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6640,'0'0'120,"4"4"17,12 10 32,-14-12-109,0 1-1,0-1 1,0 0-1,-1 1 0,1 0 1,-1-1-1,1 1 1,-1 0-1,0 0 0,0 0 1,0 0-1,0 0 0,-1 0 1,1 0-1,-1 0 1,0 0-1,0 0 0,0 0 1,0 0-1,0 0 1,-1 0-1,0 4 0,-1 10-42,2 35 238,-8 244 574,8-257-562,-9 244 654,-2-189-586,12 65 1215,12-456-878,-6 208-540,10-79-46,-14 145-68,3-26 9,22-87 0,-8 66-14,5-2-9,2 15 1,4 15-3,1 12-2,0 11 0,-27 17 0,-1 0 0,1 1 0,0 0 0,0 0 0,7-1 0,31 4 0,-31 1-1,-1 0 0,0 0 0,0 1 0,0 1 1,0 0-1,0 0 0,-1 1 0,0 0 0,12 11 1,-12-8-5,0 1 1,0 0 0,-1 0 0,0 1-1,9 15 1,-18-25 4,1 0 0,-1 0-1,1 1 1,-1-1 0,1 0-1,-1 0 1,0 1 0,0-1-1,0 0 1,0 0 0,0 1-1,0-1 1,0 0 0,0 0-1,0 1 1,0-1 0,-1 0-1,0 3 1,0 1 0,0 4-1,1-7 0,-1 1 1,1 0 0,-1-1-1,1 1 1,-1-1-1,0 1 1,0-1-1,0 0 1,0 1-1,-1-1 1,1 0-1,-3 4 1,-23 31-1,-17 8 1,-9-3 0,-3-5 0,45-31 0,-59 34 4,63-37-3,0 0-1,-1 0 0,0 0 1,1-1-1,-1 0 1,0-1-1,-14 2 1,21-3-4,-1 0 0,1 0-1,0 0 1,0 0 0,-1-1 0,1 1 0,0 0 0,0 0 0,0-1 0,-1 1 0,1-1 0,0 1 0,0-1 0,0 1 0,0-1 0,0 0 0,0 1 0,0-1 0,0 0 0,0 0 0,0 0 0,0 0 0,1 0 0,-1 0 0,0 0 0,1 0 0,-1 0 0,0-2 0,-1 0-16,1-1 0,-1 1 0,1 0 0,0-1 0,1 1 1,-1-1-1,0 1 0,1-1 0,0 0 0,0 1 0,0-1 1,0 1-1,1-1 0,-1 1 0,3-7 0,13-23-1570,2 0-6224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4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7352,'14'21'-124,"21"40"0,-8-11-40,-21-41 140,0-1 0,1 0 0,0 0 0,0-1 0,1 1 0,0-1 0,16 11 0,-22-18 20,-1 1 1,1 0 0,-1-1 0,0 1-1,1-1 1,-1 0 0,1 1-1,-1-1 1,1 0 0,-1 0-1,1 0 1,-1 0 0,1 0 0,-1 0-1,1-1 1,-1 1 0,1 0-1,-1-1 1,1 1 0,-1-1-1,1 1 1,-1-1 0,0 0 0,1 0-1,-1 0 1,0 0 0,0 0-1,0 0 1,0 0 0,0 0-1,0 0 1,0 0 0,0 0 0,0-1-1,0 1 1,0 0 0,-1-1-1,1 1 1,-1 0 0,1-1-1,0-1 1,7-26 2,-5 13 8,3-8 90,-2-1 0,3-31-1,-7 47 28,1 0 0,0 0 0,1 0-1,5-15 1,-6 19-15,1 1-1,0 0 1,0 0-1,0 0 1,1 0-1,-1 0 1,1 0-1,0 1 0,0-1 1,0 1-1,1 0 1,6-5-1,-4 3 18,1 1-1,0 0 0,0 1 0,1-1 0,-1 1 0,1 1 0,0-1 0,-1 1 1,1 1-1,0-1 0,0 1 0,10 1 0,0 0 116,1 2 0,-1 0-1,0 1 1,27 9 0,-34-8-186,-8-3-21,1 0 0,-1 1 1,0-1-1,0 1 0,1 0 0,-2 0 0,1 0 0,0 0 0,3 3 0,45 47 346,-44-39-153,2 21 25,-1 0 0,5 63 0,-9-34-16,-4-51-192,-1-1 23,1 0 0,0 0 0,1 0 0,0 0 0,1 0 0,5 20 0,-4-27 21,3 2 15,-5-5-98,-1-1 0,1 1 1,0-1-1,-1 1 0,1-1 1,0 0-1,-1 1 0,1-1 1,0 0-1,0 1 0,0-1 1,-1 0-1,1 0 0,0 0 1,0 0-1,-1 0 0,1 0 1,0 0-1,0 0 0,0 0 1,-1 0-1,1 0 0,0-1 1,1 1-1,20-13 54,-5-1-33,-1-2 0,-1 1 0,22-30 0,-11 14-10,0-1-3,6-10-9,-1 8 1,-2 10-3,-25 21-2,0 1 0,1 0 0,-1 0 0,0 0 0,7-1 0,24 0 0,-27 3-1,0 0 0,-1 1 1,1 0-1,-1 1 0,1 0 1,-1 0-1,0 0 0,1 1 1,-1 0-1,0 1 0,11 7 1,15 21-7,-26-25 6,0 0 0,1 0 0,0-1 0,0 0 0,0 0 0,1-1 0,0 0 0,18 7 0,4-9-2,-18-6-10,-3-2 7,0-1 0,0-1 0,-1 0 0,0 0 0,0-1 0,0 0 0,-1 0 0,8-12 0,17-22-19,-24 31 17,-1 0 1,0-1-1,-1-1 1,-1 1-1,0-1 1,0 0-1,7-26 1,-13 36 5,0 0 0,0 0 0,0 0 1,0 0-1,-1 0 0,1 0 0,-1 1 0,0-1 0,1 0 0,-1 0 1,0 0-1,-1 1 0,1-1 0,0 1 0,-1-1 0,0 1 0,1-1 1,-4-1-1,0-3-1,-1 1 0,-1 0 0,-10-7 0,15 11 3,-3-1-2,0 0 0,0 1 0,0-1 0,0 1 0,0 0 0,-1 0 0,1 0 0,-1 1 1,1 0-1,-1 0 0,0 1 0,1-1 0,-1 1 0,0 0 0,1 1 0,-1-1 0,0 1 0,1 0 0,-1 1 0,-7 2 0,4 0-2,1-1 1,0 1 0,1 0-1,-1 1 1,1 0-1,0 0 1,0 1-1,-10 9 1,9-6-3,6-8 2,1 0 0,0 0 1,0 0-1,0 0 0,0 0 1,0 0-1,0 1 0,0-1 1,0 1-1,-1 1 1,-9 23-26,-17 51 0,25-52-17,9 106-21,-4-118 52,1 0 1,0 0-1,1 0 0,0-1 1,0 1-1,2-1 0,9 18 1,-8-18 4,5 6-36,8 4 13,26 21 0,-32-34-13,2-3 23,0-1 0,1-1 1,-1 0-1,1-1 0,0 0 1,29 0-1,-31-4 15,-7 1-2,0-1 1,0 0-1,0-1 1,0 0-1,8-3 1,103-37-59,-92 29 34,0 0 0,-1-2 0,34-25 0,-47 30 22,2 1-35,-1-1 0,20-20 0,-17 14 28,-8 8 2,46-47-125,-53 52 126,167-190-809,-125 139-855,-25 31-5520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0 6104,'-2'0'9,"-6"0"6,6 0-13,0 1 1,-1-1 0,1 0-1,0 1 1,0 0 0,0-1-1,1 1 1,-1 0-1,0 0 1,0 0 0,0 0-1,-3 3 1,-6 3 36,4-2-16,0 0 0,0 0 0,0 0 1,1 1-1,-1 0 0,1 0 0,1 0 0,-8 11 0,9-7 56,1 0 0,0 1-1,0 0 1,-1 14 0,4-23-86,0 1 41,0-1 1,0 0-1,0 0 1,0 1-1,0-1 1,0 0-1,1 1 1,-1-1 0,1 0-1,0 0 1,0 0-1,0 0 1,0 0-1,0 0 1,0 0-1,0 0 1,1 0-1,-1 0 1,0 0-1,1-1 1,0 1-1,-1-1 1,1 1-1,3 1 1,1 1 52,0-1 0,0 0 1,0 0-1,1 0 0,12 3 0,-4-2 57,0-2 1,0 0-1,0-1 0,0 0 0,21-2 0,-3 0 97,-11-1-135,1-2 1,-1-1-1,22-7 0,-5 2-87,0 2-1153,0 1-4552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81 334 6456,'-38'11'-2,"31"-10"14,6-1 42,-27 0 453,21-1-40,23 3-295,20 2-36,72-2 0,-68-8-129,31-14-5,-4 2 163,-65 18-5,4-9 913,-61 46-530,17-6-273,-48 51 1,75-71-252,8-9-13,0 1 0,0 0 1,1 0-1,-1 0 0,1 0 0,0 0 0,0 1 0,-3 6 1,1-2 0,0 1 1,1 0 0,1 0-1,0 0 1,0 0-1,0 0 1,1 0 0,1 1-1,-1-1 1,3 16 0,6 16-3,-2-26 3,1-3-5,1 0 1,0-1-1,1-1 0,0 1 0,1-1 1,0-1-1,0 0 0,15 10 0,28 11 39,-15-11-23,-4-3 89,39 26 1,-71-40-94,0-1 1,-1 1-1,1-1 0,0 1 1,-1 0-1,1-1 1,-1 1-1,1 0 1,-1 0-1,0 0 1,0 0-1,0 0 1,0 0-1,1 5 0,-1-5 2,-1-1-9,0 0 1,0 0-1,0 0 1,0-1-1,0 1 1,0 0-1,-1 0 0,1-1 1,0 1-1,0 0 1,-1 0-1,1-1 1,0 1-1,-1 0 1,1-1-1,-1 1 1,1 0-1,-1-1 1,1 1-1,-2 0 1,0 2 13,-4 4 2,0 0 0,0-1 0,-1 0 1,0 0-1,0 0 0,-1-1 1,1 0-1,-1-1 0,-14 7 0,12-6-14,-1 1 24,1-2-1,-1 1 1,0-1 0,-17 4 0,13-5-15,9-1-6,0-1 1,0-1 0,0 1 0,0-1 0,0 0 0,0-1 0,0 1-1,0-1 1,-7-2 0,3 1-3,1 1 10,0-1 1,0 0 0,1 0-1,-15-6 1,13 4-11,9 3-8,0 1 0,0-1 1,0 1-1,0-1 1,0 1-1,1-1 0,-1 0 1,0 1-1,0-1 1,0 0-1,1 0 0,-1 0 1,0 1-1,1-1 1,-1 0-1,0 0 0,1 0 1,-1 0-1,1 0 1,-1-2-1,0-1 6,-1 1-8,1 0 0,0 0 0,0-1 0,1 1 0,-1 0 1,1 0-1,-1-6 0,2 2 0,1-1-1,-1 1 1,1-1-1,0 1 1,1 0 0,0-1-1,0 1 1,5-7 0,-8 13-2,3-5 0,0 1-1,0 0 0,0 0 1,1 0-1,-1 0 0,9-7 1,2-3-1,42-48-78,-32 36 70,98-98-391,-109 113 371,-8 8-2,0 0 0,-1 0 0,1 1 0,0 0 0,1 0 0,-1 0 0,10-3 0,15-8-193,2 1 0,52-14 0,-44 23 176,-26 6-11,-6 0 52,0 1 0,-1 1 0,1-1 0,-1 1 1,0 0-1,0 1 0,0 0 0,-1 0 1,1 0-1,-1 1 0,0 0 0,9 12 0,10 32 6,-4-8 12,44 70 1,-42-80-3,-22-30-5,0 0 0,0 0 0,1-1 0,-1 1 1,1 0-1,-1-1 0,1 1 0,0-1 0,-1 1 0,1-1 0,0 0 0,0 0 0,0 0 1,3 1-1,3 2 3,19 10 10,-16-11 38,-2-4-38,0 0 0,0-1 0,0 0 0,16-6 0,-13 0 65,38-51 43,-43 43-17,-1-8-13,-2-1 0,0 0 1,-2-1-1,-1-35 1,-2 48-65,1 10-9,0 0-1,-1-1 0,1 1 0,-1 0 0,1-1 0,-1 1 0,0 0 0,-1 0 0,1 0 0,0 0 1,-3-4-1,-5-9 119,0-1 0,-1 2 1,-1-1-1,-1 1 0,0 1 1,0 0-1,-23-19 0,29 29-86,0 0 0,0 0-1,0 0 1,-1 0 0,0 1 0,1 0-1,-1 1 1,0 0 0,0 0-1,-1 0 1,1 1 0,0 0-1,0 0 1,-12 0 0,-20 10-4,21-3 46,-8 11-32,-34 28 1,45-28-24,-4 11-15,-15 34 0,30-43-11,4 31-1,1-44-13,0 1 1,1-1-1,0 1 0,0-1 1,0 0-1,7 11 1,-3-8-2,0 0 1,1-1 0,0 0 0,1 0 0,0-1 0,0 0 0,1 0-1,15 9 1,-3-7-5,90 15-2,-88-23-19,13-5-18,-1-2 1,-1 0 0,1-3 0,39-15 0,-10-5 5,-39 15-67,153-128-142,-161 127 239,-10 9 0,0-1-1,-1 1 1,0-1-1,9-14 1,-10 15 6,10-14-30,23-40-1,-34 51 21,0 0 0,0 0 0,-1 0 0,0 0-1,0-1 1,-1 1 0,-1-1 0,1 1 0,-1-15 0,-1 17 8,-1-1 1,0 1 0,0 0 0,0 0-1,-1 0 1,0 0 0,0 0 0,-6-10-1,5 11 2,-5-1-2,-8-2 4,12 5-1,3 3 1,-1 0 1,1 0-1,-1 0 0,0 1 0,1-1 0,-1 0 0,0 1 0,1-1 0,-1 1 0,0-1 1,1 1-1,-1 0 0,-2 0 0,2-1 1,1 1 1,0-1-1,-1 1 0,1 0 1,0-1-1,-1 1 1,1 0-1,-1 0 0,1 0 1,0 0-1,-1 0 1,1 0-1,-1 1 0,1-1 1,0 0-1,-1 1 1,1-1-1,0 1 0,-1-1 1,1 1-1,0 0 0,0 0 1,0-1-1,0 1 1,0 0-1,0 0 0,0 0 1,0 0-1,0 0 1,0 0-1,0 0 0,0 1 1,1-1-1,-1 0 1,0 0-1,1 1 0,-1-1 1,1 0-1,0 1 0,-1-1 1,1 0-1,0 1 1,0-1-1,0 0 0,0 1 1,0-1-1,0 3 1,1 2 5,0 0-1,1 0 1,-1 0 0,1 0 0,0-1 0,1 1 0,-1-1 0,1 1 0,6 8 0,-3-7 0,-4-3 0,1-1 0,0 1 0,0-1 0,1 0 0,-1 0 0,7 4 0,31 23 47,40 32 47,-69-53-86,-1 2-1,0-1 0,-1 1 0,12 17 1,-21-27-13,0 0 0,-1 1 0,1-1 0,-1 0 1,1 1-1,-1-1 0,1 0 0,-1 1 0,0-1 1,0 0-1,0 1 0,0-1 0,0 0 0,0 1 0,0 1 1,-1 5 2,-2 42 16,3-45-20,-11 182 62,14-152-46,0-24-14,9 29 1,7-5 1,-17-31-5,0-1 1,0-1-1,1 1 0,-1 0 0,1-1 0,6 5 1,-5-5-2,1 0 1,-1 0 0,1 0 0,0-1 0,0 0-1,-1 0 1,1 0 0,0-1 0,0 1 0,0-1 0,0 0-1,0-1 1,5 0 0,10-2-3,31-9 0,-38 9 1,1-1-1,0-1 0,0 0 0,0-1 0,-1 0-1,0-1 1,14-10 0,-14 9 0,8-7-16,11-16 8,33-39-1,-49 46-13,84-182-38,-90 184 61,12-34-14,-2-6 0,17-90 1,-31 77 14,-4 15 1,-4-5 1,-2 67 4,-2 1-4,4-2 0,0 1 0,0-1 0,0 0 0,1 1 0,-1-1 0,0 1-1,1 0 1,-1 0 0,1 0 0,-3 3 0,-18 29 11,-4 25-8,-1 13 1,3 2-2,5 2 2,7 1-2,8-35 2,1 1 1,5 61-1,10 17 13,-8-97-12,0 0 0,2-1 0,12 35-1,-10-45 9,0-6-10,0-1 0,0 0 0,0 0 0,13 6 0,-8-9 16,-2-4-14,0 0 0,1-1 0,-1 0 0,-1-1 0,1 0 1,0-1-1,-1 0 0,1-1 0,-1 0 0,15-10 1,-12 6-4,-6 4-1,-1 1 1,-1 0-1,1-1 0,-1 0 1,0-1-1,7-8 1,63-82 11,-63 74-19,28-95-1636,-22 58-6559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6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1 452 7536,'5'5'7,"1"1"0,0-1 1,1 0-1,-1-1 0,1 0 0,0 0 1,0 0-1,10 3 0,-14-7 0,1 0 0,-1 0 0,0 0 0,1-1 0,-1 1 1,0-1-1,0 0 0,0 0 0,1 0 0,-1-1 0,0 1 0,0-1 0,-1 1 0,1-1 0,0 0 0,0 0 0,3-4 1,-3 4 20,21-16 338,70-46 216,23-5-165,0-5 220,-87 54-570,120-87 733,-150 107-794,40-34 173,57-42 302,-96 75-469,0 0 1,0 0 0,0 1 0,0-1 0,0 0-1,0 1 1,1-1 0,-1 1 0,0-1 0,0 1-1,0 0 1,1-1 0,-1 1 0,0 0 0,0 0-1,1 0 1,-1 0 0,0 0 0,1 0 0,-1 0-1,0 1 1,0-1 0,1 0 0,-1 1 0,0-1-1,0 1 1,0-1 0,0 1 0,0 0 0,1-1-1,-1 1 1,0 0 0,0 0 0,-1 0 0,1 0-1,0-1 1,0 1 0,0 1 0,-1-1 0,1 0-1,0 0 1,-1 0 0,1 0 0,-1 0-1,1 1 1,-1 0 0,3 6 48,0 1 0,-1-1-1,0 1 1,1 17 0,-2-13-38,-2 35 133,-25 159 293,16-132-398,2 3 197,7-51-210,-5 63 120,6-75-101,-1-1 6,0 0 1,-1 0 0,-6 24 0,8-37-62,0-1 0,0 0 0,0 1 1,-1-1-1,1 0 0,0 0 0,0 1 0,-1-1 1,1 0-1,0 0 0,0 1 0,-1-1 1,1 0-1,0 0 0,-1 0 0,1 1 1,0-1-1,-1 0 0,1 0 0,0 0 0,-1 0 1,1 0-1,0 0 0,-1 0 0,1 0 1,0 0-1,-1 0 0,1 0 0,-1 0 1,1 0-1,0 0 0,-1 0 0,1 0 0,0 0 1,-1 0-1,1-1 0,0 1 0,-1 0 1,1 0-1,0 0 0,0-1 0,-1 1 1,-1-1-2,1-1 1,-1 1 0,1-1 0,0 1-1,0-1 1,-1 1 0,1-1-1,0 0 1,0 1 0,0-1 0,1 0-1,-1 0 1,-1-3 0,-5-35 11,1-38-1652,2-7-6567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7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0 393 8968,'0'-34'5,"0"16"20,1 0 0,5-26 0,-6 44-25,9-64 212,34-113 0,-43 175-192,1-1 0,0 1 1,0 0-1,1 0 0,-1 0 1,0 0-1,1 0 0,-1 0 1,1 0-1,-1 0 0,1 0 0,0 1 1,0-1-1,0 1 0,0-1 1,0 1-1,3-2 0,-2 2 0,5 0 107,4 3-74,0 0 0,-1 1 0,1 1 0,-1 0 0,0 0 0,0 1 0,0 1 1,15 9-1,5 7 25,33 30 0,-61-49-75,1 0 4,0 0-1,0 0 1,-1 1-1,1-1 1,-1 1-1,0 0 1,5 7-1,-1 2 2,19 32-1,-14-20-32,-2 1 1,13 48-1,-12-22-13,-8-32 19,-2 1 1,-2 34 0,-7-4 25,-33 89 201,40-138-169,1 1 1,-1-1-1,0 1 0,1 0 1,0 0-1,0-1 1,0 1-1,0 0 1,0-1-1,1 1 1,0 4-1,-1-6-21,1 0-1,0 0 1,-1 0 0,1 0-1,-1 0 1,1 0 0,0 0-1,0 0 1,0 0-1,0 0 1,-1 0 0,1 0-1,0-1 1,0 1 0,0 0-1,1-1 1,-1 1 0,0-1-1,0 1 1,2 0 0,-2-1-5,0 0 0,1 0 0,-1 0 0,0 0 0,1-1 0,-1 1 0,0 0 0,0 0 0,1-1 1,-1 1-1,0-1 0,0 1 0,0-1 0,0 0 0,0 1 0,1-1 0,-1 0 0,1-1 0,2-1 19,5-2-11,-5 3-5,1-1 0,-1 1 0,-1-1-1,1 0 1,0-1 0,4-5 0,121-121 205,-70 77-177,-21 22-8,0 2 0,50-29 0,-85 57-31,0-1-1,0 1 1,0 0 0,1 0 0,-1 0 0,0 0-1,0 1 1,1-1 0,-1 1 0,0 0-1,1 0 1,-1 0 0,4 1 0,-1-1 1,0 4 28,-1 4-23,1 0 1,-1 1 0,-1 0 0,1 0 0,-2 0 0,1 1 0,-1-1 0,-1 1 0,3 11-1,9 36 39,19 21-5,-29-72-39,0 1 0,1-1 0,0 0 0,0 0 0,0 0 0,1-1-1,0 0 1,0 0 0,0 0 0,9 5 0,-6-4-3,7 2 4,27 4-1,9-3-3,7-9 2,14-9-3,14-12-2,12-7 1,-66 18 1,2 0 3,-1-1-1,57-29 1,1-5 15,-87 42-15,1 0 1,-1-1-1,1 0 1,-1 1-1,0-2 0,-1 1 1,1 0-1,-1-1 0,0 0 1,4-6-1,-2 3 3,-3 5 1,0-1 0,0 0 0,-1 0 0,1 0 0,-1 0 0,0-1 0,0 1 0,-1-1 0,1 1 0,0-6 0,-1 5 1,0 4 1,-1-1-1,0 0 1,0 0 0,0 0 0,0 1 0,0-1-1,0 0 1,0 0 0,-1 1 0,1-1-1,-1 0 1,1 0 0,-2-1 0,1-1 10,0 3-14,1 1-1,-1-1 1,0 1 0,1 0-1,-1-1 1,1 1 0,-1 0-1,0 0 1,1 0 0,-1-1-1,0 1 1,1 0 0,-1 0-1,0 0 1,1 0 0,-1 0-1,0 0 1,1 0 0,-1 1-1,0-1 1,1 0 0,-1 0-1,0 1 1,-1-1 6,-5 0 2,4 0-7,1 0-1,0 1 1,-1-1-1,1 1 1,0-1 0,-1 1-1,1 0 1,0-1-1,0 1 1,0 0-1,0 1 1,-4 1 0,-15 11 44,1 0 1,0 1 0,1 1 0,-25 28 0,35-35-41,-16 26 49,-6 14 8,31-47-64,-1 1 0,0 0 0,1 0-1,-1-1 1,1 1 0,0 0 0,0 0 0,0 0-1,0 0 1,0-1 0,1 1 0,-1 0 0,1 0-1,1 3 1,-1-1-1,0-3-2,0 0 0,0 1 0,0-1 0,0 0-1,0 0 1,1 0 0,-1 0 0,1 0 0,-1 0 0,1 0-1,0 0 1,0-1 0,0 1 0,0-1 0,0 1 0,0-1-1,0 0 1,0 0 0,1 0 0,2 1 0,-3-1-1,1 0 2,0 0-1,0 0 0,0 0 1,0-1-1,0 1 1,0-1-1,1 0 0,-1 0 1,0 0-1,0 0 0,5-2 1,-1 1-1,-5 1-1,0 0 0,0 0 0,0-1 0,0 1 0,0-1-1,0 0 1,0 0 0,0 1 0,0-1 0,0 0 0,-1-1 0,1 1 0,0 0 0,2-3 0,14-9 9,-17 12-9,9-6 9,1 0-1,0 1 1,1 0 0,-1 1-1,1 0 1,0 1-1,0 0 1,1 0 0,24-2-1,-26 5-4,-8 0 0,1 1-1,-1 0 1,0 0 0,1 0-1,-1 1 1,1-1 0,-1 1-1,6 1 1,74 26 46,-66-17-30,1 8-10,-1 2 0,20 28 0,-26-24 3,22 135 3,-32-124-10,-8 58-1,2-59-5,-14 47 0,-22 40-1,-10 7 0,-47 80-2,82-181-3,-9 8 1,-2-1 1,-53 53-1,80-88 4,-1 0 0,0 0 0,1 1-1,-1-1 1,0 0 0,1 0 0,-1 0 0,0 0-1,1 0 1,-1 0 0,0 0 0,1-1 0,-1 1-1,0 0 1,1 0 0,-1 0 0,0-1 0,1 1 0,-1 0-1,1-1 1,-1 1 0,0 0 0,1-1 0,-1 1-1,1-1 1,-1 1 0,1-1 0,0 1 0,-1-1-1,1 1 1,-1-2 0,0 1 0,-4-5-1,1-1 0,-1 0 1,1 0-1,1 0 1,-1 0-1,1-1 0,1 1 1,-1-1-1,1 0 1,1 0-1,-1 0 0,1 0 1,0-15-1,0 11 0,0 1 0,0-1 0,1 1-1,0 0 1,2-12 0,1-7 1,0-52-2,0 48-3,8-49 4,8-11 1,9 4 0,11 3 0,6 9 0,8 9 0,-1 12 0,1 11 1,-3 11 4,-2 9-3,1 7-2,2 4 0,39-9-1706,-50 12-6820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7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6728,'0'0'0,"23"-9"0,37-17 0,-2-1-4568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449 659 5744,'45'-33'1,"-31"25"-18,-10 8 3,-4 0 20,0 0 0,0 0-1,0 0 1,0 0 0,0 0 0,0-1 0,0 1 0,0 0 0,1 0 0,-1 0 0,0 0 0,0 0 0,0 0 0,0 0 0,0 0 0,0 0-1,1 0 1,-1 0 0,0 0 0,0 0 0,0 0 0,0 0 0,0 0 0,0 0 0,1 0 0,-1 0 0,0 0 0,0 0 0,0 0 0,0 0 0,0 0-1,1 0 1,-1 0 0,0 0 0,0 0 0,0 0 0,0 0 0,0 1 0,0-1 0,0 0 0,0 0 0,1 0 0,-1 0 0,0 0 0,0 0-1,0 0 1,0 0 0,0 1 0,0-1 0,0 0 0,0 0 0,0 0 0,0 0 0,0 1 0,-39 40 730,-77 62 0,-14-2-203,103-80-105,-91 94 171,100-92-199,9-11-228,2-1-82,-1 0-1,1 0 1,1 1-1,0 0 0,1 0 1,0 0-1,-6 25 1,9-24 28,1 0 0,0 0 1,0 21-1,1-34-106,0 1 0,0-1 0,0 1 1,0-1-1,0 0 0,0 1 0,1-1 0,-1 0 0,0 1 0,0-1 1,0 0-1,0 1 0,0-1 0,0 0 0,1 1 0,-1-1 1,0 0-1,0 1 0,1-1 0,-1 0 0,0 0 0,0 1 0,1-1 1,-1 0-1,0 0 0,1 1 0,3 1 29,0 0 1,-1 0-1,2-1 0,-1 1 1,0-1-1,0 0 0,0 0 1,0 0-1,1-1 0,5 1 1,6-5 238,14-11-81,44-29 0,-38 19 126,-1-2-1,60-59 0,-88 80-255,88-98 339,-88 95-339,0-1 0,0 0 0,-1 0 0,-1-1 0,1 0 0,-2 0 0,0 0 1,4-14-1,-5 12-21,2-4 53,-1 0 0,0 1 0,-2-1-1,1-23 1,-2 23-58,0 11-5,0-1 0,-1 1 0,0-1 0,0 1 0,-1-1 0,1 1 0,-2-1 0,1 1 0,-3-7 0,3 11-30,1 1-4,0 0 1,-1 1-1,1-1 1,-1 0-1,0 0 1,1 1-1,-1-1 1,1 1-1,-1-1 1,0 1 0,0-1-1,1 1 1,-1-1-1,0 1 1,0-1-1,0 1 1,1 0-1,-1 0 1,0-1-1,0 1 1,0 0-1,0 0 1,0 0-1,0 0 1,1 0-1,-3 0 1,1 0 6,-4-1-2,4 1-6,0-1-1,0 1 0,0 0 1,0 0-1,0 0 0,0 0 1,0 1-1,0-1 0,0 0 1,0 1-1,0-1 0,0 1 1,0 0-1,0 0 1,-3 2-1,-34 18 30,26-12-29,2 0-1,-14 13 1,-19 25 2,5 2-3,33-43-2,2 2 0,-1-1 0,-5 13 0,9-18 0,0 0 0,1 1 0,-1-1 0,0 0 0,1 0 0,0 1 0,-1-1 0,1 0 0,0 0 0,0 1 0,1 3 0,0-3 0,0-1 0,-1 0 0,1 0 0,0 0 0,0 0 0,0 0 0,1 0 0,-1 0 0,1 0 0,2 2 0,0 1 0,1-2 0,-1 1 0,1 0 0,7 3 0,-6-3 0,0-1 0,1-1 0,-1 1 0,9 1 0,-6-2 0,-1-1 0,1 0 0,12 0 0,31-5 0,4-8 0,-7-5 7,0-2 0,-1-2 0,56-33 0,-80 38 13,79-74 13,-87 69 14,-13 16-39,17-24 60,-2-1-1,0-1 0,-2 0 1,-2-2-1,-1 1 0,11-42 1,-23 70 12,4-4-3,-4 8-73,0 0 1,-1 0 0,1 0-1,0 0 1,-1 0 0,1 0-1,-1 0 1,1 0-1,0 0 1,-1 0 0,1 0-1,-1 0 1,1 0-1,0 1 1,-1-1 0,1 0-1,-1 0 1,1 1-1,-1-1 1,1 0 0,-1 1-1,1-1 1,-1 0 0,1 2-1,0-2 1,1 2 2,1 1 0,0 0 0,0 0-1,-1 0 1,0 0 0,1 0 0,-1 0 0,0 1 0,-1-1 0,1 1 0,1 4 0,8 36 10,-9-34-15,2 10 9,-1 0 0,-1 0 0,-1 40 0,-2-43-8,1 7 4,-2-1 0,0 1 1,-7 27-1,5-30-5,-1 6 9,-13 40 0,5-23-3,5-12-1,3-5-6,8-9-1,-3-17 0,1 1 0,-1-1 0,1 0 0,-1 0 0,1 0 0,0 0 0,-1 0 0,1 0 0,0 0 0,0 0 0,0 0 0,1 1 0,-1-1 0,1-1 0,-1 1 0,1 0 0,-1-1 0,1 1 0,-1-1-1,1 1 1,-1-1 0,1 0 0,-1 0 0,1 1 0,0-1 0,-1 0-1,1 0 1,2-1 0,1 0-1,1-1 0,0 0 1,0 0-1,9-4 0,81-42-3,-13 7-16,49-29-14,41-33-11,-142 81-20,-22 16 48,27-22-28,-2-1 0,37-39 0,-59 55 14,6-7 1,0 2-1,1 0 1,22-14 0,-31 24-4,54-35-119,-60 40 131,-4 3 22,0 0-1,0 0 1,0 0 0,0 0 0,0 0-1,1 0 1,-1 0 0,0-1 0,0 1 0,0 0-1,0 0 1,0 0 0,0 0 0,0 0-1,0 0 1,0 0 0,0 0 0,0 0 0,0-1-1,1 1 1,-1 0 0,0 0 0,0 0-1,0 0 1,0 0 0,0 0 0,0 0 0,0-1-1,0 1 1,0 0 0,0 0 0,0 0 0,0 0-1,0 0 1,0 0 0,0-1 0,-1 1-1,1 0 1,0 0 0,0 0 0,0 0 0,0 0-1,0 0 1,0 0 0,0 0 0,0-1-1,0 1 1,0 0 0,0 0 0,0 0 0,-1 0-1,1 0 1,0 0 0,0 0 0,0 0-1,0 0 1,0 0 0,0 0 0,0 0 0,-1 0-1,1 0 1,-28 2-1,-11 6 6,-6 9-3,-4 15-2,-7 15 0,-83 80-2,110-101-3,-194 168-4,178-147 9,18-9 0,26-36 0,0 0 0,0 0 0,0 0 0,0 0 0,1 0 0,-1 0 0,0 0 0,1 0 0,0 0 0,-1 1 0,1 3 0,0-5 0,1 0 0,-1 0 0,0 0 0,1 0 0,-1 0 0,0 0 0,1 0 0,0 0 0,-1 0 0,1-1 0,-1 1 0,1 0 0,0 0 0,0 0 0,-1-1 0,1 1 0,0 0 0,0-1 0,0 1 0,0 0 0,2 0 0,0 0 0,1 0 0,-1 1 0,1-2 0,0 1 0,0 0 0,0-1 1,-1 1-1,8-2 0,0 1 1,1-2 1,-1 0-1,20-5 0,57-26 2,11-18 2,3-15-2,-46 20 1,70-71 0,-95 82 3,118-141 2,-121 142-2,34-46-1,0-13-3,-12 3 2,-9 8-3,-10 19-2,-18 37 0,-28 60 0,-60 110-7,9 4 4,55-116-3,-32 135-4,38-133 4,2 13 1,3 52 0,5-75 0,12 26 4,-13-44 1,-1 1 0,0-1 0,1 0 0,0-1 0,6 7 0,-5-7 0,0 0 0,0-1 0,0 1 0,7 3 0,24 10 0,-30-16 0,1-1 0,-1 1 0,1-1 0,9 0 0,28-5 0,3-8 0,4-6 0,-1-6 0,-2-7 0,0-4 0,4-5 0,1 4 0,-4 10 0,-11 9 0,-11 5 0,-27 12 0,0 0 0,1 0 0,-1 0 0,0 0 0,0 0 0,0 0 0,0 0 0,0 0 0,1 0 0,-1 0 0,0 0 0,0 0 0,0 0 0,0 0 0,0 0 0,1 0 0,-1 0 0,0 0 0,0 0 0,0 0 0,0 0 0,0 0 0,1 0 0,-1 0 0,0 0 0,0 0 0,0 0 0,0 0 0,0 1 0,1-1 0,-1 0 0,0 0 0,0 0 0,0 0 0,0 0 0,0 0 0,0 0 0,0 1 0,0-1 0,0 0 0,1 0 0,1 3 0,11 8 0,-4 0-1,-3-5-1,-1 0 0,1 0-1,0 0 1,0-1 0,0 0 0,1 0 0,0-1 0,11 6 0,-15-9-2,0 0 1,1 0-1,-1-1 1,0 1-1,1-1 1,-1 0-1,1 0 1,-1-1-1,0 1 1,1 0-1,-1-1 1,5-1-1,-3 0-1,-3 2 1,0 0 1,0-1-1,-1 1 0,1-1 1,0 0-1,-1 1 0,1-1 1,0 0-1,-1 0 0,1 0 1,-1 0-1,1-1 0,-1 1 1,0 0-1,2-3 0,4-2-4,1 0 1,-5 3-2,0 1 0,0 0 0,0-1 0,-1 0 0,1 0 0,-1 0 0,4-5 1,4-8-22,-1 0 1,0 0 0,-1-1 0,-1 0 0,11-36 0,-15 41 21,-2 9 5,-1-1 0,1 1-1,0 0 1,-1-1 0,0 1-1,0 0 1,0 0-1,0-1 1,0 1 0,-1 0-1,0-4 1,-17-61-36,11 57 14,-2 3 18,0 0 0,-1 1 0,-21-12 0,14 15-5,-15 2 7,-41 2-1,48 5 0,-124 52-4,145-55 9,-1 0 0,1 0 1,0 1-1,0-1 0,-6 6 0,-63 55 0,55-45 1,2 1 0,-21 31 0,16-16-1,1 1 1,-21 56-1,34-66-4,4 1 4,2-1-1,2 33 1,4-40-11,3-4 9,0 0-1,1 0 1,15 17 0,-23-30 1,0 0 1,0 0-1,0 0 1,0-1-1,0 1 1,0 0-1,0 0 1,0-1 0,0 1-1,1 0 1,-1-1-1,2 1 1,21 7-7,0-2 0,43 6 0,-38-12-24,130-30-8,-127 19 8,117-59-4,-121 52 24,107-93 1,-109 86 5,-23 22 5,34-36-7,60-84 1,-51 55 0,-2-5 6,-15 16 1,-13 12 1,-15 39 1,1 0 0,-1 0 0,0 0 1,0 0-1,0 0 0,-1 0 0,0 0 0,-1 0 0,1 0 1,-1-1-1,0 1 0,0 1 0,-1-1 0,0 0 0,-4-10 1,4 14-1,0 0 0,0 1 1,0-1-1,0 0 0,-1 1 1,1-1-1,0 1 1,-1 0-1,1 0 0,-1 0 1,1 0-1,-1 0 1,1 0-1,-1 1 0,0-1 1,1 1-1,-1 0 0,-3 0 1,3 0 1,-1-1 2,0 0 0,0 1 0,0-1 0,0 1 0,0 0 0,0 1 0,0-1 0,0 1 0,1-1 0,-1 1 0,0 0 0,0 1-1,1-1 1,-1 1 0,0-1 0,1 1 0,0 0 0,-1 1 0,1-1 0,0 0 0,-3 4 0,3-2 0,1-1-1,0 1 0,0-1 1,0 1-1,0 0 0,1 0 1,-1 0-1,1 0 1,0 0-1,1 0 0,-1 0 1,1 0-1,-1 0 0,1 1 1,0-1-1,1 0 0,-1 0 1,1 0-1,1 5 1,0-4-4,0 1 0,0 0 0,0-1 0,1 0 0,0 0 0,0 0 0,0 0 0,0 0 1,1 0-1,0-1 0,6 6 0,-3-3 0,32 24 8,-4-7 2,2-2-8,-33-19-3,4 0 2,-2 1-1,1 0 1,0 1 0,-1-1 0,0 1-1,9 9 1,-13-11-1,-1 0-1,1-1 0,-1 1 1,1 0-1,-1-1 1,0 1-1,0 0 1,-1 0-1,1 0 1,0 0-1,-1 0 0,0 0 1,0 0-1,0 0 1,0 0-1,0 1 1,0-1-1,-1 0 1,0 0-1,1 0 0,-3 3 1,1 5 0,1-7-1,0 0 0,-1 0 0,1 0 0,-1 0 0,0 0 0,0 0 0,0 0 0,-5 4 0,-20 34 5,-13 9-3,-5-6 2,1-4-2,10-6 2,16-8-2,11-6 2,7 1-2,0-19-2,1 1 1,0-1-1,0 1 0,0-1 1,0 1-1,1-1 0,-1 0 1,1 1-1,0-1 0,0 0 1,0 0-1,1 0 0,-1-1 1,1 1-1,2 2 0,16 5 2,-19-8-4,0-1 0,1-1 0,-1 1 0,0 0 0,1 0 0,-1-1 0,1 0 0,-1 1 0,1-1 1,-1 0-1,1 0 0,0 0 0,-1-1 0,1 1 0,-1-1 0,0 1 0,1-1 0,-1 0 0,1 0 0,-1 0 0,0 0 0,0 0 0,1 0 1,-1-1-1,0 1 0,0-1 0,0 0 0,-1 1 0,1-1 0,0 0 0,-1 0 0,4-4 0,24-37-1872,3-5-7480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435 182 14432,'-2'4'-15,"-1"0"0,0 0 1,0 0-1,-1 0 1,1 0-1,-1-1 1,0 0-1,0 1 1,-7 3-1,-46 21-224,33-17 181,-44 23 29,47-22 29,-25 21 0,27-18 0,-21 23 0,28-26 1,0 1 0,1 1 0,1-1 0,0 1 0,1 1 1,0 0-1,-7 18 0,-11 39 20,26-70-17,1-1 0,-1 1 0,1 0 0,0 0 1,0 0-1,0-1 0,0 1 0,0 0 0,0 0 0,0 0 0,1 0 0,-1-1 0,1 1 0,-1 0 0,1 0 0,-1-1 0,1 1 0,2 2 0,-2-2 3,-1-2-2,1 1-1,0 0 0,0-1 1,0 1-1,-1-1 0,1 1 1,0-1-1,0 0 1,0 1-1,0-1 0,0 0 1,0 0-1,0 1 0,0-1 1,-1 0-1,1 0 0,0 0 1,0 0-1,0 0 1,0 0-1,1-1 0,1 1 7,5 1-2,-5-1-4,-1 0 1,1 0-1,0 0 0,-1-1 1,1 1-1,0 0 0,-1-1 1,1 0-1,-1 0 1,6-2-1,16-7 30,41-25 1,-43 20-8,-1-1 1,30-28 0,-30 24-18,-9 11 8,-2-1-1,1-1 1,-2 0 0,1 0 0,14-25-1,-17 26-7,-2 2 13,1-1 0,-2 1 1,1-1-1,-1 0 1,-1 0-1,1 0 1,-2-1-1,1 1 1,-1-1-1,-1 1 0,1-20 1,-1 27-19,-1 1 1,0 0-1,0-1 0,0 1 1,0 0-1,-1-1 1,1 1-1,0 0 0,-1-1 1,1 1-1,0 0 1,-1-1-1,0 1 0,1 0 1,-1 0-1,0 0 1,1-1-1,-1 1 0,0 0 1,0 0-1,0 0 0,0 0 1,0 0-1,-2 0 1,2 0-3,-1 0 0,0 1 0,0-1 0,0 1 1,0 0-1,0 0 0,0 0 0,0 0 0,0 0 0,1 0 1,-1 0-1,0 1 0,0-1 0,-3 2 0,-3 0 2,1 1-1,0 1 0,0-1 0,0 1 0,1 0 0,-10 8 1,-10 18-1,19-17 2,-4 25-1,10-34-6,0 0 1,1 0-1,0 1 0,0-1 0,0 0 0,0 0 0,1 0 0,1 5 1,0-3-2,1 1 1,0-1-1,0 0 1,1-1-1,0 1 1,0-1-1,0 1 1,0-1 0,1 0-1,0-1 1,7 6-1,-10-8-1,-1-1-1,0 0 1,0-1 0,1 1-1,-1 0 1,1 0-1,-1 0 1,0-1-1,1 1 1,2 0 0,17 4-9,0 0 0,1-2 0,27 2 0,-25-8-49,-12 0 30,-1 1 13,0 0-1,0-1 0,-1 0 0,1-1 1,-1-1-1,1 1 0,-2-2 0,1 1 1,15-13-1,140-120-405,-95 76 237,-32 28 81,105-99-77,-138 126 176,32-30 3,-8 18 4,-28 19-1,0 0 1,-1 0-1,1 0 1,0 1-1,0-1 1,-1 0-1,1 1 1,0-1-1,-1 1 1,1-1-1,-1 1 1,1-1-1,0 1 1,-1-1-1,1 1 1,-1-1-1,1 1 1,-1 0-1,0-1 1,1 1-1,-1 0 1,0-1-1,1 1 1,-1 1-1,1-1 1,2 7 5,0 0 0,0 0 0,-1 0 0,0 1 0,-1-1 0,0 1 0,0-1 1,-1 1-1,0 0 0,0-1 0,-1 1 0,-2 12 0,1-8-2,-3 10 44,-41 113 21,31-104-35,-87 157 10,77-148-24,-107 158 6,108-161-11,-76 155 12,84-156-6,15-33-18,-21 55 31,-14 71 0,18-32 16,18-93-40,0-1 0,0 0 0,0 0 0,0 0 0,1 0 0,-1 0-1,1 0 1,0 0 0,1 0 0,-1 0 0,1-1 0,3 7 0,-3-4 4,5 2 73,-1-5-70,1 0 0,-1 0 0,1-1 0,0 0 0,0 0 0,12 2 1,-3-6 63,5-5-42,-1-1-1,34-20 1,-33 13 29,11-19-20,35-45 0,-50 50-1,50-130 13,-59 126-40,3-53 0,-10 53-18,-2-46 1,-3 40 0,-9-42-1,-19-42 0,6 38-1,-31-114-21,56 191 10,0 6 9,0 0-1,1 0 1,-1 0 0,1 0 0,-1-1-1,1 1 1,0 0 0,0 0 0,0 0 0,0 0-1,0-1 1,0 1 0,1 0 0,-1 0 0,1 0-1,0-2 1,1 3 1,-1 1-1,0-1 1,0 1 0,0 0-1,0-1 1,0 1-1,0 0 1,1 0 0,-1 0-1,0 0 1,0 0 0,0 0-1,0 0 1,0 0-1,2 1 1,1 0 0,35 2 0,60 13 21,-44-5-6,44 0 126,-93-11-130,0 0 0,1-1 0,-1 0 0,0 0 0,0 0 0,0-1 1,0 0-1,7-2 0,-5 0-6,-4 4-3,-1-1 0,0 0 0,0-1 0,0 1 0,0 0 0,0-1 0,0 0 0,0 0 0,0 0 0,0 0 0,2-3 0,5-3 1,-1 1-2,-1-1 0,13-14 0,44-67-469,-53 71-924,28-42-7908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38 206 5472,'0'0'934,"-23"-2"-379,22 2-541,1-1 0,-1 1 0,0-1 0,0 1 0,0-1 0,0 1 0,1-1 0,-1 1-1,0-1 1,0 0 0,1 1 0,-1-1 0,1 0 0,-1 0 0,1 1 0,-1-1 0,1 0 0,-1 0 0,1 0 0,-1 0 0,1 0 0,0 0 0,-1-1-1,1 0 8,0-1 0,0 0-1,0 1 1,0-1-1,1 1 1,-1-1-1,1 1 1,-1-1-1,2-1 1,0-3 15,1 1 1,0-1 0,1 1-1,-1 0 1,1 0-1,5-6 1,-2 4-15,-3 4 1,0 0-1,0 0 0,0 0 0,0 1 1,8-5-1,-3 1 21,1 0 3,0-1 0,0 1 0,0 1 0,1 0-1,0 0 1,1 1 0,-1 1 0,1 0 0,0 0 0,0 1 0,18-2-1,27 4 210,-1 2 38,-54-1-259,0 0 1,-1 1-1,1-1 0,0 0 0,-1 1 0,1-1 0,0 1 0,-1-1 0,1 1 0,0 0 0,-1 0 0,1 0 0,1 1 0,5 3 36,24 14 38,-20-10 159,-10-6-242,1 0 0,-1 0 0,1 0 0,-1 1 0,0-1 0,0 1 0,0-1 0,-1 1 0,1-1 0,-1 1 0,0 0 0,0 0 0,0 0 0,-1 0 0,1 0 0,-1 0 0,0 0 0,0-1 1,0 1-1,-1 0 0,1 0 0,-2 5 0,-2 11 69,-1 15 159,-20 65 0,20-89-229,-17 32 112,2-6-37,6-9-1,-21 31 1,27-47-86,6-8-4,-1 1 0,0-1 0,-1-1 1,1 1-1,-1 0 0,1-1 0,-1 0 0,-6 4 1,-146 97 202,102-74-135,10-2 4,41-26-26,-4 5 261,28-17-259,1 1 0,1 2 0,-1 0 0,47-7 0,-52 10-45,-9 2 6,0 0 0,1 1 0,-1 0 0,10 1 0,172 0 282,-100 4-54,-70-5-178,-16 1-3,1-1 0,0 1 0,0 0 0,0 1 1,0-1-1,0 1 0,0 0 0,0 0 0,0 0 0,6 3 0,-9-3 37,-2 8-1602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3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1 395 13984,'23'28'-32,"-1"1"1,20 37 0,-38-60 51,0 0-1,0 0 1,0-1 0,1 0-1,0 0 1,0 0-1,0 0 1,1-1 0,-1 0-1,7 4 1,-6-4-6,1 0 7,1 1 0,0-1 0,0-1 0,0 1 0,1-1 0,-1-1 0,1 1 0,11 0 0,-11-1-1,0-1 11,-1 0 1,1 0 0,-1-1-1,1-1 1,0 1-1,-1-1 1,1-1-1,15-4 1,-12 3-9,-1 1 4,-1-1 1,1-1-1,-1 1 1,0-2 0,0 1-1,0-1 1,10-8-1,-9 6-5,-5 3 7,1 0-1,-1-1 1,-1 1 0,1-1-1,-1-1 1,1 1-1,-1-1 1,5-8-1,-4 6-5,-2 3 5,-1-1 0,1 1-1,-1-1 1,0 0 0,-1 0-1,0 0 1,0-1 0,2-8-1,-2 7-2,-1 2-3,0 0 1,0 0-1,-1 0 1,1 0 0,-2 0-1,1 0 1,-1 0 0,1 0-1,-2 0 1,1 0-1,-4-7 1,3 4-1,-4-5 86,1 6-86,-1 1 0,0 0 0,0 0-1,0 0 1,-1 1 0,-8-6 0,2 7 72,3 5-71,1 0 0,0 1 0,-1 0 0,1 1 0,0 0 0,0 1 0,0-1 0,0 2 0,-14 6 0,-66 40 76,87-48-102,-20 14 76,-79 77 25,86-72-52,-3 16-16,-17 57 0,34-90-26,0-1-1,0 1 0,1-1 0,-1 1 0,1 0 0,0 4 0,1 23 5,2 0 0,1 0 0,8 29 0,-1-31-2,-1-12-2,19 26-1,-21-35-3,0 1 1,0-1-1,1 0 0,18 12 0,-13-11 0,1 0 0,28 11 0,-26-13 0,0-2 0,0 0 0,20 3 0,-3-5 0,0-2 0,0-1 0,0-2-1,49-9 1,-83 11 0,8-1-1,1-1-1,-1 0 1,14-5 0,98-37-1,-74 22 2,45-29 0,40-35 0,-6-5 0,-11 0 0,-14 1 0,-77 66 0,37-50 0,-37 40 0,17-37 0,6-26 0,-18 17 0,-12 24 0,-12 25 0,-4 31 0,0 0 0,0 0 0,0-1 0,0 1 0,0 0 0,0 0 0,0-1 0,0 1 0,0 0 0,0 0 0,0-1 0,0 1 0,0 0 0,0 0 0,-1-1 0,1 1 0,0 0 0,0 0 0,0 0 0,0 0 0,-1-1 0,1 1 0,0 0 0,0 0 0,0 0 0,-1 0 0,1 0 0,0-1 0,0 1 0,-1 0 0,1 0 0,0 0 0,0 0 0,-1 0 0,1 0 0,0 0 0,0 0 0,-1 0 0,1 0 0,0 0 0,0 0 0,-1 0 0,1 0 0,0 0 0,0 0 0,-1 0 0,1 1 0,0-1 0,0 0 0,-1 0 0,-2 2 0,0-1 0,1 1 0,-1 0 0,0 0 0,1 0 0,-1 0 0,-2 4 0,-19 22 0,-35 52 0,49-65-1,-13 19-4,-96 143 1,96-141-10,-82 146-6,87-145 0,3-3 9,-4 12-7,-46 77-1,-12-16-7,63-93 12,-7-1 5,-28 13 0,44-25 7,1 0 1,0 0 0,-1 0-1,1 0 1,-1-1-1,1 1 1,-1-1 0,1 0-1,-1-1 1,1 1-1,0-1 1,-1 0 0,1 0-1,-7-2 1,5 1-1,-5-4-5,-1-4 4,1-1-1,-17-21 1,20 17-11,-6-32-34,-17-94-1,18 59-21,7-13-16,8 78-20,0 11 72,0-1 14,1-1 0,-1 0 1,2 1-1,-1 0 0,1 0 0,0 0 1,0 0-1,1 1 0,-1-1 0,2 1 1,5-5-1,71-76-141,-74 78 108,0 0 1,0 1 0,19-14 0,-7 7 21,30-24-9,-46 36 24,-1 0 0,1 0 1,1 0-1,-1 0 1,0 1-1,1-1 1,-1 1-1,8-2 1,1-1-5,20-6-4,-32 11 22,-1 0 0,0-1 1,1 1-1,-1 0 0,1 0 1,-1 0-1,1 0 0,-1 0 1,1 0-1,-1 0 0,1 0 1,-1 0-1,1 0 0,-1 0 1,1 0-1,-1 0 0,1 0 1,-1 1-1,1-1 0,-1 0 1,1 0-1,-1 0 0,1 1 1,11 6-10,-1 0 1,0 1-1,-1 0 1,12 12 0,-8-2-9,-6-7 12,0 0 4,0 1-1,-1 1 0,-1-1 1,1 1-1,-2 0 1,8 26-1,13 99-7,-14-25 5,-2-12 6,5-5 0,2-22 0,-14-63 0,1 0 0,0-1 0,8 12 0,-10-17 0,1 0 0,1-1 0,-1 1 0,1-1 0,0 0 0,4 4 0,-4-5 0,0 0 0,0-1 0,0 1 0,0-1 0,9 4 0,-9-5 0,0 0 0,1 1 0,-1-1 0,1-1 0,-1 1 1,7-1-1,-5 0 1,1 0 0,-1-1 0,1 0 0,10-4 0,-6 1 0,0 0 0,16-9 0,-7 1 2,-1-2 1,32-29 0,-40 33 1,-1-1 1,0 0 0,-1-1-1,0 0 1,-1 0 0,0-1 0,5-14-1,-5 12 3,81-160 184,-44 104-106,33-54 204,-68 99-194,-10 24-49,-4 2-39,0 0 0,0 1 1,0-1-1,0 1 0,0 0 1,0 0-1,0 1 1,0-1-1,1 1 0,-1 0 1,1 0-1,-1 0 1,1 0-1,0 1 0,0-1 1,-3 4-1,-1-1-2,3-1-3,0 0 1,0 1-1,0-1 1,0 1 0,1 0-1,-1 0 1,1 0 0,1 1-1,-1-1 1,1 1 0,-3 9-1,3-8 0,-1 2 1,0 0 0,1 0 0,1 0 1,-1 1-1,1-1 0,1 17 0,0-13-2,0 1 1,0 0 0,1 0 0,0-1 1,1 1-1,0 0 0,2-1 0,-1 1 0,2-1 1,7 17-1,-12-29-2,1 1 1,0-1-1,0 0 1,0 1-1,0-1 1,0 0-1,0 0 1,0 1 0,0-1-1,0 0 1,0 0-1,1 0 1,-1-1-1,0 1 1,1 0-1,-1 0 1,1-1-1,-1 1 1,1-1-1,-1 1 1,1-1-1,-1 0 1,1 1-1,-1-1 1,1 0-1,-1 0 1,1 0-1,0 0 1,-1 0 0,1-1-1,-1 1 1,1 0-1,-1-1 1,4-1-1,2-1 5,0 0 1,-1-1-1,1 0 0,-1 0 0,9-8 1,-5 4-4,30-33 14,-3-1-4,1-7-9,-8 0 1,-8 4-3,-5 2-20,21-82 1,0-47-408,-27 116 230,-7 36 113,21-68-299,-25 84 348,0-4 9,0 6 8,1 2-12,0 0 28,-1 0-1,1 1 0,-1-1 0,1 0 0,-1 0 0,1 1 1,-1-1-1,1 0 0,-1 1 0,0-1 0,1 0 0,-1 1 0,1-1 1,-1 1-1,0-1 0,1 1 0,-1-1 0,0 1 0,1-1 1,-1 1-1,0-1 0,0 1 0,1 0 0,5 20-24,2 12 5,24 134-31,-25-117 42,16 67 1,-2-63 8,-7-30 4,0-1 0,2-1 1,1 0-1,0-1 0,32 28 1,-41-41-3,4 4 13,0 0 0,-1 0 1,0 2-1,-1-1 1,-1 1-1,13 24 1,-14-25-4,0-1 16,-1 1 1,10 20 0,-15-29-20,-1 0 0,0-1 1,1 1-1,-1 0 1,-1 0-1,1 0 1,0 0-1,-1 0 1,0 0-1,0 0 1,0 0-1,-1 0 0,1 0 1,-1 0-1,-2 6 1,-2 0 8,-1-1 0,0 0 0,0-1 0,-1 1 0,0-1 1,-1 0-1,0-1 0,0 0 0,0 0 0,-1-1 0,-10 6 0,12-8-4,0 0 0,0-1 0,0 0 0,-1 0 0,0-1 0,1 0 0,-1 0 0,-12 1 0,9-2-1,0 1 23,-1-1-1,1-1 1,-22-1 0,15 0-18,10 1 21,0-1 0,1 0-1,-1 0 1,-13-4 0,15 3 6,1 1 0,-1-1 0,0 1 0,-9 0 0,15-3 27,1-3-53,0 0 0,1 0 0,0 0 1,0 1-1,0-1 0,1 0 0,0 1 0,0-1 1,7-9-1,44-58 94,-11 23-88,-21 30 35,116-90 20,-106 89-40,130-86 14,-130 86-28,116-96 12,-123 92-12,157-205 58,-178 226-75,0-1-1,-1 1 0,0-1 0,0 1 0,0-1 0,-1 0 0,0 0 0,0 0 0,0-1 0,-1 1 0,0 0 1,0-1-1,-1 1 0,0-11 0,0 15-3,-1 0 0,0 0 0,0 0 0,1 0 0,-1 0 0,-1 0 0,1 0 0,0 0 1,0 0-1,-1 1 0,1-1 0,-1 0 0,0 1 0,1-1 0,-1 1 0,0 0 0,0-1 0,0 1 0,0 0 0,-3-1 0,4 3-4,0 0 0,0 0-1,0 0 1,0 0 0,0 0-1,0 0 1,0 0-1,0 0 1,0 0 0,1 1-1,-2 1 1,1-1-1,-4 8-1,1 0 0,0 1 0,1-1 0,0 1 0,1 0 0,0 0 0,-1 18 0,0-7-1,-7 55-18,-5 21-4,-29 131-38,40-202 59,-5 57-20,4 2-3,10 139 1,-4-216 22,0 0 0,1 0 1,0 0-1,6 14 0,-3-10 1,-5-12 2,0 0-1,1 0 1,-1 0 0,0 0-1,1 0 1,-1 0 0,0-1-1,1 1 1,-1 0 0,1 0-1,-1 0 1,1-1 0,0 1-1,-1 0 1,1-1 0,0 1-1,0 0 1,2 1-1,-3-2 1,1 1 0,-1-1 0,0 1 0,1-1 0,-1 0 0,1 0 0,-1 1 0,1-1 0,-1 0 0,1 0 0,0 1 0,-1-1 0,1 0 0,-1 0 0,1 0 0,-1 0 0,1 0 0,0 0 0,-1 0 0,1 0 0,21-7 0,-18 5 0,0-1 0,0 1 0,0-1 0,0 0 0,4-4 0,-2-1 0,0 1 0,-1-1 0,0-1 0,0 1 0,-1-1 0,0 0-1,5-17 1,-9 25 0,4-21-7,-6-6-1,0-1 0,-12-50 0,3 49-72,2 8 13,-4-5-48,0 0 0,-2 0 1,-27-37-1,24 38 52,-46-60-763,54 74 601,-1 1-1,0 0 1,-1 1-1,0 0 1,-23-14 0,-32-13-846,65 35 927,1 7 56,1-1 80,0 0 1,0 1-1,0-1 1,1 1-1,-1-1 0,1 0 1,0 1-1,0-1 1,4 7-1,-2-2 4,-2-6 4,0-1-1,0 1 0,0-1 0,1 1 1,-1-1-1,1 1 0,-1-1 0,1 0 0,0 0 1,4 3-1,5 6 3,1-1 0,0-1 1,1 0-1,0-1 0,27 13 0,-29-16 3,27 6 65,-5-5 40,-1-1-1,0-2 1,50-1 0,-61-4 51,-1-1 0,0 0 1,34-11-1,10-2 839,-37 11 333,-20 5-1211,0 1-1,0 0 1,1 1-1,-1 0 0,0 0 1,0 0-1,12 7 1,17 4 5,-31-12-115,1 0 0,0-1 0,0 0 0,0 0 0,0 0 0,0-1 0,0 0 0,0 0 0,-1-1 0,1 1 0,0-1 1,8-4-1,-1 1-9,8-4 13,-1-1-1,0 0 1,0-1 0,-1-2 0,26-20-1,-32 25-12,-10 6-1,1-1-1,-1 1 0,0-1 1,1 0-1,-1 0 0,0 0 0,3-4 1,1-2 1,-1 0 1,1 0 0,-2 0-1,7-12 1,-10 17-3,0-1 0,-1 1 0,1 0 0,-1-1 0,0 0 0,0 1 0,0-1 0,0 1 0,-1-1 0,0 0 0,0 1 0,0-1 0,-2-6 0,2 9 0,-1 1 0,1-1 0,-1 1 0,0-1 0,0 1 0,0 0 0,0-1 0,0 1 0,0 0 0,0 0 0,0 0 0,0 0 0,0 0 0,-1 0 0,1 0 0,0 0 0,-1 0 0,1 1 0,0-1 0,-3 0 0,-23-5 1,25 6-1,-13 1 7,-29 9 4,33-5-12,0 0 1,0 0 0,-12 8-1,4 1-2,1 0 0,0 1 0,1 1 0,1 1 0,0 0 0,-24 35 0,12-2-5,21-30-18,3 0 13,2 0 0,0 36 0,6-36-40,2-3 25,1-1 1,1 0-1,0 0 1,1 0-1,1-1 1,0-1-1,16 19 1,7-10 3,-33-23 21,1 1 0,-1-1-1,1 0 1,0 1 0,-1-1 0,1 0-1,-1 1 1,1-1 0,0 0-1,0 0 1,-1 0 0,1 0 0,0 1-1,-1-1 1,1 0 0,0 0 0,0 0-1,-1 0 1,2-1 0,11-1-7,0-1 0,0 0-1,0-1 1,0-1 0,16-8 0,-4 0-7,0-1 1,-1-1-1,37-30 0,-36 26 4,116-111-12,-115 100 24,-5-4 0,-1-7 0,-16 32 1,2-3 1,0 1-1,1-1 1,9-11 0,-14 20 0,0 1 1,0-1-1,1 1 1,-1 0-1,1-1 0,0 1 1,-1 0-1,1 1 1,0-1-1,0 1 1,0-1-1,0 1 1,0 0-1,1 0 1,-1 0-1,6-1 1,-4 2-1,-1 1 0,1-1 0,-1 1 0,0 0 0,0 0 0,1 0 0,-1 0 0,0 1 0,0 0 0,7 3 0,-5-2 0,3 2 1,0 0 0,-1 0 0,1 0 1,-1 1-1,0 1 0,13 13 0,-10-10-1,-8-7-1,0-1 0,0 0 0,0 1 0,-1-1 0,1 1 0,-1 0 0,1 0 0,-1 0 0,0 0 0,-1 1 0,3 4 0,1 3 0,-2-5 0,0 0-1,-1 1 0,0-1 1,0 0-1,2 11 1,-3-8 0,-1-1 0,1 1 1,-3 17-1,-9 34 2,-8 7 2,-2 7-4,-1-3-1,2-12 0,2-18 0,4-18 0,13-23 0,1 1 0,-1 0 0,1-1 0,-1 1 0,1-1 0,-1 1 0,0-1 0,1 1 0,-1-1 0,1 0 0,-1 1 0,0-1 0,1 0 0,-1 1 0,0-1 0,0 0 0,0 0 0,0 0 0,0 0 0,1 0 0,-1 0 0,1 0 0,-1 0 0,1-1 0,-1 1 0,1 0 0,-1 0 0,1-1 0,0 1 0,-1 0 0,1-1 0,-1 1 0,1 0 0,0-1 0,-1 1 0,1-1 0,0 1 0,-1-1 0,1 1 0,0-1 0,-1 0 0,-2-5 0,1-1 0,-1 1-1,1-1 1,0 0-1,1 1 1,-1-1-1,1 0 1,0-7 0,0 3-3,-5-47-2,2-79 0,5 118 5,-1 10-1,1 1 0,0-1-1,0 0 1,4-11 0,-1 2-1,2 0 1,0 0-1,1 1 1,1-1-1,13-20 0,-13 28 2,-1 0 0,15-13 0,-12 14 0,0 1 0,0 1 0,15-9 0,-13 9 0,2 1 0,-1 0 0,18-5 0,-16 7 0,0 0 0,1 2 0,16-2 0,-17 3 0,0 1 0,30 4 0,-34-2 0,1 0 0,-1 1 0,1 0 0,11 6 0,-13-5 1,-1 1-1,0 1 0,0-1 1,11 10-1,-10-5 1,0 0 0,0 0 0,-1 1 0,-1 0 1,0 1-1,7 12 0,-9-4 7,-4 1-4,-1 1 0,-1 0 0,-4 27 0,-3-22 4,-49 121 9,48-129-9,0 0 0,-12 17-1,8-16-3,3-3-2,-24 34 14,-17 14 10,49-61-21,7-6 0,14-9-1,-5 1-4,0-1-2,0 0 0,13-15 0,101-96-34,-60 50-280,-37 38 11,64-52 1,83-46-824,-173 128 1020,30-20-341,50-45-1,-72 57 269,3-2 21,0-1 0,22-27 1,-37 39 146,-5 4-1,0 0 14,1 0 1,-1 1-1,0-1 0,0 0 0,1 1 0,-1 0 1,0-1-1,1 1 0,0 0 0,-1 0 1,-2 4-1,-4 4 1,-41 33 26,-49 38 9,61-50-7,-39 40 0,65-60-26,-4 8 12,-1 8-2,-14 29-1,30-53-10,0 0 0,0 1 0,0-1 0,0 0 0,1 0 0,-1 1 0,1-1 0,0 0 0,0 1 0,0-1 0,0 1 0,1-1 1,-1 0-1,1 0 0,0 1 0,0-1 0,0 0 0,3 4 0,-3-4-1,-1-2 0,0-1-1,0 1 1,0-1-1,1 0 1,-1 1 0,0-1-1,0 1 1,1-1-1,-1 0 1,0 1-1,0-1 1,1 0-1,-1 1 1,0-1 0,1 0-1,-1 0 1,1 1-1,-1-1 1,0 0-1,1 0 1,-1 0-1,1 1 1,0-1 0,10 4 2,1 0 1,0-1 0,0-1 0,20 3-1,-12-7 11,-7 1-7,1-1-1,-1-1 0,1 0 0,-1 0 0,0-2 1,0 1-1,0-2 0,13-7 0,24-18 60,-1-2 1,46-42 0,-85 66 14,1 0 0,21-12 1,11-9 162,-15 10-14,0 1 0,46-22 0,-69 40-206,1-1 1,-1 1-1,1 0 0,-1 0 0,1 1 1,-1-1-1,1 1 0,-1 0 0,1 1 1,-1 0-1,8 1 0,-5 0-3,-2-2 1,0 1-1,0 1 1,-1-1 0,1 1-1,0 0 1,-1 0 0,0 1-1,1 0 1,7 5 0,-9-6-12,-1 1 2,0-1 1,0 1-1,0-1 1,0 1-1,0 0 0,0 0 1,-1 0-1,0 0 1,1 0-1,-1 1 1,2 3-1,12 19 51,-11-19-38,-2-2-18,0 0 0,0-1 1,1 0-1,-1 0 1,1 0-1,1 0 1,-1-1-1,0 1 1,1-1-1,6 4 1,12-1-3,8-8 0,5-10-2,1-6 2,-3-6-2,-26 18 0,-1 0-1,0-1 1,0 0 0,0-1 0,-1 1 0,0-1-1,0-1 1,-1 1 0,0-1 0,-1 0-1,7-17 1,-10 21 0,-1 0 0,1 1 1,-1-1-1,1 0 0,-2 0 0,1 0 0,0 1 0,-1-1 1,0 0-1,0 0 0,-2-5 0,1 3 1,-4-6 17,-2 2-12,-2-1-1,1 1 1,-12-10 0,20 20-8,0 1 1,0-1-1,1 0 1,-1 1-1,0-1 1,0 1-1,0-1 1,0 1-1,0-1 1,0 1-1,0 0 1,0-1-1,-1 1 1,1 0-1,-5-2 3,0 1-1,0 0 0,0 0 1,-1 0-1,1 1 0,0 0 1,0 0-1,0 0 0,0 1 1,0 0-1,0 0 0,0 1 1,0 0-1,0 0 0,-10 5 1,-110 53 22,98-43-11,-106 79 10,112-74-12,-65 102 5,75-96-10,-25 106 8,35-111-10,8 76 4,-1-84-4,3-2-3,0-1-1,1-1 0,10 12 1,-18-22-3,-1 0 1,1-1 0,0 1-1,0 0 1,0-1-1,0 1 1,-1-1-1,1 1 1,0-1 0,0 1-1,0-1 1,0 0-1,2 1 1,109 23 16,-86-21-9,1 0-1,1-2 0,43-4 1,-49 2-5,-11 0 6,0 1-1,0-1 0,0-1 0,14-3 0,-5 0-2,-2 2-1,-10 1 2,0 0-1,1 0 1,-1-1 0,9-4 0,166-81 135,-150 70-100,-32 18-42,0 0 0,-1-1 0,1 1 0,0-1 1,0 1-1,-1-1 0,1 1 0,0-1 0,0 1 0,-1-1 0,1 0 1,-1 1-1,1-1 0,-1 0 0,1 0 0,-1 1 0,1-1 0,-1 0 0,0 0 1,1 0-1,-1-1 0,0 1 0,0 1-1,0-1 1,-1 0 0,1 1 0,0-1 0,-1 1-1,1-1 1,0 0 0,-1 1 0,1-1 0,-1 1-1,1-1 1,-1 1 0,1 0 0,-1-1-1,1 1 1,-1-1 0,0 1 0,1 0 0,-1 0-1,0-1 1,-35-9-23,34 10 18,-12-2-128,1 0 0,0 0-1,-1 2 1,1-1 0,-14 3-1,6-1-1280,-33 2-8599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6904,'0'0'0,"20"0"0,23 3 0,4-1-4704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1073 11744,'0'1'-36,"0"0"1,0 0-1,0-1 1,0 1-1,0 0 1,1 0-1,-1 0 1,0 0-1,0-1 1,1 1 0,-1 0-1,0 0 1,1-1-1,-1 1 1,1 0-1,-1-1 1,1 1-1,-1 0 1,1-1-1,0 1 1,-1-1-1,1 1 1,0-1-1,-1 1 1,1-1 0,0 0-1,0 1 1,-1-1-1,2 1 1,1-1 28,-1 0 0,0 0 0,1 0 0,-1 0 0,0 0 0,1 0 0,-1-1 0,0 1-1,1-1 1,-1 0 0,3-1 0,4-2 20,4 2-12,-9 1 1,1 0 0,-1 0 0,0-1-1,0 1 1,1-1 0,-1 0 0,4-3 0,19-11 58,0-1 1,0-1 0,42-39-1,-54 43-37,-5 4 60,0 1-1,13-19 1,14-23 297,34-61 0,-61 95-341,-6 11 8,-1 0-1,0 0 1,0 0 0,-1 0 0,4-14 0,1-4 135,-1-1 1,-1-1-1,-1 1 1,-2-1-1,0-47 1,-7 50 136,4 23-306,1-1 0,-1 0 1,1 1-1,-1-1 0,1 0 1,-1 1-1,1-1 0,-1 1 1,1-1-1,-1 1 1,0-1-1,1 1 0,-1 0 1,0-1-1,1 1 0,-1 0 1,0-1-1,1 1 0,-1 0 1,0 0-1,0-1 1,0 1-1,1 0 0,-1 0 1,0 0-1,0 0 0,1 0 1,-1 0-1,0 1 0,0-1 1,0 0-1,1 0 1,-1 0-1,-1 1 0,-1 0 17,0 1-1,0-1 1,0 1-1,0 0 1,1 0-1,-1 0 1,0 0-1,1 0 1,-1 1-1,1-1 1,0 1-1,0-1 1,0 1-1,-3 5 1,0 2 4,1-1 0,-6 20 0,7-20-17,-3 10 58,1 1 1,0-1 0,-2 32-1,4-33-48,0 21 80,1 0 0,1 1 0,10 71 0,-5-72-88,-1-1 66,10 82 64,-13-118-141,0-1 0,1 1 0,-1 0 0,0-1 1,1 1-1,-1 0 0,1-1 0,0 1 0,-1-1 0,1 1 0,0-1 0,0 1 0,0-1 0,0 0 0,0 1 0,2 0 1,-3-2-9,0 1 1,0-1 0,0 0-1,1 0 1,-1 0 0,0 0 0,0 0-1,0 0 1,0 0 0,0 0-1,0 0 1,0 0 0,0 0 0,1 0-1,-1 0 1,0 0 0,0 0 0,0 0-1,0 0 1,0 0 0,0 0-1,0 0 1,1 0 0,-1 0 0,0 0-1,0 0 1,0 0 0,0 0 0,0 0-1,0 0 1,0 0 0,0 0-1,1 0 1,-1 0 0,0 0 0,0 0-1,0-1 1,0 1 0,0 0 0,0 0-1,0 0 1,0 0 0,0 0-1,0 0 1,0 0 0,0 0 0,1 0-1,-1-1 1,0 1 0,0 0 0,0 0-1,0 0 1,0 0 0,0 0-1,0 0 1,0-1 0,41-60 56,-35 51-161,0 0 0,-1-1 0,-1 1 1,1-1-1,-2 0 0,1 0 0,-2 0 0,1-1 0,-2 1 0,2-21 0,-2 19-629,5-64-8833</inkml:trace>
  <inkml:trace contextRef="#ctx0" brushRef="#br0" timeOffset="1">397 22 10848,'0'-4'25,"0"3"-16,0 1 1,0-1-1,0 0 0,0 0 1,-1 0-1,1 0 0,0 0 1,0 1-1,-1-1 0,1 0 1,0 0-1,-1 1 0,1-1 1,-1 0-1,1 0 0,-1 1 1,0-1-1,1 0 0,-1 1 1,1-1-1,-2 0 0,1 1 9,0 0-1,1 0 0,-1 0 1,0 0-1,1 0 1,-1 0-1,1 0 0,-1 0 1,0 0-1,1 0 1,-1 0-1,0 1 0,1-1 1,-1 0-1,1 0 1,-1 1-1,1-1 0,-1 0 1,1 1-1,-1-1 0,1 1 1,-1-1-1,0 1 1,-1 3 5,-1-1 1,1 0-1,0 1 1,0 0 0,0-1-1,1 1 1,-1 0-1,1 0 1,0 0-1,0 0 1,0 0-1,1 0 1,-1 0 0,1 0-1,0 0 1,0 0-1,1 6 1,-1-2-22,1 6-23,0 0-1,0 0 1,6 23-1,0-5-1277,2 26-5774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4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901 17 11744,'8'1'8,"0"0"15,18-8 2,-26 7-24,1 0 0,-1 0 0,0 0 0,0-1 1,0 1-1,1 0 0,-1 0 0,0 0 0,0 0 1,0 0-1,0 0 0,0-1 0,1 1 0,-1 0 0,0 0 1,0 0-1,0 0 0,0-1 0,0 1 0,0 0 1,0 0-1,0 0 0,0-1 0,0 1 0,0 0 1,0 0-1,0 0 0,0-1 0,0 1 0,0 0 0,0 0 1,0 0-1,0-1 0,0 1 0,0 0 0,0 0 1,0 0-1,0-1 0,0 1 0,0 0 0,0 0 1,-1 0-1,1 0 0,0-1 0,0 1 0,0 0 0,0 0 1,0 0-1,-1 0 0,1 0 0,0-1 0,0 1 1,0 0-1,-1 0 0,0 0 2,-1-1 0,0 1 0,0-1 0,0 1 0,0 0 0,1 0 0,-1 0 0,0 0 0,0 0 0,0 0 0,0 1 0,0-1 0,-1 1 0,-31 10 27,33-11-30,-17 5 5,7-1-3,1-1 0,0 1 0,0 1 0,-12 7 0,-49 25 4,-17 12-4,65-36-4,-11 7-21,1 1 0,-39 32 0,13 2-100,52-47 65,0 0 0,0 0 1,1 1-1,-1 0 0,2 0 0,-7 13 0,3 19-26,9-24-128,5 1 146,0 0 0,1-1 0,1 1 0,1-1 0,0-1 0,2 0 0,12 19 0,-13-23 53,0-2 7,0 1-1,16 14 1,99 75 155,-122-98-97,1-1 0,-1 1 0,-1 0 0,1 0 0,0 0 1,0 0-1,-1 0 0,1 0 0,-1 0 0,0 1 0,3 4 0,-3-4 17,-2 3 391,-1-2-380,-1-1 0,1 0 0,-1 1 1,1-1-1,-7 5 0,-33 19 520,-153 70 587,175-89-1143,1-1 28,0-1 0,-21 4 0,-136 32-1610,79-21-7148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4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0 802 6552,'0'0'216,"2"5"-36,0 3 65,1-1 1,0 1 0,0-1-1,7 12 1,-8-16 314,1 4 96,-2-6-613,-1-1 0,1 1 0,0-1 0,-1 0 0,1 0 1,-1 1-1,1-1 0,0 0 0,-1 0 0,1 0 0,0 0 0,0 0 1,-1 0-1,1 0 0,0 0 0,-1 0 0,1 0 0,0 0 0,-1 0 1,1-1-1,0 1 0,-1 0 0,1 0 0,0-1 0,7-4 59,-1 0 0,0 0 0,0-1 0,0 1 0,-1-2 0,10-10 0,-4 4-56,26-34 261,51-72 37,-6-7 89,-11 13-202,-55 88-150,107-149 221,-116 163-280,35-45 223,52-53 0,-90 104-124,1-2 27,-5 4-8,-1-6 1,-12 16 110,4-3-233,6-3-3,-1 1 0,0 0 0,1-1 0,-1 1 0,1 0-1,0 1 1,-1-1 0,-2 4 0,-18 22 63,-22 34 0,31-36 30,-47 149 41,51-134-75,-67 302 131,57-245-190,12-59 5,-32 161 20,6-38-7,34-156-26,0 2 1,0-8-8,1 0 1,0 0-1,-1 0 1,1 0 0,-1 0-1,1 0 1,-1 0 0,1 0-1,-1 0 1,1-1 0,-1 1-1,1 0 1,-1 0-1,1 0 1,-1-1 0,1 1-1,-1 0 1,1 0 0,-1-1-1,1 1 1,-1 0 0,1-1-1,12-11 5,-1 0-1,-1 0 0,0-1 0,-1-1 1,11-19-1,-8 14-3,29-38 14,76-102 2,107-127 19,-151 188-33,-1 9-3,-53 67 0,27-22 0,-36 35-1,0 0 1,1 1 0,0 1 0,0 0 0,1 1-1,19-7 1,-32 12 0,1 1 0,-1 0-1,1 0 1,-1-1 0,1 1 0,-1 0-1,1 0 1,-1 0 0,1 0 0,0 0-1,-1 0 1,1 0 0,-1 0 0,1 0-1,0 0 1,-1 0 0,1 0 0,-1 0-1,1 0 1,-1 0 0,1 1 0,-1-1-1,1 0 1,-1 0 0,2 1 0,3 3-1,1 0 0,-1 0 0,1 1 0,-1 0 0,0 0 0,-1 0 0,1 1 0,-1-1 0,0 1 0,3 7 0,0 8-12,3 31-32,6 106 0,-17-75-32,1-62 59,-1 16-44,2 1 1,2 0-1,9 45 1,-10-75 46,0 0-1,1 0 1,1-1 0,3 8 0,-5-13 10,-1-1 0,0 0 0,0 0 0,1 0-1,-1 0 1,1 0 0,-1 0 0,1-1 0,-1 1 0,1 0 0,0-1 0,-1 1 0,1-1 0,0 0 0,-1 0 0,1 1-1,0-1 1,0 0 0,-1 0 0,1 0 0,0-1 0,-1 1 0,4-1 0,-4 1-4,1-1 3,0 1-1,0 0 0,-1-1 1,1 1-1,0-1 1,-1 0-1,1 0 1,0 1-1,-1-1 0,1 0 1,-1 0-1,1 0 1,-1-1-1,0 1 0,0 0 1,2-2-1,3-3-7,3-2 3,-4 4-3,-1 0 1,1-1 0,-1 1-1,0-1 1,5-8 0,89-132-156,-89 132 162,-3 6-1,0 0 0,0 0 0,12-10 0,6-7-8,-9 9 7,0 0 0,1 0 0,31-21 0,-45 36 8,-1-1 0,0 1-1,0-1 1,0 1 0,1-1 0,-1 1 0,0 0-1,0 0 1,1 0 0,-1 0 0,0 0 0,1 0-1,-1 0 1,0 0 0,0 0 0,1 0 0,-1 1-1,0-1 1,0 1 0,1-1 0,-1 1 0,0-1-1,0 1 1,0 0 0,0-1 0,0 1 0,0 0-1,0 0 1,0 0 0,0 0 0,0 0 0,0 0-1,-1 0 1,1 0 0,0 0 0,-1 0 0,1 0-1,0 2 1,4 6-6,-1 1 0,-1-1-1,6 19 1,-5-12 0,9 19 2,-6-22-8,6 1 2,27 24 0,-26-32-14,72 9-6,-67-15 5,5-6-56,-1 0 1,44-18-1,44-26-307,-88 39 388,180-83-2375,-104 46-4997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440 777 6552,'16'-5'5,"-5"2"22,0-1 0,17-9 0,-26 12 528,-2 1-505,0 0 0,1-1 0,-1 1-1,0-1 1,0 1 0,0 0 0,1-1 0,-1 1 0,0-1 0,0 1-1,0 0 1,0-1 0,0 1 0,0-1 0,0 1 0,0-1-1,0 1 1,0-1 0,0 1 0,0 0 0,0-1 0,0 1 0,0-1-1,0 1 1,-1-1 0,-1 0-8,-1 0 0,0 1 0,0 0 0,0-1-1,0 1 1,0 0 0,0 0 0,0 1 0,0-1 0,0 1 0,0-1 0,0 1 0,0 0-1,0 0 1,0 0 0,-4 3 0,-49 22 302,2 2 0,-80 55 0,121-75-236,1 1 0,1 0 0,-17 16 0,11-7-47,-1-2-19,10-10 6,1 1 0,0 1 0,1-1 0,0 1 0,-7 11 0,-45 78 272,52-79-119,6-4-145,-1 1 0,1-1 0,1 1 0,3 14 0,-4-28-45,1 0 0,-1 0 1,0 0-1,0 0 0,1 0 0,-1 0 0,0 0 1,1-1-1,-1 1 0,1 0 0,-1 0 0,1 0 1,0 0-1,1 1 0,5 5 23,1-1-1,0 1 1,0-1 0,1-1 0,0 1-1,16 6 1,-24-12-22,1 1 1,-1 0-1,1-1 0,-1 0 1,1 1-1,0-1 0,-1 0 1,1 0-1,-1 0 0,1 0 1,2 0-1,25-3 56,0-2 1,47-12-1,-47 5 47,-14 6-68,11-6 9,-1-1 0,-1-1 1,38-28-1,93-91 343,-140 120-380,-10 7 11,0 1-1,0 0 1,0-1 0,5-8 0,4-7 115,-2-1 1,13-30 0,-24 50-5,-5 7-87,-5 9-42,0 0 0,0 1 0,1 1 0,1-1 0,1 1 0,-5 19 0,7-20-11,2-1 0,-2 22 1,4-12-3,1-1 1,1 0 0,8 33-1,-10-54 1,1 0-1,-1-1 1,0 1-1,1 0 1,0-1-1,-1 1 1,1-1-1,0 1 1,0 0-1,1 1 1,8 10-1,1-1 0,-1-1 0,2 1 0,22 16 0,-33-27-1,1 0 0,-1 0 1,1 0-1,-1-1 0,1 1 1,-1 0-1,1-1 0,0 1 1,-1-1-1,1 1 0,2-1 1,25 4-10,1-2 0,35-1 1,-63-2 5,1 1 1,0 0-1,0-1 1,0 1-1,-1-1 1,1 0-1,0 0 1,2-1 0,34-16-26,53-33 1,-67 32-23,156-143-123,-117 109 118,-50 42 43,-2 0 1,0-1-1,0 0 1,-1-1-1,0-1 0,-1 1 1,-1-2-1,0 1 1,8-20-1,-4 4-6,-12 28 7,-3 6-1,-25 58-12,-34 127 0,55-161 21,-2 41 4,3 13 1,8-14 0,3-20 1,7 2 8,-13-50-8,0 1 0,1-1 0,-1 1 0,1-1-1,-1 0 1,1 1 0,-1-1 0,0 1 0,1-1 0,0 0-1,-1 1 1,1-1 0,-1 0 0,1 0 0,-1 0 0,1 1-1,0-1 1,-1 0 0,1 0 0,-1 0 0,1 0 0,0 0-1,-1 0 1,1 0 0,-1 0 0,1 0 0,0 0-1,-1-1 1,2 1 0,-1 0 1,4-2 2,0 1 0,0-1 0,0 0 1,-1 0-1,1 0 0,-1-1 0,1 0 0,-1 0 0,7-6 1,28-30 6,-30 29-8,10-10 13,-1 0-1,-1-1 1,19-30-1,-9 12 15,-15 21-21,15-24 13,3 2-1,1 1 1,47-45 0,-47 56-10,4-2-8,-4 11 1,-29 18-5,0 0 1,1 0-1,-1 0 0,1 0 0,-1 1 0,1-1 0,4 0 1,-5 1-1,0 0 0,-1 1 0,1-1 0,0 0 0,-1 1 0,1-1 0,-1 1 0,1-1 0,-1 1 0,1 0 0,2 1 0,13 16 0,-3 11 0,-7 12 0,-7-31 0,0 0 0,0 0 0,-3 14 0,-15 43 0,6-31 0,-29 109 8,-23 74 30,61-208-34,2-9 32,3-6-17,3-17-2,-1 9-10,0-1 0,10-22 1,45-83 10,-34 73-3,38-51 0,-51 80-13,7-8 13,88-85 9,-100 102-21,0 1 1,0-1-1,1 1 0,17-10 1,-7 5-1,-2 0-1,-11 7-1,0 0 0,1 1 1,-1 0-1,1 0 0,-1 1 0,9-3 1,20-7 4,-30 11-5,0 0-1,0 1 0,-1-1 1,1 1-1,0 0 1,5 0-1,-7 0 0,0 1 1,0-1-1,0 0 1,0 1-1,-1 0 1,1-1-1,0 1 0,0 0 1,-1 0-1,1 0 1,1 1-1,19 22 2,-16-13-2,0 1 0,0 0 0,-1 0 0,5 20 1,-9-30-1,4 15 3,-1 1 1,-1-1-1,3 28 0,3 30 8,-2-45-2,12 37 0,-15-53-5,1-1 0,0 0 0,1 0-1,1-1 1,15 22 0,-13-27 11,3-4-9,-1 0 0,1-1 0,15 2 0,-12-6 2,8-7-2,-1 0-1,26-15 1,-27 9 8,93-90 4,-91 81-3,-7 5-5,3-2-1,-2-1 0,0-1 0,-1 0 0,14-30 0,41-95 27,-61 116-16,35-152 8,-36 145-8,-5 19-17,26-140 27,-22 112-13,2-70-1,-13 49 15,2 69-31,1 0 0,0 0 1,0-1-1,0 1 0,0 0 0,0 0 0,0 0 1,0 0-1,0 0 0,0 0 0,0-1 0,-1 1 1,1 0-1,0 0 0,0 0 0,0 0 1,0 0-1,0 0 0,0 0 0,-1 0 0,1 0 1,0 0-1,0 0 0,0 0 0,0 0 0,0 0 1,-1 0-1,1 0 0,0 0 0,0 0 0,0 0 1,0 0-1,0 0 0,-1 0 0,1 0 1,0 0-1,0 0 0,0 0 0,0 0 0,0 0 1,-1 0-1,1 0 0,0 0 0,0 0 0,0 0 1,0 1-1,0-1 0,0 0 0,0 0 1,0 0-1,-1 0 0,-8 7 2,1-2-1,5-3 0,-1 1 0,1 0 0,0 0 0,0 1 0,0-1 1,0 1-1,-3 4 0,-26 38 5,22-27-5,1 0-1,-6 21 1,-17 65-1,1 21 0,18-70-1,-1 3-3,-12 101 1,18-64-4,8 20 6,9-9 1,9-19 0,-13-71 0,1-1 0,7 17 0,-11-28 0,1 0 0,0-1 0,0 1 0,0 0 0,1-1 0,6 7 0,-8-9 0,0 0 0,1 0 0,0 0 0,-1-1 0,1 1 0,0-1 0,0 0 0,0 0 0,0 0 0,3 1 0,-1-1 0,-1 0 0,1-1 0,-1 0 0,0 0 0,1 0 1,-1 0-1,6-2 0,-2 0 1,0 0 0,-1 0 0,1-1 0,8-4 0,38-27 2,-36 20 0,22-21-1,17-29 0,-36 35-3,-2 0 1,21-44-1,-37 68 0,-1 0 0,1 0-1,-1 1 1,0-1 0,-1 0-1,1-1 1,-1 1 0,1-7 0,0-1-1,0-21-11,-5 24-47,-6-2 23,-1 1 0,-21-18 0,28 26 3,0 0 0,-1 1 1,1-1-1,-1 1 0,0-1 0,1 1 1,-1 1-1,0-1 0,-7-2 0,-4-1-15,1-1 9,8 3-23,1 1-1,-1 0 1,0 0-1,0 1 1,-12-2-1,1 0-378,0 0 0,1 2 0,-1 0 1,-1 1-1,1 0 0,0 2 0,-26 5 0,41-7 136,-7 11-349,9-10 651,0 0 0,0 0 0,1 0 0,-1 0-1,0-1 1,1 1 0,-1 0 0,1 0 0,-1 0 0,1-1 0,-1 1-1,1 0 1,-1-1 0,1 1 0,0 0 0,-1-1 0,1 1 0,0-1-1,-1 1 1,1-1 0,0 1 0,0-1 0,0 1 0,0-1 0,-1 0 0,2 1-1,24 4-3,-22-4 4,1 0 1,0 0 0,0 0 0,0 0 0,0-1 1,0 0-1,0 0 0,7-1 0,5-1-1,51-4 3,104-13 64,83-35 387,-142 30 303,-70 16-486,-33 7-90,0 0-1,21 0 1,7-1 93,-15-4-57,-17 4-164,0 0 1,1 1-1,-1 0 1,0 0-1,1 0 0,-1 1 1,1 0-1,-1 0 0,1 1 1,-1 0-1,0 0 1,8 2-1,-12-2 210,-19-1-197,1 1 0,0 0 0,-1 1 0,-20 6 0,30-6-35,-28 6 85,0 2 0,-64 27 0,82-28-92,9-6 4,0 1 1,1 1-1,-1-1 1,1 1-1,-7 8 1,-83 77 143,79-67-48,-61 108 44,68-105-63,-19 81 39,30-91-73,3-6-53,1 0 1,0-1 0,1 0-1,0 0 1,8 11 0,-13-19-13,1-1 0,-1 1 1,1 0-1,-1-1 0,1 1 1,0 0-1,-1-1 0,1 1 1,0-1-1,-1 0 0,1 1 1,0-1-1,0 1 1,-1-1-1,1 0 0,1 1 1,10 2 5,-1-1 1,1 0 0,-1-1 0,1 0 0,19-2 0,-9-4 19,103-59 13,-97 45-26,121-95 13,-119 88-1,-5 4-11,112-111 56,-126 121-53,74-90 75,-76 89-63,-2 2 29,0 0 0,17-19 1,-22 28 75,-3 9-122,0-1 0,0 0 0,-1 0 0,0 0 0,0 0 0,0 0-1,-4 6 1,2-3-5,-3 10 10,0 1 1,2-1 0,0 1-1,2 1 1,-2 24-1,4-38-14,1 0 0,0 0 0,0 0 0,1 0-1,0 0 1,0-1 0,1 1 0,-1 0 0,2 0 0,-1-1-1,1 0 1,0 1 0,0-1 0,0 0 0,8 9 0,-8-12-2,0 0 1,0-1 0,0 1 0,0-1 0,0 0 0,0 0 0,1 0 0,-1 0 0,1-1 0,0 1 0,-1-1 0,1 0 0,0 0 0,0 0 0,0-1 0,0 1 0,-1-1-1,1 0 1,0 0 0,0 0 0,0-1 0,5 0 0,3-1 1,-5 0-1,-1 1 0,0-1 1,-1 0-1,1 0 0,11-6 1,94-46 30,83-44 26,-192 97-61,259-139 72,-211 114-55,-33 19-14,33-15 0,-38 17-4,-6 2 0,0 0 0,1 1 0,-1-1 0,1 1 0,0 0 0,0 1 0,-1 0 0,15-1 0,-20 2-5,-5 27-25,2-20 23,1 0-1,0 0 0,0-1 1,0 14-1,0 3 27,-1-1 0,-5 24-1,-5 49 45,11-72-48,-12 157 271,14-178-242,-1-2-27,0 1 0,0-1 0,0 1 0,0-1 0,0 0 0,0 1 0,0-1 0,0 1 0,0-1-1,0 1 1,0-1 0,0 0 0,-1 1 0,1-1 0,0 0 0,0 1 0,0-1 0,-1 1 0,1-1 0,0 0 0,0 1 0,-1-1 0,1 0 0,0 0 0,-1 1-1,1-1 1,0 0 0,-1 0 0,1 1 0,0-1 0,-1 0 0,1 0 0,-1 0 0,1 0 0,0 0 0,-2 1 0,1 0-4,-4 2-6,-10 7 67,11-12-41,7-10-25,39-91 24,-36 93-30,3 0-1,0 3 0,3-1 0,-1 1-1,-7 6-4,4-1 3,38 0 2,-44 2 0,9-1 0,-1 1 0,1-2 0,15-3 0,-6 0 0,-9 0 0,6-5 0,-10 8 0,22-18 0,-23 16 0,14-18 0,-18 21 0,1-4 0,16-10 0,-8 7 0,-4 5 0,-1-1 0,17-22 0,19-24 2,-15 18 3,2-3-2,4-3 2,1-3-2,4-4 2,7-6-2,3 2 2,2 7-2,-36 32-1,1 1 1,28-14 0,-41 23-3,0-1 1,-1 1 0,1-1-1,0 1 1,0 0-1,-1 0 1,1 0-1,0 0 1,0 0 0,-1 0-1,1 1 1,0-1-1,0 0 1,-1 1 0,1-1-1,0 1 1,-1 0-1,1 0 1,-1-1-1,1 1 1,-1 0 0,1 0-1,-1 1 1,0-1-1,2 2 1,-1-2 0,3 7 7,-1 5-4,-1 1 0,-1-1 1,2 16-1,-6-9 9,-24 94 6,21-96-14,-1 0 0,0-1 0,-1 0 0,-1 0-1,-13 18 1,-9 18 11,24-42-11,-12 23 4,1 1 0,-14 42 0,5-14 5,-23 61 30,49-122-40,-3 15 11,3-17-14,0 1-1,0-1 1,0 0 0,-1 0-1,1 0 1,0 1-1,0-1 1,0 0-1,0 0 1,0 1 0,0-1-1,0 0 1,0 1-1,0-1 1,0 0 0,0 0-1,0 1 1,0-1-1,0 0 1,0 0-1,0 1 1,0-1 0,0 0-1,0 0 1,0 1-1,1-1 1,-1 0-1,0 0 1,0 1 0,0-1-1,0 0 1,1 0-1,-1 0 1,0 1-1,0-1 1,0 0 0,1 0-1,-1 0 1,0 0-1,0 1 1,0-1-1,1 0 1,-1 0 0,1 0-1,19-13 3,10-16 2,8-18-2,8-10 2,4-2-2,5 3 2,0 6-2,-6 8 2,-5 7-4,-8 12-1,-7 11 0,1 11 0,1 10 0,0 8 0,-1 6 0,-1 3 0,1 3 0,-23-24 0,0 0 0,0 0 0,11 6 0,-9-7 0,0 0 0,1-1 0,10 3 0,34 3 0,2-9 0,-1-10 0,1-8 0,-3-6 0,-9-1 0,-9-1 0,-10 1 0,17-31 0,-35 47 0,20-21 0,-16 18 0,5-5 0,0 2 0,-12 16 0,-2 0 0,6 7 0,-6-4 0,-2-2 0,1-1 0,-1 0 0,1 0 0,0 1 0,-1-1 0,1 0 0,0 0 0,0 0 0,0 0 0,0 0 0,0 0 0,0 0 0,0-1 0,2 2 0,9 7 0,9 0 0,10-5 0,-24-4 0,0-1 0,0 0 0,-1 0 0,9-3 0,-6 1 0,-1 0 0,0-1 0,11-6 0,-12 6 0,0-1 0,0 0 0,11-11 0,-12 9 0,1 0 0,-1-1 0,6-10 0,-8 11 0,0 0 0,0 0 0,-1-1 0,3-10 0,-4 10 0,0-1 0,0 1 0,-1-1 0,-1-9 0,0 9 0,0-1 0,-1 1 0,-3-16 0,2 19 0,0-1 0,0 0 0,-1 1 0,0-1 0,-5-7 0,3 6 0,0 0 0,-1 1 0,-12-12 0,13 14 0,0 0 0,-1 1 0,0 0 0,-11-7 0,13 9 0,-1 0 0,1 0 0,-1 1 0,1-1 0,-1 1 0,0 0 0,-7 0 0,6 1 0,1 0 0,-1 0 0,0 1 0,0 0 0,0 0 0,-9 3 0,4 0 0,0 1 0,0 0 0,-16 10 0,15-7 0,1 0 0,0 1 0,-16 17 0,13-10 0,0 1 0,-15 24 0,14-16 0,-16 37 0,-2 26 0,1 58-1,30-122-4,5 8 3,10 51 1,-5-63-6,-1-9 6,0 0-1,1-1 0,1 0 0,0 0 1,17 15-1,-24-24 1,-1 0 0,1 0 0,-1 0-1,1 0 1,-1 0 0,1 0 0,0-1 0,-1 1 0,1-1 0,3 1 0,22 5-3,0-2 0,51 0 0,-46-7-8,137-40-7,-135 31-26,234-100-166,-160 71 68,-32 16 58,121-44-279,-138 39 164,-57 29 195,-1 0 0,1 0 0,-1 0 0,0 0-1,0 0 1,1 0 0,-1 0 0,0-1 0,0 1 0,0 0 0,0-1-1,-1 1 1,1-1 0,0 1 0,0-1 0,-1 1 0,1-1 0,-1 0-1,0 1 1,1-1 0,-1 0 0,0 1 0,0-1 0,0 0 0,0-1-1,-1-3 3,1 0 0,-1 1 0,-1-1 0,-3-9 0,4 11 0,1 2 2,-1 0 1,1 0-1,-1 1 0,0-1 0,0 0 0,1 0 0,-1 1 0,0-1 1,0 1-1,-1-1 0,1 1 0,0-1 0,-3-1 0,0-1 0,2 2 1,-1 0 0,1 0-1,0 0 1,-1 0 0,1 1 0,-1-1 0,1 1 0,-4-2 0,1 1 0,0 1 0,0 0 0,-1 0 0,1 0 0,-8 0 0,-42 4 0,35 0 0,-28 8 0,27-4 0,-32 15 0,29-10 0,-27 18 0,-26 26 0,5 10 0,6 7 0,48-49 0,-16 27 0,26-37 0,1 0 0,-12 28 1,17-35 0,1-1-1,-1 0 1,1 1 0,0-1-1,0 1 1,1 0 0,0 8-1,0-11 0,1-1 1,0 1-1,-1-1 0,1 1 0,1-1 1,-1 1-1,0-1 0,1 0 0,0 1 0,0-1 1,3 4-1,-3-5 0,0 0 1,0 1-1,0-1 0,0 0 1,1 0-1,-1-1 1,1 1-1,-1-1 0,1 1 1,0-1-1,0 0 0,-1 0 1,5 1-1,-2-1 0,0 0 1,0-1-1,0 1 0,-1-1 1,1 0-1,0-1 0,0 1 0,0-1 1,9-2-1,9-7 1,0 0 1,0-1-1,-1-1 1,34-26-1,-47 31 0,26-19 7,167-131 11,-160 122 2,53-61 4,-9-11-14,-86 107-11,31-45 28,104-185 19,-111 185-6,76-167 23,-84 174-17,31-131 21,-43 143-8,-4 10-40,0-1 1,-2 1 0,-3-19-1,5 34-19,0 1 0,0 0 1,0 0-1,0-1 0,0 1 0,0 0 0,0 0 0,0 0 0,0-1 1,0 1-1,0 0 0,0 0 0,0-1 0,0 1 0,0 0 0,0 0 0,0 0 1,0 0-1,-1-1 0,1 1 0,0 0 0,0 0 0,0 0 0,0 0 1,-1-1-1,1 1 0,0 0 0,0 0 0,0 0 0,0 0 0,-1 0 0,1 0 1,0 0-1,0 0 0,-1 0 0,1 0 0,0-1 0,0 1 0,0 0 1,-1 0-1,1 0 0,0 0 0,0 1 0,0-1 0,-1 0 0,1 0 1,-6 0 4,0 1 0,0 1 0,0-1 0,0 1 1,0 0-1,1 0 0,-1 1 0,1 0 1,-1 0-1,-4 4 0,5-4-1,-14 13 43,-76 101 21,77-90-34,-19 40 6,-42 101 0,56-89-35,15-46 2,-5 49 10,-4 88 0,17-148-16,-1-10 1,2 1 1,2 23-1,0-18 5,0 0 1,2-1-1,0 1 1,0-1-1,15 31 0,5-9 3,-12-24 22,-6-8-16,0 0-8,0 0 1,0-1 0,0 0-1,1 0 1,0 0-1,1-1 1,-1-1-1,1 1 1,17 5-1,-15-6 16,6 2 0,0-1 0,1-1 1,0 0-1,0-1 0,33 1 0,-27-3 29,-1 1-10,0-1-1,0-1 1,0-2 0,27-4-1,-9-4 179,78-29 0,-114 36-209,-1 0 0,1 0 0,-1 0-1,0-1 1,0 1 0,0-1 0,0 0 0,-1 0-1,1 0 1,-1-1 0,0 1 0,3-7-1,2-3 6,12-15-2176,-1 0-8655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29 6728,'0'0'345,"-3"-4"-53,-10-13-133,9 12 1414,-1 4-1054,5 1-501,0 0 1,-1-1-1,1 1 0,-1 0 0,1 0 0,-1 0 0,1 0 1,-1 0-1,0-1 0,1 1 0,-1 0 0,1 0 1,-1 0-1,1 0 0,-1 0 0,1 1 0,-1-1 1,1 0-1,-1 0 0,1 0 0,-1 0 0,1 0 0,-1 1 1,1-1-1,-1 0 0,1 1 0,-1-1 0,1 0 1,0 1-1,-1-1 0,1 0 0,0 1 0,-1-1 1,1 1-1,0-1 0,-1 0 0,1 1 0,0-1 0,0 1 1,-1-1-1,1 1 0,0-1 0,0 1 0,0-1 1,0 1-1,0-1 0,0 1 0,0 0 0,0-1 0,0 1 1,-21 125 510,-33 142 91,48-239-591,-7 62 153,6-26-87,-28 205 443,34-260-642,1-5 35,-1 1-1,0-1 1,0 0-1,0 1 1,0-1-1,-1 0 1,0 0-1,0 0 1,0 0-1,-1 0 1,0 0-1,0-1 1,0 1-1,0-1 0,-5 5 1,-11 5-7564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0 813 7984,'88'11'88,"51"-1"33,-77-9 70,80-7 0,-117 4-149,17-3 206,168-35 88,-167 29-168,175-58 67,-175 52-94,154-85 66,-163 77-47,121-122 64,-127 116-64,88-108 66,-99 116-51,-9 10-96,0 3-45,-1-1 0,0 0 0,-1 0-1,-1 0 1,0-1 0,0 1 0,-1-1 0,3-13 0,-6 17-5,0 1-1,0-1 1,0 1-1,-1-1 1,0 0-1,-2-8 1,-3 9 99,1 4-102,-1 0-1,-1 1 1,1-1 0,0 1 0,-1 0-1,1 1 1,-1-1 0,1 1 0,-1 0-1,0 1 1,-7-1 0,-1 1 5,-1 0 1,1 2-1,-14 2 1,12 1 69,-6 8-30,-39 30 1,45-25 8,-10 25-26,-26 57 0,36-65 6,-78 159 22,74-154-27,-71 152 28,76-154-22,-36 149 31,46-152-24,5-6-32,0 1 0,10 52 0,-2-61 71,2-7-69,1 0 0,0-1 1,17 16-1,-12-20 89,8-4-67,1 0 0,25 1 0,-26-8 80,16-10-38,56-24 0,-65 19 79,147-97 80,-141 87-66,162-125 245,-174 132-342,95-74 172,-114 90-246,47-32 144,-48 33-148,-1 1 0,1-1 0,0 1 0,0 0 0,0 0 0,0 0 0,0 1 0,0 0 0,0 0 0,8 0 0,-8 4 48,-2 1-58,-1 0 1,0 0-1,0 0 1,0 0-1,0 0 0,0 0 1,-1 1-1,0-1 1,0 1-1,0-1 0,0 5 1,0 10 25,-3 29 0,0-12-2,2-13-14,0 0 0,8 42 1,2-39-18,4-4-3,4-4 0,-13-17-1,-1 1 1,1-1 0,-1 0 0,1 0 0,0 0 0,-1-1 0,1 0 0,0 0 0,-1 0 0,1 0-1,5-1 1,-9 0 0,6 0-1,0 0-1,-1-1 0,1 0 1,-1 0-1,1-1 0,-1 0 1,0 0-1,11-7 0,-7 4 0,-8 5 0,1-1 0,-1 1 0,0 0 0,1-1 0,-1 0 0,0 1 0,0-1 0,0 0 0,0 0 1,0 0-1,1-3 0,4-5-2,2 2 2,14-19-29,43-67-25,-58 86 55,3 1-1,-9 5-4,-14 3-30,0 0 19,0 1-1,-16 4 0,-33 6-28,-86 15-35,143-28 81,25-10 0,24-8 0,5-6 0,-27 13 0,5 0 0,36-7 0,-17 3 0,-8 5 1,7 2 7,-45 9-8,7-1 4,1-1 1,-1 0-1,0-1 0,1 0 0,-1 0 1,-1 0-1,1-1 0,0 0 1,-1-1-1,0 0 0,0 0 1,8-8-1,-11 9 1,5-6-2,-5 5 2,-2 4-4,0-1 0,-1 0 0,1 0-1,-1-1 1,1 1 0,-1 0 0,0 0 0,0-1 0,0 1-1,0-1 1,0 1 0,-1 0 0,1-1 0,-1 0-1,1 1 1,-1-1 0,0 1 0,0-4 0,0 5-1,0-24 5,-3 18-3,0 2-1,-6-13 2,-6-1 2,-8 3-3,-8 7-2,24 9 0,1-1 0,0 1 0,0 0 0,-9 2 0,8-1 0,-1 1 0,1 0 0,0 0 0,-10 5 0,-33 23 0,-55 48-2,86-60-3,-2 7 4,-34 53-1,46-54-3,-11 119 2,22-113-2,8 8 4,24 62-1,-20-77-3,26 26 4,-30-38 1,1 0 0,19 13 0,-20-17 0,0-1 0,21 11 0,-24-14 0,0-1 0,0 1 0,0-1 1,14 2-1,-8-4 1,0 0 0,0-1 0,-1 0 0,1-1 1,0 0-1,12-5 0,-24 7-1,20-9 7,88-62 2,-87 50-2,84-114 2,-86 105-1,24-47 4,-2-12-8,-7 9 1,-8 6-3,-8 4-2,-5 0 0,-7 37-14,-2-1 1,1-66 0,2 115-2,-5-7 14,5 26-6,-1 9 6,0 14 1,-7 5 0,-4 5 0,-4 8 0,-3 5 0,-4 1 0,2-2 0,1-13 0,1-16 0,2 6 0,7-48 0,3-14 0,0 0 0,2-33 0,7-18 0,9-14 1,5-6 4,0 3-3,2 5-2,0 5 0,2 4 0,0-3 0,5 5 0,-26 48 0,1-1 0,14-13 0,-17 19 0,0 1 0,1-1 0,0 1 0,7-5 0,-11 8 0,0 0 0,-1 0 0,1 0 0,0 1 0,0-1 0,0 1 0,0-1 0,0 1 0,0-1 0,0 1 0,-1 0 0,1 0 0,0 0 0,2 1 0,-1-1 0,-1 1 0,0 0 0,1 0 0,-1 0 0,0 0 0,0 0 0,1 0 0,-1 1 0,0-1 0,-1 1 0,1-1 0,2 3 0,0 1 0,1 0 0,-1 1 0,0-1 0,-1 1 1,4 8-1,0 2 1,-2 0 1,0 0-1,-1 1 0,-1 0 1,2 18-1,-3-14 2,0-1 0,-2 1 0,0 0 0,-5 31 0,-2 4 6,0 24 1,-15 143 52,20-212-53,0 2 3,0 0 0,1 24 0,2-37-10,0 0-1,1 0 0,-1 1 1,0-1-1,0 0 0,0 0 1,0 0-1,1 0 0,-1 0 1,0-1-1,0 1 0,0 0 1,0 0-1,0-1 0,0 1 1,2-2-1,27-18 2,-10 3-649,-1-1 1,22-28 0,3-4-9035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16495,'3'4'-366,"-3"-3"263,1 0 1,0 1-1,0-1 1,0 1-1,-1 0 1,1-1-1,-1 1 1,1-1-1,-1 1 1,0 0-1,0 0 1,0-1-1,0 1 1,0 0-1,0 1 1,8 69 188,-3-31 199,-1 1 0,-2 0 0,-2 0 0,-9 77 0,-32 96 332,41-213-602,-1 0 0,1 0 0,0-1 0,0 1 0,0 0 0,0 0 0,0-1 0,0 1 1,0 0-1,1 0 0,-1-1 0,1 3 0,0-1 219,7-128-1191,-7 108-81,7-57-9262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3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11208,'0'0'0,"-10"0"0,1 1 0,-2 10 0,-5 5 8,-19 19-8,5 3-160,8-5 160,2 0-7816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5920,'-36'-7'601,"32"6"-536,-1 1-1,0-1 1,1 1-1,-1 0 1,0 0-1,0 1 1,1-1-1,-1 1 1,0 0-1,1 0 1,-7 3-1,-6 1 265,15-5-283,-7 3 59,0-1 1,0 1-1,-8 5 1,15-7-60,0 0-1,1 0 1,-1 0 0,1 0 0,0 0-1,-1 1 1,1-1 0,0 1 0,0-1-1,0 1 1,0-1 0,-2 3 0,-4 7 45,-22 27 63,17-17 266,2 7-227,0 1-1,-6 41 1,14-43 182,4 22 21,3 0 0,11 51 0,-1-51-277,-6-32 141,-7-12-188,1 0-47,-1-1 1,1 1-1,0-1 1,1 0-1,-1 0 1,1 0-1,-1-1 1,1 1-1,0-1 1,0 0-1,1 0 1,-1 0-1,1 0 1,-1-1-1,1 0 0,8 3 1,-6-3 38,-2 0-40,1-1 1,0 0 0,-1 0-1,1 0 1,0 0 0,0-1-1,-1 0 1,1 0-1,0 0 1,0-1 0,0 0-1,10-3 1,4-3 44,-1 0 0,0-1 0,-1-1 1,1-1-1,-2-1 0,21-15 0,-8-10-9,-21 19 108,-1-11-51,6-44 1,-14 50 22,-1 21-138,-1-12 27,0 1-1,-2-1 1,1 1 0,-2-1-1,1 1 1,-2 1 0,0-1 0,0 1-1,-12-17 1,9 16 22,2 0-20,-1 1-1,0 0 0,-1 0 1,0 1-1,-1 0 1,0 1-1,-18-13 1,18 15 30,0 1 0,0 0 1,-1 0-1,1 1 1,-1 1-1,-1 0 1,1 1-1,0 0 1,-20-3-1,30 6-56,1 0-1,0 0 1,-1 0 0,1 0-1,-1 0 1,1 1-1,0-1 1,-1 0-1,1 0 1,0 0 0,-1 0-1,1 0 1,0 1-1,-1-1 1,1 0-1,0 0 1,-1 1 0,1-1-1,0 0 1,0 0-1,-1 1 1,1-1-1,0 0 1,0 1 0,0-1-1,-1 0 1,1 1-1,0-1 1,0 1-1,0-1 1,0 0 0,0 1-1,0-1 1,0 0-1,0 1 1,0-1-1,0 1 1,0-1 0,0 0-1,0 1 1,0-1-1,0 0 1,0 1 0,0-1-1,0 1 1,1-1-1,-1 0 1,0 1-1,0-1 1,1 1 0,17 22-1815,7 4-7356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12192,'5'0'3,"1"0"1,-1 0 0,1 1 0,-1-1-1,1 1 1,-1 1 0,0-1-1,1 1 1,5 2 0,-7 2 23,1 7 4,-2-7-7,-1 1 0,0 0 1,0-1-1,0 1 0,-1 0 0,0 0 1,-1 13-1,-3 49 262,-19 96 1,13-106-261,-8 66 294,0-4-136,-21 148 165,29-165-225,6-76-74,-10 145 465,22-187-368,-5 7-136,7-24 50,12-63 7,-22 86-61,1 0 1,-1 0-1,0 0 0,-1 0 1,1 0-1,-3-10 1,1-5 0,-5-59-1793,-1-1-7175</inkml:trace>
  <inkml:trace contextRef="#ctx0" brushRef="#br0" timeOffset="1">0 361 10672,'11'12'86,"-1"0"0,0 1 0,15 25 1,-15-21 57,20 23 0,-20-28-111,-4-6 8,0 1 0,0-1 0,0-1 0,10 7 1,71 47 187,-76-52-189,1-2 0,0 1 1,0-2-1,0 1 0,0-2 0,1 0 1,22 3-1,-19-4-11,12 3 47,0-2 1,0-1 0,29-1-1,-35-2-45,5-1 116,107-33 55,-131 34-185,-1 0 0,1 0 0,0 0 0,-1-1-1,1 1 1,-1 0 0,3-3 0,1 0 14,6-4 1,0-1 0,-1 0 0,0-1 0,0 0 1,-1 0-1,-1-1 0,16-23 0,38-53-1496,-33 47-6489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4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1 887 14432,'27'-17'203,"-1"-1"0,30-25 0,-22 11 70,35-42 0,-47 50-210,62-71 531,-25 29-480,-37 39 161,-11 13-175,11-16 11,-1-1 0,-1-1 0,16-36 0,-30 55-55,11-23 68,23-68 0,-37 95-99,1-2-8,-1-1 0,0 1 0,-1-1 0,0 0 1,1-22-1,-6-14 23,3 47-40,0 1 1,0-1-1,-1 1 1,1-1-1,0 0 0,0 1 1,-1-1-1,1 1 1,0-1-1,-1 1 1,1-1-1,-1 1 1,1 0-1,-1-1 1,1 1-1,-1-1 0,1 1 1,-1 0-1,1 0 1,-1-1-1,1 1 1,-1 0-1,0 0 1,1-1-1,-1 1 0,0 0 1,-1 0 0,-18-2 0,16 3-1,0 1 0,0-1 0,1 1 0,-1 0 0,0 0 0,1 0 0,0 0 0,0 1 0,-1 0 0,1-1 0,1 1 0,-6 7-1,7-9 1,-7 13-5,5-8 3,0 2 1,0 0 0,0 1-1,0 0 1,1-1 0,1 1-1,-1 0 1,1 0 0,1 0-1,0 0 1,1 11 0,-1-16 0,2 10-3,-1-1 1,2 1-1,6 24 0,54 102-6,-46-108 10,0-5-5,23 29 0,-38-54-7,0 0 4,-1-1-3,0 0 1,0 0 0,0-1-1,0 1 1,0 0-1,0-1 1,0 1 0,0-1-1,0 0 1,0 1-1,0-1 1,0 0-1,0 1 1,1-1 0,-1 0-1,0 0 1,0 0-1,0 0 1,0 0 0,3-1-1,-2 0 22,1 1-1,-1-1 0,0 0 1,1-1-1,-1 1 0,0 0 1,1-1-1,-1 1 0,2-3 1,5-5-458,-1 0 1,0 0 0,8-13-1,-13 18-121,24-34-9772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4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9504,'31'-80'17,"-27"71"-21,6-18 146,1 2 1,2-1-1,1 2 1,0-1-1,21-23 1,-34 46-96,1 0 0,0 0 0,-1 1 0,1-1 0,0 0 0,0 1 1,0 0-1,1-1 0,-1 1 0,0 0 0,0 0 0,1 0 0,-1 0 1,1 1-1,-1-1 0,0 1 0,1-1 0,4 1 0,-4 0-1,0 1-1,1-1 0,-1 1 1,0 0-1,0 0 0,1 1 1,-1-1-1,0 0 0,0 1 1,0 0-1,-1 0 0,5 3 1,2 3 34,1 2 0,-2-1 0,1 1 0,-1 1 0,-1-1 0,8 15 0,-12-18-55,0-1 1,-1 0-1,0 1 1,-1-1-1,1 1 1,-1-1-1,0 14 1,-1 57 132,-2-41-129,3-28-6,0 0 1,0 0 0,1 0 0,-1 0 0,2 0 0,-1 0 0,1-1 0,0 1 0,6 8-1,-1-2 44,0-1-1,1-1 0,14 16 1,21 16 181,-33-34-188,5 4 163,0 0 0,26 32 0,-25-13-134,-13-18 125,-4-4-164,1-1 0,-2 1 0,0 0 0,0-1 0,-1 1 0,0-1 1,-1 1-1,0-1 0,0 0 0,-1 0 0,-1 0 0,-6 11 1,2-6-22,4-7 4,-1 1 1,0 0 0,-1-1-1,-8 8 1,-116 128 345,119-132-364,6-5 7,-1-1-1,1 0 0,-14 8 1,4-1 18,6-5 1,0 0 1,-1 0-1,1-1 1,-1 0-1,-1-1 1,1-1-1,-24 9 1,33-13 17,-2-3-2,4 2-56,-1 0 0,1 0-1,0 0 1,0 0-1,-1 0 1,1 0 0,0 0-1,0 0 1,-1 0 0,1 0-1,0-1 1,0 1-1,-1 0 1,1 0 0,0 0-1,0 0 1,0 0-1,-1 0 1,1 0 0,0-1-1,0 1 1,0 0 0,0 0-1,-1 0 1,1 0-1,0-1 1,0 1 0,0 0-1,0 0 1,0 0 0,0-1-1,-1 1 1,1 0-1,0 0 1,0-1 0,0 1-1,0 0 1,7-55 39,13-49-2007,-5 42-7939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906 0 11120,'0'2'3,"-1"-1"0,1 0 1,-1 1-1,1-1 0,-1 0 0,1 1 1,-1-1-1,0 0 0,0 0 0,0 0 1,-1 2-1,-9-1 88,-1-2-12,-5 3-5,-1 1-1,0 1 1,-17 7 0,-152 54 268,165-59-328,-35 16 71,3 3 31,-59 39 0,112-65-109,0 1 0,0-1 0,1 0 0,-1 1 0,0-1 0,1 1-1,-1-1 1,1 1 0,-1-1 0,1 1 0,-1 0 0,1-1 0,-1 1 0,1 0 0,-1-1 0,1 1 0,0 0 0,0 0 0,-1-1-1,1 1 1,0 0 0,0 0 0,0-1 0,0 1 0,-1 0 0,1 0 0,1 0 0,-1-1 0,0 1 0,0 0 0,0 0 0,0 0-1,0-1 1,1 1 0,-1 0 0,0-1 0,1 2 0,1 1 16,1 0 0,-1 0 0,1-1 1,-1 1-1,1-1 0,0 0 0,3 2 0,45 28 160,-7-10 39,71 25 1,-47-28 28,53 20 445,-121-39-686,1 1 0,-1-1 1,0 1-1,1-1 0,-1 1 1,0-1-1,1 1 0,-1-1 1,0 1-1,0-1 0,1 1 1,-1 0-1,0-1 0,0 1 1,0-1-1,0 1 0,0 0 1,0-1-1,0 1 1,0 0-1,0-1 0,0 1 1,0-1-1,0 1 0,0 0 1,0-1-1,0 1 0,-1-1 1,1 2-1,-1-2 6,0 5 9,-1-1 1,0 1-1,0-1 0,0 0 0,-1 0 0,1 0 1,-1 0-1,0 0 0,0 0 0,-6 4 0,-33 24 52,31-25-64,-2 2 20,-1-1 0,0 0 0,-1-1 0,0 0 0,0-2 0,-21 6 0,22-7-20,-27 8 37,-77 11 0,96-20-45,-53 6 18,49-7-19,-48 2-1,44-3-31,-34-4 0,54 2 18,0 0 0,0-1 0,0 0 0,1-1 0,-1 0 0,1 0 0,-11-6 0,19 8-5,0 0 1,0 0 0,0 0 0,1 0-1,-1 0 1,0 0 0,1 0 0,-1 0-1,1 0 1,-1-1 0,1 1 0,0 0-1,-1 0 1,1 0 0,0 0 0,0-1-1,0 1 1,0 0 0,0 0 0,0-1-1,0 1 1,0 0 0,1 0 0,-1 0-1,0 0 1,1-1 0,-1 1 0,1 0-1,-1 0 1,1 0 0,-1 0 0,1 0-1,0 0 1,0 0 0,-1 0 0,1 0-1,0 0 1,0 1 0,0-1 0,0 0-1,0 1 1,0-1 0,0 0 0,0 1-1,0-1 1,0 1 0,1 0 0,-1-1-1,0 1 1,2-1 0,26 3-971,30 6 1,3 1-7536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8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1087 7352,'74'32'38,"-71"-31"-31,0 0-1,0 0 0,-1 0 0,1 0 1,0 0-1,0-1 0,0 0 1,0 1-1,3-1 0,11 1 5,33 7-1,-27-7 5,105-18 12,-103 8-7,-20 7-15,14-7 5,0 0 0,-2-1 0,1-1 0,-1-1 0,18-16 0,123-129 198,-84 82-72,51-52 19,-98 98-14,95-144 95,-100 137 71,1-3-205,19-34 759,63-149 0,-73 127 1085,-31 93-1492,-1 2-427,-1 0 1,1 0 0,0 0 0,-1 0 0,1-1 0,0 1 0,-1 0 0,1 0-1,-1 0 1,1 0 0,0 0 0,-1 0 0,1 0 0,0 0 0,-1 0 0,1 0-1,-1 0 1,1 0 0,0 0 0,-1 1 0,1-1 0,0 0 0,-1 0-1,1 0 1,0 0 0,-1 1 0,1-1 0,0 0 0,-1 0 0,1 1 0,0-1-1,0 0 1,-1 1 0,-11 13 361,10-11-375,-6 5 43,-14 22 288,-41 66 16,37-54-177,-35 78 0,46-89-157,-4 8 74,-14 28-34,-105 225 143,129-267-191,0 1-1,2-1 0,-5 39 0,10-52-13,-1 1 3,2-1 1,0 0-1,0 0 1,1 1 0,3 22-1,-2-24-3,3 2 15,4-1-11,1 0 0,13 15 1,-9-19 11,11-1-10,0-1 1,27 2 0,-28-8 8,-11-1-13,2 0-3,0-1 0,0 0 1,0-1-1,0 0 0,-1-1 0,0-1 1,24-12-1,177-109 40,-122 80-41,-27 17-7,81-22 0,-126 45-3,105-40-50,-1-7-213,-121 51 259,0 0 0,0 0-1,0-1 1,0 1 0,-1-1-1,1 1 1,-1-1 0,1 0-1,-1 0 1,0 0 0,0 0-1,0 0 1,0-1 0,-1 1-1,1-1 1,-1 1 0,1-7-1,-1 9 12,-1 0 0,0 1-1,0-1 1,0 0 0,0 0-1,0 1 1,0-1 0,0 0-1,0 1 1,-1-1 0,1 0-1,0 0 1,0 1 0,-1-1-1,1 0 1,0 1 0,-1-1 0,1 0-1,-1 0 1,-1-1 0,-10-10 0,10 11 0,0 1 0,0-1 0,0 1 0,0-1 0,0 1 0,-1 0 0,1-1 0,0 1 0,-3 0 0,-34 8 1,-70 32 7,38-10 4,49-20-11,-63 32 2,9 5 2,59-34-4,-23 22 0,1 8-1,18-14 0,19-26-1,1 0 1,0 0 0,0 0 0,0 0 0,0 0 0,0 0 0,1 0 0,0 0 0,-1 1-1,1-1 1,0 0 0,1 5 0,3-1-5,4-2 4,0 0 1,0-1-1,0 1 1,17 5-1,-7-7-5,39-4-1,-36-1 6,39-11 1,27-17 0,-6-10 0,-68 33 0,3-1 2,0-2 0,-1 1 0,-1-2 1,1 0-1,-2-1 0,17-17 1,-28 27-2,107-127 170,-108 127-142,-2 3-27,-1-1 0,1 1 1,0 0-1,0 0 0,0 0 1,-1 0-1,1 0 0,0 1 1,0-1-1,1 0 0,-1 0 1,-1 3-1,1-2 1,-2 0 0,1 0-1,0 1 1,0-1-1,0 1 1,0 0 0,1 0-1,-1 0 1,-1 5-1,-3 4 2,-15 34-1,15-28-6,0 1 1,2 0-1,0 0 1,1 0-1,0 31 1,2-43-3,1 0-1,0 0 1,1 0 0,0 0-1,0 0 1,0 0 0,1 0-1,0 0 1,0-1 0,0 1-1,5 8 1,1-11-28,13-2 9,33 1 1,-33-6-10,102-39-10,-98 29 30,-16 8 9,16-11-1,0-1 1,-1-1-1,29-29 0,-4-1 4,2-9 1,-7 1 0,-8 0 0,-7 0 7,27-71 0,-30 61 3,8-38 23,-32 101-31,-1 3-2,-1-1 0,1 0 1,-1 0-1,0 0 0,1 0 0,-1 0 0,0 1 1,1-1-1,-1 0 0,0 0 0,0 0 0,0 0 0,0 0 1,0 0-1,0 0 0,0 0 0,0 0 0,-1 1 0,1-1 1,0 0-1,0 0 0,-1 0 0,1 0 0,-1-1 1,-3-17-36,4 17 23,-1 6-19,0 6 33,-1-1 0,0 1 0,0-1 1,-1 1-1,-1-1 0,-5 12 0,-40 107 14,13-29-3,10-27-11,-25 104-12,50-171 4,1 3-4,1-4-4,2 4-2,-2-7 15,-1-1 0,1 0 0,0 0 0,-1 0 0,1 0 0,-1 0 0,1 0 0,0 1 0,-1-2 0,1 1 0,-1 0 0,1 0 0,0 0 0,-1 0 0,1 0 1,-1 0-1,1-1 0,0 1 0,-1 0 0,1 0 0,0-1 0,1 0-1,114-33-17,-49 15 15,-33 10 1,1 1 1,0 1-1,50-2 1,-56 7 2,-8 4 0,-3 5 0,-16-5-1,0 0 1,0 0 0,0 0 0,0 0 0,-1 1 0,1-1-1,0 0 1,-1 1 0,0-1 0,1 1 0,-1-1 0,0 1-1,-1 0 1,1-1 0,0 1 0,-1 0 0,1 0 0,-1 0-1,0-1 1,0 1 0,-1 6 0,0 1-2,0 1 1,-1-1 0,-5 16-1,7-25 2,-4 11-2,-1 0 0,0-1 0,-1 1 0,0-1 0,-1 0-1,-12 15 1,9-12 0,-4 6-5,-1-1 0,-26 26 0,27-31 4,6-5 0,0-1-1,0 0 1,-1 0 0,-1-1 0,1 0 0,-11 5 0,14-9 1,2 0-1,0-1 0,-1 1 1,0-1-1,1 0 0,-1 0 0,0-1 1,0 1-1,0-1 0,0 0 0,0 0 1,-1-1-1,1 0 0,0 0 0,0 0 1,-7-1-1,-15-7 2,-1-5 1,6-1 1,15 10 0,-18-21 6,-9-3 0,28 20-9,4 6-6,5 1-5,-1 0 12,0 0 1,0 0-1,0 1 0,0-1 1,0 0-1,1 1 1,-1-1-1,0 1 0,0 0 1,1 0-1,-1 0 0,0 0 1,3 0-1,25 1-46,226 5-153,-240-5 181,-1-2-1,21-2 1,-14 0 10,0 3 4,-16 0 2,-1-1 0,1 1 0,0-1 0,-1 0 0,1 0 0,0 0 0,8-4 0,157-74-29,-114 49 24,-12 1 7,21-19 1,6-8 0,-2-4 0,-1-11 0,-7-15 1,-39 51 3,-2-1-1,-1 0 1,25-70 0,-33 79 0,-1 2 5,-1-2 0,11-40 1,-16 46 8,0 0 1,-2-1 0,0 1-1,-1-41 1,-3 57 8,-2-3 3,1 4-3,-3-2 1,4 8-24,0 0 0,0-1 1,0 1-1,1 0 0,-1 0 0,1 0 0,-1-1 1,1 1-1,0 0 0,0 0 0,0 2 1,-2 19 7,1-11-5,0 0-1,-5 24 1,-30 97 13,24-101 0,-58 139 6,55-137-11,-27 47 1,-59 127 33,94-189-41,1 0-1,0 1 0,-3 24 1,7-32-6,1-7 1,0 0 1,1 0-1,-1 1 0,1-1 0,0 1 1,1-1-1,-1 0 0,3 10 0,-1-7 0,-2-8-2,1 1 0,-1 0 0,1-1 0,-1 1 0,1 0 0,-1-1 0,1 1 0,-1-1 0,1 1 0,0-1 0,-1 1 0,1-1 0,0 0 0,0 1 0,-1-1 0,1 0 0,0 0-1,0 1 1,0-1 0,-1 0 0,1 0 0,0 0 0,0 0 0,1 0 0,0 0 2,7 1-1,-1-1 0,1 1 0,-1-2 1,1 1-1,-1-1 0,1-1 0,-1 1 0,0-1 1,0-1-1,0 0 0,0 0 0,9-5 0,-9 5-1,11-6 6,-1 0 1,0-1-1,28-21 0,-32 21-4,-8 6 2,0 0 0,-1 0-1,1 0 1,-1-1 0,8-9-1,2-2 2,0-1-3,29-23 23,-16 18-8,0 0 0,37-19 1,-2 3 7,-61 37-24,1 0 1,0 0-1,-1 0 0,1 0 1,0 0-1,0 1 0,0-1 0,0 1 1,0 0-1,0 0 0,0 0 0,0 0 1,0 0-1,0 1 0,0-1 1,-1 1-1,1 0 0,0 0 0,4 2 1,-5-3-2,-1 0-1,-1 1 1,1-1 0,0 0-1,-1 1 1,1-1 0,0 1-1,-1-1 1,1 1-1,0-1 1,-1 1 0,1-1-1,-1 1 1,1 0 0,-1-1-1,0 1 1,1 0-1,-1-1 1,1 2 0,0 2 0,31 54 10,-21-45-6,18-3-3,17-7-2,-31-4 1,0-1 1,1 0-1,-1-2 1,0 0 0,0 0-1,-1-1 1,1-1 0,16-10-1,-18 10 0,-8 4 1,-1-1-1,1 1 0,-1-1 1,0 1-1,0-1 0,4-5 1,51-49 17,-50 43 2,-3-2-13,-2 0 1,0 0-1,3-25 0,-9 21 7,-34-79 12,26 82-7,3 10-17,1 0 1,-2 1 0,1-1 0,-1 2 0,0-1-1,-12-5 1,6 8 10,1 5-11,1 1 0,-1 0 1,1 1-1,-14 6 1,10 0 3,-22 26-1,28-24-5,0 1-1,-10 16 1,12-16-1,1 1 0,-9 20 0,12-22 0,1 0 0,-1-1 0,-1 18 0,4-18-1,1-1 0,0 1 0,1-1 1,0 1-1,1-1 0,0 1 1,0-1-1,1 0 0,1 0 1,7 18-1,3-3-3,0 1 0,19 24 1,-28-44 3,0 3-4,2 0 1,-1 0-1,1-1 0,13 12 1,-3-4 1,42 39 1,-3-12 1,-8-15 0,-36-24 0,-1 0 0,1-1 1,-1 0-1,1-1 0,0-1 1,19 1-1,-10-4 14,-1-4-10,-1-1 1,0 0 0,22-12-1,-26 6 10,-9 7-11,0-1 0,-1 0 1,7-10-1,-10 13-3,0 0 0,0-1 1,-1 1-1,1-1 0,-1 0 0,0 1 1,0-1-1,0 0 0,-1-6 1,-1 3-151,0-1 0,-1 0 0,0 1 0,0-1 0,-1 1 0,0 0 1,0 0-1,-1 0 0,0 0 0,-1 0 0,0 1 0,-8-10 1,-29-42-9591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5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10 318 7448,'-9'22'873,"9"-17"-794,1-1-1,0 1 1,0 0 0,0 0-1,0 0 1,1-1 0,0 1-1,3 6 1,-4-10-12,2 1-1,4 0-48,1 1 1,-1-1-1,1-1 0,-1 0 0,1 0 0,-1 0 0,1-1 0,0 0 0,10-1 0,62-13 60,-70 12-67,132-28 605,59-21 1161,-162 42-1150,59-8 1,-10 11-204,71-4-16,-125 7-128,-11-1-156,12 0 3,0-2 0,55-18 0,-4-10 69,-85 34-191,-1 0-1,1 0 1,-1 0 0,1-1-1,-1 1 1,1 0 0,-1-1-1,1 1 1,-1 0 0,1-1 0,-1 1-1,1-1 1,-1 1 0,0 0-1,1-1 1,-1 1 0,0-1-1,0 1 1,1-1 0,-1 1-1,0-1 1,1 0 0,2-11-215,0 1 1,-1 0-1,0-1 0,-1 1 1,0-1-1,0 1 0,-2-14 1,-2-48-8851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535 350 6368,'0'0'2737,"-6"-2"-2249,-2-2-385,0 1 1,-1 0-1,0 1 1,0 0-1,0 0 0,0 1 1,0 0-1,-11 0 1,8 2-67,-37 8 202,3 2 67,-75 28 1,80-16-246,28-13 73,9-3-109,-1-1 1,1 1-1,0 0 1,0 0-1,1 1 1,-4 9-1,7-2 70,7 12-30,17 43 1,-11-47-6,89 94 28,-77-95-7,16 12 23,70 44 0,-89-65-59,-7-6 46,0 2 0,-1-1 0,0 2 0,-1 0 0,0 0 1,12 14-1,-25-24-86,1 0 1,-1 0 0,0 1 0,0-1 0,0 0 0,0 0-1,1 0 1,-1 1 0,0-1 0,0 0 0,0 0-1,0 0 1,0 1 0,0-1 0,0 0 0,0 0-1,0 1 1,0-1 0,0 0 0,1 0 0,-2 1 0,1-1-1,0 0 1,0 0 0,0 1 0,0-1 0,0 0-1,0 0 1,0 0 0,0 1 0,0-1 0,0 0 0,0 0-1,0 1 1,-1-1 0,1 0 0,0 0 0,0 0-1,0 0 1,0 1 0,-1-1 0,1 0 0,0 0 0,-1 0-1,-12 5 55,7-4-24,-5 2-10,-33 4 148,-80 2 17,111-9-157,0 1 1,0-1 0,-21-4 0,8 1-14,0 1-9,12 1 8,-1 0 1,-22-6-1,-62-15 48,94 21-64,0 0 1,1-1-1,-1 0 1,1 0-1,-1 0 0,1 0 1,0-1-1,0 0 1,0 0-1,0 0 1,0 0-1,-3-5 0,1 3 0,5 4-2,-1-1 0,1 1 0,0 0 0,-1-1 0,1 1 0,0-1 0,0 1 0,0-1 0,0 0 0,0 1 0,-1-4 0,-1-2 1,-5-14 1,11 1 1,11 1-3,19-5-2,25-4 0,21-2 0,13 2 0,100-16-7,-3 22-2,-105 21 9,2 4 0,-13 6 0,-17 2 0,-19 5 0,10 9 0,-24-12 0,0 6 0,19 18-10,-40-36 4,-2-1 5,0 0 1,0 1 0,0-1 0,0 0 0,0 0-1,0 0 1,0 0 0,0 0 0,0 1 0,1-1-1,-1 0 1,0 0 0,0 0 0,0 0-1,0 0 1,0 0 0,0 0 0,0 1 0,0-1-1,0 0 1,1 0 0,-1 0 0,0 0 0,0 0-1,0 0 1,0 0 0,0 0 0,1 0 0,-1 0-1,0 0 1,0 0 0,0 0 0,0 0 0,0 0-1,1 0 1,-1 0 0,0 0 0,0 0 0,0 0-1,0 0 1,0 0 0,0 0 0,1 0-1,9-4-4,9-7 4,15-17 1,-19 13 2,-1-1 0,0-1 1,-2 0-1,0-1 1,18-36-1,-23 41 0,-5 8 1,0 1 0,0 0 0,-1 0 0,1-1 1,-1 1-1,0-1 0,1-6 0,-1 2 7,0-1 1,-1 0-1,0 1 1,0-1-1,-1 0 0,0 1 1,-1-1-1,0 1 0,-6-16 1,7 21-6,-2 0 0,1 0 0,0 0 0,-1 0 0,0 0 0,0 0 0,0 1 0,0-1 0,-1 1 0,1 0 0,-1 0 0,0 0 0,0 1 0,-5-3 0,6 4-1,-1 0 1,1 1 0,-1-1-1,1 1 1,-1 0 0,1 0-1,-1 0 1,1 0 0,-1 1-1,-5 1 1,4-1-2,0 0-1,1 0 1,-1 0-1,1 0 0,0 1 0,0 0 1,0 0-1,0 0 0,0 0 0,0 0 1,0 1-1,1 0 0,-4 3 0,2-2 0,1 0 0,-1 0-1,0 1 1,1-1-1,0 1 1,0 0 0,1 1-1,-1-1 1,-4 12 0,4-10-1,2-4 0,1 0 1,-1 1-1,1-1 1,-1 0 0,1 1-1,0-1 1,0 0-1,1 1 1,-1 0-1,0 5 1,0 7 1,-5 38 1,6-31 4,2-9-4,-1 6 0,2-1 0,0 0 0,1 0 0,13 36 0,-15-49-4,7 18 13,14 25-1,-19-42-3,0 0 0,0-1 0,0 1 0,1-1 0,0 0 0,0 0 0,1-1 0,-1 1 0,9 5 0,-12-10-1,-1 0 0,1 0 1,0 0-1,0 0 1,-1-1-1,1 1 1,0 0-1,0-1 0,0 1 1,0-1-1,-1 0 1,1 0-1,0 1 1,0-1-1,0 0 0,0-1 1,0 1-1,0 0 1,0-1-1,0 1 1,-1-1-1,1 1 0,3-2 1,-2 0 2,0-1 1,0 1-1,0-1 1,0 1-1,0-1 1,-1 0-1,1 0 1,-1 0-1,0-1 0,1 1 1,1-5-1,2-5 16,-1-1-1,0 1 0,-1-1 1,0 0-1,-1-1 0,2-18 1,-3 5 6,11-100 78,-11 115-105,11-27 28,-9 28-22,0 1 1,0-1 0,-1 0-1,-1 0 1,0 0 0,-1 0 0,0 0-1,-2-24 1,1 34 2,-7-14 24,7 10-23,0 2 0,0-4-2,0 6 4,0 0-12,2-4-4,-7 1-4,3 6-3,2 7 4,1 2-1,0-8 1,-1 0 0,1 1 0,-1-1 0,1 1 0,0-1 0,0 0 0,0 0 0,1 1 0,-1-1 0,0 0 0,1 0 0,-1 0 0,1 0 1,2 2-1,5 5 1,9 5 0,-14-13 0,24 7-1,-19-8 1,30 9 2,13 7 6,-32-12-3,2-4-2,7-4 2,7-4-2,-25 6 4,-1 0 1,0-1-1,0 0 0,0-1 1,0 0-1,-1-1 0,1 0 1,-1-1-1,12-9 0,-18 13 7,-1 0 0,0 0-1,0 0 1,0 0 0,0 0-1,0-1 1,0 1 0,-1-1 0,1 1-1,-1-1 1,1 1 0,-1-1-1,0 0 1,0 0 0,0-3 0,-1 5-6,0-1 0,0 1 1,0-1-1,0 1 1,-1 0-1,1-1 0,0 1 1,-1 0-1,1-1 1,-1 1-1,1 0 0,-1 0 1,0-1-1,1 1 1,-1 0-1,0 0 1,0 0-1,0 0 0,0 0 1,0 0-1,0 0 1,0 0-1,0 1 0,-1-1 1,1 0-1,0 1 1,0-1-1,-1 1 0,1-1 1,0 1-1,-1-1 1,1 1-1,-2 0 0,1-1-2,0 1-1,0-1 1,0 1-1,0 0 1,0-1-1,0 1 1,0 0-1,0 0 1,0 0-1,0 1 1,-1-1-1,1 1 0,0-1 1,1 1-1,-1-1 1,0 1-1,0 0 1,0 0-1,0 0 1,0 0-1,1 0 1,-1 1-1,1-1 1,-1 0-1,1 1 0,-1-1 1,1 1-1,0-1 1,-1 1-1,1 0 1,-1 1-1,2-2-4,0 0 0,-1 0 1,1-1-1,0 1 0,0 0 0,0-1 0,0 1 0,0 0 0,0 0 0,0-1 1,0 1-1,0 0 0,0 0 0,0-1 0,0 1 0,0 0 0,1 0 0,-1-1 1,0 1-1,1 0 0,-1-1 0,0 1 0,1 0 0,-1-1 0,1 1 0,3 6 7,5 11-1,10 7-4,68 69 18,-73-80-19,-3-3 4,0 1 1,-1 0-1,0 0 0,11 20 0,-9-6 1,-3 6-4,-8 0 2,-8-4-4,5-19-1,-21 24 0,18-28 0,-1 3-1,3-5 0,1 0 0,0 0-1,-1 0 1,1 0-1,0 0 1,0 1-1,1-1 1,-1 1 0,1-1-1,0 1 1,-1 0-1,2-1 1,-1 1-1,0 0 1,1 7-1,0-9-6,1 1 0,-1-3 8,0 1 0,0-1 0,0 0 0,0 0-1,0 1 1,0-1 0,0 0 0,0 0 0,0 0-1,1 1 1,-1-1 0,0 0 0,0 0 0,0 0 0,0 1-1,0-1 1,0 0 0,1 0 0,-1 0 0,0 0-1,0 0 1,0 1 0,0-1 0,1 0 0,-1 0-1,0 0 1,0 0 0,0 0 0,1 0 0,-1 0 0,0 0-1,0 1 1,0-1 0,1 0 0,-1 0 0,0 0-1,0 0 1,0 0 0,1 0 0,-1 0 0,0 0-1,27-2-6,-15 1 5,-1 0 1,0-1-1,17-4 0,104-32-1,-106 26-4,-16 7 5,6-4-1,1-1 0,-1-1 0,-1 0 0,0-1 1,-1 0-1,20-23 0,55-72-9,-75 86 0,0-7 4,-2 0 0,-1-1 1,-1 0-1,10-51 0,-16 59 6,-3 11-1,1-1-1,-2 1 1,1-1 0,-3-15 0,-22-216-44,20 200 4,2 39 22,-6-1 1,7 4 6,1 4 0,3 15 2,-1 0 0,0 0 1,-2 0-1,0 0 0,-2 0 1,0 0-1,0 0 0,-10 32 1,-26 142-65,34-173 72,3-11 0,0-1 0,0 1 1,1-1-1,0 1 0,2 9 0,12 113-16,-9-104 8,-1-14 10,9 32-6,2 0 0,39 80 1,-51-116 6,-2-7 1,0 1 1,0-1-1,0 0 0,0 1 0,0-1 0,1 0 0,-1 0 0,1 0 0,0 0 1,-1 0-1,4 2 0,-4-3 0,0 1 2,1 0 1,-1 0 0,1 0-1,0 0 1,0-1-1,0 1 1,0 0 0,0-1-1,0 0 1,0 1-1,0-1 1,0 0 0,1 0-1,-1 0 1,0-1-1,1 1 1,-1-1 0,1 1-1,2-1 1,8 1-1,0 0 1,0-1-1,21-3 1,-19 1-5,-13 2 1,0-1 0,0 1-1,0 0 1,0-1 0,0 1 0,0-1 0,0 0 0,0 0 0,0 0 0,0 0-1,0 0 1,0 0 0,-1 0 0,1 0 0,2-3 0,3-2-1,30-28-1918,2-4-7673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0 296 8248,'0'0'17,"1"1"-13,0 0 0,0 0 1,0 0-1,1-1 0,-1 1 0,0 0 1,0-1-1,0 1 0,1-1 0,-1 1 0,0-1 1,3 1-1,-3-1-3,23 3 15,-1-1-1,42-2 1,-50 0-6,5 0 6,0-1-1,0-1 1,1-1-1,22-6 1,173-38 282,-124 35-84,-80 11-201,16-3 275,1 1 1,-1 1 0,1 2-1,51 6 1,-75-5-165,0 1 0,0 0 0,0 0 0,0 1 0,0-1 0,0 1 0,-1 0 0,1 0 0,-1 1 0,0-1 0,0 1 0,0 0 0,-1 0 0,1 0 0,-1 1 0,0-1 0,4 8 0,-3-6-160,3 10 417,-1 6-192,-1 1 1,-1 0 0,-1 0-1,-1 0 1,-1 35-1,-1-35-140,-8 51 236,-39 168 508,35-196-464,11-44-274,0-6 4,-2-1-51,0-1 0,1 1 0,0-1 0,0 0 1,1 0-1,0 0 0,0 0 0,0-1 1,0 1-1,1-7 0,-2-33 11,-5-24 0,-4-28-15,5 51-5,1 12-1,2 0-1,2-53 1,6 25-36,14-67 1,-15 113 31,11-33-56,-7 27 31,2 1 0,0 0 0,16-26 0,-25 48 30,0-1 0,0 0 0,0 0 0,0 1 0,0-1 0,1 0 0,-1 1 0,0-1 0,0 1-1,1 0 1,-1-1 0,0 1 0,1 0 0,-1 0 0,0 0 0,1 0 0,-1 0 0,0 0 0,0 0 0,1 0 0,-1 0 0,0 1 0,1-1 0,-1 1 0,0-1 0,2 1 0,21 14 0,13 17 1,-27-21 0,-1-1 0,9 16 0,9 25 0,-10 1 0,-10-2 0,-7 1 0,-6 3 1,-3 3 4,1 3-2,2 57 22,6-115-11,-2 8 31,31-52-2,44-49 1,-63 80-41,21-18 14,93-62 35,-69 46 2,-55 45-51,1-1 0,-1 0 0,1 1-1,0-1 1,0 1 0,-1-1 0,1 0 0,0 1-1,0 0 1,-1-1 0,1 1 0,0 0 0,0-1 0,0 1-1,0 0 1,0 0 0,-1-1 0,1 1 0,0 0-1,0 0 1,0 0 0,0 0 0,0 0 0,0 1-1,0-1 1,1 1 0,-1 0 0,0 1 1,0-1-1,0 1 0,-1-1 0,1 1 1,-1 0-1,1-1 0,-1 1 1,1 0-1,-1 0 0,0 2 0,2 10 9,2 9 4,-1-6-7,0-1 0,11 32 1,7-9-6,-11-27-3,0 0 1,2-1-1,18 15 1,-26-23-3,13 7-4,14 0 2,51 8-1,-55-17-21,-10-2 12,7-1 0,0 0-1,-1-1 1,0-1-1,34-11 1,-25 4-19,40-19-1,-59 24 25,0-1 0,-1 0 1,0-1-1,0-1 0,0 0 0,-1 0 0,12-15 0,-4 0 5,-18 22 3,0 0-1,-1 0 0,1-1 1,0 1-1,-1 0 0,1 0 1,-1-1-1,0 1 0,0 0 1,0 0-1,0-1 0,0 1 1,0 0-1,0-1 0,-1 1 1,1 0-1,-1 0 0,0 0 1,0 0-1,0-1 0,0 1 1,-1-2-1,1 2 0,-6-5-5,0 5 4,1 0 0,-1 0 1,-1 0-1,1 1 0,0 0 1,0 0-1,0 1 1,-1 0-1,1 0 0,-14 3 1,-6 1-3,-32 10 0,55-13 4,-10 4-2,-1 0 0,1 0 0,0 1 0,0 1 0,0 1 0,-16 11 0,17-10 0,-4 4-4,10-6 2,0-1 2,1-1 0,0 1 0,1 0 1,-1 1-1,1 0 0,0 0 0,1 0 0,0 0 0,0 1 0,-4 12 1,6-14-5,0-2 3,0 0 0,1 0 0,0 1 0,0-1 0,0 0 1,1 0-1,-1 1 0,1-1 0,0 0 0,0 1 0,1-1 0,-1 0 1,1 1-1,0-1 0,0 0 0,0 0 0,1 0 0,2 5 1,-3-7-2,0 0 1,1 0 0,0 0 0,-1 0 0,1 0-1,0-1 1,0 1 0,0-1 0,0 1 0,0-1-1,1 0 1,-1 0 0,0 0 0,0 0 0,1 0 0,-1-1-1,1 1 1,-1-1 0,1 1 0,-1-1 0,1 0-1,-1 0 1,4 0 0,3-1-6,1 0 1,0 0-1,-1-1 0,16-5 1,-12 4 4,-7 1-1,1 0 1,-1-1-1,0 1 1,11-8-1,21-12-10,-4-8 13,4-8 3,-35 36 7,5-3 10,-4 2 20,4 13-6,-4-2-19,-1 0 1,0 0-1,0 0 1,-1 1-1,0-1 1,0 1-1,-1 0 0,0-1 1,0 14-1,-2 12 27,-5 35-1,4-45-31,0-10 6,1 0 1,-2 0-1,-4 15 1,-12 47 31,-12 29-35,-54 127-19,26-105-11,56-121 10,0 0 0,-1 0 0,0-1-1,0 1 1,0-1 0,-1 0 0,0 0 0,0 0-1,0-1 1,-1 0 0,-5 4 0,5-5-2,4-1 1,0-1 1,0 0-1,0-1 0,-1 1 1,1 0-1,0-1 0,-1 1 1,1-1-1,-1 1 0,1-1 1,-1 0-1,1 0 0,0 0 1,-1-1-1,1 1 0,-1-1 1,1 1-1,0-1 0,-1 0 1,-3-1-1,4 1 0,0-1-1,-1 1 1,1-1 0,0 0 0,0 0-1,0 0 1,0 0 0,0-1 0,0 1-1,1 0 1,-1-1 0,1 1 0,-1-1-1,1 1 1,0-1 0,0 0 0,0-3-1,-1 3 2,1 1 4,0-1 0,1 1 1,-1 0-1,0-1 0,1 1 1,-1 0-1,1-1 1,0 1-1,0-1 0,0 1 1,0-1-1,0 1 0,1-4 1,0-5-5,-1-1 5,0 6 2,1 0 1,-1 1-1,1-1 1,0 1-1,0-1 1,4-7 0,10-37-6,10-14 6,-15 43 1,17-24 0,-14 26 0,21-24 1,-17 26 3,1 0 0,0 2 0,26-18 0,-33 26 9,1 1 0,-1 0 1,1 1-1,0 1 0,0 0 0,0 0 1,15-2-1,-11 3 5,237-44 567,-211 41-575,-10-1 111,7-6-35,67-33 0,-104 44-74,1 1 0,-1 0-1,1-1 1,-1 0 0,0 1 0,0-1 0,0 0 0,3-4 0,7-8-278,-1-1 1,-1-1 0,0 0 0,-1 0 0,-1-1 0,10-27 0,13-43-9655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52 814 8344,'0'0'2641,"-4"6"-2416,-4 3-154,4-6 8,0 1 0,1 0 1,-1 0-1,1 1 0,0-1 1,0 1-1,1-1 0,-1 1 1,1 0-1,0 0 1,1 0-1,-1 0 0,-1 9 1,3-13-67,0-1 1,0 1 0,0-1 0,1 0 0,-1 1 0,0-1-1,0 1 1,0-1 0,1 0 0,-1 1 0,0-1 0,0 0-1,1 1 1,-1-1 0,0 0 0,1 1 0,-1-1 0,0 0 0,1 0-1,-1 0 1,0 1 0,1-1 0,-1 0 0,1 0 0,-1 0-1,0 0 1,1 1 0,-1-1 0,1 0 0,-1 0 0,0 0-1,1 0 1,-1 0 0,1 0 0,-1 0 0,1 0 0,-1-1-1,1 1 1,11-2 25,-3-3 175,8-9-118,-2-1 0,16-19 0,-18 13 64,56-130 57,-22 32 36,-34 88-234,-5 14 24,-1 0-1,5-22 1,28-110 108,-24 72 62,-13 51-180,2 1-12,2-38 145,-5 50-77,0 7-48,-1-1-1,0 0 1,-1 0 0,0 0 0,0 0 0,0 0 0,-1 1 0,1-1 0,-2 0 0,1 0 0,-4-7 0,5 14-28,-1-1-1,1 1 1,-1 0 0,0 0 0,1 0-1,-1 0 1,1 0 0,-1 0-1,0 0 1,1 0 0,-1 0 0,1 0-1,-1 0 1,0 0 0,1 1 0,-1-1-1,1 0 1,-1 0 0,1 0 0,-1 1-1,1-1 1,-2 1 0,2-1-6,-4 3 23,0 0 1,0-1-1,0 1 0,1 1 1,-1-1-1,1 0 0,0 1 1,0 0-1,0 0 1,-2 5-1,-18 40 41,17-36-56,-28 55 195,20-40-153,-19 51 0,-21 81 37,44-125-52,-45 173 16,44-164-36,-26 155 11,33-165-20,8 116 5,1-125-12,13 29 1,-15-46-6,1-1-1,-1 1 0,2-1 1,-1 0-1,9 11 1,-11-15-1,1-1 1,0 1-1,-1-1 0,1 0 1,0 1-1,0-1 0,0-1 1,0 1-1,0 0 1,1-1-1,-1 0 0,0 1 1,5 0-1,-3-2 0,-1 0 0,1 1 1,0-1-1,0-1 0,-1 1 0,1-1 0,0 0 0,-1 0 0,1 0 0,6-3 0,5-3 0,0-1 0,23-14 0,47-36 2,3-12 3,-3-3-4,-12-3-1,-57 56 0,22-35 0,-24 27-1,-2 1 0,-1-2-1,11-35 1,-20 55-7,0 0 0,0-1-1,-1 1 1,3-21 0,-4 11 2,2 2 0,-2 12-4,0 1-1,-1-1 1,0 0-1,1 0 1,-2 0-1,1 0 0,-2-9 1,1 8-220,0 0 0,-1 0 0,0 0 0,0 0 0,0 0 0,-1 0 0,0 0 0,-4-5 1,-10-13-9711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10224,'-4'25'47,"3"-20"-23,0 1 1,1-1-1,-1 0 0,1 0 0,0 0 1,0 1-1,2 8 0,-1-7 20,1-1 1,0 1-1,1 0 0,0-1 1,0 0-1,0 1 0,1-1 1,-1 0-1,1-1 0,1 1 1,-1-1-1,1 0 1,0 0-1,8 6 0,-6-6-2,0-1-1,1 0 0,-1 0 1,1-1-1,0 1 0,0-2 1,0 1-1,0-1 0,1-1 1,-1 1-1,14 0 0,32-2 134,94 0 202,-86 0-267,-57 0-113,33 1 327,1-2 0,-1-2 0,1-1 0,54-14 0,14-6 264,-61 20-409,-2 5-41,-3 0 92,72-7 0,-27-6-47,-84 12-155,-2 0-22,1 0 0,-1 0-1,0 0 1,1 0 0,-1 0 0,0-1 0,0 1 0,1 0-1,-1 0 1,0 0 0,0 0 0,1 0 0,-1 0 0,0-1-1,0 1 1,0 0 0,1 0 0,-1 0 0,0-1 0,0 1 0,0 0-1,0 0 1,1-1 0,-1 1 0,0 0 0,0 0 0,0-1-1,0 1 1,0 0 0,0 0 0,0-1 0,0 1 0,0 0-1,0-1 1,0 1 0,0 0 0,0 0 0,0-1 0,0 1-1,0 0 1,0 0 0,0-1 0,0 1 0,0 0 0,0-1 0,-1 1-1,1 0 1,0 0 0,0 0 0,0-1 0,0 1 0,-1 0-1,1 0 1,0 0 0,0-1 0,0 1 0,-1 0 0,1 0-1,0 0 1,0 0 0,-1-1 0,1 1 0,-3-2 18,-1 1 0,1-1-1,0 1 1,0 0 0,-1-1 0,1 1 0,0 1 0,-1-1 0,1 0 0,-6 1 0,-8-2 32,-9-2 16,-29 1 1,-117 8 220,150-4-280,12-1 11,-1 0-1,1 1 0,-13 3 1,-63 17 80,72-14-56,-6 15-14,-26 32 0,41-48-26,0 1 1,0 0 0,1 0-1,0 1 1,-6 14-1,1-1 1,-2 0-4,5-11-1,2 0-1,-1 0 1,2 1 0,-4 12 0,-23 90 20,27-99-21,1 0 0,0 0 1,2 0-1,-1 0 0,2 0 0,3 27 0,-2-25-1,2 8 4,14 34 1,-15-48-6,2-1-1,-1 1 1,1-1-1,10 14 1,-10-16 0,1-1 0,0 1-1,1-1 1,0 0 0,10 8 0,-11-10-1,0 0 0,1-1 1,-1 0-1,1 0 0,-1 0 0,1-1 0,11 3 0,-7-4 1,0 0-1,0 0 0,1-1 0,-1-1 0,0 0 0,15-3 0,49-15-2,-71 18 2,34-13-7,143-73-53,-146 68-198,155-87-2025,-84 49-7603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0 5832,'7'3'74,"0"0"0,0 1 0,0 0 0,-1 0 0,0 0 0,11 10 0,-15-11 28,0 1 0,0-1 0,-1 1 0,1 0 0,-1 0 0,0-1 0,1 1 0,-2 0 0,1 0 0,0 0 0,-1 8 0,1-6 26,1 24 316,0 0 0,-2 0-1,-2 0 1,-9 58 0,7-61-355,0 3 178,-11 119 264,13 8-266,7-39 75,3-9-145,-4 57-11,-3-130-63,11 153 50,-9-151-70,24 248 246,-24-255-332,2 53 79,-10 181 177,-4-175-167,8-76-94,-5 33 189,-18 75 0,20-105-143,2-6-17,-1-1-1,1 0 1,-2 0 0,-3 10 0,3-13-27,-18 25 63,16-25-29,2-2-14,0 0-1,1 0 1,-1 1 0,1-1-1,0 1 1,0 0 0,1 0-1,0 0 1,-2 9 0,-4 10 70,5-19-70,1 0 1,0 0 0,0 1-1,1-1 1,0 1-1,0-1 1,1 1 0,-1-1-1,1 1 1,1-1-1,0 7 1,0-7-15,0 0 1,0-1-1,-1 1 0,0 0 1,0 0-1,-1-1 1,1 1-1,-1 0 0,-1-1 1,1 1-1,-1-1 1,0 1-1,-3 6 0,1-4 4,-2 0-1,1-1 0,-1 1 1,0-1-1,0 0 0,-1-1 1,-12 10-1,-21 15 47,15-13 45,-51 24 1,42-21 22,30-18-115,0 0 1,-1 0-1,1 0 0,-1-1 0,1 0 1,-6 2-1,0-2 2,0-1 0,0 0 0,0 0 0,1-1 0,-1 0 0,0-1 0,-14-2 0,6 0-14,-6 2 29,1-1 0,0-2 0,0 0 0,-28-9 0,8 1 15,-1-2-41,-7-2-7,50 16-49,0-1 0,1 1 0,-1-1 0,0 1 0,0-1 0,0 1 0,1-1 0,-1 1 0,0-1 0,1 0 0,-1 1 0,0-1 0,1 0 0,-1 1 0,1-1 0,-1 0 0,1 0 0,0 0 0,-1-1 0,-1-1-1012,-10-14-8590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5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391 298 7352,'37'-28'0,"-27"20"-2,0-1 0,-1-1-1,0 1 1,-1-1 0,0-1 0,11-19 0,-16 26 5,-2 0 0,1 0 0,0 0 0,-1 0 0,0-1 1,0 1-1,0 0 0,0-1 0,-1 1 0,0 0 0,0-1 0,0 1 0,0-1 0,-1 1 0,0-1 0,0 1 0,0 0 0,0 0 0,-1-1 1,1 1-1,-1 0 0,-4-6 0,2 4 5,-2-3 15,0 0-1,0 0 1,-9-8-1,13 15 12,-1-1-1,0 0 0,0 1 0,0-1 1,0 1-1,-1 0 0,1 0 0,-1 1 1,1-1-1,-1 1 0,0-1 0,0 1 1,-7-1-1,4 2 2,-1 0 0,0 1 0,0 0 0,1 0 0,-1 1-1,1 0 1,-1 0 0,1 0 0,0 1 0,0 0 0,-12 8 0,11-7-18,-13 10 144,-85 79 74,85-71-55,14-13-116,-21 24 148,-38 59 0,22-19 101,43-70-294,1-1 0,-1 0 0,0 0 1,1 1-1,-1-1 0,1 0 0,-1 1 0,1-1 0,0 1 1,0-1-1,0 0 0,1 1 0,-1-1 0,0 0 0,1 1 0,0-1 1,-1 0-1,1 1 0,0-1 0,0 0 0,0 0 0,1 0 1,1 4-1,-1-4 10,-1-1-19,-1 0 0,0-1-1,1 1 1,-1-1 0,0 1 0,1-1-1,-1 1 1,1-1 0,-1 1-1,1-1 1,-1 1 0,1-1 0,-1 1-1,1-1 1,0 0 0,-1 0-1,2 1 1,8 3 24,-1-1 0,1 0 0,0-1 0,0 0 0,1 0 1,17 0-1,-5-6 87,15-9-39,53-28 0,-63 23-15,18-20-683,68-73 1,-24 13-5938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5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7984,'1'4'8,"4"17"-2,-3 25-3,-12 99 26,-18 127 422,7-47-214,17-181-42,-31 190 309,28-200-396,-2 10 155,1 0-1,-2 55 1,14-71-48,-3-29-201,0 1 1,0-1-1,0 1 1,0-1-1,0 1 1,0-1-1,0 1 1,0-1-1,0 0 1,-1 1-1,1-1 1,0 0-1,0 0 1,-1 0-1,1 0 1,0-1-1,4-4 8,17-32 118,88-191 445,-26 87-88,-68 120-282,86-75 84,-81 84-118,-9 8-141,-1 0 1,1 2-1,0-1 1,0 2-1,22-3 1,-33 5-36,-1 0 1,1 0 0,0 0 0,0 0 0,0 0 0,0 0 0,-1 0 0,1 0 0,0 0-1,0 1 1,0-1 0,0 0 0,-1 1 0,1-1 0,0 0 0,1 2 0,3 1 5,1 0 0,-1 1 0,0-1 0,0 1 0,0 1 0,-1-1 0,1 1 0,-1-1 0,0 1 0,0 0 1,-1 1-1,0-1 0,0 1 0,0-1 0,2 8 0,17 51 49,14 40 1,-14-62-53,-21-39-6,1 0 0,0-1 0,-1 1 0,1 0 0,0 0 0,0-1 0,1 0 0,-1 1 0,0-1 0,1 0 0,5 4 0,2 0 1,19 14 1,-16-15 4,-5-4-5,1-1 1,-1 0-1,1 0 0,-1 0 1,1-1-1,15-4 0,50-16 14,-53 14-17,1 0 4,0-2-1,-1 0 1,22-13 0,-22 11 0,-7 4 2,0-1 0,-1 0 1,0-2-1,0 1 1,-1-1-1,17-18 0,-18 17-1,5-7 22,95-162 118,-111 178-136,1 1 0,0 0 0,0-1 0,0 1 0,0 0 0,0 0 0,0-1 0,0 1 0,0 0 0,0 0-1,1 0 1,-1 0 0,0 1 0,1-1 0,-1 0 0,0 0 0,1 1 0,-1-1 0,1 1 0,-1-1 0,1 1 0,-1 0 0,1 0 0,2-1 0,2 5 119,-4 0-112,1 1 0,-1-1 1,0 0-1,0 1 0,0 0 1,-1-1-1,1 1 0,-1 0 0,0 0 1,-1 0-1,1 6 0,3 15 124,35 212 402,-38-227-480,0 0-1,-1 0 1,0 0-1,-3 17 0,2-21-27,0 0 0,1 1 0,-1-1-1,3 14 1,-2-18 74,-1-4-105,0 0-1,0 0 0,0 0 1,0-1-1,0 1 0,0 0 1,0-1-1,0 1 0,1 0 1,-1-1-1,0 1 0,0-3 1,-11-36-1862,0-5-7447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5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9144,'0'-10'1,"8"23"11,4 3-73,12 29-1046,-12-22-4146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6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5744,'0'3'1,"17"13"39,-15-14 3,0-4 146,4-7 88,-4 4 190,1-5 76,-2 6 97,3-5 1390,-3 10-1952,0 0 0,-1 1 1,1-1-1,-1 0 0,1 0 0,-1 1 0,0-1 0,1 0 0,-1 1 0,0-1 0,0 1 0,0 1 0,0 0 17,1 50 525,-4 150 618,-2-145-868,3-26-136,1-12 52,-1 0 0,0 0-1,-9 33 1,10-51-182,4-6-19,23-39-4,-2-1 0,-2-1 0,19-55 0,31-69 38,-66 158-112,10-18 34,72-92 19,-70 103-33,5 1-9,35-18 0,-44 31 3,-6 3-16,1 2 1,0 0 0,-1 0-1,1 0 1,8 3-1,-7 2 9,-3 1-11,0 1 0,-1-1 0,0 1 0,0 0 0,-1 0 0,0 1 1,0-1-1,6 20 0,-3-4 6,-1 1 0,-1 0 1,3 30-1,22 185 87,-22-160-57,10 61 79,-19-140-113,0 1 0,1 0 0,-1-1-1,0 1 1,1-1 0,-1 1 0,1-1 0,-1 1-1,1-1 1,0 1 0,0-1 0,0 1-1,0-1 1,0 0 0,0 1 0,2 1 0,-2-2-3,0-1 0,0 0-1,0 0 1,-1 0-1,1-1 1,0 1-1,0 0 1,0 0-1,0 0 1,-1-1-1,1 1 1,0-1-1,0 1 1,-1 0-1,1-1 1,0 1 0,-1-1-1,1 0 1,0 1-1,-1-1 1,2-1-1,-2 2 1,7-9 3,0 0 0,0 0 0,-1 0 0,8-18 0,10-24-1,3-6 3,39-88-30,-32 50-154,35-137-873,-68 226 950,1 1-1,0-1 1,0 1 0,1-1-1,0 1 1,5-8-1,-5 9 59,-2 2 14,0 1-1,0-1 1,1 1 0,-1 0-1,1 0 1,-1 0 0,1-1-1,-1 2 1,1-1-1,0 0 1,-1 0 0,4-1-1,0 1 1,-4 1 19,-1 1 1,1-1-1,0 1 1,0 0 0,0 0-1,-1-1 1,1 1 0,0 0-1,-1 0 1,1 0-1,-1 0 1,1 0 0,-1 0-1,0 0 1,1 0 0,-1 0-1,1 1 1,-1-1-1,4 6-3,-3-4 9,0-1 0,0 1-1,0-1 1,0 1 0,-1-1-1,1 1 1,-1 0 0,1 0-1,-1-1 1,0 6 0,0 120-31,-3-95 29,-27 147 5,5-61 13,5-14 46,15-81-17,-2 11 98,-13 40-1,14-91-25,-2-28-78,3-6-16,2-22-16,-1-114-12,3 146-32,-23-286-222,5 202 84,11 69 93,-19-177-204,26 223 224,-1-1-6,1 9 41,0 7 2,-8 87-35,9-82-29,-1 1 1,2-1-1,0 1 0,0-1 0,1 1 1,0-1-1,1 0 0,6 15 1,-5-12-673,13 37-6816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18 11832,'6'1'13,"20"-7"58,-26 6-68,0 0 0,1 0 1,-1 0-1,0 0 0,1-1 1,-1 1-1,0 0 1,0 0-1,1 0 0,-1 0 1,0-1-1,0 1 0,1 0 1,-1 0-1,0 0 0,0-1 1,0 1-1,1 0 1,-1 0-1,0-1 0,0 1 1,0 0-1,0-1 0,0 1 1,0 0-1,1 0 0,-1-1 1,0 1-1,0 0 1,0-1-1,0 1 0,0 0 1,0-1-1,-1 1 0,1-1 0,0 1 0,0 0 0,-1-1 0,1 1 0,0 0 0,0-1 0,-1 1 0,1 0 1,0 0-1,-1-1 0,1 1 0,-1 0 0,1 0 0,0 0 0,-1 0 0,1-1 0,-1 1 0,1 0 0,0 0 0,-1 0 0,1 0 0,-1 0 0,1 0 0,0 0 0,-1 0 0,1 0 0,-1 0 0,1 0 1,-1 1-1,0-1 0,-21 2 57,13-1-54,0 0 0,1 1 0,-1 0 0,0 0 0,-11 5 0,-105 48 26,96-37 48,-116 105 33,117-94-26,-111 147 121,107-133-157,-1-1 73,-53 91 1,83-121-25,4-9-86,-1 1-1,1-1 1,0 0 0,0 1 0,0-1 0,0 0 0,1 1 0,0-1 0,-1 0 0,1 0 0,0 0 0,0-1 0,1 1 0,-1 0-1,1-1 1,-1 1 0,1-1 0,0 0 0,0 0 0,0 0 0,0 0 0,0-1 0,0 1 0,0-1 0,1 0 0,4 2 0,26 0 32,-20-6 69,21-17 38,-2 0 1,0-3-1,31-26 1,-43 33-151,28-22 353,45-45-1,66-79 334,-159 161-678,0 0 0,0 0-1,0 0 1,1 0 0,-1 0 0,0 0-1,1 1 1,-1-1 0,1 0-1,-1 1 1,1-1 0,-1 1 0,1 0-1,-1-1 1,1 1 0,-1 0 0,1 0-1,0 0 1,-1 0 0,1 0-1,-1 0 1,1 1 0,-1-1 0,1 0-1,-1 1 1,1 0 0,-1-1-1,3 2 1,-4-2-7,6 7 104,-3 6-78,0 1 1,-1-1-1,0 0 0,-1 15 1,-1-13-3,-1 1 0,0-1 0,-1 0 1,-1 1-1,-1-1 0,-7 21 0,7-22-13,-9 25 54,-16 38 0,-7 11 13,-27 90 10,35-87 26,23-70-103,-1 0-3,3-8 19,0 0-1,-2 23 0,3-18 26,1 31 0,2-47-47,0 0-1,-1 1 1,1-1 0,0 0 0,1 0 0,-1 0 0,0 0 0,0 0-1,1 0 1,-1-1 0,1 1 0,0 0 0,-1-1 0,1 1-1,0-1 1,0 1 0,0-1 0,0 0 0,0 0 0,0 0-1,4 1 1,-3-1 3,8 1 68,-1-3-61,0 0 0,0-1 0,1 0 0,-2-1 0,11-4 0,-5-3 67,7-11-48,-2-1 0,21-29 0,-23 23 8,29-55 1,14-29-38,17-38 456,-27 49-3081,12-28-8144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7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12 11744,'-18'-12'272,"12"17"8,-39 66 70,29-40-207,2 1-1,-14 41 0,19-47-107,-1 7 106,-2 22-13,-9 92 0,19-127-103,-5 64 58,6-71-69,1 1 0,0-1 0,1 0 1,4 16-1,-5-27-12,0 0 1,1 0-1,-1 0 1,1 0-1,0 0 1,-1-1-1,1 1 1,0 0-1,0-1 1,0 1-1,1 0 1,-1-1-1,0 1 1,0-1-1,1 0 1,-1 1-1,3 0 1,-3-2-2,0 0 0,0 1 0,0-1 0,0 0 0,0 0 0,0 0 0,0-1 0,0 1 0,0 0 0,0 0 0,0-1 0,0 1 0,0 0 0,0-1 0,0 1-1,0-1 1,1 0 0,1-1 2,12-5 5,0 0-1,0-1 1,-1-1 0,19-15-1,-21 15 0,5-5 47,0-1 0,-1-1 0,22-27-1,-1 2 78,-28 31-112,-6 6 3,0 1 0,1 0 0,-1 0 0,1 0 0,-1 1 0,1-1 0,4-1 1,-1 0 13,0 1 0,-1 0 1,1 0-1,0 1 1,12-2-1,-17 4-11,0 0 0,1 1 0,-1-1-1,0 1 1,0-1 0,0 1 0,0 0-1,0 0 1,0 0 0,0 0 0,0 0-1,0 1 1,-1-1 0,1 0 0,0 1-1,-1 0 1,1-1 0,1 4 0,-1-3 7,2 1 18,-1 1 0,1 0-1,-1 1 1,0-1 0,0 0 0,3 9 0,-2-6-24,-1 0 0,1-1 0,0 1 0,6 5 0,-3-3-3,1-1 1,-1 0 0,1-1 0,1 0 0,-1 0 0,1 0-1,0-1 1,11 5 0,-14-10-21,-1 1-1,0-1 1,0-1-1,1 1 1,-1-1 0,0 1-1,1-2 1,-1 1-1,0 0 1,1-1-1,7-2 1,1 0-2,-7 1-2,0 0-1,0 0 1,0-1 0,13-6 0,156-77-30,-157 76 30,-10 6-1,-1-1 0,0 0 1,0 0-1,8-8 1,102-88-15,-90 85 16,-8 11 0,-19 5 0,0 0 0,0 1 0,0-1 0,0 0 0,0 1 0,0-1 0,0 1 0,0-1 0,0 1 0,0-1 0,0 1 0,0 0 0,1 0 0,14 18 0,29 39 0,-24-38 0,-1-6 0,3-5 0,-18-8-1,1 0 1,-1-1-1,1 0 1,0 0-1,-1 0 1,1 0-1,-1-1 1,1 0-1,-1 0 1,1-1-1,-1 1 1,0-1-1,1 0 1,-1-1-1,8-4 1,-7 3 0,1-1 0,-1 0 0,9-9 0,15-25 0,-6-10 0,-21 40 0,0 0 0,0 0 0,1-16 0,-3 18 0,-1 0 0,0 1 0,0-1 0,0 0 1,-3-9-1,1 7 1,-1 1 0,-1-1 0,1 1 0,-1 0 0,-1 0 0,0 0 0,0 0 0,-6-7 0,-2 3 13,-66-37 7,61 42 7,-13 3-5,-44-1-1,53 8 13,-97 35 18,94-26-19,-102 71 12,104-62-11,-3 16-8,-36 64-1,59-97-20,1 0-1,1 0 1,-1 0-1,0 1 1,0 5 0,-26 142 40,28-125-12,4 1-19,1-1 1,10 29-1,-6-38 20,-4-9-20,0 0-8,1-1 0,-1 0 1,2 0-1,-1 0 0,1 0 0,0-1 0,1 0 0,0-1 0,8 6 1,73 40 38,-71-46-13,2-3-15,0-1-1,33-1 0,-34-5 45,44-21 102,84-49 1,-96 48-145,-23 12-196,-2-1 0,1-1 0,40-34 0,-47 34-936,52-39-9214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07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37 10488,'-4'7'9,"-1"0"1,1 0-1,0 0 1,-5 14 0,8-19 87,-1-1-33,-6 2-1,8-2-61,0 0 1,-1 0-1,1-1 1,0 1-1,0 0 1,0 0-1,0 0 1,0 0-1,0 0 1,0 0-1,0-1 1,0 1-1,0 0 1,0 0-1,1 0 1,-1 0-1,0 0 1,1-1-1,-1 1 1,0 0-1,1 0 1,-1-1-1,1 1 1,-1 0-1,1-1 1,0 1-1,-1 0 1,1-1-1,0 1 1,-1-1-1,2 1 1,11 6 28,1-2 1,0 0 0,0 0-1,0-2 1,26 5-1,-34-7 4,5 1 123,-8-2 392,-10 14 170,2-10-625,0 0 1,-1 0-1,1-1 0,-1 0 1,1 0-1,-1 0 1,0-1-1,0 1 1,-8 0-1,12-3-70,1 0 0,0 0 1,-1-1-1,1 1 0,0 0 0,0-1 0,-1 0 0,1 1 0,0-1 0,0 1 0,0-1 0,0 0 1,0 0-1,0 0 0,0 0 0,0 0 0,0 0 0,0 0 0,1 0 0,-1 0 0,0 0 0,1 0 1,-1 0-1,0-3 0,1 3 11,-2-8 278,8-92-1709,0 35-7458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1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225 208 3056,'5'-3'48,"2"0"46,5-5-252,7-29 1443,-18 35-778,-1-3-196,0 6-302,0-1 0,0 0-1,0 0 1,0 0 0,-1 0 0,1 0 0,0 0-1,0 0 1,0 0 0,0 0 0,0 0 0,0 0-1,0 0 1,0 0 0,0 0 0,0 0 0,0 0-1,0 0 1,0 0 0,0 0 0,0 0 0,0 0-1,-1 0 1,1 0 0,0 0 0,0 0 0,0 0-1,0 0 1,0 0 0,0 0 0,0 0 0,0 0-1,0 0 1,0 0 0,0 0 0,0 0 0,0 0-1,0 0 1,0 0 0,0 0 0,-1 0 0,1 0-1,0 0 1,0 0 0,0 0 0,0-1 0,0 1-1,0 0 1,0 0 0,0 0 0,0 0 0,0 0-1,0 0 1,0 0 0,0 0 0,0 0 0,0 0-1,0 0 1,0 0 0,0 0 0,-21 28 261,1 2 1,-19 38 0,15-13-130,19-47-87,2-3-31,1-1 0,-1 1 0,1 0 1,0 0-1,1 0 0,-1 0 0,1 1 0,0-1 0,0 0 0,0 6 0,-1-7 61,-5-1 3,7-4-78,-1 1 0,1-1 0,-1 1 0,1-1 0,-1 1 0,1-1 0,-1 0 0,1 1 1,0-1-1,0 0 0,-1 1 0,1-1 0,0 0 0,0 1 0,0-1 0,-1 0 0,1-1 0,0 2-4,-1-23 77,0 0 1,2 0 0,0 0-1,10-43 1,-5 36 24,2 0-1,2 1 1,21-47-1,-18 45-9,4 2 17,-15 27-19,2-2 22,-4 4-110,1-1 0,-1 1 0,0 0-1,0 0 1,0-1 0,0 1 0,1 0 0,-1 0-1,0-1 1,0 1 0,1 0 0,-1 0-1,0 0 1,0 0 0,1-1 0,-1 1 0,0 0-1,0 0 1,1 0 0,-1 0 0,0 0-1,1 0 1,-1 0 0,0 0 0,0 0 0,1-1-1,-1 1 1,0 1 0,1-1 0,-1 0-1,0 0 1,1 0 0,-1 0 0,0 0 0,1 0-1,-1 0 1,2 2 13,1-1 0,-1 1-1,0 0 1,0 0 0,-1 0-1,1 0 1,0 0 0,-1 0 0,1 0-1,-1 1 1,0-1 0,1 0 0,-1 1-1,1 3 1,7 33 29,-8-32-34,2 10 32,-1 0 1,0 0-1,-2-1 1,0 1-1,-3 23 1,2-21-22,-8 157 367,8-48-33,1-126-272,-1 7 120,-24-65-17,-48-90 50,65 128-230,-16-26 49,21 39-49,-1-2-3,0 0 0,-1 0 0,0 1-1,0-1 1,-1 1 0,0 0 0,0 1-1,0 0 1,-8-5 0,7 5 7,-2-1 0,1 0-1,0-1 0,1 1 0,-10-13 1,8 10-9,5 1-6,16 3-6,-11 5 6,33-5-12,0 2 1,56 2 0,-51 1-3,-20-1 7,-12 0 1,1 0 0,0 1 1,0 0-1,0 0 0,0 0 0,0 1 1,0 1-1,0-1 0,14 6 1,-16-3 3,-1 0-1,0 0 1,0 1 0,0-1 0,-1 1 0,5 6 0,-3-4 1,-4-5-1,0 0 1,-1 0 0,0 0-1,1 0 1,-1 0-1,0 0 1,0 0 0,0 0-1,0 1 1,0-1 0,-1 0-1,1 1 1,-1-1 0,1 1-1,-1-1 1,0 0-1,0 1 1,0-1 0,0 1-1,-1-1 1,1 1 0,-1-1-1,1 0 1,-1 1 0,0-1-1,0 0 1,0 1-1,0-1 1,0 0 0,0 0-1,-1 0 1,1 0 0,-1 0-1,0 0 1,1-1 0,-1 1-1,0-1 1,0 1 0,0-1-1,0 1 1,0-1-1,0 0 1,0 0 0,-4 1-1,-11 3-21,-1-1-1,1 0 0,-1-2 1,1 0-1,-1-1 1,-24-1-1,-105-17-168,139 17 188,7 0 3,-1 0 0,0 0 0,1 0 0,-1 0 0,0-1 0,1 1 0,-1-1 0,1 1-1,-1-1 1,0 1 0,1-1 0,-1 0 0,1 0 0,-2-1 0,2 2 9,-5-3-27,6 3 25,0-1 0,-1 0 0,1 1 0,0-1 0,0 0 0,0 1-1,-1-1 1,1 0 0,0 0 0,0 1 0,0-1 0,0 0 0,0 0 0,0 1 0,1-1 0,-1 0 0,0 1-1,1-2 1,0-1-1,1 1 0,-1 0 0,1 0 0,0-1 0,0 1 0,0 0-1,0 0 1,1 1 0,-1-1 0,0 0 0,1 1 0,-1-1 0,1 1 0,3-1-1,-4 1 1,20-11 20,1 1 0,0 1 1,47-13-1,-62 20-17,2-2 16,-2 1-23,24 3 61,-30 1 2,-1-1-48,5-4 0,-4 4 33,33-1 100,-28 2-102,0-2 0,-1 1 0,1-1-1,-1 0 1,1 0 0,10-6 0,-4 2 3,-12 5 30,8-4 25,0 0 0,19-8 0,-16 8-62,5-3 33,-15 8-61,-2 0-14,0-1 1,1 1-1,-1 0 0,0 0 0,1-1 1,-1 1-1,0 0 0,1 0 1,-1 0-1,0-1 0,1 1 0,-1 0 1,1 0-1,-1 0 0,0 0 1,1 0-1,-1 0 0,0 0 0,1 0 1,-1 0-1,1 0 0,-1 0 1,0 0-1,1 0 0,-1 0 0,0 0 1,1 0-1,0 1 0,-3 13 1,-10 12-2,-10 10 0,-4 4 0,11-24-354,0 0 1,-29 22-1,39-34-36,-41 34-6863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1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539 554 7984,'0'0'1608,"-2"9"-1535,-14 51 31,-36 123 144,46-169-197,0 0 0,0 0 1,-2-1-1,1 0 0,-12 15 0,3-5 98,15-21 178,1-3-323,0 1 1,0 0-1,0-1 1,0 1 0,0-1-1,0 1 1,0 0 0,0-1-1,0 1 1,0-1-1,0 1 1,0 0 0,0-1-1,0 1 1,0-1-1,0 1 1,0 0 0,0-1-1,0 1 1,-1 0-1,1-1 1,0 1 0,0 0-1,0-1 1,-1 1-1,1 0 1,0-1 0,-1 0 2,0 0 1,1 1-1,-1-1 1,1 0 0,-1 0-1,1 0 1,-1 0-1,1 0 1,0 0 0,-1 0-1,1 0 1,0 0-1,0 0 1,0 0 0,0 0-1,0 0 1,0 0-1,0-2 1,28-227 546,-25 214-525,0-6 37,17-93 133,-12 66-71,7-39 233,-15 88-354,0-1-1,0 0 0,0 0 0,0 0 0,0 0 1,1 0-1,-1 0 0,0 0 0,0 0 1,1 1-1,-1-1 0,1 0 0,-1 0 0,1 0 1,-1 1-1,1-1 0,0 0 0,-1 1 1,1-1-1,0 0 0,-1 1 0,1-1 0,0 1 1,0-1-1,-1 1 0,1 0 0,0-1 0,0 1 1,0 0-1,0-1 0,0 1 0,0 0 1,0 0-1,-1 0 0,1 0 0,0 0 0,0 0 1,0 0-1,0 0 0,0 0 0,0 0 1,0 1-1,0-1 0,0 0 0,-1 1 0,1-1 1,0 0-1,0 1 0,1 0 0,3 3 20,1 0-1,-1 0 1,1 1-1,-1 0 1,5 6-1,-1-2-14,-5-5 2,-1 0-1,1 0 1,-1 1 0,0-1-1,4 7 1,13 21 77,-2 2 0,26 60 1,-44-93-83,1 0 1,-1 1 0,1-1 0,-1 0 0,0 1-1,1-1 1,-1 1 0,0-1 0,0 1 0,0-1-1,0 1 1,0-1 0,-1 0 0,1 1 0,-1 1-1,0-2-5,1 0 0,-1 0 0,0 0 0,0 0 0,0-1 0,0 1 0,0 0 0,0 0 0,0-1 0,-1 1 0,1-1 0,0 1 0,0-1 0,0 0 0,-1 1-1,1-1 1,0 0 0,0 0 0,-1 0 0,1 0 0,0 0 0,0 0 0,-1 0 0,1 0 0,-2-1 0,-21-3 17,0 0 0,0-2 1,1-1-1,0-1 0,-37-18 0,27 12 3,-83-29 32,106 40-41,-1-1 0,1 1 0,-1 1 0,-15-2 0,5 2-4,-57-6 22,-25 4 6,85 2-35,9 0 2,22 5-3,29-8-2,27-4 0,14-5 0,5-5 0,-4-5 0,-8-2 0,-4-2 0,-4 3 0,77-18-7,-30 12 6,-92 26 1,-8 5 1,-5 3 7,-8-2 7,-5 3-2,-24 17 9,-1 0 0,-1-2 0,0-1-1,-34 15 1,-13 6 8,21-12-10,-6 6-16,-106 79-34,109-68-27,33-24 29,4-2-19,0-2 1,-43 26-1,54-37 14,8-4 2,14-15-28,-6 8 55,36-37-29,-1-4 6,46-71-1,-75 100 26,18-36-21,-21 36 21,10-20-32,38-59 1,-54 94 30,21-23-88,-24 26 89,0 0 1,0 0-1,1 0 1,-1-1-1,0 1 1,0 0-1,1 0 1,-1 0-1,0 0 0,0 0 1,1 0-1,-1 0 1,0 0-1,0 0 1,1 0-1,-1 0 1,0 0-1,1 0 1,-1 0-1,0 0 0,0 0 1,1 0-1,-1 0 1,0 0-1,1 0 1,-1 0-1,0 0 1,0 1-1,1-1 1,4 14-13,4 98-8,-5-43 18,0-17 4,1 0 0,2 1 0,10 39 17,-17-89-12,1-1-1,0 1 1,0-1 0,0 1-1,0-1 1,0 0 0,0 1-1,1-1 1,-1 0 0,1 0-1,-1 0 1,1 0 0,0 0 0,0 0-1,0-1 1,0 1 0,0-1-1,5 3 1,-2-1 5,0-1 0,0 0 0,0 0 0,1 0 0,-1-1 0,8 2 0,-11-3-4,0 0 1,1 0-1,-1-1 1,0 1 0,0 0-1,0-1 1,0 1-1,0-1 1,1 0 0,-1 0-1,-1 0 1,1 0-1,0 0 1,0 0 0,0-1-1,0 1 1,-1-1-1,1 1 1,-1-1 0,1 1-1,-1-1 1,0 0-1,2-2 1,2-4 7,-1 1 1,0-1-1,5-12 1,-8 18-17,3-9 14,0 0 0,-1-1 0,-1 1 0,0-1 0,1-17 0,-2 18-8,0 4 1,0 0 0,-1-1-1,1 1 1,-2 0 0,-1-11-1,0-3 2,-4-45-1,-6 1 0,-10 9-3,-44-70-61,43 79-138,15 23 65,0 3-198,-1 0 0,0 1-1,-1 0 1,-14-19 0,23 37 153,-2 7 37,0-1 117,1-3 13,1 1 0,0-1 0,0 1 0,0-1 0,0 1 0,0-1 0,0 1 0,1 0 0,-1-1 0,1 1 0,-1 0 0,1 0 0,-1 2 0,-2 22-51,0 0 0,2 0-1,1 0 1,1 0 0,1 0 0,1 0 0,11 39 0,8-6-29,-15-45 76,-2 1 1,5 18-1,15 50 93,-6-25-1433,-7-11-4872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1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1 544 6640,'2'-1'-31,"6"-4"19,-6 4 148,1 1 18,0 0 0,-1 0 1,1 0-1,0 1 0,0-1 0,0 1 0,3 1 0,47 24 1661,-51-24-1507,12 5 1027,-5-7 71,-9 2-1155,3 5 1060,-11 36-894,7-30-399,0 36 83,9 88 7,3-37 12,-9-75-111,6 34 35,9 13 8,-12-63-24,8 3-7,25 18-1,-24-24-5,-3-3-12,-1-1 1,0 0-1,0-1 0,1 0 1,-1-1-1,1 0 1,-1-1-1,1 0 0,-1 0 1,20-6-1,-23 4-2,1-1-1,-1 1 1,0-1-1,9-6 1,-9 4 0,0 0 1,0 0-1,9-12 0,16-27 2,-6-6 2,-6-7-2,-3-1 2,-5 5-2,-3 9 2,-3 14-2,-5 23-1,0 6-1,-1-1-1,0 1 0,1-1 1,-1 1-1,-1-1 0,1 1 1,0-1-1,-1 1 0,1-1 1,-1 1-1,0-1 0,-1-2 1,-13-32-21,14 34 1,-4 2 2,3-3 24,-24-1-246,24 5 176,1-2-49,-5-3 63,4 4 2,3 0-188,-1 0 233,0 0 0,0 0 0,0 0 0,0 0 0,1 0 0,-1 1-1,0-1 1,0 0 0,1 0 0,-1 0 0,1 0 0,-1 0-1,1 0 1,-1 0 0,1 1 0,0-1 0,0-1 0,2-1-5,5-5 7,-3-5 5,-1-2-3,-1 3-2,-2 12 0,-1-1 0,0 1 0,0 0 0,0-1 0,1 1 0,-1-1 0,0 1 0,0-1 0,0 1 0,0-1 0,0 1 0,0-1 0,0 1 0,0-1 0,0 1 0,0-1 0,0 1 0,0-1 0,0 1 0,-1 0 0,1-1 0,0 1 0,0-1 0,0 1 0,-1-1 0,1 1 0,0 0 0,0-1 0,-1 1 0,1-1 0,-1 1 0,-4-8 0,4 5 0,-20-14 0,18 13 0,1 3 0,1 0 0,0 0 0,0 0 0,0 0 0,-1 0 0,1 1 0,0-1 0,-1 0 0,1 1 0,0-1 0,-1 1 0,1 0 0,-3-1 0,-25-6 1,-4-1 8,17 3 1,-1 1 0,1 1-1,-20-2 1,34 5-2,0 0-4,0 0 0,0 1 0,0-1 0,0 1 0,0-1 0,0 1 0,0-1 0,0 1 0,0 0 0,0 0 0,1 0 0,-1 0 0,-2 3 0,-6 7 2,1 1 0,1 1-1,1 0 1,-13 26 0,0 15-3,7 9 2,9 7-3,8 1-2,9-4 0,-9-53 0,0-1 0,9 16 0,-11-23 0,2 0 0,-1-1 0,0 1 0,1-1 0,5 6 0,-3-6-1,0 0 1,0-1 0,1 0 0,-1 0 0,1-1 0,0 0 0,0 0-1,0 0 1,9 1 0,0-2-5,-7-3 3,-2 1 2,0 0-1,0-1 1,0 1-1,0-2 0,-1 1 1,1-1-1,0 0 0,-1-1 1,1 1-1,-1-1 0,10-6 1,12-10-6,-2-1 0,-1-1 1,44-46-1,-60 56 5,0-1-2,0-1 0,10-18 1,-2 6-2,27-45-7,-40 61 9,1 0-1,-1 0 1,-1-1-1,0 1 1,0-1-1,2-18 1,-3 21-3,-4-42 2,0 11 3,3 33 0,0 7 0,1 8 0,-1 27 0,-1 18 0,0 7 1,0 0 4,-1-4-2,-2-6 2,-5-10-2,7-37-1,-1 1 0,2-1 0,-1 1 1,0-1-1,1 1 0,0-1 0,0 1 0,1-1 1,-1 1-1,3 9 0,-2-14 5,1 0-1,12-1-3,-11-2-2,0 0-1,-1 0 1,1 0 0,-1 0-1,1 0 1,-1 0 0,2-3-1,29-36 3,4-10 2,-3-3-2,-2 2 2,0 1-3,-17 27-5,1 0 1,1 2 0,38-40-1,-53 61 2,0-1-1,0 1 0,0 0 1,1 0-1,-1-1 1,0 1-1,0 1 0,1-1 1,-1 0-1,0 0 1,1 1-1,-1 0 0,1-1 1,-1 1-1,1 0 1,-1 0-1,1 0 0,-1 0 1,0 1-1,1-1 1,-1 1-1,1-1 0,-1 1 1,3 1-1,-4-1 2,0 0-1,0 0 0,0-1 1,0 1-1,0 0 0,0 0 1,0 0-1,0 0 1,0 0-1,-1 0 0,1 0 1,0 0-1,-1 0 1,1 0-1,-1 1 0,0-1 1,1 0-1,-1 2 0,2 2 0,3 5 0,-2-5-1,-1 0 1,-1 0 0,1 0-1,-1 1 1,2 9 0,5 30-10,-2 0 1,-1 46 0,-10-14-7,3-62 2,0-2-26,1 0-1,0 0 1,3 28 0,-2-66 26,1 1 0,0 0 0,2 0 0,1 0 0,11-37 0,-10 45 13,-3 10 0,0 0 0,0 0 0,1 0-1,0 1 1,0-1 0,5-7 0,20-29-6,-19 30 7,22-23 1,-23 28 0,0 0 0,1 0 0,14-9 0,-14 11 0,1 1 0,-1 0 0,15-5 0,26 0 0,-43 9 0,0-1 0,0 2 1,14 1-1,-13 0 1,-1 0 0,1 0 0,-1 1 0,0 0 1,0 1-1,12 8 0,-9-3 6,-1 6-4,-1 0 1,11 28-1,-14-24 11,2 99 15,-4-22 22,1-68-23,-3-27-8,-3 8 20,32-47-23,-2-6-12,4-13-2,5-2 2,8 1-2,3 7 2,-1 10-3,-3 11-2,-5 10 0,-8 11 0,-29 9 0,0-1 0,-1 1 0,1 0 0,-1 0 0,1 0 0,-1 0 0,1 1 0,-1-1 0,1 0 0,-1 1 0,3 0 0,13 13 0,-2 11 1,-2 14 4,2 15-2,1 9 2,1 0-3,2-8-2,-16-48 0,0-1 0,0 1 0,1-1 0,4 7 0,-5-10 0,0 0 0,0 0 0,0 0 0,0 0 0,1 0 0,-1-1 0,5 3 0,-3-2 0,0-1 0,0 1 0,1-1 0,-1 0 0,10 1 0,-6-2-1,1 0 1,-1-1 0,0 0-1,1 0 1,-1-1 0,1-1 0,-1 0-1,0 0 1,0 0 0,14-7-1,3-2-2,41-25-1,-64 34 4,35-20-18,65-51 0,-69 46 10,-4-6 7,-12 5 1,-9 4 0,-8 20 2,0 1 1,0-1-1,-1 0 1,1 0 0,-1 0-1,0 0 1,0 1 0,-1-1-1,0-5 1,-2-17 20,3 25-22,0 1 0,1 0-1,-1 0 1,0-1 0,0 1 0,0 0 0,0 0-1,0 0 1,0-1 0,0 1 0,0 0 0,0 0 0,0 0-1,0-1 1,0 1 0,-1 0 0,1 0 0,0-1 0,0 1-1,0 0 1,0 0 0,0 0 0,0 0 0,0-1-1,0 1 1,-1 0 0,1 0 0,0 0 0,0 0 0,0-1-1,0 1 1,-1 0 0,1 0 0,0 0 0,0 0 0,0 0-1,-1 0 1,1 0 0,0 0 0,0 0 0,-1-1 0,1 1-1,0 0 1,0 0 0,0 0 0,-1 0 0,1 0-1,0 0 1,-12 8 33,-4 9-19,14-14-12,0 0 0,-1 0 0,1 0 0,0 0-1,0 1 1,1-1 0,-1 0 0,1 1 0,-2 7 0,-2 5 2,-12 39 0,13-30 3,-2 41 4,6-42-10,3 29 0,8 9 3,5-19-3,-11-35-3,0-1 1,0 1 0,1-1-1,8 10 1,-12-16 0,0 0-1,0 0 1,0 0 0,0-1-1,0 1 1,0 0 0,0-1-1,0 1 1,0-1-1,0 0 1,0 0 0,0 0-1,0 0 1,0 0-1,0 0 1,0 0 0,0-1-1,0 1 1,3-2 0,-3 2-2,5-5-10,6-17 4,2-21 7,6-77 2,-21 117-1,4-24 5,-2-1 0,-1-41 0,-2 13 28,1 35-31,0-22 80,1 1-1,12-79 1,-12 118-78,-1 1 0,1-1 1,0 0-1,0 1 1,0-1-1,0 1 0,1-1 1,-1 1-1,4-4 1,5 1-1,-4 6-7,0 0-1,0 1 1,0-1 0,-1 1 0,1 0 0,0 1 0,-1-1 0,10 7 0,39 27-46,-47-30 40,18 13-77,-1 2 0,-2 0-1,40 49 1,-18-15-11,-33-41 75,0 1 0,-1 0 0,-1 1 0,-1 0 0,11 27 0,-16-31 18,-1-6 2,-1-1 0,0 1-1,0 0 1,0-1-1,-1 1 1,0 9 0,-4 55-16,4-67 17,-1-1 0,0 1-1,1 0 1,-1 0 0,0-1-1,-1 1 1,1-1 0,0 1 0,-1-1-1,-3 5 1,1-1-1,3-5 1,0 1-1,0-1 1,-1 0 0,1 0-1,0 1 1,-1-1-1,1 0 1,-1-1 0,1 1-1,-1 0 1,0 0 0,1 0-1,-1-1 1,0 1-1,0-1 1,1 0 0,-1 1-1,0-1 1,0 0-1,1 0 1,-1 0 0,0 0-1,0 0 1,-2-1-1,4 1 3,-5-4-21,1-2 10,0-1 1,1 1 0,0-1-1,0 0 1,0 0 0,1 0 0,0-1-1,1 1 1,-1-10 0,0-2-13,1-1 0,1-19 0,0 36 12,0-1-1,0 1 1,1 0 0,-1-1 0,1 1-1,0 0 1,0-1 0,0 1 0,0 0-1,0 0 1,3-4 0,2-6-7,-1 0 5,-3 8 0,-1 1 1,1 0-1,0 0 0,0 0 1,1 0-1,-1 0 1,1 0-1,5-6 1,19-20-46,1 0 0,49-39 0,-62 57 53,-11 8 2,1 1 1,0-1-1,0 1 1,1 0-1,-1 0 1,9-3 0,20-8-6,-29 12 7,-1 1 0,0-1-1,1 1 1,-1 1 0,1-1 0,4 0 0,-5 2 0,1-1 0,0 1 0,-1-1 0,0 1 0,1 0 0,6 3 0,-5-1 0,1 0 0,-1 1 0,1-1 0,9 9 0,-9-6 0,0 0 0,-1 1 0,1-1 0,6 11 0,-5-5 0,0 1 0,9 20 0,11 36 0,-4 4 0,12 29-2,-33-97 2,-1 0-1,1 0 1,0-1-1,0 0 0,0 1 1,0-1-1,1 0 1,-1-1-1,1 1 1,0 0-1,0-1 0,1 0 1,8 5-1,-6-4-1,9 3-17,0-4 12,0-1 1,1 0-1,-1-2 0,25-1 1,-14-5-74,118-57-48,-115 46-32,192-135-370,-213 146 501,78-53-139,-71 50 114,4-3-3,-1-1 0,34-29 0,-48 38 40,0-1 0,-1 0 1,0 0-1,0 0 1,4-8-1,-6 10 14,-1 1 0,0 0 0,0 0 0,0-1 0,0 1 0,-1-1-1,1 1 1,-1-1 0,1 1 0,-1-1 0,0 1 0,0-1 0,0 1 0,0-1 0,-1 1 0,1-1 0,-1 1-1,1-1 1,-2-2 0,-3 1-2,-19-3 4,-20 0 1,34 7 0,0 0 0,0 0 0,-15 3 0,15-1 0,-1 1 0,1 0 0,-18 9 0,11-3-1,1 1-1,0 1 1,1 0 0,-23 23 0,29-24-8,-1 0 0,2 1 0,-1 0 0,1 0 0,1 1 0,-9 19 0,8-16-8,-1 2-39,1 0 0,1 0 0,-6 21 0,8-22 22,4-12 4,-1 0 1,1 1 0,0-1 0,0 0-1,1 0 1,-1 1 0,1-1 0,0 0-1,0 0 1,1 1 0,0 3 0,0-3-3,-1-4 17,0 0 1,0-1 0,1 1-1,-1 0 1,0-1-1,0 1 1,1 0-1,-1-1 1,1 1-1,-1 0 1,1-1-1,-1 1 1,1-1-1,-1 1 1,1-1-1,0 1 1,-1-1-1,1 0 1,-1 1-1,1-1 1,0 0-1,-1 1 1,1-1-1,0 0 1,0 0-1,-1 0 1,2 1-1,15-1-7,-17 0 5,9-2-123,1-4 99,0 0 1,-1-1 0,0 0 0,0-1 0,16-16-1,-7 3 18,28-45 0,-34 47 27,0 1 0,2 0 0,0 1 1,34-31-1,-10 25 11,-20 17 46,9 2-10,44-1 1,-69 5-40,0 0 0,0 0 0,0 0 0,0 1 0,0-1 0,0 0 1,0 1-1,0 0 0,2 0 0,16 9 33,0 0 0,-1 1 0,27 20 0,-44-30-30,0 1-1,0 0 1,0-1 0,-1 1-1,1 0 1,-1 0 0,1 0-1,-1 0 1,2 3 0,16 32 81,24 68 1,-35-70-9,5 153 28,-14-150-88,-27 139 12,17-144-33,-26 47-1,25-58-5,-1-1-1,-20 24 1,18-27-2,-2-2 1,0 1 0,-1-2 0,0-1 0,-29 18-1,39-26 0,-1-1 0,1-1 0,-1 1 0,-18 5 0,7-3 0,-24 11-1,29-16-3,-17-7 4,29 4 1,0 0 0,0 0 0,0-1 0,1 0 0,-1 1 0,0-1 0,1 0 1,-1 0-1,1 0 0,0-1 0,-4-3 0,1-3 1,0-1 0,0-1 1,1 1-1,0-1 0,1 1 0,0-1 0,1 0 1,-2-15-1,3 22 0,-1-24 26,12-122 19,-3 119 28,49-132 35,-40 127-2,80-154 43,-73 153-35,96-118 52,-96 131-47,5-1-77,-3 0 31,2 1 1,0 2-1,1 1 0,1 1 1,36-18-1,-37 25-24,64-30 52,-79 37-97,-10 4-3,1 0 0,-1 1 0,0-1-1,1 0 1,-1-1 0,0 1 0,-1 0 0,1-1 0,3-4 0,5-3 3,-2-1 1,0 0 0,0 0-1,-1-1 1,0-1-1,7-15 1,9-18 7,5-6-9,-6 7 1,-13 9-3,-7 5-2,-6 4 0,1 21-1,0 1 0,0-1 1,-1 1-1,0 0 1,0-1-1,0 1 1,-1 1-1,1-1 0,-1 0 1,0 1-1,-1 0 1,1 0-1,-1 0 0,0 0 1,-10-5-1,14 8 1,0 1 0,0-1-1,0 0 1,0 1-1,-1-1 1,1 1 0,0 0-1,0-1 1,0 1 0,-1 0-1,1-1 1,0 1-1,0 0 1,-1 0 0,1 0-1,-2 1 1,-1-1 0,2 0 0,0 0 0,0 1 0,0-1 0,1 0 0,-1 1 0,0 0 0,0-1 0,0 1 0,1 0 0,-4 1 0,-2 4 0,0 1 0,0 0 0,0 0 0,1 0 0,-10 14 0,13-17 1,-8 16 6,-41 124 7,42-107 20,-29 160 19,34-156 14,-5 156 34,11-160 7,2-4-42,0 10 45,16 78 0,-15-103-66,18 71 149,-19-80-135,0 0 0,0 0 0,1-1 0,0 1 0,1-1 0,0 0-1,0 0 1,7 7 0,-9-13 76,3-1 26,-3 0-19,5 2-9,-6-2-10,21-9 254,-22 5-481,-15 6-129,-15 3-1807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10 6008,'-10'-1'413,"-28"-6"1214,30 5-386,5 2-154,-4 2-99,6-1-927,0-1 1,1 1 0,-1-1-1,1 1 1,-1-1-1,1 1 1,-1 0 0,1-1-1,-1 1 1,1 0 0,0-1-1,-1 1 1,1 0-1,0 0 1,0-1 0,-1 1-1,1 0 1,0 0 0,0 0-1,0-1 1,0 1-1,0 1 1,0 12 34,0-10-15,0 1 0,0-1 0,1 1 0,0-1 0,0 1 0,0-1 0,0 0 0,3 7 0,-1-5-35,-1-1 0,0 1 0,0 0 1,-1 1-1,0-1 0,1 7 0,-2-6 36,1-1-45,0 0 0,-1 0 0,0 1 0,0-1 0,-1 0 0,1 1 0,-1-1 0,-1 0 0,1 0 0,-1 0 0,0 0 0,-1 0 0,-5 10 0,-7 8 169,-2-1 0,-1 0 0,-29 28 0,-14 3 113,60-53-314,-17 15 174,0 2-1,0 0 0,-20 29 0,18-3 89,17-36-215,0 0-1,1 1 1,0-1 0,-1 14-1,3-22-45,0 1 0,0-1-1,0 1 1,0-1 0,0 0-1,0 1 1,0-1 0,0 1-1,0-1 1,1 0 0,-1 1-1,0-1 1,0 0 0,0 1-1,0-1 1,1 0 0,-1 1-1,0-1 1,0 0 0,1 1-1,-1-1 1,0 0-1,0 0 1,1 1 0,7 5 30,0 0 1,0-1 0,0 0-1,1 0 1,0-1 0,0 0-1,0 0 1,0-1 0,1 0 0,15 2-1,107 13 274,-119-16-302,72 7 93,-70-7-58,4 0 11,-1 1 0,1 1 1,27 10-1,-44-13 8,0 15 26,-2-15-120,0-1 1,0 1 0,0-1-1,0 1 1,0 0-1,0-1 1,0 1-1,0-1 1,0 1 0,0 0-1,1-1 1,-1 1-1,0-1 1,0 1-1,1-1 1,-1 1 0,0-1-1,0 1 1,1-1-1,-1 1 1,1-1 0,-1 1-1,0-1 1,1 1-1,-1-1 1,1 0-1,-1 1 1,1-1 0,0 1-1,2 0-1134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1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11208,'38'-41'-255,"42"-58"-1058,-78 97 1301,0 0 0,0 0 0,0 0 0,0 0 0,0 1 0,1-1 0,4-2 0,-3 3 22,1-1 0,-1 1 1,0 0-1,1 0 0,-1 0 0,1 1 1,-1 0-1,1 0 0,-1 0 1,1 0-1,7 2 0,17 1 84,-27-3-93,189 7 873,-171-8-831,-13 1-19,0 0 0,0-1 0,1 1 0,-1-2 0,12-3 1,2-1-412,0-2-1,27-13 1,-1-3-6059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889 848 12280,'-84'-56'-10,"62"46"4,-13 0 2,0 1 1,-38-4-1,40 12-8,-53 8 4,-17 11 7,66-7 1,1 1 1,-64 30-1,73-24 8,-13 18 1,-35 42 1,56-50 10,-3 21-5,-20 59 0,35-76 19,-5 98 11,11-129-43,1 0 0,0 0 0,0 1 0,0-1 0,1 0 0,-1 0 0,0 1 0,0-1 0,1 0 0,-1 0 0,0 0 0,1 0 0,0 2 0,4 5 3,0-1 1,0 0-1,1 0 1,-1 0-1,2-1 1,-1 0-1,12 9 1,-17-14-4,0 0 0,0-1 1,0 1-1,0 0 0,1-1 0,-1 1 1,0-1-1,1 1 0,-1-1 0,0 1 0,3-1 1,11 2 5,1-1 1,0 0-1,0-1 1,19-3-1,-32 3-2,-1 0 0,0-1 0,0 1 0,1-1 0,-1 0 0,0 0 0,0 0 0,4-2 0,30-20 33,67-55 0,-72 48 36,124-140 29,-127 134-56,87-166 28,-96 159-9,53-186 27,-60 183-19,55-209 108,-59 224-143,4-16 8,8-57 0,-8 15 2,-13 73-28,-4 19-20,-6 19 5,-8 30-2,-6 23-3,-6 15-2,-4 8 0,1 12 0,6 10 0,-5 77 1,32-189 1,0 0 0,0 1 0,0-1 0,1 0 0,2 15 0,-1-4-1,-1-2 1,0-12 0,0-1 0,0 1 0,1 0 0,0-1 0,-1 1 1,1-1-1,4 9 0,20 42 26,-18-47-1,2-4-21,-1 0 1,1 0 0,0-1 0,0-1 0,10 3 0,-2-5 40,86-26 23,-94 24-44,0-2-1,1 1 1,-2-1-1,17-10 1,-2 0-7,1 3-7,-10 4 24,-1 0-1,24-17 1,-21 14 4,10-8 14,-1 0-1,41-38 1,-38 29 112,61-43 0,-88 70-161,0 0 1,-1 0-1,1 0 0,0 0 1,0 0-1,0 0 0,0 0 1,0 0-1,0 0 1,-1 1-1,1-1 0,0 0 1,0 0-1,0 1 0,-1-1 1,1 1-1,0-1 1,0 1-1,-1-1 0,1 1 1,0-1-1,-1 1 0,1 0 1,0-1-1,-1 1 1,1 0-1,-1-1 0,1 1 1,-1 0-1,0 0 0,1 0 1,-1-1-1,0 1 0,1 2 1,4 7 5,-1 1-1,0 0 1,4 19-1,14 51 3,-21-72-13,0 0 0,15 17 0,-14-24-1,-1 0 1,1 0-1,-1 0 1,1 0 0,0 0-1,0 0 1,0-1 0,0 1-1,0-1 1,0 1 0,0-1-1,0 0 1,1 0 0,-1 0-1,0 0 1,5 1 0,-4-2-1,0 1 0,0-1 1,0-1-1,1 1 0,-1 0 1,0-1-1,0 1 1,0-1-1,0 0 0,0 0 1,0-1-1,0 1 0,0 0 1,0-1-1,3-2 1,12-9-5,24-23 0,-31 22-1,2-11 2,0-2 0,-2 1 0,10-38 0,-7 3-3,-7 29 6,-3 18 1,-2 18 0,-3 18 0,-1-3-2,-1 37-3,6-18 4,9 55-1,-4-69-3,-2-11 3,-2-2 0,0-1 0,1 0 1,0 0-1,1 0 0,0 0 1,0-1-1,1 0 0,11 11 1,54 38-21,-57-51-4,1-5 16,0 0 0,0-2 0,30-1 0,-25-4-30,19-13-43,-2-1 1,67-45 0,-84 50 66,-10 6-29,0 0 1,0 0 0,10-12 0,152-156-612,-140 140 562,-31 34 68,0 5-1,6 10 19,-7-3-5,-25 87-5,-9 8 12,4 1 6,4 13 0,2 11 0,1-6 0,-2-17 0,-2-19 0,0-19 1,-6 2 8,31-70-8,1-1 0,-1 0 0,0 1-1,1-1 1,-1 1 0,0-1 0,1 0 0,-1 1-1,0-1 1,1 0 0,-1 0 0,0 1 0,0-1-1,1 0 1,-1 0 0,0 0 0,0 0 0,1 0-1,-1 0 1,0 0 0,1 0 0,-1-1 0,0 1-1,0 0 1,1 0 0,-1-1 0,0 1-1,1 0 1,-1-1 0,-1 0 0,0 1 1,-4-3 3,3 3 0,1-1 0,-1 0-1,1 0 1,0 0 0,-1-1 0,1 1-1,0-1 1,0 1 0,0-1-1,0 0 1,0 1 0,-3-5 0,-52-63 76,47 51 6,-1-14-27,-11-47 1,19 52 27,1-146 40,4 134-41,28-151 31,-19 153-43,64-167 32,-55 163-47,-20 41-60,60-95 60,10 10-39,-70 85-21,30-28 47,-19 19-31,8-7 1,1 1 0,1 1 1,0 1-1,1 1 0,29-12 1,-26 14 21,28-6 0,-52 16-37,-1 0 1,0-1-1,1 1 0,-1 0 0,0 0 1,0 0-1,1 0 0,-1 0 0,0 0 0,1 0 1,-1 0-1,0 0 0,1 0 0,-1 0 1,0 0-1,0 0 0,1 0 0,-1 0 0,0 0 1,1 0-1,-1 0 0,0 1 0,0-1 1,1 0-1,-1 0 0,0 0 0,0 0 0,1 1 1,-1-1-1,0 0 0,0 0 0,1 1 1,3 4 10,0 0 0,0 0 0,-1 1 0,0 0 0,0-1 1,0 1-1,3 10 0,-3 3 74,-4 22-26,-8 50 0,2-61 33,3-13-55,-3 11 5,-1-1 0,-2 1 0,-18 36 1,19-46-19,-96 183 280,104-199-254,-1-8-46,-9-23-4,7 17-478,2-1 0,-1 0 0,0-23 0,1-1-9044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 10224,'6'12'7,"-2"0"0,0 1 1,0 0-1,-1-1 0,-1 1 1,0 0-1,-1 0 0,0 25 1,-1-20-8,-1 11 15,-1-16-2,-2 25 28,-2 0 0,-17 53 0,-42 166 348,52-171-330,9-52 109,2-1-109,-1 17 118,-2-1 0,-2 1 0,-21 75 0,21-102 27,1 1 0,2-1 0,-5 44 0,9-66-26,11-4-34,-2-3-130,-1-1 0,0 0 0,0 0 0,0-1-1,10-14 1,7-8-1555,8-5-6219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1 606 8792,'11'-31'43,"-6"16"34,2 0 0,12-24 0,-19 39-65,0 0 1,0-1-1,0 1 0,0 0 0,0 0 0,0-1 0,0 1 0,1 0 0,-1 0 0,0 0 1,0-1-1,0 1 0,0 0 0,0 0 0,1 0 0,-1-1 0,0 1 0,0 0 0,0 0 1,1 0-1,-1 0 0,0 0 0,0 0 0,1-1 0,-1 1 0,0 0 0,0 0 0,1 0 1,-1 0-1,0 0 0,0 0 0,1 0 0,-1 0 0,0 0 0,0 0 0,1 0 0,-1 0 1,0 0-1,0 0 0,1 0 0,-1 1 0,0-1 0,0 0 0,0 0 0,1 0 0,-1 0 1,0 0-1,0 0 0,1 1 0,-1-1 0,0 0 0,0 1 0,7 17 520,-3 8-192,4 57 200,-11 118 609,-3-137-865,-8 44 167,14-106-430,-1-8 4,-1-10-28,2 0-1,-1 0 1,2 0-1,3-23 1,17-143-1562,-6 69-6175</inkml:trace>
  <inkml:trace contextRef="#ctx0" brushRef="#br0" timeOffset="1">163 120 7264,'0'0'0,"3"-15"0,3-23 24,5-3 0,-4 20 0,2 17 0,3 11-24,0-1-5040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4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852 358 10936,'-15'5'-12,"1"0"0,1 1 0,-16 8 0,15-7 5,-128 67 33,121-62-19,-11 6 48,8-3-22,-28 16 38,-59 47 1,-113 86 332,147-109-241,11-3-5,64-50-145,1-1-1,0 0 1,-1 0-1,1 0 0,0 1 1,0-1-1,0 1 1,0-1-1,0 1 0,0-1 1,0 1-1,1-1 1,-1 1-1,1 0 1,-1-1-1,1 1 0,-1 0 1,1 0-1,0-1 1,0 4-1,0-4-10,5 3 66,11 1-37,1-1 1,24 3-1,-39-7-28,21 1 51,112-19 11,-104 10-57,155-47 5,-145 42-19,167-63-18,-168 60-55,-15 5 39,149-74-128,-131 61 111,14-7-71,82-58 0,-209 142 92,-103 91 129,38-34-32,38-38 13,71-54-68,-32 26 20,-5 12 3,57-50-2,1 2 5,5-7-16,6-2 0,14-4-3,0-1 0,35-17 1,-20 7 11,0-2 1,-1-1 0,33-26-1,-51 34-14,202-149 246,-196 141-236,37-32 236,-46 38-153,-3 2-40,1 1 1,0 0-1,0 1 0,1 0 0,25-14 0,-30 20-26,-1 1 0,1-1 1,0 1-1,0 0 0,1 0 1,9 0-1,-17 2-32,1 0-1,-1 0 1,0 0-1,1 0 1,-1 0 0,1 0-1,-1 0 1,0 0 0,1 0-1,-1 0 1,0 0 0,1 0-1,-1 1 1,0-1 0,1 0-1,-1 0 1,0 0-1,1 1 1,-1-1 0,0 0-1,1 0 1,-1 1 0,0-1-1,0 0 1,1 1 0,7 10 38,0 0 0,-1 1 0,0 0 0,-1 0 0,-1 0 0,0 1 0,7 25 0,9 35 1,-8-46-42,-11-24-4,1-1 0,-1 1 1,1-1-1,0 1 0,0-1 1,0 0-1,0 0 0,0 0 1,0-1-1,0 1 0,5 1 1,3-2-39,3-4 21,0-1-1,27-10 1,-25 3-48,73-72-33,-71 61 7,75-118-31,-28 33-50,-46 77 160,-6 10-13,15-30 0,-23 41 17,8-17-3,0-1 0,-2 0 0,14-47 1,-10 16 4,-2 2 6,-10 44 0,-2 10 2,0-1-1,0 0 0,-1 0 0,1 0 0,-1 0 0,0 1 0,0-1 0,0 0 1,0 0-1,0 0 0,-2-5 0,2 7 0,0 1 0,0 0 0,0 0 0,0 0 0,0 0 1,0 0-1,0 0 0,0 0 0,0 0 0,0-1 0,0 1 0,0 0 0,0 0 0,0 0 1,-1 0-1,1 0 0,0 0 0,0 0 0,0 0 0,0 0 0,0 0 0,0 0 0,0 0 0,0 0 1,0 0-1,-1 0 0,1 0 0,0 0 0,0 0 0,0-1 0,0 1 0,0 0 0,0 0 1,0 0-1,0 0 0,0 1 0,-1-1 0,1 0 0,0 0 0,0 0 0,0 0 0,0 0 0,0 0 1,0 0-1,0 0 0,0 0 0,0 0 0,-1 0 0,1 0 0,0 0 0,0 0 0,0 0 1,0 0-1,0 0 0,0 0 0,0 1 0,0-1 0,0 0 0,0 0 0,0 0 0,0 0 0,0 0 1,-9 6 0,0 0 1,1 0 0,0 1 0,-8 8 0,13-12-1,-12 14 14,-65 107 14,65-94 5,-50 140 15,55-134-2,8-29-39,-11 55 37,-5 70-1,16-120-34,-1 11 9,1 1 0,1-1 0,1 0 0,4 27 0,-4-47-5,1-2-1,-1 0-13,0-1 0,1 1 0,-1-1 0,0 0 0,0 1 0,1-1 0,-1 0 0,0 1 0,0-1 1,1 0-1,-1 0 0,0 1 0,1-1 0,-1 0 0,0 0 0,1 1 0,-1-1 0,1 0 0,-1 0 0,0 0 0,1 0 0,-1 0 0,1 0 0,-1 0 0,0 1 0,1-1 1,-1 0-1,1-1 0,-1 1 0,1 0 0,-1 0 0,0 0 0,1 0 0,-1 0 0,1 0 0,-1 0 0,0-1 0,1 1 0,-1 0 0,0 0 0,1 0 0,-1-1 0,0 1 1,1 0-1,-1-1 0,1 1 0,1-2 0,2 0-5,0 0 1,-1-1 0,1 1 0,0-1 0,-1 0-1,1 0 1,-1 0 0,0-1 0,0 1 0,0-1-1,-1 0 1,1 0 0,2-6 0,4-32-1412,-9 39 1191,7-46-7955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5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10 172 8248,'-2'-2'17,"-4"-4"4,5 4-2,1 1 0,0 0-19,0 1 0,0-1 0,0 1 1,1-1-1,-1 1 0,0-1 0,1 1 1,-1 0-1,0-1 0,1 1 0,-1-1 1,0 1-1,1 0 0,-1-1 0,1 1 1,-1 0-1,1-1 0,-1 1 0,1 0 1,-1 0-1,1 0 0,-1-1 0,1 1 1,-1 0-1,1 0 0,-1 0 0,1 0 1,-1 0-1,1 0 0,0 0 0,-1 0 0,1 0 1,-1 0-1,1 0 0,-1 0 0,1 0 1,-1 1-1,2-1 0,1 1 1,49 0-7,145-1-61,-110-2 6,139-15-42,-210 16 198,1 1-1,-1 1 1,1 0 0,-1 1-1,0 1 1,1 1 0,18 6-1,-31-8-14,1 1 0,0 0 0,-1 0 0,0 1 0,1-1 0,-1 1 0,-1 0 0,1 0 0,-1 0 0,1 1 0,3 7 0,-2-5 6,12 15 478,1 1 1,26 24-1,-11-16-149,-27-25-325,1 0 0,0-1 0,0 0 0,1-1 0,-1 0 0,1 0 1,0 0-1,0-1 0,13 3 0,-12-4-50,-6-1-23,-1-1 0,1 1 0,-1-1 0,1 0 0,0 0 0,-1 0-1,1 0 1,-1 0 0,1-1 0,-1 1 0,1-1 0,3-1 0,4-1 28,-1 0 0,1-1 0,0 0 0,-1 0 0,0-1 0,0-1-1,0 1 1,-1-2 0,11-9 0,-11 9-29,-6 5-10,0-1-1,0 1 1,0 0 0,0-1 0,0 1 0,-1-1 0,1 0-1,-1 0 1,0 1 0,1-1 0,0-3 0,0-2 3,1 1 1,-1-1-1,0 0 1,-1 0-1,0 0 1,0 0-1,-1 0 1,0 0 0,0 0-1,-1 0 1,-2-14-1,-10-8-2,12 28-6,1 0 0,-1 0 0,0 1 0,0-1 1,-1 0-1,1 0 0,0 1 0,-1-1 0,1 1 0,-1-1 0,1 1 0,-1 0 1,0-1-1,-2-1 0,-5-2 2,-26-18 1,26 20-3,0-1 0,0 2 0,0-1 0,-1 2 0,1-1 0,-1 1 0,-13 0 0,18 1 0,0 0 1,0 0-1,0 0 0,0 1 0,0 0 1,0 0-1,0 0 0,-9 4 1,-3 1-1,-39 14 2,33-9 4,8-2-4,-25 18 0,31-18-2,-1-1-1,2 2 1,-1-1-1,-8 14 1,6-6 2,-18 37-1,-2 24 1,21-46 1,-9 66 0,18-90-3,0 0 1,1-1 0,0 1-1,0 0 1,1-1-1,0 1 1,1-1-1,-1 1 1,5 9-1,-4-8 1,5 3 13,9 4-2,31 23-1,-29-29 2,11-2-4,56 9 0,-60-17 11,19-4 1,0-3 1,-1-2-1,44-14 0,-67 16-16,52-22 42,80-41 5,-119 54-25,126-78 17,-129 71-11,-25 18-29,23-21 12,-1-1-1,-1-1 1,33-48 0,-44 55-2,62-93 51,-69 102-41,-3 6-11,0-1 1,-1-1-1,0 1 1,0 0 0,0-1-1,2-8 1,-6 14-10,1 1 1,-1 0-1,0-1 1,1 1-1,-1 0 1,0 0-1,0-1 1,0 1 0,0-1-1,0 1 1,-1 0-1,1 0 1,0-1-1,0 1 1,-1 0-1,1-1 1,-1 1 0,1 0-1,-1 0 1,0 0-1,1-1 1,-1 1-1,0 0 1,0 0-1,0 0 1,0 0 0,0 1-1,0-1 1,0 0-1,0 0 1,0 0-1,0 1 1,-1-1-1,1 1 1,0-1 0,0 1-1,-1-1 1,1 1-1,0 0 1,0-1-1,-3 1 1,-6-1 21,-1 1 0,0 1-1,1-1 1,-1 2 0,1-1 0,-16 5 0,-57 23 92,67-24-110,7-1 4,0-1-1,1 1 1,-14 9 0,-64 45 36,72-45-41,5 1-4,0 0 0,1 1 0,-9 23 0,14-20 3,6 26-1,-2-36-5,1 0-1,0-1 1,0 1-1,5 10 1,-3-10 0,0-1 0,0 0 0,0 0 0,11 11 0,-3-5 0,0-2 0,14 11 0,27 16 4,-9-13-3,-22-12 9,34 30 1,-50-39-9,-6-3-2,1-1 0,-1 1 0,1 0 0,-1 0 0,1-1 0,-1 1 0,0 0 0,1 0 0,-1 0 0,0 0 0,0-1 0,1 1 0,-1 0 0,0 0 0,0 0 0,0 0 0,0 0 0,0 0 0,0 0 0,-1-1 0,1 1 0,0 0 0,-1 1 0,1 1 2,-1 4 0,1-5-2,0 0 1,-1 0 0,1 0-1,0 0 1,-1 0 0,0 0 0,1 0-1,-1 0 1,0 0 0,0 0-1,0 0 1,0 0 0,-1-1-1,-1 4 1,-6 5 6,0 0 0,0-1 0,-1 0 0,0 0 1,-1-1-1,0-1 0,0 0 0,0 0 0,-18 7 0,19-10-5,-47 14 8,42-13-250,-1-1 0,1 0 0,-1-2 0,0 0 0,0 0 0,0-2 0,-32-2 0,9-5-9001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8432,'0'0'32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13720,'8'25'-181,"-2"-1"0,-1 1 0,-1 1 0,0 27 1,-2-6 181,-3 117 87,1-136 17,0-23-98,1-5-4,3-8-2,-4 7 0,4-7-1,5-24-29,6-73-1538,-11 43-6139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6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5112,'0'0'0,"10"24"0,-2-7-120,1-4 120,2 3-3264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7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7536,'0'12'-15,"0"-2"-3,0 0 0,0 0 0,1 0 0,0 0-1,0 0 1,2-1 0,-1 1 0,1 0 0,5 11 0,-6-18 543,4 3 86,-4-5-545,-1 0 0,1 0 1,-1-1-1,1 1 1,-1-1-1,1 1 0,-1-1 1,1 1-1,0-1 0,-1 0 1,1 0-1,0 0 0,-1 0 1,1 0-1,-1 0 1,1-1-1,0 1 0,-1 0 1,3-1-1,10-1 579,-9 1-541,0 1 1,-1 0 0,1-1 0,0 0-1,0 0 1,-1-1 0,1 1 0,-1-1 0,1 0-1,-1 0 1,0-1 0,1 1 0,3-4-1,-8 5-89,1 0 0,-1 1 0,1-1 0,-1 0 0,1 0 0,-1 0 0,0 0 0,1 0 0,-1 0 0,0 0 0,0 0 0,0 0 0,1 0 0,-1 0 0,0 0 0,-1 0 0,1 0 0,0 0 0,0 0 0,-1-1 0,1-2 24,-6-30-1462,-1-1-5870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5472,'28'0'1032,"-23"0"-869,0-1 1,0 0-1,0 0 1,-1-1-1,1 1 1,-1-1-1,7-3 1,5-2 242,-8 4-303,0 1-1,0 1 1,0-1-1,0 2 1,0-1-1,15 1 0,6 1 124,-12-2-109,4 1-12,-1 1-1,1 0 0,0 2 0,21 4 1,-28-3-74,29 4 413,-1 3-1,71 27 1,-111-36-400,0-1 0,0 0 0,1 1 0,-1-1 0,0 1 0,0 0 0,-1-1 1,1 1-1,0 0 0,-1 0 0,1 0 0,-1 1 0,1-1 0,-1 0 0,0 0 0,1 4 0,-1-3 3,0-2-12,-1 1-1,1 0 0,-1-1 1,0 1-1,0 0 1,0-1-1,0 1 0,0 0 1,0-1-1,0 1 1,0 0-1,0-1 0,-1 1 1,1-1-1,-2 4 0,0 3 43,0 4-25,2-9-22,-1 1 0,1-1 0,-1 1 0,0-1 0,0 0 0,0 1 0,-1-1 0,1 0 0,-1 0 1,-3 4-1,-5 10 90,-2-2 0,-23 26 0,18-28 81,11-10-145,-12 8 31,-1-1-1,0-1 0,0-1 1,-30 8-1,11-3 67,-64 17 419,98-29-468,2 0-76,0-1 1,-1 1-1,1-1 0,0 0 1,0 0-1,0 0 1,0 0-1,-1 0 1,1 0-1,0-1 1,0 1-1,0-1 0,0 1 1,0-1-1,0 0 1,0 0-1,0 0 1,-2-2-1,4 2-10,1 0 0,0 0 0,0-1 0,0 1-1,0 0 1,0 0 0,0 0 0,0 0 0,1 0 0,-1 0 0,0 1-1,3-2 1,3-3 0,-3 3-7,-1 1-1,0-1 1,1 1 0,-1 0 0,1 0-1,0 0 1,-1 0 0,1 0 0,6 0 0,98-4 103,-91 7-93,-1 0-1,1 0 1,-1 2-1,0 0 1,26 10 0,-23-7-13,-11-5 1,0 0 0,0 1 1,-1 0-1,1 0 0,-1 1 0,7 4 0,1 1 1,-2-2-5,-9-4-1,1 0-1,-1-1 0,0 1 0,0 1 1,0-1-1,0 0 0,5 8 1,33 40 24,-42-50-27,1 1 1,0-1 0,-1 0 0,1 0-1,-1 0 1,1 1 0,-1-1 0,0 0-1,1 1 1,-1-1 0,0 0 0,0 1 0,0-1-1,0 1 1,0-1 0,0 0 0,0 1-1,0-1 1,-2 3 0,1 1 3,0 0-1,0 1 1,-1-1-1,0 0 1,0 0-1,0 0 1,0 0-1,-1 0 1,0-1 0,0 1-1,0-1 1,-5 6-1,-21 19 7,14-18 16,-15 3-9,-59 16 1,59-24 8,-34 3 21,-88 0 1,73-16-27,34 0-8,10-2-12,33 8 21,0 0-1,0 0 0,0 0 1,-1 0-1,2 0 0,-1-1 1,0 1-1,0-1 0,0 1 1,1-1-1,-1 0 0,0 1 1,1-1-1,0 0 0,-1 0 0,1 0 1,0 0-1,0 0 0,0-1 1,0-2-1,-1-1-373,1-1 0,1 0 0,-1 1 0,1-1 0,1-10 0,-1 14-31,3-37-9478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9504,'40'36'-8,"-38"-34"2,-1-1 0,1 1 1,-1 0-1,0-1 0,0 1 1,1 0-1,-1 0 0,0-1 0,-1 1 1,1 0-1,0 0 0,-1 0 1,1 0-1,0 4 0,3 10-211,15 70-890,-17-83 862,3 3-24,-3-4 242,1-1 1,0 1 0,-1-1-1,1 0 1,0 0 0,0 0-1,-1 0 1,1 0 0,0-1-1,0 0 1,0 1 0,5-1-1,-5 0 12,8-2 10,-8 2 8,12-4 14,-1-1 0,0 0 0,1-1 0,-2-1-1,15-9 1,143-84 716,-155 90-681,28-23 379,10-17 66,-52 47-450,0 1-1,0-1 0,-1 1 0,1-1 1,0 0-1,-1 0 0,0 0 0,0 0 1,0 0-1,0 0 0,0 0 0,-1 0 1,1-1-1,-1 1 0,0-4 0,1 2 8,-1 3-27,0 0 0,0 0 0,-1 0-1,1-1 1,0 1 0,-1 0 0,0 0 0,1 0 0,-1-1 0,0 1 0,0 0 0,0 0 0,0 0 0,0 1 0,-1-1 0,1 0 0,-1 0 0,1 1-1,-1-1 1,1 1 0,-4-3 0,4 3-7,-7-2 180,-3 4-146,0 0 0,0 1 1,1 0-1,-17 5 1,8 1 106,12-4-120,-9 5-3,1 0 1,0 2-1,1-1 1,0 2-1,-15 15 1,-108 124 90,124-136-125,9-10-3,0 1 0,1-1 1,-1 1-1,1-1 0,0 1 0,0 0 0,-2 8 1,-13 36 4,6 12-3,8-10 2,4-47-4,1-1-1,-1 0 0,0 0 0,1 0 0,0 0 0,2 7 1,-2-9-1,1 0 0,-1 1 0,0-1 0,1 0 0,-1 0 0,1 0 0,0 0 0,0 0 0,0 0 0,3 2 0,-1-1 0,0 0 0,1-1 0,0 1 0,-1-1 1,1 0-1,9 2 0,3-1 2,1-1-1,-1-1 1,1-1 0,-1 0-1,34-6 1,-48 6-1,31-8 19,168-67 12,-159 53 9,179-125-1364,-111 60-5563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8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19 13176,'0'0'1556,"-7"-3"-1319,-30-7-65,-20 5-136,-13 7-31,-3 3-3,5 7-2,12 4 0,33-6-8,16-7 3,1 0 0,-1-1 0,1 0 0,-1 0 0,0 0 0,-8 1 0,13-3-23,8 3 7,1 2 17,-5-3-1,1-1 1,0 1-1,0 0 1,0-1-1,0 1 1,0-1-1,0 0 1,4 1 0,135 28-94,-120-24 92,-12 2 7,-8-4 0,-1 0 0,0 0 1,0 0-1,0 0 0,0 0 0,0 7 0,-1-7 2,-1 8 18,-7 7-7,-1 1-1,-13 21 1,16-30 11,-1-1-1,0 0 1,-11 13 0,4-7-10,-34 37-3,20-28-18,-33 23 1,45-41-47,5-5-180,1-1 0,-1 0 0,0 0 0,0-2 0,0 1 0,1-1 0,-13-3 0,-35-7-8761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8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10848,'85'52'-16,"32"13"-6,-93-54-3,11 1-16,0-2-1,1-1 1,71 8 0,-49-19 13,-37-1-52,2-6 13,41-22 0,-50 20-119,-1-5-278,-1-1 1,18-32-1,-6 3-5369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9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3680,'-2'8'1,"1"-3"10,0-1-1,0 1 1,-1-1 0,0 1 0,0-1 0,0 0 0,-3 5 0,-2 31-11,-5 30 4,14-25 103,-1-35-57,0 20 241,-4 54 0,-4-45-70,3-25 177,2-1 0,-1 1 0,1 26 0,1-36-98,-2 4-3,2-6 315,0-6-281,-1-1-260,0 0 0,1-1 0,0 1 0,0-1 0,1 1 0,-1-1 0,1 1 0,0-1 0,1 1 0,-1-1 0,1 1 0,0-1 0,1 1 0,-1 0 0,3-6 0,5-10 172,1 0 0,23-38 0,-12 22-54,-6 9 44,33-46 0,-29 56-144,-17 17-42,-2 1-43,1-1 0,-1 1 0,1-1 0,-1 1 1,1-1-1,-1 1 0,1 0 0,-1-1 0,1 1 0,-1 0 1,1 0-1,-1-1 0,1 1 0,0 0 0,-1 0 0,1 0 1,-1 0-1,1 0 0,0 0 0,-1 0 0,1 0 1,0 0-1,57 140 219,-39-91-130,7 2 192,-8-17-108,-17-33-122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29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4936,'0'0'0,"21"0"0,18 0 0,21-5 8,11-4-8,0-1-3232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0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10 6728,'0'0'-207,"-1"-2"-185,-5-4 239,4 5 130,-13 12 62,-94 69 929,104-77-923,0 0 0,0-1 0,0 0-1,0 0 1,0 0 0,-1 0 0,1-1 0,-1 0 0,1 0 0,-1-1 0,1 1 0,-1-1 0,1-1 0,-1 1 0,-10-3-1,2 0 4,1-2 1,-24-10-1,7 3-23,19 7-10,7 3-7,0 0-1,0 0 1,-1 0-1,1 0 1,-1 1-1,1 0 1,-1 0 0,0 0-1,1 0 1,-1 1-1,0 0 1,0 0-1,0 0 1,1 1 0,-1-1-1,0 1 1,1 0-1,-1 0 1,-8 4-1,5-1 5,5-3-3,1 0 0,-1 0 0,1 0 0,0 1 0,-1 0 0,1-1 0,0 1 0,0 0 1,0 0-1,0 0 0,0 0 0,-1 3 0,-4 3 28,0 0 1,0 0 0,1 1 0,0 0-1,1 0 1,0 1 0,1 0-1,0 0 1,0 0 0,1 0 0,0 0-1,1 1 1,-2 18 0,3-22-4,1 1 1,1-1-1,-1 0 1,1 1-1,0-1 1,1 0-1,0 1 1,0-1-1,0 0 1,1 0 0,0-1-1,1 1 1,-1-1-1,1 1 1,1-1-1,-1 0 1,1 0-1,6 5 1,-6-5-32,6 2 15,28 1 1,-10-6-19,1-4 0,0-4 0,-24 4 0,-1 0 0,0 0 0,1 0 0,-1-1 0,0 0 0,0 0 0,7-4 0,19 0 1,-24 5 4,1 1 0,0 0-1,-1 0 1,1 0 0,-1 1 0,1 0-1,-1 1 1,1 0 0,-1 0 0,0 0-1,1 1 1,-1 0 0,8 5 0,-12-6-1,0 0 1,0 0 0,0 0-1,-1 1 1,1-1 0,-1 1-1,0-1 1,1 1 0,-1 0-1,-1 0 1,1 0 0,0 0-1,-1 0 1,2 4 0,-1-1 0,0 0 0,0 1 0,-1-1-1,1 12 1,-2-13 1,0 1-1,0 0 0,-1 0 0,0-1 0,0 1 0,-1 0 1,0-1-1,0 1 0,0-1 0,-5 8 0,-1 1 11,-20 25-1,19-27-13,-2 3 13,-1-1 0,0 0 0,-1-1 0,-1 0 0,0-1 1,0-1-1,-1 0 0,-1-1 0,0 0 0,-32 13 0,11-9-8,22-11-114,0 0 1,0-1-1,0-1 0,0 0 1,0-1-1,0-1 0,0 0 1,0-2-1,0 1 0,-15-6 1,-24-4-5594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1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11568,'14'107'-52,"-8"-72"36,1 11 13,-2 9 26,-1 68 0,-4-115-22,3 85 268,-3-90-130,0-3-136,1 0-1,0-1 1,0 1 0,0 0 0,-1-1 0,1 1 0,0 0 0,0-1 0,-1 1 0,1-1-1,0 1 1,-1-1 0,1 0 0,0 1 0,-1-1 0,1 0 0,0 0 0,17-30 1,-10 11-478,0 0 0,8-40 0,-4 8-6632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44 6104,'-17'-20'4,"8"4"0,6 9-3,7 8 4,16 18-3,18 18-2,1-1 0,-9-8 0,-20-19 9,0 1 0,-1 0 0,0 0 0,13 22 0,-21-29 11,0 0 1,0-1-1,0 1 1,-1 0-1,1 0 0,-1-1 1,0 1-1,0 0 0,0 0 1,0 0-1,0 0 0,-1-1 1,1 1-1,-1 0 0,0 0 1,-1 4-1,-18 32 149,20-38-169,-1 0 18,0 1 0,0 0 0,0-1-1,0 1 1,-1-1 0,1 0 0,0 1 0,-1-1 0,1 0 0,-1 0 0,1 0 0,-1 0 0,0 0-1,0 0 1,-2 1 0,-4 1 22,-1 3-7,5-4 8,-1 1 1,1-1-1,-1 0 1,0 0-1,-7 1 1,-113 30 1072,125-33-1097,0 0-1,-1 0 0,1 1 1,0-1-1,-1 0 0,1 0 0,0 0 1,-1 1-1,1-1 0,0 0 1,-1 1-1,1-1 0,0 0 1,0 1-1,-1-1 0,1 0 0,0 1 1,0-1-1,0 0 0,0 1 1,0-1-1,-1 1 0,1-1 0,0 0 1,0 1-1,0-1 0,0 1 1,0-1-1,0 1 0,0-1 1,0 0-1,0 1 0,0-1 0,1 1 1,-1-1-1,0 0 0,0 1 1,0-1-1,0 0 0,1 1 1,-1-1-1,0 0 0,0 1 0,1-1 1,-1 0-1,0 1 0,1-1 1,-1 0-1,0 0 0,1 1 0,19 23 47,-14-19-36,-1-1 9,0 1-1,0 0 1,0 0 0,-1 1-1,6 8 1,-7-7-24,0 0-1,-1-1 1,1 1-1,-2 1 1,1-1-1,-1 0 1,0 0-1,-1 0 1,1 1 0,-2-1-1,0 12 1,-7 2-7,-4-2 0,-7-7-3,16-10 14,0-1 0,0 0 0,0 0 0,0 0 0,0 0 1,0-1-1,0 1 0,0-1 0,0 0 0,0 0 0,0 0 0,0 0 0,0-1 1,0 1-1,0-1 0,-4-1 0,0-1-253,0 0 1,1 0-1,0-1 1,-1 0-1,-8-8 0,-20-15-5409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1 5744,'0'23'90,"0"-20"-35,0 9 345,-1-10-369,0 0-1,0 0 0,0 0 1,0 0-1,0-1 0,0 1 1,-1 0-1,1-1 1,-1 1-1,1-1 0,-1 0 1,1 1-1,-1-1 0,0 0 1,0 0-1,0 0 1,-2 1-1,-35 13 180,28-12-190,3 0 39,-1-1 0,1 0 0,-1 0 0,-14 1 0,10-2-38,-4 1 25,1-1 0,-1-1 1,1-1-1,-25-3 0,16 1-5,-2-1-22,11 1 0,1 1-1,-18-1 1,28 3-11,0 0 1,-1 1 0,1-1-1,0 1 1,0 0-1,0 0 1,-1 1 0,1 0-1,0 0 1,-9 5 0,13-6-2,0 0 0,0 1 0,0-1 0,0 0 1,0 1-1,0-1 0,0 1 0,0-1 0,1 1 0,-1-1 1,0 1-1,1 0 0,0-1 0,-1 1 0,1 0 0,0 3 0,-1 30 66,1-26-71,-2 8 43,1 0-1,1 0 1,1 0 0,0 0 0,1 0 0,1 0 0,7 21 0,-7-25-19,11 62 9,-13-73-36,0 0 1,0 0-1,0 0 0,0 0 1,0-1-1,0 1 1,0 0-1,1 0 0,-1-1 1,0 1-1,1 0 1,0-1-1,-1 0 0,1 1 1,0-1-1,0 0 1,-1 0-1,1 0 0,0 0 1,0 0-1,0-1 1,1 1-1,-1 0 0,0-1 1,0 0-1,4 1 1,7 1-6,0-1 1,0-1 0,14-1-1,-19 1 5,5 0 0,-8 0 0,0 0 0,0 0 0,-1-1-1,1 0 1,9-2 0,16-5 0,1-4 1,-14 4 23,-11 5 2,0 1 1,-1-1-1,1 1 1,1 0-1,-1 1 0,0-1 1,0 1-1,1 0 1,-1 1-1,10 0 0,-14 0 114,11 6 117,-10-3-235,-1 0 0,1 1 0,-1-1 0,0 1 1,0 0-1,0-1 0,-1 1 0,1 0 0,-1 0 0,0 0 0,0 0 0,-1 0 0,1 0 0,-1 1 1,0-1-1,0 0 0,0 0 0,0 0 0,-1 0 0,0 1 0,0-1 0,0 0 0,-2 5 1,0-2-5,-1 1 1,0-1-1,0 0 1,-1 0-1,0 0 1,0-1 0,-1 1-1,0-1 1,0-1-1,0 1 1,-10 6-1,-14 6 2,16-13 29,-142 10 147,96-11-126,-93 1-1166,114-5-4903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17 7712,'-6'-3'14,"-1"1"0,0-1 0,0 1 1,0 0-1,-1 1 0,1 0 0,0 0 0,-1 0 1,1 1-1,0 0 0,-1 0 0,1 1 0,0 0 1,-1 0-1,1 1 0,-12 4 0,8-1-3,-1 1 1,2 0-1,-1 0 0,1 1 1,0 1-1,0 0 0,-16 16 1,17-15-8,6-5 0,0 0 1,-1 0 0,1 0 0,1 0 0,-1 0-1,-2 6 1,-24 58 48,27-62-38,1 0 0,0 0 0,0 1 0,1-1 0,0 0-1,0 0 1,0 1 0,1-1 0,0 0 0,2 10-1,-1-7 6,4 7 87,6 1-57,0 0 0,27 28 0,-22-31 65,77 39 48,-74-47-62,85 4 43,-85-12-56,-10-3-209,1 1-1,-1-1 1,0-1-1,0 0 1,-1 0-1,0-1 1,12-11-1,24-25-5291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9416,'1'8'153,"-3"-6"-127,0 0 0,0 0 0,0-1 0,0 1-1,0-1 1,0 0 0,0 0 0,-1 0 0,1 0 0,0 0 0,-4 1 0,-4 2-22,-48 21 344,-29 24 33,72-35-74,-52 80 110,57-72-170,-3 18-73,-7 44 0,19-60 87,2-8-189,2 0 1,-1 0 0,2 0-1,6 17 1,0-19 148,4-3-144,0 0-1,0-1 1,23 11 0,-18-15 103,11-4-57,40 0 0,-50-7 31,1-4-85,0-1 0,29-20 1,-35 15 50,2-12-36,22-47 1,-32 49 42,-2-14-29,0-52 0,-8 67 122,-5-5-64,-14-32 1,13 48 90,-3 4-162,0 1 0,0 0 0,-24-11 0,35 18-67,0 1 0,0-1 1,-1 1-1,1-1 1,-1 1-1,1 0 1,0 0-1,-1-1 1,1 1-1,-1 0 0,-1 0 1,-15 2-351,0 0-1,0 1 1,0 1 0,-32 12 0,-18 7-9328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3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7800,'5'-2'214,"0"0"0,1 0 0,-1 0-1,1 1 1,-1-1 0,1 2 0,11-2 0,12-1 448,27-10-258,-19 6-178,-1-2 184,52-4 1,24 15 82,-109-2-465,6 3-1433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3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6552,'0'0'0,"5"7"12,0-1 1,1 0 0,0 0-1,0 0 1,1-1 0,0 0-1,0 0 1,0-1 0,10 5-1,48 20 110,-17-8 54,87 25 1,-81-39-126,-32-7 89,-13-1-102,6-1-15,0-1 1,-1 0-1,1-1 0,-1 0 1,0-1-1,21-10 0,22-14 9,15-9-25,66-48-875,-74 40-3472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4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4312,'-2'12'-8,"1"-9"5,0-1 1,1 1 0,-1-1-1,1 1 1,0-1-1,0 1 1,0 0-1,0-1 1,0 1-1,1-1 1,0 5 0,14 25-1,12 3 3,11 5 0,-27-30 0,1 0 0,17 10 0,38 15 1,94 34 187,-145-66-86,-15-3-32,0 0-1,0 0 1,0 0 0,0 0 0,0 0 0,0 0-1,0 1 1,0-1 0,0 0 0,0 0 0,0 1 0,0-1-1,0 1 1,0-1 0,-1 0 0,1 1 0,0 0-1,0-1 1,0 1 0,-1 0 0,1-1 0,0 1 0,-1 0-1,1 0 1,0-1 0,-1 1 0,1 0 0,-1 0-1,1 0 1,-1 0 0,0 0 0,1 0 0,-1 0 0,0 0-1,0 0 1,0 0 0,0 1 0,0 7 29,-2-1 1,0 1 0,0 0-1,0-1 1,-1 1 0,0-1-1,-1 0 1,0 0-1,0 0 1,-1 0 0,0-1-1,0 0 1,0 0 0,-1 0-1,0-1 1,-1 1-1,-8 5 1,-141 101 472,110-85-1673,4-2-4499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4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 7176,'0'0'-16,"-2"2"-32,-19 18 581,1 1 0,-32 45 1,-7 9 187,45-60-616,1-1 49,0 1 0,-13 20 0,21-27-104,1 1 0,0-1 0,0 1-1,1 0 1,0 0 0,1 0 0,-2 12-1,-3 20-1254,0-1-4908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5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2 6104,'-1'0'17,"0"-1"-1,1 1 1,-1 0 0,0 0 0,1 0-1,-1 0 1,0 0 0,0 0 0,1 0 0,-1 0-1,0 0 1,0 0 0,1 0 0,-1 0-1,0 1 1,1-1 0,-1 0 0,0 0-1,1 1 1,-1-1 0,0 0 0,1 1 0,-1-1-1,1 1 1,-1-1 0,0 2 0,-23 17 692,17-14-562,-3 3-107,-1-2 1,1 0-1,-2 0 0,1-1 0,-14 4 1,13-4-22,-8 1 58,-1 1-1,0-2 1,-43 4-1,37-5-20,21-4 5,-2 0 20,4-1 14,-6-4 1129,10 10-1019,5 135 525,-5-129-714,0 5 18,-1 0 0,0-1 1,0 1-1,-2-1 0,0 1 0,-6 15 1,9-28-37,-1 0 1,1 0-1,0-1 1,-1 1-1,1 0 1,1 0-1,-1 0 1,0 0-1,2 3 1,4 1 0,6-5 2,33 1 26,-1 1-1,77 19 1,-112-21-20,-1 1-1,0 0 1,1 1-1,-1-1 1,0 2-1,-1-1 1,1 1-1,-1 0 1,11 11-1,-15-13-3,-1 0 0,0 1 0,0 0 0,0-1 0,0 1-1,-1 0 1,1 0 0,-1 0 0,0 0 0,0 0 0,-1 0-1,1 6 1,0-4-1,-1-1 0,1 0 0,-1 0-1,0 1 1,0-1 0,-1 0 0,0 0-1,1 0 1,-2 1 0,1-1 0,-1 0-1,1-1 1,-4 7 0,2-6-1,-1 4 1,0 0 0,-1 0 0,0-1 0,-1 0 0,0 0 0,-10 10 0,6-6 0,3-4 0,-1 1 0,-1-1 0,1 0 0,-1-1 0,-1 0 1,-14 8-1,12-7-1,-78 46 15,57-35-4,21-13-11,-25 10 1,23-11-306,0-1 0,-1 0 0,-26 2 0,41-5 232,-50 6-6368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6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8880,'2'16'6,"-1"-14"-4,-1 0 1,1 1 0,-1-1 0,0 0-1,0 1 1,1-1 0,-2 0 0,1 0-1,0 3 1,-6 33 52,-18 63 0,21-90-46,-17 60-1,-4 0-8,-2-2 0,-1-7 0,6-8 0,15-40 4,-12 34 38,17-45-36,0 1-1,0-1 0,0 0 0,1 1 0,-1-1 1,1 1-1,0 0 0,0-1 0,0 1 1,2 6-1,0-4 65,-1-3 28,2 4 8,-2-5 13,13-37 249,-2-11-233,25-104 115,-33 136-239,11-25 40,-12 31-37,0-1 0,19-24 7,-9 13-13,-12 18-17,0 3 2,0-1 7,0 1 0,0-1 0,0 0 0,0 1 0,0-1 0,0 1 0,0 0 0,-1-1 0,1 1-1,0 0 1,0-1 0,0 1 0,-1 0 0,1 0 0,-1 0 0,1-1 0,0 1 0,-1 0 0,1 0 0,-1 0 0,1 2 0,0 1 0,3 4 1,0 0 0,0 0 1,0 1-1,-1-1 0,2 14 1,0 2 7,-1-6-3,-2-8 17,0 0-1,0 0 1,1 0-1,0 0 1,7 12-1,-10-19 4,0 4-1252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5112,'77'8'8,"-60"-7"-5,-9 0 0,0 0 0,-1-1 0,1 0 0,0 0 0,13-3 0,-7-1-1,0 0-1,-1-1 1,1-1 0,-1 0 0,18-11 0,-25 13-34,1 0-1,-1-1 1,0 0 0,0 0-1,0 0 1,-1-1 0,0 0 0,0 0-1,-1 0 1,1-1 0,-1 0-1,-1 1 1,1-1 0,-1 0 0,0-1-1,-1 1 1,0-1 0,2-11 0,3-11-2755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7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8072,'-1'2'-128,"-13"9"16,1 0 0,-2-1 1,1-1-1,-28 12 0,26-12 127,3-2-84,0 0 1,0-1 0,-1-1-1,-21 6 1,-11 3-70,35-11 118,-4 1-36,0 2 0,-23 11-1,34-15 37,-1 1 1,0 0-1,1 0 0,0 0 0,-1 1 0,2 0 0,-1-1 0,0 1 0,1 1 0,-1-1 0,1 0 0,0 1 0,-2 5 0,3-7 6,1-2 12,0 1 1,0-1-1,0 0 0,0 0 0,1 1 0,-1-1 0,0 1 0,1-1 0,-1 0 0,1 1 1,0-1-1,-1 1 0,1 0 0,0-1 0,0 1 0,0-1 0,0 1 0,0-1 1,0 1-1,1-1 0,-1 1 0,0-1 0,1 1 0,-1-1 0,1 1 0,0-1 1,-1 0-1,3 3 0,8 15 107,2 0 1,0 0 0,31 30-1,-41-45-49,1-1 0,-1 1 0,0 0 0,1 0 0,-2 0 0,1 0 0,-1 0 0,1 1 0,2 8 0,3 4 218,-5-9-198,0 0-1,0 1 1,-1-1 0,0 0 0,0 1-1,-1 0 1,0-1 0,0 1 0,-1 0-1,-2 12 1,1-10-37,1-7-13,-1-1-1,0 0 1,1 1-1,-1-1 1,-1 0 0,1 1-1,0-1 1,-1 0-1,-1 3 1,-5 6 71,-1 1 1,0-2-1,-1 1 1,0-1-1,-16 13 1,14-14-6,-1 1-1,-1-2 0,-21 12 1,27-17-225,-1-1 0,1 0 0,-1-1 0,0 0-1,0 0 1,0-1 0,0 0 0,-14-1 0,-1 0-5500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7984,'-3'20'0,"-4"18"1,-38 123 20,35-91-18,0 6 2,0 0-3,1-12-2,-1-20 1,-2 18 24,11-58-3,-4 4 7,3-6 22,-2-9 4,-5-4 34,-4-26-7,2 0 0,2 0 0,1-1 1,3 0-1,-3-49 0,8 78-66,0 1 0,1-1 0,-1 0 1,2 1-1,-1-1 0,1 1 0,1-1 0,5-12 0,-4 10-4,-2 5 1,0 1 0,0 0 0,0-1-1,1 1 1,0 0 0,0 1 0,0-1 0,8-7-1,-6 6-1,-3 3 8,15-13 42,18 3 61,-30 13-52,3 0 11,-6 0 39,0 0-95,0 0-1,0 1 1,0-1-1,0 1 1,0-1-1,0 1 1,0 0 0,0 0-1,-1 0 1,1 0-1,0 0 1,-1 1-1,1-1 1,0 0-1,-1 1 1,0-1 0,1 1-1,-1-1 1,0 1-1,0 0 1,0 0-1,0-1 1,0 1 0,0 0-1,1 4 1,0-1 7,0 1 0,0 0 0,-1 0 0,0 0 0,1 10 0,-2-8 14,-1 0 0,1 0 0,-2 0 1,1 0-1,-1 0 0,0-1 1,-1 1-1,0-1 0,0 1 0,-7 11 1,2-3 34,7-15-3,0 1-50,-4 4-6,3-4-3,3 0-12,-1 0 1,0 1-1,1-1 1,-1 0-1,1 1 0,0-1 1,0 0-1,-1 0 1,2 1-1,0 1 0,69 151 288,-69-149-274,0-1 1,-1 1-1,1-1 0,-1 1 1,0-1-1,-1 1 0,1 0 0,-2 10 1,1-9-5,0-2 3,0-1-1,-1 1 0,0-1 1,0 0-1,0 1 0,0-1 0,0 0 1,-1 0-1,0 0 0,-3 6 1,1-4-2,2-2-1,0-1 0,0 0 1,0 0-1,-1 0 0,0 0 0,0 0 0,1 0 1,-2 0-1,1-1 0,-6 4 0,4-2 1,1-2-3,0 1 1,0-1 0,-1 0-1,1 0 1,0-1 0,-1 1-1,1-1 1,-1 0 0,0 0-1,1 0 1,-1-1 0,0 1-1,1-1 1,-1 0 0,0-1 0,1 1-1,-1-1 1,0 0 0,1 0-1,-7-3 1,3-2-9,-11-14-743,-18-29 0,3 1-6664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8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0 10312,'0'0'16,"-4"1"-10,-16 6 70,-1 1 0,1 1 0,1 0 0,0 1 0,0 2 0,-20 15 0,26-17-56,0 1-1,0 0 0,1 1 0,1 1 0,0 0 0,1 0 1,-12 20-1,19-27-17,0 0 0,1-1 0,0 1 0,0 0 0,0 1 0,1-1 0,0 0 0,-1 10 0,6 10 0,5-3-2,3-6 1,48 42 15,-33-34-4,13 18 73,-40-42-80,1 0 0,-1 0 0,1 0 0,-1 0 0,0 0 0,1 0 1,-1 0-1,0 0 0,0 0 0,0 0 0,0 0 0,0 0 0,0 0 0,0 0 0,0 0 0,0 0 0,-1 0 0,1 0 0,-1 1 0,0 3 8,0 3-2,0-5-1,1 0 0,-1 1 0,0-1 0,0 0 0,0 0 0,0 0 0,0 0 0,-3 3 0,-1 4 23,-1-1 0,0 0-1,0 0 1,-1-1 0,0 0 0,-1 0 0,-16 13 0,19-18-32,-1 2 16,-1 0-1,1-1 1,-1 1-1,0-2 1,-1 1-1,1-1 1,-1 0 0,1 0-1,-1-1 1,0 0-1,-14 2 1,-51-5-1389,31-2-5648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1671 0 3952,'0'0'1160,"-4"3"-751,0 0-345,-1 1-1,1 0 1,0 0-1,0 0 1,1 0-1,-1 1 1,1 0 0,0-1-1,0 1 1,1 0-1,-4 10 1,-19 60 283,23-67-364,-3 10 102,1-1-1,1 1 0,1 1 0,-1 18 1,3-19-47,-2 4 56,1 0-1,2-1 0,3 29 0,3 21 124,3 116 12,-9-147-82,-11 160 55,6-160-68,-23 179 50,21-172-63,-46 326 294,38-257-371,9-70 56,-20 318 240,18-258-298,3-63 72,-33 303 300,27-222-243,-3 59 4,11-144-54,7 251 315,-3-265-412,0-7 38,1 0 0,5 19 1,31 194 435,-35-205-474,0 41 142,-9 53 22,1-99-47,-8 9-26,-1 0 0,-1-1 0,-24 34 0,2-15 57,5-16 65,-34 29-1,20-25-45,-19 20 10,48-46-26,-46 18 123,-69 22 0,106-42-270,-47 11 164,14-4-78,11-2 48,0-3 0,-89 9 0,-35-22 95,93-5-186,-175-27 112,252 35-146,-1 0 1,0 0 0,1 0 0,-1-1 0,0 1 0,0 0 0,1-1 0,-1 0 0,1 1 0,-1-1 0,-2-1 0,4 1-188,-1-1 0,1 1 0,-1 0 1,1 0-1,-1 0 0,1-1 1,0 1-1,0 0 0,0 0 1,0-1-1,0 1 0,0 0 1,0-1-1,0 1 0,1-2 1,2-20-9351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7536,'22'-7'0,"-6"5"0,-12 3 38,0-1 0,0 1 1,0 0-1,0 0 0,0 0 0,0 1 1,0-1-1,5 5 0,16 5 115,34 12 23,-23-13 138,59 7 0,-36-12-7,-45-4-200,-1-1 0,1 0 0,0-1 0,-1-1 0,20-4 0,-32 5-120,0 0-1,0 0 0,-1 1 1,1-1-1,0 0 0,0 0 1,-1 0-1,1 0 0,-1 0 1,1 0-1,-1 0 0,1 0 1,-1 0-1,1 0 0,-1 0 1,0-1-1,0 1 0,0 0 0,1 0 1,-1 0-1,0 0 0,0-1 1,-1 1-1,1 0 0,0-2 1,-1-1-589,1-17-5251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39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7352,'2'0'57,"6"0"16,-16 1-30,1 1 0,0 0 0,0 1 0,0 0 0,0 0 0,0 0 0,1 1 0,-1 0 0,-9 8 0,9-8-28,0 1 0,0 1 1,1-1-1,-1 1 0,1 1 1,1-1-1,-1 1 0,1 0 1,0 0-1,1 0 0,-7 14 1,11-11 65,0-9-77,2 9 26,1 0-1,0-1 0,0 1 0,1-1 1,0 1-1,1-1 0,11 15 1,-10-13 23,3 3-7,-1 0 0,2-1 0,0 0 0,0-1 0,22 20 0,121 84 2813,-151-115-2318,10 1 579,-15-6-1115,0 1 1,0-1-1,-1 1 0,1 0 1,-1 0-1,0 0 1,-5-4-1,-7-3-1215,-25-22-6976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579 270 7000,'-19'12'27,"1"2"0,0 0 0,1 1 1,-26 30-1,33-35-20,-16 24 42,-63 139 104,77-148-149,-34 82 137,13-27 1,-33 54 12,62-126-115,0 0 0,-1 0 0,0 0-1,-1-1 1,-8 9 0,0 0-5,2-1-11,7-8 8,-1 0 1,0-1-1,0 0 1,-7 6-1,9-8-13,-28 21 154,29-23-153,1 0-1,0-1 1,-1 1-1,1-1 1,-1 0-1,1 0 1,-1 0-1,0 0 1,0 0-1,1-1 1,-1 1-1,0-1 1,-4 0-1,7 0-9,-1-1 0,1 0 0,-1 0 0,1 1-1,-1-1 1,1 0 0,0 0 0,-1 0 0,1 0 0,0 0-1,0 1 1,-1-1 0,1 0 0,0 0 0,0 0-1,0 0 1,0 0 0,0 0 0,0 0 0,1-1 0,-1 1-1,0-7 8,8-28 85,30-91 16,-17 58-8,34-71-1,-39 101-26,69-153 85,-66 153-47,73-151 48,-74 155-48,104-166 246,-120 198-332,-2 3-33,0 0 0,0 0-1,0 0 1,0 0 0,0 1 0,0-1 0,0 0 0,0 0 0,0 0 0,0 0 0,0 0 0,0 0 0,0 1 0,1-1 0,-1 0 0,0 0 0,0 0-1,0 0 1,0 0 0,0 0 0,0 0 0,0 0 0,0 1 0,1-1 0,-1 0 0,0 0 0,0 0 0,0 0 0,0 0 0,0 0 0,1 0 0,-1 0-1,0 0 1,0 0 0,0 0 0,0 0 0,0 0 0,1 0 0,-1 0 0,0 0 0,0 0 0,0 0 0,0 0 0,1 0-1,-1 0 1,1 0 0,-1 0-1,1 0 1,-1 0-1,1 0 1,-1 0 0,1 0-1,-1 0 1,0 0 0,1 1-1,-1-1 1,1 0-1,-1 0 1,0 1 0,1-1-1,-1 0 1,1 0 0,-1 1-1,0-1 1,1 0-1,-1 1 1,0-1 0,0 1-1,1-1 1,-1 0 0,0 1-1,0-1 1,0 1-1,1-1 1,-1 0 0,0 1-1,0-1 1,0 1 0,0-1-1,0 1 1,0-1-1,0 1 1,13 110 34,-9-61-11,16 153 21,22 67 80,-20-169-50,-18-79-138,0 0-209,1-1-1,1 1 0,11 27 1,-9-34-6128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6904,'75'34'48,"36"21"17,62 29 143,-141-70-160,-16-8-29,29 13 15,1-3-1,48 11 1,-49-15-19,183 38 233,-195-47-4,0 0 1,44-3-1,-18-11 396,-57 11-372,-1 0-199,-1 0-1,1 0 1,-1 0-1,1 0 1,-1 1-1,1-1 1,-1 0-1,1 0 1,-1 1-1,1-1 1,-1 1-1,1-1 1,-1 0-1,0 1 1,1-1-1,-1 1 1,1-1-1,-1 1 1,0-1-1,0 1 1,1-1-1,-1 1 1,0-1-1,0 1 1,1-1-1,-1 1 1,0 0-1,0-1 1,0 1-1,0-1 1,0 1-1,0 0 1,0-1-1,0 1 1,0-1-1,0 1 1,-1-1-1,1 1 1,0 0-1,0-1 1,0 1-1,-1-1 1,1 1-1,0-1 1,-1 1-1,-20 30-366,15-22 576,0-2-271,-16 32 68,45-45-81,-12 1 4,-3 1-6,0 0 1,0-1 0,13-11 0,98-78-30,-93 70-23,202-200-219,-213 210 179,-12 11 86,-1 0 0,1 1 0,0-1 0,1 1 0,-1 0 0,0 0 1,1 0-1,-1 0 0,1 1 0,-1 0 0,7-2 0,-6 5-48,-2 1 57,0 0 1,-1 0-1,1 0 1,-1 0-1,0 0 0,0 0 1,0 0-1,-1 0 1,1 0-1,-1 0 1,1 0-1,-1 4 1,6 44-65,20 76-9,-24-116-15,1 0-1,0 0 0,0 0 0,1-1 1,1 0-1,-1 1 0,2-2 1,-1 1-1,1 0 0,9 8 1,-9-9-363,30 41-6284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353 638 6552,'2'-1'0,"0"-1"0,-1 1 0,1 0 0,-1-1 0,1 0 0,-1 1 1,1-1-1,-1 0 0,0 1 0,0-1 0,0 0 0,0 0 0,0 0 0,0 0 0,-1 0 0,1 0 1,0 0-1,-1 0 0,1-5 0,-1 3 10,1-1 3,-1 0 0,0 1 1,0-1-1,0 0 0,0 1 0,-1-1 0,0 0 1,0 1-1,0-1 0,-3-6 0,2 4 14,1 3-1,-1 1 0,1-1 0,0 0-1,-1 1 1,0-1 0,0 1 0,0 0 0,0-1 0,0 1 0,-1 0 0,1 0 0,-1 1 0,-5-5 0,5 4-7,1 2 1,-1-1 0,1 1 0,-1-1 0,0 1 0,1 0 0,-1 0 0,0 0 0,0 0 0,0 1 0,0-1 0,0 1 0,0 0 0,0 0 0,0 0 0,0 0-1,-5 1 1,3-1 8,-7 3 120,-9 8-51,-31 20-1,37-17-42,9-7-42,-9 10 0,1 1 0,1 1 0,0 0 0,-12 27 0,-59 146-22,82-186-36,1 2-21,2-7 58,-1-1-1,1 0 1,0 0-1,-1 1 1,1-1-1,0 0 0,0 0 1,-1 0-1,1 0 1,0 0-1,-1 0 1,1 0-1,0 0 1,-1 0-1,1 0 1,0-1-1,0 1 1,-1 0-1,1 0 1,0-1-1,0 1 1,6-2-11,-5 2 9,1 0-1,-1-1 1,0 0-1,1 0 1,-1 0-1,0 0 1,0 0 0,0 0-1,0 0 1,0 0-1,0-1 1,0 1-1,2-4 1,10-9-24,0 0 0,-1-1 0,-1-1 0,12-18 0,-8 5-37,69-142-15,-68 135 61,106-233-29,-88 185 54,-7 10 1,-7 20 0,-20 51 0,0 1 0,0-1 0,0 1 0,0-1 0,1 1 0,-1 0 0,0 0 0,1-1 0,2-1 0,-4 4 0,0 0 0,1 0 0,-1 0 0,0 0 0,0 0 0,0 0 0,1 0 0,-1 0 0,0 0 0,0 0 0,0 0 0,0 1 0,1-1 0,-1 0 0,0 0 0,0 0 0,0 0 0,0 0 0,1 0 0,-1 1 0,0-1 0,0 0 0,0 0 0,0 0 0,0 0 0,0 1 0,0-1 0,0 0 0,0 0 0,0 0 0,1 1 0,-1-1 0,0 0 0,0 0 0,0 0 0,0 1 0,1 17 0,-7 52 0,-11 19 0,-8 6 0,-14 115-799,25-104-3194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6904,'5'-1'-22,"-3"1"15,-1 0-1,0 0 0,0 0 1,0 0-1,1 0 1,-1 0-1,0 0 0,0 0 1,0 0-1,1 1 0,-1-1 1,0 0-1,0 1 0,2 0 1,31 20-2,-24-11 11,-5-4-2,-2-2 2,0 1 0,-1-1 0,1 1 0,-1 0 0,0 0 0,0 0 0,-1 0 1,1 0-1,-1 0 0,0 0 0,-1 0 0,1 10 0,0-8 4,0 7 14,0 0 0,0 0 0,-2 0 0,0 0 0,-3 19 0,2-18-2,-6 21 149,6-32-126,1 1 0,0 0 0,0 0 0,1 0 0,-1 0 1,1 0-1,0 6 0,1-9-26,0 0 0,0-1 0,1 1 0,-1 0 0,0-1 0,0 1 0,1-1 0,-1 1 0,1-1 0,0 0 1,-1 0-1,1 0 0,0 0 0,-1 0 0,1 0 0,3 1 0,-4-2-2,1 2-1,0-1 0,0-1 0,0 1 0,0 0 1,0 0-1,0-1 0,0 1 0,0-1 0,0 0 0,0 0 0,1 0 0,3 0 0,4 0 11,2 2-5,-9-2-5,0 1 0,0-1 0,0 0-1,1 0 1,-1 0 0,0 0 0,0-1 0,0 1 0,1-1-1,-1 0 1,5-2 0,11-3 98,-1-1-1,1-1 1,-1 0 0,0-2-1,31-21 1,-43 26-77,34-34 189,-35 34-152,101-111 726,-103 114-643,-1 2-1,-1 0-149,0 0 0,0 1-1,-1-1 1,1 0 0,0 1-1,-1-1 1,1 0 0,0 1 0,-1-1-1,1 1 1,0-1 0,-1 1 0,1-1-1,-1 1 1,1-1 0,-1 1 0,1-1-1,-1 1 1,1 0 0,0 1 0,6 21 37,-7-21-42,11 50 9,13 50-1212,-12-60-4816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1 383 5832,'23'-29'0,"-18"21"-3,0 1 1,-1-2-1,0 1 1,0 0-1,-1-1 1,0 0-1,-1 1 0,1-1 1,0-13-1,0-8 7,-1-40 0,-2 67-2,0-4 62,0-7 394,-2 19-276,-3 10-876,-4 11-3012</inkml:trace>
  <inkml:trace contextRef="#ctx0" brushRef="#br0" timeOffset="1">155 409 7000,'4'-4'13,"-1"1"0,0-1 0,0 0 0,-1 0 0,1 0 0,-1 0 0,0 0 0,0 0 0,0-1 0,-1 1 1,1 0-1,-1-1 0,0 0 0,0-8 0,0-2 96,-1 0 1,-2-27 0,1 32-63,-2-22 299,-1 1 0,-2 0 0,-1 0 0,-13-35 0,19 63-343,0 0-1,-1 0 0,1 0 0,-1 1 0,0-1 0,0 0 1,0 1-1,0-1 0,0 1 0,-1 0 0,1 0 0,-1 0 1,1 0-1,-1 0 0,0 0 0,0 1 0,-5-3 0,1 0-591,-25-12-5211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7984,'0'0'0,"0"18"0,2 30 0,4 20 0,-5 11 0,-8 8-232,-10 11 232,1 2-5336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11832,'0'0'0,"19"6"0,33 17 0,17-9-16,25-11 16,10-14-424,3-10 424,-17-17-640,-37-16 640,1-3-7584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10400,'32'0'-302,"-32"1"565,2 5 45,-1-3 56,1 3 11,0-2-30,1 3-14,-2-4-46,0 3-17,-1-5-40,-1 1 3,2 2-293,-9 7 1294,5-6-1212,1-1-1,-1 1 0,0 0 1,1 0-1,0 0 1,1 0-1,-1 1 0,1-1 1,0 0-1,0 1 1,0-1-1,1 7 0,-1 0 5,-5 45 3,2-15-8,0 7-15,1-14-137,2 0 1,4 43-1,-2-44-1073,-1-33 1200,0-1 1,0 0 0,0 0 0,1 1 0,-1-1-1,0 0 1,0 0 0,1 1 0,-1-1-1,0 0 1,0 0 0,1 0 0,-1 1 0,0-1-1,1 0 1,-1 0 0,0 0 0,0 0-1,1 0 1,-1 0 0,0 0 0,1 0 0,-1 0-1,0 0 1,1 0 0,-1 0 0,0 0-1,1 0 1,-1 0 0,0 0 0,1 0 0,-1 0-1,0 0 1,1 0 0,-1 0 0,0 0-1,0-1 1,1 1 0,-1 0 0,16-6-46,-14 5 27,1 0 18,5 0-4,12 0 10,-8 0 1,-2 4 6,-6 3 1,9 21-2,-1 20-4,-4 5-2,-7-8 0,-12 133-10,9-160 6,-8 58-60,10-74 56,-1 1 0,1 0 1,-1 0-1,1-1 0,-1 1 0,1 0 0,-1 0 0,0-1 0,0 1 0,0-1 0,0 1 0,0-1 0,0 1 0,0-1 1,-1 0-1,1 1 0,0-1 0,-2 1 0,1-1-3,-4 0-102,-56-29-1471,21 7-5656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23 8792,'-3'-2'14,"0"0"0,0-1 0,1 1 0,-2 0 0,1 1 0,0-1 1,0 1-1,0-1 0,-1 1 0,1 0 0,-1 0 0,1 0 0,-1 1 0,1-1 0,-1 1 1,-4 0-1,-2 0 39,0 1-1,1 1 1,-1-1 0,-15 6 0,12-3-41,8-3-2,1 0 0,-1 1 0,0 0 0,1 0-1,-1 0 1,-4 4 0,-21 13 72,0 1 0,-31 31 1,10-5 102,-75 69 386,69-71-318,27-18 6,2 2 0,-33 40 0,60-65-233,0-1 0,-1 1 0,1 0 0,1-1 0,-1 1 0,0 0 0,1 0 0,-1 0 0,1 0 0,0-1 0,0 1 0,0 0 0,0 0 0,0 0 0,1 0 0,0 0 0,0 2-1,0-1 14,4 9 141,2-3-124,1 0 0,0 0 0,0-1 0,1 0 0,1-1 0,0 0 0,0 0 0,0-1 0,22 11 0,-17-10-30,-5-3 16,-1 0-1,1-1 1,16 4 0,110 30 149,9-7-35,-86-20-1624,37 8-6452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9328,'3'1'16,"0"0"0,0 0 1,1 0-1,-1 0 0,0 0 1,1-1-1,-1 1 0,0-1 1,1 0-1,-1 0 0,1 0 1,-1-1-1,0 1 0,1-1 1,-1 0-1,0 0 0,0 0 0,1 0 1,-1 0-1,0-1 0,0 1 1,0-1-1,-1 0 0,6-4 1,-5 3 4,0 1 0,1 0 0,-1-1 0,0 2 0,1-1 0,0 0 0,-1 1 0,5-2 0,26-3 284,0 1 0,53 0 0,-49 4 67,74-11 1,-105 10-443,0 1 1,0 0-1,0 1 0,8 0 1,-6 0-862,15 0-5975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75 7712,'4'-6'10,"-4"6"-11,0 0 1,1 0-1,-1 0 1,0 0 0,0 0-1,0 0 1,0 0 0,0 0-1,0-1 1,0 1 0,0 0-1,0 0 1,0 0-1,0 0 1,0 0 0,0 0-1,0 0 1,1 0 0,-1 0-1,0 0 1,0 0-1,0-1 1,0 1 0,0 0-1,0 0 1,0 0 0,0 0-1,1 0 1,-1 0-1,0 0 1,0 0 0,0 0-1,0 0 1,0 0 0,0 0-1,0 0 1,1 0 0,-1 0-1,0 0 1,0 0-1,0 0 1,0 0 0,0 1-1,0-1 1,0 0 0,0 0-1,1 0 1,-1 0-1,0 0 1,0 0 0,0 0-1,0 0 1,0 0 0,0 0-1,0 0 1,0 1-1,0-1 1,0 0 0,0 0-1,0 0 1,0 0 0,1 0-1,-1 0 1,0 0-1,0 1 1,1 4-1,1 44 1,-3-4 0,-6 10 1,-13 118 54,19-167-38,0-3-9,1 0 0,0 0 0,-1 0 0,1 0 0,1 0 0,-1 0 0,0 0 0,1 1 0,-1-1 0,1 0 0,2 3 0,-3-4 39,0 4 63,0-15-51,6-32 17,1 0 0,13-43 0,4 14 15,-21 60-81,35-78 94,-32 74-86,2 1 0,0 0 0,0 0-1,1 1 1,13-14 0,-7 14-15,-10 10-4,3 0-13,30 5-3,-35 1 10,-1 12 6,0 0-1,-1 0 0,-1 0 1,0 0-1,-4 21 1,-8 8 1,-7-6 0,-3-6 0,10-16 2,9-10 5,-1-1 1,-1 1 0,1-1 0,-1-1 0,0 1-1,0-1 1,-1 1 0,1-1 0,-12 6 0,16-10 33,-6-1-16,7 0-19,0 1 1,0-1 0,0 0-1,0 0 1,0 0-1,0 0 1,0 0 0,1 0-1,-1 0 1,0 0-1,0 0 1,0 0 0,0 0-1,0 1 1,0-1-1,0 0 1,0 0 0,0 0-1,0 0 1,0 0-1,0 0 1,0 0 0,0 0-1,0 0 1,0 1-1,0-1 1,0 0-1,0 0 1,-1 0 0,1 0-1,0 0 1,0 0-1,0 0 1,0 0 0,0 0-1,0 0 1,0 0-1,0 1 1,0-1 0,0 0-1,0 0 1,0 0-1,0 0 1,0 0 0,-1 0-1,1 0 1,0 0-1,0 0 1,0 0 0,0 0-1,0 0 1,0 0-1,0 0 1,0 0 0,0 0-1,-1 0 1,1 0-1,0 0 1,0 0 0,0 0-1,0 0 1,0 0-1,0 0 1,0 0 0,0 0-1,-1 0 1,39 24 229,63 32 1,-48-30-106,-37-19-80,-1-1-8,0 1 0,-1 1 0,23 14 1,-36-21-39,0 0 0,0 0-1,-1 0 1,1 0 0,0 0 0,0 0 0,-1 0 0,1 0 0,-1 0 0,1 1 0,-1-1 0,1 0-1,-1 0 1,0 1 0,0-1 0,1 0 0,-1 0 0,0 1 0,0-1 0,0 0 0,0 1 0,-1-1-1,1 0 1,0 0 0,0 1 0,-1-1 0,1 0 0,-1 0 0,1 0 0,-2 2 0,0 2 3,-1-1 0,0 1 0,0-1 0,-7 7 1,8-8-12,-2 0 9,0 1-1,0-1 0,0 0 1,-1 0-1,1-1 0,-1 1 1,0-1-1,0 0 1,1 0-1,-1 0 0,0-1 1,-1 0-1,-7 1 0,7-1 2,2 0-1,1 0 0,0 0 0,0-1 1,0 0-1,-1 1 0,1-1 0,0-1 1,0 1-1,-1 0 0,1-1 0,-4 0 1,-5-2 4,-33-6 0,15-1 2,-1-1 1,-45-25-1,17 8-1270,-2 2-4823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5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32 9952,'-1'2'-23,"-5"6"0,4-6-18,3-1 8,1 6 34,0-5 14,4 3 5,-5-3 17,10 8 255,-7-6-312,-3-2 59,-6-8 439,3 3-443,1-3 5,1 5 7,0-16 10,0 15-46,0 1 0,1-1 0,-1 0 0,-1 0 1,1 0-1,0 1 0,0-1 0,-1 0 0,1 0 0,-1 1 0,1-1 0,-1 0 0,0 1 1,1-1-1,-1 1 0,0-1 0,0 1 0,0-1 0,-1 1 0,1-1 0,0 1 0,0 0 1,-4-2-1,-9 0-6,-6 10 0,-7 11-3,13-6-5,1 1 0,0 0 0,1 0 0,-19 29 0,25-33-7,1 0-1,0 0 1,1 0 0,0 1 0,0 0-1,-2 13 1,5-20 5,1 0-1,0 0 1,0 0-1,0 1 1,1-1-1,-1 0 1,1 0-1,0 0 1,0 0 0,0 0-1,0 0 1,3 6-1,0-1-11,-3-5 14,5 9-8,1 0-1,0 0 0,9 10 1,-13-17 11,3 3 8,-1 2 1,0-1 0,0 1-1,-1-1 1,0 1 0,0 0-1,-1 1 1,-1-1 0,0 1-1,0-1 1,0 17 0,-2-14-2,1-10-1,-1 0 0,0 0 1,0 1-1,-1-1 0,1 0 0,-1 1 0,0-1 0,0 0 0,0 0 0,0 0 0,-2 4 0,-5 11 36,-1-1 0,-1 0 0,-1 0 0,-22 26 0,24-32-32,-20 16 27,5-7-5,21-18-31,1 0 0,0-1-1,-1 1 1,1-1 0,-1 0 0,1 1 0,-5 0 0,4-2-36,1 0 0,0 0 1,0-1-1,-1 1 0,1-1 1,0 0-1,0 1 1,0-1-1,-1 0 0,1 0 1,0 0-1,0-1 0,1 1 1,-1 0-1,0-1 0,0 0 1,1 1-1,-1-1 0,1 0 1,-3-3-1,0 0-584,-22-23-6114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6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8520,'4'32'-122,"-3"-31"36,38 9-162,-18-8 229,27 1 1,46-16 16,-76 10 2,24-7 15,-20 0-2,27-15-1,-39 21-10,12-11 1,0-1-1,14-7-932,-23 16-3716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9864,'3'1'-8,"0"0"1,-1 1 0,1-1-1,0 1 1,-1 0 0,0 0 0,1 0-1,-1 0 1,0 0 0,0 0-1,0 0 1,2 5 0,-2-2-7,0 0 0,0 0 1,-1 0-1,1 1 0,-1-1 1,0 10-1,4 45 5,-4 11 9,-5-5 0,-7 0 92,-6 24 12,17-88-78,0-5-18,-1-14-6,10-9-2,9-10 0,1-11 0,-2-9 0,1-5 0,1 4 0,-14 41 0,16-36 1,-14 37 4,0 5-3,3 2-4,-6 7-2,0 0-1,0 1 0,-1-1 0,1 0 0,0 1 1,0 0-1,0 0 0,0 0 0,7 2 0,0-1-63,-9-1 43,0 1-16,-1 0 40,1 0 0,-1 0 0,0 0 0,1 0 0,-1 0 0,0 0 0,0 0 0,1 1 0,-1-1 1,0 0-1,0 1 0,-1-1 0,1 1 0,0-1 0,0 1 0,-1 0 0,1-1 0,-1 1 0,1 3 0,3 6-4,10 26-2,1 11 6,8 69-788,-22-110 432,2 12-5289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6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8880,'0'0'0,"16"10"0,-1 0-40,5-1 40,8-4-88,11-5 88,6-9-272,4-13 272,0 1-5880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 14 5656,'1'0'2,"-1"0"-1,0-1 1,0 1 0,1 0 0,-1-1 0,0 1 0,0 0-1,0-1 1,1 1 0,-1-1 0,0 1 0,0 0-1,0-1 1,0 1 0,0-1 0,0 1 0,0 0 0,0-1-1,0 1 1,0-1 0,0 0 0,-274 6 1670,272-5-1653,0 0 0,1 0-1,-1 0 1,1 0 0,-1 0 0,1 0 0,-1 0 0,1-1 0,-1 1-1,1 0 1,-1-1 0,-2-1 0,-9-1 59,-39 1 2843,51 2-2796,-5 1-24,5-1-98,0 1 0,0 0-1,0-1 1,0 1 0,1-1-1,-1 1 1,0 0 0,1 0 0,-1 0-1,0-1 1,1 1 0,-1 0-1,1 0 1,-1 0 0,1 0-1,0 0 1,-1 1 0,1-1 2,-13 29 0,8-15-30,0-1 9,1 1-1,1 0 1,0 0 0,1 0 0,0 0 0,2 0 0,0 17-1,6-1 11,4 12 6,-5-29 0,6-4 1,-2-3 6,-7-5 1,2-1 0,15 9 6,3 0-12,8 9-2,21 17 0,-45-34 0,0 1 0,8 15 0,10 28 0,2 3 0,-19-27 0,-7 1 0,-5-1 0,-7-1 1,8-17 2,0 0 0,-1-1-1,1 0 1,-1 1 0,1-1 0,-1-1 0,0 1 0,0-1-1,0 0 1,-1 0 0,1 0 0,0 0 0,-1-1 0,1 0-1,-1-1 1,1 1 0,-11-1 0,2-1 12,1 0 1,-1 0-1,1-2 1,0 1-1,-1-2 1,1 0-1,-15-7 1,-12-7-232,0 3 0,0 1 0,-1 1 0,-51-7 0,35 13-6384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48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13 8696,'0'0'8,"-11"-10"21,9 9-5,0 1-1,-1-1 1,1 1 0,0-1-1,0 1 1,-1 0 0,1 0-1,0 0 1,0 1-1,-1-1 1,1 0 0,0 1-1,0-1 1,0 1 0,0 0-1,0 0 1,0 0 0,0 0-1,0 0 1,0 0 0,0 0-1,0 1 1,0-1-1,1 1 1,-3 2 0,-1 2 14,1-1 0,0 1 0,0 0 0,1 0 0,0 1 1,0-1-1,0 1 0,1 0 0,0-1 0,-2 14 0,1 2 37,1-1 0,1 24 0,1-36-53,1 0 1,0 0 0,1 0 0,0-1 0,0 1-1,0-1 1,5 9 0,-3-6-8,0 2 23,1 0-1,1-1 1,7 13-1,-6-12-15,-4-8-4,0-1-1,0 0 1,0 1 0,1-1-1,-1 0 1,1-1 0,0 1-1,1-1 1,-1 1 0,6 2 0,-4-2 7,2 2 17,0-1 1,1 0-1,-1 0 1,1-1-1,0 0 0,0-1 1,11 4-1,-15-6-20,-4-1-9,0 1 0,0-1 0,0 0 0,0 0 0,0 1 0,0-1 0,0 0-1,0 0 1,0 0 0,0 0 0,0 0 0,0 0 0,0-1 0,1 1 0,8-3-152,-1 0 0,1 0 1,-1-1-1,0 0 0,0-1 1,-1 0-1,16-11 0,24-23-6567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0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6368,'0'0'1914,"1"5"-1548,20 69 402,6 26-134,-19-28-355,27 233 434,-25-211-366,1-28-151,-8-45-98,-2-8-19,1 0 0,0-1 0,5 15 1,-6-25 1,-4-3 4,-16-7-1511,-2-2-5794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0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20 561 8432,'11'25'90,"0"1"0,-2 0-1,9 44 1,-6-20-23,0 1-53,-11-42-92,1 0 0,-1 0 0,-1 0 0,0 0 0,0 0 0,-1 0 0,0 0 0,0 0 0,-1-1 0,0 1 0,-1 0 0,0-1 0,-6 13 0,-1-2-5022</inkml:trace>
  <inkml:trace contextRef="#ctx0" brushRef="#br0" timeOffset="1">0 0 4400,'0'0'0,"2"13"0,5 17 0,-4 12-320,-9 20 320,2 0-2584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1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5656,'-5'-2'73,"-13"-3"300,17 5-82,-1-3-135,2 3-120,-1 0 0,1-1-1,-1 1 1,1-1 0,-1 1 0,1-1 0,0 1 0,-1-1 0,1 1 0,0-1 0,-1 1 0,1-1-1,0 1 1,0-1 0,-1 0 0,1 1 0,0-1 0,0 1 0,0-1 0,0 0 0,0 1 0,0-1-1,0 1 1,0-1 0,0 0 0,0 1 0,0-1 0,0 0 0,1 1 0,-1-1 0,0 1 0,0-1 0,1 1-1,-1-1 1,0 1 0,1-1 0,-1 1 0,0-1 0,1 1 0,-1-1 0,1 1 0,-1-1 0,1 1-1,-1 0 1,1-1 0,-1 1 0,1 0 0,-1-1 0,1 1 0,1 0 0,-1-1 568,-73 165 1140,27-54-1402,37-83-108,8-24-225,-24 121 355,22-102-272,0 0 1,2 0-1,0 0 1,1 0-1,6 24 1,-3-22 78,15 37 1,-17-55-137,0 0 1,0 0 0,1-1 0,0 1-1,0-1 1,0 0 0,1 0 0,-1 0 0,1 0-1,1-1 1,-1 1 0,7 4 0,-10-8-30,0-1 1,0 0 0,0 0 0,0 1-1,-1-1 1,1 0 0,0 0 0,0 0 0,0 0-1,0 0 1,0 0 0,0 0 0,0 0-1,0-1 1,-1 1 0,1 0 0,0 0-1,0-1 1,0 1 0,0-1 0,0 0-1,2 0 12,20-11-1574,1-1-6310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1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9416,'8'13'-167,"0"2"1,-1-1 0,-1 1-1,-1 0 1,0 0 0,-1 0-1,4 25 1,-7 6 81,-3 14 166,-19 95 0,20-148-20,-20 141 492,14-27-124,7-99-409,-2-9-1089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1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5112,'0'0'-24,"1"-1"4,0 1 20,-1 0 0,1 0-1,0 0 1,-1 0 0,1 0 0,0 0 0,-1 0 0,1 0-1,0 0 1,-1 0 0,1 0 0,0 1 0,-1-1 0,1 0 0,-1 0-1,1 1 1,0-1 0,-1 0 0,1 1 0,-1-1 0,1 1-1,-1-1 1,1 1 0,-1-1 0,1 1 0,-1-1 0,0 1 0,1 0-1,5 10 7,-1-1 10,1 0-1,-1-1 1,-1 2-1,7 20 0,-3-6 63,2 9 44,-2 0 0,6 53 0,-13-72-63,-1 0 0,0 0-1,-1 0 1,-5 24 0,5-33 1,0 4 6,0-6-19,-1 4-7,2-6-11,1-5-21,1-4-23,0-1-1,-1 1 1,1-1-1,-2 0 1,1 1-1,-1-1 1,-1-11-1,0-4-553,1-27-2864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5832,'-48'18'-8,"2"-2"8,-8 3 0,1 4 0,7 0 0,7-2 0,-37 23 18,75-44-15,0 1-1,0 0 0,0 0 0,1-1 0,-1 1 0,0 0 1,0 0-1,0 0 0,1 0 0,-1 0 0,0 0 0,1 0 0,-1 0 1,1 0-1,0 0 0,-1 0 0,1 0 0,0 1 0,-1-1 0,1 0 1,0 1-1,0 1 7,0 0 0,0 0 0,1 0 0,-1 0 0,1-1 0,0 1 0,0 0 0,1 3-1,2 2 18,0 0 0,1-1 0,-1 0 0,9 10 0,-7-10-14,23 20 85,-13-13-27,0 0 49,0 0-1,1-1 1,0-1-1,36 19 1,-48-29-97,-1 0 1,1 0 0,-1-1-1,1 1 1,0-1 0,0-1-1,-1 1 1,1-1-1,0 1 1,0-1 0,0-1-1,0 1 1,0-1-1,-1 0 1,1 0 0,0 0-1,-1-1 1,1 1 0,7-5-1,-1 0-17,-1-1 0,0-1 0,-1 1 0,0-1 0,0-1 0,10-12-1,22-26-2,-31 36 666,-10 10-649,0 1 0,1 0-1,-1-1 1,1 1 0,-1 0 0,1-1 0,-1 1 0,0 0 0,1 0 0,-1-1-1,1 1 1,-1 0 0,1 0 0,0 0 0,-1 0 0,1 0 0,-1-1 0,1 1 0,-1 0-1,1 0 1,-1 1 0,1-1 0,-1 0 0,1 0 0,-1 0 0,1 0 0,-1 0-1,1 0 1,-1 1 0,1-1 0,-1 0 0,1 1 0,-1-1 0,1 0 0,-1 0 0,1 1-1,-1-1 1,0 1 0,1-1 0,-1 0 0,0 1 0,1 0 0,3 5 255,-2-3-51,4 3-26,1-4-67,-1-3-116,-1 0 0,1 1 1,0-2-1,-1 1 1,1-1-1,-1 0 0,0 0 1,7-4-1,44-29 34,-20 4-41,-26 21-8,-2 0 1,15-21-1,-22 29 0,0 0 0,0 0-1,0 0 1,0-1-1,-1 1 1,1 0-1,-1-1 1,1 1 0,-1 0-1,0-1 1,0 1-1,0 0 1,0-1-1,-1 1 1,1-1 0,-1 1-1,1 0 1,-1 0-1,0-1 1,0 1-1,0 0 1,0 0 0,0 0-1,0 0 1,-1 0-1,1 0 1,-1 0-1,-2-2 1,3 4 0,0-1 0,0 1 0,0-1 0,0 1-1,0 0 1,0-1 0,0 1 0,0 0 0,0 0 0,0 0 0,0 0 0,0 0-1,-1 0 1,1 0 0,0 0 0,0 0 0,0 0 0,0 1 0,0-1 0,0 0-1,0 1 1,0-1 0,0 1 0,0-1 0,0 1 0,0 0 0,0-1 0,0 1-1,0 0 1,1 0 0,-2 1 0,-17 18 0,-1 17 1,13-15-1,0 0 1,-4 35-1,8-40 0,2 1-1,0 0 0,3 34 1,-1-28-1,0-12-3,0 0-1,0 0 0,2 0 1,6 24-1,-2-12-6,-6-22 6,-1-2 5,0 1 1,0-1-1,0 1 1,0-1 0,0 1-1,1-1 1,-1 1-1,0-1 1,0 1-1,1-1 1,-1 0-1,0 1 1,1-1 0,-1 1-1,0-1 1,1 0-1,-1 1 1,1-1-1,-1 0 1,0 1 0,1-1-1,-1 0 1,1 0-1,-1 1 1,1-1-1,-1 0 1,1 0-1,-1 0 1,1 0 0,-1 0-1,1 0 1,-1 1-1,1-1 1,0 0-1,-1-1 1,1 1 0,-1 0-1,1 0 1,1 0-1,-1 0 0,0-1 0,0 1 0,1 0 0,-1-1-1,0 1 1,0-1 0,0 1 0,0-1 0,0 0 0,0 1 0,0-1 0,0 0 0,0 0 0,0 0 0,0 1 0,0-1 0,0 0 0,0 0 0,0-2 0,9-18-568,9-34 1,-2 3-5072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2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10488,'2'1'-16,"6"5"1,-5-2 7,0 3 11,-1-5 18,5-1 19,-4 1 40,2 5 28,-4-5 56,20 19 619,-17-19-743,-1 0 1,0 1 0,0-1 0,1-1-1,-1 1 1,1 0 0,0-1-1,0 0 1,5 2 0,36 4-35,-36-5 14,18-1-8,-18-2-11,22-3 1,18-6-2,-43 8-1,14 2 2,-7 0 0,-10-1 6,7 0 1,12 6 2,-20-5-11,-1 1 0,0-1 0,0 0-1,0 1 1,0-1 0,1 0 0,-1 0 0,0 0-1,0 0 1,1 0 0,-1 0 0,0 0 0,0 0-1,1-1 1,-1 1 0,0 0 0,0-1 0,0 1-1,0-1 1,0 1 0,1-1 0,-1 1 0,1-2-1,5-2-1,2 0 0,20-15-60,-16 8 16,-2 0 0,1 0 0,-1-2 0,-1 1 0,0-1 0,10-19 1,19-55-317,-38 83 309,5-14-68,-14-11-11,8 28 130,-1-1-25,-7 8 11,7 3 17,7 1 1,25 23 6,-7-10-7,0 0 0,-18-16 0,31 13 0,-20-10 11,27 19 1,-43-28-11,0 0 7,1 0 0,-1 0 0,0 1 0,1-1 0,-1 1 0,0-1 0,0 1 0,0-1 0,0 1 0,0 0 0,0-1 0,0 3 0,4 6 72,-1-1-43,0 1 1,-1 0 0,0 0-1,-1 0 1,0 1 0,0-1-1,0 19 1,-2-28-30,0 0 0,0 0-1,0-1 1,0 1 0,0 0 0,0 0-1,0 0 1,0 0 0,0 0 0,0 0 0,0-1-1,-1 1 1,1 0 0,0 0 0,-1 0-1,1 0 1,0-1 0,-1 1 0,1 0 0,-1 0-1,0-1 1,1 1 0,-1 0 0,1-1-1,-1 1 1,0-1 0,0 1 0,1-1-1,-1 1 1,0-1 0,0 1 0,1-1 0,-1 0-1,0 0 1,0 1 0,-1-1 0,0 0-132,0 0 0,0 0-1,0-1 1,0 1 0,0 0 0,0-1 0,0 0 0,0 1 0,0-1 0,0 0 0,-3-2 0,-11-9-6776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3:5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8160,'18'-5'-4,"-17"5"3,-1-1 0,1 1 0,0 0 1,-1-1-1,1 1 0,0 0 0,-1 0 0,1 0 0,0 0 0,-1 0 0,1-1 1,0 1-1,0 1 0,-1-1 0,1 0 0,0 0 0,-1 0 0,1 0 1,0 0-1,1 1 0,19 6 8,-13-5 45,-5 0 55,1 4 29,-4-5-105,1 0-1,0 0 1,0 0 0,0 0 0,0 0 0,1 0 0,-1 0 0,0 0 0,0 0-1,1 0 1,0 0 0,16 12 216,-11-4-200,0 0-1,-1 0 1,0 0 0,0 1-1,-1 0 1,0 0 0,-1 1-1,0-1 1,-1 1 0,0 0-1,2 19 1,-1-4-7,-1 6 68,2 0 0,16 51 0,-7-43-26,-6-20 6,-1 0-1,5 24 1,-10-31 30,1 26 104,-4-36-159,-2 3-7,2-4-24,3-4-7,4-4-35,0 1 0,1-1 1,0 1-1,0 0 0,0 0 0,1 1 0,-1 0 0,1 1 0,14-5 0,24-11-141,139-82-761,-154 87 852,-27 14 64,4 0 14,-6 0 229,17-29 97,-18 27-343,22-27 26,-17 9-23,-5-4 1,-6-3-3,-5 5-2,9 21 0,0-1 0,0 1 0,0 0 0,0 0 0,0 0 0,0 0 0,0 0 0,0 0 0,0 1 0,-1-1 0,1 0 0,0 1 0,-2-2 0,1 2 0,1 0 0,-1 0 0,1 0 0,-1 0 0,1 0 0,-1 0 0,1 0 0,-1 0 0,1 0 0,-1 1 0,1-1 0,-1 1 0,1-1 0,-2 1 0,-27 19 0,25-16-2,0 1 0,1 0 1,0 0-1,0 0 1,0 1-1,0-1 0,1 1 1,0 0-1,0 0 1,1 0-1,-1 0 0,1 0 1,0 1-1,1-1 0,0 1 1,0-1-1,0 1 1,1 12-1,1-16-3,0 0 0,0 0 0,0 0 0,0 0 0,1 0-1,-1 0 1,1-1 0,0 1 0,0-1 0,0 1 0,0-1 0,0 1 0,1-1 0,2 2 0,-2-1-6,5 5-8,1-1-1,-1 1 0,1-2 0,0 1 0,1-2 1,10 6-1,-9-5 5,9 3-58,16 1 20,47 8 0,-82-18 48,1 0 0,-1 1 0,0-1 0,1 0 0,-1 0 0,0 0 0,1 0 0,-1 0 0,0-1 0,0 1 0,1 0 0,-1-1 0,0 1 0,1 0 0,-1-1 0,2 0 0,7-5-106,0 0 0,0-1 0,-1 0-1,1 0 1,-2-1 0,1 0 0,-1-1 0,0 0 0,-1 0 0,8-13-1,36-51-5514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87 8160,'-21'-11'115,"-39"-14"0,52 23-72,0 0 1,0 1 0,0 0 0,-1 0-1,1 1 1,-13 1 0,12 0-12,0 1 0,0 1 0,0 0 0,0 0 0,0 1 0,1 0 0,0 0 0,0 1 1,0 0-1,0 0 0,1 1 0,-1 0 0,2 0 0,-9 9 0,10-8-4,0-1 0,0 1 0,0 0 0,1 1 0,0-1 0,1 1 0,-1 0 0,1 0 0,-2 10 0,2-8-3,-2 8 50,0 0 0,2 0-1,-3 28 1,4-28-44,2 1 110,4-5-101,0 0 1,0 0-1,2-1 0,6 15 0,0-15 94,-3-6-92,0-1 1,1 0-1,0-1 1,0 0-1,0 0 1,1-1-1,0-1 1,0 0 0,0 0-1,19 2 1,-18-4-19,-9-1-12,0 0 0,0 1 0,0-1 0,0 0 0,0-1 0,0 1 0,0-1 0,0 1 1,0-1-1,0 0 0,0 0 0,3-2 0,10-4 79,27-17 1,-34 14 29,-6 5-84,5-6 14,-1-1 0,-1-1 0,0 1 1,-1-1-1,7-24 0,-4 10 94,-2 1 0,-1-2 0,-1 1 0,-2 0-1,-1-46 1,-2 67-85,0 1 0,0-1 0,-1 0-1,0 0 1,0 1 0,-1-1 0,0 1-1,1 0 1,-6-7 0,3 5-6,2 2 12,0 0-1,-1 0 0,1 1 1,-1-1-1,0 1 1,0 0-1,0 0 0,-1 1 1,-5-4-1,8 5-40,-1 0 0,0 1-1,0 0 1,0-1 0,1 1 0,-1 0-1,0 0 1,0 1 0,-1-1 0,1 1-1,0-1 1,0 1 0,0 0 0,-6 1 0,6-1 36,5 3 4,6 7-51,-4-8-19,0 0 0,-1-1 1,1 1-1,0-1 1,0 0-1,0 0 0,0 0 1,0 0-1,7-1 1,38 0-133,-33-1 72,39 1-2399,-53 0 2024,0 3 0,83 118-575,-36-34 863,-28-45 103,-6-14 28,6 9 4,-3 1 0,24 67 0,-27-61 21,-15-43 5,0 0 1,0 0 0,0 0 0,0 0-1,0 1 1,0-1 0,0 0 0,0 0-1,-1 0 1,1 0 0,0 0 0,-1 0-1,1 0 1,-1 0 0,1 0-1,-1 0 1,1 0 0,-1 0 0,0-1-1,1 1 1,-1 0 0,0 0 0,0 0-1,1-1 1,-1 1 0,0 0 0,0-1-1,0 1 1,-2 0 0,2 0 150,-3-5 0,0 1-85,1 0 0,-1-1 0,1 0 1,0 0-1,0 0 0,0 0 0,0-1 1,-2-5-1,1 2-19,3 6-22,0-1 0,0 1 0,0-1 0,0 0 0,0 1 0,1-1 0,-1 1 0,1-1 1,0 0-1,0 0 0,0 1 0,1-4 0,9-109 476,-4 88-155,11-17-110,26-49-1,-26 69 51,-9 14-187,4-4-22,0 0 0,2 0 0,0 1 0,0 1 0,19-13 0,87-44 581,-116 68-656,0 0 0,0 0 1,0 1-1,0-1 0,0 1 1,0 0-1,0 0 0,0 0 1,0 1-1,0-1 0,6 3 1,-5-2-4,6 0-250,0 0 0,0 0 0,20-3 0,-25 2-456,21-3-7848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 9328,'3'-2'163,"25"-6"343,-26 7-119,-4 6-267,-10 17-39,6-13-59,1 1-1,0 0 1,-5 13 0,3-1 10,1 0 1,1 1 0,0 0-1,2-1 1,-1 44 0,12-11-8,-2-34 42,2-4-35,1 0 0,1 0 1,0-1-1,1 0 1,1-1-1,16 17 0,-18-24-20,-4-3 5,0 0-1,0 0 0,0-1 0,8 4 1,-6-4-2,0 0 1,0 0 0,1-1 0,0 0 0,9 1-1,-7-5 59,-4-4-57,0 0 0,0 0 1,0 0-1,-1-1 0,10-10 1,-8 2 62,-1-14-24,4-33 1,-12 40 31,-10-22 17,-2 1 1,-32-72-1,36 94-87,5 12 13,1 1 0,-1-1 0,0 1 0,-1 0 0,-7-8 0,-31-43 196,43 57-183,-1 0 0,0 0 0,0 0 1,0 0-1,1 0 0,-1 0 0,0 1 1,0-1-1,0 0 0,0 1 0,0-1 1,0 1-1,-1-1 0,1 1 0,0-1 0,0 1 1,0 0-1,0-1 0,-1 1 0,1 0 1,-2 0-1,7 9-257,0 0 0,0-1 1,0 1-1,1-1 0,1 0 0,6 7 1,22 31-7948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126 222 6456,'-2'0'0,"-13"0"9,-1 0-1,1-1 1,-1 0 0,-18-5 0,32 6-2,1-1 0,-1 1 0,1-1 0,0 1-1,-1-1 1,1 0 0,0 1 0,0-1 0,-1 0 0,1 0 0,0 0 0,0 0 0,0 0 0,0 0 0,0 0 0,0 0 0,0-1 0,0 1 0,1 0 0,-1-1 0,0 1-1,1 0 1,-1-1 0,1 1 0,0-1 0,-1 1 0,1-1 0,0 1 0,0-1 0,0-2 0,1-3 50,0 0 0,0 0-1,1 0 1,0 0 0,5-10 0,0 1 35,1 0 0,14-20 0,-20 33-62,-1 1 0,1-1 0,0 1 0,0-1 0,1 1 0,-1 0 0,0 0 0,1 0 0,-1 1 0,1-1 0,-1 1 0,4-2 0,4-3 26,0 0-17,-8 4-19,0 0 1,0 1-1,0-1 0,1 1 0,-1 0 0,1 0 1,-1 0-1,1 0 0,-1 0 0,1 1 0,0-1 1,3 0-1,6 0 48,-1 0 0,0 1 0,1 0 0,-1 0 0,1 1 1,-1 1-1,0 0 0,0 1 0,15 5 0,11 10 7,-24-8 105,45 58 77,-50-51-50,0 12-65,4 39 1,-11-63-106,-1-1-1,1 1 1,-1 0 0,0 0-1,0 0 1,-1 0 0,1 0 0,-3 7-1,0 4 14,-4 24 22,1-26 95,0-4-88,0 2-27,-1 0 0,-1-1 0,0 0 0,0-1 1,-19 18-1,-128 117 521,138-130-544,-24 27 178,-24 29 446,65-70-637,-1-1 0,1 1 0,0 0 0,-1-1 0,1 1 0,0 0 0,0-1 0,-1 1 0,1 0 0,0 0 0,0-1 0,0 1 0,0 0 0,0-1 0,0 1 0,0 0 0,0 0 0,0-1 0,0 1 0,1 0 0,-1-1 0,0 1 0,0 0 0,1-1 0,-1 1 0,0 0 0,1-1 0,-1 1 0,2 1 0,13 12 69,-13-12-66,8 4 175,-4-4-162,0 0 1,0-1-1,0 0 1,1 1-1,-1-2 1,0 1 0,1-1-1,-1 0 1,0 0-1,1-1 1,-1 0-1,0 0 1,8-2 0,182-53 572,-117 23-370,-69 28-210,55-24 322,81-25 1,-83 35-2008,-33 10-7440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102 170 10224,'-4'4'-2,"-11"23"436,-55 100 515,67-120-911,1 0 0,0 0-1,0 0 1,1 1 0,0-1 0,0 0 0,0 0 0,1 1-1,0-1 1,2 8 0,-2-5-5,3 10 122,30 80 64,-24-83-78,0-6-92,1 0-1,0-1 1,17 13 0,-26-22-44,-1-1 1,1 1-1,0-1 1,-1 1-1,1-1 1,0 0-1,-1 1 1,1-1 0,0 0-1,0 0 1,-1 0-1,1 1 1,0-1-1,0 0 1,-1 0-1,1 0 1,1 0 0,11-1 16,-1-1 0,0 0 0,1 0 0,-1-1 0,12-5 0,-4-2 39,25-24 30,79-75-1,-85 64-70,-26 25 34,-3-4-29,0 0 0,7-33 1,-15 34 34,-5-11-18,-9-44 0,5 58 19,-5-2-30,0 2 0,-17-21 0,16 29 43,4 6-54,0 1 0,0 0 0,-1 1 0,-18-6 0,17 10 40,6 1-35,0 1 1,0 0 0,0 0 0,1 1 0,-1-1 0,1 1 0,-1 0 0,-5 5-1,9-7-86,-1 1 0,1-1-1,0 0 1,0 1-1,-1 0 1,1-1 0,0 1-1,0-1 1,0 1-1,1 0 1,-1 0 0,0 0-1,1-1 1,-1 1-1,1 0 1,0 0 0,-1 0-1,1 0 1,0 0-1,0 0 1,0 0-1,0 0 1,1 0 0,-1 0-1,0 0 1,1-1-1,0 1 1,0 3 0,9 16-8319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84 8880,'-12'-3'9,"-1"-1"0,-16-6-1,29 10-4,0-1-1,0 1 1,0-1 0,0 1-1,0 0 1,0-1-1,0 1 1,0-1-1,0 1 1,0-1-1,0 1 1,0 0-1,0-1 1,0 1 0,1-1-1,-1 1 1,0 0-1,0-1 1,0 1-1,1-1 1,-1 1-1,0 0 1,0-1-1,1 1 1,-1 0 0,0-1-1,1 1 1,-1 0-1,0 0 1,1-1-1,-1 1 1,6-4 23,-1 0 0,0 1 0,1-1 0,0 1 1,-1 0-1,1 1 0,0 0 0,13-3 0,-3 0 3,3-1 60,1 2 0,-1 0 0,1 2 0,-1 0 0,1 1 0,0 1 0,0 0 0,36 7 0,-49-6-55,-1-1 1,0 1-1,0 1 1,0-1-1,0 1 1,0 0-1,7 4 1,4 1 6,1-2-15,-13-3-7,0-1 0,0 1 0,0 0 0,0 1 0,0-1 0,-1 1 0,8 5 0,-1 0 24,-1 1 0,0 0 0,14 17 0,-18-14 44,-4-4-70,-1 0 1,0 0-1,-1 0 1,0 0-1,0 0 0,-1 0 1,1 0-1,-2 0 0,1 0 1,-1 0-1,-1-1 1,1 1-1,-6 10 0,2-6-7,3-5-1,0-1 0,-1 0 0,0 0 0,0 0 0,-8 7 0,-12 13 84,-1-2 0,-48 38 1,67-56-31,10-4 71,27-8-18,113-14 4,-86 19-74,-50 1-34,1 0-1,-1 1 1,13 2 0,-19-3-10,0 1 0,0-1 1,0 1-1,0 0 0,0 0 0,0 0 0,0 0 0,0 0 0,0 0 0,0 0 1,0 1-1,-1-1 0,1 0 0,-1 1 0,1 0 0,-1-1 0,0 1 1,1 0-1,-1 0 0,2 3 0,-3 3 24,-2-3-19,1 1-3,-1 1 1,0 0-1,-1 0 1,0-1 0,0 1-1,0-1 1,0 0-1,-1 0 1,-9 10 0,-16 18 21,-1-1 1,-47 39-1,64-62-22,-36 23 20,42-29-21,-64 36 24,60-36-14,1 1-1,-1-1 1,0-1 0,-1 0 0,1 0 0,-16 1 0,12-2 32,9-1-29,-1 0 0,1-1 1,0 0-1,-8 0 0,12 0-13,0 0 1,1 0-1,-1-1 0,1 1 1,-1-1-1,1 1 1,-1-1-1,1 1 1,-1-1-1,1 0 1,0 0-1,-1 1 1,1-1-1,0 0 1,0 0-1,0 0 0,0-1 1,0 1-1,0 0 1,0 0-1,0-1 1,0 1-1,0-2 1,-3-14-1501,1-3-6024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139 280 9240,'7'-31'386,"-7"27"36,-2-2 43,-2 8-26,-17 19-253,2 1-1,1 1 1,0 1 0,-15 27 0,29-42-149,-1 0 0,1 0 0,1 0 0,0 1 1,0-1-1,1 1 0,0 0 0,1 0 0,-1 11 0,1-8-11,0 9 88,19 85 38,-18-105-145,1 0 0,-1-1 1,1 1-1,-1 0 1,1-1-1,0 1 0,0-1 1,0 1-1,-1-1 1,3 2-1,9 11 16,0 0 0,1-1 0,0-1 0,16 11 0,-27-22-17,-1 0 1,1 1 0,0-1-1,0 0 1,0-1 0,0 1-1,0 0 1,4 0 0,16 4 13,-1-2 1,1-1 0,36 0-1,-32-7 34,-7-4-39,0 1-1,-1-2 1,0-1 0,25-18 0,-24 9 39,1-11-18,24-52 1,-37 59 11,-4 12-26,1-8-1,-1-1 1,0 1-1,-2-1 1,0 1-1,-3-24 1,-18-112 82,13 126-23,-4-4-20,-22-45 1,31 74-43,-1 1 0,0-1 0,0 1 0,0-1 0,0 1 0,-1 0 0,0 0 0,0 1 0,0-1 0,0 1 0,-6-4 0,4 3 2,-3 2 87,-2 3-71,1 1 1,0 1-1,-18 6 0,27-9-72,-1 0 0,1 1 0,0 0 0,-1-1-1,1 1 1,0-1 0,0 1 0,0 0 0,0 0-1,-1 0 1,1 0 0,0 0 0,1 0 0,-1 0 0,0 0-1,0 0 1,0 0 0,1 1 0,-1-1 0,0 0-1,1 0 1,-1 1 0,1-1 0,0 0 0,-1 1 0,1-1-1,0 1 1,0-1 0,0 0 0,0 1 0,0-1-1,0 1 1,0-1 0,0 0 0,1 1 0,-1-1 0,0 0-1,1 1 1,-1-1 0,1 0 0,0 1 0,-1-1-1,3 2 1,9 22-8511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10584,'-41'19'0,"34"-16"2,-1 1 1,0-1-1,0 0 0,0-1 0,-13 3 0,5-2 2,-27 6-10,-106 25 284,135-30-258,10-3-2,0 1-1,-1-1 1,1 1-1,0 0 1,0 0-1,0 1 1,-7 5-1,7-5 9,0 0 0,0 0 0,0 0 0,0 1 0,1-1 0,0 1 0,-1 0 0,1 0 0,1 0 0,-1 0 0,1 1 0,-1-1 1,1 1-1,0 0 0,1-1 0,-2 9 0,3-8-3,0 1 1,0 0 0,1-1-1,0 1 1,0-1 0,1 1-1,-1-1 1,1 0 0,0 0-1,5 8 1,0-1 1,0-1-1,13 15 1,-10-13-10,6 7 56,0-1-1,2 0 1,38 31 0,-39-35-50,38 31 129,-32-26-115,0 0 0,23 29 0,6 13 45,-50-59-71,-1-1-1,0 0 1,0 0 0,-1 1 0,1-1 0,0 0 0,-1 1 0,1-1 0,-1 1 0,0-1 0,0 1 0,0-1 0,0 1-1,0-1 1,-1 1 0,1-1 0,-1 0 0,1 1 0,-3 3 0,2-3 3,-1 2 1,0 0-1,-1 0 1,1 0-1,-1-1 1,0 1-1,-1-1 1,1 1-1,-1-1 1,0 0-1,0-1 1,0 1-1,-5 3 1,4-3 2,-9 5 65,-8-1-16,0-1 1,-1 0-1,1-2 1,-39 4-1,45-7-50,9-2-10,0 1 0,0-1 0,0 0 0,1-1 0,-9-1 0,-8-1-787,-28-8 0,19 2-7123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9328,'86'18'226,"-67"-15"-205,48 2 172,102 6 32,-131-9-57,159 1 69,-159-3-82,316-26 605,-282 22-205,-68 5-382,6 2-2,-9-2-155,0 0 0,-1-1 1,1 1-1,-1 0 0,1 0 0,-1 0 1,1 0-1,-1 0 0,1 0 1,-1 0-1,0 0 0,1 0 0,-1 0 1,0 1-1,0-1 0,0 0 1,0 0-1,0 0 0,0 0 1,0 0-1,0 0 0,-1 0 0,1 0 1,-1 2-1,1-2 21,-5 27 77,-1-1 0,-13 36 0,9-32-92,7-18-1,0 0 1,1 0-1,1 1 1,0-1 0,1 21-1,0-19-12,1 9 26,7 8-10,21 54 1,-17-64-6,4-2-11,0-1 0,24 21 1,-39-39-9,0 0 0,0-1 1,0 1-1,0 0 1,0-1-1,0 1 1,0 0-1,0-1 0,0 1 1,0-1-1,1 0 1,-1 1-1,2-1 1,6 2 1,1-1 1,-1-1-1,1 0 1,-1 0-1,0-1 1,1 0-1,13-4 1,-22 5-3,0 0 0,0 0 1,0-1-1,0 1 0,0 0 1,0-1-1,0 0 0,0 1 1,0-1-1,0 1 0,0-1 1,0 0-1,0 0 0,-1 1 1,2-2-1,9-12 6,0 0 0,-1-1 1,-1 0-1,10-20 0,-12 10 20,-4-6-15,-2 1 1,-4-42 0,-3 46 21,2 13-21,0-2-5,-1 0 1,-1 1-1,0-1 1,-1 1-1,-1 0 1,0 1-1,-15-19 1,-65-62 47,69 80-8,-4 2-23,-1 2 0,-28-9 0,50 19-20,1-1 1,-1 1-1,0 0 1,0-1-1,1 1 1,-1 0 0,0 0-1,1 0 1,-1 0-1,-2 1 1,-25 5 26,0 1 0,-35 13 0,39-8 55,-6 8-877,-54 45 0,30-15-7630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25 3320,'0'0'377,"-4"-4"-131,-12-11-125,12 11 240,3 4-302,1 0 0,0 0-1,0-1 1,-1 1 0,1 0-1,0 0 1,-1 0 0,1 0-1,0-1 1,-1 1 0,1 0-1,-1 0 1,1 0 0,0 0-1,-1 0 1,1 0-1,0 0 1,-1 0 0,1 0-1,0 0 1,-1 0 0,1 0-1,-1 1 1,1-1 0,0 0-1,-1 0 1,-2 8 238,3-7-271,0 0-1,0 0 1,0 0-1,0 0 1,0 0-1,0 0 1,1 0-1,-1 0 1,0 0-1,0 0 1,1 0-1,-1 0 1,1 0-1,-1-1 1,1 1-1,-1 0 0,2 1 1,4 9 210,35 86 471,-20-53-429,18 62 0,22 73 262,-27-102-239,-16-41-126,-14-26-228,-1-2-25,1 0-1,-1 0 0,1-1 1,1 1-1,-1-1 1,1 0-1,9 9 0,-4-8-5607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95 121 5744,'34'-17'207,"-12"7"184,33-21 0,-52 29-333,0 1-30,-1-1 0,1 0 0,-1 0 0,1 0 1,-1 0-1,0 0 0,0-1 0,0 1 0,0-1 0,0 1 1,-1-1-1,1 0 0,-1 0 0,2-4 0,-2 6 0,-2-1-9,-5-7-15,4 7-3,-10-5-6,8 7 5,0 0-1,0 0 0,0 0 1,-1 1-1,1-1 0,-6 3 1,-1 0 66,-1 1 1,1 1 0,0 0-1,0 0 1,0 1 0,1 1-1,-1 0 1,2 0 0,-17 17-1,22-21-31,1 1-1,0 0 0,0 0 0,0 0 0,1 0 0,0 0 0,-1 1 0,2-1 0,-1 1 0,-2 9 0,1-6 5,-3 7 36,1 1 0,0-1 0,1 1 0,1 0 1,0 0-1,1 1 0,0 27 0,3-40-76,-1 11 54,0 0 0,2-1-1,0 1 1,4 13 0,-5-26-45,0-1 1,0 0 0,0 0-1,0 0 1,1 0 0,-1 0 0,0 0-1,1 0 1,-1 0 0,1 0-1,-1-1 1,1 1 0,-1 0-1,1-1 1,-1 1 0,1-1-1,0 0 1,-1 0 0,1 0-1,3 0 1,-4 1 3,3-2 4,0 1 0,0 0 0,0-1 0,1 0-1,-1 0 1,0 0 0,0 0 0,0-1 0,0 0 0,-1 0-1,1 0 1,4-3 0,-3 3 2,5-4 25,0 0-1,0 0 1,0-1-1,11-11 0,-12 10-20,-2 2 10,-1 0 0,0-1 1,0 1-1,0-1 0,-1 0 0,6-10 1,-5 7-7,-4 7-7,0-1 0,0 1 0,0-1 0,0 0 1,-1 0-1,0 0 0,0 1 0,0-1 0,0 0 0,0-1 1,-1 1-1,0 0 0,0-5 0,0 4-1,0 2 2,-1 0 0,1 0-1,-1-1 1,0 1 0,0 0-1,0 0 1,0 0-1,-1 0 1,1 0 0,-1 0-1,0 1 1,-3-5 0,1 2 4,-26-30 269,8 9-87,21 26-201,1-1 0,-1 1-1,1-1 1,-1 0 0,1 1 0,0-1-1,-1 0 1,1 1 0,0-1 0,0 0 0,-1 1-1,1-1 1,0 0 0,0 0 0,0 1-1,0-1 1,0 0 0,0 0 0,0 1 0,0-1-1,0 0 1,0 0 0,1 1 0,-1-1-1,0 0 1,0 1 0,1-1 0,-1 0 0,0 1-1,1-1 1,-1 0 0,1 1 0,-1-1-1,1 1 1,0-2 0,2 1 9,0-1 0,0 0 1,1 1-1,-1 0 0,0-1 1,6 0-1,13-5 37,10-15-1398,0-1-5446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3144,'27'-13'369,"49"-31"1,-56 31-116,1 0 1,1 2 0,36-15-1,-54 25-199,0 0 0,-1 1 0,1-1 0,0 1 0,0-1 0,-1 1 0,1 0 0,0 1 0,0-1 0,0 1 0,-1-1 0,1 1 0,0 0 0,-1 1 0,1-1 0,0 0 0,-1 1 0,0 0 0,1 0 0,-1 0 0,0 0 0,0 1 0,0-1 0,0 1 0,4 5 0,-2-2 4,-1 0 0,1 0 0,-1 0 0,-1 1 0,1 0 1,-1 0-1,0 0 0,-1 0 0,1 0 0,1 10 0,-4-10-2,0-1-1,0 1 1,-1 0 0,1-1-1,-1 1 1,-1-1-1,1 1 1,-1-1 0,0 0-1,-1 1 1,0-1-1,0 0 1,-5 8 0,0-2 20,0-1 1,0-1-1,-1 0 1,-16 16-1,-56 30 539,74-50-433,6-6-168,0 1 1,0 0-1,0-1 1,1 1-1,-1 0 1,0 0-1,0-1 1,1 1-1,-1 0 1,0 0-1,1 0 1,-1 0-1,1 0 1,0 0-1,-1 0 1,1 0-1,0 0 1,-1 0-1,1 0 1,0 0-1,0 0 1,0 0-1,0 0 1,0 0-1,0 0 1,0 0-1,0 0 1,0 0-1,0 0 1,1 0-1,-1 0 1,0 0-1,1 0 1,-1 0-1,1 0 1,-1 0-1,1 0 1,0 0-1,-1-1 1,1 1-1,0 0 1,-1 0-1,1-1 1,0 1-1,0 0 1,0-1-1,0 1 1,1 0-1,4 2 13,-1 1 0,1-1-1,0-1 1,0 1 0,0-1-1,7 2 1,0-1-8,-6-1 6,0-1 1,0 1-1,0-2 1,13 1-1,164-1 314,-162 0-326,30-3 119,-19-2-57,1-1 0,-1-2 0,49-18 0,-5-5-1312,-29 14-5184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6640,'3'-1'17,"6"-2"25,0 1 0,1 0 0,-1 1 0,1 0 0,-1 0 0,1 1 0,0 0 0,-1 1 0,1 0 0,-1 0 0,1 1-1,16 6 1,-21-6 10,-1 1 0,1-1 0,-1 1 0,0 0 0,0 1-1,0-1 1,-1 1 0,7 7 0,-5-5-5,3 5 174,-7-9-189,3 6 9,-1-1-1,0 1 1,0 0 0,0 0 0,-1 0-1,-1 0 1,1 0 0,-1 1 0,0-1-1,-1 11 1,4 119 200,0-32 33,0-14-101,1 106 227,-4-177-381,-1-11 18,1 0 0,0 0 1,5 17-1,27 84 138,-32-106-149,1 1 0,1 0 0,-1-1 0,1 1 0,0-1 0,0 0 0,4 5 0,4 5 6,-3 1-12,-6-12 2,1 0 1,-1 0-1,1 0 1,-1 0-1,1 0 1,1 0-1,5 5 1,-4-5 2,6 8 55,0-1 1,25 17 0,-31-24-14,1-1 0,0 0 1,0 0-1,0 0 0,0-1 0,1 1 1,-1-2-1,1 1 0,-1-1 1,1 0-1,10 1 0,-11-2-50,26-3 299,-30 3-299,0 0 1,-1-1-1,1 1 0,0-1 1,-1 0-1,1 1 0,0-1 1,-1 0-1,1 0 1,-1 0-1,0 0 0,1-1 1,-1 1-1,0 0 0,1 0 1,-1-1-1,1-2 1,4-6-450,-2-1 0,7-18 0,-2-5-6768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93 7536,'-24'1'82,"1"0"0,-26 4 0,45-4-62,-1 1-1,0-1 0,0 1 0,1-1 1,-1 1-1,1 1 0,-1-1 1,1 1-1,0 0 0,-8 6 0,0 1 108,-6 4-36,1 0 0,1 2 1,1 0-1,-18 24 0,31-36-76,0 0 0,1 0 1,-1 0-1,1-1 0,0 1 0,0 1 0,0-1 1,0 0-1,1 0 0,-1 0 0,1 0 0,1 5 1,-1-2 1,-1-2-2,1 0 0,0 0-1,1 1 1,0-1 0,-1 0 0,1 0 0,1 0 0,-1 0 0,1 0 0,0 0 0,3 6 0,-3-7-4,0-1 1,1 1 0,-1-1-1,0 0 1,1 0 0,-1-1-1,1 1 1,0 0-1,0-1 1,0 0 0,0 0-1,1 1 1,-1-2 0,8 4-1,-6-3 4,-1 0-2,0 0 1,1-1 0,-1 1-1,1-1 1,-1 0-1,1-1 1,0 1 0,-1-1-1,1 0 1,0 0-1,-1 0 1,10-2 0,-7 1-1,-1 0 2,0-1 0,0 1-1,0-1 1,0 0 0,-1-1-1,1 1 1,0-1 0,-1 0-1,0-1 1,10-7 0,-8 6-2,3-6 55,3-7-17,-2-1 0,0 0 0,-1-1 0,11-34 0,-5-11 62,-13 44-46,3-28 1,-6 40-35,0 0 0,0 0 0,-1 0 0,0 1 1,0-1-1,-1 0 0,-5-15 0,6 20-97,-4-10 315,4 11-514,0 9-661,1 3-5309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 4040,'-3'3'105,"-12"4"499,11-7-80,-6-5 7,6 2-143,-4-2-56,4 3-79,-2 1-28,4-1-51,-1-5-24,3 7-148,0 0 0,0 0-1,0 0 1,0 0 0,0 0-1,0 0 1,0 0 0,0 0-1,0 0 1,0-1 0,0 1-1,0 0 1,0 0 0,0 0-1,0 0 1,0 0 0,0 0-1,0 0 1,0 0 0,0 0-1,0 0 1,0-1 0,0 1-1,0 0 1,0 0 0,0 0-1,0 0 1,0 0 0,0 0-1,0 0 1,0 0 0,0 0-1,1 0 1,-1 0 0,0 0-1,0 0 1,0 0 0,0 0-1,0 0 1,0 0 0,0 0-1,0 0 1,0-1 0,0 1-1,1 0 1,-1 0 0,0 0-1,0 0 1,0 0 0,0 1-1,0-1 1,0 0 0,0 0-1,0 0 1,0 0-1,0 0 1,1 0 0,-1 0-1,0 0 1,0 0 0,0 0-1,0 0 1,0 0 0,0 0-1,0 0 1,0 0 0,0 0-1,0 0 1,24 0 84,-1 1-1,1 0 1,42 9 0,-59-8-70,0 0 0,0 0 1,0 1-1,0 0 0,0 0 1,0 1-1,8 6 0,-12-8-6,-1 0 0,1 0-1,0 0 1,-1 0 0,1 1-1,-1-1 1,0 1 0,0-1-1,0 1 1,0 0 0,0 0-1,-1 0 1,1 0 0,-1 0-1,0 0 1,0 1 0,0-1-1,0 0 1,0 6 0,-1-5 4,-1-1 0,0 1 0,0 0 0,0-1-1,0 1 1,-1-1 0,0 0 0,1 1 0,-1-1 0,0 0 0,0 0 0,-1 0 0,1 0 0,-4 2 0,5-3 5,-8 10 40,-1-1 0,0-1 0,-1 0 0,0 0 0,0-1 0,-1-1-1,0 0 1,-13 7 0,23-15 36,-7 2 179,25-4-117,4-2-100,7-2 2,2 2 1,-1 0 0,42 1 0,-50 4-36,-1 0 0,1 1 0,-1 1 1,1 1-1,19 6 0,-38-9-21,-1-1 1,1 0-1,-1 1 0,1-1 1,-1 0-1,1 1 0,0-1 1,-1 1-1,1-1 0,-1 1 1,0-1-1,1 1 0,-1-1 0,1 1 1,-1 0-1,0-1 0,1 1 1,-1-1-1,0 1 0,0 0 1,0-1-1,1 1 0,-1 0 1,0-1-1,0 1 0,0 0 1,0 0-1,0 0 0,-1 1 3,1 0-1,0 0 1,-1 0-1,0-1 1,1 1-1,-1 0 1,0-1-1,0 1 1,0 0-1,0-1 1,0 1 0,-1 1-1,0-1 3,-17 19 37,0-1 0,-26 21 0,-155 134 332,160-144-192,39-29-131,-2-12-1264,1 0-5156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62 124 6728,'19'-18'0,"-6"5"10,-9 9 45,3-4 37,-6 6 88,-5 0 31,4 1-201,0 1 0,0 0 0,0-1 0,-1 1 1,1 0-1,0 0 0,0 0 0,-1-1 0,1 1 1,0 0-1,0 0 0,-1 0 0,1-1 0,0 1 1,0 0-1,-1 0 0,1 0 0,0 0 0,-1 0 1,1 0-1,0 0 0,-1 0 0,1 0 0,0 0 0,-1 0 1,1 0-1,0 0 0,0 0 0,-1 0 0,1 0 1,0 0-1,-1 0 0,1 0 0,0 0 0,-1 1 1,1-1-1,0 0 0,0 0 0,-1 0 0,1 0 1,-1 1-1,-9 9 128,1 1 1,0 0-1,0 1 1,1 0-1,0 0 1,1 1 0,0 0-1,1 0 1,1 1-1,-7 24 1,12-36-95,0 1 0,0 0 0,0-1 1,0 1-1,1-1 0,-1 1 1,1-1-1,-1 1 0,1-1 0,0 1 1,2 3-1,-1-2-59,-1-3 29,0-1 1,-1 0-1,1 1 1,0-1-1,0 0 1,0 1-1,-1-1 1,1 0-1,0 0 1,0 0-1,0 0 1,0 1-1,0-1 1,-1-1 0,1 1-1,0 0 1,0 0-1,0 0 1,1-1-1,1 1 16,4 0-4,-4 0-12,0 0 1,-1-1-1,1 1 0,0-1 1,-1 1-1,1-1 0,-1 0 1,1 0-1,-1 0 0,5-3 1,12-5 48,0-2 0,-1 0 0,0-1 0,-1-1 0,16-15 0,-24 19-44,-6 6-8,0 1 0,-1-1 0,1 0 0,-1 0 1,0 0-1,0 0 0,0 0 0,0-1 0,-1 1 0,2-4 1,0 1 27,-1 2-26,1 0 0,-1-1 0,-1 1 0,1-1 1,0 1-1,-1-1 0,0 1 0,0-1 1,-1 0-1,1 0 0,-1 0 0,0 1 0,-1-11 1,-10-17 111,10 31-118,1 0 1,-1-1 0,0 1-1,0 0 1,1 0 0,-1-1-1,0 1 1,0 0 0,0 0-1,0 0 1,0 0 0,-1 0 0,1 0-1,0 1 1,0-1 0,-1 0-1,1 0 1,0 1 0,-1-1-1,1 1 1,0-1 0,-1 1-1,-1 0 1,1 0 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41 4488,'-10'-9'176,"7"5"-34,0 1-1,-1 0 0,1 1 1,-1-1-1,0 0 1,0 1-1,0 0 1,0 0-1,0 0 0,-9-2 1,11 4-86,-1-1 0,1 1 0,-1 0 0,1 0 0,-1 0 0,1 0 0,-1 0 0,1 1 0,-1-1 0,1 1 0,0 0 0,-1-1 0,1 1 0,0 0 0,-1 0 0,-3 3 0,5-3-49,-1 0 0,1 1 0,-1-1 1,1 0-1,-1 0 0,1 1 0,0-1 0,0 1 1,-1-1-1,1 1 0,0 0 0,1-1 0,-1 1 1,0 0-1,0 0 0,1-1 0,-1 1 0,1 0 1,0 0-1,-1 0 0,1 0 0,0 0 0,0 0 1,0 3-1,5 14 15,9 29 0,-11-41-18,1 1 1,0-1-1,0 0 0,0 0 1,1 0-1,0 0 0,1-1 1,-1 0-1,1 0 1,0 0-1,9 5 0,-7-5 0,1 3 1,1-1 1,0-1-1,0 0 1,1-1-1,0 0 1,1 0-1,13 4 1,20 10 19,-37-17-25,64 33 51,-65-32-40,-1-1 0,1 1 1,-1 0-1,0 1 0,-1 0 0,1 0 0,-1 0 0,0 0 1,5 8-1,-10-13-9,0 0 1,0 0 0,0 0-1,0 1 1,1-1 0,-1 0-1,0 0 1,0 0-1,0 0 1,0 0 0,0 1-1,0-1 1,0 0 0,0 0-1,0 0 1,0 1-1,0-1 1,0 0 0,0 0-1,0 0 1,0 0 0,0 1-1,0-1 1,0 0 0,0 0-1,0 0 1,0 0-1,-1 1 1,1-1 0,0 0-1,0 0 1,0 0 0,0 0-1,0 0 1,0 0-1,0 1 1,-1-1 0,-3 5 23,0-1 0,0 1 0,-1-1 0,1 1 0,-1-2 0,0 1 0,0 0 0,-1-1 0,1 0 0,-11 4 0,-5 1 84,0-1 0,-27 5 0,33-9-189,-1-1 0,1-1-1,-1 0 1,1 0 0,-1-2 0,1 0 0,-1-1 0,-21-5 0,-4-6-4961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7712,'66'1'192,"117"7"454,-115-8-460,-40 0-142,13 0 307,82 9-1,-32 5-245,-100-10-133,0 1 0,1-1 0,0 1 1,0 1-1,0 0 0,1 0 0,0 0 0,-11 13 0,7-7 21,0-1-8,0 1 1,1 0 0,1 1-1,0 0 1,-11 23 0,10-19 8,7-11 1,-1-1 0,1 1 0,0-1 0,1 1 0,-1 0 0,-2 12 0,0-1 0,0-3 2,3-9 0,0 0 1,0 0 0,1 0 0,0 1 0,0-1-1,0 6 1,0 57-9,2-64 11,-1 0 0,1-1-1,0 1 1,0 0-1,1 0 1,-1-1 0,1 1-1,0 0 1,0-1-1,0 0 1,0 1 0,1-1-1,-1 0 1,1 0-1,0-1 1,4 5 0,-3-4-2,9 5-4,11-1 1,44 6 0,-45-13-1,38-9-1,-45 5 7,-1 0-1,29-13 1,-29 9 0,0-1 0,0-1 0,-1 0 0,0-1 1,-1 0-1,18-20 0,-29 28 1,0 1 0,0 0 0,0-1-1,-1 1 1,1-1 0,0 0 0,0-2 0,14-31 11,15-50 0,-31 84-4,1 0 0,-1 0 0,1 0 0,-1 0 0,0 0 1,0 0-1,0 0 0,0 0 0,0-3 0,-2-7 16,0 1-1,-1-1 1,0 1-1,0 0 1,-11-21-1,14 31-11,-1 0-1,1 0 0,-1 0 1,1 1-1,-1-1 1,1 0-1,-1 0 0,0 1 1,1-1-1,-1 1 0,0-1 1,1 0-1,-1 1 1,0-1-1,0 1 0,-1-1 1,-2-1 36,-4-3-2,-1 1 0,1 0 0,-1 0 0,0 1-1,0 0 1,0 1 0,0-1 0,-1 2 0,1 0 0,-14-1 0,-106 5-947,62 2-5239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265 256 7712,'2'0'-24,"4"1"6,-3 1 29,4 3 21,-5-4 121,0-1-59,4 0 10,-2 0-70,0-1 0,0 1 1,0-1-1,0 0 0,0 0 0,-1 0 1,1-1-1,7-3 0,6-2 195,165-62 591,-30 25-248,74-35-139,-225 79-423,1 0 0,-1 0 0,1-1 0,-1 1 0,0-1 0,1 1 0,-1-1 0,0 1 0,1-1-1,-1 0 1,0 0 0,0 0 0,1 1 0,-1-1 0,0-1 0,0 1 0,0 0 0,0 0 0,0 0 0,-1 0 0,1-1-1,1-1 1,-5 0 64,-1 1-51,-2-1-8,0 1-1,0-1 1,-1 1-1,1 1 0,-1-1 1,1 1-1,-1 0 1,-10 0-1,-195 4 195,122 2-146,-125 15 65,129-11-89,61-5-22,-82 8 150,134-7-99,-7 0-56,55 1 44,162 1 86,-215-7-134,-9 0 14,-1-1 0,24-3 0,14-5 83,93-28 0,-134 33-50,3-3 21,-12 6-71,0 1 0,0 0-1,0-1 1,1 1 0,-1 0 0,0-1 0,0 1-1,0-1 1,0 1 0,0 0 0,0-1 0,0 1-1,0-1 1,0 1 0,0-1 0,0 1 0,0 0-1,0-1 1,0 1 0,0-1 0,0 1 0,0 0-1,0-1 1,-1 1 0,1-1 0,0 1 0,0 0-1,0-1 1,-1 1 0,1 0 0,0-1 0,0 1-1,-1 0 1,1 0 0,0-1 0,-1 1 0,1 0-1,-1 0 1,1-1 0,-5-1 19,0 0-1,0 0 1,0 1 0,0-1-1,-1 1 1,1 0-1,0 1 1,0-1 0,-1 1-1,-9 1 1,3-1-4,-39 8 119,-202 49 297,54-6-128,68-17-155,63-17 4,80-14-75,-3-1-76,25 3 29,90-11 9,-97 2-22,189-13 63,73 16 35,-263 2-114,53 6 36,-73-6-40,33 4 56,63 0-1,-99-6-29,-5 1 4,-113 2 44,74-1-41,-65 10-1,62-5-12,-180 16 52,127-18-59,-30-5 38,169-1-50,20-1 2,8 3-2,68 11 143,-50-3-2085,-47-5-6901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93 5656,'0'0'2065,"-1"-4"-1025,-5-20-89,4 17-703,1 0 0,-1 0 0,0 0 1,0 1-1,-5-12 0,0 13 199,0 3-356,0 1 0,0-1 0,0 1 1,-1 0-1,1 1 0,0 0 0,0 0 0,-1 1 1,1-1-1,-10 4 0,-3 0 24,0 2 0,-19 7 0,25-7 16,-1 1 0,1 1 0,0 0 0,-25 18 1,23-14-71,10-8-6,1 0 1,0 0 0,-1 0-1,1 0 1,1 1-1,-1 0 1,1 0-1,-1 0 1,-5 11 0,8-12-31,2-4-20,0 0 1,-1 0-1,1 0 0,0 0 0,0 1 1,0-1-1,0 0 0,0 0 0,-1 0 0,1 1 1,0-1-1,0 0 0,0 0 0,0 0 1,0 1-1,0-1 0,0 0 0,0 0 1,0 1-1,0-1 0,0 0 0,0 0 0,0 0 1,0 1-1,0-1 0,0 0 0,0 0 1,0 0-1,0 1 0,0-1 0,1 0 0,-1 0 1,0 0-1,0 1 0,0-1 0,0 0 1,2 3 19,0 0 1,-1 0 0,1-1 0,1 1 0,-1 0 0,0-1 0,5 4 0,-1-1 22,1-1 1,1 0-1,14 6 1,2-2 22,1-1-1,-1-1 1,1-1 0,1-1-1,40 0 1,-52-4-52,-1 0 25,1-1 0,20-5 0,-23 5 13,-5 0-37,0 1 1,0-1-1,0 0 1,0-1-1,-1 1 0,1-1 1,-1 0-1,1 0 1,-1-1-1,0 0 0,0 0 1,0 0-1,0 0 1,0-1-1,6-6 1,-8 6-1,0-1 1,0 1-1,-1-1 1,1 0 0,-1 0-1,0 0 1,-1 0 0,1 0-1,-1 0 1,0 0 0,0-1-1,0 1 1,-1 0-1,0 0 1,0-1 0,0 1-1,-1 0 1,0-1 0,0 1-1,0 0 1,0 0 0,-4-9-1,4 14-13,1 0 0,-1-1 0,1 1-1,-1-1 1,1 1 0,-1 0 0,1 0 0,-1-1 0,1 1-1,-1 0 1,1 0 0,-1 0 0,1-1 0,-1 1 0,1 0-1,-1 0 1,1 0 0,-1 0 0,0 0 0,1 0 0,-1 0-1,1 0 1,-1 0 0,1 0 0,-1 1 0,1-1 0,-1 0-1,1 0 1,-1 0 0,1 1 0,-1-1 0,1 0 0,-1 1-1,1-1 1,-1 0 0,1 1 0,-1-1 0,1 1 0,0-1-1,-1 0 1,1 1 0,0-1 0,-1 1 0,1-1 0,0 1-1,0-1 1,0 1 0,-1 0 0,-5 13 59,1 1-1,0 0 1,1 0 0,1 0-1,0 0 1,-1 20 0,4-23 11,1-1 0,3 23 1,3 12 30,16 124 185,-10-112-196,-8-26-78,2 14 234,-5-34-861,-1-17-941,-1-14-9397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266 170 8696,'-12'-10'264,"1"1"1,-1 0-1,-23-12 1,28 18-138,1 0-1,-1 1 1,0-1 0,0 1 0,0 1-1,-1-1 1,1 1 0,-12 0-1,15 2-86,0-1 0,0 1 0,-1 0 0,1 0 0,0 1-1,1-1 1,-1 1 0,0 0 0,0 0 0,1 0 0,-1 1 0,1-1-1,0 1 1,-4 4 0,2-3 4,-2 1 21,1 0 1,0 1 0,0 0-1,0 0 1,1 0 0,-9 15-1,12-18-46,-1 7 135,3-2-120,0-1 1,1 0 0,0 1 0,1-1-1,-1 0 1,1 0 0,1 0 0,0 0-1,6 13 1,-2-9-6,-1 0-1,2 0 1,0 0 0,10 10-1,-4-10 66,69 31 36,-64-37-36,-11-4-63,5 2-9,-1-1-1,1-1 1,-1 0-1,1-1 1,0 0-1,-1-1 1,1-1-1,15-3 1,90-30 114,-100 25-49,-10 3-65,0 0 0,-1 0 0,0-1 0,0 1 1,9-16-1,-16 22-15,0 1-1,1-1 1,-1 1 0,0-1-1,1 1 1,-1-1 0,0 0-1,0 1 1,0-1 0,0 1-1,0-1 1,1 1 0,-1-1-1,0 0 1,0 1 0,0-1-1,-1 1 1,1-1 0,0 0-1,0 1 1,0-1 0,-3-10 27,-1 1 1,1 0 0,-2 0 0,0 0 0,-5-9 0,-2 6 133,-7-2-63,0 1 1,-1 1-1,0 1 0,-1 1 1,-32-13-1,29 18-79,14 4 37,0-1 1,0 0-1,-11-5 1,4 0-380,0 0 0,1-1 1,0-1-1,-19-16 0,-15-15-8810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1 4576,'-3'4'88,"-10"13"52,10-13-9,0 0 1,1 0-1,0 1 0,0-1 1,1 0-1,-1 1 1,1-1-1,0 1 1,0-1-1,0 1 0,0 0 1,1-1-1,0 8 1,-1 6 104,1 7 123,4 44 1,2 42 73,-13 23-213,-12 112 249,-12 67-24,24-207-395,5-62 71,-16 301 286,18-249-366,0-58 46,10 157 30,-8-156-50,2 250 145,-4-168-144,0 69-3,0-152-18,5 254 126,0-198-153,-3-55 27,27 278 155,-15-198-108,7 70 0,-17-149-19,39 255 181,-29-189-160,6 61 4,-8-44 33,-6-12-46,-2 104 145,1-127-137,2 133 102,-6-199-189,-3 27 59,-1-22-22,-2-1 0,-1 0 1,-15 44-1,-1-23 15,17-36-43,-11 22 20,2 2 0,-14 50 0,21-53-22,2-3-2,-2 0 1,-12 31 0,16-52-13,-10 26 29,-2 1 0,-31 52 0,38-78-12,0 0 1,-1-1-1,0 0 1,0-1-1,-1 0 1,0 0-1,0-1 1,0 0-1,-1-1 1,-12 4-1,6-1-11,13-6 0,0 0 0,0-1 0,0 1-1,0-1 1,-1 0 0,1-1 0,0 1 0,0-1-1,-1 0 1,1 0 0,-8-1 0,-15 0 41,-30 1 14,-87 1 152,125 1-79,0 1 0,-35 11 0,8-2-1879,10-4-6529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0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7176,'2'2'320,"3"4"25,-4-4 102,13 20 787,-13-16-1183,0 0-1,0 0 1,0 0-1,-1 0 1,1 0-1,-1 0 1,-1 0-1,1 0 1,-1 0-1,0 0 1,-4 10-1,3-9-34,-4 9 144,-4 0-77,-2-1 0,0 0 1,0 0-1,-2-1 0,-28 23 1,-12 1 96,42-31-101,-44 30 350,57-37-427,-1 0 0,0 0 1,0 0-1,0 0 0,0 0 1,0 0-1,0 0 1,0 0-1,0 0 0,0 0 1,0 0-1,1 0 0,-1 0 1,0 0-1,0 0 0,0 0 1,0 0-1,0 0 1,0 0-1,0 0 0,0 0 1,0 1-1,0-1 0,0 0 1,1 0-1,-1 0 0,0 0 1,0 0-1,0 0 1,0 0-1,0 0 0,0 0 1,0 0-1,0 0 0,0 0 1,0 1-1,0-1 0,0 0 1,0 0-1,0 0 1,0 0-1,0 0 0,0 0 1,0 0-1,0 0 0,0 0 1,0 0-1,0 1 0,0-1 1,0 0-1,0 0 0,0 0 1,0 0-1,0 0 1,0 0-1,0 0 0,0 0 1,0 0-1,0 0 0,-1 0 1,1 1-1,0-1 0,0 0 1,0 0-1,0 0 1,0 0-1,0 0 0,0 0 1,0 0-1,4 3 20,1 0 0,0 0 0,0 0-1,0-1 1,0 1 0,0-1 0,1 0 0,10 1 0,10 5 101,130 32 46,-117-30-115,175 59 12,-171-54-52,-7-4-495,1-2 1,68 9-1,-25-11-6805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8968,'43'-9'0,"86"-17"9,-102 21 3,0 2 1,1 1-1,-1 1 1,1 1-1,-1 1 0,44 8 1,-18-1-1032,-29-5-4274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3864,'0'0'529,"7"-4"-337,22-12-96,-27 15-68,-1 0 0,1 0 0,0 0 0,-1 0 0,1 0 0,0 1 0,0-1 0,-1 1 0,1-1 1,0 1-1,0 0 0,0-1 0,0 1 0,0 0 0,-1 0 0,1 0 0,2 1 0,4 0 41,4 1 0,0 1 1,0 1-1,-1 0 0,0 0 1,1 1-1,-1 1 1,17 11-1,-23-13-39,0 0 0,0 0-1,0 0 1,-1 1-1,1 0 1,-1 0-1,0 0 1,0 0-1,-1 1 1,0-1-1,0 1 1,4 9-1,-5-9-7,1 1 15,0 0 0,-1 0 0,0 0 0,-1 0-1,1 0 1,-1 1 0,-1-1 0,0 0 0,0 1 0,-1 8 0,0 15 237,20-43-84,-10 4-174,-4 4 5,0-1-1,0 0 1,-1 0-1,0 0 1,4-6-1,78-110 147,-49 65 77,62-70 0,-72 99-4,-18 19-175,13-10 12,0 1 0,1 1 1,1 1-1,0 1 0,31-13 0,88-32 276,-140 58-413,4-1-66,-1-1 0,1 0 0,-1 0 0,0-1 1,0 1-1,6-6 0,6-5-5174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1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5384,'30'14'1,"-24"-7"2,-3-1 0,14 21-2,-9-3 25,-1 0 1,0 0-1,-2 1 1,-1-1 0,1 26-1,-2-22 5,-1-7 104,-1 1 0,-2 25 0,0-17 132,21-41 127,34-27-130,120-101-15,-128 102-121,213-158 49,-204 156-83,252-193-862,-138 99-3632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73 2072,'-7'-3'97,"-12"-7"415,1-1-1,1-1 0,-23-19 1,38 30-477,1 0 0,0 1 0,-1-1 0,1 1 0,-1-1 0,1 1 0,-1-1 1,1 1-1,-1 0 0,1 0 0,-1-1 0,1 1 0,-1 0 0,1 1 1,-1-1-1,1 0 0,-1 0 0,1 1 0,-1-1 0,1 0 0,-1 1 1,1 0-1,-1-1 0,1 1 0,0 0 0,-2 1 0,-39 26 370,37-24-321,-6 4-44,-23 23 164,9-6-90,2 2 0,2 0 0,-26 41 0,35-49-95,8-13 0,0 1 1,0 0-1,1 0 1,0 0-1,-4 14 1,3-11 14,-1 5-7,0 0-1,1 1 1,0-1-1,1 1 1,0 16-1,0 31 75,3-61-92,1 1-1,-1-1 0,1 0 0,-1 1 0,1-1 1,0 0-1,0 0 0,0 0 0,0 0 0,1 0 1,-1 0-1,0 0 0,1 0 0,-1 0 0,1-1 1,0 1-1,-1-1 0,1 1 0,2 0 0,-1 0 6,7 3 66,10 0-22,32 2 0,-33-9 42,12-6-29,48-21 0,-43 12 34,-1-1 1,56-38-1,-68 41-35,94-68 90,-111 79-120,0-1 1,0 0 0,-1 1-1,0-2 1,1 1-1,5-9 1,0 0 1,1 1-12,-9 10-2,1-1 1,-1 0-1,0 0 1,0 0-1,0-1 1,-1 1-1,3-6 1,2-4 76,-1 1 0,8-27 0,-12 33-49,0-1 0,-1 1 0,0-1 0,0 1-1,0-1 1,-1 1 0,-1-1 0,1 1-1,-1 0 1,-2-9 0,-2-15 211,5 28 130,-2 4-369,0 0 0,1 0 1,-1 0-1,0 0 0,1 0 0,-1 0 0,1 0 0,0 1 1,-1-1-1,1 0 0,0 1 0,0-1 0,-1 1 0,1-1 1,0 1-1,1 0 0,-1 0 0,0-1 0,0 1 0,1 0 1,-1 0-1,1 2 0,-9 47 259,-2 104 1,4-41-147,4-87-127,-11 61 56,-53 180 81,34-151-119,8-7-11,-30 115 142,51-216-156,-1 23 136,5-31-140,0-1 0,0 0 0,0 1 0,0-1 1,1 0-1,-1 1 0,0-1 0,0 0 0,0 1 0,0-1 0,1 0 0,-1 1 0,0-1 0,0 0 0,1 1 0,-1-1 0,0 0 0,0 0 0,1 1 0,-1-1 0,0 0 0,1 0 0,-1 0 0,0 0 0,1 1 0,-1-1 0,0 0 0,1 0 1,-1 0-1,0 0 0,1 0 0,-1 0 0,1 0 0,-1 0 0,0 0 0,1 0 0,-1 0 0,1 0 0,1-1 2,0 1 0,0-1 1,0 1-1,0-1 0,0 0 0,0 0 0,0 0 1,-1 0-1,1 0 0,0 0 0,0-1 1,2-2-1,21-24 40,17-31-1497,2-6-5854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331 130 9240,'-5'-2'0,"1"0"0,-1 0 0,1 0 0,-1 1 0,1 0 0,-1 0 0,-8 0 0,12 1 0,0 0 0,0 0 0,-1 0 0,1 1 0,0-1 0,0 0 0,-1 1 0,1-1 0,0 1 0,0-1 0,0 1 0,0 0-1,-2 0 1,-2 3-1,-5 4-4,-59 75 6,42-45 19,-32 62 0,45-73-6,-1 2 67,-40 109 52,49-111 21,-1 90 137,7-103-233,0 0 0,1 0 0,1 0 0,1 0 0,0 0 0,0 0-1,6 13 1,-8-26-46,-1 0-1,0-1 0,0 1 0,1-1 0,-1 1 1,0 0-1,1-1 0,-1 1 0,0-1 1,1 1-1,-1-1 0,1 1 0,-1-1 1,1 1-1,-1-1 0,1 0 0,0 1 0,0 0 1,4 1 14,-1 0 0,1 0 0,0-1 0,0 1 1,0-1-1,1 0 0,-1 0 0,0-1 0,0 1 0,10-2 1,-14 1-17,0 0 1,0 0 0,0 0-1,0 0 1,0-1 0,0 1-1,0 0 1,0-1 0,0 1-1,0-1 1,0 1 0,0-1-1,0 1 1,1-2 0,17-13 64,0-1 1,23-26-1,-27 22 99,41-96 78,-48 89-32,17-146 84,-23 132-104,-2 24-131,-1-48 152,-11-88 1,-4 33 91,10 95 64,6 24-373,-1 1 0,1 0-1,0-1 1,0 1-1,0 0 1,-1-1-1,1 1 1,0 0 0,0 0-1,-1-1 1,1 1-1,0 0 1,0 0 0,-1-1-1,1 1 1,0 0-1,-1 0 1,1 0-1,0-1 1,-1 1 0,1 0-1,-1 0 1,1 0-1,0 0 1,-1 0-1,1 0 1,0 0 0,-1 0-1,1 0 1,-1 0-1,1 0 1,-5 6 184,-38 98-1651,14-31-7003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99 7624,'0'-4'729,"0"-12"50,0 7 364,-1 2-675,-10-29 2118,11 32-2203,2-2-25,-1 5-35,-1-2-329,-2-8 1857,2 11-1923,-1 0-1,1 0 1,-1 0-1,1-1 1,-1 1-1,1 0 0,-1 0 1,1 0-1,-1 0 1,1 0-1,-1 0 1,1 0-1,-1 0 0,1 0 1,-1 0-1,1 0 1,-1 1-1,1-1 1,-1 0-1,1 0 0,-1 0 1,1 1-1,-1-1 1,1 0-1,-1 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6192,'2'-2'2,"-1"-1"0,1 0 0,0 1 0,0-1 0,0 1 0,0-1 0,0 1 0,1 0 0,-1 0 0,1 0-1,-1 0 1,1 0 0,0 1 0,0-1 0,-1 1 0,1 0 0,0 0 0,0 0 0,0 0 0,1 0 0,-1 1 0,4-1 0,54-5 9,255-6 130,-183 9 159,-4 2 12,126-10 576,-174 5-545,-43 4-182,-18 1 24,-17 1 96,-6 1 188,-50 8-292,-150 23 252,107-20-259,-196 35 327,282-44-448,4-2-21,0 1-1,0 0 1,0-1-1,-1-1 1,1 1-1,0-1 1,-7 0-1,68-5 192,67-8-143,-32 4-26,39-9-8,130-43 66,-208 47-43,-62 11 2,-32 1-16,-1 3 1,-57 7-1,57-4-22,-61 5 28,58-5-36,-237 22 150,234-20-128,46-5-23,8-1 0,139 2 10,-45 4-4,-53-3-20,49-3 1,-34-2 4,140-4 86,-258-2-30,-80 5-1435,67 3-5952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35 162 3768,'0'0'1205,"4"-2"-562,13-4 33,-14 5-548,0 0 0,0 0-1,-1 0 1,1-1 0,-1 1 0,1-1 0,-1 0 0,3-2 0,14-11 293,7 3-218,0 1 0,1 0 0,45-10 0,-55 17-143,1 0 0,-1 1 0,1 1 0,27 0 0,15 0 92,160-9 414,-220 11-556,1 0 0,-1 0-1,1 0 1,-1 0-1,0 0 1,1 0-1,-1 0 1,1 0 0,-1 0-1,0 0 1,1-1-1,-1 1 1,1 0-1,-1 0 1,0 0 0,1 0-1,-1-1 1,0 1-1,1 0 1,-1 0-1,0-1 1,1 1 0,-1 0-1,0 0 1,0-1-1,1 1 1,-1 0-1,0-1 1,0 0-2,0 0-1,0 1 1,0-1 0,0 1-1,0-1 1,-1 0 0,1 1-1,0-1 1,-1 1 0,1-1-1,0 1 1,-1-1-1,1 1 1,-1-1 0,1 1-1,0-1 1,-1 1 0,1 0-1,-2-1 1,-5-3 14,0 1 1,0 0-1,0 1 1,0 0-1,0 0 0,-1 0 1,1 1-1,-9-1 0,1 0-7,-40 0 68,-5 4 47,-69 12 1,128-14-127,0 0-1,1 0 1,-1 0-1,1 0 1,-1 0-1,1 0 1,-1 0-1,1 0 1,-1 0-1,1 1 1,-1-1-1,1 0 1,-1 0-1,1 0 1,0 1-1,-1-1 1,1 0-1,-1 1 1,1-1-1,0 0 1,-1 1-1,1-1 1,-1 0-1,1 1 1,0-1-1,0 1 1,-1-1-1,1 1 1,0-1-1,0 1 1,0-1-1,-1 1 1,1-1-1,0 1 1,0-1-1,0 1 1,0-1-1,0 1 1,0-1-1,0 1 1,0-1-1,0 1 1,0-1-1,0 1 1,0-1-1,1 1 1,-1-1-1,0 1 1,0-1-1,1 1 1,-1-1-1,0 0 1,0 1-1,1-1 1,-1 1-1,0-1 1,1 0-1,-1 1 1,1-1-1,-1 0 1,0 1-1,1-1 1,-1 0-1,1 0 1,-1 1-1,1-1 1,78 34 96,-62-27-80,-1-2 1,1 0-1,0-1 1,0 0-1,0-1 1,22 0 0,13 2 40,185 7 134,-159-17-127,-63 2-42,-7 1-5,1 1 1,0 0-1,16-1 1,-37-1 35,11 2-54,0 1 1,0-1-1,-1 0 0,1 1 1,0 0-1,-1-1 1,1 1-1,0 0 1,-1-1-1,1 1 0,-1 0 1,1 0-1,0 0 1,-1 0-1,-1 1 1,-102 4 60,-18-1 15,19-2-5,-87 8 13,70 0 73,21-1-48,-29-5 216,126-4-248,18-9 30,-12 7-98,-1 1-1,0 0 1,1 0 0,0 0-1,-1 0 1,1 0-1,-1 1 1,1-1-1,0 1 1,4-1 0,9-1 7,2-2-8,44-5 50,107-8 11,-131 13-25,170-9 50,-170 10-75,104-4 105,-137 8-93,2 1 7,-26 7 52,11-6-85,-36 3 35,-224 12 108,237-16-151,17-2 17,0 1 0,0 0 1,-16 5-1,6-2-6,-52 10 46,5 2 108,99-8-75,-15-4-84,38 3 36,102 1 4,-28-7 21,-1-2-35,67 2 39,-94 3 81,-192-2-96,53-1-10,-49 8 1,22-1-19,-97 6 4,132-11-24,3 1-2,1 0 0,0 3-1,0 0 1,-45 18 0,48-13-4,17-7-2,25-3 0,23-7 0,24-8 0,8-3 0,-3 2 1,-13 2 4,-14 3-2,-36 8-2,-1 0-1,0 0 1,1 0 0,-1-1 0,0 1 0,0-1-1,0 0 1,0 0 0,5-3 0,-8 4-1,0 1 1,0-1-1,0 1 0,0-1 1,0 1-1,0 0 1,1-1-1,-1 1 1,0-1-1,0 1 0,-1-1 1,1 1-1,0-1 1,0 1-1,0-1 0,0 1 1,0-1-1,0 1 1,-1 0-1,1-1 0,0 1 1,0-1-1,-1 1 1,1 0-1,0-1 0,0 1 1,-1-1-1,1 1 1,-1 0-1,1 0 0,0-1 1,-1 1-1,1 0 0,-7-4 3,0 0 0,0 1 0,-1-1 0,1 2-1,-1-1 1,1 1 0,-15-2 0,3 0-1,-44-5 8,-92 1 7,49 7 10,12-3-8,77 4-10,6 0-2,1 0 1,0-1 0,0 0-1,-1 0 1,1-1 0,-18-7-1,25 8 12,9 1 0,36-1 2,77 1 4,-27-1-1,86 4-2,38 7 3,-95-5 12,-160-14-14,-32 0-12,-85-4-2,31 6 4,12 2-3,58 3-4,10 1-3,10 1 5,37 3-3,22 10-3,20-3-2,23 0 0,19-3 0,13 3 0,0 1 0,-10-2 0,-16-2 0,-23-4 0,-20 1 0,-22-1 0,-11-1 0,-11 2 0,-34 3 0,-24 2 0,-16-2 0,-14 0 0,-5 4 1,13 5 4,27 2-2,2 5 5,60-20-3,5-3-5,0 0 0,0 0 0,0 0 0,-1 0 0,1 0 0,0 1 0,0-1 0,0 0 0,0 0 1,0 0-1,0 0 0,0 1 0,-1-1 0,1 0 0,0 0 0,0 0 0,0 1 0,0-1 0,0 0 0,0 0 0,0 0 0,0 0 0,0 1 0,0-1 0,0 0 0,0 0 0,0 0 0,0 1 0,0-1 0,1 0 0,-1 0 0,0 0 0,0 1 0,0-1 0,0 0 0,0 0 0,0 0 0,0 0 0,1 1 0,-1-1 1,29 9-1,37 3 0,23-1 0,18-8 0,3-5 0,-11-3 0,-13-4 0,-16-2 0,-20-1 0,-24 2 0,-26 10 0,0 0 0,1 0 0,-1 0 0,0 0 0,0-1 0,0 1 0,1 0 0,-1 0 0,0 0 0,0-1 0,0 1 0,0 0 0,0 0 0,1 0 0,-1-1 0,0 1 0,0 0 0,0 0 0,0-1 0,0 1 0,0 0 0,0 0 0,0-1 0,0 1 0,0 0 0,0 0 0,0-1 0,0 1 0,0 0 0,0 0 0,0-1 0,0 1 0,0 0 0,0 0 0,0-1 0,0 1 0,-1 0 0,1 0 0,0-1 0,0 1 0,0 0 0,0 0 0,-1 0 0,1-1 0,0 1 0,0 0 0,0 0 0,-1 0 0,1 0 0,0-1 0,-27-12 1,-1 5 3,-44-6 0,58 12 0,1 0 0,-22 0-1,7 1-1,-60-6 1,-3 2 2,9 2-2,-20 6 4,87 0-7,15-3 0,0 1 0,0-1 0,0 0 0,0 1 0,0-1 0,0 1 0,0-1 0,0 1 0,0-1 0,0 1 0,1-1 0,-1 1 0,0-1 0,0 0 0,0 1 0,1-1 0,-1 1 0,0-1 0,0 0 0,1 1 0,0 0 0,1 3 0,12 7 0,0-1 0,-8-7 0,-5-3 0,1 1 1,0 0-1,-1 0 0,1 0 1,-1 0-1,0 0 1,1 0-1,-1 0 1,0 0-1,0 0 0,1 1 1,-1-1-1,0 0 1,1 3-1,3 3 3,-1-4 2,3 3-5,0 0 0,0-1 1,0 0-1,1 0 0,0-1 0,9 4 0,-6-3-1,-4-2-68,0 0-1,0 0 1,0-1-1,1 0 1,-1 0 0,0-1-1,1 0 1,-1 0-1,1-1 1,-1 0-1,13-1 1,-6 0-944,39-1-8187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2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388 101 5744,'-2'-3'5,"-23"-3"639,23 6 13,85-1-355,111-19-40,-125 11-124,-68 9-138,19-3 117,-1-1-1,1-1 1,19-7-1,-56 11 151,-37 1-104,-95 2-9,112-1-59,-161 21 38,161-16-59,-53 16 36,-91 33 1,178-54-106,0 0 0,0 0 0,0 1 0,0-1 0,0 1 0,0 0-1,0 0 1,1 0 0,-1 0 0,1 1 0,-4 3 0,4-3-1,2-3-4,0 0 0,0 0 1,-1 0-1,1 0 0,0 0 1,0 0-1,0 0 0,0 0 1,0 0-1,0 0 0,0 1 1,0-1-1,0 0 0,0 0 1,0 0-1,0 0 0,0 0 1,0 0-1,0 0 0,0 0 1,0 0-1,0 1 0,0-1 1,0 0-1,0 0 0,0 0 1,0 0-1,0 0 0,0 0 1,0 0-1,0 0 0,0 1 1,0-1-1,0 0 0,0 0 1,0 0-1,0 0 0,0 0 1,0 0-1,0 0 0,0 0 0,0 0 1,1 0-1,-1 1 0,0-1 1,0 0-1,0 0 0,0 0 1,0 0-1,0 0 0,0 0 1,0 0-1,0 0 0,1 0 1,-1 0-1,0 0 0,0 0 1,0 0-1,0 0 0,0 0 1,10 6 5,0-1 1,1 1-1,11 3 1,-17-7-5,15 2 18,25-1-6,57-6 0,-65-1 7,175-28 14,-167 26-14,-2 0-6,165-30 33,-62-5-10,-142 40-33,-1 1 0,0-1 0,0 0 0,0 0 0,0-1 0,0 1 0,0 0 0,0-1 0,-1 0 0,1 0 0,-1 0 0,5-3 0,-2-1 4,-5 6-6,1 0-3,-1 0 1,0 0 0,1 0 0,-1-1 0,0 1 0,1 0 0,-1 0 0,0 0 0,0 0 0,1-1 0,-1 1-1,0 0 1,0 0 0,1-1 0,-1 1 0,0 0 0,0-1 0,0 1 0,1 0 0,-1 0 0,0-1 0,0 1-1,0 0 1,0-1 0,0 1 0,0 0 0,1-1 0,-1 1 0,0-1 0,0 1 0,0 0 0,0-1 0,0 1-1,-1 0 1,1-1 0,0 1 0,0 0 0,0-1 0,0 1 0,0 0 0,0-1 0,0 1 0,-1 0 0,1 0-1,0-1 1,0 1 0,-1 0 0,1-1 0,0 1 0,0 0 0,-1 0 0,1 0 0,0-1 0,0 1 0,-1 0-1,1 0 1,0 0 0,-1 0 0,1-1 0,-91-20 67,56 14-26,-1 2 1,0 1-1,-38 2 1,18 1 55,-143 1 47,160 1-50,-204 23 261,237-23-249,-1-1 21,26 12 106,11-1-86,60 14 0,68 0 298,-151-24-467,-1-1 0,1-1 0,0 1 0,-1-1 0,1 0 0,-1 0 0,1-1 0,11-5 0,4 0-1118,34-7-5981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4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4 1624,'0'0'61,"5"-1"-2,-2 0-37,0 1 0,0-1 1,0 1-1,0 0 0,0 0 1,1 0-1,-1 0 0,0 1 0,0-1 1,0 1-1,0 0 0,0 0 1,0 0-1,0 0 0,0 0 0,3 2 1,80 52 641,-19-11-408,-54-38-185,0 0 1,0 0 0,18 4 0,-15-4-45,-2-2 12,0 0 0,0-1-1,0 0 1,0-1 0,19 0-1,-17-1-18,3 1 31,1 0 1,0-2-1,35-4 0,-15 0 32,84-7 21,59-1 72,-163 11-137,-2 1 55,0-1 0,24-6 1,-75 4 231,-55 6-78,-89 4 11,138-6-78,-180 5 87,173-4-40,-369 3 752,356-2-514,40-1-392,-50 4 450,58-4-372,14 0 215,21-3-126,39-3-86,253-1 169,-200 6-204,-88 0-111,-10-1 6,-1-1-1,25-4 1,110-23 94,-150 28-26,-33-2 17,19 2-86,0 0-1,0 0 1,0 1-1,-14 3 1,-118 18 59,-53 9 109,175-29-149,-10 2 40,-32 9-1,62-13-18,1 1-48,1-1 0,-1 1 0,1-1 0,-1 1 0,1 0 1,0-1-1,-1 1 0,1 0 0,0-1 0,-1 1 0,1 0 1,0-1-1,0 1 0,0 0 0,0 0 0,0-1 0,-1 1 1,1 0-1,1 0 0,-1 1 0,3 0 3,1 1 0,-1-1 0,1 1 0,-1-1 0,1 0 0,0-1 0,0 1 1,0-1-1,0 1 0,0-1 0,1 0 0,-1-1 0,0 1 0,8-1 0,111 6 71,34-11 37,-117 2-66,87-12 212,-194 25-94,-63 8-64,-37-3 17,112-11-77,-172 22 147,219-26-144,-3 0 9,8 0-18,49 5 16,63-13-37,-50 1 6,118-8-2,7 8-6,-70-6 10,-148 15 3,-15-1-3,-106 9 10,61-5 12,-78 3 11,95-5-32,-190 3 202,263-6-202,0 0-12,0 0 0,1 0 0,-1 0 0,0 0-1,1-1 1,-1 1 0,0-1 0,-4-2 0,13 0 57,0-2-59,-3 3-6,0 1 0,-1-1 0,1 1 0,0 0 0,0-1 0,0 1 0,0 0 0,0 0 0,0 0 0,0 0 0,1 1 0,3-2 0,103-27 105,105-23 159,88-2-22,-299 53-243,15-5 45,-22 2-30,-16-2-8,4 2-10,-43-5 15,-199-1 34,152 13-40,-83 6 52,213-11-59,14-3-2,-5 4 8,63 5 0,-9 0 64,-79-4-59,17-4 4,-11 1 6,-10 2-10,4 1-2,-6 0-3,-1 0-5,0-1 1,0 0-1,0 0 1,1 1-1,-1-1 0,0 0 1,0 0-1,-1 0 1,1 0-1,0 0 0,0-1 1,0 1-1,0-1 1,-1 2-8,1-2 135,-13 2-52,2 0-71,8 0 16,-2-3 6,-4 11-14,-6 7 63,12-11-71,-1 2 2,2-4-2,2 4 10,1 0 0,-1 0 0,1 0 0,0 0 0,1 0 0,-1 0 1,1 0-1,0-1 0,1 1 0,6 7 0,-6-8-15,0-2 1,0 1-1,1 0 0,-1-1 1,1 0-1,-1 0 0,1 0 1,0-1-1,0 1 0,1-1 0,-1-1 1,0 1-1,1-1 0,9 2 1,8 0 26,1-1 1,25-1 0,-44-1-21,0-1 1,1 0-1,-1 0 1,0 0-1,0-1 1,0 0-1,0 0 1,0 0-1,0 0 1,0-1-1,-1 0 0,1 0 1,-1 0-1,0-1 1,0 1-1,7-9 1,6-3 53,-16 13-40,0 2-26,-1 0 1,0 0-1,1 0 1,-1 0 0,0 0-1,1-1 1,-1 1-1,0 0 1,0 0-1,1-1 1,-1 1 0,0 0-1,0 0 1,1-1-1,-1 1 1,0 0 0,0-1-1,0 1 1,1 0-1,-1 0 1,0-1 0,0 1-1,0-1 1,0 1-1,0 0 1,0-1 0,0 1-1,0 0 1,0-1-1,0 1 1,2-11 41,-2 9-39,0 0 0,-1 0 0,1 1 0,-1-1 0,0 0 0,1 1 0,-1-1 0,0 0 0,0 1 0,0-1 0,-2-2 0,-4-6 30,6 8-16,-9-4 119,9 5-114,0 0 0,0 0 0,1 0 0,-1 0 0,1 0 0,-1 0 0,1-1 0,-1 1 1,1 0-1,0 0 0,0 0 0,-1-2 0,1 1 148,-2 2-138,-73-2 95,46 2-63,27 0-30,0 1-23,-5 0 1,7-1-12,0 0 0,0 1 0,0-1-1,0 0 1,0 1 0,0-1 0,0 1-1,0-1 1,0 0 0,0 1 0,0-1 0,0 0-1,1 1 1,-1-1 0,0 1 0,0-1-1,0 0 1,0 1 0,1-1 0,-1 0 0,0 0-1,0 1 1,1-1 0,-1 0 0,0 1-1,0-1 1,1 0 0,-1 0 0,6 2 1,1 0 0,-1-1 0,0 0 0,0-1 0,1 1 0,-1-1 0,0 0 0,10-2 0,-11 2-3,78-8 12,161-20 25,-152 24-16,74 4 84,-198 9-24,-69-4 14,97-5-90,-159 2 114,102-9-70,53 6-33,-61-2 63,65 2-61,-4 0-2,6 1-6,6 6-2,17 20-6,-18-24 40,0 1-1,0-1 0,0 1 0,1-1 0,-1 0 0,1 0 0,-1 0 0,1-1 0,0 1 0,7 1 0,22 2-2519,12 1-7714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4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50 201 2336,'0'0'57,"-3"4"87,-38 53 584,40-55-701,0-1 1,1 1-1,-1-1 0,1 1 0,-1-1 1,1 1-1,-1-1 0,1 1 0,0-1 1,0 1-1,0-1 0,0 1 0,0 0 1,0-1-1,0 1 0,1-1 0,-1 1 1,0-1-1,1 1 0,-1-1 0,1 1 1,0-1-1,-1 1 0,1-1 0,0 0 1,0 1-1,0-1 0,0 0 0,0 0 1,0 0-1,0 0 0,2 1 0,1 2 26,1-1-1,-1-1 1,1 1-1,-1 0 1,1-1-1,0 0 1,0 0-1,0-1 1,8 2-1,16 2 57,0-3 0,0 0 1,0-2-1,1-1 0,43-7 0,88-4 76,-123 11-18,165 1 62,-159 0-81,207 0 63,-198 0-71,218 0 62,-218-1-27,215-14 77,-215 10-64,-25 2-109,227-35 290,-225 32-281,181-42 200,-176 38-235,33-7 104,111-45 0,-176 61-143,0 0 1,0 0-1,0-1 1,-1 1 0,1-1-1,0 0 1,-1 0-1,1 0 1,-1 0 0,0 0-1,4-4 1,-4 2 2,-3 3-5,1 0 0,-2 0 1,1 0-1,0 0 0,0 0 1,0 0-1,0 0 0,-1 0 1,1 1-1,0-1 0,-1 0 0,-1 0 1,-5-3 0,5 2-4,0 0 0,0 1 0,0 0 0,0 0 0,0 0 1,0 0-1,-1 0 0,1 1 0,-4-1 0,-47-2 60,1 1 0,-1 3 1,-53 8-1,-83 18 151,19-12-129,132-11-31,-167 18 29,162-17-1,-182 16 45,178-17-19,-190 22 47,191-20-33,20-2-69,-204 33 194,-107 24 147,328-60-387,-1 0 1,0 0-1,0-1 0,1 0 1,-19-4-1,27 4-5,4-4 4,11-17-8,-10 18-3,0 0 0,0 0-1,1 1 1,-1 0 0,1-1 0,6-2-1,38-12 2,16 3-2,11-1 0,9 4 0,11 4 1,132 4 7,-179 3-1,199 12 3,-197-10 4,213 7 4,-208-8-4,209 0 3,-215-1-10,227-4 17,-247 3-17,148 2 26,-56 3 43,-147 5-30,-38 10-16,-86 16-4,-49 1 6,136-28-17,-152 25 10,170-26-11,-181 20 4,182-23-3,-192 12 13,187-13 0,-326 14 105,244-17-67,50-1-32,-205-10 141,271 11-149,5 0-3,1 0 0,-1 0 0,1-1 0,-1 0 0,-9-3 0,17 3 21,6-2-5,3-1-27,0 0 0,1 0 0,-1 0 0,1 1 0,0 0 1,0 1-1,0 0 0,15-2 0,77-4 41,-75 7-38,5 0-10,52-4 38,116-18 9,-153 17-24,214-15 13,-200 18-27,262-7 3,-254 8-10,99-3-1,31-5-4,208 9-9,-98 10-1,-74-5 0,-170-5 7,-10-2 1,-23 0 0,-19 1 0,-29 1 1,-27-2 4,-27-1-2,-185-21 18,163 16-2,53 5-13,-39-4 78,-89 3 1,-20 5 403,178-1-512,-6 1 322,15 3-161,7 4-122,-3-6 40,-1 0-53,-1-1 1,1 1-1,-1-1 1,1 1-1,-1 0 1,0-1-1,1 1 1,-1-1-1,1 1 1,-1 0-1,0-1 1,0 1-1,1 0 0,-1 0 1,0-1-1,0 1 1,0 0-1,0-1 1,0 1-1,0 0 1,0 0-1,0-1 1,0 2-1,-1 18 38,-1-18-35,-1 3-11,5 11 83,5 14-23,-5-27-44,5 5-2,-4-4-2,3 2-3,-4-5 12,-2-1-15,0 0 0,0 1 1,0-1-1,0 0 0,0 0 1,0 0-1,0 0 0,0 0 1,0 1-1,0-1 1,0 0-1,0 0 0,0 0 1,0 0-1,0 0 0,0 0 1,0 1-1,0-1 0,0 0 1,0 0-1,0 0 0,0 0 1,1 0-1,-1 0 1,0 0-1,0 0 0,0 0 1,0 1-1,0-1 0,0 0 1,0 0-1,1 0 0,-1 0 1,0 0-1,0 0 0,0 0 1,0 0-1,0 0 1,1 0-1,-1 0 0,0 0 1,0 0-1,0 0 0,0 0 1,0 0-1,0 0 0,1 0 1,-1 0-1,0 0 0,0 0 1,0 0-1,0 0 1,0-1-1,0 1 0,1 0 1,-1 0-1,0 0 0,0 0 1,0 0-1,0 0 0,6-6 36,-5 5-4,-1-11 32,0-12-7,1 0 0,1-1 0,5-22 0,-4 3 53,-2 19-84,0 20 1,0-3 5,-1 6-22,1-1 1,-1 1 0,0 0-1,0 0 1,0 0 0,0-1-1,0 1 1,-1 0 0,1 0-1,0 0 1,-1 0 0,0-1-1,0 1 1,-1-2 0,1 2 29,1-1 0,0-41 133,0 43-137,0-10 92,0 5-100,0 5 47,-2 0-69,-5-1-3,4 2 2,-5 0-2,6 0 4,0 0-1,-6 0-3,4 0 2,-2 0-2,3-1 2,-4-2-2,5 2 12,-7-5 19,8 5-32,1 0 0,-1 1 1,1-1-1,-1 1 0,1-1 0,-1 1 0,1 0 0,-1-1 0,1 1 0,-1 0 0,1-1 0,-1 1 0,0 0 1,1-1-1,-1 1 0,1 0 0,-1 0 0,0 0 0,1 0 0,-2 0 0,-32 22 9,3-1-1860,19-10-7431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2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149 116 3504,'-46'-5'57,"18"3"814,-39 0 0,65 2-717,-3 0 341,6 1-170,16 5-27,25 4-29,73 20 309,-100-26-506,0 0 0,1-2-1,-1 1 1,1-2 0,19 0-1,-16-1-30,228 15 539,-43-2-380,-161-11-72,192 6 52,-183-7-73,223 4 38,-218-4-57,248 7 39,-240-6-47,296 4 32,-285-5-31,315 0 32,-314-1-58,290 7 28,-294-6-22,297 0 31,-293-1-24,310-8 32,-311 5-33,299-14 26,-302 13-26,287-14 27,-290 15-20,278-11 27,-280 12-33,292-18 84,-87 6-72,-221 12-33,345-23 103,-279 19-134,-72 4 19,296-2 62,-211-1-67,61-3-5,-152 7-17,261-7 21,-178 5-11,172-6 86,-196 1 1,122-1 247,-137 10-185,30-10 155,-51 2-118,-34 5 86,6-2-144,49-20 1429,-82 23-1522,1 0 1,-1 1-1,1 0 0,0-1 1,-1 1-1,1 0 1,-1 0-1,6 1 0,4 0-1893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3:4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44 454 1528,'-4'0'40,"-13"0"29,12 0 361,3 0-113,-6 0 22,6 0 10,-3-1 1161,14 0-1182,12 0-371,131-12 633,22 1-350,-133 10-73,195-10 75,-184 10-27,235-8 84,-225 9-118,270-10 76,-262 9-82,294-16 70,-292 14-91,278-12 56,-279 12-75,293-19 57,-292 16-65,256-36 46,-268 34-66,224-23 38,-232 29-57,-9-1-38,31-2 21,76 3-1,55 16 74,-9 5 210,-250-16 68,-105 7-182,24 0-164,-33 2 59,68-6-65,-139 12 14,188-13-17,-227 17 18,219-17-57,-235 13 15,236-12-22,-236 19 14,234-20-14,-228 13 12,232-15-18,-212 7 10,217-8-10,-311 13 37,330-13-50,-54-2 7,-118 6 45,215-10 13,31-6 4,73-11 2,49-1 37,-132 20-100,7-1 38,195-14 24,-180 14-24,236-20 29,-227 20-3,271-13 30,-262 15-23,317-9 32,-308 9-58,318-5 29,-323 6-17,278-10 21,-287 7-47,252-24 19,-262 21-33,-33 3-18,56-8 14,83-26 1,-137 31-14,131-39 20,-127 36-13,-1-2-1,43-24 1,-70 34-3,-2 2-13,1 0 0,-1 0 1,1 0-1,-1-1 0,0 1 1,1 0-1,-1 0 0,0-1 1,1 1-1,-1 0 0,0-1 1,1 1-1,-1 0 0,0-1 1,0 1-1,1-1 0,-1 1 1,0 0-1,0-1 0,0 1 1,0-1-1,0 1 0,0-1 1,1 1-1,-1 0 0,0-1 1,0 0-1,-176-9 57,144 7-55,-41-7 31,50 5-24,-35-1 1,-105 1 14,124 5-10,-166 12 9,160-9-16,-215 9 8,201-10-9,-241 7 2,240-6-2,-245 16 2,242-16-2,-255 2 2,257-5-1,33 0-4,-269 5 16,-77 4 31,243-8-22,97-1-14,-102-1 18,-5-15 92,141 16-124,0 0 0,0 0 1,-1 0-1,1 0 0,0 0 0,0 0 0,-1 0 0,1 0 0,0-1 0,0 1 0,-1 0 0,1 0 0,0 0 0,0 0 0,0-1 1,0 1-1,-1 0 0,1 0 0,0 0 0,0-1 0,0 1 0,0 0 0,0 0 0,-1-1 0,1 1 0,0 0 0,0 0 1,0-1-1,0 1 0,0 0 0,0 0 0,0-1 0,0 1 0,0 0 0,0 0 0,0-1 0,0 1 0,0 0 0,0 0 0,0-1 1,0 1-1,1-1 0,-1 1 4,2-1 0,1 0 0,0 1 0,0-1 0,0 1 0,-1-1-1,1 1 1,0 0 0,0 0 0,4 1 0,1-1-4,37 0 20,175 10 51,-119 4-59,-5-3-11,14-1-2,13-1 0,143 3-2,-211-11-3,235 7 2,-231-6-3,227 19-5,-231-15-1,216 18-1,-220-20-6,-43-4 17,241 10-28,-227-10 28,85-1-10,-86 0 7,-1-1 0,1-1 0,29-8 1,-36 4 4,-20 9 2,-1 0 1,1 0-1,0 1 1,0 0-1,1 0 0,-7 4 1,-64 41 14,73-46-81,-1 0-1,1 0 0,0 0 1,-1 0-1,1-1 1,-1 0-1,0 1 0,1-1 1,-1 0-1,0-1 1,0 1-1,1-1 0,-1 0 1,0 0-1,0 0 1,0 0-1,0 0 0,1-1 1,-1 0-1,0 0 0,0 0 1,1 0-1,-7-3 1,-28-11-7836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39 786 2520,'-3'-4'17,"2"2"9,-1-1 0,0 1-1,0-1 1,1 1 0,0-1-1,-1 0 1,1 1 0,0-1-1,0 0 1,1 0 0,-1 0 0,1 0-1,-1 0 1,1-4 0,-1 4 307,-1-3 80,0 3 54,-4-5-6,5 4-74,1-4-26,-1 4-26,-4-4-10,3 6-9,2 0-256,1 0-1,-1 0 1,0 0-1,0 0 0,1 1 1,-1-1-1,1 0 1,0 1-1,0-1 1,-1 0-1,1 1 1,0-1-1,0 1 1,0-1-1,1 1 0,-1-1 1,0 1-1,0 0 1,1 0-1,-1-1 1,1 1-1,2-1 1,38-24 237,-35 22-269,6-2 88,1-1 1,0 2-1,0 0 0,1 1 0,0 0 0,17-2 0,-4 1 39,45-10 111,237-37 358,-274 47-503,169-12 52,-161 14-58,174-8 46,-173 9-66,196-5 38,-189 7-59,204-2 28,-204 0-27,223-8 32,-218 8-46,232-12 27,-229 11-41,254-15 18,-245 14-18,300-24 17,-293 22-24,303-30 16,-307 30-16,282-15 14,-285 18-20,288 0 18,-283 3 8,293 5 24,-294-4-23,284-1 35,-287-1-9,284-13 38,-283 10-17,277-24 47,-281 21-55,236-31 40,-247 31-39,223-32 46,-225 31-46,216-29 163,-93 9-99,-146 22-51,268-88 604,-283 88-674,-13 5 150,-6 2-142,-3 1-152,-1-1 0,1 0 1,0-1-1,0 0 0,-8 0 1,1 0-1013,-30 0-7634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1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1 755 5296,'4'-5'160,"2"-4"-23,0 1 0,1 0 0,0 1 0,1 0 0,0 0 0,0 0 0,0 1 1,1 0-1,0 1 0,14-6 0,-13 6 1,0 0 0,-1 0 1,16-11-1,-20 13-50,1 0-1,-1 1 0,0 0 1,1 0-1,0 1 1,-1-1-1,1 1 1,0 0-1,0 1 1,9-1-1,-8 1-93,150-26 905,-11 1-497,-23 19-175,82-7 0,-158 9-86,223-16 59,-207 17-72,279-20 55,-268 18-62,329-19 50,-317 19-70,372-19 43,-362 18-56,407-28 36,-399 27-57,436-35 27,-430 34-20,465-31 24,-458 31-43,463-43 26,-465 42-27,450-20 20,-455 26-20,426-15 18,-431 14-31,407-20 20,-412 19-26,382-16 17,-387 17-24,374-13 17,-377 15-11,342-5 12,-354 5-12,302-8 11,-309 8-17,273-15 20,-283 13 0,262-17 88,-89-3-36,-192 19 8,-21 3-59,186-10 214,-150 10-160,117-1 433,-170 4-510,0 0 0,0 0 1,0 0-1,0 1 0,0 0 1,0 0-1,0 1 0,-1-1 1,10 7-1,-2-1-1403,0-2-7509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1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32 641 2424,'0'0'480,"3"-4"-159,-1 2-288,17-26 469,-18 27-457,-1 0-1,1 0 0,-1 0 0,1 0 0,-1 0 1,1 0-1,-1-1 0,0 1 0,1 0 1,-1 0-1,0 0 0,0-1 0,0 1 0,0 0 1,0 0-1,0-1 0,0 1 0,0 0 1,0 0-1,-1 0 0,1-1 0,-1 1 0,1 0 1,-1 0-1,1 0 0,-1 0 0,0-1 1,-2 0 31,1 0 0,-1 0 1,1 0-1,-1 1 0,0-1 0,1 1 1,-5-1-1,5 1 171,-5-2-27,4 1-76,8 3 933,10 2-981,1 1-31,-1-1 1,1-1 0,31 1 0,273-21 496,-77 7-223,-204 11-279,331 0 168,-245 0-211,-73 0 17,208 0 12,-208 0-11,235 0 18,-225 0-19,255-4 12,-253 2-12,262-17 11,-260 14-17,275-23 17,-273 23-11,251-16 11,-259 17-17,240-9 20,-240 11-1,239-9 22,-242 9-1,215 1 37,-218 2-10,218 3 42,-217-4-43,211 4 36,-213-3-35,215-5 44,-214 2-39,207-12 30,-210 11-75,197-19 22,-200 18-42,207-10 28,-19-3-26,-172 12-33,-8 4 1,-10 0-3,50 0 34,-94 1-15,-2-1-18,-1 0 0,0 1 1,1-1-1,-1 0 0,0 0 0,0 1 1,1-1-1,-1 1 0,0-1 0,0 0 0,0 1 1,0 0-1,0-1 0,0 1 0,0-1 1,0 1-1,0 0 0,0 0 0,0 0 0,0-1 1,0 1-1,-1 0 0,-27-3 27,29 3-30,-66-1 63,-67 1 3,-100 0 60,185 0-85,-217-4 23,207 3-17,-273-13 18,255 10-18,-367-15 17,345 16-24,-417-11 14,410 13-20,-408 4 11,412 0-18,-389 14 7,396-13-19,-364 7 10,373-10-10,-312 2 10,323-4-10,-276 1 10,284 1-11,-255-9 8,261 6 13,18 0-13,-227-6 76,50 11-7,178-1-31,-291 37 138,318-36-177,1 1 0,-1 1 0,1 0 0,-24 13-1,-3 1 35,38-19 4,1 3-26,1-2-31,0-1 0,-1 1 0,1 0 0,0 0-1,0 0 1,0 0 0,0 0 0,0 0 0,0 0 0,0 0 0,0-1 0,0 1 0,0 0 0,1 0 0,-1 0-1,0 0 1,1 0 0,-1-1 0,0 1 0,1 0 0,-1 0 0,1 0 0,-1-1 0,1 1 0,0 0 0,-1-1-1,1 1 1,0-1 0,-1 1 0,1 0 0,0-1 0,0 0 0,-1 1 0,1-1 0,0 1 0,0-1 0,1 0-1,6 3 6,0-1-1,0 0 0,0 0 1,11 0-1,94 3 19,129-12 21,-30 2-28,-166 3-4,219-10 6,-204 10 0,266-12 6,-256 11-11,317-2 10,-302 5-10,373-3 10,-364 2-10,394-2 10,-389 1-11,413-15 4,-409 12-4,402-15 3,-406 17-9,393-14 9,-396 14-3,365-12 4,-375 11-3,322-20 12,-332 19-6,270-27 15,-286 25-9,-5 1-11,191-29 40,-223 31-42,174-44 53,101-40 156,-294 87-226,-2 0 11,-1 1-1,0 0 0,0-1 0,0 1 1,0-1-1,0 0 0,0 0 0,0 0 1,0 0-1,0 0 0,-1 0 0,1 0 0,0-1 1,-1 1-1,1-1 0,-1 1 0,3-4 1,-4 4-4,-1 0 0,1 1 0,-1-1 0,1 0 1,-1 0-1,0 1 0,1-1 0,-1 0 0,0 1 1,0-1-1,1 0 0,-1 1 0,0-1 1,0 1-1,0 0 0,0-1 0,0 1 0,-1-1 1,-5-2 2,5 2-2,-1 0 1,-1 0-1,1 0 0,0 0 1,0 0-1,0 1 1,0-1-1,-6 1 1,-40 0 48,0 2 0,-61 10 1,96-10-56,-45 5 87,-95 16 2,-51 14-24,158-29-24,-198 45 13,193-40-26,-222 48 9,215-49-16,-259 37 5,249-40-17,-301 35 9,292-36-3,-336 28 4,330-29-4,-352 23 3,347-24-10,-131 7-1,-44-1-3,-7-3 2,-6-4-2,-1-1 2,4-1-2,9-3 2,13-4-2,-243-8 12,148 6-6,281 4-1,-248-3 9,255 5-3,34 0-10,-271 10 25,272-8-22,-215 24 33,214-22-32,-176 32 24,93-8-18,108-28-13,-1 1 0,1-1 0,-1 0 0,1 1 0,-1-1 0,1 0 0,-1 0 0,1 1 0,-1-1 0,0 0 0,1 0 0,-1 0 0,1 0 0,-1 0 0,1 0 0,-1 0 0,0 0 0,1 0 0,-1 0 0,1 0 0,-1 0 0,0 0 0,1-1 0,-1 1 0,1 0 0,-1 0 0,1 0 0,-1-1 0,1 1 0,-1 0 0,1-1 0,-1 1 0,1-1 0,0 1 0,-1 0 0,1-1 0,-1 0 0,2-17-1156,-1 15 471,5-23-8289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2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0 583 6728,'0'0'1681,"7"-2"-1337,30-4-155,1 1-1,42 1 1,-44 2-124,257-23 205,-253 22-195,178-14 34,-170 12-35,239-16 22,-221 18-55,321-5 19,-296 7-33,408 1 7,-391 1-20,456 0 4,-447-1-4,486-10 3,-479 7-9,194-5 4,75-4-8,4-2 1,-5 0-3,-10 4-2,-71 4-2,-189 4-3,461-5 2,-471 5-3,159-2-1,42 0 6,-6-1 1,-3-3 1,-9-2 4,-60-2 1,-144 6 15,332-22 26,-346 22 34,-28 2-33,293-38 184,-316 38-167,249-44 317,-244 42-257,129-29 335,-135 27-273,27-10-1,-52 18-176,1 0 0,-1 0 0,0 0 0,1-1 0,-1 1 0,0 0 0,1 0 0,-1-1 0,1 1 0,-1 0 0,0-1 0,0 1 0,1 0 0,-1-1 0,0 1 0,0-1 0,1 1 0,-1 0 0,0-1 0,0 1 0,0-1-1,0 1 1,0-1 0,1 1 0,-1 0 0,0-1 0,0 1 0,0-1 0,0 1 0,0-1 0,0 1 0,-1-1 0,1 1 0,0 0 0,0-1 0,0 1 0,0-1 0,0 1 0,-1-1 0,1 1 0,0 0 0,0-1 0,-1 1 0,0-1 0,1 1 8,-2-2 3,1 0 1,-1 0 0,0 1-1,0-1 1,0 1-1,-1-1 1,1 1-1,0 0 1,-1 0-1,1 0 1,0 0 0,-1 0-1,-3-1 1,-41-6 184,-60 0 38,-82-1-8,147 8-88,-209 4 57,194-2-90,-249 1 45,241-3-73,-292 6 31,279-3-44,-353 10 23,336-11-50,-420-4 15,404 3-27,-477 0 16,463 1-30,-551 13 12,537-11-19,-533 16 4,542-14-4,-508 23 3,514-23-10,-181 12-1,-48 8-3,-263 29 5,511-44-1,-378 28 2,395-33-1,-326 20 8,338-20-8,-281 19 8,292-19-8,38-3-4,-257 26 23,72-4-3,194-23-20,4 0-2,0 0 1,0 0 0,0 2-1,1 0 1,-1 0 0,-14 6-1,28-9-2,-1 1 0,1-1 0,0 0 0,-1 0 0,1 0 0,0 0 0,-1 0 0,1 0 1,0 0-1,0 1 0,-1-1 0,1 0 0,0 0 0,-1 0 0,1 1 0,0-1 0,0 0 0,0 0 0,-1 1 0,1-1 0,0 0 0,0 0 0,0 1 0,-1-1 0,1 0 0,0 1 0,0-1 0,0 0 0,0 1 0,0-1 0,0 0 0,0 1 0,0-1 0,0 0 0,0 1 1,0-1-1,2 2 0,-1-1 0,1 0 0,0 0 0,0 0 0,0 0 0,0-1 0,0 1 0,0 0 0,4 0 0,50 10 0,28-2 0,25-3 0,147-8-1,-236 2 0,43-1-4,302-11 2,-279 8-2,412-23 2,-389 20-2,470-31 2,-456 30-2,522-36 2,-511 34-2,557-41 2,-553 41-2,521-22 2,-532 27-2,186-4 4,58-2 1,1-1 0,0-2 0,-7 1 0,-12 1 0,-12 3 0,-16-3 0,-21-1 0,-25 2 0,-18 2 0,-10 0 0,-11 0 0,-9-1 0,-14-2 0,-17-2 0,-22 1 0,-30 1 0,-86 8 0,117-14 8,-30-3 16,-72 9 14,-75 12-27,-8 3 1,-1 1-10,4-2-1,0-1 0,0 1 1,0-1-1,0 1 0,-1-1 0,1 0 1,-7 1-1,-35 10 11,-23 2-8,-19-4 1,-20-1-2,-21-2 2,-23 2-2,-23 0 2,-22 1-2,-17-3 2,-16-1-3,-23 1-2,-22 2 0,-274 8-2,443-14-3,-444 13 1,436-12-8,-463 10 0,460-12-1,-450 13-9,456-11-3,-422 19-8,429-18-6,-386 23-9,399-23 15,-322 27-15,336-25 9,-281 25-10,289-26 9,-297 27-32,86-6 33,254-25 35,-143 21-9,118-13 6,8-1 6,16-4 1,26-5 0,-1 0 0,1 0 0,-1 0 0,1 0 0,-1 0 0,1 0 0,0 0 0,-1 0 0,1 0 0,0 0 0,-1 0 0,1 1 0,-1-1 0,1 0 0,0 0 0,-1 0 0,1 0 0,0 1 0,-1-1 0,1 0 0,0 1 0,0-1 0,-1 0 0,1 0 0,0 1 0,0-1 0,-1 0 0,1 1 0,0-1 0,0 1 0,0 0-1,0 0 1,0 0 0,0 0 0,1 0 0,-1 0 0,0 0-1,1 0 1,-1 0 0,1 0 0,-1 0 0,1-1-1,0 1 1,-1 0 0,1 0 0,0-1 0,-1 1 0,1 0-1,0-1 1,0 1 0,0 0 0,0-1 0,1 1 0,28 10-4,-19-9 209,-5 0-596,0-1 1,1 0 0,-1 0-1,12 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2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1425 204 1264,'41'-45'49,"-16"18"58,2 0-1,39-30 0,-53 49-83,-8 4 12,1 0 1,0 1-1,0-1 1,12-3-1,-4 2 36,0 0 1,17-3 0,-21 10 121,-4 2-154,0 0 0,0 0-1,-1 1 1,1 0 0,-1 0 0,8 11 0,-5-1 162,-1 8-106,-2 1 0,3 36-1,-8-30 94,-28 177 75,19-154-102,-50 238 63,46-230-96,-50 268 47,52-258-95,-46 324 36,47-311-15,-31 348 51,34-346-24,-14 333 59,19-338-46,-3 303 65,4-311-52,-5 279 59,4-284-99,-15 268 43,13-272-50,1-32-63,-30 258 152,-4-59-68,28-184-48,-37 167 28,35-175-47,-55 152 35,49-152-8,-78 169 51,74-167 1,-110 174 229,116-193-275,-16 26 122,-33 69 1,-70 134 719,77-166-575,-64 82 360,109-154-689,-32 33 159,-100 102 264,87-89-295,46-48-136,-24 23 182,-51 39 0,76-65-182,-33 15 133,33-18-83,1 0-12,-1-1 1,0 0-1,0-1 0,0 0 1,-13 2-1,18-4 57,-1-1-18,7-4-42,42-63-1459,-13 19-5840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2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9952,'0'0'112,"0"0"-105,-1 0 1,1 0-1,0 0 1,-1 0-1,1 0 1,0 0-1,-1 0 1,1 0-1,-1 0 0,1 0 1,0 0-1,-1 0 1,1 0-1,0 0 1,-1 0-1,1 0 1,0 0-1,-1 0 1,1 0-1,0 0 1,-1 1-1,1-1 1,0 0-1,-1 0 1,1 1-1,0-1 1,-1 1-1,6 15 85,-3-12-76,-1-1 0,0 1 1,0-1-1,0 1 0,-1-1 1,1 1-1,-1 0 0,0 6 1,0-3 14,0 3-6,-1 1 0,1 0 1,-2-1-1,1 1 0,-2-1 0,1 1 0,-1-1 0,-7 15 0,-49 108 115,18-50-16,30-62-108,-2 4-4,4-7 10,-1-2 1,-13 19 0,-75 121 174,98-155-191,0 0-1,0 0 1,-1 0-1,1 0 1,0 0-1,0 0 1,0 0-1,0 0 1,0 0-1,0 0 0,0 0 1,0-1-1,0 1 1,0 0-1,1 0 1,-1 0-1,0 0 1,1 0-1,-1 0 1,0 0-1,1 0 1,-1-1-1,2 2 1,0 1 9,2 5 1,0-1 0,1-1 0,0 1 0,0-1 1,1 1-1,0-1 0,0-1 0,0 1 0,1-1 0,0-1 0,0 1 0,0-1 0,10 4 1,-6-2-10,-4-1 20,1-1 0,1 0 1,-1 0-1,0-1 0,14 4 0,2-1-3,72 24 99,57 26 10,-122-43 14,-12-5-82,11 6-1,-1 0 0,0 2 0,27 20 0,46 43 91,-82-66-134,-6-8-234,1-1-1,0 0 1,0-1 0,0-1-1,0 0 1,20-1 0,37-1-7407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2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2955 1 3592,'1'5'32,"3"37"-3,-1-16 61,0 41 0,-7 127 145,1-153 25,-22 155 105,20-155-98,-15 202 92,16-188-165,-17 232 77,15-228-110,-39 246 63,33-240-97,-65 295 47,59-283-60,-78 323 43,75-320-49,-98 297 45,94-305-59,-97 285 35,100-284-42,-79 293 29,84-293-55,-56 281 39,61-287 7,-47 251 45,47-255-31,-57 264 54,53-264-54,-70 209 51,66-222-64,-94 212 51,90-211-39,-111 208 177,31-62-108,82-157-34,-97 154 68,93-160-63,12-18-96,-15 18 43,-2-1 0,-66 54 0,-159 98 377,175-134-433,48-30 70,-144 86 50,142-86-70,-283 190 370,147-94-199,169-116-259,0 1-1,0-1 1,1 0 0,-1 0 0,-1 0 0,1 0 0,0 0 0,0 0 0,0 0 0,0-1 0,-1 1-1,1-1 1,-3 1 0,3-1-120,1-1-1,-1 1 1,1-1-1,-1 1 1,1-1-1,0 1 1,-1-1-1,1 0 1,-1 0 0,1 0-1,0 0 1,0 0-1,-2-1 1,-14-12-6993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26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0 5744,'0'6'-4,"-1"0"0,0 0-1,0 0 1,0 0 0,-1-1 0,1 1 0,-1-1 0,-1 1 0,1-1 0,-5 8-1,-16 26 3,-87 133 38,59-77 8,-56 79 44,41-76-31,59-84-10,6-9-41,1-1 0,-1 1 0,1 0 0,0 0 0,0-1 0,1 1 0,-1 0 0,1-1 0,0 1 0,2 6 0,-3-11-3,1 1-1,-1 0 0,0-1 0,0 1 0,1-1 0,-1 1 0,1-1 1,-1 1-1,0-1 0,1 0 0,-1 1 0,1-1 0,-1 1 0,1-1 0,-1 0 1,1 1-1,-1-1 0,1 0 0,0 0 0,-1 1 0,1-1 0,-1 0 1,1 0-1,1 0 0,32 10 24,1-1-1,56 6 1,-39-9 41,112 7-1,34-1-32,-106-7 67,168 14 4,84 9-823,6 2-2982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1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 4848,'-4'-2'257,"-12"-3"38,12 4-84,0 1 0,0-1 0,0 1 0,0-1 0,0 1 1,0 0-1,0 1 0,0-1 0,0 1 0,0 0 0,-6 2 0,-24 2 737,32-5-908,1 0 0,-1 0 0,1 0 0,0 0-1,-1 1 1,1-1 0,0 0 0,-1 1 0,1-1 0,0 1 0,-1-1 0,1 1-1,0 0 1,0 0 0,-1-1 0,1 1 0,0 0 0,0 0 0,0 0 0,-1 2 0,0 0 18,1-1 1,-1 1 0,1 0 0,0-1-1,0 1 1,0 0 0,1 0 0,-1 0 0,0 4-1,-1 24 160,2 0 0,1 0 0,1 0 0,12 53 0,-1 1 107,-7-40-174,6 100 269,-10-117-407,-1-10 37,1 0 1,1 0-1,1 0 0,1 0 0,0-1 1,12 25-1,25 51 174,-28-75-91,-12-17-19,-2 32 654,-2-32-737,0-1 0,0 0 1,1 1-1,-1-1 1,0 0-1,0 0 0,0 0 1,1 0-1,-1-1 1,-3 0-1,-2-13 32,5 9-54,0 1-1,0-1 0,1 1 0,-1-1 0,1 0 0,0-5 0,-2-3 12,-1-1-9,2-1 0,0 0 0,0 0 0,1 0 0,3-29 1,12-162 173,-11 141-57,-3 59-121,9-128 570,1 74-114,-10 57-231,1 5-151,1 0-75,-1 0 0,0 0 0,0 1 0,0-1 0,0 0 0,0 0 0,0 1-1,-1-1 1,1 1 0,-1-1 0,0 0 0,1 1 0,-1 2 0,1 17 70,22 191 199,-22-138-73,-1-51-116,5 43 0,-1-36-28,-2 1 73,2-1 1,1 1 0,2-1 0,18 51 0,-6-37 251,-18-43-307,-1 7-1975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2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636 129 5208,'4'-2'192,"15"-4"66,-14 5 268,-5-1-377,0 1 1,0-1-1,0 1 0,-1-1 1,1 1-1,0-1 1,-1 1-1,1-1 0,-1 1 1,0 0-1,1-1 1,-1 1-1,0 0 0,0-1 1,0 1-1,0 0 1,-2-2-1,-8-7 124,3 2-137,0 0 1,0 1-1,-1 0 0,0 1 0,-1 0 0,-13-7 1,-26-4-29,25 13 133,-120-3 98,113 11-119,15-1-125,2-1-51,-1 1 1,1 1 0,0 0-1,0 1 1,1 1-1,-1 0 1,1 0-1,-16 12 1,0 2 108,-27 25 0,48-38-115,0 1 0,0 0-1,0 1 1,1-1 0,0 1 0,1 1 0,0-1-1,-6 15 1,10-20-17,1 0-1,0-1 1,0 1-1,1 0 1,-1 0-1,1 0 0,0 0 1,0 0-1,0 0 1,1 0-1,1 7 1,-1-5-5,3 3 45,0-5-53,1 0 1,0 0 0,0-1-1,0 1 1,0-1-1,0 0 1,0-1-1,1 1 1,0-1-1,-1 0 1,1-1-1,0 1 1,11 0-1,8 1 6,43 0-1,-57-2-14,93 2 28,-14 2-23,-7 2 1,-17 4-3,-19 4-2,-44-14 0,-1 1 0,1-1 0,-1 1 0,1-1 0,-1 1 0,1 0 0,-1 0 0,0 0 0,2 2 0,-2-2 0,-1 1 0,1-1 0,-1 0 0,0 1 0,0-1 0,0 0 0,0 1 0,0-1 0,0 5 0,0-3 0,-1 1 0,1 0 0,-1 0 0,-1 0 0,0 7 0,0-5 0,-1-1 0,1 1 0,-1-1 0,-4 8 0,3-8 0,1-1 0,-1 0 0,-1 1 0,1-1 0,-8 7 0,5-6 0,-1 0 0,1 0 0,-1-1 0,-13 8 0,4-5 0,0 0 0,-19 6 0,4-4 2,0-1 0,-1-1 1,-60 6-1,80-13 4,-16 3 10,-44 0 1,63-3 24,1-2 0,0 1 0,0-1 0,-1 0-1,1-1 1,0 0 0,0 0 0,0-1 0,1 0 0,-1 0-1,-9-6 1,16 8-20,0 0 0,-1 0 0,1-1 0,0 1 0,0 0 0,0-1 0,-1 1 0,1-1 0,1 1 0,-1-1 0,0 1 0,0-1 0,0-2-1,0 1 3,2-3 92,5-2-253,1 0 0,-1 1 1,1 0-1,0 0 0,12-8 0,-12 9-534,39-32-7534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7176,'0'0'609,"5"1"-350,-1 0-177,0-1 1,1 2-1,-1-1 1,0 0-1,0 1 1,0-1-1,0 1 1,3 3-1,-5-4 133,-2-1-205,0 1-1,0-1 1,0 0-1,0 1 1,0-1 0,0 0-1,0 1 1,0-1-1,0 0 1,1 1 0,-1-1-1,0 0 1,0 1-1,0-1 1,0 0-1,1 0 1,-1 1 0,0-1-1,0 0 1,0 0-1,1 1 1,-1-1 0,0 0-1,1 0 1,-1 0-1,0 1 1,1-1-1,0 0-1,-1 0-1,0 1 0,1-1 0,-1 0 0,1 1 0,-1-1 0,1 0 1,-1 1-1,0-1 0,1 0 0,-1 1 0,0-1 0,1 1 0,-1-1 0,0 1 1,0-1-1,0 1 0,1-1 0,-1 1 0,0-1 0,0 1 0,0-1 0,0 1 1,0 0-1,11 66 411,-9-6-307,12 57-7,22 84 32,-2-41-93,-29-137-32,54 238 38,-23-44-32,-30-173-9,9 75 4,0 42-8,-6 11 1,-8 8-2,-9 0 2,-8 3-3,-6 13-2,-3 22 0,-16 216-3,35-356-9,-28 320 0,27-317 0,-13 343 0,19-334 0,-2 393 1,4-381 5,6 161-1,2 57 6,1-2 1,-3-6 1,10 269 8,-13-474 6,12 424 14,-13-430 5,13 371 14,-12-385-8,8 325 13,-12-336-25,-19 279 16,14-294-16,-12 197-1241,11-135-5047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9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4040,'-5'0'32,"-9"1"-11,1 1-1,1 1 1,-1 0 0,0 1-1,1 0 1,-1 1 0,1 0-1,1 1 1,-14 9 0,18-10-2,0 0 1,0 1-1,1 0 1,-1 0-1,1 1 1,1-1 0,-1 1-1,-6 12 1,6-9 8,-3 6 145,1 5-60,1 1 1,2-1-1,0 1 0,-4 41 1,14 6 120,12 64 3,-1 54 96,-15-147-302,0 4 104,-11 210 56,5-198-70,-30 236 56,28-230-43,-30 284 51,30-268-58,-27 346 38,29-335-97,-11 362 29,15-361-43,3 367 18,-1-366-32,11 366 12,-8-365-31,29 371 12,-26-370-19,32 379 3,-32-376-10,23 378 2,-25-380-2,18 369 2,-19-371-1,17 367 11,-16-369 2,20 345 15,-19-352-9,30 324 11,-26-333-4,24 89-1,9-18-18,-42-140-10,1 0 0,-1 0 0,1 0 0,1 0 0,-1 0 0,1 0 0,4 6 0,-7-11-5,13 19 13,0-1 0,25 25 1,-23-30-230,0 0 0,1-1 0,27 14 0,-41-25 153,92 56-4610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4040,'0'0'441,"4"-5"-189,60-73 3539,-64 78-3762,1-1 1,-1 1 0,1-1-1,-1 1 1,1-1 0,-1 1 0,1-1-1,-1 1 1,1 0 0,-1-1-1,1 1 1,-1 0 0,1 0-1,0-1 1,-1 1 0,1 0-1,0 0 1,-1 0 0,1 0-1,0 0 1,-1-1 0,1 1 0,0 1-1,-1-1 1,1 0 0,-1 0-1,1 0 1,1 0 0,0 1 20,-1 0 0,1 0 0,0 0 0,-1 0 0,1 1 0,-1-1 1,1 0-1,-1 1 0,2 2 0,19 31 217,-22-34-272,9 19 141,-1 1 0,-1 1 0,-1-1 0,-1 1 1,-1 0-1,3 38 0,-4-15 115,8 56-27,-7-69-158,0 2 112,1 0 0,13 45 0,-18-78-118,3 10-36,-3-12-16,0 1 0,0 0 0,0 0 0,0 0 0,0 0 0,0 0 0,0 0 0,0 0 0,0 0 0,1 0-1,-1 0 1,0-1 0,0 1 0,0 0 0,0 0 0,0 0 0,0 0 0,0 0 0,0 0 0,1 0 0,-1 0-1,0 0 1,0 0 0,0 0 0,0 0 0,0 0 0,0 0 0,1 0 0,-1 0 0,0 0 0,0 0 0,0 0-1,0 0 1,0 1 0,0-1 0,0 0 0,0 0 0,1 0 0,-1 0 0,0 0 0,0 0 0,0 0 0,0 0-1,0 0 1,0 0 0,0 0 0,0 1 0,0-1 0,0 0 0,0 0 0,0 0 0,0 0 0,1 0 0,-1 0-1,0 0 1,0 1 0,0-1 0,0 0 0,0 0 0,0 0 0,0 0 0,0 0 0,0 0 0,0 1 0,0-1-1,-1 0 1,1 0 0,18-40-1513,1-7-6108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6008,'0'0'-16,"12"-12"105,-5 4-50,0 0 1,1 0-1,0 0 0,0 1 0,0 0 0,1 1 1,0-1-1,0 2 0,17-9 0,-20 13 28,-1-1 0,1 1 0,0 0 1,0 0-1,-1 0 0,1 1 0,0 0 0,0 0 0,0 1 0,-1-1 0,1 1 0,0 0 1,-1 1-1,1 0 0,-1 0 0,1 0 0,-1 0 0,0 1 0,0 0 0,9 6 0,-2 2 209,0 0-1,15 18 0,-24-26-249,0 1 1,-1 0-1,1 0 0,-1 0 1,0 0-1,0 0 1,0 0-1,-1 0 0,3 9 1,-4-11-8,0-1 0,0 1 0,0 0 0,0-1 0,0 1 0,0 0 0,0-1 0,0 1 0,-1 0 0,1-1 0,-1 1 0,1 0 0,-1-1-1,1 1 1,-1-1 0,-2 3 0,0 2 25,-3 5 28,0-1-1,-1 0 0,0-1 0,0 0 0,-1 0 1,-1 0-1,1-1 0,-16 11 0,4-2 46,17-14-73,-1-1 1,0 1 0,0 0 0,0-1 0,-7 3 0,6-2-21,4-3-17,1 0-1,0 0 1,-1 0-1,1 0 1,0 0-1,-1 0 1,1 1 0,0-1-1,-1 0 1,1 0-1,0 0 1,-1 1-1,1-1 1,0 0 0,0 0-1,-1 1 1,1-1-1,0 0 1,0 0-1,0 1 1,0-1 0,-1 0-1,1 1 1,0-1-1,0 0 1,0 1-1,4 3 30,-2-3-23,18 2 21,-4-1 62,24 2 51,66 16 1,-71-7-120,-24-5 32,1 5-34,-1 1 0,10 18 0,-14-16 9,9 74 16,-15-86-48,-1 0 1,0 0 0,1 1-1,-1-1 1,-1 0 0,1 0-1,-1 0 1,1 0 0,-1 0-1,-3 6 1,0 2 2,2 1-2,1-10-2,0 1-1,0-1 1,0 0 0,0 1-1,-1-1 1,1 0-1,-1 0 1,0 0-1,0 0 1,-4 5 0,2-3 2,1 0-3,0 0 1,-1 0-1,0-1 1,0 1-1,-1-1 1,1 0-1,-1 0 1,0-1-1,0 1 1,0-1 0,0 0-1,-11 4 1,-24 7 16,-68 15 1,94-27-16,-33 2 37,31-5-17,1 0 1,0 0 0,0-1 0,0-1 0,1-1 0,-17-6-1,30 10-20,0-1 0,0 1-1,1-1 1,-1 0-1,0 1 1,1-1 0,-1 0-1,1 0 1,-1 1-1,1-1 1,-1 0 0,1 0-1,0 0 1,-1 0-1,1 0 1,0 1 0,0-1-1,-1 0 1,1 0-1,0 0 1,0 0 0,0-2-1,0 0 5,-1-30-1384,1-3-5543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59 7536,'-16'-1'-39,"-4"0"-63,-26 12 43,14 2 59,-3 10 1,29-17 4,0 1 0,0 0-1,1 0 1,0 0 0,0 1 0,1 0-1,0-1 1,0 2 0,-3 10 0,-6 11 19,-10 19-5,16-28 41,5-9-49,1 1 0,1-1 0,0 0 0,1 0 1,0 1-1,1-1 0,3 13 0,4-4 77,50 69 43,-46-76-30,4-1-53,1-1 0,23 11 0,-22-17 40,19-4-23,39-1-1,-53-5 31,0-7-45,-2 0 0,41-27-1,-61 37-32,0 0 0,0-1 1,0 1-1,0-1 0,-1 0 0,1 0 0,-1 0 0,3-3 0,2-4 42,4-4-1,-1-1 0,0 0 0,-2 0-1,1-1 1,-2 0 0,10-31 0,1-39 270,-19 73-88,-5-2-158,-1 0 0,-1 0 0,-10-12 0,3 12 118,11 10-144,-5-3-1,-1 1 0,1-1 0,-1 2 0,0-1 0,-1 2 0,1-1 0,-1 2 1,-18-4-1,-17 0 264,-56-1 0,103 8-316,0 0-1,0 0 0,0 0 0,0 0 1,0 0-1,0-1 0,1 1 1,-1 0-1,0 0 0,0 0 0,0 0 1,0 0-1,0 0 0,0 0 0,0 0 1,0 0-1,0 0 0,0 0 1,0-1-1,0 1 0,0 0 0,0 0 1,0 0-1,0 0 0,0 0 0,0 0 1,0 0-1,0 0 0,0 0 1,0-1-1,0 1 0,0 0 0,0 0 1,0 0-1,0 0 0,0 0 0,-1 0 1,1 0-1,0 0 0,0 0 1,0 0-1,0 0 0,0 0 0,0 0 1,0-1-1,0 1 0,0 0 0,0 0 1,0 0-1,0 0 0,-1 0 1,1 0-1,0 0 0,0 0 0,0 0 1,0 0-1,0 0 0,0 0 1,0 0-1,0 0 0,0 0 0,0 0 1,-1 0-1,1 0 0,0 0 0,0 0 1,0 0-1,2-5-33,1 0 0,-1 0 0,1 0 0,0 0 0,0 1 0,1-1 0,-1 1 0,8-7 0,2-3-889,27-31-6026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5296,'0'0'337,"0"6"-165,0 22-91,0-26-52,0 0 0,0 0 0,0 0 0,0 0 1,1 0-1,-1 1 0,1-1 0,-1 0 0,1 0 0,0 0 0,0 0 0,0 0 0,2 3 0,3 6 31,14 39 315,24 94 715,-29-70-620,21 79 778,-35-150-1007,1 6 427,1-18-1864,0-3-4957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6904,'2'2'12,"0"1"1,-1 0-1,1 0 1,-1 0-1,1-1 1,-1 1-1,0 1 1,0-1-1,0 0 1,0 0-1,0 5 1,-1 39 320,0 4 8,4-9 366,11 51 0,3-35-145,26 96 731,-33-98-857,18 65 597,-28-119-386,11-14-2054,0 0-6499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270 115 7352,'-5'0'14,"0"0"0,1 0 0,-1 1 1,0 0-1,1 0 0,-1 0 0,1 0 1,-1 1-1,1-1 0,-1 1 0,1 0 0,0 1 1,0-1-1,-6 5 0,-75 61 78,79-64-90,0 1 0,0 0 0,1 0 0,0 1 1,0-1-1,1 1 0,-1 0 0,1 0 0,0 1 0,-4 10 0,5-11-1,-14 35 11,12-25-11,-12 42 2,14-47-1,1 1 0,-1-1 0,2 0 0,-1 1 0,2-1 0,-1 1 1,2 0-1,0-1 0,0 1 0,3 13 0,15 59 18,-19-83-19,0 0 0,1 0 1,-1 0-1,0-1 0,0 1 1,1 0-1,-1 0 0,1 0 1,-1 0-1,0-1 0,1 1 1,-1 0-1,1-1 0,1 2 1,5 5 2,1-1 0,0 0 0,0 0 0,1 0 0,0-1 0,0-1 0,12 5 0,3-2 36,109 7 22,-107-16 13,7-4-17,57-19 0,-69 14 49,4-8-57,-2 0 0,22-24 0,-30 23 64,-12 12-71,6-6 13,-2-1 0,0 0-1,-1-1 1,0 1 0,-2-1-1,5-22 1,1-40 313,-10 73-312,-1 0 0,0 0 0,0-1 0,0 1 0,0 0 0,-1 0 0,0 0 0,0 1 0,0-1-1,-1 0 1,0 1 0,-5-8 0,4 5 13,-3-5 68,-1 1 0,0-1 0,0 1 1,-1 1-1,-11-12 0,18 19-85,-1 1 1,1 0-1,-1 0 1,1 0-1,-1 0 1,0 0-1,0 0 0,0 1 1,0-1-1,0 1 1,-4-2-1,-7-2 39,-1-2-34,3 2 49,0 0 0,-23-5 0,-150-45 944,185 54-1044,1-1 0,-1 1 0,0 0 0,1 0 0,0 0 0,-1 0 0,1 0 0,0 0 0,-1 0 0,1 1 0,0-1 0,0 0 0,0 0 0,0 0 0,0 1 1,1-2-1,35-27-1565,5-5-6288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51 7352,'0'0'584,"-5"-2"-311,-83-19 1280,78 19-1449,0 1 0,-1 0 0,1 0-1,-1 1 1,1 0 0,-16 3 0,18-1-14,1 0 0,0 1 0,0 0 0,-7 4 0,2-1-55,7-4-7,0 1 0,0-1 0,0 1 0,0 1 0,0-1 1,0 1-1,1 0 0,0 0 0,0 0 0,0 0 0,-6 9 0,7-8-9,0-2-5,1-1 0,0 1-1,0 0 1,1 0-1,-1 0 1,0 0 0,1 0-1,0 0 1,0 0-1,0 0 1,-1 4 0,-1 6 9,-8 30 0,9-24-2,5 5-10,1 0-1,12 37 1,-6-39-3,24 31 4,-26-44-11,0 1 0,1-1 0,14 13 0,-14-15 0,0-1 1,1 1-1,19 8 0,-20-11 0,1 0-1,-1-1 1,1 0-1,13 2 1,-12-5 0,0 1 1,-1-2-1,1 1 0,-1-1 1,1-1-1,-1 0 0,0 0 1,18-7-1,-26 8 1,0 1 0,-1-1 1,1 1-1,-1-1 0,0 0 0,1 0 1,-1 0-1,1 0 0,-1 0 0,0 0 0,2-1 1,0-1 4,4-4 1,1 0 0,-1 0 0,-1 0 0,0-1 0,0 0 0,0 0 0,-1 0 0,0-1 0,-1 0 0,1 0 1,2-10-1,0-7 77,0-1 1,-2 0 0,3-33-1,-11 10 134,4-92 613,-1 115-565,0 25-87,1-7 453,4 17-550,0 0 0,-1 0 0,0 0 0,-1 0 0,0 1 1,4 16-1,5 49 15,-11-64-89,8 97 105,-7-41-77,1-19-21,2 19 60,-7 110 0,1-163-57,-1-1-1,-1 1 1,0 0 0,-1-1-1,0 1 1,-1-1 0,-8 15-1,9-22-9,0 0-1,0-1 1,0 1-1,-1-1 1,1 0-1,-1 0 1,0 0-1,0-1 1,0 0-1,-1 0 1,-9 4-1,4-3 5,0-1-1,0 0 1,0-1-1,0 0 1,-12 0 0,7 0-7,8-2 0,1 1 0,-1-1-1,0 0 1,1-1 0,-9-1 0,-41-7 50,-58-15 0,67 9-49,-65-10-23,57 14 9,8-1-1878,2 0-7535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38 5560,'-19'-11'33,"14"8"-15,0 1 0,0-1 0,0 1 0,-10-4-1,4 3 47,0 0-1,0 1 0,0 1 0,0 0 0,0 0 0,-1 1 0,1 1 0,0 0 0,0 0 0,0 1 0,0 0 0,-16 6 0,-15 13 23,25-8 134,7 1-160,-1 0 0,1 1 1,1 0-1,-12 28 0,14-17 128,-3 115 67,10-139-243,0 1 0,0-1 0,0 1 0,1-1 0,-1 0 0,0 1 0,1-1 0,0 1 0,0 1 0,9 19 28,0 0 0,2-1 0,14 21 0,-9-25 41,86 48 35,-82-56-48,-10-6-36,-2-1-19,-1 0 1,1 0 0,0 0-1,0-1 1,0-1 0,0 0-1,0 0 1,0 0-1,15-2 1,60-18 98,-79 17-92,-1 1 0,1-1-1,-1 0 1,0 0 0,0 0 0,0-1-1,0 0 1,0 0 0,0 0 0,-1 0 0,0 0-1,1-1 1,-1 1 0,0-1 0,4-7-1,-6 10-12,-1 0 2,0 1 1,1-1-1,-1 1 1,0-1-1,1 0 1,-1 1-1,0-1 1,0 0-1,1 1 0,-1-1 1,0 0-1,0 1 1,0-1-1,0 0 1,0 1-1,0-1 1,0 0-1,0-1 1,-3-22 78,-1 0 0,-10-33 0,5 25 94,-3 1 0,-22-45 0,24 56-102,-3-3 374,7 12-262,0 1-93,-1-1 0,1 2-1,-2-1 1,1 1-1,-1 0 1,-1 1-1,0 0 1,-17-13 0,17 13 24,4 5-141,1-1 0,-1 1 0,0 0-1,0 0 1,0 0 0,0 1 0,0 0 0,-1 0 0,1 0 0,-1 0 0,1 1 0,-11-1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2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119 388 7624,'-2'-1'53,"-1"0"-1,1 0 1,0 1 0,0-1 0,0 1 0,-1-1-1,1 1 1,0-1 0,-1 1 0,1 0-1,0 0 1,-3 1 0,2 0 21,0 0-1,0 1 1,1 0 0,-1-1-1,0 1 1,1 0 0,-1 0-1,1 1 1,-3 2-1,-17 17 9,14-10 158,-1 9-72,-8 36 0,16-41 73,3 3-74,11 32-1,-12-47-140,1 0-1,0-1 1,1 1-1,-1-1 1,0 0 0,1 0-1,0 0 1,0 0-1,0 0 1,0-1-1,0 1 1,0-1-1,1 0 1,-1 0-1,1 0 1,4 1-1,-3 0 4,9 1 119,68 0 59,-65-8-87,2-4-70,-1-1-1,0 0 1,0-2 0,-1 0 0,0-1 0,14-14 0,-26 21-24,-1 0 0,0 0 0,0 0 0,0 0 1,0-1-1,-1 0 0,0 1 0,-1-1 0,1 0 0,-1-1 0,0 1 0,0 0 0,-1-1 1,0 1-1,0 0 0,0-12 0,-2-9 151,-1 0 0,-1 0 0,-8-37 0,10 62-148,0 0-1,0 0 1,0 1 0,0-1 0,0 0 0,0 1-1,0-1 1,0 1 0,0-1 0,-1 1-1,1 0 1,-1 0 0,1-1 0,-1 1 0,0 0-1,1 0 1,-1 0 0,0 1 0,1-1-1,-1 0 1,0 1 0,0-1 0,0 1-1,0 0 1,-3-1 0,-1 1 10,0-1-1,-1 1 1,1 0 0,-11 2-1,14-1-11,-1-1 0,1 1-1,-1 1 1,1-1 0,0 0-1,-1 1 1,1 0 0,0-1-1,0 1 1,-5 5 0,5-5-9,1 0-8,1 0-1,0-1 0,0 1 1,0 0-1,0 0 0,1 0 1,-1 0-1,0 0 0,1 0 1,-1 0-1,1 0 0,0 0 1,0 0-1,0 0 0,0 0 1,0 0-1,0 0 0,0 0 1,1 0-1,-1 0 1,1 0-1,0 2 0,0-2 3,4 9 56,-1-5-55,1 1 0,1-1 0,-1 0 0,1-1 0,0 1 0,0-1 1,0 0-1,1 0 0,0-1 0,12 6 0,15 6 15,1-1 0,43 11 0,-37-19-24,-8-7 1,-6-7-3,-9-2-2,-1-3 0,-15 10 4,0 0 1,-1-1-1,1 1 0,0 0 1,-1-1-1,0 1 1,1 0-1,-1-1 1,0 0-1,0 1 1,-1-1-1,1 0 1,0 1-1,-1-1 1,0 0-1,0 1 1,0-5-1,0 1 11,-1 0-1,0 0 0,0 0 1,0 0-1,-1 0 1,-4-10-1,6 15 53,-1 0-55,1-1 1,1 1-1,-1 0 1,0 0-1,0 0 1,0 0 0,0 0-1,1 0 1,-1 0-1,1 0 1,-1 0 0,0 0-1,1 0 1,0 0-1,-1 0 1,1 0-1,0 0 1,-1 0 0,1 1-1,0-1 1,0 0-1,0 0 1,-1 1 0,3-2-1,-1 1-2,0 1-1,1-1 1,-1 0-1,1 0 1,-1 1-1,1 0 1,-1-1-1,1 1 1,-1 0-1,4 0 1,5 2 2,-1-1 0,0 1 0,1 1 0,10 4 1,-10-4-8,-7-2-4,-1 0 0,0 0 0,0 0 1,1 1-1,-1 0 0,0-1 0,0 1 0,0 0 1,3 4-1,19 15 11,-1 7-9,-17-16-5,-2-1 1,1 1 0,-1 0 0,-1 0 0,0 0 0,-1 1 0,0 0 0,-1-1 0,1 26 0,-3-26-4,1 1-1,1-1 1,4 19 0,-3-19 1,-2-9 1,0 0 0,0 0 0,0 0 0,1 0 0,-1 0 0,1 0 0,-1 0 0,1 0 0,0 0 0,0-1 0,3 3 0,-1 0-1,-2-4 2,-1 0 0,1-1 0,0 1 0,0 0 0,-1 0 1,1-1-1,0 1 0,0-1 0,0 0 0,0 0 1,0 1-1,0-1 0,0 0 0,-1-1 0,1 1 1,0 0-1,0 0 0,0-1 0,3-1 0,-3 2 0,3-2 0,0 1 0,0-1 1,0-1-1,0 1 0,-1-1 0,1 0 1,-1 0-1,1 0 0,-1-1 1,0 1-1,4-5 0,-3 3 0,-1 2 1,0-1-1,-1 1 1,1-1-1,-1 1 1,0-1-1,0 0 1,3-5 0,3-5-1,22-35 1,53-117 30,-49 100 14,-23 40-13,-1 0 0,-1-1 0,9-43 0,-16 55-24,1-27 36,-4 31-29,1 6-6,0 1 1,-1-1-1,0 0 1,0 1-1,0-1 1,-1 0-1,0 0 1,0 1-1,0-1 1,0 1-1,-1-1 1,1 1-1,-1-1 1,0 1-1,-1 0 1,1 0-1,-1 0 1,0 0-1,0 1 1,-6-7-1,-6 0 18,14 10-23,1 0-2,-1 0 0,1 0 0,0 0 0,-1 0 1,1 0-1,-1 0 0,1 0 0,0 0 0,-1 0 0,1 0 1,-1 0-1,1 0 0,0 1 0,-1-1 0,1 0 0,-1 0 0,1 0 1,0 1-1,-1-1 0,1 0 0,0 0 0,-1 1 0,1-1 1,0 0-1,-1 1 0,-1 3 0,-1 0 0,1 0 0,0 0 1,0 0-1,1 0 0,-1 1 0,1-1 0,0 1 1,0-1-1,0 1 0,1-1 0,0 6 0,1 54-7,-1-56 7,17 129-93,-9-87 39,-6-32 46,5 28-89,6-1-54,37 89 0,-41-114 136,19 35-108,-20-42 75,-1 0 20,0 0 0,1-1 0,1 0 0,0-1 0,19 20 0,-12-16-18,0-1 0,1 0 0,1-1 0,0-1 0,28 14 0,-43-25 37,0 0 0,0 0 0,0-1 1,0 1-1,0-1 0,0 1 0,0-1 1,0 0-1,0-1 0,0 1 0,0 0 1,0-1-1,3-1 0,-1 1 0,-1 0 1,-1 0 1,1-1 0,-1 1 0,0-1 0,1 0-1,-1 0 1,0 0 0,0 0 0,0-1 0,3-3-1,-2 2 1,-1 2 2,-1-1-1,1 0 1,-1 0 0,0 0-1,0 0 1,0 0 0,0 0-1,-1-1 1,1 1 0,-1-1-1,0 1 1,0-1 0,1-5-1,-1 4 0,0 3 1,-1-1 0,1 1 1,-1 0-1,0 0 0,0 0 1,0-1-1,0 1 1,0 0-1,0 0 0,0-1 1,-1 1-1,1 0 1,-1-2-1,-2-6-4,-5-26-1665,-1 1-6666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185 152 7536,'-36'-21'850,"35"20"-770,0 0-1,-1 0 1,1 0-1,0 0 0,0 0 1,1 0-1,-1 0 0,0-1 1,0 1-1,0 0 1,1 0-1,-1-1 0,1 1 1,-1-1-1,1 1 1,-1 0-1,1-3 0,-1-26 63,1 18-11,-1 9-109,1-1 0,-1 0 1,0 1-1,-1-1 1,1 1-1,0-1 0,-1 1 1,0 0-1,0 0 0,0 0 1,0 0-1,0 0 1,-1 0-1,1 0 0,-1 1 1,0-1-1,0 1 0,-3-3 1,3 3-14,2 1 46,-1 7 4,-6 19-37,6-11 33,20 69 24,-10-64-39,2-2-22,1 0-1,0-1 1,2 0 0,24 25 0,-18-23-3,40 44 49,-52-53-46,-1 0-1,1 0 0,-2 0 0,1 0 1,-1 1-1,6 18 0,-7-12 8,-2-1 0,2 27 0,-7-26 36,2-12-43,-1 2-8,0-1 0,0 1 0,-1-1 0,1 1 0,-1-1 0,-1 0 0,1 0-1,-1 0 1,1-1 0,-1 0 0,-1 1 0,1-1 0,-1 0 0,-5 3 0,-5 3 59,-33 14 0,40-21-31,-1 1 0,0-2 0,1 1 1,-1-1-1,0 0 0,-15 1 0,21-3-13,-1-1-1,1 1 1,-1-1 0,1 0 0,0 0 0,-1 0-1,1 0 1,0 0 0,0-1 0,0 1-1,0-1 1,0 0 0,-3-2 0,-1-3-137,1 1 0,-1-1 0,1-1 0,1 1 0,-1-1 0,1 0 0,1 0 0,0 0 0,0-1 0,-4-14 0,-4-10-7248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6552,'0'0'-24,"3"0"-8,102 0 129,66 10 54,-58 2 255,-28-2-84,-63-7-260,4 1 326,1 0-1,36-1 1,-58-5-21,3-2 50,-6 3 214,0 0-358,6-3-1300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2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7264,'-4'0'3,"0"0"0,0 0 0,0 0 0,1-1 0,-1 0 0,0 1 0,0-1 0,1 0 0,-1-1 0,-6-2 0,-6-3 22,12 5-15,0 1-1,0-1 1,-1 1-1,1 0 0,0 1 1,0-1-1,-1 1 1,1-1-1,0 1 0,-1 1 1,1-1-1,0 1 1,-1-1-1,1 1 0,0 0 1,0 1-1,0-1 1,0 1-1,0 0 0,0 0 1,-4 3-1,3-2-1,-20 16 69,2 0 1,-28 30-1,41-39-65,7-7-4,0 0-1,1 0 1,-1 1 0,1-1-1,0 1 1,0-1-1,0 1 1,0 0 0,-1 4-1,1-3 18,0-1-17,0 0 1,0 0-1,0 0 0,1 1 1,0-1-1,-1 0 1,2 1-1,-1-1 1,0 1-1,1-1 1,0 1-1,0-1 1,1 1-1,-1-1 1,2 8-1,2-1 18,0-1 0,1 1 0,0-1 0,0 1 0,1-2 0,0 1 0,1-1-1,14 15 1,17 8 1,-19-21 40,92 33 27,-86-39-20,91-4 30,-110-1-91,-1 0 0,1-1 0,-1 0 1,0 0-1,1-1 0,-1 1 0,0-1 1,0 0-1,0-1 0,0 1 0,0-1 1,-1 0-1,1 0 0,4-5 0,-6 6 2,5-8 173,0-6-39,11-31 1,-17 32 190,-12-77 142,9 87-416,0 0 0,0 1 0,0-1 0,0 0 0,-1 0 0,0 1 0,0-1 0,0 1 0,-3-5-1,-3-3 30,-15-25 58,12 25 235,-71-40 149,62 45-203,-8 0-194,0 2 0,0 2 1,-30-1-1,-33-3-1523,52 2-6363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8160,'0'0'0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35 3864,'0'0'-79,"-6"0"18,-34-3 43,34 2 26,-15-6 126,18 5 43,0-4 69,0 3 156,-3-2 61,5 4 65,22-2-173,0 1 0,0 0 0,0 2 0,0 1 0,0 1 1,26 5-1,-45-7-325,18 2 29,-12-1 42,1 0-1,-1 0 1,14 5-1,44 19 345,-58-18-171,-7-4-246,1 0 1,-1 0 0,-1-1 0,1 1-1,0 0 1,-1 0 0,1 0-1,-1 0 1,0 0 0,0-1-1,0 1 1,0 0 0,-2 4 0,1-1 20,-1 0 0,0-1 0,0 1 0,0-1 0,-1 1 0,-5 8 0,1-3-18,4-6-2,0 0 1,0-1-1,-1 1 1,1-1-1,-6 5 1,-9 8 44,0-2 0,-1 0 0,-1-2 0,0 0 0,-1-1 1,-26 11-1,39-19-16,2-1-19,0 0-1,-1-1 1,1 0 0,-1 0 0,1 0-1,-1-1 1,-10 1 0,14-1 217,16 1-15,23 4-139,1 2 0,-2 1 0,37 14 0,-55-17-90,-12-5-1,1 1-1,-1 1 0,0-1 0,0 1 1,1 0-1,-2 0 0,6 4 1,-3-1 1,-1-1 1,1 0 0,-1 1 0,-1 0-1,1 1 1,5 8 0,-10-12-7,0 0 1,0 0-1,0 1 1,0-1 0,-1 1-1,0-1 1,1 1-1,-1-1 1,0 0-1,-1 1 1,1-1-1,0 1 1,-1-1-1,0 1 1,0-1-1,-2 4 1,2-2-1,-6 6 28,-10 5-11,-1 0 0,-37 23 0,11-7 6,-9 11 1,38-35-13,0 0 1,0-1 0,-1 0-1,0-1 1,-1-1 0,1-1-1,-29 4 1,31-5-7,10-3-3,1 1 1,-1-1 0,0 1 0,1-1 0,-1 0 0,1-1 0,-1 1-1,0-1 1,1 1 0,-7-3 0,-11-3 49,1-2 0,0 0 0,0-1 0,1-1 0,-32-21 0,50 30-81,1 0 0,-1-1-1,0 1 1,0 0 0,1 0 0,-1 0-1,1-1 1,-1 1 0,1 0 0,0-1 0,-1 1-1,1 0 1,0-1 0,0 1 0,0 0 0,0-1-1,0 1 1,0 0 0,0-1 0,1 1 0,-1 0-1,0-1 1,1 1 0,-1 0 0,1 0 0,0-1-1,-1 1 1,1 0 0,1-1 0,-1-2-718,9-20-7179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97 7896,'-27'9'187,"0"1"1,0 1-1,-31 18 1,52-26-164,-6 6 290,2 1-205,0 0 0,2 1 1,-1 0-1,1 1 0,1 0 1,0 0-1,1 0 0,-7 20 1,3 8-13,10-26 110,3-4-152,0 0 0,1-1 0,0 1 0,10 17 1,-3-16 85,15 7-44,36 16 1,-40-26 2,18 1-9,1-1 0,1-2 1,70 1-1,-109-7-74,1 0 0,-1-1 0,1 1 0,-1-1 0,0 0 0,1 0 0,-1-1 0,0 1 0,0 0 0,0-1 0,0 0 0,0 0 0,3-2 0,-1 0 20,-4 4-30,-1 0 1,0 0 0,1-1-1,-1 1 1,0 0 0,0 0-1,1-1 1,-1 1 0,0 0 0,0-1-1,1 1 1,-1 0 0,0 0-1,0-1 1,0 1 0,1 0-1,-1-1 1,0 1 0,0-1-1,0 1 1,0 0 0,0-1 0,0 1-1,0 0 1,0-1 0,2-14 63,-2 0 1,1 0 0,-4-23-1,-2 15 164,-45-104 100,35 102-95,6 11-135,-1-1-35,-1 0-1,0 1 1,-1 0-1,0 1 1,-2 1-1,-20-17 1,20 18-2,-64-43 286,71 50-298,-1-1-1,0 2 1,1-1-1,-1 1 1,0 0-1,-1 0 1,1 1-1,0 0 0,-14 0 1,25 5 76,11 12-1857,2 4-7035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68 6552,'-54'-9'1001,"53"8"-350,1 0-606,1 0 1,-1 0-1,1 0 0,-1 0 1,1 0-1,0 0 1,-1 0-1,1 0 0,0 0 1,0 1-1,0-1 1,0 0-1,0 0 1,0 1-1,0-1 0,1 0 1,5-4 9,-3 3-12,0-1 1,1 1 0,0 0-1,-1 0 1,1 0-1,8-1 1,18-5 118,54-5 1,-57 13 25,-17 0-123,6 1-20,-1 1 0,0 0-1,0 1 1,0 0 0,-1 1 0,1 1 0,25 13 0,-18-6 31,-1 1-1,32 26 1,-41-24 65,-2 7-45,14 38 0,-23-43-8,-3-6-68,-2 1 1,1 0-1,-2-1 1,1 1-1,-8 13 1,0-10 40,-72 50 26,77-61-77,0 1 0,0-2 0,-1 1-1,0-1 1,1 0 0,-13 4 0,-3 0 1,-67 23 53,-61 21 130,146-50-139,4-1-50,0 1 0,0-1 0,0 1 1,0-1-1,0 1 0,1-1 0,-1 1 0,0-1 1,0 1-1,0-1 0,0 1 0,1-1 0,-1 1 0,0-1 1,0 0-1,1 1 0,-1-1 0,0 1 0,1-1 0,-1 0 1,0 1-1,1-1 0,-1 0 0,0 1 0,1-1 0,-1 0 1,1 0-1,-1 0 0,1 1 0,0-1 0,19 1 8,-8-1 9,66 4 70,187 18 134,-235-18-215,46 4 56,76 3 9,-61-7 50,-66-4-72,30-3 0,-51 3-211,1-1-1,0-1 1,-1 1-1,0 0 1,1-1-1,-1 0 1,0 0-1,5-3 1,5-4-7296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29 7176,'-33'11'32,"16"-7"13,1 1 0,0 1 0,0 1 0,1 0 0,0 1 0,-14 10-1,-8 13-20,25-16 31,4-1-38,1 1 0,0 0-1,1 0 1,1 0 0,0 1 0,2 0-1,-1 0 1,-1 23 0,5-26-10,-1-9-4,1-1 1,0 0-1,0 1 1,1-1-1,-1 1 1,1-1-1,0 0 1,-1 1-1,1-1 1,1 0 0,1 6-1,6 7 16,-1 0 0,16 20 0,-12-25 36,10 2-12,38 17-1,-40-25 32,13 0 0,1-2 0,-1-2 0,0 0 0,49-7 0,-72 1 181,-3-2-179,0-1 0,-1 0-1,0 0 1,8-17 0,-8 7 265,-6 4-259,0 0 1,-1 0-1,0-1 1,-1 1-1,-6-19 1,-2 10 318,-25-28 341,-65-72 0,88 109-669,9 10-19,0 1-1,0 0 1,0 0-1,0 0 1,-1 0-1,1 0 1,-1 1-1,-8-5 1,-64-28 754,74 34-878,1 1 29,0 0 0,0-1-1,1 1 1,-1 0 0,0-1 0,0 1 0,0-1 0,1 1-1,-1-1 1,0 1 0,1-1 0,-1 1 0,1-1-1,-1 1 1,0-1 0,1 0 0,-1 0 0,1 1-1,0-1 1,-1 0 0,1 0 0,-1 1 0,1-1 0,0 0-1,0 0 1,0 0 0,-1 0 0,1-1 0,0-10-7999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4216,'0'0'1552,"0"1"-1500,1-1 0,-1 0 1,1 0-1,-1 1 0,1-1 0,-1 0 1,1 1-1,-1-1 0,1 0 1,-1 1-1,1-1 0,-1 1 0,1-1 1,-1 1-1,0-1 0,1 1 1,-1-1-1,1 2 0,3 117 1261,-4-76-959,8 53-1,-4-54-61,32 228 708,-33-252-746,-1 0 1,0 0-1,-1 26 0,-1-30-56,0-11 923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3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36 6368,'-67'-34'985,"64"34"-953,0-1 0,0 1 0,1 0 0,-1-1 0,0 1 0,0 1 0,0-1 0,0 0 0,0 1 0,1-1 0,-1 1 0,0 0 0,0 0-1,1 0 1,-1 0 0,-4 3 0,4-3 9,-3 2 1,1 1-1,-1-1 1,1 1-1,0 0 1,0 0-1,0 0 1,0 1-1,1 0 1,-1-1-1,-5 11 1,5-8-12,-4 9 90,-19 85 36,27-79-95,3 1-32,1-1-1,12 42 0,-15-62-24,1 0-1,-1-1 0,1 1 0,0 0 0,-1-1 0,1 1 0,0-1 1,0 1-1,0-1 0,3 3 0,14 15 14,2-1 1,29 22-1,-26-29 10,105 31 11,-121-40-29,1 0-1,0 0 0,-1 0 1,1-1-1,0 0 0,9-1 1,2 0-1,30 1 13,-33-4 53,-2-3-29,-1 0 1,19-13 0,-31 18-33,-1 1 0,1-1 0,0 1 0,-1 0 0,1-1 0,-1 1 0,0-1 0,1 0 0,-1 1 0,1-1 0,-1 1 0,0-1 0,1 0 0,-1 1 0,0-1 0,0 0 0,1 1 0,-1-2 0,6-22 114,-2 0 0,4-43 0,-10 37 301,-2 12-212,-11-37 0,7 38-159,0 0 1,-10-17-1,17 32-10,-1 0 1,1-1-1,-1 1 1,1 0-1,-1 0 0,0 0 1,0 0-1,-4-3 1,6 5-48,-11-11 142,-2 2 0,-20-14 0,17 14-87,0 2-1,-21-7 0,7 6 334,-9 3-915,-79 1 1,33 7-7094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2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8520,'32'-3'83,"-8"0"3,158-33 547,-120 23-555,67-10 399,-125 22-453,0 1 0,-1-1-1,1 0 1,-1 0 0,1 0 0,-1 0-1,0-1 1,1 0 0,-1 1 0,3-4-1,5-1 16,22-15-1204,-1 0-4815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2696,'0'0'1201,"1"4"-929,28 95 291,-8-42-225,-13-38-265,-2 0 0,0 1-1,5 30 1,22 203 546,-29-137-375,3 68-3,1-66 92,-2-14-106,8 99 404,-5-122-366,-6-60-184,12 90 574,-14-109-487,3-8 4,3-1-144,-4 4-2,0-1 0,0 1 0,-1-1 0,1 0 0,-1 0 1,4-7-1,47-95-944,-22 42-4548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250 737 5744,'-48'-29'-40,"48"28"32,0 1 0,0 0 0,0-1 0,-1 1 0,1-1 0,0 1 0,0 0 0,0-1 0,0 1 0,0-1 0,0 1 0,0-1 0,0 1 0,0 0 0,0-1 0,0 1 0,0-1 0,0 1 0,0-1 0,0 1 0,0 0 0,0-1 0,1 1 0,-1-1 0,0 1 0,0 0 0,0-1 0,1 0 0,-1 1 7,4-5-4,0 1 1,0-1 0,0 1 0,0 0 0,1 0 0,0 0-1,0 1 1,8-5 0,39-16 3,-20 14 2,0 2 1,40-5-1,-42 9 15,-1 1 0,54 1 0,-20 3 85,173-8 259,-131 3-224,68 0 0,-47-1 37,0 2-51,75-2-4,-156 3-43,183-4 36,-183 5-30,191-7 47,-186 7 0,208-3 53,-204 4-67,229-5 44,-226 3-44,222-5 39,-223 5-66,232-4 34,-230 6-34,390 16 214,-314-10-270,-81-3 29,196 15 25,-201-15-18,213 6 23,-207-9-36,207-2 22,-210 1-16,217-3 25,-213 3-17,203-6 32,-209 4-32,196-7 36,-196 9-16,334-2 205,-273 2-261,-65 0 43,173-1 32,-175 1-46,173-13 27,-171 10-41,189-16 18,-187 16-18,179-20 15,-182 19-27,188-12 17,-184 14-25,339-37 63,-265 29-80,-73 7 11,190-9 12,-191 10-19,210-12 3,-204 11-9,217-8 8,-216 11-9,239 1 2,-232 0-2,247-4 2,-249 4-2,249 3 2,-245-1-2,276 1 2,-272-2-1,264-5 8,-267 3-8,276 0 8,-269 1-9,302 1 2,-298 0-2,294-1 2,-299-2-1,270-5 8,-274 6-9,280-2 3,-278 2 5,263-10 12,-269 7-7,244-13 9,-245 13-2,256-22 11,-254 19-4,243-28 11,-247 27-17,252-31 17,-249 32-11,244-27 8,-247 28-27,92-8 4,40-5-14,184-1 3,-305 17 0,260-19 9,-266 18-3,262-10 4,-258 13-3,294-3 10,-290 3-10,271-3 12,-278 4-6,260 5 14,-259-3-15,275 11 8,-275-11-7,246 9 14,-253-8-15,246 15 8,-245-14-8,236 8 8,-239-10-7,222 9 12,-225-9-19,213 5 3,-216-7-9,73 2 4,15 3-8,-7-4 1,-8-4-3,-3-2-2,1 2 0,-9 1 0,-19-5 1,-56 5 2,-19 1 1,0-1 1,39-8-1,65-29 47,-111 33-48,26-5 23,-21 7-19,123-22 97,-83 23-39,-20 2-21,66 1 120,-81 6-79,-19-4-73,0-1 0,-1 0 0,1 0 0,0 0 0,-1 0 0,1 0 0,4-1 0,-7 1-9,1-1 0,-1 1 0,0 0 0,0-1 0,0 1 0,0 0 0,0 0 0,0 0 0,0 0 0,0 0 0,0 0 0,0 0 0,0 0 0,0 0 0,-1 0 0,1 1 0,0-1 0,-1 0 0,1 0 0,-1 1 0,0-1 0,1 0 0,-1 3 0,2 0 7,2 8-5,2 13 11,-6 38-6,0-35-9,0 22-1,0 5 0,0 108-8,0-98 0,-5 68-3,-15 89-34,19 14-9,-2-147 28,-4 152-42,5-154 48,-12 111-4,14-181 24,0-7 1,0-9 15,-57 1 88,-4-5 71,-84 5-1,56 8-44,-273 34 242,318-41-271,-186 20 43,180-18-56,-231 23 44,218-23-25,-261 16 39,256-16-52,-291 22 35,281-20-42,-330 27 30,322-27-50,-357 24 26,355-26-25,-342 17 32,346-18-33,-330 13 25,333-13-31,-322 12 27,322-12-40,-329 19 24,325-17-24,-351 15 21,348-18-35,-347 11 8,349-11-27,-336 8 9,339-8-16,-330 9 8,330-10-9,-125 1-1,-48 1-3,-5-2 2,-3 2-3,-2-2-2,-3-4 0,-4-3 0,-1 0 0,4-2 0,8 1 0,3 2 0,3 5 0,3 2 0,2-3 0,1 0 0,0 3 0,-10 3 0,-6-1 0,-226 12-2,403-13-3,-356 7 2,359-9-3,-331 5-4,335-5 4,-315 7-4,319-8 4,-309 7-4,309-7 4,-120 3-1,-41 1 6,6-1 1,10-1 0,7 1 0,12 0 1,-1 0 4,-3 1-2,-195-2 12,262 0-9,-25 3-3,7-2 2,7-4-2,-1 2 2,-1 4-2,1-1 2,4-4-3,0 0-2,-6 4 0,3 1 0,3 2 0,0-1 0,-4 0 0,5-1 0,9-2 0,-4 2 0,-4 4 0,3 2 0,14-3 0,5-1 0,-4-2 0,2-1 0,10 1 0,9-2 0,12-2 1,3-2 4,-5-2-2,-115-3 12,210 5-15,-225-12 29,139 0-10,-170-24 33,242 34-37,1-2 1,-18-6 0,-15-4 22,24 7 21,-48-20 1,26 3-4,-86-33 65,80 33-81,-104-42 111,120 54-103,-75-13 1,47 17-2,-97-2 58,56 0-32,102 10-58,11-3 3,104-42-2001,-35 11-7957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5832,'0'0'3024,"-1"7"-2804,1 0-176,-1 0 0,2-1 0,-1 1 0,1 0 0,0 0 0,3 13 0,1-8-27,6 19 86,-6-15-57,19 89 116,35 230 208,-41-227-196,14 54-13,-28-143-111,4 16 32,2 0 0,26 63 0,79 136 605,-105-212-571,-2-1 1,0 1 0,-2 0 0,6 35 0,-11-55-98,-1 0 0,0 1 0,0-1 0,0 0 0,0 0 0,-1 0 0,1 0 0,0 0 0,-1 0 0,0 0 0,1 0 0,-1 0 0,0 0 0,-1 3 0,-3 4 22,1 3-12,-14 24 169,-50 59 569,119-156-2231,-11 11-6536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91 4312,'0'0'3033,"-1"-4"-2821,-6-12-116,5 12 3327,0 3-3107,-4-4 4,5 4 720,0 0-965,1 1 0,0 0 1,0-1-1,0 1 0,-1-1 0,1 1 1,0 0-1,0-1 0,0 1 1,0-1-1,0 1 0,0-1 1,0 1-1,0-1 0,0 1 0,0 0 1,0-1-1,0 1 0,0-1 1,0 1-1,0-1 0,0 1 1,0-1-1,1 1 0,-1 0 0,0-1 1,1-1 219,0 0-1,0 0 1,-1 0 0,1 0 0,-1 0 0,1 0-1,-1 0 1,0-1 0,0 1 0,0-2-1,0 1 192,0 1-280,0-6-14,0 6-30,0-3-5,0 3-150,1 5 134,15 72-84,3-4-53,-3-17-4,18 73-6,19 123-48,-31-123-4,39 140-102,-25-174 86,-29-73 47,5 9-6,-2 1-1,11 55 0,30 111-105,-43-165 112,-3-14 20,6 34-26,-9-43 24,-1-4 7,0 1 0,0-1-1,0 1 1,-1-1 0,0 1 0,1-1 0,-2 1 0,1-1 0,0 1 0,-1-1 0,0 1 0,0-1 0,0 0 0,-4 8 0,3-9 1,2-3 1,0 0 0,0 0 0,0 0 0,0 0 0,0 0 0,-1 1 0,1-1 0,0 0 0,0 0 0,0 0 0,0 0 0,0 0 0,0 0 0,-1 1 0,1-1 0,0 0 0,0 0 0,0 0 0,0 0 0,0 1 0,0-1 0,0 0 0,0 0 0,0 0 0,0 0 0,0 1 0,0-1 0,0 0 0,0 0 0,0 0 0,0 0 0,0 1 0,0-1 0,0 0 0,0 0 0,0 0 0,0 0 0,0 1 0,0-1 0,0 0 0,0 0 0,1 0 0,-1 0 0,0 0 0,0 1 0,0-1 0,0 0 0,0 0 0,0 0-1,1 0 1,-1 0 0,3 0 46,-1 0 0,1 0 0,0 0 0,-1-1 0,1 1 0,-1-1 0,1 0 0,-1 0 0,1 0 0,-1 0 0,5-3 0,31-21-1772,-32 20 640,45-30-10213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7000,'5'0'288,"30"0"1737,-33-2-1508,-2 2-479,0-1 1,0 1-1,0 0 1,1 0-1,-1 0 1,0 0-1,0-1 1,0 1-1,0 0 1,0 0-1,0 0 1,1 0-1,-1-1 1,0 1-1,0 0 1,0 0-1,1 0 1,-1 0-1,0 0 1,0 0-1,0 0 1,1-1-1,-1 1 1,0 0-1,0 0 1,0 0-1,1 0 1,-1 0-1,0 0 1,0 0-1,1 0 1,-1 0-1,0 0 1,0 0-1,0 0 1,1 1-1,-1-1 1,0 0-1,0 0 1,0 0-1,1 0 1,-1 0-1,0 0 1,1 1-1,4 11 104,0 0-1,0 1 1,-1 0-1,-1 0 0,0 0 1,1 20-1,-2-18-92,5 24 256,21 65 0,7 18-116,12 107-9,-39-184-79,26 177 51,-28-180-24,19 168 199,-2-8 170,-11-120-281,-9-56-162,5 79 208,-8-89-192,-1-1 0,0 1 0,-1-1 0,-1 1 0,-7 25 0,-7 10 122,17-50-190,0-1 0,0 0 0,0 0-1,0 0 1,0 0 0,0 1 0,0-1 0,0 0 0,-1 0 0,1 0 0,0 0 0,0 1 0,0-1 0,0 0 0,0 0-1,0 0 1,0 1 0,0-1 0,0 0 0,0 0 0,1 0 0,-1 0 0,0 1 0,0-1 0,0 0 0,0 0-1,0 0 1,0 0 0,0 1 0,0-1 0,0 0 0,1 0 0,-1 0 0,0 0 0,0 0 0,0 0 0,0 1 0,0-1-1,1 0 1,-1 0 0,0 0 0,0 0 0,0 0 0,0 0 0,1 0 0,4 3 10,1-1-1,-1 0 1,1 0 0,-1-1 0,1 0 0,0 0-1,0 0 1,0 0 0,6-1 0,-6 0-2,-4 0-3,0 0 1,0 0-1,0 0 0,0 0 1,-1 0-1,1-1 0,0 1 1,0-1-1,0 1 0,0-1 1,2-1-1,41-17-625,-1-3 0,66-42 1,14-16-9203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6456,'-25'11'632,"19"-1"-312,4-5-279,-7 6 12,7-9-39,0 0 1,0 0 0,0 1 0,0-1 0,0 0 0,0 1-1,1 0 1,0-1 0,-1 1 0,1 0 0,0 0 0,0-1 0,1 1-1,-1 0 1,0 0 0,1 0 0,0 0 0,0 5 0,7 34 94,-3-23-20,-2 0 0,2 36 0,-3-21 71,9 63 0,9 55 69,-8-35 151,3-5-53,6 58 11,-17-133-83,11 263 590,-12-268-807,0 45 230,-16 149 581,13-208-800,1-7 32,0 1 1,1-1 0,3 17 0,1 6 409,16 54 1,-21-87-474,1 0 1,-1-1 0,1 0 0,-1 1 0,0-1-1,1 1 1,-1-1 0,1 1 0,-1-1 0,1 0-1,0 1 1,-1-1 0,1 0 0,-1 0 0,1 1-1,0-1 1,-1 0 0,1 0 0,-1 0 0,1 0-1,0 0 1,-1 0 0,1 0 0,0 0 0,-1 0-1,1 0 1,0 0 0,-1 0 0,1-1 0,-1 1-1,2 0 1,13-6 46,-9 4 23,-1-1 0,1 0-1,0 0 1,7-7-1,6-3-18,55-35-1762,4-4-7027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4576,'-6'1'840,"-18"4"16,18-4 1513,6-1-2362,1 0 1,-1 0-1,0 0 1,1 0-1,-1 0 0,0 1 1,1-1-1,-1 0 1,0 0-1,1 0 0,-1 0 1,0 0-1,1 0 1,-1 1-1,0-1 0,0 0 1,1 0-1,-1 0 1,0 1-1,0-1 0,0 0 1,1 1-1,-1-1 0,0 0 1,0 0-1,0 1 1,0-1-1,1 0 0,-1 1 1,0-1-1,0 0 1,0 1-1,0-1 0,0 1 1,-2 16 118,-9 14-58,10-29-58,0 3 12,-1 1 0,1 0 1,0-1-1,1 1 1,-1 0-1,1 0 0,0-1 1,0 1-1,1 0 0,0 0 1,2 7-1,-2-6 7,3 14 64,-2 0 0,0 0-1,-1 0 1,-3 29 0,0-18 98,2 163 139,2-150-75,8 180 109,-8-180-97,11 197 106,-10-192-106,24 207 349,36 86 465,-52-290-765,-11-53-309,0 0-1,0 1 1,0-1 0,0 0 0,1 0-1,-1 0 1,0 0 0,0 0-1,0 0 1,0 1 0,0-1 0,0 0-1,1 0 1,-1 0 0,0 0 0,0 0-1,0 0 1,0 0 0,0 0-1,1 0 1,-1 0 0,0 1 0,0-1-1,0 0 1,1 0 0,-1 0 0,0 0-1,0 0 1,0 0 0,0 0-1,1 0 1,-1-1 0,0 1 0,0 0-1,0 0 1,0 0 0,1 0 0,-1 0-1,0 0 1,0 0 0,0 0-1,0 0 1,0 0 0,1 0 0,-1-1-1,8-4 54,-8 5-56,5-4 29,19-21 180,68-85-1769,-33 41-7264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0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1888,'3'9'8784,"-5"5"-7975,-1 12-425,27 292 724,-18-217-1064,-3-58 44,23 289 184,-22-238-244,-3-55 39,19 161 25,-14-162-32,60 285 164,-62-309-211,-1 0 0,0 0 0,-1 1 0,-1-1 0,0 1 0,-2 16 0,1 14 73,1-16 45,3-1 0,9 44 0,-12-71-121,-1 0 0,0 0 0,1 0 0,-1 0 0,0 0-1,0 0 1,0 0 0,0 0 0,0 0 0,0 0 0,0 0 0,0 0-1,0 0 1,0 0 0,0 0 0,-1 0 0,1 0 0,0 0 0,-1 1 0,0-1 16,1-1 0,-1 0 0,1 1 0,-1-1 1,1 0-1,-1 0 0,1 1 0,-1-1 0,1 0 1,-1 0-1,0 0 0,1 1 0,-1-1 0,1 0 1,-1 0-1,0 0 0,1 0 0,-1 0 1,1 0-1,-1-1 0,1 1 0,-1 0 0,-1 0 1,0-1-180,-1 0-1,0 0 1,0-1 0,1 1 0,-1-1 0,0 1 0,1-1 0,0 0 0,-1 0 0,-3-4 0,-3-6-9080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2784,'4'7'40,"-1"-2"-27,0 1 0,0 0-1,-1-1 1,0 1 0,0 0 0,0 0 0,-1 1-1,0-1 1,1 9 0,-1-1 90,1 0 0,1-1 0,0 1 0,0-1 0,2 1 1,0-1-1,0 0 0,10 16 0,1-5 55,18 29 249,-31-48-372,-1 0 0,1 0 0,-1 0 0,0 1 0,0 0 0,-1-1 0,0 1 0,1 5 0,-2-8 3,1 0-1,-1 0 1,-1-1 0,1 1 0,0 0-1,-1 0 1,1-1 0,-3 6 0,2-5 40,0 1 1,0-1 0,1 0 0,-1 0 0,1 1 0,-1-1 0,1 6-1,2-6 200,4 2-4,-5-4-19,-5-16-770,-1 1-3331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68 6728,'9'-8'70,"1"0"1,-1 1-1,2 0 1,-1 1-1,1 0 1,0 0-1,0 1 1,16-5-1,-22 9-19,0 0 0,0 0 0,0 0 0,1 1 0,-1 0 0,0 0 0,0 0 0,0 1 0,0-1 0,9 3 0,-6-1-4,-6-2-25,0 1 0,0 0 0,0-1 0,0 1 0,0 0-1,0 0 1,-1 0 0,1 0 0,0 1 0,-1-1-1,1 0 1,-1 1 0,1-1 0,-1 1 0,1 0 0,-1-1-1,0 1 1,0 0 0,0 0 0,0-1 0,0 1 0,0 2-1,0-2 0,0 0 18,-1 0-1,1 1 1,0-1 0,-1 0 0,1 1-1,-1-1 1,0 1 0,0-1-1,0 1 1,0-1 0,0 0-1,-2 5 1,2-4-6,-5 2 155,-2-1-147,0 0 0,-1-1 0,1 0 0,-1 0 0,-11 2 0,-13 4 201,-44 14 59,71-22-257,0 0-1,0 0 0,0 0 0,0 0 1,-1-1-1,1 0 0,0 0 0,0 0 0,-9-2 1,-9 0 189,-27-2 56,46 4-42,7-3-1,0 0-171,1 0 0,0 0-1,0 0 1,0 0 0,1 1-1,-1 0 1,7-3 0,-10 5-57,0 1 1,0-1 0,0 0-1,-1 0 1,1 1 0,0-1-1,0 1 1,-1-1 0,1 1-1,0-1 1,-1 1 0,1 0-1,0-1 1,-1 1 0,1 0-1,0 0 1,2 2 24,16 13-344,1-1 0,0-1 0,1-1 0,30 14 1,17 7-7040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2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22 192 3232,'0'0'5109,"-1"6"-4841,-4 10-174,0 0 1,2 1-1,0 0 0,0-1 0,2 1 0,0 0 1,1 0-1,4 30 0,-3-38-33,0-2-39,0 0 0,0-1-1,0 1 1,1-1 0,0 1-1,0-1 1,1 0-1,0 0 1,0 0 0,0 0-1,1 0 1,5 6 0,-6-8 24,1 1-20,0 0 0,1 0 0,-1-1 0,1 0 0,0 0 0,0 0 0,0 0 0,1-1 0,-1 0 0,1 0 0,0 0 0,9 2 0,0-1 60,0-2 1,20 2 0,-23-6 93,2-5-64,-1 0 1,-1 0 0,1-2 0,-1 1-1,0-2 1,18-19 0,-21 20-68,-6 6 0,0 0 0,0-1-1,-1 0 1,1 0 0,-1 0 0,4-8 0,0 1 66,0-1 91,0 0 0,-1 0-1,0 0 1,-1-1-1,4-19 1,-7 30-26,-1 0-5,0 2-170,0-1 0,0 1 0,0 0 0,0 0-1,0-1 1,0 1 0,0 0 0,0 0 0,0-1 0,0 1 0,0 0 0,0 0-1,0 0 1,0-1 0,1 1 0,-1 0 0,0 0 0,0 0 0,0-1 0,0 1-1,0 0 1,0 0 0,0 0 0,1-1 0,-1 1 0,0 0 0,0 0 0,0 0 0,1 0-1,-1 0 1,0 0 0,0-1 0,0 1 0,1 0 0,-1 0 0,0 0 0,0 0-1,0 0 1,1 0 0,-1 0 0,0 0 0,0 0 0,1 0 0,-1 0 0,28 8 47,1-2 0,0 0 0,46 1 0,-12-3-48,-1-5-4,-4-7 0,-14-5 0,-16-4 0,-24 13 1,1-1 0,-1 1 0,0-1 1,0-1-1,0 1 0,-1 0 0,0-1 1,0 0-1,0 1 0,0-1 0,-1 0 1,0 0-1,-1-1 0,1 1 0,0-13 1,-2 14 3,0-1 0,0 0 1,-1 1-1,0-1 0,0 0 1,-1 1-1,1-1 0,-1 1 0,-5-10 1,4 7 2,0 0 6,-1 1 0,0 0 0,0 0-1,0 0 1,-1 1 0,0 0 0,-9-10 0,6 7-1,4 5 1,0 0 0,1-1 1,-1 2-1,-1-1 0,1 0 0,-1 1 0,1 0 1,-1 0-1,0 0 0,0 0 0,-10-2 0,15 4-11,-2 1 6,0-1 1,1 0-1,-1 1 0,0 0 0,1-1 0,-1 1 0,0 0 1,0 0-1,1 0 0,-1 0 0,0 0 0,0 0 1,1 0-1,-1 1 0,0-1 0,1 1 0,-4 0 0,-2 2 13,-4-1-6,8-1-7,-1-1 0,1 1 0,-1 1 0,1-1 0,0 0 0,-1 1 0,1 0 0,0-1 0,0 1 0,-5 4 0,-7 6 25,1 1 1,-19 20 0,25-20 6,7-10-142,1 1-1,-1-1 1,0 0 0,1 1 0,-1-1-1,1 1 1,0-1 0,0 0 0,1 1-1,-1-1 1,1 1 0,0-1 0,-1 0-1,1 0 1,1 1 0,1 4 0,12 23-8779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6640,'0'0'7,"0"0"-1,0 0 1,0 0 0,0 0 0,0 0 0,0-1-1,1 1 1,-1 0 0,0 0 0,0 0 0,0 0 0,0 0-1,0 0 1,0 0 0,0 0 0,0 0 0,0 0-1,0 0 1,0 0 0,0-1 0,0 1 0,0 0 0,0 0-1,-1 0 1,20-4 378,30-3 277,-22 6-533,39-4 465,-63 4-453,1-1 35,-4 2-171,0 0-1,0 0 1,1 0-1,-1-1 1,0 1 0,0 0-1,0 0 1,1 0-1,-1 0 1,0 0-1,0-1 1,1 1-1,-1 0 1,0 0 0,1 0-1,-1 0 1,0 0-1,0 0 1,1 0-1,-1 0 1,0 0-1,1 0 1,-1 0 0,0 0-1,0 0 1,1 0-1,-1 0 1,0 0-1,1 1 1,-1-1-1,0 0 1,0 0 0,1 0-1,-1 0 1,0 0-1,0 1 1,0-1-1,1 0 1,-1 0-1,0 0 1,0 1-1,1-1 1,19 18-1046,4 5-4259</inkml:trace>
  <inkml:trace contextRef="#ctx0" brushRef="#br0" timeOffset="1">1 377 7176,'4'3'14,"1"0"1,0-1 0,0 1-1,0-1 1,0 0 0,0 0-1,0-1 1,0 1 0,1-1-1,-1 0 1,1-1 0,-1 1-1,0-1 1,1 0 0,-1 0-1,1-1 1,9-2 0,0-1 90,0-1-1,0-1 1,-1 0 0,22-13 0,62-54-9,-89 67-5396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23 270 6640,'-21'-7'-71,"20"7"-26,30-2 770,-16 0-466,0 0 0,-1 0 0,15-6 0,-23 6-114,1 0-1,0 0 1,0 0 0,-1-1 0,1 0 0,-1 0-1,0 0 1,0 0 0,0-1 0,-1 1 0,5-6-1,-5 4-4,0 1-1,0-1 1,-1 0-1,1 0 0,-1 0 1,0-1-1,-1 1 1,0 0-1,1-1 1,-2 1-1,1-1 0,0-8 1,-2-4 129,0 1-1,-6-25 1,6 31-184,0 9 27,1 1-34,0-1-1,-1 1 1,1-1-1,0 0 1,0 1 0,0-1-1,0 0 1,0 1-1,0-1 1,1 0 0,-1 1-1,0-1 1,1-1 0,4-13 429,-5 14-2,1 4-426,-1-1-1,0 1 1,1 0 0,-1-1 0,0 1-1,0 0 1,0-1 0,0 1-1,0 0 1,0-1 0,-1 3 0,0 7 17,1 41 127,-5 136 154,8-111-235,5 98 84,-1-101-123,-3-24 3,1-1 0,18 67 1,-23-114-35,0-2-17,0 1 1,0-1 0,0 1 0,-1 0 0,1-1 0,0 1 0,-1-1 0,1 1 0,0 0 0,-1-1 0,1 1-1,0-1 1,-1 0 0,1 1 0,-1-1 0,1 1 0,-1-1 0,1 0 0,-1 1 0,0-1 0,1 0 0,-1 1-1,1-1 1,-1 0 0,0 0 0,1 0 0,-1 1 0,1-1 0,-1 0 0,0 0 0,1 0 0,-1 0-1,0 0 1,1 0 0,-1 0 0,0-1 0,1 1 0,-2 0 0,-31-6 100,25 4-82,-18-5 100,24 6-81,4-9 78,0 9-112,0 0 0,0 0 0,0 0-1,0 0 1,1 1 0,-1-1 0,0 1 0,0-1 0,5 1 0,8-2 44,139-8 141,-128 10-150,-25 0-28,-2 2-158,0-1 1,-1 0-1,1 0 1,-1 0-1,1 0 1,-1-1-1,1 1 1,-1 0 0,0-1-1,1 1 1,-4 0-1,-5 0-8542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77 3144,'1'0'40,"0"-1"1,0 1 0,0-1-1,0 0 1,0 1-1,0-1 1,0 0-1,0 0 1,-1 1-1,1-1 1,0 0-1,0 0 1,-1 0 0,1 0-1,-1 0 1,1 0-1,-1 0 1,1 0-1,-1 0 1,0-1-1,0 1 1,1 0-1,-1 0 1,0 0 0,0 0-1,0 0 1,0-1-1,0 1 1,0 0-1,-1 0 1,1-2-1,-1 0 3,1 0 79,1 0 1,-1 1 0,1-1-1,-1 0 1,1 1-1,0-1 1,2-4-1,0 0-52,-3 7-39,1-1-1,-1 1 1,1-1-1,-1 1 0,1 0 1,-1-1-1,1 1 0,-1 0 1,1-1-1,0 1 0,-1 0 1,1 0-1,0-1 0,-1 1 1,1 0-1,0 0 0,-1 0 1,1 0-1,0 0 0,0 0 1,2 0 45,6-3-11,38 2 656,-42 1-418,-6 3-258,0 0-1,-1-1 1,1 1-1,0-1 1,-1 0-1,0 1 0,1-1 1,-1 0-1,0 0 1,0 0-1,-1 0 1,1 0-1,0-1 1,0 1-1,-6 2 1,-12 12 83,16-13-92,1-1-19,0 1 0,-1 0 0,1 1 0,0-1 0,1 1 1,-1-1-1,0 1 0,1 0 0,0 0 0,-2 5 0,-9 15 82,12-23-39,-2 2 0,0 0-48,-1 0 1,1 0-1,-1 0 1,0-1 0,0 1-1,0-1 1,0 0-1,-1 0 1,1-1-1,0 1 1,-1-1-1,0 0 1,1 0 0,-1-1-1,1 1 1,-1-1-1,0 0 1,-7-1-1,11 1-7,1-1-1,0 1 1,0-1-1,0 1 1,-1-1-1,1 1 1,0-1-1,0 1 0,0-1 1,0 1-1,0-1 1,0 1-1,0-1 1,0 1-1,0-1 1,0 1-1,0-1 0,1 1 1,-1-1-1,0 1 1,0-1-1,0 1 1,1-1-1,3-6 28,0 0 0,0 1 1,1-1-1,0 1 0,0 0 0,0 0 1,1 1-1,9-8 0,-3 3 45,1 1 0,26-14 0,-32 20-3,4 0 12,-11 3-84,0 0-1,0 0 0,0 0 0,0-1 1,0 1-1,1 0 0,-1 0 0,0 0 0,0 0 1,0 0-1,0 0 0,0 0 0,0 0 1,0 0-1,0 0 0,0 0 0,1 0 1,-1 0-1,0 0 0,0 0 0,0 0 0,0 0 1,0 0-1,0 0 0,0 0 0,0 0 1,0 0-1,0 1 0,1-1 0,-1 0 1,0 0-1,0 0 0,0 0 0,0 0 1,0 0-1,0 0 0,0 0 0,0 0 0,0 0 1,0 0-1,0 0 0,0 0 0,0 1 1,0-1-1,0 0 0,0 0 0,0 0 1,0 0-1,0 0 0,0 0 0,0 0 0,0 0 1,0 0-1,0 0 0,0 1 0,0-1 1,0 0-1,0 0 0,0 0 0,0 0 1,0 0-1,0 0 0,0 0 0,0 0 0,0 1 1,4 21 69,-2-15-47,-1-1 1,0 0-1,0 0 1,-1 1 0,0 10-1,-3-9-3,0 0 0,-1-1-1,0 1 1,-1-1-1,1 0 1,-1 0 0,-1-1-1,1 0 1,-1 0-1,-8 6 1,13-10 6,-2-2 4,3 0-30,0 0 1,0 0-1,-1 0 0,1 0 0,0 0 1,-1 0-1,1 0 0,0 0 0,0 0 1,-1 0-1,1 0 0,0 0 0,-1 0 1,1 0-1,0 0 0,0 0 0,-1 0 0,1 0 1,0 0-1,-1 0 0,1 0 0,0-1 1,0 1-1,-1 0 0,1 0 0,0 0 1,0 0-1,0-1 0,-1 1 0,1 0 1,0 0-1,0 0 0,0-1 0,-1 1 0,1 0 1,1-7 24,-1 0 0,1 0 1,-2 1-1,0-9 1,1 12-16,0 0-1,1 0 1,-1 0 0,1 0 0,0 0 0,0 0 0,0 1 0,0-1 0,0 0-1,0 0 1,1 1 0,-1-1 0,1 1 0,0-1 0,0 1 0,2-2-1,-2 1 7,24-29 141,2 3 37,-27 27-133,-26 43 74,-16-2-1444,-6 5-5272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0:3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34 7536,'-4'-2'22,"3"2"16,0 0-1,1 0 1,-1-1-1,0 1 0,0 0 1,1-1-1,-1 1 0,0-1 1,0 1-1,1-1 1,-1 1-1,1-1 0,-1 1 1,1-1-1,-1 0 0,0 1 1,1-1-1,-1-1 1,1 1 4,1-1 1,0 1 0,-1 0 0,1-1 0,0 1 0,0 0-1,-1 0 1,1 0 0,0 0 0,0 0 0,0 0 0,1 0-1,-1 0 1,0 0 0,0 0 0,0 0 0,2 0 0,-1 0 650,-2 2-663,0-1-1,-1 1 1,1 0 0,0 0-1,0-1 1,-1 1-1,1 0 1,0-1 0,-1 1-1,1 0 1,-1-1-1,1 1 1,0-1 0,-1 1-1,0 0 1,1-1 0,-1 1-1,1-1 1,-1 0-1,0 1 1,0 0 0,0-1-21,0 0 0,1 1 1,-1-1-1,0 1 0,1-1 1,-1 0-1,1 1 0,-1-1 1,1 1-1,-1-1 0,1 1 1,-1 0-1,1-1 1,-1 1-1,1-1 0,0 1 1,-1 0-1,1-1 0,0 1 1,0 0-1,0 0 0,-1-1 1,1 1-1,0 0 0,0-1 1,0 1-1,0 0 0,0 0 1,12 24 136,-10-23-132,-1 0 0,1 1 0,-1-1 0,0 1 0,1 0 0,-1-1 0,0 1 0,-1 0 0,1 0 0,0 3 0,-1-5-9,0 0 1,0-1-1,0 1 1,-1 0-1,1 0 1,0-1-1,-1 1 1,1 0-1,0-1 1,-1 1-1,1 0 1,-1-1-1,1 1 1,-1-1-1,1 1 1,-1-1-1,0 1 1,1-1 0,-1 1-1,1-1 1,-1 1-1,0-1 1,0 0-1,-20 7 59,-4-3-2,24-4-28,-3-2 6,4 2-38,0 0 0,0 0 0,-1 0 0,1 0 0,0 0 0,0 0 0,0 0 0,0 0 0,-1 0 0,1 0 1,0 0-1,0 0 0,0 0 0,-1 0 0,1 0 0,0 0 0,0 0 0,0-1 0,0 1 0,-1 0 0,1 0 1,0 0-1,0 0 0,0 0 0,0-1 0,0 1 0,0 0 0,0 0 0,0 0 0,-1 0 0,1-1 0,0 1 0,0 0 1,0 0-1,0 0 0,0-1 0,0 1 0,0 0 0,3-10 107,1 0 1,9-16-1,0-3 20,-12 27-56,-1 1-50,0-1 0,1 1 0,0-1 0,-1 1 0,1-1 0,0 1 0,0-1 0,0 1 0,0 0 0,1-2 0,1 1 26,-1 1 0,1-1 0,-1 1 0,1 0 0,-1 0 0,1 0 0,0 0 0,-1 1 0,4-1 0,-6 1-46,0 0 0,0 0 0,0 0 0,0 0-1,0 0 1,0 0 0,0 0 0,0 0 0,0 1-1,0-1 1,0 0 0,0 0 0,-1 0 0,1 0 0,0 0-1,0 0 1,0 0 0,0 0 0,0 0 0,0 0-1,0 1 1,0-1 0,0 0 0,0 0 0,0 0 0,0 0-1,0 0 1,0 0 0,0 0 0,0 0 0,0 0-1,0 0 1,0 1 0,1-1 0,-1 0 0,0 0 0,0 0-1,0 0 1,0 0 0,0 0 0,0 0 0,0 0 0,0 0-1,0 0 1,0 0 0,0 0 0,0 0 0,0 1-1,0-1 1,1 0 0,-1 0 0,0 0 0,0 0 0,0 0-1,0 0 1,0 0 0,0 0 0,0 0 0,0 0-1,0 0 1,0 0 0,1 0 0,-1 0 0,0 0 0,0 0-1,0 0 1,0 0 0,0 0 0,0-1 0,0 5 20,1-1 0,-1 1 0,1-1 1,0 1-1,-1-1 0,1 0 1,1 0-1,-1 1 0,0-1 1,1 0-1,0 0 0,0 0 0,-1 0 1,6 4-1,10 21 140,-19-24-83,-6 2-40,2 0-27,-1 0 1,-1-1 0,1 0 0,-1 0-1,0-1 1,-14 6 0,-61 21-1596,46-19-6524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1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13808,'0'0'1181,"3"5"-202,5 10-399,0 1 0,-1 1 1,-1-1-1,0 1 1,5 29-1,4 94-119,-7-86-389,8 169 60,-7 25-70,6 40-10,-14-262-50,-3 56 8,-12 116 19,11-177-27,8-46-9,29-94-2448,-10 40-9811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1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4936,'0'6'79,"-1"-3"21,1 0 1,0 0-1,1 0 0,-1 0 1,0 0-1,1 1 0,0-1 0,0-1 1,0 1-1,0 0 0,2 4 0,-2-5-62,0-1-1,0 1 1,0 0-1,0 0 1,1-1-1,-1 1 1,1-1-1,-1 1 1,1-1-1,-1 1 1,1-1-1,0 0 1,-1 0-1,1 0 1,0 0-1,0 0 0,0 0 1,4 0-1,1 0 74,1 0 0,-1 0 0,0-1 0,10 0-1,-1-1 62,204 1 889,-136 0-865,60 2 1,116 3 342,-28-9-299,-184 2-72,208-12 68,-203 11-88,211-11 63,-211 12-71,215-12 53,-216 11-66,233-5 121,39-4-20,-205 7-152,-71 3-44,180-15 184,-192 11-103,-31 7-50,4 3 6,-7-3 22,9-4 597,-11 8-669,0-1 0,0 1 0,1 0 0,0 0 0,0-1 0,0 1 0,1-1 0,-1 1 0,1-1 0,0 1 0,0-1 0,1 0 0,-1 0 0,1 0 0,0 0 0,0-1 0,0 1 0,1-1 0,6 6 0,-1-4-6,-1 1 0,1-1 0,0-1 0,1 1 1,-1-2-1,1 1 0,-1-1 0,19 2 0,76 12 43,-94-14-43,0 1-1,-1 0 0,1 0 0,13 10 1,-7-5 7,-13-7-13,0-1 1,0 2 0,0-1 0,-1 0 0,1 0 0,0 1-1,-1-1 1,0 1 0,0 0 0,0 0 0,0 0 0,0 0-1,0 0 1,-1 0 0,1 0 0,-1 1 0,0-1 0,1 7-1,0 2 15,-1 0 0,0 0 0,-1 22 0,0-29-21,-3 53 47,2 104 87,-1-100-70,-10 75 115,10-78-105,-5 111 106,4-99-114,3-67-64,-6 166 186,5-159-175,-2 21 51,3-30-60,-1-1 1,1 1 0,-1-1-1,1 1 1,-1-1 0,0 1-1,1-1 1,-1 1 0,0-1-1,0 0 1,0 1 0,0-1-1,0 0 1,-1 0 0,1 0-1,0 1 1,0-2 0,-2 2-1,-19 10 58,14-7-48,0-1 0,-1 0 0,1 0 0,-1-1-1,0 0 1,-17 3 0,-227 5 350,160-11-234,-69 4 5,76 2 19,53-1-130,-79 5 91,-54 1-1,-68 9 53,202-17-139,-267 26 121,173-17-108,-55 12 0,147-18-22,-133 44 14,8-7-5,105-36-26,4-5 2,12-1-4,1 2-1,-3 1 2,0 4 3,5 0-2,1 2 2,1 2-2,22-7-1,-40 15 4,42-15-5,1-1 1,-29 2 3,4-2 3,4-3 0,12-2 7,0 0 0,1-1 0,-18-4 0,33 6-34,-1 0 0,1 0 1,-1 0-1,1-1 0,0 1 0,-1 0 1,1-1-1,-1 1 0,1-1 0,0 0 0,0 0 1,-1 1-1,1-1 0,0 0 0,0 0 1,0 0-1,0 0 0,0 0 0,0 0 1,0 0-1,0 0 0,-1-3 0,-1-1-1558,-7-7-8523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1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5920,'6'68'1208,"-2"-44"-452,0 34 0,0 108-39,-4-149-632,1 0 0,1-1 0,0 1 0,8 23 0,0 4 173,0 3-94,21 90 457,-30-134-572,0 0 0,0 0 0,1 0 1,-1 0-1,1 0 0,-1-1 0,1 1 0,3 4 0,-1-3-2,-3-2 127,9 0 81,-4-2-78,3-11-101,16-23 49,47-59-1470,-28 36-5895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1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29 150 6456,'-4'-2'16,"2"1"15,-1-1 0,0 1 0,1 0 0,-1-1 0,1 0 0,0 1 0,-3-4 0,3-1 207,2 4-182,0-1 1,1 1-1,-1 0 0,1-1 0,-1 1 0,1 0 0,0 0 0,0 0 0,0 0 0,0 0 0,1 0 0,-1 0 0,2-2 0,-2 3 9,2-4 69,1 0 1,-1 0-1,1 1 0,1-1 1,-1 1-1,1 0 1,-1 0-1,1 0 1,0 1-1,1 0 0,7-5 1,2 2 65,1 0 1,20-5-1,-29 8-194,10-1 185,0 1 1,1 0 0,-1 1 0,1 1 0,-1 0 0,21 3-1,-31-2-152,0 0 0,-1 0-1,1 1 1,-1 0 0,1 0-1,-1 0 1,1 1 0,-1 0-1,0 1 1,0-1 0,10 6-1,-14-6-25,-1 0 0,0 0-1,0 0 1,0-1 0,0 1-1,0 0 1,0 0 0,0 0-1,-1 0 1,1 1 0,-1-1-1,1 0 1,-1 0 0,0 0-1,0 0 1,0 0 0,0 1-1,0-1 1,-1 0 0,1 0-1,-1 3 1,-1 5 6,-1 1 0,0-1 0,0 0 0,-1 0 0,0 0 0,-1-1 0,0 1 0,-8 11 0,11-18-15,-1 0 1,0 0 0,0 0-1,0-1 1,0 1 0,0-1 0,-1 1-1,1-1 1,-1 0 0,1 0-1,-7 2 1,2-1 20,0 1 0,0 0 0,0 0-1,1 1 1,-12 9 0,13-9 3,37-3 17,50-4-10,27 3-23,-97 0-10,0 1 1,-1 0 0,1 0-1,-1 1 1,16 7-1,-16-6 0,-5-2 1,-1 0 0,1 1 0,0-1-1,-1 1 1,1 1 0,-1-1-1,0 1 1,0-1 0,0 1 0,0 0-1,-1 1 1,0-1 0,3 6 0,-2-5 0,2 4 4,-1-1 0,-1 1 1,0 0-1,0 0 1,0 0-1,3 18 0,-3-13-1,-1-4 3,-1 0-1,1 0 1,-2 0-1,1 0 1,-1 0-1,-1 0 1,-1 18 0,1-23-6,-1 4 5,0 0 1,-1 0-1,0 0 1,0-1-1,0 1 0,-8 14 1,6-13-3,-4 3 28,-2-2-18,0-1 0,-1-1 0,0 0 0,-1 0 1,0-1-1,-23 11 0,24-15-10,-24 8 51,5-5-4,-1-2 0,0-1 0,-35-1 0,61-3-39,1 0 0,-1 0 0,0-1 0,0 1 0,1-1 1,-1 0-1,0-1 0,-4-1 0,-21-7 32,14 6-303,0-1 0,0-1 0,0 0 0,0-1 1,-28-17-1,25 10-7803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1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408 108 6280,'0'-2'73,"0"-6"2,0 6-15,-2 1-14,-16-12-31,-1 1 0,-1 1 0,0 1 0,-1 0 0,-31-9 0,35 14 4,-1 1 1,1 0-1,-20-1 1,28 4 16,0 0 0,0 1 1,0 0-1,0 1 1,0 0-1,-1 0 0,1 1 1,-9 3-1,15-3 25,-1-1 0,1 1 1,-1 0-1,1 1 0,0-1 0,0 0 0,0 1 0,0 0 0,1-1 1,-1 1-1,1 1 0,-1-1 0,1 0 0,-2 5 0,-1 1 38,1 0 0,1 1 0,-4 12-1,5-15-94,0 2 78,-1 0 0,2 0 0,-1 1 0,1-1 0,1 1 0,0 13-1,0 1 121,17 130 394,-15-145-565,0 0 1,0 1-1,1-1 1,1 0 0,-1-1-1,11 18 1,-11-20-17,0 0 1,0-1 0,1 0 0,-1 0 0,1 0-1,0 0 1,0-1 0,1 0 0,-1 1 0,1-2 0,0 1 0,0 0 0,11 4 0,-2 1 34,15 8 32,0-2 0,49 17 1,-62-26-70,-10-4 2,0 0 0,0 0 0,1-1 0,-1 0 1,12 1-1,4 0 34,1-2-1,0 0 1,-1-1 0,1-1 0,42-10 0,-58 10-31,0-1 1,0-1-1,-1 1 0,1-1 0,-1 0 1,1 0-1,6-7 0,-4 3 1,-1 2 17,0 0 0,0-1 0,-1 0 0,0 0-1,7-9 1,-8 8-12,-2 3 9,0 0 0,0-1 0,0 0 0,-1 0 0,1 0-1,-2 0 1,1 0 0,2-7 0,3-9 110,-7 19-136,2-5 57,0 1 1,0 0-1,0-1 0,-1 0 0,-1 0 1,1 1-1,-1-1 0,0 0 0,-1 0 1,0 0-1,0 0 0,-4-16 0,0 11 28,-2 0 0,0 1 1,0 0-1,-9-13 0,-15-27 173,27 44-217,-2 0 13,1 0 0,-1-1-1,0 2 1,-1-1-1,1 0 1,-2 1-1,-9-9 1,12 12-39,1 1 1,-1 0-1,1 0 1,-1 0-1,0 0 1,0 1-1,-1-1 1,1 1-1,0 0 1,-1 0-1,1 1 1,-1 0-1,0-1 1,1 1-1,-1 1 1,-7-1-1,0 1-1,0 2 0,1-1 1,-1 1-1,-22 8 0,19-6-13,-1 0 0,0 0 0,-15 0 0,-21-6-1716,2-4-6845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3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4216,'-5'1'7,"-21"4"18,24-2-5,-2 12 4,1 1 1,0 0 0,0-1-1,1 22 1,0 75 110,2-94-134,2 80 65,-4-46-40,-1 52 80,3-92-91,0-1-1,1 1 0,1 0 0,0 0 1,1-1-1,4 13 0,15 18 138,-2-5 6,-19-35-142,-1 0-1,1 0 1,0 0-1,-1 0 1,0 1 0,1-1-1,-1 0 1,0 0-1,0 0 1,0 0 0,0 0-1,-1 0 1,1 0 0,-1 4-1,0-4 152,-7 10 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5384,'14'-37'240,"-13"36"-39,2-6-9,7-9 880,-8 13-624,3-3-27,-4 7-389,-1-1 0,0 0-1,1 1 1,-1-1 0,1 1-1,-1-1 1,0 1 0,1-1-1,-1 1 1,0-1 0,0 1-1,1-1 1,-1 1 0,0-1-1,0 1 1,0 0 0,0-1-1,0 1 1,1 0 0,1 16 134,0 0-1,0 29 1,-1-21-18,6 50 0,6-9 121,36 115 1,-41-161-246,-5-11 7,2 1 0,-1-1 0,1 0 0,10 13 1,15 19 242,44 47 0,-58-71-184,-11-12 12,0 1 0,0-1 0,1 0 0,0-1 0,0 1 0,7 4 0,-11-9-63,0 0 1,-1 1 0,1-1-1,-1 0 1,1 0 0,0 0-1,-1 0 1,1 0 0,0 0-1,-1 0 1,1-1 0,0 1-1,-1 0 1,1-1 0,-1 0-1,1 1 1,-1-1 0,1 0 0,-1 0-1,1 0 1,-1 0 0,0 0-1,0 0 1,1 0 0,-1 0-1,0 0 1,1-3 0,6-5 70,-1 1 0,9-18 0,-11 19-94,25-46 595,-26 44-470,1 1 1,-1 0 0,1 0 0,1 0 0,-1 1 0,1-1-1,12-10 1,-16 17-126,-1 0 0,1 0 0,-1 0 0,1 1 0,-1-1 0,1 1 0,-1-1 0,1 1 0,0 0 0,-1-1 0,1 1 0,0 0 0,-1 0 0,1 0 0,-1 0 0,1 0 0,0 1 0,-1-1 0,1 0 1,-1 1-1,1-1 0,0 1 0,-1 0 0,1 0 0,-1-1 0,0 1 0,1 0 0,-1 0 0,0 0 0,1 0 0,-1 0 0,0 1 0,1 1 0,4 3-5,0 0 1,-1 1 0,0-1-1,4 9 1,34 55 56,-42-67-67,1-1 0,-1 0 0,0 0-1,1 0 1,0 0 0,0 0 0,-1 0 0,1-1 0,0 1 0,0-1 0,1 1 0,2 1-1,4 2 2,23 17 0,7-6-2,7-7 0,2-7 0,1-8 0,-5-5 0,-11-2 1,-17 3 4,-1-1-1,0-1 1,0 0 0,-2-1-1,15-15 1,-18 14 39,1-1 1,-2 0-1,0 0 1,13-30 0,-22 43 15,1 2-56,0 0 0,-1 0 1,1 0-1,0 0 1,-1 0-1,1 0 1,0 0-1,-1 0 0,1 0 1,-1 1-1,1-1 1,0 0-1,-1 0 1,1 1-1,-1-1 0,1 0 1,0 0-1,-1 1 1,1-1-1,-1 1 1,1-1-1,-1 0 0,1 1 1,-1-1-1,0 1 1,1-1-1,-1 1 1,0 0-1,1 0 0,10 17 45,18 53 6,-10-34-50,5-6 0,2-2-3,21 20-22,-44-48-7,2-2-1894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3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41 547 7352,'0'0'-192,"-11"-1"-734,4-6 4085,7 8-3131,0-1 0,0 0 1,0 1-1,1-1 0,-1 0 0,0 1 1,0-1-1,1 0 0,-1 1 0,0-1 0,0 0 1,1 1-1,-1-1 0,0 0 0,1 0 1,-1 0-1,0 1 0,1-1 0,-1 0 0,1 0 1,-1 0-1,0 0 0,1 0 0,-1 0 0,1 1 1,-1-1-1,0 0 0,1 0 0,-1 0 1,1 0-1,0-1 0,16 1 351,-14-1-332,115 3 792,-35 0-500,-59-1-306,40-4 163,88-15 21,-115 13-100,220-21 213,-15 7-159,-192 14-70,214-19 46,-209 20-46,218-16 43,-218 17-56,213-11 36,-216 11-57,205-13 23,-207 12-36,199-15 18,-200 15-32,336-13 96,-271 15-122,-70 1 20,292-10 42,-204 11-63,-36 0-1,22 2-8,-8 0 1,-13 0-2,-6-3 2,1-3-3,5-3-2,7-7 1,-93 12 0,185-37 14,42-27 21,-215 59-34,39-16 24,98-37 54,-138 51-66,-7 3-7,1 1-1,-1 0 0,20-3 1,10 0 4,148-20 121,-166 25-96,-1-1 0,27-7 0,-13 6 36,-24 4-58,-1-1 0,21-5 0,-32 6-9,0 0-1,1 0 1,-1 1-1,0-1 0,0 1 1,1 0-1,5 0 1,44 1 81,-43-1-78,8-1-4,-10 3-1,4 5-2,19 8-1,-29-14 2,0 1 0,0-1 1,0 0-1,0 0 0,1 0 1,-1 0-1,0-1 0,4 1 1,20 1 16,8-1 37,64-7 1,-95 6-56,50-5 38,59-8 184,-111 13-86,20 0 20,12-2-79,39-6 0,-42 3-15,37 0 0,-24 5 186,-42 0-57,1 1-92,-3-1-94,1 0 0,0 0 1,0 0-1,-1 0 0,1 0 1,0 0-1,0 0 0,-1 0 1,1 1-1,0-1 0,0 0 0,-1 1 1,1-1-1,0 0 0,-1 1 1,1-1-1,0 1 0,-1-1 1,1 1-1,-1-1 0,1 1 0,-1-1 1,1 1-1,-1 0 0,1-1 1,-1 1-1,1 0 0,-1-1 1,0 1-1,0 0 0,1 0 0,-1-1 1,0 1-1,0 0 0,0 0 1,0 0-1,0-1 0,0 1 1,0 1-1,2 2-3,-4 37 0,2-40-3,-21 215-20,12-149-11,0 25-12,14 76-72,4-100 60,10 51-2,-7-42-26,6 27 33,19 114-70,-33-204 119,-3-9-1,1 0 0,-1 0 0,0 1 0,0-1 0,-1 0 0,1 1 0,-1 7 0,-4 16-5,4-28 7,-1 0 0,1 0 0,0 0 0,0 0 0,0 0-1,-1 0 1,1 0 0,0 1 0,-1-1 0,1 0 0,-1-1 0,1 1 0,-1 0 0,0 0 0,1 0 0,-1 0 0,0 0 0,0-1 0,0 1 0,0 1 0,-3 0 0,-15 17 0,10-16 0,2-1 0,-27 8 0,-12 1 0,-12 6 1,48-14 0,-138 33 14,3-7 4,-91 27 58,16-15-40,172-33-2,-202 31 19,199-31-14,-217 27 19,211-28-6,-237 26 22,234-27-20,-237 16 26,239-17-26,-244 22 25,239-21-34,-250 17 20,251-21-20,-258 12 18,255-11-24,-265 2 15,267-5-22,-235-5 13,240 3-20,-236-8 10,235 7-14,-215-14 12,220 13-14,-225-13 7,222 15-12,-255-17 23,69 7-19,195 10-4,-198-15 25,-10-8 4,164 12-34,77 11-7,-2 1 3,1-1-1,0-1 0,0-1 1,0 0-1,0-1 0,1-1 0,0 0 1,0-1-1,-14-9 0,27 15 3,-2-5 0,4 6-7,-1 0 0,1-1-1,-1 1 1,1 0 0,-1-1 0,1 1-1,0 0 1,-1-1 0,1 1 0,-1-1-1,1 1 1,0-1 0,-1 1 0,1 0-1,0-1 1,0 1 0,-1-1 0,1 0-1,0 0 1,0 1-2,-1-1 2,1 1-1,0-1 1,-1 0 0,1 1 0,0-1-1,0 0 1,-1 1 0,1-1 0,0 0-1,0 1 1,0-1 0,0 0 0,0 1-1,0-1 1,0 0 0,0 0-1,0 1 1,0-1 0,0 0 0,0 1-1,1-1 1,-1 0 0,0 1 0,1-1-1,-1 0 1,0 1 0,1-1 0,-1 1-1,0-1 1,1 1 0,-1-1 0,1 1-1,-1-1 1,1 1 0,1-2-1,76-30-2135,-22 9-8585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3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25 4128,'0'0'576,"-6"-12"1917,-22 1-1321,26 10-301,1 1-382,-5 0 11,4 0-8,2 4-80,5 288 1288,-5-253-1453,19 278 510,-8-198-513,-9-102-173,2 14 7,1 0 0,1-1 0,14 40 0,26 43 127,-43-107-180,0 0 0,1-1 1,-1 0-1,1 0 0,0 0 0,0 0 0,0-1 1,1 1-1,-1-1 0,1 0 0,0-1 1,9 6-1,-8-5 2,8 1 134,-4-3-435,0-1-1,1 0 1,0-1 0,-1 0 0,16-2 0,18-6-8946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3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91 150 5024,'-17'3'459,"1"0"0,-1-1 1,-21 0-1,36-2-152,10 12 595,-5-11-860,-1 1 0,1-1 0,-1 0 0,1 0 0,-1 0 0,1 0 0,-1 0 0,1 0 0,0-1 0,0 1 0,5-1 0,2 2-9,22-1 201,-17-3-104,1-1 0,-1 0 0,1-1 0,-1 0 0,15-7 0,21-16 209,-30 15-173,-1 0 0,0-2 1,0 0-1,17-18 1,-28 18 130,1-7 132,-9 19-243,-1 2-177,0-1 1,0 1-1,1 0 1,-1 0-1,0-1 1,0 1-1,0 0 1,0-1-1,0 1 1,0 0-1,0 0 1,0-1 0,0 1-1,0 0 1,0-1-1,0 1 1,0 0-1,0-1 1,0 1-1,0 0 1,0 0-1,-1-1 1,1 1-1,0 0 1,0-1-1,0 1 1,0 0-1,-1 0 1,1 0 0,0-1-1,0 1 1,0 0-1,-1 0 1,1 0-1,0-1 1,0 1-1,-1 0 1,1 0-1,0 0 1,-1 0-1,1 0 1,0 0-1,0-1 1,-1 1-1,1 0 1,0 0 0,-1 0-1,1 0 1,0 0-1,0 0 1,-1 0-1,1 0 1,0 0-1,-1 1 1,1-1-1,0 0 1,-1 0-1,1 0 1,0 0-1,0 0 1,-1 0-1,1 1 1,0-1-1,0 0 1,-1 0 0,1 0-1,0 1 1,-6 14 104,-6 21-4,7-7-77,2-1 1,0 1-1,2-1 1,4 45 0,10 20-2,-5-30-14,19 123 21,-25-149-23,-2-18 15,8 9 15,-7-24-31,1 0 0,-1 0 1,1 0-1,-1 0 0,1 9 0,-3-13-11,1 1 1,-1-1-1,1 1 1,-1-1-1,0 0 1,1 1-1,-1-1 0,1 0 1,-1 1-1,0-1 1,1 0-1,-1 0 1,0 1-1,1-1 0,-1 0 1,0 0-1,0 0 1,0 0-1,-1 1 5,-31 4 120,1-1-1,-1-2 0,-44-1 0,59-1-2,13-1-10,-3-2 0,6 2 88,14-6-73,2 2-116,0 0 0,0 2 0,1 0 1,0 0-1,27 0 0,-22 2-10,94-7 35,-32 5-4,-69 2-26,76-7 24,-76 6 3,1 0 0,-1-1 0,1-1-1,-1 0 1,14-7 0,-25 10 275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4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90 5656,'-69'-21'44,"55"14"-40,11 4-57,10-26 739,-6 27-613,0 1-1,1-1 1,-1 1 0,1-1-1,0 1 1,-1 0 0,1 0-1,0 0 1,0 0 0,0 0-1,0 0 1,0 0 0,4 0-1,2-2 118,1 0 0,0 1-1,-1 0 1,1 1 0,0 0-1,0 0 1,15 2 0,58 8 460,-57-6-643,4 0 264,-1 2 1,46 12-1,-63-14-220,8 5 244,-6 0-194,0 0 1,-1 2-1,15 12 0,-27-22-87,1 1 0,-1-1 0,1 1 0,-1-1-1,1 1 1,-1-1 0,1 1 0,-1 0 0,0-1-1,1 1 1,-1 0 0,0-1 0,1 1 0,-1 0-1,0 0 1,0 1 0,1 5 26,0 1 1,-1 0-1,0-1 1,-1 1-1,0 0 1,0-1-1,-4 15 1,-3-6 146,-52 61 74,44-63-73,-16 7-48,-2-2 0,0 0 0,-59 20 0,84-36-112,0 0 0,0-1 1,0-1-1,0 0 0,-1 0 0,-15-1 0,11 0-6,-2 1 79,-10-1 27,30-6 84,7-1-176,3-2 9,1 1 1,-1 1-1,2 0 0,-1 1 1,1 1-1,31-7 0,-20 9 70,105 5 45,-126-2-143,-1 1 0,1-1-1,-1 1 1,1 0 0,0 1 0,-1-1 0,0 1 0,6 3 0,4 1 4,26 13 10,-28-9 36,-5-3-51,-1 1 0,-1 0 0,1 0 0,-1 1 0,-1 0 0,0 0 0,0 0 0,0 1 0,-1-1 0,-1 1 0,0 0 0,2 12 0,-5-18-10,0 0 1,0 0 0,0 0-1,-1 0 1,0-1 0,0 1-1,0 0 1,0 0 0,0-1-1,-1 1 1,0 0 0,-2 2 0,2 0-1,-1-2-1,1 0 0,-1 0 0,0 0 1,0 0-1,-1 0 0,1-1 0,-1 0 0,1 1 1,-1-1-1,0 0 0,0-1 0,-6 4 0,4-3 0,-3 2 2,0-1 0,0 0 1,-1 0-1,0-1 0,0 0 0,0-1 1,-12 2-1,7-2-2,-5 3 6,0 0 1,-1-2-1,1 0 1,-1-2-1,-21 0 1,30-1 1,-1 0-3,0 0 0,1-1 1,-1 0-1,0-1 0,-15-4 1,12-2-7,-11-17-10,26 24 4,1 1 1,-1-1-1,1 0 0,-1 0 0,1 0 1,0 0-1,-1 1 0,1-1 0,0 0 1,0 0-1,0 0 0,0 0 0,-1 0 1,1 0-1,0 0 0,0 0 0,1 0 0,-1 1 1,0-1-1,0 0 0,0 0 0,1 0 1,-1-1-1,1-1-2,9-21-1788,2-1-7148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4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57 8792,'7'-20'72,"-7"19"40,-1-1-6,-1 0-79,0 1 0,0-1-1,-1 1 1,1 0 0,0-1-1,-1 1 1,1 0 0,0 1-1,-1-1 1,1 0 0,-1 1-1,1-1 1,-1 1 0,1 0-1,-1 0 1,1 0 0,-1 0-1,-3 1 1,-4 0 25,0 1-1,-18 6 1,22-6-51,0 0 21,0 1 0,0 0 0,0 0 1,0 0-1,1 1 0,-1 0 0,1 0 0,0 0 0,0 1 1,1-1-1,0 1 0,-7 9 0,6-7-1,-7 10 93,-2 14 6,1 0 0,1 1 0,-12 53 0,20-67-92,3-11 2,0 0 1,0-1-1,1 1 0,-1 0 0,1 0 0,2 11 1,2 10 89,8 36 0,-5-50 40,2-4-105,0 0 0,1 0 0,12 9 0,-9-13 86,11 1-33,-1-2-1,1 0 1,41 3 0,-51-8-89,-9 0-2,0-1 0,1 1 0,-1-1 0,0 0-1,1 0 1,8-3 0,59-24 120,-61 19-42,-2-2-57,-1-1 0,-1 0 0,0 0 0,0-1 0,-1 0 0,5-16 0,1-4 35,10-38 1,-20 59-29,0-1-1,-1 0 0,0 0 0,-1 0 1,-1 0-1,0-1 0,-3-19 0,2 22-14,-3-8 165,-4-3-55,-15-24 0,22 44-114,0-1 0,-1 1 1,1 0-1,-1 0 0,1 1 1,-1-1-1,0 0 0,0 0 0,0 1 1,1-1-1,-2 1 0,1 0 0,-3-2 1,-6-3 25,0-2-15,6 4-8,1 1 0,-1 1 1,1-1-1,-1 1 0,0 0 0,0 0 0,0 0 1,-8-1-1,-21-5 118,-51-6 1,60 15 13,20 0-138,-15 2 23,-1 2 0,0 0 1,1 1-1,-31 14 1,40-16-120,-29 17-1620,28-14-7413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6192,'0'0'5760,"5"-2"-5567,4-3-119,15-6 76,-1-1 0,-1-1 0,0-1 0,36-32 0,-54 43-92,-1-1 0,1 1 0,-1-1 0,0 0 0,0 0 0,0-1 0,-1 1 0,1-1 0,-1 1 0,0-1 0,0 0 0,-1 0 0,1 1 0,-1-1 0,0 0 0,-1-1 1,1 1-1,-1-7 0,3-30 419,-3 40-329,0-5-5,0 6-35,-1 2 361,-3 52-349,2-1 1,6 62-1,-3-92-110,4 30 42,-2-30-35,-1 2 8,1 0 1,2 0 0,0 0-1,12 30 1,-10-39-13,-3-8 1,0 0 0,-1 1 0,0 0 0,0 0 0,3 16 0,-6-22 25,-3-1-31,0 1 1,0 0 0,0-1-1,0 1 1,0-1-1,0 0 1,0 0 0,0 0-1,0-1 1,-1 1-1,-4 0 1,-41 1 29,37-2-38,-104 1 198,114 0-139,1-1-52,1 0-1,-1 1 0,1-1 1,0 0-1,-1 1 0,1-1 1,-1 0-1,1 1 0,0-1 1,-1 1-1,1-1 0,0 1 1,0-1-1,-1 1 0,1-1 1,0 1-1,0-1 0,0 1 1,0-1-1,-1 1 0,1-1 0,0 2 1,58 2 145,138-9 0,-112-4-130,126-15-14,-207 23-201,-1 1 28,0-1 0,0 1 0,0 0 0,0 0-1,0 0 1,0 0 0,0 0 0,0 0 0,0 0 0,0 1 0,3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20 125 9240,'12'0'0,"-1"-4"0,2-10 6,-12 10-3,1 1 1,0 1-1,0-1 0,1 0 1,-1 0-1,1 1 1,3-4-1,4-1 36,-1-1 0,2 1 0,-1 1-1,1 0 1,0 0 0,0 1 0,12-3 0,-1 1 173,1 1 1,0 1 0,-1 1-1,1 1 1,34 0 0,-43 3-134,-11 0-35,1 0 1,-1 0-1,1 1 1,-1-1-1,0 1 1,0 0-1,1-1 1,-1 1-1,0 1 1,0-1-1,4 2 1,6 5 152,0-1 1,20 17-1,-26-13 130,-6-3-271,1 0 1,-2 0 0,1 1 0,-1-1 0,0 0 0,-1 0-1,-2 13 1,-3-2 258,-8 8-60,-1-1 0,-1-1 0,-26 33 0,33-48-206,5-5 14,-1 0-1,1-1 1,-1 0 0,-9 7 0,1-1 59,2-1 80,-1 0 1,-1-1-1,0 0 0,-20 9 0,33-17-195,0 1 0,0-1 0,0 0 0,0 1 0,0-1 0,0 0 0,0 1 0,0-1 0,0 0 0,0 0 0,1 1 0,-1-1 0,0 0 0,0 1 0,0-1 0,0 0 0,1 0 0,-1 1-1,0-1 1,0 0 0,0 0 0,1 0 0,-1 1 0,0-1 0,0 0 0,1 0 0,-1 0 0,0 0 0,0 1 0,1-1 0,-1 0 0,0 0 0,1 0 0,7 3 20,0 0-1,0 0 1,0-1-1,1 0 0,8 0 1,32 8 44,-33-6-54,49 14 45,-58-16-56,1 1 0,-1 0 0,0 0 1,0 1-1,-1 0 0,11 7 0,-15-9-4,0 0 0,-1 1 0,1-1 0,-1 1 0,1-1 0,-1 1 0,0-1-1,0 1 1,0 0 0,0 0 0,0 0 0,-1-1 0,0 1 0,1 0 0,-1 0 0,0 0 0,0 0-1,0 0 1,-2 5 0,2-5 0,0 0 0,0 0 0,-1-1-1,1 1 1,-1-1 0,1 1-1,-1-1 1,0 0 0,0 1-1,0-1 1,0 0 0,0 1-1,-1-1 1,-2 3 0,-2 5 1,0 2-1,3-8-1,1 0 0,-1 0 0,0 0 0,0 0 0,0 0 0,0-1 0,-1 1 0,-4 3 0,-27 22 5,-10-3-3,31-20 0,1-1 1,-1 0-1,0-1 1,0 0-1,0-1 1,-1-1-1,-18 2 1,19-4-2,5 0 3,0 0-1,1-1 0,-17-3 1,9 2 6,1-1 1,0-1 0,0-1-1,0 0 1,0 0 0,-14-9-1,-4-11-3,23 15 7,9 8-91,0 0 1,0-1-1,0 1 1,0 0-1,0 0 1,1 0-1,-1-1 1,1 1-1,0 0 0,-1-1 1,1 1-1,0 0 1,0-1-1,0 1 1,1 0-1,-1-1 1,1 1-1,-1 0 1,1 0-1,0-1 1,-1 1-1,1 0 1,0 0-1,1 0 0,1-3 1,15-29-9858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8160,'10'3'48,"21"17"217,-31-19-250,1-1 0,-1 1 0,0-1 0,1 0-1,-1 1 1,0-1 0,0 1 0,1-1 0,-1 1 0,0-1 0,0 1-1,0-1 1,0 1 0,0 0 0,0-1 0,0 1 0,0-1 0,0 1-1,0-1 1,0 1 0,0-1 0,0 1 0,0-1 0,0 1 0,0-1 0,-1 1-1,1-1 1,0 1 0,0-1 0,-1 1 0,0 0 0,1 0 26,-8 11 248,0 0-1,0-1 0,-14 14 0,18-21-314,-9 10 100,-19 24 351,-18 39 27,48-74-420,0 1 1,1 0-1,-1 0 1,1 0 0,0 0-1,0 0 1,0 0-1,1 0 1,-1 0-1,1 0 1,0 0 0,0 0-1,0 0 1,1 0-1,0 0 1,-1 1 0,3 4-1,-2-5-5,2 4 37,0 1-1,0-1 1,1 0 0,0 0 0,1 0-1,8 11 1,-6-8-29,3 0 99,1-4-97,1 0 0,0 0 1,1-1-1,13 4 0,-9-6 97,3-5-73,0 0 0,28-5 1,-32 0 59,5-6-46,0-1 1,-1 0-1,-1-2 1,26-24-1,-19 5-31,-19 19 70,-5 1-69,0 0 0,0 1 0,-2-1 0,0 0 0,0 0 0,-1 1 0,-1-1 0,0 0 0,-8-23 0,-7-13 18,7 33 104,2 8-128,-2 0 1,1 0-1,-1 1 1,0 0-1,-15-8 1,23 15-26,1 1 1,0-1-1,0 0 0,0 1 1,-1 0-1,1-1 0,0 1 1,0 0-1,-1-1 0,1 1 1,0 0-1,-2 0 1,-13 1 32,0 0 0,0 1 1,1 1-1,-21 5 1,16 3 20,-29 28-3,-60 62 1,62-49-1858,1-2-7188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1 355 2248,'0'0'16,"5"-1"-3,55-5 178,-58 6 918,2 0-937,44 1 298,-47-1-452,0 0 0,0 1 0,0-1 0,-1 0 1,1 0-1,0 1 0,0-1 0,-1 1 1,1-1-1,0 1 0,0-1 0,-1 1 0,1-1 1,-1 1-1,1 0 0,0-1 0,-1 1 1,0 0-1,2 1 0,8 9 248,0-5-151,1 0 1,0-1-1,0 0 0,0-1 1,20 5-1,-28-9-91,1 1-57,-3-1 53,0 1-1,1-1 1,-1 0 0,0 0-1,1 0 1,-1 1-1,0-1 1,1 1-1,-1-1 1,0 1 0,0 0-1,1-1 1,-1 1-1,0 0 1,0 0 0,0 0-1,0 0 1,0 0-1,0 0 1,0 0 0,0 0-1,-1 0 1,1 0-1,0 1 1,-1-1 0,2 2-1,-2-2-8,1 0 0,0 0 0,0 0 1,0 0-1,-1 0 0,1 0 0,0 0 0,0-1 0,0 1 0,0 0 0,0-1 0,1 1 1,-1-1-1,0 1 0,0-1 0,0 1 0,2-1 0,0 2 9,6 1-2,41 12 83,151 39 167,-172-46-145,49 6 1,-49-10 10,42 13 1,-53-12-88,4 3 183,0-2 0,39 6 0,61 1 185,-107-12-375,206 13 728,-177-16-474,-1-1 1,75-16 0,-59 9-131,-32 6-112,114-18 302,-78 4-191,-33 10-96,-5 2 33,0-1 0,-1-1 0,0-2 0,36-18 0,-59 27-90,19-11 86,1 2-1,34-14 1,145-45 281,-130 44-250,-50 17-61,-1-1 1,0 0-1,0-2 0,-1 0 0,-1-1 1,18-16-1,-30 24-38,0 0 1,-1 0 0,1-1-1,-1 0 1,0 0-1,0 0 1,-1 0-1,0-1 1,0 1-1,0-1 1,0 0 0,-1 0-1,0 0 1,0 0-1,-1 0 1,2-11-1,1-88 547,-4 104-508,0-15 285,0 9-314,0 5 26,0 1-37,0-5 1,0 4 55,-2 2-77,1-1-6,0 1 0,0 0 0,0-1 0,0 1 1,0 0-1,-1 0 0,1-1 0,0 1 0,0 0 0,0 0 0,0 0 0,0 1 0,-1-1 0,1 0 0,0 0 0,0 1 0,0-1 0,0 0 0,0 1 0,0-1 0,0 1 0,-2 0 0,-2 2 1,-27 16-1,-11 14 0,-2 11 0,2 9 0,4 5 0,-72 100-15,71-109-2,13-26-6,-1-1 1,-50 30 0,72-48 20,1-1 0,-1 0 0,0 0-1,0 0 1,0-1 0,0 0 0,-1 0 0,1-1 0,-9 1 0,-16 4-6,-8 2 1,-10-1 6,-7-1 1,-10-1 0,-139 7 29,138-11 6,-118-25 77,111 9-64,-134-12 28,142 16-64,31 4-6,-5 0-4,-3 2-2,-10 2 0,4 1 0,11-1 0,28 1 0,8 1 0,-1 1 0,1 0 0,-1-1 0,1 1 0,-1 0 0,1 0 0,-1 0 0,1 1 0,-1-1 0,1 1 0,-1-1 0,-3 2 0,1-1-233,0 0 1,-1 1-1,1-1 1,0 1-1,0 0 1,0 0-1,-5 4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63 4576,'-3'-2'145,"-18"-4"132,17 5-125,0 0 1,1 0-1,-1 0 1,0 0-1,1-1 0,-1 0 1,-5-3-1,-4-5 394,10 7-427,0 0 1,-1 0-1,1 0 0,-1 1 1,0 0-1,1 0 1,-1 0-1,0 0 0,0 0 1,0 1-1,0-1 0,-1 1 1,1 0-1,0 1 1,-6-1-1,-4 1 91,0 1-1,0 0 1,0 1-1,1 0 1,-26 9-1,28-7-141,5-2-2,1 0-1,0 0 1,0 1-1,1 0 1,-1 0-1,-4 3 1,-99 87 1055,62-58-763,-95 65 907,135-96-1133,3-1-8,-2 5 1,4-6-3,4-3-94,0 0 0,0 0-1,1 0 1,-1-1 0,0 1 0,0-1 0,-1 0 0,1 1 0,0-1 0,0-1 0,2-2 0,-1 2-23,37-29 168,86-52 264,-113 77-416,-8 3 6,1 1 0,0 0-1,-1 0 1,11-2 0,9-2 65,1 1 1,-1 1-1,46-2 0,-8 10 26,-30 0-1,66 16 0,-87-15-106,23 11 48,-28-11-40,-1-1 1,1 2 0,-1-1 0,0 1 0,-1 0 0,1 0-1,6 8 1,-9-8-10,0 0 0,-1 1 0,0-1 0,1 1 0,-2-1 0,1 1 0,-1 0-1,0 0 1,0 0 0,-1 1 0,1-1 0,-1 0 0,0 8 0,-1-2 12,1 0 0,1-1 0,0 1 0,0-1-1,1 1 1,1-1 0,0 0 0,8 16 0,-5-11 96,-1-2-49,-3-14 105,-1-7 177,-2 6-347,-1 0 0,1 0-1,0 0 1,0 0 0,0 0 0,-1 0-1,1 0 1,0 0 0,-1 0 0,1 0-1,-1 0 1,1 0 0,-1 0 0,0 1-1,1-1 1,-1 0 0,0 0-1,-1-1 1,-9-12-8,-12-27-2027,8 18-8115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8:59:5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1419 366 6368,'-70'-62'4,"48"46"17,-7-1-7,-61-26 0,89 43-15,-1-1 1,1 1-1,-1-1 0,0 1 0,1 0 0,-1-1 1,1 1-1,-1 0 0,0 0 0,1 0 0,-1 0 1,0 0-1,1 1 0,-3-1 0,4 0 1,-15 3-3,0 0 1,-25 8-1,18-2-9,-31 18 0,47-24-10,1 1-1,0-1 1,-1 1 0,-5 6-1,-186 170-112,187-170 127,-1 1-1,-13 19 0,-95 134-18,-28 93 22,-138 351 7,268-571 5,-12 42 0,29-79-7,-88 274 13,26-18 3,58-241 1,1 2-1,0-1 1,0 26 0,1 154 49,7-143-50,12 60-1,-17-113-15,1 6 11,0 0 0,0 0 0,1 0 0,0-1 0,0 1 0,0 0 0,6 9 0,-8-15-11,70 120 92,17-12-55,-83-103-21,2 1 0,-1-1-1,0 0 1,1 0-1,8 5 1,208 132 122,-215-137-104,1-1 0,-1-1-1,17 6 1,223 53 175,-240-61-173,0 0 0,0 0 0,0-1 0,0 0-1,8 0 1,-15 0-36,121-13 219,-4-16-126,-111 27-52,1 0 0,-1 0 0,0-1 1,0 0-1,8-4 0,205-139 292,-213 141-302,0 0 0,0 0 0,0 0 1,-1-1-1,8-10 0,88-120 155,-7-31-110,-86 151-11,-1 0-1,11-31 1,53-170 128,-10-12-122,-54 204 9,5-45 0,-12 70-80,26-235 160,-18 4-100,-8 231-60,0-20 47,-1 0 0,-4-28 0,-26-157 98,-16 12-93,47 193-52,-4-13 29,0 0 0,0 1-1,-10-20 1,14 32-29,-78-156 119,-13 12-77,51 90 53,-169-201 38,167 209-59,-160-155 24,197 196-87,-1-1 0,0 1-1,-1 0 1,-7-4 0,14 9-11,-29-19 26,-38-17 1,36 23-644,-56-14-1,-33-6-5608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9416,'-2'1'40,"0"1"1,1 0-1,-1 0 1,1 0-1,0 0 0,0 0 1,-1 0-1,1 0 1,0 1-1,1-1 1,-1 0-1,0 0 1,1 1-1,-1-1 1,1 1-1,0-1 1,0 0-1,0 1 0,0-1 1,0 1-1,0-1 1,1 1-1,-1-1 1,1 0-1,1 5 1,1 0-165,1 0 0,-1-1 0,1 1 0,0-1 0,1 0 0,10 12 0,6 5-6276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2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573 215 8968,'0'0'-2,"1"1"1,0-1-1,-1 0 1,1 0-1,-1 0 1,1 0-1,-1 0 0,1 0 1,-1 0-1,1 0 1,-1-1-1,1 1 1,-1 0-1,1 0 1,-1 0-1,1 0 1,-1-1-1,1 1 1,0-1-1,7-7 6,-6 6 24,4 1 6,-3 0-17,-5 0 92,-30 0 9,-30 3 107,-86 12 33,126-12-71,-35 9-1,33-5-132,-58 16 206,52-15-56,-1 0 1,0-2-1,-49 2 0,78-7 99,7-4-218,0-2-71,-3 4-5,1 0 1,-1 0-1,0 0 0,1 0 0,-1 1 0,1-1 0,-1 0 0,1 1 1,3-1-1,153-77 343,-85 36-168,109-39 298,-131 54-172,-34 17-229,-16 10 47,0-1 4,-1 0-185,8-4 304,-9 6-238,1 0 0,-1 0 0,1 1 0,-1-1 1,1 0-1,-1 0 0,1 1 0,-1-1 1,1 0-1,-1 1 0,1-1 0,-1 0 0,1 1 1,-1-1-1,1 1 0,-1-1 0,0 0 0,1 1 1,-1-1-1,0 1 0,0-1 0,1 1 1,-1 0-1,0-1 0,0 2 0,5 9 32,0 0 0,-1 0 0,4 18 0,10 33 53,42 90 91,-32-94-121,-18-34-32,-5-10 4,1-1 1,0 0-1,1 0 1,0 0-1,1-1 1,1 0-1,11 12 1,-16-19 55,1 3 7,-4-6 2,5 0-2,-3-1-84,-4-2 160,-25-15-723,-1 0 0,-39-17 0,22 14-8862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3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2290 0 7448,'-24'14'257,"5"-2"-138,10-6 27,1-1 0,-1 0 0,0 0 0,-12 3 0,-34 6 285,48-13-371,-2 1 53,1 0-1,-1 0 0,1 1 1,-1 0-1,1 0 0,0 1 1,0 0-1,1 1 0,-1 0 1,-12 11-1,3-3 316,-26 18 0,26-19-60,0 0 0,1 0 0,0 2 0,-17 19 0,7 3-32,11-15-80,-21 23 1,27-34-220,5-6 0,0 0-1,-1 0 0,1 0 0,-1 0 1,-10 5-1,-124 73 537,76-52-370,-155 98 561,209-122-707,-1 0 0,0-1 0,-17 7 0,12-6-33,8-3 6,-1 0-1,1 0 1,-1 0-1,0-1 1,0 0 0,-9 0-1,-5 2 59,-137 8 201,142-11-289,-19 1 97,1-2 0,-44-5 0,68 5-60,-56-7 172,-104-23 0,164 27-181,-1 1-1,1-1 0,0-1 0,0 0 0,0 0 0,0 0 0,-7-6 0,5 3-9,-4-2 17,0 0 0,1-1 0,0 0 1,-12-14-1,21 21-28,-12-8 59,-27-7-22,-58-17 0,-14 0 43,92 29-59,0-2-1,-27-13 1,44 18-14,0 0-1,1 0 1,-1 0 0,1 0 0,0-1-1,0 0 1,0 0 0,0 0 0,1 0-1,-1-1 1,1 1 0,0-1 0,1 0-1,-1 0 1,-2-7 0,-3-6 60,7 16-67,0 0-2,0 1 0,0-1 0,0 1 0,0-1 0,0 0 0,1 1 0,-1-1 0,1 0-1,-1 0 1,1 1 0,0-1 0,0 0 0,0 0 0,0 0 0,0 1 0,0-1 0,0 0 0,1 0-1,-1 0 1,0 1 0,1-1 0,0 0 0,-1 1 0,1-1 0,0 0 0,0 1 0,1-2-1,2-3 14,-1 0-1,0 0 0,-1 0 1,1 0-1,-1 0 0,0 0 1,2-11-1,-2 8 12,-1 7-13,0-1 0,0 0 0,-1 0 0,1 0 0,-1 1-1,0-1 1,0 0 0,0 0 0,-1-6 0,1 8 51,2-3-44,-2 4-23,0 0 1,0 0-1,0 0 1,0-1 0,0 1-1,0 0 1,0 0-1,0 0 1,0-1 0,1 1-1,-1 0 1,0 0-1,0 0 1,0-1 0,0 1-1,0 0 1,0 0 0,0 0-1,1-1 1,-1 1-1,0 0 1,0 0 0,0 0-1,0 0 1,1 0-1,-1 0 1,0-1 0,0 1-1,0 0 1,1 0-1,-1 0 1,0 0 0,0 0-1,0 0 1,1 0-1,-1 0 1,0 0 0,0 0-1,1 0 1,-1 0 0,0 0-1,0 0 1,0 0-1,1 0 1,-1 0 0,0 0-1,1 1 1,28 24 20,0 1 1,-1 2 0,26 34-1,-30-32 1,36 35-1,-47-52-18,-5-4 1,0-1 0,1 0 0,14 11 1,-7-7-2,41 27 1,0-7 1,-2-10-4,-35-15 2,0-1 0,0-1 0,1 0 0,37 2 0,14-6 16,146-6 69,-195 3-81,46-5 58,-40 4-46,3 0 56,-1-2 0,1 0 0,55-19 1,90-37 156,-162 56-196,9-2-8,-1 0 1,1 2 0,25-3-1,0 0 14,72-24 0,-105 27-39,23-13 8,0-2 1,9-9-8,4 0 1,3 1-4,6 3-1,9 0 0,-8 1 0,-20 2 0,-33 17 0,26-26 0,-30 28 0,-3 1 0,-1 1 0,0 0 0,1 0 0,-1-1 0,0 1 0,0-1 0,0 0 0,0 1 0,0-1 0,-1 1 0,1-1 0,1-3 0,1 1 0,5-20 0,-3 1 0,5 0-1,-10 21-7,-2 2-45,-15 6 22,1 1 0,-1 0 0,-26 16 0,27-14 32,-85 41-2482,64-29-9452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4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1888,'8'59'0,"0"5"0,0 14 0,-5-41 3,-2 0 0,-6 72 0,-5 122 85,13-118-17,21 191 132,-12-215-178,-6-52 36,35 181 25,-31-170-53,47 183 10,-46-185-30,40 211 11,-42-201 16,-3-16-16,23 228 89,-19-6 6,-8-210 1,20 310 332,-13-266-393,-4-58 94,-1-11-72,0 7-9,2 0 0,2-1 0,13 39 0,-19-66-37,11 31 155,33 63 1,-6-28-144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4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1776 91 3232,'0'-5'14,"1"-1"-48,-10-13 565,8 17-495,0 1 1,1 0-1,-1 0 1,0 0 0,0 0-1,0 1 1,0-1 0,0 0-1,0 0 1,0 1 0,0-1-1,0 0 1,-1 1 0,1-1-1,0 1 1,0-1-1,-2 1 1,-2-2 50,-11-4-33,0 0-1,0 1 1,-1 1-1,1 1 1,-1 0 0,-28 0-1,28 2-28,-119-4 316,24 3-154,-95-4 4,163 6-70,-189 0 51,186 0-65,-182 0 38,184 0-57,-199 0 104,229 0-181,-229 5 251,219-3-226,24-2-25,9 1 1,32 3-776,8 0-3069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4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1351 0 2336,'-79'44'57,"-44"15"9,24-19-40,6-3-22,37-13 4,-84 49-1,70-29 8,-73 57-1,58-25 5,-50 35 4,107-92 11,-209 112 157,212-118-84,22-12-69,0 0 0,1 0 0,0 0 0,-1 0 1,1 1-1,0-1 0,0 1 0,-1-1 0,1 1 0,0 0 0,1 0 0,-1 0 0,0 0 0,0 0 0,1 0 0,-3 4 1,4-5-13,1 0 0,-1 0 0,0 0 0,0 0 0,1 0 0,-1 0 0,1 0 0,-1 0 0,1 0 0,-1 0 0,1 0 0,0-1 0,-1 1 0,1 0 0,0 0 0,0-1 0,0 1 0,-1-1 0,1 1 0,1 0 0,0 0 21,3 4 6,-2-3-16,-1 0 0,1 0 0,0 0 0,-1-1-1,1 1 1,0-1 0,0 0 0,0 0-1,3 1 1,98 31 393,-37-16 121,71 24-28,1 10-82,-114-40-147,184 115 548,-139-79-771,-43-26 57,9 16-509,55 73-1,-25-19-4224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3:5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1863 0 3592,'0'0'257,"5"0"-38,9 0 1414,-12 0-1089,-4 1-150,-24 0 136,-19 1-149,44-2-357,0 0 0,0 1-1,0-1 1,0 0 0,0 0-1,1 1 1,-1-1 0,0 1-1,0-1 1,1 1 0,-1-1-1,0 1 1,1-1 0,-1 1-1,0 0 1,1-1 0,-1 1-1,1 0 1,-1 0 0,1-1-1,-1 1 1,1 0-1,0 0 1,-1 0 0,1 1-1,1 22 483,1-8-309,-2-8-137,0 1 1,-1 0 0,0-1 0,0 1 0,-1-1-1,-4 13 1,2-10-29,3-8-12,0 0-1,0 0 1,-1 0 0,1 0-1,-1 0 1,0 0 0,1 0-1,-2 0 1,1-1 0,0 1-1,-5 3 1,-75 77 269,-80 62 321,128-114-389,-170 145 83,160-139-136,23-19-105,-46 39 89,-99 64 0,-49 24 32,173-115-64,24-18-79,-188 142 191,163-120-176,-24 21 89,-78 47-1,133-95-117,0 0 1,-1-1-1,-17 5 0,-20 9 30,34-14-37,2 0-11,1 1-1,0 0 1,0 0-1,0 1 1,-14 13 0,26-21 8,0 1 1,-1 0-1,1 0 1,0 0 0,0 0-1,1 0 1,-1 1-1,0-1 1,0 0-1,0 0 1,1 1 0,-1-1-1,1 0 1,-1 1-1,1-1 1,-1 0-1,1 1 1,-1 2 0,7 27-1928,1-3-5570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0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40 477 4128,'-16'10'30,"12"-9"37,-11 7 43,15-8-103,-1 0 0,1 0 0,0 0 0,0 0 1,-1 0-1,1 1 0,0-1 0,0 0 1,0 0-1,-1 0 0,1 0 0,0 0 0,0 1 1,0-1-1,0 0 0,-1 0 0,1 0 0,0 0 1,0 1-1,0-1 0,0 0 0,0 0 1,0 1-1,0-1 0,0 0 0,0 0 0,0 0 1,-1 1-1,1-1 0,0 0 0,0 0 1,0 1-1,1-1 0,-1 0 0,0 0 0,0 1 1,0-1-1,9 3 136,17-2-39,-25-1-87,8-1 150,1 0 0,-1-1 0,0 0 0,0 0-1,0-1 1,0 0 0,0-1 0,0 0 0,-1 0 0,0-1 0,0 0-1,10-8 1,23-12 204,33-11 121,-46 21-254,37-28 0,-52 30 70,2-12-79,-1 0 1,-1 0-1,14-43 0,-22 55-187,-3 7 14,0 1 1,-1-1-1,0 0 0,1-11 0,6-98 1469,-8 111-1250,0-4-12,0 8-249,0-1 0,-1 1-1,1 0 1,0 0 0,-1 0 0,1-1 0,0 1 0,-1 0 0,1 0 0,-1 0 0,1 0 0,0 0 0,-1 0 0,1 0 0,-1 0 0,1 0 0,-1 0 0,1 0 0,0 0 0,-1 0 0,1 0-1,-1 0 1,1 0 0,0 0 0,-1 0 0,1 1 0,-1-1 0,0 0 14,-21 6 40,13 1 87,2 2-121,1 1 1,0 0-1,1 0 1,0 0-1,-6 21 1,7-7 46,17 135 31,-9-123-64,3 164 23,-9-156-30,10 187 22,-5-184-23,-1-18-21,1 36 28,-6 100-1,-23 44 30,20-169-15,3-16-27,-4 31 48,1 69 1,-5 96 438,11-176-346,0-43-160,0 0 1,0 0 0,0 0-1,0 0 1,-1 0 0,1 0-1,0 0 1,0 0 0,-1 0-1,1 0 1,-1 0 0,1 0-1,-1 0 1,1 0 0,-1 0 0,0-1-1,1 1 1,-1 0 0,0 0-1,-1 0 1,1 1 29,-7 3 105,3-4-117,1 0 0,0-1 0,-1 1 0,1-1 0,-1 0 0,1 0 0,-1-1 0,1 1 0,0-1 0,-7-2 1,-7 0-2,-46-5 25,47 5-27,5 0 1,0 1-1,0 1 1,0 0 0,-1 0 0,-11 2 0,-21 7 46,43-7-49,-5-1 8,4 0-30,6-1 49,141-12 10,-116 11-54,111-8 143,-39 2-112,-60 5 93,347-32 1079,-367 33-978,73-3 922,-107 2-858,-5-5-154,0 3-92,0 0 0,0-2 0,0 0 0,-23-14 0,17-1-2412,3 0-9481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0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6728,'0'0'0,"-12"2"0,-19 5 184,-13 6 8,-7 3 192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0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82 6368,'-67'-5'56,"59"4"-35,-23-4 72,30 4 202,-2 1 4,-17-1 626,19 1-589,2 1-288,-1 1-1,1 0 1,0-1-1,0 1 1,0 0 0,0-1-1,1 1 1,-1-1-1,0 0 1,1 1 0,-1-1-1,1 0 1,-1 0-1,1 0 1,3 2 0,-4-2-45,35 19 389,-22-9-77,-13-9-297,0-1-1,0 0 0,1 0 0,-1 0 0,0 0 1,0 0-1,1 0 0,-1 0 0,1 0 0,-1-1 1,3 2-1,21 8 188,-23-9-57,12-13 180,-6-2-193,-4 6-58,1 0 0,-2 0-1,1 0 1,-1 0 0,0-1 0,-1 1-1,0-1 1,0 0 0,0-13 0,-2 15 63,1 4-15,1-3 0,-2 3-3,0-3-8,-1 22 78,3 19-113,16 104 18,-7-64-13,-5-31-54,-1 1 1,-2 62-1,-7 139 45,2-194-15,-5 58-10,-9 175 104,17-169-129,0-71 43,8 153 32,-8-164-33,-27 191 159,8-148-108,8 16 6,10-87-105,1 0 0,-1 0 0,1-1 0,0 1 1,1 0-1,-1 0 0,1-1 0,0 1 1,1-1-1,-1 0 0,5 6 0,-3-4 3,5 9 156,-9-16-172,1 1 0,0 0-1,0 1 1,-1-1 0,1 0-1,-1 0 1,1 0 0,-1 0 0,1 0-1,-1 1 1,0-1 0,1 0 0,-1 0-1,0 0 1,0 1 0,0-1 0,0 0-1,0 0 1,-1 3 0,1-2 102,-6 9 261,6-13-335,0 1-1,1-1 0,-1 0 0,0 1 1,-1-1-1,1 1 0,0-1 1,0 0-1,-1 1 0,1-1 1,-1 1-1,1-1 0,-1 1 1,1-1-1,-1 1 0,0 0 0,0-1 1,0 1-1,0 0 0,0-1 1,0 1-1,0 0 0,0 0 1,-3-2-1,-4-1 8,1-1 1,-2 1-1,-16-6 1,18 7-2,-26-10 60,0 2 1,-60-13-1,13 18-9,-54 9 125,208 2-156,-48-2-54,49-2 0,183-16 67,-165 8-58,-55 4 33,-17 1-18,153-2 146,-174 4-176,47 2 308,65 12 0,-109-14 127,-36 2-14,23-1-372,0 0-1,0-1 0,-14-1 1,-1-2-1091,-42-10 0,24 1-10331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0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28 4664,'-26'-9'49,"16"5"8,0 1 0,0 0 1,0 0-1,-1 1 1,1 1-1,-1-1 0,-14 2 1,9-1-25,6 1 22,1 1 0,0-1 0,0 2 0,-14 2 0,-11 4 108,-34 13 0,52-11 112,-68 62 153,68-54 40,4 7-241,0 1-1,-14 44 1,20-42 99,-2-1 0,-1 0-1,-22 45 1,6-19 186,-58 151 132,69-159-264,7-23-235,-2 10-33,0 0 0,3 0 0,0 1 0,3 0 0,-1 34 0,3 147 319,2-169-110,1-19-178,1 25 57,2 0 1,16 66-1,51 136 737,-63-229-893,-3-7 64,0-1-1,10 16 1,10 20 417,53 77-1,-79-129-512,1 1-1,-1-1 1,0 1 0,0-1-1,1 0 1,-1 1-1,0-1 1,1 0-1,-1 1 1,1-1 0,-1 0-1,0 0 1,1 1-1,-1-1 1,1 0-1,-1 0 1,1 0 0,-1 1-1,1-1 1,-1 0-1,1 0 1,13 2 60,-1-1-1,0 0 1,0-1 0,17-2 0,-8-2 168,95-43 93,-94 34-107,98-74 86,-98 66-110,71-95 78,-81 90-112,37-135 74,-44 124-62,2-154 64,-11 152-104,-44-268 278,25 206-374,11 60 64,3 11-53,-2-6 4,-1-1-1,-32-68 0,35 88-24,-4-9-6,-1 1 0,-1 0 0,-21-26 0,-57-51 92,56 63-84,22 22 13,-26-24 0,38 40-42,0 0 0,0 1 0,0-1 0,0 0 0,0 1 0,0-1-1,0 1 1,0-1 0,0 1 0,0 0 0,0 0 0,0 0 0,0 0-1,0 0 1,0 1 0,0-1 0,0 1 0,0-1 0,0 1 0,0 0-1,-1 0 1,-2 1-3,-36 15 3,36-13-7,-1 0 0,0 0 0,1 1 0,0 0 1,0 0-1,0 1 0,1-1 0,0 1 0,0 0 0,-4 8 0,-5 10-6,-10 32-1,11-27 3,-4 8-19,1 2 0,-10 40 0,21-62 13,-54 206-153,48-184 43,6-18 75,-5 20-20,2 1 1,-2 75 0,10 77-35,3-155 54,-1-22 30,3 15-1,0 0-1,3 0 1,21 54 0,55 114-24,-55-137 38,-6-4 2,-9-6 0,-12-45 0,-1-1 0,1 0 0,8 14 0,-7-16 1,0 0-1,0 1 0,0-2 0,7 7 1,-8-8 0,1 0 0,-1 0 0,1 0 0,0 0 1,0-1-1,0 0 0,7 3 0,-7-7 12,22-37 2,-4 3 26,45-71 15,30-45 156,-81 122-72,64-152 60,-63 142-40,107-254 326,-96 222-437,-19 42 64,33-150 37,-36 140-82,0-143 26,-10 151-52,2 16-24,-1-3-9,-1 1 1,0 0 0,-1 0 0,-1 0 0,-1 1 0,-14-26-1,-5-1 12,-1 2-1,-59-68 1,40 69-17,42 37-3,1 1 1,-1 0 0,0 0 0,0 0-1,0 1 1,0-1 0,0 1-1,-1 0 1,-8-2 0,-1-1 1,3 1-3,1 1 1,-1 1 0,-15-3-1,13 4 0,1 1-1,-1 0 1,1 1 0,-1 1-1,-20 4 1,19 1-12,12-5 10,-7 4-3,0 1 0,0 1-1,1-1 1,0 1 0,1 1 0,0 0 0,0 0 0,-8 14 0,-79 166-190,64-119 162,18-37-59,-31 175-32,37-159 32,-8 206-30,15-207 42,5 21-1175,15 75 0,2-44-10818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7352,'0'0'128,"10"10"328,9 27 185,-11-18-446,0-1-53,0 0 1,7 31 0,45 160 850,-53-186-944,8 35 342,-2 49 243,-4-15 68,-8-88-680,0 6 78,0 0 0,1 1-1,0-1 1,1 0 0,0 0-1,8 17 1,-11-27-91,1 0 0,-1 1 0,1-1 0,-1 0-1,1 1 1,0-1 0,-1 0 0,1 0 0,-1 0 0,1 0 0,0 1 0,-1-1 0,1 0-1,-1 0 1,1 0 0,0 0 0,-1 0 0,1-1 0,0 1 0,-1 0 0,1 0 0,-1 0 0,1 0-1,-1-1 1,1 1 0,0-1 0,1 1 11,19-12-1536,0-3-6197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6008,'0'0'1208,"-4"7"-992,2-4-172,-2 3-17,1-1 1,0 0-1,1 1 1,-1-1-1,1 1 0,0 0 1,0 0-1,1-1 1,0 1-1,0 0 1,0 1-1,1-1 1,0 0-1,0 6 1,7 99 234,-6-94-175,1 0 0,1 0 0,0 0 0,1 0-1,8 20 1,-7-24-38,-1 1 71,1-1 0,1 1 1,0-1-1,1 0 0,11 16 1,-8-13 62,-4-7-118,5 7 206,-1 0 1,7 19-1,-16-33 662,-4-7-777,-7-13-492,0 0 1,-7-24-1,15 39 106,-22-58-6710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3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7352,'0'0'9,"0"0"4,1 0-1,-1 0 1,0 0-1,1 0 1,-1 0-1,0 0 1,1 0 0,-1 0-1,0 0 1,0 0-1,1 0 1,-1 0-1,0 0 1,1 0 0,-1 0-1,0 0 1,1 0-1,-1 0 1,0 0-1,0 0 1,1 1 0,-1-1-1,0 0 1,1 0-1,-1 1 1,-2 4 43,0 0 0,0 0 0,0 0 0,0 0 0,1 1 1,0-1-1,-1 9 0,-5 20 161,5-28-158,-1 0 1,0 0-1,0 0 0,0-1 0,-8 9 0,-1 3 161,12-16-209,-1-1 0,0 1 0,0-1 1,0 0-1,0 1 0,1-1 0,-1 0 0,0 0 0,0 0 0,0 1 0,0-1 0,0 0 1,0 0-1,1 0 0,-1 0 0,0-1 0,0 1 0,0 0 0,0 0 0,0 0 1,-1-1-1,1 0 7,-9-4 44,-1-2 0,1 1 0,1-1 1,-1-1-1,-10-11 0,17 16-24,0 0 0,0 0-1,1 0 1,-1-1 0,1 1 0,0-1-1,0 1 1,0-1 0,1 0 0,-2-4-1,0 1 7,3 7-31,0-1 0,0 0 0,0 1 0,0-1 0,0 0 0,0 1-1,0-1 1,0 1 0,0-1 0,0 0 0,0 1 0,0-1 0,0 0 0,0 1 0,1-1 0,-1 1 0,0-1 0,0 1 0,1-1 0,-1 0 0,1 1 0,-1-1 0,0 1 0,1-1 0,-1 1 0,1 0 0,-1-1 0,1 1 0,-1-1 0,1 1 0,-1 0 0,1 0 0,0-1 0,14-4 26,-6 5 121,-5 2-138,1 1-1,-1-1 1,0 1 0,1 0 0,-1 0 0,-1 0 0,1 1 0,0-1 0,-1 1 0,5 6 0,0 2 37,0 0 0,11 24 0,1 12-1345,2 0-5254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3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50 6816,'19'-21'384,"-16"18"-302,1 0 1,0 1-1,0-1 1,1 1 0,-1 0-1,0 0 1,1 1-1,-1-1 1,1 1-1,0 0 1,6-1-1,-8 2 192,3-5 228,-9 11 76,1-4-522,0 0 0,0 0 0,0 0 0,0 0 0,0 0 1,0 0-1,-5 2 0,-19 6 65,17-6-96,-1-1 1,1 2 0,-14 8 0,20-11-91,1-2 22,0 1 1,0 0 0,0 1 0,0-1-1,1 0 1,-1 0 0,0 1 0,1-1 0,-1 1-1,1 0 1,0-1 0,0 1 0,-1 0-1,1 0 1,0 0 0,0-1 0,0 1-1,1 0 1,-1 0 0,0 1 0,1-1-1,0 0 1,-1 0 0,1 3 0,0 20-5998</inkml:trace>
  <inkml:trace contextRef="#ctx0" brushRef="#br0" timeOffset="1">28 354 6368,'15'6'0,"-4"-3"8,-9-3 32,-1-1-27,-1 0 0,1 0 0,0 0 1,0 1-1,-1-1 0,1 0 0,0 0 0,0 1 1,0-1-1,0 1 0,0-1 0,0 1 0,0-1 1,0 1-1,0-1 0,0 1 0,0 0 1,0 0-1,1-1 0,0 1 0,-15-10 326,-16-3-1111,-6-2-3248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3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8072,'20'-19'-18,"2"1"0,47-31 0,-57 41 16,-8 5 1,0 1 0,0-1 0,0 1 0,1 0 0,-1 0 0,1 0 0,5-1 0,14-4 12,-1 0 0,1 2 1,0 1-1,0 0 0,35 1 1,-58 3 0,0 0 1,1 0 0,-1 0-1,0 1 1,0-1 0,0 1-1,0-1 1,0 1-1,0-1 1,0 1 0,0 0-1,0-1 1,0 1 0,0 0-1,0 0 1,0 0-1,0-1 1,-1 1 0,2 2-1,2 2 22,17 20 42,-20-25-63,-1 1-1,1-1 0,-1 1 1,1-1-1,-1 1 0,1 0 0,-1-1 1,0 1-1,1 0 0,-1-1 0,0 1 1,0 0-1,0 0 0,0-1 1,1 1-1,-1 0 0,0 0 0,0 0 1,-1 8 16,1-1 0,-1 0 1,-1 0-1,1 0 0,-1 0 1,-1-1-1,1 1 0,-1 0 1,-1-1-1,-4 8 0,-3 8 186,0 6-115,2 1-1,-8 45 1,16-57-9,-2 0 1,0-1-1,-8 24 1,4-25-42,-1-1-1,0 0 1,-14 18 0,21-31-37,-5 5 17,1 1 0,0 1 0,1-1-1,0 0 1,0 1 0,1 0 0,0 0 0,0 0 0,1 0 0,0 1 0,0 10 0,1-19-36,1 1 15,0-1 1,0 1-1,0 0 0,0-1 0,0 1 0,0 0 1,0-1-1,0 1 0,1 0 0,-1-1 0,0 1 1,1 0-1,0-1 0,-1 1 0,1-1 0,0 1 0,0-1 1,0 1-1,0-1 0,0 0 0,0 1 0,0-1 1,0 0-1,2 1 0,2 2 8,1 0-1,0-1 1,-1 1-1,1-1 1,1-1-1,-1 1 1,0-1 0,0 0-1,1-1 1,-1 0-1,1 0 1,0 0-1,-1 0 1,1-1 0,-1 0-1,1-1 1,0 0-1,-1 0 1,1 0-1,7-3 1,0 1-4,-8 2 6,1-1 1,0 0 0,-1-1-1,11-4 1,43-23-1248,-36 15-5392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1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4936,'0'0'0,"-29"3"-272,29 6 272,0 2-3024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3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6728,'0'0'0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3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4576,'2'5'224,"-1"-4"-200,-1 1 0,1-1 1,-1 1-1,1-1 0,0 0 0,0 1 1,0-1-1,0 0 0,0 0 0,0 0 1,0 0-1,0 0 0,1 0 0,-1 0 1,0 0-1,0 0 0,3 1 0,0-1 97,1 0 0,-1-1 0,0 1 0,1-1 0,-1 0 0,0 0 0,9-2 0,58-7 523,112-37 360,-128 31-747,54-13 42,-79 20-120,0-1 0,0-2 0,54-29 0,-13-3 457,-71 43-634,1 0 1,-1-1-1,0 1 1,0 0 0,1 0-1,-1 0 1,0-1-1,1 1 1,-1 0 0,0 0-1,1 0 1,-1 0-1,0 0 1,1-1 0,-1 1-1,0 0 1,1 0-1,-1 0 1,0 0 0,1 0-1,-1 0 1,0 0-1,1 0 1,-1 0 0,1 1-1,-1-1 1,0 0-1,1 0 1,-1 0 0,0 0-1,1 0 1,-1 1-1,0-1 1,0 0 0,1 0-1,1 15 78,-9 15-29,6-26-47,1 0 1,-1 0 0,1 0-1,0 0 1,0-1 0,0 1-1,1 0 1,0 0-1,-1 0 1,1 0 0,0 0-1,1-1 1,-1 1 0,1 0-1,-1-1 1,1 0 0,0 1-1,3 3 1,-2-3 0,-1-1 0,0 1-1,0-1 1,0 1 0,0-1-1,1 0 1,0 0 0,0 0-1,0 0 1,5 4 0,3 2 1,-1 2-2,-7-8-2,0 0 0,1 0 0,-1 0-1,0 0 1,1-1 0,-1 1-1,1-1 1,0 0 0,4 1 0,34 16 11,11-7-9,-45-10-90,1-1 1,0-1-1,-1 1 0,1-1 0,0-1 1,-1 0-1,1 0 0,0-1 1,-1 1-1,1-2 0,-1 0 0,0 0 1,8-4-1,5-4-5867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32 5384,'2'-4'97,"3"-12"28,-5 10 94,-3 0 40,-5 26 315,0 10-377,2 0-1,1 0 0,-2 48 1,0-1-11,-10 34 40,16-99-173,-2 6-12,2-1-1,0 1 1,1 0-1,1 0 1,0-1-1,2 1 1,4 21-1,57 172 421,-57-189-440,-5-14 4,1 0 0,0 0-1,1 0 1,0 0 0,7 10 0,-4-6 27,-1 0-29,0-1-1,1 0 1,1-1 0,0 1-1,0-1 1,1-1-1,11 10 1,-9-11 15,-1 0 0,1-1 1,0 0-1,1 0 0,0-2 0,0 1 1,0-2-1,19 6 0,-19-8-17,-7-1 1,0 0 0,1-1 1,-1 0-1,0 0 0,0 0 0,9-2 0,-2 1 36,-1-1 0,20-5-1,-30 7-52,-1-1-1,1 1 1,-1-1-1,0 1 0,1-1 1,-1 1-1,1-1 1,-1 1-1,0-1 0,1 1 1,-1-1-1,0 0 1,0 1-1,0-1 0,1 1 1,-1-1-1,0 0 1,0 1-1,0-1 1,0 0-1,0 1 0,0-1 1,0 0-1,0 1 1,0-1-1,-1 0 0,1 1 1,0-1-1,0 0 1,-1 0-1,1 0 6,-12-30-1159,-3-2-4671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5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1 231 7000,'119'7'13,"-88"-7"55,151-23 55,-142 15 57,183-33 86,-177 33-12,148-28 108,-164 27-68,-8 3-135,-3 1-53,0-1 0,-1-1 0,0-1 0,22-12 0,-27 14 61,-3 1 20,0-1 0,0 0 1,14-11-1,-20 15 89,4-1-4,-6 2-25,-1 2-229,-1-1 1,1 0-1,0 1 1,0-1 0,0 1-1,-1-1 1,1 1-1,0-1 1,0 1 0,-1-1-1,1 1 1,0 0-1,-1-1 1,1 1 0,-1 0-1,1 0 1,-1-1-1,0 1 1,1 0 0,-1 0-1,1 0 1,-1 0-1,0 0 1,6 20 141,-2-1-101,0-1-1,1 0 0,14 32 1,-16-44-52,1 0 1,0 0 0,1 0 0,0 0 0,0-1 0,0 0 0,1 0 0,0 0-1,0-1 1,9 7 0,-8-7-4,-2-1-1,0-1-1,-1 0 0,1 0 0,0-1 1,0 1-1,0-1 0,1 0 0,-1 0 0,0-1 1,1 0-1,-1 0 0,9 1 0,-8-2 0,-2 1 0,0-1 0,-1 0 0,1 0-1,0-1 1,0 1 0,0-1 0,-1 0 0,1 0 0,0 0-1,-1 0 1,1-1 0,5-2 0,-4 1 1,-2 1 0,1 0 0,-1-1 0,0 1 1,0-1-1,-1 0 0,1 0 1,0 0-1,-1 0 0,0-1 0,0 1 1,0 0-1,0-1 0,2-7 1,-1 7 2,0-9 34,-3 2-28,-1-1 0,0 1 0,-1-1 1,-4-15-1,-1 13 55,-2 2-44,-1 0 1,0 1 0,-15-12-1,24 22-17,0 0 0,0 0-1,0 1 1,0-1-1,0 1 1,0-1 0,0 1-1,0-1 1,-1 1 0,1-1-1,0 1 1,-2 0 0,-106-14 98,83 16-23,-11 8-23,-68 28 0,102-37-51,0 0 1,1 1-1,-1-1 1,1 1-1,-1 0 0,1 0 1,-1 0-1,-1 2 1,4-4-8,-14 12 22,2 1 0,-15 18 0,14-12-14,-16 33 0,27-49-6,0 0 0,1 1 0,-1-1 0,1 0-1,0 0 1,0 1 0,0 4 0,-11 69 17,11-62-18,1 0 0,0-1 0,1 1 0,4 14 0,-3-19 0,0 0 0,1-1 0,0 1-1,1-1 1,7 15 0,-7-18-1,1 1 1,0 0-1,0-1 0,0 0 0,0 0 0,1-1 0,6 6 1,3-3-2,-1 0 1,1 0 0,0-2-1,1 0 1,0 0 0,-1-2-1,28 5 1,-42-9 0,33 5-12,142-2 0,-141-6 0,124-41 1,-156 43 10,0 0 1,0 0-1,0-1 0,0 1 0,0-1 0,0 0 0,4-3 1,20-18-4,-1-1 0,32-37 1,-56 58 1,1 1 1,-1-1-1,-1 0 1,1 0-1,0 0 1,-1 0-1,2-4 1,43-144-11,-42 121 0,-3-15 3,-6-59 1,4 95 5,0-1 0,0 0 0,1 0 0,0 0 0,3-17 0,3 37-10,-1 9 4,81 248-122,-46-175 24,-29-69 99,10 27-65,-17-34 40,1 0-21,13 32 0,-17-46 35,-3-6 11,-9-17 7,3-13 1,7-13 1,2 26 4,1-1 0,2 1-1,0-1 1,12-35 0,17-37 26,-31 89-25,1 1 0,-1-1 0,1 1 0,0 0 0,1 0 1,-1 0-1,1 0 0,0 0 0,0 1 0,0 0 0,0-1 0,0 2 1,1-1-1,6-3 0,-5 3 6,-1 0 1,-1 1 0,0 0 1,1 0-1,0 0 1,-1 0-1,1 1 1,0 0-1,0 0 0,0 0 1,-1 0-1,1 1 1,0 0-1,0 0 1,7 1-1,-11-1-12,8 4 134,-7-2-121,0 0 0,0 0 0,0 0 0,0 0 0,-1 1 0,1-1 0,-1 0 0,1 1 0,0 3 0,0 0 7,0 0 0,-1 0 0,0 0 0,-1 0 0,1 0 0,-1 7 0,3 192 267,0-140-216,-3-62-64,0 5 10,1 1 0,0-1 0,0 0-1,5 17 1,-6-25-17,1 0 0,-1 0 0,0 0 0,0 1 0,0-1-1,0 0 1,0 0 0,0 1 0,0-1 0,0 0 0,0 0 0,0 0 0,0 1 0,0-1 0,0 0 0,0 0 0,0 1 0,0-1 0,0 0-1,0 0 1,0 0 0,0 1 0,0-1 0,0 0 0,-1 0 0,1 0 0,0 1 0,0-1 0,0 0 0,0 0 0,0 0 0,-1 0 0,1 1-1,0-1 1,0 0 0,0 0 0,-1 0 0,1 0 0,0 0 0,0 0 0,0 0 0,-1 0 0,1 0 0,0 1 0,0-1 0,0 0 0,-1 0-1,1 0 1,0 0 0,0 0 0,-1 0 0,1 0 0,0-1 0,0 1 0,-1 0 0,-1 0 26,0-8 5,1 7-31,1 0 0,0 1-1,-1-1 1,1 0 0,0 0-1,0 1 1,-1-1 0,1 0-1,0 1 1,0-1 0,0 0-1,0 0 1,0 0 0,0 1-1,0-1 1,0 0 0,0 0-1,1 1 1,-1-1 0,0 0-1,0 1 1,1-1 0,-1 0-1,1 0 1,38-110 38,11-16-22,-47 119-15,-1 1 1,2 0-1,-1 0 0,1 0 1,0 0-1,6-7 1,2-3 0,19-27 1,-19 31 3,10-3-3,24-14 1,-32 26 3,22 0 4,-31 5-12,-1-1 1,0 1-1,0 0 1,0 0-1,0 0 1,-1 0-1,1 1 0,7 3 1,-8-3-1,0 0 1,0 0-1,0 0 1,0 1-1,-1 0 1,1-1-1,-1 1 1,1 0-1,-1 0 1,4 6-1,-3-1 0,0-1 1,0 1-1,-1 0 0,0 0 0,2 13 1,0 27-7,-4 74 1,-1-68 1,1-38 2,3 32-21,4 0-12,-6-45-17,2-1-8,-3-2 55,0 1 1,0-1 0,0 0 0,1 0 0,-1 1-1,0-1 1,0 0 0,0 0 0,0 1 0,1-1 0,-1 0-1,0 0 1,0 0 0,0 0 0,1 1 0,-1-1 0,0 0-1,0 0 1,1 0 0,-1 0 0,0 0 0,0 0-1,1 0 1,-1 0 0,0 1 0,1-1 0,-1 0 0,0 0-1,0 0 1,1 0 0,-1 0 0,0-1 0,0 1 0,1 0-1,-1 0 1,0 0 0,0 0 0,1 0 0,-1 0-1,0 0 1,0 0 0,1-1 0,42-70-1736,-12 19-6073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89 248 6368,'-1'-5'0,"3"-8"0,4-22 0,12-42-59,-17 67 55,5 88 105,-3 27 61,-7 80 30,2-148 9,0-3-159,-14 236 747,16-254-548,-2 8 55,-5-47 260,7 18-524,1-24 45,0 8 153,27-200 589,-18 147-746,-5 36 188,34-156 102,-29 160-142,51-102 90,-49 117-111,3 3-106,0 2 1,17-14 0,-32 27-83,1 1 0,-1 0 1,1-1-1,-1 1 0,1-1 0,-1 1 1,1 0-1,0 0 0,-1-1 1,1 1-1,0 0 0,-1 0 0,1 0 1,0 0-1,-1 0 0,1-1 1,1 2-1,9-1 48,0 1 0,1 1 0,-1 0 0,18 6 0,-28-7-50,0-1 0,0 0 0,0 1-1,0-1 1,0 1 0,-1-1 0,1 1 0,0-1 0,0 1 0,0-1-1,0 1 1,0 0 0,-1 0 0,2 1 0,1 1 22,0-1-22,-1 1 1,1 0-1,-1 0 1,0 0-1,0 0 0,0 0 1,0 0-1,0 0 1,0 1-1,-1-1 1,0 1-1,0-1 1,0 1-1,0-1 1,0 1-1,-1 0 1,1-1-1,-1 1 1,0 0-1,0 0 1,-1-1-1,1 1 1,-1 0-1,0-1 0,-1 5 1,-42 115 130,31-96-66,-79 98 26,71-105-66,-3-4-19,0-1 1,-36 17-1,59-32-15,-1 1 1,1 0-1,-1-1 0,1 1 0,-1-1 1,1 0-1,-1 1 0,0-1 0,1 0 0,-1 0 1,-1 0-1,-6 0-155,0-1-1,0-1 1,0 1-1,1-1 1,-1 0 0,0-1-1,1 0 1,0-1-1,-14-7 1,-26-19-7679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7352,'1'11'8,"0"-1"1,1 1-1,0-1 1,1 0-1,0 0 1,1 0-1,6 12 1,-7-16-4,1-1 1,-1 0-1,1 0 1,0-1-1,0 1 1,1-1-1,-1 0 1,1 0-1,10 7 1,1-2 0,26 12 0,-29-15-3,6 3 17,34 10-1,-36-13-6,-8-3 16,0-1 0,0 1-1,0-1 1,0-1 0,13 1-1,-10-1 7,-8-1 30,1 0 0,-1 0-1,1-1 1,-1 1 0,1-1 0,-1 0 0,1 0-1,-1 0 1,0-1 0,0 0 0,1 0 0,5-3-1,-2-1 77,0 0 0,0 0 0,8-8-1,-14 12-148,1-2 64,0 0-1,0 0 1,0 0-1,-1 0 1,1 0-1,-1 0 1,0-1-1,0 1 1,-1-1-1,0 1 0,1-1 1,-1 0-1,-1 0 1,1-5-1,0 4 5,0-2 3,-1 1-1,0 0 1,0 0-1,0 0 1,-1 0 0,0 0-1,0 0 1,-1 0-1,0 0 1,-5-11-1,4 10-15,-4-6 181,0 6-164,-1 0 1,0 1-1,-1 0 0,-15-11 0,23 17-49,0 1-1,0-1 0,0 1 1,0 0-1,0-1 0,0 1 0,0 0 1,0 0-1,0-1 0,0 1 1,1 0-1,-1 0 0,0 0 1,-2 0-1,-12 1 45,0 1-1,-1 0 1,1 1 0,-16 6-1,11 0 97,-73 64 50,79-55-131,3 0-44,1 2 1,-13 35 0,21-36-11,9 27 0,-5-38-19,1 0 0,0 0 0,1 0 0,7 13 0,2-3-1,2 0 0,0-1-1,0 0 1,2-1 0,0-1 0,29 20 0,-2-7-2,-26-20-3,-9-5 3,-3 0 1,1-1 0,-1 0 0,1 0 0,-1-1 0,1 0 0,-1 0-1,1-1 1,0 1 0,-1-2 0,1 1 0,0-1 0,10-2 0,92-33-11,-93 29-61,-1 0 1,1-1-1,-2 0 0,1-2 1,-1 0-1,14-12 0,-6 4-910,38-30-6330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4312,'0'-14'398,"-1"-24"1356,1 29-948,1 17-416,2 34-1,16 112 362,-13-88-502,25 143 543,-30-198-677,-1-4-40,0 0 0,1-1 1,0 1-1,0-1 0,0 0 0,5 10 0,-6-14 303,2-3-354,-1 0-1,0 0 1,0 0 0,1 0 0,-1 0 0,0 0 0,0-1 0,0 1 0,-1 0-1,1-1 1,1-1 0,0 0 8,14-28-1324,0-3-5314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6552,'-13'30'76,"1"0"0,2 1 0,-12 59-1,20-80-52,0 0 63,1 0 0,0 0 0,1 0 0,-1 0 0,2 0 0,2 19 0,-1-18-32,2 13 167,1 0 0,1-1-1,11 26 1,-1 3 122,-10-34-297,-3-9 48,0 0 1,-1 0-1,1 14 1,2 16 107,-2-8 222,1 0-1,13 45 0,-16-73-379,-1 0 1,1 0-1,0 0 0,-1 0 1,0 0-1,1 0 1,-1 0-1,-1 4 1,1-4 195,-6-3 139,6-2-242,6-5-1369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4:57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47 7448,'0'1'6,"0"-1"1,0 1-1,0-1 0,0 1 1,-1 0-1,1-1 1,0 1-1,0-1 0,0 1 1,0-1-1,-1 1 0,1-1 1,0 1-1,0-1 1,-1 1-1,1-1 0,0 1 1,-1-1-1,1 0 1,-1 1-1,1-1 0,0 0 1,-1 1-1,1-1 1,-1 0-1,1 1 0,-1-1 1,0 0-1,-15-2 394,15 1-369,-1 0 0,0 1 0,0-1 0,0 1 0,1-1 0,-1 1 0,0 0 0,0 0 0,0 0 0,0 0 0,1 0 0,-1 0 0,0 1 0,0-1 0,-2 1 0,3 0-18,-4 0 12,0 1 0,1 0 0,-1 0 0,1 1 0,-1-1 0,1 1-1,0 0 1,0 1 0,0-1 0,0 0 0,0 1 0,1 0 0,0 0-1,0 0 1,0 0 0,0 1 0,1-1 0,-1 1 0,-1 7 0,-70 168 225,69-160-196,0 91 19,8-89-26,-2-16-36,2 5 0,0 0-1,1-1 1,0 1-1,1-1 0,0 1 1,0-1-1,1-1 1,9 12-1,-12-16-8,32 35 75,-32-37-67,0 0-1,0 0 1,0 0-1,0-1 1,1 0-1,-1 1 1,1-1-1,0-1 1,-1 1-1,1 0 1,5 1-1,1-5 45,72-32 27,-60 22 7,14-15-19,40-39 1,-56 43 70,-7 6-65,0 3-26,-1-1 0,-1-1 0,0 0 0,-2 0 0,13-28 0,-10 9 74,9-37-1,-20 51 72,-3-4-105,-2 0 1,-7-26 0,10 49-73,1 1 0,-1-1 0,1 1 0,-1-1 0,0 1 0,0-1 0,0 1 0,1-1 0,-1 1 0,-2-2 0,-12-13 69,-1 0 0,-34-26 0,48 41-68,0 0-1,1 0 1,-1 0-1,0 0 1,0 0-1,0 0 1,0 0-1,0 1 1,-2-1-1,-25-5 109,-56-4 0,63 13 62,21-2-185,-10 2 37,0 0 1,1 1-1,-1 0 1,1 1-1,-1 1 0,2-1 1,-1 2-1,0-1 0,-11 11 1,-52 49-1409,35-34-6352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03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9504,'0'0'56,"10"-33"8,-1 40-256,-4 19 192,1 0-6600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13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34 8344,'0'0'1376,"-35"-20"-1400,22 7 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21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12 3680,'0'0'32,"-4"-2"-5,-12-5-7,12 5 54,0 2 22,4 0-90,0 0 1,-1 0 0,1 0-1,-1 0 1,1 0 0,0 0 0,-1 0-1,1 0 1,-1 0 0,1 0-1,0 0 1,-1 0 0,1 0-1,0 0 1,-1 0 0,1 0-1,-1 0 1,1 1 0,0-1-1,-1 0 1,1 0 0,0 0 0,-1 1-1,0 3 7,0 0 0,1 0-1,0 0 1,-1 0 0,1 0 0,1 0-1,-1 0 1,1 0 0,1 6-1,2 23 23,-4-20-31,-2 30 21,-2 9-2,4 75-1,1-112-20,9 44 7,0-13-2,3 0-5,-10-33 12,2 0 1,0 1-1,0-1 0,1-1 0,1 1 0,0-1 0,0 0 0,2-1 1,-1 0-1,1 0 0,1-1 0,16 14 0,-23-22 5,0 0 0,1 1 1,-1 0-1,0-1 0,0 1 0,-1 0 0,1 0 0,-1 0 0,1 1 1,-1-1-1,0 1 0,0-1 0,0 1 0,-1 0 0,1 0 0,-1-1 0,0 1 1,0 0-1,0 5 0,2 1-519,0 2-2200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2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58 4400,'0'0'107,"-3"3"-93,-1 1-7,0 1-1,-10 30-4,-12 24-2,19-40-4,0 0 1,2 1-1,0-1 1,-4 36 0,9-53-4,-21-95 79,1 22 36,20 69-92,-1 1 0,1-1 0,0 1 0,0-1 0,-1 1 0,1-1 0,0 1 0,0-1 0,0 1 0,0-1 0,1 1 0,-1-1 0,0 1 0,1 0 0,-1-1 0,1 1 0,-1-1 0,1 1 0,1-3 0,1-1 24,-1-2-2,1 1 29,0 0 0,0 0 0,1 1 0,7-10 0,23-31 334,-34 46-380,1-1-1,-1 1 1,1-1-1,0 1 1,-1-1-1,1 1 0,-1 0 1,1-1-1,0 1 1,-1 0-1,1-1 0,0 1 1,0 0-1,-1 0 1,1 0-1,0 0 1,-1 0-1,1 0 0,0 0 1,0 0-1,-1 0 1,1 0-1,0 0 0,0 0 1,0 1-1,2-1 43,5 1 12,1 1 1,-2 0 0,1 0-1,0 1 1,0 0-1,-1 0 1,10 6 0,39 28 37,-41-26-82,13 6 176,165 86-833,-78-46-3740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25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51 3592,'-82'-21'534,"54"13"-80,-1 1 0,-56-7 0,-29 15 86,104-1-490,0 1 0,-1 0 0,1 1 0,-11 3 0,4 0-14,1-2-8,11-2-3,1 0 0,-1 0 1,1 0-1,-1 1 0,1 0 0,0 0 1,0 0-1,-4 3 0,-9 5 83,2 0 0,-1 1 0,2 1 0,-1 1 0,-24 28 0,29-29-77,7-9-11,0 0-1,0 1 0,1 0 0,-1-1 1,1 1-1,0 0 0,0 0 1,0 0-1,-1 5 0,-1 3 24,1 0 1,0 1-1,1-1 0,-1 14 0,6-12 85,5 4-65,0-1 0,1 0 0,1 0 0,0-1 0,1 0 0,1-1 0,19 20 0,-26-31-45,0-1 0,0 1-1,0-1 1,0 1 0,1-1-1,0-1 1,0 1 0,-1-1 0,1 0-1,0-1 1,1 1 0,-1-1-1,10 0 1,-5 1-6,-7-2-4,-1 0-1,1 1 1,-1-1-1,0-1 1,1 1 0,-1 0-1,1-1 1,-1 0-1,4-1 1,9-2 24,-1-1-1,0-1 0,-1 0 1,18-11-1,69-47 140,-26 11-38,-70 49-110,-1 1 0,0-1-1,-1 0 1,1 0-1,-1 0 1,0-1-1,0 1 1,0-1 0,0 0-1,1-5 1,0 1 3,1 2 41,17-36 212,-21 40-256,0 1-1,0 0 1,0 0-1,0-1 0,-1 1 1,1-1-1,-1 1 1,0-1-1,1 1 0,-1 0 1,0-1-1,0 1 1,-1-4-1,0 4 569,1 4-572,-1-1 0,0 0 0,1 1 0,-1-1 0,1 0 0,-1 1 0,1-1 0,0 0 0,-1 1 0,1 1 0,9 43 132,-8-32-126,0-1-1,-1 1 1,-1 0 0,0-1 0,-1 1 0,-5 18 0,-25 72 37,21-70-57,4-6 22,0 9-14,2 0 0,0 71 1,-13 127 11,17-226-23,-1-1-1,0 0 1,-1 0 0,1 0-1,-1-1 1,-1 1-1,0 0 1,-6 10 0,5-10-1,-10 13 9,8-15-8,-19 34 9,25-36-2,2 4 6,-1-6 1,14-31-1311,-4 12-5458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2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381 147 4488,'-4'-4'59,"-1"0"-1,1 0 1,-1 0 0,1 0-1,-1 1 1,0 0 0,0 0-1,0 0 1,-1 0 0,-6-1 0,9 3-27,0 1 1,-1-1 0,1 1 0,0 0 0,0 0 0,-1 0 0,1 1 0,0-1 0,0 1 0,0 0 0,0 0 0,0 0 0,0 0 0,0 0 0,0 1-1,0-1 1,0 1 0,1 0 0,-1 0 0,-4 4 0,-18 14 126,0 0 0,-37 20 0,54-36-128,1 1-1,0 0 0,0 0 0,0 1 0,0 0 0,1 0 0,0 0 1,0 1-1,1 0 0,0 0 0,-7 12 0,10-15-18,-1 0 15,1 0 0,-1 1 0,1-1 0,0 1 0,0 0 0,0 0 0,1-1 0,-1 7 0,-3 7 10,-1 0-11,3-9 24,1-1 0,0 0 0,0 1 1,-1 14-1,-10 165 563,13-169-587,-1-11 10,2 1 1,-1-1-1,4 15 0,12 48 124,-15-67-144,1 0-1,0 0 1,0-1 0,0 1-1,0-1 1,0 0 0,1 1-1,-1-1 1,1 0 0,0-1-1,6 6 1,-3-3 3,5 8 117,-8-11-110,-1 1 0,0-1-1,1 0 1,-1 1 0,1-1 0,-1 0 0,1-1 0,0 1 0,6 2-1,-7-3-9,0 0-1,0-1 0,0 1 0,0 0 0,0-1 0,0 0 0,0 0 0,0 1 0,1-1 1,-1 0-1,0-1 0,3 1 0,7-1 12,2 1-8,33-3 112,30-9 18,-72 11-122,0 0-1,0-1 1,0 1 0,0-1-1,0-1 1,0 1-1,-1-1 1,7-3 0,-3 0-6,1 1 10,1 0-1,-1-1 0,0 0 1,-1-1-1,1 0 0,8-10 1,6-5 66,33-36 27,-53 53-107,0 1-1,-1-1 1,1 0 0,-1 0 0,0 0 0,0-1 0,-1 1 0,1 0 0,-1-1 0,0 1-1,-1-1 1,1-5 0,0 2 4,27-139 433,-17 104-320,-5 23-61,-1 0 1,-1 0 0,1-25-1,-4 37-56,-6-28 97,-20-68 299,22 81-83,3 21-303,0 0-1,0 0 0,0 0 1,-1 0-1,0 0 1,1 0-1,-1 0 1,0 0-1,0 0 0,-1 0 1,1 0-1,-3-2 1,-10-14 93,7 9 20,-1 0 1,2 0 0,-8-15-1,13 24-37,-4 4-18,-17 11-57,17-10-1566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7264,'0'0'2214,"1"5"-1908,6 43-32,25 184 646,-30-210-886,0 45 218,2 110 532,-4-173-720,1-3-35,-1 1 0,0 0 0,1-1 1,-1 1-1,0 0 0,0-1 0,0 1 0,-1 0 1,1-1-1,0 1 0,-1-1 0,1 1 1,-1 0-1,1-1 0,-1 1 0,0-1 0,0 1 1,1-1-1,-1 0 0,0 1 0,0-1 0,-1 0 1,1 0-1,0 1 0,0-1 0,-1 0 0,1 0 1,0 0-1,-1-1 0,1 1 0,-1 0 0,-2 1 1,0-2 62,-4 1-19,5-1-26,-3-3-1601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5560,'0'0'256,"0"-4"56,1-12 68,0 15-346,-1 1 1,0-1-1,1 0 1,-1 0-1,0 0 1,1 1 0,-1-1-1,1 0 1,0 0-1,-1 1 1,1-1-1,-1 1 1,1-1-1,0 0 1,-1 1-1,1-1 1,0 1-1,0-1 1,0 1 0,-1 0-1,1-1 1,0 1-1,2-1 1,0 0 61,3-2-41,-1 0 0,2 1 0,-1 0 0,0 0 0,0 0 0,1 0 0,-1 1 0,1 0 0,-1 1 0,1 0 0,-1 0 0,1 0 0,-1 0 0,1 1 0,-1 0 0,1 1 0,-1 0 0,0-1 0,0 2 0,1-1 0,-2 1 0,1 0 0,0 0 0,7 6 0,-11-8-37,0 1-1,0 0 1,0 0 0,0 0 0,0 0 0,0 0 0,-1 0 0,1 0 0,-1 0-1,1 1 1,1 3 0,3 5 14,1 1-10,17 33 111,-18-33-107,71 133 332,-68-130-339,-6-11-4,0 1 1,0-1-1,0 0 1,1 1-1,0-1 1,0-1-1,5 5 1,6 4 29,0-2 1,28 16 0,-41-24-34,1-1 0,0 0 0,0 0 1,-1 0-1,1 0 0,0 0 0,0 0 0,0-1 0,0 1 0,0-1 0,0 0 1,5 0-1,3-1 10,-1 2-6,-7-1-9,-1 0 0,1 0 0,0 0 0,-1 0 0,1 0 0,-1-1 0,1 1 0,-1-1 0,1 1 0,-1-1 1,1 0-1,-1 0 0,4-2 0,14-8 50,30-21 0,-37 19 37,-3-1-43,-1-1 1,0-1 0,-1 1-1,-1-1 1,0-1-1,8-31 1,-12 33-29,1-30 169,-2-19 396,-2 62-407,-1 2-173,1 0-1,0-1 1,-1 1-1,1 0 1,0 0 0,-1 0-1,1 0 1,-1 0 0,1 0-1,0 0 1,-1 0 0,1 0-1,0 0 1,-1 0-1,1 0 1,-1 0 0,1 0-1,0 0 1,-1 0 0,1 0-1,0 0 1,-1 0-1,1 0 1,0 1 0,-1-1-1,1 0 1,0 0 0,-1 0-1,1 1 1,0-1-1,0 0 1,-1 1 0,1-1-1,0 0 1,0 0 0,-1 1-1,1-1 1,0 0-1,0 1 1,0-1 0,0 0-1,-1 2 1,-1 13 35,1 1-1,0 0 1,2 20 0,0-14 1,2 0 1,1 0 0,0-1 0,16 42-1,-13-41-30,31 93 79,-28-86-86,16 56 12,-7-5-6,-2 18-9,-10-4 1,-7-71-4,-3 36 0,1-48-1,0-1 0,0 1 0,-1-1 0,-5 12 0,5-16 0,0 0 0,0 0 0,0 0 0,-1 0 0,0-1 0,-5 6 0,5-7 0,1-1 0,0 0 0,-1 0 0,0 0 0,0-1 0,0 1 0,0-1 0,-8 4 0,5-4 0,0 0 0,0-1 0,0 0 0,-1 0 0,-12 0 0,9-1 0,1-1 0,0 0 0,-18-4 0,20 3 0,0-1 0,1 0 0,-1 0 0,1 0 0,-8-5 0,4-1 0,-1 0 0,2-1 1,-1 0-1,2-1 1,-1 0-1,-12-20 0,10 8 14,2-12-5,-10-62 0,20 94-7,-1 0 0,1 0 0,0 0 0,0-1-1,0 1 1,1 0 0,0-3 0,5-21 5,2 0-1,0 0 1,14-27 0,-21 51-5,0 1 1,1-1-1,-1 1 1,1-1-1,0 1 1,0-1-1,4-2 1,120-105 23,-93 89-11,148-76 9,-143 80-16,147-60 8,-150 65-8,46-13 4,4-1-8,-20 8 1,-25 8-3,-17 7-2,-23 3 0,0 0 0,1 0 0,-1 0 0,0 0 0,0 0 0,1 0 0,-1 0 0,0 0 0,0 0 0,1 0 0,-1 0 0,0 0 0,1 0 0,-1 0 0,0 0 0,0 0 0,1 0 0,-1 0 0,0 1 0,0-1 0,0 0 0,1 0 0,-1 0 0,0 0 0,0 1 0,1-1 0,-1 0 0,0 0 0,0 0 0,0 1 0,0-1 0,0 0 0,1 0 0,-1 0 0,0 1 0,0-1 0,0 1 0,0 0 0,-1 0 0,1 1 0,-1-1 0,1 0 0,-1 1 0,0-1 0,0 0 0,0 1 0,1-1 0,-1 0 0,-2 2 0,-29 28 0,-75 66-7,30-15 3,65-67 3,0 0-1,1 1 0,0 0 1,-10 24-1,18-27-11,4-6 10,-1 1 0,2-1-1,-1 1 1,1-1 0,0 1 0,4 6 0,2-4-23,0-4 17,0-1 0,1 0 0,-1-1 1,1 0-1,0 0 0,0-1 1,1 0-1,-1-1 0,1 0 0,-1 0 1,1-1-1,10 0 0,-4 0 5,-9 0 1,1-1 0,-1 0 0,1-1 0,0 0 0,8-2 0,78-16-15,-91 19 18,1-1-1,-1 0 1,0 1-1,1-2 1,-1 1-1,0 0 1,0-1-1,0 1 1,0-1-1,5-4 0,2-1 1,-6 4 0,0 0 0,0 0 0,0 0 0,0 0 0,5-6 0,-3-1 0,0 0 0,0 0 1,-1 0-1,0-1 1,5-18-1,-10 28 0,4-9 5,-2-1 0,1 0-1,-2 0 1,1 0-1,-1 0 1,-1 0 0,0-1-1,-2-12 1,1 14 1,-3-10 49,2 13-32,-1-1-9,1 0-1,-1 1 0,-1-1 1,1 1-1,-1 0 0,-1 0 0,1 0 1,-1 1-1,0 0 0,0 0 0,-9-8 1,13 14-13,-51-40 129,47 37-110,0 0-1,-1 0 1,1 0-1,-1 1 0,0-1 1,1 1-1,-1 1 1,0-1-1,0 1 1,-9-1-1,15 6 40,1 10-46,-1-14-13,0 0 0,0 1 1,0-1-1,0 0 0,0 0 0,0 1 0,1-1 1,-1 0-1,0 0 0,0 1 0,0-1 0,0 0 0,0 0 1,0 1-1,0-1 0,1 0 0,-1 0 0,0 0 1,0 1-1,0-1 0,1 0 0,-1 0 0,0 0 1,0 0-1,0 1 0,1-1 0,-1 0 0,0 0 1,0 0-1,1 0 0,-1 0 0,0 0 0,1 0 1,25 12-789,30 8 1,-1 0-7126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34 7624,'0'0'0,"0"1"0,0-1 0,0 1 0,0-1 0,0 1 0,0-1 0,0 1 0,0-1 0,0 0 0,0 1 0,-1-1 0,1 1 0,0-1 0,0 1 0,0-1 0,-1 0 0,1 1 0,0-1 0,-1 0 0,1 1 0,-1-1 0,-42 31 109,38-26-98,-18 26 77,-61 104 353,82-130-233,2 1 56,17-18 305,8-27-218,57-79 436,-50 81-705,-16 24 113,0 6-134,-1 0-1,2 0 1,-1 2-1,22-5 1,-13 10 260,13 8-172,0 2 0,45 17 0,-43-9 131,80 36 0,52 19-1696,9 1-5944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6456,'0'0'4028,"4"8"-3519,4 22-238,-1 0-1,-1 0 1,3 47-1,-5-43-247,5 24 359,-6-43-318,-1 1 0,0 0 0,-2 0 1,0 24-1,-10 101 573,10-134-523,2 5 12,-1-9-35,-3-11-19,-4-31-1709,-1-8-6623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5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8792,'22'-18'110,"-20"16"-19,-2 2-88,0 0 1,0 0-1,0 0 0,0-1 1,0 1-1,0 0 0,0 0 1,0-1-1,0 1 0,0 0 1,0 0-1,0 0 0,0-1 1,0 1-1,0 0 0,0 0 1,0 0-1,1-1 0,-1 1 1,0 0-1,0 0 0,0 0 0,0 0 1,1-1-1,-1 1 0,0 0 1,0 0-1,0 0 0,0 0 1,1 0-1,-1 0 0,0-1 1,0 1-1,1 0 0,-1 0 1,0 0-1,0 0 0,0 0 1,1 0-1,-1 0 0,0 0 1,1 0 0,-1 0 0,1 1 0,-1-1 0,1 0 0,-1 0 0,1 1 1,-1-1-1,1 0 0,-1 1 0,0-1 0,1 0 0,-1 1 0,0-1 0,1 1 1,-1-1-1,0 1 0,1-1 0,-1 0 0,0 1 0,0-1 0,1 1 1,-1 0-1,3 8-153,-1 1 0,0 0 0,-1-1 0,0 1 0,0 0 0,-1 11 0,-3 8-5244</inkml:trace>
  <inkml:trace contextRef="#ctx0" brushRef="#br0" timeOffset="0.54">220 491 6008,'0'0'0,"27"9"48,-3-4 0,5-5 72,-2-5 0,-11 1-120,-1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5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7088,'16'7'5,"-11"-4"-1,1 0 1,0-1-1,-1 0 1,1 0-1,0 0 0,9 1 1,-5-1-2,-6-2-1,0 1 0,0-1 0,0 0-1,0 0 1,0 0 0,0 0 0,-1-1 0,7-1 0,38-7 11,15-7-10,-2-3-3,-8 1 1,47-20-810,-49 19-3271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6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5024,'2'1'-16,"2"1"13,1 0 1,0 0-1,-1-1 1,1 0-1,0 0 1,0 0-1,0 0 1,0-1-1,0 0 1,-1 0 0,10-1-1,2 0 1,49 2 9,-43 0 62,-1 2 1,34 8 0,9 1 147,-63-12-183,1 1-1,-1-1 1,0 0-1,0 0 0,1 0 1,-1 1-1,0-1 1,0 0-1,0 1 1,1-1-1,-1 1 1,0 0-1,0-1 0,0 1 1,0 0-1,0 0 1,0 0-1,0-1 1,0 1-1,1 2 1,-1 0 75,0-1 0,0 1 1,-1 0-1,1 0 0,0 0 1,-1 0-1,0 0 0,0 0 1,0 4-1,-1-4-70,0 1 0,0-1-1,0 0 1,0 0 0,-1 0-1,0 0 1,1 0 0,-1-1-1,0 1 1,0 0 0,0-1 0,-1 0-1,1 1 1,-1-1 0,1 0-1,-6 3 1,-6 7 92,-7 12-4,-28 27 209,-17 15-12,63-63-269,0-1 1,0 0-1,-1-1 0,1 1 1,-1-1-1,-4 2 0,3-3 208,21-8-86,12-2-29,-1 1 1,36-6-1,-39 12-35,1 1 1,41 3-1,-61-1-94,-1 1 0,0-1 0,0 1 0,0 0 0,0 0 0,0 0 0,0 0 0,5 3 0,-8-4-17,0 1 0,0 0 1,0-1-1,0 1 0,0 0 1,0 0-1,0 0 0,-1 0 1,1 0-1,0 0 0,0 0 1,-1 0-1,1 0 0,-1 0 0,1 0 1,-1 1-1,1-1 0,-1 2 1,11 69 185,-9-64-175,0 0 1,-1 0-1,0 1 1,-1-1-1,0 0 1,0 0-1,-1 1 1,0-1-1,-2 10 1,1-10-3,-3 10 64,-5 1-29,-1 0-1,0-1 1,-2 0-1,0 0 1,0-2-1,-31 29 1,30-38 34,-124 20 34,18-9 80,42-9-1562,7-1-5572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3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1 6008,'92'10'1634,"-102"-10"-1066,9 0-548,0 0 0,-1 0 0,1 0-1,-1 0 1,1 0 0,0 1 0,-1-1 0,1 0 0,0 1 0,0-1 0,-1 1 0,1 0 0,0-1 0,0 1 0,-2 1 0,2-1-12,-29 14 232,-1-1 0,-58 18 0,-91 15 239,168-44-432,-88 14 154,87-16-170,2 1-12,0-1 0,0 0 0,-1 0 0,1-2 0,0 1 0,-1-1-1,-13-4 1,21 5 8,-4 0 2,6 0-24,1 1 0,-1-1 0,1 1 0,-1 0 0,1 0 0,0 0-1,-1 0 1,1 0 0,0 0 0,-1 0 0,1 0 0,0 0 0,-1 2 0,-17 20 9,16-18-14,-13 15 17,13-15-14,-5 19 1,5-16-2,0 13 1,0 7-1,0-19-2,2-6 0,1 0 0,-1 0 0,1 0 0,0 0 0,-1 0 0,2 1 0,-1-1 0,0 0 0,0 0 0,2 3 0,-3-1 0,1-3 0,0-1 0,0 1 0,0 0 0,1-1 0,-1 1 0,0-1 0,1 1 0,-1-1 0,1 1 0,-1-1 0,1 1 0,0-1 0,-1 0 0,1 1 0,1 1 0,0-1-1,0 1 0,0 0 1,1-1-1,-1 0 0,1 1 1,-1-1-1,1 0 0,0 0 1,0 0-1,0-1 0,0 1 1,0-1-1,0 0 0,0 1 1,0-1-1,0-1 0,1 1 1,-1 0-1,0-1 0,8 1 1,9 0-4,1-1 1,23-3-1,-26 2 5,40-2-16,-39 1 12,81-7-26,-43 12 13,-46-2 13,0 0 1,-1 1-1,1 1 0,-1-1 1,1 1-1,-1 1 0,0 0 1,10 6-1,13 20 2,-26-23 1,-2 1 0,1 0 0,-1 0 0,0 0 1,-1 1-1,6 17 0,-7-10 8,-3 17 16,-2 0 1,-9 53-1,8-71-19,3-10 2,-1 0-1,-1 0 0,1-1 0,-1 1 0,1 0 1,-1-1-1,-4 6 0,-36 60 61,30-59-7,-10 3-18,0-2 0,-1 0 0,-1-2 0,-28 10 0,36-14-31,11-4 0,0 0 0,0-1 0,-1 1 0,1-1 1,-11 1-1,-22 1 49,-1-1 1,-64-5-1,84 2-52,11 0-4,1 1 0,-1-2 0,1 1 0,-12-4 0,-19-7 15,2-5-15,-46-23-1300,34 19-5184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4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30 4040,'-3'-2'26,"0"1"1,0 0-1,0 0 0,1 0 1,-1 0-1,0 1 0,0-1 1,0 1-1,0 0 0,0 0 1,0 0-1,0 0 0,0 0 1,0 1-1,0-1 1,0 1-1,0 0 0,0 0 1,0 0-1,1 0 0,-1 0 1,0 1-1,1-1 0,-1 1 1,1 0-1,-1 0 0,1 0 1,0 0-1,-3 3 1,2-1 42,-1 1 0,0-1 1,0 0-1,-1 0 1,-7 6-1,-15 10 149,-80 87 355,94-93-547,7-8 11,1 0 0,-1 0 0,2 0 0,-7 10 0,-52 84 182,53-85-162,1 1 0,1 1 0,1 0 0,1 0 0,0 0 0,-4 20 0,7-22-26,0-6 31,0 0 0,1 1-1,1-1 1,-2 17 0,2-7-17,0 31 21,0-47-44,1 1-1,0-1 0,0 0 0,0 0 0,1 0 0,-1 0 0,1 0 1,0 1-1,0-1 0,0 0 0,0 0 0,3 4 0,1 3 18,-2 0-13,-2-7-14,0-1 0,0 1 1,0 0-1,1-1 0,-1 1 0,1-1 0,-1 0 0,1 1 0,0-1 0,0 0 1,0 0-1,4 3 0,9 7 69,0-1 1,1-1 0,0 0-1,21 9 1,-26-14-63,-9-3-8,1-1 0,-1 1 1,1-1-1,0 0 0,-1 0 0,1-1 0,0 1 0,0 0 1,-1-1-1,1 0 0,3 1 0,17 0 91,-1 0-1,1-2 1,0 0-1,29-6 1,-35 4-72,-12 2 3,1 0 0,0-1 0,0 1-1,-1-1 1,1 0 0,8-6 0,89-54 235,-82 45-81,82-96 87,-84 86-20,62-112 106,-68 111-79,28-92 122,-40 116-363,1-1 1,-1 0-1,0 1 1,-1-1-1,1 0 1,-1 0 0,0 1-1,0-1 1,0 0-1,-1 0 1,1 1-1,-1-1 1,-1 0-1,1 1 1,0-1 0,-3-4-1,2 4 1,-6-7 273,3 6-203,-1-1-51,0 0-1,-1 1 0,1 0 0,-1 0 1,-1 0-1,1 1 0,-1 0 0,0 0 0,-10-4 1,-158-64 729,117 51-2386,0 1-6603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3864,'18'8'12,"-11"-4"6,1-1 0,-1-1 1,1 1-1,9 1 1,-8-2 28,2 1-2,1-1 0,-1 0 0,1 0 0,0-1 1,0-1-1,0 0 0,19-3 0,123-14 343,-117 12 32,171-36 525,-42-11 64,-156 41-668,-10 11-336,1-1 0,-1 1 0,0 0 1,0-1-1,0 1 0,0 0 0,1-1 0,-1 1 0,0 0 0,0-1 0,0 1 0,0 0 0,0-1 0,0 1 0,0 0 0,0-1 0,0 1 0,0-1 0,0 1 0,0 0 0,0-1 0,0 1 0,-1 0 0,1-1 0,0 1 0,0 0 1,0-1-1,0 1 0,-1 0 0,1 0 0,0-1 0,0 1 0,-1 0 0,1 0 0,0-1 0,-1 1 0,1 0 0,0 0 0,-1-1 0,-7-1 19,0 0 0,0 0-1,0 0 1,0 1 0,0 1 0,-12-1-1,14 1-10,-46 1 99,-82 10 0,102-7-98,-13 0 41,-193 11 40,81-11-27,155-4-48,16-3 4,11-4 1,98-13 10,-88 16-15,158 13 12,-156-2 8,-7 1-21,0 2 1,51 25-1,-80-35-15,0 1-1,1-1 0,-1 1 1,0-1-1,0 1 0,0 0 1,0 0-1,-1-1 0,1 1 1,0 0-1,0 0 0,0 0 1,-1 0-1,1 0 0,1 2 1,1 3-67,-1 0 0,0 0 0,0 0 0,0 0 1,0 0-1,-1 0 0,0 1 0,0-1 0,-1 0 0,0 1 0,0-1 1,0 0-1,-1 1 0,-2 10 0,-9 45-4970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3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49 3680,'-4'0'64,"-12"-3"27,12 3 107,-8-11 125,9 8 605,2 2-847,1 1-1,-1-1 1,1 1 0,-1 0-1,1-1 1,0 0-1,-1 1 1,1-1 0,0 1-1,-1-1 1,1 1 0,0-1-1,-1 0 1,1 1-1,0-1 1,0 0 0,0 1-1,0-1 1,0 0 0,0 0-1,6-2-2,1 0-1,-1 0 1,1 1-1,0 0 0,0 1 1,0-1-1,0 1 1,0 0-1,0 1 1,0 0-1,0 0 1,10 2-1,-1-1-31,16-1 100,-1 2-1,40 8 1,-57-8-112,-6-1 21,1 1 0,-1-1 0,0 1 0,0 1 0,12 4 0,0 1-5,0-1-18,37 16 191,33 25 26,-84-44-214,1 0-1,-1 1 0,0 0 1,0 0-1,-1 1 1,0 0-1,0 0 1,0 0-1,-1 0 1,7 12-1,-6-9-1,2 8 154,-5-11-128,0 2-26,1 0 0,-2 0 0,1 0 0,-1 0 0,0 0 0,-1 1 0,0-1 1,0 0-1,-1 0 0,0 0 0,-4 14 0,-1-1 72,-1-1 1,-1 0 0,-1 0 0,-1-1 0,-23 35-1,24-42-73,6-8-10,0-1 0,0 1 0,0-1 0,0 1 0,-1-1 0,0 0 0,1-1 0,-7 4 0,-6 3 56,0-1 1,0-1-1,-1 0 0,1-1 1,-31 6-1,32-9-57,10-1 9,-1-1 0,0 0-1,0-1 1,-11 0 0,4 0 45,-6 0 25,1-1 1,-24-3 0,38 3 27,10-2-16,0-1-93,-4 3-9,0 0 1,0 0-1,0-1 0,0 1 0,0 0 0,0 1 1,1-1-1,-1 0 0,0 1 0,0-1 1,1 1-1,2-1 0,9-1 36,0 1 1,0 0-1,0 1 1,0 0-1,1 1 1,18 4-1,-20-2-32,-6-1 3,0 0 0,-1 0-1,1 0 1,10 8 0,80 41 75,-89-47-81,-1 1 1,0 0 0,1 0-1,-2 1 1,1 0 0,-1 0-1,0 0 1,0 1 0,0 0 0,-1 0-1,4 8 1,-8-13-10,5 12 52,-5-3-36,0 1 0,-1 0 1,-2 22-1,-4-21 29,-5 0-26,0 0 1,-24 21 0,17-23 25,-104 36 15,93-40-27,-29 1-8,-1-2 1,-67-2 0,116-6-27,0 1 0,0-1 0,-13-5 0,10 2-2,0-2 0,1 1 0,0-2 0,0 0 0,1 0 0,0-1 0,-11-11 0,-9-9-1649,2 1-6596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4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10 6904,'-7'-3'0,"-1"1"0,1 1 0,-1-1 0,0 1 0,1 1 0,-1-1 0,-10 2 0,4-1-3,-5 0-1,1 0-1,-1 1 1,1 1-1,-36 9 1,35-7-2,-8 4-26,-4 5 17,-51 32-1,63-28 30,-80 107 23,85-104 32,-36 52 66,43-61-119,-36 62 51,30-46 154,-24 87 102,35-96-62,2-10-215,1 0-1,0 0 1,1-1-1,0 1 1,0-1-1,1 1 1,3 6-1,-6-13-34,1 0 0,-1-1-1,0 1 1,1-1 0,-1 1 0,0-1 0,1 1-1,-1-1 1,1 1 0,-1-1 0,1 0 0,-1 1-1,1-1 1,-1 0 0,1 1 0,-1-1 0,1 0-1,0 0 1,-1 1 0,2-1 0,26 9 143,45 10 0,-45-17 27,132-12 79,-127 3-73,133-54 86,-162 59-242,-1 1 0,0-1 0,1 0 0,-1 1 0,0-2 0,0 1 0,5-5 0,6-5 53,0-1 0,21-26 0,-22 21-42,-2-1 0,13-26-1,-21 40 34,-1 1 0,0-2-1,0 1 1,3-10 0,25-162 426,-30 174-463,0-1 1,0 1-1,0-1 0,0 1 0,0-1 1,-2-5-1,-2-8 39,0 0 0,-2 0 0,0 0 0,-16-30 0,21 46-52,0 0-1,1 0 1,-1-1-1,0 1 1,0 0-1,0 0 0,0 0 1,0 0-1,0 0 1,0 1-1,-3-3 1,-1 0 15,-1 0 0,0 0 1,0 0-1,0 1 1,-1 0-1,1 0 0,0 1 1,-1 0-1,-11-1 1,4 5 219,9 0-400,-1 0 1,2 0-1,-1 1 0,0-1 1,1 1-1,-1 0 1,1 0-1,-6 9 1,-7 9-7701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7800,'-3'-18'720,"1"41"101,2 28-393,0-47-396,0 33 381,9 71-1,-7-95-376,-2-9-14,1-1 1,0 1-1,0 0 1,0-1-1,0 1 0,1-1 1,0 1-1,2 4 1,28 37 185,-31-44-200,0 0 1,0 1 0,0-1-1,0 0 1,1 0-1,-1 0 1,0-1 0,1 1-1,-1 0 1,1 0 0,-1-1-1,1 1 1,0-1-1,-1 0 1,1 1 0,2-1-1,4 1 12,2 2-6,-7-2-4,1 0-1,0 0 0,0-1 0,-1 1 1,1-1-1,0 0 0,0 0 0,6-1 1,31-3 147,79-16 0,-79 6-109,-26 7 86,7-11-34,28-27 0,-37 27 101,-10 13-151,7-10 26,-1-1 0,-1 0-1,0 0 1,-1-1-1,5-18 1,-10 27 7,4-9 202,-1 0-1,-1 0 1,3-27-1,-12 64-2,0-3-240,3-7-22,2-4-6,-1 0 0,1 1 0,0-1-1,0 0 1,2 12 0,3 10 18,1 0 1,1-1-1,20 52 0,-4-34-25,2-8-2,3-8-2,7-10 2,10-4-2,72 7-1735,-53-13-6961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7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25 4040,'0'0'417,"-3"-4"55,-10-12 69,10 12 1086,4 4-1554,0 0-1,-1 1 1,1-1-1,0 1 1,0-1 0,0 1-1,0-1 1,0 1-1,0 0 1,-1-1 0,1 1-1,0 0 1,0 1-1,16 10 856,-7-9-852,-7-2 336,-4 2-212,-2 2-141,0 1 1,0-1-1,-1 0 1,1 0-1,-1 0 0,0-1 1,0 1-1,-8 5 1,11-9-50,0 0 1,0 1-1,0-1 1,0 0 0,0 1-1,0-1 1,0 1-1,0-1 1,0 1-1,1-1 1,-1 1 0,0-1-1,1 1 1,0 0-1,-1-1 1,1 3-1,-7 19 52,6-20-155,1-3 70,0 0 0,0 1-1,0-1 1,0 1 0,0-1 0,0 1 0,0-1 0,-1 1 0,1-1 0,0 1 0,0-1 0,-1 0 0,1 1-1,0-1 1,0 1 0,-1-1 0,1 0 0,0 1 0,-1-1 0,1 0 0,-1 0 0,1 1 0,0-1 0,-1 0-1,1 0 1,-1 1 0,1-1 0,-1 0 0,1 0 0,-1 0 0,1 0 0,0 0 0,-1 0 0,1 0 0,-1 0-1,1 0 1,-1 0 0,1 0 0,-1 0 0,1 0 0,-1 0 0,1 0 0,-1 0 0,1-1 0,-1 1-1,0 0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5832,'21'-6'8,"30"-6"57,-21 7 75,1 2-1,-1 1 1,37 3 0,-63-1-122,0 1 0,-1 0 0,1 0 0,-1 0 0,1 0 0,3 3 0,-6-4-18,-1 1 0,0 0-1,1-1 1,-1 1-1,0-1 1,0 1-1,1 0 1,-1-1-1,0 1 1,0 0 0,0-1-1,0 1 1,0 0-1,0 0 1,0-1-1,0 1 1,0 0-1,0-1 1,0 1 0,0 0-1,-1-1 1,1 1-1,0 0 1,0-1-1,-1 1 1,1-1-1,-1 2 1,0-1-1,-15 26-743,-3 1-2969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58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3144,'0'0'5393,"-3"4"-5294,-9 13-67,12-17-30,0 1 1,-1-1-1,1 1 1,0-1-1,0 1 1,-1-1-1,1 1 1,0-1-1,0 1 1,0-1-1,0 1 1,0-1-1,-1 1 1,1-1-1,0 1 1,0-1-1,0 1 1,0-1-1,1 1 1,-1-1-1,0 1 1,0-1-1,0 1 1,2 46 76,-1 0 0,-12 84 0,9-122-61,1 0 0,-1 0 0,2 0 0,0 0 0,0-1 0,0 1 0,1 0 0,0 0 1,1 0-1,0-1 0,0 1 0,8 16 0,-9-22-2,2 5 6,-1 0 0,0-1 0,0 1-1,0 0 1,-1 0 0,0 15 0,2 19 77,-1-23 1,0 0 1,-2 26-1,0-40-63,-1 41 175,1-43-185,0 0-1,0 0 1,1 1-1,-1-1 1,1 0-1,0 0 0,0 0 1,0 0-1,1 0 1,-1 0-1,3 4 1,-3-5 53,-1-2-78,0 0 1,0 0-1,1 1 1,-1-1 0,0 0-1,0 0 1,0 1-1,0-1 1,0 0-1,0 0 1,0 0 0,0 1-1,1-1 1,-1 0-1,0 0 1,0 0-1,0 1 1,0-1 0,1 0-1,-1 0 1,0 0-1,0 0 1,1 0-1,-1 1 1,0-1 0,0 0-1,0 0 1,1 0-1,-1 0 1,0 0-1,0 0 1,1 0 0,-1 0-1,1 0 9,-1 0 0,0 0 0,1 0 0,-1 1 0,1-1 0,-1 0-1,1 0 1,-1 0 0,0 1 0,1-1 0,-1 0 0,1 0 0,-1 1 0,0-1 0,1 0 0,-1 1 0,0-1-1,0 1 1,1-1 0,-1 0 0,0 1 0,0-1 0,0 1 0,1-1 0,-1 0 0,0 1 0,0-1-1,0 1 1,0-1 0,0 1 0,0-1 0,0 1 0,0-1 0,0 1 0,0-1 0,0 0 0,0 1 0,0-1-1,0 1 1,0-1 0,-1 1 0,1-1 0,0 0 0,0 1 0,-1-1 0,1 1 0,-1 1 606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5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10 170 3144,'-2'0'24,"-4"-1"9,6-3 20,-1 0-1,1 0 1,-1 0-1,1 0 1,0 0-1,1-4 1,-1 7-29,0-4 29,1 1-1,-1-1 1,1 0 0,0 0-1,1 0 1,-1 1-1,1-1 1,0 1 0,0-1-1,0 1 1,0 0-1,1-1 1,0 1 0,0 0-1,0 1 1,0-1-1,1 1 1,-1-1 0,1 1-1,0 0 1,5-3 0,4-1 49,1 1 0,0 0 0,0 1 0,0 1 0,0 0 1,1 1-1,16-2 0,12 4 298,82 8 0,-120-6-337,-1 0 1,1 0-1,-1 0 1,1 1-1,-1 0 1,0 0-1,0 0 1,0 0 0,0 0-1,0 1 1,-1 0-1,1 0 1,5 5-1,-4-3 14,0 1-1,0-1 1,0 1 0,-1 0-1,0 0 1,0 0-1,0 0 1,-1 1 0,0-1-1,0 1 1,0 0-1,1 8 1,-2-6-27,-1-6-27,-1 0 0,1-1 0,-1 1 0,0 0 0,0-1 0,0 1 0,0-1 0,0 1 0,-1 0 0,1-1 0,-1 1 0,1 0 0,-2 2 0,-11 26 360,-29 53-1,5-8 92,34-73-451,1 0 0,-1 0 1,0 0-1,0-1 0,0 0 0,0 1 1,0-1-1,0 0 0,-1 0 0,1-1 1,-1 1-1,1-1 0,-1 1 0,-4 0 1,3-1 1,-3 3 27,0-1-1,0 0 0,-1-1 0,1 0 0,-1 0 0,1 0 1,-1-2-1,1 1 0,-1-1 0,0 0 0,1 0 0,-16-4 1,20 4 45,-4 0 3,18-6 71,-5 4-144,10-5 24,0 0 1,0 1-1,0 1 1,1 0-1,29-4 1,-25 6 17,1 1 0,0 1 0,0 0 0,-1 2 0,1 0 0,0 1 0,-1 1 1,1 1-1,-1 1 0,0 1 0,21 9 0,-36-13-53,0 1 0,-1-1 0,0 1 0,1 0 0,-1 0 0,0 0 0,-1 1 1,1-1-1,0 1 0,-1 0 0,0 0 0,0 0 0,0 0 0,-1 1 0,1-1 0,-1 1 0,0 0 0,0-1 0,-1 1 0,1 0 0,0 7 1,-1-5-10,0-1 1,-1 1 0,0 0 0,0-1 0,0 1-1,-1 0 1,0-1 0,0 1 0,-1-1 0,0 1 0,0-1-1,-1 0 1,1 0 0,-1 0 0,-7 10 0,4-7-6,3-5 0,1 0-1,-1 0 1,-1-1-1,1 1 1,-1-1-1,-4 4 1,-20 15 10,-3-3-8,22-14-1,-1-1 0,0 0 0,0-1 0,-1 0 0,1-1 0,-1 0 0,-12 0 0,1-1 21,1-1-1,-42-6 1,-28-8-1448,72 12-6416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0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64 1624,'0'0'264,"-9"-11"1256,8 9-1486,-1 1 1,0-1-1,0 0 1,0 1-1,0-1 1,0 1-1,0 0 0,0 0 1,0 0-1,-1 0 1,1 0-1,0 0 1,-1 1-1,1-1 0,-1 1 1,1 0-1,-1-1 1,1 1-1,-1 0 1,1 0-1,0 1 1,-1-1-1,1 0 0,-1 1 1,1 0-1,-3 0 1,-3 2 63,1 0 1,0 1 0,0 0-1,0 0 1,0 0-1,1 0 1,0 1 0,-7 7-1,3-2 31,0 1-1,1 0 0,0 0 0,1 1 1,0 0-1,1 1 0,0 0 1,1 0-1,0 0 0,1 1 1,-3 14-1,7-22-75,0 0 1,1-1-1,0 1 0,0 9 1,8 33 200,-7-42-211,0 0-1,1-1 1,0 1-1,0-1 1,0 1-1,1-1 1,0 0-1,0 0 1,5 7-1,-2-3-3,-1 0 30,0 0-1,0-1 1,1 0 0,0 0-1,1 0 1,-1-1-1,1 1 1,1-2-1,15 12 1,-22-17-55,0-1 1,0 0-1,1 1 1,-1-1-1,0 0 0,0 0 1,0 0-1,1 0 1,-1 0-1,0 0 1,0 0-1,0 0 1,1 0-1,-1 0 0,0-1 1,2 0-1,4 0 21,3 0-11,-6 1 4,0-1 0,0 1 0,-1-1 0,1 0 0,0 0 0,6-3 0,8-4 109,0 0 1,-1-1 0,27-18-1,-34 20-110,-6 4-1,0 0 0,0 0 0,-1 0 1,1 0-1,-1-1 0,5-5 0,0-2 56,0 0 1,-1 0 0,0-1-1,-1 0 1,-1-1 0,8-24-1,-8 24-50,-4 8 11,1-1 1,-1 1 0,0-1-1,0 0 1,0-7 0,0-49 261,-2 55-251,1 0-1,-1 0 0,0 0 0,-1 0 1,0 0-1,0 0 0,-6-11 1,4 9-13,3 6-19,-1 1 0,1-1 1,-1 1-1,0-1 1,1 1-1,-1 0 0,0-1 1,-1 1-1,1 0 0,0 0 1,0 1-1,-6-4 1,-5-4 85,-1 1 0,0 1 0,0 0 0,-1 1 1,0 0-1,-29-6 0,33 10-71,7 1-8,0 1-1,1-1 0,-1 1 1,0 0-1,0 0 0,1 1 0,-1-1 1,-6 2-1,-4 0-150,0 1 1,0 1 0,1 0-1,-1 0 1,1 1-1,0 1 1,1 0-1,-17 12 1,9-5-7699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0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5920,'0'0'4973,"3"8"-4625,8 24-133,-1 2 0,-2-1 1,5 44-1,-8-44-192,9 55 400,4 19-46,4-34-142,-12-40-42,-2 1 1,0-1-1,-3 1 1,2 38 0,-7-69-74,1 6 128,12-61-1890,-6 12-7084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08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7448,'0'28'73,"0"1"221,0 0-1,-6 33 0,1-46-255,-2 20 364,7-14-129,3 32-1,1 14 152,-7 5-90,21 121 532,-6-128-516,-11-60-291,9 34 238,-10-37-261,1 0 0,0 1 1,0-1-1,1 0 0,-1 0 0,1-1 0,0 1 1,-1 0-1,1 0 0,3 2 0,-4-5-24,-1 1 0,1-1-1,-1 0 1,1 0 0,0 0 0,-1 0-1,1 0 1,0 0 0,-1 0 0,1 0-1,0 0 1,-1 0 0,1 0-1,0 0 1,-1 0 0,1-1 0,0 1-1,-1 0 1,1 0 0,0-1-1,1 0 17,19-10-1472,0-2-5916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0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 5024,'21'0'536,"-27"0"-501,-4 0 5,1-1 1,0 1-1,-1 1 0,1 0 0,-1 0 1,1 1-1,0 0 0,0 1 0,0 0 1,0 0-1,0 1 0,-14 8 0,8-2 34,0 2 0,0-1-1,1 2 1,1 0 0,0 0-1,0 1 1,2 1-1,-13 18 1,-3 17-1,20-28 122,3 7-58,0 56-1,8-63 38,4 4-52,18 37 1,-16-49 65,0-5-118,1-1 0,0 0 0,1-1 0,0 0 0,0-1 0,0 0 0,1-1 0,0 0 0,24 5 0,-21-6-34,-8-2 12,0-1 0,1 0 0,-1 0 0,11-1 0,51-2 231,-66 1-247,0 0 0,0 0 0,0-1 1,0 1-1,-1-1 0,1 0 0,-1 0 1,1 0-1,-1 0 0,0-1 0,1 1 1,-1-1-1,3-4 0,-2 3 9,68-68 488,-62 62-470,-1 0-1,0-1 1,-1 0-1,0 0 1,-1-1-1,10-22 1,-11 21-26,-2 6 25,7-14 57,0 0 1,-2-1-1,10-35 1,-16 46-67,0 0 0,-1 0 0,0-12 0,-2 20-25,-1-1 0,0 1 1,0 0-1,0-1 0,0 1 0,0 0 1,-1 0-1,0 0 0,1 0 1,-1 0-1,0 0 0,-5-4 1,4 3 4,-7-5 118,0 3-95,-1 0 0,0 1 0,0 1 0,0-1 0,-1 2 0,0-1 0,-14-1 0,-89-17 229,103 20-293,1 0-1,-1 1 1,0 1-1,1 0 1,-1 1 0,1 0-1,-1 0 1,-18 6-1,8-2-960,-48 10-6767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1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31 3864,'0'0'2752,"-3"-5"-2339,-10-12-266,13 17-135,0 0 0,0-1 1,-1 1-1,1 0 1,0-1-1,0 1 0,-1 0 1,1 0-1,0-1 0,-1 1 1,1 0-1,0 0 0,0-1 1,-1 1-1,1 0 1,-1 0-1,1 0 0,0 0 1,-1 0-1,1-1 0,0 1 1,-1 0-1,1 0 0,-1 0 1,1 0-1,-25-2 185,1 0 1,0 2-1,-1 1 0,-40 6 1,57-5-153,-1 0 0,1 1 0,0-1 0,1 2 0,-1-1 0,1 1 0,-1 0 1,-6 6-1,6-4-7,1-2 7,0 1 0,1 0 0,0 1 0,0-1 0,0 1 1,0 0-1,1 1 0,0-1 0,-5 12 0,5-11-15,1 0 7,0 1 1,0-1-1,1 1 0,0 0 1,0 0-1,1 1 0,0-1 0,0 0 1,0 10-1,1-9-11,0-1-2,1-1 0,-1 0-1,1 1 1,1-1 0,0 0 0,0 1 0,0-1 0,1 0 0,0 0 0,3 8 0,-2-6-6,-1-3-1,1 0 0,0-1 0,0 1 0,0 0 0,1-1 1,0 0-1,0 1 0,0-2 0,0 1 0,8 6 0,-5-5-4,6 3 41,7-3-30,0 0 0,26 3 0,-25-8 16,96-22 14,-94 13-19,7-10-5,37-27 0,-52 29 37,-11 10-45,2-1-5,0-2-1,0 1 0,-1-1 0,-1 1 1,0-1-1,0-1 0,0 1 0,-1 0 1,2-14-1,-4 20-11,6-58 147,-7 55-105,0-1 1,0 0 0,-1 1-1,1-1 1,-2 1-1,1-1 1,-1 1 0,-4-10-1,6 12-9,-2 0-88,-11-4 598,9 7-405,-3 0 9,7 1-139,-1 1 0,0-1 0,1 0 0,-1 1-1,1-1 1,-1 0 0,0 1 0,1-1 0,-1 1 0,1-1 0,-1 1 0,1-1-1,0 1 1,-1 0 0,1-1 0,-1 1 0,1-1 0,0 1 0,0 0 0,-1-1 0,1 1-1,0 0 1,0 1 0,-4 11 22,-20 96 373,-16 23-249,10-37 81,9-13-79,-21 23 4,34-84-51,8-20-109,-5 13 32,2 1 1,0-1-1,0 0 0,1 1 1,1 0-1,1-1 0,2 27 1,-3 169 438,1-206-452,-1-1 1,1 1 0,0 0-1,0 0 1,0 0 0,1-1-1,0 5 1,5 25 187,-6-33-208,1 1 1,-1-1-1,0 0 1,1 0-1,-1 0 1,0 0 0,1 0-1,-1 0 1,1 0-1,-1 0 1,0 0-1,1 0 1,-1 0-1,0 0 1,1 0-1,-1 0 1,1 0-1,-1 0 1,0 0-1,1 0 1,-1 0-1,0 0 1,1-1-1,-1 1 1,0 0 0,1 0-1,-1 0 1,0-1-1,1 1 1,-1 0-1,0-1 1,1 1-1,8-10 27,-1 0 0,12-18 0,-14 20-30,25-37-1827,0-4-7340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19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14 4488,'-5'-2'94,"1"0"0,-1 0 0,0 0 0,1 1 0,-1-1 0,0 1 0,-6 0 0,10 1 307,-18 2 463,-9 9-529,16-7-237,0 0 0,0 1 0,1 0 0,0 1 0,0 0 0,-12 9 0,21-14-61,0 1 0,1-1-1,-1 1 1,1 0 0,-1 0 0,1 0-1,-1 0 1,1 0 0,0 0-1,0 0 1,0 0 0,0 0-1,0 0 1,0 3 0,-2 6 39,-1-1-22,-10 41 307,-30 121 533,19-100-635,-8 21-15,32-87-216,-1 0-1,0-1 1,1 1 0,0 0-1,1 0 1,-1 0 0,1 0-1,0-1 1,0 1 0,1 0-1,1 7 1,-1-6-4,15 50 287,-16-56-302,0 0 1,1 0 0,-1 0 0,0 0 0,1 0-1,-1 0 1,1 0 0,-1 0 0,1 0 0,0 0-1,-1 0 1,1 0 0,0 0 0,0-1-1,0 1 1,-1 0 0,1 0 0,0-1 0,0 1-1,0-1 1,2 1 0,0 2 15,3 1-5,-3-2-9,0-1 1,-1 1-1,1-1 0,0 0 1,0 1-1,0-1 0,0-1 1,0 1-1,0 0 1,3 0-1,8 2 48,0-1 0,1 0 0,-1 0 0,22-2 0,16-8 29,104-40 121,-156 48-208,18-4 10,-13 3 1,0-1 0,0 1 0,-1-1 0,1 0 0,0 0 0,5-4 0,1 0 22,-1-1 1,0 0-1,-1 0 0,1-1 0,-1-1 1,10-11-1,-13 12-21,-3 5 1,-1 0-1,0 0 0,0 0 1,0-1-1,-1 1 0,1 0 1,1-6-1,8-24 163,15-64 0,-23 84-155,-2 9 1,-1 1 1,1-1-1,-1 1 1,1-1 0,-1 1-1,0-1 1,0 1-1,-2-7 1,0-8 96,-2 1 0,0 0 0,-1 0 0,-12-27 0,9 32-57,1 1 1,-2 0-1,1 1 1,-1 0-1,-1 0 1,0 1 0,0 0-1,-1 1 1,0 0-1,-1 1 1,1 0-1,-1 1 1,-20-8 0,9 4 70,-1 1 1,-29-7 0,51 16-121,0 0 1,1 0-1,-1 0 1,0 0-1,1 0 0,-1 1 1,0-1-1,1 0 1,-1 1-1,0-1 0,1 1 1,-2 1-1,2-2-9,0 0-1,1 1 1,-1-1-1,0 0 1,1 1 0,-1-1-1,0 0 1,0 0-1,1 0 1,-1 0-1,0 1 1,0-1 0,1 0-1,-1 0 1,0-1-1,0 1 1,-1 0 0,14 11-549,-9-5-633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6552,'0'0'96,"4"4"-16,20 17 209,-1 1 0,26 32-1,-39-42-259,-7-9-12,0 1 0,0 0 0,0 0 0,-1 0 0,1 1 1,-1-1-1,3 9 0,55 175 381,-40-116-163,-9-36 530,23 49-1,-27-113-250,2-21-1694,1-6-4980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34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806 582 2072,'0'0'15,"-5"1"27,-4 0-18,1 0 0,-1-1 0,0 0-1,0-1 1,1 1 0,-1-2 0,-12-2-1,-52-7 123,-146 14 126,119 3-177,73-4-73,-172 6 172,196-7-183,0-1 1,0 0 0,0 0-1,-1-1 1,1 1-1,0-1 1,0 1-1,0-1 1,0 0 0,-6-3-1,-6-2 130,11 4-33,-4-3 5,6 4 131,-4 14-36,1 14-125,0-1-1,2 1 1,0 31-1,0-9 0,0-29-71,0 30 50,8 194 77,5-63-85,-9-113-39,3 79 12,1 2 62,-5-136-51,0-1 0,-3 20 0,2-25-4,0 0-1,0 0 1,1 0 0,0 0 0,2 13 0,1-9 28,1 0 1,1-1 0,-1 1-1,2-1 1,-1 0 0,1 0-1,1-1 1,0 1-1,0-1 1,1-1 0,0 0-1,1 0 1,-1 0 0,1-1-1,1-1 1,-1 1 0,21 8-1,10 2 54,1-2-1,1-2 1,51 10-1,-87-22-115,130 20 116,-106-17-106,3-2 25,150 4 8,-143-6-28,72 3-1,43-1-9,15 0 1,10 1-2,10-3 2,8-2-2,208 8 6,-325-4 5,342 12 6,-334-12 0,369 2 9,-363-4-2,383 4 11,-382-3-4,391-1 15,-387-1-2,406-9 18,-406 7-18,385-7 21,-393 9-8,329-11 24,-345 10-23,283-6 30,-293 7-31,237-8 25,-248 7-17,199-9 32,-205 9-33,184-2 23,-187 4-36,182 0 20,-184 1-20,278 15 104,-205-11-60,-54 3-49,-19-2 57,0-1-1,0-3 1,53-3 0,-70-2-37,-7 2 101,0-1 0,29-7 1,-42 6-118,1 1 1,-1-1 0,0 0-1,0 0 1,0 0 0,-1-1 0,1 0-1,-1-1 1,0 0 0,10-9-1,-6 5-28,-6 5 5,0 0 1,0 0-1,-1 0 0,0-1 1,6-9-1,52-89 177,-42 69-118,1 1 1,32-39-1,-36 51-68,6-7 67,102-115 33,-98 112-66,104-148 22,-104 140-43,130-164 38,-52 71-35,-87 107-10,15-32 14,46-119 0,-70 152-36,-3 10 3,-1-1 0,0 1 0,1-19 1,4-19 43,-2 0 0,-1-83 0,-6 132-47,-1 0 1,1 0-1,-1 0 1,0 0-1,0 0 1,0 0-1,0 0 1,-1 0-1,1 1 1,-1-1-1,0 1 1,1-1-1,-1 1 1,0-1-1,-1 1 1,1 0-1,0 0 1,-1 0-1,1 0 1,-1 1-1,1-1 1,-1 1-1,-5-3 1,-1 0 4,-1 1 1,0 0-1,0 0 1,0 1-1,-12-1 0,17 3 0,-1-1 0,1 1 0,0 0 0,-1 1 0,1-1-1,-9 3 1,-23 2 43,26-5-44,-1 1 10,0 0 1,0-1-1,0-1 1,0 0-1,0-1 1,-13-3-1,-88-26 25,63 20-40,-98-13 11,-13-4-5,37 9 17,5 1-23,-15 2 1,-17 0-3,-142-10-1,238 22 6,-236-10 3,229 13 4,-272-3 6,262 3 0,-297 8 8,295-4-8,-301 18 9,299-17-2,-317 13 6,311-14-26,-126 3-1,-43 5-3,0 6 2,1 6-3,15 3-2,12 2 0,10-1 0,2-3 0,-169 20-2,312-37-3,-253 28 2,259-28-2,-256 23 2,255-24-2,-218 19 2,229-19-2,-213 28-2,212-27-18,-351 64-59,287-53 75,72-10-11,-186 45-20,-13 11 9,149-36 23,26-6 7,-13 6 1,9-1 0,12-7 0,36-14-2,0-1 1,0-1-1,-1-2 0,1 0 1,-30-3-1,54 2-35,-1-1-1,1 0 1,0 0 0,-1 0-1,1 0 1,0 0-1,-1-1 1,1 1 0,0 0-1,0 0 1,-1-1-1,1 1 1,0-1 0,0 1-1,0-1 1,-1 0-1,1 1 1,0-1 0,0 0-1,0 0 1,0 0-1,0 0 1,1 0 0,-1 0-1,0 0 1,0 0-1,0 0 1,1 0 0,-1 0-1,1 0 1,-1 0-1,1-1 1,-1 1 0,1 0-1,0-1 1,0 1-1,-1 0 1,1-2 0,-2-16-7223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35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5832,'0'0'1105,"7"-1"-666,20-2-298,-27 3-128,1 0 0,-1 0-1,1 0 1,-1 0 0,1 0 0,0 0-1,-1 0 1,1 0 0,-1 0 0,1 0-1,-1 0 1,1 0 0,0 0 0,-1 0 0,1 1-1,-1-1 1,1 0 0,-1 0 0,1 1-1,0-1 1,8 7 59,-1 0 0,1 0 0,-1 1 0,13 15 0,-18-19-35,1 0 0,-1 1 0,0-1 0,0 1-1,-1 0 1,1 0 0,3 9 0,1 5 8,2-1-18,-5-11-2,0 0 1,-1 0-1,0 1 0,-1-1 0,3 15 1,22 116 142,-20-60 39,-6-47-174,6 72 128,13 87 4,-13-148-51,-3-17-59,0 2-9,2 0 1,0 0-1,2 0 1,21 47 0,4-12 81,34 71 193,-64-118-273,-3 0-279,-1-1 1,-1 0-1,0 1 0,-7 23 1,-6 17-5850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3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6104,'3'3'42,"0"0"1,0 0-1,-1 0 1,1 1-1,-1-1 0,0 1 1,0-1-1,0 1 1,-1 0-1,1 0 1,-1 0-1,0 0 0,0 0 1,0 6-1,5 15 130,4 5 67,20 41 0,-7-17-167,-11-17 72,45 113 90,1-10-94,-49-111-40,15 128 40,-24-122-40,-13 163 37,7-156-49,-58 294 199,45-217-259,18-110-13,-1-1 0,2 0 1,0 16-1,3 28-337,2 0 0,21 84-1,5-18-4903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56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1346 83 992,'0'0'8,"-3"-4"-1,1 2-12,-5-8 32,-1 1 0,0 1-1,0 0 1,-13-10 0,14 14-14,0 1 0,0 0 0,0 0 0,-1 0 0,1 1 0,-1 0 0,0 1 0,0 0 0,1 0 0,-1 1 0,0 0 0,0 0 0,0 0 0,0 1 0,1 1 0,-15 3 0,7-2-4,-39 13 41,-126 39 78,112-34-79,-22 5 71,-77 25 351,158-47-426,1 0 0,0 1 0,0 0 0,0 0 0,1 1 0,0 0 1,-13 13-1,11-10-5,-2 2 17,1 0 0,0 0 0,0 1 0,2 1 0,-1-1 0,2 1 0,-9 18 0,9-17-15,-10 18 111,2 1 0,-18 53 1,5-7 88,2-12-87,-55 155 170,53-123-297,17-58 0,-60 194 20,43-152-33,-20 105 0,37-101-11,8-51 10,4 267 82,5-184-24,9 68 27,-11-148 41,-2-20-78,2 20 57,2 0-1,20 65 0,16 13 186,-31-99-57,53 52 97,-63-69-327,-1-1 0,1 1 1,0 0-1,0 0 0,1-1 0,-1 1 0,0 0 1,0-1-1,0 1 0,0-1 0,1 1 1,-1-1-1,2 1 0,35 7 152,49 4-1,-71-11-75,-1 0-1,1-1 0,15-2 1,1 0-36,-1 2-24,50-5 209,87-16 36,84-26 508,-70 15-465,-150 23-74,97-42 99,-107 36-92,87-95 94,-87 81-128,87-131 80,-88 126-119,70-137 79,-76 135-73,49-175 69,-53 164-96,33-172 60,-39 179-79,4-157 59,-11 157-72,-21-150 52,15 155-73,-41-121 38,37 127-57,-71-111 39,-32-21 51,104 148-166,-11-13 62,7 10-42,-2-4-11,-2 2 0,0 0-1,-1 1 1,-24-15 0,30 22-5,-2-2-8,0 2 1,-1 0-1,0 1 0,-1 1 0,-23-8 0,-13 1 18,-106-15 0,91 25-22,12 5 1,12 3-3,4 4-2,-2 7 0,27-6-1,0 1 1,0 0 0,-16 13-1,17-7-5,-65 104-5,23-18-14,-19 27-11,-24 28-3,82-123 6,-61 157-14,65-149 15,-72 272-133,73-225 138,9-51-46,-2 154-31,8-153 25,7 10 26,22 72-1,-17-90-31,85 111-28,-74-113 34,122 115-24,-116-116 38,113 76-15,-117-89 47,7-4 11,68 10 0,-99-20 20,0 0-1,-1 1 1,1-1 0,0-1 0,0 1 0,-1 0 0,1-1 0,4 0 0,148-50-18,-150 49 18,0 0-1,0 0 1,0-1-1,7-5 1,65-47-6,8-23 7,50-81 2,-113 127 7,79-179 13,-82 163 14,71-191 22,-74 191-2,46-215 33,-56 208-1,-11-195 38,-3 206-18,-58-180 43,48 179-36,-76-157 47,92 196-136,-1 0 1,-1 0-1,1 1 0,-6-7 1,-27-31 60,-53-48 1,87 88-76,-1 1 0,1 1-1,-1-1 1,1 0 0,-1 0 0,1 1 0,-1-1-1,0 1 1,-4-1 0,-12-6 26,-1 1 1,-29-5-1,17 7-21,-42 0 0,74 5-16,-5 0 5,1 0 1,-1 0-1,1 0 0,-1 1 1,0-1-1,1 1 0,-1 0 1,-6 3-1,11-4-5,-44 13 26,-45 20 0,-54 40-1642,114-56-6517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58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47 1528,'-5'0'72,"-15"0"52,11 0 168,1-1 0,-1 0 0,1 0 0,0-1 1,0 0-1,0-1 0,0 0 0,0 0 0,0 0 0,-14-10 0,14 7 36,6 5-299,-1 0-1,0-1 1,0 1-1,0 0 1,0 0-1,0 1 1,0-1-1,0 1 1,-1-1-1,1 1 1,0 0-1,0 0 1,0 0-1,0 1 0,-1-1 1,1 1-1,0 0 1,-4 1-1,-7 3-5,0 0-1,-17 9 0,22-9-14,-115 59 93,98-49-91,-3 3 31,-120 97 22,144-112-57,1 1 1,0 0 0,0 0-1,0 0 1,-4 7 0,-112 179 49,100-146-15,-62 208 20,71-198-26,-29 228 17,36-223-24,10 245 16,1-244-17,57 202 7,-62-255-30,1 1 0,0-1-1,7 14 1,45 78 15,19 9-14,-49-78-2,35 33-1,-38-42-1,46 32 0,-47-40-1,1-1-1,0-1 1,0-1 0,47 13-1,-67-22 1,-1 0 0,1-1-1,0 0 1,-1 1-1,1-1 1,-1 0-1,1 0 1,0 0-1,-1 0 1,1 0 0,0 0-1,-1 0 1,1-1-1,2 0 1,16-5-2,1-1 0,-1-2 0,-1 0 0,28-16 0,-22 3-3,35-44 4,11-30 1,-32 28 5,46-111 0,-65 124 50,54-232 52,-64 229 74,29-236 91,-35 236-25,-7-200 99,-4 211-92,-41-175 90,46 216-304,1-1 0,-1 2 0,0-1 0,-6-11 0,-42-74 160,32 66-162,-26-28 0,18 28 143,11 12-105,-8-6-13,0 1 0,-1 2 0,0 0 0,-35-16 0,-86-23 127,115 48-76,-124 1 30,123 10-103,-6 8-10,-71 32-1,105-43-26,0 1 0,0-1 0,0 1 0,1 0 0,-1 0-1,1 0 1,-1 1 0,-2 2 0,5-5-4,-21 21 19,-19 27 1,-16 38-6,35-46 20,-69 187 10,75-177-24,-44 240 6,51-225-11,-2 263 10,13-263-10,30 243 9,-23-249-16,52 224 8,-47-231-9,78 172 3,-71-187 4,41 41-1,7-13-5,-40-43 19,117 57 7,-119-69-20,0-4-7,0-1 0,40 1 0,-66-6-4,0 0-1,0-1 1,0 1-1,0 0 1,0 0-1,0-1 1,0 1-1,0-1 1,0 0-1,2-1 1,37-17 20,46-29-1,-84 46-17,0-1-1,0 1 0,0 0 0,0-1 0,0 0 0,0 0 1,2-3-1,58-74 29,-1-21-20,-57 92-4,0 1-1,-1-1 0,4-12 1,76-238 47,-72 202 25,24-267 38,-33 249-38,-10-334 38,0 327-38,-55-300 35,47 316-49,-62-199 31,63 226-4,-48-89 40,61 127-127,1 1 0,-1-1 1,1 0-1,-1 0 0,1 0 0,-1 0 0,0 0 0,1 0 0,-1 1 0,0-1 0,0 0 0,0 1 0,0-1 0,1 1 1,-3-2-1,-5-1 12,0 0 1,0 0 0,0 1 0,-1 0 0,1 0 0,-1 1-1,-15 0 1,23 1-14,0 0 0,-1 0 0,1 0 0,0 0 0,0 0 0,0 0 0,0 0 0,0 1 0,0-1 0,0 0 0,0 1 0,0-1 0,0 1 0,1-1 0,-1 1 0,0 0 0,0-1 0,-1 2 0,-15 13 25,1 1 0,0 1 0,1 0 0,-18 28 1,31-41-18,-1 0 1,1 0-1,0 0 1,0 0-1,0 1 0,-1 4 1,-56 209 129,57-208-122,1-1 0,-1 1 0,1 13 0,-4 126 70,12 50-1573,3 8-6019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6:58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706 1 4128,'-8'0'161,"-1"0"-95,3 0-39,1 0-1,-1 0 0,0 0 0,0 1 0,1 0 0,-1 0 0,1 0 0,-1 1 1,1-1-1,-1 2 0,1-1 0,0 0 0,-7 5 0,-93 73 273,80-56-158,-104 154 49,104-133-117,-87 229 20,92-211-65,-67 276 21,72-266 6,-47 311 29,53-307-17,-6 304 26,18-309-25,42 242 32,-32-259-32,68 194 33,-79-241-86,1-1 0,0 0 0,0-1 0,6 10 0,-9-16-15,59 89 79,-43-70-64,34 31 0,-47-47-4,0 0-1,-1-1 1,2 1-1,-1-1 1,0 0-1,7 3 1,29 13 39,68 20 1,-105-38-45,0 1 0,0 0 0,0-1 0,1 0 0,-1 1 0,0-1 1,0 0-1,1 0 0,-1-1 0,5 0 0,9-1 16,-1-1 0,25-8 0,-24 5-10,0-2 0,20-11 0,-36 19-12,2-1 12,1-1-1,-1 1 0,0-1 1,1 0-1,-1 1 0,0-1 1,0 0-1,0-1 0,3-3 1,114-166 149,-95 127-33,115-225 53,-109 210-67,100-259 47,-109 252-33,48-270 60,-62 273-40,-5 30-86,3-30 29,-4-2 0,-10-107 0,-31-82 79,28 206-76,-61-162 34,54 174-47,-149-229 204,157 251-271,-40-45 63,-5 1 14,55 59-89,1 0-1,0-1 1,0 1 0,0 0 0,0 0 0,-1-1-1,1 1 1,0 0 0,0 0 0,0 0 0,-1 0 0,1-1-1,0 1 1,0 0 0,-1 0 0,1 0 0,0 0-1,-1 0 1,1 0 0,0 0 0,0 0 0,-1 0 0,1 0-1,0 0 1,-1 0 0,1 0 0,0 0 0,0 0-1,-1 0 1,1 0 0,0 0 0,-1 0 0,-4 2 6,-1 1 0,1-1 1,0 1-1,0 0 0,0 0 0,0 1 1,0-1-1,1 1 0,-5 5 0,-4 8 47,-8 24-15,-23 60 0,33-60 7,-40 226 13,41-202-39,-46 311 11,44-292-24,-55 355 8,55-355-9,-11 112-1,8 15-3,20-20 2,20-16-2,-15-129 0,16 48-1,-18-71-1,1-2 0,20 36 0,-22-46 0,-1 0 0,2-1 0,0-1 0,16 18 0,-18-23 0,0 1-1,-1-1 0,1 1 0,1-2 0,-1 1 0,0-1 0,1 0 1,7 2-1,-8-3 0,0-1 0,0 1 0,0-2 0,1 1 0,-1-1 0,0 0 0,0 0 0,1 0 0,8-3 0,-6 1 0,1-1 0,-1 0 0,0 0 0,0-1 0,0-1 0,15-9 0,-6 0 0,0 0 0,32-34 0,-16 11 0,31-44 1,-11-2 3,68-145 0,-115 214-2,-1 0 0,8-28 1,43-152 3,-13-13-2,-31 122 10,22-341 6,-34 405-10,-3-40 0,-15-136 10,-15 9-10,32 188-10,-2-15 11,-2 0 1,-9-26-1,-51-130 22,-13 7-18,69 149 5,-18-28 0,-57-78 20,2 23-20,77 93-10,0 0 0,0 1 0,0 0 1,-1 0-1,-5-4 0,-10-7 23,-40-21-1,41 27-21,-1 1-1,-25-7 0,43 14-5,0 1 0,0-1-1,1 1 1,-1-1 0,0 1 0,0 0 0,0-1 0,0 1-1,0 0 1,0 0 0,1 1 0,-1-1 0,0 0-1,0 1 1,0-1 0,0 1 0,-3 1 0,5-2-5,-16 5 17,0 0 0,0 2 1,0 0-1,-19 12 0,6 1-5,-48 45-1,77-65-11,-6 5 4,1 0-1,0 0 1,1 0-1,-1 0 1,1 1-1,0 0 1,-5 9-1,9-15-3,-97 175 32,-11 93-1267,2 17-4971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0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1080,'0'0'0,"1"30"0,10 53 0,-2 3 8,-2-10 8,-2-15 8,-1-15 0,2-13 8,-4-9-32,1-7 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1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4400,'58'23'-132,"-16"-4"121,80 19 23,-103-33 14,38 5 0,-28-6-18,70 10-1,98 4-2,-156-15 23,196 8 23,-183-9 10,243-3 35,-234-1-8,280-8 42,-268 8-37,336 3 34,-323 1-53,369 7 34,-362-7-40,388 13 36,-385-10-17,393 21 33,-392-21-40,402 16 30,-401-17-36,413 10 23,-409-12-49,418 9 20,-417-8-40,419 9 15,-421-9-22,397 12 14,-404-12-15,374 6 5,-379-10-17,332-9 9,-346 8-3,279-11 4,-289 10-4,268-18 14,-270 15 32,272-36 124,-80 14-48,-209 24-16,293-18 405,-229 16-265,167-19 420,-241 24-568,-10 1 165,53-7 1,-58 1-150,-20 5-92,3 1-7,-3 0-10,4 0-5,-4 0-3,3 0 2,-3 0-5,5 0-5,-7 0 4,1 2 1,4 3 0,5 4-3,0 0 0,1-1 0,0 0 0,1-1 1,0-1-1,0 0 0,21 7 0,-22-10 2,0-1 0,0 0-1,21-1 1,-23 0 3,0-1 0,0 1 1,0 0-1,0 1 0,18 6 0,10 5 59,-30-10-50,29 16 22,-23-11-29,-10-5-17,2 4 1,-3-5-9,3-1-3,102-1 14,-26 9-1059,-62-6-4492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2 100 2608,'0'0'16,"-1"-1"-14,1 1 0,0 0 0,0 0 0,0-1 1,0 1-1,0 0 0,0-1 0,0 1 0,0 0 0,0-1 0,0 1 1,0-1-1,0 1 0,0 0 0,0-1 0,0 1 0,0 0 0,0 0 0,1-1 1,-1 1-1,0 0 0,0-1 0,0 1 0,1 0 0,-1 0 0,0-1 1,0 1-1,0 0 0,1-1 0,54-9 150,87-4 157,-93 9-137,-32 3-147,10 0 334,42-10 0,-67 11-198,0-1 5,1 0-120,0-1 59,0 1 0,0 0 0,0 0 1,1 0-1,-1 0 0,1 0 0,-1 1 1,8-2-1,-7 0 104,4-3-6,-4 3-15,4-2-14,-4 4-36,4-1-14,-6 1 102,-1 1-79,6 0 16,-6 0 17,8 14 25,-5-6-133,0-1 0,0 1 0,3 14 0,5 7 21,-6-16-74,0 0 0,1 0-1,1-1 1,0 0 0,0-1-1,2 0 1,-1 0 0,1-1-1,1 0 1,0-1 0,0 0-1,1-1 1,0 0 0,13 6-1,16 5 58,-25-12-37,-1 0 0,1 1 0,-2 0 0,25 19 0,-38-26-31,0 0-1,0-1 1,0 1 0,0 0-1,0 0 1,-1 0-1,1 1 1,0-1 0,-1 0-1,1 0 1,-1 0 0,1 0-1,-1 1 1,1-1-1,-1 0 1,0 0 0,0 1-1,0-1 1,0 0 0,0 1-1,0 0 1,-9 29-1027,0-10-3827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3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10970 328 1352,'22'-13'644,"-18"11"-120,4 0 5,7-6 141,0-3-245,-2 5-267,2-3 26,2 2 1,-1 0-1,24-7 1,25 3 103,142-22 398,-114 24-443,131-27 322,-121 16-355,142-43 222,-159 38-256,-69 21-137,109-31 451,-114 31-444,0 2 1,1-1-1,-1 1 0,1 1 1,-1 0-1,14 1 0,20 4 107,63 7-30,-94-8-119,-6-1 8,25 14-5,-28-15-7,-4 0 0,-1-1 0,1 1 0,0-1 0,-1 1 0,1 0 0,-1 0 0,1-1 0,-1 1 0,1 0 0,-1 1 0,0-1 0,1 0 0,-1 0 0,2 3 0,0-2 0,11 14 0,-11-14 0,-2-1 0,-1 0 0,1 0 0,0 0 0,0 0 0,-1 0 0,1 0 0,-1 0 0,1 0 0,-1 0 0,1 0 0,-1 0 0,1 1 0,-1-1 0,0 0 0,0 0 0,0 0 0,1 2 0,4 24 1,15 119 74,-12-90-30,3 102 66,-5-66-81,-6-87-23,3 26 20,0 0-1,2-1 1,17 54 0,26 99 93,-31-99-56,-10-29 5,-1 0 1,-4 77 0,-2-127-62,0 0 1,-1 1-1,1-1 1,-1 0-1,-1 0 1,1 1-1,-1-1 0,0 0 1,0 0-1,0-1 1,-1 1-1,0 0 0,0-1 1,0 1-1,-7 6 1,3-4-2,5-5-2,-1 0 1,1 0-1,-1 0 0,1 0 0,-1 0 0,0-1 0,0 1 0,0-1 0,0 0 1,-4 1-1,-36 11 63,0-2 0,-78 8 0,-48-3 136,19-14-123,88-4-15,-163 1 36,-13 6-31,189-4-31,-224 3 17,213-3-9,-257 4 27,252-3-15,-266 8 24,262-7-24,-294 19 26,287-17-12,-318 20 26,315-19-40,-319 19 16,318-20-55,-313 21 11,314-19-24,-118 15 4,-41 9-9,-7 2-3,-8-5 0,-225 35-2,389-51-3,-339 37 2,345-40-2,-330 32 2,329-34-3,-339 25-5,337-27-1,-357 23 0,354-23-1,-358 14-6,358-17 7,-352 6 0,355-7 0,-333 9 1,339-7 5,-298 4-4,305-6 5,-109 4 4,-34 2 1,7-3 0,6-4 0,15-2 0,20 0 0,7-2 0,-2-1 1,-143-2 14,10-10 14,189 6 6,70 6-22,-31-3 46,-92-23 1,149 28-57,8 3-1,0-1-1,0 1 1,1-1 0,-1 0 0,0 0 0,1-1 0,-1 1-1,1 0 1,-4-3 0,-10-8 18,1 0-1,-26-26 1,-6-19 66,-64-104 0,75 107-9,34 51-70,0 0-1,1-1 1,-1 1 0,1 0 0,-1 0-1,1-1 1,0 1 0,-1-7 0,-6-21 31,-43-68 10,45 86-43,-20-36-1,5-6 1,2-3-3,2-8-2,-2-7 0,4-1 0,5 7 0,-11-116 14,8 114 4,11 60-17,-6-31 17,-2 1 0,-26-67 1,27 83-11,2 0 1,-4-24-1,11 47-8,0 0 0,0 0 0,0 0 1,-1 0-1,1 0 0,0 0 0,0 0 0,0 0 0,0 0 1,0 0-1,0 0 0,0 0 0,0 0 0,0 0 0,0 0 1,0 0-1,0 0 0,0 0 0,0 0 0,0 0 0,0 0 1,0 0-1,0 0 0,0 0 0,0 0 0,-1 0 0,1 0 0,0 0 1,0 0-1,0 0 0,0 0 0,0 0 0,0 3-26,-1 0-1,0 0 0,0 0 1,0 0-1,0 0 0,-1-1 1,1 1-1,-1 0 1,1-1-1,-1 1 0,0-1 1,-2 3-1,-2 0-1045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7712,'28'49'304,"59"77"1,-42-77-298,-28-34-200,0-2 1,2 0 0,-1 0 0,33 14-1,18 9-4613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4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2608,'6'-3'152,"10"-4"-135,-7 2 219,1 1 0,-1 0 1,1 0-1,0 1 0,0 1 0,0 0 0,11-2 1,-18 4 137,-3 5-313,0 0 0,-1 0-1,0-1 1,0 1 0,0 0 0,0-1 0,0 1-1,-1-1 1,0 1 0,0-1 0,0 0-1,-1 1 1,1-1 0,-4 3 0,-20 37 171,-14 56 16,34-77-40,-4 113 88,12-107-88,0-13-116,1 7-8,1 0 0,1 0-1,1 0 1,13 34 0,6 1 87,45 116 346,-47-92-448,-14-47 79,26 141 59,-30-144-87,0 109 42,-5-139-152,0 0-1,0 0 1,-1 0-1,1 0 1,0 0-1,-1 0 1,1 0-1,-1 0 1,-1 4-1,-5 8-146,0 0 0,-2-1 0,1 0 0,-1 0-1,-1-1 1,-16 16 0,-29 26-5256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3592,'6'-1'112,"19"-4"59,-17 3 235,-2 1 1573,-6 1-1950,0 0-1,0 0 1,-1 0 0,1-1-1,0 1 1,0 0-1,0 0 1,0 0-1,0 0 1,-1 0-1,1 0 1,0 0-1,0 0 1,0 0-1,0 0 1,0 0 0,-1 0-1,1 0 1,0 0-1,0 0 1,0 0-1,0 0 1,0 0-1,-1 0 1,1 0-1,0 0 1,0 0 0,0 0-1,0 1 1,0-1-1,-1 0 1,1 0-1,0 0 1,0 0-1,0 0 1,0 0-1,0 0 1,0 0-1,0 1 1,0-1 0,-1 0-1,1 0 1,0 0-1,0 0 1,0 0-1,0 1 1,0-1-1,0 0 1,0 0-1,0 0 1,0 0 0,0 1-1,0-1 1,0 0-1,0 0 1,0 0-1,0 0 1,6 14 141,0 0-1,-1 0 1,-1 0 0,0 1 0,2 16 0,-4-19-120,33 166 1134,-14-54-640,-19-99-176,-6-2-238,0-1 1,-1 1-1,-9 23 0,10-35-40,0 0 0,0 0 0,1 1 0,0-1 0,1 1 0,0 0 0,1-1 0,1 1 0,0 18 0,0-25-13,0 0 0,0 0 0,1 0 0,0 0 0,0 0 0,0 0 0,3 9 0,1-1 14,5 17 113,-8-25-130,0 0 0,0 0 1,-1-1-1,0 1 0,0 0 0,0 0 0,0 0 1,-1 9-1,-1-8 174,-4 5 43,3-8 173,4-7-323,1-4-427,-1 0 1,0-1-1,-1 1 1,0-1-1,1-11 1,0-23-8915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0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5744,'1'-3'57,"-1"-1"-26,10-19 1,-3 12-28,0 1 0,0 0 0,1 0 0,0 0 0,1 1 0,0 1 0,11-10 0,-6 11 77,77-22 56,-68 25 37,123-2 103,-114 8 71,110 30 163,-119-23-70,64 47 176,-83-53-559,0 0 0,-1 1 0,1 0 0,-1 0 0,1 0-1,-1 0 1,-1 0 0,1 1 0,-1-1 0,1 1 0,-1 0 0,0-1-1,-1 1 1,1 0 0,0 8 0,0-6 3,-1 10 287,-3-4-252,-1 0 0,0-1 0,-1 1 0,-5 12 0,-1-12 192,-8 1-144,0-1 0,0-1 0,-1-1 0,-1-1 0,-36 14 0,38-17-104,-42 11 231,12-7-78,-78 20 671,124-31-713,14-2-4,-11 1-140,0 0 0,0 1 1,0-1-1,0 1 0,1-1 1,-1 1-1,0-1 0,0 1 0,1 0 1,-1 0-1,0-1 0,1 1 1,-1 0-1,0 0 0,2 1 1,46-2 105,-1 3 0,62 10 1,-103-11-100,0 1 0,-1-1 1,1 1-1,-1 0 1,1 1-1,-1-1 1,0 1-1,0 1 1,6 3-1,-9-5-6,3 6 52,-4 2-44,-1-1 0,1 1 0,-2-1 1,0 16-1,-3-8 31,-5 2-26,0 0 0,-16 26 1,10-31 18,9-10-30,-5 4 0,0-1-1,0 0 1,-1 0-1,1-1 1,-2-1-1,1 1 1,-1-2-1,-16 5 1,7-3-2,-8 3 18,0-1-1,-1-2 0,0-1 1,-1-1-1,-36 0 1,36-6-7,2-6-15,23 5-194,1-1 0,0 1 0,0-1 0,1 1 1,-1-2-1,1 1 0,0 0 0,-5-7 1,-13-16-8351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0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35 8248,'10'-2'6,"1"-1"0,-1 0 0,0 0 0,18-10 0,-25 12 29,-1-1 4,4-2-16,-6 1 30,-22 3-20,12 0-31,6 1-1,-1-1 0,1 1 0,-1 0 1,1 1-1,0-1 0,-1 1 0,1-1 0,-6 5 0,-100 52 19,101-54-12,0 2 0,0-1-1,1 1 1,0 0 0,-9 9 0,2 0-2,1-3 1,9-8 2,1 0 0,-1 0 0,1 0-1,0 1 1,0 0 0,1 0 0,-6 9 0,-31 58 77,37-59-11,4 3-38,0 1 1,7 27-1,-1-28 51,-1-6-62,1-1-1,1 1 1,0-1-1,14 12 1,-8-14 61,15-3-24,45 3 0,-51-9 52,7-6-31,51-21 0,-63 18 44,4-11-28,26-31 0,-43 47-60,-1 0 0,0-1-1,-1 0 1,0 0 0,0 0 0,0 0-1,-1 0 1,0-1 0,0 1 0,-1-1-1,1-9 1,-1 7 11,0 0 29,0 1 1,-1 0-1,0-1 0,-1 1 0,0 0 1,-1-1-1,1 1 0,-7-16 0,5 14-17,1 4 11,0 1 0,-1-1 0,0 1-1,0 0 1,0 0 0,0 0 0,-1 0 0,0 0-1,-7-7 1,5 7-10,6 6-50,0-1 1,0 1 0,-1-1 0,1 1 0,0 0-1,-1-1 1,1 1 0,0 0 0,-1-1-1,1 1 1,-1 0 0,1 0 0,-1-1 0,1 1-1,0 0 1,-1 0 0,1 0 0,-1 0 0,1 0-1,-1-1 1,1 1 0,-1 0 0,-5 0 50,0-1 1,0 1 0,1 1-1,-1-1 1,0 1 0,1 0-1,-1 0 1,0 0 0,1 1-1,0 0 1,-1 0 0,1 0-1,-9 6 1,0 1-434,0 0 0,1 1 1,-20 20-1,-7 8-7632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 3232,'4'-3'72,"-2"1"22,10-9-229,-12 10 163,0 1 1,0-1-1,0 0 1,0 1 0,0-1-1,0 1 1,0-1-1,0 0 1,0 1-1,0-1 1,0 1 0,-1-1-1,1 0 1,0 1-1,0-1 1,0 1-1,-1-1 1,1 1 0,0-1-1,-1 1 1,1-1-1,-1 1 1,1-1-1,0 1 1,-1-1 0,1 1-1,-1 0 1,1-1-1,-1 1 1,1 0-1,-1-1 1,0 1 0,1 0-1,-1 0 1,-3-1 1526,3 1-1448,0 0-1,-1 0 0,1 0 0,-1 0 0,1 0 0,0 1 0,-1-1 0,1 0 0,0 1 0,-1-1 0,1 1 0,0 0 0,-1-1 0,1 1 1,0 0-1,0 0 0,-1 1 0,-16 30 354,2 1 0,-19 57 0,30-67-40,3-6-285,2 1 0,0 0 0,1 0 0,1 0 0,0-1 0,6 19 0,25 169 978,-15-111-731,-6 50-14,-12-133-284,0-1 1,0 1-1,1 0 0,4 20 1,-1-12-27,-1-5-18,-1-4 15,0 0-1,1 1 1,1-1-1,5 10 1,-3-4 16,2 2 134,11 35 0,-18-48-147,1 1 0,-1 0-1,0-1 1,-1 1 0,1 0-1,-1 0 1,0-1-1,0 1 1,-1 0 0,0 0-1,0-1 1,-2 7 0,-11 14 110,11-23-117,1 0 0,0 1 0,0 0 0,0-1 0,1 1 0,-1 0 0,1 0 0,0 0 0,0 0 0,0 0 0,0 0 0,0 7 1,2-8-24,-1 1 0,0-1 0,0 1 0,0-1 0,0 1 0,0 0 0,-1-1 0,0 1 0,0-1 1,0 1-1,0-1 0,0 1 0,-1-1 0,1 0 0,-1 0 0,0 0 0,0 0 0,-5 5 0,7-7-24,-5 5 83,3-3-54,0 0 0,-1 1 0,1-1 0,0 1 0,1-1 0,-1 1 0,1 0 0,-1 0 1,1-1-1,0 1 0,0 6 0,1-9-18,0 0 0,0 0-1,0-1 1,0 1 0,0 0 0,1 0 0,-1 0 0,0 0 0,1 0-1,-1-1 1,0 1 0,1 0 0,-1 0 0,1-1 0,-1 1 0,1 0-1,-1-1 1,1 1 0,0 0 0,-1-1 0,1 1 0,0-1 0,-1 1-1,1-1 1,0 1 0,0-1 0,0 0 0,1 1 0,27 10 213,-22-10-106,-7-1-99,1 0-1,0 1 1,0-1-1,0 0 0,0 0 1,0 1-1,0-1 1,0 0-1,0 1 1,0-1-1,-1 1 1,1-1-1,0 1 1,0-1-1,-1 1 0,1 0 1,0-1-1,-1 1 1,1 0-1,0-1 1,-1 1-1,1 0 1,-1 0-1,1 0 1,-1 0-1,0-1 1,1 1-1,-1 0 0,0 0 1,0 0-1,1 1 1,1 2 94,-2-4-112,1 0 1,-1 0-1,0 1 0,0-1 1,0 0-1,1 0 0,-1 0 1,0 0-1,0 1 0,0-1 1,1 0-1,-1 0 0,0 1 1,0-1-1,0 0 0,0 0 1,0 1-1,0-1 0,1 0 1,-1 0-1,0 1 0,0-1 1,0 0-1,0 0 0,0 1 1,0-1-1,0 0 0,0 0 1,0 1-1,0-1 0,0 0 1,-1 0-1,1 1 0,0-1 1,0 1-1,-1 4-155,0 1-1,0-1 1,-1 1 0,0-1-1,0 1 1,0-1 0,-1 0-1,1 0 1,-1 0 0,-1 0-1,1 0 1,-5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3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64 1264,'-55'0'145,"30"-1"-64,3 0 1322,-35 3 0,145-11-578,79-7-470,-127 12-175,187-16 212,-68 7 62,-147 12-431,-10 1 90,-8 1 4,-1 0-80,-41 6 123,-93 10-6,-124-1 180,148-7-192,116-9-136,0 0 0,0 0 0,0 0 0,0 0 0,0 0 0,0 0 0,0 0 0,0 1 0,0-1 0,0 1 0,0-1-1,0 0 1,0 1 0,0 0 0,0-1 0,0 1 0,1-1 0,-1 1 0,0 0 0,0 0 0,0-1 0,1 1 0,-1 0 0,1 0-1,-1 0 1,1 0 0,-1 0 0,1 0 0,-1 0 0,1 0 0,0 0 0,-1 0 0,1 0 0,0 0 0,0 0 0,0 0 0,0 0-1,0 0 1,0 0 0,0 1 0,0-1 0,0 0 0,1 1 0,-1 0 8,0-2-9,0 1-1,1-1 1,-1 0 0,0 1 0,0-1-1,0 1 1,0-1 0,1 1-1,-1-1 1,0 0 0,0 1-1,0-1 1,1 1 0,-1-1-1,0 0 1,1 1 0,-1-1 0,0 0-1,1 0 1,-1 1 0,1-1-1,-1 0 1,0 0 0,1 0-1,-1 1 1,1-1 0,24 14 51,1-1 1,44 15-1,-31-16 31,222 44 27,-246-54-96,0 1 0,16-1 0,132 4 35,39-14-990,-200 8 905,206-12-4868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4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67 3768,'-4'-4'113,"-2"-3"81,6 7-207,-1 0 0,1 0 1,0-1-1,-1 1 0,1 0 1,0 0-1,-1-1 1,1 1-1,0-1 0,0 1 1,0 0-1,-1-1 1,1 1-1,0 0 0,0-1 1,0 1-1,0-1 0,-1 1 1,1-1-1,0 1 1,0 0-1,0-1 0,0 1 1,0-1-1,4-41 2788,-3 41-2693,0 0 0,0 1 0,0 0 0,0-1 0,0 1 0,0 0-1,0-1 1,0 1 0,0 0 0,0 0 0,0 0 0,1 0 0,-1 0-1,0 0 1,0 0 0,0 0 0,0 1 0,0-1 0,0 0 0,0 1-1,0-1 1,2 2 0,-2 0-36,0 1 0,0 0 0,0 0 0,-1-1 0,1 1 0,-1 0 0,0 0 0,1 0-1,-1 0 1,-1 0 0,1 0 0,0 0 0,-1 0 0,1-1 0,-1 1 0,-1 4 0,-4 26 292,7 26 22,-3-42-275,-1 0 0,-1 0 0,-7 22 0,9-32-39,0 1 0,0-1 0,1 1 0,0 0 1,0 0-1,1 0 0,0 0 0,0-1 0,1 1 0,0 0 1,0 0-1,1-1 0,0 1 0,5 13 0,-3-10 34,-1 1 0,3 19 0,-8 37 200,3-64-262,-1 0 1,1 0-1,-1 0 1,1 0-1,0 0 1,1-1-1,-1 1 1,1 0-1,-1-1 1,1 1-1,0-1 1,1 1-1,-1-1 0,6 6 1,-7-8-1,0-1 0,0 1 0,0 0 0,0 0 0,-1 0 1,1 0-1,0 1 0,0-1 0,-1 0 0,1 0 0,0 0 0,-1 1 0,1 0 0,-1-1-10,0 0-1,0-1 0,0 1 0,0-1 1,0 1-1,0-1 0,0 1 1,0-1-1,0 1 0,-1 0 0,1-1 1,0 1-1,0-1 0,-1 1 0,1-1 1,0 1-1,-1-1 0,1 1 1,0-1-1,-1 0 0,0 1 0,-2 1 18,0 0 0,0 0 0,0 0 0,0-1 0,0 1 0,-1-1 0,-3 1 0,-6 3 125,13-5-130,-2 3-29,20 1 258,-13-7-188,40-46-1534,-13 12-6167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4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7712,'-6'0'-11,"4"0"5,0 0-1,1 0 0,-1 0 0,0 1 0,0-1 1,0 1-1,1-1 0,-1 1 0,0 0 0,1-1 1,-1 1-1,-1 2 0,2-2-8,1 0 0,0 0 0,0 0 0,0 0 1,0 0-1,0 0 0,0 0 0,0 0 0,0 0 0,0 0 0,0 0 0,1 0 0,-1 0 0,0 0 1,1 1-1,-1-2 0,19 103 88,8 102 791,-25-185-860,19 133 1282,-18-134-1049,18 136 1677,-15-132-1310,-5-21-490,1-3-1,10-3-1585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5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2 6008,'-21'0'0,"9"0"-3,4-1-17,-19 4 12,21-2 11,0 1 0,0 1 0,1-1-1,-1 1 1,0 0 0,1 0 0,0 1-1,0-1 1,0 1 0,0 0 0,-7 9 0,3-3 6,0 0 0,1 1 1,-11 19-1,16-24 11,0 0 0,0-1-1,0 1 1,1 0 0,0 0 0,-2 11 0,-1 3 1,-2 1-5,2-8 51,2 0 0,-5 23 0,0 25 330,0 99-1,8-139-352,-1-14 6,1-1-1,0 1 0,1-1 1,0 0-1,0 1 0,3 9 1,-1-7 14,0 1 1,1-1-1,0 0 1,0 0-1,10 14 0,-3-14 191,58 21 104,-53-27-118,0-4-147,1 0-1,-1-1 1,1-1 0,-1-1-1,0 0 1,0-1 0,17-9-1,-15 7-58,-11 5-2,-1-1 0,1 0 0,-1-1 0,0 1 1,0-1-1,9-9 0,5-4 34,-2-1 1,0-1-1,18-25 0,-22 19 127,4-18-17,-2 0 0,-2-2 0,9-46 0,-21 74-140,-1 12-9,0 0-1,0 0 0,-1 0 1,0 0-1,0 0 1,-1 0-1,1 0 0,-3-9 1,-1-1 41,0 0 0,-1 1 1,-8-17-1,3 19 119,0 5-141,1 1 0,-1 0 0,0 0 0,-1 1 0,1 1-1,-1 0 1,0 0 0,0 1 0,-1 0 0,-19-2 0,-30 11 177,61-6-266,0 0-1,0 0 1,-1 0 0,1 0 0,0-1 0,0 1-1,-1 0 1,1 0 0,0 0 0,0 0-1,-1-1 1,1 1 0,0 0 0,0 0-1,0 0 1,0-1 0,-1 1 0,1 0-1,0 0 1,0-1 0,0 1 0,0 0 0,0 0-1,0-1 1,-1 1 0,1 0 0,0-1-1,0 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60 5208,'1'-5'9,"1"1"74,-1 2-22,0 0 0,0 0 0,-1 0 0,1 0 0,0 0 0,-1-1 1,0 1-1,1 0 0,-1 0 0,0 0 0,0 0 0,0-1 0,0 1 0,-1 0 0,0-3 0,0 2 774,-5-7 2021,1 31-1910,0-8-823,-1 4-54,-9 39 345,-23 117 20,31-135-220,-25 152 84,29-153-83,-5 144 93,8-145-81,3 39-69,3 205 669,-3-172 276,-6-123-997,-4-9-35,5 9-52,0 1-1,2-1 1,-1 0 0,2 0-1,2-16 1,13-111 21,-10 108-33,12-49-1,-10 57-5,16-38 0,-15 46-2,1 0 0,0 1 1,1 0-1,20-22 1,-18 29-12,-6 7 10,0 1 1,0 0-1,0 1 0,0-1 1,0 1-1,1 1 0,12 0 1,-6 5-18,-5 1 16,-1 1-1,0 0 1,0 0 0,-1 1 0,0 0-1,7 10 1,-6 2-22,24 116-7,-21-50-21,-9-58 46,6 82-38,-3-68 29,0-2-12,-2 1 0,-1 0 0,-5 57 0,-4-64 7,-22 64 0,28-95 15,-11-11-1826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6008,'-10'14'25,"7"-9"9,0-1-1,0 1 1,0 0-1,0 0 1,1 0-1,-1 0 1,1 1-1,1-1 1,-1 0-1,1 1 1,0-1-1,0 1 1,0 0-1,1-1 1,0 8-1,8 71 235,-4-62-81,12 24 56,2 0 0,29 53 0,-33-77 59,22 26 0,-32-43-253,-4-4-9,1 0 1,-1 0-1,1 0 0,-1 0 1,1-1-1,0 1 1,0 0-1,-1 0 0,1-1 1,0 1-1,0-1 1,0 1-1,0-1 0,-1 1 1,1-1-1,0 1 1,2 0-1,-2-2-10,0 1-1,0 0 0,0 0 1,0-1-1,0 1 1,0-1-1,0 1 1,0-1-1,0 1 1,0-1-1,0 1 0,-1-1 1,1 0-1,0 0 1,0 1-1,-1-1 1,1 0-1,0 0 1,-1 0-1,1 0 1,0-1-1,2-3 27,-1 1 0,0 1-1,0-1 1,-1 0-1,1-1 0,-1 1 1,2-8-1,-2 8 41,36-171 1307,-34 158-1335,-1 9 40,-1 0 0,2 0 1,5-14-1,3-1 303,1 0-1,23-35 1,-33 57-384,0-1 0,0 1 1,0 0-1,0-1 0,0 1 0,1 0 1,-1 0-1,0 0 0,1 0 0,-1 1 1,0-1-1,1 1 0,-1-1 0,1 1 0,-1 0 1,0 0-1,1 0 0,-1 0 0,4 1 1,-3-1 6,2 1-15,-1-1 1,1 1-1,-1 0 1,1 1-1,-1-1 1,1 1-1,-1 0 1,0 0 0,0 0-1,0 0 1,0 1-1,0 0 1,0-1-1,-1 1 1,4 4 0,-2-2-3,6 8 57,3 14-34,-2 0 0,-1 2 1,14 50-1,-10-7-17,-3-29-10,5 0-9,0-11 1,-16-30-5,0 0 0,1 0 1,-1 0-1,1 0 0,-1-1 0,1 1 0,0 0 0,-1-1 0,4 3 1,-2-3-1,0 0 0,0 0 0,0 0 0,0 0 0,0 0 0,0-1 0,0 1 0,4-1 0,42 0 0,14-7 0,5-9 0,-51 10 0,-1 0 0,18-10 0,-22 9 0,1-1 0,20-17 0,-20 14-1,0-1 0,-1 0 0,-1-1 1,0 0-1,0-1 0,-1-1 0,-1 1 1,7-17-1,2-3-5,-1-1-1,19-60 1,-36 93 5,0-1 1,0 0-1,0 1 0,0-1 0,0 0 1,0 1-1,-1-1 0,1 0 0,-1 1 1,0-1-1,0 1 0,0-1 0,0 1 1,0-1-1,-1 1 0,1 0 0,-1 0 1,1 0-1,-4-3 0,3 2 0,0 1 1,-1 0-1,1-1 1,-1 1 0,0 1-1,0-1 1,0 0 0,0 1-1,0-1 1,0 1-1,0 0 1,0 0 0,-1 0-1,1 0 1,0 1-1,-1-1 1,1 1 0,-5 0-1,4 0 0,0 0 0,0 0 0,0 0 0,1 0 0,-1 1 0,0 0 0,0 0 0,1 0 0,-1 0 0,1 0 0,-1 1 0,1-1 0,-1 1 0,-3 3-1,3-3 1,2 0 0,0-1 1,0 1-1,0 0 0,1 0 0,-1 0 0,1 0 0,-1 0 1,1 0-1,0 0 0,0 1 0,0-1 0,0 0 0,0 1 1,0-1-1,1 0 0,-1 1 0,1-1 0,-1 4 1,1-3-2,0 2-1,0 0 1,0 1-1,0-1 1,1 0-1,-1 0 1,2 1-1,-1-1 1,0 0-1,1 0 1,0 0-1,3 6 1,-2-4-3,-1-2-1,0 1-1,0-1 0,1 0 1,-1-1-1,1 1 1,6 7-1,3 5 0,31 50-46,9 2 5,43 62-124,-94-129 163,1 1 0,0 0 0,-1 0 0,0 0 0,0 0 1,0 0-1,0 0 0,0 0 0,-1 0 0,1 0 0,-1 0 1,0 0-1,0 0 0,0 7 0,-1-6 0,1-2 4,-1 0-1,1 0 1,-1 0-1,0 0 1,0 0-1,0 0 0,0 0 1,0 0-1,0 0 1,-1 0-1,1-1 1,-1 1-1,1 0 1,-1-1-1,1 1 1,-4 1-1,3-1-1,-1-1 2,1 0 0,-1 1 0,1-1 1,-1 0-1,0 0 0,1-1 0,-1 1 0,0-1 0,0 1 0,0-1 1,0 0-1,1 0 0,-1 0 0,-5-1 0,5 1 1,0 0-1,0 0 0,0 0 0,0 0 1,0-1-1,0 0 0,1 1 0,-1-1 1,-5-2-1,3 1 0,4 1 3,1 1 0,-1-1 0,0 0 0,1 1 0,-1-1 0,1 0 0,-1 0 0,1 1 0,0-1 0,-1 0 0,1 0 0,0 0 0,-1 0 0,1 1 0,0-1 0,0 0 0,0 0 0,0 0 0,0 0 0,0 0 0,0-1 0,0-12-10,0 11 3,0 1 1,1-1 0,-1 1-1,0-1 1,1 1 0,-1-1 0,1 1-1,0 0 1,0-1 0,0 1-1,2-4 1,2-5-6,0-3 1,-3 9-7,-1 0 0,1 0 0,0 1 0,1-1 0,-1 1 0,1-1 0,0 1 0,3-4 0,88-103-1740,-35 49-6153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8 3680,'-2'-1'17,"-2"0"-11,1 0-1,-1 0 0,1 0 1,-1 0-1,0 0 1,0 1-1,0 0 0,1 0 1,-1 0-1,0 0 0,-4 1 1,-41 9 38,42-8-46,-8 2 26,0 1-1,0 0 1,0 1 0,1 1-1,-16 9 1,17-8-7,-6 3 23,1 0 0,1 2 1,0 0-1,-26 26 1,26-24-25,-102 102 136,90-86-81,5-3 309,24-28-380,-14 20 190,-16 31 0,23-35-124,1-1-1,-6 24 1,12-39-66,-4 24 607,-1 59 209,5-80-775,1-1 0,-1 1 0,1-1 0,-1 0 0,1 1 0,0-1-1,0 0 1,0 0 0,0 0 0,1 0 0,-1 0 0,1 0 0,-1 0 0,1 0 0,0 0 0,-1 0 0,1-1 0,0 1 0,0-1 0,0 0 0,0 1 0,0-1 0,3 1 0,-2-1 18,9 4 275,-2-5-250,0 0 0,0 0 1,0-1-1,0 0 0,0-1 1,0 0-1,0-1 0,0 0 0,-1 0 1,1-1-1,-1 0 0,9-6 1,42-22 32,-35 15 150,-13 7-167,2-1-44,0 0-1,-1-1 1,0-1-1,-1 0 0,0 0 1,-1-1-1,13-23 1,7-17 86,84-137 405,-82 137-392,-33 53-148,0 0 1,0 1-1,1-1 1,-1 0-1,1 0 1,-1 1 0,0-1-1,1 1 1,-1-1-1,1 0 1,-1 1-1,1-1 1,0 1-1,-1-1 1,1 1-1,-1 0 1,1-1 0,0 1-1,-1-1 1,1 1-1,0 0 1,0 0-1,-1-1 1,1 1-1,0 0 1,0 0-1,-1 0 1,1 0 0,0 0-1,0 0 1,-1 0-1,1 0 1,0 0-1,0 0 1,-1 1-1,1-1 1,0 0 0,0 0-1,-1 1 1,1-1-1,0 0 1,-1 1-1,1-1 1,0 1-1,-1-1 1,1 1-1,-1-1 1,1 1 0,-1-1-1,1 1 1,-1 0-1,1-1 1,-1 1-1,0 0 1,1-1-1,-1 1 1,0 0-1,1-1 1,-1 1 0,0 0-1,0 0 1,0-1-1,0 1 1,0 0-1,0 0 1,0 0-1,0 0 1,-4 37 171,-1 59-3,2-54-41,-12 76 0,11-96-111,-3 12 91,-4 6-11,-1-1 0,-35 73 0,-39 113 364,63-131-272,-40 103 368,63-197-551,-1 1 1,1-1 0,-1 0-1,1 0 1,0 1-1,-1-1 1,1 0-1,0 0 1,0 1-1,0-1 1,0 0-1,0 1 1,0-1 0,1 0-1,-1 1 1,0-1-1,1 0 1,-1 0-1,1 0 1,-1 1-1,1-1 1,0 0-1,-1 0 1,1 0 0,0 0-1,0 0 1,-1 0-1,1 0 1,0 0-1,0 0 1,2 0-1,0 2 15,0-2 0,0 1 0,0 0 0,0-1 0,1 1-1,-1-1 1,1 0 0,4 1 0,-7-2-20,1 0 1,-1 0-1,0-1 0,1 1 1,-1 0-1,0 0 0,0-1 1,1 1-1,-1-1 0,0 1 1,0-1-1,1 0 0,-1 1 1,0-1-1,0 0 1,0 0-1,0 0 0,1-1 1,3-2 12,31-24-1764,3-3-7063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7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12 7000,'-5'-2'7,"0"0"1,0 0 0,0 1-1,-1 0 1,1 0-1,0 0 1,-1 0 0,1 1-1,0 0 1,-1 0-1,1 1 1,0-1-1,0 1 1,-7 2 0,-11 2 88,-35 15 0,41-14-53,-9 5 144,-8 11-57,-56 45 1,87-64-100,0-1 1,0 1-1,1 0 0,-1 0 1,-3 7-1,-71 123 224,67-106-135,-24 92 56,33-117-162,1 0 1,-1-1-1,1 1 1,0-1-1,0 1 1,0 0 0,0-1-1,0 1 1,0 0-1,0 2 1,3 7 17,0 1 0,1-1 0,0 1 0,1-1 0,0 0 0,8 11 0,-12-20-18,0-1 1,0 1-1,0-1 1,0 0-1,0 1 1,1-1 0,-1 0-1,0 0 1,1 0-1,2 2 1,23 13 98,52 23 0,-54-33 62,106 5 74,-106-14-74,-13 0-104,-1 1-41,-1 0 0,1-1 0,-1 0-1,0-1 1,0 0 0,0 0 0,-1-1-1,0-1 1,0 1 0,9-8 0,64-64 211,-81 75-212,1 1-1,-1-1 1,0 1 0,0-1-1,1 0 1,-1 1 0,0-1-1,0 0 1,0-2 0,8-18 106,-2-1 0,8-42 0,-14 41 172,-4 4-204,-1 0 1,0 1 0,-10-25-1,3 28 132,-1 4-153,-1 2 0,0-1 0,-26-14 0,21 18 126,-6 3-60,-35-2 0,51 6-1557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 91 4576,'-8'-7'184,"0"1"-100,-2-2 0,0 1 0,0 0 0,-1 1 1,0 0-1,0 1 0,-21-7 0,19 7 29,2 1 156,-1 0 0,1 1 1,-1 0-1,0 1 0,-23-1 0,-68 3 314,71-1-469,8 0 19,1 1 0,-1 0 0,0 2 1,-41 8-1,22 3-17,2 2 13,12-5 50,-30 8-1,57-17-162,0-1-1,1 1 0,-1 0 0,0 0 0,1-1 0,-1 1 1,1 0-1,0 0 0,-1 1 0,1-1 0,0 0 0,0 0 0,-1 1 1,1-1-1,0 0 0,0 1 0,1-1 0,-1 1 0,0 0 1,0-1-1,1 1 0,-1 1 0,-9 45 204,5-22-148,-10 19 20,9-24-26,1 1 1,0 0 0,-3 40-1,8 1 34,0-45-63,-1 0-1,0 0 1,-2 0-1,0 0 1,-1 0-1,0-1 1,-2 0-1,-13 32 1,5-11 55,14-37-87,0-1 1,1 1-1,-1 0 0,0 0 1,1-1-1,-1 1 1,1 0-1,-1 0 1,1-1-1,-1 1 0,1-1 1,0 1-1,-1 0 1,1-1-1,0 1 1,-1-1-1,1 0 1,0 1-1,0-1 0,0 0 1,-1 1-1,1-1 1,0 0-1,1 1 1,0-1 4,4 2 7,-1 0 0,1-1 1,0 0-1,0 0 1,0-1-1,0 0 0,0 0 1,0 0-1,0 0 0,0-1 1,0 0-1,0-1 0,0 1 1,0-1-1,-1 0 1,1 0-1,10-7 0,-5 3-5,-7 3 0,0 0 0,0 1 1,1 0-1,-1 0 1,9-2-1,12-4 31,1 1 0,-1 2 0,1 0-1,38-1 1,-9 9-16,-35 0 35,-5 3-36,0 0 0,-1 1 0,25 16 0,-38-23-17,0 1 0,0 0 1,0 0-1,0 0 0,0 0 0,0-1 0,0 1 1,-1 0-1,1 0 0,0 0 0,-1 1 0,2 0 1,5 14 43,0 0 0,9 31 0,-16-30 89,-4-5-105,0-1 0,0 1 0,-1-1 0,-1 0 0,-8 13 0,0-10 171,-22 11 10,0-1-1,-75 35 1,47-32-147,36-18 90,-135 25 54,126-30-100,-34 5-51,-8 2 170,-135 0 0,178-13-168,0-3-50,-5-5-11,41 10-5,-1-1 0,1 0 0,0 0 0,0 1 0,0-1-1,0 0 1,0 0 0,0 0 0,0 1 0,0-1 0,1 0 0,-1 0 0,0 1 0,0-1 0,1 0 0,-1 0 0,0 1 0,1-1-1,-1 0 1,1 1 0,-1-1 0,1 0 0,0 0 0,-1 1 0,21-28-1689,4-4-6750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7:19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8 7176,'27'-7'177,"-31"10"-98,-92 103 93,79-82-112,-7 22-12,-23 60 0,37-73 73,3-10-109,-11 43 263,-17 124 1,36-176-136,4-2-92,0-1 0,0-1 0,10 15 0,-4-17 72,-1-4-89,0-2 0,1 1 0,-1-1 1,1-1-1,-1 0 0,1-1 0,-1 1 1,15-3-1,5-1 28,40-10 1,-55 9-19,-1 0 0,0 0 0,0-1 0,0-1 0,-1 0 1,25-17-1,-33 20-28,11-10 135,-1-5-76,-1-1 0,18-31 0,-31 48-53,0 0-1,0 0 1,0 0 0,0 0-1,0-1 1,-1 1 0,1 0-1,0-4 1,12-142 254,-14 115 62,-4-6-93,-19-67 0,15 86 146,2 9-252,0 0 0,-1 0 0,-13-13 0,20 24-126,1 0 1,0-1 0,0 1-1,0 0 1,0 0-1,-1 0 1,1 0-1,0-1 1,0 1-1,0 0 1,-1 0-1,1 0 1,0 0-1,0 0 1,-1-1-1,1 1 1,0 0-1,-1 0 1,1 0-1,0 0 1,0 0-1,-1 0 1,1 0-1,0 0 1,0 0-1,-1 0 1,1 0-1,0 0 1,0 0-1,-1 0 1,1 1-1,0-1 1,0 0-1,-1 0 1,-6 3-52,0 0 0,1 1 0,-1 0-1,1 0 1,0 0 0,0 1 0,1 0 0,-8 7 0,4-3-684,-41 36-6981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3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836 332 2872,'4'0'88,"12"0"23,-38-6 283,-37-4 262,-1-5-148,18 4 817,-66-10 1,106 21-1255,-1-1 0,0 1 1,1 0-1,-1 0 1,1 0-1,-1 0 0,0 0 1,1 1-1,-1-1 0,1 1 1,-1 0-1,1-1 0,-1 1 1,1 1-1,-3 0 0,2 1 14,0 0 0,0 0 0,0 1 0,1-1 0,-1 1 0,1-1 0,-3 7 0,-7 10 94,-37 57 138,27-40-182,1 1 0,-19 47 0,28-57-101,-8 14 106,-96 179 53,93-173-66,-77 226 45,84-213-71,-43 249 43,52-250-56,6 225 37,8-232-50,59 177 32,-64-223-95,1-1 0,0 0 0,0 0 0,6 9 0,121 151 70,-126-162-71,1 1 0,-1-1 0,1 0 0,8 5 0,28 17 30,69 32-1,-108-57-35,0 0-1,0 0 1,0 0-1,0 0 1,0-1-1,1 1 0,-1-1 1,0 0-1,0 0 1,0 0-1,3 0 1,6 0 8,1 0 0,-1-1 1,20-4-1,-19 1-9,-1 0 0,1-1 0,14-9 0,-23 13-1,-1 0 0,0 0-1,1-1 1,-1 1 0,0-1 0,0 0 0,0 0-1,0 0 1,1-2 0,103-137 41,-88 103-16,69-205 25,-71 188 22,61-226 45,-63 224 8,59-256 64,-59 245-24,48-268 84,-54 274-24,9-208 97,-17 224-91,-20-163 87,11 171-113,-57-130 77,64 165-265,1-1-1,-1 1 0,0 0 1,1 0-1,-2 0 0,1 0 1,-3-2-1,-10-11 23,-2 0 0,0 2-1,-1 0 1,-24-14 0,41 27-34,-1 0 0,1 0 0,-1 0 0,0 1 0,0-1 0,1 0-1,-1 1 1,0-1 0,0 1 0,0 0 0,-3 0 0,-4-1 12,0 0-1,0 1 1,-1 1 0,-15 2 0,14 0-14,1 1 1,0-1 0,0 2-1,-10 5 1,17-8 2,0-1 1,1 1-1,-1 0 1,0 0-1,1 0 1,-5 4 0,-26 30 34,-42 58 1,71-89-36,1 1 1,0 0 0,0 0-1,-3 6 1,-74 210 55,67-171-50,-39 222 9,42-214-17,-16 99-1,-12 43-4,-8 5-2,-12-5 0,-4-18 0,2-21 0,15-19 0,38-119 0,2 1 0,0 0 0,0 27 0,4-45 5,1-1 1,0 1-1,1 0 1,-1-1-1,1 1 1,1-1-1,-1 1 1,1-1-1,0 1 1,1-1 0,0 0-1,0 0 1,5 7-1,-2-5-244,1 0 0,1 0 0,-1-1 0,1 0 0,0-1 0,1 0 0,12 7 0,66 39-8934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3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750 322 5832,'-94'-25'368,"-117"-31"425,199 53-757,-1 0 0,-18-1 0,17 2-24,3 4 35,-3 5-31,-1 0 0,2 2 0,-19 13 0,14-3 24,-15 30-7,-36 74 0,49-76 61,-71 233 58,78-220 49,-30 256 99,40-252-32,20 246 111,-17-300-314,2 0 0,-1 1 0,6 14 0,33 103 195,10-13-163,-50-115-97,3 6 38,0 0 0,0 0-1,1 0 1,-1 0 0,6 4 0,132 146 270,-137-152-278,0 0 0,0-1 0,0 0 1,0 0-1,6 3 0,22 10 54,1 0 1,48 14-1,-78-29-70,-1 0 0,0-1 0,1 1 0,-1-1 0,1 1 0,-1-1 0,1 0 0,-1 0 0,1-1 0,2 1 0,15-2 62,37-9 1,-33 3-36,30-14 1,-51 21-21,-1 0 1,1 0 0,-1-1-1,1 1 1,-1 0 0,0-1-1,0 0 1,0 1 0,0-1-1,0 0 1,3-4 0,12-12 64,-1-1 1,17-25 0,-13 10-37,17-39 1,-33 63 11,0 0-1,0 0 1,3-12 0,65-276 278,-61 234-120,22-268 92,-32 315-232,-1 1 0,-1-18 0,-42-295 253,41 319-276,0-1-1,-1 1 1,-7-19 0,-48-103 169,-11 17-143,39 76 104,4 9-88,-127-138 195,37 43-91,95 107-62,11 11-108,-1 0 0,0 1 0,0 0-1,0 1 1,-24-7 0,35 12-29,-1 0-1,1 0 1,0-1-1,-1 1 1,1 0-1,-1 0 1,1 0 0,-1 0-1,1 0 1,-1 0-1,1 0 1,-1 0-1,1 0 1,-1 0-1,1 0 1,-1 0-1,1 1 1,0-1 0,-1 0-1,1 0 1,-1 0-1,1 1 1,0-1-1,-1 0 1,1 0-1,-1 1 1,1-1-1,0 0 1,-1 1-1,1-1 1,-1 1 0,-6 8 15,0 1 0,1-1 1,0 1-1,0 1 0,1-1 1,0 1-1,-5 20 0,8-26-3,1 0 0,0 0 0,0 0-1,0 0 1,0 6 0,-6 238 117,10-188-59,33 282 19,-25-269-65,51 306 15,-58-360-33,8 30 1,9 20-618,4-2 0,41 82 0,4-18-8653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3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469 146 9240,'-55'5'1,"39"-2"3,0 2-1,0 0 0,0 0 1,-18 11-1,15-3 51,-5 11-31,2 1 1,-26 38-1,30-30 11,-23 64-1,-3 41-26,-17 200 3,53-263 45,-21 342 58,27-331 102,9 120 4,10-17-111,-17-189-108,2 18 160,8 34 0,83 264 289,-90-305-367,1-1-1,1 1 1,7 11 0,55 92 244,5-16-208,-42-65 143,130 94 98,-157-125-339,-1 0 0,1-1 0,0 1 0,0-1 0,0 0 0,0 1 1,0-1-1,0 0 0,5 0 0,-8-1-20,19 5 68,-1-2 1,35 2-1,-32-6-41,1 0 0,28-7-1,-50 8-26,3 0 18,0-1 0,0 0-1,1 1 1,-1-1 0,-1 0-1,1 0 1,0-1 0,0 1 0,0-1-1,3-2 1,-6 4-18,26-16 99,32-26 1,20-33-24,-78 75-76,4-5 30,0 1 0,0-1 0,0 0 0,-1 0 1,6-10-1,-9 15-30,62-118 185,-4-24-113,-36 79 102,94-283 63,-94 276-89,63-241 61,-75 255-74,5-220 54,-18 223-75,2 47-102,-6-47 43,-2 0 0,-3 0 1,-18-53-1,-41-108 60,56 170-54,-69-157 28,81 195-78,0 0 0,0 0 0,0 0 0,-5-6 0,-121-147 68,99 134-38,-120-80 19,123 90-32,27 15-28,-16-7 16,-31-8 0,41 13-15,0 1 0,-1 1 0,1-1-1,0 1 1,-1 0 0,1 0 0,-1 1 0,-9 1 0,10 0-1,0 0 1,0 0-1,0 0 1,1 1 0,-1 0-1,1 0 1,0 0-1,0 1 1,-5 3-1,3 0 0,0 0 1,1 0-1,0 1 0,0-1 0,0 1 0,-7 15 1,2 0-1,2 0 0,1 0 0,-8 33 0,-6 55-1,19-96 0,0 3-2,-2 32 0,-3 153-4,13 88-1881,5 13-7545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4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7264,'5'3'105,"32"20"328,49 41-1,-78-57-370,0 0-1,0 1 1,-1 0-1,-1 0 1,1 0-1,-1 1 0,-1 0 1,8 17-1,-8-17-28,4 10 29,-1 0 1,-1 0-1,0 1 1,5 32-1,-8-35-40,3 15 29,-2 0 0,-1 1-1,-1 34 1,-2-40-34,5 107 137,0-37-128,-2-60 29,0-16-28,-1 1-9,1 0 0,1-1 0,1 0 0,1 0 0,15 30 0,73 114 155,-85-147-165,17 26 83,-7-15-58,71 99 302,-64-103-275,-27-25-59,0 0 0,1 0 0,-1-1 0,0 1 0,1 0 1,-1 0-1,0 0 0,0 0 0,1-1 0,-1 1 0,0 0 0,0 0 0,1 0 1,-1-1-1,0 1 0,0 0 0,0 0 0,0-1 0,1 1 0,-1 0 1,0-1-1,0 1 0,0 0 0,0-1 0,0 1 0,0 0 0,0-1 1,0 1-1,0 0 0,0 0 0,0-1 0,0 1 0,0 0 0,0-1 1,0 1-1,0 0 0,0-1 0,0 1 0,0 0 0,-1-1 0,-6-24-1227,-3-4-4934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50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0 749 5656,'13'-18'54,"1"0"0,1 1 0,0 0 0,22-17 0,-27 26-38,-6 5-2,0 0 1,0 0-1,0 1 1,0 0-1,0-1 0,0 2 1,6-3-1,14-5 42,1 1 0,0 2 0,0 0 0,26-1 0,-36 6-40,41 1 119,262 29 379,-315-29-518,36 4 159,166 22 65,-162-21-73,205 11 55,-192-16-67,231-12 60,-227 7-55,274-24 56,-257 22-55,363-29 63,-342 29-56,436-31 59,-422 31-86,480-24 51,-470 25-65,510-18 35,-502 20-67,529-7 30,-529 9-50,509-1 25,-512 2-33,511-7 14,-508 6-34,539-12 10,-533 11-10,530-13 11,-536 13-3,503-19 20,-509 17-14,475-15 23,-481 16-17,467-17 17,-472 16-24,423-18 18,-436 20-3,366-15 29,-379 14-16,320-20 32,-332 19-32,266-17 35,-280 17-23,213-21 30,-224 20-36,310-36 167,-232 26-161,29-5 47,58-1 110,-189 21-196,0 2 0,0 1-1,0 0 1,-1 2 0,49 14 0,-30-7 14,-18-6-3,-18-4-37,-1 0 1,0 1-1,1 0 1,-1 0-1,0 1 1,0 0-1,0 0 1,-1 0-1,11 8 1,3 1 23,1-2 1,42 17-1,-23-11-1,-15-7-2,4-2 29,-21-3-51,7 1 4,25-7 70,-33 1-66,1 0 0,-1-1 0,1-1 1,-1 1-1,0-1 0,0 0 0,0-1 0,-1 0 0,1 0 1,-1 0-1,9-8 0,20-13 124,-31 23-125,0 0 0,0 0 0,0 0 0,0 0 0,0 1-1,10-3 1,4 0 61,20-8 9,55-13 51,-51 19-32,46 0 0,-74 5-102,2 0 24,1-2-1,-1 1 1,1-2-1,21-8 0,-12 5-9,17-6 17,-2 0-2,0 1-1,2 2 0,79-7 0,-88 15-3,-13 0 3,1 1-1,0 1 1,28 4 0,8 3-15,-7-6 31,-39-2-1842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8:5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14962 116 7264,'0'0'514,"1"-2"-404,5-3-20,-3 4-83,0 0 0,-1 1 0,1-1-1,0 0 1,0 1 0,0-1-1,-1 1 1,1 0 0,5 0 0,-3 0-3,18-3 24,40-10-1,31-14 21,49-12 28,-120 35-26,-18 4-37,0-1 1,0 0-1,-1-1 1,1 1-1,0-1 1,-1 0-1,1 0 0,4-3 1,-7 4 42,10 3 38,-8-1-55,-1-1 1,1 1-1,0 0 0,-1 0 1,1 0-1,4 3 0,-2 0-11,4 1 23,-1 0 1,0 1-1,0 1 0,0-1 0,13 14 0,-15-12-37,14 22 92,-13-14-63,0 1-1,-1 1 1,-1-1 0,-1 1 0,5 27 0,-1 28 37,5 160 215,-14-32-66,1-42 7,-2-91-60,-12 74 0,1-86 5,6-34-57,1 0 1,-2 28 0,7-35-43,1 1 0,5 25 0,-5-33-75,1 0 1,-1 0-1,0 0 1,-1-1-1,0 1 1,0 0-1,-1 0 1,0 0-1,0 0 1,0 0-1,-5 12 1,2-12-5,0 0 0,0-1 0,-1 1 1,1-1-1,-2 0 0,1 0 0,-1-1 1,-11 11-1,-5 1 13,-43 25 0,-35 6 12,73-39-13,1-2-1,-1 0 1,-29 3-1,31-7-7,-198 34 114,214-37-112,-213 27 59,173-23-8,-207 14 26,202-16-12,-230 20 28,222-18-28,-273 16 27,262-17-33,-300 14 33,297-16-26,-301 12 32,302-11-47,-315 14 21,309-14-33,-348 12 23,340-13-31,-376 1 13,370-3-25,-379 0 15,379 0-23,-143-1 0,-44-3-15,-5 2 0,-10 1-2,-3 2 2,2 1-3,5 0-2,3 0 0,-228 6-2,426-5-3,-362 15 2,367-14-2,-347 13 2,346-13-3,-136 7-1,-45 5 6,-229 29-1,407-36-3,-357 32 2,362-32-3,-326 45-5,332-42-2,-299 43-7,304-45 0,-298 35-8,299-36 9,-298 33-4,299-35-2,-273 24-3,280-25 16,-101 8 4,-36 3 7,-1-1 1,7-2 0,-177 17 8,108-15 4,215-14 8,-237 15 28,269-15-41,-217 4 34,19-2 7,142-2 13,-133-13 0,185 8-18,0-1 1,1-2-1,-29-10 0,29 8 6,-21-7 108,43 15-154,-1 0 0,0-1 0,1 1 0,-1-1 0,1 1 0,-1-1 0,1 0 0,0 1 0,-1-1 0,1 1 0,-1-1 0,1 0 0,0 1 0,0-1 0,-1 0 0,1 0 0,0 1 0,0-1 0,0 0 0,0 1 0,0-1 0,0 0 0,0 0 0,0 1 0,0-1 0,0 0 0,0 0 0,0 1 0,1-1 0,-1 0 0,0 1 0,0-1 0,1 0 0,-1 1 0,1-1 0,-1 1 0,0-1 0,1 0 0,-1 1 0,1-1 0,-1 1 0,1-1 0,0 0 0,62-39 329,-62 40-325,-1 0 0,1-1 0,-1 1 1,1 0-1,-1 0 0,1 0 0,-1 0 0,1-1 1,-1 1-1,1 0 0,-1-1 0,0 1 0,1 0 0,-1-1 1,1 1-1,-1 0 0,0-1 0,1 1 0,-1 0 0,0-1 1,0 1-1,1-1 0,-1 1 0,0-1 0,0 1 1,0-1-1,0 1 0,1-1 0,-1 1 0,0-1 0,0 1 1,0-1-1,0 1 0,0-1 0,0 1 0,0-1 1,0 1-1,-1-1 0,1-3 52,-1-3-3,-2 4 0,-9-3-2,7 4-4,-3 1-4,4 1-36,1 0-1,-1 0 1,1 0-1,0 0 0,-1 1 1,1 0-1,-1-1 1,1 1-1,0 0 1,0 1-1,0-1 0,-1 0 1,1 1-1,0 0 1,-3 2-1,0 0-5,-36 21 9,33-19-1782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6728,'30'-18'0,"-23"14"-3,-1 0 1,0 1-1,1 0 1,0 0-1,10-3 1,-14 6 6,-1 0 0,1-1 1,0 1-1,-1 0 0,1 0 1,-1 1-1,1-1 0,0 0 1,-1 1-1,1 0 1,-1 0-1,1-1 0,-1 1 1,0 1-1,1-1 0,-1 0 1,0 1-1,0-1 0,2 2 1,10 12 80,-1-1 0,-1 2 1,17 26-1,-24-34-13,0 0-1,0-1 0,1 0 1,1 0-1,-1 0 0,14 10 1,-11-10-17,-7-5-18,0 0 1,0 0 0,0 0 0,0-1-1,0 1 1,1-1 0,-1 1 0,1-1-1,-1 0 1,1 0 0,-1 0-1,5 0 1,4 2 32,-1 1-18,-6-3-3,0 1 1,0-1-1,0 0 1,0 0-1,0-1 1,0 1-1,4-1 1,0 1 41,-1-1 1,1 0 0,-1 0-1,1 0 1,-1-1 0,1 0-1,-1-1 1,0 0-1,1 0 1,8-4 0,-10 2-23,-1-1 1,0 1-1,0-1 1,-1 0 0,1-1-1,-1 1 1,0-1-1,-1 0 1,1 0-1,3-9 1,-7 12-37,1 0 0,-1 0 0,0-1 0,0 1-1,0 0 1,0-1 0,-1 1 0,1 0 0,-1-1 0,0 1 0,0 0 0,0 0-1,-1 0 1,1 0 0,-1 0 0,1 0 0,-3-3 0,1 2 11,-6-8 164,4 8-140,1 0-39,-1 0 1,0 0-1,0 0 1,0 1-1,-1 0 0,1 0 1,-1 0-1,0 0 1,0 1-1,0 0 1,0 0-1,0 1 1,-11-2-1,-4 3 59,1 1 1,-32 5-1,35 0 86,4 3-118,0 1 1,0 0 0,-17 19-1,21-13 38,1 10-34,-8 46 1,15-50-13,5 3-26,0 0 0,11 30 1,-5-36-3,5-3-14,0-1 0,1-1 1,18 14-1,-12-17 2,107 24 9,-101-32-3,117-5 6,-117-3 1,2-6-9,-1 0 1,34-20-1,-43 15 23,71-93 21,-76 85-9,-12 18-36,7-12 8,-1-1-1,-1 0 0,-1 0 0,-1-1 1,6-26-1,3-32 69,-14 74-73,-1 0 1,0 1 0,0-1-1,0 0 1,0 0-1,-1 1 1,0-1 0,1 0-1,-1 1 1,0-1 0,-3-4-1,2 2 4,1 3-6,-1 0 0,1 1 0,-1-1 0,1 0 0,-1 1 0,0 0 0,1-1 0,-1 1 1,-1 0-1,1 0 0,0 0 0,0 0 0,-1 0 0,1 1 0,-1-1 0,-4-1 0,4 1 2,0 1-1,0 0 0,1 1 0,-1-1 0,0 0 0,0 1 0,1-1 0,-1 1 0,0 0 1,0 0-1,0 0 0,0 1 0,0-1 0,1 1 0,-1-1 0,0 1 0,-4 2 0,4-3-1,2 1-4,-1 0 1,0 0-1,0 0 0,0 0 0,1 0 0,-1 0 0,0 1 1,1-1-1,-1 0 0,1 1 0,0-1 0,-1 1 1,1 0-1,0-1 0,0 1 0,0 0 0,0 0 0,0 0 1,0 0-1,0 2 0,1-3-4,0 8 30,6 1-27,-1 1 1,2-1 0,0 0-1,0-1 1,0 0 0,1 0-1,1 0 1,15 12 0,37 30-5,7 0-3,1-4 0,-10-9 0,-13-9 0,-16-9 0,-17-10 0,-14-10 0,1 1 0,0-1 0,0 1 0,0-1 0,0 1 0,0-1 0,-1 0 0,1 1 0,0-1 0,0 1 0,-1-1 0,1 0 0,0 1 0,-1-1 0,1 0 0,0 1 0,-1-1 0,1 0 0,-1 0 0,1 1 0,0-1 0,-1 0 0,0 0 0,-34 21 0,28-18 0,4-2 0,0 1 0,0-1 0,0 1 0,1 0 0,-1 0 0,1 0 0,0 0 0,-1 1 0,-2 3 0,-5 7 0,10-12 0,-1 0 0,1-1 0,0 1 0,0 0 0,0 0 0,0 0 0,0-1 0,0 1 0,0 0 0,0 0 0,0 0 0,0-1 0,0 1 0,0 0 0,1 0 0,-1-1 0,1 2 0,13 15 0,15 3 0,11-3 0,11-6 0,10-9 0,8-5 0,5-8 0,-57 6 0,1 0 0,18-8 0,-18 4-1,-1-1 1,0 0 0,-1-2 0,0 1-1,20-22 1,-17 10-5,20-42 4,-28 44 1,15-44 0,-19 43 0,7-44 0,-11 45 0,-1-38 0,-5 29-2,-1 1 0,-1-1 1,-2 1-1,-15-41 1,0 4-7,14 45 5,1 1-8,0 0 0,1 0-1,2 0 1,-5-41 0,9 60-1,0-5 3,0 4 7,0 5-19,15 202-79,-10-132 31,3 121-201,-7-169 255,1-7-24,0-1 1,5 23 0,31 92-88,-28-110 60,49 61-22,-57-81 82,0 1 0,0-1 0,0 0 0,0 1 0,1-1 1,-1 0-1,0-1 0,1 1 0,0 0 0,-1-1 0,7 3 1,2 1-5,19 9-10,-28-13 14,-1 0 0,1-1 0,0 1 0,-1-1 0,1 1 0,0-1 0,0 0 0,-1 1 1,1-1-1,0 0 0,0 0 0,0 0 0,-1-1 0,1 1 0,0 0 0,3-2 0,3 0-7,3 1 3,-7 1 1,-1-1 1,1 1-1,0-1 0,0 0 0,-1 0 0,1-1 1,0 1-1,5-5 0,83-46-78,-80 44 7,-1-1-1,0 0 0,0 0 0,-1-1 1,0 0-1,12-17 0,-6 7-1011,23-25-6461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5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2696,'0'0'1096,"0"-4"-503,0-12-366,0 12 935,2 5-640,0-1-474,0 1-1,0 0 1,-1 1 0,1-1-1,0 0 1,-1 0 0,1 1-1,-1-1 1,0 1 0,1-1 0,-1 1-1,0 0 1,0-1 0,0 1-1,0 0 1,1 2 0,9 35 233,-10-36-276,4 14 39,-3-5 19,1-1 0,-2 1 0,2 17 0,4 123 216,-7-51 41,-1-23-103,2-47-20,1-1 1,8 39-1,-9-67-177,-1-1 0,1 1 0,0-1 0,0 1 0,0-1-1,0 0 1,0 0 0,0 1 0,1-1 0,-1 0 0,0 0 0,1 0 0,-1 0 0,0 0-1,1-1 1,-1 1 0,1 0 0,3 0 0,-4 0 7,7 0 127,1-3-315,-1-1-1,0 0 1,0 0 0,0 0 0,11-8 0,17-10-5592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7448,'1'-3'20,"1"1"0,0-1 0,0 1 0,0-1 0,0 1 0,0-1-1,1 1 1,-1 0 0,1 0 0,-1 0 0,1 1 0,0-1 0,0 0 0,0 1 0,0 0 0,0 0 0,4-2 0,11-2 236,33-5 1,-38 8-207,3-2-11,34-2 272,-17 5-34,1 1 0,54 7 1,-71-4-239,33 10 227,47 25 29,-89-34-260,0 0 0,-1 1 0,1-1 0,-1 2 0,0-1 0,-1 1 0,1 0 0,-1 0 1,7 9-1,-7-7-9,4 6 101,2 15-40,8 30 0,-17-40 27,-3-10-67,1-2-29,-1 0 0,0 0 1,-1 0-1,1 0 0,-1 0 0,0-1 0,-1 1 0,0 0 1,0-1-1,-1 1 0,-5 11 0,2-8 24,-1-1 1,0 1-1,-1-1 1,0 0-1,0-1 1,0 0-1,-20 14 1,19-17-28,-24 9 77,24-10-47,5-2-20,-1-1 0,1 1 0,-1-1 0,1 1 0,-1-1 0,0 0 0,0-1 1,0 1-1,-9-2 0,14 1-23,0 0-1,1 0 1,-1 0 0,0 0 0,0 0 0,0 0 0,0 0 0,0 0 0,1 0-1,-1 0 1,0 0 0,0 0 0,0 0 0,0 0 0,0 0 0,1 0 0,-1-1-1,0 1 1,0 0 0,0 0 0,0 0 0,0 0 0,0 0 0,0 0 0,0-1-1,1 1 1,-1 0 0,0 0 0,0 0 0,0 0 0,0-1 0,0 1 0,0 0-1,0 0 1,0 0 0,0 0 0,0-1 0,0 1 0,0 0 0,0-1 1,0 1 0,0-1-1,0 1 1,0-1-1,1 1 1,-1-1-1,0 1 1,0-1 0,0 1-1,1 0 1,-1-1-1,0 1 1,1-1 0,-1 1-1,0 0 1,1-1-1,-1 1 1,0 0 0,1 0-1,-1-1 1,1 1-1,-1 0 1,0 0-1,1-1 1,-1 1 0,1 0-1,-1 0 1,1 0-1,0 0 1,4-2 18,2 0-9,1 1 0,0-1 0,-1 1 1,1 1-1,0-1 0,-1 1 0,1 1 0,0-1 0,9 3 1,-6-2 8,1 1-7,1 0 1,-1 0-1,0 1 0,0 1 0,-1 0 1,22 11-1,31 22 61,-61-34-72,0 0-1,-1-1 1,1 1 0,-1 0 0,1 0 0,-1 1 0,0-1 0,0 0 0,-1 1 0,1-1 0,-1 1 0,0 0 0,0 0-1,0-1 1,0 1 0,0 0 0,-1 4 0,1-3 1,-1 10 17,-3-7-17,-1 0 1,0-1-1,0 1 0,0-1 1,-1 0-1,0 0 0,-6 6 1,-5-2 15,-96 36 6,84-37-15,0-2 0,0-1-1,-1-1 1,-56 5 0,70-10-5,-4 2-1,-1-2 0,1 0 0,0-1 0,-28-4 1,6-3 7,2-4-10,37 11-75,1-1 0,-1 0 0,0 1 0,1-1 1,-1 0-1,0 0 0,1 0 0,-1 0 0,1 0 1,-1-1-1,1 1 0,0 0 0,-1-1 0,1 1 1,0-1-1,0 1 0,0-1 0,0 1 0,0-1 0,-1-3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6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59 9240,'-2'3'-47,"-2"4"41,0-1 0,-1 0 0,0 0 0,0-1 0,-7 6 0,-16 18 15,18-19-6,6-5 5,0 0 0,0 0 0,0 1 0,1-1 0,-4 7 0,-71 134 317,49-86-74,26-54-219,-1-1 50,1 2-1,0-1 1,0 0-1,1 1 1,0-1-1,0 1 0,0-1 1,1 1-1,-1 10 1,6-16 118,62-3 73,-45-3-105,114-46 64,-106 34-104,7-10-37,61-64 1,-76 64 28,52-95 65,-71 118-157,0-1-1,0 1 1,0 0 0,-1-1-1,1 1 1,-1-1 0,0 1-1,0-1 1,-1 0 0,0 0-1,1 1 1,-1-1-1,-1 0 1,1 1 0,-1-1-1,0 0 1,-2-7 0,2 11-21,-5-9 248,1 7-215,-1-1 0,0 1 0,0 0 0,0 1 0,0 0 0,0 0 0,-1 0 0,-6-1 0,-6 4 208,-103 30 95,107-25-501,-1-1 1,0 0 0,-1-1-1,1-1 1,-1-1 0,0 0-1,-29-2 1,-20 0-8376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7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6640,'0'0'6798,"4"-2"-6579,14-8-10,-17 10-205,-1 0 0,0-1 1,0 1-1,0 0 0,0 0 0,0 0 0,1 0 0,-1 0 0,0 0 0,0 0 1,0-1-1,0 1 0,1 0 0,-1 0 0,0 0 0,0 0 0,0 0 0,1 0 0,-1 0 1,0 0-1,0 0 0,0 0 0,1 0 0,-1 0 0,0 0 0,0 0 0,0 0 0,1 0 1,-1 0-1,0 0 0,0 1 0,0-1 0,0 0 0,1 0 0,-1 0 0,0 0 1,0 0-1,0 0 0,0 0 0,0 1 0,1-1 0,-1 0 0,0 0 0,0 0 0,0 1 1,6 6 40,0 0 0,-1 1 0,0 0 1,-1 0-1,0 0 0,0 0 0,0 1 0,2 11 1,1 2 13,5 37 0,-7-12 61,0 86 1,-5-103-98,1 10 84,-3 160 41,1-160-47,-9 179 43,8-173-56,0-14-45,-2 198 106,17-52-1946,-1-89-7623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8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3680,'0'0'1515,"-2"7"-878,-1 1-476,2 1 1,-1-1-1,1 1 1,0 0 0,1 0-1,0-1 1,2 19-1,1 17 325,-5 47-40,2 89-52,0-139-139,7 169 101,-5-167-128,20 179 93,-15-178-106,37 139 84,-33-156-119,45 66 69,-44-82-81,-8-9-240,1 0 0,-1 0 0,1-1 0,-1 1 0,1-1 0,-1 0 0,1-1 0,0 1 0,0-1 0,-1 0 0,1 0 0,0 0 0,-1 0 0,6-2 0,33-6-6361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9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5832,'8'28'242,"-1"1"0,-2 1 0,0-1-1,-1 40 1,-2-54-186,-1 6 12,1 45 407,3 136 487,4-115-731,-1-43 1,22 65 0,-30-109-227,0 1 0,1-1 1,-1 1-1,1-1 0,-1 0 0,1 1 0,0-1 1,-1 0-1,1 1 0,-1-1 0,1 0 0,0 1 1,-1-1-1,1 0 0,-1 0 0,1 0 0,0 0 0,-1 0 1,1 0-1,0 0 0,-1 0 0,1 0 0,0 0 1,-1 0-1,1 0 0,0 0 0,-1 0 0,1 0 1,0-1-1,0 1 0,1-1 7,31-11-1101,4-2-4444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8248,'10'21'76,"-1"0"0,-1 1 0,-1 0 0,-1 0 0,4 33 0,-9-48-62,7 44 263,0 72-1,-4-46-199,-3-64-136,1-1 1,0 0-1,0 0 0,8 21 1,-6-22-539,6 18-4989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09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27 8520,'-20'15'2,"-38"29"28,-55 53 12,90-75 12,-70 93 16,82-93-35,6-2-19,0 1 0,2 0 0,-2 25 0,5-45-10,-1 0-1,1 1 1,0-1-1,0 0 1,1 0-1,-1 0 1,0 0-1,0 0 1,1 1-1,-1-1 1,0 0-1,1 0 1,-1 0-1,1 0 1,0 1-1,5 6 14,0 1-1,0-2 1,1 1-1,0-1 1,0 0-1,1 0 1,14 9-1,-21-15-6,0 0-1,0-1 1,0 1 0,1 0-1,-1-1 1,0 1 0,0-1-1,1 0 1,-1 1 0,0-1-1,0 0 1,1 0 0,-1 0-1,0 0 1,2 0 0,15-1 32,0 0 0,1-2 0,-2 0 0,1-1 0,19-8 0,-11-1 156,89-71 73,-97 65-106,1-12-44,21-45 0,-35 54 111,-4-2-127,-1 1 0,-4-39 0,3 61-88,1-1 0,0 0-1,-1 1 1,1-1 0,-1 1 0,1-1 0,-1 1-1,0-1 1,1 1 0,-2-3 0,-2-2 53,1 1-44,0-1 1,0 1 0,-1 0-1,1 0 1,-1 0 0,0 1-1,-1-1 1,1 1 0,-1 0-1,0 0 1,0 1 0,0-1-1,-9-3 1,8 4 15,-1 1 0,0 0 0,0 0 0,0 0 0,-9 0 0,12 2 123,12-5-1,33-20-1584,8-7-5842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671 231 2520,'-11'-15'40,"-2"-4"152,-2 0 1,-23-23-1,32 36-99,0 1 0,-1 0 0,0 0-1,-1 0 1,1 1 0,-1 0 0,1 0-1,-1 1 1,0 0 0,0 1 0,-12-3 0,-25 2 27,24 6 133,-14 9-80,-59 29 1,66-24 39,-99 97 76,104-89-121,14-14-104,-5 6-11,1 0 0,0 1 1,2 1-1,0 0 0,-11 26 0,-5 42 155,27-73-48,5-1-116,1-1 0,0 0 1,0-1-1,11 14 0,-16-23-34,0-1 0,-1 0-1,1 0 1,0-1 0,0 1 0,0 0 0,0 0-1,0 0 1,0 0 0,0-1 0,0 1-1,0-1 1,1 1 0,0 0 0,12 4 19,-1-1 0,1 0 1,0-1-1,0-1 0,0 0 1,22-1-1,-8-4 119,115-42 72,-116 31-33,90-69 73,-99 63-80,1-10-97,-1 0 1,14-36-1,-22 36 91,-9 29-167,13-49 186,12-86-1,-22 106-80,-1-2 122,10-45 0,-13 98 46,-3 38-99,-4 76 2,5-85-52,6 61 1,-2-89-109,13 106 208,0-13-76,-12-87-102,3 32 45,-2 89 0,-14 48 35,6-159-59,-25 157 24,23-157-43,-28 193-1275,31-207-5513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6456,'0'0'-40,"-2"2"-7,-12 13 46,-18 21 1,12-8 0,-33 58 1,40-58 6,-42 143 10,47-135 30,-12 121 27,20-131 21,3 0-22,10 43-1,-13-68-63,1 0 0,-1 0 0,0 0 0,0 0 0,1 0 0,-1-1 0,0 1 0,1 0-1,-1 0 1,1-1 0,-1 1 0,1 0 0,0 0 0,0 0 0,4 3 12,0 0-1,0 0 1,1-1 0,-1 0-1,1 0 1,-1 0 0,1-1 0,12 4-1,-2-7 114,1-4-95,0-2 0,-1 0 0,0-1 0,17-10-1,-12 0 136,5-16-48,39-66 1,-51 67 100,-1-25-69,7-65 1,-19 87 68,-5-14-67,-12-52 1,16 99-134,-1 1 1,0 0-1,1-1 1,-1 1-1,0 0 1,0 0-1,0 0 0,-2-3 1,-1-2 53,0 0-46,0 0 1,0 0 0,-1 0 0,0 1 0,0 0 0,-1 0 0,1 0 0,-1 0 0,-1 1 0,1 0 0,-12-6 0,15 9-14,-1 0 0,0 1 0,0-1 0,-1 1 1,1-1-1,0 2 0,0-1 0,-1 0 0,1 1 1,-8 0-1,6 2 118,-1 3-1200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7176,'29'-1'536,"96"-17"353,48-3-296,-78 6 70,-74 10-579,3 1-28,-16 3-22,0-1 1,0 0 0,-1 0 0,1-1-1,-1 0 1,9-5 0,15-7 96,-2-2 0,0-1 0,33-29 0,-9-1-1373,0-2-5104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2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4400,'0'0'0,"36"33"-120,6-10 120,-2 1-2736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677 1 3864,'-47'9'41,"32"-4"-14,0 1 1,0 0-1,1 1 0,0 0 0,-16 12 1,2 1 110,-49 46 0,-23 38 62,83-82-72,3 3-69,0 0 0,-12 37 1,25-61-52,1 1 1,-1 0-1,1 0 1,-1 0 0,1 0-1,0 0 1,0 0-1,0 0 1,0 0 0,0 3-1,4 21 25,1 1 0,1-1-1,11 28 1,-4-27 28,-12-26-59,12 21 25,2-1-1,1 0 1,0-1-1,36 33 1,-41-43-38,112 109 482,-123-119-462,0 0 0,0 0 0,0 0 0,0 1 0,0-1 0,0 0 0,0 0 0,0 1 0,0-1 0,0 0 0,0 0 0,0 1 0,0-1 0,0 0 0,0 0 1,0 1-1,0-1 0,0 0 0,0 0 0,0 0 0,0 1 0,0-1 0,0 0 0,-1 0 0,1 0 0,0 1 0,0-1 0,0 0 0,0 0 0,-1 0 0,1 0 0,0 1 0,0-1 0,0 0 0,-1 0 0,1 0 0,0 0 1,0 0-1,-1 1 0,-9 4 52,9-4-44,-7 3 23,4-2-6,0 0 0,0 0 1,0-1-1,0 0 0,0 0 0,0 0 0,0 0 1,-6 0-1,-127 14 315,103-14-121,-131-12 75,137 5-182,10 0-80,1-1 1,0 0-1,-29-18 0,45 24-37,1 1-1,-1 0 0,1-1 0,-1 1 0,0-1 1,1 1-1,-1-1 0,1 1 0,-1-1 0,1 1 1,0-1-1,-1 1 0,1-1 0,-1 0 0,1 1 0,0-1 1,0 0-1,-1 1 0,1-1 0,0 0 0,0 1 1,0-2-1,-2-6-71,2 0 0,-1 1 0,1-1 1,0 0-1,1 0 0,-1 0 0,2 0 1,-1 1-1,1-1 0,0 0 0,4-7 0,16-45-4438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6280,'7'-7'8,"1"1"0,0 0 1,0 1-1,0-1 0,1 2 1,0-1-1,0 1 0,0 1 1,11-4-1,8 0 32,43-6 0,-47 9-38,6-1 73,51-2-1,-23 4-35,73-10-755,-61 3-3057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4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252 171 4936,'-59'80'49,"-20"27"29,67-90-35,1-1 1,0 2 0,1-1 0,1 1-1,-11 31 1,15-37-25,-4 16 102,-17 112 70,26-115 10,4-1-104,1 0 1,12 34-1,-17-57-82,1 0 0,-1 0 0,1 0 1,-1 0-1,1 1 0,-1-1 0,1 0 0,0 0 0,0 0 0,-1-1 0,1 1 0,0 0 1,0 0-1,2 1 0,9 7 48,2-1 0,-1 0 0,1 0 0,24 8-1,-36-15-42,0-1-1,-1 1 1,1-1-1,0 0 0,0 1 1,0-1-1,0 0 1,0 0-1,-1 0 0,4-1 1,25-3 76,-1-1 0,41-13 0,-67 17-76,0 0 0,0 0 0,0-1 0,-1 1 1,1-1-1,0 1 0,2-3 0,105-87 201,-107 89-204,-1 0-1,1-1 0,-1 0 0,0 1 0,0-1 1,3-5-1,64-122 137,-61 104-65,-2-11-24,2-45 0,-11 62 24,-1 10-67,-1-1 1,0 1-1,-1 0 0,0 1 1,-14-19-1,19 27-14,0 0 1,0 0-1,0 0 0,0 1 1,0-1-1,0 0 0,0 0 1,-1 0-1,1 1 0,0-1 1,-3 0-1,-17-6 35,0 0 1,-37-4-1,36 11 39,-6 5-24,-39 11-1,65-16-50,0 1 0,0 0 0,0-1 0,0 1 0,0 0 0,0 0 0,0 0 0,0 0 0,1 0-1,-1 1 1,0-1 0,1 0 0,-1 1 0,1-1 0,-1 1 0,-1 3 0,-1 0 7,2-2-139,1 0-1,-1-1 1,1 1 0,0 0 0,0 0 0,-1-1 0,1 5 0,-7 19-4981</inkml:trace>
  <inkml:trace contextRef="#ctx0" brushRef="#br0" timeOffset="1">1149 1 7448,'3'5'0,"-1"0"0,0 1 0,0-1 0,-1 0 0,2 10 0,-6 3 8,1-11 4,-8 41 93,-1 14 283,-11 107 741,11-93-683,-15 78-10,20-116-136,-67 282 594,34-199-660,-11 57 47,36-116-1572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4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11 6728,'-63'-11'625,"61"13"-513,-5 3-34,1 1 0,1 0 0,-1 0 0,1 1 0,0-1 0,1 1 0,0 0 0,0 1 0,0-1 0,-3 10 0,-2 7 22,-7 36-1,-24 102 692,8 8-419,27-128-104,-13 184 117,15-179-91,-20 196 119,20-193-106,0 191 114,6-198-153,34 151-1408,-13-99-6193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6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62 3864,'0'0'897,"5"-5"-465,4-2-263,0 0 0,0 1-1,1 0 1,0 0 0,0 1 0,15-5-1,-14 7-94,0 1 0,0 0 0,0 1 0,0 0 0,0 0 0,0 1 0,0 1-1,0 0 1,14 3 0,-17-2-18,0 0 0,0 0 0,0 1 0,0 0 0,0 1 0,-1 0 0,1 0 0,-1 0 0,0 1 0,10 8 0,-15-10-34,0 0 0,0 0-1,-1 0 1,1 0 0,-1 0-1,1 0 1,-1 0 0,0 0-1,0 1 1,-1-1 0,1 0 0,0 1-1,-1-1 1,0 1 0,0-1-1,0 0 1,-1 6 0,1 2 5,0-7-13,0-1 1,0 1-1,-1 0 1,1-1-1,-1 0 1,0 1-1,0-1 1,0 1-1,0-1 1,-1 0 0,-1 4-1,-12 20 85,-27 39-1,37-59-64,0 0 0,-1 0 0,0 0 0,0-1-1,-12 9 1,1 0-3,3-2-12,-40 30 99,-60 34 190,113-77-303,1 0 0,-1 1 0,1-1 0,-1 0 0,0 1 0,1-1 0,-1 1 0,1-1-1,-1 1 1,1-1 0,0 1 0,-1-1 0,1 1 0,-1 0 0,1-1 0,0 1 0,-1 0 0,1-1 0,0 1 0,0 0 0,0-1 0,0 1-1,-1 0 1,1-1 0,0 1 0,0 0 0,0-1 0,0 1 0,1 0 0,-1-1 0,0 1 0,0 0 0,0 0 0,0-1 0,1 1 0,-1-1 0,0 1-1,1 0 1,-1-1 0,0 1 0,1-1 0,-1 1 0,1-1 0,-1 1 0,1-1 0,-1 1 0,1-1 0,-1 1 0,1-1 0,0 0 0,0 1-1,23 14 41,-13-11-27,-1 0 0,0-1 0,1 0 0,0-1-1,0 0 1,21 0 0,-17-1-7,61 4 97,-55-4-80,0 0-1,40 9 1,35 17 53,-95-27-76,1 1-1,-1-1 0,1 1 0,0 0 0,-1 0 0,0 0 1,1 0-1,-1 0 0,1 0 0,-1 0 0,0 0 1,0 0-1,0 1 0,0-1 0,0 0 0,0 1 0,0-1 1,0 1-1,0-1 0,-1 1 0,1 0 0,-1-1 1,1 1-1,-1 0 0,0-1 0,1 1 0,-1 0 1,0 2-1,-4 4 17,-12 10-9,-1 0 0,-24 18 0,-1-1 41,-89 58 1,92-66-33,0 0 14,-1-1 1,-49 23 0,84-47-32,0-1 0,0 1 0,0-1 1,0 0-1,-6 0 0,10-1-3,0 0-1,0 0 1,1-1 0,-1 1 0,0 0-1,1-1 1,-1 1 0,0-1-1,1 1 1,-1-1 0,0 1 0,1-1-1,-1 0 1,1 1 0,-1-1-1,1 0 1,0 1 0,-1-1-1,1 0 1,0 1 0,-1-1 0,1 0-1,0 0 1,0 0 0,-1-1-1,1 1 2,-4-27-1215,2-5-4867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16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40 6816,'-1'-8'0,"-5"-21"65,6 29-64,0 0 1,0 0-1,0 0 0,0 0 0,0 0 0,0 0 1,0 0-1,0-1 0,0 1 0,-1 0 1,1 0-1,0 0 0,0 0 0,0 0 1,0 0-1,0 0 0,0 0 0,0-1 0,0 1 1,0 0-1,0 0 0,-1 0 0,1 0 1,0 0-1,0 0 0,0 0 0,0 0 1,0 0-1,0 0 0,0 0 0,0 0 0,-1 0 1,1 0-1,0 0 0,0 0 0,0 0 1,0 0-1,0 0 0,0 0 0,-1 0 1,1 0-1,0 0 0,0 0 0,0 0 0,0 0 1,0 0-1,0 0 0,0 0 0,0 0 1,-1 0-1,1 1 0,0-1 0,0 0 0,0 0 1,0 0-1,0 0 0,0 0 0,0 0 1,0 0-1,0 0 0,0 0 0,0 1 1,0-1-1,-8 5 15,0 0 0,0 1 1,1 0-1,0 0 0,-12 15 1,17-18-11,-13 14 29,1 0 0,1 2 0,1 0 0,-13 27 0,15-28-18,-3 10 63,-42 114 34,47-114-20,4-11-51,0 0-18,1 0-1,0 0 1,2 0 0,0 0-1,0 1 1,4 24 0,4-3 35,12 42 0,-9-62 21,-4-12-66,0 0-1,1 0 1,0 0 0,0-1-1,0-1 1,1 1 0,16 8-1,-23-13-9,0-1 0,0 1 0,0-1 0,0 0 0,0 1 0,0-1 0,0 0 0,0 0-1,1 0 1,-1 0 0,0 0 0,0 0 0,0 0 0,2 0 0,18-3 19,0-2 1,-1 0 0,26-10-1,-24 2 31,-11 6-33,4-3-6,-1-1 1,0 0-1,-1-1 0,0-1 0,-1 0 1,19-26-1,50-89 73,-69 100 6,21-123 50,-33 148-126,1 0 0,-1-1 1,0 1-1,0 0 0,0 0 0,-1-7 0,-2-5 12,-1-1 1,-1 1-1,0 0 1,0 0 0,-12-20-1,16 35-26,1-1 1,0 0-1,0 1 0,-1-1 0,1 1 1,-1-1-1,1 0 0,-1 1 1,1-1-1,-1 1 0,1-1 0,-1 1 1,1 0-1,-1-1 0,0 1 1,1 0-1,-1-1 0,0 1 0,1 0 1,-1-1-1,0 1 0,1 0 1,-1 0-1,0 0 0,1 0 0,-1 0 1,-1 0-1,-14-1 25,0 1 0,0 1 0,0 0 0,0 2 1,0 0-1,-29 9 0,7 2 111,-200 103-1108,99-46-4739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1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687 286 4848,'0'0'72,"-1"5"-12,1 0-44,0-4-6,0 1 0,0-1 0,-1 1 0,1-1 0,0 1 1,0-1-1,-1 1 0,1-1 0,-1 0 0,1 1 0,-1-1 0,0 0 0,0 1 0,1-1 0,-1 0 0,0 0 0,-2 2 0,-53 70 214,-48 80 152,89-129-336,-9 17 167,-101 214 94,98-195-34,-114 272 107,113-261-100,-88 280 104,111-335-293,1 1 0,-3 16 0,-13 124 174,18-7-171,2-142-52,0 1 0,1-1 1,0 0-1,4 15 0,30 107 149,15-7-119,-46-113-31,0-1 0,1 0 0,7 9 0,134 192 154,-141-204-167,-1 0-1,1 0 1,0-1-1,9 9 1,-14-14-22,91 76 112,6-14-69,-97-62-43,39 19 101,139 40 40,-175-58-133,-1 0-1,1 0 1,-1-1-1,1 1 1,0-1-1,0 0 1,-1 0-1,1 0 1,3 0-1,6-1 7,1-1 0,-1-1 0,0 0-1,0 0 1,0-1 0,0-1 0,16-8 0,-27 12-10,0 1 1,0-1 0,0 0 0,0 0-1,0 0 1,0 0 0,0 0-1,0 0 1,0 0 0,0 0-1,0 0 1,-1 0 0,1-1 0,0 1-1,-1 0 1,1-2 0,14-35 32,-2 1 1,13-64 0,-18 52 49,20-229 39,-24 217-11,10-286 66,-10 270 14,33-337 90,-28 329-51,40-338 88,-40 345-107,27-261 88,-32 282-103,-2 29-112,1-45 108,-8-90 0,3 142-80,1-5 18,-2 1-1,0-1 1,-11-39-1,8 52 72,9 32-20,10 29-1784,1 7-6554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857 94 5208,'-30'-50'80,"-4"9"49,34 41-120,-1-1 0,1 1 0,0 0 0,0 0-1,0 0 1,-1-1 0,1 1 0,0 0 0,0 0 0,-1 0 0,1 0-1,0 0 1,-1-1 0,1 1 0,0 0 0,0 0 0,-1 0 0,1 0-1,0 0 1,-1 0 0,1 0 0,0 0 0,-1 0 0,1 0 0,0 0-1,0 0 1,-1 1 0,-15 1 109,1 2 1,-22 7-1,18 0 143,-100 95 103,114-101-307,0 0 0,0 1 0,-7 11 0,-60 93 175,-3 27-159,45-72 61,-47 122-1,1 23-82,46-119 69,-108 386 48,131-451-108,-5 42 1,-16 152 64,22-14-79,5-192-21,2 0 0,0 0 1,3 19-1,29 133 80,13-17-67,-24-97 42,97 162 29,-116-209-95,0 0-1,1 0 1,0 0-1,7 7 1,16 14 24,2-2 1,44 30-1,-72-53-30,0 0 0,1 0 0,-1 0 1,0 0-1,1-1 0,-1 1 0,0-1 1,1 1-1,-1-1 0,1 1 0,-1-1 1,1 0-1,-1 0 0,1 0 0,-1 0 0,3 0 1,-4 0-9,8 0 23,1 0 0,0-1 1,0 0-1,0-1 0,9-2 1,-7 0-11,-1-1 0,1 0 0,17-12 0,-26 16-2,1-1 0,-1 1 0,0-1 0,0 1 0,-1-1 0,1 0 0,0 1 0,-1-1 0,1 0 0,1-3 0,94-160 168,-80 121-39,62-233 70,-64 210 5,21-122 4,-2-25-119,-21 123 180,42-389 108,-46 387-127,33-326 103,-36 348-136,-3 32-123,11-235 310,-13 248-305,1 4-32,-1 0 1,-2 0-1,-3-23 1,4 42-60,0 0 0,-1 0-1,0 0 1,0 0 0,1 0 0,-2 1-1,1-1 1,0 0 0,-1 1 0,-2-6 0,4 8-17,-1 0 0,1 0 0,0 0 0,0 0 1,0 0-1,0 0 0,0 0 0,0-1 1,0 1-1,0 0 0,-1 0 0,1 0 1,0 0-1,0 0 0,0 0 0,0 0 0,0 0 1,0 0-1,-1 0 0,1 0 0,0 0 1,0 0-1,0 0 0,0 0 0,0 0 0,0 0 1,-1 0-1,1 0 0,0 0 0,0 0 1,0 0-1,0 0 0,0 0 0,0 0 0,-1 0 1,1 1-1,0-1 0,0 0 0,0 0 1,0 0-1,0 0 0,0 0 0,0 0 0,0 0 1,0 0-1,-1 0 0,1 1 0,0-1 1,0 0-1,0 0 0,0 0 0,0 0 0,0 1 1,-5 5 19,-1 1 0,1-1 0,0 2 0,1-1 0,0 0 1,-4 11-1,6-14-15,-5 13 1,0 0 0,1 1 0,1 0-1,-3 21 1,-1 1-1425,-9 30-6543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67 6008,'2'-5'-37,"0"-1"0,0 1 1,0 0-1,1 0 0,0 0 1,0 0-1,0 1 0,1-1 1,-1 1-1,1 0 0,7-6 1,-10 9 14,0 1-1,-1-1 1,1 1 0,0 0-1,0-1 1,0 1 0,-1 0-1,1 0 1,0-1 0,0 1-1,0 0 1,0 0 0,0 0-1,0 0 1,0 0 0,-1 0 0,1 0-1,2 1 1,0 0-34,17 3 8,-5 1 56,-15-4-2,1-1-1,0 1 1,-1-1 0,1 1 0,0-1 0,-1 1-1,1 0 1,-1-1 0,1 1 0,-1 0 0,1-1-1,-1 1 1,1 0 0,-1 0 0,0-1 0,0 1-1,1 0 1,-1 0 0,0 0 0,0-1 0,0 1-1,0 0 1,0 0 0,0 0 0,0 0 0,0 0-1,0-1 1,0 1 0,0 0 0,0 0 0,-1 0-1,1-1 1,0 1 0,-1 0 0,1 0 0,-1-1-1,1 1 1,-1 0 0,1-1 0,-1 1 0,1 0-1,-2 0 1,-14 22 201,-33 34 1,29-35-124,-96 117 570,72-74-568,27-34 114,-71 163 69,71-147-121,-54 230 64,60-215-64,-26 270 64,35-262-64,21 303 68,-9-296-48,60 308 65,-53-314-98,33 84 4,3-23-89,-31-86 64,89 148 38,-87-162-71,16 10-24,50 40 1,-87-80-53,-1 0 1,0 0-1,0-1 1,0 0-1,1 1 0,-1-1 1,1 0-1,-1 0 1,1 0-1,3 1 1,9 2 9,1 0 0,-1-1 0,20 2 0,-14-4-8,-1-2 1,29-4-1,-49 5-7,5-1 7,-1 1 0,0-1 0,0 0 0,0 0 0,0 0-1,0-1 1,4-1 0,23-11 22,30-17 1,27-30-8,-53 31 32,167-159 18,-158 143-31,181-235 38,-181 216 42,169-296 64,-176 288-10,107-247 69,-141 312-219,0 1-1,0 0 1,-1-1 0,0 0-1,2-12 1,3-23 51,2-52 0,-10 54-41,-6-54-1,7 95-34,-1-6 28,0 0 0,1 0-1,-2 0 1,1 1-1,-1-1 1,-4-10 0,6 16-28,-53-115 193,33 80-160,-26-32-1,40 59 2,0 0-1,-1 1 0,-7-8 1,-198-175 144,165 153-83,-186-120 42,188 133-43,-165-63 36,169 76-36,32 10-78,-28-6 18,0 1 0,0 3-1,-1 1 1,-46 3 0,-46 6-1435,81-4-5999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1:0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40 190 3768,'0'0'232,"-4"1"-85,-12 2-59,12-2 206,1-3 2,2 2-262,1 0-1,-1 0 1,0 0-1,1 0 0,-1 0 1,1-1-1,-1 1 0,1 0 1,-1 0-1,1-1 0,-1 1 1,1 0-1,-1-1 1,1 1-1,-1-1 0,1 1 1,-1-1-1,1 1 0,0 0 1,-1-1-1,1 0 0,0 1 1,-1-1-1,1 1 0,0-1 1,0 1-1,0-1 1,-1 1-1,1-1 0,0 0 1,0 1-1,0-1 0,0 1 1,0-1-1,0 0 0,0 1 1,0-1-1,0 1 0,1-2 1,-1 1-13,1 0 1,-1 0 0,1 0-1,0 0 1,-1 0 0,1 0-1,0 0 1,0 1 0,-1-1-1,1 0 1,0 0-1,0 1 1,0-1 0,0 0-1,0 1 1,1-1 0,0 0 14,10-7 136,1 0 0,0 1 1,0 1-1,1 0 0,25-7 1,-10 3 90,-8 1 24,-18 8-170,4 0-2,-4 0-14,3-1-4,-3 0-18,3-3-4,-5 4-68,1 0 1,-1 0 0,0 0-1,0 0 1,0 0-1,0 0 1,-1 0 0,1 0-1,0-1 1,0 1-1,-1 0 1,1-1 0,0 1-1,0-2 1,5-15 114,-5 16-66,0 1-13,-1 0-29,1 0-1,-1 0 1,1 0 0,-1 0-1,1 0 1,-1 0 0,0 0-1,1 0 1,-1 0 0,0 0-1,0 0 1,0 0 0,0 0-1,0 0 1,0 0 0,0 0-1,0 0 1,0 0 0,0 0-1,-1 0 1,1 0 0,0 0-1,-1 0 1,1 0 0,-2-1-1,1 0 46,-3 0 1,-13-6 104,17 8-157,0-1-1,-1 1 0,1 0 0,0 0 0,0 0 0,-1 0 0,1 0 1,0 0-1,0 0 0,-1-1 0,1 1 0,0 0 0,0 0 0,-1 0 1,1 0-1,0 0 0,-1 0 0,1 0 0,0 0 0,0 0 0,-1 0 1,1 0-1,0 1 0,0-1 0,-1 0 0,1 0 0,0 0 0,0 0 1,-1 0-1,1 0 0,0 0 0,0 1 0,0-1 0,-1 0 0,1 0 1,0 0-1,0 1 0,0-1 0,0 0 0,-1 0 0,1 1 0,0-1 1,0 0-1,0 0 0,0 1 0,0-1 0,0 0 0,0 1 0,4 3 12,13 1-13,1 0 0,0-1 1,0-1-1,1 0 1,20-1-1,-8 1-4,45 7 19,-12-3-16,-7-1 1,-14 0-2,-38-5-2,0 1 0,-1-1 0,1 1 0,-1 0-1,1 0 1,-1 0 0,0 0 0,4 4 0,-5-4 6,-14 4-1183,2 2-4744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3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3144,'0'0'6024,"-4"1"-5968,-14 4-1096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3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1106 96 4664,'-44'-37'169,"32"27"-13,1 1-1,-2 1 1,1 0-1,-1 1 1,-23-10-1,36 17-143,-1 0 0,0 1-1,0-1 1,1 0 0,-1 0-1,0 0 1,0 1 0,1-1-1,-1 1 1,0-1-1,1 0 1,-1 1 0,0-1-1,1 1 1,-1-1 0,1 1-1,-1 0 1,1-1 0,-1 1-1,1 0 1,-1-1-1,1 1 1,-1 1 0,0 0 15,-4 4-4,3-3-9,-1 0 0,1 0 0,0 1 0,1-1 0,-1 1 0,1 0 0,-2 3 0,-31 89 107,16-44-26,-42 82 0,46-106-76,-10 19 76,-135 220 49,122-207-16,37-60-128,-89 168 132,3 20-77,53-104 86,-133 376 60,135-367-66,-98 361 57,123-429-128,-5 35 0,-13 135 68,18-16-81,6-179-51,0 10 24,0 1 0,0-1 0,2 1 0,2 11 0,-4-22-24,32 148 120,14-12-74,-46-136-46,3 7 20,0 0-1,0 0 0,0-1 0,1 1 0,4 6 0,63 86 100,11-14-67,-78-82-35,-1 1 1,1-1 0,0 0-1,0 0 1,1 0 0,-1-1-1,6 3 1,-10-5-18,31 16 73,44 17-1,-36-21-46,41 7-1,-80-19-25,6 1 15,0 0 1,0 0-1,1 0 0,-1-1 0,0 0 0,7 0 1,-13 0-16,124-9 106,0-17-68,-119 25-29,0-1-1,0 1 1,0-1 0,-1 0 0,1 0 0,0 0 0,-1-1 0,6-3 0,30-19 31,40-34 0,42-55 2,-114 106-15,1-1 0,-1 0-1,-1-1 1,9-13 0,98-157 106,-8-23-72,-106 203-61,12-24 88,14-41-1,145-430 166,-142 392-58,28-153 4,-17 6-118,-36 225 23,1-44 0,-5 69-104,3-216 212,-15 21-135,12 195-77,-1-18 59,-1 1-1,-5-20 0,-80-296 187,67 274-91,-72-182 60,75 204-60,-62-102 56,79 138-203,-1 0 0,1 0 1,-1 0-1,0 0 0,1 0 0,-1 0 0,0 0 0,0 0 0,0 0 0,0 0 0,1 1 0,-1-1 0,0 0 1,0 1-1,-1-1 0,1 0 0,0 1 0,-2-1 0,-1-1 8,-1 0 1,0 0-1,0 1 1,0-1-1,-1 1 0,1 0 1,0 1-1,-7-1 1,5 2-7,-1 0-1,1 1 1,-1 0 0,1 0 0,-14 7 0,-4 6 118,-119 94-1511,67-45-6296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3592,'0'0'2705,"10"-2"-2338,3-2-285,0 2 1,0 0-1,1 0 1,-1 1-1,0 1 1,26 2-1,100 2 214,121-1 215,-232-3-455,28 1 24,58-8 1,-3-6 174,-202 26-174,-80 11-36,129-18-11,11-1-16,-164 31 52,93-9-13,101-26-53,0-1-1,0 0 1,0 0-1,0 0 1,0 1-1,0-1 1,0 0-1,1 1 1,-1-1-1,0 1 1,0-1-1,0 1 1,1-1-1,-1 1 1,0 0 0,1-1-1,-1 1 1,1 0-1,-1-1 1,0 1-1,1 0 1,0 0-1,-1 0 1,1-1-1,-1 1 1,1 2-1,5 10 9,-4-13-8,10 5 36,27 1-12,63 1 0,-59-7 13,223-17 23,-205 12-16,255-27 32,-258 27 7,-9-1-28,163-9 227,-203 16-129,-16 2-97,-30 4-5,-43 5-12,39-5 58,-200 49 43,193-42-56,-164 70 40,210-82-117,0-1 0,0 1 0,0 0 0,0-1 0,0 1 0,0 0 0,-4 5 0,2-3 5,0 1 0,0 0 0,0 1-1,-7 10 1,11-14-13,0 1 0,-1 0 0,1-1-1,0 1 1,0 0 0,0 0 0,1-1 0,-1 1-1,1 0 1,-1 0 0,1 0 0,0 0 0,0 0-1,0 0 1,1 0 0,0 2 0,2 3 31,11-6 13,5-1-27,0-1-1,0-1 1,0-1 0,23-5-1,79-23-843,-96 23 373,160-43-5949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29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851 224 5112,'-134'14'89,"-61"10"43,155-19 56,-159 18 212,179-21-317,-3 1 100,-43 0 0,65-3-175,1 0-1,0 0 0,0 0 0,0 0 0,0 0 0,-1 0 0,1 0 0,0 0 1,0 0-1,0 0 0,0 0 0,0-1 0,0 1 0,-1 0 0,1 0 0,0 0 0,0 0 1,0 0-1,0 0 0,0 0 0,0-1 0,0 1 0,0 0 0,-1 0 0,1 0 0,0 0 1,0 0-1,0-1 0,0 1 0,0 0 0,0 0 0,0 0 0,0 0 0,0-1 0,0 1 1,0 0-1,0 0 0,0 0 0,0 0 0,0 0 0,0-1 0,0 1 0,0 0 1,0 0-1,0 0 0,1 0 0,-1 0 0,0-1 0,0 1 0,4-7 59,5-1 25,0 1 0,1 0-1,0 1 1,0 0 0,19-7 0,-9 3-52,52-21 209,79-20 217,-138 46-373,-6 2-48,1 0 0,0 0 0,-1 1 0,1 0 0,1 1 0,8-2 0,-84 2 251,-86 1-159,116-1-55,9 1-38,-146-11 105,157 9-93,-12-2 137,-37-9 1,82 6 216,47-8-121,125-23 3,-143 30-110,191-13 211,-136 19-195,-99 1-184,1 1 0,-1 0-1,0 0 1,0 0 0,0 0-1,0 1 1,0-1 0,1 0-1,-1 0 1,0 1 0,0-1-1,0 1 1,0-1 0,0 1-1,0-1 1,1 2 0,-2-2-9,0 1 0,1-1 1,-1 1-1,0-1 0,0 1 1,0-1-1,0 1 0,0-1 1,0 1-1,0 0 0,0-1 1,0 1-1,0-1 0,0 1 1,0-1-1,-1 1 0,1-1 1,0 1-1,0-1 0,0 1 1,-1-1-1,1 1 0,0-1 1,-1 1-1,1-1 0,0 1 1,-1-1-1,1 0 0,-1 1 1,-42 47 103,35-36-48,7-8-54,-1 0 0,1 0 0,0 0 1,0 0-1,1 1 0,-1-1 0,1 0 1,0 1-1,0-1 0,1 0 0,-1 1 1,2 7-1,-1-12-4,-1 1-1,0-1 1,0 1-1,0-1 1,1 1 0,-1 0-1,0-1 1,1 1-1,-1-1 1,0 1 0,1-1-1,-1 0 1,1 1-1,-1-1 1,1 1 0,-1-1-1,1 0 1,-1 1 0,1-1-1,-1 0 1,1 0-1,-1 1 1,1-1 0,-1 0-1,1 0 1,0 0-1,-1 0 1,2 1 0,27 8-278,1-2 1,0-1 0,1-1 0,44 2 0,64 4-6885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3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733 0 9952,'-41'6'27,"4"2"19,-82 14 39,-9-5-7,62-10-49,50-6-11,4 0 2,-1 0 0,1 1 0,0 0 0,0 1 1,-14 5-1,51-2 122,-12-4-128,-5-1 13,1 0 0,0 0 1,-1-1-1,10-2 0,121-4 137,-33-1 116,-11-2-107,-76 8-98,68-11 277,-131 7-128,27 4-207,-56 3 99,-143 18 20,165-13-49,-170 41 30,187-37-50,11-1-45,1 1 1,1 1 0,-22 15-1,42-27-19,1 0 0,-1 0-1,1 1 1,-1-1 0,1 1-1,-1-1 1,1 1 0,-1-1-1,1 1 1,-1-1 0,1 1-1,-1-1 1,1 1 0,0-1-1,-1 1 1,1 0 0,0-1-1,0 1 1,-1 1 0,1 0 0,0 1 1,0 0-1,0-1 1,0 1 0,0 0-1,0-1 1,1 1-1,-1 0 1,1-1 0,0 1-1,0 0 1,0-1-1,0 0 1,1 1 0,-1-1-1,0 0 1,1 1-1,0-1 1,2 2 0,-4-3-2,1 0 0,0 0 0,0 0 1,0-1-1,0 1 0,0 0 0,0-1 0,0 1 1,0-1-1,0 1 0,0-1 0,0 1 1,0-1-1,0 0 0,0 1 0,0-1 0,1 0 1,45 10 25,92 6 0,-131-15-20,0-1 0,-1 0 0,1 0 0,13-3 0,125-24 32,30-27-1433,-170 53 1266,180-61-7513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30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10224,'0'0'137,"6"-1"-25,-6 1-100,0 0-1,0 0 1,0 0-1,0 0 0,0 0 1,0 1-1,0-1 0,0 0 1,0 0-1,0 0 0,0 0 1,0 0-1,0 0 1,0 0-1,0 0 0,0 0 1,0 0-1,0 0 0,0 0 1,0 0-1,0 1 0,0-1 1,0 0-1,0 0 1,0 0-1,0 0 0,0 0 1,0 0-1,0 0 0,0 0 1,0 0-1,0 0 0,0 0 1,0 0-1,0 0 1,1 0-1,-1 0 0,0 0 1,0 0-1,0 0 0,0 0 1,0 1-1,0-1 0,0 0 1,0 0-1,0 0 1,0 0-1,0 0 0,0 0 1,1 0-1,-9 4 85,0 0-1,0-1 1,-1 0-1,1 0 1,-1-1-1,1 0 1,-14 2-1,0 0-12,20-4-23,-7 1 70,69 0-104,64-8 0,-52 1-16,-6 1 2,-62 5 8,-4 0-18,-1 1-1,1 0 1,-1 0 0,1-1 0,-1 1 0,0 0 0,1-1 0,-1 1 0,0-1 0,1 1 0,-1-1 0,0 1 0,1-1 0,-1 1-1,0-1 1,0 0 0,0 0 0,0 1 0,1-1 0,-3 0 0,-24 7 16,20-5-16,-9 3 1,-33 6 38,-22 0-10,-105 19 44,165-26-60,-5 2 5,14-5-14,9 1 0,26 4 2,40 2 0,-45-6-2,37-3 0,-29 0-5,99-7 1,134-35-1482,-142 16-5920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31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9144,'3'5'114,"-1"-1"119,19 15 8,-17-20 164,16-15-2,-13 10-326,1 0 1,0 1 0,0 0 0,9-4 0,102-51 315,-93 49-248,-1 0-1,2 2 1,43-11 0,-21 8 99,99-23 668,-147 35-904,-1-1 1,0 1-1,0 0 0,1 0 0,-1 0 1,0 0-1,0 0 0,1-1 1,-1 1-1,0 0 0,1 0 1,-1 0-1,0 0 0,0 0 1,1 0-1,-1 0 0,0 0 0,1 0 1,-1 0-1,0 0 0,1 0 1,-1 0-1,0 1 0,0-1 1,1 0-1,-1 0 0,0 0 1,1 0-1,-1 0 0,0 1 0,0-1 1,0 0-1,1 1 0,-3 9 52,1-9-57,1 1-1,-1-1 1,1 0-1,0 0 1,-1 1-1,1-1 1,0 0-1,0 1 1,0-1-1,0 0 1,0 1-1,0-1 1,0 0-1,0 1 1,0-1-1,1 0 0,-1 1 1,1-1-1,0 2 1,3 1-141,1 1 0,-1-1 0,1 0-1,0-1 1,1 1 0,-1-1 0,0 0 0,1 0 0,10 3 0,-14-5-42,46 20-7860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9:3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6640,'0'0'0,"8"26"0,-1 15-40,4 30 40,-2 0-4472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4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90 668 3504,'0'0'24,"0"-4"-4,0-28 104,0 15-43,-2 0-1,0-1 1,-5-20 0,6 34-54,0-1 0,1 1 1,0-1-1,0 0 0,0 1 0,0-1 1,1 1-1,-1-1 0,1 1 1,0-1-1,3-6 0,3-16 203,21-142 629,-24 157-767,0-1 1,0 1 0,2 0 0,-1 0 0,1 1-1,10-15 1,-7 12-27,4-3 249,2 3-173,1 0-1,1 1 1,0 0-1,1 1 1,0 2-1,30-14 1,-30 16-98,-3 2 37,1 1 1,19-4-1,54-12 215,-74 19-236,-1-1 0,1 2 0,-1 0 0,28 2 0,-29 4 40,3 6-36,28 24 0,-34-20-23,-4 5-26,-1-1-1,-1 1 1,3 33 0,-7-24 6,-23 133 11,15-127-24,-56 137 8,46-137-9,-93 153 5,86-151 8,10-14-9,-18 26 19,-67 76 1,-117 111 241,214-232-268,-14 15 73,-1 0 1,0-1-1,-23 16 0,39-32 122,16-11 13,63-35 25,36-19-92,-47 36-121,-36 17 30,133-31 22,-141 35-24,37-4 0,-33 7-36,57-7 76,-60 8-68,-5-1 19,0 2 0,0 0 0,0 1 0,1 0 0,-1 2 0,0 0 0,24 6 0,7 14 255,-47-21-147,12-4-71,-1-2-1429,-1 1-5431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4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125 266 8160,'-9'-19'53,"8"17"14,2 0 6,4-6 10,-4 6 137,-1 5-197,-1 0 0,0 0 1,0 0-1,0 0 0,-1 0 0,1-1 1,-1 1-1,1 0 0,-3 2 1,-3 5-9,-20 38 105,13-22-75,5-12 1,1 0 1,0 1-1,2 0 1,-1 0 0,2 0-1,0 1 1,1 0-1,-2 17 1,5-22 1,1 1 0,0 0 0,1-1 0,0 1 1,1-1-1,1 1 0,6 19 0,-4-17-28,-2-8 3,-1 1 0,2-1 0,-1 1 0,1-1 1,7 10-1,58 77 134,-53-77-49,6 1-57,0-2 0,33 16 0,-32-23 44,107 8 41,-102-16-49,89-19 29,-109 17-103,0-1-1,0 1 1,-1-2 0,1 1 0,-1-1 0,0 0 0,0 0-1,0-1 1,-1 0 0,10-9 0,-8 7-2,4-6 49,-3 0-33,-1 0 0,0 0 1,-1-1-1,-1 1 0,0-2 1,-1 1-1,5-24 0,-9 29-15,1-46 78,-1 20-45,-3-97 180,1 115-208,0 10 3,0 1 1,0 0 0,0 0 0,-1-1-1,1 1 1,-5-8 0,-32-84 147,37 92-145,-1 1 0,-1 0 0,1 0 1,-1 1-1,1-1 0,-1 0 0,-1 1 0,-3-5 1,-5-6 7,1-1-11,8 11 1,0 0 0,-1 0 0,0 0 0,-1 0 0,1 1 0,-10-8 1,-18-13 101,0 2 1,-64-33-1,81 47-106,11 7-5,0 0 1,0 0-1,0 0 0,0 1 0,0-1 0,0 1 1,-1 0-1,-5 0 0,1-1 8,0 1 0,0 0-1,-1 1 1,1 0 0,0 1 0,-1 0 0,1 0-1,0 1 1,0 0 0,0 1 0,0 0-1,-8 4 1,7-2-11,-31 24 28,-51 36-1583,40-29-6340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4040,'-4'0'49,"-12"0"10,16 0-54,-1 0 0,0 0 1,0 1-1,0-1 0,1 0 0,-1 0 1,0 1-1,0-1 0,1 1 0,-1-1 1,0 1-1,1-1 0,-1 1 1,0-1-1,1 1 0,-1 0 0,1-1 1,-1 1-1,1 0 0,-1-1 0,1 1 1,0 0-1,-1 1 0,-2 2 12,-25 37 165,-60 102 465,37-40-282,47-95-326,1 1-1,0 1 1,1-1-1,0 0 1,-2 18 0,2-14-19,-2 9 65,-4 21 36,-2 48 0,-2 63 37,7-40 149,4-94-276,4 63 201,-1-41-124,9 117 501,-10-155-576,-1 0-1,1-1 1,0 1-1,0-1 1,0 1-1,0-1 0,1 1 1,-1-1-1,1 0 1,3 5-1,-4-8-22,0 0 0,-1 0-1,1 1 1,0-1-1,-1 0 1,1 0-1,0 0 1,-1 0-1,1-1 1,0 1-1,-1 0 1,1 0-1,0 0 1,-1 0 0,1-1-1,0 1 1,-1 0-1,1-1 1,0 1-1,-1 0 1,1-1-1,-1 1 1,1-1-1,-1 1 1,1-1-1,0 0 1,-1 0 6,23-22-930,1-5-3792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131 179 6816,'0'0'929,"-5"2"-470,1 0-350,1 0 0,-1 0 0,0 1-1,0 0 1,1-1 0,0 1 0,-1 0 0,1 1 0,-5 6 0,1-2-39,5-5-37,0-1 1,0 1-1,0-1 0,0 1 0,0 0 1,1 0-1,0-1 0,-1 1 1,1 0-1,-1 7 0,-7 24 163,-6 42 0,0 82 276,11-96-280,-7 259 580,11-289-256,-5-83-13,5 34-474,3-49 183,13-124 37,-11 146-75,-2 19-98,3-26 35,3 0 0,19-67 0,36-75 296,-58 173-317,25-64 197,-30 80-267,1 1 1,-1 0-1,1 0 0,0 0 1,0 0-1,1 1 1,-1-1-1,0 1 0,5-4 1,-1 5 86,-3 2-94,0 0 1,0 0 0,0 0 0,-1 0 0,1 0 0,0 1 0,4 2 0,24 29 92,73 121 113,-90-133-210,17 33 58,33 81 13,-51-105-23,-1 1 0,10 38 1,2 12 59,63 143 283,-86-221-378,1 0 1,0 0 0,0 0-1,0 0 1,0 0 0,4 4-1,-4-6-7,0 1-1,-1 1 0,1-1 1,0 0-1,-1 0 0,0 0 1,1 1-1,-1-1 0,0 1 1,0-1-1,0 4 1,-2-5-10,0-1 1,0 1 0,1-1 0,-1 1 0,0-1-1,-1 0 1,1 1 0,0-1 0,0 0 0,0 0-1,0 0 1,0 0 0,0 0 0,0 0 0,0 0-1,-1 0 1,-27-10-1975,-3-2-7924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4760,'0'0'204,"1"2"-151,4 6 5,-3-7-47,0 0 0,1 1 0,-1-1 0,0 0 0,1-1 0,-1 1 0,1 0 0,-1-1 0,0 1 0,1-1 0,-1 0 0,1 0 0,2 0 0,-4 0-3,6 0 21,0 0 0,1 0 0,-1-1 1,0 0-1,0-1 0,1 1 0,-1-1 0,9-5 0,6 0 40,26-5 68,51-9 11,32-6 76,-46 11-85,233-34 223,-211 39-316,-63 8 75,186-20 56,-183 16-43,206-30 54,-201 29-47,207-29 58,-207 29-79,215-19 44,-214 23-63,207-9 40,-210 12-67,205 6 27,-204-3-34,199 6 23,-200-6-36,198 13 18,-198-11-32,195 20 16,-196-20-16,199 20 14,-197-19-20,219 17 11,-212-19-17,251 7 13,-246-9-26,249 9 9,-248-6-16,280 20 9,-270-18-2,310 28 13,-307-27-1,306 32 7,-308-31-19,296 34 13,-296-33 0,315 57 19,-310-51-6,339 50 18,-335-54-39,335 38 5,-339-40-18,114 13-1,32 4-3,-1-5 2,2-4-3,10-6-2,9-4 0,1-3 0,0-2 1,204-6 8,-370 2 5,329-12 11,-328 10 22,331-24 25,-328 21 8,345-35 37,-342 33-9,352-37 49,-355 35-42,325-48 50,-331 46-50,298-44 42,-304 47-82,299-39 30,-296 38-50,299-36 28,-301 39-22,273-24 24,-281 27-51,259-19 10,-258 19-24,274-25 5,-274 24-18,98-7-1,23 2-4,3 0-2,3-3 0,-10-1 0,-15 2 0,-15 1 0,-15 4 1,-66 6 2,83-6 9,-145 6-11,25-2 18,0 1 1,0 2 0,57 5 0,-79-2-18,-1-1 34,0 1 1,0 0-1,0 1 1,0 0-1,0 1 1,20 9-1,-25-10-11,13 5 106,-20-8-124,0 0 1,-1 0 0,1 1-1,-1-1 1,1 0 0,-1 1-1,1-1 1,-1 1 0,1-1-1,-1 1 1,1-1-1,-1 1 1,0-1 0,1 1-1,-1-1 1,0 1 0,1-1-1,-1 1 1,0 0 0,0-1-1,1 1 1,-1 0-1,0-1 1,0 1 0,0-1-1,0 1 1,0 0 0,0 0-1,-4 12 28,-1-2-1,0 1 1,-1 0-1,0-1 0,-1 0 1,-9 11-1,0 2 15,6-11-40,6-8 3,1 1-1,-1 0 1,1 0 0,-4 10 0,-61 157 117,59-151-124,-10 35 21,5-2-2,2 0 1,-6 59-1,16-91-10,-2 8 7,2 1 0,1-1 0,5 44 1,-1-52-15,0 6 75,2 0-1,8 30 1,-11-52-47,11 17 248,-11-22-233,2 8 230,2-7-272,-3-1 0,4 3 0,-5-3 1,-1-1-7,-1 0 0,1 0 0,-1 1 0,1-1 0,-1 0 0,1 0 0,0 0 0,0 0 0,0 0 0,0 0 0,0 0 0,0 0 0,0 0 0,0 0 0,0-1 1,0 1-1,0 0 0,0-1 0,1 1 0,1 0 0,20 14 58,-22-14-36,1 0-18,5 5-4,-5 3-2,-1 10-1646,-1-9-6460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17290 192 7896,'1'-9'71,"0"-1"0,1 0 0,1 1 0,-1-1 0,1 1 0,1 0 0,7-13 0,-9 18-36,1 0 1,0 0-1,0 0 1,0 0 0,0 0-1,1 1 1,-1 0-1,1-1 1,0 1-1,0 1 1,0-1-1,1 0 1,-1 1 0,1 0-1,-1 0 1,1 1-1,9-3 1,35-7 124,-9 2-48,1 1 0,48-2 0,-60 9-76,174-7 200,-182 8-221,-6 0 22,1 2 1,24 4 0,95 15 88,3 8 28,-55-8-65,161 41 136,-158-42-154,140 22 65,-124-29-105,148 32 10,-209-37-36,-1-3-2,19-3 5,-13-2 23,-36 3-12,-8-1-2,0-1-1,1 1 1,-1-1 0,0 0-1,0 1 1,0-1 0,1 0-1,4 1 1,-2 0 1,-1 1 1,1-1-1,-1 1 0,1 0 1,-1 1-1,0-1 0,0 1 1,0 0-1,-1 0 0,1 0 1,-1 0-1,0 0 0,0 1 1,3 8-1,5 10 31,14 42 0,-17-44-31,-1-4-12,8 31 36,22 109 56,-26-103-67,15 40 27,-15-58-43,-9-28-9,-1 0 0,0 1 0,0-1 0,-1 1 0,0-1-1,-1 1 1,0-1 0,-3 17 0,2-16 0,-6 26-2,-4 4 1,-8 3-3,-6 4-2,-9 5 0,-4 0 0,-4-6 0,-1-3 0,-2-4 0,-3-5 0,-2-6 0,-5-8 0,-4-4 0,-10-2 0,-12 0 1,61-10 1,-23 3 2,1-1 0,-47-2 1,-155-8 32,120 2-9,-77-7 12,160 7 7,-175-12 23,171 12 5,-201-14 30,195 14-50,-227-11 29,221 12-17,-240-8 19,235 8-51,-285-3 18,274 5-18,-310 5 16,307-3-30,-302 11 11,303-11-24,-312 13 9,307-11-3,-339 16 4,335-16-3,-340 16 10,339-16-11,-337 17 3,338-18-10,-125 7-1,-37 7-3,-9 5 2,-10 4-3,-6 3-2,-2 3 0,-235 25-2,415-46-3,-138 20 4,-47 15 1,-6 0 0,-4-3 0,0 0 0,3-5 0,5-3 0,3-3 0,-221 22-3,411-46-9,-336 23-7,340-27-26,-333 17-23,335-17-24,-325 8-36,327-11 16,-307 1-44,312-2 24,-289-4-41,294 3 73,-272-2-40,274 2 41,-287-8-28,284 7 62,-275-9-15,280 8 47,-249-15-10,251 14 30,-266-23-5,265 22 13,-88-5 4,-20 2 1,0 5 0,-10 0 0,3-1 0,17 0 1,4-1 4,-2-1-3,4 2-2,7-1 0,1 0 0,-2-2 0,5 3 0,13 2 0,2 2 0,0 2 0,8 2 0,9 1 1,61-3 2,-105 9 9,-98 9 17,167-14-17,29-6-1,-92 2 57,-24 19 53,152-18-96,5-1 9,-1 0-1,1-1 0,-33-3 1,-5 2 87,38 0-49,1 0 1,-28-4-1,11 0 72,-42 0 0,8 1 14,61 1-140,5 2-13,1-1 1,-1 1-1,1 0 0,-1 0 0,0 0 1,1 0-1,-1 0 0,1 0 0,-1 1 0,1-1 1,0 1-1,-1 0 0,1 0 0,-1 0 1,1 0-1,0 0 0,0 0 0,0 1 0,-1-1 1,1 1-1,0-1 0,1 1 0,-3 2 1,2-2-23,0-1 0,0 0 1,0 1-1,-1-1 0,1 0 1,0 0-1,0-1 1,-4 2-1,0 0-1325,-11 4-6118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50 6192,'1'-13'0,"3"2"0,6 2 13,-6 6 54,3-2 23,-3 2 45,5-2 25,-5 4 39,4 1 11,-6 0 234,0 3-226,-1-1-197,0 0 0,0-1 0,0 1 0,0 0 0,0 1 0,0-1 0,-1 0 0,2 4 0,-3 28 106,1-23-42,-15 197 479,12-185-534,-8 47 175,5-35-147,-33 191 524,28-130-489,8-57 174,-18 253 654,15-186-562,1-30-128,-5 147 739,10-207-740,0-15-415,0-11-1157,0-4-6138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2248,'3'-9'33,"-1"0"1,2 0-1,-1 0 1,1 1-1,1-1 0,0 1 1,0 0-1,0 0 1,1 1-1,0 0 1,1 0-1,-1 0 0,10-7 1,-5 5-9,-7 6 3,1-1 0,-1 1 0,1 0 0,0 0 0,0 0 0,7-2 0,27-12 197,2 2 0,46-11 0,-14 11-21,22 5-28,-88 10-159,0 0 0,-1 0 0,1 1 0,0 0 0,0 0 0,0 1 0,-1 0 0,1 0 0,-1 0 0,9 4 0,-7-2 1,-4-2-1,-1 0 0,1 0 0,0 1 0,-1-1 0,1 1 0,-1-1 0,0 1 0,0 0 0,0 1 0,0-1 0,-1 0 0,1 1 0,3 7 0,-3-6 3,2 7 94,-2 10-56,-1-1-1,-1 23 0,-4-20 90,-32 118 60,31-127-139,-1 1 0,0-1 0,-8 15 0,2-7-27,2 0-14,4-11 22,0-1 0,-1 0 1,-10 16-1,10-18-33,-5 10 126,-21 25 0,26-37-75,0 0-1,0-1 1,-1 1-1,0-1 0,-1 0 1,1-1-1,-16 8 1,11-7 11,1 0 72,1 0-1,-1-1 0,0-1 1,-1 0-1,1-1 0,-1 0 1,-23 3-1,34-10 10,0 3-170,1 0 24,-1-1 0,1 1 0,-1-1 0,1 1 0,0-1 0,-1 1 0,1-1 0,0 0 0,0 1 0,0-1 0,0 1 1,0-1-1,1 1 0,-1-1 0,0 1 0,1-1 0,-1 1 0,1-1 0,0 1 0,-1 0 0,1-1 0,0 1 0,1-2 0,4-5 22,1 0-1,0 0 1,0 1 0,1 0-1,0 0 1,0 1-1,1 0 1,18-9-1,-4 4 25,0 1 0,1 1 0,28-6 0,-47 13-58,22-5 124,0 1-1,0 1 0,0 1 0,36 0 1,141-1 473,-188 5-549,0-1-1,0-1 0,0-1 0,18-5 0,-21 4-38,-7 3-39,0-1 0,0 0 0,0-1-1,-1 0 1,1 0 0,-1 0 0,0 0 0,0-1-1,0 0 1,0 0 0,6-7 0,1-1-806,24-21-5165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2:5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87 103 5920,'-2'-13'9,"1"11"38,0 0-1,1 1-38,0 1 0,0 0-1,0 0 1,-1-1-1,1 1 1,0 0 0,0-1-1,0 1 1,0 0-1,0 0 1,-1-1 0,1 1-1,0 0 1,0 0-1,0 0 1,-1-1-1,1 1 1,0 0 0,0 0-1,-1 0 1,1 0-1,0-1 1,-1 1 0,1 0-1,0 0 1,0 0-1,-1 0 1,1 0-1,0 0 1,-1 0 0,1 0-1,0 0 1,-1 0-1,1 0 1,0 0 0,0 0-1,-1 0 1,1 0-1,0 0 1,-1 0-1,1 1 1,0-1 0,0 0-1,-1 0 1,1 0-1,0 0 1,0 0 0,-1 1-1,1-1 1,0 0-1,0 0 1,0 1 0,-1-1-1,1 0 1,0 0-1,0 1 1,-12 25 45,9-18-7,-16 47 64,6-3 33,-8 69 0,20-106-126,0 27 128,2-23-37,2-1-1,0 0 1,0 1 0,12 32-1,-14-50-91,0 0 0,1 1-1,-1-1 1,0 0-1,1 1 1,-1-1-1,0 0 1,1 0-1,0 0 1,-1-1-1,1 1 1,-1 0 0,1 0-1,0-1 1,0 1-1,-1-1 1,1 0-1,0 1 1,0-1-1,-1 0 1,1 0 0,0 0-1,0 0 1,3-1-1,-3 1 12,9-3 147,7-6-80,0-2 0,-1 0-1,0-1 1,-1 0 0,0-1 0,26-29 0,-33 30-33,1 0-1,-1 0 1,-1-1-1,-1 0 1,10-22-1,-9 19-27,5-12 130,18-54 0,-26 67-140,-3 9-5,1 0-1,-2-1 1,1 1-1,-1 0 1,0-1 0,0 1-1,-1-1 1,0 0-1,0 1 1,0-1-1,-3-9 1,3 13-13,-3-10 32,-1-1 0,0 1 0,-1 1 0,-9-19 0,6 13-3,7 16-7,0 6 1,-7 23-18,-6 32-8,-37 129-1190,20-81-4752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0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91 3952,'0'0'2048,"-4"-6"-1742,1 1-274,-1-1 65,1 0 1,-1 1-1,-1-1 1,1 1 0,-1-1-1,0 1 1,0 1-1,-12-9 1,10 9-28,-1 1 0,0 0 0,1 0 0,-1 0 0,0 1 0,-1 0 0,1 1 0,0 0 0,0 0 0,-1 1 0,1 0 0,-17 2 0,-26 4 108,-95 30 119,87-22-218,33-7-51,-80 24 142,105-31-167,0 1 0,0-1 0,0 1 0,1 0 0,-1-1 0,0 1 0,0 0 0,0 0 0,1 0 0,-1 0 0,0 0 0,1 0 0,-1 0 0,1 0 0,-1 0 0,1 0 0,0 0 0,-1 0 0,1 0 0,0 0 0,-1 2 0,0 2 5,-2 3-2,2-6-3,1 1 0,-1 0 0,0-1 0,1 1 0,-1 0 0,1 0-1,0-1 1,0 1 0,0 0 0,0 0 0,1 5 0,1 2-171,0 0-1,0 0 1,1 0-1,0-1 1,8 18-1,9 10-5077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0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10224,'0'0'305,"2"5"-33,1 3-207,0 0 0,-1 0 0,0 1 0,-1-1 0,0 0 0,0 1 0,-2 15-1,-6 64 280,4-59-358,1-10 63,0 1-1,-2-1 1,-5 20 0,-8 29 19,16-62-62,-30 179 131,29-168-132,0 42 22,2-52-22,-1 10 4,2 1 0,0-1 0,1 0 1,1 0-1,6 23 0,1-14-4,-6-16-101,-3-6-74,1-1 1,-1 1-1,1-1 0,0 1 1,1-1-1,-1 0 0,5 6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0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9776,'-4'5'-1,"0"0"0,0 1 0,1 0 0,0 0 0,0 0 0,0 1 0,-3 9 0,-9 58 9,-27 138 189,18-78 47,22-114-216,-1-6 37,1 0 0,1 0 0,1 16 1,0-6-27,-1 0-15,0-16 3,0 0-1,1 1 1,1-1-1,0 0 0,2 14 1,1-1 56,1-1 0,1 1 0,1-2 0,10 22 1,-13-33-64,-4-6-10,1 0-1,0 0 0,0 0 0,0 0 1,0-1-1,0 1 0,1-1 1,-1 1-1,1-1 0,-1 1 0,1-1 1,-1 0-1,1 1 0,2 0 1,5 4 24,1-1 0,0 0 1,0-1-1,0 0 0,0 0 0,1-1 1,-1-1-1,1 0 0,0 0 1,21 0-1,22-7 10,-31-1 64,14-12-25,40-27-1,-56 26 72,-3-5-79,0-1 0,27-53 0,-34 48 133,20-126 91,-29 127-79,-2 17-135,0-3-27,0 0 1,-2 0-1,1 1 1,-2-1-1,0 1 1,-1-1-1,-8-22 1,0 9 154,-1 0 0,-2 1 0,-29-43 0,36 60-175,5 7-20,1 0-1,-1 0 0,0 1 0,1-1 1,-1 1-1,0-1 0,-1 1 0,1 0 0,0 0 1,-5-1-1,-49-29 182,53 30-234,0 1 0,0-1 0,0 1 0,0 0 0,0 0 0,-1 0 0,1 1 0,0-1 0,0 1 0,-1 0 1,1 0-1,0 0 0,0 1 0,-6 1 0,0-1-1068,-27 4-7950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0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7448,'0'0'1018,"-2"8"-724,-18 99 11,10-35-91,-7 97-29,-8 112 73,22-255-247,1 46 41,5 18 7,-2-87-57,-1-1 0,1 1 0,-1-1 0,1 1 1,0-1-1,0 1 0,0-1 0,0 1 0,1-1 1,-1 0-1,0 0 0,1 0 0,0 0 0,-1 0 0,1 0 1,0 0-1,0-1 0,0 1 0,5 2 0,-5-2 0,-2-2-2,1 0 0,-1 1 1,0-1-1,1 0 0,-1 0 0,0 0 1,0 0-1,1 1 0,-1-1 0,0 0 1,1 0-1,-1 0 0,1 0 0,-1 0 0,0 0 1,1 0-1,-1 0 0,0 0 0,1 0 1,-1 0-1,0 0 0,1 0 0,-1 0 1,0 0-1,1 0 0,-1-1 0,0 1 0,1 0 1,10-4-166,-1-1 1,0 0 0,0 0-1,-1-1 1,0-1-1,12-9 1,27-22-5629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0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521 180 6104,'-8'-18'36,"6"17"-4,-1-1 0,1 0 0,-1 1 0,0 0 1,0-1-1,1 1 0,-1 0 0,0 1 0,0-1 0,0 0 1,-4 0-1,1 0 54,0 1-51,0-1 1,0 1 0,0 1-1,0-1 1,0 1 0,0 0-1,0 0 1,1 1 0,-1 0-1,0 0 1,-7 4 0,3-3-11,-3 2 28,1 1 1,-1 0-1,1 1 0,1 0 0,-1 0 1,-15 15-1,15-12-21,7-7 6,-13 10 28,1 0 1,1 1 0,0 0 0,1 1 0,0 1 0,-14 20 0,20-24 0,-2 1-26,1-1 0,1 2-1,0 0 1,1 0 0,0 0 0,-5 16 0,-6 19 238,-21 87 1,39-131-257,0 0 1,1 1 0,0-1 0,0 0-1,0 1 1,1-1 0,0 1 0,0-1-1,0 0 1,3 7 0,-1-4-1,-1-3-2,0 1 1,0-1 0,1 0 0,0 0 0,0-1-1,0 1 1,1-1 0,-1 1 0,9 7-1,-6-7-4,-2-1-5,0 0 0,0 0-1,1-1 1,-1 0-1,1 0 1,0 0-1,0 0 1,0-1 0,0 0-1,0 0 1,1 0-1,-1-1 1,10 2-1,-8-2-1,10 0 45,14-6-32,-2-1 0,1-1 0,-1-2 0,31-13 0,-40 14-20,-11 5-2,-1-1 1,1-1 0,0 0 0,13-10 0,30-22 4,1-8-4,-33 24-3,-1 0 0,16-25 0,-25 28-11,8-33-4,19-79 0,-33 109 15,6-40-6,-5 7 6,-3-3 1,-2 45 4,-1 1 1,-1-1 0,0 1-1,-1 0 1,0 0 0,-1 0-1,0 0 1,0 1 0,-1 0-1,-1-1 1,0 2 0,0-1-1,-1 1 1,0 0 0,-13-12-1,19 19 0,-1 1-1,1 0 0,-1 0 1,1 0-1,-1 0 0,1 0 0,-1 1 1,0-1-1,0 0 0,1 1 1,-1-1-1,0 1 0,0-1 0,0 1 1,0 0-1,1 0 0,-1 0 1,0 0-1,0 0 0,0 1 1,0-1-1,1 0 0,-1 1 0,0-1 1,0 1-1,-2 1 0,-2 1 4,0 1 0,-1 0-1,2 1 1,-1-1 0,0 1 0,-4 6-1,-41 45-1162,-2 6-4650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8072,'17'-3'0,"18"-5"1,100-32 7,-73 20 10,113-31 108,-31 18 49,-107 26-58,0 2 0,62 0-1,-72 6-1114,-2 2-4082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1264,'0'0'369,"1"4"-70,7 15 4269,-10-18-4339,-5 5 1411,18-6-1240,25-6-69,-19 3-178,0 1 1,24-1 0,107-1 422,-141 4-546,-1 0 0,1 1 0,-1 0 0,1 0 0,-1 1 0,0-1 0,0 2 1,0-1-1,0 0 0,6 4 0,-7-2-12,0 0 0,-1 0 1,1 0-1,-1 1 0,0-1 1,0 1-1,-1 0 0,1 0 1,-1 0-1,0 1 1,-1-1-1,1 1 0,-1 0 1,0 0-1,0 0 0,-1-1 1,0 2-1,1 11 0,-2-8 5,0-1 0,-1 1 0,0 0 0,0 0-1,-1-1 1,0 1 0,-1-1 0,0 1 0,-1-1 0,0 0-1,-7 12 1,6-11-12,2-6-4,1 0 1,-1 1-1,0-1 1,0 0-1,-1-1 1,-3 5-1,-14 13 29,0 0 1,-33 23-1,46-38-22,-1 0 1,-1 0 0,1-1-1,-1 0 1,0 0-1,0-1 1,0-1 0,-1 0-1,1 0 1,-16 1-1,-1 0 61,20-2-6,0-1 0,-1 0-1,1 0 1,-11-1 0,18 0-65,0 0 0,0 0 1,0-1-1,0 1 0,0 0 0,-1-1 0,1 1 1,0 0-1,0-1 0,0 1 0,0 0 0,0-1 1,0 1-1,0 0 0,0-1 0,0 1 0,1 0 0,-1-1 1,0 1-1,0 0 0,0 0 0,0-1 0,0 1 1,0 0-1,1-1 0,-1 1 0,0 0 0,0 0 1,1-1-1,-1 1 0,0 0 0,0 0 0,1 0 1,-1-1-1,0 1 0,0 0 0,1 0 0,-1 0 1,11-12 50,-2 6-41,0 0 1,1 0-1,0 1 1,0 0-1,0 1 1,1 0 0,-1 1-1,1 0 1,0 1-1,0 0 1,0 0-1,19 1 1,28 0 9,-20 3-9,0 2-1,53 12 1,-47 2-11,-10 4 1,-8 1-3,-24-20-2,0-1 0,0 1 0,0-1 0,-1 1 0,0 0 0,1-1 0,1 7 0,-3-7 0,1 1 0,-1 0 0,1-1 0,-1 1 0,0 0 0,0 0 0,0-1 0,-1 5 0,-2 2-1,0 0 0,0-1 1,0 1-1,-1 0 1,0-1-1,-1 0 1,-10 14-1,-40 44-5,45-55 6,-2 2-4,0-1 1,-1 0 0,0-1-1,-1 0 1,-20 11-1,20-13 2,-1 0-1,0 0 0,-1-1 1,0 0-1,-28 9 0,29-12 1,9-3 1,0 1 0,0-1 1,0-1-1,0 1 0,0-1 0,-9 1 0,-2-1 1,-41 3 0,20-8 4,1-2 1,-66-20-1,94 24-3,-44-13 17,49 14-92,-5-2 132,-1 0 0,1-1 0,-12-6 0,19 9-137,-1 0 0,1 0 0,0-1 0,0 0 0,0 1 0,0-1-1,0 0 1,0 0 0,0 0 0,1 0 0,-1 0 0,1 0 0,-1 0-1,1-1 1,0 1 0,0-1 0,0 1 0,0-1 0,-1-3 0,1-12-7241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4936,'0'0'8,"8"-9"8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30 2424,'-22'0'669,"20"0"686,-7-21 1390,3 16-2409,3 4-299,1 1 0,-1-1-1,1 1 1,-1-1 0,1 1 0,0 0 0,-1 0-1,1 0 1,-1 0 0,1 0 0,-1 1 0,1-1-1,-1 1 1,-2 1 0,3-2 0,-3 2 6,0-1-1,1 1 1,-1 0-1,0 0 1,1 1-1,0-1 1,-1 1-1,1 0 1,-7 7-1,6-6-17,-1 2-4,0 0 1,0 0 0,1 0 0,-1 0-1,1 1 1,1 0 0,-7 12 0,6-10-10,-5 10 21,1 0-1,0 1 0,2 0 0,-10 37 1,8-11-28,7 3 0,4 3-3,2-35-3,0 0 1,0-1 0,15 32-1,-9-31-5,63 70-9,-55-71-17,90 50-4,-85-57 24,-9-4 8,1 0 2,-1-1 0,1 0 0,0-1 0,0-1 0,30 2 0,1-5 1,3-2 1,-45 3 3,0-1 0,1 0 0,-1-1 0,0 1-1,0-1 1,0 0 0,0 0 0,0 0 0,-1 0 0,1-1 0,-1 1 0,1-1 0,-1 0 0,0 0 0,0 0 0,0-1 0,0 1 0,2-5 0,0-1 14,0-1 0,0-1 0,-1 1 0,-1-1 0,1 1 1,2-22-1,1-4 159,-2 0 0,-2 0 0,-1-46 0,-5 67 83,0 0 1,-1 1 0,-1 0-1,0 0 1,-1 0 0,0 0-1,-9-13 1,9 20-181,1 0 1,0 0-1,-1 1 1,0 0-1,-1 0 1,0 1-1,1-1 1,-2 1-1,1 1 1,-12-6-1,0 1 28,-1 1 1,-31-9-1,49 16-92,0 1 0,0 0 0,0-1-1,-1 1 1,1 0 0,0 0 0,-1 0 0,1 0 0,0 0 0,0 1-1,0-1 1,-3 1 0,1 0-1,2 0 26,6 1 0,16 8-1610,4 2-6316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1976,'-37'100'1232,"28"-72"-836,8-23-357,0-1-1,1 1 1,0-1 0,0 1 0,0 0-1,0-1 1,1 1 0,0-1-1,0 1 1,0-1 0,0 1 0,1-1-1,-1 0 1,1 0 0,0 0 0,1 0-1,-1 0 1,1 0 0,0 0-1,4 4 1,-6-6 209,0-1-193,-1 0 0,0 0-1,0 0 1,1 0 0,-1 0 0,1 0 0,-1 0-1,1 0 1,-1 0 0,1 0 0,0 0-1,-1-1 1,2 2 0,-1-1 9,0 0 0,0-1-1,-1 1 1,1 0 0,0 0 0,-1 0 0,1 0-1,-1 0 1,1 0 0,-1 0 0,1 0 0,-1 0 0,0 0-1,0 0 1,1 2 0,-1 0 60,0 0 0,1 0-1,-1 0 1,1 0 0,0 0 0,0 0 0,0-1-1,0 1 1,0 0 0,1 0 0,-1-1 0,1 1-1,0 0 1,2 1 0,1 2 85,1 0 0,0 0 0,13 8 0,-18-12-35,1 0-1,4 6-112,-4-6 227,0-1-153,6 5-6,-5-4-18,4 1-3,-3-1-9,2 2-3,-5-3 1,17 10 3278,-29-19-3106,10 4-164,0-1 1,0 1 0,0-1-1,1 1 1,0-10-1,-2 13-94,-5-3 4,4 3 1,-3 0 0,5 1 16,-1-2-16,-4-3 0,5 4 22,-1 0-20,-3-4-2,4 3 16,-1 1-15,-5-5 6,5 4 26,2 1-18,-1-5-1,1 4 82,0 1-86,0-5-4,0 4 17,-1 0-27,-3-5 1,3 6-3,-1-1-2,-4-4-3,3 3-9,-3-3 0,5 5-9,2-1-459,2-5 457,-3 5 6,1 0 2,1-5 6,1-2 1,-12 1 0,8 8 0,-2-2 0,0 0 0,0 0 1,-1 1-1,1-1 0,0 1 1,-1 0-1,1 0 1,-1 1-1,1-1 0,-1 1 1,1-1-1,-1 1 0,1 0 1,-1 1-1,0-1 0,1 0 1,-1 1-1,1 0 0,0 0 1,-1 0-1,-4 2 1,-16 12-1,22-13 0,0 0 0,-1 0 0,1 0 0,1 0 0,-1 1 0,0-1 0,-1 4 0,2-4 0,0-1 0,0 1 0,1 0 0,-1 0 0,1 0 0,-1 0 0,1 0 0,0 0 0,-1 0 0,1 0 0,1 3 0,-1-2 0,1-1 0,-1 1 0,1 0 0,0 0 0,0-1 0,0 1 0,1 0 0,-1-1 0,2 3 0,0 0 0,1-1 0,-1 0 0,1 0 0,8 6 0,24 14 0,2-5-8,1-2 0,48 15 0,-65-25 4,-10-2-4,0-1 1,0 1 0,-1 1 0,0 0-1,0 1 1,19 14 0,-18-9-25,27 58-7,-36-56 14,-3-6 21,-1 0-1,0 0 1,0 0 0,0 0 0,-1 0 0,0 0-1,-1 0 1,0-1 0,0 1 0,0-1 0,-1 0-1,-9 13 1,6-11 2,-25 24-13,2-7 5,-68 65-265,105-111-1696,-3 8-6502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4488,'-1'-2'7,"6"6"-2,0-1 0,0-1 0,1 1 0,-1-1 0,1 0 0,-1 0 0,1-1 0,0 1 0,10 0 1,63 6 60,-62-6-62,89 3 162,-47-5 76,-24 1-156,168-2 1292,-181-3-1199,0 0 0,0-1 1,-1-2-1,34-14 0,-27 10-862,21-8-3650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5024,'-4'5'0,"0"-1"0,-1 0 0,1-1 0,-1 1 0,0-1 0,-9 5 0,7-4 0,-17 16 0,14-9 1,1 0 0,0 0 0,0 1 0,1 0 0,-10 22 1,5-7 5,-12 35 0,16-33 14,1 1 1,-5 38-1,10-55-11,0 8 25,1-1 1,1 1-1,0-1 1,4 34-1,-2-41-15,4 13 121,9 15-38,22 46 1,-35-84-84,1-1 0,-1 1 0,1-1 0,-1 1 1,1-1-1,0 0 0,3 4 0,20 17 57,2 0 1,28 18-1,-31-30 91,16-1-48,48 6 0,-86-16-103,0 1-1,0-1 1,0 0 0,0 0-1,0 0 1,0 0 0,0-1-1,1 1 1,2-1 0,10-4 21,0-1 1,0-1 0,-1 0-1,0 0 1,17-13 0,-29 19-19,0-1 0,0 0 0,0 0 0,0 1 1,-1-1-1,1 0 0,2-5 0,13-20 65,-2-2-1,16-39 0,-24 39 191,-5 11-134,2-1-39,-2-1-1,0 1 1,-1 0 0,-1-1-1,-5-31 1,0 20 173,-2 1 0,-1 0 0,-2 0-1,-14-31 1,22 58-223,1 0 0,-1 0-1,-1 1 1,1-1-1,0 1 1,-1-1-1,1 1 1,-1 0 0,1 0-1,-1 0 1,0 1-1,0-1 1,0 0-1,-5-1 1,4 1 2,-6 0 200,1 3-317,0-1 0,1 2 0,-1-1 0,0 1 0,1 0 0,0 1 0,0 0 0,0 0 1,0 1-1,-14 9 0,12-6-6677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42 5384,'0'0'337,"-1"-5"-52,-3-19 422,7 11 1174,-13 91-1793,-4 54-2,13-108-80,1 62 29,19 178 62,-16-241-91,13 48 35,-6-33-22,41 193 169,-41-136 213,-10-117-752,0 1 0,5-27 0,3-14-5269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7536,'0'0'-88,"-5"3"14,-29 14 4,-41 22-212,49-21 275,19-9 7,1 0 1,-19 26 0,0 7 4,1 5-3,0-3-2,1-1 0,4-5 0,7-2 1,11-28 2,0 1 0,0 0 0,1 0 0,0 0 0,1-1 0,0 1 0,0 0 0,1-1 0,0 1-1,1-1 1,-1 1 0,2-1 0,-1 0 0,9 13 0,-8-16 2,-1 0 0,1 0 0,0-1 1,0 1-1,1-1 0,-1 0 0,1 0 0,0-1 0,0 0 0,0 1 0,11 3 1,-8-3 3,1 1 9,1 0 0,0-1 0,1-1 0,-1 1 0,1-1 0,0-1 0,14 2 0,-14-3-2,13 2 60,0-1 1,31-1 0,-39-1-47,-8 0 9,0 0 1,0-1 0,-1 0-1,1 0 1,0-1 0,-1 0-1,1 0 1,9-5 0,-9 4-8,-3 1 28,1-1 0,0 0 1,-1-1-1,0 0 0,0 1 0,0-1 0,0-1 0,0 1 1,-1-1-1,0 0 0,0 0 0,0 0 0,-1 0 0,5-11 0,-2 4 36,-1-1-1,0 1 0,-1-1 0,-1-1 0,3-15 0,-5 21-60,4-53 203,-4 52-157,0-25 162,-1 0 0,-2-1 0,-5-34 0,5 65-206,1-1 1,-1 1 0,0 0 0,0-1 0,0 1-1,-1 0 1,1 0 0,-1 0 0,0 1-1,0-1 1,0 1 0,-4-4 0,2 3-4,1 1-8,0 0-1,0 0 1,0 1 0,0-1 0,0 1-1,-1 0 1,1 0 0,-1 1 0,0-1-1,1 1 1,-1 0 0,0 1 0,-7-1-1,5 0-4,-2 0 0,0 0 0,0 0 0,0 1 0,0 1-1,0-1 1,0 1 0,-10 3 0,9-2-10,-1 1 30,-5 5-1408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 1080,'0'0'481,"-5"3"-18,-2 2-307,0-1 1,0 0-1,-1 0 0,1-1 0,-1 0 1,0 0-1,0-1 0,0 0 1,0 0-1,-1-1 0,1 0 1,-10-1-1,0 2 8,1-1 0,-1 2 0,-18 5 0,9-2 147,-29 3-1,8-6-35,30-1-141,1 0 1,0 1-1,0 0 0,-28 11 1,33-9-101,7-4 1,1 1 1,-1 0-1,1 0 0,0 0 1,0 1-1,-7 5 0,-3 3 76,1 1-1,0 1 1,0 0 0,2 1-1,-20 28 1,24-31-78,5-7-11,-1-1 0,2 0 0,-1 1 1,0-1-1,1 1 0,-1-1 0,1 1 0,0 0 1,0 4-1,-3 14 104,2 0 1,0 0 0,1 0-1,4 38 1,-2-50-72,1-1 0,1 0 0,0 0-1,0-1 1,0 1 0,1 0 0,1-1 0,8 13-1,-5-15 101,1-2-101,0-1-1,0 0 0,1 0 1,-1-1-1,1 0 1,0-1-1,-1 0 1,1-1-1,19-1 1,-15 0-26,-9 0-5,0 1 1,0-1-1,0 0 1,0-1-1,0 1 1,0-1-1,9-4 1,146-80 468,-108 50-255,-27 23-58,1 0 0,1 1 1,-1 2-1,31-8 0,-49 16-56,-2 1-52,-1 0 1,0-1 0,0 0-1,0 0 1,0-1 0,-1 1-1,5-4 1,-5 5 29,0 0 1,0 0 0,-1 0-1,1-1 1,-1 1-1,6-5 1,2-58 851,-3 24-557,-7 38-337,-1-28 195,0 28-220,0 0-18,0-4-2,0 5 10,0-1-14,0-4-2,-2 4-2,-6 0-6,5 3-5,0 6 2,3-6 3,-1 0-1,1 0 0,-1-1 0,1 1 1,-1-1-1,1 1 0,-1 0 0,1-1 1,-1 1-1,0-1 0,1 1 1,-1-1-1,0 0 0,1 1 0,-2 0 1,-4 2-2,-2 7-2,0 0-1,0 1 1,1 0 0,0 0-1,1 0 1,1 1 0,-7 17-1,6-14 3,-7 17-10,2 1 1,1 0 0,-6 40 0,10-44 5,-2 10-27,-39 256-74,38-193 70,8-50 13,-10 140-16,8-180 41,2-8 0,0-1-1,0 1 1,1 0 0,-1-1 0,1 1 0,0-1 0,0 6 0,0-3 8,0-4 7,1-14 10,0-1-1,-2-16 1,0 3-1663,1-15-6796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60 7176,'4'-24'20,"-3"20"8,3-4 9,-1 5 22,5-2 7,-5 4 213,2-3-184,-5 4-86,0 0 0,0 0 0,0 0 0,0 0 0,0 0 0,0 0 0,1 0 0,-1 0 0,0 0 0,0 0 0,0 0 0,0 0-1,0 0 1,0 0 0,0 0 0,0 0 0,0-1 0,1 1 0,-1 0 0,0 0 0,0 0 0,0 0 0,0 0 0,0 0 0,0 0 0,0 0 0,0 0 0,0-1 0,0 1-1,0 0 1,0 0 0,0 0 0,0 0 0,0 0 0,0 0 0,0 0 0,0-1 0,0 1 0,0 0 0,0 0 0,0 0 0,0 0 0,0 0 0,0 0 0,0 0 0,0 0-1,0-1 1,0 1 0,0 0 0,0 0 0,-1 0 0,1 0 0,0 0 0,0 0 0,0 0 0,0 0 0,0 0 0,0 0 0,-9-2 54,0 0 0,1 1 0,-1 0 0,0 1 0,0 0 0,0 0 0,1 1 0,-1 0 0,0 0 0,0 1 1,1 1-1,-15 5 0,7-1-21,0 0 0,1 2 0,1-1 1,-1 2-1,-15 13 0,20-11 5,0 5-28,0 0 0,1 1-1,1 0 1,-7 26 0,-14 66 9,25-89-22,0 1 0,2-1 0,1 0-1,2 29 1,0-30-4,1 4 5,12 29-1,-10-42-5,0 1 0,10 17 0,-7-18 0,0-1 1,1 0-1,-1-1 0,2 0 1,11 10-1,-5-10 6,6-3-2,1-1 0,0-1 1,0-1-1,0-1 0,0-1 1,30-2-1,-29 0-2,-12 1 3,1-1 1,-1-1-1,0 0 0,17-5 1,107-40 35,-132 46-35,0 0 0,-1 0-1,1-1 1,0 0 0,-1 1-1,1-1 1,2-2 0,24-24 33,42-50 0,-55 52 40,-16 25-78,17-32 75,-2-1 1,-1 0-1,9-39 1,2-35 187,-24 103-223,-1 0 0,0 0 0,0 0 0,0 0 0,0 1 0,-1-1 0,0 0 1,0 0-1,0 0 0,-1 1 0,0-1 0,-2-6 0,1 5 11,0 0 14,-1 0 0,1 0 0,-1 0 0,0 1 0,0-1 0,-1 1 0,0 0 0,1 0 0,-2 1 0,1 0 0,0 0 0,-1 0 0,0 0 0,0 1 0,0 0 0,0 0 0,-1 1 0,-12-4 0,2 4 147,-87 7 266,-17 2-1866,87-7-6500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312 195 7264,'16'-2'44,"1"-1"1,0 0-1,-1-1 1,27-11-1,-41 14-19,0 0 0,0 0-1,0-1 1,-1 1 0,1 0-1,-1-1 1,1 1 0,-1-1-1,1 0 1,-1 1-1,0-1 1,0 0 0,0 0-1,0 0 1,0 0 0,0 0-1,0-2 1,0 1 18,-1-4 225,-4-3-174,0 1-1,0-1 1,-9-12 0,2 12 146,-16-3-74,-45-17 0,54 25-84,0 0-1,-1 1 1,1 1 0,-1 1 0,-20-1 0,21 2-33,-4 2 191,6 2-158,0 0 1,0 2 0,-19 7-1,23-4 132,5 1-157,0-1 1,0 2-1,1-1 1,-9 18 0,11-12 102,5-5-124,1 0 0,-1 0 0,1 0 0,1 0 0,6 16 0,1-13 85,1-1-54,-1-3-38,-1 0 0,1 0 0,1-1-1,-1 0 1,23 12 0,160 84 190,-177-96-210,-12-6-2,1 1 0,-1-1-1,0 1 1,0 0-1,0 0 1,0 0 0,-1 1-1,6 6 1,-5-6 0,-1 0 0,0 0-1,0 1 1,0-1 0,0 1 0,-1 0 0,0-1-1,0 1 1,2 7 0,-6-3 20,-3-2-22,-1-1 1,1 1 0,-1-1-1,-1-1 1,1 1 0,-1-1-1,0 0 1,-15 8 0,-56 24 11,76-37-17,-9 5 8,0-1 1,0 0-1,-1-1 1,1 0 0,-23 2-1,31-5-5,-3 1 10,1 0 0,0-1 0,0 0 0,0-1 0,0 1 0,0-1 0,0 0-1,0 0 1,-7-2 0,8 1-4,3 2-31,0-1 1,0 1-1,0-1 1,0 1-1,0-1 1,0 0-1,0 1 1,0-1-1,1 0 1,-1 0-1,0 0 1,0 0-1,1 0 1,-1 0-1,1 0 1,-1 0-1,1 0 1,-1 0-1,1 0 1,-1 0-1,1 0 1,0 0-1,0 0 1,-1-1-1,1 1 1,0 0-1,0 0 1,0 0-1,0 0 1,1-3-1,-1 1-631,0-18-6647</inkml:trace>
  <inkml:trace contextRef="#ctx0" brushRef="#br0" timeOffset="1">1065 166 8072,'0'1'22,"-1"-1"0,1 1 0,0-1 0,0 1 0,0 0 0,-1-1 0,1 1 0,0 0 1,-1-1-1,1 1 0,0-1 0,-1 1 0,1-1 0,-1 1 0,1-1 0,-1 1 0,1-1 0,-1 1 0,1-1 0,-1 0 1,1 1-1,-1-1 0,0 0 0,1 0 0,-1 1 0,0-1 0,1 0 0,-1 0 0,0 0 0,-1 0 0,-21-6 400,13 2-371,-3-1 2,8 3-14,0 0 1,-1 0 0,1 0 0,-1 1-1,1 0 1,-1 0 0,-5 0 0,-25-1 142,-50 3 0,79-1-116,0 1 0,0 0 0,0 0 0,0 0 0,1 1 1,-1 0-1,-7 4 0,-5 1 11,-37 15 83,36-11 334,-73 59 196,78-55-196,5 0-329,1 1 0,1-1 1,-9 22-1,15-19 182,5-4-233,0 0 1,0 1 0,11 25-1,-4-25 100,5-1-160,1-1 1,0 0 0,1-1 0,0-1 0,1 0 0,0-1-1,24 9 1,31 3-1776,0-2-6972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3232,'0'0'2737,"2"6"-2402,7 25-49,-2 0-1,4 46 1,-8-37-62,0-2-125,2 0 0,9 36-1,2-5 126,2-1-1,33 78 1,-45-132-121,0-1 1,0 0-1,1 0 1,1-1-1,0 0 1,1 0-1,14 14 1,-22-25 37,1-2 4,8-1-1223,2-1-4462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4:5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97 7448,'0'0'-120,"2"-2"17,5-4 131,13-8 175,0 0-1,1 1 1,1 1 0,28-11-1,-42 20-150,-1 1 0,0 0 0,1 0 0,0 1-1,0 0 1,-1 0 0,1 0 0,0 1-1,0 1 1,-1-1 0,11 3 0,-17-2-45,0-1 1,0 1 0,0-1-1,0 1 1,0-1 0,0 1-1,-1-1 1,1 1 0,0 0-1,0-1 1,-1 1 0,1 0-1,0 0 1,-1 0 0,1 0-1,-1-1 1,1 1 0,-1 0-1,1 0 1,-1 0-1,0 0 1,1 0 0,-1 0-1,0 0 1,0 0 0,0 0-1,0 0 1,0 0 0,0 1-1,0-1 1,0 0 0,-1 2-1,-6 32 33,6-32-38,-3 12 25,0 0-1,-10 21 0,-3 5 1,14-32-22,-7 18 6,-1 0 0,-1 0 0,-18 27 0,29-53-10,0 0 0,0 1 0,1-1 0,-1 0 0,-1 0 0,1 0 0,0 1 0,0-1 0,0 0 0,0-1 0,-3 3 0,0-1 0,-13 4 2,0-1 20,24-4 16,34 4 18,-31-2-40,1 0 0,-1 1 1,0 0-1,-1 0 0,1 1 1,-1 1-1,0 0 0,0 0 1,-1 0-1,1 1 0,9 11 1,-17-16-14,0 1 1,1-1-1,-1 0 0,0 0 1,-1 0-1,1 1 1,0-1-1,-1 0 0,1 1 1,-1-1-1,0 1 1,0-1-1,0 1 1,0-1-1,0 0 0,0 1 1,-1-1-1,1 1 1,-1-1-1,1 0 0,-3 4 1,2-4-1,-4 7 24,-6-1-17,1 0-1,-1-1 1,-1 0-1,1-1 1,-1 0-1,-23 7 1,-1-1 0,-39 8 0,64-18-4,8-1-6,0 0 0,0 0 1,0-1-1,-1 1 0,1-1 0,0 0 0,-1 0 1,1 0-1,0 0 0,-1 0 0,1-1 0,-4 0 1,1-1 7,5 1 20,14-15-6,5-1-1190,2 0-4679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8 6904,'-69'34'-15,"18"-10"14,14-3 2,-36 27 0,53-31 13,-10 16-2,-28 45 1,44-51 34,-43 115 26,50-116 14,4-6-56,0 0 0,2 1 0,1 28 0,0-48-23,1 0-1,-1 0 1,0 1 0,0-1 0,0 0 0,1 0-1,-1 0 1,1 1 0,-1-1 0,1 0 0,-1 0-1,2 1 1,6 9 22,0 0-1,1-1 1,0-1 0,13 12-1,-6-13 79,16 1-33,41 5 1,-53-12-40,-1-1 0,1-1 1,-1 0-1,36-6 0,-36 3-21,4-3 46,-6-1-39,-1-1 1,0-1-1,24-18 0,-39 26-17,0 0-1,0 0 0,0 0 0,0 0 0,0-1 1,0 1-1,0 0 0,0 0 0,0-1 0,0 1 1,-1 0-1,1-3 0,13-32 45,16-66 1,-25 68 91,-4-17-35,-6-58 0,5 106-82,0 0-1,-1 1 1,1-1-1,-1 0 1,0 1-1,0-1 1,-2-4-1,-1-3 48,-1-1-29,0-1-1,-1 1 1,0 1-1,-1-1 1,0 1 0,-1 0-1,0 1 1,0 0-1,-12-10 1,-15-9 246,-1 1 0,-58-32 0,90 57-128,4 4-136,1 0 0,0 0 0,0 0 0,-1 0-1,1 0 1,0-1 0,1 1 0,-1 0 0,0-1 0,0 1 0,1-1 0,-1 1 0,1-1 0,-1 0 0,1 0 0,0 0 0,2 2 0,-3-3-22,24 15-1247,1-1-5095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5208,'0'0'48,"4"4"-8,1 4 8,0 1 0,-1-1 0,0 1 0,0-1 0,-1 1 0,3 13 0,-1 0 99,-1 1 0,3 43 0,-3 63 255,-3-90-347,-2-12-32,1-15 10,0 1 1,0-1 0,4 19 0,2 2 47,1-1 0,2 0 1,24 58-1,-27-79-65,-3-5 6,1 0-1,0 0 0,0 0 0,8 9 1,18 18 99,-28-30-33,7 1-672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6904,'1'2'0,"15"23"168,0 1-1,-2 1 1,13 35-1,-23-49-128,7 28 269,1 66 28,-10-69-196,-7 66 1,2-71-118,-2 42 128,2-50-129,1 0-8,-7 38 78,2-18 32,-2 85 1,16-86 394,5-58-335,-3 6-156,29-34-1159,6-6-4622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6904,'-3'7'24,"0"0"1,0 0-1,-1 0 1,0 0-1,-9 11 0,-31 35 230,20-25-165,15-16-78,-19 27 26,-28 63 4,45-78-33,1 1-1,1 0 0,-11 47 1,15-49-6,0 5 12,1 91 3,8-101-9,-3-12-4,1-1-2,-1 0 0,1 0-1,0 0 1,1 0 0,-1 0 0,1 0 0,0 0 0,0-1 0,0 1 0,1-1 0,-1 0-1,1 0 1,0 0 0,6 4 0,-4-5 2,-1 0 0,1 0 1,0-1-1,0 1 0,0-1 0,0 0 0,1-1 0,-1 0 1,0 0-1,1 0 0,-1-1 0,1 0 0,-1 0 0,1 0 1,6-2-1,3 0 0,-9 2 1,0-1 1,-1-1 0,1 1 0,-1-1-1,1 0 1,5-3 0,15-7 24,26-14 0,-52 25-23,0 1-1,0-1 1,0 1 0,0-1 0,0 0-1,0 1 1,-1-1 0,1 0 0,0 0-1,-1 0 1,1 0 0,-1 0 0,1 1-1,0-3 1,56-124 166,-46 92 61,-5 15-128,2-6-7,-1 0 0,-1-1 0,-1 0 0,2-43 0,-7 38 120,-4-40 0,3 59-139,-1 0 1,-1 0-1,0 0 0,0 0 0,-1 1 1,-10-20-1,13 29-50,-1 0 1,0 1-1,0-1 0,0 1 0,0-1 1,-1 1-1,1 0 0,-1 0 1,1 0-1,-1 0 0,0 0 0,0 1 1,0-1-1,-5-1 0,4 1 1,-6 1 123,-22 6 20,-50 15-1,40-10-1404,-7 3-5189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2 175 4664,'0'0'169,"4"-4"-23,11-12-38,-11 12 286,-1 2 5,139-84 1791,-129 76-2143,15-6 277,40-12 11,-61 26-312,0 0 1,0 0-1,0 1 1,1 0-1,-1 1 1,0-1 0,1 1-1,-1 1 1,0-1-1,9 3 1,-6-2-10,-3 0-4,1 1 0,-1 0 0,1 0 0,-1 0 0,0 1 0,0 0 0,0 0 0,-1 1 1,9 5-1,-6-3-4,2 0 4,-1 1 1,0 1 0,0-1-1,14 15 1,-23-20-10,1-1 0,-1 0-1,1 1 1,-1 0 0,1-1-1,-1 1 1,0 0 0,0 0 0,0 0-1,0 0 1,0 0 0,0 0 0,-1 0-1,1 0 1,0 3 0,0 2 0,0-4 0,0 0-1,-1 0 0,0 0 0,1 0 1,-1 0-1,-1 0 0,1 0 1,0 0-1,-2 6 0,1-4 1,-1 0 0,0 0-1,0-1 1,-1 1 0,1-1 0,-6 8-1,-32 34 2,-9 11-2,-9 11 0,-48 62-2,87-108-3,-80 71 1,94-88 1,-1 0 1,1 0-1,-1-1 1,0 0-1,-1 0 1,-7 4-1,-3 1 1,-59 30-37,61-29 13,19-10-42,151-4 8,-99 4 61,124 11 80,-125-7-62,-6-1 99,-23-2-54,-1 2-1,25 5 0,-36-5-29,-7-1 34,0-1 0,0 0 0,1 0 0,-1 0 0,1-1 0,-1 0 0,1 0 0,-1-1 0,0 0 0,1 0 1,-1-1-1,0 1 0,0-2 0,10-4 0,16-9-1284,0-4-4944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5:0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6368,'0'0'137,"0"2"-82,-5 3-39,1 1 0,-1-1 0,0-1 0,0 1 0,0-1 0,-1 0 0,0 0 0,-6 3 0,3-1-20,-38 27 44,23-18-28,-39 35 1,29-11-10,10 0-3,4 2 0,5 4 0,6 10 1,5-12 18,3-1 0,5 58 0,-3-82-14,4 22 60,-5-37-65,12 50 99,-10-47-80,0-1 1,0 1 0,0 0 0,1 0 0,0-1 0,0 0-1,5 8 1,-6-12-3,0 0 0,-1 0-1,1 0 1,0-1 0,0 1 0,0 0-1,-1-1 1,1 1 0,0-1-1,0 0 1,0 1 0,0-1 0,0 0-1,0 0 1,0 0 0,0 0 0,0-1-1,0 1 1,3-2 0,23-7 161,0-2 1,44-23 0,-57 25-56,-1 0 0,0-1 1,0-1-1,20-20 0,1-1 197,-19 17-171,-1-1 0,0 0 0,-1-1 1,-1 0-1,-1-1 0,0-1 0,-2 0 0,0 0 1,-1-1-1,7-22 0,-14 33-80,0 1 1,-1-1-1,0 0 1,-1 1-1,0-1 1,0 0-1,-3-15 1,2 4 63,0 6-51,0 0-1,-1 0 0,-5-19 0,5 28-67,1 1-1,-1-1 1,0 1-1,0-1 1,0 1-1,-1 0 0,0-1 1,0 1-1,0 1 1,0-1-1,0 0 1,-5-3-1,6 6 0,1 0 0,-1 0-1,0 0 1,1 0-1,-1 0 1,0 0 0,0 0-1,0 1 1,0-1 0,0 0-1,0 1 1,1 0-1,-1-1 1,0 1 0,0 0-1,0 0 1,0 0 0,0 1-1,0-1 1,0 0 0,0 1-1,0-1 1,0 1-1,0-1 1,0 1 0,0 0-1,1 0 1,-4 2 0,0 1-228,0 0 1,0 0-1,0 0 1,1 0-1,0 1 1,-7 9 0,-8 14-6946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2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1352,'0'0'488,"1"5"-355,13 35 133,-9-26-191,0 0 0,-1 1 0,5 26 0,-8-26-58,0 49 92,-21 177 229,15-211-322,-4 49 101,-1 87 11,9-144-56,2 39 1,1-36-51,-2 0-7,1-14 16,-1-1 0,1 0 0,0 0-1,4 13 1,-2-11 31,0 5 7,1 0-1,1 0 0,8 17 1,-11-27 17,0-3-56,-1-1 0,1 1 0,0-1 0,-1 1 0,1-1 0,1 0 0,-1 0 1,0 0-1,1-1 0,0 1 0,0 0 0,0-1 0,0 0 0,3 3 0,-1-4 153,5-3-555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2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3416,'8'-4'18,"1"1"0,-1-1 1,0 1-1,1 1 0,0 0 0,0 0 1,0 1-1,0 0 0,14 0 0,0 0 32,-10 0 4,1 1 1,-1 0-1,16 3 1,-22-2-3,-1 1 0,1-1 1,-1 1-1,1 0 0,-1 1 1,1 0-1,-1 0 0,0 0 1,-1 1-1,10 7 0,6 6 199,-2 2 0,18 21-1,-35-37-184,1 0-1,0-1 0,0 0 1,0 1-1,0-1 0,0 0 0,0 0 1,0 0-1,1-1 0,-1 1 1,1-1-1,-1 0 0,1 0 1,0 0-1,-1-1 0,1 1 1,0-1-1,-1 0 0,6 0 1,-7 0 114,-1 0-164,1 0 1,-1-1 0,0 1-1,1-1 1,-1 1-1,0-1 1,1 0 0,-1 1-1,0-1 1,0 0-1,0 0 1,2-2 0,-1 2 11,3-2 11,0-1 0,0 0 0,-1 1 0,1-1 0,-1-1 0,0 1 0,6-9 1,-4 6-12,0 0 20,-1-1-1,0 1 1,0-1 0,0 0-1,-1-1 1,0 1 0,-1-1-1,0 1 1,0-1-1,3-16 1,-6 20-29,0-1 0,0 1 0,-1-1 0,1 1 0,-1-1 0,0 1 0,-1-1 0,1 1 0,-1 0 0,0 0 0,0 0 0,-4-7 0,-1-1 22,7 11-14,-30 5 34,16 10-57,2 11 1,-2 13-3,5 12-2,6 5 0,8-1 0,7-6 0,-10-42-1,0 0-1,0 0 1,1 0 0,0 0 0,0 0 0,0-1-1,0 1 1,1-1 0,0 0 0,0 0 0,0 0-1,0-1 1,9 6 0,-7-5-1,1-1 0,0 0 0,1-1 1,-1 1-1,0-1 0,1-1 0,-1 1 0,1-1 0,0-1 0,7 1 0,0 0 0,-10-1 0,0 0 0,0 0 1,0 0-1,0 0 0,0-1 0,0 0 0,9-2 0,16-6-4,37-16 0,-47 13-6,10-13 2,0-2 1,-2 0-1,32-40 0,-50 53 8,-4 6-1,-1 1 0,0-1-1,0 0 1,3-10 0,20-48-13,-24 58 6,-1-2 1,-1 1 0,0 0 0,0 0 0,-1-1 0,0-15 0,4 62-48,14 56 0,-17-82 43,5 18-8,0-6-44,-1 1 0,-2 0-1,3 40 1,-7-50-5,0-10 13,0-26-62,1-11 112,2-33 8,0 29 0,2 1 3,-3 29-1,2 1-1,-3 3 1,0 0 0,0 0 0,1 0 0,-1 1 0,1-1 0,0 0 0,-1 0 0,1 1 0,0 0 0,0-1 0,1 1 0,4-4 0,-2 3 2,1-1-1,0 1 1,0 1-1,0-1 1,9-2-1,34-7 1,4 5 1,-43 7-4,-1 0 0,1 1-1,10 1 1,-8 1 0,1 1 0,-1 0 0,0 1 0,20 11 0,-19-6-6,-9-6 3,2 2-1,0 0 1,-1 0-1,0 0 0,0 1 1,0 0-1,-1 0 1,0 0-1,0 1 1,-1-1-1,0 1 0,3 9 1,17 106-98,-11-45-48,-5-46 56,-7-30 33,1-4-45,3-6 92,-1 0 0,0 0 0,0 0 0,1-15 0,9-28 0,0 11 11,4-13 1,11-24 0,-26 72-2,-1 1-1,1-1 1,0 1 0,0-1 0,0 1 0,1 0-1,-1 0 1,1 0 0,0 0 0,0 0 0,0 1-1,1-1 1,-1 1 0,1 0 0,0 0 0,5-3-1,-5 4 1,0 0 0,0 0 0,0 0-1,0 1 1,1-1 0,-1 1 0,1 0-1,-1 0 1,1 1 0,0-1-1,-1 1 1,1 0 0,-1 0 0,1 1-1,6 0 1,-4 1 1,0 0 0,1 0 0,-1 1 0,0 0 0,-1 0 0,14 9-1,-10-1-3,-9-9 5,5 8-1,-1 0 0,0 1 0,0-1 0,-2 1 0,1-1 0,-1 1 0,-1 0 0,2 13 0,27 206-254,-28-192 98,-3-35 17,2-4-43,-1 1 166,0 0-1,0-1 1,0 1-1,0-1 1,0 1-1,0-1 1,0 0-1,0 0 1,0 1 0,0-1-1,0 0 1,0 0-1,-1 0 1,1 0-1,0 0 1,-1 0-1,1 0 1,0 0 0,-1 0-1,0 0 1,1 0-1,0-3 1,80-151-250,-69 133 205,2 1 0,0 0-1,28-31 1,-42 52 57,1-1 0,0 1 1,-1 0-1,1-1 0,0 1 0,-1 0 0,1-1 1,0 1-1,0 0 0,0 0 0,-1-1 1,1 1-1,0 0 0,0 0 0,0 0 1,-1 0-1,1 0 0,0 0 0,0 1 0,0-1 1,5 0-9,2-1 3,-6 1 5,1 0 1,-1-1-1,0 1 0,1 0 0,-1 0 0,0 1 0,1-1 0,-1 0 0,0 1 0,1-1 0,-1 1 0,4 2 0,5 1-9,-1 1-1,0 1 1,-1 0 0,18 13-1,-17-5-57,4 15 21,-2 1-1,-2 1 0,12 54 1,-5-7-8,11 85-72,-23-129 95,-2-3-21,-2-17 29,-4-19 16,-33-217 192,34 204-170,-1-39 64,1-79 6,5 59-5,0 54-63,-2 0-5,0 10 7,0 0 0,6-22 0,-3 16-84,0 0 0,2 0 0,0 0 0,2 1 0,10-21 0,-6 20-2470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25 108 7984,'-18'0'306,"17"0"162,0 2-435,1-1 0,-1 0-1,0 0 1,1 0-1,-1 1 1,1-1-1,0 0 1,-1 1-1,1-1 1,0 0 0,0 2-1,1 0-13,-1 0 0,1 0-1,0-1 1,0 1 0,1 0 0,-1-1-1,1 1 1,-1-1 0,1 1 0,0-1 0,0 0-1,3 4 1,-3-5-23,4 5 34,0 0 0,0-1 0,1 1-1,0-2 1,0 1 0,0-1 0,0 0 0,1 0 0,-1-1-1,1 0 1,0-1 0,0 1 0,0-1 0,1-1 0,15 1-1,-11 0-11,-8-1-1,0-1 0,0 0-1,0 0 1,0 0 0,0 0-1,8-3 1,16-1 92,0-1 0,-1-2 0,0 0 0,28-13 0,-54 19-82,0 0-1,0 0 0,0 0 0,0-1 1,0 1-1,0-1 0,-1 1 0,1-1 1,0 0-1,-1 0 0,1 1 1,-1-1-1,0 0 0,0 0 0,0 0 1,0-1-1,0 1 0,1-3 0,-2 4-6,0-8 187,-2 3-168,-1-1 1,1 1-1,-2 0 1,1-1 0,-1 2-1,0-1 1,0 0-1,-1 1 1,1-1-1,-1 1 1,0 1 0,-1-1-1,1 1 1,-1 0-1,0 0 1,0 0-1,0 1 1,-10-4 0,2 6 160,-14 5-67,-35 12 0,43-7 2,0 5-74,1 1 1,-29 29-1,35-25 26,1 11-31,-16 51 0,26-58-15,4-3-26,1 0-1,1 0 1,10 29 0,-4-32 6,3-4-13,0 0 0,1-1 0,24 16 0,-37-27-7,1 0-1,-1-1 1,0 1 0,1 0-1,-1-1 1,1 1 0,-1-1-1,1 1 1,0-1 0,-1 0-1,3 0 1,21 2 4,1-2 1,40-4-1,-41-3 2,92-56 2,-97 47-1,-14 10-4,5-4 0,-1 0 1,0-1-1,-1 0 0,0 0 1,-1-1-1,0-1 0,8-16 1,-4-2 22,-1-1 1,11-55-1,-12 22 27,-2 7 0,-8 57-51,0 1-1,0-1 0,0 1 0,0-1 1,0 1-1,0-1 0,0 1 0,1-1 1,-1 1-1,0-1 0,0 1 0,0 0 1,1-1-1,-1 1 0,0-1 0,0 1 1,1 0-1,-1-1 0,1 1 0,-1 0 1,0-1-1,1 1 0,-1 0 0,1-1 1,-1 1-1,0 0 0,1 0 1,-1 0-1,1-1 0,-1 1 0,1 0 1,0 0-1,0 0 2,0 0-1,0 0 1,0 0 0,0 0-1,0 0 1,0 1 0,0-1-1,0 0 1,0 1 0,0-1-1,0 1 1,0-1 0,0 1 0,0-1-1,0 1 1,1 0 0,4 6 13,0-1-1,0 0 1,-1 1 0,1 0 0,-2 0 0,9 16 0,21 61 105,16 56 36,-31-82-92,20 41 88,-38-97-99,-1-21 112,2-3-120,0 0 1,2 0-1,0 1 1,2 0 0,0 0-1,11-22 1,-13 34-18,1 1 0,0 0 1,0 0-1,1 0 0,0 1 0,1 0 0,13-11 1,-10 9-8,-4 2 8,1 1 0,0 1 1,0 0-1,1-1 0,-1 2 0,1-1 0,10-3 0,-11 5-13,-3 1 0,0 1-1,1-1 1,-1 1 0,0 0-1,0 0 1,1 1 0,-1-1-1,0 1 1,1 0 0,-1 0-1,0 0 1,1 1 0,-1-1-1,0 1 1,0 0-1,5 2 1,0 1-1,-1 0 0,1 0 0,-1 1-1,12 8 1,-20-12-17,4 1 7,0 1 0,-1 0 1,0 0-1,1 0 0,-1 0 1,0 0-1,-1 1 0,1 0 1,0-1-1,-1 1 0,0 0 1,0 0-1,0 0 0,1 7 1,9 16 26,5 8-2,10 7-24,-20-34-7,-1-1 1,1-1-1,10 9 0,-7-8 0,-1-1-1,0 0 0,15 7 1,-1-4-284,1-2 0,0 0 0,0-1 0,26 2 0,-43-7-205,82 13-9025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2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2424,'1'3'0,"-12"32"0,2-11 5,0 0 1,-2 0-1,-1-1 0,0-1 1,-23 30-1,27-43 14,-1 0 0,0 0 1,0-1-1,-16 10 0,10-7 8,11-7 3,-1-1 0,1 0 1,-1 0-1,0 0 0,0 0 1,0-1-1,-1 0 0,1 0 1,-6 1-1,6-2-3,2 0 1,0-1 0,1 1-1,-1-1 1,0 0 0,0 0-1,0 0 1,1 0 0,-1 0-1,0-1 1,0 1 0,0-1-1,1 0 1,-1 0 0,-3-2-1,2 2 6,1-1-14,0 0 0,0 0 0,0 0 0,0 0 0,0 0-1,1-1 1,-1 1 0,1-1 0,0 0 0,-1 0 0,1 0 0,0 0 0,1 0-1,-3-4 1,-1-3-275,-15-21-1704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2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1624,'0'0'357,"4"0"103,12 0 79,-4-1 20,0 0 1,0-1 0,-1 0-1,21-7 1,-18 4-472,14-2 271,3-2 124,38-5 1,-53 10-294,-13 3-170,-1 0-1,1 1 1,-1-1-1,1 0 1,0 1-1,0 0 1,-1-1 0,1 1-1,0 0 1,0 1-1,-1-1 1,1 0-1,3 2 1,20 5 37,-11-3-23,0 0-1,18 8 1,-29-10-29,0 0 0,0 0 0,0 1 1,0-1-1,0 1 0,-1 0 0,1 0 0,-1 0 0,0 1 1,0-1-1,0 1 0,3 6 0,-2 3 7,-4-9-11,0 14 1,-1-14-3,-1 0 0,1 0 1,-1 0-1,1 0 0,-1-1 0,0 1 1,-1-1-1,1 1 0,0-1 0,-1 0 1,0 0-1,0 0 0,0 0 0,0-1 1,0 1-1,-5 2 0,-7 4-5,-1 0 1,-21 9-1,27-14 5,-8 3 0,-20 11-30,23-9-276,2 0 0,-16 13 0,5 0-4173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2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1264,'0'0'396,"1"-5"-303,4-14 31,-2 12 87,2-2 37,-2 5-84,-1 0 0,1 1-1,1-1 1,-1 0 0,0 1 0,1 0 0,6-5-1,5-4 312,-7 6-344,0 1-1,0 0 0,1 0 0,0 1 1,0 0-1,0 0 0,0 1 1,0 0-1,1 1 0,18-3 0,9 1 207,49 2 0,-82 2-308,13 1 126,0 0-1,0 2 1,-1 0-1,28 8 0,10 3-26,-37-9-100,8-1-12,-23-4 56,-1 2-41,4 5-1,-4-5 28,1-4-25,5-3 6,-5 4 223,-1 0-220,5-4-5,-4 4 51,-2 11-1000,0-1-3621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36 904,'24'-8'26,"-9"2"12,-1 1 0,1 1-1,0 0 1,1 1 0,-1 1 0,0 0 0,1 1-1,-1 1 1,29 2 0,1 7 70,-27-6-58,52 15 79,-64-16-115,-1 0 0,1 1 0,-1-1 0,1 1 0,-1 0 0,0 1 0,0-1 0,0 1 0,7 8 0,-10-9-9,0-1 1,0 1-1,0-1 1,0 1-1,-1 0 0,0 0 1,1 0-1,-1 0 1,0 0-1,0 0 1,-1 0-1,1 0 1,-1 0-1,1 0 1,-1 0-1,0 1 1,-1 5-1,-1 2 41,-1 1 0,0-1 0,-10 21 0,3-7 58,-28 74 287,29-68-293,6-18 42,-1 0 1,-9 22 0,10-29-9,1-3-16,-3 5-11,3-6-25,5 8 102,21-25-115,40-30 1,-40 27-20,0 1 1,39-20 0,-56 34-35,1 1 1,-1 0-1,1 1 1,-1-1-1,1 1 1,0 1 0,-1 0-1,10 0 1,-15 0-9,-1 0 1,1 0 0,-1 1 0,1-1 0,0 0 0,-1 1-1,0-1 1,1 1 0,-1 0 0,1-1 0,-1 1 0,0 0 0,1 0-1,-1 0 1,0-1 0,0 2 0,0-1 0,1 0 0,-1 0-1,0 0 1,-1 0 0,1 1 0,0-1 0,0 0 0,0 1 0,-1-1-1,1 1 1,-1-1 0,1 1 0,0 2 0,0 4 17,-1 0-1,1 1 1,-1-1 0,-2 16 0,1-17-5,0 7 1,0 3 39,-7 33-1,7-44-39,-1 1-1,0-1 0,0 0 0,-1 0 1,1 0-1,-1 0 0,-1-1 1,1 1-1,-9 9 0,-55 60 133,58-66-136,0-1 1,-1 0-1,0 0 1,0-1-1,-1-1 1,0 1-1,0-2 0,-19 7 1,5-3 22,0-2 1,-40 6 0,38-6 21,23-6-46,1 0-1,-1 0 1,0 0-1,0-1 1,0 1 0,0-1-1,-7 0 1,8-1 34,-3-2-1,2 1-69,0-1 0,0 1 1,1-1-1,-1 0 0,1 0 1,0 0-1,0 0 0,0-1 1,0 1-1,1-1 0,-1 0 1,1 0-1,0 0 0,0 0 1,0 0-1,1 0 0,0 0 1,-1 0-1,0-9 0,-1-3-3071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18 1176,'-2'2'32,"-6"6"12,7-6-27,0-1 0,-1 0 0,1 0 0,-1 0 0,1 0 0,-1 0 0,0-1 0,1 1 0,-1 0 0,-3 0 0,-2 2 47,5-3 169,-23 19 1104,14-12-1071,1 0-1,-1 1 1,2 0-1,-1 0 1,1 1-1,1 0 1,-11 15-1,13-15-168,1 1 0,1 0-1,0 0 1,0 0 0,1 0 0,0 1-1,-2 11 1,-5 73 290,9-75-396,1-13 27,0 0 0,0-1 0,1 1 0,0 0-1,0 0 1,0-1 0,4 11 0,-1-6-9,-1-3-1,0-1-1,0 1 0,1-1 1,0 1-1,0-1 1,1-1-1,0 1 0,0-1 1,1 0-1,0 0 1,0 0-1,0-1 1,8 6-1,-7-5-3,19 11 8,-18-12-11,21 7 1,-19-9-2,26 11 0,-10 0 0,-25-13 0,1 1 0,0-1 0,0 1 0,1-1 0,-1 0 0,0 1 0,1-1 0,-1 0 0,0 0 0,1-1 0,0 1 1,-1 0-1,1-1 0,-1 0 0,1 1 0,0-1 0,-1 0 0,1 0 0,3-1 0,5 0 9,0-1 0,0 1 0,0-2 0,17-5 0,-23 6 9,0 0 0,-1-1 0,0 1 0,1-1 0,-1 0 0,0 0 0,0 0 0,-1-1 0,1 1 0,-1-1 0,0 0 0,4-4 0,-4 0 19,0 1 1,-1 0-1,1-1 0,-1 1 1,-1-1-1,0 0 0,0 0 1,0 1-1,-1-9 1,1-3-30,4-23 154,-1-62-1,-10-47 151,4 131-229,-4-17 27,1 24-31,0 1 1,-13-20-1,14 28-39,-3-5 0,4 5 1,-2-2 7,4 4 120,1 2-165,0-1 0,0 1 0,0 0 0,0-1 0,0 1 0,0 0-1,0-1 1,0 1 0,0 0 0,0-1 0,-1 1 0,1 0 0,0-1 0,0 1 0,0 0 0,0 0 0,-1-1-1,1 1 1,0 0 0,0 0 0,-1-1 0,1 1 0,0 0 0,0 0 0,-1-1 0,1 1 0,0 0-1,-1 0 1,1 0 0,0 0 0,-1 0 0,1 0 0,0-1 0,-1 1 0,1 0 0,0 0 0,-1 0 0,-15 3 43,-13 9-1064,-2 3-4122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1080,'0'0'93,"-1"3"14,-1 10 60,0-1 1,1 0-1,0 1 1,3 18-1,10 163 1036,-10-157-788,-2 50 0,-2-29 168,5-41-145,1-5-11,-2-8-209,3 5-8,-2-5-20,3 4-9,-3-6-10,4 0-6,-4-2-10,3-5-7,-3 2-16,3-3-8,-3 3-15,4-3 0,9-8 7,-9 7-49,1 0 0,-1 1 0,1 0 0,0 0-1,0 1 1,0 0 0,1 0 0,0 1 0,0 1-1,15-5 1,-17 6-23,1 0 6,0 0-1,0 1 1,0-1-1,0 2 1,0-1-1,-1 1 1,15 2-1,-14-1-21,1 0 3,1 1 1,-1 0 0,1 0 0,-1 1 0,14 5 0,-18-4-21,1 0-1,0 0 1,-1 1 0,0 0 0,0 0-1,0 0 1,0 0 0,-1 1 0,0 0 0,0 0-1,-1 0 1,0 0 0,0 0 0,0 1 0,3 11-1,-4-9-3,-1 1 0,1-1 1,-1 1-1,-1-1 0,0 1 0,0-1 0,-1 1 0,0 0 0,-1-1 0,0 0 0,-4 11 0,3-8-5,2-7-1,-1-1 1,0 1-1,0 0 0,0-1 0,0 1 0,-4 4 1,-14 24 4,-6 2-3,-17 18 5,39-46-5,-19 19 1,21-22-4,-2 0 0,-14 5 0,14-6 0,-7-1 0,-14 2 0,-30 7 1,9-2 7,40-8-6,-22-1 4,-6-1 2,-2 1-1,2-5-1095,19 2-4352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510 193 4312,'-1'-3'3,"1"0"1,0 0-1,-1 0 1,0 0-1,0 0 1,0 0-1,0 1 1,0-1-1,-1 0 1,1 1-1,-1-1 1,1 1-1,-1-1 1,0 1-1,-4-4 1,2 2 9,-1 1 1,1 0 0,-1 0-1,0 0 1,0 1 0,0 0-1,0 0 1,-6-2 0,-6 0 23,-1 1 0,1 0 0,-1 1 0,-25 1 0,36 2-26,0 0 1,0 1-1,1 0 1,-1 0-1,0 0 1,1 1-1,0 0 1,0 0-1,0 1 0,0 0 1,0 0-1,-9 9 1,13-12-13,-19 17 56,2 1-1,0 2 1,-33 43 0,33-34 46,-28 56 1,39-70-71,1-3-22,-9 23 49,11-21-31,1 0 1,0 1-1,0-1 1,2 1-1,0 0 0,1 0 1,0 0-1,2 0 1,-1-1-1,2 1 1,6 28-1,-3-25-12,4 16 26,17 42 0,-21-65-37,-2-6-1,0 0 0,0 0 0,0-1 0,1 0 0,4 6 0,-1-1 5,1-1 0,-1 0 0,2-1 0,-1 1 0,1-2 0,0 1 0,1-1 0,0-1 0,0 0 0,0 0 0,22 8 0,-14-9 24,1 0 0,0-1 0,31 3 0,-40-5-24,-7-2 1,-1 0 0,0 1-1,0-1 1,1 0-1,-1 0 1,0 0 0,0-1-1,0 1 1,1 0 0,-1-1-1,4-1 1,9-3 70,0 0 1,0-1-1,-1-1 1,1 0 0,21-16-1,-25 15-46,-7 5-4,0 0 1,0 0-1,-1 0 1,1 0-1,-1-1 1,0 0 0,0 1-1,3-7 1,87-135 739,-65 88-497,-14 28-75,-2-2-1,11-38 0,-18 52-170,-2 10-2,-2 1 0,1-1 0,-1 0 0,0 1 0,0-15 0,0-22 80,-2 0 0,-8-58 0,6 84-91,-11-40 62,12 48-67,-5-17 38,-11-24 0,14 40-33,0 0 0,-1 0 1,-1 1-1,1-1 0,-2 2 1,-12-16-1,14 19-7,2 1-3,-1 0 0,-1 0 0,1 0 0,-1 0 1,1 0-1,-1 1 0,0 0 0,0 0 0,-9-4 0,-14 7-1,0 8-2,-1 8 0,-1 4-3,-2-1 0,-39 18 1,20-19-1085,2-1-4346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33 141 904,'0'0'1413,"2"4"-1154,2 7-140,-1 0 1,1 0 0,-2 0-1,0 1 1,0-1-1,0 22 1,-6 65 18,3-77-113,-13 121 232,1-35-137,-6 172 144,16-180-176,7 61 2,4-50 23,-3-10-45,2 144 127,-7-226-187,0-13-3,0-1 0,0 1 0,1 0 0,-1 0 0,3 6 0,-2-9 2,1-3-5,0 1-1,0-1 1,1 0 0,-1 0-1,0 0 1,0-1 0,0 1-1,0 0 1,0-1 0,-1 1-1,1-1 1,0 0 0,-1 1 0,1-1-1,-1 0 1,1 0 0,-1 0-1,0 0 1,2-5 0,0 2 1,7-11 13,0-1-1,-1-1 1,9-26 0,-15 36-9,5-15 16,-1 0 1,-1 0-1,-1 0 1,2-28 0,-4 25-6,16-128 188,-13 76-54,-1 31-84,12-155 285,-16 179-330,-4-47 141,-26-195 421,26 251-485,0 1-1,-2 0 0,0 0 0,-11-22 0,10 23 32,0-1 1,0 0-1,-4-19 1,8 25 15,-1 0 0,0 0 1,0 1-1,0-1 0,-9-10 1,11 15-47,1 2-97,0 0 0,0 0 0,0-1 0,0 1 0,0 0 0,0 0 0,0-1 0,0 1 0,0 0 0,0 0 0,-1 0 0,1-1-1,0 1 1,0 0 0,0 0 0,0 0 0,-1-1 0,1 1 0,0 0 0,0 0 0,0 0 0,0 0 0,-1 0 0,1-1 0,0 1 0,0 0 0,-1 0 0,1 0 0,0 0 0,-1 0 0,1 0 3,-1 0 0,1-1 0,0 1 0,-1 0-1,1 0 1,0 0 0,-1 0 0,1-1 0,0 1 0,-1 0 0,1 0 0,0-1 0,-1 1 0,1 0 0,0-1 0,0 1 0,-1 0 0,1-1 0,0 1 0,0 0 0,0-1 0,-1 1 0,1 0 0,0-1 0,0 1-1,0-1 1,0 0 0,0-2 16,0 1 0,0-1 0,0 0-1,0 0 1,1 0 0,-1 0-1,1 1 1,0-1 0,0 0-1,0 1 1,0-1 0,0 0 0,1 1-1,-1-1 1,1 1 0,-1 0-1,1-1 1,0 1 0,0 0-1,0 0 1,0 0 0,0 1 0,1-1-1,-1 0 1,1 1 0,3-2-1,5-3-17,1 1-1,0 0 1,0 1-1,14-3 1,-17 4 18,174-40 96,-145 34-78,173-36 20,-167 35-27,202-33 11,-194 36-18,206-19 10,-207 23-9,214-1 12,-213 5-32,320 13 51,-243-1-15,140 16 61,-199-24-97,16-3-1,-43-2-17,-40 2 5,-2-1 5,0 1 0,-1-1 0,1 1 0,-1-1 0,1 1 0,-1-1-1,1 1 1,-1 0 0,0-1 0,0 1 0,0-1 0,0 1 0,0 0 0,0-1 0,-1 3 0,0 4 0,-4 34 1,-5 19 4,-10 73 11,17-107-15,-3 54 8,-1 95 0,4-54 4,1-92-12,1-14 2,1 0 0,3 27 0,4 26 3,2 14-3,2 5 2,0 6-2,15 84 12,-22-152-12,2 9 12,3 61 0,-6-61 25,-3-32-17,-3 5 3,2-7-23,1-1-1,-1 0 1,1 0-1,-1 1 1,1-1-1,-1 0 0,1 0 1,-1 0-1,1 0 1,-1 1-1,1-1 1,-1 0-1,1 0 1,-1 0-1,1 0 1,-1 0-1,1 0 0,-1 0 1,1-1-1,-1 1 1,1 0-1,-1 0 1,1 0-1,-1 0 1,1-1-1,-1 1 0,0-1 3,-21-8 88,-37-21-1,3 1 27,43 23-106,-29-9 93,-132-28 174,98 29-175,-125-5 143,102 14-160,-60 5-1,45 6-1,11 3-27,-37 8 2,95-12-25,-49-1-1,3-2-16,8 4-8,-147 4 34,186-9-39,-13 3-4,1 5-2,9 1 0,34-9 0,-40 12 0,44-10 0,-36 6 0,-2 0 0,39-7 0,-9 2 2,1-1 1,-1 0-1,-20 0 0,35-3 29,-12 0-7,11 0-22,-2-1 0,-15 9 2,-3 1-6,22-8-4,-2-1-1,-7 0 2,7 0-15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0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2696,'0'0'143,"2"-4"-134,0-1-7,14-19 5,-14 20-5,0-1 0,16-9 2,21-11 52,50-21-1,-75 38-49,21-8 76,26-1 73,84-13 0,-122 26-161,154-20 187,-142 20-167,7 0 40,172-10 22,-169 12-48,210-4 14,-200 5-29,217-6 6,-218 5-5,87 1 5,40 2-15,-150 0-5,332-2-5,-70-1 4,-234 2-5,243 3-4,-243-4-2,222 2-4,-228 1 10,205 8-2,-208-8 3,68 2 5,12 0 1,-8-1 0,-12-3 0,118-13 8,41-18 29,-182 21-10,-73 9-20,77-10 28,-76 9-1,0-2 1,0 1-1,0-2 0,20-9 0,-32 13-7,-3 1-26,0 0 0,1 0 0,-1 0 0,0 0 0,1 0 0,-1 0 0,0 0 0,1 0 0,-1 0 0,0 0 0,0 0 1,1 0-1,-1 0 0,0 0 0,1 0 0,-1 0 0,0 0 0,0 0 0,1-1 0,-1 1 0,0 0 0,0 0 0,1 0 0,-1-1 0,0 1 0,0 0 0,0 0 0,1-1 1,-1 1-1,0 0 0,0 0 0,0-1 0,0 1 0,0 0 0,0 0 0,1-1 0,-1 1 0,0 0 0,0-1 0,0 1 0,0 0 0,0-1 0,0 1 0,0 0 0,0 0 0,0-1 1,0 1-1,0 0 0,-1-1 0,1 1 0,0 0 0,0 0 0,0-1 0,0 1 0,-1-1 0,-10-15 11,10 16-12,-23-25 2,-6 3 4,2 7-5,20 12-1,-5 1 0,-23-1 1,-14-2 7,45 5-2,-1 0 1,1 1-1,0-1 0,-1 1 0,1 1 1,-1-1-1,1 1 0,-6 2 0,9-3 41,2-1-38,-1 1 0,0 0 0,0 0 0,1 0 0,-1 0 0,1 0 0,-1 0 0,1 0 0,-1 1 1,1-1-1,-1 0 0,1 0 0,0 0 0,0 2 0,2 1 7,1 0-1,0-1 1,0 1 0,0-1 0,1 0 0,-1 0-1,1 0 1,0 0 0,-1-1 0,1 1-1,1-1 1,7 4 0,10 2 74,40 9 0,64 11 36,-125-28-123,203 33 244,-157-27-185,17 3 317,77 0 0,-140-9-71,-13 0-165,-36-5-54,17 1-25,-38 0 0,22 4-16,30-1-30,0 2 0,0 0 0,1 1-1,-1 1 1,0 1 0,1 0 0,-18 7 0,17-6-2,11-3-8,0 0 1,1-1-1,-1 2 1,0-1-1,-9 6 0,13-7 6,-2 5-5,4-6-5,0 0 0,0 1 0,0-1 0,0 0 0,0 1 0,0-1 0,0 0 0,0 0-1,-1 1 1,1-1 0,0 0 0,0 1 0,0-1 0,0 0 0,-1 0 0,1 1 0,0-1 0,0 0 0,-1 0-1,1 0 1,0 1 0,0-1 0,-1 0 0,1 0 0,0 0 0,-1 0 0,1 0 0,0 1 0,-1-1 0,1 0-1,0 0 4,-1 0-1,1 0 0,0 0 0,0 0 0,0 0 1,-1 0-1,1 0 0,0 0 0,0 0 0,0 0 0,0 0 1,-1 0-1,1-1 0,0 1 0,0 0 0,0 0 0,0 0 1,0 0-1,-1 0 0,1 0 0,0 0 0,0 0 1,0-1-1,0 1 0,0 0 0,0 0 0,0 0 0,0 0 1,-1 0-1,1-1 0,0 1 0,0 0 0,0 0 1,0 0-1,0 0 0,0-1 0,0 1 0,0 0 0,0 0 1,0 0-1,0 0 0,0-1 0,0 1 0,0 0 0,0 0 1,0 0-1,4-16 98,19-29-68,-12 15-29,-11 29-7,2-3 0,-4 3 0,-12 22 0,9-9-77,0 0 0,2 0 1,-1 0-1,1 0 0,-1 14 1,3-18-320,-10 49-3884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3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0 992,'0'0'2553,"-2"4"-2347,-13 33 83,1 1 1,-15 66-1,22-78-279,-23 105 219,13-49-119,11-56-82,-5 22 28,2 1-1,2 0 0,-1 52 0,9-52-7,13 82-1,-11-118-64,-1-7-58,-1 1 1,0-1-1,0 1 1,0-1-1,0 11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594 854 9504,'26'-62'172,"-26"61"-159,0 0 0,0 1 0,1-1 0,-1 0 0,0 0 1,0 0-1,0 0 0,-1 0 0,1 0 0,0 0 0,0 0 0,0 0 1,-1 1-1,1-1 0,0 0 0,-1 0 0,1 0 0,-1 0 0,-2-5 24,2-2-4,1 6 0,0 0 0,-1 0 0,1 0 0,-1 0 0,1 0 0,-1 1 0,0-1 0,1 0 0,-1 0 0,0 0 0,0 1 0,0-1 0,-2-1 0,-46-54 508,34 47-186,-11-1-108,-52-14 1,51 22 72,-137 13 125,131-4-138,0 6-97,-63 31 1,78-30 56,2 7-87,-25 35 0,36-40 21,4-5-161,1 0 0,1-1 0,0 1 0,0 0 0,1-1 0,5 16 0,-7-24-29,1 0 0,-1 0 0,0 0 1,1 0-1,-1 0 0,1 0 0,0 0 0,-1 0 1,1 0-1,0 0 0,0 0 0,-1 0 0,1-1 1,1 2-1,10 7 28,0-1-1,0-1 1,1 0 0,-1 0-1,20 6 1,-7-9 89,13-5-40,72-11 0,-80 3 0,8-8-28,61-40 0,-75 36-13,75-113 14,-97 130-57,1 0 1,-1 0-1,0-1 1,0 0-1,1-5 1,46-183 28,-44 151-25,-3-56 4,-2 69-10,-8-42 0,4 50 1,-13-40-1,11 44 0,-16-28-1,-7-1 4,26 41-5,-1 1 1,0-1-1,-1 1 0,1 0 0,-6-4 1,7 5-1,-1 1 0,0 0 0,1 0 0,-1 0 0,0 1 0,0-1 0,-7-1 0,6 3 0,0-1 0,0 1 0,-1-1 0,1 1 0,0 1 0,-8 0 0,7 1-1,1-1 1,-1 1 0,1 0 0,0 1 0,0-1 0,0 1 0,0 0 0,0 0 0,0 1 0,1-1-1,0 1 1,0 0 0,-5 6 0,8-10 0,1 1 0,-1 0-1,1-1 1,-1 1 0,1 0 0,-1-1-1,1 1 1,0 0 0,-1 0-1,1 0 1,0-1 0,-1 1 0,1 0-1,0 0 1,0 0 0,0 0-1,0 0 1,0 1 0,0 20-1,0 1-1,2-1 1,6 29 0,1-21-19,63 146-12,-55-138-8,-5-13 21,1 4 5,2 0 0,1-1 0,1-1 0,27 32 1,69 58-33,-89-99 21,99 49-3,-99-59 15,4-1 4,51 4 0,-61-13 3,-6-2 4,0 0 0,0-1 0,-1 0 0,12-8 0,-13 2-3,9-25 4,-15 25 1,-1 0 0,5-20 1,-6 10 11,0 0 0,-2 0 1,0 0-1,-5-38 0,0 13 71,5 44-35,0 7-3,-1 1-37,1-4-5,0 0 0,0-1 0,0 1 0,0 0 0,0 0 0,0 0 0,0 0 0,0 0 0,1 0 0,-1-1 0,1 1 0,0 0 0,1 2 0,47 117 58,-25-82-58,36 40-27,-59-78-15,1-4 4,8-11-1826,2-2-7412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3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1 992,'0'0'0,"-29"0"48,7 3 0,2 1-48,1 1-336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3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19 2336,'-19'-1'-1,"17"0"-6,-14-1 2,10 1 18,-2 1 12,4 0 38,-6-3 29,6 2 6,0 1 0,0 0 1,-1 1-1,1-1 0,0 1 0,0 0 0,0 0 1,0 0-1,0 0 0,1 1 0,-1 0 0,0-1 1,-3 4-1,-2-1 50,7-3-123,1-1 1,0 1 0,0-1-1,0 1 1,0 0 0,0-1-1,0 1 1,0 0 0,0 0-1,1 0 1,-1 0 0,0 0-1,0-1 1,1 2-1,-2 0 1,-8 13 182,-9 5-50,5-6-68,1 0 1,0 1-1,1 0 0,1 1 1,-18 34-1,23-37-76,-11 29 39,1 20 23,-13 105 0,29-162-50,1-1 1,-1 1 0,1 0-1,0 0 1,0-1-1,0 1 1,0 0 0,1-1-1,0 1 1,0-1-1,0 0 1,0 1 0,1-1-1,4 5 1,1 1 76,0-1 0,0 0 0,16 13-1,-18-17-40,0-1 0,1 0-1,0-1 1,0 1 0,0-1-1,0 0 1,11 2 0,22 9 91,-33-11-128,2 2 13,-1-2-1,1 1 1,0-1 0,0 0 0,0-1 0,1 0 0,9 0 0,2-1 15,0-2 0,0 0 0,0-1 0,0-1 0,-1-1 0,1-1 0,27-11 0,-19 6 78,-17 7-64,1-1-1,-1-1 1,-1 0 0,1 0 0,15-11 0,-6 1 26,-2-1 1,0 0-1,0-1 0,24-31 1,-33 33-17,0 0 0,-1-1 0,-1 0 0,0-1-1,-1 1 1,6-26 0,-8 23-21,-1 1 0,-2-1 0,0 1 0,0-1 0,-2 0 0,-2-19 0,2 35-47,-1 0 0,0-1 0,0 1 0,-1 0 0,1 0 0,-1-1 0,1 1 0,-1 0 0,0 0 0,0 1 0,0-1-1,-4-4 1,2 3 1,1 0 0,-1-1 1,0 1-1,0 0 1,-1 0-1,1 1 1,-1-1-1,0 1 1,-9-5-1,7 4-4,0 0 1,-1 0 1,1 1 0,-1 0 0,0 0 0,-11-2-1,13 4-4,0-1-1,0 1 0,0-1 1,1 0-1,-1-1 0,1 1 1,-10-8-1,-19-22-1171,0-3-4691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88 116 1176,'0'0'156,"1"-5"88,3-10-90,-3 8 154,0 0 0,1 1 1,0-1-1,0 0 0,5-9 0,-5 13-248,0 0 1,-1 0 0,2 0-1,-1 0 1,0 0 0,0 1-1,1-1 1,-1 1 0,1 0-1,0-1 1,0 1 0,0 0-1,0 1 1,0-1 0,0 0-1,1 1 1,-1 0 0,0 0-1,1 0 1,-1 0 0,1 0-1,-1 1 1,1 0 0,4-1-1,4 2 14,1 0-1,-1 0 0,0 1 0,23 7 0,-33-8-68,3 0 14,0 1-1,0 0 0,0 1 0,0-1 0,-1 1 0,1 0 0,-1 0 0,0 0 0,0 1 0,0-1 0,3 5 0,-2-3 0,-2-2 3,0 1-1,0-1 1,-1 1 0,1 0-1,-1-1 1,1 1 0,-1 0-1,0 1 1,-1-1-1,1 0 1,1 8 0,-2-9-10,-1-1-1,1 0 1,-1 0-1,1 0 0,-1 0 1,0 0-1,0 0 0,0 0 1,0 0-1,0 0 1,-1 0-1,1 0 0,0 0 1,-2 4-1,-1 4 11,1 2-7,2-7-4,-1 0-1,0 0 1,-1-1 0,1 1-1,-1 0 1,-4 7 0,-7 14 36,-2 0-1,-20 28 1,2-16-23,-14 14-7,33-39-93,-2 0 0,1-1 1,-2 0-1,1-2 0,-2 0 1,1 0-1,-1-2 0,-1 0 1,-20 5-1,38-13-115,1 1 181,-1-1 0,1 0-1,0 0 1,0 0 0,-1 0-1,1 0 1,0 0 0,0 0-1,-1 0 1,1 0 0,0 0 0,0 0-1,-1 0 1,1 0 0,0 0-1,-1 0 1,1 0 0,0 0 0,0 0-1,-1 0 1,1 0 0,0 0-1,0 0 1,-1 0 0,1 0-1,0 0 1,0-1 0,0 1 0,-1 0-1,1 0 1,0 0 0,0 0-1,0-1 1,-1 1 0,1 0-1,0 0 1,0-1 0,0 1 0,0 0-1,0 0 1,0 0 0,0-1-1,-1 1 1,1 0 0,0 0 0,0-1-1,0 1 1,0 0 0,0-1-1,0 1 1,0 0 0,0 0-1,0-1 1,0 1 0,1-1 0,0 0 0,0 0 1,0 0 0,0 0 0,0-1 0,1 1 0,-1 0 0,0 0 0,1 1-1,-1-1 1,3-1 0,108-30-139,-96 29 140,1 0 0,-1 1 0,29 0 0,-15 1 2,15 0 6,8 2 1,-41-1 4,0 1 0,0 0 0,0 0 0,0 2 0,0-1 1,-1 2-1,1-1 0,-1 2 0,0 0 0,18 10 0,-27-13-1,-1-1 0,1 1 0,-1 0 0,0 0-1,0 0 1,0 0 0,0-1 0,-1 1 0,1 1 0,0-1 0,-1 0-1,1 0 1,-1 0 0,0 0 0,0 0 0,0 0 0,0 1 0,0-1-1,0 0 1,-1 3 0,1-3 1,-3 7 23,-16 17-6,-1-1 0,-1 0 0,-39 34 0,-44 22 60,78-63-53,12-7-15,3-2 18,-1-1 0,0 0 0,0-1 0,0 0 0,-21 7 0,-22-3-147,48-10-217,-8 1-2474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6280,'-14'52'-15,"11"-39"12,0 0 0,-1-1 0,-11 25 0,2-10 72,7-14 85,0 0 0,-1-1-1,-15 22 1,18-29-67,1 0 0,0 0 0,1 0 1,0 0-1,-1 0 0,1 0 0,1 1 0,-2 8 0,-5 52 370,3-14-282,4-21-98,0-1 0,2 1-1,2-1 1,6 37 0,-6-55-30,0 0 1,0 0-1,9 19 0,-9-23-32,-2-5-4,0-1-1,1 0 1,-1 1-1,0-1 1,1 0-1,-1 0 1,1 0-1,0 0 1,0 0-1,0 0 1,0-1-1,0 1 1,0-1-1,0 1 1,1-1-1,-1 0 1,0 1 0,1-1-1,-1-1 1,1 1-1,-1 0 1,1-1-1,-1 1 1,1-1-1,0 1 1,-1-1-1,4 0 1,-2-1 4,1 1 1,0-1 0,0 0 0,-1 0-1,1 0 1,0-1 0,-1 1-1,1-1 1,-1 0 0,0-1-1,1 1 1,6-6 0,-8 5-7,0 0 0,0-1 0,0 1 0,0-1 0,0 0 0,-1 1 0,1-1-1,2-8 1,16-25 61,-20 35-52,-1-3-6,4-14-844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22 2424,'7'-3'65,"0"0"-1,0 0 1,0 0-1,1 1 1,-1 0 0,0 1-1,1-1 1,0 1 0,7 0-1,1 1 179,1 0 0,30 4 0,14 11 346,-43-10-525,-8-2 42,0 0 0,0 1 0,0 0 0,-1 1 0,0 0-1,1 0 1,-2 1 0,1 0 0,-1 1 0,13 12 0,-18-16-73,0 1 0,-1-1 0,0 1-1,0 0 1,0-1 0,0 1 0,-1 0-1,1 0 1,-1 0 0,0 0 0,0 0 0,0 1-1,-1 4 1,1-4 7,0 5 21,0-1 0,-1 0 0,0 0 0,-1 0 1,0 1-1,0-1 0,-6 16 0,5-14-18,-30 135 434,28-123-395,-1-1 0,-1 0 0,-1 0-1,-10 22 1,11-30-52,3-7 11,0 0 1,0 0-1,0 0 0,-1-1 1,-4 7-1,-2 1-3,2 1 37,-1-1 0,-1 0 0,-16 19 0,22-29-56,-1 0 1,1 0-1,-1 0 1,0-1 0,0 0-1,0 0 1,0 0-1,-1 0 1,1-1-1,-1 0 1,1 0 0,-1-1-1,-9 2 1,7-2-1,-5 2 17,0-2 0,0 0 0,0 0 1,0-1-1,-25-3 0,21-4-32,15 5-25,1-1 0,-1 1 0,0-1 1,1 0-1,-1 1 0,1-1 0,0 0 1,0 0-1,0 0 0,0 0 0,1 0 1,-1 0-1,1 0 0,0 0 0,0-4 1,-1-1-652,-4-32-4348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61 291 6192,'-2'0'8,"-5"0"5,5 0 22,0-2-2,-1-1-24,-1 0 0,1 0 1,0-1-1,0 0 0,1 1 0,-1-1 0,1 0 0,-1 0 1,1-1-1,1 1 0,-3-5 0,1-2 0,0-1-1,0 0 1,-1-20-1,3 24-1,1 1-1,0 0 1,0 0 0,0-1-1,1 1 1,1 0 0,-1 0-1,1 0 1,0 0 0,5-10-1,-4 11-1,1 0 0,0 1 0,0 0 0,1 0 0,-1 0 0,1 1 0,0 0 0,0 0 0,0 0 0,1 0 0,0 1-1,-1 0 1,1 0 0,0 0 0,7-1 0,37-9 32,-48 13-33,0-1 0,-1 1 0,1 0 0,0 0 0,-1 0 0,1 0 0,0 0 0,0 0 0,-1 0 0,1 0 0,0 1 0,-1-1 0,1 1 0,0-1 0,1 2 0,5 1 6,-3-1-1,1 0-1,0 1 1,-1-1 0,0 1-1,1 0 1,-1 0 0,-1 1 0,1-1-1,0 1 1,6 8 0,11 19 8,-15-15 30,7 77 17,-16-73-24,1-10-24,-1 3-6,0-1 0,-1 0 0,0 0 0,-1 0 0,-1 0 0,0 0 0,-7 12 0,-7 8 28,-2-2 0,-1 0 1,-35 38-1,43-53-26,-8 7 44,1 1 1,-25 39-1,39-52-46,6-7-4,1-3-5,0 1-1,0-1 0,0 0 0,1 1 0,-1-1 0,0 0 0,0 1 1,0-1-1,0 0 0,0 1 0,1-1 0,-1 0 0,0 0 0,0 1 0,0-1 1,1 0-1,-1 0 0,0 0 0,0 1 0,1-1 0,-1 0 0,0 0 1,1 0-1,-1 0 0,0 1 0,1-1 0,-1 0 0,0 0 0,0 0 1,1 0-1,-1 0 0,0 0 0,1 0 0,-1 0 0,0 0 0,1 0 0,-1 0 1,0 0-1,1 0 0,-1 0 0,0-1 0,1 1 0,-1 0 0,0 0 1,1 0-1,-1 0 0,0 0 0,0-1 0,1 1 0,-1 0 0,0-1 1,2 1-1,60-16 42,76-9 0,-65 19 13,-46 6-14,27 1 0,-43 0-22,-1 0-1,0 1 0,0 0 0,0 1 0,0 0 0,15 7 0,-23-10-13,-1 1 0,1 0 0,-1 0 0,1 0 0,-1 0 0,1 0 0,-1 1 0,0-1 0,0 0 0,0 1 0,0-1 0,0 1 0,0-1 0,0 1 0,0-1 0,-1 1 0,1-1 0,0 3 0,2 3 7,8 31 5,-9-20 18,-4 13-10,-6 33 1,2-46-5,-39 66 19,37-72-35,0 0 1,-1 0 0,0-1 0,-1 0 0,-12 10 0,15-15 4,-1-1 1,0 0 0,-11 6 0,8-5-6,9-5-2,0 0-1,1 0 1,-1 0 0,0 0 0,0-1 0,1 1 0,-1 0 0,0-1 0,0 0-1,0 1 1,0-1 0,0 0 0,-2 0 0,-6 0 3,-31 3 1,28-3-241,0-1 1,0-1-1,-19-4 0,3-1-4472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7176,'7'12'-1,"-4"-6"0,1 1 0,-1 0 0,0 0 0,-1 0 0,1 1 0,1 11 0,-2-10-9,-2-6-4,1 1 0,-1-1 0,0 0 0,0 0 0,0 0 0,0 0 0,0 1 0,-1-1 0,1 0 0,-1 0 0,0 0 0,-2 4 0,-11 33-236,-3-1 0,-20 37 0,-1-13-47,20-33 208,2 0 1,1 1-1,2 1 0,-10 32 0,22-61 87,1-1 1,-1 0-1,1 0 0,-1 0 0,1 1 0,0-1 1,0 0-1,0 0 0,0 1 0,0-1 0,1 0 1,0 4-1,2 4-2,8 29 2,-7-30 3,1 1 0,0-1 0,12 17 0,-15-24 2,0 0 0,0-1-1,0 1 1,1-1 0,-1 1 0,1-1 0,-1 0 0,1 0 0,-1 0-1,1 0 1,0 0 0,0-1 0,-1 1 0,1-1 0,0 0 0,0 0-1,5 0 1,-5 0 7,9-2 77,0-2-19,-1-1-1,0-1 1,0 0 0,-1 0 0,12-10 0,41-37 274,-49 39-157,-1 0 1,-1-1-1,0-1 0,-2 0 1,1-1-1,10-25 0,-16 34-168,2-5 85,-1 0 0,0 0 0,-1 0 0,0 0 0,-1-1 0,3-22 0,-4 4-19,-1 1 0,-2-1 1,-1 0-1,-10-54 0,8 70-71,3 16-12,0-1 0,0 1 0,-1 0 0,1-1 0,0 1 0,0-1 0,0 1 0,0-1 0,0 1 0,-1 0 0,1-1 0,0 1 0,0-1 0,-1 1 0,1 0 0,0-1 0,0 1 0,-1 0 0,1-1 0,-1 1 0,1 0 0,0 0 0,-1-1 0,1 1 0,0 0 0,-1 0 0,1 0 0,-1 0 0,1-1 0,-1 1 0,1 0 0,-1 0 0,1 0 0,0 0 0,-1 0 0,1 0 0,-1 0 0,1 0 0,-1 0 0,1 0 0,-1 1 0,1-1 0,0 0 0,-2 0 0,-15 10-5,16-8 5,-26 15-1022,-2 2-4084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1528,'0'0'0,"-9"8"0,-18 8 0,-6 7-8,-2 9 8,2-2-664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1440,'-1'2'-1,"0"0"1,0 0-1,0 0 1,0 1-1,0-1 1,1 0-1,0 0 1,-1 1-1,1-1 1,0 0-1,0 1 1,0-1-1,0 0 0,1 4 1,9 19 1,-5-17 8,1-1 0,0 0 0,0 0 0,0 0 0,1-1 0,0 0 0,14 9 0,67 40 261,-50-33-146,20 16 338,-45-31-248,-1 1-1,0 1 1,-1-1-1,0 2 1,0 0-1,9 12 1,-15-16-131,-4-5-52,0 1 0,0-1 1,0 1-1,0-1 1,0 1-1,0 0 0,0-1 1,-1 1-1,1 0 0,-1 0 1,1 0-1,-1-1 0,0 1 1,0 0-1,1 0 1,-2 3-1,1 0 36,-1 1 0,0 0 0,0 0 0,-1-1 0,1 1 0,-1-1 0,-1 1 0,-3 7 0,-4-4 346,-6 1-238,0 0 1,-1-2-1,0 0 1,0-1 0,-25 7-1,27-10-140,8-2-16,0-1 0,-1 1 0,1-1 1,-10 0-1,-55 1-703,39-2-3136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5384,'2'-1'0,"0"0"0,-1 0 0,1 1 0,0-1-1,0 1 1,0-1 0,0 1 0,0 0 0,0 0 0,0 0 0,0 0 0,0 0 0,0 0 0,0 0 0,0 1 0,0-1 0,0 1 0,0 0-1,0-1 1,-1 1 0,1 0 0,0 0 0,2 1 0,-1 0-6,16 5-36,34 7 1,-35-10 12,5 2-58,-1-2 0,1 0 1,44 0-1,-49-3 49,23 1-181,12 1 58,80-7-1,-123 3 144,36-2-45,80-16 0,90-27-15,-148 34 76,-40 8 17,-10 0 54,1 2-1,-1 0 0,1 1 0,0 1 0,19 3 0,-38-3-63,0 0-1,1 0 1,-1 0 0,0 0-1,0 0 1,0 0-1,0 0 1,0 0 0,0 0-1,1 0 1,-1 0 0,0 0-1,0 0 1,0 0-1,0 1 1,0-1 0,0 0-1,0 0 1,0 0-1,0 0 1,0 0 0,1 0-1,-1 0 1,0 1 0,0-1-1,0 0 1,0 0-1,0 0 1,0 0 0,0 0-1,0 0 1,0 1-1,0-1 1,0 0 0,0 0-1,0 0 1,0 0-1,0 0 1,0 0 0,0 1-1,0-1 1,0 0 0,-1 0-1,1 0 1,0 0-1,0 0 1,0 0 0,0 0-1,0 1 1,-1 6 49,0-1-1,0 1 1,0 0 0,-1 0 0,0-1-1,-1 1 1,1-1 0,-1 0-1,-7 10 1,-46 98 285,40-82-118,2-6-133,2 1 0,0 0 0,2 1 0,-8 37 0,-7 63 112,25-107-112,4 2-47,2-1 0,9 22 0,-6-28 20,2-3-32,0 0-1,27 20 0,-23-26 7,5-2-17,1-2 1,28 1-1,-28-7 23,10-5 18,0-2 1,-1-1-1,0-2 0,43-24 0,-13-3-7,-37 22 96,82-87 68,-86 79-49,57-131 61,-64 122-88,-2 2-86,10-27 88,-4-1 1,13-87-1,-30 107-57,-5 35-50,-2 4-114,0-1-1,-1 1 1,0 0 0,1 1-1,-1 0 1,-11 1 0,10-1-351,-47-3-4730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8520,'0'0'0,"12"17"16,8 4 0,10 9-16,7 14 0,12 13 0,2-2-5936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30 160 1352,'0'0'17,"-3"4"2,-9 13 9,9-13 533,3-4-565,-9 2 608,7-4-153,6-5-143,20-20-78,-3 2-59,0 2 0,2 0-1,25-19 1,-41 37-86,1 0 0,-1 1 0,1 0 0,0 1 0,0 0 0,0 0 0,0 0 0,1 1 0,15-2 0,-17 4-17,-1-1 1,1 1 0,-1 0 0,1 0 0,0 1-1,-1 0 1,1 0 0,-1 1 0,0 0 0,0 0 0,1 0-1,8 5 1,-12-5-51,-1 1 0,1-1 0,-1 0 0,0 1 0,0-1 0,0 1 0,0-1 0,-1 1 0,1 0 1,-1 0-1,0 0 0,1 0 0,-1 0 0,0 3 0,8 43 42,-8-42-55,1 21 12,-3-16-14,2 28 0,-1-24-8,-1 0 1,-1 0-1,0 0 0,-1 0 1,-9 25-1,0-8-10,-23 44 0,27-62 2,0 0 0,-2-1 0,-15 20 0,23-33-13,-9 13-168,-8-4 112,18-9 62,-13-1-20,6 0 31,0-1 1,0 0-1,0 0 1,-8-2-1,15 3-3,-32-2-271,29 2 296,8 0-255,-3 0 284,1 0-12,5 0 12,-5 0 64,-1 0-62,5-2 0,-3 0-8,4-1 4,128-60 448,-129 60-459,-1 1 1,1-1-1,0 1 0,0 0 0,0 0 1,0 1-1,0 0 0,0 0 0,0 1 1,0-1-1,0 1 0,1 0 0,-1 1 1,0 0-1,0 0 0,7 2 0,-9-1-12,1 0-1,-1 0 0,0 0 0,1 1 1,-1-1-1,0 1 0,0 0 0,-1 1 1,1-1-1,-1 1 0,0-1 0,1 1 0,-2 0 1,1 0-1,0 1 0,-1-1 0,0 0 1,0 1-1,3 7 0,-3-1-9,1 0 0,-2 0 0,1 1 0,-1-1 0,-1 0 0,0 1 0,-3 17-1,-4 16-4,-2-4-2,-6 5 0,10-38 0,-15 37 4,14-39-2,-12 17 5,14-21-6,1 1 2,0-1-1,-1 1 0,1-1 0,-1 0 0,1 0 0,-1 0 0,0 0 1,0-1-1,0 0 0,0 0 0,0 0 0,0 0 0,0 0 0,-7-1 1,2 0 8,0-1 1,0 0 0,0-1-1,-15-4 1,-185-31-620,185 34-3625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3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1528,'0'0'0,"13"10"72,-5-1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4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98 115 2248,'-23'60'-1,"10"-28"11,4-16-9,-2 4 16,1 1-1,0-1 0,-9 35 0,18-50-11,0-1 0,1 1 0,0 0 0,0 0 0,0 0 1,0 0-1,1 0 0,0 0 0,0-1 0,0 1 0,0 0 1,1-1-1,0 1 0,3 5 0,-4-7 4,2 5 15,1-1 0,0-1-1,0 1 1,0 0 0,1-1 0,0 0-1,0 0 1,0 0 0,7 5 0,-7-8 23,1-1 0,-1 1 0,0-1 0,1 0 0,-1 0 0,1 0 0,0-1 0,0 0 1,-1 0-1,1-1 0,0 1 0,0-1 0,0-1 0,11-1 0,-9 1 25,-6 1-35,1 0 0,-1 0 0,0-1 0,1 1 1,-1-1-1,0 1 0,0-1 0,1 0 0,-1 0 0,0 0 0,0 0 1,0-1-1,0 1 0,0 0 0,-1-1 0,1 0 0,0 1 0,1-3 1,0 0 1,-1 1 0,0-1 0,0 1 0,0-1 0,0 0 0,-1 0 0,1 0 0,0-5 0,5-11 32,12-23 9,43-134 276,-61 170-310,0 0 0,0-1 0,0 1-1,-1-1 1,0 1 0,0-1 0,-1 1-1,0-1 1,-1 1 0,1 0 0,-5-10 0,-5-38 739,9 51-645,-5-6-6,4 5-3,-2-4 0,3 5-15,-1-4-8,1 6-91,0 1 0,0 0 0,0 0 1,0 0-1,-1 1 0,1-1 0,0 0 0,0 1 1,0-1-1,-4 1 0,-3-2-3,0 1-1,-1 1 1,1-1 0,0 1-1,-1 1 1,1 0-1,-13 3 1,11-2-6,-44 5-858,46-7-3370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4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2872,'-2'7'14,"1"0"-1,-1 1 1,2-1 0,-1 0 0,1 0 0,0 1-1,1-1 1,-1 0 0,3 8 0,1 3 61,14 36 1,-17-52-70,0 0 1,0 0-1,0 0 0,0 0 0,0 0 1,0 0-1,0 0 0,0-1 0,1 1 0,-1 0 1,1-1-1,0 1 0,3 2 0,3 2 7,0 3 0,-3-5 14,-1 1 0,1-1-1,1 0 1,8 5 0,110 62 468,-110-65-468,-10-4-2,-1-1 1,1 1 0,0 0-1,-1 0 1,1 0-1,-1 1 1,0-1-1,4 5 1,7 6 124,0 1 1,-2 0-1,15 20 1,-20-24-42,-1-1 1,0 2-1,0-1 0,-2 0 1,1 1-1,-1 0 1,3 14-1,-6-21-72,-1-1-1,0 1 0,0-1 1,0 1-1,0-1 1,0 1-1,-1-1 0,0 1 1,0-1-1,0 1 0,0-1 1,0 0-1,-1 0 1,1 0-1,-1 1 0,-2 2 1,0 1 14,-1 0 1,0 0-1,-1 0 1,1-1-1,-1 0 1,-1 0-1,1-1 1,-1 1-1,0-1 1,-10 6-1,6-5-23,-28 10 147,25-11-227,0-1 0,-1-1 0,1-1 0,-1 0 0,0-1 0,1 0 0,-1-1 0,0-1 0,-16-2 0,-8-4-4141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3:4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3144,'22'-9'12,"45"-16"79,-58 23-77,-1 0-1,1 0 1,0 0 0,0 1 0,17 0-1,-18 2-2,-1 1 0,1-1 1,-1 2-1,1-1 0,-1 1 0,0 0 0,13 7 0,-6-1 1,0 1 0,22 18-1,2 6-7,3 7 2,6 6-5,2 0-1,1-5 0,-16-14-1,-10-7-2,1-2 0,50 31-1,-66-45-2,0 1-1,0 0 1,-1 0-1,0 1 0,14 14 1,4 3-12,-21-20 11,1-1 1,-1 0-1,1-1 1,0 1-1,0-1 1,0 0-1,1-1 1,-1 1-1,0-1 1,0-1-1,1 1 1,-1-1-1,1 0 1,-1 0-1,0-1 1,1 0-1,10-3 1,-15 4 5,-1 0 0,1-1 0,-1 1 0,1-1 0,-1 0 0,0 1 0,1-1 0,-1 0 0,0 0 0,0 0 0,2-1 0,3-3-1,40-29 1,-35 24 1,24-23 0,-7-2 0,-26 31 0,1 0 0,-1 0 1,0 0-1,0 0 0,2-6 0,-3 1 6,0-1 0,0 1 0,-1 0 0,0-1 0,-1 1 0,0 0 0,-1 0 0,1-1 0,-2 1 0,-4-13 0,4 15 29,-1-1 1,0 1-1,0 0 1,0 1-1,-1-1 1,0 1-1,-11-11 1,-37-28 300,50 42-283,-1 1 0,0-1 0,0 0 0,0 1 0,0 0 0,-1 0 0,1 0 0,0 1 1,-1-1-1,0 1 0,1 0 0,-1 0 0,0 1 0,1-1 0,-1 1 0,0 0 0,1 0 1,-1 1-1,0 0 0,0-1 0,1 1 0,-8 3 0,6-1 14,0 0 0,0 1 0,0 0-1,1 0 1,-1 0 0,1 0 0,0 1 0,0 0-1,1 0 1,0 0 0,-1 1 0,2-1 0,-1 1 0,1 0-1,-4 7 1,2-3-37,-7 22 132,4-5-43,1 0-1,-5 42 1,11-58-104,0-7-3,1 0-1,0 1 1,0-1-1,1 0 1,-1 1-1,1-1 0,1 5 1,47 162 218,-39-138-190,2 0-1,33 61 0,-15-54-34,-2-9 0,-1-6-3,-25-23-3,0 1 0,1-1 0,-1 0-1,1 0 1,-1-1 0,1 1 0,0 0 0,0-1 0,0 0 0,0 0 0,0 0 0,0 0 0,0 0 0,0 0 0,0-1 0,0 0-1,0 1 1,0-1 0,0 0 0,6-1 0,19-10 0,7-12 1,5-16 0,3-14 14,42-67 1,-36 47 21,-42 63-19,-1 1-7,0 0 0,-1-1 1,0 1-1,-1-1 0,0 0 0,0 0 0,-1-1 0,0 1 1,1-12-1,-2-10 63,-1 0 0,-2 1 0,-5-34 0,-5 4 107,-4 5 9,14 55-175,1-1 0,0 1 0,-1 0 0,0 0 0,1 0-1,-1 0 1,0 0 0,0 0 0,1 0 0,-1 0 0,0 0 0,0 1 0,0-1-1,0 0 1,0 0 0,0 1 0,0-1 0,-3 0 0,-1-2 22,-6-3 20,-1 1 0,0 1 1,1 0-1,-2 0 0,1 1 0,-22-2 0,19 6 78,5 3-100,0 0-1,0 1 1,1 0 0,0 1 0,0 0 0,0 0-1,0 1 1,1 0 0,0 1 0,-8 9 0,7-7-57,-14 24-647,17-26 351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128 103 2424,'0'0'1195,"5"0"-950,-2 0-212,1-1 0,0 1 1,-1-1-1,1 0 0,-1 0 0,1 0 1,-1-1-1,1 1 0,-1-1 0,4-3 1,37-25 265,-25 17-279,-11 7 30,1 0-1,-1 1 1,1 0 0,0 1-1,0 0 1,1 1-1,-1-1 1,1 2 0,18-4-1,-25 6-15,1 0-1,0 0 0,-1 1 1,1-1-1,0 1 0,-1-1 1,1 1-1,-1 0 0,1 1 1,-1-1-1,0 1 0,0-1 1,1 1-1,-1 0 0,4 3 1,-5-3-9,0 1 0,0-1 0,0 1 0,0 0 0,0-1 0,-1 1 0,1 0 0,-1 0 0,0 0 0,0 0 0,0 0 0,0 1 0,-1-1 0,1 4 1,0 5 33,-1 0 0,-1 0 0,0 0 0,-1 1 0,0-1 0,-1-1 1,-7 22-1,6-20-43,-10 22 85,-83 129 157,77-134-257,13-18 10,-1 0 1,-13 16 0,7-12-7,-28 33 0,-13 13 2,40-48-7,2-9 0,7-5 0,8-3 0,6-3 0,-1 2 0,0 0 1,0 0 0,0 0-1,0 1 1,9-3 0,-2 2 1,29-10 1,0 5 2,-3 5-3,-21 3-1,-3-1 4,-1 1-1,1 1 1,-1 0 0,1 1-1,21 5 1,-33-5 0,0 0 1,-1 1-1,1 0 1,0 0-1,-1 0 0,0 0 1,1 0-1,-1 1 0,0-1 1,4 6-1,-2-4 1,-3-1 1,0-1-1,0 1 0,0-1 0,0 1 1,-1 0-1,1 0 0,-1 0 0,0 0 1,0 0-1,0 0 0,0 0 0,0 5 1,0-2-1,0-2 2,-1-1-1,0 1 0,0 0 1,0 0-1,0 0 0,-1 0 1,1 0-1,-1 0 0,0 0 1,-3 6-1,2-3-1,1-3 0,-1 0 0,0 1 0,1-1 0,-2 0 0,1 0-1,0 0 1,-1-1 0,0 1 0,1 0 0,-6 3 0,-31 26 25,33-29-24,-5 4 5,-1 0 0,-1-1 0,1 0 0,-1-1 0,-22 7 0,-82 15 89,102-25-85,2 0-4,-1-1 0,1 0 0,-1-1 0,1 0 0,-1-1 0,1 0 0,-27-5 0,36 4-134,-1 0 0,1 0-1,-1 0 1,1-1 0,-1 1-1,-5-4 1,-4-3-4191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86 7088,'-29'-1'-20,"28"1"16,0 0 0,0-1 0,0 1 1,-1 0-1,1 0 0,0 0 0,0 0 1,0 0-1,0 0 0,-1 0 0,1 1 0,0-1 1,0 0-1,0 0 0,0 1 0,0-1 1,0 1-1,0-1 0,0 1 0,0 0 0,0-1 1,0 1-1,-1 1 0,-52 48 6,42-39 71,0-1 0,0 2-1,1 0 1,1 0 0,0 1 0,0 0-1,-15 29 1,20-32-61,-9 25 72,7-1-32,1 1 0,2-1-1,2 1 1,2 45 0,1-28 56,-1-30-73,2 1-1,4 24 1,-6-45-33,12 57 95,-10-53-84,0-1 1,0 1-1,0-1 1,0 0 0,1 1-1,0-1 1,0 0-1,7 8 1,-8-11-1,1 0 1,-1 0-1,1 0 0,0 0 0,0-1 1,0 1-1,0-1 0,0 0 0,0 0 1,5 2-1,-3-2 1,-2-1-5,-1 1 0,1-1 0,0 0-1,0 0 1,0 0 0,-1 0 0,1 0 0,0 0-1,0-1 1,-1 0 0,1 1 0,0-1 0,-1 0-1,1 0 1,-1-1 0,1 1 0,-1 0 0,0-1 0,1 0-1,-1 1 1,2-3 0,-1 2 8,88-73 97,-54 39-107,1-8-2,3-11-3,-6-7-2,-10-2 0,-16 35-1,8-45 0,-15 61-1,-1-1 0,0 0 0,-1 1 0,0-1 0,-1 0 0,-5-21 0,0 16-5,-1 0 1,-1 1 0,-1 0-1,-1 1 1,-16-23-1,14 20 6,-23-34 1,22 35 0,1 10 1,-8 6 4,17 4-4,1-1-1,-1 1 0,1-1 1,-1 1-1,1 0 0,-1 0 1,-3 2-1,1-1 1,1 1 0,0 0 0,1 0 0,-1 0 0,-5 5-1,-16 26 3,-3 17-1019,19-35-4097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24 2608,'0'0'1327,"-5"-2"-1181,-14-3-43,1 1-1,-1 0 0,0 1 1,-34 0-1,-95 3 156,131-1-248,11 0 3,0 1-1,0 0 1,0 0 0,0 1-1,-7 1 1,5 0 0,-1-1 0,0 2 0,1-1 0,0 1 0,0 1 0,0-1 0,0 1 0,0 1 0,1-1 0,0 1 0,0 1 0,0-1 0,-9 11 0,6-5-5,7-7-2,-1 0 0,1 0 1,0 0-1,1 0 0,-1 1 1,1-1-1,0 1 1,-3 7-1,-1 2 9,-5 13 15,-9 28 0,17-44-22,1 0-1,-1 0 1,2 0 0,-1 0-1,2 0 1,-1 1-1,2 11 1,0-16-6,1-1 1,-1 1 0,1-1-1,0 1 1,0-1-1,1 0 1,0 0-1,0 0 1,0-1-1,1 1 1,7 8 0,14 3-1,11-5 4,11-3-5,126 5-16,-155-12 13,32 6-28,-7 0 10,-14-3 19,-1 0-1,41 15 1,-64-19 16,-3-1-8,0 1 0,0-1 0,0 1 0,0-1 0,0 1 0,0 0 0,0 0 0,-1 0 0,1 0 0,0 0 0,0 0 0,-1 1 0,1-1 0,-1 1 0,1-1-1,-1 1 1,1-1 0,-1 1 0,0 0 0,0 0 0,2 3 0,-3-3 9,0 0 0,0 0 0,0 0-1,0 1 1,0-1 0,-1 0 0,1 0-1,-1 0 1,1 0 0,-1 0 0,0 0 0,0 0-1,0 0 1,0 0 0,0 0 0,-2 2 0,-30 31 176,26-29-109,-9 8-6,-8 10 161,-52 37 0,73-60-242,-1 1-1,1 0 1,-1-1-1,1 0 0,-1 0 1,0 0-1,1-1 1,-1 1-1,0-1 0,1 0 1,-1 0-1,0 0 0,0 0 1,-6-2-1,-1 1-486,-27-2-3335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4760,'13'0'7,"1"1"1,0 1-1,-1 1 0,0 0 1,19 6-1,51 26 42,-64-26-49,178 66 112,-150-58-106,-25-9 6,4 2 1,0-2-1,0 0 1,40 5-1,-42-9-6,134 22 166,-85-20 1,-39-5-109,-7-1 80,0 1 0,0 1 0,0 2 0,36 9 0,-25 2 104,-37-15-236,0 1 1,-1 0 0,1-1-1,0 1 1,-1 0-1,1 0 1,-1-1 0,1 1-1,-1 0 1,1 0-1,-1 0 1,1 0 0,-1 0-1,0 0 1,0-1-1,1 1 1,-1 0 0,0 0-1,0 0 1,0 0-1,0 0 1,0 2 0,0 0 17,-1 12 29,-1 1 0,0-1 0,-1 0 0,0 1-1,-1-1 1,-8 17 0,1 2 9,-8 34 20,7-10-12,-8 83 0,18-120-70,1-13-2,1 0 1,-1 0-1,2 0 1,-1 0 0,3 14-1,17 73 29,-13-81-19,0-7-11,-1-1 0,1 0-1,1 0 1,-1 0 0,12 6 0,-5-9 5,2-3-4,0-1 0,0 0 0,18-5 0,-17-2 4,70-57 8,-68 47-8,-3-2 2,0 0-1,-1 0 1,-1-1 0,20-42-1,-6 4 47,35-107 0,-48 92-39,-11 44 37,-3 13-28,0-8 1,0-1-1,-2 0 1,0 0 0,-6-26 0,-9-14 97,14 59-101,-1 0-1,1 0 1,-1 0-1,-1 0 1,1 1-1,-1-1 0,-1 1 1,-5-7-1,8 11-11,-1 0 0,0 0-1,1 1 1,-1-1-1,0 1 1,0 0-1,1 0 1,-1 0 0,0 0-1,0 0 1,-1 1-1,1-1 1,0 1-1,0 0 1,-3 0 0,1-1 1,3 1-5,0 0 0,0 0 0,0 0 0,0 0 0,0 0 0,0 0 0,0 1 0,0-1 0,0 1 0,0-1 0,1 1 0,-1 0 0,0-1 0,-3 3 0,-3 2 8,-3-1-8,7-3-5,0 1 0,0 0-1,1 0 1,-1 0 0,0 1 0,1-1-1,-7 7 1,-58 54-991,35-28-4031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 7176,'-159'47'-1000,"107"-34"932,-89 28 33,86-15 35,44-19 3,-1 1-1,2 0 0,-1 1 1,1 0-1,-12 14 1,13-8 37,3-3-11,1 2 1,0-1 0,0 1-1,2 0 1,0 0-1,0 0 1,1 0 0,1 0-1,1 23 1,1-32-5,0 0-1,1 0 1,0 0 0,0-1 0,0 1-1,1-1 1,-1 1 0,1-1 0,0 0-1,6 7 1,-3-5 3,15 24 165,39 57 363,-59-84-531,1 1 0,-1-1 0,1 1 0,-1 0 0,0-1 0,-1 1 0,1 0 0,0 0 0,-1 0 0,0-1 0,0 1 0,0 0 0,-1 0 0,0 5 0,1-7-9,-5 9 104,-6 4-66,-2-1 0,0 0 0,0-1 0,-1 0 0,-1-1 0,0 0 0,-23 12 0,33-21-32,-1 0 1,1 0-1,-1 0 1,1-1-1,-1 0 1,0-1-1,-9 3 1,9-3-14,4-1-24,1 0 0,-1 0 0,1 0-1,-1-1 1,1 1 0,-1 0 0,1-1 0,-1 1 0,1-1 0,0 1-1,-1-1 1,1 0 0,0 1 0,-1-1 0,1 0 0,0 0-1,0 0 1,0 0 0,-1 0 0,1 0 0,0 0 0,1 0 0,-1-1-1,-1-1 1,-1 0-543,-12-14-4462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68 185 5472,'2'3'38,"3"13"297,-6-13-214,-1-1 0,1 0 1,-1 0-1,0 0 0,0-1 0,1 1 0,-1 0 0,-4 2 0,6-4-40,-6 6 76,0 1 0,1 0 0,0 0 0,0 0 0,1 1 1,0-1-1,0 1 0,1 0 0,0 0 0,0 0 0,1 1 0,0-1 1,-1 11-1,3-14-89,0 0 0,0 0 1,1 0-1,0-1 0,0 1 0,0 0 1,1 0-1,-1 0 0,1-1 0,0 1 1,0-1-1,4 6 0,-2-4 3,0 0 8,-1 1-1,1-1 1,1 0-1,-1-1 1,1 1-1,0-1 0,1 0 1,-1 0-1,7 4 1,-5-4-20,-2-2-7,-1 1 0,1-1 0,-1-1 0,1 1 0,0-1 0,0 0-1,0 0 1,0 0 0,1-1 0,-1 0 0,0 0 0,7 1 0,-8-2-13,2 1 27,0-1 1,1 0 0,-1-1-1,0 1 1,-1-1-1,1 0 1,0-1 0,0 1-1,8-4 1,-6 1 0,-1 2 13,0 0 0,-1-1 0,1-1 0,-1 1-1,0-1 1,0 0 0,0 0 0,8-8 0,-6 6-6,-6 4-23,0 1-1,0-1 0,0 0 0,0 0 0,0 0 1,-1 0-1,1 0 0,-1 0 0,1-1 1,-1 1-1,0 0 0,2-5 0,2-4 44,1 0-31,-3 5 18,0 1 0,0-1 0,-1 0 0,3-10 0,12-44 983,-16 58-793,-1 2-263,0 0 1,-1 0 0,1 0 0,0 0 0,0-1 0,0 1 0,0 0 0,0 0 0,0 0 0,0 0 0,0 0 0,0-1 0,-1 1 0,1 0 0,0 0 0,0 0 0,0 0 0,0-1 0,0 1 0,0 0 0,0 0-1,0 0 1,0 0 0,0-1 0,0 1 0,0 0 0,0 0 0,0 0 0,0 0 0,0 0 0,1-1 0,-1 1 0,0 0 0,0 0 0,0 0 0,0 0 0,0-1 0,1 1-3,-1 0 0,0 0 0,1-1 1,-1 1-1,1 0 0,-1 0 0,0 0 0,1 0 1,-1 0-1,1 0 0,-1 0 0,1 0 1,-1 0-1,0 0 0,1 0 0,-1 0 0,1 0 1,-1 0-1,0 0 0,1 0 0,-1 1 0,1-1 1,-1 0-1,0 0 0,1 0 0,-1 1 1,0-1-1,1 0 0,-1 1 0,17 7 37,0 0 0,27 8-1,36 7-33,100 12-25,-146-31-63,124 3-72,-150-7 83,0 0-1,0 0 1,0 0 0,0-1-1,0 0 1,8-3 0,1 0-1,25-8-40,-29 5-164,-6-1 197,1-1 1,-2 1-1,1-1 1,8-16-1,-12 7-169,-4-4 165,-1-1-1,0 1 1,-9-29 0,1 25-80,-9-5 62,-35-45 0,53 75 96,0 0 0,0-1 1,0 1-1,-1 0 0,1 0 1,0 0-1,-1 0 0,1 0 1,-1 0-1,1 0 0,-2 0 1,-6-4-4,1 2 0,0-1 0,-16-3 0,18 6 4,0 0 1,0 1-1,0-1 1,1 1-1,-1 1 1,0-1-1,0 1 1,-10 2 0,5 1 0,0 1 0,0 1 1,0-1-1,0 2 1,1-1-1,0 1 0,0 1 1,1 0-1,-12 13 1,3 2 20,3 4-8,1 1 0,-13 39 0,23-43 28,5-7-28,1 0 0,1 0-1,0-1 1,8 24 0,0-21 34,68 67 17,-61-71-24,75 33 10,-76-44-36,26-3-1,-34-2-12,0-1 0,0 1 0,14-6 0,27-13 4,-7-6-3,-10-3-2,-12 0 1,-13 15 0,-5 8 1,0 0 0,0 0 0,1 1-1,-1-1 1,1 1 0,1 0 0,-1 0 0,0 0 0,1 1 0,0 0 0,7-5 0,-11 9-1,0 0-1,-1 0 1,1 0 0,0 0-1,0 1 1,0-1 0,0 0-1,-1 0 1,1 1 0,0-1-1,0 0 1,-1 1 0,1-1-1,0 1 1,-1-1 0,1 1-1,0-1 1,-1 1 0,1 0-1,-1-1 1,1 1 0,-1 0-1,1-1 1,-1 1 0,1 0-1,-1 0 1,1 0 0,-1 0 0,3 4-1,-1-1 1,0 1-1,0-1 1,0 1-1,1 9 1,0 2-1,2 31 0,-5 44 0,-16 121-2,16-209 2,-4 38-5,0-6 7,-28 245-28,15-199 21,8-53-14,-1-9 14,0 0 0,-1 0 0,-21 25 0,31-43 4,1 0 0,-1 0 0,0-1 0,0 1 0,0 0 1,1 0-1,-1-1 0,0 1 0,0 0 0,0-1 0,0 1 0,0-1 0,0 1 0,-2-1 1,-3 2-2,0 0 0,0-1 0,0 0 1,0 0-1,0-1 0,-1 0 0,1 0 1,0 0-1,-13-3 0,19 3 2,-1 0-1,0-1 1,0 1 0,0 0-1,0 0 1,0-1-1,1 1 1,-1-1-1,0 1 1,0-1 0,1 1-1,-1-1 1,0 1-1,1-1 1,-2-1 0,-4-5-1,-1-2 1,1 1-1,1-1 1,-1 0 0,2 0-1,-7-15 1,8 3 27,4-7-1,10-56 1,-10 82-15,-1 0 0,1-1-1,0 1 1,0 0 0,0 0 0,0 0 0,0-1 0,2-2 0,22-30 68,42-45 1,-41 57 86,140-85 59,-128 88-91,170-63-1806,-94 42-7515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4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6192,'0'0'41,"3"-2"-2,0 1-37,-1 0 0,0 0 1,0 1-1,0-1 0,1 1 1,-1-1-1,0 1 0,1 0 1,-1 0-1,1 0 0,-1 0 1,0 0-1,1 0 0,-1 1 1,0-1-1,0 1 0,1 0 0,2 1 1,38 10 1,-11-5-6,1-1 0,1-2 0,52 0 0,-12-9-6,97-20-8,-97 11 9,-21 5 6,9 3 1,-10 8 0,-14 5 0,-11 7 0,-4 11 1,-17-14 0,0-1 1,-1 1-1,0 0 0,-1 1 1,5 17-1,-9-27-1,5 18 3,-1 0 0,-1 1 0,0-1 0,-2 33 1,-1-33-1,0 49 38,0-50-24,0-1 0,1 0 0,7 32 0,14 39 59,-20-83-62,1 0-1,-1 0 0,1-1 1,0 1-1,1-1 0,-1 1 1,1-1-1,0 0 1,1-1-1,6 7 0,-4-5 1,4 2 60,1-4-46,1 0 1,-1-1 0,1 0-1,0-1 1,24 1-1,-11-3 7,41-4 0,-50 2-18,0-2 0,0 0 1,0 0-1,0-2 0,22-10 0,-23 9-5,10-4 35,-1-1 0,39-25 0,-50 29-34,3-7 61,-1-5-40,-2-1 0,20-35 0,-25 33 40,17-112 35,-25 107-2,-1 15-64,0-2-11,-1 0-1,0 0 1,-1 0 0,-1 1-1,0-1 1,-1 0-1,-7-17 1,8 24 27,1 3-36,0-1-1,0 1 1,-1 0-1,1-1 0,-1 1 1,0 0-1,0 0 0,-1 1 1,0-1-1,1 1 0,-10-8 1,8 8 13,-1 1 1,0-1-1,0 1 1,0 0 0,0 1-1,-1-1 1,1 1-1,-1 0 1,1 1-1,-1 0 1,0 0 0,0 0-1,-11 1 1,10 1-16,-1 0 18,0 0-1,0 1 1,-13 5 0,-38 7-961,35-9-4404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1 592 4664,'15'-3'78,"0"1"-1,0 1 1,1 0 0,-1 2-1,0-1 1,29 6 0,-32-5 23,0 0 0,0-1 0,0-1-1,17-3 1,0 1 147,-25 1-152,4-3-8,-4 2 0,4-3 2,-3 4 13,5-3 10,-8 3 541,9-1-414,31 4-52,107-4-8,-76-5-148,59-3-7,-10 1-5,3-1-17,9-3-3,9-2 0,155-13-3,-238 24-9,265-24-3,-256 21-10,298-36-7,-290 35-1,320-35-13,-314 36 21,340-29-3,-338 31 16,339-16 1,-338 18 5,350-15-4,-348 15 5,341-9 2,-345 10-2,333-9 2,-332 9-2,346-12 2,-344 12-2,355-2 2,-351 6-2,379 5 1,-375-5-8,378 2-3,-379-4-10,386-12-10,-381 9-11,401-21-21,-400 20 14,404-15-19,-403 17 33,411-15-5,-409 15 32,156-5 4,53-3 7,277-13 2,-482 19 6,406-8 5,-417 11 8,364-7 9,-372 7-2,330-5 15,-338 6 12,302 1 23,-309 1-10,266 1 17,-278-2-64,216 9-868,-139-1-3512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4848,'6'-1'193,"30"-7"77,-35 8 84,0-1-317,0-1 1,0 1-1,0 0 0,0 0 1,0 0-1,1 0 0,-1 0 0,0 0 1,0 1-1,1-1 0,-1 0 1,0 1-1,1-1 0,-1 0 0,1 1 1,-1 0-1,0-1 0,1 1 1,-1 0-1,1 0 0,-1 0 0,1 0 1,-1 0-1,1 0 0,-1 0 1,4 1-1,-3 0-20,0 1-3,1-1 1,-1 1-1,1 0 0,-1-1 0,0 1 0,0 0 0,0 0 0,0 1 1,0-1-1,0 0 0,0 1 0,-1-1 0,1 1 0,-1-1 1,2 4-1,0 3-4,-1-6-3,-1 1 1,0-1-1,0 1 1,0-1-1,-1 1 1,1 0-1,-1-1 1,0 7-1,6 117 81,0 102 232,-6-221-290,-1 136 228,-1-132-159,1-2-1,1 0 0,0 0 0,1 0 1,-1-1-1,2 1 0,2 12 1,9-35 131,6-11-1220,4-3-4070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90 6728,'0'8'1,"-1"-1"4,0 0 1,-1 1-1,1-1 1,-1 0-1,-1 0 0,1 0 1,-1 0-1,-1-1 0,1 1 1,-1-1-1,-6 8 0,-10 20 11,-5 13 43,-31 81-1,52-115-45,-12 51 96,13-51-96,-4 18 180,-5 60-1,12-90-180,-1 1 0,1-1 0,0 0 0,0 1 0,1-1 0,-1 0 0,0 1 0,0-1 0,1 0 0,-1 0 0,0 1 0,1-1 0,-1 0 0,1 0 0,0 1 0,-1-1 0,1 0 0,0 0 0,0 0 0,0 0 0,0 0 0,0 0 0,0 0 0,0-1 0,0 1 0,0 0 0,0 0 0,0-1 0,1 1 0,-1-1 0,0 1 0,0-1 0,1 0 0,-1 1 0,0-1 0,1 0 0,-1 0 0,2 0 0,5 0 26,-1-1 1,0 0-1,0 0 1,1 0 0,9-5-1,-11 4-34,8-1 11,-10 3-5,1-2 1,-1 1-1,0 0 1,0-1-1,0 0 1,0 0-1,8-4 1,6-6 35,0-1 1,-1 0 0,0-1-1,23-26 1,-29 29-36,-8 8-5,0-1 0,0 1-1,0-1 1,0 0 0,-1 0 0,0 0-1,0 0 1,2-5 0,7-17 15,-2 0 0,-1-1 0,9-52 0,-13 61-18,-3 12-2,0 0 1,0 0-1,-1-1 1,1 1-1,-2 0 1,0-7-1,-2-33 11,-7-5-9,-4 7-3,-1 8 0,11 29-6,1 0 1,-1 1 0,0 0-1,0 0 1,0 0 0,-7-6-1,9 10 4,-1 0 0,1 0-1,-1 1 1,1-1-1,-1 1 1,1 0 0,-1-1-1,0 1 1,0 0 0,0 1-1,1-1 1,-1 0-1,0 1 1,0 0 0,0 0-1,0 0 1,0 0-1,-6 1 1,4 0-77,0 0 0,1 0 0,-1 1 0,0-1 0,0 1 0,1 0 0,-1 1 0,1-1 0,0 1 0,0 0 0,0 0 0,0 0 0,0 1 0,-3 3 0,-7 10-4741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0 6816,'0'2'-7,"0"4"0,0-5-19,16 0 75,-6 1-18,1 1 1,-1 0-1,0 0 0,1 1 0,-2 1 0,1 0 1,0 0-1,-1 0 0,0 1 0,0 1 1,11 10-1,-16-13-9,0 1 1,0-1-1,0 1 1,-1-1 0,0 1-1,0 0 1,0 1-1,-1-1 1,1 0-1,-1 1 1,-1-1 0,1 1-1,1 9 1,-4-8-5,1 0 1,-1 0-1,0-1 1,-1 1-1,0 0 1,0 0-1,0-1 1,-1 1-1,0-1 0,0 0 1,-1 0-1,1 0 1,-1 0-1,-7 7 1,2-1-8,-86 117 257,77-105-246,-1 0 1,-1-1 0,-1-2-1,-29 25 1,27-29 19,-33 19 0,54-35-15,1 2 4,1-3-30,0 0 0,0 0 0,-1 1 0,1-1 0,0 0 0,0 0 0,0 0 1,0 1-1,0-1 0,-1 0 0,1 0 0,0 1 0,0-1 0,0 0 0,0 0 0,0 1 0,0-1 0,0 0 0,0 0 0,0 1 0,0-1 0,0 0 1,0 0-1,0 1 0,0-1 0,0 0 0,0 0 0,0 1 0,0-1 0,0 0 0,1 0 0,-1 1 0,0-1 0,0 0 0,0 0 0,0 0 0,0 1 0,1-1 1,-1 0-1,0 0 0,0 0 0,9 3 7,-1 0 0,1-1 1,13 3-1,19-1-5,7-1-3,1-1 1,-4 1 4,0 0-2,-23-2-3,-8 0 7,0 0 0,-1 0 0,1 1 0,0 1 1,22 8-1,-32-9 14,1 4 7,-5-5-26,1-1-1,-1 1 0,0-1 1,0 0-1,1 1 1,-1-1-1,0 1 1,0-1-1,0 1 0,0-1 1,0 0-1,0 1 1,1-1-1,-1 1 1,0-1-1,0 1 0,0-1 1,-1 1-1,1-1 1,0 1-1,0-1 1,0 1-1,0-1 0,0 1 1,-1-1-1,1 0 1,0 2-1,-11 11 7,9-10-4,-10 8 2,-1-1 0,1 0 0,-2 0 0,1-1 0,-16 7 0,-12 3-2,3-4 1,0-1-2,-7 3 2,-8 1-2,1-5 2,11-9-2,-52-11-996,41 3-4007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346 158 8968,'-3'-5'17,"-13"-10"64,15 14-75,0 1 0,1-1-1,-1 1 1,0 0 0,0-1-1,1 1 1,-1 0 0,0 0-1,0 0 1,0 0 0,1 0-1,-1 0 1,0 0 0,0 0-1,0 0 1,0 0 0,1 0-1,-3 1 1,0-1 8,-15 3 24,0 1 0,0 1 0,1 1 0,0 0 0,0 1 0,0 1 0,1 1 0,0 0 0,-17 13 0,26-16-16,0 1 1,1 0 0,0 0-1,0 0 1,0 1-1,1 0 1,-8 13 0,6-9-11,0 1 4,0-1 0,1 1-1,0 1 1,1-1 0,0 1 0,-5 25 0,7-24-8,1-10 0,1 1 1,-1 0 0,1 0 0,0 0-1,1 0 1,0 1 0,0 9-1,1 1 3,-2-2-5,0-11-2,1 0 0,0-1 1,0 1-1,0 0 0,1 0 0,-1-1 0,1 1 0,0-1 1,2 6-1,4 10 18,16 30 1,-14-38 4,-1-6-21,-1 0-1,1-1 1,-1 0 0,1 0 0,0 0 0,1-1 0,-1-1-1,1 1 1,-1-2 0,1 1 0,0-1 0,9 0 0,-3 0-3,-9-1-1,0 0 1,0 0 0,0 0-1,0-1 1,0 0-1,7-3 1,78-22 24,-87 25-24,-1 0 0,1 0-1,-1-1 1,1 1 0,-1-1 0,0 0 0,0 0 0,0 0 0,0 0 0,0 0 0,3-4 0,3-3 2,2 2-2,-9 5-1,1 0 0,0 0 0,-1 0 0,0-1 0,1 1 0,-1-1 0,0 1 1,0-1-1,0 0 0,-1 1 0,4-7 0,4-11 8,0 0 0,0-1 0,-2 0 0,-1 0 0,6-39 0,-6-13-5,-3-3 0,-2 1-3,7-102-14,-7 172-7,1-1-6,-16 27-78,-14 32-18,-41 74-1155,27-54-4544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14 9144,'-2'-3'-39,"-3"-6"-2,4 7-30,-2 3 10,-19 9 47,17-7 14,2 2 2,-1-2-2,-1 0 0,1 1 0,1 0 0,-1-1 0,0 1 0,1 0 0,0 1 0,0-1 0,0 1 0,-3 7 0,2-3 2,-1-1 2,2 1 0,-1-1 0,1 1 0,0 0 0,1 0-1,0 0 1,-2 17 0,2-14 1,-1 10 23,1 0-1,2 45 1,1-51-19,1 5 46,7 8-14,19 40 1,-17-51 18,22 18 78,68 59 1,-83-82-126,21 17 169,-27-19-110,-2 0 1,13 16-1,-19-21-29,1 0-1,-1 1 1,-1-1-1,1 1 1,-1-1-1,0 1 1,4 14-1,-6 14 22,-4-21 83,-2-5-111,-1 0 0,0 0 0,-1 0 0,0-1 0,0 0 0,0-1 0,-1 0 0,0 0 1,-1 0-1,0-1 0,0 0 0,-12 5 0,7-3-15,10-6-9,0 0 0,-1 0 0,0 0 1,1 0-1,-1-1 0,0 1 0,0-1 0,-6 0 1,-30 5 73,36-6-83,0 0 1,-1 0-1,1 0 0,0-1 0,-10-2 0,9 1-3,1 0 1,-1 0-1,1-1 1,-1 0-1,1 0 0,0 0 1,0-1-1,-8-7 1,-33-40-34,30 31 25,-29-32-1311,0-2-5254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4:5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5920,'21'-1'-22,"-1"2"1,1 1-1,0 0 1,-1 2-1,34 9 1,41 9-57,54 2 11,-103-17 76,1-2-1,79-1 1,104-11 184,-135-5 23,-29 2-72,135-17 824,-154 28-487,-45 0-451,-1 0-1,0 0 0,0 0 1,0 0-1,0 0 0,0 1 0,0-1 1,0 0-1,-1 1 0,1-1 0,0 1 1,-1-1-1,1 0 0,-1 1 1,1-1-1,-1 1 0,0-1 0,0 1 1,0 0-1,1-1 0,-1 1 1,-1-1-1,1 4 0,-1 7 79,-1 12 70,-9 44-1,-25 138 369,33-186-523,2-10 13,0-1 0,0 0 0,2 15 0,0-9 18,1 1 0,5 23-1,-5-35-38,-1 0 0,1 0-1,1-1 1,-1 1-1,0-1 1,1 1 0,0-1-1,0 0 1,0 0 0,0-1-1,0 1 1,0 0-1,6 2 1,-3-1 2,-1-1 1,0 1 0,1-1 0,-1 0 0,1-1 1,0 1-1,0-1 0,0 0 0,0-1 0,11 2 1,-8-1-7,1 0 3,-1-1 0,1 0-1,-1-1 1,1 0-1,0 0 1,-1-1-1,17-3 1,-16 2-6,19-3 34,51-17 0,-57 14-35,9-2 16,0-1 1,37-20-1,-47 20-18,5-4 21,89-78 10,-97 71-10,-12 12-16,3-6 0,-1 1 0,0-2 0,0 1 0,-2-1 0,0 0 0,7-29 0,-9 17 23,5-51 1,-14 63 33,-1 6-51,-1 0 0,0 1 0,-1 0 0,0 0-1,-10-11 1,1 10 57,-7 2-42,1 2 0,-46-10 0,40 16 9,-19 7-668,-73 16-1,31 2-5918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1096 1712,'18'-2'-4,"35"1"0,-28 1 12,18-4 85,66-15-1,-4 0 144,-5 10-113,172-22 214,-179 25-281,-53 4 112,182-19 72,-172 17-72,221-20 67,-213 19-94,240-12 59,-236 14-72,278-14 58,-265 14-53,328-14 52,-319 12-58,343-27 52,-342 25-45,328-35 61,-331 33-54,332-42 58,-328 38-79,351-56 44,-348 55-63,354-55 51,-355 56-25,345-46 51,-348 47-43,317-39 64,-326 42-39,295-30 65,-297 31-58,304-32 62,-302 32-81,291-29 61,-296 29-74,263-31 53,-268 31-80,274-30 51,-269 31-39,284-24 53,-285 24-26,265-23 59,-269 26-52,281-15 64,-276 15-44,290-10 64,-289 12-83,272-6 70,-276 6-51,287-7 58,-281 7-111,309-15 52,-306 13-58,291-16 52,-298 17-46,270-12 46,-273 12-87,284-3 34,-280 5-20,274-3 36,-277 4-35,276 4 38,-272-3-58,301 9 33,-299-7-40,283 19 31,-291-17-38,281 28 75,49 9 21,-290-34-143,-66-6 6,160-7-1516,-98-2-6104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85 4848,'0'0'116,"-4"-4"33,-6-5-40,-1 0-1,-1 0 1,1 1-1,-1 1 1,-1 0-1,1 1 1,-1 0-1,0 1 1,-23-6-1,28 9-66,-1 1 0,1 1-1,0 0 1,0 0-1,0 0 1,-1 1-1,-10 2 1,7-1-16,2 0 1,0 0 0,0 1-1,0-1 1,1 2 0,-1-1 0,1 2 0,0-1-1,-10 8 1,7-6-8,-5 7 69,8-4-50,-2 1-17,0 1 1,1 0 0,0 1 0,1 0 0,0 0 0,-10 21 0,-5 17 56,1 0 0,-18 66 0,39-109-58,1 0-1,0 0 1,0 0-1,1 0 1,0 0-1,0 0 1,1 0 0,0 0-1,0 0 1,0-1-1,1 1 1,0 0-1,4 7 1,1 2 53,1-1 0,0-1 0,16 20 0,-23-33-56,0 1 1,1-1 0,-1 0-1,1 0 1,-1 0 0,1 0-1,0 0 1,-1 0 0,1 0-1,0-1 1,0 1 0,0-1-1,-1 1 1,1-1 0,0 0-1,0 1 1,0-1 0,0 0-1,0 0 1,0-1 0,-1 1-1,1 0 1,2-1 0,23-7 105,0-2 1,-1-1-1,0 0 1,46-30-1,-41 21 7,0-2 0,43-41 1,-34 27 36,-29 28-136,-1-1-1,0-1 1,-1 1-1,1-2 1,12-19-1,-22 30-29,1 0 0,-1 0-1,0-1 1,1 1 0,-1 0-1,0 0 1,1 0 0,-1 0-1,0-1 1,1 1 0,-1 0 0,0 0-1,1 0 1,-1 0 0,0 0-1,1 0 1,-1 0 0,1 0-1,-1 0 1,0 0 0,1 0-1,-1 0 1,0 0 0,1 0-1,-1 1 1,0-1 0,1 0-1,-1 0 1,0 0 0,1 0-1,-1 1 1,0-1 0,1 0-1,-1 0 1,0 1 0,0-1-1,1 0 1,-1 1 0,0-1-1,0 0 1,0 0 0,1 1 0,-1-1-1,0 0 1,0 1 0,0-1-1,0 1 1,0-1 0,0 0-1,0 1 1,0-1 0,0 0-1,0 1 1,0-1 0,0 0-1,0 1 1,0-1 0,0 1-1,0-1 1,0 1 0,0 49 37,3 229 148,0-52 82,-2-143-103,-1 98 271,0-105-280,0-46-105,1 15 109,-8 78 1,6-118-109,0-4-41,0 1 0,1-1 0,-1 1 0,1-1 0,-1 1 1,1 0-1,0-1 0,0 1 0,1-1 0,-1 1 0,0 0 0,1-1 0,0 1 1,1 3-1,2 0 47,-4-6-54,1 0-1,0-1 0,-1 1 0,1 0 0,0-1 1,-1 1-1,1 0 0,-1-1 0,1 1 0,-1-1 1,1 1-1,-1-1 0,1 1 0,-1-1 0,1 1 1,-1-1-1,1 1 0,-1-1 0,1-1 0,31-53 8,-22 35-10,31-45-1382,5-4-5532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9240,'5'1'481,"13"5"66,-29-3 293,0-1 1,-18 9 0,23-9-605,-104 39-1696,69-24-6346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91 5920,'-5'18'0,"4"-16"0,-19 37 0,17-29 0,1-5 0,-1 0 0,1 0 0,-1-1 0,1 1 0,-1-1 0,-7 8 0,6-5 0,-17 16 0,8-8 13,1 0 0,0 0 1,1 2-1,-15 29 0,20-35-6,4-7 3,0 0 0,0 0 0,0 0 0,1 0 0,0 1 0,0-1 0,-1 6 0,-2 13 57,1 0 1,1 1-1,1 0 0,2 32 0,1-42-45,-2-10-1,0 0-1,1 0 1,0 0 0,0 0-1,0 0 1,1 0 0,-1 0-1,4 5 1,66 105 699,-68-111-666,0 0 0,-1-1-1,2 1 1,-1-1 0,0 1-1,0-1 1,1 0 0,-1 0-1,1 0 1,-1-1 0,1 1-1,0-1 1,0 0 0,0 0 0,0 0-1,7 0 1,5 0 72,0 0-1,23-2 1,-35 1-111,8 0 9,-8 0-8,-1 0-1,1 0 1,-1-1 0,1 1 0,-1-1-1,0 1 1,1-1 0,5-2 0,75-33 136,-78 34-132,1-2 0,-1 1 0,0-1 0,0 1 0,0-2-1,10-8 1,0-2 1,1 3-7,-10 6 2,0 1 1,-1-1-1,0 0 1,0 0-1,9-13 1,-9 12 10,6-8 6,-1 0-1,0 0 1,-1-1 0,14-32 0,-16 31-7,0 2 13,-1 0 0,-1 0 0,-1 0-1,0-1 1,-1 1 0,0-1 0,-2 0 0,2-31 0,-6 26 33,-2 0 1,-1 0-1,0 1 0,-1-1 1,-16-32-1,18 46-42,0-1-1,-1 0 1,0 1-1,0 0 0,-1 0 1,0 0-1,-1 1 1,1 0-1,-10-7 1,8 7-9,4 2-2,-1 1 0,0 0-1,0-1 1,0 2 0,0-1-1,0 1 1,-1-1-1,1 2 1,-1-1 0,1 0-1,-1 1 1,0 0 0,-6 0-1,8 1-7,1-1-1,1 1 0,-1 0 0,0 0 0,1-1 0,-1 2 0,1-1-1,-1 0 1,1 1 0,-1-1 0,0 1 0,1-1 0,-4 3 0,-5 1 8,-3 2-7,11-4-4,0-1 1,-1 0 0,1 1 0,0-1-1,0 0 1,-1-1 0,1 1-1,-7 0 1,5-1-97,1 0 1,-1 0-1,1 0 1,-1 0-1,0-1 1,1 0-1,0 0 0,-1 0 1,1-1-1,0 1 1,-1-1-1,1 0 1,-7-4-1,-23-16-6464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7448,'0'0'513,"7"-3"-268,126-46 1001,-129 49-1190,-1-1 0,0 1 0,1 0 0,-1 0 0,0 0-1,0 0 1,1 1 0,-1-1 0,0 1 0,0 0 0,0 0 0,0 0 0,1 1 0,-2-1 0,1 1 0,4 2 0,-5-3-51,2 2 20,-1 0 1,0 0-1,0 0 0,-1 0 1,1 1-1,-1-1 1,1 1-1,-1-1 1,0 1-1,0 0 0,-1 0 1,1 0-1,1 7 1,-2-6 7,2 0 8,-1 1-1,0-1 1,-1 1 0,1-1-1,-1 1 1,0 0 0,0 7-1,0 9 8,3 0-12,-2 0 105,1 36 0,-5 219 644,2-246-749,1 48 183,10 216 522,-11-294-736,0 1 0,0 0 0,0 0 0,1-1 0,-1 1 0,0 0 0,1-1 0,-1 1 0,1 0 0,-1-1 0,1 1 0,0-1 0,-1 1-1,1-1 1,0 1 0,0-1 0,0 1 0,2 0 0,-2-1 7,0-1 1,0 1-1,0-1 0,0 0 0,0 1 0,0-1 0,0 0 0,0 1 1,0-1-1,0 0 0,0 0 0,0 0 0,1 0 0,-1 0 1,0 0-1,0-1 0,0 1 0,0 0 0,0 0 0,2-1 0,3-2-256,1-1 0,0 0 0,-1 1 0,0-2-1,0 1 1,6-7 0,27-22-7809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281 133 8792,'0'0'41,"-2"2"-2,-21 25 410,-25 38 0,29-39-423,7-9-15,1 0-1,1 1 1,-15 33 0,17-35-8,-30 77 25,16-36-18,12-32-12,-4 7 24,2 1 0,-15 58 0,27-88-17,0-1 0,0 0 0,0 0 0,0 1 0,1-1 0,-1 0 0,1 0 0,-1 1 0,1-1 0,0 0 0,0 0 0,0 0 1,0 0-1,0 0 0,0 0 0,0 0 0,3 3 0,-1-3 5,4 3 57,-2-4-57,-1 0 0,1-1 0,0 0 0,0 0 0,0 0 1,-1 0-1,1-1 0,0 0 0,8-2 0,2-2 43,0-1 0,21-10-1,78-53 159,-57 29-171,-34 20 74,78-111 44,-84 101-44,49-125 36,-56 127-75,16-83 26,-25 107-96,-1-1 1,1 1-1,-1-1 0,0 0 0,0 0 0,0 1 0,-1-1 0,0 1 0,0-1 0,0 0 0,0 1 0,-1 0 1,-1-5-1,0 2-2,2 6-2,1-1 0,-1 1 0,1-1 1,-1 1-1,0-1 0,1 1 0,-1-1 0,0 1 0,0 0 0,0 0 1,0-1-1,0 1 0,-1 0 0,-1-1 0,-1-2 2,-15-10 0,6 8 276,10 5-461,-1-1-1,1 1 1,0-1-1,0 1 1,1-1-1,-1 0 1,0 0-1,-2-3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49 11744,'1'-2'0,"1"-1"2,0 0 0,0 0 0,0 0 0,0 0 0,0 0-1,1 0 1,-1 1 0,1-1 0,0 1 0,0 0 0,0-1 0,0 1 0,0 1 0,4-3 0,6 2 7,1 0 0,1 0 0,-1 1 0,0 1 1,25 3-1,-32-2 5,0 0-1,0 1 1,0 0 0,0 0 0,-1 0 0,1 1 0,-1 0 0,1 1 0,6 4 0,-6-4-5,-2-1-1,0 0 0,0 1 0,-1 0 0,0-1 0,0 2 0,0-1 0,0 0 0,0 1 0,-1-1 0,4 7 0,-3-5 0,-3-4-4,0 0 1,0 0 0,0 0-1,0 0 1,0 0 0,0 0-1,0 0 1,-1 0 0,1 0 0,-1 0-1,1 0 1,-1 1 0,0-1-1,0 4 1,0 4 5,1 1-4,0-7-2,-1 0 0,0-1 0,1 1 0,-2 0 0,1-1 0,0 1-1,-1-1 1,0 1 0,0 0 0,-2 5 0,-37 95 49,36-95-41,0-1-1,-1 1 1,0-1 0,-12 15-1,2-4-2,-39 55 14,19-28-10,-2-1-10,16-20-28,-2-1 0,-34 29 0,55-52-12,-2 4-3,4-5 38,0 0 0,0 0 1,-1 0-1,1 0 0,0 0 1,0 0-1,-1 0 0,1 1 1,0-1-1,0 0 0,0 0 1,-1 0-1,1 1 0,0-1 1,0 0-1,0 0 0,0 1 1,-1-1-1,1 0 0,0 0 1,0 1-1,0-1 0,0 0 1,0 0-1,0 1 0,0-1 1,0 0-1,0 0 0,0 1 1,0-1-1,0 0 0,0 1 1,0-1-1,0 0 0,0 0 1,0 1-1,0-1 0,0 0 1,1 1-1,3 6-9,0-1-1,0 1 1,1-1-1,0 0 1,0 0 0,1-1-1,6 6 1,42 28-24,-37-28 30,-9-5-6,-1-1 0,1 1 0,-1 1 0,0-1 0,0 1 0,-1 0 0,0 1 0,0 0 0,8 15 0,-11-18 8,-1 0 0,0 1 1,0-1-1,-1 0 0,1 1 1,-1-1-1,0 1 0,-1-1 1,1 1-1,-1 0 0,-1-1 1,1 1-1,-1 0 0,1-1 1,-2 1-1,1-1 0,0 0 1,-4 8-1,0-1-1,0-1 0,-1 0 0,-9 13 0,13-21 4,-1 1-1,0-1 0,1 0 1,-2 0-1,1 0 0,0 0 1,-1-1-1,1 1 0,-1-1 1,0 0-1,1 0 1,-1 0-1,0 0 0,-6 1 1,5-2-1,0 0 0,0-1 0,0 1 0,-1-1 0,1 0 0,0-1 0,0 1 1,-6-2-1,-24-7 1,28 6-3,-1 0 0,0 0 1,1-1-1,-1 0 0,1 0 1,0-1-1,0 1 0,1-2 1,-1 1-1,-10-13 0,-2-12-1393,-1 1-5570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345 211 7624,'-42'66'-15,"-32"60"3,24-38-12,-30 66-12,46-80 15,5-10 18,18-39 55,-10 32-1,17-45 43,17-16 213,-4-2-246,0-1 0,-1 0 0,1-1 0,-1 0 0,-1 0 0,0-1 0,0 0 0,9-15 0,-9 14-33,6-13 227,51-131 108,-51 118-102,92-255 600,-70 197-531,5-24 198,-22 68-263,-17 46-178,3-3 49,-25 51-1488,6-11-5568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8 7176,'7'-1'2,"17"-5"13,-34 18 20,-34 22-6,-49 43 7,73-60-16,1 1 1,1 1-1,0 0 0,-17 26 0,27-34 2,7-11-23,-39 56 95,35-47-66,0-1-1,0 1 0,1-1 0,0 1 0,-5 16 0,9-23-13,0 0 0,-1-1 1,1 1-1,0 0 0,0 0 1,0-1-1,0 1 0,0 0 1,1 0-1,-1-1 0,0 1 0,1 0 1,-1-1-1,2 4 0,2 4 18,-2 3-8,-1-7 12,0 0 0,0 0 0,1 0 0,0-1-1,0 1 1,3 5 0,89 179 804,-89-178-759,0 1-1,-1 0 1,0 1-1,-1-1 1,0 1-1,1 19 1,-3-23-44,-2 9 218,-4 0-166,-1-1-1,-1 0 1,-10 19 0,4-20 132,-22 13 6,-2-2-1,-52 32 1,87-58-217,0 0 1,0 0-1,0 0 1,0 0-1,-1 0 1,1 0-1,0-1 1,0 1-1,-1 0 1,1-1-1,0 0 1,-1 0-1,1 0 1,-3 0-1,-6 0 13,-41 1-1343,-1-1-5373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565 284 8696,'-38'-35'25,"24"20"-3,-1 2 1,0-1-1,-1 2 1,-26-17-1,32 25-16,1 0 0,-1 0 0,1 1 1,-1 0-1,0 1 0,0 0 0,0 1 0,0 0 0,0 0 0,0 1 0,-13 2 0,9-1-1,10-1-2,1 0 0,-1 1 0,0-1 0,0 1 0,1 0 0,-1 0 0,1 0 0,-1 1 0,1-1 0,-6 4 0,-74 47 34,67-36-9,-59 94 16,63-82-16,-28 148 17,35-136-11,1 144 12,8-153-11,4 6-8,20 49-1,-17-68 8,5 0-11,34 27 0,-35-37 11,-3-5-21,0 0 0,0-1 0,1 0 0,-1-1 0,0 0 0,1-1-1,-1-1 1,0 0 0,0 0 0,19-5 0,-12 1-4,-9 3 7,0-1 0,0 0 1,0-1-1,14-7 0,94-54 80,-96 46-16,10-23-24,34-55 1,-48 62 31,66-152 40,-70 149-41,35-144 27,-44 148-59,-4-8-16,-5-62 1,-3 80 1,0 10-29,0 0 1,-2 1-1,1 0 0,-20-22 0,27 34-9,0 0-1,1 0 1,-1 0 0,0 0-1,0 0 1,0 1-1,-1-1 1,1 0-1,0 1 1,0-1 0,0 1-1,-3-1 1,-1-1 6,1 0-5,-1 0 0,0 0-1,0 1 1,1 0 0,-1 0-1,0 0 1,0 1 0,0 0 0,-1-1-1,1 2 1,0-1 0,0 1-1,0-1 1,0 1 0,1 1 0,-1-1-1,0 1 1,-7 3 0,-155 88 116,113-61-80,50-29-140,-2 0-91,1 0-1,-1 0 0,-1 0 1,1 0-1,-10 2 0,-3-1-6214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63 7352,'-2'-3'-10,"0"0"0,0 0 0,0 0 0,0 1 0,-1-1 0,1 0 0,-1 1 0,0 0 0,-3-3 0,4 4 3,0 1 1,0-1 0,0 1-1,0-1 1,0 1 0,1 0-1,-1 0 1,0 0 0,0 0-1,0 0 1,0 0-1,0 0 1,0 1 0,0-1-1,1 1 1,-1-1 0,0 1-1,0 0 1,0 0 0,1 0-1,-3 1 1,-9 5-38,-2 1 13,1 1 0,0 0 0,-16 14 0,-60 56-63,77-67 85,1 0-1,1 1 1,1 1-1,0 0 1,-14 24-1,17-26 7,-2 10-2,-17 96 5,25-94 8,16 87 13,-9-94 14,-3-10-16,-1-2-9,1 0-1,0 0 1,0 0-1,0 0 0,0-1 1,1 1-1,-1-1 0,1 0 1,0 0-1,1 0 1,-1 0-1,1-1 0,9 6 1,-4-4 35,0-1 0,1 0 0,-1 0 0,1-1 0,0 0 0,0-1 0,18 1 0,-19-2-16,-7-1-6,0 0 0,0 0 0,-1-1 0,1 1 0,0 0 0,0-1 0,0 0 1,-1 1-1,1-1 0,0 0 0,-1-1 0,4-1 0,2-1 57,-1 0 1,0 0-1,0-1 0,0 0 1,0-1-1,-1 0 0,0 0 0,0 0 1,-1 0-1,0-1 0,0 0 0,0 0 1,4-11-1,-2 4-11,-1 2 96,-1 0 0,6-22 0,6-23 169,34-107 611,-21 86-545,-18 50-223,-1 1 88,15-52-1,-26 78-259,0 0 0,0 0-1,0 1 1,0-1 0,0 0-1,-1 0 1,1 0 0,0 1 0,0-1-1,-1 0 1,1 0 0,-1 1-1,1-1 1,0 0 0,-1 1-1,1-1 1,-1 0 0,0 1 0,1-1-1,-1 1 1,1-1 0,-1 1-1,0-1 1,1 1 0,-1-1-1,0 1 1,0-1 0,-20-7 17,19 8-14,-9-6-4,-1-14-1416,0-4-5648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0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846 108 11384,'37'-26'-55,"-35"24"46,1 0-1,-1 0 0,0 0 0,0 0 1,0 0-1,0-1 0,0 1 0,-1-1 0,1 1 1,-1-1-1,1 0 0,1-5 0,-4 6 6,0 0-1,0-1 1,-1 1-1,1 0 1,0 0-1,-1 0 1,1 0-1,-1 0 1,1 0-1,-1 0 1,0 0-1,-3-1 1,4 2 0,0-1 0,0 1 0,0 0 0,0 0 0,-1 0 0,1 1 0,-1-1 0,1 0 0,-1 0 0,1 1 0,-1-1 0,1 1 0,-1-1 0,1 1 0,-1 0 0,1 0 0,-4-1 0,-2 1-4,-3-2 1,7 1 4,-1 1-1,0-1 1,1 1 0,-1 0-1,0 0 1,0 0 0,1 1-1,-1-1 1,0 1 0,1 0-1,-5 2 1,-117 31-41,96-24-8,-126 63-19,122-55 6,-119 93-18,124-84 37,-119 150-25,100-114 63,6-3 7,32-48 2,2 1 0,0-1 0,-6 14 0,13-25 1,0 0 1,0 0 0,-1 0-1,1 0 1,1 0 0,-1 0 0,0 0-1,0 0 1,0 0 0,0 0-1,1 0 1,-1 0 0,0 0-1,1 0 1,-1 0 0,1 0 0,-1 0-1,1 0 1,0 0 0,-1-1-1,1 1 1,0 0 0,-1 0-1,1-1 1,0 1 0,0-1 0,0 1-1,0-1 1,-1 1 0,1-1-1,0 1 1,0-1 0,0 0-1,0 1 1,0-1 0,0 0-1,0 0 1,0 0 0,0 0 0,0 0-1,0 0 1,2 0 0,9-1 30,2 0-6,-1-1 0,1 0 1,-1-1-1,19-6 0,87-36 109,-92 31-8,118-76 56,-114 68-56,215-166 243,-167 129-287,-61 45-49,1 0 0,1 1 0,35-16 0,-52 28-14,-1 2 10,-1-1-30,-1 0-1,0 0 1,0 0-1,1 0 1,-1-1-1,0 1 1,0 0-1,1 0 1,-1 0-1,0 1 1,0-1-1,1 0 1,-1 0-1,0 0 1,0 0-1,0 0 1,1 0-1,-1 0 1,0 0-1,0 0 1,0 0-1,1 1 1,-1-1-1,0 0 1,0 0-1,0 0 1,0 0-1,1 1 1,-1-1-1,0 0 1,0 0-1,0 1 1,2 18 11,-1 0-1,-1 1 1,-1-1 0,-4 28 0,-24 82 39,19-90-44,2-5 28,-47 142 21,42-140-8,-57 152 28,54-149-9,-69 161 33,67-162 1,-75 150 155,83-168-218,-50 93 367,58-109-344,1 2 7,11-21-21,14-16-43,74-109-1623,-35 53-6474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9 8696,'1'1'-8,"0"0"1,0 1-1,0-1 0,0 1 1,0-1-1,-1 1 1,1-1-1,0 1 0,-1 0 1,1-1-1,-1 1 1,1 0-1,-1 2 0,0-1-4,-1 0 0,1-1 0,-1 1 0,0-1 0,0 1 0,0-1 0,0 1 0,-1-1 0,1 0 0,-2 3 0,-19 30-5,1 6 23,-21 35 28,-33 39 26,54-83 43,-1-2 0,-48 52 1,54-64-17,8-10-74,-41 49 239,42-49-194,1 0 0,0 1 0,1-1-1,0 1 1,-7 16 0,12-23-43,0-1 0,0 1 0,0 0-1,0 0 1,0-1 0,1 1 0,-1 0 0,1-1 0,-1 1-1,1 0 1,-1-1 0,1 1 0,0 0 0,0-1 0,-1 1-1,1-1 1,1 1 0,-1-1 0,0 0 0,0 1 0,0-1 0,2 1-1,-1 0 12,6 3 155,67 11 70,-64-15-216,0 0 0,0-1 0,0-1 0,-1 0 0,1 0 0,0-1 0,-1 0 0,18-6 0,-16 4-10,10-4 95,90-50 61,-92 43 7,-9 6-103,1-1-26,0-1-1,-1-1 1,0 0-1,-1 0 1,0-1-1,9-17 1,16-36 296,27-74 0,-52 117-321,11-43 183,-14 41-106,-1 0 0,-1 0 0,-2 0 0,2-29 0,-6 53-106,1 1-1,0-1 1,-1 0 0,1 0 0,0 1 0,-1-1 0,1 0 0,-1 0 0,0 1 0,1-1 0,-1 1 0,1-1 0,-1 0 0,0 1 0,1-1 0,-1 1 0,0 0 0,0-1 0,0 1 0,1 0-1,-1-1 1,-1 1 0,-1-1 8,-3-2-55,0 1 0,-1 0 0,1 0 0,-1 1 0,0-1 0,0 1 0,1 1 0,-1 0 0,0 0 0,0 0 1,1 0-1,-1 1 0,-10 3 0,0-1-929,-35 4-6969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153 245 8696,'0'0'2280,"-5"4"-1736,3-2-501,-1 0 0,1 0 0,0 1 0,0-1 0,0 1 0,0-1 0,0 1 0,0 0 0,-2 6 0,1 1 48,0 0 0,1 0-1,-2 19 1,-16 103 249,-7-18 122,4-26-113,-3 75 244,9-48 163,20-143-323,9-38-239,19-90 16,20-131 212,-46 257-375,2-12 10,2 0-1,27-78 1,15 2 57,-49 115-105,-1 1 0,0-1-1,1 0 1,-1 1-1,1-1 1,0 1-1,-1-1 1,1 1-1,0 0 1,1 0-1,-1 0 1,4-3-1,3-1 8,17-12 8,-15 14 31,-3 5-44,-1 0-1,0 0 1,1 1 0,-1 0 0,0 0 0,0 0 0,0 1-1,0 0 1,0 1 0,-1 0 0,0 0 0,0 0 0,0 0-1,0 1 1,10 11 0,17 25 4,-22-20 13,2 23-7,8 53 0,-3 17 26,-2-36-38,-9-49 11,-3-20-17,6 25 15,2-1 0,2-1 1,0 0-1,3-1 0,26 39 0,-39-65-160,0 1 0,0-1 0,1-1 0,-1 1 0,1-1 0,0 0 0,0 0 0,1 0 0,-1 0 0,1-1-1,0 0 1,0-1 0,6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1496 7896,'0'0'224,"5"2"-164,4 2-45,1-1 0,0 0 0,1-1 0,-1 0 0,0 0 0,19 0 0,68-4 28,-65 1-33,-11-1 39,0 0-1,1-2 0,21-6 0,32-5 118,-58 13-142,67-2 159,98-5 27,-140 7-75,186-12 54,-179 11-75,227-11 40,-214 12-59,299-16 36,-279 14-71,368 0 18,-355 6-43,401 2 16,-394-5-30,427-6 12,-420 4-19,166-6-1,61-6-9,6-1 1,0 0-3,1 0-2,5-2 0,9-3 0,16-5 0,339-37 2,-581 51 13,507-39 21,-513 43 31,480-35 37,-486 32 16,488-50 56,-484 48-15,509-50 71,-504 51-64,540-57 76,-533 53-57,515-63 73,-525 63-80,484-64 66,-490 65-91,480-60 66,-478 61-66,490-47 64,-489 51-79,477-34 53,-481 36-65,460-21 52,-463 25-73,449-19 38,-453 19-57,425-20 36,-431 18-56,419-23 31,-420 24-38,416-11 28,-417 15-34,406-7 26,-411 6-26,382-2 29,-385 5-17,368 9 25,-373-8-31,340 3 30,-348-5-30,319-4 30,-322 3-31,311-13 21,-310 11-33,334-2 28,-331 5-9,340 0 29,-342 0-16,290-5 28,-302 3-47,270-6 30,-273 5-30,269-7 30,-270 9-31,232-8 22,-242 8-27,219 1 25,-221 1-34,334 22 134,-284-17-154,-62-4 40,157-1 26,-160-1-30,256-10 134,-200 3-174,-55 4 40,167-13 28,-166 12-30,255-28 144,-261 27-194,59-4 50,166 2 90,-181 13-110,-28-3-13,67 5 0,-61 2-23,-10 0 1,-10-5-4,-19-5-2,0-1-1,22-4 0,-37 4 1,-1 1-1,0 0 0,0 0 0,0 0 0,0 0 0,0-1 0,0 1 0,-1 0 0,1-1 0,0 1 0,0-1 0,0 1 0,0-1 0,-1 1 0,1-1 0,0 0 0,1-1 0,13-13-437,1-2-1,-2 0 0,-1-1 1,20-32-1,16-34-10353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2968,'0'0'80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27 3952,'0'0'585,"1"4"-553,1 13 47,6-15-6,-26-15-25,16 12 55,1 0-47,-5-5-3,3 3-10,-2-3-8,4 4-21,0 1-2,-3-5-10,3 4-10,1 0-6,0-5-546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1976,'-1'-4'1,"5"-14"62,-4 16 200,1 1 51,2-5 76,-2 4 124,3 4 48,-4-2-547,0 0 0,0 0 0,1-1 0,-1 1 0,0 0 0,0 0 0,1 0 0,-1 0 0,0 0 0,0 0-1,1 1 1,-1-1 0,0 0 0,0 0 0,1 0 0,-1 0 0,0 0 0,0 0 0,0 0 0,1 0 0,-1 1 0,0-1 0,0 0 0,0 0 0,1 0 0,-1 0 0,0 1 0,0-1 0,0 0 0,0 0 0,0 0 0,1 1 0,-1-1 0,4 14 233,-1 0 0,0 0 0,0 0 0,-2 0 0,1 0 0,-2 0 0,-1 15 0,-9 108 966,11-124-985,0-1 0,1 0 0,5 16 0,-6-24-258,5 10 547,-6-13-508,1-1 0,-1 0 1,1 0-1,-1 1 0,1-1 0,0 0 1,-1 0-1,1 0 0,-1 0 0,1 0 1,0 0-1,-1 0 0,1 0 0,-1 0 0,1 0 1,-1 0-1,1 0 0,0 0 0,-1 0 1,1-1-1,-1 1 0,1 0 0,-1 0 1,1-1-1,-1 1 0,1 0 0,-1-1 0,1 0 1,6-2-3,-4 2-6,-1-1 1,1 1 0,-1-1-1,0 1 1,0-1-1,1 0 1,-1 0-1,0 0 1,-1 0-1,4-4 1,61-82-1094,-30 35-4482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6104,'2'0'-15,"4"0"-5,-3 0-40,4-1 8,18-5 306,-20 4-8,0 1 0,-1 0 0,1 0 1,0 0-1,7 1 0,6-1 508,-16 0-635,1 1 0,-1 0 0,0 0 0,1 0 0,-1 1 0,0-1 0,1 1 0,3 1 0,-1 3-98,0 0 0,-1 1 0,0-1 0,-1 1-1,1 0 1,-1 1 0,0-1 0,0 0 0,-1 1 0,0 0 0,0-1 0,-1 1 0,0 0-1,0 0 1,0 0 0,-1 0 0,0 0 0,0 0 0,-1 0 0,-1 8 0,-4 6 17,-1 1 1,0-1 0,-1 0-1,-15 26 1,17-27-24,10-13-16,-3-6 2,-1 0-1,0 0 0,1 0 0,-1 0 0,0 0 0,1 0 0,-1 0 0,0-1 0,1 1 0,-1 0 0,1 0 0,-1 0 0,1 0 0,0-1 0,-1 1 0,1 0 0,0-1 0,0 1 0,-1 0 0,1-1 0,0 1 0,0-1 0,1 1 0,3 1 0,28 22 0,-29-22 0,40 20 0,-35-17 0,26 10 0,-29-14 0,16 9 0,-11-1 0,-3 8 1,-8-16-1,0 0 1,1 1-1,-1-1 1,0 1-1,0-1 0,-1 1 1,1-1-1,0 1 1,0-1-1,-1 1 1,1-1-1,-2 3 0,1-2 1,-1 1-1,1-1 0,-1 1 1,0-1-1,0 0 0,0 0 1,-4 3-1,-6 4-1,0-1 0,-1 0 0,0-1 0,0 0 1,-22 7-1,31-13-60,1 0 1,-1 0 0,0-1 0,1 1 0,-1-1-1,1 0 1,-1 0 0,1-1 0,-1 1 0,0-1-1,1 0 1,-1 0 0,1 0 0,0 0 0,-1 0-1,1-1 1,0 1 0,0-1 0,0 0 0,0 0-1,0 0 1,0-1 0,1 1 0,-1-1 0,-4-5-1,-2-6-5625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84 5560,'5'52'9,"-22"127"58,14-160-67,1-6 14,0-1 0,0 1 0,2-1 1,-1 1-1,2-1 0,-1 1 0,2-1 0,0 1 0,0-1 1,5 13-1,-6-23-2,-1-1-1,1 1 1,0-1 0,-1 1 0,1-1 0,0 0-1,0 1 1,0-1 0,0 0 0,0 0 0,0 0-1,0 0 1,1 0 0,-1 0 0,0 0 0,1 0-1,-1 0 1,0 0 0,1-1 0,-1 1 0,1-1-1,-1 1 1,1-1 0,-1 1 0,1-1 0,0 0-1,-1 0 1,1 0 0,-1 0 0,1 0 0,0 0-1,2-1 1,5 1 8,-4 0 0,-1 0-1,0-1 0,1 1 1,-1-1-1,0 0 1,0-1-1,0 1 0,5-3 1,13-5 84,40-23 0,-48 19 56,-1-5-70,0 0 0,-1-1 1,-1 0-1,-1-1 0,-1 0 0,9-28 1,-11 29-59,-5 10 2,1 1-1,-1-1 0,-1 1 0,0-1 1,1-10-1,2-78 189,-7 82-67,-4 4-102,1 0 0,-1 0 0,-14-15 0,9 17 55,-8 3-37,-43-9 1,44 14-32,-11 5-510,-57 13 0,22 2-4470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29 6368,'0'0'329,"2"-4"-184,9-15-55,-8 14 1443,0 15-1296,-3-9-228,1 0 0,-1 0-1,0 0 1,1 0 0,-1 0 0,0 1 0,0-1 0,1 0 0,-1 0 0,0 0 0,0 0 0,-1 1 0,1-1 0,0 0 0,0 0 0,0 0 0,-1 0 0,0 2 0,-19 114 205,-8 84 277,23-156-339,-14 140 109,17-150-67,1-10-94,-1 133 256,1-132-236,0-6 16,3 38 1,-1-50-88,1-1-1,0 1 1,5 12 0,-6-19-40,1 0-1,-1 1 1,0-1 0,1 0 0,-1 0 0,0 0 0,1 0 0,0 0-1,-1 0 1,1 0 0,0-1 0,-1 1 0,1-1 0,0 1 0,-1-1 0,1 1-1,0-1 1,0 0 0,0 0 0,0 0 0,-1 0 0,1 0 0,0 0 0,0-1-1,1 0 1,-1 1 1,9-5 51,13-12-492,-1-2 0,24-25 0,15-15-6429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235 182 7624,'18'2'117,"-17"-2"-108,0 0 0,0 1 0,-1-1 0,1 1 0,0-1 0,-1 1 0,1-1 0,0 1 0,-1-1 0,1 1 0,-1 0 0,1-1 0,-1 1 0,1 0 0,-1-1 0,1 1 0,-1 0-1,0 0 1,1-1 0,-1 1 0,0 0 0,0 0 0,0 0 0,0 0 0,1-1 0,-1 1 0,0 0 0,0 0 0,-1 0 0,1 0 0,0-1 0,0 1 0,0 0 0,-1 1 0,-7 31 154,6-30-181,-1 10 53,0-1-1,-1 1 1,-1-1 0,-10 18 0,9-18-20,-12 22 68,-2 0-1,-1-1 1,-42 49 0,47-63-73,-1 2 96,-22 38-1,34-51-88,3-4 14,-1 1 0,1-1 1,-1 1-1,2 0 0,-1 0 0,0 0 0,-1 8 0,2-7-8,1-5-13,0 1 0,1-1 1,-1 1-1,0-1 0,1 1 0,-1-1 0,1 1 0,-1-1 0,1 1 0,0-1 0,0 0 0,-1 1 0,1-1 0,0 0 0,0 0 0,0 0 0,1 0 0,-1 0 0,0 0 0,0 0 0,1 0 0,-1 0 0,0 0 0,1-1 0,1 2 1,-2-1 5,10 1 85,-1-3-68,0 0 1,0-1-1,0 0 0,0 0 0,0-1 1,-1-1-1,12-5 0,2-2 37,29-19 1,-40 22-21,-1-1 0,0 0 1,-1 0-1,0-1 0,-1 0 1,10-14-1,-8 10-8,3-5 173,48-102 81,-51 93-128,-10 28-167,16-54 141,-1 0 0,-3 0-1,10-92 1,-23 132-118,0 1 0,-2-18 0,2 30-23,0 0-1,0 0 1,-1 0 0,1 0 0,-1 0-1,1-1 1,-1 1 0,0 0 0,1 0-1,-1 1 1,0-1 0,1 0 0,-1 0-1,0 0 1,0 0 0,0 1 0,0-1-1,0 0 1,0 1 0,0-1-1,0 1 1,0-1 0,0 1 0,0 0-1,0-1 1,-1 1 0,1 0 0,-1-1-1,-32 2-24,31-1 20,-2 2-61,-1-1 0,1 2-1,-1-1 1,1 0 0,0 1 0,0 0-1,0 0 1,0 1 0,1-1-1,-1 1 1,1 0 0,-7 9-1,0-2-871,-16 14-5703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9416,'1'-2'-2,"0"1"-1,0-1 1,-1 1 0,2-1 0,-1 1 0,0-1-1,0 1 1,0 0 0,1-1 0,-1 1-1,1 0 1,-1 0 0,1 0 0,-1 0 0,1 0-1,-1 0 1,1 1 0,0-1 0,0 0 0,-1 1-1,1-1 1,0 1 0,0 0 0,0 0 0,-1-1-1,1 1 1,0 1 0,2-1 0,7 0-19,0 1 0,-1 0 0,14 4 0,-16-3 15,46 9 0,-2 1 6,-28-6 4,0 1 0,-1 2 1,0 0-1,29 17 0,-39-19-1,-9-5 0,-1 1 0,1-1 0,0 1 0,-1-1 1,0 1-1,1 0 0,4 6 0,3 3 24,-1 0 0,0 1 0,0 1 0,-2 0 1,14 28-1,-16-30-17,-4-6 1,0-1 0,0 0 0,-1 1 1,0-1-1,1 10 0,1 4 29,-1-1-1,-1 1 1,-2 32 0,-1-42-28,0-1 0,-1 1 0,0-1 1,0 1-1,-1-1 0,0 0 0,0 0 0,-1-1 1,0 1-1,0-1 0,-9 9 0,-8 7 40,20-22-33,0 1 0,-4 7-13,5-7 9,12 8 25,143 72 55,-149-79-93,1 1 1,-1-1 0,0 1-1,0 0 1,-1 0 0,1 0-1,-1 1 1,0 0 0,0 0-1,-1 0 1,1 0 0,3 7-1,-7-10 0,0-1 0,1 0-1,-1 1 1,0-1-1,0 1 1,0-1 0,0 1-1,0-1 1,0 1-1,0-1 1,-1 1 0,1-1-1,0 1 1,-1-1-1,1 0 1,-1 1 0,0 1-1,-2 4 4,0 5-2,1-6 2,0 1 0,-1-1 0,0 0 0,-6 11 0,-42 70 33,42-73-27,0 0-1,-2-1 1,1 0 0,-21 17 0,25-26-5,0 1-1,0-2 1,0 1 0,-1-1 0,0 0 0,1 0 0,-1 0-1,-14 2 1,12-3-1,-5 2 12,-1-1 0,0 0-1,-27 1 1,30-4-9,2 1 6,1-1 1,-1-1-1,1 1 1,-1-2-1,-17-4 0,17 4-7,6 1-30,0 0-1,0-1 1,0 1 0,0-1 0,0 0-1,0 0 1,1 0 0,-1-1-1,1 1 1,0-1 0,-1 0 0,1 0-1,0 0 1,1 0 0,-4-5-1,-2-2-779,-19-19-5410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4216,'65'3'39,"-60"-3"-29,0 1 0,0 0 0,0 0 0,0 0 0,0 1 0,0 0 1,0 0-1,0 0 0,9 6 0,-14-7-4,1 0 0,0 0 0,0 0 0,0 0 1,0 0-1,-1 0 0,1 0 0,0 0 0,-1 0 0,1 1 1,-1-1-1,0 0 0,1 0 0,-1 1 0,0-1 0,0 0 0,1 2 1,0 3 9,2 2-5,-2-5-4,0-1 0,0 0-1,-1 1 1,1-1 0,-1 1 0,1-1 0,-1 0 0,0 1-1,0-1 1,0 1 0,-1 2 0,-1 10 27,0-1 0,-1 1 0,-10 26 1,-24 59 163,11-31-81,17-47-99,6-12 17,-1 0 1,1 0 0,1 0 0,-2 15 0,3-21-37,-14 103 288,13-91-202,1-1 1,1 1-1,1-1 1,0 0-1,4 23 1,-4-37-59,-1 0 0,0 0 0,1 0 0,-1 0 0,1 0-1,0 0 1,-1 0 0,1 0 0,0 0 0,-1 0 0,1-1 0,0 1 0,0 0 0,0-1 0,-1 1 0,1 0 0,0-1 0,0 1 0,0-1 0,0 1 0,0-1 0,0 0 0,0 1 0,2-1-1,19 0 36,-21 0-24,9-4 270,1-2-204,-2-1 0,1 0 0,-1-1 0,0 0 0,0 0 0,13-19 0,66-83 324,-69 84-234,-1-1-1,-1-1 1,18-42-1,-30 59-155,7-17 170,32-134 69,-38 127-163,-5 22-81,3-19 15,-2 1 0,-1-1 0,-5-57 0,3 85-42,-4-43 105,-21-88 0,25 134-109,1 0-1,0 1 1,-1-1 0,1 1 0,-1-1-1,1 1 1,-1-1 0,1 1-1,-1-1 1,1 1 0,-1-1-1,0 1 1,1 0 0,-1-1-1,0 1 1,1 0 0,-1-1 0,0 1-1,1 0 1,-1 0 0,0 0-1,0 0 1,1 0 0,-1 0-1,0 0 1,1 0 0,-1 0 0,-1 0-1,0 0 3,-5 1-1,0 1 0,-1-1 0,1 2 0,0-1 0,0 1 0,0 0 0,1 0 0,-8 5 0,-37 26 0,31-16-4,1 1 1,1 2 0,-22 29-1,24-25-4,-3 9-297,2 1-1,1 0 1,2 2-1,-14 51 1,21-52-5451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24 160 2784,'0'0'784,"3"4"-455,1-1-275,-1 0 0,1 0 0,-1-1-1,1 1 1,0-1 0,0 0 0,0 0 0,0-1-1,0 1 1,0-1 0,0 1 0,1-1 0,-1-1-1,1 1 1,-1-1 0,9 0 0,-1 1-15,30-2 151,75-10 16,-82 7-96,0-1 1,63-19 0,-85 21-74,169-57 427,-164 53-435,32-17 215,-36 16-115,4-2 86,1 1 0,30-11 1,-49 20-209,0 1-1,0-1 1,0 0 0,0 0 0,0 0 0,0 0 0,0 0 0,0 0 0,0 0-1,-1 0 1,1 0 0,0 0 0,0 0 0,0 0 0,0 0 0,0 0-1,0 0 1,0 0 0,0 0 0,0 0 0,-1 0 0,1 0 0,0 0-1,0 0 1,0 0 0,0 0 0,0 0 0,0 0 0,0-1 0,0 1-1,0 0 1,0 0 0,0 0 0,0 0 0,0 0 0,-1 0 0,1 0-1,0 0 1,0 0 0,0 0 0,0 0 0,0 0 0,0-1 0,0 1-1,0 0 1,0 0 0,0 0 0,0 0 0,0 0 0,0 0 0,0 0-1,0 0 1,0 0 0,0 0 0,0-1 0,0 1 0,0 0 0,0 0-1,0 0 1,0 0 0,0 0 0,0 0 0,0 0 0,0 0 0,0 0-1,1 0 1,-1 0 0,0-1 0,0 1 0,-10-2 77,-34 1 288,12 1-85,1 1 1,-38 6-1,52-5-250,10-1-4,1 0 1,-1 0-1,1 1 0,-13 4 0,-79 39 250,94-43-263,-6 0 0,0-4-18,7-1-7,1-3 2,0 2 2,2 3 1,0 0-1,0 0 1,-1 0 0,1 0-1,0 0 1,0 0 0,0 0-1,0 0 1,0 0 0,0 0-1,0 0 1,0 0 0,1 0-1,-1-2 1,2-8 0,0 3 1,3 26 19,0 42 40,10 158 252,-10-138-137,-5 103 329,7-103-296,-6 86 163,-2-77-180,1-83-142,-1 1 1,1-1-1,-1 1 0,0-1 0,-1 1 0,1-1 0,-1 0 0,0 0 0,-1 0 1,0 0-1,0 0 0,-7 10 0,4-6 30,5-9-56,0 1 1,-1-1 0,1 0-1,0 0 1,-1 0 0,1-1-1,-1 1 1,1 0-1,-1 0 1,0-1 0,1 1-1,-1-1 1,0 1 0,1-1-1,-1 0 1,0 0 0,1 0-1,-1 0 1,0 0 0,1 0-1,-1 0 1,-3-1 0,-98-15 360,-125-21 368,218 36-668,1 0 1,1 0 0,-1-1 1,-15-5-1,21 6 11,6-1-17,3-2-63,-1 0 1,1 1 0,0 0 0,0 0 0,1 0 0,-1 1-1,12-3 1,43-6 1,-45 9-10,241-47 120,58-12-52,-184 36-56,-102 20-14,129-30 13,-145 32-12,1 1-5,1-2 0,-1 0 0,16-7 1,-26 9-1,-1 1 0,0-1 0,1 0 0,-1 0 1,0 0-1,0-1 0,-1 1 0,4-4 0,-5 5 1,0 0-1,0-1 1,0 1-1,-1 0 1,1-1-1,0 1 0,-1-1 1,1 1-1,-1-1 1,1 1-1,-1-1 1,0 0-1,1 1 0,-1-1 1,0 1-1,0-1 1,0 0-1,0 1 0,-1-3 1,1 2 2,-1-1 0,0 1 0,0-1 0,0 1 0,0-1 0,0 1 0,0 0 0,0 0-1,-1-1 1,1 1 0,-4-3 0,-6-9 36,-13-15-1,-35-32 0,55 58-40,-4-8-3,8 11 2,0 0-1,0-1 1,0 1-1,0 0 1,0-1 0,0 1-1,0 0 1,0-1 0,0 1-1,0 0 1,0-1 0,1 1-1,-1 0 1,0-1 0,0 1-1,0 0 1,1 0-1,-1-1 1,0 1 0,0 0-1,1 0 1,-1-1 0,0 1-1,0 0 1,1 0 0,-1 0-1,0 0 1,1-1-1,-1 1 1,0 0 0,1 0-1,-1 0 1,0 0 0,1 0-1,-1 0 1,0 0 0,1 0-1,0 0 1,2-1-10,1 1 0,0 0 0,0-1 0,0 1 0,0 1 0,0-1 0,0 1 0,0-1 0,0 1 1,0 0-1,0 0 0,-1 1 0,6 2 0,1 1-15,0 0 1,17 13 0,-15-6-34,0 9 34,-1 0 1,15 41 0,-20-36-16,23 208-75,-16-163 79,-11-66 29,-1 0 5,0-1 0,1 0 0,-1 1 0,-1-1 0,1 1 0,-1-1 0,0 0 0,0 1 0,0-1 0,0 1 0,-1-1 0,-2 9 0,-3 0-5,6-13 7,0 1 0,0-1 0,0 0 0,0 0 0,0 0 0,0 1 0,-1-1 0,1 0 0,0 0 0,0 0 0,0 0 0,0 1 0,0-1 0,0 0 0,-1 0 0,1 0 0,0 0 0,0 1 0,0-1 0,-1 0 0,1 0 0,0 0 0,0 0 0,0 0 0,-1 0 0,1 0 0,0 0 0,0 0 0,0 0 0,-1 0 0,1 0 0,0 0 0,0 0 0,-1 0 0,1 0 0,0 0 0,0 0 0,0 0 0,-1 0 0,1 0 0,0 0 0,-1-4 1,0-1 0,0 1 0,0-1-1,1 1 1,0 0 0,0-1 0,0 1 0,2-9 0,-2 6 2,5-115 49,-3 94-40,1-3 49,35-134 39,-26 135 8,4 5-54,1 1-1,33-39 1,-30 48 80,4 3-77,1 1 0,34-10 1,-37 19 2,73 9 17,-79-2-49,-7 2-20,0-1 0,0 1 0,-1 0 0,13 14 0,-14-6-1,6 33-1,-3 24-4,-7 8-2,-3 0 0,0-23-9,11 94 0,-11-149 8,1 0 0,-1 0 0,0 0-1,1 0 1,-1 0 0,1 0 0,0 0 0,-1 0-1,1 0 1,0 0 0,0 0 0,0-1 0,1 1-1,-1 0 1,0-1 0,1 1 0,-1-1 0,1 0-1,-1 1 1,1-1 0,-1 0 0,1 0 0,0 0-1,0 0 1,0 0 0,2 1 0,1-2-3,1 1 1,-1-1-1,1 0 0,-1 0 1,1-1-1,-1 1 0,9-3 1,0 1 3,38-7-1829,3 0-7311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7176,'166'-14'202,"-129"12"-124,6-2 123,-10 2-113,169-22 95,-186 22-172,204-43-42,-149 16-881,1-3-3628</inkml:trace>
  <inkml:trace contextRef="#ctx0" brushRef="#br0" timeOffset="1">1299 90 6280,'-39'15'-175,"36"-14"-9,4-2 176,-1 0 0,1 0 0,-1-1 0,1 1 0,-1 0 0,1 0 0,0 0 0,-1 0-1,1 0 1,0 0 0,0 0 0,0 0 0,0 0 0,0 0 0,0 0 0,0 0 0,0 1 0,0-1 0,1 0 0,-1 1 0,0-1-1,0 1 1,1 0 0,1-1 0,30-8 68,-30 9-63,11-4 80,0 1 0,0 1-1,0 0 1,0 1 0,26 0 0,-6 2 294,180-6 870,-122 3-817,69-3-52,-125 3-304,140-27-1001,-89 10-4167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6456,'-21'14'35,"-31"29"1,42-35-26,-10 10 61,0 1 0,-30 39 0,49-55-60,0-1 0,1 1 0,-1 0 0,1 0 0,-1 0 0,1 0 0,0 0 0,0 0 0,0 0 0,0 0 0,1-1 0,-1 1 0,1 0 0,1 4 0,-1-4 6,0 5 8,1-1 1,0 0 0,1 1 0,-1-1-1,1-1 1,1 1 0,-1 0-1,8 9 1,-6-8 1,2 2 23,0 0-1,0-1 0,0 0 1,1-1-1,1 1 0,15 11 1,-13-10-13,23 18 258,-22-19-184,-1 0 0,0 1 0,-1 0 1,18 22-1,-26-28-78,0 0 0,1-1 0,-1 1 0,0 0 0,-1 0 0,1 1 0,-1-1 0,0 0 0,0 0 0,0 1-1,0-1 1,-1 1 0,0-1 0,0 7 0,-1-1 2,1-4-4,-1-1 0,0 1 0,0 0-1,-1 0 1,0-1 0,-2 6 0,-48 100 516,52-111-546,-1 0 1,1 0 0,-1 0-1,1 0 1,-1 0-1,1 0 1,-1 0 0,1 0-1,-1 0 1,1 0-1,-1 0 1,1 0 0,-1 0-1,1 0 1,-1-1-1,1 1 1,-1 0 0,1 0-1,-1-1 1,1 1-1,-1 0 1,1-1 0,0 1-1,-1 0 1,1-1 0,0 1-1,-1 0 1,0-2-1,-14-18-1137,-2-3-4570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1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7088,'10'-7'3,"1"2"1,0-1 0,18-5-1,17-1 0,111-18 12,-84 17-9,18 0-4,159-20 12,-227 31-12,44-1 6,-3 4-2,12 3-3,-46-2 9,0 1-1,0 2 1,45 12 0,-74-16-5,1 0 0,-1-1 0,1 1 0,0 0 0,-1 0 0,0 0 0,1 0 0,-1 0 0,0 1 0,1-1 0,-1 0 0,0 1 0,0-1 0,0 1 0,0-1 0,0 1 0,-1-1 0,1 1 0,0-1 0,-1 1 0,1 0 0,-1 0 0,1-1 0,-1 1 0,0 0 0,0 0 0,0 2 0,0 3 12,-1 0-1,1 0 1,-2 0-1,-2 11 1,2-11-27,-34 145 320,27-109-103,-5 70 1,14-110-198,1-1 0,0 1 0,-1 0 0,1-1 0,0 1 1,0-1-1,0 1 0,1-1 0,-1 1 0,0-1 0,1 0 0,0 1 0,-1-1 1,1 0-1,0 0 0,0 0 0,0-1 0,4 3 0,-3-2 6,2 2 1,0 0 0,0-1 0,0 0 0,1 0 0,-1 0 0,1-1 0,0 1 1,0-1-1,0-1 0,0 1 0,9 0 0,-8-1-3,10 0 72,-2-3-74,0-1 0,-1-1 0,1 0 0,-1 0 0,0-2 0,0 0 0,0 0-1,22-15 1,10-16-14,-29 18-5,60-108-4,-65 98-31,33-117-16,-39 119 17,-3-88-6,-6 97 25,-3 1 10,-1 0 0,-14-26 0,18 37 8,0 0 1,-1 1 0,1-1 0,-1 1-1,-1 0 1,1 1 0,-1-1-1,0 1 1,0-1 0,0 2 0,0-1-1,-1 0 1,-7-3 0,12 7 13,-1 0 0,1-1 0,0 1 0,-1 0 0,1 0 0,-1 0 0,1 0 0,-1 0 1,1 0-1,0 0 0,-1 1 0,1-1 0,-1 0 0,1 1 0,0-1 0,-1 1 0,1-1 0,-2 2 0,-20 16-1280,3 0-3725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12 8160,'-15'-4'-61,"-1"1"0,1 1 1,0 0-1,-1 1 0,-24 2 1,27 0 47,9-1 11,0 0 0,0 1 1,1-1-1,-1 1 0,0 0 1,0 0-1,1 0 0,-8 4 1,-29 14-6,-12 16 6,6 0 3,-47 34 12,72-55-40,-30 21 143,1 1 0,-47 47 0,93-80-78,1 1 0,0 0 0,0-1 0,0 1 0,0 0 0,0 1 0,1-1 0,0 0 0,0 1 0,-2 8 0,3-10-15,0-2-8,1 0 0,0 0 0,0 0 0,0 0 0,0 0 0,0 0 0,0 0 0,1 0 0,-1 0 0,0 0 0,0 0 0,1 0 0,-1 0 0,0 0 0,1 0 0,-1 0 0,1 0 0,-1-1 0,1 1 0,0 0 0,-1 0 0,1 0 0,1 0 0,0 1 27,15 16 37,-5-13 107,8-2-101,-1-1 0,35-2 0,-32-3 89,96-37 66,-96 28-106,12-12 1,-2-2 0,47-48 0,-67 62-119,-8 7-2,0 0-1,0 0 1,0 0-1,0 0 1,4-10-1,6-16 46,-1 0 1,-1-1-1,8-37 1,-19 68-59,-1-1 31,0 8-22,-1 17-1,-8 36 1,5-37-1,-17 111 8,-10 116 68,5 32 138,17-178-40,7-66-108,-6 170 637,8-207-710,0 0-1,0 0 1,0 0 0,0 0-1,0 1 1,0-1 0,0 0-1,0 0 1,0 0 0,1 0 0,-1 0-1,0 1 1,0-1 0,0 0-1,0 0 1,0 0 0,0 0-1,0 0 1,0 0 0,0 1-1,1-1 1,-1 0 0,0 0-1,0 0 1,0 0 0,0 0-1,0 0 1,0 0 0,1 0 0,-1 0-1,0 0 1,0 0 0,0 0-1,0 0 1,0 0 0,1 0-1,-1 0 1,0 0 0,0 0-1,0 0 1,0 0 0,0 0-1,1 0 1,-1 0 0,0 0-1,0 0 1,0 0 0,0 0 0,0 0-1,1 0 1,6-4 17,-2 1-12,15-18 15,-16 17-16,93-104-1455,-34 37-5912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74 8880,'-13'12'32,"1"2"0,1-1 0,0 1 0,0 1 0,2 0 0,-15 30 0,-33 54 30,47-78-27,9-18-29,-7 19 15,0 0 0,2 1 0,0-1 1,-2 32-1,4-32 15,0 3 8,1-1 0,0 28 0,6 5 77,-3-55-108,1 0 0,-1 0-1,1 0 1,0 0 0,0 0-1,0 0 1,0 0 0,0 0-1,0 0 1,1 0 0,-1-1-1,1 1 1,-1 0 0,1-1-1,-1 1 1,4 1 0,-3-1 6,7 1 88,1-2-82,0-1 1,-1 0 0,1 0 0,0-1 0,13-4-1,-4-2 109,8-11-67,-1 0 1,24-24-1,-30 20 147,70-104 94,-74 99-47,49-101 107,-56 104-120,-4 10-131,0 1-64,-1 1 0,-1-1 1,0 0-1,-1 0 1,0 0-1,-1-1 1,-1-15-1,-9-54 218,9 80-257,-1 1 0,0-1 1,1 1-1,-1-1 1,0 1-1,0-1 0,-1 1 1,1 0-1,-1 0 0,1 0 1,-1-1-1,1 1 1,-1 1-1,0-1 0,0 0 1,0 0-1,0 1 1,-5-3-1,5 2-1,0 1-6,1 0 1,0 1-1,0-1 0,-1 0 0,1 1 0,-1-1 1,1 1-1,-1-1 0,1 1 0,-1 0 1,1 0-1,-1-1 0,1 1 0,-1 0 0,1 0 1,-1 1-1,-1-1 0,-4 1 10,-1-1-9,-32 7 16,-16 10-1564,32-7-6273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 14072,'2'-1'-159,"4"-2"-46,-2 8-206,10 25 30,-10-19 356,-1 0 0,2 19 0,-2 10 36,-4 62-1,-14 58 154,4-87 3,-34 207 374,31-180-362,1 27 4,15-151-214,5-45-121,15-65-1628,-7 55-6433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 7000,'36'-3'98,"-28"2"-53,-1 0 1,1 0-1,0 1 0,0 0 0,0 0 0,0 1 1,0 0-1,9 3 0,8 3 341,1 2-1,-2 1 1,28 15 0,-50-23-333,0 0 0,0 0 1,0 0-1,-1 0 0,1 0 1,-1 0-1,1 0 0,-1 0 0,0 1 1,0-1-1,0 1 0,0-1 1,-1 1-1,2 3 0,-1-3 9,-1 0-21,1-1 1,0 0-1,-1 1 0,0-1 1,1 0-1,-1 1 0,0-1 0,0 1 1,0-1-1,0 0 0,-1 1 1,0 2-1,-1 6 35,1 3-25,1-8 1,-1 1 1,0-1-1,-1 1 1,0-1-1,-3 10 1,-33 85 285,36-96-299,0 1-1,0-1 0,-1 1 1,0-1-1,0 0 1,-1 0-1,-4 5 0,-4 5 9,1 0-18,7-8 1,0-2 1,0 1-1,-1 0 1,0-1-1,-9 8 1,-18 12 139,-1-1 1,-64 34 0,64-38-73,31-18-43,-7 3 56,76 20-47,77 30-4,-93-36-55,-6-3 0,-12-2-2,-3 2 2,0 7-2,-6 6 2,-22-25-4,1 0-1,-1 1 1,0-1-1,0 1 1,1 6-1,-2-6 1,0 1 0,0-1 0,-1 1 0,0 11 0,-7 30 1,-7 0-2,-5-9 0,-14 13-3,32-50 1,0 0 0,-1 0 0,1 0-1,0 0 1,0 0 0,0 0 0,-1 0 0,1 0 0,0 0 0,-1-1-1,1 1 1,-1-1 0,1 1 0,-1-1 0,1 1 0,-1-1-1,1 0 1,-1 0 0,0 0 0,1 1 0,-1-2 0,1 1 0,-1 0-1,1 0 1,-1 0 0,1-1 0,-1 1 0,1-1 0,-1 1 0,1-1-1,-3-1 1,-1-1-8,0 0 0,0 0-1,0 0 1,1 0 0,-7-6-1,7 4-51,-1-1-1,1 1 1,0-1-1,0 0 1,1 0-1,-1-1 0,-3-11 1,-2-2-1131,-13-25-6140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7536,'1'0'0,"0"0"0,0 0 0,0 0 0,0 0 0,0 0 0,0 1 0,0-1 0,0 0 0,0 0 0,-1 1 0,1-1 0,0 1 0,0-1 0,0 1 0,0-1 0,-1 1 0,1-1 0,1 2 0,-1 1 0,-1-3 0,1 1 0,-1-1 0,1 1 0,-1 0 0,0-1 0,0 1 0,1 0 0,-1-1 0,0 1 0,0 0 0,0-1 0,0 1 0,0 0 0,0-1 0,0 1 0,0 0 0,0 1 0,-2 8 0,-1 1 0,0-1 0,0 1 0,-8 13 0,6-12 6,-9 24 37,-39 114 53,-1 72 172,50-202-251,2-11 12,1 0 1,0 0-1,0 0 1,1 12-1,0-9 27,0 0 0,1 0 0,1 0 1,0 0-1,0 0 0,1 0 0,1 0 0,0-1 0,8 16 0,-6-23 158,2-4-156,0 0 0,-1 0 1,1 0-1,0-1 0,0 0 1,-1-1-1,1 0 0,-1 0 1,14-6-1,1-2 70,31-18 1,-36 17-7,-1 0 0,-1-1-1,1-1 1,17-19 0,-16 15-55,-1 1 66,-1 0 1,0-1 0,-1 0 0,14-23-1,-19 26-76,0 0 34,0 0 0,-2 0 0,1-1 0,-2 0-1,0-1 1,4-16 0,-6 16-40,0 7 33,-2-1 0,1 0 0,-1 0 1,1-12-1,0-1-19,6-31 19,-8 50-58,0 0-1,0 0 0,-1 1 1,1-1-1,-1 0 0,0 0 1,0 1-1,-1-1 0,1 0 1,-1 0-1,-1-4 0,-1-4 18,-8-24 16,11 35-52,0 1 0,0-1 0,0 0 0,-1 1 0,1-1 0,0 0 0,-1 1 0,1-1 0,-1 0 0,1 1 0,-1-1 0,1 1 0,-1-1 0,1 1 0,-1-1 1,0 0-1,-12-8 45,-1 1 0,-27-13 0,23 17 8,-15 4-25,-50 7 0,-113 18-1611,101-17-6270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1270 8248,'0'0'49,"4"5"-4,2 1 11,0 0 0,0 0-1,0-1 1,1 0-1,0 0 1,0 0-1,0-1 1,9 4-1,2-4 8,1 0-1,0-1 0,0-1 1,1-1-1,37-2 0,111-22 99,-162 22-154,314-41 206,-279 39-106,181-10 46,-173 11-26,229-13 42,-216 10-81,265-26 33,-257 23-66,328-39 21,-312 37-49,381-39 10,-367 40-10,430-30 7,-419 33-19,468-14 10,-458 18-11,520 2 4,-508 0-4,528-10 3,-529 5-9,202-11 4,83-11-8,384-23 4,-653 40-1,570-56 2,-575 52-1,607-51 12,-597 54 7,582-49 14,-592 47 7,573-49 28,-571 51-9,587-45 29,-587 45-15,567-59 39,-571 55-32,576-71 31,-574 70-78,545-51 18,-557 57-39,508-32 6,-512 35-12,512-18 7,-511 22 6,497-7 14,-505 9 6,463 2 19,-470 0-12,430-1 23,-439-2-10,388-13 26,-399 12-26,353-11 26,-359 12-26,327-7 25,-333 7-31,319-9 27,-321 8-40,314-13 25,-317 13-18,281-8 32,-291 9-7,244-8 36,-249 7-16,256-8 41,-255 9-34,226 3 42,-232 1-41,230 11 45,-229-11-58,362 20 185,-297-16-256,-75-3 23,-22-2-29,200 18 61,12 5 26,-150-18-97,-49-3 7,272 30 37,-277-29-50,51 4 15,98 0 0,-145-7-9,54-1 4,7-3-8,-11-6 1,-7-7-3,114-33-10,-21 8-4,-47 11-22,-38 11 10,-52 13-82,184-22-1740,-91 16-6740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9952,'8'0'0,"-1"0"0,0 0 0,0 1 0,0 0 0,0 1 0,0-1 0,0 1 0,0 1 0,0-1 0,0 1 0,-1 0 0,0 1 0,8 4 0,-1 0-2,-1-2 1,0 1-1,0 0 1,-1 1-1,17 14 1,-26-21 0,7 12-4,11 33 4,3 35 1,-5 21 0,-11 9 0,-6-85-1,14 184-38,-15-207-1,0-1-1,1 0 1,-1 0 0,1 1 0,0-1 0,0 0 0,0 0 0,0 0 0,1 2 0,1 1-787,1 4-4913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7800,'3'6'0,"0"0"0,0 0 0,-1 1 0,0-1 0,0 1 0,1 7 0,-1 0 0,10 41 0,24 131 237,-18-87-96,-12-62 135,-5-30-212,0 1 0,0 0 0,1 0-1,4 10 1,-5-16 3,15-2 21,-6-4-87,1 0-4,-1 0-1,1-1 1,-1 0-1,15-10 1,24-21-165,44-44 1,-83 72 48,0 1 0,0 0 0,1 0-1,16-7 1,3-2-121,-17 8 209,-8 5 9,1-1 0,-1 1 0,1-1 0,-1 0 0,0-1 0,-1 1 0,1-1 0,-1 0 0,0 0 0,5-7 0,-5 5 19,-13 27 36,-11 37-1,19-52-30,-3 8 4,1-1 0,0 1 0,0 0 0,2 1 0,0-1-1,0 0 1,2 21 0,0-16 0,1 25 6,-2-39-11,0-1-1,0 0 0,1 0 1,0 0-1,-1 0 1,1 0-1,0-1 0,0 1 1,2 3-1,-2-4 1,1-1-1,-1 1 0,1 0 1,0-1-1,-1 1 1,1-1-1,0 0 0,0 1 1,0-1-1,0 0 1,0 0-1,3 1 0,42 11 3,-37-11-2,1-1 1,0 0-1,11-1 0,-15 0 0,-1-1-1,1 0 1,-1 0-1,1-1 1,9-3-1,-7 1 2,0-1 0,0-1 0,-1 1 0,0-1 0,0-1 0,-1 1 0,13-15 0,-9 4 46,0-13 72,0 0 0,-2 0 0,7-42 0,-12 56-87,-3 11 15,0 1-1,-1-1 1,1 0 0,-1 0-1,0 0 1,-1-9 0,-2-30 394,-12-53 1,4 58-355,5 25 99,2 9-272,0 0 0,0 1-1,-1-1 1,1 1 0,-1 0 0,0 0 0,0 1 0,-1-1 0,1 1 0,-12-5 0,-26-11-5715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3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 7176,'-2'-2'-42,"1"2"30,1-1 0,-1 1 0,0-1 0,1 1 1,-1 0-1,0-1 0,1 1 0,-1 0 0,0-1 0,1 1 0,-1 0 0,0 0 0,1 0 0,-1-1 0,0 1 0,0 0 0,1 0 0,-1 0 0,0 0 1,0 0-1,1 1 0,-1-1 0,-1 0 0,25 11-188,12-5 274,56 2 1,44-4 486,-111-4-367,1 0 20,218 6 2852,-244-6-3026,-1 1 0,1 0 1,-1-1-1,1 1 1,-1 0-1,1 0 0,0 0 1,0 0-1,-1 0 1,1 0-1,0 0 0,-1 2 1,-3 2 28,-30 28 257,-39 54-25,-52 90 151,85-110-353,-68 103 137,101-161-206,4-6-14,0 2 0,1-1 0,-1 0 0,1 1 0,0 0 0,0 0 0,-4 10 0,6-12 26,1 3-5,6-6-10,92-14 14,44-5-13,-30 7 25,-14 3-6,18 3 252,-114 6-159,-31 12 372,15-8-2183,2 1-6842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9056,'0'0'440,"-3"8"-39,-9 46 177,-7 64 0,9-47-479,-2-7 137,-7 115 1,14-123-168,-8 163 135,12-217-202,1-1 1,0 1-1,0-1 0,0 1 0,0-1 0,0 1 1,1-1-1,-1 1 0,0-1 0,1 1 0,-1-1 1,2 3-1,1 1 3,4 9-1,-6-13-72,0 0 1,0 0 0,0 0 0,1-1-1,-1 1 1,0-1 0,0 1 0,1-1 0,-1 1-1,0-1 1,1 0 0,-1 0 0,1 0-1,-1 1 1,0-1 0,1-1 0,-1 1-1,0 0 1,1 0 0,1-1 0,13-2-6993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148 131 6368,'0'0'37,"0"3"14,-1 2-35,-1-1 1,1 0-1,-1 1 1,1-1-1,-5 6 1,4-6 4,-47 98 83,23-39-66,-25 94 1,49-150-17,0 1-1,1-1 1,0 0 0,1 1-1,-1-1 1,1 1-1,1-1 1,-1 1 0,4 10-1,-4-17-11,1 1-1,0-1 1,-1-1 0,1 1-1,0 0 1,0 0 0,0 0-1,0 0 1,0-1 0,0 1-1,0 0 1,0-1-1,0 1 1,0-1 0,0 1-1,0-1 1,0 1 0,1-1-1,-1 0 1,0 0 0,0 0-1,0 1 1,1-1 0,1-1-1,-2 2 11,8-3 115,-4 0-96,4-3 4,0 1 0,0-1 1,0-1-1,-1 1 0,0-2 0,0 1 0,8-9 0,81-85 228,-81 83-61,24-35 0,-24 29-150,1 0-23,-7 9 31,0 0 0,14-29 0,-6 10 53,-2-2-1,-1 0 1,17-66 0,-31 100-119,-1 0-1,0 0 1,0-1 0,1 1 0,-1 0-1,0 0 1,0-1 0,0 1 0,0 0 0,-1 0-1,1 0 1,0-1 0,0 1 0,-1 0 0,1 0-1,-1 0 1,1-1 0,-1 1 0,0-1-1,-1-1 4,1 2-5,0-1 0,1 1 0,-1 0 1,0 0-1,0 0 0,0 0 0,0 1 1,0-1-1,0 0 0,0 0 0,0 0 1,0 1-1,0-1 0,0 1 0,-2-2 1,-6 1-15,0 1 0,1-1 0,-1 2 0,0-1 0,1 1 1,-1 0-1,1 1 0,-1 0 0,-8 3 0,5-2-2,-19 4-1056,1 0-4221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10672,'0'-2'-19,"1"-1"-1,-1 0 1,1 1 0,0-1 0,0 1 0,0-1-1,0 1 1,0 0 0,1-1 0,-1 1 0,1 0 0,-1 0-1,1 0 1,2-3 0,30-24-383,-27 24 362,-6 3 39,0 1 1,1 0-1,-1 0 0,1 0 0,-1 0 0,1 0 0,-1 0 0,1 0 0,0 1 0,-1-1 0,1 1 1,3-1-1,2-1-1,27-2 1,-21 5 4,0 1 1,-1 0 0,1 1-1,-1 0 1,1 1 0,-1 0-1,16 9 1,-21-10 10,-1 0-1,0 0 1,-1 1-1,1-1 1,0 1 0,-1 1-1,0-1 1,0 1-1,0 0 1,-1 0 0,0 0-1,0 1 1,0-1-1,4 10 1,-6-9-3,0 0 0,-1 1 0,0-1 0,0 1 0,0-1 0,-1 1 0,0-1 0,-1 1 0,1-1 0,-1 1 0,0-1 0,-1 1 0,1-1 0,-5 10 0,1-3-3,2-5 0,0-1 1,-1 0-1,1 0 0,-9 10 1,-3 4 12,-1-1 0,-1 0 0,-34 30 0,38-39-18,-24 16 15,21-17-9,-83 54 59,98-62-58,1 0-4,0-2-5,0 1-1,1 0 0,-1 0 0,0 0 0,0-1 1,1 1-1,-1 0 0,0 0 0,1-1 0,-1 1 1,1 0-1,-1-1 0,1 1 0,-1 0 1,1-1-1,-1 1 0,1-1 0,0 1 0,-1-1 1,1 1-1,0-1 0,-1 1 0,1-1 0,0 0 1,0 1-1,-1-1 0,1 0 0,0 0 1,0 1-1,0-1 0,1 0 0,2 0 1,35 10 2,13 2 2,4 1-3,5-1-2,3-3 0,-6 2 0,-14 0 0,-15 3 0,-12-1 0,-9-3-2,-10-5-3,-2 1 4,0 0 0,-1 1 0,0-1 0,-1 0 0,1-1 0,-1 0 0,0 1 1,-1-2-1,-7 6 0,-7 3-5,-1-1 0,-1-1 1,-41 14-1,50-20 5,9-4 0,0 1 0,0-1-1,0 0 1,-1 0 0,1 0 0,-5 0 0,-15 0-47,1-2 0,-1 0 0,-40-7 0,18-5-1180,2-2-4832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293 272 8792,'-23'21'-8,"1"0"-1,1 1 1,0 2 0,-21 32 0,36-48 6,-9 13-5,1 1 0,1 0-1,-20 48 1,27-56 5,-21 55-9,19-46 9,-13 45 1,13-43 3,-4 32 1,12-55 2,0 1-1,0-1 1,0 1-1,0-1 1,0 1-1,1-1 1,-1 0-1,1 1 1,-1-1 0,1 0-1,0 1 1,0-1-1,0 0 1,0 0-1,2 2 1,-1 0 10,0-2-4,-1-1 0,1 1 0,-1-1 1,1 0-1,-1 0 0,1 1 0,0-1 0,0 0 0,0 0 1,-1-1-1,1 1 0,0 0 0,0-1 0,0 1 0,0-1 0,0 1 1,0-1-1,0 0 0,0 0 0,0 0 0,3 0 0,-3 0 11,1 0-3,-1 0-1,0 0 1,0 0 0,0 0 0,0-1-1,1 1 1,-1 0 0,0-1 0,0 0 0,0 1-1,0-1 1,0 0 0,0 0 0,2-2 0,5-2 19,2 1-8,-8 3-11,0-1 1,1 0-1,-1 1 1,0-1-1,0 0 1,0-1-1,0 1 1,0 0-1,0-1 1,-1 0-1,3-3 1,68-87 265,-59 68-18,48-123 81,-43 98-189,30-56-1,-22 52-70,5-18-9,-2-12-63,3-53-1318,-21 79-5204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8608,'-28'10'-482,"-50"14"1,20-8 10,47-13 461,1 2-1,-1-1 0,0 1 1,1 1-1,0 0 0,1 0 1,-14 12-1,20-14 14,-1 0-1,1 1 1,0-1 0,0 1-1,1 0 1,-1-1 0,1 1-1,0 0 1,-2 7 0,1-3 10,1 4 74,3 20 21,2 0 0,1 1 0,1-1 0,16 50 0,-7-39 172,36 75 1,-45-109-222,0 2-22,7 12 174,-1 1 0,14 49 0,-21-33-141,-5-23 71,0-14-113,-1 5-5,0-1 0,0 1 0,-1-1 0,0 0 0,-1 0 0,1 0-1,-2 0 1,1-1 0,-1 1 0,-6 7 0,-37 36 97,46-49-140,1-1 1,-1 0-1,0 0 1,0-1-1,0 1 1,0 0-1,0-1 0,0 1 1,0-1-1,0 1 1,0-1-1,0 0 0,0 0 1,0 0-1,0 0 1,0 0-1,0 0 0,0-1 1,0 1-1,0-1 1,0 1-1,0-1 1,0 0-1,0 0 0,-3-2 1,1 2-509,-25-11-5172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8248,'39'-1'18,"48"-8"0,-46 4 0,115-14 63,-85 9-47,73-10 6,-125 18-35,0 0-1,-1 2 1,1 0-1,35 5 1,-33-2-4,5 0 7,-1 1-1,48 14 0,-50-11-5,-11-4 3,1 1 0,0 1-1,-1 0 1,19 11 0,-17-9 2,-10-5 4,1 1 1,0 0-1,-1 0 1,0 0-1,0 0 1,0 1-1,6 6 1,-6-6-2,-3-3-2,0 0 0,0 1 0,0-1 0,-1 0 0,1 1 0,0-1 0,-1 0-1,1 1 1,-1-1 0,1 1 0,-1-1 0,1 1 0,-1-1 0,0 1 0,0-1-1,0 3 1,1 4 12,1 3-6,-1-7 3,0 1-1,0-1 0,-1 0 0,0 0 0,0 1 0,0-1 1,-1 6-1,-8 153 368,9-143-301,0 0 1,1 0 0,4 22-1,-5-40-72,0-1 0,1 1-1,-1-1 1,1 0-1,-1 1 1,1-1 0,0 1-1,0-1 1,-1 0-1,1 0 1,0 0 0,0 1-1,0-1 1,0 0-1,1 0 1,-1 0 0,0 0-1,3 1 1,0 1 14,0 0-10,0-1 1,1 1-1,-1-1 0,0 0 0,1 0 0,0 0 1,-1-1-1,1 0 0,0 0 0,0 0 1,0 0-1,-1-1 0,10 0 0,25-5 5,-23-1-5,28-21 4,13-21-15,84-84-19,-99 90-4,72-95-1,-84 83 16,-22 33-2,-2-25-1,-6 42 7,0 0 0,-1 1 0,1-1 0,-1 1-1,0-1 1,0 1 0,0-1 0,0 1 0,0-1 0,-3-4 0,0 4 0,0-1 0,0 1 0,0-1 0,-1 1 0,1 1 0,-1-1 0,0 0 1,0 1-1,0 0 0,0 1 0,-11-5 0,-1 3 7,9 3-5,0 0 0,0 0-1,0 1 0,0 0 0,0 0 1,1 1-1,-1 0 0,0 0 0,0 1 0,1 0 1,-1 0-1,-7 4 0,-11 7-586,-36 25-1,16-5-5340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569 171 10224,'-28'-8'-11,"1"2"0,-1 1 0,0 0 0,-51 1 0,67 4 14,1 1 0,-1 0-1,1 1 1,-1 0 0,1 1 0,-12 4 0,12-4 6,-4 2 19,1 1 0,0 0 0,0 1 0,0 0-1,-19 14 1,19-11 3,-3 1 69,0 1 1,1 0 0,-26 26 0,32-27-68,4-6 32,0 1 0,1 0 0,-1 1 0,-6 11 1,-1 1-8,9-14 63,1 3 27,3-8-145,0 0 0,0 0 0,0 1 0,0-1 0,0 0 0,0 0 0,0 0 0,0 0 0,0 0-1,0 1 1,0-1 0,0 0 0,0 0 0,0 0 0,0 0 0,0 0 0,0 0 0,0 1 0,0-1 0,0 0 0,0 0 0,0 0 0,1 0 0,-1 0 0,0 0 0,0 0 0,0 1 0,0-1 0,0 0-1,0 0 1,0 0 0,0 0 0,1 0 0,-1 0 0,0 0 0,0 0 0,0 0 0,0 0 0,0 0 0,0 0 0,1 0 0,-1 0 0,0 0 0,0 0 0,0 0 0,1 0 0,8 5 26,0-1 1,1-1 0,0 1 0,-1-2-1,1 1 1,1-2 0,11 2 0,-6-2-14,0 0 1,0-1 0,21-3 0,-18-3 31,74-48 23,-88 51-63,0-1 1,0 1 0,0-1-1,-1 0 1,0 0 0,1-1 0,4-6-1,3-5 3,2 2-5,26-36 44,-2-7-12,-6 8 23,38-45 0,-45 69-23,-23 23-3,-2 2-33,0 0 0,0-1 1,1 1-1,-1 0 0,0 0 0,0-1 1,0 1-1,0 0 0,0 0 0,1 0 0,-1-1 1,0 1-1,0 0 0,0 0 0,1 0 1,-1 0-1,0 0 0,0-1 0,0 1 0,1 0 1,-1 0-1,0 0 0,0 0 0,1 0 1,-1 0-1,0 0 0,0 0 0,1 0 0,-1 0 1,0 0-1,1 0 0,-1 0 0,0 0 1,0 0-1,1 0 0,-1 0 0,0 0 0,1 1 1,-4 19 27,-9 48 21,-21 73 0,-10 41 8,35-142-42,-36 217 43,41-231-57,-4 27 22,-14 58 41,21-109-51,1 0 4,-1-2-19,0 0 0,0 0 0,0 1 0,0-1 0,0 0 0,1 0 1,-1 1-1,0-1 0,0 0 0,0 0 0,1 0 0,-1 0 0,0 1 0,0-1 1,0 0-1,1 0 0,-1 0 0,0 0 0,0 0 0,1 0 0,-1 1 0,0-1 1,1 0-1,-1 0 0,0 0 0,0 0 0,1 0 0,-1 0 0,0 0 0,1 0 1,4-2 1,1 0 1,-1 0 0,1 0 0,-1-1 0,0 1 0,0-1 0,0 0 0,-1-1-1,7-5 1,6-4-1565,36-22-6104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289 110 6816,'-16'-7'0,"12"7"0,1 1 0,-13 5 0,-7 14 0,-11 17 0,10-9 5,1 0 0,2 2 1,-30 54-1,44-69 0,-17 44 41,19-42-50,-6 13 92,1 0 0,-7 41 0,17-67-64,1 0-1,-1 0 1,0 0 0,1 0 0,0 0 0,0 0 0,0-1-1,0 1 1,1 0 0,0 0 0,-1-1 0,1 1-1,1-1 1,-1 1 0,0-1 0,1 0 0,0 0 0,-1 0-1,1 0 1,0-1 0,1 1 0,3 2 0,-7-5-24,8 3 200,-1-3-152,0 0 0,-1 0 0,1-1 0,-1 0 1,1 0-1,-1 0 0,1-1 0,-1 0 0,0-1 0,0 1 0,7-5 1,5-3 85,32-22 0,-32 18 15,-1-1-1,-1 0 1,25-30-1,-26 27-92,3-4 184,-13 14-177,8-11 15,-2 0 1,0-1 0,-1 0 0,0-1 0,9-33 0,45-188 590,-63 240-663,-1 1 1,1-1-1,-1 0 1,0 0-1,0 0 1,0 0-1,0 0 1,0 0-1,0 0 1,-1 0-1,1 0 1,-1 0-1,1 0 0,-1 0 1,0 0-1,0 0 1,1 1-1,-1-1 1,0 0-1,-1 1 1,1-1-1,0 1 1,-3-3-1,3 3-2,1 1-4,0-1 1,0 1-1,0 0 1,0 0 0,0 0-1,0 0 1,-1-1-1,1 1 1,0 0 0,0 0-1,0 0 1,-1 0-1,1 0 1,0 0-1,0 0 1,0 0 0,-1-1-1,1 1 1,0 0-1,0 0 1,0 0 0,-1 0-1,1 0 1,0 0-1,0 0 1,0 0 0,-1 0-1,1 0 1,0 0-1,0 0 1,-1 0-1,1 1 1,0-1 0,-8 2-96,0 0 1,0 1-1,0 0 1,1 1 0,-1 0-1,-7 5 1,6-4-521,-39 22-5885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4400,'3'-3'13,"2"-13"89,-5 14 1012,1 7-574,8 170 1373,2 20-450,-9-168-1249,0 18 98,15 69 1,-15-101-254,4 19 307,1-1 0,13 35 0,-7-44 340,-12-21-691,-1-1-1,0 1 0,1-1 1,-1 0-1,1 1 0,-1-1 0,0 1 1,1-1-1,-1 0 0,1 1 1,-1-1-1,1 0 0,-1 0 1,1 1-1,-1-1 0,1 0 0,-1 0 1,1 0-1,-1 0 0,1 0 1,-1 0-1,1 0 0,0 0 1,-1 0-1,1 0 0,-1 0 1,1 0-1,-1 0 0,1 0 0,-1 0 1,1 0-1,-1-1 0,1 1 1,-1 0-1,1-1 0,17-13-1511,2-3-6096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83 10936,'30'-8'18,"86"-27"149,-80 22-79,56-12 0,-91 25-78,0 0 1,0-1-1,0 1 0,0 0 0,0 0 1,0 0-1,0 0 0,-1 0 1,1 0-1,0 0 0,0 0 0,0 0 1,0 1-1,0-1 0,0 0 1,0 0-1,0 1 0,-1-1 0,2 1 1,-1 0-4,-1-1 1,0 1-1,0-1 0,1 1 1,-1-1-1,0 1 0,0-1 1,0 1-1,0-1 1,0 1-1,0-1 0,0 1 1,0-1-1,0 1 0,0 0 1,0-1-1,0 1 1,0-1-1,0 1 0,-1-1 1,1 1-1,0-1 1,-1 1-1,-18 27 137,18-26-159,-7 7 62,-1 1 0,-1-2 0,1 1 0,-1-1 0,-20 12 0,18-12-29,-8 7 32,-1-2-1,-36 17 1,25-14-12,11-6-19,3-2-7,1 0 1,0 1-1,1 1 1,-22 17-1,34-22-5,-5 11 5,11-10-11,-2-4 0,11 12 1,19 15-2,21 14 0,-34-30-1,16 14-2,61 37 0,-66-47-6,-1 1-1,0 1 1,40 39 0,-65-55 5,0 0 0,0 0 0,0 0 1,0 1-1,-1-1 0,1 0 0,-1 1 1,0-1-1,0 1 0,0-1 0,0 8 1,0-6-3,-1-3 3,0-1 0,0 0 0,0 1 0,0-1 0,0 0 0,0 1 0,-1-1 0,1 0 0,0 0 0,-1 1 0,1-1 0,-1 0 0,1 0 1,-1 0-1,1 1 0,-1-1 0,0 0 0,0 0 0,-1 2 0,-1 1-5,-2 3 2,4-5 2,0 1 0,-1-1 0,1 0 0,-1 0 0,0 0 0,0 0 0,0 0 0,0 0 0,0-1 0,0 1 0,-4 1 0,-7 5-10,0-1 0,0-1 0,-20 7 0,15-10-25,4-3 6,0 0 1,0-1-1,-1-1 0,1 0 1,0 0-1,0-2 0,-22-8 1,25 7 6,8 3 0,-1 0-1,1 1 0,0-1 1,0-1-1,0 1 0,0 0 1,0-1-1,1 1 0,-4-5 1,-10-12-774,-19-28 0,10 10-5840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7176,'0'0'3844,"1"5"-3280,0-1-387,0-2-138,0-1-1,0 1 1,-1 0-1,1 0 1,-1-1-1,0 1 1,1 0 0,-1 0-1,0-1 1,0 1-1,0 0 1,0 0-1,0 0 1,-1-1-1,1 1 1,-1 0 0,1 0-1,-1-1 1,1 1-1,-1 0 1,0-1-1,0 1 1,0-1-1,-1 3 1,0-1 42,2-3-99,-1 1-1,1 0 0,-1-1 0,1 1 0,0 0 0,-1-1 0,0 1 1,1 0-1,-1-1 0,1 1 0,-1-1 0,0 1 0,1-1 0,-1 1 0,0-1 1,1 0-1,-1 1 0,0-1 0,0 0 0,1 0 0,-1 1 0,0-1 1,0 0-1,0 0 0,1 0 0,-1 0 0,0 0 0,0 0 0,0 0 0,0 0 1,1 0-1,-1-1 0,0 1 0,0 0 0,1 0 0,-1-1 0,0 1 1,0 0-1,1-1 0,-2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1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8792,'7'14'-2,"-2"-6"-3,0 2-1,-1-1 1,0 1-1,-1-1 0,1 1 1,-2 0-1,0 0 1,0 0-1,-1 0 1,1 14-1,-5 39-17,0 128 5,7-125 22,-4-64-2,1 0 1,0 0 0,0 1-1,0-1 1,0 0 0,0 0-1,0 0 1,1 0 0,-1 0-1,1 0 1,-1-1 0,1 1-1,0 0 1,-1-1 0,1 1-1,0-1 1,2 1 0,-1 0 5,1 1 1,-1-1 1,1 0 0,0-1 0,-1 1-1,1-1 1,0 1 0,0-1 0,0 0 0,0-1-1,0 1 1,0-1 0,1 1 0,-1-1-1,5-1 1,-4 1 5,6-3 93,-3-4-69,0 1 0,0-1 0,-1-1 0,12-15 0,-11 7 262,-3 4-142,-1 1-56,1-1 0,-2-1 0,0 1 0,0 0 0,-1-1 0,0-21 0,-8-144 1288,1 119-951,-10-79 322,5 101-700,5 26 58,3 9-210,-1 0 0,1 0 0,-1 0 0,0 0 0,1 1 0,-1-1 0,0 1 0,0 0 0,0 0 0,0 0 0,0 0 0,0 1 0,0-1 0,0 1 0,-5-1 0,-26-1-7830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2 226 9864,'-1'-5'0,"12"-35"1,3-2 4,2-6-2,-8 21 5,-7 21 16,0-1 1,1 1-1,0 0 1,1 0-1,-1 0 1,1 0 0,7-10-1,-10 15-9,0 1-13,0 0 1,1-1 0,-1 1 0,0 0-1,0 0 1,0 0 0,0-1 0,0 1-1,1 0 1,-1 0 0,0 0 0,0 0-1,0 0 1,1-1 0,-1 1 0,0 0-1,0 0 1,0 0 0,1 0 0,-1 0-1,0 0 1,0 0 0,1 0 0,-1 0-1,0 0 1,0 0 0,0 0-1,1 0 1,-1 0 0,0 0 0,0 0-1,1 0 1,-1 0 0,0 0 0,0 0-1,1 0 1,-1 0 0,0 0 0,0 1-1,0-1 1,1 0 0,-1 0 0,0 0-1,0 0 1,0 0 0,0 1 0,1-1-1,-1 0 1,0 0 0,0 1 0,8 7 77,-4-3-53,1 0-1,-1 0 1,1 1-1,-2 0 1,1 0 0,-1 0-1,0 0 1,3 7 0,7 24 146,-1 1 1,11 65 0,-18-79-151,-3-9 15,1 0-1,-1 22 1,17 221 179,-18-221-190,-1-35-23,0 0-1,0 0 1,0 0-1,0 0 1,0 0-1,0 0 1,1 0-1,-1 0 1,1 0 0,-1 0-1,1 0 1,0 0-1,1 2 1,-2-4-25,1 0-1,-1 1 1,0-1 0,1 0 0,-1 0-1,0 0 1,1 1 0,-1-1 0,0 0 0,1 0-1,-1 0 1,1 0 0,-1 0 0,1 0-1,-1 0 1,0 0 0,1 0 0,-1 0 0,1 0-1,-1 0 1,1 0 0,-1 0 0,0 0 0,1 0-1,0 0 1,2-1-826,9 1-5913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8072,'5'3'59,"0"-1"0,0 1 1,0-1-1,0 0 0,0 0 1,0-1-1,1 1 0,-1-1 1,0 0-1,1-1 1,9 1-1,12 1 229,5 4 181,0 1 1,52 18 0,-83-25-454,0 1-1,0-1 1,0 0 0,-1 1-1,1-1 1,0 1 0,0-1-1,0 1 1,-1-1 0,1 1-1,0 0 1,0-1 0,-1 1-1,1 0 1,-1 0 0,1 0-1,0-1 1,-1 1 0,0 0-1,1 1 1,-1 0 6,0 0 0,0 0 0,0 0 0,0-1 0,0 1 0,-1 0 0,1 0 0,-1-1 0,0 1 0,1 0 0,-1-1 0,0 1 0,0-1 0,-1 3 0,-3 6 7,2-6 3,1 0 0,-1 0-1,0 0 1,0 0 0,-6 6 0,-12 10 107,-1-1 1,-48 32-1,39-31-77,-33 19 83,63-39-138,1 2-7,1-1 1,-1 0-1,1 0 1,-1 0 0,1 1-1,-1-1 1,1 0-1,0 0 1,0 0 0,0 0-1,-1 0 1,3 1-1,1 2 1,31 30-1,18 7 0,15-4 0,-42-24-2,73 41-21,-85-45 19,0 1 0,-1 0 0,0 1 0,21 23-1,-33-33 4,0 1 0,1 0 0,-1 0 0,0 0 0,0-1 0,-1 1 0,1 0 0,0 0 0,-1 0-1,1 0 1,-1 1 0,0-1 0,1 0 0,-1 0 0,0 0 0,0 0 0,-1 0 0,1 0 0,0 0 0,-1 0 0,1 0-1,-1 0 1,1 0 0,-3 4 0,1 0 0,-4 4-5,5-8 5,-3 2 0,1 1 0,-1-2 0,0 1 0,0 0 0,0-1 1,-1 1-1,1-1 0,-1-1 0,1 1 0,-1 0 0,0-1 0,0 0 1,0 0-1,-1-1 0,-7 2 0,-37 6 0,-12-2 1,6-7 0,13-7 0,37 6-6,0-1 0,-1-1 0,1 1 0,0-1 1,1 0-1,-1-1 0,0 1 0,1-1 0,0 0 1,0 0-1,0-1 0,1 1 0,-9-11 0,-5-15-1398,1-1-5582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 7624,'-66'101'34,"63"-97"-29,-18 22 25,2 2 0,-26 47 0,-19 53 43,36-58 21,21-50-81,0-2-2,3-7 24,0-1-1,-3 21 1,0 26 89,10-50-24,5 0-71,0-1-1,0-1 1,1 1 0,10 4 0,-3-5 91,-3-4-88,0 0 0,0-2 0,1 1 0,13-4 0,-12-1 48,-3-3-56,-1 0 1,1-1-1,-2-1 1,11-10-1,-9 2 111,34-96 82,-35 77 3,-1 0 0,5-38 0,-10 45-34,-1 10-109,11-83 288,-14 92-309,-1 1 1,0-1 0,0 0 0,-1 0 0,0 1 0,-1-1-1,-1 1 1,-3-14 0,-4 10-1338,0 2-5239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3592,'0'0'72,"1"4"-12,5 12 4,-6-15-45,1 0 0,-1-1 0,0 1 0,1-1 0,-1 1 0,0-1 0,1 1 0,-1-1 0,0 1 0,1-1 0,-1 1 0,1-1 0,-1 0 0,1 1 0,-1-1 0,1 0 0,-1 1 0,1-1 0,-1 0-1,1 1 1,-1-1 0,1 0 0,0 0 0,3 2 46,5 4 56,1 1 0,-1 0 0,-1 0 0,0 1 0,0 0 0,0 1 0,-1 0 0,-1 0 0,12 19 0,-12-17-81,-4-7-13,0 0 0,0 0 1,0 1-1,-1-1 0,0 0 0,0 1 1,2 8-1,10 112 203,-11-79-102,-10 93 0,5-113-108,-1 12 74,-24 152 114,27-184-195,-2 10 36,0 1 0,2 0-1,0 0 1,1 0 0,0 0 0,2 0-1,0 0 1,1 0 0,0-1-1,9 24 1,-12-40-48,0 0 0,0 0 0,0 0 0,0 0 0,0 0 0,0 0 0,0 1 0,0-1 0,0 0 0,0 0 0,0 0-1,0 0 1,0 0 0,0 0 0,1 0 0,-1 0 0,0 0 0,0 0 0,0 0 0,0 0 0,0 0 0,0 0 0,0 1 0,0-1 0,0 0 0,0 0 0,1 0 0,-1 0 0,0 0-1,0 0 1,0 0 0,0 0 0,0 0 0,0 0 0,0 0 0,0 0 0,1 0 0,-1 0 0,0 0 0,0 0 0,0-1 0,0 1 0,0 0 0,0 0 0,0 0 0,0 0 0,0 0-1,1 0 1,-1 0 0,0 0 0,0 0 0,0 0 0,0 0 0,0 0 0,14-6-120,-1 0 0,14-9 0,-17 10-295,35-21-3712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2248,'14'-18'36,"-11"16"1,5-1 5,-6 2-21,-3 3-13,-4 2-2,5 12-4,15 43 82,2 0 0,30 65 0,-46-122-73,0 0 1,0 0-1,0 0 0,0 0 0,1 0 1,-1-1-1,1 1 0,-1 0 1,1-1-1,-1 1 0,1-1 0,0 0 1,0 1-1,0-1 0,0 0 1,0 0-1,0 0 0,0 0 1,0 0-1,0-1 0,4 1 0,0 0 14,0 0-1,1-1 0,-1 0 0,1 0 0,6-1 0,-1 0-33,0 0 43,0-1-1,1 1 1,-1-2-1,0 0 1,0 0 0,18-9-1,-20 8-7,5-2 39,0 0 0,0-1 1,-1-1-1,0-1 0,17-13 0,-22 15-13,3-2 155,-1 0 0,0-1 0,15-16 0,-17 16-102,-5 5 26,-1-1-1,1 1 0,-1-1 1,0 0-1,-1 1 0,0-1 1,0-1-1,0 1 0,0 0 1,-1 0-1,0-1 0,0-9 1,0 8 43,2-82 1161,-3 85-1228,0 3 54,0-1 40,0 2-192,0 1 0,0 0-1,0-1 1,0 1 0,1-1 0,-1 1-1,0 0 1,0-1 0,0 1 0,0-1-1,0 1 1,-1 0 0,1-1-1,0 1 1,0-1 0,0 1 0,0 0-1,0-1 1,0 1 0,-1 0 0,1-1-1,0 1 1,-1-1 0,-26-17 245,26 17-286,0 0-1,0 0 0,0 1 0,0-1 0,1 0 1,-1 0-1,1 0 0,-1 0 0,0 0 0,1 0 1,-1 0-1,1-1 0,0 1 0,-1 0 0,1 0 1,0 0-1,0 0 0,0 0 0,0 0 0,0-1 0,0-1 1,0 2-243,0-11-4851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6368,'0'0'5,"1"-2"55,0-4 37,0 4-44,0-1-1,0 1 1,1-1-1,-1 1 1,1 0-1,-1-1 1,1 1-1,0 0 0,0 0 1,0 0-1,4-3 1,15-11 276,40-24 0,-24 16-183,-33 22-107,0-1 0,0 0 0,0 1 0,0 0 0,0 0 0,0 0 0,0 0 0,1 1 0,-1-1 0,1 1 0,-1 0 0,1 1 0,-1-1 0,1 1 0,0 0 0,-1 0 0,1 0 0,-1 1 0,9 1 0,-11-1-29,0 0 1,0 0 0,0 0-1,0 0 1,0 0 0,0 1-1,-1-1 1,1 1 0,-1-1-1,1 1 1,-1-1 0,1 1-1,-1 0 1,0 0 0,0-1-1,0 1 1,0 0 0,0 0-1,0 0 1,0 0 0,-1 1-1,1-1 1,-1 0 0,1 0-1,-1 0 1,0 0 0,0 1-1,0-1 1,0 0 0,-1 0-1,0 5 1,-1 2 9,0 0 0,-1 0 0,0 0 0,-1 0 0,-7 13 0,5-8-12,4-9 0,-1 0-1,1 0 0,-1 0 0,0-1 0,-1 1 1,-6 7-1,-18 23 26,-94 105 30,110-128-64,6-6-1,0 1-1,1-1 1,-1 2 0,-7 13 0,12-20-4,0 1-1,0 0 1,0 0 0,0 0 0,1-1 0,-1 1 0,1 0-1,-1 0 1,1 0 0,0 0 0,0 0 0,0 0 0,0 0-1,0 0 1,0 0 0,0 0 0,1 0 0,-1 0 0,1-1-1,0 1 1,-1 0 0,1 0 0,0 0 0,0-1 0,0 1-1,0 0 1,0-1 0,3 3 0,0 1-21,0-1 1,1 0 0,-1 0-1,1-1 1,0 1 0,0-1-1,1 0 1,-1 0-1,8 2 1,106 40-309,-71-28 197,-40-13 118,1 0 0,-1 0 0,0 1 1,0 0-1,-1 1 0,0 0 0,0 0 1,0 0-1,0 1 0,6 9 0,-12-15 20,-1-1-1,1 1 0,-1 0 1,1 0-1,-1 0 0,1 0 1,-1-1-1,0 1 0,1 0 0,-1 0 1,0 0-1,0 0 0,0 0 1,1 0-1,-1 0 0,-1 1 1,1 2-2,-2 16 1,-5 3 1,-10 5 0,-7 3 0,-5-1 0,15-16-101,-1 0 1,0-1-1,-1-1 1,-1 0 0,0-1-1,0-1 1,-1-1-1,-19 8 1,22-12-4660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8 304 904,'3'13'18,"12"49"199,-12-59-108,9 1 27,-10-3-72,-1-1 0,1 1 0,-1-1 1,1 1-1,-1-1 0,1 0 0,0 0 0,-1 0 0,1 0 1,-1 0-1,1 0 0,0 0 0,-1 0 0,1-1 0,-1 1 1,1 0-1,-1-1 0,1 0 0,-1 1 0,1-1 1,-1 0-1,0 1 0,1-1 0,-1 0 0,0 0 0,0 0 1,0-1-1,1 1 0,-1 0 0,0 0 0,0 0 0,-1-1 1,1 1-1,0-1 0,0 1 0,-1 0 0,1-3 0,2-3 98,-1 1-1,-1-1 1,1-1 0,-1 1-1,0 0 1,-1-9-1,0-37 383,-15-105 471,14 153-1020,0 0 1,-1 1-1,1-1 0,-1 1 1,0-1-1,0 1 0,0 0 1,-1 0-1,1 0 0,-1 0 1,0 0-1,0 1 1,-1-1-1,1 1 0,-1 0 1,1 0-1,-1 0 0,0 1 1,0-1-1,-7-2 0,-10-7-4121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0 4128,'2'3'0,"-1"0"0,0 1 0,0-1 0,0 0 0,0 1 0,0-1 0,-1 0 0,0 1 0,1-1 0,-1 1 0,-1-1 0,0 7 0,1-4 5,0-1 1,-1 1-1,2 0 1,-1 0-1,1-1 0,0 1 1,0-1-1,0 1 1,3 5-1,4 21 45,-5-20 3,1 1 0,0-1-1,1 0 1,0 0 0,1-1 0,0 1 0,8 10 0,-10-15-11,0-1 1,0 1 0,0-1 0,-1 1-1,0 1 1,-1-1 0,1 0 0,-1 0-1,1 9 1,-2-7-6,2 7 47,0 0 0,-1 0 0,-1 0 0,-1 19 1,-1-20-44,1-5 12,0 0 0,-1 0-1,-1 0 1,1-1 0,-2 1 0,1 0-1,-8 16 1,7-18-28,0-2 6,0 1 0,0-1 1,-1 1-1,0-1 0,0 0 0,0-1 1,-1 1-1,0-1 0,-7 6 0,5-3-5,2-4 0,0 0-1,-1 0 1,1 0-1,-1-1 1,0 1-1,0-1 1,0 0-1,0-1 1,-10 3-1,6-2-4,-4 2 47,-1 0-1,-24 4 1,27-7-47,6 0 2,-1-1-1,0 0 1,1-1-1,-1 0 0,0 0 1,1 0-1,-1-1 0,-12-2 1,-10-2 6,-3-1-4,6-5-19,22 8-39,1 0 0,0-1 0,0 1 1,0 0-1,0-1 0,1 0 0,-1 0 1,1 0-1,-3-8 0,2 6-451,-13-26-3576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1 463 5024,'-1'-4'0,"7"-32"1,2 3 5,7-3-5,-7 24 2,1 1 0,0 0 0,1 1 0,0 0 0,1 1-1,0 0 1,0 0 0,1 1 0,19-10 0,-17 9-1,-8 6 1,-1-1 0,1 1 0,0 1 0,0-1 0,10-2 0,147-39 100,-100 25-79,-13 5-11,12-3-9,-3 1 2,-6-1-5,-4 1-1,-7 1 0,15-8 0,-7 0 0,-38 17 0,-4 0 1,-7 5 6,1 1 0,4 2-5,-5-1-2,-1-1 1,1 1-1,0-1 0,0 1 0,0 0 0,-1-1 0,1 1 1,0 0-1,0 0 0,-1 0 0,1-1 0,-1 1 0,1 0 1,-1 0-1,1 0 0,-1 0 0,0 0 0,1 0 1,-1 0-1,0 0 0,0 0 0,0 2 0,1 25-16,-1-21 4,-1 6 0,0-1 0,-1 1 0,-5 16 0,-2 18-10,3 17 4,4 59 8,2-81 2,10 62 1,-7-84 6,2 6-5,13 32 5,-12-44 1,0-1 1,14 22-1,-13-25 2,1 0 0,0-1-1,0 0 1,1 0 0,0-1-1,17 11 1,-24-16 3,1-1-1,0-1 0,0 1 1,0 0-1,0-1 0,0 1 1,1-1-1,-1 0 0,0 0 0,1 0 1,3 0-1,6 1 4,-1 2-1,-8-3 1,1 0 0,-1 0 0,1-1 0,-1 1 0,1-1 0,-1 0 0,9 0 0,6-2 29,-1-1 1,1 0 0,0-1-1,-1-1 1,31-12-1,-11-4-16,-24 10 14,2-9-5,26-40 0,-33 39 38,0-15-14,6-43 0,-15 54 53,-1 13-61,0 0-20,0 0 0,-1 0 0,0 1 0,-1-1 0,0 0 0,-1 1 0,-1 0 0,-9-18 0,-4 0 154,-2 1 0,-39-42 0,49 59-151,8 8 1,-1 0 0,0 1 0,0-1 0,0 1-1,0-1 1,0 1 0,-5-3 0,-1 1 9,1-1 0,-1 1 0,0 0 1,1 1-1,-2 0 0,1 1 0,0 0 1,0 0-1,-1 1 0,1 0 0,-16 1 0,19 0-5,-2 0-860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9240,'0'0'285,"0"5"-41,12 68 1332,-13-26-937,2-3-295,3 0 0,2-1 0,1 1 1,20 62-1,-10-42-155,52 169 553,-63-218-645,0-1 1,1 0-1,0 0 0,1-1 1,1 0-1,0 0 1,1-1-1,12 12 1,-16-18 66,-6-5-148,1-1-1,0 1 1,0-1 0,-1 1 0,1-1-1,0 0 1,0 0 0,0 1 0,0-1-1,-1 0 1,1 0 0,0 0 0,0 0 0,0 0-1,0 0 1,0 0 0,-1 0 0,1 0-1,0 0 1,0-1 0,0 1 0,0 0-1,-1 0 1,1-1 0,1 0 0,21-12 90,-16 9-81,34-19-1954,2 0-7824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616 135 7000,'0'-42'-19,"0"41"18,-1 0-1,1 0 1,0 0-1,0 1 1,-1-1-1,1 0 1,0 0-1,-1 0 1,1 0 0,-1 0-1,1 1 1,-1-1-1,1 0 1,-1 1-1,-1-2 1,-2-3-3,0-2 3,2 4 3,0 1-1,1 0 1,-1-1-1,0 1 1,0 0-1,0 0 0,-1 0 1,1 0-1,-3-2 1,-9-5 6,-1 0 1,-25-12-1,23 18 39,1 3-28,-1 1 0,1 1 0,-31 8 0,24 0 81,-98 67 38,36-14 56,66-49-177,6-4 19,1 0 0,-15 17 0,21-21-3,-2 2-12,0 0 0,1 0 0,0 0-1,1 0 1,0 1 0,0 1 0,-7 14 0,-12 33 86,25-56-101,-1 1-1,0 0 1,1 0 0,0 0 0,0 1 0,-1-1 0,1 0-1,0 0 1,0 0 0,1 0 0,-1 0 0,0 0-1,1 0 1,-1 0 0,1 0 0,0 0 0,0 0 0,-1-1-1,1 1 1,1 0 0,-1 0 0,2 2 0,-1-2 1,-1 0-1,1 0-1,1 0 0,-1 0 1,0 0-1,0 0 1,1 0-1,-1-1 1,1 0-1,0 1 0,-1-1 1,1 0-1,0 0 1,0 0-1,-1-1 0,1 1 1,0-1-1,0 1 1,3-1-1,-2 0 1,-2 1-1,1-1 0,-1 0 0,1 0 0,0 0 0,-1 0 0,1 0-1,-1 0 1,1-1 0,-1 1 0,1-1 0,-1 1 0,4-3 0,5-1 5,2 2-4,27-11 37,-37 12-41,9-3 13,0 0 0,0-1 0,0-1 0,-1 0 0,0 0 0,0-1 0,-1-1 0,0 0 0,0 0 0,12-14 0,-11 10 10,-1-1 0,-1 0 1,-1 0-1,0-1 0,0 0 1,9-27-1,-16 39-17,-3 7 5,-10 21-5,-9 24-6,-3 21-2,-2 22 0,-1 13 0,-3 7 0,6-3 0,9-12 0,5 2 0,0 6 0,3-2 0,2-10 0,3 106 61,5-202-34,63-73-1022,-15 18-4138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3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84 5744,'23'-22'20,"-13"12"51,0 0 0,12-15 0,-21 22 97,7-4 40,-7 8-208,-7 11 128,-22 29-127,17-27-2,1 2 0,-9 16 1,12-19-2,-15 41-35,-25 76-6,41-111 18,0-1 0,-4 23-1,5-15 16,-1-1 3,2-11-15,1 0 1,-2 27 0,2 46-42,3-85 61,0 0-1,0 0 0,1 0 0,-1 0 0,1 0 0,-1 0 0,1 0 0,0 0 0,0-1 1,0 1-1,0 0 0,0 0 0,0-1 0,0 1 0,0-1 0,1 1 0,-1-1 0,1 0 0,1 2 1,0-1-2,-2-1 3,0 0 0,0-1 0,0 1 0,1-1 0,-1 1 0,0-1 0,1 1 0,-1-1 0,0 0 0,0 0 0,1 1 0,-1-1 0,1 0 0,-1 0 0,0 0 0,1-1 0,1 1 0,4-1-1,35-3 1,-10-3 3,32-11 0,-62 18 0,-1-1-1,1 1 1,-1-1 0,1 0 0,-1 1 0,1-1 0,-1 0-1,1 0 1,-1 0 0,2-2 0,14-13 8,-1-1 1,0-1 0,14-20-1,-18 13 85,54-216 654,-50 169-323,-15 69-408,4-19 193,-1 0-1,-2 0 1,0 0-1,-1-1 1,-4-42-1,-1 63-107,-3 3-93,1 0 0,0 0 0,0 0 1,0 1-1,0 0 0,0 0 0,0 0 1,1 1-1,-1 0 0,-5 4 0,-5 3-7,-23 21-1,37-29-3,-1-1-1,1 1 1,0 0 0,0 0 0,0 0-1,0 0 1,0 1 0,1-1-1,-1 0 1,1 1 0,0-1 0,-1 1-1,0 2 1,-2 5-1,-8 26-1034,2-1-4137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2160,'0'0'1648,"1"6"-1395,1 1-212,-1-4-23,-1-1 1,1 1 0,-1-1-1,1 0 1,-1 1 0,0-1-1,0 1 1,0-1-1,0 1 1,-1-1 0,1 0-1,-2 5 1,-20 101 245,-17 33 82,14-58-196,17-57-89,-29 119 158,33-128-144,1-6-38,0 0 0,1-1 0,1 1 0,0 0 0,0 0 0,1 0 0,2 14-1,-2-25-31,0 1 0,1-1 0,-1 0 0,1 0 0,-1 0-1,1 1 1,-1-1 0,0 0 0,1 0 0,-1 0 0,1 0-1,-1 0 1,1 0 0,-1 0 0,1 0 0,-1 0-1,1 0 1,-1 0 0,0 0 0,1 0 0,-1-1 0,1 1-1,-1 0 1,1 0 0,-1 0 0,1-1 0,13-4-506,-13 4 341,15-5-3120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1528,'14'-26'111,"-11"21"-68,0-1 1,0 0 0,0 1 0,1 0 0,0 0 0,0 0 0,0 0 0,0 1 0,1-1-1,5-3 1,31-18 436,53-24-1,-88 47-414,0 1 1,0-1-1,0 2 0,0-1 1,0 0-1,0 1 1,12-1-1,-8 2-1,-8-1-19,1 1 0,0 0 1,-1 0-1,1 1 1,0-1-1,-1 0 1,1 1-1,0 0 1,-1 0-1,1 0 1,-1 0-1,1 0 0,-1 0 1,0 0-1,4 3 1,-1 1 47,1 0 1,-1 0 0,9 11-1,-5-5 24,-8-10-101,0 0 0,-1 0-1,1 0 1,0 0 0,-1 0 0,1 0-1,-1 0 1,1 1 0,-1-1-1,1 0 1,-1 0 0,0 1 0,0-1-1,0 0 1,0 0 0,0 1 0,0-1-1,0 0 1,0 2 0,-10 25 121,-43 74 151,35-81-189,-40 38 0,36-38-69,21-19-2,-5 12 13,4-10-27,2 3 0,1-6-13,0-1 0,-1 1 0,1 0 0,0-1 0,-1 1 0,1-1-1,0 1 1,0-1 0,-1 1 0,1-1 0,0 0 0,0 1-1,0-1 1,0 0 0,0 0 0,0 1 0,1-1 0,120 44-7,70 31-78,-186-72 69,0 0 1,0 0-1,-1 0 0,1 1 1,-1 0-1,1 0 1,-1 1-1,4 4 1,-4-4 5,-4-3 4,1 0 1,-1 0-1,0 0 0,0 0 1,0 0-1,0 0 1,0 0-1,0 1 0,0-1 1,-1 0-1,1 0 1,-1 1-1,0-1 0,1 0 1,-1 1-1,0-1 1,-1 0-1,1 4 0,-1-3 1,1-1 2,0-1 0,0 0 0,0 0 0,-1 0 1,1 1-1,-1-1 0,1 0 0,-1 0 0,1 0 0,-1 0 0,0 0 1,1 0-1,-1 0 0,0 0 0,0 0 0,0 0 0,0 0 0,-1 1 1,-3 2-4,-6 6-1,-1 0-1,-24 16 1,0-4 5,-3-6 1,-3-5 0,-77 19-632,90-23-2448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3768,'2'3'0,"-1"1"0,1-1 1,0 1-1,-1 0 0,0 0 1,0 0-1,1 6 0,2 10 15,19 114 23,-11-90-37,-9-37 0,-1-1 0,1 1 0,1-1 0,-1 0 0,1 0 0,0 0 0,0 0 1,0-1-1,1 0 0,0 0 0,0 0 0,1 0 0,-1-1 0,1 0 0,7 4 0,-11-7 2,0 0-1,0 0 1,0 0 0,1-1-1,-1 1 1,0-1-1,0 1 1,1-1-1,-1 0 1,0 0 0,1 0-1,-1 0 1,0 0-1,1-1 1,-1 1-1,0-1 1,0 0 0,0 1-1,1-1 1,-1 0-1,0 0 1,0 0-1,0-1 1,2-1 0,1 0 6,1-1 0,-1-1 0,-1 1 0,1-1 0,5-7 0,0-2 105,0-1 1,-2 0-1,0-1 0,10-24 1,-12 23 136,0-1 0,0 0-1,-2-1 1,-1 1 0,0-1 0,1-37 0,-4 54-229,0 0-1,0-1 1,0 1 0,-1 0 0,1-1-1,0 1 1,-1 0 0,0-1-1,0 1 1,1 0 0,-1 0 0,0 0-1,-1 0 1,1 0 0,0 0 0,0 0-1,-1 0 1,0 0 0,1 0 0,-3-1-1,0 1-121,0-1 1,-1 1-1,0-1 0,1 1 0,-1 1 0,0-1 0,-6-1 0,-18-4-3693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1080,'1'3'0,"-2"-2"0,-11 26 0,-11 21 52,0-1 115,3 1-1,-15 53 1,-1 30 410,34-122-521,0 1 0,1 0 0,0 0 0,0 0-1,1 0 1,1 0 0,2 18 0,-1-16-1496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4936,'-32'5'0,"22"-3"-2,1 1 1,0 0 0,-1 1-1,-10 6 1,-23 11-7,5-5 16,10-5-43,0 1 0,2 1 0,-46 30 0,70-41 28,-1 0 0,1-1 0,0 1 0,0 0 0,0 1 0,0-1 0,0 0 0,0 1 0,1-1 0,-1 0 0,1 1 0,-1 0 0,1-1 0,0 1 0,-1 4 0,2-6 6,0 0 0,0 0 0,0 0 1,0-1-1,0 1 0,0 0 0,0 0 0,0 0 0,0 0 0,0 0 0,0-1 0,0 1 0,1 0 1,-1 0-1,0 0 0,1-1 0,-1 1 0,1 0 0,0 0 0,1 3-1,12 20 1,78 96 30,-63-73-22,-20-27 14,18 81 15,-26-82-9,-2-14-20,1 1-4,0-1-1,-1 0 1,0 1 0,0-1-1,0 1 1,-1-1-1,1 0 1,-1 0 0,-1 0-1,1 0 1,-1 0 0,1-1-1,-1 1 1,-1-1 0,-4 6-1,-1 0-51,0-2 0,0 1 0,-1-1 0,0-1 1,0 0-1,-1 0 0,0-1 0,0 0 0,-22 7 0,5-7-2591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3952,'0'0'0,"11"3"0,20 3 24,13 6 0,8 0-24,7-4 8,6-8-8,1 0-2528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3056,'1'3'16,"-1"-1"-13,1-1 1,-1 1-1,0 0 1,0 0-1,0 0 1,0 0-1,-1 0 1,1 0-1,0 0 1,-1 0-1,1 0 1,-1 0-1,0 0 0,-1 3 1,-21 31 88,7-13 12,-14 17 15,13-18 57,-22 34 1,32-43-151,4-9-10,1 0 1,0 1 0,0-1-1,0 1 1,0 0 0,1-1 0,0 1-1,-1 6 1,-1 7 40,1 0 0,2 29 0,0-43-41,0 0 1,1 0 0,0-1-1,0 1 1,0-1 0,1 1 0,-1-1-1,1 1 1,-1-1 0,1 0-1,0 0 1,1 0 0,-1 0 0,0 0-1,1 0 1,0 0 0,3 2 0,-4-3-6,8 3 83,-1-3-68,0 0-1,-1 0 1,1-1-1,0-1 0,0 1 1,0-1-1,0-1 1,0 0-1,-1 0 1,12-3-1,-10 1-13,-6 2-7,-1 0 0,0 0 1,0-1-1,0 1 0,0-1 1,0 1-1,-1-1 1,1 0-1,0 0 0,3-4 1,24-21 44,40-47 0,-59 60-43,-2-1 1,0 1-1,0-2 0,12-30 1,26-54 24,-38 85-26,-4 0-5,-8 10-1,2 4 0,-11-13-555,-3 0-2218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2072,'0'0'112,"4"2"-45,9 3 131,0 0 1,0 2 0,-1-1-1,13 10 1,-17-11-156,-6-3-23,-1-1 1,1 1-1,0-1 1,0 1-1,0-1 1,-1 1-1,1 0 1,-1 0-1,1 0 1,-1 0-1,0 0 1,2 4-1,3 8 53,0 1 0,-1 0 0,-1-1-1,-1 2 1,0-1 0,1 16 0,2 82 105,-7-52 28,0-40-174,1 1 0,1-1 1,2 1-1,5 26 0,-7-34-41,0-6-25,0 0 1,1-1 0,0 1-1,0-1 1,1 1 0,0-1-1,0 0 1,0 0 0,1 0-1,6 8 1,-8-12-2535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7176,'1'22'664,"4"22"-235,13 64 366,13 19-485,16 89 333,-31-85-392,-15-126-226,-1 0 0,1 0 0,-1-1 0,0 1 0,-1 0 0,1 0 0,-1-1 0,0 1 0,-2 7 0,-2 3 11,-12 36-1250,-3-1-5006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0 517 3144,'8'-6'9,"-1"0"1,0 0-1,0 0 1,0-1-1,-1 0 0,0 0 1,0 0-1,-1-1 1,0 0-1,0 0 0,-1 0 1,0-1-1,-1 0 1,0 1-1,3-14 1,-4 14 7,7-45 132,-8 47-105,2-19 184,-1 0-1,-2-48 1,-10 26 88,-19-85 636,29 131-953,0 0-1,0 0 1,-1 1 0,1-1-1,0 0 1,0 1 0,-1-1 0,1 0-1,-1 1 1,1-1 0,0 0-1,-1 1 1,1-1 0,-1 1 0,0-1-1,1 1 1,-1-1 0,1 1-1,-1-1 1,0 1 0,1-1-1,-1 1 1,0 0 0,1 0 0,-1-1-1,0 1 1,0 0 0,1 0-1,-1 0 1,0 0 0,0 0 0,0 0-1,1 0 1,-1 0 0,0 0-1,0 0 1,-1 0 0,-4 1-378,-18-1-2761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5832,'8'-3'-5,"50"-30"-145,-56 32 138,-1 2 2,-1 0 10,1 0-1,0 0 1,0 0-1,-1 0 1,1 0-1,-1 1 1,1-1-1,-1 0 1,0 0-1,1 1 0,-1-1 1,0 0-1,0 2 1,0-2 0,1 38 0,-6 18 0,-6 14 0,-4 87 1,15-127 7,13 111 12,-7-118 7,34 66 14,-30-76 7,-5-9-25,-2-1-12,1 0-1,0 0 0,0 0 1,0 0-1,0-1 1,1 1-1,-1-1 1,1 0-1,0-1 1,0 1-1,0-1 0,9 2 1,-9-2 8,0-1 1,1 0-1,-1-1 1,1 1 0,-1-1-1,1 0 1,-1 0-1,0-1 1,1 0-1,-1 0 1,1 0-1,-1 0 1,0-1 0,10-4-1,-6 1-1,-6 4-7,0-1 1,0 1-1,0-1 0,-1 0 1,1 0-1,0 0 1,-1 0-1,0-1 1,0 1-1,0-1 0,3-3 1,0 0 25,2-2-11,-1 0-1,0-1 0,0 0 0,0 0 0,-1-1 0,-1 1 1,0-1-1,0 0 0,2-12 0,22-114 158,-26 122-129,0 1-1,-1-1 1,0-19 0,-2 10-23,2 3-10,-1 13-5,0 1 1,0 0 0,0-1 0,-1 1-1,0 0 1,-3-12 0,1 7 23,2 2-24,-1 1 0,0-1 0,-1 1 0,0-1 0,0 1 0,-1 0 0,0 1 0,0-1 0,-10-12 0,5 9 19,-1-1 0,-22-18 0,26 26-23,1 0-1,-1 0 0,0 0 0,0 0 0,-1 1 1,1 0-1,-1 1 0,1-1 0,-1 1 0,0 1 1,-10-2-1,8 2 1,0 1 0,0 0 0,0 1 0,0 0 0,0 0 1,0 1-1,1 0 0,-1 0 0,-10 5 0,13-3-86,1-1 0,0 1 0,0 1 0,0-1 0,1 1 0,0-1 0,-1 1 0,1 0 0,1 1 0,-4 5-1,-5 7-4471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7624,'21'-35'0,"53"-94"-18,-71 125 10,0-1 0,0 1-1,0 0 1,1 1 0,-1-1-1,1 1 1,0-1 0,0 1-1,0 0 1,0 1 0,8-5-1,-8 5 1,0 1-3,-1-1 0,1 1-1,0 0 1,0 0-1,0 0 1,0 1-1,0-1 1,0 1 0,-1 0-1,1 0 1,5 1-1,-2-1-1,-4 1 6,0-1 0,0 1 0,0-1 0,0 1 0,-1 0 1,1 0-1,0 1 0,-1-1 0,1 0 0,-1 1 0,1 0 0,-1-1 1,0 1-1,0 0 0,0 0 0,0 0 0,2 3 0,-1-2-1,0 0 1,0 1 1,0 0-1,-1 0 0,1 0 1,-1 1-1,0-1 0,0 1 1,-1-1-1,1 1 0,-1-1 1,1 10-1,0-7 0,-1-1 2,-1 1-1,1 0 1,-1 0 0,0 0-1,-1 0 1,0-1 0,0 1-1,0 0 1,-1 0-1,1-1 1,-5 9 0,3-6 0,1-2 1,0 0-1,0-1 1,-1 1 0,0-1 0,0 1-1,-5 6 1,-3 5 0,2 1 2,4-9-2,-1 0 0,1-1 0,-12 14 0,-22 28-24,-58 58 1,96-109 26,0 1 0,0 0 0,0-1 1,0 1-1,0 0 0,1 0 0,-1-1 0,0 1 0,1 0 0,-1 0 0,1 0 0,-1 0 1,1 0-1,-1 0 0,1 0 0,0 0 0,-1 0 0,1 1 0,0-1 0,0 0 0,0 0 1,0 0-1,0 0 0,0 0 0,0 0 0,0 0 0,0 1 0,0-1 0,1 0 0,-1 0 1,0 0-1,1 1 0,2 1-2,-1 0 0,1-1 0,0 1 0,0-1 0,0 0 0,0 0 0,6 4 0,2 0 0,13 10-35,-1 1-1,29 27 1,-42-34 11,-1 0 1,0 1-1,0 0 0,-1 0 1,0 1-1,11 24 1,-14-24 15,-2-7-2,-1 1-1,0-1 1,0 1 0,0 0-1,1 8 1,-2-8 0,0 0-1,0 0 0,-1 0 1,0 0-1,0 0 0,0 0 1,-1 0-1,0 0 1,0 0-1,0 0 0,-1 0 1,1-1-1,-6 10 0,-1-3-1,0-2 0,-1 1 0,-1-1-1,0 0 1,0-1 0,-1 0 0,0-1-1,0 0 1,-1-1 0,-20 10-1,28-16-2,1 0 0,-1 0 0,1 0 0,-1-1 0,1 1 0,-1-1-1,1 0 1,-1 0 0,1 0 0,-1 0 0,1-1 0,-1 1 0,1-1-1,-5-1 1,-2-1-478,-12-1-2890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29 197 992,'-18'63'56,"14"-46"5,1 1-1,1-1 1,1 0 0,0 1 0,2 0 0,2 23-1,-2-39-40,0-1 0,-1 1 0,1-1 0,0 1 0,0-1 0,0 1-1,0-1 1,0 0 0,0 0 0,0 0 0,1 0 0,-1 1 0,0-2-1,1 1 1,-1 0 0,0 0 0,1 0 0,-1-1 0,1 1 0,0 0 0,-1-1-1,1 0 1,1 1 0,-1 0 15,8-1 213,3-3-144,0 0 0,0-1 0,0 0 0,0-1-1,-1-1 1,0 0 0,12-8 0,-13 7-58,-6 4 1,-1 0 0,0 0 1,-1 0-1,1 0 0,0 0 0,-1-1 1,5-6-1,-3 4-22,5-5 161,-1-1 0,12-19 0,-17 25-67,-1-1 1,0 1-1,0-1 0,-1 1 1,0-1-1,0 0 1,-1 0-1,0 1 1,1-15-1,-3-5 215,-1 1 0,-1 0 0,-9-35 0,1 14 830,10 44-1056,-3-10-895,-1 1-3819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3056,'0'0'151,"-2"3"-5,-2 3-127,1 1 0,0 0 0,0 0-1,0 1 1,1-1 0,0 1 0,1-1 0,0 1-1,0-1 1,0 16 0,2 11 34,7 42-1,-7-69-29,28 137 569,-27-132-457,0 0 0,-1 0 1,-1 0-1,0 0 0,-1 1 0,0-1 1,0 0-1,-7 23 0,6-27-66,0 0 0,-1 0 0,0 0 0,0 0 0,-1-1 0,0 1 0,0-1 0,0 0-1,-1 0 1,0-1 0,-1 1 0,-8 7 0,9-9 33,3-2-62,0-1 0,-1 0 1,1 1-1,-1-1 0,0 0 1,1-1-1,-1 1 0,0 0 0,0-1 1,0 1-1,-6 1 0,3-5 79,-2-3-261,-1-1 0,1 0 0,0 0 0,-8-10-1,-13-12-3963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4848,'14'-39'-8,"-3"26"8,-4 12 0,-6 2 0,14-1-9,-1 0 0,0 1 0,23 5-1,13 0-13,-36-5 16,33-1-77,186-10-340,-61 0-73,-146 8 430,9-2-151,69 3-1,-94 1 234,-8 0 191,-6 5 5,-2 3-154,0 0 0,1 0 0,0 0-1,1 1 1,0 0 0,0 0 0,1 0 0,-4 13 0,-28 105 252,32-114-245,0-1 0,1 1 0,-2 18 1,3-10-28,-2-2-15,2-14-10,0 0 1,1 0-1,-1 1 1,1-1-1,1 0 1,-1 0-1,1 0 1,1 8-1,4 10 49,12 34 0,-10-44-8,0-4-36,1-1 1,0 0-1,19 11 0,-26-17-13,-1-1-1,1 0 1,0 0-1,0 0 0,1-1 1,-1 1-1,0 0 1,0-1-1,0 1 1,0-1-1,0 0 1,1 0-1,-1 0 1,2 0-1,6 0 5,-3 1 4,0-1 0,-1 1 0,1-1 0,0-1 0,0 1 0,-1-1 0,1 0 0,0-1 0,-1 0 0,1 0 0,-1 0 0,0-1 0,12-6 0,-5-1 74,-1-1 0,-1-1 1,0 0-1,16-23 0,-23 30-32,-1-1 1,0-1-1,0 1 1,-1 0-1,0 0 1,0-1 0,0 0-1,-1 1 1,1-11-1,-1-45 313,0 30-183,1 6 170,-1 0-1,-5-39 1,4 64-350,0 1 0,0-1-1,0 1 1,0 0 0,0-1-1,-1 1 1,1-1 0,0 1 0,0-1-1,0 1 1,0 0 0,0-1-1,-1 1 1,1 0 0,0-1 0,0 1-1,-1 0 1,1-1 0,0 1 0,-1 0-1,1-1 1,0 1 0,-1 0-1,1 0 1,0-1 0,-1 1 0,1 0-1,-1 0 1,1 0 0,0 0-1,-1 0 1,1-1 0,-1 1 0,1 0-1,0 0 1,-1 0 0,1 0 0,-1 0-1,1 0 1,-1 0 0,1 0-1,0 1 1,-1-1 0,1 0 0,-1 0-1,1 0 1,0 0 0,-1 0-1,1 1 1,-1-1 0,1 0 0,0 0-1,-1 1 1,1-1 0,-21 19-536,18-16 108,-19 18-4302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1 2424,'-10'2'105,"0"0"0,0-1 0,0 0 1,-1-1-1,-15-1 0,-3 0 80,-4 1 232,1 1 0,-60 11 0,76-9-348,-27 10 436,23-6-203,1 2-1,0 1 0,-26 16 0,36-19-247,-15 17 263,20-19-262,-23 30 275,25-33-310,1 0 0,0 0 0,-1 1 0,1-1 0,0 0 0,0 1 0,0-1 0,1 1 0,-1-1 0,1 1 0,-1 0 0,1-1 0,0 1 0,0 3 0,0-5-8,0 1 0,1-1 0,-1 0-1,1 0 1,-1 0 0,1 0-1,0 0 1,-1-1 0,1 1-1,0 0 1,-1 0 0,1 0 0,0 0-1,0-1 1,0 1 0,1 1-1,3 1 17,0 1-11,-1 0 1,1-1-1,0 0 0,0 0 1,0 0-1,0 0 0,1-1 1,-1 0-1,1 0 0,7 1 1,-2 0-6,-7-2-4,0 0 0,0-1-1,0 1 1,0-1 0,0 0-1,0 0 1,0 0-1,6-1 1,26-5 86,55-16 0,-44 5-26,-21 8-33,-9 3 19,-1 0 1,0-1-1,23-14 0,-7-3 110,-30 23-116,0 1 14,-1-1-58,-1 1-1,0 0 0,1 0 0,-1 0 0,1 0 1,-1 0-1,1 0 0,-1 0 0,1 0 0,-1 0 1,1 0-1,-1 0 0,1 0 0,-1 0 0,1 0 1,-1 0-1,1 0 0,-1 0 0,0 0 0,1 1 1,-1-1-1,1 0 0,1 2 17,0 1-13,-1-1 1,1 0 0,-1 1 0,1 0 0,-1-1-1,0 1 1,0 0 0,0-1 0,0 1 0,0 0-1,-1 0 1,1 0 0,-1 0 0,0-1-1,0 1 1,0 4 0,-2 25 37,-7 34 1,2-36-2,0 0 0,-14 32 0,-11 33 28,21-59-54,-17 59 93,-23 136 1,49-219-81,0-1 6,0 0 1,1 0-1,0 18 0,1-29-34,0 0-1,0 1 1,0-1 0,0 0-1,0 1 1,0-1 0,0 0-1,0 1 1,0-1 0,1 0-1,-1 1 1,0-1-1,0 0 1,0 0 0,0 1-1,1-1 1,-1 0 0,0 0-1,0 1 1,1-1 0,-1 0-1,0 0 1,0 1 0,1-1-1,-1 0 1,0 0-1,1 0 1,-1 0 0,0 0-1,1 1 1,-1-1 0,0 0-1,1 0 1,-1 0 0,0 0-1,1 0 1,-1 0 0,2 0-2,-1 0 1,0-1 0,1 1-1,-1 0 1,0-1 0,0 1-1,0 0 1,1-1 0,-1 0-1,0 1 1,0-1 0,0 0-1,1 0 1,83-72-1111,-26 21-4551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5384,'26'1'1,"-21"1"2,-3 1 0,-1-3-3,-1 1 0,1-1 0,-1 1 0,1-1 0,-1 1 0,1 0 0,-1-1 0,1 1 0,-1-1 0,0 1 0,1 0 0,-1 0 1,0-1-1,0 1 0,1 0 0,-1 0 0,0 2-1,0 0 0,-1 0 0,1 0 0,-1 0 0,0 0 0,0 0 0,0 0 0,0 0 0,0-1 0,-1 1 0,-1 3 0,-23 33-24,18-27 13,-16 32-72,2 1 1,-26 77 0,42-104 43,1 0 0,1 1 0,1-1-1,-3 36 1,6-41 31,-1-8 4,0-1 0,1 1 1,0-1-1,0 1 1,0-1-1,1 1 0,-1-1 1,3 7-1,0 0 0,-3-8 4,1 0 1,0 0 0,0 0-1,0 0 1,0 0-1,1 0 1,-1 0-1,3 4 1,-2-5 1,-1-1-1,1 1 1,0 0-1,-1-1 1,1 1 0,0-1-1,0 0 1,0 1 0,0-1-1,0 0 1,0 0 0,0 0-1,0-1 1,1 1 0,-1 0-1,0-1 1,3 1 0,0-1 2,-1 0 1,1 0-1,0-1 1,0 1 0,-1-1-1,1 0 1,7-3-1,2-1 15,-1-1 0,-1 0 0,21-14 0,-30 19-14,18-16 96,79-91 47,-83 83-13,16-37 283,31-79-1,-58 124-357,-2 5 89,0 0 0,2-23 0,0-13 475,-1-50 1,-5 96-595,0 0 0,-1 0 1,1 1-1,0-1 0,0 0 1,-1 0-1,1 1 0,-1-1 0,0 0 1,0 1-1,1-1 0,-1 1 1,0-1-1,0 1 0,0-1 1,-1 1-1,0-2 0,0 2 1,-4-2 118,-4 3-315,0 0-1,0 1 1,0 0-1,-18 5 1,-16 3-4933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3864,'0'0'16,"0"1"32,0 5 15,0-4 126,-5 8 18,4-9-191,0 1-1,0-1 1,1 0 0,-1 0 0,0 1-1,1-1 1,-1 0 0,1 1 0,-1-1-1,1 1 1,-1 1 0,-5 52 274,-9 63 117,-16 44-188,10-42 67,9-14-80,-1-35-44,-9 55 160,21-124-305,1 0 0,0 0 1,0 1-1,0-1 0,0 0 0,0 0 1,0 1-1,1-1 0,-1 0 0,1 0 1,1 3-1,0 0 8,-2-4 36,2-2 4,6-7-74,0 1 0,0-2 0,-1 1 0,0-1 0,8-14-1,-1 2-613,22-30-3317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2424,'1'0'10,"4"1"42,4-10 1,-7 8 273,17-2-586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6728,'31'0'0,"31"-1"0,109-21 5,-86 5 47,-57 10-44,65-15 55,-74 18-24,-6 0 17,1 0 0,0 2 0,0 0 0,16-1-1,-30 4-40,0 0 0,1-1-1,-1 1 1,0-1-1,0 1 1,0 0 0,1-1-1,-1 1 1,0 0-1,0-1 1,0 1-1,0 0 1,0-1 0,0 1-1,0 0 1,-1-1-1,1 1 1,0 0 0,0-1-1,-1 2 1,1-2-15,-13 44 287,8-27-180,-1 0-1,2 1 1,0 0 0,-1 28-1,4-34-78,1-9-17,0 0 1,0-1 0,0 1 0,0 0-1,0 0 1,1 0 0,-1 0-1,1 0 1,0-1 0,0 1 0,0 0-1,2 4 1,5 7 44,0 0 0,15 19 0,-12-23 32,4-3-51,0 0 0,0-1-1,1-1 1,0 0 0,-1-1 0,21 2-1,-23-4-23,-10-2-2,-1 1-1,1-1 0,0 0 0,0 0 0,0 0 0,0 0 0,0 0 1,0 0-1,0-1 0,0 0 0,3-1 0,57-22 143,-62 24-145,-1 0 0,1-1 0,0 1 0,-1 0 0,1-1-1,0 1 1,-1-1 0,1 1 0,-1-1 0,1 1 0,-1-1-1,1 1 1,-1-1 0,1 0 0,-1 1 0,1-2 0,4-8 33,0 0 0,-1 0 1,0 0-1,5-23 0,-9 15 194,-4 0-150,-1 1-1,0 0 1,-16-31 0,8 30 176,5 8-149,2 2-55,-1 0 0,-1 0 0,1 1-1,-1 0 1,-1 0 0,1 1-1,-1 0 1,-16-8 0,13 8 35,-1 2 1,1-1-1,-1 2 0,0 0 1,0 0-1,0 1 1,0 1-1,-20 0 1,-13 10-1461,2 0-5712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1624,'0'0'8,"-13"3"97,10 3 108,12-9 381,18-3-322,18 9-94,-42-2-159,0-1 0,0 1 0,0 0 0,0 0 0,-1 0 0,1 0 1,0 1-1,0-1 0,-1 1 0,1-1 0,-1 1 0,1 0 0,2 3 0,-5-4-11,1 0-1,-1 0 0,1 0 1,-1 0-1,1 0 0,-1 0 0,1 0 1,-1 0-1,0 0 0,0 0 1,1 1-1,-1-1 0,0 0 1,0 0-1,-1 2 0,2 3 10,0 2-7,-1-4-2,1-1-1,-1 0 1,0 0-1,0 0 0,0 0 1,-1 0-1,1 0 1,-2 5-1,-7 23 36,-1 0 1,-2-1-1,-20 39 0,21-48-41,3-3 23,-2 0 1,-18 27-1,-3 0 5,-45 87 73,71-124-92,4-6 82,5-2-53,31-4 192,39-9 1,-7 1 175,-63 11-375,0 0 0,-1 1-1,1-1 1,0 1 0,0 0 0,-1 0-1,1 1 1,0-1 0,0 1 0,-1-1-1,1 1 1,0 1 0,-1-1 0,1 0-1,-1 1 1,0-1 0,1 1-1,-1 0 1,0 0 0,0 1 0,0-1-1,0 1 1,-1-1 0,1 1 0,-1 0-1,3 3 1,-2 0-11,-1-1 0,1 1 0,-1 0 0,0 0 0,-1 0 0,0 0 0,0 0 0,0 1 0,0-1 0,-1 0 0,0 0 0,0 1 1,-1-1-1,0 0 0,0 0 0,0 0 0,-1 0 0,0 0 0,0 0 0,-1 0 0,1-1 0,-7 10 0,4-6 2,0-1 0,-1 1 0,-1-1 0,1 0 0,-1 0 0,-1 0 0,1-1 0,-1-1 0,0 1 0,-16 8 0,22-14-16,-1 0-1,1-1 1,-1 1 0,1-1 0,-1 1-1,1-1 1,-1 0 0,-2 0 0,0-1-5,-18 2-54,4-3 61,10-1-702,-1 0-3048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0 229 728,'14'37'29,"-11"-29"-9,-1 0 0,1 0 0,1-1 0,0 1 0,0-1 0,9 12 0,-12-17-1,0-1 0,0 0-1,1 0 1,-1 0 0,1 0 0,-1 0-1,1-1 1,-1 1 0,1 0-1,0-1 1,-1 1 0,1-1 0,0 1-1,-1-1 1,1 0 0,0 0-1,0 0 1,-1 0 0,1 0 0,0 0-1,-1 0 1,1-1 0,0 1-1,0-1 1,-1 1 0,1-1-1,-1 1 1,1-1 0,-1 0 0,1 0-1,-1 0 1,3-2 0,5-3 158,0-1 1,0 0-1,13-15 1,-17 17-158,5-5 33,22-26 362,-24 27-235,-1 2-87,-1 0-1,0-1 0,0 0 1,-1 0-1,0 0 0,0-1 1,5-15-1,-6 13 9,12-43 667,-15 50-677,-1-1 1,1 1-1,-1-1 1,0 1-1,0 0 0,0-1 1,0 1-1,-1 0 1,0-1-1,0 1 0,0 0 1,-3-6-1,-8-10 1,12 20-86,0 0 1,0 0-1,0-1 0,-1 1 0,1 0 1,0-1-1,0 1 0,-1 0 1,1 0-1,0-1 0,0 1 0,-1 0 1,1 0-1,0 0 0,0 0 0,-1-1 1,1 1-1,0 0 0,-1 0 0,1 0 1,0 0-1,-1 0 0,1 0 1,0 0-1,-1 0 0,1 0 0,0 0 1,-1 0-1,0 0 0,-7 0-52,-1 1-1,1 0 1,-1 1-1,1 0 0,0 0 1,0 1-1,0 0 1,0 0-1,-10 6 1,-43 20-3434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29 7000,'0'0'112,"2"-4"-19,-1 2-26,0 1-12,-1 0 1,1-1-1,-1 1 0,1 0 1,-1 0-1,1-1 0,-1 1 1,0 0-1,1-1 1,-1 1-1,0 0 0,0-3 1,0 3-50,0 1 1,0 0-1,0 0 1,0 0 0,-1 0-1,1-1 1,0 1-1,0 0 1,0 0-1,0 0 1,0 0-1,0-1 1,-1 1 0,1 0-1,0 0 1,0 0-1,0 0 1,0 0-1,-1 0 1,1 0-1,0 0 1,0-1 0,0 1-1,-1 0 1,1 0-1,0 0 1,0 0-1,0 0 1,-1 0-1,1 0 1,0 0 0,0 0-1,0 0 1,-1 0-1,1 1 1,0-1-1,0 0 1,0 0-1,-1 0 1,1 0 0,0 0-1,0 0 1,0 0-1,0 0 1,-1 1-1,1-1 1,0 0-1,0 0 1,0 0 0,0 0-1,0 0 1,0 1-1,-1-1 1,1 0-1,0 0 1,0 0 0,0 1-1,-10 10 115,0 7-72,0 1 0,1-1-1,1 1 1,0 1 0,2-1 0,-6 28-1,8-32-38,-2 31 26,4-6-6,5 67 1,6-56-27,0-4 1,-1-9-2,5 20 10,-12-47-1053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28 5472,'22'-6'-18,"0"0"1,0 2-1,24-2 0,75 0-6,-85 11 24,-31-4 9,0 0-1,1 1 1,-1-1-1,0 1 1,0 0-1,-1 1 1,1-1-1,0 1 1,-1 0-1,1 0 1,-1 0-1,0 1 1,0 0-1,-1-1 1,1 1-1,-1 1 1,4 4-1,-6-6 11,0 0-1,-1-1 0,1 1 0,-1-1 0,0 1 0,0 0 0,0-1 1,0 1-1,0-1 0,0 1 0,-1 0 0,1-1 0,-1 1 0,0-1 0,0 1 1,-2 3-1,2-3 8,-1 2 5,-1-1 1,1 0-1,-1 0 1,1 0-1,-1 0 0,-1 0 1,1-1-1,0 1 0,-1-1 1,0 0-1,-5 3 0,3-1 6,-1 1 46,-1 1-1,0-2 0,0 1 0,-16 7 0,-6 3 134,18-9-85,0-1-1,0 0 0,-1 0 1,0-2-1,-25 7 1,36-10 402,3 0-516,0 0-1,0 0 0,-1 0 1,1 0-1,0 0 1,0 0-1,0 0 1,0 0-1,0 0 1,1 0-1,0 0 1,1 2 8,19 15 70,-14-12-78,-1 0-1,0 1 1,-1 0-1,1 0 1,-1 0 0,-1 1-1,10 15 1,5 10 23,2 3-31,-4 0-4,-3-1-3,-3 2-2,-4 4 0,-3-4 0,-2-2 0,-4-29 0,-1-1 0,-5 10 0,-7-6 0,-11-4 0,-14-2 0,-13-1 0,-10 3 0,-4 2 1,8 0 4,16-5-3,35-2-129,1-1 1,0 1-1,0-1 1,0 0-1,0-1 1,0 1-1,-9-5 1,-10-3-4934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5920,'29'22'6,"-5"1"-1,-20-15-3,-2 0-1,4 6-12,-2 0-1,0 0 0,0 0 0,-2 0 0,1 1 0,-2-1 0,0 21 0,-1-25-2,4 51-91,-2-38 88,0 15-91,2 1 0,14 58 0,-17-93 93,0 0 1,0 1-1,0-1 1,1 0 0,-1 0-1,1-1 1,0 1-1,1 0 1,-1-1 0,0 1-1,1-1 1,0 1 0,3 2-1,-5-5 14,0-1-1,-1 1 1,1-1-1,-1 1 0,1-1 1,0 1-1,0-1 1,-1 1-1,1-1 1,0 0-1,0 1 1,-1-1-1,1 0 0,0 0 1,0 0-1,0 0 1,0 1-1,-1-1 1,1 0-1,0 0 1,0-1-1,0 1 0,0 0 1,-1 0-1,1 0 1,0 0-1,0-1 1,0 1-1,-1 0 1,2-2-1,0 1 1,6-2 9,0-2 1,-1 1-1,0-1 1,0 0 0,0 0-1,-1-1 1,0 0-1,0 0 1,0 0-1,8-13 1,-6 9 21,17-20 131,39-60 1,-53 74-121,21-39 379,-21 35-354,1 2-29,8-19 209,0-16 71,-19 48-290,0 0 0,0 0 0,0 0 0,0 0 0,-1 1 0,0-1 0,0 0 1,0 0-1,-1 0 0,-1-6 0,-3 3 53,-1 4-68,-1 0 1,0 1-1,0-1 1,0 2 0,0-1-1,0 1 1,-1 0-1,1 0 1,0 1-1,-1 0 1,0 0 0,1 1-1,-15 1 1,-28 7-5,28-1-284,0 0 0,-22 12 0,2 0-3864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5:5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5208,'24'99'-145,"-24"-89"146,-1 1 0,1 0 1,-2-1-1,1 1 0,-1-1 1,-1 0-1,0 0 0,0 0 1,-1 0-1,-10 19 0,10-22 1,-10 25 70,2 1 1,-14 56 0,24-83-63,-12 51 123,1-9-629,8-31-2584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6008,'15'-33'280,"2"2"0,28-39 0,-44 67-236,1 1 1,0 1 0,-1-1-1,1 0 1,0 0 0,0 1-1,0-1 1,0 1 0,0-1-1,0 1 1,0 0-1,1 0 1,-1 0 0,0 0-1,1 0 1,-1 1 0,0-1-1,1 1 1,-1-1 0,1 1-1,-1 0 1,1 0-1,-1 0 1,3 1 0,-4-1-31,0 1 0,-1 0 0,1 0 0,-1-1 1,1 1-1,-1 0 0,0 0 0,1 0 0,-1 0 0,0 0 1,1 0-1,-1 0 0,0 0 0,0-1 0,0 1 1,0 0-1,0 2 0,0 0 17,2 6-6,-1 26 133,-18 227 234,-3-75-81,-12 63 45,31-246-321,1 0 0,-1 0 0,1 0 0,0 0 1,0 0-1,0 0 0,1 6 0,2 27-910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4312,'13'4'4,"-8"-2"-2,0-1 1,-1 1-1,1 1 0,0-1 1,0 1-1,-1-1 0,0 1 1,8 7-1,-8-8 0,-1 1-1,6 20 4,-5-17-2,-2 0 0,4 30-2,-3 25 26,2 2 13,-5-60-17,1 0 0,-1-1 0,1 1 1,0 0-1,-1-1 0,1 1 1,1-1-1,-1 1 0,0-1 1,1 1-1,-1-1 0,1 0 1,0 0-1,-1 0 0,4 2 0,-3-2 4,0-1-1,0 0 1,0 0-1,0 0 0,1 0 1,-1-1-1,0 1 1,1-1-1,-1 1 1,1-1-1,-1 0 0,0 0 1,1 0-1,-1 0 1,1 0-1,-1-1 0,0 1 1,4-2-1,2 0 27,0-1 0,0 0 0,-1 0 1,0-1-1,0 0 0,0 0 0,0-1 0,-1 0 0,1 0 0,-1 0 0,0-1 0,-1 0 0,1 0 1,4-8-1,7-12 186,-1 0 1,17-37-1,-13 25-166,-13 23 22,0 1 0,-1-1 0,-1 0 0,0 0 0,-1-1 0,0 1 0,-1-1 0,0-21 0,-2 35-78,-1 0 1,0 0 0,0 0-1,0 0 1,0 0 0,0 0-1,0 0 1,0 0 0,-1 0-1,1 0 1,-1 0-1,0 0 1,1 0 0,-1 0-1,0 1 1,0-1 0,0 0-1,0 0 1,-1 1 0,1-1-1,0 1 1,-1-1-1,1 1 1,-3-3 0,1 3-8,0 0 0,0 0 1,0 0-1,-1 1 0,1-1 1,0 1-1,0-1 0,0 1 1,0 0-1,0 0 0,-1 1 0,1-1 1,-5 2-1,-8 2-8,0 1-1,1 1 1,0 0-1,-15 9 1,29-14 3,-5 2-77,0 1 0,0 0 0,0 0 0,1 0-1,0 1 1,0-1 0,0 1 0,1 1 0,-1-1 0,1 0-1,0 1 1,1 0 0,-4 7 0,-8 16-4708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36 100 6368,'83'-44'-7,"-48"28"-5,41-13 0,-40 20 11,-30 8 2,1 0 1,-1 1-1,1 0 1,-1 0-1,1 1 1,-1 0-1,1 0 1,-1 0-1,0 1 1,1 0-1,-1 0 0,0 1 1,0-1-1,0 1 1,-1 1-1,1-1 1,-1 1-1,7 6 1,-9-7 1,-1-1 0,1 1 1,-1 0-1,0 0 0,0 0 0,0 0 1,-1 0-1,1 0 0,-1 1 0,0-1 1,0 0-1,0 1 0,1 4 0,-1-2 4,0-2 0,-1 1 0,1 0 1,-1 0-1,-1 0 0,1 0 0,-1-1 1,1 1-1,-1 0 0,-1 0 0,1-1 0,-4 9 1,2-6-2,1 1 2,-2 0 1,1 0-1,-1 0 0,-1 0 1,1 0-1,-1-1 0,-9 11 1,6-8-3,-2 3 18,-1 1-1,-23 21 0,0-1 14,17-16-17,-30 33 27,41-45-22,-1 0 0,1-1 1,-1 1-1,-1-1 0,-13 7 1,19-11 35,-9 5 98,22 8-101,0-1 1,0 0-1,1-1 1,0 0 0,24 16-1,8 8-28,-15-9-26,-3-1 1,-6-2-3,-3-1-2,-4 2 0,-12-22 0,0 0 0,-1 0 0,0 0 0,1 0 0,-1 0 0,0 0 0,-1 5 0,-7 28 0,-9 1 0,-4-4 0,0-7 0,-1-2 1,15-20 2,0-2-1,-7 3 8,0-1 0,0 0 0,-1 0 0,1-1 0,-1-1 0,-27 0 0,7 1 12,-20 3-890,-1 2-3498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37 4760,'-8'21'0,"-13"19"0,-8 13 0,-4 9 0,20-32 1,1 0 0,-10 41 0,20-61 3,-1 1 0,2-1 0,0 1 0,0 0 0,1-1 0,0 1 0,1 0 0,0-1 0,3 14 0,-2-15 0,-1-2 3,1 1 1,0-1-1,1 1 1,0-1 0,0 0-1,0 0 1,1 0 0,0 0-1,7 8 1,-6-7 2,-2-5 0,0 1-1,-1-1 1,1 0-1,1 0 1,-1 0-1,0-1 1,1 1-1,-1-1 1,1 0-1,0 0 1,0 0-1,0 0 1,0-1-1,0 0 1,4 1-1,-3 0 6,9-1 85,-3-2-53,0-1-1,1-1 1,-1 0 0,0-1-1,0 0 1,-1 0-1,1-1 1,16-11 0,-18 10-24,-6 4-13,-1 1 0,1-1 0,-1 1 1,0-1-1,0 0 0,0 0 0,0 0 1,0 0-1,-1 0 0,1 0 0,0-1 1,1-3-1,85-164 541,-74 141-537,-4 9 165,-1 1-72,0-1-1,-1 1 0,6-27 0,-10 30 0,-1 1-1,-1-1 1,-1 0 0,-1-20-1,0 32-105,0-12 60,-2 1 1,1-1-1,-2 1 0,-4-17 0,6 32-54,0-1-1,1 1 0,-1-1 1,0 1-1,0 0 0,1 0 1,-1-1-1,0 1 0,0 0 1,0 0-1,1 0 0,-1-1 1,0 1-1,0 0 0,0 0 1,0 1-1,1-1 1,-1 0-1,0 0 0,0 0 1,0 0-1,0 1 0,1-1 1,-1 0-1,0 1 0,-1 0 1,1-1 3,-6 2 1,4-1-7,0 0-1,0 0 1,0 0-1,1 1 0,-1-1 1,0 1-1,1 0 1,0-1-1,-1 1 1,1 0-1,-3 3 1,-86 81-894,38-29-3682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5112,'0'3'489,"-2"13"-219,-1 6 318,1 0 0,1 0 0,4 38 1,6 122 704,-10-34-635,2-129-520,6 248 1257,-7-251-2393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5744,'5'10'-52,"-5"-7"43,-1-1 0,0 0 0,1 0 0,-1 1 0,-1-1 0,1 0-1,0 0 1,0 0 0,-1 0 0,1 0 0,-1-1 0,0 1 0,1 0 0,-3 1 0,0 0-2,1 2-30,-1-1-1,1 0 1,0 1 0,0-1-1,0 1 1,-3 8-1,6-11 26,-1 0 0,1 0-1,0 1 1,0-1-1,-1 1 1,2-1-1,-1 0 1,0 1 0,0-1-1,1 0 1,-1 0-1,1 1 1,0-1 0,-1 0-1,1 0 1,0 0-1,2 3 1,3 5-16,2 0 1,-1 0-1,13 13 0,8 3 23,23 19 24,-50-43-6,1-1 1,-1 1-1,1-1 1,-1 1-1,1 0 1,-1-1-1,0 1 1,0 0-1,0 0 1,0 0-1,0 0 1,0 0-1,0 3 1,2 5 10,3 1-1,-4-7 15,0 0 0,-1 1 0,1-1 0,-1 1 0,0-1 0,1 7 0,0 1 54,0 0 0,-1 0-1,0 0 1,-1 1 0,-1-1-1,0 0 1,0 0 0,-5 16-1,-10 6 12,6-20 148,-9 4-81,-2 0 1,-1-2 0,0 0-1,-47 24 1,63-37-156,0-1 0,0 0 1,0 0-1,0-1 0,-1 0 0,1 0 0,0 0 0,-1-1 1,-11-1-1,-3 1-695,-29 3-3609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6368,'154'-2'-38,"-87"-4"37,140-1 53,-125 6-31,54 2 94,-115 0-108,-13-1 0,1 1 0,-1-1 0,1 1 0,12 3 0,-5 0-2,30 8 0,3 0 2,-3 0 143,-45-12-135,0 0 0,0 0-1,1 0 1,-1 1-1,0-1 1,0 0-1,0 0 1,0 1-1,0-1 1,0 1-1,0-1 1,0 1-1,0-1 1,0 1-1,-1 0 1,1-1 0,0 1-1,0 0 1,0-1-1,-1 1 1,1 0-1,1 2 1,-1-1-8,0 1 0,0 0 0,0-1 0,0 1 1,0 0-1,-1 0 0,1 0 0,0 4 0,-1 2-12,0 0-1,-1 1 0,-2 15 0,-8 26 0,-5 35-42,12-64 44,-17 163-216,20-168 205,0-12 0,1 1 0,0-1 0,0 0-1,1 0 1,0 0 0,0 0 0,2 9 0,24 62-117,-25-72 123,1 1-1,-1-1 1,1 0 0,0 0-1,0 0 1,1 0 0,-1-1 0,1 1-1,0-1 1,0 0 0,0 0 0,0 0-1,6 3 1,-3-3 1,6 3-17,5-4 16,-1 0 0,31-2 0,-42 0 9,0-1-1,0 0 0,0 0 1,0 0-1,-1 0 0,1-1 1,6-2-1,9-4 0,55-19 2,-45 12 2,0-1 0,53-39 0,-61 33 12,-23 22-15,16-17 9,20-31 1,-24 27-4,15-32 1,-27 53-7,11-32 47,-6 15-25,1-2-7,0 0 0,-2 0 1,-1-1-1,0 1 0,-1-1 1,-1-26-1,-11-60 77,5 91-25,-4-1-36,-1 1 0,-15-17 0,21 28-21,1 1 0,-1-1-1,0 1 1,-1 0 0,1 0 0,0 1 0,-1-1-1,0 1 1,1 0 0,-1 0 0,0 0 0,0 1-1,0 0 1,-9-1 0,9 1-4,-4 0-22,0 0-1,-1 0 0,1 1 0,0 0 1,0 1-1,-1 0 0,1 1 0,-12 3 1,-1 0-558,-38 7-3452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15 5560,'-3'-2'7,"-1"0"-1,1 1 1,0-1 0,0 1-1,-1-1 1,1 1 0,-1 0 0,1 0-1,-1 1 1,1-1 0,-1 1 0,0-1-1,1 1 1,-1 1 0,-6 0 0,-5 1 46,0 0 1,-16 6 0,21-6-33,-8 5 73,-78 56 28,76-44-68,-79 98 27,56-58 74,29-37-130,-31 45 106,44-65-125,-24 44 120,23-41-110,0-1-1,0 1 1,0 0 0,1 0 0,0 0-1,0 0 1,0 0 0,0 0-1,1 6 1,0-10-7,0 0 0,0 0 0,0 1 0,1-1 0,-1 0 0,0 0 0,1 0 0,-1 0 0,1 0 0,-1 0 0,1 0 0,0 0-1,-1 0 1,1 0 0,0 0 0,0 0 0,0-1 0,-1 1 0,1 0 0,0 0 0,0-1 0,0 1 0,0-1 0,0 1 0,0-1 0,0 1 0,1-1 0,-1 0 0,0 1 0,0-1 0,0 0-1,0 0 1,0 0 0,2 0 0,2 0 14,1 0 0,-1-1-1,1 1 1,-1-1 0,0 0-1,9-4 1,2-1 13,0-1-1,-1-1 1,0-1 0,0 0-1,-1 0 1,14-13-1,-16 12-23,-7 6-1,-1 1 1,0-1-1,0 0 0,-1 0 0,1 0 0,-1-1 1,4-7-1,13-23 94,-1-2 0,24-64-1,-22 31 47,-5 12 9,-15 54 115,-3 9-142,-2 2-107,0 0 0,1 1-1,0 0 1,-3 11 0,-7 25 92,-73 182 132,59-154-223,18-41 40,-24 133 19,19-54-19,4-17-20,9-88-45,-3 23 42,2 1-1,2 54 1,0-78-16,0 3 9,0-4-3,0 4-6,1-6-21,3-6-4,18-17-1137,4-6-4546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145 157 3864,'0'0'0,"3"16"0,-6 8-56,-9 14 56,0 0-2376</inkml:trace>
  <inkml:trace contextRef="#ctx0" brushRef="#br0" timeOffset="1">38 469 1976,'-24'72'-8,"22"-62"3,-1 0 2,0-1-1,1 0 1,1 1-1,-1 0 1,2-1-1,-1 1 0,1 0 1,1-1-1,2 15 1,17 47-14,-19-68 26,1-1 1,0 1-1,-1-1 1,1 0-1,0 0 1,0 0-1,0 0 0,1 0 1,-1-1-1,0 1 1,1-1-1,-1 1 1,1-1-1,0 0 1,-1 0-1,1 0 1,0 0-1,0-1 1,-1 1-1,1-1 1,3 1-1,-3-1 31,12 0 354,7-5-118,42-16-1,-45 10 86,8-11-95,40-40-1,-49 39 195,63-105 208,-72 114-332,-1-1 0,11-28 0,-7 15-184,18-44 54,-19 42 249,-8 20-326,38-157 741,-27 80-374,-14 86-480,0 0 1,1 0-1,-1 1 1,0-1 0,0 0-1,0 0 1,0 0-1,0 0 1,0 0-1,0 0 1,0 0 0,0 0-1,0 0 1,0 1-1,-1-1 1,1 0-1,0 0 1,-1 0-1,1 0 1,0 1 0,-1-1-1,1 0 1,-1 0-1,1 1 1,-1-1-1,0 0 1,1 1 0,-1-1-1,0 0 1,1 1-1,-1-1 1,-1 0-1,-4 7 78,-81 109-1052,24-28-4388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8248,'1'2'9,"0"6"10,0-4 18,4 3 8,9 14-16,0 1 0,-2 0 0,0 1-1,-2 0 1,-1 0 0,8 28 0,7 62 38,-12-51 26,8 59 323,-20-120-405,0 0 0,0 0 0,0 0-1,0 0 1,0 0 0,1 0 0,-1 0 0,0 0 0,1 0 0,-1-1 0,1 1 0,-1 0 0,1 0 0,0 0 0,-1-1 0,1 1 0,-1 0 0,1 0 0,0-1-1,0 1 1,0-1 0,-1 1 0,1-1 0,0 1 0,0-1 0,0 1 0,0-1 0,0 0 0,0 1 0,0-1 0,0 0 0,2 0 0,0 0-152,0 0-1,0-1 1,0 1 0,0-1 0,0 0 0,0 0 0,5-2 0,13-8-5379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5112,'2'2'2,"22"21"156,-23-22-151,0 0 0,-1 0 0,1 0 0,0 0 0,-1 1 1,1-1-1,-1 0 0,1 0 0,-1 1 0,1-1 0,-1 0 0,0 1 0,0-1 0,0 0 0,0 1 0,0-1 0,0 0 1,0 1-1,0-1 0,0 0 0,-1 2 0,0 1 22,0 0 1,0 0-1,1 0 0,-1 0 1,1 0-1,0 1 0,0 4 1,1-3-8,-1-1 1,0 1 0,0 0 0,-1-1 0,-1 9 0,-2-1 17,-11 62 105,-1 100 296,16-120-226,-2-29-97,1-15 43,0 1-1,1 0 1,0-1 0,3 19-1,-2-28-65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0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41 1528,'33'0'153,"-34"1"-150,0-1 0,-1 1-1,1 0 1,-1 0 0,1 0-1,0 0 1,0 0-1,-1 0 1,1 0 0,0 0-1,-2 3 1,3-4 0,-12 9 18,3-2-14,1 0-1,-1 1 1,1 0 0,1 0 0,-10 13-1,-44 70 24,57-85-21,0 0 0,1 0 0,-1 1 0,2-1 0,-1 1 0,-2 10 0,-1 3 1,-10 35 17,14-48-7,0 1 0,1-1 0,0 1 0,0-1 1,1 1-1,-1-1 0,2 1 0,-1-1 0,1 1 1,2 9-1,-1-9 3,-1-5 1,0 1-1,0 0 1,1-1 0,-1 1 0,1-1-1,0 1 1,0-1 0,0 0 0,0 1-1,1-1 1,-1 0 0,1-1-1,0 1 1,6 4 0,-5-3 7,0-1 1,1 0 0,-1 0 1,1 0-1,-1-1 1,1 0-1,0 1 0,0-2 1,0 1-1,0 0 0,0-1 1,6 0-1,-4 1 14,7-2 222,-2-3-164,1-1 0,-1-1-1,17-8 1,-17 3 337,50-68 189,-51 58-157,6-24 14,-3 0 1,16-75-1,-27 101-420,-1 12-5,-1 0-1,-1 0 1,1 0-1,-1 0 1,0 0-1,-1-7 1,0 1 60,-1 1 0,0 0 0,0 0 0,-1 0 1,0 0-1,-1 0 0,-7-13 0,10 22-106,-1 1 0,1-1-1,0 1 1,-1 0 0,1-1-1,-1 1 1,0 0 0,1 0-1,-1 0 1,0 0 0,0 0 0,0 1-1,0-1 1,0 0 0,1 1-1,-1 0 1,-2-1 0,1 0 1,2 1-14,1 0 0,-1 0-1,1 0 1,0 0 0,-1 0 0,1 0 0,-1 0-1,1 0 1,-1 0 0,1 0 0,0 0-1,-1 0 1,1 0 0,-1 0 0,1 1 0,0-1-1,-1 0 1,1 0 0,-1 0 0,1 1-1,0-1 1,-1 0 0,1 1 0,-19 11-308,1 0 1,-29 27-1,-6 9-4661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8344,'0'5'49,"-16"165"706,2-97-583,-13 65-23,9-63-28,10-49-102,-16 59 53,20-72-41,0-4-9,1 0-1,0-1 1,1 1 0,0 1 0,-1 17-1,3-25 14,1-7-24,34-84-1161,-8 23-4636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4400,'0'0'0,"12"12"0,-2-3 0,-2 0 0,-1 1-2824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4040,'16'-1'90,"-1"0"1,1-2-1,-1 0 0,1 0 1,17-7-1,-16 4 53,0 1 0,1 1-1,22-2 1,-38 6 19,1-1-1,0 1 1,0 0 0,0 0-1,0 1 1,-1-1 0,1 0-1,0 1 1,0 0 0,-1 0-1,6 2 1,-7-3-125,0 1 0,-1 0 0,1 0 1,0-1-1,0 1 0,-1 0 0,1 0 0,0 0 0,-1 0 0,1 0 0,-1 0 1,0 0-1,1 0 0,-1 0 0,0 0 0,1 0 0,-1 0 0,0 1 0,0-1 1,0 0-1,0 0 0,0 0 0,0 0 0,0 0 0,0 0 0,-1 0 0,1 0 1,0 0-1,-1 1 0,1-1 0,-1 1 0,-3 6 51,1 0 0,-1 0 0,-1-1 0,1 1 0,-1-1 0,0 0 1,-9 9-1,1-1-46,-2 3 108,0 0 1,-2-2-1,-33 28 1,-2 1 13,51-44-149,-1 1 4,-1 7-15,3-6-5,1 1-1,-1-1 1,1 0 0,0 0 0,0 0 0,1-1 0,-1 1 0,1 0 0,-1 0-1,1-1 1,4 6 0,29 30-22,-18-20 14,57 82-40,-46-49 37,-27-48 11,0 0 0,-1-1 0,1 1-1,-1 0 1,0-1 0,0 1 0,0 0 0,0-1 0,0 1-1,-1 0 1,1-1 0,-1 1 0,0 0 0,1-1 0,-1 1-1,0-1 1,-3 5 0,2-4-1,-1 4-1,-1 0 0,1 0 0,-2 0-1,1-1 1,-1 0 0,0 0-1,0 0 1,-1-1 0,0 1-1,0-1 1,0 0 0,0-1 0,-1 0-1,-9 5 1,15-9 7,1 1 1,-1-1-1,0 0 1,0 0-1,1 1 1,-1-1-1,0 0 1,0 0-1,0 0 1,1 0-1,-1 0 0,0 0 1,0 0-1,0 0 1,0 0-1,1-1 1,-1 1-1,-1 0 1,-17-5-1281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3:4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201 127 8520,'-12'6'178,"-1"0"0,1 0 1,-27 7-1,24-9 27,2 1 0,-21 9 0,29-11-148,0 0 1,1 1-1,0-1 1,-1 1 0,1 0-1,0 0 1,1 0-1,-4 5 1,1-3-18,4-3-19,0 0-1,1 1 0,-1-1 1,0 0-1,1 0 1,0 1-1,0-1 0,0 0 1,0 1-1,0-1 1,1 1-1,0 0 0,-1-1 1,1 1-1,1-1 0,0 6 1,-1-5 2,3 9 98,2-3-85,1 0 1,0-1-1,1 0 0,-1 0 1,2-1-1,-1 0 1,1 0-1,0-1 0,1 0 1,9 6-1,20 8 5,-35-20-27,0 1 0,-1-1 0,1 0 0,0 0 1,0 0-1,0 0 0,0 0 0,0 0 0,0-1 0,0 0 0,6 1 0,2-1 11,23 1 16,-21-3 67,4-7-54,0-1 0,23-17 1,-26 13 85,-10 7-118,1 0 0,-1 0 0,-1-1 1,1 1-1,-1-1 0,0 0 0,-1 0 0,2-13 1,-5 3 138,-5 0-85,0 1 0,-1 0 0,0 0 1,-2 1-1,0 0 0,0 0 0,-14-15 0,14 20-43,2 4 22,0-1 0,0 1 1,-12-8-1,6 3 7,-37-29 214,46 38-241,0 0 0,0 0 0,-1 0 1,1 0-1,-1 1 0,0 0 0,0 0 0,-10-3 0,15 5-31,0 0-1,-1 0 1,1 0-1,0 1 0,-1-1 1,1 0-1,0 0 1,-1 0-1,1 0 0,0 0 1,-1 1-1,1-1 1,0 0-1,-1 0 1,1 0-1,0 1 0,0-1 1,0 0-1,-1 0 1,1 1-1,0-1 1,0 0-1,0 1 0,-1-1 1,1 0-1,0 1 1,0-1-1,0 0 1,0 1-1,0-1 0,0 0 1,0 1-1,0-1 1,0 0-1,0 1 0,0-1 1,0 0-1,0 1 1,0-1-1,0 0 1,0 1-1,0-1 0,0 0 1,1 1-1,-1-1 1,0 1-1,4 10-1,2-4 5,-3-5-7,6 5-1,0-1 0,0 0 0,1 0 0,0-1 1,0-1-1,0 0 0,14 4 0,109 30-56,-55-22-360,-50-12 354,70 10-657,-56-9-207,0-2 0,62-3 1,-107 1 924,0 0 1,0 1-1,0 0 0,0 0 1,1 0-1,-1 0 1,1 0-1,-1 0 1,-3 5-1,4-5 3,0 1 3,-1 0 0,0 0 1,1 0-1,0 0 0,0 0 0,0 1 1,0-1-1,0 1 0,1 0 0,-1-1 0,1 1 1,0 0-1,0 0 0,1 0 0,-1 4 1,0-3 4,0 2 12,1 1 0,0-1 0,1 1 0,-1-1 0,1 1-1,1-1 1,-1 1 0,1-1 0,6 13 0,-5-10 2,6 6 112,5 0-70,1-2 0,31 24 0,-26-29 75,6-3-74,0-2 1,35 1 0,-59-4-49,0-1 0,0 0-1,1-1 1,-1 1 0,0 0 0,0-1 0,1 1 0,2-2 0,19-7 66,-1-1 1,30-18-1,-51 28-59,-1-1 0,0 0 0,1 0 0,-1 0 0,0 0-1,0-1 1,0 1 0,1 0 0,-1 0 0,1-3 0,6-9 51,-1-1 1,0 0 0,0-1 0,6-26 0,-12 40-54,-1-1 1,1 1-1,-1-1 0,0 1 1,0-1-1,0 0 1,0 1-1,0-1 1,0 0-1,0 1 1,-1-4-1,-4-11 59,0-1-1,-1 1 1,-1 0-1,-14-26 1,20 40-41,-1 0 0,1 0-1,-1-1 1,0 1 0,0 0 0,0 0 0,-3-2 0,-114-83 399,91 74-199,-11 1-71,-66-10 0,77 21 58,-16 8-959,-51 13-1,21-1-7974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4216,'3'0'-1,"1"1"0,0 0 0,0-1 0,-1 2-1,1-1 1,0 0 0,-1 1 0,0-1 0,1 1 0,4 4 0,-7-6-1,-1 1 0,1 0 1,-1 0-1,1 0 0,-1 0 1,0-1-1,0 1 0,1 0 1,-1 0-1,0 0 0,0 0 0,0 0 1,0 0-1,0 0 0,0 0 1,0 0-1,0 0 0,0 0 1,0 0-1,-1 1 0,0 1-2,-16 81-199,13-67 184,2-7-35,0 0 1,1 1-1,-1 13 1,-4 101-174,5-112 214,1 1-1,1 0 1,0-1-1,1 1 1,0 0-1,1-1 0,7 19 1,-9-27 11,1 0 1,0 1 1,0 0-1,1-1 1,0 0-1,0 1 1,0-1-1,1 0 0,-1-1 1,1 1-1,8 7 1,-6-6 0,4-1 7,1-3 8,1 0 0,-1-2 0,1 1 0,-1-2 0,1 1 0,0-1 0,-1-1 0,0 0 0,1-1 0,-1 0 0,0-1 0,20-9 0,-16 2 199,-11 9-161,3-5 8,1 1 0,-1-1 0,-1-1 0,0 1 0,0-1 0,0 0 0,-1 0 0,0-1 0,6-13 0,-5 11 108,-2 2-87,0 0 0,0 0 0,0 0-1,-1-1 1,-1 1 0,0-1 0,0 1-1,1-15 1,-3 20-54,-2-67 700,1 62-571,0-1-1,-1 1 1,0 0-1,-1 0 1,0 1-1,0-1 1,-7-12-1,7 17-65,2 0-23,-1 1 0,0-1 0,0 1 0,0 0-1,-1-1 1,1 1 0,-1 1 0,0-1 0,0 0 0,0 0 0,0 1 0,0 0 0,-4-3-1,-19 0-993,-3 0-3974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3864,'-5'1'41,"-14"3"7,19-4-46,0 0-1,-1 0 1,1 0-1,0 0 1,0 0 0,0 1-1,0-1 1,0 0-1,0 0 1,-1 0-1,1 0 1,0 0-1,0 0 1,0 0 0,0 0-1,0 0 1,0 0-1,0 1 1,0-1-1,0 0 1,-1 0 0,1 0-1,0 0 1,0 0-1,0 0 1,0 1-1,0-1 1,0 0-1,0 0 1,0 0 0,0 0-1,0 0 1,0 1-1,0-1 1,0 0-1,0 0 1,0 0-1,0 0 1,0 0 0,0 1-1,0-1 1,0 0-1,0 0 1,1 0-1,-1 0 1,0 0-1,0 0 1,0 0 0,0 1-1,0-1 1,0 0-1,0 0 1,0 0-1,0 0 1,1 0 0,-1 0-1,0 0 1,6 6 15,4 0 22,0 0-1,-1 0 0,2-1 1,-1-1-1,1 0 1,17 4-1,-12-3-31,17 4 44,53 9-1,-60-13-40,134 18 85,-131-20-85,9 1 38,196 11 20,-178-12-41,265 11 17,-249-13 17,331 4 31,-313-4-25,406 4 24,-389-3-37,463 11 26,-449-11-33,500 3 16,-492-5-29,539-8 20,-529 7-20,593 3 21,-582 0-15,600 14 16,-596-13-16,650 25 16,-641-20-15,630 37 34,-636-36 25,665 38 57,-649-39 31,720 23 88,-711-27-48,751-2 91,-743-4-119,743-13 88,-749 11-47,742-14 99,-741 15-112,734-7 92,-735 8-113,752-22 75,-748 18-108,741-20 63,-744 20-89,742-23 67,-741 24-54,744-7 70,-746 11-70,736 1 67,-738-1-81,715-6 53,-726 5-80,627-9 49,-644 7-42,617-24 51,-619 22-44,580-31 51,-593 30-57,524-18 52,-538 22-72,459-1 53,-475 6-27,402 8 46,-417-8-80,324 13 33,-343-12-66,255 3 19,-273-6-52,209-9 22,-139 5-1630,-77 4-6372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1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2072,'0'0'1000,"7"-7"-473,1 0-436,-5 4 6,1 0 0,-1-1 0,0 0 0,0 1 0,0-1-1,0 0 1,2-5 0,6-6 299,-4 5 107,0-1 0,0 0 0,-1 0 0,10-23 0,-14 31-174,4-4-36,-3 3-66,4-5-34,-5 6-82,-2 3-109,0 0 0,0 0 0,0 0-1,0 0 1,0 0 0,0 0 0,0 0 0,0-1 0,0 1-1,-1 0 1,1 0 0,0 0 0,0 0 0,0 0 0,0 0-1,0-1 1,0 1 0,0 0 0,0 0 0,0 0-1,0 0 1,1 0 0,-1 0 0,0-1 0,0 1 0,0 0-1,0 0 1,0 0 0,0 0 0,0 0 0,0 0 0,0 0-1,0-1 1,0 1 0,0 0 0,0 0 0,1 0 0,-1 0-1,0 0 1,0 0 0,0 0 0,0 0 0,0 0 0,0 0-1,0 0 1,1 0 0,-1 0 0,0 0 0,0 0 0,0 0-1,0 0 1,-1-1 41,-17 3-22,8 0-21,1 8 0,-3 5-347,-1-2 0,-23 21-1,17-17-4658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2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434 214 6816,'0'0'-7,"0"-1"1,0 1-1,0-1 1,-1 1 0,1-1-1,0 1 1,0-1-1,-1 1 1,1-1-1,0 1 1,-1-1 0,1 1-1,-1 0 1,1-1-1,-1 1 1,1-1-1,-1 1 1,1 0-1,-1 0 1,1-1 0,-1 1-1,1 0 1,-1 0-1,1 0 1,-1-1-1,0 1 1,1 0 0,-1 0-1,1 0 1,-1 0-1,1 0 1,-1 0-1,0 0 1,1 0-1,-2 1 1,-28 9-180,25-8 153,0 0 0,0 0 1,0 0-1,-1-1 0,-7 2 0,-5-2-3,1-1-1,-1-1 0,0-1 1,1 0-1,-1-1 1,-32-11-1,22 2 37,23 8-1,-1 0 1,1 0-1,0 0 0,0-1 1,0 0-1,1 0 0,0 0 1,0 0-1,0-1 0,0 0 1,1 1-1,-3-8 0,2 3 98,0 0-1,0-1 1,1 1 0,1-1-1,0 0 1,0 0 0,0-20-1,4 27 108,4-5 7,-6 9-197,1-1 1,0 1-1,-1-1 1,1 1-1,0-1 0,0 1 1,0 0-1,-1-1 1,1 1-1,0 0 1,0 0-1,0-1 1,0 1-1,-1 0 1,1 0-1,0 0 0,0 0 1,0 0-1,0 0 1,0 0-1,0 1 1,3-1 23,30 4 204,47 10 0,-72-11-205,-1 0 1,1 0 0,-1 1 0,1 0-1,-1 0 1,-1 1 0,11 7-1,-7-4-17,0-1 5,0 0 1,0 1-1,0 1 0,-1 0 1,11 12-1,-18-17-20,0 1-1,0-1 1,0 0 0,-1 1-1,1 0 1,-1 0 0,0 0-1,-1 0 1,1 0 0,-1 0-1,0 0 1,0 0 0,0 6-1,0-4-1,-2 12 4,-11 35-1,5-30-5,-13 27 0,-55 95-2,70-135 0,-12 17-4,12-19 4,-18 25-2,0-1 1,-35 37-1,15-20-4,-1 5 6,11-9 1,11-9 1,16-28 2,3-6-3,1 1 1,0 0-1,0-1 1,0 1-1,1 0 1,0 0-1,-2 6 1,2-6-4,-1 0 0,1 0 0,0 0 0,0 0 0,1 0 0,-1 1 0,1-1 0,0 0 0,0 0 0,1 0 0,-1 1 1,1-1-1,0 0 0,2 6 0,-3-9-1,0-1 0,0 1 1,1 0-1,-1 0 0,1 0 1,-1-1-1,1 1 0,-1 0 1,1 0-1,0-1 0,-1 1 1,1 0-1,0-1 0,-1 1 1,1-1-1,0 1 0,0-1 1,-1 1-1,1-1 0,0 1 1,0-1-1,0 0 0,0 0 1,0 1-1,1-1 0,27 0-37,-20 0 36,61-2-40,166-31-54,-228 32 93,120-14-1125,-110 12-3442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2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29 5296,'-4'0'-1,"-1"-1"0,1 1 0,-1 0 1,1 0-1,-1 0 0,1 1 0,0-1 0,-1 1 1,1 0-1,0 0 0,-1 1 0,-4 2 1,0 0-3,2 0 1,-1 1-1,0 0 1,-13 13-1,-14 20 2,1 11 1,-1 12 0,23-36 0,3-1 1,-14 52-1,20-53 8,3-15-3,-1 0-2,1-1 0,1 1 0,-1 0 0,1 0 0,0 0 0,1-1 0,0 1-1,0 0 1,1-1 0,0 0 0,7 13 0,-5-11 6,1 0 0,1-1-1,0 0 1,0 0 0,0 0-1,1-1 1,0 0 0,1-1-1,0 0 1,-1 0 0,11 4-1,-5-3-1,-1-2 9,-1 0 0,23 6 0,-13-5 26,0-1 0,1-1-1,-1-1 1,32 1 0,-34-5-29,44-3 102,29-8 22,-81 8-43,48-40 40,-48 30-20,-6 2-88,-1-1 1,0 0-1,0 0 1,-1 0-1,2-16 0,-7 7 88,-27-100 43,20 98-94,-1 1-1,-1-1 0,-20-33 1,21 40-26,1 3 59,0 0 0,-1 0 0,-1 1 0,-11-12 0,9 11-46,8 8-68,-1 1-1,1 0 0,-1 0 0,0 0 0,0 1 0,-1-1 0,1 1 0,-1 1 1,0-1-1,0 1 0,0 0 0,0 0 0,-1 1 0,1-1 0,-1 1 0,0 1 1,1 0-1,-12-1 0,-15 0-4661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3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7896,'0'0'505,"5"4"-273,1 1-183,-4-3-2,0 0-1,0 0 0,0 0 0,1-1 0,-1 1 0,0-1 0,1 0 0,-1 1 0,1-1 1,-1 0-1,6 1 0,-7-2-31,0 1 0,-1 0 0,1-1 0,0 1 0,-1 0 0,1 0 0,-1 0 0,1-1 0,-1 1 1,1 0-1,-1 0 0,0 0 0,0 0 0,1 0 0,-1 0 0,0 0 0,0 0 0,0 0 0,0 1 0,1 1 18,2 32 101,-1 0-1,-4 55 0,1-70-95,0 51 50,-3 111 86,0-118-108,4-48-39,0-1 0,2 0 0,0 0 0,7 27 1,-8-36-22,1-1 1,0 0-1,0 0 1,1 0 0,-1 0-1,1 0 1,0-1-1,1 1 1,-1-1-1,1 0 1,-1 0-1,9 7 1,-4-10 20,2-4-271,-1 1 1,0-2 0,0 1 0,17-10 0,13-8-5997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3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135 219 5656,'-2'1'-7,"-1"1"0,1 0 0,0 0 0,0 0 0,0 0 0,0 0 0,0 1 0,0-1 0,0 1 0,1-1 0,-1 1 0,1 0 0,0 0 0,0-1 0,0 1 0,-1 5 0,-1 1 7,-14 41-9,-30 116 38,30-110 31,11-34 11,1 0 1,1 0-1,-1 23 0,5-43-57,1 0-1,-1-1 0,1 1 1,0 0-1,0-1 0,-1 1 0,1-1 1,0 1-1,0-1 0,1 1 0,-1-1 1,0 0-1,0 0 0,1 1 0,-1-1 1,1 0-1,-1 0 0,3 1 0,-2-1 7,0 0-8,0 0 0,0 0 0,1 0 0,-1-1 0,0 1 0,1-1 0,-1 0 0,0 1 0,1-1 0,-1 0 0,1 0 0,-1 0 0,0-1 0,1 1 0,-1-1 0,0 1 0,1-1 0,-1 0 0,0 0 0,0 0 0,3-1 0,-3 1 8,8-4 62,0 0-1,0-1 1,0 0-1,-1-1 0,0 0 1,0 0-1,-1-1 0,8-9 1,4-6 107,20-31 0,-33 43-206,12-16 221,-2-2 0,26-59 0,-33 66-148,36-81 470,-5 13-287,-31 67-158,9-19 134,17-57 0,-35 96-199,-13 11-1119,0 0-4450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8792,'1'-2'1,"0"-1"1,0 1-1,1 0 1,-1 0-1,1-1 1,-1 1-1,1 0 1,-1 1-1,1-1 1,0 0-1,0 0 1,0 1-1,0-1 1,0 1-1,1 0 1,-1-1-1,0 1 1,1 0-1,2-1 1,9-4 25,-2 0 26,0 1 1,1 0-1,-1 0 0,1 1 1,1 1-1,-1 0 0,18-1 1,-25 4-15,0 1 1,0 0-1,0 0 1,0 0-1,0 1 0,-1 0 1,1 0-1,-1 0 1,7 4-1,-4-3-1,-4-1-6,1 1 0,-1-1 0,1 1 0,-1 0 0,0 0 0,0 0 1,0 0-1,0 1 0,-1 0 0,0-1 0,1 1 0,3 7 0,-5-8-13,2 9 141,-2 3-118,-1 1 1,0-1-1,-1 0 1,-1 1-1,-1-1 1,0 0-1,-1 0 1,-4 16-1,3-19-30,1-4-3,-1 0 0,1 0 0,-1-1 1,-1 1-1,-4 7 0,-16 22 36,0-2-34,16-23-17,5-6 10,0-1 0,0 0 0,0 0-1,-6 5 1,-50 31-154,58-39 119,3 1 24,1 0 0,0 0 1,0 0-1,0 0 0,0 0 0,0 0 0,0 0 1,1-1-1,-1 1 0,1-1 0,5 4 0,31 20-22,-34-23 11,1 0-1,-1 1 0,0-1 0,0 1 1,0 0-1,-1 1 0,0-1 0,5 6 1,-7-7 2,-1 0 0,0-1 0,1 1 1,-1 0-1,0 0 0,0 0 1,-1 0-1,1 0 0,-1 0 1,1 0-1,-1 0 0,0 0 1,0 0-1,0 0 0,-1 0 0,1 0 1,-1-1-1,1 1 0,-2 3 1,-1 2-12,0 0 0,-1 0 1,1 0-1,-1-1 0,-1 0 1,0 0-1,0 0 0,0 0 1,0-1-1,-1 0 0,0 0 1,-1 0-1,1-1 0,-1 0 1,0 0-1,-1-1 0,-12 6 1,18-10-3,0 0-1,0 0 1,0 0 0,0-1 0,0 1 0,0-1 0,0 0 0,0 1-1,0-1 1,0 0 0,0 0 0,0 0 0,1 0 0,-3-2-1,-1 0-719,-14-6-4784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3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14 141 5744,'2'20'-20,"0"0"0,-1 0 0,-1 0-1,-1 0 1,-6 36 0,1-7 143,4-36-109,1-7 10,1-1 0,-1 1 0,1 0 0,0-1 0,1 7 0,-1-10-22,1 12 79,0 1 0,0-1 0,2 0 0,0 0 0,9 27 0,-8-35-49,1-1 0,0 0 1,0 0-1,0 0 0,0 0 1,1-1-1,0 0 0,0 0 1,0-1-1,0 0 0,0 0 0,9 3 1,-3-5 107,-2-3-105,0 0 0,-1 0 1,1-1-1,0 0 0,-1-1 0,0 0 1,0 0-1,0-1 0,0 0 1,8-8-1,-7 6-15,-7 4-3,1 0 1,-1 0 0,0 0 0,0-1 0,0 1 0,0-1 0,-1 0 0,3-4 0,15-24 182,-1-2-1,22-55 1,-34 70-164,-2 5 48,-1 0 1,5-22-1,26-178 549,-35 192-434,0 21-194,0 1-1,0-1 1,-1 1 0,1 0-1,0-1 1,0 1 0,0-1 0,-1 1-1,1 0 1,0-1 0,0 1-1,-1 0 1,1-1 0,0 1-1,-1 0 1,1 0 0,0-1 0,-1 1-1,1 0 1,0 0 0,-1 0-1,1-1 1,-1 1 0,1 0 0,-1 0-1,-1 0-1,0 1 1,0-1-1,0 1 0,0-1 0,0 1 0,0 0 0,0 0 0,1 0 0,-1 0 0,0 0 0,1 0 1,-1 0-1,1 0 0,-1 1 0,-1 2 0,-33 33-1098,-3 3-4391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18 5656,'30'-15'20,"-26"13"8,1 1 13,-23 17 118,9-9-144,-20 23 122,-71 114 292,92-131-408,5-9-2,1 0 0,0 0 0,0 0 0,0 0 1,0 0-1,-1 5 0,1-3 19,0 0 0,1 0 0,-1 1 0,1-1 0,1 0 0,-1 0 0,1 1 0,0-1 0,0 0 0,1 1 0,0-1 0,3 10 0,-1-8-5,13 22 208,0-10 57,23 23 1,-16-19-46,-21-21-197,0-1 0,0 1 0,0 0 0,0 0-1,-1 0 1,1 0 0,-1 0 0,0 0 0,0 0-1,0 0 1,0 1 0,-1-1 0,1 0-1,-1 1 1,0-1 0,0 0 0,-1 5 0,0 0 8,0 1 1,-1-1 0,0 1 0,-4 7 0,5-12-63,-1 1 47,-1 1 1,0 0-1,0-1 1,-1 0-1,1 0 0,-1 0 1,0 0-1,0-1 1,-10 9-1,7-7-8,3-1 15,-1 0 0,0-1 0,0 0 1,-1 0-1,1 0 0,-10 4 0,10-5-35,4-3-17,1 0 0,-1 1 0,0-1 0,0 0-1,1 0 1,-1 0 0,0 0 0,1 0 0,-1 0-1,0 0 1,0 0 0,1 0 0,-1 0 0,0 0 0,0-1-1,1 1 1,-1 0 0,0 0 0,1-1 0,-1 1-1,0 0 1,1-1 0,-1 1 0,0-1 0,-2-1 7,-20-13-1252,-1-1-5019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4:52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1 748 2424,'0'0'5808,"7"0"-5640,160 8 345,2-10-82,85 2-61,-151 0-243,64 5-3,-57 1 1,66 0-15,44-5-9,-174-1-34,197 0 25,-191 1-31,202 5 30,-204-5-30,204 7 26,-202-7-47,206 7 17,-206-6-9,216 8 27,-213-8-15,232 7 24,-229-8-24,227 17 24,-227-13-24,246 19 21,-241-20-33,244 11 24,-246-12-25,258 10 14,-255-9-34,261 6 7,-261-9-20,93 1-1,28 2-9,4-2 1,7-4-2,-1-2 2,-10-1-3,-2 4-2,4 4 0,5-1 0,5-4 0,-7-2 0,-12 2 0,6 4 0,9 2 0,1-1 0,-2-3 0,-3 3 0,-4 4 0,2 0 0,5-6 0,-3-1 0,-7 0 0,1-2 0,7-1 0,0-4 0,-8-2 0,-4-2 0,-6 0 1,152-16 7,-265 20-1,222-14 2,-226 18-2,236-7 3,-232 8 4,223-17 6,-227 14 0,233-17 13,-229 17 15,232-24 28,-234 22-9,224-20 31,-223 22-4,236-23 38,-235 22-31,217-24 47,-223 25-41,223-16 39,-220 16-52,216-16 36,-218 17-35,230-20 36,-225 18-70,225-24 27,-228 24-40,239-23 20,-235 23-40,233-24 16,-235 23-16,236-24 15,-234 26-23,242-17 6,-242 19-11,235-14 9,-236 14-16,263-17 8,-255 16-9,96-5-1,26 1-3,-1-2 2,9-4-2,2-2 2,1-1-2,-6 1 2,-10 0-2,2 1 2,12 1-2,170-9 5,-302 20 0,249-4 11,-254 6 2,257 1 15,-252 0-8,258-4 17,-260 4-10,257 6 18,-256-4-19,279 12 11,-274-11-18,268 2 7,-273-5-20,268 7 3,-263-6-10,110 1-1,40-2-4,-9-2-2,-9 0 0,-6-1 0,3 0 0,3 1 0,-1-1 1,197-10 14,-89 6-5,-248 6 4,268-7 26,-86 0-8,-198 6 8,186-11 64,-192 9-83,153-10 123,-107 13-123,-48-2 33,60-20-1,9-19-1309,-93 37 739,107-46-8403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7984,'20'-5'-10,"-1"2"0,2 1-1,-1 0 1,0 1 0,0 1 0,24 3 0,150 25-98,-99-19 56,151 30 3,-180-20 50,-50-15 16,-1 2-1,1 0 1,-1 1 0,0 1-1,-1 0 1,1 1 0,-2 0-1,1 1 1,18 18 0,-30-25-2,0 0 0,1-1 1,-1 1-1,0 0 0,0 0 1,-1 0-1,1 1 1,0-1-1,-1 0 0,1 4 1,8 19 104,65 157 565,-74-179-661,2 0-1,-1 0 1,0 0-1,1 0 1,0 0-1,0 0 0,0-1 1,0 1-1,1-1 1,6 5-1,-8-6-13,0-1-3,0 1 0,-1-1-1,1 0 1,0 0-1,-1-1 1,1 1-1,0 0 1,0 0 0,0-1-1,0 1 1,-1-1-1,1 0 1,0 0 0,4 0-1,4 1 9,3 2-6,-8-2 0,0 0-1,1 0 1,-1-1 0,0 0-1,0 0 1,9-1-1,2 0 14,1-1-1,-1 0 1,0-1-1,0-1 1,0 0-1,24-11 1,-30 9-15,-7 4-2,1 0 0,0-1 0,-1 1 1,1-1-1,-1 0 0,0 0 1,5-6-1,0 0 4,-1 0 0,0 0 0,0-1 0,-1 0 0,-1 0 0,0 0 1,0-1-1,-1 0 0,4-12 0,-4 8-6,-2 9-1,-1-1 1,0 1 0,0 0-1,0-1 1,-1 1-1,0-11 1,-10-99 22,4 92-11,-41-79 3,45 99-15,0 0-1,0 1 1,0-1 0,-1 0-1,1 1 1,-1 0 0,0-1 0,0 1-1,-5-3 1,-3-3 1,3 0-1,6 7 0,0-1-1,0 1 0,0 0 1,0 1-1,0-1 1,-1 0-1,1 1 0,-1-1 1,1 1-1,-1 0 0,-4-2 1,-68-21 12,58 23-20,0 2-280,1 2 1,0 0 0,-30 10-1,-5 7-5380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22 8520,'-16'-5'0,"3"1"-14,7 3-15,1 0 0,-1 0 0,0 1 0,1 0 0,-1 0 0,0 0 0,1 0 0,-1 1 0,-7 2-1,-43 14-117,46-13 171,-3 0-34,1 1 0,-20 10 0,11-4 6,-47 27 2,44-22 4,2 1-1,-39 38 1,46-37 26,8-9-7,1-1-6,1 0 1,-1 1-1,1-1 0,1 1 1,0 0-1,0 0 0,1 0 0,-4 14 1,6-16 5,0-1 0,1 0 0,-1 0 0,1 1 0,0-1-1,2 9 1,3-8 113,2-4-104,1 1 1,0-2 0,0 1-1,0-1 1,13 2 0,-3-3 89,18-7-39,38-12 0,-64 15-48,0 0-1,0 0 1,-1-1-1,16-9 1,-4 1-9,0 3-9,-13 5-1,-1 1 0,1-1 0,-1-1 0,1 0 0,9-8 0,78-66 75,-90 75-77,0-1 1,0 1-1,-1-1 0,1 0 1,-1 0-1,6-11 0,0 0 2,27-40 37,-25 35-22,0 0 1,10-28 0,-21 47-9,-2 19-5,0-7-14,-7 29 7,-26 88 8,-20 95 37,49-200-45,-49 259 110,38-168-38,9-59-41,-21 193 448,27-219-192,13-40-92,12-28-120,47-93-1324,-24 47-5313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98 6104,'8'-7'16,"-1"-1"1,12-16-1,2-1 23,2 4 46,-22 22-82,-1 0 1,1 0-1,-1 0 0,0-1 1,1 1-1,-1 0 0,0 0 1,0 0-1,0 0 0,1 0 1,-1 0-1,0 0 0,0 0 1,0 0-1,-1 1 0,1 7 1,-8 30 7,-29 80 5,-36 89 8,68-194-18,-31 120 28,34-126-18,0-4-9,1 1 0,-1-1-1,1 1 1,1-1 0,-1 1 0,0 0 0,1-1 0,0 1 0,0 0-1,1-1 1,-1 1 0,1-1 0,0 1 0,0-1 0,4 9-1,-4-11 0,0-1 0,0 0 0,0 1 0,0-1 0,0 0 0,1 0 0,-1 1 0,1-1 0,-1 0 0,0 0 0,1-1-1,0 1 1,-1 0 0,1 0 0,-1-1 0,1 1 0,0-1 0,0 0 0,-1 1 0,1-1 0,0 0 0,0 0 0,2 0-1,2-1 6,0 0 0,-1 0 0,1 0 0,10-4 0,-9 3 7,5-3 35,0 0 1,0 0-1,0-1 0,-1 0 1,0-1-1,0 0 0,10-9 1,-11 8-12,6-5 74,0 0-1,-1-2 0,0 0 1,25-33-1,-30 35-53,5-11 305,40-112 139,-48 107-172,-3 9-172,0-2-52,-1-1 0,-1 0 1,-1 0-1,-1-27 0,-9-30 246,8 78-339,1 1-1,-1-1 1,0 0-1,1 0 1,-1 0-1,0 0 1,0 1-1,0-1 1,-1 1-1,1-1 1,0 0-1,-1 1 1,1 0-1,-1-1 1,1 1-1,-1 0 1,0 0-1,1 0 1,-1 0-1,0 0 1,0 0-1,1 1 1,-1-1-1,-4 0 1,3 0 7,-9 0 111,-65 20 37,69-16-219,0 0 0,0 0-1,0 1 1,1 0 0,-1 0 0,1 1 0,0 0-1,1 0 1,-1 1 0,-10 12 0,6-7-665,-30 29-5734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7352,'9'8'-18,"-5"-6"4,-1 1 1,0 0-1,0 0 1,0-1-1,0 2 1,0-1-1,-1 0 1,1 1-1,-1-1 1,3 6-1,0 13 5,-2 3 51,-1 0 1,-1 0-1,-1 0 1,-1 0-1,-1 0 1,-8 38-1,-9 11 131,-18 77 1187,35-129-289,4-36-2220,1-2-4771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7536,'2'21'0,"4"22"1,-2 21 96,-6 75 0,1-74-56,0 9 216,2 38-85,2-60-79,4 99 470,-7-149-412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31 4576,'-73'200'551,"33"-92"-210,4-2-61,8-18-147,26-83-119,-11 48 99,12-50-102,0 1 0,1-1 1,-1 1-1,1 0 0,0 0 0,0-1 0,1 1 1,-1 0-1,1-1 0,-1 1 0,1 0 1,0-1-1,2 4 0,-1-5 0,0 0-1,0-1 1,-1 1-1,1-1 1,1 0-1,-1 1 0,0-1 1,0 0-1,0 0 1,1-1-1,-1 1 1,0 0-1,1-1 1,2 1-1,-2 0 5,-1-1-4,0 1 1,0-1-1,1 1 0,-1-1 0,0 0 1,1 1-1,-1-1 0,0-1 1,1 1-1,-1 0 0,0 0 0,1-1 1,2-1-1,6 0 11,2 0-6,-7 1-4,-1 0 1,0 0-1,0 0 1,0-1 0,0 0-1,0 0 1,9-5-1,88-47 125,-83 41 38,3-8-44,32-38 1,-51 55-86,0 0 1,0 0-1,0 0 1,0-1 0,-1 0-1,1 0 1,-1 1-1,2-9 1,1-3 14,2 1-20,-5 9-4,1 1 0,-1 0 0,-1-1-1,1 1 1,-1-1 0,0 1 0,0-7 0,1-17 156,-2-1 0,0 1 0,-8-48 0,5 61-158,-8-28 183,1 10-64,1 2 12,-14-33 1,15 57-134,7 8-33,0 0 1,-1 0-1,1 0 1,0 0-1,0 0 0,0 0 1,-1 0-1,1 1 0,0-1 1,0 0-1,0 1 0,0-1 1,-1 1-1,1-1 1,0 1-1,0 0 0,-1 0 1,-36 29-1119,-5 3-4468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11384,'2'0'-423,"-1"1"390,0-1 1,0 0-1,0 1 1,0-1-1,0 0 1,0 1-1,0-1 1,0 1-1,0 0 1,0-1-1,-1 1 1,1 0-1,0-1 1,0 1-1,-1 0 1,1 0-1,-1 0 0,1 0 1,0 1-1,0 1-50,0-1 0,-1 1 0,0 0 0,1 0 0,-1-1 0,0 1 0,0 0 0,0-1 0,-1 6 0,-1 2 29,-8 34-3,-55 159 62,32-112 69,27-73-73,-12 31 176,-1-1 1,-35 60 0,52-102-164,2-5-8,0 1 0,-1-1-1,1 0 1,-1 0 0,0 0-1,1 0 1,-1 0 0,0 0-1,1 0 1,-1 0 0,0 0-1,0 0 1,0 0-1,0 0 1,0 0 0,0-1-1,0 1 1,-2 1 0,-7 4-1177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8792,'43'0'25,"-36"0"1,0 0 0,0 0 0,0 1 0,11 2-1,11 0 131,0 0-1,35-2 0,-53-1-110,-7 0 83,2 1 32,-5 0-142,0 0-1,0-1 1,0 1-1,-1 0 1,1 0 0,0-1-1,-1 1 1,1 0 0,0 0-1,-1 0 1,0 0-1,1 0 1,-1 0 0,1 0-1,-1 0 1,0 0-1,0 0 1,1 0 0,-1 0-1,0 0 1,0 0-1,0 0 1,0 0 0,-1 0-1,1 0 1,0 0-1,0 1 1,-1 0 0,0 0 4,-3 7 13,-1 0 0,1-1 0,-1 0 1,-1 0-1,0 0 0,0-1 0,-13 13 1,-143 132 312,105-102-295,27-22-21,2-3-24,20-20-5,5-3-3,1-1 1,-1 1-1,1 0 0,0-1 0,0 1 1,-1 0-1,1 0 0,1 1 1,-1-1-1,0 0 0,-1 3 1,1-3-2,1 0 0,0 0 0,0 0 0,-1 0 1,1 0-1,0 0 0,1 0 0,-1 0 0,0 0 1,1 1-1,-1-1 0,1 0 0,0 0 0,0 1 1,-1-1-1,2 0 0,-1 0 0,0 1 0,0-1 0,1 0 1,-1 0-1,1 1 0,0-1 0,-1 0 0,1 0 1,0 0-1,0 0 0,1 0 0,-1 0 0,0 0 1,1-1-1,-1 1 0,1 0 0,1 1 0,3 3-2,1-1-1,-1 1 1,1-1 0,-1-1-1,2 1 1,-1-1-1,0-1 1,1 1-1,8 2 1,3-1 6,-7-1-19,1 0 0,-1 0 0,0 1 0,12 7 0,-20-10 11,-1 0 1,0 0 0,0 1-1,0-1 1,0 1 0,-1 0-1,1-1 1,-1 1 0,1 0-1,-1 1 1,0-1 0,0 0-1,0 1 1,-1-1 0,1 1-1,-1-1 1,0 1 0,0 0-1,1 4 1,-2-6 3,0 1-1,0 0 1,-1-1-1,1 1 1,-1-1 0,1 1-1,-1-1 1,0 1-1,0-1 1,0 1-1,0-1 1,0 0 0,-1 1-1,1-1 1,-1 0-1,-2 3 1,0 0-4,-2 4 2,0 0 1,-1-1 0,0 0-1,-1-1 1,0 0 0,0 0-1,-13 8 1,19-14-2,0 0 0,0 0 0,0-1-1,0 1 1,0-1 0,0 0 0,-1 0 0,1 1 0,0-1-1,0-1 1,0 1 0,0 0 0,-1 0 0,1-1 0,0 1-1,0-1 1,0 0 0,0 0 0,0 0 0,0 0 0,0 0-1,1 0 1,-3-2 0,-62-33-1303,26 14-4899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59 6904,'0'0'-96,"2"2"16,-1-2 79,0 1-1,0 0 1,0 0 0,0 0 0,0 0-1,0 0 1,0 1 0,0-1-1,0 0 1,-1 0 0,1 0 0,0 1-1,0 2 1,-6 8 5,0-2 2,-100 188 50,95-182-56,-3 7 29,0 0 1,1 0 0,-11 34-1,22-54 45,2-3-62,-1 1 0,1 0 0,0-1 0,-1 1 1,1-1-1,0 1 0,-1-1 0,1 0 0,0 1 0,0-1 0,-1 0 1,1 0-1,0 1 0,0-1 0,-1 0 0,1 0 0,0 0 0,0 0 1,0 0-1,0 0 0,-1 0 0,1 0 0,0 0 0,0 0 0,0 0 1,-1-1-1,1 1 0,1-1 0,23-9 5,-22 9 6,29-11 116,40-23-1,-59 28-106,12-6 72,-1-2 1,0-1-1,24-20 0,-30 21-58,-3 4 36,0-2-1,-2 1 1,1-2 0,-2 0 0,20-27-1,-25 31-47,5-6 75,-1-1 0,-1 0 1,11-26-1,-13 26-70,-5 10 21,0 3-32,-1 0-1,0 0 1,0-1-1,0 1 1,0-1 0,-1 1-1,0-1 1,0 0-1,1-8 1,-3 12-22,1 1 0,-1 0 0,1 0 0,0-1 0,-1 1 0,1 0 0,-1 0 0,1 0 0,0 0 0,-1-1 0,1 1 0,-1 0 0,1 0 1,-1 0-1,1 0 0,-1 0 0,1 0 0,0 0 0,-1 0 0,1 0 0,-1 0 0,1 1 0,-1-1 0,1 0 0,0 0 0,-1 0 0,1 1 0,-1-1 0,1 0 1,0 0-1,-1 1 0,1-1 0,-13 9 45,0 0 1,-18 19-1,29-26-53,-43 41 47,33-32-325,-2-1 0,1 0 0,-23 12 0,-7 2-5513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10224,'21'42'0,"-11"-17"1,-8-16 17,0 1 0,0-1-1,-1 1 1,0 0 0,0-1 0,-1 1-1,-1 0 1,-1 12 0,-12 117 181,-19 29 245,24-134-390,-17 70 453,5-19-192,-10 61 329,30-142-384,4-8-227,8-14-77,-1 0 0,0 0 0,9-28-1,-4 11-1291,16-33-6304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23 8344,'0'0'313,"-5"-3"-48,-13-10-74,14 9 497,-5 1 1411,13 12-1806,0 0 0,-1 0 0,5 18 0,4 19 28,58 147 464,-61-174-745,21 38 246,-9-20 17,-1 1 1,14 42-1,-33-78-228,-2 12 108,-3-4-2055,0 2-7528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122 110 7000,'3'-2'0,"-1"-1"0,17-26 1,12-18 7,-22 35-3,-5 4-6,-3 7-1,-1 0 0,1 1 0,-1-1 1,1 1-1,-1-1 0,1 1 0,0-1 0,-1 1 0,1-1 0,0 1 0,-1 0 0,1-1 0,0 1 0,0 0 1,-1-1-1,1 1 0,0 0 0,0 0 0,0 0 0,-1 0 0,1 0 0,0 0 0,0 0 0,-1 0 1,1 0-1,0 0 0,0 1 0,0-1 0,-1 0 0,1 0 0,0 1 0,0-1 0,25 13-36,-26-13 38,29 17-8,-23-14 9,-2-1 9,-1 0 0,1 0-1,0 0 1,0 0 0,-1 1-1,1-1 1,-1 1 0,0 0-1,0 0 1,0 1 0,0-1-1,-1 0 1,1 1 0,-1 0-1,0-1 1,0 1 0,0 0-1,2 8 1,-3-8 31,0 1 0,-1-1-1,0 0 1,0 1 0,0-1 0,0 1-1,-1-1 1,1 0 0,-1 0 0,0 1-1,-1-1 1,1 0 0,-1 0 0,-2 4-1,-2 4 48,0-1 1,-14 17-1,18-25-87,-12 16 254,4-7-22,1 1 1,-9 14-1,16-24-191,1 1-1,-1-1 1,1 0-1,0 1 1,0-1 0,0 0-1,0 1 1,1-1 0,-1 1-1,1 0 1,0-1-1,0 1 1,1 6 0,0-7-23,-1 0-1,1 0 1,0 0 0,1 1 0,-1-1 0,0-1 0,1 1 0,3 5 0,8 15 59,50 99 52,-61-117-126,0 1 0,0 0 1,0 0-1,-1 0 0,0 0 0,1 6 0,-1-1-2,0-7-1,-1 0 0,0 0 1,-1 0-1,1 0 0,-1 0 0,1-1 0,-1 1 0,-1 0 1,1 0-1,0-1 0,-1 1 0,-3 6 0,2-5 1,1-1 0,0 0 1,0-1-1,-1 1 0,0-1 0,0 1 0,0-1 0,0 0 0,0 0 1,0 0-1,-1-1 0,1 1 0,-1-1 0,-6 4 0,5-4 0,-12 8 21,0-1 0,-1-1 0,0 0 0,-29 8 0,45-16-20,1 0 1,0 1-1,0-1 1,0 0-1,0 0 1,0 0-1,0 0 1,0 0-1,-1 0 1,1-1-1,0 1 0,0 0 1,0 0-1,-2-1 1,-2-1 4,-22-7 0,18 4-205,-1 0 0,1-1 0,1 0 0,-1-1-1,-8-9 1,-15-13-5749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39 7352,'18'22'0,"-16"-18"-5,0 1 0,1 0 1,-2 0-1,1 0 0,0 0 1,-1 0-1,0 1 0,0-1 0,-1 0 1,0 0-1,0 1 0,0-1 1,0 0-1,-1 1 0,-2 8 1,-2 11-49,-18 46 1,15-48 41,1-5 10,-6 29-6,3-3 6,2 6 1,6-39 2,1-8 0,0 1 0,1-1 0,-1 1 1,1-1-1,0 1 0,0-1 0,0 1 0,0 0 1,0-1-1,1 1 0,0-1 0,0 1 0,0-1 1,0 0-1,0 1 0,1-1 0,-1 0 1,4 4-1,-3-4 13,0 0 0,0-1 0,1 1 0,-1-1 0,1 1 1,-1-1-1,1 0 0,0 0 0,0 0 0,0-1 0,0 1 0,0-1 1,0 1-1,1-1 0,-1 0 0,0-1 0,0 1 0,1 0 0,-1-1 1,1 0-1,-1 1 0,1-2 0,-1 1 0,0 0 0,1-1 0,-1 1 1,0-1-1,1 0 0,-1 0 0,5-2 0,2 0 21,-7 2 1,0 0-1,0 0 1,0 0 0,0-1-1,-1 1 1,1-1-1,0 1 1,-1-1 0,1 0-1,2-3 1,14-11 198,-1 0 0,0-1 1,-1-1-1,-1-1 0,15-24 1,-20 27-160,-7 9 3,1 0-1,-1-1 1,-1 0 0,1 0-1,3-13 1,-5 15-55,14-37 381,-2-1-1,14-77 0,-28 117-378,0-1 1,0 1-1,0 0 0,-1 0 1,1 0-1,-1 0 0,0-1 1,0 1-1,-1 0 0,1 0 1,-1 1-1,0-1 0,0 0 1,0 0-1,-4-5 0,3 6-7,-5-5 89,4 6-91,-1-1 1,0 1-1,-1 0 1,1 1-1,0-1 1,-1 1-1,1 0 1,0 1-1,-1-1 1,-7 1-1,-10 1 25,-32 6-1,31-3-28,-21 1 12,-10-1-19,-62-10-1448,57 2-5764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8608,'0'0'233,"2"-4"-34,4-5 109,1 0 0,14-17 0,-19 25-47,-1 1-236,0 1-1,0-1 1,0 1-1,1-1 1,-1 1-1,0 0 1,0 0-1,0-1 1,0 1-1,0 0 1,-1 0-1,2 1 1,-1-1 8,1 1 7,1 1-1,-1-1 1,1 1-1,-1 0 1,0 0 0,0 0-1,0 0 1,1 4-1,2 1-11,-1-2 5,-1-1-1,0 1 1,0 0 0,-1 1-1,1-1 1,-1 0 0,-1 1 0,3 12-1,0 46 65,-4-54-95,1 28 72,-2 0-1,-7 45 0,7-69-65,-8 25 35,4-27-21,1-2-12,1 0 0,0 0 0,-2 16-1,5-26-9,0-1 0,-1 1 1,1 0-1,0-1 0,0 1 0,0-1 0,0 1 0,1 0 0,-1-1 0,0 1 0,0-1 0,0 1 0,0 0 0,1-1 0,-1 1 0,0-1 0,1 1 1,-1-1-1,1 2 0,18 10-1382,2 0-5524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160 193 4760,'18'-6'9,"-11"4"45,0 0 1,0-1-1,-1 0 0,12-6 0,-16 8 106,2-5 13,-2 3-126,-3 5 342,-21 23-267,1 2 0,1 1 0,2 0 1,1 1-1,1 1 0,-23 63 0,-34 158 360,72-247-445,0-1 1,0 1-1,1 0 0,0 0 0,0-1 0,0 1 0,1 4 0,-1-3-10,0-4-18,1-1 0,-1 1-1,0-1 1,1 1-1,-1-1 1,0 1-1,1-1 1,-1 1-1,1-1 1,-1 1-1,1-1 1,-1 1 0,1-1-1,-1 0 1,1 1-1,0-1 1,-1 0-1,1 1 1,-1-1-1,1 0 1,0 0 0,-1 0-1,1 1 1,0-1-1,1 0 12,1 1-4,1 0 0,0-1 0,-1 1 0,1-1 0,-1 0 0,1 0 0,-1-1 0,1 1 0,-1-1 0,1 1-1,-1-1 1,1 0 0,6-3 0,-1-1 1,1 0-1,14-10 1,-16 9-6,10-8 89,8-13-31,37-53 0,-46 53 26,15-37 122,39-114-1,-64 157-189,-4 12 7,-1 0 0,0-1 0,-1 1 0,0 0 0,0-13 0,1 4 57,0-1-20,-1-1 0,0 1 0,-4-24 0,3 39-55,-8-41 181,7 42-188,0 1 0,1 0 0,-1 0 0,0 0 0,0 0 0,0 0-1,0 0 1,-1 1 0,1-1 0,-1 0 0,1 1 0,-1-1 0,1 1 0,-1-1 0,0 1 0,1 0 0,-1-1 0,0 1 0,-3-1 0,4 2-5,-1-1 0,0 1 0,1 0 0,-1 0-1,1 0 1,-1 0 0,1 0 0,-1 0 0,0 1 0,1-1 0,-1 0 0,1 1 0,-1-1 0,1 1 0,0 0 0,-1-1 0,-2 3 0,-1 0 5,-1-1-6,-37 25 9,42-27-11,-58 40-1145,35-24-4616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64 2968,'0'0'26,"1"0"0,-1 0 0,1-1 1,0 1-1,-1 0 0,1 0 0,0 0 0,-1 0 1,1 0-1,-1-1 0,1 1 0,-1 0 0,1-1 0,-1 1 1,1 0-1,-1-1 0,1 1 0,-1 0 0,1-1 1,-1 1-1,1-1 0,-1 1 0,0-1 0,1 0 1,5-19 1319,2-8-199,-7 27-1059,0 1 0,-1-1 0,1 0-1,0 1 1,-1-1 0,1 1 0,0-1 0,0 1 0,0-1 0,0 1 0,-1 0 0,1-1 0,0 1 0,0 0-1,0 0 1,0-1 0,0 1 0,0 0 0,0 0 0,0 0 0,-1 0 0,1 0 0,0 0 0,0 1-1,0-1 1,0 0 0,0 0 0,0 1 0,0-1 0,-1 0 0,1 1 0,0-1 0,0 1 0,0-1 0,-1 1-1,1 0 1,0-1 0,-1 1 0,1 0 0,0-1 0,-1 1 0,1 0 0,0 1 0,3 56 896,-6-12-674,-2-1 0,-12 52 0,12-74-274,2-13 4,0-1 0,0 1 1,-1-1-1,-6 14 1,5-11 25,1-4-44,0 0 1,0 1-1,-1-2 0,0 1 1,0 0-1,-1-1 0,0 1 0,0-1 1,-11 11-1,7-11 11,0 1 1,-17 10-1,-58 28 18,83-46-51,-3 2-1,0 0 1,0 0-1,1 0 1,-1-1-1,-7 2 1,9-3-12,-1 2 8,-1 1-38,14 0 5,58 3-153,-37-4 52,0 1 0,0 2 1,44 12-1,-65-13 92,0-1-1,0 2 1,0-1-1,-1 2 1,17 11-1,-25-16 39,0 1 0,0 0 0,0 0 0,0 0 0,0 0 0,-1 0 0,1 0 0,-1 0 0,1 0-1,-1 0 1,0 0 0,0 0 0,0 0 0,0 0 0,0 0 0,0 0 0,-2 3 0,2-3 0,-1 3 2,1 0-1,-1 0 1,-1 0-1,1 0 1,-1-1 0,0 1-1,0 0 1,0-1 0,-1 1-1,0-1 1,1 0-1,-1 0 1,-7 7 0,-13 22-9,12-16 1,-26 31 0,35-47 12,0 0-1,0 1 1,-1-1-1,1 0 1,0 0-1,0 0 1,0-1-1,-1 1 1,1 0-1,-1-1 1,1 0-1,0 1 1,-1-1-1,1 0 1,-1 0-1,1-1 1,0 1-1,-1 0 1,1-1-1,0 1 1,-1-1-1,1 0 1,0 0-1,-5-2 1,-6-3-44,1 0-1,-22-15 1,27 16 24,-26-16-1280,-2 0-5138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338 173 6368,'-27'37'-6,"-37"68"-1,28-45 4,-19 25 19,51-78-19,-33 53 144,-57 125 1,74-130-5,20-54-126,-1 1 1,1-1-1,0 0 0,0 0 0,0 1 0,1-1 0,-1 0 1,0 0-1,0 0 0,1 1 0,-1-1 0,1 0 1,-1 0-1,1 0 0,-1 0 0,1 0 0,0 0 1,-1 0-1,1 0 0,0 0 0,0 0 0,0 0 1,0 0-1,0 0 0,0-1 0,1 2 0,0-1 12,5 0 172,-1-2-159,0 0-1,0-1 1,0 0 0,0 0 0,0 0-1,0-1 1,0 0 0,-1 0-1,1 0 1,-1-1 0,0 0-1,5-5 1,91-72 243,-72 56-105,-2-2 1,29-34 0,-39 41-121,2-6 200,59-134 90,-66 125-144,20-116 73,-31 128-105,-3 2-91,-1 1 1,-9-30-1,10 46-57,0 0 1,0 0-1,0 1 1,0-1-1,0 0 1,-1 1-1,0 0 1,0-1-1,0 1 1,0 0-1,0 1 0,0-1 1,-7-3-1,5 2 2,-6 0 85,4 3-96,-1 1 0,0 0 0,0 0 1,1 1-1,-1 0 0,0 0 0,1 1 1,-1 0-1,1 1 0,-1-1 0,1 1 1,0 1-1,-9 5 0,11-5-261,1 0-1,-1 1 1,1-1-1,-5 7 1,-15 21-6023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7800,'1'0'1,"-1"0"0,0 0 1,1 0-1,-1 0 0,0 0 0,1 0 0,-1 0 0,0 0 1,1 0-1,-1 0 0,0 0 0,1 0 0,-1 0 1,0 1-1,1-1 0,-1 0 0,0 0 0,1 0 1,-1 0-1,0 1 0,0-1 0,1 0 0,-1 0 1,0 0-1,0 1 0,1-1 0,-1 0 0,0 1 1,0-1-1,1 1-1,-1 0 0,0 0 0,1 0 0,-1-1 0,0 1 1,0 0-1,0 0 0,1 0 0,-1 0 0,0 0 0,0 0 0,-1-1 0,1 1 0,0 0 1,0 0-1,0 0 0,0 0 0,-1 0 0,1-1 0,-1 1 0,1 0 0,0 0 1,-1 0-1,1-1 0,-1 1 0,1 0 0,-1-1 0,0 1 0,0 0 0,-3 2 1,-20 33-11,3-8 0,-24 44-1,24-23 10,6-2 26,-13 67 0,24-98-18,3-13 4,0 1 0,0-1 0,0 1 0,1-1 0,-1 1 0,1 0 1,0-1-1,0 1 0,1 7 0,4 11 138,12 41 0,0-3 158,-15-51-185,-1 0 0,0 1-1,0-1 1,-1 0 0,0 0-1,0 1 1,-1-1 0,0 0 0,-4 12-1,3-12-62,1-5-3,-1-1 0,0 0 0,1 1 1,-1-1-1,0 0 0,-1 0 0,1 0 0,-4 4 0,2-2 103,-1 1-1294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6904,'8'1'17,"0"0"0,0 1 1,-1 0-1,1 1 0,-1-1 0,1 1 1,-1 1-1,0 0 0,0 0 0,10 8 1,37 20 88,-19-20-73,1-1 0,0-2 0,55 8 0,-12-10 7,10 3-27,-81-9-11,85 18 17,-79-16-13,0 1-1,0 1 0,0 1 1,-1 0-1,17 10 0,-27-14 2,-1 0 0,0 0-1,0 0 1,0 1 0,0-1-1,0 1 1,0-1-1,0 1 1,-1 0 0,0 0-1,1-1 1,-1 1 0,0 0-1,0 0 1,-1 0-1,1 0 1,0 4 0,0 8 97,0-1 0,-2 21-1,0-12-27,1 40 203,1-40-132,1-1 0,1 1 0,1-1 1,6 22-1,-8-41-120,0 1 1,0-1-1,0 0 1,0 0 0,1 0-1,-1 0 1,1 0-1,0 0 1,0-1-1,0 1 1,0-1-1,5 3 1,-4-2-4,-1-2-10,0 0-1,-1 0 0,1 0 0,0 0 0,0-1 1,0 1-1,0-1 0,0 0 0,0 0 0,0 0 1,0 0-1,0 0 0,0-1 0,0 1 1,0-1-1,0 0 0,0 0 0,4-2 0,-4 2 2,5-2 3,-1 0 0,0 0 0,0-1 0,-1 0 0,1-1 0,-1 0 0,0 0 0,0 0 0,8-9 0,-7 7-8,-2 3-2,0 0-1,-1-1 0,0 0 0,0 1 1,0-1-1,0-1 0,3-5 0,4-7 2,2 0-4,-8 11 0,0 0-1,0 0 1,-1-1-1,0 1 1,4-10-1,28-84 29,-33 82-18,-3 10-7,0 2-4,1 0-1,-2-1 1,1 1-1,-1 0 1,0 0-1,0 0 1,-1 0-1,0 0 1,0 0-1,-5-8 1,4 8 0,-4-7 7,0 1 0,0 0 0,-1 0 0,-1 1 0,-16-18 0,23 28-5,0 1 0,-1-1 0,1 1 0,0 0 0,-1 0 0,1 0 0,-1 0 0,0 0 0,1 0 0,-1 1 0,0-1 0,1 1 0,-1 0 0,0 0 0,1 0 0,-1 0 0,0 0 0,0 0 0,1 1 0,-6 1 0,-2 2 7,-1 0 0,1 0 1,-18 11-1,-19 17-1186,25-15-4847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4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28 8968,'-81'34'-15,"29"-15"15,-49 13 8,49-18 8,-87 31 15,130-43-20,0 1 1,0 0 0,1 1-1,-1 0 1,-11 8 0,3-1-2,-31 20 6,33-16 24,8-7-22,-1 2-3,0 0-1,0 1 1,1 0 0,0 1 0,1 0 0,0 0 0,-6 20 0,8-21 19,-1 1-13,1-1 0,1 1-1,0 0 1,1 0 0,0 0 0,1 1-1,0 13 1,2-14 12,0 0-1,1-1 1,4 16 0,-6-26-26,1 0 1,0 0-1,-1 1 1,1-1-1,-1 0 1,1 0-1,0 0 1,0-1 0,0 1-1,-1 0 1,1 0-1,0 0 1,0-1-1,0 1 1,0 0-1,0-1 1,1 1-1,-1-1 1,0 1-1,0-1 1,0 1 0,0-1-1,2 0 1,1 1 11,32 5 14,-18-6 34,83-26 19,-79 16-51,97-68 16,-95 58-31,-18 14-16,13-13 3,-1-1 0,-1 0 0,-1-1 1,27-46-1,72-148 34,-82 134 4,-32 82-44,-1-1 0,1 1 0,0-1-1,-1 1 1,1-1 0,-1 1 0,1 0-1,-1-1 1,1 1 0,-1 0 0,1-1-1,-1 1 1,0 0 0,1 0 0,-1-1 0,0 1-1,1 0 1,-1 0 0,0-1 0,0 2-1,0 2 1,0 14 0,-3 9 7,-13 115 1,10-99 1,-25 189 27,-22 112 96,37-242-105,10-63 60,5-28-61,-17 157 162,13-96-64,5-70-117,0-1-1,0 0 1,0 1-1,0-1 1,0 0-1,0 1 1,0-1-1,0 0 1,0 0-1,1 1 1,-1-1-1,0 0 1,1 0 0,-1 1-1,1-1 1,0 0-1,-1 0 1,1 0-1,0 0 1,0 0-1,-1 0 1,2 1-1,-1-1-1,5-2 42,5-6-26,0 0 0,17-17 0,-27 23-21,13-14 20,77-113-1317,-38 47-5337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26 6192,'7'-4'3,"17"-15"19,-22 17 1,-6 5-17,0 0 1,0 1-1,0 0 1,1 0-1,-1 0 1,1 0-1,-4 7 1,3-5-6,-5 6 1,-19 31 8,-39 74 7,43-76 4,-36 88-1,45-92 2,-1-2-18,-27 65 81,38-87-68,1 1 1,0-1 0,1 1-1,0 0 1,-1 20 0,7-20 82,4-2-64,1-1 0,-1 0 0,14 14 0,-9-16 85,-3-6-89,-1 0-1,1-1 1,0 0 0,-1-1-1,1 1 1,10-1-1,-2-5 324,8-11-94,43-30 1,-49 27 198,82-95 173,-82 87-225,66-126 161,-72 119-194,27-116 132,-38 145-462,-1-1 1,0 1-1,0-1 1,-1 0-1,1 1 1,-1-1 0,0 0-1,-1 0 1,0-7-1,-2-1 20,-4-18 25,7 30-75,-1-1 0,1 1-1,0 0 1,-1 0 0,0 0 0,1 0-1,-1 0 1,0 0 0,1 1-1,-1-1 1,0 0 0,0 0 0,0 0-1,0 1 1,0-1 0,0 0-1,0 1 1,0-1 0,0 1-1,0-1 1,0 1 0,0-1 0,-2 1-1,0-1 27,-2-1-32,1 2 1,0-1-1,-1 0 1,1 1-1,0 0 1,-1 0-1,1 0 1,-1 0-1,1 1 1,0 0-1,-1 0 1,1 0-1,0 0 1,-6 3-1,-39 16-1439,-1 1-5770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401 119 8608,'0'-44'484,"-1"43"-459,1 1 1,0-1 0,-1 0-1,1 1 1,-1-1 0,1 0 0,-1 1-1,1-1 1,-1 1 0,1-1-1,-1 1 1,0-1 0,1 1-1,-1-1 1,0 1 0,1 0-1,-2-1 1,-3-2 38,-2-2-18,-21-12 347,-47-15 40,72 31-399,-1-1 0,1 1 0,-1 0 0,0 0 0,1 1 0,-1-1 0,0 1 0,1 0 0,-1 0 0,-7 0 0,-3 2 19,-28 1 19,38-3-52,-1 1 0,1 0 0,0 0 0,0 1-1,1-1 1,-1 1 0,0-1 0,0 1 0,1 0 0,-1 1 0,1-1 0,0 1-1,-1-1 1,1 1 0,1 0 0,-5 5 0,4-5-3,-2 7 103,5-1-93,0 0 0,1 0 0,0 0 0,0 0 0,5 15 0,2-6 68,-8-18-93,10 18 41,1-2 0,0 1-1,1-2 1,29 29 0,111 103 140,-134-132-178,-11-9-2,-1 0 0,1 0 0,10 15 0,11 16 9,-24-31-11,0 1 0,-1-1-1,0 1 1,3 8 0,-4-9 0,-1-1 0,0 1 0,0-1 0,0 1-1,0 6 1,-1-6 0,-1-1-1,0 1 0,1-1 0,-2 0 0,-1 8 1,1-8-1,0 0 0,0 0 0,0 0 0,-1-1 0,-5 8 0,2-5 0,0 0 0,0-1 1,-10 8-1,-29 18 5,-8-6-2,31-18-1,0-2 0,0 0 0,-31 4 0,46-9 0,0 0 1,1 0-1,-1-1 1,0 0-1,0 0 0,-12-2 1,3-1 0,1 3-1,11 0-1,0-1 0,1 1 0,-1 0 0,0-1 0,1 0 0,-1 0 0,1 0 0,-1 0 0,-4-3 0,-41-20 15,49 24-16,-1 0 0,1 0 1,0 0-1,0 0 0,-1-1 0,1 1 1,0 0-1,0 0 0,0 0 0,-1 0 1,1 0-1,0-1 0,0 1 0,0 0 0,0 0 1,-1 0-1,1-1 0,0 1 0,0 0 1,0 0-1,0 0 0,0-1 0,0 1 1,0 0-1,0 0 0,-1-1 0,1 1 1,0 0-1,0 0 0,0-1 0,0 1 0,0 0 1,1-1-1,-1-3-103,0 0 1,1 0-1,0 0 0,0 0 1,0 0-1,1 0 0,-1 1 1,1-1-1,0 0 0,0 1 1,0-1-1,0 1 0,5-5 1,20-28-7158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7176,'-21'1'368,"19"0"-310,0 0 1,1 1-1,-1-1 1,0 0 0,1 1-1,-1-1 1,1 1-1,0 0 1,0-1-1,-1 1 1,1 0-1,0 0 1,0 0 0,1-1-1,-1 1 1,0 0-1,1 0 1,-1 0-1,1 0 1,0 1-1,-1-1 1,1 0 0,0 3-1,0 9 259,1-1-1,3 21 1,-2-23-159,8 54 506,27 109 1047,-33-156-1632,3 25 507,-5-26-293,0-1 1,-1 1-1,-1-1 1,-1 1 0,-1-1-1,-6 32 1,8-46-174,-1 0 0,-3 10-1944,0 2-7416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8792,'0'5'-49,"0"0"1,-1-1-1,0 1 1,0 0-1,0-1 1,-1 1-1,1-1 1,-3 6-1,-11 29-210,6 1 245,-2 18 12,-8 103 26,15-125-23,-9 135 156,13-168-143,0-1 0,0 0 0,0 1 0,1-1 0,-1 1 0,1-1 0,0 0 0,-1 1 0,1-1 0,2 3 0,0 1-2,-3-6-10,1 1 0,-1-1-1,1 0 1,-1 1 0,1-1 0,-1 0 0,1 1 0,0-1 0,-1 0 0,1 0-1,-1 0 1,1 0 0,0 1 0,-1-1 0,1 0 0,0 0 0,-1 0 0,1 0 0,0 0-1,-1-1 1,2 1 0,1 0 3,23-2-979,0-3-3926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5208,'0'10'-6,"0"1"1,-1-1 0,0 0-1,-1 0 1,-3 12 0,-1 4-19,1 2 0,1-1 1,0 52-1,3-27 28,-4 56 63,2-56-42,-18 173 872,18-207-821,-3 40 711,6-51-536,0-5-15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148 108 4664,'-53'170'160,"-31"88"-57,81-251-93,1-1 1,0 1 0,1 0-1,0 1 1,0-1 0,0 13-1,1-14-3,1-3-2,-1 0 0,1 0 1,0 0-1,0-1 0,0 1 0,0 0 1,0-1-1,0 1 0,1-1 0,-1 0 1,1 1-1,0-1 0,0 0 0,0 0 1,0 0-1,2 2 0,-1-1 3,7 2 39,6-2-19,1-1 1,18 1-1,-18-6 119,5-5-39,40-22 0,-46 17 93,70-73 90,-70 64-71,-11 16-158,5-9 13,-1-1 0,0 0 1,-1 0-1,0-1 0,-2 0 0,0 0 1,4-19-1,2-18 449,-2-2 0,5-100 0,-15 152-567,0 1 0,0-1 1,0 1-1,-1 0 0,1-1 0,-1 1 1,0-1-1,0 1 0,0 0 0,0 0 1,-1 0-1,1 0 0,-1 0 0,0 0 1,0 0-1,-4-5 0,-12-11-5090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7000,'2'21'4,"-1"-11"4,0 0-1,-1 0 1,0 0-1,-1 0 1,-2 13-1,-30 134 309,18-38 280,13-99-535,-6 32 564,0 68 1,8-87-1111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7088,'10'64'25,"0"98"100,-11-93 45,0-59-154,-12 171 472,0-91-264,9-40-110,2-12 121,-14 72 0,9-92-24,6-16-186,0 0 0,0 1 1,0-1-1,1 0 0,-1 0 0,1 0 0,-1 1 0,1-1 1,0 0-1,0 1 0,0 2 0,0-4 71,4-7-17,15-26-1162,2-5-4410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70 4848,'-48'161'75,"43"-144"-68,3-9 20,1-1 0,-1 1-1,1 0 1,1 14 0,-1-5 35,1 0 0,1 0 1,1 0-1,0 0 0,1 0 0,1 0 0,1 0 1,11 26-1,-14-40-33,0 0-1,0 0 1,1 0 0,-1 0 0,1 0-1,0-1 1,0 1 0,0-1 0,0 0-1,0 0 1,1 0 0,-1 0 0,1 0-1,-1-1 1,7 2 0,-5-1 11,10 1 221,11-4-73,40-5 0,-54 4-117,0-1 0,0-1 0,0 0 0,0-1 0,-1 0 0,0-1 0,0 0 0,12-9 0,-10 7-15,8-8 225,-15 10-209,11-9 38,0-1 1,-2-1-1,0 0 1,25-38-1,13-40 247,-44 78-291,-2 0 0,0-1 0,-1 0 0,5-23 0,-10 36-43,0-1 1,-1 1 0,0 0-1,0 0 1,-1-1-1,1 1 1,-1 0-1,0 0 1,0 0 0,-3-7-1,1 4-2,-2-1 60,-2 5-64,1 0 0,-1 0-1,0 1 1,1 0 0,-2 0 0,-10-3-1,-1 4 58,-104 14 16,96-5-76,-43 16-1,-12 13-10,45-18-6,-5 2-24,-46 16 1,-20 0-1152,57-19-4428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 6552,'0'0'-96,"0"-11"-272,2 4 345,-1 5 47,-1 12 70,0 13 106,-6 41 1,-22 112 753,26-158-903,-1 35 265,4-35-137,1 0-1,1 0 1,0 0 0,2-1-1,12 34 1,-17-51-173,0 1-1,0-1 1,0 0 0,0 1-1,1-1 1,-1 1 0,0-1-1,0 0 1,1 1 0,-1-1-1,0 0 1,1 1-1,-1-1 1,0 0 0,1 1-1,-1-1 1,1 0 0,-1 0-1,0 1 1,1-1 0,-1 0-1,1 0 1,-1 0 0,1 0-1,-1 0 1,1 0 0,-1 0-1,0 1 1,1-1 0,-1 0-1,1-1 1,-1 1-1,1 0 1,-1 0 0,1 0-1,-1 0 1,1 0 0,-1 0-1,0-1 1,1 1 0,-1 0-1,1 0 1,-1 0 0,0-1-1,1 1 1,-1 0 0,1-1-1,20-20 4,-17 16 7,31-36-1089,-1-4-4327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17 5296,'45'-15'-33,"-41"14"16,-1 1-26,22 11 0,109 54 224,-126-61-165,-3-1 37,1 0 0,-1 1 0,1-1 0,-1 1 0,0 0 0,-1 1 0,8 7 1,-7-6 5,-3-3-7,1 0-1,-1 0 1,-1 0 0,1 0-1,0 1 1,-1-1 0,1 1-1,-1-1 1,0 1 0,0-1-1,-1 1 1,1-1 0,0 5-1,-1-3 18,-1 8 299,-3 0-216,-1 1 0,-1-1 0,0-1 0,-1 1 0,0-1 0,-1-1 0,-14 17 0,13-18-93,6-6 1,-1 1 1,0-2 0,0 1-1,0 0 1,-9 5 0,3-2 30,0 1 19,0-1 0,0-1 0,0 0 0,-1 0 0,1-1 0,-1 0 0,-1-1 0,-15 5 0,3-5 165,-33 13 1,55-17-196,1 1-69,0-1-1,0 1 1,0-1 0,0 1 0,0 0 0,0-1 0,1 1-1,-1 0 1,0-1 0,0 1 0,1 0 0,-1 0 0,1 0-1,-1 0 1,1 0 0,-1-1 0,1 1 0,-1 0 0,1 0-1,0 0 1,0 0 0,-1 0 0,1 2 0,0-2-7,0 0 1,0 0-1,0 0 1,0 0 0,1 0-1,-1-1 1,0 1-1,0 0 1,1 0-1,-1 0 1,1-1-1,-1 1 1,0 0 0,1 0-1,-1-1 1,1 1-1,0 0 1,-1-1-1,1 1 1,0-1 0,-1 1-1,1-1 1,0 1-1,-1-1 1,1 1-1,0-1 1,1 1 0,10 7 56,91 89 52,-89-84-93,0 2-1,-1 0 0,22 32 0,-30-38-10,0 1-1,0 0 1,0-1 0,-2 2-1,1-1 1,-1 0-1,3 18 1,-6-23-4,0-1 0,0 1 0,0-1 0,0 1 0,-1 0 1,0-1-1,0 1 0,0-1 0,-4 9 0,2-6 0,-1 3 5,0 1 0,-1-1 0,-1 0 0,0-1 0,0 0 0,-1 0 0,0 0-1,0-1 1,-17 15 0,12-11-8,10-9 0,-1-1 0,0 1 0,0 0 1,0-1-1,0 0 0,0 1 0,-5 1 0,-1 1 1,-25 9 1,-2-6 1,3-6-3,28-2-84,1 1-1,-1-1 1,1 0 0,-1 0 0,1-1 0,-1 0 0,1 1 0,-1-1 0,1-1 0,0 1-1,-1-1 1,1 1 0,0-1 0,0-1 0,0 1 0,-4-4 0,-7-6-6498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54 7264,'48'-30'-12,"-46"29"-7,-2 4 10,-1 2 13,0 0 0,0 0 0,-1 0 0,0 0 0,0 0 0,0-1 0,0 1 0,-1 0 0,-3 4 0,-38 48 73,29-39-41,-56 74 57,62-80-68,1 0 0,1 1 0,0 0 0,0 0 0,1 1 0,-7 28 0,9-30-8,0 1 32,0 0 0,1 0 0,1 0 0,-2 19 0,3-17-12,1-13-21,0 0 0,0 0 0,0-1 0,1 1 1,-1 0-1,0 0 0,1-1 0,-1 1 0,1 0 0,0-1 1,-1 1-1,1-1 0,0 1 0,0-1 0,0 1 0,0-1 1,0 1-1,1-1 0,-1 0 0,0 0 0,1 0 0,1 2 1,-1-2 8,6 2 162,11-2-96,-1-1 1,20-2-1,-19-2 164,-7-1-172,0 0-1,-1 0 1,1-1-1,-1 0 1,-1-1-1,1 0 1,-1-1-1,14-13 1,1-2 93,104-99 849,-114 107-969,-10 10-3,0 1-1,0-1 1,-1-1-1,1 1 1,-1-1-1,3-6 1,29-59 346,-34 59-198,-3 8-178,0 0 1,0 0-1,-1 0 1,1 0-1,-1 0 1,0 1-1,0-1 1,0 0-1,-1 1 1,1 0-1,-1 0 1,0 0-1,0 0 1,0 0-1,0 0 1,0 1-1,0-1 1,-1 1-1,0 0 1,1 0-1,-1 0 0,-4-1 1,-3 0 18,0 1 0,0 0 0,0 0-1,0 1 1,-21 1 0,-14-2-28,42 1-98,0 0 0,0 0 0,1 0-1,-1 0 1,1-1 0,-1 1 0,1-1 0,0 0-1,-1 0 1,1 0 0,0-1 0,0 1 0,1-1-1,-1 1 1,0-1 0,1 0 0,0 0 0,-4-6-1,-12-19-7481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9592,'0'0'1521,"-2"4"-1222,-5 11-204,1 1 0,1 0 0,1 0 0,0 0 0,-2 23 0,-2 79 52,7-87-124,-1 8 54,1 0-1,7 61 1,-4-85-51,4 72 51,-6-86-75,0 0 1,0 0-1,-1 0 1,1 0-1,1 0 1,-1 0-1,0 0 1,0 0-1,0 0 0,1 0 1,-1 0-1,0 0 1,1 0-1,-1 0 1,1 0-1,-1-1 1,1 1-1,-1 0 0,1 0 1,0 0-1,0 1 1,2-1 3,-3 0-6,1 0 1,0 0-1,0-1 1,0 1-1,0-1 1,0 1-1,0-1 1,0 1-1,0-1 1,0 1-1,0-1 1,1 0-1,-1 0 1,0 0-1,0 0 0,1 1 1,1-1-1,-1-1 1,1 1 0,-1 0-1,1-1 1,-1 1-1,0-1 1,1 0-1,-1 1 1,0-1-1,1 0 1,1-2-1,32-27-7,65-72-1489,-40 38-5944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11 9144,'0'0'129,"-2"-2"-17,-1 1-82,-1-1 0,1 1 1,0 0-1,0 0 0,-1 0 0,1 1 1,-1-1-1,1 1 0,0 0 0,-1-1 0,1 2 1,-1-1-1,1 0 0,-1 1 0,1 0 0,0-1 1,-1 1-1,-3 2 0,-1-1-7,-6 2 78,-1 1 0,1 0 0,0 1 0,0 1 0,-22 14 0,23-13-35,-10 8 289,-73 86 152,82-79-127,4 2-206,2 1 1,-8 38 0,17-42 165,3-8-248,0 0 0,1 0 0,1-1 1,11 21-1,-16-33-70,0 0 1,-1 1-1,1-1 0,0 0 1,0 0-1,0 0 0,0 0 1,0 0-1,0 0 0,0-1 1,3 2-1,16 9 101,0-1-1,43 13 1,-38-18 84,6-2-84,0-2-1,0-1 1,0-2 0,56-10 0,-35-7-48,-50 19-54,0-1-1,-1 0 1,1 1 0,0-1-1,-1 0 1,1 0 0,-1 0-1,1 0 1,1-3 0,7-6 26,-2 0 1,1-1 0,-1 0 0,-1 0-1,10-20 1,-16 29-28,0 0-1,-1 1 0,1-1 1,-1 0-1,1 0 0,-1 1 1,1-1-1,-1 0 0,0-3 1,-1-10 24,0-1 0,-1 1 0,0 0 0,-1 0 1,-6-15-1,-2 11 123,-66-68 62,58 73-81,-8 1-47,-56-19 1,71 28-2012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44 116 6552,'3'1'-7,"7"1"4,-9-2 5,0 1 0,0 0 0,0-1 0,0 1 0,0 0 0,0-1 0,0 1 0,0 0-1,0 0 1,0 0 0,0 0 0,0 0 0,0 0 0,-1 0 0,1 0 0,-1 1 0,1-1 0,0 0-1,-1 0 1,0 0 0,1 1 0,-1-1 0,0 0 0,0 0 0,0 1 0,0-1 0,0 0-1,0 1 1,0 1 0,-4 35 90,3-35-94,-1 14 116,-1-1-1,-6 22 1,-5 20 233,-19 155 580,27-134-678,4-13-26,3-60-102,3 2 23,-4-8-142,0 0 1,0 1-1,0-1 0,0 0 1,0 0-1,0 0 1,0 0-1,0 0 0,0 0 1,0 0-1,0 0 0,0 0 1,0 1-1,0-1 0,0 0 1,1 0-1,-1 0 0,0 0 1,0 0-1,0 0 0,0 0 1,0 0-1,0 0 1,0 0-1,1 0 0,-1 0 1,0 0-1,0 0 0,0 0 1,0 0-1,0 0 0,0 0 1,0 0-1,0 0 0,1 0 1,-1 0-1,0 0 0,0 0 1,0 0-1,0 0 1,0 0-1,0 0 0,0 0 1,0 0-1,1 0 0,-1-1 1,0 1-1,0 0 0,0 0 1,0 0-1,5-3 19,-1 0 0,0 0 0,0 0 0,1-1 0,-2 1 0,1-1-1,0 0 1,-1 0 0,0-1 0,0 1 0,0-1 0,4-9 0,27-63 156,-28 62-187,58-121 403,-42 94-185,64-148 691,-60 121-535,-20 51-240,-1 3 5,0 0 0,1 0 0,0 1 0,9-14 0,-13 26-2,-2 17-1459,0-1-6088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12824,'8'2'-46,"0"2"0,0-1-1,-1 1 1,1 1 0,-1-1 0,0 1 0,-1 0 0,1 1 0,-1-1 0,0 1 0,0 1 0,6 8 0,-4-4 49,0 0 1,-1 1-1,0 0 1,-1 1-1,0-1 1,-1 1-1,4 16 1,-6-15 23,-1 1 0,0 0 0,-1 18 0,-1-29-19,0 1-1,0-1 1,-1 1-1,0-1 1,0 0-1,0 1 1,0-1-1,-1 0 1,1 0-1,-1 0 1,0 0-1,0 0 1,-4 4-1,-8 2-1,-70 14-78,81-23 33,-1 0 15,9 3-16,17 7-55,9 5 29,3 11 66,-4 0 0,-9-3 0,-17-14-1,0 0 0,0 0 0,-1 1 0,0-1 0,-1 1 0,0 0 0,0 22 0,-2-27-2,0 0 1,-1 0 0,1 0-1,-1 1 1,-1-1 0,1 0-1,-1 0 1,0-1-1,-1 1 1,1 0 0,-1-1-1,0 1 1,-1-1 0,1 0-1,-1 0 1,0 0 0,0-1-1,-1 1 1,1-1 0,-9 6-1,12-9 2,-1 0 0,1 0 0,0 0 0,-1 0 0,1 0 0,-1 0 0,0 0 1,1-1-1,-1 1 0,0-1 0,-3 2 0,-3 0-1,-31 6 1,-4-3 1,3-5 1,28-1 0,-21-3 10,-21-17-1,16 6-9,-53-15-1433,43 17-5728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31 148 8696,'5'45'64,"-22"138"88,3-46-8,12-111-132,0-10 16,2 0 1,1 18-1,10 66 76,-10-96-93,0 0 1,1 0-1,-1 0 1,1 0-1,0 0 0,0 0 1,0-1-1,1 1 0,-1-1 1,1 1-1,0-1 0,0 0 1,0 0-1,0 0 1,0-1-1,5 4 0,-3-3 4,-2-1-5,0 0 0,0 0 1,0 0-1,1-1 0,-1 1 0,1-1 0,-1 0 1,1 0-1,-1-1 0,1 1 0,0-1 0,-1 1 1,1-1-1,0 0 0,0-1 0,-1 1 0,1 0 0,4-2 1,-4 1 2,11-4 68,9-8-21,33-24 0,-41 20 27,57-102 39,-60 90-11,50-135 53,-52 131-40,6-27 130,-2-1 0,12-118-1,-26 172-362,4-40-956,-3 36-5699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 8072,'-8'0'27,"0"0"0,0 1 0,0 0 1,1 1-1,-1 0 0,0 0 0,-8 4 1,2 0-7,2 1 1,-1 0 0,-20 16 0,-7 8 10,-3 5-25,38-31-7,-9 7-2,0 0 0,1 1 0,-18 22 0,10 2 2,13-16 21,1 1 1,1-1-1,1 1 0,1 1 1,-2 37-1,5-44 4,-2 8 118,0 0 0,-2 0 0,0-1-1,-1 0 1,-2 0 0,-17 37 0,14-40 77,1-1 0,-2-1 0,-1 0 0,-19 22 0,31-39-209,1-1 0,-1 1 0,0-1 0,1 0 0,-1 0 0,0 1 0,1-1 0,-1 0 0,0 0 0,1 0 0,-1 0 0,0 0 0,1 0 0,-1 0 0,0 0 0,1 0 0,-1 0 0,0 0 0,1 0 0,-1-1 0,0 1 0,1 0 0,-2-1 0,0 0 18,-22-8-1293,-3-2-5202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8072,'63'42'48,"35"24"20,55 39 360,-113-77-322,1-2 1,74 34 0,-55-36-91,-53-22-16,22 14 0,-19-9 4,-9-6 17,4 10 67,-6-3-51,0-1 1,0 1-1,-1-1 0,0 0 0,0 0 1,-6 12-1,2-3 68,0-1 0,-3 20 0,-20 147 455,26-164-537,3-12-7,-1-1 0,0 1 0,1-1 0,0 1 0,1-1 0,0 7 0,1-2 7,0 0 0,0-1 0,1 1 0,7 14 1,-2-15 37,-1-6-49,0 1-1,0-1 1,0-1-1,1 1 1,-1-1 0,14 2-1,-4-5 4,34-14 4,-34 9-18,-1 0 1,22-13 0,-22 10 0,-1-2 0,27-21-1,-21 12 0,25-32 0,12-25-1,-12 0 0,-34 53 0,10-26 0,-1-23 0,-9 5 0,-6 9 0,-4 48 0,-2 1 0,0-1 0,0 0 1,-2-13-1,2 23 1,-1 0-1,1 0 1,-1 0 0,1 0 0,-1-1-1,0 1 1,1 0 0,-1 1-1,0-1 1,0 0 0,0 0-1,0 0 1,0 0 0,0 1 0,0-1-1,0 0 1,0 1 0,0-1-1,0 1 1,0-1 0,0 1 0,0-1-1,-1 1 1,1 0 0,0 0-1,0 0 1,0 0 0,-1-1-1,1 2 1,0-1 0,0 0 0,0 0-1,-3 1 1,-22 10-622,-37 21 1,3 1-5660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22 11744,'-71'10'-53,"39"-6"-6,0 1-1,-40 13 1,-56 22-46,101-31 41,0 2 1,1 1 0,-42 25 0,55-29 49,-12 9-39,13-8 32,-2 1 9,0 2 1,1-1-1,0 2 0,0 0 0,2 0 1,-13 18-1,16-19 3,-2 2 3,1-1 1,1 1 0,0 0-1,1 1 1,-10 27 0,17-41 5,-1 0 0,1 0 0,0 1 0,-1-1 0,1 0 0,0 0 0,0 0 0,0 1 0,0-1 0,0 0 0,0 0 0,0 1 0,1 1 0,0-2 0,1 0 0,-1 0 0,1 0 0,0 0 0,-1 0 0,1 0 0,0 0 0,0 0 0,0-1 0,0 1 0,0-1 0,-1 0 0,1 1 0,0-1 0,0 0 0,0 0 0,0 0 0,3-1 0,-3 1 1,11-2 7,-6 0-5,0-1 1,1 1-1,-1-2 0,-1 1 1,1-1-1,0 0 0,-1-1 1,0 1-1,0-1 0,0 0 1,7-10-1,146-142 116,-89 91-55,90-82 121,-156 145-173,0 0 0,0 0 1,0 0-1,0 1 0,1-1 0,-1 1 0,1 0 0,8-2 1,-8 2-8,-4 2-4,0 0 1,0-1 0,0 1-1,0 0 1,0 0-1,0 0 1,0 0 0,-1 0-1,1 0 1,0 0 0,0 0-1,0 0 1,0 1-1,0-1 1,0 0 0,0 1-1,0-1 1,0 0 0,0 1-1,0-1 1,1 2-1,0-1 4,16 14 0,0 12 0,1 13-3,-3 11-2,-4 10 0,-3 16 0,-3 17 0,-4 8 0,1-8 0,-3-62 0,1-4 3,-1 1-1,-7 45 1,-3 45 51,9-114-20,-1 3 6,2-6 0,19-10-1388,1 2-5592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7896,'-18'54'104,"-12"52"-24,-16 32-47,27-85-23,5-13-4,-17 76 1,29-109-7,-13 78 12,14-76-9,0 0 0,0 1 0,1-1 0,0 0 1,1 0-1,0 0 0,4 17 0,-4-25 0,-1 0-1,1 0 1,0 1-1,-1-1 1,1 0-1,0 0 1,0 0-1,-1 0 1,1 0-1,0 0 1,0 0-1,0 0 1,0 0-1,0-1 1,0 1-1,1 0 1,-1 0 0,0-1-1,0 1 1,2-1-1,2 3 5,22 8 20,-13-10 73,2-4-63,-1 0 0,0-2 1,25-9-1,-23 2 110,11-14-25,28-36 1,-41 39 224,50-121 154,-55 122-129,10-35 1,-11 26-258,2 2-47,12-46 416,22-100 788,-45 174-1262,0 1 0,0 0 0,0-1 0,0 1 1,0 0-1,0-1 0,0 1 0,0 0 0,-1-1 0,1 1 0,0 0 1,0 0-1,0-1 0,0 1 0,-1 0 0,1 0 0,0-1 0,0 1 0,-1 0 1,1 0-1,0-1 0,-1 1 0,1 0 0,0 0 0,-1 0 0,1 0 0,0 0 1,0 0-1,-1-1 0,1 1 0,-1 0 0,1 0 0,-1 0 0,-13-2 52,13 2-48,-7 0 11,-40 2 72,43-1-79,-134 16-1473,57-5-6331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6:5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4400,'2'3'15,"-2"-2"-8,1 0 1,0-1 0,-1 1-1,1-1 1,0 1 0,-1-1-1,1 1 1,0-1 0,-1 0-1,1 1 1,0-1 0,0 0-1,-1 1 1,1-1 0,0 0-1,0 0 1,0 0 0,0 0-1,1 1 1,-1-1 545,-18 2-242,0 1 1,-1 1-1,1 0 0,1 1 0,-1 1 0,-30 16 0,-8 1 182,48-20-423,0 0-1,0 1 1,0 0 0,1 0 0,-1 0 0,1 1 0,0 0 0,1 0-1,-1 1 1,1 0 0,0 0 0,-8 12 0,12-17-32,1 1 1,-1 0 0,1 0-1,-1 0 1,1-1 0,0 1-1,0 0 1,0 0-1,0 0 1,0 0 0,0 0-1,0-1 1,1 1 0,-1 0-1,0 0 1,1 0-1,0-1 1,-1 1 0,3 3-1,16 23 186,-18-27-223,1 1 26,0 0 0,0 0 0,1 0 0,-1 0 0,0 0 0,1-1 0,-1 1 0,1-1 0,0 0 0,0 0 0,-1 0 0,1 0 0,0 0 0,0 0 0,0-1 0,0 0 0,0 1 0,0-1 0,0 0 0,0 0 0,4-1 0,1-1 6,0 1 0,0-1 0,0-1-1,-1 1 1,8-5 0,-9 5 14,-1-1 0,0 1 0,0-2 1,0 1-1,0 0 0,0-1 0,-1 0 0,0 0 1,0-1-1,0 1 0,0-1 0,0 1 0,3-8 1,20-25 431,-26 36-467,-1 0 0,1 0 1,-1 0-1,1 0 1,0 0-1,0 0 0,-1 0 1,1 0-1,0 1 1,0-1-1,0 0 0,0 1 1,0-1-1,0 0 0,0 1 1,0 0-1,0-1 1,0 1-1,0-1 0,0 1 1,1 0-1,-1 0 1,0 0-1,0 0 0,0 0 1,0 0-1,0 0 1,1 0-1,-1 0 0,0 0 1,0 1-1,0-1 0,0 0 1,0 1-1,0-1 1,0 1-1,0-1 0,0 1 1,0 0-1,0-1 1,0 1-1,0 0 0,0 0 1,-1-1-1,1 1 1,0 0-1,-1 0 0,2 1 1,1 3 17,1 1 1,-1-1 0,0 1 0,0-1 0,-1 1-1,0 0 1,3 8 0,-1 1-13,-2-7-1,-1 0 0,1 1 0,-2-1 0,1 0 0,-1 10 0,0 142 104,-5-73 42,2-57-139,1-3-8,-7 44 123,0-15-46,-16 114 536,25-168-351,0-2-277,0 0 0,0 0 0,0 1 0,0-1 0,0 0 1,0 0-1,0 0 0,0 0 0,0 0 0,0 0 1,0 0-1,0 0 0,0 1 0,0-1 0,0 0 1,0 0-1,1 0 0,-1 0 0,0 0 0,0 0 0,0 0 1,0 0-1,0 0 0,0 0 0,0 0 0,0 0 1,0 0-1,1 0 0,-1 0 0,0 0 0,0 1 1,0-1-1,0 0 0,0 0 0,0 0 0,0 0 0,0 0 1,1 0-1,-1 0 0,0-1 0,0 1 0,0 0 1,0 0-1,0 0 0,0 0 0,0 0 0,0 0 0,1 0 1,-1 0-1,0 0 0,0 0 0,0 0 0,0 0 1,0 0-1,10-7 21,7-9-16,17-23-1694,2-4-6765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78 7264,'17'-12'25,"-16"11"-2,-1 7-2,-1 9-20,-1 1 0,0 0 0,-2-1 0,-9 29 0,4-13-33,-7 38-1,-13 156-291,29-223 309,0-1-1,0 1 1,0 0-1,0 0 1,0 0 0,0-1-1,1 1 1,-1 0-1,1 0 1,-1-1-1,1 1 1,0 0-1,0-1 1,-1 1 0,1-1-1,0 1 1,0-1-1,3 3 1,-2-1-7,5-1-84,6-2 92,0 0 0,-1-2 0,1 0 1,0 0-1,0-1 0,-1 0 0,0-2 1,0 1-1,0-1 0,0-1 0,17-11 0,-13 4 28,63-84 36,-62 72 95,0 0-1,-2-1 1,23-50-1,-30 58 5,-5 11-136,9-17 214,-1 0-1,-2-1 1,0-1-1,5-28 0,-14 52-192,0-1 0,0 1-1,0-1 1,-1 1 0,1-1-1,0 1 1,-1-1-1,0 1 1,0 0 0,0-1-1,0 1 1,0 0 0,0-1-1,0 1 1,-1 0-1,-1-2 1,1 2-4,-4-2 150,-4 2-280,1 1-1,0 1 1,0 0 0,-1 0 0,1 1 0,-12 1 0,18-1-66,-52 5-5247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13896,'6'30'-29,"-2"0"0,-2 0 1,0 35-1,-3-41-61,0-1 0,-7 29 0,-2 15-4,5-2-107,3 92 1,2-148 53,-1-4-56,1 0 0,0 0 0,1 1 0,-1-1 0,1 0 0,0 0 0,4 10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6456,'-11'0'576,"1"1"1,-1 0-1,1 0 1,-1 1 0,1 1-1,-13 4 1,21-6-317,0 1 0,2-1-246,-1 0 1,0 0-1,1 0 1,-1 0 0,1 0-1,-1 0 1,1 0-1,-1 0 1,1 0-1,0 1 1,0-1 0,-1 0-1,1 0 1,0 0-1,0 0 1,0 1 0,0-1-1,0 0 1,1 0-1,-1 0 1,0 0-1,0 0 1,1 1 0,0 0-1,14 26 48,-12-22-52,7 10 36,0 0 0,0 0 0,22 24 0,-2-5 27,5 9 14,-2 2 0,30 56 0,-61-99-77,-1 1 0,0-1 1,1 0-1,-1 1 0,-1-1 0,1 1 0,0-1 0,-1 1 0,0-1 0,0 1 0,0-1 0,0 1 0,0-1 0,-1 1 1,1-1-1,-2 5 0,1-5-2,-5 6 46,0-3-38,-2-1 0,1 0 1,0-1-1,-1 0 0,0 0 1,0 0-1,0-1 1,-13 3-1,-63 11 66,81-16-83,-7 0 19,0 0 1,0 0 0,0-1-1,0-1 1,-1 1-1,-17-5 1,16 3-8,3 0-76,-1 1 0,1-2 0,0 1 0,-10-5 0,7 2-1011,-12-4-6444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7624,'7'24'-1,"-5"-14"0,1 1 0,-2-1 0,1 1-1,-2-1 1,1 14 0,-9 132-9,3-121 5,-11 53 4,-5 8 1,-29 84-7,35-126 6,2-3 1,2 0 1,11-51-1,0 0 0,0 0 0,0 0 1,0 0-1,0 0 0,0 1 0,0-1 0,0 0 0,0 0 0,0 0 0,0 0 0,0 0 0,0 1 1,0-1-1,0 0 0,0 0 0,0 0 0,0 0 0,0 0 0,1 1 0,-1-1 0,0 0 0,0 0 1,0 0-1,0 0 0,0 0 0,0 0 0,0 0 0,0 0 0,0 1 0,1-1 0,-1 0 0,0 0 1,0 0-1,0 0 0,0 0 0,0 0 0,0 0 0,1 0 0,-1 0 0,0 0 0,0 0 1,0 0-1,0 0 0,0 0 0,1 0 0,-1 0 0,0 0 0,0 0 0,0 0 0,0 0 0,18 5 4,-17-5-3,-1 0 0,1 0-1,-1 1 1,0-1-1,1 0 1,-1 0-1,0 0 1,1 0-1,-1 0 1,1 0-1,-1 0 1,0 0-1,1 0 1,-1 0-1,1-1 1,-1 1-1,0 0 1,1 0 0,-1 0-1,0 0 1,1 0-1,-1-1 1,0 1-1,1-1 1,11-5 4,-1-1 0,1 0 1,-1-1-1,-1-1 0,14-13 1,65-74-869,-44 38-3530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 5832,'44'-19'136,"-43"19"-133,0 0 1,-1 1-1,1-1 1,0 0-1,-1 1 1,1-1-1,-1 1 1,1-1-1,-1 1 1,1-1-1,-1 1 1,1-1-1,-1 1 1,1-1-1,-1 1 1,1-1-1,-1 1 1,0 0-1,0-1 1,1 2-1,0-1 4,1 4-2,0 0 1,0-1-1,0 1 1,0 0 0,-1 0-1,0 0 1,0 1-1,-1-1 1,1 0-1,-1 0 1,0 7-1,-2 0-2,0 0-1,-7 21 0,-15 30 3,-6 2-3,-26 66-4,52-121 1,1-1-1,0 1 0,0 0 0,0 0 0,0 12 0,0-1 0,-3 40 5,7-40 17,2-6-9,1 0 1,0 0 0,9 19-1,-13-33-5,0-1 0,0 1-1,1 0 1,-1-1 0,0 1-1,1-1 1,-1 1 0,1-1-1,-1 1 1,0-1 0,1 1-1,-1-1 1,1 1 0,-1-1-1,1 0 1,0 1 0,-1-1-1,1 0 1,0 1 0,12 4 30,0-1 1,1 0-1,-1-1 1,17 2-1,-9-6 198,2-6-149,0 0 0,-1-2 0,26-13 0,-26 6 216,-10 5-138,3-1-24,-1-1 0,-1 0 1,0-1-1,-1-1 0,18-27 1,77-146 1422,-95 167-1496,14-36 323,9-42 31,-34 96-389,0 0 0,0 1 0,0-1 0,-1 0 0,1 0 0,-1 0 0,0 0 0,1 0 0,-1 0 1,-1 0-1,1-1 0,-1-2 0,-1-3 25,2 7-43,0-1-1,-1 1 1,1 0 0,-1-1-1,1 1 1,-1 0-1,0 0 1,0-1 0,0 1-1,0 0 1,0 0 0,-1 0-1,1 0 1,-1 1 0,1-1-1,-1 0 1,0 0 0,1 1-1,-1-1 1,0 1-1,0 0 1,0 0 0,0-1-1,0 1 1,-1 0 0,-1 0-1,-5-2-2,-1 2 0,1-1 0,0 1 0,-1 0 0,-10 1 0,7 0-2,-53-1-1381,1 1-5520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13088,'2'2'-63,"1"2"45,-1 1 0,1 0 1,-1 0-1,1-1 0,-1 2 0,-1-1 0,1 0 1,1 10-1,6 33 9,-2 3 25,-2 1 0,-5 104 1,0-152-9,-5 159 135,5-52-74,12-131-89,15-33-108,45-88-1521,-28 56-5991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5920,'8'36'4,"-4"-32"-2,8 8 1,15-5 2,18 0-3,-10-1 61,-5-3 116,-1 2 1,1 1-1,-1 1 0,33 14 1,-60-20-89,0 0 0,0 0 0,1 0 0,-1 1 0,-1-1 1,1 1-1,0-1 0,0 1 0,-1 0 0,1 0 0,0 0 0,-1 0 0,0 0 1,0 0-1,1 0 0,-1 0 0,0 3 0,1-1 21,-2 0 1,1 0-1,0 0 1,-1 0-1,0 0 0,0 0 1,0 0-1,0 0 0,-2 6 1,-1 5 84,-2-1-1,0 0 1,0 0 0,-1-1 0,-9 15 0,10-20-126,-1-1 0,0 0 0,-1 0 0,1 0 0,-1-1 0,0 0 0,-1 0 1,-8 4-1,-23 20 113,37-28-137,1 0-1,1-1-48,0 0 5,-1 0 0,1 0 0,0 0 0,0 0-1,0 0 1,0 0 0,0 0 0,0 0 0,0 0-1,0 0 1,0 0 0,0 0 0,0 0 0,1 0-1,-1 0 1,0 0 0,1 0 0,-1 0 0,1 0-1,-1-1 1,1 1 0,-1 0 0,1 0 0,1 0-1,8 13 11,1-1 0,0-1 0,1 0 0,15 11 0,61 43 71,-17-13-30,-64-47-41,0 0 0,-1 1 0,0-1 1,7 13-1,-6-10-6,-3 1 27,-3-2-26,-1-1 0,0 1 0,0-1 0,-1 0 0,0 1 0,0-1 0,-1 0 0,0 0 0,0 0 1,-1 0-1,0 0 0,0 0 0,-8 12 0,4-7-3,5-9-1,0 1 0,-1 0 0,1-1 0,-1 1 0,0-1-1,0 0 1,0 0 0,-5 3 0,0 1 1,0-1 0,0 0 0,-1-1-1,1 0 1,-1 0 0,-1-1 0,1 0 0,0-1 0,-1 0-1,-12 2 1,15-4-4,-1-1-1,1-1 0,-15-1 1,-22-10-1,-1-8 0,-99-43-30,100 39-1432,0-2-5838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8344,'3'2'-6,"-1"1"1,1-1-1,-1 0 1,0 1-1,0-1 1,0 1-1,0 0 1,0 0-1,-1 0 1,1 0-1,-1 0 1,0 0-1,0 0 1,0 0-1,0 0 1,0 0-1,-1 1 1,1 5-1,0-3-8,-1-3-10,1 0 0,-1 1 1,0-1-1,1 1 0,-2-1 0,1 1 0,0-1 1,-1 1-1,1-1 0,-3 6 0,0 5-14,0 1 18,-8 31-45,-40 130-33,49-171 98,1 1-1,0-1 0,1 0 0,-1 1 0,1-1 0,1 9 0,-1-2 2,1-11 2,-1 1 0,0-1 0,0 1 0,0-1 0,1 0 0,-1 1 0,1-1 0,-1 0-1,1 0 1,0 1 0,-1-1 0,1 0 0,0 0 0,0 0 0,0 0 0,0 0 0,0 0 0,0 0 0,0 0 0,0 0 0,0 0 0,0 0 0,0-1 0,1 1-1,-1 0 1,0-1 0,0 1 0,1-1 0,1 1 0,0 0 21,1-1 0,0 1 0,0-1 0,0 1-1,0-1 1,-1 0 0,1-1 0,0 1 0,0 0 0,6-3 0,12-5 157,0-1 1,0-1 0,37-23-1,-54 29-116,0 1 0,-1-1 0,1 1 0,-1-1 0,0 0 0,0-1-1,0 1 1,-1-1 0,0 1 0,0-1 0,0 0 0,0-1 0,-1 1-1,0 0 1,0-1 0,0 1 0,0-1 0,-1 1 0,1-11 0,-1 3 41,-1-1 1,0 0 0,0 1 0,-1-1 0,-1 0-1,-1 1 1,0 0 0,0-1 0,-7-14 0,9 26-83,-1-1 0,0 1 1,0 0-1,0 0 1,0 0-1,0 0 1,0 0-1,0 0 0,-1 1 1,1-1-1,-1 1 1,1 0-1,-1-1 0,1 1 1,-1 0-1,0 1 1,0-1-1,1 0 0,-4 0 1,2 1-1,-4-2 6,0 2 0,-1-1 0,1 1 0,0 0 0,-1 1 0,1 0 0,-15 4 0,-5-1-13,-8-1-1429,0 0-5661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2336,'0'0'169,"-1"4"-63,-2 13-16,2-12 257,15 4 1088,-8-6-1211,-1 1 0,0 0 1,0 1-1,0-1 0,-1 1 0,0 0 1,0 0-1,0 1 0,0-1 1,-1 1-1,6 11 0,1 22-82,-8-19 198,-14 108 124,10-113-341,-1 0 0,-1 0 1,-6 16-1,2-5-50,-25 68 338,-32 116 545,65-209-953,0-1 1,0 1-1,0-1 0,0 1 1,0-1-1,0 1 0,0-1 1,0 1-1,0-1 0,0 1 1,0-1-1,0 1 0,0-1 1,0 1-1,0-1 0,1 1 1,-1-1-1,0 1 0,0-1 0,1 0 1,-1 1-1,0-1 0,0 1 1,1-1-1,-1 0 0,0 1 1,1-1-1,-1 0 0,1 1 1,-1-1-1,0 0 0,1 0 1,-1 1-1,1-1 0,-1 0 1,2 0-1,-1 1 7,2 0-4,-1 0-1,1 0 1,0 0 0,-1-1-1,1 1 1,0-1-1,0 0 1,0 0-1,-1 0 1,1 0-1,0 0 1,0 0-1,0-1 1,0 1-1,4-3 1,3-1-163,0 0 0,17-11 0,-12 7-607,33-18-5236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70 6904,'-9'60'32,"-15"58"9,-14 23 57,13-59-52,-52 214 50,62-234-65,15-61-27,-1 0 0,1 1 0,0-1-1,0 0 1,0 0 0,0 1 0,0-1 0,0 0 0,0 1 0,0-1 0,0 0 0,0 0 0,1 3 0,0-4-2,-1 1 1,0-1-1,0 0 1,1 1-1,-1-1 0,0 0 1,1 0-1,-1 1 1,0-1-1,1 0 1,-1 0-1,0 1 1,1-1-1,-1 0 0,1 0 1,-1 0-1,1 0 1,-1 1-1,0-1 1,1 0-1,-1 0 0,1 0 1,-1 0-1,1 0 1,0 0-1,1-1 8,0 1 0,1-1-1,-1 0 1,0 0 0,0 0-1,0 0 1,0 0 0,0 0-1,0 0 1,0-1 0,3-2-1,2-3 5,-4 5-2,0-1 1,0 0 0,-1 0-1,1 0 1,-1 0-1,0-1 1,0 1 0,2-4-1,23-42 249,27-69-1,-45 97-226,-4 9 33,-1-1 0,0 0 1,2-17-1,21-126 253,-25 123-72,-6-126 116,1 131-57,-7-16 238,-26-79 0,36 123-540,-1 0-1,1 0 1,0-1 0,0 1-1,-1 0 1,1 0-1,0 0 1,0 0-1,-1 0 1,1 0-1,0 0 1,-1 0-1,1 0 1,0 0 0,-1 0-1,1 0 1,0 0-1,0 0 1,-1 0-1,1 0 1,0 0-1,-1 0 1,1 0 0,0 0-1,0 0 1,-1 1-1,1-1 1,0 0-1,-1 0 1,1 0-1,0 0 1,0 1 0,0-1-1,-1 0 1,-9 8 29,-21 27-13,12-6-443,2 1 0,-22 51 0,39-81 401,-39 84-6445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11208,'5'-11'-14,"1"0"0,0 1 0,1 0 1,0 0-1,1 1 0,0 0 1,0 0-1,1 1 0,12-10 0,11-1 8,-28 17 6,0 1 0,0 0 0,0-1 0,0 1 0,1 1 0,3-1 0,-3 0 0,0 1 0,-1 1 0,1-1 1,-1 1-1,7 1 0,-3 1 4,-1 0 1,0 0-1,0 1 0,0 0 1,0 0-1,-1 1 1,1-1-1,-1 1 0,-1 1 1,1-1-1,-1 1 0,0 0 1,0 0-1,0 1 1,-1-1-1,0 1 0,6 13 1,-7-9 5,0-1 0,-1 1-1,1 0 1,-2 0 0,0 0 0,0 0 0,-1 0 0,-1 0 0,1-1 0,-5 20 0,4-26-10,1 0 1,-1 0-1,0-1 1,-1 1-1,1 0 0,-3 5 1,-3 1-2,0-1 1,-1-1 0,0 1 0,0-1 0,-14 10-1,15-12 0,-11 10-16,4-4 2,0-1 0,0 0 0,-17 9 0,25-17-24,-10 4 34,-17 5-286,43-16 202,22-3 49,-22 6 17,10-1 10,0 0-1,0 2 1,1 1 0,-1 0-1,0 1 1,26 7 0,-43-8 9,0 0 0,0 0 0,0 1 0,0-1 0,0 1 1,-1-1-1,1 1 0,-1 0 0,1 0 0,-1 1 0,0-1 0,0 0 1,3 5-1,15 29-38,-18-31 40,0 0 0,-1-1 0,1 1 0,-1 0 0,0 0 0,0 0 0,0 6 0,-1 0-4,-2 0 1,-4 19-1,-4 20 3,8-41 4,0-5 4,2-3-17,-1 0-1,1 0 0,-1-1 1,1 1-1,-1 0 1,1 0-1,-1-1 0,0 1 1,1 0-1,-1-1 0,0 1 1,0-1-1,1 1 0,-1-1 1,0 1-1,0-1 1,0 1-1,0-1 0,1 0 1,-1 0-1,0 1 0,0-1 1,0 0-1,0 0 1,0 0-1,0 0 0,0 0 1,0 0-1,0 0 0,0 0 1,1 0-1,-1-1 0,0 1 1,-2-1-1,0 0-773,-12-2-5360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66 215 10224,'-39'148'-346,"25"-89"317,5-19 28,6 2 1,4-31 0,1 1 0,1 0 0,0 0 1,8 20-1,-11-32 0,8 15 7,-1-7-6,0 0 1,1-1 0,-1 0 0,2 0 0,10 7-1,-5-9 13,1-4-11,0-1 1,-1 0 0,1-1 0,17-4-1,-11-2 11,1-4 3,-1 0 0,0-2 1,0 0-1,-1-2 0,33-30 1,-40 32-9,-9 8 6,1-1 0,0 1 0,-1-1 0,0 1-1,0-1 1,4-11 0,0 4 40,-2 2-21,1 0 0,-2-1 0,0 1 0,0-1 1,-1 0-1,0 0 0,2-15 0,9-100 243,-14 116-182,0 1 1,-1-1-1,0 0 0,-3-13 0,1 2-24,1 1-29,1 13-2,0 1-1,-1 0 0,0 0 1,0 0-1,-4-11 1,2 7 44,-1 0 1,-9-22-1,13 33-80,0 0-1,0-1 1,0 1 0,0 0-1,0 0 1,-1 0 0,1-1-1,0 1 1,0 0 0,0 0-1,0 0 1,0 0 0,0 0-1,-1-1 1,1 1 0,0 0-1,0 0 1,0 0 0,0 0-1,-1 0 1,1 0 0,0 0-1,0 0 1,0-1 0,-1 1-1,1 0 1,0 0 0,0 0-1,0 0 1,-1 0 0,1 0-1,0 0 1,0 0 0,0 0-1,-1 0 1,1 1 0,0-1-1,0 0 1,-1 0 0,-11 2 40,-1 1 0,0 0 0,-18 8 0,24-9-34,-1 1 7,0 0-1,0 0 0,0 0 0,1 1 1,-12 8-1,-1 1 0,-48 27-1459,0-1-5830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11568,'-5'1'-16,"0"0"0,0 0 1,0 0-1,0 0 0,1 1 1,-1-1-1,0 1 0,1 1 1,0-1-1,-1 0 0,1 1 0,0 0 1,0 0-1,0 0 0,-3 4 1,-4 5-77,0 0-1,-14 21 1,23-31 90,-4 7-1,0 1 1,1-1-1,0 1 0,-5 13 0,4-9 1,5-11 2,-1 0-1,1 0 0,0 1 1,-1-1-1,2 1 0,-1-1 0,0 6 1,-2 4-1,-5 32 2,6-33 11,1 1 0,1-1-1,0 0 1,1 1 0,0-1 0,1 0 0,4 14 0,-3-13-4,11 26 89,4-3-39,-8-18 23,-1 0 0,-1 1 0,-1 0 0,-1 0 0,6 27 0,-8-23 2,-1 0 1,-1 0-1,-1 0 0,-1 0 1,-5 40-1,4-61-66,1 1 0,-1 0 0,0-1 0,1 1 1,-1-1-1,0 1 0,-1-1 0,1 0 0,0 1 0,-1-1 0,1 0 0,-1 0 1,0 0-1,-2 3 0,-9 9 157,13-14-174,0 0 1,0 0 0,0 1 0,-1-1 0,1 0-1,0 0 1,0 0 0,0 0 0,0 0-1,0 0 1,0 0 0,0 0 0,0 0 0,-1 0-1,1 0 1,0 0 0,0 0 0,0 0-1,0 0 1,0 0 0,0 0 0,0 0 0,-1 0-1,1 0 1,0 0 0,0 0 0,0 0-1,0 0 1,0 0 0,0 0 0,0 0 0,-1 0-1,1 0 1,0 0 0,0 0 0,0 0 0,0 0-1,0 0 1,0 0 0,0 0 0,0 0-1,0-1 1,0 1 0,-1 0 0,1 0 0,0 0-1,0 0 1,0 0 0,0 0 0,0 0-1,0 0 1,0-1 0,0 1 0,0 0 0,0 0-1,0 0 1,0 0 0,-5-6-102,1 0-1,0 0 1,0 0 0,0-1 0,1 1 0,0-1-1,0 0 1,-2-9 0,2 8-467,-17-50-7018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8608,'142'8'231,"-123"-6"-237,24 1 38,0-4-25,-2-3-7,9 0 0,-4-4-515,51-14 0,-13 1-4631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7984,'71'-29'-1,"-62"27"0,-6 1 1,0 0-1,0 0 1,0 0-1,0 1 1,1-1-1,-1 1 1,0 0-1,0 0 1,0 0-1,5 1 1,7 1-1,54 2-6,-9 3 6,15 2 2,69 13 8,-137-21-5,1 0 0,-1 0 0,1 1 0,-1 0 0,11 4 0,-1 1-1,-1-2 0,27 13 22,94 56 64,-79-47-50,-53-25 15,7 4 66,-1-2 1,1 0-1,0 0 1,14 1-1,-26-3-83,1 0-1,-1-1 1,1 1-1,-1-1 1,1 1-1,-1 0 1,0-1-1,0 1 1,0 0-1,0-1 1,0 1-1,-1 2 1,1-1-15,-7 20 67,1-8 148,-43 111 601,45-113-798,-6 28 202,4 28 7,6-65-237,1 0 1,-1 0-1,1 0 1,0 0-1,0 0 0,1 0 1,-1 0-1,1 0 1,0-1-1,0 1 0,0-1 1,0 1-1,1-1 1,-1 0-1,5 4 0,-4-3-1,7 3 43,5-2-37,0-1 0,0-1 1,23 3-1,-17-7 11,-5-1-14,-3 1-8,1-1 0,0 0 0,0-2 0,-1 1 0,0-2 0,24-10 0,68-45 19,-86 45-11,65-77 6,-70 70 1,7-17 12,-3-2 1,-1 0-1,14-53 0,-26 72-23,-2 12 7,-1-1 1,0 1-1,-1-1 1,0-16 0,-1 23-16,0-74 110,0 72-98,-1 0 0,0 0 0,0 0 0,0 0 0,0 0 0,-1 0 0,0 1 0,0-1 0,-1 0 0,0 1 0,-5-9 0,8 14-12,0 0-1,0 0 1,0 0 0,-1-1-1,1 1 1,0 0-1,0 0 1,0 0-1,-1 0 1,1-1 0,0 1-1,0 0 1,0 0-1,-1 0 1,1 0-1,0 0 1,0 0 0,-1 0-1,1 0 1,0 0-1,0 0 1,0 0-1,-1 0 1,1 0 0,0 0-1,0 0 1,-1 0-1,1 0 1,0 0-1,0 0 1,-1 0-1,1 0 1,0 0 0,-27 8 51,-19 20-42,-96 76-1449,59-42-5748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5024,'0'0'0,"10"0"-32,0 0-3232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 4936,'0'0'0,"0"1"1,0-1-1,0 0 1,0 1 0,0-1-1,0 0 1,0 1-1,0-1 1,-1 0-1,1 1 1,0-1-1,0 0 1,0 1-1,-1-1 1,1 0 0,0 0-1,0 1 1,-1-1-1,1 0 1,0 0-1,-1 0 1,1 1-1,0-1 1,-1 0-1,1 0 1,-1 0 0,-28 0 64,13-2-49,-39 2 120,28-1-167,-26 1 497,-65 7 0,110-6-382,0 1 0,0 0 0,1 1 0,-1 0 0,1 0 0,0 1 0,-13 7 0,10-5-28,-1 1 39,1 0-1,0 1 1,0 0-1,0 1 1,1 0 0,1 0-1,-1 1 1,2 0-1,-10 16 1,2-5 83,-20 32 317,34-51-374,11 23 294,3-12-346,0-1 0,1-1-1,0 0 1,1 0 0,0-2 0,1 0 0,0 0 0,0-2 0,1 0 0,0-1-1,23 6 1,-26-9-35,1-1-1,0 0 0,0-2 0,27 0 0,-10-1 7,18 3 9,-34-1-27,-1-1 1,0-1-1,0 0 1,0-1-1,25-6 1,-30 4-16,-5 3 1,0-1 0,0 0 0,-1-1 0,1 1 1,6-6-1,5-3 33,-1-1 0,-1-1 1,15-16-1,-21 21-33,12-17 36,-18 21-40,3-4 3,1 0 1,-2 0 0,1-1-1,-1 0 1,0 0-1,-1 0 1,0-1 0,-1 1-1,0 0 1,0-1-1,-1 0 1,0-11 0,-1 10-8,-3 1 0,-2 1 1,4 10 3,0 0-1,1 0 1,-1 0 0,0 0 0,1 0-1,-1 1 1,0-1 0,1 0 0,-1 0-1,1 1 1,0-1 0,-1 0 0,1 1-1,0 2 1,13 154 649,-13-89-362,0-49-215,-2 138 565,-6-81-390,1-38-126,-1 6 137,-3 55-1,7-37 35,-22-89-360,4-3-1539,-1-4-6363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0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1180 74 9688,'0'0'-119,"0"0"107,-1 0-1,1 0 1,-1-1-1,1 1 1,-1 0-1,1 0 1,-1 0-1,1 0 1,-1 0-1,1 1 1,0-1-1,-1 0 1,1 0-1,-1 0 1,1 0-1,-1 0 1,1 1-1,-1-1 1,1 0-1,0 0 1,-1 1-1,0 0 13,1 0-1,0 0 0,-1 0 0,1 0 0,0 0 0,-1 0 1,0 0-1,1-1 0,-1 1 0,1 0 0,-1 0 1,0 0-1,0-1 0,1 1 0,-1 0 0,0-1 0,0 1 1,0-1-1,-1 1 0,-1 0 3,-16 4-2,-13-2 20,0-2 1,-39-3 0,40 1-9,-37 1 34,-67 6 0,94-4-2,1 0-1,-76 13 0,-51 32 122,116-32-90,29-10-5,1 1 0,-41 17 0,60-22-60,1 1-1,-1-1 0,1 0 0,0 0 0,0 1 0,-1-1 1,1 1-1,0-1 0,0 1 0,0 0 0,0-1 0,1 1 0,-1 0 1,0-1-1,1 1 0,-1 0 0,1 0 0,0 0 0,0 0 1,-1 0-1,1-1 0,0 1 0,1 3 0,-1 4 13,1-1-1,1 1 0,3 10 0,-4-11-28,4 11 56,0 0 0,1-1 0,1 0 0,1 0 0,1 0 1,20 32-1,-28-48-41,26 38 108,-17-23-52,1-1 0,0 0 1,25 25-1,-28-34-42,1-1-1,-1-1 1,1 1-1,0-2 1,0 1 0,0-1-1,1 0 1,0-1-1,0 0 1,-1-1 0,1 0-1,1 0 1,17 0-1,0-3 20,0 0 0,0-2 1,35-8-1,-39 6 6,0-2 1,-1-1-1,25-12 1,-7 3 26,89-26 192,-126 42-232,3 1 4,-4 0-30,-1 1 0,1-1 0,-1 1 0,1 0 0,-1 0 0,1 0 0,-1 0 0,1 0 0,-1 1 0,0-1 0,0 1 0,3 1 0,24 24 27,-19-18-32,10 10 32,-1 1 0,-1 0 0,0 2 0,-1 0 0,13 25 0,-28-43-27,0 0 0,0 1 1,0-1-1,-1 1 0,0-1 0,0 1 0,0 0 0,-1 0 0,1-1 0,-1 1 0,0 0 0,0 0 0,-1-1 0,0 1 0,0 0 1,0 0-1,-1 4 0,-3 5-2,0 0 0,-1-1 0,-9 16 0,11-22-2,-4 8 8,-1-1 0,0-1 0,-1 0 0,0 0 0,-1-1 0,-1 0 1,0-1-1,0 0 0,-24 15 0,19-16 4,-1-1 1,0-1-1,-23 8 1,22-9-10,8-2 8,-1-1-1,1 0 1,-15 3-1,4-2-5,-55 12-1,-149 11-16,208-27 6,12 0-6,-1 0 0,0-1 1,0-1-1,1 1 1,-11-3-1,-44-10-110,-106-37 0,143 41 28,-38-19-1,10 3-36,24 12-28,-37-23-1,63 35 91,-7-2-71,19 4-25,109 53 74,-64-27 79,1-2 7,1 1 1,0-4 1,17-1 16,122 20-1,-32-26 16,-145-14-28,10-1 30,-13-1-19,1 0-3,0-1 0,0 0 1,-1-1-1,1-1 0,26-10 0,-29 8 11,0-1 0,0 0 1,0-2-1,-1 1 0,0-2 1,0 0-1,17-18 0,-19 16-10,-5 5 8,-1 0 0,0 0 1,0 0-1,4-10 0,74-165 280,-76 165-287,6-25 71,-3-13 4,-10 53-88,0 1 1,0 0-1,0-1 0,0 1 0,-1 0 0,1-1 0,0 1 0,0 0 0,-1 0 1,1-1-1,-1 1 0,1 0 0,-1 0 0,0 0 0,1-1 0,-1 1 1,0 0-1,0 0 0,0 0 0,-1-1 0,-1-1 2,-23-21 0,-96-57-82,115 77 66,0 0 0,-1 1-1,1 0 1,0 0 0,-1 0 0,0 1-1,0 1 1,1-1 0,-1 1 0,0 0 0,-12 1-1,-36 7-68,-116 27-101,101-21 119,56-11 49,-3 2-17,1-1-1,-1-2 1,0 1 0,1-2-1,-1 0 1,-19-4 0,33 3 24,1-1 0,-1 0 0,1 0 0,-1 0 0,1 0 0,0 0 0,0-1 1,0 0-1,0 1 0,0-1 0,0 0 0,1-1 0,-4-4 0,-20-39-21,25 45 29,-14-34-35,1-1 0,-11-53-1,21 76 36,-1-6-19,1 0 0,-2-28 0,4 29 11,2 12 2,0 1 0,0 0 0,0 0 0,1-1 0,-1 1 1,2 0-1,-1 0 0,1 0 0,0 0 0,3-8 0,-1 5-1,-1 0-3,1 0-1,0 1 1,1-1-1,0 1 1,1 0-1,11-13 1,-9 10 2,-1 2-5,0 1-1,1-1 1,0 2 0,0-1 0,13-9 0,-12 11 6,2-3-5,1 2-1,0 0 1,1 0-1,0 1 0,0 1 1,22-7-1,-9 9 11,5 11 2,9 9 1,79 48 97,-49-26-4,-54-31-9,0-1 0,0 0-1,1-1 1,17 4 0,-28-8-48,-1-1 0,0 0 0,1 0 0,-1-1 0,1 0 0,-1 0 0,1 0 0,-1-1 0,1 1 0,-1-1 0,0-1 0,1 1 0,-1-1 0,0 0 0,9-4 0,-10 3 51,2-2 12,27-27-1491,-18 18-6095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354 221 9592,'-4'-9'6,"-12"-17"4,-36-89 39,52 114-48,-1 0-1,1 1 0,0-1 1,-1 0-1,1 1 1,0-1-1,-1 1 1,1-1-1,-1 1 1,1-1-1,-1 1 1,0-1-1,1 1 1,-1-1-1,1 1 1,-1-1-1,0 1 0,1 0 1,-1-1-1,0 1 1,1 0-1,-1 0 1,0 0-1,0-1 1,0 1-1,-1 0 1,-1 0 0,1 0-1,0 0 0,0 0 0,0 0 1,-1 1-1,1-1 0,0 1 1,0-1-1,-3 2 0,-26 15 5,-9 16-2,0 15 2,4 8-2,4 3 2,6-2-2,-5 24 5,30-79-7,1 0 0,-1 0 0,1-1 0,-1 1 0,1 0 0,0 0 0,0 0 0,0 0 0,0 0 0,0-1 0,0 1 0,0 0 0,1 0 0,-1 0 0,1 0 0,0 2 0,2 4 2,-2 2 0,-1-7-1,1 0-1,-1-1 1,1 1 0,0 0 0,-1-1 0,1 1 0,0-1-1,1 1 1,-1-1 0,0 1 0,1-1 0,2 3 0,2 3 7,0 0 1,1 0-1,0-1 1,1 0-1,0-1 0,0 0 1,0 0-1,0-1 1,1 1-1,17 6 1,-13-6-2,-9-5 1,-1 1 0,1-1-1,0 0 1,-1 0 0,1 0 0,0 0-1,0 0 1,0-1 0,5 0 0,-3 1 21,-1-1-16,0 1 0,1-1 0,-1 0 0,1 0 0,-1-1 0,0 1 0,1-1 0,-1-1 0,0 1 0,0-1 0,0 1 0,0-1 0,0-1 0,6-2 0,5-7 88,-1 0 0,1-1 0,-2 0 0,21-25 0,-26 27-73,-5 5 9,0 1-1,0-1 1,-1 0 0,5-11 0,8-16 128,-2-1 0,18-61 0,-28 77-144,-2 10-4,0 0-1,-1-1 0,-1 1 0,1-1 0,-2-11 1,-7-88 82,2 90-79,-17-16 4,20 30-24,0 1 0,0 0 0,-1 1-1,1-1 1,-1 0 0,0 1-1,0 0 1,-5-3 0,-2 2-1,1 1 0,-1 0-1,1 0 1,-1 1 0,0 0 0,-12 1 0,23 0 0,-9 0-11,-1 1-1,1 0 1,0 0 0,0 1 0,-1 1 0,1-1 0,-13 7 0,10-4-19,0-1-65,1 1 0,0 1 0,0 0 0,0 0 0,-17 13 0,2 0-1068,-24 14-5417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487 103 9952,'0'-2'-16,"0"-4"-3,0 3 14,-1 0 1,0 0-1,0 0 0,0 0 1,0 0-1,0 0 0,0 1 1,-1-1-1,1 0 0,-4-3 1,3 3 0,-1-1 3,1 0 0,-1 1 0,0 0 0,0-1 0,-1 1-1,1 1 1,-1-1 0,1 0 0,-1 1 0,0 0 0,0-1 0,0 1-1,-6-1 1,5 0-1,-1 1-1,0 0-1,0 0 1,0 0 0,-1 1 0,1 0 0,0 0 0,-1 0 0,1 1-1,0 0 1,-1 0 0,-9 2 0,10-1-1,-2 0-1,0 0-1,0 1 0,1 0 0,-1 1 1,0 0-1,1 0 0,0 0 0,-9 6 0,5-3-3,7-4-1,0 0 0,-1 1 1,1-1-1,0 1 0,1 0 0,-1 0 1,0 0-1,-5 7 0,-3 4-2,5-8 3,-33 38-42,29-30 6,8-10 38,-62 77-109,57-69 95,0 0 0,0 0 0,1 0 1,1 1-1,-9 22 0,15-33 16,0 0 1,0 0 0,0-1-1,0 1 1,0 0 0,0 0-1,1 0 1,-1-1-1,0 1 1,1 0 0,0 0-1,-1-1 1,1 1 0,0 0-1,0-1 1,0 1 0,0-1-1,0 1 1,2 2 0,-1-2-1,5 2-14,3 0 15,0-1 0,0-1 0,1 0 0,-1 0 0,1-1 0,0 0 0,-1-1 0,1 0 0,15-2 0,-18 0 4,0 0 0,0 0 0,-1 0 0,10-5 0,-8 2 4,-1 0 1,0-1-1,0 0 1,0 0-1,0 0 0,-1-1 1,0 0-1,10-15 0,-1 0 26,17-34-1,-32 54-28,18-33 171,-13 23-112,1 0 0,0 0 1,10-11-1,-6 10 33,-3 4 67,0-2-1,9-14 1,-16 24-23,-1 14-101,0 4-24,-1 0 1,-4 25 0,-34 139 24,35-162-34,-3 28 38,1 90 144,11-82-26,0 73 537,3-47 39,-7-81-729,-1 0 0,0 1 1,1-1-1,-1 0 1,0 0-1,1 0 1,-1 1-1,0-1 0,1 0 1,-1 0-1,0 0 1,1 0-1,-1 1 1,1-1-1,-1 0 0,0 0 1,1 0-1,-1 0 1,1 0-1,-1 0 1,0 0-1,1 0 0,-1 0 1,0 0-1,1 0 1,-1-1-1,1 1 0,-1 0 1,0 0-1,1 0 1,-1 0-1,0-1 1,1 1-1,-1 0 0,1-1 1,14-5 46,8-9-1535,1-2-5984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6552,'-108'171'-404,"72"-109"376,21-36 31,-9 16 48,-31 73 0,55-114-41,0 0 0,0 0 1,0 0-1,0 0 0,0-1 0,0 1 0,0 0 0,0 0 0,0 0 1,0 0-1,0 0 0,1 0 0,-1 0 0,0 0 0,1-1 0,-1 1 1,1 0-1,-1 0 0,1 0 0,-1-1 0,1 1 0,1 1 0,0 0 17,0 1 9,0 0 1,1 0-1,-1 0 1,1-1-1,0 1 0,0-1 1,-1 0-1,2 1 0,-1-2 1,0 1-1,0 0 0,1-1 1,-1 1-1,1-1 0,-1 0 1,8 1-1,-2-1 51,0 0-1,0-1 1,0 0-1,0-1 1,16-2-1,-10 1-45,-9 1 2,0 0-1,-1 0 0,1 0 1,0-1-1,-1 0 0,8-3 1,76-34 286,-73 29-122,2-8-58,0 0 0,-1-1 1,-1-1-1,25-40 0,-34 46-108,16-39 228,-21 47-254,19-58 339,-19 57-309,0 0 0,-1-1 0,0 1 0,0 0 0,0 0 0,-1 0 0,-2-14 0,2 19-33,-1 0-1,0 0 1,0 0-1,1 0 1,-2 0-1,1 0 1,0 0 0,0 0-1,-1 0 1,1 1-1,0-1 1,-1 0-1,0 1 1,1-1-1,-1 1 1,0 0 0,0-1-1,0 1 1,0 0-1,0 0 1,0 0-1,0 1 1,-3-2 0,3 1-1,-1 0-2,0 0 0,0 0 0,0 0 0,0 1 0,1-1 0,-1 0 0,0 1 0,0 0 0,0 0 0,-4 0-1,-7 1 8,-37-1-4,15 2-641,-48 11 0,21 0-5657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10672,'13'-19'-427,"-11"17"54,0 0-1,0 1 365,-1 1 0,1-1 0,-1 0-1,1 1 1,0-1 0,-1 1 0,1-1-1,0 1 1,-1 0 0,1-1 0,0 1-1,0 0 1,-1 0 0,1 1 0,0-1-1,3 1 1,-3 0 6,1 1-1,-1-1 1,0 1-1,0 0 1,0 0-1,0 0 1,0 0-1,0 0 1,0 0-1,-1 1 1,1-1-1,1 3 1,3 5 3,17 36 9,18 71 22,-35-94 48,7 48 0,-9-45 19,8 29-1,0-17 137,18 43 0,-17-46 31,-12-32-182,0 2-3,2-6-41,2-16-14,0-26-1270,-1-1-5015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9328,'-1'61'8,"-2"-10"-2,-5 22-4,4-39 0,-1 10 29,-13 48 0,11-57 118,-6 66 0,17-78 32,-4-23-168,0 0 0,0 1 0,0-1 0,1 1 0,-1-1 0,0 0-1,0 1 1,1-1 0,-1 0 0,0 0 0,1 1 0,-1-1 0,0 0 0,1 0 0,-1 1-1,1-1 1,-1 0 0,0 0 0,1 0 0,-1 1 0,1-1 0,-1 0 0,0 0 0,1 0-1,-1 0 1,1 0 0,2-1-105,0 0 0,-1 0 0,1 0 0,0 0 0,-1 0 0,1-1 0,-1 1 0,0-1 0,4-2 0,-4 2-155,25-17-5773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5832,'-10'6'-8,"4"1"6,1 0 0,-1 0-1,2 1 1,-1 0 0,-5 12 0,2-5-7,-15 20-28,10-15 30,1 0 0,-15 34 0,-6 25 3,27-64 19,1 0-1,1 1 1,-5 30-1,9-44 6,0-1-1,0 0 0,0 1 1,0-1-1,0 1 0,0-1 1,1 0-1,-1 1 1,1-1-1,-1 0 0,1 1 1,-1-1-1,1 0 0,-1 0 1,1 0-1,0 1 0,0-1 1,0 0-1,0 0 0,0 0 1,0 0-1,0 0 0,0-1 1,0 1-1,0 0 0,0 0 1,1-1-1,-1 1 0,0 0 1,0-1-1,3 1 0,1 0 39,1 0 0,-1 0 0,1 0 0,-1-1 0,9 0 0,-8 0-97,4 0 119,-1-1 0,1 1 0,0-2 0,-1 1 0,1-1 0,-1-1-1,1 0 1,16-8 0,-18 8-27,6-4 113,1 0 0,-1-1 0,0 0 0,21-18-1,-24 17-90,-1 2 45,0-1-1,-1 0 1,-1-1-1,0 0 0,0-1 1,13-20-1,-15 22-60,-2 0 14,1 1-1,-1 0 0,-1-1 1,1 0-1,-1 0 1,-1 0-1,1 0 1,-1 0-1,1-10 1,-2 11-27,0 2 1,-1 0 0,0 0 1,0-1-1,0 1 0,-1 0 0,0 0 1,1 0-1,-2 0 0,1 0 0,-1 0 1,-4-8-1,3 5-2,2 4-11,-1 0 0,0 0 0,0 1 0,0-1 1,0 0-1,-1 1 0,1-1 0,-1 1 0,0 0 1,0 0-1,0 0 0,-4-2 0,3 2-9,3 2-10,-1 0 1,1 0-1,-1 0 0,0 0 0,1 0 1,-1 0-1,0 0 0,0 1 1,1-1-1,-1 1 0,0-1 0,0 1 1,0 0-1,0-1 0,0 1 1,-2 0-1,-4 0 18,-44 1-1358,-2 2-5448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4128,'0'0'3425,"4"0"-2217,12 0-51,-12 0 850,-2 0-1388,4 0-99,-5 1-481,-1-1 0,1 0 1,-1 1-1,1-1 0,-1 1 0,1-1 1,-1 1-1,1 0 0,-1-1 1,1 1-1,-1-1 0,0 1 1,1 0-1,-1-1 0,0 1 0,1 0 1,-1-1-1,0 2 0,1 0 44,19 49 416,-2 1 1,15 71 0,-3 24 157,-27-136-596,-1-7-34,0 0 0,-1 0 0,0 0-1,0 0 1,0 0 0,0 0 0,0 0 0,-1 0 0,0 0-1,0 0 1,0 0 0,0 0 0,-1 1 0,0-1-1,0 0 1,0 0 0,0 0 0,0-1 0,-1 1-1,0 0 1,0 0 0,0-1 0,0 1 0,0-1 0,-1 0-1,-2 4 1,4-7-23,0 0-1,0 1 1,0-1 0,0 0-1,0 1 1,0-1-1,0 0 1,0 0 0,0 0-1,0 0 1,0 0 0,0 0-1,0 0 1,0-1-1,0 1 1,0 0 0,0 0-1,0-1 1,0 1 0,0-1-1,0 1 1,0-1-1,-1 0 1,1 1 2,-27-19-2035,-2-3-8157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5920,'4'-12'56,"0"1"0,1 0 0,0 0 0,0 0 0,1 1 0,0 0 0,15-17 0,-11 15 12,-10 12-65,0-1 0,1 1 0,-1-1 0,1 1 1,-1-1-1,1 1 0,-1 0 0,1-1 0,-1 1 1,1 0-1,0 0 0,-1-1 0,1 1 0,-1 0 0,1 0 1,0 0-1,-1 0 0,1 0 0,0 0 0,-1 0 0,1 0 1,0 0-1,-1 0 0,1 0 0,-1 0 0,1 0 0,0 0 1,-1 1-1,1-1 0,-1 0 0,1 0 0,1 1 0,10 10 12,-12-11-9,5 6 13,0 0 1,-1 1-1,0-1 0,0 1 1,-1 0-1,1 0 0,-2 0 0,1 1 1,2 13-1,-2-11 3,3 12 31,-1 0 0,-1 0 0,-1 0 1,1 36-1,-3-33-17,5 90 351,3-8-92,-9-106-289,10 140 754,-9-141-750,-1 1-1,0-1 0,1 0 1,-1 0-1,0 0 0,0 0 0,1 1 1,-1-1-1,1 0 0,-1 0 1,0 0-1,1 0 0,-1 0 1,0 0-1,1 0 0,-1 0 0,0 0 1,1 0-1,-1 0 0,1 0 1,-1 0-1,0 0 0,1 0 0,-1 0 1,0-1-1,1 1 0,-1 0 1,0 0-1,1 0 0,-1 0 0,0-1 1,1 1-1,4-6 15,0 1 0,0-1 0,0 1 0,0-1 0,-1-1 0,0 1 0,4-9 0,22-45-1060,3-4-4217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6192,'0'0'0,"15"13"76,2 0 1,-1-1 0,2-1-1,-1-1 1,1-1-1,31 12 1,113 25 1135,-161-46-1182,0 1 1,0-1 0,0 1 0,0 0-1,0-1 1,0 1 0,0 0-1,0 0 1,0 0 0,0 0 0,0 0-1,-1-1 1,1 1 0,0 1-1,-1-1 1,1 0 0,-1 0-1,1 0 1,-1 0 0,0 0 0,1 0-1,-1 1 1,0-1 0,0 0-1,0 0 1,0 0 0,0 1 0,0-1-1,0 0 1,0 0 0,0 0-1,-1 1 1,0 1 0,-2 7 74,-2-1-1,1 1 1,-1-1 0,-1 0 0,0 0 0,0 0 0,-1-1-1,0 0 1,0 0 0,-13 10 0,-19 16 517,24-21-338,0 0-1,-25 16 0,39-29-272,-1 1-1,1 0 1,0 0-1,0 0 1,0 0-1,0 0 1,0 1-1,0-1 1,0 0 0,0 0-1,1 1 1,-1-1-1,0 0 1,1 1-1,-1-1 1,1 0 0,0 1-1,-1-1 1,1 1-1,0-1 1,0 1-1,0-1 1,0 1 0,0-1-1,0 1 1,0-1-1,1 3 1,1 3-11,0 1 0,0-1 0,1 0 0,4 7 0,-2-3 20,11 24-16,46 80-5,-53-99-6,-1 0 0,-1 1 1,7 22-1,-13-35 6,-1 0-1,0 0 1,0 0-1,0 0 1,0 0-1,-1 0 1,1 0 0,-1 0-1,0 0 1,-1 0-1,1 0 1,0-1-1,-1 1 1,-3 4 0,3-3-2,0 0-1,-1 1 0,0-1 0,0 0 0,0 0 0,0 0 0,-6 5 0,2-2 0,6-7 2,-1 1-1,1-1 1,-1 0 0,0 0-1,1 0 1,-1 0 0,0 0-1,0 0 1,0 0 0,0-1-1,0 1 1,0-1 0,0 1-1,0-1 1,0 0 0,0 0 0,0 0-1,0 0 1,0 0 0,0-1-1,0 1 1,0 0 0,0-1-1,0 0 1,0 1 0,0-1-1,-3-2 1,-3 0-12,0-1 0,0 0-1,0-1 1,-9-7 0,-66-58-1473,49 45-5359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95 7264,'12'24'0,"-11"-18"0,-1 0 0,2 22 0,-7 11 0,-8 10 0,-1 8 0,2-1 0,7-20 12,0 70 1,4-105-7,1 0 0,0 0-1,0 0 1,0 0 0,1 0-1,-1 0 1,0 0 0,0 0 0,0 0-1,1 0 1,-1-1 0,0 1-1,1 0 1,-1 0 0,1 0 0,-1-1-1,1 1 1,-1 0 0,1 0-1,-1-1 1,1 1 0,0 0 0,0-1-1,-1 1 1,1-1 0,0 1-1,0-1 1,0 1 0,0-1-1,3 1 25,0 0 0,-1 0 0,1-1 0,0 0 0,0 0 0,4 0 0,4 0-6,-6 0 11,-1 0 0,1-1 0,0 1 0,-1-1 0,11-3 0,12-4 94,38-17 0,-50 14 126,57-60 114,-62 54-75,1-9-94,13-45 0,-23 51 41,-2 9-134,1 2-58,-1 0 1,0 0-1,-1 0 0,0 0 0,-1 0 1,0 0-1,0 0 0,-6-15 1,0 6 102,0 0 0,-1 1 0,-22-31 0,27 43-139,-1 1 1,0 0-1,0 0 1,0 0 0,0 1-1,-1 0 1,0 0-1,1 0 1,-1 1-1,-9-3 1,-38-8-1303,-2 1-5211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12016,'-4'2'361,"-14"4"39,13-5 1144,2 3-1179,-9 18-260,1 1 0,1 0 0,1 1 0,0 0 0,-6 33 0,11-41-91,2-5 2,0-1-1,1 1 1,-1 15 0,0 12 12,2 1 0,5 42 0,5-43-25,-4-23-6,1 0 0,0-1 0,0 0 0,17 22 0,-21-31-119,1-1 0,-1 0 0,1-1 0,0 1 0,0-1 1,0 0-1,1 0 0,-1 0 0,1 0 0,0-1 0,-1 0 0,1 0 0,0 0 1,0 0-1,1-1 0,5 1 0,20 3-8991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207 138 6280,'11'-18'60,"-10"16"-8,-1 2-45,-1 0 1,1 0-1,-1-1 1,1 1-1,-1 0 1,1 0 0,-1 0-1,1 0 1,0 0-1,-1 0 1,1 0-1,-1 0 1,1 0-1,-1 0 1,1 0-1,-1 0 1,1 0-1,-1 0 1,1 0-1,-1 0 1,1 0-1,-1 1 1,1-1 0,0 0-1,-1 0 1,1 1-1,-1-1 1,1 1-1,-15 6 124,6-1-63,0 0 0,0 1-1,1 0 1,0 1 0,1-1 0,-1 2-1,-8 12 1,-34 59 156,43-67-226,-2 2 59,0 1 0,2 1 0,0 0 0,-6 21 0,9-25-34,2-6 11,0 1 1,0-1-1,0 1 1,1 0-1,0 0 0,1 13 1,0-13-16,0-7-11,0 1 0,0-1 0,1 0 0,-1 1 0,0-1 0,1 0 0,-1 0 0,0 1 0,1-1 0,0 0 0,-1 0 0,1 0 0,0 0 0,-1 1 0,1-1 0,0 0 0,0 0-1,0-1 1,2 3 0,1 0 13,15 15 19,-9-13 67,-2-4-83,-1-1 0,1 0 0,-1 0 0,1-1 0,13-3 0,-9-2 56,47-55 46,-48 45 28,61-150 784,-47 95-555,-19 49-219,-1 1 0,-1-1 0,-1 0 0,0-33 0,-3 52-180,0-1 0,-1 1 0,1 0 0,-1 0-1,0 0 1,0-1 0,-1 1 0,1 0 0,0 1 0,-1-1 0,-3-5 0,1 2-803,-8-13-5894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9504,'32'-10'43,"46"-20"1,-6 2 47,-64 26-48,1-1 0,0 2-1,0-1 1,0 1 0,0 1-1,9-1 1,-11 2-18,-1-1 4,0 1 0,0-1 0,0 2 1,0-1-1,0 1 0,-1 0 0,1 0 0,-1 0 0,1 1 0,-1 0 0,6 4 0,-4-3 4,-1-1 10,0 1 1,0 0 0,-1 0 0,1 1-1,-1 0 1,0-1 0,-1 2-1,6 6 1,-4-5-8,-1 2 131,-3 9-91,1-1 1,-2 0-1,0 1 1,-2 22-1,-1-25-57,-1-1-1,0 1 0,0-1 0,-2 0 1,1 0-1,-9 15 0,12-20-16,8 1-2,-4-7-1,1-1 1,0 0 0,0 0 0,0-1 0,0 1-1,0-1 1,0 0 0,1 0 0,-1 0 0,9 0-1,49 1-4,-39-2 2,31 7-18,-44-5 17,-8-1 1,1 0 1,0 0 0,-1 1-1,1-1 1,-1 0 0,0 1-1,1 0 1,-1 0 0,0-1-1,0 1 1,0 0-1,0 1 1,-1-1 0,1 0-1,0 0 1,-1 1 0,0-1-1,1 1 1,-1 0 0,0-1-1,0 1 1,-1 0 0,1-1-1,0 6 1,1 29 1,-10 8 1,-9 7 0,-5-7 0,0-15 0,13-22-1,0 0 0,0-2 0,0 1 0,-1-1 0,0 0 0,-1-1 0,1 0 1,-16 4-1,22-7 6,-1-1 1,0 0 0,0-1 0,1 1 0,-1-1-1,0 0 1,0 0 0,1 0 0,-1 0 0,0-1-1,0 0 1,1 0 0,-1 0 0,1-1 0,-1 0-1,-6-3 1,1-1-299,0-1 1,1 0-1,-1 0 0,-13-16 0,-13-12-6413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136 103 8248,'-10'43'12,"-1"0"1,-31 73-1,14-43 7,16-34-1,2 0 1,1 1 0,-4 50-1,13-88-12,0 0-1,0 1 1,1-1-1,-1 0 0,0 0 1,1 0-1,0 0 1,-1 0-1,1 0 1,0 0-1,0 0 0,0-1 1,0 1-1,1 0 1,-1 0-1,0-1 0,1 1 1,-1-1-1,1 1 1,-1-1-1,1 0 0,3 2 1,-3-1 5,8 2 84,1-4-66,-1 0-1,0-1 1,1 0-1,18-5 1,-14-1 91,71-60 57,-67 49-83,0-2 0,-2 0 0,17-24 0,-23 29-54,2-3 74,-1 0-1,-1-1 1,14-30-1,-16 29-68,-1 5 34,-2-1 1,0 0-1,-1 0 1,5-25-1,-6 24-47,0-1 39,0-1-1,-2 0 1,1-23-1,-2 27-48,0 7 10,-1 1 0,0-1 0,-1 0-1,0 1 1,-2-12 0,1 8-15,2 10-14,-1 1-1,1-1 1,0 1 0,0-1-1,-1 1 1,1-1 0,-1 1-1,1-1 1,0 1 0,-1-1-1,1 1 1,-1 0-1,1-1 1,-1 1 0,1 0-1,-1-1 1,1 1 0,-1 0-1,1 0 1,-1-1 0,1 1-1,-1 0 1,0 0 0,1 0-1,-1 0 1,1 0 0,-1 0-1,0 0 1,1 0 0,-1 0-1,1 0 1,-2 0 0,1 0 2,-23 7-1291,-3 3-5194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7984,'39'-13'102,"7"4"-91,-6 3-19,-1 1 1,1 2-1,40 2 0,-22 7-2,-36 0-30,5 4 13,38 21 0,-62-29 23,0-1 0,0 1 0,0 0-1,0 1 1,0-1 0,-1 0 0,1 1-1,-1-1 1,1 1 0,3 6 0,1 1-3,1-1 3,-5-5 1,0-1 0,-1 0 0,1 0 0,-1 1 0,0-1 0,0 1 0,2 7 0,-1-4-2,0 1-1,-1 0 1,1 0-1,-2 0 1,1 0-1,-1 0 1,0 0-1,-1 0 1,-1 15-1,0-13 4,0-7 0,1 0 0,-1 1 1,0-1-1,0 0 0,0 0 0,0 1 0,-1-1 1,-2 5-1,-2 1-3,1 0 0,-2 1 0,1-2 0,-1 1 0,0-1 0,-1 0 0,0 0-1,-12 8 1,-26 9-20,38-21 21,-26 10-16,18-10 17,-1-2 0,-25 2 0,33-3 3,-34-6 1,43 5-1,0 0 1,0 0-1,0 0 0,-1 0 1,1 0-1,0-1 0,0 1 0,-1 0 1,1 0-1,0 0 0,0 0 1,0 0-1,0-1 0,-1 1 0,1 0 1,0 0-1,0 0 0,0 0 1,0-1-1,0 1 0,-1 0 0,1 0 1,0 0-1,0-1 0,0 1 1,0 0-1,0 0 0,0-1 0,0 1 1,0 0-1,0 0 0,0-1 1,0 1-1,0 0 0,0 0 0,0 0 1,0-1-1,0 1 0,0 0 1,0 0-1,0-1 0,0 1 0,1 0 1,-1-1-1,0 1 1,1-1 0,-1 1 0,1-1 0,-1 1-1,0-1 1,1 1 0,-1-1 0,1 1-1,-1 0 1,1-1 0,0 1 0,-1 0 0,1 0-1,-1-1 1,1 1 0,-1 0 0,1 0-1,0 0 1,-1 0 0,1 0 0,0 0 0,-1-1-1,2 2 1,27 0 30,0 2 0,52 12 0,-75-13-22,0 0-1,0 0 0,-1 0 0,1 1 0,-1 0 1,0 0-1,0 0 0,6 6 0,-3-4 2,-3-1 6,0-1-1,0 1 1,-1 0-1,1 0 1,-1 1-1,0-1 1,6 10-1,-7-10-4,-1-1 5,0 1-1,-1-1 1,1 1-1,-1 0 1,0 0-1,0 0 1,0 0-1,-1 0 1,1 0-1,-1-1 1,0 1-1,-1 8 1,1-6 6,-1 62 294,1-66-299,0 0-1,0 0 0,-1 0 1,1-1-1,0 1 1,-1 0-1,0 0 1,1-1-1,-1 1 1,0 0-1,0-1 1,0 1-1,0-1 0,0 1 1,-2 2-1,-3 3 21,-20 25 28,12-20 109,8-8-117,-2 2-24,-1-1 1,1 0 0,-1-1-1,0 0 1,0-1 0,-1 1-1,1-2 1,-1 1-1,-9 0 1,13-2-2,-15 2 48,-1 0 0,1-2 0,-40-2 0,15-11-1221,-4-2-4639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8608,'13'8'0,"-3"-1"-7,-9-6 4,1 0 0,-1 0 0,0 1 0,0-1 0,0 0 0,0 1 0,0-1 0,0 1 0,0-1 0,-1 1-1,1-1 1,0 1 0,-1-1 0,1 1 0,-1 0 0,0-1 0,0 1 0,1 0 0,-1 0 0,0-1 0,-1 3 0,2 1-3,0 11-2,-1 1 0,0-1 1,-5 28-1,1-10 1,-12 130-41,15-154 45,2 0-1,-1 0 1,1 0-1,0 0 0,1 0 1,0 0-1,1-1 1,0 1-1,4 9 0,-5-16 4,0-1 0,0 1-1,0 0 1,0 0 0,0-1-1,1 1 1,-1-1 0,1 0-1,0 0 1,-1 0 0,1 0-1,0 0 1,0-1 0,0 1-1,6 1 1,-5-1 0,-3-2 0,-1 0 1,0 0-1,1 1 1,0-1-1,-1 0 0,1 0 1,-1 0-1,1 0 1,-1 0-1,1 0 0,-1 0 1,1 0-1,-1 0 1,1 0-1,-1 0 0,1 0 1,0 0-1,-1 0 1,1 0-1,11-4 8,0 0-1,0-1 1,17-10 0,-15 2 72,53-84 57,-63 90-77,1 0 0,-1 0-1,-1-1 1,1 0 0,3-13 0,0-2-6,2 2-16,9-35 415,-9 21 2,-1-1-1,-3 0 1,2-47 0,-7 83-446,0-1 0,0 1 0,0-1 0,0 1 0,-1 0 0,1-1 0,0 1 0,0-1 0,-1 1 0,1 0 0,0-1 0,-1 1 0,1 0 0,0-1 0,-1 1 0,1 0 0,0 0 0,-1-1 0,1 1 0,-1 0 0,1 0 0,0 0 0,-1 0 0,1-1 0,-1 1 0,1 0 0,-1 0 0,-1 0 19,-20-6-1382,-3 1-5552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0 8432,'-4'5'21,"0"-1"-1,1 1 1,-2-1 0,1 0 0,0-1 0,-1 1-1,0-1 1,1 1 0,-1-2 0,-10 5 0,-13 9 40,12-4-54,13-10-6,2-2 0,0 1-1,1 0 0,-1-1 1,0 1-1,0 0 0,1 0 1,-1-1-1,0 1 0,1 0 0,-1 0 1,1 0-1,-1 0 0,1 0 1,0 0-1,-1 0 0,1 0 1,0 0-1,0 0 0,-1 0 0,1 0 1,0 1-1,-2 19 5,5 14-2,4-11 13,15 42 0,-1-6 39,-6 2 145,-11-47-101,-2 1 1,0-1 0,-1 1-1,0-1 1,-1 1-1,-3 15 1,1-19-60,1-7-1,0 0 0,0 0 0,-1 0 0,0 0-1,0-1 1,-3 7 0,-4 3 61,0 0 1,-20 25-1,16-29 55,-8-1-88,0-1-1,-23 5 1,26-12-19,-1-4-350,1-1-1,-1-1 1,-24-9 0,-10-7-6058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 4216,'13'0'17,"-11"0"190,-5-1-23,-8-3 28,9 3 49,-3-6-17,2 2 305,13 2 249,23-2-109,-22 3-409,1 0 1,0 1-1,0 0 1,-1 0-1,1 2 0,23 3 1,-33-4-245,0 0 1,0 1 0,-1-1-1,1 1 1,0 0 0,-1-1-1,1 1 1,0 0-1,-1 0 1,1 0 0,-1 0-1,0 1 1,1-1 0,-1 0-1,0 0 1,0 1 0,0-1-1,0 1 1,0-1 0,0 1-1,0-1 1,0 1-1,0 0 1,-1-1 0,1 1-1,-1 0 1,1 0 0,-1-1-1,0 1 1,0 0 0,0 0-1,0 2 1,0-1-4,0 1 0,-1-1 0,0 1 0,0-1 0,0 1 1,0-1-1,0 0 0,-1 1 0,1-1 0,-1 0 0,0 0 0,0 0 0,0 0 0,0-1 0,-1 1 1,-3 4-1,-61 36 402,37-24-281,6-2 103,22-16-143,-1 1 23,2-2-131,1 0 0,0 0 0,-1 0 0,1 0 0,0 1 0,0-1 0,-1 0 0,1 0 0,0 0 0,0 0 0,-1 0 0,1 0 0,0 1 0,0-1 0,0 0 0,-1 0 0,1 0 0,0 0 0,0 1 0,0-1 0,0 0 0,-1 0 0,1 1 0,0-1 0,0 0 0,0 0 0,0 1 0,0-1 1,0 0-1,0 0 0,0 1 0,0-1 0,0 0 0,0 1 0,32 10 126,49 9 1,-28-7-82,-48-12-48,0 0 0,1 0-1,-1 1 1,0-1 0,0 1 0,0 1 0,0-1 0,-1 1 0,1 0 0,-1 0 0,1 0 0,-1 0 0,0 1 0,0 0 0,-1 0 0,1 0 0,-1 0 0,5 8 0,12 42 6,-20-44-1,-3-4-5,1 1 0,-1-1 0,0-1 1,-1 1-1,1 0 0,-1-1 0,0 0 0,-1 0 0,-7 8 0,-1-2 4,1-1 0,-21 13 0,26-20 4,-1 1 1,1-1-1,-1 0 0,0-1 1,0 0-1,0 0 0,0-1 1,0 0-1,-1 0 1,1-1-1,-13-1 0,-6 1 17,25 1-72,-1-1 1,0 0-1,0 0 0,0 0 1,0 0-1,0-1 0,0 1 1,1-1-1,-1 0 0,0 1 1,0-1-1,1-1 0,-1 1 1,1 0-1,-1-1 0,1 1 1,-1-1-1,1 0 0,0 1 1,0-1-1,0 0 1,0-1-1,0 1 0,0 0 1,0 0-1,1-1 0,-1 1 1,1-1-1,0 0 0,-1-3 1,-6-10-7837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8072,'36'-16'0,"-23"10"13,-5 2-35,1 0 0,0 1 0,0 0 0,18-4 0,-22 7 27,-1 0-1,1 0 1,-1 0-1,1 1 1,-1-1-1,1 1 1,-1 0-1,1 1 1,-1-1-1,0 1 1,1-1-1,-1 1 1,7 5-1,33 22 198,33 16 42,-73-42-193,0 0-1,0-1 1,0 0 0,1 0 0,-1 0 0,1-1 0,-1 0 0,9 2 0,5 1 17,1 1-24,-9-2 24,-1 0 1,1-1 0,20 2 0,227 11 699,-138-19-445,-116 3-282,0 1 1,1-1-1,-1 0 1,0 0 0,0 0-1,0 0 1,1 0-1,-1-1 1,-1 1-1,1-1 1,3-2 0,-4 2 243,-3 4-39,-17 16-78,7-7-152,6-6 0,0 0-1,1 1 1,-1 0-1,-5 10 1,-49 82 58,49-76-59,-1 13-23,1 1 1,1-1-1,3 1 0,-5 58 0,14-81-97,2-4 64,1 1 1,-1-2-1,14 15 0,-9-15-165,1-4 137,0-1 0,1 0 1,21 3-1,-17-7-64,8-7 46,41-18 0,-46 13 22,87-85-10,-84 73 70,-13 13 5,9-12 2,0 0-1,-2-1 1,22-46 0,-31 57 3,2-4 2,-1-1 0,-1 1 0,-1-1 0,7-32 0,-9 29 17,0-1 0,-2 0 0,-1 0 0,-3-42 0,-9 30-7,11 34-15,0 1 1,-1-1-1,1 0 0,0 1 1,0-1-1,-1 1 0,1-1 1,0 0-1,-1 1 0,1-1 1,-1 1-1,1-1 0,-1 1 1,1-1-1,-1 1 0,1 0 1,-1-1-1,1 1 0,-1-1 1,-6-3-139,-1 0 1,1 1-1,-1 0 0,1 0 1,-1 0-1,0 1 1,0 1-1,-11-2 1,-34-5-6245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2 5656,'-16'-1'-1,"11"1"0,1-1 0,-1 1 0,1 1 0,-1-1 0,-7 2 0,10-2 0,-12 3-3,1 0 0,-1 0 0,1 1 0,0 1 0,-22 11 0,-15 9 32,-84 58 0,114-68-18,5-3 73,-26 24 0,-19 16 42,10-11 297,-43 48 0,73-61-106,20-28-302,0 1 0,0-1 0,0 1 0,0-1 0,0 1 0,0-1 0,1 1 0,-1 0 0,0-1-1,0 1 1,0-1 0,0 1 0,1-1 0,-1 1 0,0-1 0,1 0 0,-1 1 0,0-1 0,1 1 0,-1-1 0,0 1 0,1-1 0,-1 0-1,1 1 1,-1-1 0,1 0 0,-1 0 0,1 1 0,0-1 0,10 6 21,-9-5-9,0 0 0,0 0-1,0-1 1,1 1-1,-1 0 1,0-1-1,0 0 1,1 1-1,-1-1 1,0 0 0,5 0-1,6 0 22,1 2-19,-8-1-5,-1-1 1,0 1-1,0-1 0,0 0 0,0 0 0,0-1 0,8 0 0,10-4 42,0 0-1,0-2 1,0 0 0,-1-2-1,39-20 1,-46 20-45,-9 6 8,0 0-1,-1-1 0,0 0 1,1-1-1,-1 1 1,5-6-1,70-84 432,-40 45 351,-38 48-219,4 13-139,-4-8-403,0 1 1,0 0-1,0 0 0,0 0 0,-1 0 0,1 8 0,5 22 157,-2 0 0,0 55 1,-5-70-178,0-9 17,0 0 0,-1 0 0,-3 17 0,-24 106 163,8-53 32,-16 80 5,32-138-165,-1 8 18,-1 0-1,-17 47 0,20-70-14,0-3-48,0 1 0,1-1 0,0 1 0,0-1 0,0 1 0,1 0 0,0-1 0,0 1 0,0 0 0,1 0 0,0 9 0,17-27 104,-9 6-129,-4 3-5,0 0 1,0-1-1,-1 1 1,1-1-1,-1 0 0,3-4 1,98-129-1640,-38 45-6767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1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66 9240,'1'-2'25,"3"-6"3,-33 71 47,-41 106 1,41-95-56,10-31-7,5-2-9,10-9 1,10-4-3,6-7-2,-10-19 0,-1 0 0,1-1 0,0 1 0,-1-1 0,1 1 0,0-1 0,0 0 0,0 0 0,4 2 0,0-2 0,-1-1 0,1 1 0,0-1 1,-1 0-1,1 0 0,0 0 0,-1-1 0,1 0 0,-1 0 1,8-3-1,-12 4 0,15-7 14,11-10 19,0-2 0,-1-1 1,26-27-1,-15 9 7,-24 20 108,3-11 46,-2-1 0,0 0 0,14-53 0,-23 65-149,-3 13-10,-1-1 0,0 0 0,0 1 1,0-1-1,-1 0 0,1 1 0,-2-10 1,-1-2 66,0 0 0,-7-28 0,2 33 72,1 7-145,0 1 0,-1-1 0,1 1 0,-1 1 0,0-1 0,0 1 0,-13-4 0,2 6 91,6 3-301,0 1 1,0 0-1,0 1 0,1 0 1,-1 1-1,-19 12 1,-26 16-6860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14520,'64'158'-703,"-41"-104"654,17 72 112,-25-75-21,1-3 63,-10-42-11,54 15 27,-43-19-73,-3-3-283,-2-1 0,1-1 0,0 0 0,0-1 0,-1 0 0,23-12 0,29-14-8305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9056,'-27'86'0,"3"3"0,-16 117 32,40-203-32,-5 25 25,2-1 1,0 1-1,2 0 0,1 0 0,5 37 1,1 0 75,-6-64-100,1-1 1,-1 1-1,0-1 0,0 1 1,0-1-1,1 1 0,-1-1 1,0 1-1,1-1 0,-1 1 1,1-1-1,-1 0 0,0 1 1,1-1-1,-1 0 0,1 1 1,-1-1-1,1 0 0,-1 1 1,1-1-1,-1 0 0,1 0 1,-1 0-1,1 0 0,-1 1 1,2-1-1,-2 0 2,2 0-3,-1 0 1,1 0-1,-1 0 0,1 0 1,-1 0-1,1 0 1,-1 0-1,0 0 1,1-1-1,-1 1 1,3-1-1,30-17 5,13-19-3,68-72-1097,-52 50-4378</inkml:trace>
  <inkml:trace contextRef="#ctx0" brushRef="#br0" timeOffset="1">662 116 6280,'10'-6'0,"-2"0"-4,-6 5-15,2-2-26,-3 4 15,-6 12 4,-7 11 1,12-24 23,-36 78-311,24-49-271,-12 25-2696</inkml:trace>
  <inkml:trace contextRef="#ctx0" brushRef="#br0" timeOffset="2">583 485 4400,'3'2'0,"35"3"0,-23-5 1,-1 0 1,0 0-1,0-2 1,28-5-1,-26 4 1,122-26 48,-109 20 124,103-46 133,-109 41 153,80-68 188,-98 78-528,1-1 1,-1 0 0,0 0-1,0 0 1,-1-1 0,8-11-1,-2 2 2,0 1-46,-7 9-22,1 0 1,-1 0 0,0-1 0,0 0 0,0 1-1,2-9 1,16-55 349,-21 57-216,-3 7-261,1-1 1,-1 1-1,0-1 0,0 1 1,-1 0-1,0 0 0,0 0 1,0 1-1,-7-6 0,-20-19-4713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11208,'3'1'-3,"-1"0"1,0 1 0,1-1 0,-1 1-1,0 0 1,0-1 0,0 1 0,0 0 0,0 0-1,0 0 1,0 1 0,-1-1 0,1 0-1,-1 1 1,1-1 0,-1 1 0,0-1-1,0 1 1,0-1 0,0 1 0,-1 0-1,1 0 1,-1-1 0,0 1 0,0 0-1,0 0 1,0 4 0,0 6 2,-5 36 8,-32 136 57,23-121 6,11-53-35,1-2-4,0 0 1,0 0-1,1 0 1,1 0-1,-1 13 1,1-19 16,1-1-8,1 3-36,1-7 10,8-26-1388,4-5-5500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7896,'88'21'-144,"-68"-17"169,0 0 0,-1 2 1,0 1-1,0 0 0,36 19 1,-54-25-19,0 0 1,-1 0-1,1 0 1,0 0-1,-1 0 1,1 0-1,0 0 0,-1 0 1,1 0-1,-1 0 1,0 0-1,1 0 1,-1 0-1,0 1 1,0-1-1,0 0 1,1 0-1,-2 2 0,2 2 12,2 24 15,-4-16 61,-3-5-67,0 0 1,0 0-1,-1 0 0,0 0 0,0-1 0,-1 0 1,0 0-1,0 0 0,-1-1 0,0 0 1,-7 6-1,-2-2 32,0 0 0,-1-1 0,-1 0 0,-31 10 0,43-17-19,5-1-36,0-1 1,1 1-1,-1-1 1,0 1-1,1 0 0,-1-1 1,0 1-1,1 0 0,-1-1 1,1 1-1,-1 0 0,1 0 1,-1-1-1,1 1 1,0 0-1,-1 0 0,1 0 1,0 0-1,0-1 0,-1 1 1,1 0-1,0 0 0,0 0 1,0 0-1,0 0 1,0 0-1,0 0 0,1-1 1,-1 1-1,1 2 0,9 33 101,8 7-9,24 42 1,-34-72-56,-1-1-16,0-1 0,-1 1 0,-1-1 0,1 2 1,-2-1-1,0 0 0,0 1 0,2 20 0,-6-32-25,1 1-1,-1-1 1,-1 0 0,1 0-1,0 1 1,0-1 0,0 0-1,-1 0 1,1 1 0,0-1-1,-1 0 1,0 0 0,1 0-1,-1 0 1,1 0-1,-1 0 1,-1 2 0,-2 2 0,-17 21 1,18-23-2,0 0 0,-1 0 0,0 0 0,1-1 0,-9 4 0,9-4 0,-1-1 0,0 1 0,0-1 0,-1 0 0,-7 0 0,8 0 6,0-1 0,0 0 1,1-1-1,-1 1 0,0-1 1,0 1-1,0-1 0,1-1 1,-1 1-1,0 0 0,1-1 1,0 0-1,-6-2 0,2-2-312,-1 0-1,1 0 0,-12-14 0,-4-6-5306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7712,'1'4'5,"1"1"0,-1-1-1,-1 0 1,1 1 0,-1-1 0,1 1 0,-1-1 0,-1 1 0,1-1 0,-1 1 0,-1 5-1,0-3 5,-11 28 52,10-29-37,-56 168 246,35-96-196,18-58-40,1 1 1,1 1 0,0-1-1,0 34 1,4-53-25,1-1 0,-1 1 0,1-1 0,0 1-1,-1-1 1,1 1 0,0-1 0,0 1 0,0-1 0,0 0 0,0 1-1,0-1 1,0 0 0,1 0 0,-1 0 0,0 0 0,1 0 0,-1 0-1,1 0 1,-1 0 0,1-1 0,-1 1 0,1 0 0,-1-1 0,1 0-1,-1 1 1,1-1 0,0 0 0,2 0 0,5 2 20,0-2 0,0 1 0,13-2 0,-17 1-39,12-3 110,13-8-24,37-18-1,-47 15 59,8-13-34,28-36 1,-43 41 78,-8 10-104,0 1-39,0 0 0,0-1 0,-1 0 0,-1 0 0,0 0 0,0 0 0,-2-1 0,2-20 0,-12-71 191,4 87-80,0 10-118,1 0-1,-1 0 1,0 1-1,0 0 1,0 0-1,-13-10 1,6 10 90,-1 5-67,0 0 1,1 0 0,-1 1 0,0 1 0,-18 3 0,-66 17-1408,40-6-5079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2872,'0'0'4496,"0"8"-4216,13 105 608,-12-96-699,1-1 0,-2 1 0,-3 28 1,1-14 118,-1 2-143,-5 127 894,8-102-155,4-61-745,4-5-111,1 0 0,-1 0 1,11-17-1,8-13-1465,-2 3-5743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4936,'10'3'25,"0"0"0,1-1 0,-1-1 0,1 0 1,0 0-1,10-1 0,20 28-305,-39-8 283,1 0 0,1 0 1,6 21-1,0-4 68,-8-23-63,5 18 140,-2-14-59,-2-5-38,2 0 0,-1 0 0,2 0 0,9 16 0,-9-17 26,0-1-33,0 1-1,1-1 1,0 0-1,1-1 1,1 0-1,-1 0 1,13 10-1,68 49 232,-85-65-232,1-1 0,0 0-1,-1 0 1,1 0 0,0-1 0,1 0 0,-1 0 0,9 3 0,2-1 11,-2 1-13,-8-3 0,0 0 1,0-1-1,1 0 1,-1 0 0,0 0-1,10 0 1,5-1 123,38-5 0,-44-1 49,-5-1-151,0-1 0,-1 0 0,1-1-1,11-14 1,-12 6 231,5-32 19,-2 0 0,6-52-1,-6 16-10,-10 60-210,-1 1 1,-2-1 0,0 1-1,-1-1 1,-7-25 0,-6 11-47,7 25 49,-9-3-30,-27-23-1,29 33-9,2 4-40,0 0 0,0 1 1,-1 1-1,-26 1 0,19 5 12,-110 61-1203,58-21-4864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8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30 3864,'-2'-2'585,"-5"-3"22,5 4 709,1 0-847,-4-5-53,2 4-56,-3 2-12,3 0-9,-4-2-2,4 1-242,0 0 1,1 1-1,-1 0 0,0 0 1,1-1-1,-1 2 0,0-1 1,0 0-1,1 1 0,-1-1 1,-5 2-1,-31 17 480,35-17-503,-17 11 150,0 1 0,2 1 1,-19 18-1,28-25-185,8-6-14,-1-1 1,1 1-1,0 0 0,0 1 1,0-1-1,0 0 0,0 0 1,1 1-1,-4 4 1,1 2 27,1-1-1,-1 1 1,1 0 0,1 0 0,-1 0 0,1 0 0,1 0 0,0 0-1,0 1 1,1-1 0,0 0 0,3 16 0,-2-21-30,0-1 1,0 1-1,0-1 1,1 0 0,0 0-1,-1 1 1,1-1-1,0 0 1,0-1-1,1 1 1,-1 0-1,1-1 1,-1 1-1,5 2 1,-3-2 2,1 1-3,0 0 1,0-1 0,1 1 0,0-1 0,-1-1-1,1 1 1,0-1 0,0 0 0,0 0 0,1-1 0,9 1-1,-7 0-1,0 0 3,1-1 1,0 0-1,0 0 1,0-1-1,0 0 0,0-1 1,13-3-1,-9 2-7,2-2 45,2-4-27,-1-2-1,0 0 1,0-1 0,-1 0 0,29-27 0,-14 0-13,-23 22 26,-3-2-23,-1 1 1,2-28 0,-8 31 70,0 7-63,-1 0 1,0 0-1,-1 0 1,1 0-1,-1 0 1,-1 1-1,1-1 0,-1 1 1,-1 0-1,1 1 1,-9-8-1,1 7 101,1 0 1,-1 1-1,-20-6 0,24 8-143,8 3 37,-1-1 1,0 1 0,0 0-1,1 0 1,-1 0 0,0 0-1,0 0 1,1 0-1,-1 1 1,0-1 0,1 0-1,-1 1 1,0-1-1,1 1 1,-1 0 0,-2 1-1,-21 16 223,19-12-126,-11 6-1931,1 0-7406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95 9328,'-15'-4'0,"6"0"1,9 4 1,-1-1-1,1 1 1,-1 0-1,1-1 1,0 1-1,-1 0 1,1-1 0,0 1-1,0 0 1,-1-1-1,1 1 1,0-1-1,0 1 1,-1-1 0,1 1-1,0-1 1,0 1-1,0-1 1,0 1-1,0-1 1,0 1 0,0 0-1,0-1 1,0 1-1,0-1 1,0 1-1,0-1 1,0 1 0,0-1-1,0 1 1,0-1-1,1 1 1,-1-1-1,0 1 1,0-1 0,1 1-1,-1 0 1,0-1-1,0 1 1,1-1-1,14-16 176,-9 11-129,1 1 0,1 0 0,-1 0 0,1 1 0,0 0 0,10-4 0,-7 4-21,-5 2 1,-1 0 0,1 1 0,-1 0 0,1 0 0,-1 0 0,7 0 0,43 0 247,54 5 1,-92-4-251,-13-1-5,0 1 0,1 1 1,-1-1-1,0 1 0,0-1 1,0 1-1,0 0 0,5 2 1,-6-2-2,4 1 21,-1 1 0,1-1 0,-1 1 0,11 6 0,-15-7-31,0-1 0,0 1 0,0-1-1,0 1 1,0 0 0,0-1 0,-1 1 0,1 0 0,-1 0 0,1 0 0,-1 1 0,0-1 0,0 0 0,0 0 0,0 1 0,0-1 0,0 1 0,-1-1 0,1 0 0,-1 1 0,0 3 0,1 7 14,-1-3-16,0 0 0,-1 0 0,0 1 0,-1-1 0,0 0 0,-3 10 0,-39 93 18,31-89-17,-137 165 21,101-132-18,-24 12 38,71-67-35,-1 2 3,3-4-16,0 0 0,0 0 0,-1 0 0,1 0 0,0 0 1,0 0-1,-1 0 0,1 0 0,0 0 0,0 0 0,-1 1 1,1-1-1,0 0 0,0 0 0,0 0 0,-1 0 1,1 1-1,0-1 0,0 0 0,0 0 0,0 1 0,0-1 1,-1 0-1,1 0 0,0 0 0,0 1 0,0-1 0,0 0 1,0 0-1,0 1 0,0-1 0,0 0 0,0 0 1,0 1-1,0-1 0,0 0 0,0 1 0,0-1 0,0 0 1,0 0-1,0 0 0,0 1 0,1-1 0,-1 0 0,0 0 1,0 1-1,0-1 0,15 1 5,1-1-1,-1-1 1,0 0-1,0-1 1,16-4-1,-6 1-1,40-5-2,125-33 19,-175 40-18,-10 2 3,0 0 0,1 1-1,-1-1 1,1 1-1,-1 1 1,10 0 0,34 6 72,50 14 1,-45-5 13,-21-7-20,1-1-56,-30-8-93,1-1 1,-1 1-1,1-1 1,-1-1-1,0 1 1,1 0-1,-1-1 0,0 0 1,0 0-1,0 0 1,0-1-1,-1 1 1,6-5-1,-6 5-268,30-23-6775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223 295 6904,'-4'0'7,"0"0"0,-1 0 1,1 1-1,0 0 0,0 0 0,0 0 1,0 1-1,0-1 0,0 1 0,-7 4 1,-37 32 93,36-28-97,2-2-7,1 1-1,0 0 1,0 1-1,1 0 1,0 0 0,0 1-1,1 0 1,-9 20-1,10-15 2,4-10 0,-1 0 0,1 1 0,1 0 0,-1-1-1,1 1 1,-1 13 0,-5 102-10,8-98 0,3-5 9,0-1 1,1 0-1,14 30 0,-8-32-2,26 13 4,-30-24 1,0-1 0,1 0 0,0 0 0,10 3 0,-6-4 0,-1-1 1,0 0 0,1-1-1,0 0 1,21-1 0,-18-4 20,-2-4-8,-1-1 0,-1 0 0,1-1-1,12-14 1,-11 5 154,54-117 89,-54 103 25,-7 17-163,10-24 109,-3-1 0,13-65 0,5-154 698,-29 176-746,-2 82-170,-4-63 128,4 65-136,0 0 0,0 0 0,0 0 0,0 0-1,0 0 1,0 0 0,0 0 0,0 0 0,0 1 0,0-1-1,0 0 1,-1 0 0,1 0 0,0 0 0,0 0-1,0 0 1,0 0 0,0 0 0,0 0 0,0 0 0,0 0-1,-1 0 1,1 0 0,0 0 0,0 0 0,0 0 0,0 0-1,0 0 1,0 0 0,0 0 0,0 0 0,-1 0-1,1 0 1,0 0 0,0 0 0,0-1 0,0 1 0,0 0-1,0 0 1,0 0 0,0 0 0,0 0 0,0 0-1,0 0 1,-1 0 0,1 0 0,0 0 0,0 0 0,0-1-1,0 1 1,0 0 0,0 0 0,0 0 0,0 0-1,0 0 1,0 0 0,0 0 0,0 0 0,0-1 0,0 1-1,0 0 1,0 0 0,0 0 0,0 0 0,-5 3-28,0 1 0,0 0 0,0 1 0,0-1 0,1 1 0,-1 0 0,1 0 0,0 0 0,-3 6 0,-8 11-805,-30 40-4994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59 176 10848,'0'0'-31,"0"2"-289,17 137-9,-12-91 328,6 96 19,-11-110-13,0-32-11,2-4-33,0 1 38,-1 0-1,1 0 1,-1 0 0,1-1-1,-1 1 1,0 0 0,0-1-1,1 1 1,-1-1 0,0 0-1,0 1 1,-1-1 0,1 0-1,0 1 1,-1-1 0,1 0-1,0 0 1,-1 0 0,0-2-1,5-11-4,9-31-1,5-15 6,38-163 95,-46 177 86,-11 44-86,-3 7-1,-7 12-45,0 0-1,1 1 1,1 1-1,-10 31 1,12-33-37,-77 186 159,73-180-167,-23 61-24,32-82-24,3 4-6,0 0-37,6-15 16,10-30 8,0-2-1,20-80 1,-30 96 53,16-60 9,-23 80 2,32-145 33,-31 137-8,1 3 24,-1-1 0,-1 0 0,0-23 0,-18 68 179,7-14-211,2-6 20,2 1-1,-9 25 1,-41 133 78,27-53-75,5-30-1366,0-6-5320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7 4576,'5'-2'48,"1"1"0,-1-1 0,1 2 0,-1-1 0,1 1 0,-1-1 0,1 1 0,-1 1 0,10 1 0,-12-2-27,-1 1 1,0 0-1,0 0 1,1 0-1,-1 0 1,0 0 0,0 0-1,0 0 1,0 1-1,0-1 1,-1 1-1,1-1 1,0 1 0,-1 0-1,1 0 1,-1 0-1,1 0 1,-1 0-1,0 0 1,0 0 0,0 0-1,0 0 1,0 0-1,-1 1 1,1-1-1,0 0 1,-1 1 0,0 2-1,3 34 364,-4 68 1,0-91-352,1-10-3,0-1 0,-1 1 1,1 0-1,-1 0 0,-4 9 0,4-9 9,-6 19 56,-1 0-1,-19 41 1,20-48-56,2-6 3,0 0-1,0 0 0,-1 0 1,-1-1-1,0 0 0,0 0 1,-1-1-1,0 0 0,-15 14 1,-34 21 302,70-37-200,0-5-58,0 0 0,0-1 0,0 0 0,13-1 0,37 5 969,-62-6-1021,-1 0-1,1 0 1,-1 0-1,1 1 1,-1-1-1,1 0 1,-1 0-1,1 0 1,-1 1-1,0-1 1,1 0-1,-1 0 1,1 1-1,-1-1 1,0 0-1,1 1 1,-1-1-1,0 0 1,1 1-1,-1-1 1,0 1-1,0-1 1,1 0-1,-1 1 1,0-1-1,0 1 1,0-1-1,1 1 1,-1-1 0,0 1-1,-5 17 341,-20 17-201,23-32-84,-13 11-19,-1 0-1,0-1 1,0-1-1,-22 11 0,22-13-18,-1-1 0,0 0 0,-1-1-1,0-1 1,-31 7 0,-104 32 81,148-45-169,1 1 0,-1-1-1,0 0 1,0 0 0,0-1-1,0 1 1,0-1 0,-5-1-1,-2 1-1056,-14 0-5973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8072,'-14'14'-39,"1"1"0,1 1 0,0 0 0,1 0 1,1 1-1,1 1 0,-12 27 0,-4 18 38,1 21 1,-8 65 5,30-141 1,1 0 0,0 1 0,0-1-1,1 0 1,0 1 0,1-1 0,-1 1 0,2-1 0,-1 0-1,1 1 1,5 13 0,-6-20-4,7 12 65,7 1-17,30 21 0,-31-29 51,6-4-8,31 2 1,-37-7 207,-3-4-190,0-1-1,0 0 1,18-16 0,-17 8 270,38-84 171,-42 75-104,-5 11-288,3-10-7,-1-1 1,-1 0 0,-1 0-1,0-35 1,-3 40 0,1 4-87,0 1 0,-1-1 0,-1 0 0,-1 1 1,0-1-1,-5-18 0,2 21 4,1 0-1,-2-1 1,1 2 0,-2-1-1,0 1 1,0 0 0,-11-13-1,17 24-63,0-1 0,1 1 0,-1-1 0,0 0-1,0 1 1,0 0 0,0-1 0,0 1 0,0-1-1,1 1 1,-1 0 0,0 0 0,0 0 0,0-1-1,0 1 1,0 0 0,0 0 0,-2 1 0,-2-1 10,-24-1-1510,-3 1-6047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 5560,'-22'10'0,"-22"9"0,-101 39 17,131-52-13,-210 101 192,191-86-43,33-20-131,-1 0-1,1-1 1,-1 1-1,1 0 1,0-1-1,-1 1 1,1 0-1,0 0 1,0-1-1,-1 1 1,1 0-1,0 0 0,0-1 1,0 1-1,0 0 1,0 0-1,0 0 1,0-1-1,0 1 1,0 0-1,1 0 1,-1 0-1,0-1 0,1 2 1,0 1 35,1 4 17,0 0 1,1 0 0,1 0-1,-1-1 1,1 1-1,0-1 1,0 0 0,1 0-1,0 0 1,0-1 0,0 1-1,1-1 1,9 6-1,-6-3-44,49 41 661,13 14-148,-8-2-41,-61-58-466,0 0 1,0 0-1,0 0 0,-1 1 0,1-1 0,-1 0 0,0 1 0,0-1 0,0 1 0,0-1 1,0 1-1,-1-1 0,0 1 0,1-1 0,-1 1 0,-1 6 0,0-5 13,-1 9 219,-3-5-218,0-1-1,0 0 1,-1 0 0,0 0 0,0 0-1,-8 6 1,0-4 58,-9-1-39,-41 12-1,46-20-54,5-4-225,0 0 0,1-1 0,0 0 0,-1 0 0,-21-13 0,-15-12-6195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8432,'54'16'51,"-34"-9"0,32 7 0,-43-12-17,6 1 14,1 0 0,0-1-1,0-1 1,0-1-1,31-2 1,184-28 572,-117 8-377,67-12-1203,-85 14-4880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2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207 100 7712,'12'6'1,"-11"-6"0,-1 0-1,1 1 1,-1-1 0,1 0-1,-1 0 1,1 1 0,0-1-1,-1 0 1,1 1-1,-1-1 1,0 1 0,1-1-1,-1 1 1,1-1 0,-1 1-1,0-1 1,1 1-1,-1-1 1,0 1 0,0-1-1,1 1 1,-1-1 0,0 1-1,0 0 1,0-1-1,0 1 1,0 0 0,1-1-1,-1 1 1,0-1 0,-1 1-1,1 0 1,0-1 0,0 1-1,0-1 1,0 1-1,0 0 1,-1-1 0,1 1-1,0-1 1,0 1 0,-1-1-1,1 1 1,0-1-1,-1 1 1,1-1 0,-1 1-1,1-1 1,-1 1 0,1-1-1,-1 0 1,1 1 0,-1-1-1,0 1 1,-21 23 203,-20 27 44,10-2 146,-37 73 0,42-63-309,19-34 83,-12 92 63,21-96-111,4-4-81,0 0 0,2 0 1,10 21-1,-5-25 29,-1-5-49,1-1 0,-1-1 1,2-1-1,21 8 0,-15-11 29,1-5-32,0-1 0,0-1 0,19-8 0,-37 12-15,0 0 0,0 0-1,0 0 1,0 0 0,0 0-1,-1 0 1,1-1 0,2-2 0,2 0 0,7-7 1,-1 0 0,-1 0 0,0-1 0,0 0 0,-1-1 0,-1 0 0,11-21 0,5-9 15,-3-2 0,27-74 0,-39 61-11,-10 35 9,-2 6-9,0 1-1,-1 0 1,-1-1 0,-1 2 0,0-1-1,-12-24 1,-35-57 18,51 94-23,-1 0 1,0-1-1,0 1 1,0 0-1,0 0 1,-1 1-1,1-1 0,-1 0 1,0 1-1,1 0 1,-6-4-1,-2 0 2,7 3-3,-1 1 1,0 0-1,0 0 0,0 0 1,0 0-1,0 0 0,0 1 0,-9-2 1,3 3-69,-1 0 1,1 0-1,-1 1 1,1 0 0,-1 1-1,1 1 1,0-1-1,0 2 1,0-1-1,-10 6 1,8-4-387,-68 26-5526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353 189 12640,'0'2'-4,"0"-1"-116,-2-11-84,-12-3 204,7 9 2,-1 0 0,0 1 1,0 0-1,-1 0 1,1 1-1,-1 0 0,1 0 1,-1 1-1,0 0 1,1 1-1,-1 0 0,0 0 1,1 1-1,-15 2 1,19-2 1,-1 0 0,1 0 1,0 0-1,0 0 0,0 1 1,0-1-1,-7 5 0,-3 2 2,-31 13-1,5 4 0,11-1-3,24-20-3,0 1 1,0-1 0,1 2 0,-5 5-1,9-10 1,0 0-1,0 0 1,0-1-1,0 1 1,-1 0-1,1 0 0,1 0 1,-1-1-1,0 1 1,0 0-1,0 0 1,0 0-1,0-1 1,1 1-1,-1 0 1,0 0-1,1-1 1,-1 1-1,1 0 0,-1-1 1,1 2-1,1 1 0,1 2-1,1 1 0,-1-1 1,1 0-1,1 0 0,-1 0 0,1-1 1,0 0-1,0 0 0,0 0 0,0 0 1,1-1-1,-1 1 0,1-1 0,0-1 1,12 4-1,-13-4 1,3 1-4,0 0 1,1-1-1,-1 0 1,1-1 0,-1 1-1,1-2 1,0 1 0,0-1-1,16-3 1,-16 3 1,8-4-10,-1-4 9,0 0 1,-1 0-1,0-2 1,-1 0-1,0 0 1,17-18 0,-21 18 2,-6 7 1,-1-1-1,1 0 0,-1 0 0,0-1 0,-1 1 1,1 0-1,3-8 0,9-27-11,21-74 0,-16 37-41,-17 67-1,-5 20 30,-4 13 10,2-8-6,1 0 1,1 1 0,1-1 0,0 28-1,1-10-18,0 200-26,1-144 63,3 141 121,-3-225-113,-5 16 142,4-20-88,3-11-1456,0-2-5891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51 8248,'-22'28'8,"-103"114"80,45-47-106,72-84 4,0 0-1,1 1 1,1 0 0,0 1 0,1-1 0,-7 23-1,11-34 13,1 0-1,0 0 0,0 0 0,0-1 0,0 1 1,-1 0-1,1 0 0,0 0 0,0 0 1,1 0-1,-1 0 0,0 0 0,0 0 0,0-1 1,1 1-1,0 2 0,0 0-3,9 13 1,-5-11 9,0-1 1,1 0-1,-1 0 1,1-1-1,0 0 1,-1 0-1,1 0 1,1-1-1,-1 1 1,0-2-1,0 1 1,1-1-1,-1 1 1,1-2-1,-1 1 1,1-1-1,0 0 1,12-2-1,-11 1 19,-1-1 0,1 0-1,-1-1 1,0 1 0,0-1 0,0-1 0,0 1-1,0-1 1,-1 0 0,10-8 0,-9 6 11,0 1 37,1-1 0,-1-1 0,-1 0 0,1 0 0,-1 0 0,0-1 0,7-12 0,-6 9-7,2-2 74,0 0 1,-1-1-1,-1 0 0,0 0 0,-1-1 0,7-23 0,13-57 117,-24 89-280,-1-1 0,-1 1 0,1 0 1,-1-1-1,0 1 0,-1-1 0,1 1 1,-1 0-1,0 0 0,-1-1 0,0 1 1,0 0-1,-3-8 0,-1 1-687,-10-34-5501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0 3320,'-42'21'741,"40"-21"-434,-8-4 95,8 2-357,0 1 0,0 0 0,0 1 0,0-1 0,0 0 0,0 0-1,0 1 1,0-1 0,0 1 0,-3 0 0,-28 0 715,-50 7 1,75-5-621,0 1 1,0 0-1,0 0 0,0 1 0,0 0 0,1 0 0,0 1 1,0 0-1,0 0 0,0 0 0,1 1 0,-6 7 1,-7 4 188,-29 30 134,44-43-419,0 0 1,1 0 0,0 1-1,0 0 1,0 0 0,1 0-1,-1 0 1,1 0 0,0 0-1,1 1 1,-3 8 0,3-6-4,-1-1 4,1 0 0,0 1 0,1-1 0,0 0 0,0 1 0,1-1 1,-1 0-1,2 1 0,1 7 0,-1-4-4,0-3 0,-1-1 1,1 1-1,0-1 0,1 0 1,0 0-1,0 1 1,1-2-1,0 1 0,7 10 1,-7-11-15,1 1 41,0 0 0,0 0 0,1-1-1,11 11 1,-11-12-40,-5-4-4,1 1 1,0 0-1,0-1 1,0 0-1,1 1 1,-1-1-1,0 0 1,0 0-1,1-1 1,-1 1-1,0 0 1,1-1-1,-1 1 1,1-1-1,2 0 1,3 0 18,1-1 1,-1 0 0,11-3 0,-17 4-39,3-1 23,1-1-1,-1 1 1,0-1 0,1 0 0,-1 0-1,0-1 1,8-4 0,-11 5-11,-1 1 0,1-1 0,0 0 0,-1 1 0,1-1 0,-1 0 0,1 0 0,-1 0 0,0 0 0,0 0 0,0 0 0,0 0 0,0-1 0,0 1 0,-1 0 0,1 0 0,-1-1 0,0 1 0,1 0 1,-1-1-1,0 1 0,0 0 0,-1-5 0,-1-2 52,0-1 1,0 1 0,-1 0 0,0 0-1,-7-13 1,10 22-55,-1-1 0,0 0-1,1 1 1,-1-1 0,1 1-1,-1-1 1,0 0 0,0 1-1,1-1 1,-1 1 0,0 0-1,0-1 1,0 1 0,0 0-1,1-1 1,-1 1 0,0 0-1,0 0 1,0 0 0,-1 0-1,-2-1 25,-3-1-8,5 1-16,0 0 0,-1 1 0,1-1 0,0 1 0,0-1 0,0 1 1,-1 0-1,1 0 0,0 0 0,0 0 0,-1 1 0,1-1 0,-3 1 1,1 0 16,-3 0-2,0 0 0,0 1 0,-1 0 0,1 0 0,0 1 0,1 0 1,-1 0-1,1 1 0,-1 0 0,1 0 0,-7 6 0,8-7-98,-20 17-222,1 1-1,1 0 1,-25 32 0,28-28-8290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1624,'0'0'0,"15"-25"0,-2-1-744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9056,'-1'2'-11,"-1"1"0,1 0 0,0 0 1,0-1-1,0 1 0,1 0 0,-1 0 1,1 0-1,-1 0 0,1 0 0,0 0 0,0 0 1,0 0-1,1 0 0,-1 0 0,1 0 1,-1-1-1,1 1 0,0 0 0,2 4 0,4 18-6,3 36 382,26 132 815,-30-149-602,7 35-89,-11-68-343,0 0-28,0-1 0,1 0 0,0 0 0,5 11 0,-7-21-111,-1 1 0,0-1 0,0 0 1,0 1-1,0-1 0,0 1 0,1-1 1,-1 1-1,0-1 0,0 0 0,1 1 1,-1-1-1,0 1 0,1-1 0,-1 0 0,0 1 1,1-1-1,-1 0 0,1 0 0,-1 1 1,0-1-1,1 0 0,-1 0 0,1 1 1,-1-1-1,1 0 0,-1 0 0,1 0 1,-1 0-1,1 0 0,-1 0 0,1 0 1,-1 0-1,1 0 0,-1 0 0,0 0 1,1 0-1,-1 0 0,1 0 0,-1-1 1,1 1-1,-1 0 0,1 0 0,-1 0 0,1-1 1,-1 1-1,0 0 0,1 0 0,0-1 1,20-21 14,-19 19-9,34-47-1494,5-5-5979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9240,'3'9'4,"0"0"0,-1 0 0,0 1 0,0-1 0,-1 0 0,-1 1 0,0 16 0,-10 63 59,5-56-36,-6 113 182,8-89-115,1 9 175,12 125 1,-8-180-188,0 0 1,6 19 0,-8-30-78,1 1 0,0-1-1,-1 0 1,1 1 0,0-1 0,-1 0 0,1 0 0,0 1 0,-1-1 0,1 0 0,0 0 0,0 0 0,-1 0 0,1 0 0,0 0 0,0 0 0,-1 0 0,1 0 0,0 0-1,0 0 1,0-1 0,2 1 7,21-4 6,-12-1 17,-2-4-236,1-1-1,-2 0 1,0 0 0,0-1-1,8-12 1,17-27-6072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62 7984,'1'6'-4,"0"0"-1,0 0 1,0 0 0,-1 0 0,0 0 0,0 0-1,-1 0 1,0 0 0,0 0 0,0 0 0,-1 0-1,-3 8 1,3-5-7,-3 11-13,-1 0 0,-1 0 0,-1-1-1,-10 19 1,-2 5-189,-3 8-388,-24 77 0,40-85 456,6-38 93,0-1-1,1 1 1,0 0 0,0 0-1,1 0 1,-1-1 0,1 1-1,0 0 1,1-1 0,-1 1-1,4 6 1,-2-3 15,4 2-62,5-2 70,1 1-1,0-2 0,21 10 1,-14-11 3,31 1 5,-42-6 20,0-1 0,0-1 0,0 0 1,16-3-1,-12 0 8,-1-1 0,1-1 0,-1 0 0,0-1 0,0 0 0,14-12 0,-9 4 240,59-86 141,-62 77 72,38-125 185,-26 43 288,-19 80-862,5-34 377,-2-15 17,-10 74-452,1-1 0,-1 1-1,0 0 1,-1 0-1,1 0 1,0 0 0,0 0-1,0-1 1,-1 1-1,1 0 1,0 0 0,-1 0-1,1 0 1,-1 0 0,0 0-1,1 0 1,-1 0-1,0 0 1,1 0 0,-1 1-1,0-1 1,0 0-1,0 0 1,-1 0 0,0-1 18,-27-14-1091,-2 1-4413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9688,'10'2'-35,"-1"-1"0,0 1 0,12 4 0,-2 4 24,-16-7 16,0 0 0,0 0-1,0 1 1,0-1 0,-1 1 0,1-1 0,-1 1-1,0 0 1,0 0 0,-1 0 0,1 0 0,-1 0 0,1 0-1,-2 0 1,1 0 0,0 1 0,-1-1 0,1 5-1,-1 8 26,0-1 0,-5 30-1,4-37-37,-11 71 193,6-49-157,-13 74 186,-13 42 338,32-144-472,3 3 72,6-10-91,-3 1-54,25-16 6,-19 8-271,0-1 0,0 0 0,-1-1 1,19-27-1,9-17-6222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2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8160,'21'27'0,"-19"-18"0,-2-3-3,1-4-9,3 1 4,90 37 1035,-93-38-956,1-1 1,0 1 0,-1 0 0,1-1-1,-1 1 1,0 0 0,1 0 0,-1 0-1,0 0 1,0 0 0,0 0 0,0 0-1,-1 1 1,1-1 0,0 3 0,0 1-2,0 1 0,0-1 1,0 0-1,-1 1 0,0-1 1,-1 1-1,1-1 0,-1 0 1,-2 8-1,0-1 2,-1-1 0,-1 0 1,-6 13-1,9-20-30,0-1 0,-1 0 0,0 0 0,0 0 0,0 0 0,0 0 0,0-1 0,-1 1-1,-7 5 1,-13 12 123,21-18-151,-6 5 55,1 0 0,0 1-1,1 0 1,0 0 0,0 1 0,-7 14 0,14-23-63,0 1 0,-1 0 0,1 0 1,1 0-1,-1 0 0,0 0 1,0-1-1,0 1 0,1 0 0,-1 0 1,1 0-1,0-1 0,0 1 1,-1 0-1,3 3 0,2 4 39,0 3-20,1 0 0,0-1 0,0 0 0,2 0-1,9 11 1,23 16 26,39 37 113,-77-72-160,0 0 0,-1 0 0,1-1 0,-1 1 0,1 1 0,-1-1 0,0 0 0,0 0 0,0 0 0,-1 1 0,1-1 0,-1 0 0,0 1 0,0-1 0,0 0 1,0 1-1,0-1 0,-1 0 0,0 1 0,1-1 0,-1 0 0,0 0 0,-3 5 0,2-4-3,0 1 1,-1 0 0,1-1-1,-1 1 1,0-1-1,-1 0 1,1 0 0,-1 0-1,0 0 1,0-1 0,0 0-1,0 1 1,-1-2-1,1 1 1,-6 2 0,-16 6 4,-6-4-4,18-6-7,0-1 0,-23-2 1,-1 0-20,36 2 11,0 0-1,0 0 1,0 0 0,0 0-1,0 0 1,0-1-1,0 1 1,0 0-1,0-1 1,1 0-1,-1 1 1,0-1 0,0 0-1,0 0 1,1 0-1,-1 0 1,1 0-1,-1-1 1,-1-1 0,2 1-99,0 1 1,0-1-1,0 0 1,0 0 0,1 0-1,-1 0 1,1 0 0,-1 0-1,1 0 1,0 0 0,0 0-1,0 0 1,0 0-1,0-1 1,1-2 0,2-20-7249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237 136 8344,'-10'19'-101,"0"0"0,-1-1 0,-24 29 1,-6 7-89,17-21 93,-72 104-160,94-134 250,1-1 0,0 1 0,0-1 0,0 1 0,0 0 0,0 0 0,1 0 1,-1 0-1,1-1 0,-1 1 0,1 0 0,1 4 0,-1-2 1,0-4 5,0 0 0,0 0 0,1 0-1,-1 0 1,0 0 0,1 0-1,-1 0 1,0 0 0,1-1-1,-1 1 1,1 0 0,0 0-1,-1 0 1,1-1 0,0 1-1,-1 0 1,1-1 0,0 1-1,1 0 1,1 2 0,2 1 1,0 0 0,0 0 1,0 0-1,1-1 1,0 0-1,-1 0 0,1 0 1,0-1-1,0 0 0,1 0 1,-1-1-1,0 1 0,1-1 1,10 0-1,-3 0 5,-4 1 10,1-2 0,-1 1 0,0-2-1,1 1 1,-1-1 0,1-1 0,12-3-1,-12 2 10,-6 3 2,-1-1 1,0-1-1,0 1 0,0 0 1,0-1-1,0 0 0,0 0 1,0 0-1,-1-1 0,1 1 1,-1-1-1,1 0 0,4-5 0,-5 5 3,-1 1-1,-1 0-1,1-1 1,0 1-1,-1 0 1,0-1-1,1 1 1,-1-1-1,0 1 1,0-1-1,-1 0 1,1 1-1,-1-1 1,1 0-1,-1 0 1,0 1-1,0-1 1,0-4-1,0 3 14,-1-2 46,1 1 1,-1-1 0,0 0 0,-1 1-1,1-1 1,-1 1 0,-1-1 0,1 1-1,-4-7 1,-28-38 296,24 36-361,3 3 51,1 0 0,0-1 0,1 1 0,0-1 0,1 0 0,-5-24 0,6 21-44,-1-10 69,4 6-324,0 1 1,2-1 0,0 0 0,10-36 0,7-14-5957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4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1528,'5'-2'8,"19"-12"249,-1-1 1,-1-1-1,0-1 0,26-27 1,-46 41-138,1 1 0,-1-1 1,0 0-1,0 0 0,-1 0 1,1 0-1,0 0 0,-1 0 1,0-1-1,0 1 0,0 0 1,0-1-1,0 1 0,-1-1 1,0 1-1,1 0 0,-1-1 1,0 1-1,-1-1 0,1 1 1,-1-1-1,1 1 0,-1-1 1,-1-2-1,-2-5 8,0 0-1,-1 0 1,0 1-1,-9-15 1,12 23-103,-42-62 1159,33 49-1024,-17-16 1252,27 29-877,-1 0 4,0 0-599,-6-3 554,8 5-467,-1 1 1,1-1-1,-1 0 0,1 0 0,-1 1 0,1-1 0,-1 1 0,1-1 0,-1 1 0,1-1 0,0 0 0,-1 1 1,1-1-1,0 1 0,0-1 0,-1 1 0,1 0 0,0-1 0,0 1 0,0-1 0,0 1 0,-1-1 0,1 1 1,0 0-1,-2 7 49,-2 25 405,-10 87 42,12-89-262,22 171 94,-11-156-175,36 173 57,-39-180-130,14 161 33,-16-159-79,5 66 1,11 152 64,-19-254-120,-1 1 0,0-1-1,0 1 1,0 0 0,0-1 0,-1 1 0,-3 10-1,0-1 2,-21 66 13,20-62-1704,0-2-6742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8072,'139'-32'8,"48"-17"10,-148 38 36,278-73 156,-203 59-107,-71 18-48,81-17 202,-132 34-77,-17 13-90,2 0-1,0 1 1,2 2-1,-21 31 1,19-10-54,17-28 52,6-9-67,-1 1 0,1-1 0,1 1 0,0-1 1,5 21-1,0-18 60,4-2-41,0-1 0,21 17 0,-19-22 47,1-3-57,0-1 0,1-1 0,25-2 0,-22-3 50,2-6-40,-1 0 0,22-18 0,-37 26-21,-1 1 1,1 0-1,-1-1 1,1 1-1,-1-1 1,0 0-1,0 0 1,0 0-1,0 0 1,3-6 0,0-3 11,-1 6 44,-1 0 0,0 0-1,0 0 1,0 0-1,-1 0 1,0-1-1,0 1 1,-1-1 0,0 0-1,0 1 1,0-1-1,-1 0 1,0 1 0,0-1-1,-1 0 1,0 0-1,-2-9 1,1 11 9,0 1 0,0-1 1,-1 0-1,1 1 0,-1-1 0,0 1 0,0 0 0,0 0 1,-1 0-1,1 0 0,-1 0 0,0 1 0,0 0 1,0-1-1,-1 2 0,1-1 0,-1 0 0,0 1 1,1 0-1,-7-2 0,8 4-52,0 0 1,0-1-1,0 1 0,0 0 1,0 0-1,0 1 0,0-1 1,0 1-1,1-1 0,-1 1 1,0 0-1,0 0 0,0 0 1,1 0-1,-1 1 0,0-1 1,-2 3-1,2-3 2,2 0-24,0-1 0,1 1 0,-1-1 0,0 1 0,0 0 0,0-1 0,1 1 0,-1 0 0,0-1 0,1 1 1,-1 0-1,0 0 0,1 0 0,-1 0 0,1-1 0,-1 1 0,1 0 0,0 0 0,-1 0 0,1 0 0,0 0 0,0 0 0,0 0 0,-1 0 0,1 0 0,0 0 0,0 0 1,1 0-1,-1 0 0,0 2 0,9 17 8,-8-19-12,7 7 21,7 1-600,0-1 1,28 12-1,0-4-8173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8248,'10'1'2,"-6"-1"3,0 0-1,0 0 1,0 0-1,0 0 1,0 0 0,0-1-1,0 0 1,0 0-1,0 0 1,0 0-1,5-3 1,-6 1 35,1 0 0,-2 0-1,1-1 1,0 1 0,0-1 0,-1 1-1,0-1 1,0 0 0,0 0 0,0 0-1,-1 0 1,1 0 0,0-5 0,1 0 56,4-9 287,-1-1 0,-1 0 1,-1 0-1,-1-1 0,0 1 0,-1-38 0,4-57 2549,-6 113-2575,0 5-85,1 41-67,3 0 0,11 62 0,-13-98-194,1 0 1,0 0 0,0 0 0,1-1 0,0 1-1,1-1 1,8 11 0,-7-9-6,3 4 9,14 23 12,32 39 0,-22-33-8,5 2-15,-7-2-24,-24-32 11,1 0-1,0 0 0,12 11 0,-20-21 11,1-1 0,-1 1 0,1-1 0,-1 1 0,1-1 0,-1 1 0,1-1 0,-1 1 0,1-1 0,0 1 0,-1-1 0,1 0 0,0 0 0,-1 1 0,1-1 0,0 0 0,0 0 0,-1 0 0,1 0 0,0 1 0,0-1 0,-1 0 0,1 0 0,0-1 0,1 1 0,-1-1-180,0 1 1,0-1 0,1 0-1,-1 0 1,0 0 0,0 0-1,0 0 1,0 0-1,0 0 1,-1 0 0,2-3-1,6-7-9247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5920,'0'0'4360,"-4"5"-4107,-11 12-168,11-7 89,1 9-47,1 1-49,0 1 0,1 20 0,34 274 343,-21-243-317,17 160 10,-6 45-53,-19-217-33,13 250 15,-13-244-23,12 308 6,-13-291-11,14 365 14,-15-354 5,11 396 11,-11-387-17,4 436 16,-5-429-17,4 457 10,-3-449-10,6 491 10,-4-484-10,43 499 9,-32-503-15,91 449 18,-80-465 1,112 369 18,-111-388-3,100 291 28,-105-312-23,79 219-1507,-53-149-6146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369 164 9144,'2'-53'1,"-1"47"5,0 0-1,-1 0 1,0 1-1,0-1 1,-1 0-1,1 0 1,-1 1-1,0-1 1,-1 0-1,1 1 1,-1-1-1,0 1 1,-1 0-1,1-1 1,-7-7-1,8 11 21,0 1 0,0 0 0,0 0 0,0 0 0,-1 0 0,1 1 1,0-1-1,-1 0 0,1 0 0,-1 1 0,1-1 0,-1 1 0,1-1 0,-1 1 0,1 0 0,-1 0 0,1 0 0,-1 0 0,-1 0 0,-3-1 33,-35 2 76,40-1-112,0 0 1,0 0 0,-1 1 0,1-1-1,0 0 1,0 0 0,0 1 0,0-1-1,0 1 1,0-1 0,0 1 0,-1-1-1,1 1 1,1 0 0,-3 1 0,-20 17 110,1 0 0,1 2 1,-19 24-1,18-14 274,-75 142 133,95-169-502,0 0 0,0 1 0,0-1 0,1 1 0,-2 7 0,-4 29 65,2 0 1,0 50-1,5-87-76,1 1 0,-1-1-1,1 1 1,0 0 0,2 6 0,53 156 196,-41-135-103,64 105 46,-78-135-157,1 1 0,-1-1 0,1 1 0,0-1 0,0 0 1,0 0-1,2 3 0,5 2-157,0 0 0,0 0 0,1-1 0,0-1 0,0 1 0,0-2 0,0 1-1,1-1 1,15 3 0,42 10-7719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 8608,'54'-9'13,"-35"5"-15,0 0 1,0 2-1,24-1 0,-40 4 7,-1 0 0,1 0 0,-1-1 0,0 1 0,0 1 0,1-1 0,-1 0 0,0 0 0,0 1 0,0-1 0,0 1 0,0 0 0,-1 0 0,4 3 0,-3-3 2,-2-1-4,1-1 0,-1 1-1,1 0 1,-1-1 0,1 1 0,-1 0 0,1 0 0,-1 0 0,0-1 0,0 1 0,1 0-1,-1 0 1,0 0 0,0 0 0,0-1 0,0 1 0,0 0 0,0 0 0,0 0 0,0 0-1,0-1 1,0 1 0,-1 0 0,1 0 0,0 0 0,0 0 0,-1-1 0,1 1 0,-1 0 0,1 0-1,-1 0 1,-14 15 7,15-15-4,-2 1 2,0 0 0,0 0 0,-1-1 0,1 1 0,0-1 0,0 1 0,-1-1 0,1 0 1,-1 0-1,1 0 0,-1 0 0,-3 1 0,-5 1 7,1 1-3,-35 7 76,24-7-82,3 1 110,0-2 0,0 0 0,0-1 0,-1-1-1,1-1 1,-27-2 0,27-1 164,18 3-275,0 0 0,0 0 0,0-1 0,0 1 1,-1 0-1,1 0 0,0 0 0,0 0 0,0 0 0,0 0 0,0 0 0,0 0 0,0 0 0,0 0 1,0-1-1,0 1 0,0 0 0,0 0 0,0 0 0,0 0 0,0 0 0,0 0 0,0 0 0,0-1 1,0 1-1,0 0 0,0 0 0,0 0 0,0 0 0,0 0 0,0 0 0,0 0 0,0 0 1,0-1-1,0 1 0,0 0 0,0 0 0,0 0 0,0 0 0,0 0 0,1 0 0,-1 0 0,0 0 1,0 0-1,0 0 0,0 0 0,0-1 0,0 1 0,0 0 0,0 0 0,0 0 0,1 0 0,-1 0 1,0 0-1,0 0 0,0 0 0,0 0 0,0 0 0,0 0 0,0 0 0,0 0 0,1 0 0,-1 0 1,0 0-1,0 0 0,0 0 0,11-4 49,-3 2-27,-2 0-1,-1 1-1,0 1 1,1-1-1,-1 1 1,10 0-1,15 2-588,49 8 1,-17 3-5818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6104,'0'0'720,"-4"0"-104,-12 0 73,12 0 792,3 3-970,-2 5-418,2 0 0,-1 0 0,1 0-1,0 1 1,1-1 0,-1 0 0,2 1 0,-1-1-1,3 12 1,1 41 170,-4-34-159,-1 0 36,1 1-1,5 38 0,-2-52-114,-1-5 5,0 1 0,0-2 0,1 1 0,5 9 0,5 19 52,29 71 377,-37-100-305,3 3 27,-6-9-10,-10-23 134,-17-73-1770,10 28-6575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7712,'68'0'40,"-66"0"-33,8-1 57,1 1 0,0-1 1,0-1-1,0 0 0,-1-1 1,21-7-1,-8-1 146,-9 4-2,1 1-1,30-9 0,-31 11 6,10-3 39,0 1 1,0 1 0,45-3 0,38 0 506,-99 7-631,0 1 0,0 0 0,0 1 0,0 0 0,-1 0 1,1 0-1,10 4 0,-6-2-65,-12-3-56,1 0 0,-1 0-1,1 0 1,-1 1 0,0-1 0,1 0 0,-1 0 0,1 0 0,-1 0 0,1 0 0,-1 1 0,0-1 0,1 0 0,-1 0 0,0 1 0,1-1 0,-1 0 0,0 1 0,1-1 0,-1 0 0,0 1 0,1 0 0,0 0-66,0 1 1,0 0-1,0 0 1,0 0-1,0 0 1,-1 0-1,1 0 1,-1 0-1,1 0 1,-1 1-1,0-1 1,0 0-1,0 0 1,0 0-1,0 0 1,0 0-1,-1 1 1,1-1-1,-1 0 1,1 0-1,-3 4 1,-6 24-7335</inkml:trace>
  <inkml:trace contextRef="#ctx0" brushRef="#br0" timeOffset="1">80 565 8792,'0'0'0,"15"0"0,21 0 224,24-8 0,23-8 240,-2-7 8,-13-9-360,-17-5 8,-20-6-120,1 0-7328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8968,'70'-9'69,"-68"9"1418,-1 2-1050,2 6 4,-22-3 1781,18-5-2211,1 1 0,0-1 0,0 1 0,0-1 0,0 0 0,0 1 0,0-1 0,0 0 0,0 1 0,0-1 0,0 1 0,0-1 1,0 0-1,0 1 0,0-1 0,0 1 0,0-1 0,0 0 0,0 1 0,1-1 0,-1 0 0,0 1 0,0-1 0,0 0 0,1 1 1,-1-1-1,0 0 0,0 1 0,1-1 0,-1 0 0,0 0 0,1 1 0,-1-1 0,0 0 0,1 0 0,-1 0 0,0 0 0,1 1 0,-1-1 1,0 0-1,1 0 0,22 4-574,-15-3-529,21 3-7334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0 9056,'5'25'20,"-4"-21"-8,0 0 0,0 0 0,-1 0 0,1 1 0,-1-1 0,0 0 0,0 0 0,-1 5 0,-2 18 96,-14 51 0,8-56 332,2-8-252,-1 2-82,0-1 0,-1 0 0,-1-1 0,0 0-1,0 0 1,-16 13 0,16-17 22,-10 11 20,-2-1 0,0-1 0,-29 19 0,-149 111 717,190-137-620,10-12-240,0 0 0,0 1 0,0-1 0,0 0 0,0 0 0,0 1 0,0-1 0,0 0 0,0 0 0,0 0 0,0 1 0,0-1 1,0 0-1,0 0 0,0 0 0,0 1 0,0-1 0,0 0 0,0 0 0,0 0 0,0 1 0,0-1 0,1 0 0,-1 0 0,0 0 0,0 0 0,0 1 0,0-1 0,0 0 1,1 0-1,-1 0 0,0 0 0,18 3-1546,-18-3 1540,21 0-7559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20 628 8344,'-1'4'-7,"-4"21"108,2 1 1,1 0-1,1 0 1,3 27-1,-1-22-92,-1 3 259,-1 0-28,3 1 0,8 53 0,12 117 1752,-15-171-1460,-7-32-224,-9-9-1485,-1-1-6583</inkml:trace>
  <inkml:trace contextRef="#ctx0" brushRef="#br0" timeOffset="1">0 1 9416,'0'0'216,"11"1"0,-7 8 48,8 14 0,15 16-264,11 14 0,13 11 0,0 1-7304</inkml:trace>
  <inkml:trace contextRef="#ctx0" brushRef="#br0" timeOffset="2">755 532 7624,'-41'91'321,"38"-83"-260,0 0-1,0 0 0,0 0 1,1 0-1,0 1 1,1-1-1,0 0 0,0 11 1,0-7-20,-1 8 52,1 0 0,1-1 0,3 34 0,1 8 46,-2-24-83,-1 8 72,2-1 0,13 63 0,-15-101-113,0-1 1,0 0-1,-1 1 0,0-1 0,0 1 0,0 5 1,-1-10-10,1-1 0,0 1 0,-1 0 1,1-1-1,0 1 0,-1-1 0,1 1 0,-1-1 1,1 1-1,-1-1 0,1 1 0,-1-1 1,1 1-1,-1-1 0,1 0 0,-1 1 0,1-1 1,-1 0-1,0 0 0,1 1 0,-1-1 0,0 0 1,1 0-1,-1 0 0,0 0 0,1 0 1,-1 0-1,0 0 0,0 0 0,0 0 8,-24-4-1141,-1-3-4606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5920,'41'11'33,"121"10"18,-114-16 10,206 13 56,-204-17 77,189-1 114,-195-3 72,12-7-127,66-22 0,-119 31-216,0 0-1,0 0 1,1-1-1,-1 1 0,0-1 1,5-4-1,-7 6-29,13-10 60,-1 0 0,1 0 0,-2-2 0,1 0 0,-2 0 0,0-1 0,18-25 0,27-48-831,-32 49-4216</inkml:trace>
  <inkml:trace contextRef="#ctx0" brushRef="#br0" timeOffset="1">1226 1 6816,'-2'4'24,"1"1"0,0-1 0,0 1 0,1-1 1,-1 1-1,1-1 0,0 1 0,0 0 0,1-1 0,-1 1 1,1-1-1,2 8 0,2 18 116,-5-1-44,0 0-1,-8 48 1,6-56-83,-4 31 117,-19 74 0,16-88-15,-56 230 677,63-259-957,-1 0 0,0-1 0,0 1 0,-4 8 0,-6 4-5035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1 875 7800,'27'5'33,"-23"-3"-15,0-1 0,1 0 0,-1 0 0,1 0 0,0 0 0,-1-1 0,6 0 0,105-6 201,55-25 171,-136 23-355,7-1 112,165-40 46,-165 38-105,164-78-1043,-102 36-4371</inkml:trace>
  <inkml:trace contextRef="#ctx0" brushRef="#br0" timeOffset="1">1208 0 7000,'9'81'568,"34"136"1,-8-37-189,-34-175-309,0 1 0,-1-1 0,0 0 1,0 1-1,-1 8 0,1-14-71,-3 36 213,-10 42 0,-24 47-15,35-116-86,-2 0 0,1-1 0,-1 1 1,-7 9-1,-70 117 453,-16-1-341,97-134-224,-9 12 185,0 0 0,-16 14 0,25-26-185,-118 111 559,-23-6-1521,126-95 597,-142 102-6828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8:1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104 246 1352,'0'0'684,"0"3"-375,0 12 33,0-11 1044,2-3-1098,6 3 24,-2-4 71,9-5-117,10-3 232,-1-1 1,32-16-1,-55 24-487,17-8 336,-1-2 0,0 1 1,21-19-1,-36 27 20,-1-1-1,14-37 530,-15 38-622,0-1-1,0-111 2506,0 113-2454,2 8-266,1 0-51,-2-3-3,0 0-1,0-1 1,0 1-1,-1 0 0,1 0 1,-1-1-1,0 8 1,5 187 41,-2-134-44,1-36-7,9 39 1,-1-12-2,-5 6-18,21 102-67,-26-148 85,2 31-42,-4-20 10,1-1 0,1 1 1,2-1-1,9 35 1,-11-55 33,0 17-43,-1-18 31,4 4 7,-4-6 1,0 0 1,-1 6 6,-15 0 1,7-5 7,0-1 0,0-1 0,0 1 1,-1-1-1,1-1 0,-1 0 0,-8 0 1,-15 0 16,-34 4 46,-20 1 49,54-5-33,0 2-1,0 1 1,-35 8-1,60-10-18,-3 0 7,6 0-19,-4 2-4,6-2-15,167-13 48,-117 7-79,11-1 12,-35 3-10,38 0 0,-13 3-1,8-1-3,1-2 2,-1 2-2,-35 2 4,36 6 0,13 1 66,-11-7 168,-55 1-98,3 3 19,-3-3 44,6 3 7,-8-3-10,-1 13 23,-2-15-224,0 0 1,1 0-1,-1 0 0,0 0 0,0 0 1,0 0-1,0 0 0,0 1 1,0-1-1,0 0 0,0 0 0,0 0 1,0 0-1,0 0 0,0 0 0,0 0 1,0 1-1,0-1 0,0 0 0,0 0 1,0 0-1,-1 0 0,1 0 0,0 0 1,0 0-1,0 0 0,0 1 0,0-1 1,0 0-1,0 0 0,0 0 0,0 0 1,0 0-1,0 0 0,0 0 1,-1 0-1,1 0 0,0 0 0,0 0 1,0 0-1,0 0 0,0 0 0,0 0 1,0 0-1,0 0 0,-1 1 0,1-1 1,0 0-1,0 0 0,0 0 0,0-1 1,0 1-1,0 0 0,0 0 0,0 0 1,-1 0-1,1 0 0,0 0 1,-5 1-69,-1-1 0,0 0 1,1-1-1,-1 1 1,1-1-1,-1 0 1,1-1-1,0 1 1,-8-4-1,-1 1-1038,-44-16-8496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6904,'-4'3'128,"1"-1"-110,0 0 1,1 0-1,-1-1 0,0 1 1,0-1-1,-6 2 1,-8 3 245,14-4-222,0 0-1,0 0 0,0 1 1,0-1-1,0 1 1,1-1-1,-1 1 0,1 0 1,0 0-1,0 0 1,0 0-1,0 0 0,0 0 1,1 1-1,0-1 1,-1 1-1,0 3 0,-2 9 59,-1 1 0,-1 20 0,6-31-83,-1-1 0,1 0 0,1 1-1,-1-1 1,1 0 0,0 1 0,0-1-1,1 0 1,1 6 0,0-2-2,-1-5-4,-1 0 1,1 0-1,0 0 0,0 0 0,0 0 1,1-1-1,-1 1 0,1-1 1,0 1-1,0-1 0,0 0 0,4 4 1,-2-3 0,4 3 30,0 0 1,0-1-1,0 0 1,1 0 0,0-1-1,16 6 1,-8-3-17,-4-2 56,-9-4-50,-1 0-1,1 0 1,-1 0 0,0 1-1,1-1 1,-1 1-1,0 0 1,6 7-1,-10-10-24,1 1-1,-1 0 0,0 0 1,1 0-1,-1 0 0,0 0 0,0 0 1,0 0-1,0 0 0,1 0 0,-1 0 1,0 0-1,-1-1 0,1 1 1,0 0-1,0 0 0,0 0 0,-1 0 1,1 0-1,0 0 0,-1 0 1,1 0-1,0 0 0,-2 1 0,-10 15 5,12-17-4,-19 21 109,16-19-97,0 1-1,0-1 1,1 1-1,0 0 1,-1 0-1,1 0 1,0 0-1,0 1 1,-1 3-1,2-6 180,14-11-24,-10 7-151,36-37 254,61-47-1,-48 53-121,-40 27-85,40-23 292,-51 29-345,0 1-1,1 0 1,-1-1-1,0 1 1,0 0-1,1 0 1,-1 0 0,0-1-1,0 1 1,1 1-1,-1-1 1,0 0 0,0 0-1,0 0 1,1 1-1,-1-1 1,0 1 0,0-1-1,0 1 1,0-1-1,0 1 1,1-1-1,0 2 1,23 22 228,-24-22-225,7 6 7,14 22 154,-17-22-127,0 0 0,-1 1 1,0-1-1,0 1 0,-1 0 1,0 0-1,0 0 1,1 17-1,-3-21 74,1 3 25,-2-6 103,-1-6-154,-20-51-1628,9 22-6580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21 540 8520,'0'0'2608,"-3"4"-1975,1 2-537,0 0 0,1 0 0,0 0 0,0 0 0,0 1 0,0-1 0,1 0 0,0 0 0,1 1 0,0 6 0,1 21 195,-2-16-238,-2 35 282,-1-29-212,-1 9 198,1 0-1,2 1 0,6 63 1,-3-87-180,1 0 0,0 0 0,6 12 0,-8-20-145,0 0 152</inkml:trace>
  <inkml:trace contextRef="#ctx0" brushRef="#br0" timeOffset="1">215 1 10224,'14'12'113,"-7"-7"-41,-1 1 1,1-1 0,8 11-1,-14-14-12,1 1 0,-1-1 0,1 0 0,-1 0 0,0 1 0,0-1 0,0 1 0,0-1 0,0 1 0,-1 0 0,1-1 0,-1 1 0,0-1-1,0 1 1,0 4 0,0-5-29,0 0 0,0 0 0,0-1 0,-1 1 0,1 0 0,-1 0 0,1-1 0,-1 1 0,0 0 0,1-1-1,-1 1 1,0 0 0,0-1 0,0 1 0,0-1 0,-1 0 0,1 1 0,0-1 0,-1 0 0,1 0 0,0 0 0,-1 0 0,1 0 0,-1 0-1,0 0 1,1 0 0,-1 0 0,0-1 0,0 1 0,1-1 0,-1 0 0,0 1 0,0-1 0,1 0 0,-3 0 0,-71 6 453,72-6-324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659 111 9416,'-6'-3'53,"0"-1"1,0 1 0,0-1-1,0 0 1,1 0 0,-1-1-1,1 0 1,0 0-1,1 0 1,-1 0 0,-3-7-1,-23-21 288,6 17-235,14 14 148,-7 5-138,1 1 0,-29 9 0,25-3 104,-104 67 88,61-32 78,40-26-326,-54 40 226,69-52-256,-12 8 97,1 1 0,0 1 0,1 1 0,-20 23 0,39-40-116,-1 0 1,1 0-1,0 0 1,0 0-1,-1 0 0,1 0 1,0 0-1,0 0 1,0 0-1,0 0 0,0 0 1,0 0-1,0 0 1,0 0-1,0 0 0,1 0 1,-1 0-1,0 0 0,1 0 1,-1 0-1,1 0 1,-1 0-1,1 1 0,11 14 9,-11-16-8,7 7 82,2-3-49,0 1-26,1 0 1,-1-1 0,1-1 0,0 0 0,0 0 0,13 0 0,109 16 68,-57-6 57,-54-8-124,1-1-6,-12-2 16,0 0-1,0 1 1,12 5 0,40 16 105,-62-24-122,-1 0 0,1 0 0,0 1 0,-1-1 0,1 0 1,0 0-1,-1 1 0,1-1 0,-1 1 0,1-1 1,-1 0-1,1 1 0,-1-1 0,1 1 0,-1 0 0,1-1 1,-1 1-1,1-1 0,-1 1 0,0 0 0,1 0 1,-8 19-1729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7624,'13'-9'1780,"-13"8"-1733,0 1-1,0 0 1,0-1 0,0 1 0,0 0 0,0-1 0,0 1 0,0 0 0,0 0-1,0-1 1,0 1 0,-1 0 0,1-1 0,0 1 0,0 0 0,0 0 0,0-1-1,-1 1 1,1 0 0,0 0 0,0-1 0,-1 1 0,1 0 0,0 0-1,0 0 1,-1 0 0,1-1 0,0 1 0,-1 0 0,1 0 0,0 0 0,0 0-1,-1 0 1,1 0 0,0 0 0,-1 0 0,1 0 0,-1 0 0,1 0-36,0 1 1,-1-1-1,1 1 0,0-1 1,0 0-1,0 1 1,0-1-1,-1 1 1,1-1-1,0 1 0,0-1 1,0 1-1,0-1 1,0 1-1,0-1 1,0 1-1,0-1 0,0 1 1,1-1-1,-1 1 1,0-1-1,0 1 1,0-1-1,0 1 0,1-1 1,-1 1-1,1-1 1,13 24-1348,3 2-5504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7:5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0 7264,'-6'30'2,"5"-23"37,-1 0-1,0 0 1,0-1 0,-1 1 0,1-1-1,-7 10 1,-63 116 282,50-104-106,11-15-140,-5 4-28,0 0 0,-1 0 1,-1-2-1,0 0 1,-2-1-1,-23 13 1,-23 10 72,2 2-96,47-28-357,0 0 0,-23 22 0,16-12-4660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8:1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8432,'0'0'56,"4"-3"-10,2 0 17,1 1 0,-1-1 1,0 1-1,1 0 0,-1 0 0,12-1 0,45-5 290,-36 4-221,92-8 1008,113 11-171,-146 3-690,160 8 904,-129-4 250,-113-5-1266,3 2 25,-5-3 572,-4 4-680,0 1-59,-1 2-11,1-1 0,0 1 0,0-1 0,0 1 0,1 0 0,0 0 0,-1 13 0,-5 108 57,3-97-31,-38 128 13,37-147-44,0 0 1,1 0-1,1 0 1,-4 16-1,5-12-3,0-2-3,0-5-1,1 0 0,1-1 0,-1 1 0,2 0 0,1 14 0,-1 3 4,-1 0 0,0-1 0,-6 34 0,-4 42 10,8-93-14,1 0 1,-1-1-1,0 1 0,0 0 1,-1-1-1,0 1 1,-1-1-1,0 0 0,0 0 1,0 0-1,-6 7 1,-8 14 5,17-27-8,1 0 1,-1 1-1,1-1 0,0 0 0,-1 0 0,1 0 1,0 0-1,0 1 0,0-1 0,0 0 0,0 0 0,0 0 1,0 2-1,5 10 5,0-3-6,-5-9 0,0 0 0,0-1 0,0 1 1,-1-1-1,1 1 0,0 0 0,-1-1 0,1 1 1,-1-1-1,1 1 0,0-1 0,-1 1 0,1-1 1,-1 1-1,0-1 0,1 0 0,-1 1 1,1-1-1,-1 0 0,1 1 0,-1-1 0,0 0 1,-1 1-2,-44 24-2085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8:1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7984,'9'2'94,"33"3"277,78-5-62,-98-1-257,22-1 282,306-32 1216,-324 29-1460,73-19 486,72-22 54,-134 35-275,204-79-1442,-101 32-6499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8:2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34 4400,'0'0'1777,"-4"-1"-1145,-66-20 1005,58 18-1523,0 0-1,-1 1 0,1 0 1,0 1-1,-1 1 0,1 0 1,0 0-1,-1 1 0,1 1 1,0 0-1,0 1 0,0 0 1,-19 8-1,12-4 69,1 1 0,-24 14-1,35-18-146,5-3-15,-1 1 1,1-1-1,0 1 0,0 0 1,0 0-1,0 0 0,0 0 1,0 0-1,1 0 1,-1 1-1,1-1 0,0 0 1,-1 1-1,1-1 0,0 1 1,0-1-1,1 1 0,-1 0 1,0-1-1,1 5 0,-1-3 6,1-4-18,0 0-1,0 1 1,0-1-1,0 1 1,-1-1 0,1 1-1,0-1 1,0 1-1,0-1 1,1 1-1,-1-1 1,0 1-1,0-1 1,0 1-1,0-1 1,0 0-1,0 1 1,1-1 0,-1 1-1,0-1 1,0 0-1,1 1 1,3 6 32,1 0 1,0-1 0,0 0-1,0 0 1,1-1 0,-1 1-1,11 6 1,56 33 211,-15-10-117,-49-30-123,31 18 118,-2 3 0,55 48 0,-85-62-35,-5-7-79,-1 0 1,0 1 0,0-1-1,0 1 1,0-1-1,-1 1 1,0-1-1,0 1 1,-1-1-1,0 1 1,1-1-1,-2 1 1,1-1-1,-1 0 1,0 0-1,0 1 1,0-1 0,-1 0-1,-4 6 1,0 0-1,5-7-5,0 0 0,-1-1 0,0 1-1,1-1 1,-1 0 0,-1 1-1,1-2 1,0 1 0,-8 4 0,-19 14 89,-1-2 0,-67 29 1,42-28 15,47-17-69,3 0-6,-1-1-1,0 0 0,0 0 1,1-1-1,-12 2 0,14-3 70,-4 0 4,18 0-38,1 1 0,-1 1 0,0 0 0,0 0-1,0 1 1,0 0 0,18 9 0,-24-10-32,0 1 1,0 0 0,-1 0-1,1 1 1,0-1-1,-1 1 1,0 0-1,0 0 1,0 0-1,0 0 1,-1 0-1,0 1 1,3 5 0,0 5 7,1 1 0,3 19 0,-6-22-39,0-2 14,1 0-1,1-1 0,-1 1 1,2-1-1,0 0 0,0 0 1,11 12-1,-9-11-11,6 6 46,8 0-32,0 0 0,29 15 0,-26-22 12,124 24 31,-146-33-61,1 0 0,-1-1 0,1 0 0,0 0 0,-1 0 0,1 0 0,4-1 0,28-5-461,-1-2 0,1-2 0,46-19 0,22-14-9103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8:3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7536,'33'5'294,"64"3"1,-13-2 113,-61-4-352,45 9 332,-32-4-100,-1 2 0,0 1 0,45 18 0,-77-26-261,0 0 0,-1 0 0,1 0 0,0 0 1,0 0-1,-1 1 0,0-1 0,1 1 0,-1 0 0,0 0 0,0 0 0,0 0 0,1 4 0,-1-3 1,1 6 132,-3-9-151,0 11 52,0 0 0,0 1 0,-1-1 0,-1 0 0,-6 24 1,8-34-60,-11 45 175,2 1 1,-4 58-1,13-98-149,1 0 0,0 0-1,0 0 1,0-1 0,1 1-1,1-1 1,-1 1-1,6 10 1,-3-8-3,-2-4-3,0 1 1,0-1 0,1 0 0,0 0 0,0-1-1,1 1 1,0-1 0,0 0 0,0 0 0,0 0-1,7 3 1,-5-2 0,9 4 97,-2-4-58,0 1-23,0 0 0,1-2 0,0 0 1,0 0-1,25 3 0,36 2 453,99 2 0,-173-12-29,-3-1-419,0 0 0,-1 0 1,1 1-1,-1-1 0,1 0 0,0 1 1,-1-1-1,0 1 0,1-1 1,-1 1-1,1 0 0,-1-1 1,1 1-1,-1 0 0,0 0 1,-2 1-1,-3 0 23,0 2-1,0-1 1,1 0 0,0 1 0,-1 1-1,1-1 1,0 1 0,0 0 0,1 0-1,-1 0 1,1 1 0,0 0 0,0 0-1,-4 6 1,0-2-44,7-7-11,0 0 0,0 0 0,0 0 0,0 1 0,0-1-1,0 1 1,1 0 0,-1-1 0,1 1 0,0 0 0,-2 3 0,2-3 3,-2 5 5,0 0 0,0 0-1,0 0 1,1 0 0,1 1 0,-1-1 0,1 1-1,1-1 1,0 1 0,1 11 0,23 162 270,-22-176-276,-1 0 0,0-1-1,0 1 1,-1 0-1,0 0 1,0 0 0,0 0-1,-1 0 1,1 0-1,-4 9 1,-1-4 34,-55 65 22,40-54-38,-1 0 0,-34 27-1,5-7 42,-60 70 1,79-77-593,-66 60 1,79-79-477,-48 44-9238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531 737 5656,'0'0'277,"3"-4"-1,-3 3-252,1 0 0,0-1 0,0 1 0,-1 0-1,1-1 1,0 1 0,-1-1 0,0 1 0,1-1 0,-1 0 0,0 1 0,0-1-1,0 1 1,0-1 0,0 1 0,0-1 0,0 0 0,-1-1 0,0 0 38,0 0 0,-1 0 1,1 0-1,-1 0 0,0 0 0,0 0 1,0 0-1,0 1 0,0-1 0,-3-2 1,-21-16 74,13 14 170,-11 0-99,-34-5 1,39 13 38,-13 10-77,-41 20 1,50-16 57,-93 92 107,93-82-54,-68 92 116,80-97-123,9-14-237,0 1 1,1 0-1,0-1 1,0 1-1,0 0 0,1 0 1,0 0-1,1-1 1,1 13-1,-2-19-27,0 1 0,0 0 0,0-1-1,1 1 1,-1-1 0,0 1-1,0-1 1,1 1 0,-1-1 0,0 1-1,1-1 1,-1 1 0,0-1-1,1 1 1,-1-1 0,1 1 0,-1-1-1,1 0 1,-1 1 0,1-1 0,-1 0-1,1 0 1,0 1 0,13 6 54,1 0 0,0-1 0,0-1 1,18 4-1,-8-6 144,110-13 80,-109 2-120,10-10-55,50-33 1,-84 49-103,0 0 0,1 0 0,-1 0 1,0 0-1,0 0 0,0 0 0,0-1 1,2-2-1,21-35 58,39-82 1,-51 82-9,-5 12-31,3-12-4,-1 0 0,-3 0 1,4-48-1,3-115 34,-12 163-40,2-157 20,0 114-22,-4 77-4,-2 13-1,-1 0-11,-6 28 7,-1 29-3,-2 38-3,-1 13 2,3 4-3,9-49-3,11 83 0,-10-146 0,1-1 0,0 0 0,0 0 0,4 10 0,5 14 0,15 34 1,-13-41-2,24 35 1,-36-58 1,2 3-2,0 0 1,0 0-1,0 0 1,0-1-1,1 1 1,-1 0-1,6 3 1,23 16-17,67 37 0,-72-49-114,-11-7 56,-2 1 17,0-1 0,1-1 1,0 0-1,-1-1 0,1 0 1,0-1-1,25-3 1,88-22-433,-101 16-2,12-8 151,46-29 1,-82 45 291,0 0-1,0-1 1,0 1 0,0-1-1,0 1 1,0-1-1,-1 0 1,2-2 0,10-14-94,-1 0 0,-1-1 1,10-23-1,-21 41 132,1 0 1,-1-1-1,1 1 0,-1-1 1,1 1-1,-1-1 0,0 1 1,0 0-1,0-1 0,0 1 0,0-1 1,0-2-1,-2-10-19,-1 0 0,0 1 0,-1-1 1,0 1-1,-9-19 0,13 31 28,-1 0-1,0-1 1,0 1 0,1 0 0,-1 0-1,0 0 1,0 0 0,0-1 0,0 1 0,-1 0-1,-1-1 1,-38-25-32,36 24 35,-1 1-1,1 0 0,-1 0 0,1 1 1,-1 0-1,1 0 0,-1 0 0,-5 0 1,1 2 1,1 0 1,0 1 0,0 0 0,-1 0-1,1 1 1,1 0 0,-1 1-1,0 0 1,1 0 0,-14 11-1,1 1 93,-72 88 55,79-81 39,-32 79 84,43-86-65,4-7-160,1 0 0,0-1 1,0 1-1,1-1 0,7 16 1,-1-14 133,-3-7-146,1 0 1,-1 0-1,1-1 0,0 0 0,0 0 1,0 0-1,0-1 0,1 0 1,-1-1-1,0 1 0,13-2 1,8-1 44,37-9 1,-61 11-86,16-4 53,1-2 1,-1 0-1,0 0 1,20-11-1,-24 10-26,-2 0 82,-7 5-76,-1-1 0,0 1 1,0-2-1,0 1 0,-1-1 1,1 1-1,-1-2 0,0 1 0,6-7 1,-1 2 91,-9 9-115,-1 0 1,0-1 0,0 1 0,0 0-1,0 0 1,0 0 0,0 0-1,1 0 1,-1-1 0,0 1 0,0 0-1,0 0 1,0 0 0,1 0 0,-1 0-1,0 0 1,0 0 0,0 0 0,0 0-1,1 0 1,-1 0 0,0-1-1,0 1 1,0 0 0,1 0 0,-1 0-1,0 1 1,0-1 0,0 0 0,1 0-1,-1 0 1,0 0 0,0 0-1,0 0 1,0 0 0,1 0 0,-1 0-1,0 0 1,0 0 0,0 1 0,0-1-1,1 0 1,-1 0 0,0 0 0,3 12 167,-5 18-40,2-27-139,0-1 17,0 1 0,0 0 0,1-1-1,-1 1 1,1 0 0,0-1 0,0 1-1,0-1 1,0 0 0,0 1 0,0-1-1,1 0 1,-1 1 0,1-1 0,2 2-1,-3-2-3,0-1-2,0 0 0,1 0-1,-1 0 1,0 0 0,0 0 0,1 0 0,-1 0 0,1 0-1,-1 0 1,1-1 0,-1 1 0,1-1 0,-1 1 0,1-1-1,-1 0 1,4 1 0,3 0 6,30 6 5,-21-7 19,11-7-10,48-17 1,-53 11-6,5-11-8,45-49 1,-56 47-6,18-47-1,-25 48-4,11-46-1,-15 44 2,4-44-1,-9-26 0,-8-2-2,-4-2 0,6 56-2,3 23 1,0 0-1,-2 0 0,-11-36 1,15 57 0,0 0 1,0 0 0,0 0 0,0 1 0,-1-1 0,1 0-1,0 0 1,-1 1 0,1-1 0,0 0 0,-1 0-1,1 1 1,-1-1 0,1 1 0,-1-1 0,1 0 0,-1 1-1,0-1 1,1 1 0,-1-1 0,0 0 0,0 2-1,0 0 1,0-1 0,0 1 0,0 0-1,0 0 1,1 0 0,-1-1 0,0 1-1,1 0 1,-1 0 0,0 0 0,1 0 0,-1 0-1,1 0 1,0 0 0,-1 3 0,-4 5-1,3-5 0,0-1 1,0 1-1,1 0 0,0-1 1,0 1-1,0 0 0,0 0 1,0 0-1,1 0 0,0 6 1,-2 35-5,5 45 0,2-58-1,42 150-5,-35-143-2,61 162-6,-58-162 7,8 11 4,50 79 0,-63-114-103,6 10-597,22 45-1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35 121 7536,'-34'-18'112,"35"17"-96,1 0-1,-1 0 1,0 0 0,1 1 0,-1-1-1,1 0 1,-1 1 0,1-1 0,-1 1 0,1-1-1,2 0 1,6-1 4,41-3 140,100 3 25,-118 3-106,8 0-28,0-1 1,0-2 0,44-7 0,-71 7-28,140-25 96,-138 23-77,-1 1 17,-1 0 0,1-1 0,-1-1 1,17-8-1,-46 7 186,-11-2-195,13 8 76,4 2-101,0 0 1,1 0 0,0 1-1,0 1 1,0-1 0,0 1-1,0 1 1,1-1 0,-1 2-1,1-1 1,-9 10 0,-77 74 170,88-85-165,1 0 0,0 1 0,0 0 1,0 0-1,0 0 0,1 0 0,-6 11 0,3-2 4,-13 28 18,17-27 66,3-9-101,0 0 0,0 0 0,1-1 0,-1 1 0,1-1 0,1 1 0,-1-1 1,5 7-1,-7-12-11,1 1-1,-1 0 1,0-1 0,1 1 0,-1-1 0,1 1 0,-1-1-1,1 1 1,-1-1 0,1 0 0,0 1 0,-1-1 0,1 0 0,-1 1-1,1-1 1,0 0 0,0 0 0,21 7 90,42 7 0,-42-14 9,104-16 45,-99 9-32,108-50 41,-110 41-73,-16 9-56,6-4-3,-1 0-1,0-1 1,-1-1-1,-1-1 1,0 0-1,12-19 1,-19 26-10,27-40 125,-29 41-106,1 0 0,-1 0 0,0 0 0,-1-1 0,1 1 0,1-9 0,-5 15-27,0 0 0,1-1 0,-1 1-1,0 0 1,0 0 0,1 0 0,-1 0 0,0 0-1,0 0 1,1 0 0,-1 0 0,0 0 0,0 0-1,1 1 1,-1-1 0,0 0 0,1 0 0,-1 1-1,0-1 1,0 1 0,-6 2 8,5-3-9,-1 1-1,1 0 1,0 0 0,0 0-1,0 1 1,0-1-1,0 0 1,0 1 0,1 0-1,-1-1 1,0 1-1,-2 3 1,-17 20 60,-18 29 0,35-49-53,1 0-1,0 1 1,0-1-1,0 1 1,1-1-1,-4 11 1,2 0 0,1-9-9,0-1-1,1 0 0,0 1 0,1-1 1,0 1-1,0 0 0,0-1 1,0 1-1,1 0 0,1 0 0,-1-1 1,3 14-1,2-13 1,5 1-389,0-1 0,1-1 0,14 8 0,14 4-7312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121 381 6816,'0'0'506,"2"-1"-235,4-4-11,-6 5-257,0 0 0,0 0 0,0 0 1,0 0-1,0 0 0,0 0 0,0 0 0,0 0 0,1 0 0,-1 0 0,0 0 0,0 0 1,0-1-1,0 1 0,0 0 0,0 0 0,0 0 0,0 0 0,0 0 0,0 0 0,1 0 1,-1 0-1,0 0 0,0 0 0,0 0 0,0 1 0,0-1 0,0 0 0,0 0 0,0 0 1,0 0-1,0 0 0,1 0 0,-1 0 0,0 0 0,0 0 0,0 0 0,0 0 0,0 0 1,0 0-1,0 0 0,0 0 0,0 0 0,0 1 0,0-1 0,0 0 0,0 0 0,0 0 1,0 0-1,0 0 0,0 0 0,0 0 0,0 0 0,0 0 0,0 0 0,0 1 0,0-1 1,0 0-1,0 0 0,6 10 53,0 1 1,-1 0 0,-1 0-1,5 16 1,-4-12-31,0-1 0,0 0-1,14 23 1,-14-28-22,-3-5-1,0-1-1,0 0 1,0 0-1,1 0 1,-1 0-1,6 5 1,15 13 10,6-5-10,-25-14-3,1-1 0,-1 0 0,0 0 0,0 0 0,9 0 0,24-6 0,-31 4 5,0-1 0,0 0-1,0 0 1,0-1 0,0 1 0,0-1 0,-1-1 0,0 1 0,1-1 0,-1 0 0,-1 0-1,1 0 1,0-1 0,5-8 0,-2 3 6,-6 7 6,1-1-1,-1 0 1,1 1-1,-1-1 1,-1 0-1,1-1 1,0 1 0,1-6-1,3-16 85,6-43 1,-11 65-67,-1 0 1,1 0-1,-1 0 1,0 0-1,0 0 1,-1 0-1,1 0 1,-1 0-1,0 0 1,-2-5-1,-1-4 21,2 2-13,2 8-21,-1 0 1,1 1-1,-1-1 1,0 1 0,0-1-1,0 1 1,0-1-1,0 1 1,-1-1 0,1 1-1,-1 0 1,1 0-1,-4-3 1,-7-8 101,0 1 1,-16-12-1,14 17 150,-5 3-149,-1 0 1,-36-1 0,33 9 122,-1 6-134,0 0 0,-43 28-1,64-37-88,1 1-1,-1 0 0,1 0 1,0 0-1,-1 0 0,1 1 1,-2 2-1,-79 116 244,71-95-120,-21 90 49,32-97-122,3-11-62,0 1 0,1 0 0,0 0 0,0-1 0,1 0 0,0 0 0,7 11 0,-10-18-9,0 0 0,0 0 0,0 0 0,0 0-1,0 0 1,0 0 0,0 0 0,0-1 0,0 1 0,0 0 0,2 0 0,98 45 57,-78-40-34,105 10 6,-102-16-25,36-5 4,13-7-8,-2-7 1,-3-7-2,-49 17-1,0-2 1,-1-1-1,19-14 0,-30 19 2,-1 0 0,-1 0 0,1-1 0,-2 0-1,1-1 1,-1 0 0,7-12 0,-5 8 3,0 2 7,-2-1 0,1 0 1,-2 0-1,0 0 0,0-1 1,4-17-1,-5 17 0,-1 1 40,-1 0-1,0 0 1,0 1 0,-1-1-1,-1 0 1,0 0-1,-1 0 1,0 0-1,0 0 1,-4-13 0,4 22-20,1 1 0,-1 0 1,0 0-1,0 0 0,0-1 1,0 1-1,0 0 0,0 0 1,0 0-1,-1 0 0,1 1 1,-1-1-1,1 0 1,-1 1-1,0-1 0,0 1 1,1-1-1,-5-1 0,4 1 14,-1 0 76,-3-2-19,5 3-26,4 5-19,0 2-51,-2-3-4,1-1-1,-1 0 1,1 1 0,0-1 0,-1 0 0,1 0 0,0 0 0,3 2 0,23 22 34,9 7-30,4 6-4,-4 5-3,-6 1-2,-11 1 0,-18-36-1,1-1 0,-1 1 0,-1 0 0,0 0 1,0-1-1,-1 1 0,0 0 0,-1 0 0,-3 18 1,1-16-3,-8 23-17,-9 4 4,10-20-29,-16 42 1,25-58 38,1 0 0,0 0 0,0 0 0,0 0 0,0 0 0,0 0 0,1 0 0,-1 0 0,1 0 0,0-1 0,0 1 0,0 0 0,0 0 0,4 5 0,-3-5-2,-2-1 4,1-1 1,-1 0-1,1 0 0,0 0 0,0 0 0,0 0 1,0 0-1,0 0 0,0 0 0,0 0 0,0 0 1,0 0-1,0-1 0,0 1 0,0 0 0,1-1 1,-1 1-1,0-1 0,0 0 0,1 1 0,1-1 1,1 2-7,3 0 2,-4-1 4,-1 0 0,1 0 1,-1 0-1,1-1 0,0 0 0,-1 1 0,1-1 1,0 0-1,0 0 0,-1 0 0,1-1 0,3 0 1,67-11-64,81-25 0,-133 32 71,6-4-9,37-19 4,-49 20 1,-1 0 0,22-17 1,-19 9 2,0 0-1,-2-1 1,26-35 0,-29 30 18,-7 11-10,2-4 0,0 0 0,-1 0-1,-1-1 1,-1 0 0,0 0 0,3-30 0,-3-66 64,-5 92-55,0-1 1,-1 1-1,-1 1 0,-6-24 1,6 35-7,-1-1 1,0 1-1,0 0 1,0 0-1,-1 0 1,-12-14-1,9 13-4,-35-44 80,34 43-67,0-1-1,1 1 0,0-1 1,-7-14-1,14 23-8,0 1 0,-4-5-7,6 8-8,1 0-1,-1 0 1,0 0 0,0 0 0,-1 0-1,1 0 1,0 0 0,-1 0-1,1 0 1,-1 1 0,0-1 0,1 0-1,-1 0 1,0 1 0,-1 2 0,2 21-15,13 86-21,-12-97 4,41 197-193,-39-196 183,2 11-8,2 0 1,0-1-1,2 0 0,16 31 1,76 103-435,-93-146 463,-6-10 0,0 0 1,0 0-1,1 0 1,-1 0-1,1-1 1,4 4 0,-2-2-6,1 0 1,-1-1 0,1 1 0,0-1 0,0-1 0,0 0 0,1 0 0,-1 0 0,1-1-1,0 0 1,12 2 0,-11-5 32,0 1 0,1-2-1,-1 1 1,0-1 0,0 0-1,0-1 1,15-7-1,57-34-1368,-75 41 1044,18-11-7314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7536,'5'8'2,"0"0"0,1-1 0,0 1 0,0-1 0,1-1 0,10 9 0,-8-8-1,1 0-1,0-1 0,0 0 0,17 6 0,-15-7-3,-8-3-2,0-1 1,0 1 0,0-1-1,0 0 1,0 0 0,1 0-1,-1 0 1,8-1-1,5 1 4,-1 1 0,29 6 0,-38-7 12,1 1-1,-1-1 1,0 1-1,1 1 0,-1 0 1,0 0-1,-1 0 1,1 0-1,0 1 1,-1 1-1,0-1 1,0 1-1,10 9 1,-15-13-2,-1 0 0,1 1 1,0-1-1,-1 0 0,1 0 1,-1 0-1,1 1 0,-1-1 0,1 0 1,-1 0-1,0 1 0,0-1 1,1 0-1,-1 1 0,0-1 1,0 0-1,-1 1 0,1 1 0,0 2 15,-1 18 66,1-13 15,0-1 1,0 1-1,1-1 0,0 1 1,3 10-1,5 3 406,-7-20-283,5 1 0,-4-2-8,3 1 3,-3-4-182,-1 1 0,0 0 0,1-1 0,-1 0 0,0 1 0,0-1 0,0 0 0,0 0 0,0 0 0,0 0 0,3-3 0,21-10 243,2 2 1,-1 0 0,33-8-1,-54 19-242,1 1-1,0 0 1,-1 0 0,1 1-1,-1 0 1,1 0-1,-1 1 1,1-1-1,-1 1 1,0 1-1,8 3 1,80 40 47,-90-44-82,0-1-1,0 1 1,0-1-1,0 0 1,0 0-1,1 0 0,-1-1 1,0 1-1,1-1 1,-1 0-1,0-1 1,1 1-1,4-1 1,3-2 35,-1-1 0,1 1 0,10-6 0,-11 4-26,-9 4 8,1-1 0,0 1 1,-1-1-1,1 0 0,-1 0 0,0 0 1,1 0-1,-1 0 0,0-1 1,0 1-1,-1 0 0,1-1 0,0 0 1,-1 1-1,0-1 0,1 0 0,0-5 1,1 0 15,-1-1 0,0 1 0,0-14 0,-2 22-40,1-3 18,-1 0-1,0 1 1,0-1-1,-1 1 1,1-1-1,0 0 1,-1 1-1,0-1 1,1 1 0,-1-1-1,0 1 1,0 0-1,-1-1 1,1 1-1,0 0 1,-1 0-1,-2-3 1,4 5-15,-1-1 7,1 1 0,-1-1-1,0 1 1,0-1 0,1 1 0,-1 0 0,0-1-1,0 1 1,0 0 0,1 0 0,-1 0 0,0-1-1,0 1 1,0 0 0,0 0 0,1 0 0,-1 0-1,0 1 1,0-1 0,0 0 0,0 0 0,1 0-1,-2 1 1,0-1 15,-3 2 0,0-1 0,0 1 0,0 0 0,0 1 0,1-1 0,-1 1 0,1 0 0,-1 0 0,1 0 0,0 0 0,-6 8 0,0-1 14,1 1 1,1 0 0,-8 14 0,8-14-29,5-7-6,0 1 0,1-1 1,0 0-1,-1 1 0,2 0 0,-3 5 1,1 0-2,1 0 1,0 0 0,1-1-1,0 1 1,1 1 0,0-1-1,0 0 1,1 0 0,3 17-1,10 19-2,-10-34-1,13 34-6,-16-43 5,1 1-1,-1-1 1,1 0-1,0 0 0,0 0 1,0 0-1,0 0 0,0-1 1,5 5-1,-6-6-5,0-1 5,0 1 0,-1-1 0,1 1 0,0-1 0,-1 1 1,1-1-1,0 0 0,0 0 0,-1 1 0,1-1 0,0 0 0,0 0 1,0 0-1,-1 0 0,1 0 0,0 0 0,0 0 0,1 0 1,30-25-8,-6 8 0,46-39-1690,-36 25-6748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0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44 8072,'5'-8'-1,"-3"4"9,1 0 0,0 0 1,-1 0-1,2 0 0,-1 0 1,0 1-1,7-6 0,-9 11 2,0 0 1,0 1-1,0-1 1,-1 0-1,1 1 0,-1-1 1,1 0-1,-1 3 0,2 6 5,-2-5 23,1-1-1,-1 1 1,0 0 0,0 0 0,-2 8 0,-19 119 236,13-99-59,-54 159 85,48-152-113,6-19-109,-11 32 116,-24 108-1,39-143-65,-2 6 81,2 1 1,0 1-1,0 51 0,6-64 47,-1-31 338,-1-39-162,0-103-23,0 122-161,24-263 436,-10 212-625,-7 54 61,6-1-40,32-62 0,-32 80 1,-3 7-52,1 1-1,0 0 1,19-11 0,-30 20-27,0-1 0,1 1 0,-1 0 0,1 0 1,-1 0-1,0-1 0,1 1 0,-1 0 1,1 0-1,-1 0 0,1 0 0,-1 0 0,0 0 1,1 0-1,-1 0 0,1 0 0,-1 0 1,1 0-1,-1 0 0,1 0 0,-1 0 0,1 0 1,-1 1-1,0-1 0,1 0 0,0 0 1,9 5 9,0 1 1,0 0 0,0 0-1,-1 1 1,17 15 0,-18-15-5,0 1 0,-1 0 0,0 0 0,9 13 0,-1-1-2,36 54 0,-43-62-9,104 142-34,52 59-194,-146-193 218,-12-14-1,-1 0 0,0 0 0,0 1 1,-1 0-1,5 8 0,-6-11-137,-2-2 72,1 0 1,-1 1 0,0-1 0,0 0-1,1 0 1,-2 1 0,1-1-1,0 0 1,0 1 0,-1-1-1,1 1 1,-1-1 0,0 1-1,0-1 1,0 1 0,0-1 0,0 1-1,-1-1 1,0 5 0,-7 14-8142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8160,'26'10'43,"0"-2"0,1 0 0,45 6 1,68 1 199,-109-13-218,5 2 23,166 30 9,-160-25-82,160 23-1003,-102-22-3985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118 246 4760,'-1'0'-5,"-11"-5"147,0 0-1,1 0 0,-1-2 0,1 1 0,0-1 1,-11-10-1,18 13 380,-4-3 108,4 4-3,-4-3-6,8 6-608,0 0 1,0 0 0,0-1-1,0 1 1,0 0-1,0 0 1,-1 0-1,1 0 1,0 0 0,0 0-1,0 0 1,0-1-1,0 1 1,0 0-1,0 0 1,0 0 0,0 0-1,0 0 1,0 0-1,0-1 1,0 1 0,0 0-1,0 0 1,0 0-1,0 0 1,0 0-1,0-1 1,0 1 0,0 0-1,0 0 1,0 0-1,0 0 1,0 0 0,0 0-1,0-1 1,0 1-1,0 0 1,0 0-1,0 0 1,0 0 0,1 0-1,-1 0 1,0 0-1,0 0 1,0-1 0,0 1-1,0 0 1,9-14 227,1 1 0,0 0 0,1 0 0,0 1 1,1 0-1,13-10 0,-9 10 176,1 0 0,-1 1 0,24-11 0,-36 20-383,0 0 0,-1 1 0,1-1 0,0 1 0,0 0 0,0 0 0,0 1 0,0-1 0,0 1 0,1 0 0,-1 0 0,0 0 0,0 0 0,0 1 0,0 0 0,0 0 0,0 0 0,0 0 0,0 1 0,-1-1 0,1 1 1,0 0-1,-1 0 0,1 0 0,5 5 0,-2-2-11,-5-4-11,0 1-1,0-1 0,0 0 0,0 1 1,0-1-1,-1 1 0,1 0 0,-1 0 1,1 0-1,-1-1 0,0 1 0,2 4 1,10 19 98,12 32 0,13 28 1,32 56-33,-56-105-73,-10-27-2,-3-5-2,0-1 1,1 0 0,-2 1-1,1-1 1,0 0 0,-1 1-1,1-1 1,-1 7 0,0-1 6,-2-8-1,2-1-6,-1 0 1,1 0-1,0 0 0,-1 0 0,1 0 0,-1 0 0,1 0 0,0 0 1,-1 0-1,1 0 0,-1 0 0,1 0 0,0 0 0,-1-1 0,1 1 1,0 0-1,-1 0 0,1-1 0,0 1 0,-1 0 0,1 0 0,0-1 1,-1 1-1,1 0 0,0-1 0,0 1 0,0 0 0,-1-1 0,1 1 1,0 0-1,0-1 0,0 1 0,0-1 0,0 1 0,-1 0 0,1-1 0,0 1 1,0-1-1,0 1 0,0 0 0,0-1 0,0 1 0,0-1 0,1 1 1,-1 0-1,0-1 0,0 1 0,0-1 0,1 0 0,-1-1 1,2-10 2,1 1-1,1-1 0,0 0 0,0 1 1,1 0-1,0 0 0,9-13 1,-8 14-2,8-13 17,1 1 1,0 1-1,2 0 0,1 1 0,36-32 1,3 3 62,57-33 234,-113 81-305,0 0-1,1 0 1,-1 0 0,0 0 0,1 0 0,-1 0 0,0 0 0,1 1 0,-1-1 0,1 0 0,-1 1 0,1 0 0,-1-1 0,1 1 0,-1 0 0,1 0-1,-1-1 1,1 1 0,-1 1 0,1-1 0,0 0 0,-1 0 0,1 0 0,-1 1 0,1-1 0,-1 1 0,1-1 0,-1 1 0,0 0 0,1-1 0,-1 1 0,0 0-1,1 0 1,-1 0 0,0 0 0,0 0 0,0 0 0,0 1 0,0-1 0,0 0 0,0 0 0,1 3 0,2 4 8,0 0 0,-1 0 0,1 1 0,-2 0-1,3 12 1,-4-17-2,12 56 55,25 130 42,-34-166-109,-2-15 0,0 1-1,1-1 1,0 0-1,6 13 1,-4-7 3,-2-7-5,0 1 0,0-1 0,0 0 0,1 0 0,1 0 1,-1-1-1,1 0 0,1 0 0,-1 0 0,9 8 0,-13-14-2,-1-1 0,1 1 1,0-1-1,0 1 0,0-1 0,0 1 0,-1-1 0,1 0 0,0 1 0,0-1 1,0 0-1,0 0 0,0 1 0,0-1 0,0 0 0,0 0 0,0 0 0,0 0 1,0 0-1,1-1 0,7-2-72,-1 0-1,0-1 1,0 0 0,0 0 0,0-1 0,-1 0-1,14-11 1,-4 2-1122,44-30-7699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22 8344,'-4'0'8,"-257"-12"637,187 10-393,-50-5 377,122 7-389,0 3-149,1 3-73,0 0 0,0 0 0,1 1 0,0-1 0,0 0 0,1 11 0,1 27 31,-3-30-44,-6 49 23,-32 177 17,32-157-43,5-4-2,6 1 0,-2-58 0,10 35 0,-7-39 0,1 0 0,9 19 0,-9-24 0,2 0 0,14 21 0,-17-26 0,1-1 0,1 0 0,0 0 0,9 7 0,-11-10 0,0-1 0,0 0 0,1 0 0,-1 0 0,0-1 0,10 4 0,-8-4 0,1-1 0,-1 0 0,1 0 0,-1 0 0,8-1 0,-5-1-1,-1 0 1,1-1 0,0 0 0,-1 0 0,0-1 0,13-6-1,-9 0-5,16-22-612,29-42 1,-5 1-5516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14 479 5472,'3'4'42,"-2"-3"-33,-1 0 0,1 0 1,0 0-1,0 0 1,0 0-1,1 0 0,-1-1 1,0 1-1,0 0 1,0-1-1,1 1 0,-1-1 1,0 1-1,1-1 0,0 1 1,8 2 28,-8-2 44,-2-2-72,1 1 1,-1 0-1,0 0 1,0 0-1,1 0 1,-1 0-1,0 0 0,1 0 1,-1 0-1,0 0 1,1 0-1,-1 0 1,0 0-1,0 0 1,1 0-1,-1 0 0,0 0 1,1 0-1,-1 0 1,0 0-1,0 0 1,1 1-1,-1-1 1,0 0-1,0 0 1,1 0-1,-1 0 0,0 1 1,0-1-1,1 0 1,-1 0-1,0 1 1,0-1-1,0 0 1,12 10 224,-6-2-125,0 1 0,-1 0-1,0 0 1,0 0 0,-1 0 0,0 1-1,-1 0 1,0-1 0,2 16-1,-2 0 203,-1-1 0,0 1-1,-4 36 1,-4 139 1547,8-186-1134,2-29-1886,1-6-5639</inkml:trace>
  <inkml:trace contextRef="#ctx0" brushRef="#br0" timeOffset="1">140 23 6280,'35'-10'54,"-27"7"-21,0 1 1,-1 0 0,1 0-1,0 1 1,0 0 0,15 0-1,-9 1 27,-1 2 0,20 4 0,-27-5-37,-1 0 0,1 1 0,-1 0 0,1 0 0,-1 1 0,0-1 0,0 1 1,0 0-1,6 6 0,-10-8-11,0 0 1,-1 1 0,1-1 0,0 0-1,0 1 1,-1-1 0,1 1-1,0 0 1,-1-1 0,0 1-1,1-1 1,-1 1 0,0 0-1,0-1 1,0 1 0,0 0 0,0-1-1,0 1 1,0 0 0,-1-1-1,1 1 1,0-1 0,-1 1-1,0 0 1,-1 2 0,2-3 1,-6 6 127,-2-2-98,0-1 0,0 0-1,-1 0 1,1-1 0,-1 0-1,1 0 1,-1-1 0,-11 1-1,-4 0 59,-38 1-1,40-4 139,-43-6 0,33 2 10,23 3-125,0 0-4,1 0 0,0 0 0,-1-1 0,-15-6 0,22 7 28,17 8-360,-9-3-585,17 5-4923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5024,'3'-3'171,"19"-1"554,20-6-100,8-3-202,122-11 425,-160 21-711,-5 2 63,0-1-1,0 1 1,0 0 0,0 1-1,0-1 1,8 2-1,-14 0-182,0-1 1,-1 1-1,1 0 0,-1 0 0,1 0 0,-1-1 0,0 1 0,1 0 0,-1 0 0,0 0 0,1 0 1,-1 0-1,0 0 0,0 0 0,0 0 0,0 0 0,0 1 0,0 0 14,4 46 122,-2 1-1,-2 0 1,-10 75 0,7-99-140,-2 33 90,2 60-1,3-105-70,1 0 0,0 0 0,3 18-1,1-5-11,6 67 75,10 138 123,-16-162-132,-5-60-70,1-1 1,-2 1 0,1 0 0,-3 9 0,3-17-12,0 0 0,-1-1 0,1 1 0,-1 0 0,1 0 0,-1-1 1,1 1-1,-1 0 0,1 0 0,-1-1 0,0 1 0,1-1 0,-1 1 0,0-1 1,0 1-1,1-1 0,-1 1 0,0-1 0,0 0 0,0 1 0,0-1 1,1 0-1,-1 0 0,-2 1 0,-15-1 4,17 0-1,-4 0 5,0-1 1,0 0-1,1 0 0,-1 0 1,0-1-1,0 0 1,1 0-1,-1 0 0,1 0 1,-5-4-1,2 2 4,-17-9 123,0-1 0,1 0 0,1-2 0,-27-25 0,39 33-12,-1-1 1,2-1-1,-1 1 0,2-2 0,-1 1 1,1-1-1,1 0 0,-8-16 1,11 17-1657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5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13 7536,'12'-3'112,"1"0"1,0 0-1,-1 1 0,1 1 1,0 0-1,17 2 0,-29-1-86,1 0-1,-1 1 0,0-1 0,0 1 1,1-1-1,-1 1 0,0 0 0,0-1 0,0 1 1,0 0-1,0 0 0,0 0 0,0 0 1,0 0-1,0 0 0,0 0 0,1 2 0,2 2 35,2 1-18,-4-4-24,0-1 1,-1 1 0,1 1-1,0-1 1,-1 0-1,1 0 1,-1 0 0,0 1-1,0-1 1,0 1-1,0-1 1,1 4 0,0 2 22,1 0 1,-1 0 0,0 0 0,-1 0-1,0 1 1,0-1 0,-1 0 0,0 1-1,-2 13 1,0 7-515,5 42 1,2-12-5208</inkml:trace>
  <inkml:trace contextRef="#ctx0" brushRef="#br0" timeOffset="1">929 761 7176,'0'0'0,"-16"21"0,-32 42 152,-28 8 0,-23-6 208,-9-3 0,-14 2-32,-16 14 0,-21 17-328,-4 2-6168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1 660 4576,'0'0'123,"4"3"107,-3-2-216,0 0-1,0-1 0,0 1 1,1 0-1,-1-1 0,0 1 1,0-1-1,1 0 0,-1 1 1,0-1-1,1 0 0,-1 0 1,0 1-1,1-1 1,-1 0-1,0 0 0,1-1 1,-1 1-1,0 0 0,1 0 1,-1-1-1,2 0 0,3-2 42,0 0 0,0-1 0,0 0 0,5-4 0,-5 3-29,41-31 182,-16 8 61,-1-1-1,35-43 0,-41 31-137,-16 24 237,4-32 62,-3 0 0,4-52-1,-9 10 177,-5-36 2348,-2 127-2420,-1 1-481,0 0 1,1-1 0,-1 2-1,1-1 1,-1 0 0,1 1-1,-1-1 1,1 1 0,0 0 0,-5 3-1,-2 6 302,-4 11-194,2 1 1,-14 33-1,19-29 107,4-12-169,-2 6-24,1 0 1,1 0-1,1 1 0,1-1 0,3 36 1,18 82 176,-12-114-112,-2-8-78,2 6-7,2 0-1,0-1 0,26 40 1,-27-47-31,40 58 113,-44-67-121,-1-1-1,1 1 1,0-1-1,1 1 1,-1-1 0,1-1-1,0 1 1,0-1-1,9 5 1,-6-10 52,0-2-50,0-1-1,0 0 1,-1-1 0,0 1 0,0-2 0,0 1-1,0-1 1,7-8 0,80-69 77,-82 72-47,0 0 1,12-15 0,-13 12-29,0 1-2,-7 8 7,0-1 1,-1 1-1,0-1 1,0 1-1,5-12 1,51-100 520,-59 115-404,-4-1 35,3 3-174,0 0 0,-1-1 1,1 1-1,0 0 1,0 0-1,0 0 1,0-1-1,0 1 1,0 0-1,-1 0 1,1 0-1,0 0 1,0-1-1,0 1 1,-1 0-1,1 0 1,0 0-1,0 0 0,0 0 1,-1 0-1,1 0 1,0 0-1,0-1 1,-1 1-1,1 0 1,0 0-1,0 0 1,-1 0-1,1 0 1,0 0-1,0 0 1,-1 0-1,1 1 0,0-1 1,0 0-1,0 0 1,-1 0-1,1 0 1,-27 35 156,25-30-148,0-1 1,1 1 0,-1-1-1,1 1 1,-1-1 0,1 1-1,1 0 1,-1 0 0,1 0-1,0-1 1,0 1 0,0 0 0,0 0-1,3 8 1,-2-7-2,0 4 4,1 0 0,0-1-1,1 1 1,0-1 0,1 1-1,0-1 1,6 12 0,-6-15-9,6 7 27,3-2-22,1-1-1,1-1 0,21 10 1,-17-13-5,32 2 1,-40-8-7,0 0 1,-1 0-1,16-4 0,-18 3 0,-1-1 0,0 0 0,0 0 0,8-4 0,-13 5 0,-1 1 0,0-1 0,0 0 0,1 0 0,-1 1 0,0-1 0,0 0 0,0 0 0,0 0 0,0 0 0,0 0 0,0 0 0,0 0 0,0-1 0,-1 1 0,2-2 0,-2 2 0,0-1 0,1 0 0,-1 1 0,0-1 0,0 0 0,0 0 0,0 1 0,-1-1 0,1 0 0,0 1 0,-2-4 0,-9-25 2,-13-20 6,23 48-8,0 0 1,0 1 0,0-1 0,0 1-1,0 0 1,0-1 0,0 1-1,0 0 1,-1 0 0,1-1-1,0 1 1,-1 0 0,1 0-1,-1 1 1,0-1 0,-1-1 0,-4-2 0,-3-2 1,7 4 0,-1-1 0,1 1 0,-1 1 1,0-1-1,0 0 0,1 1 0,-1 0 0,0 0 0,0 0 0,-5 0 0,-33-6 12,-48 0 0,58 8 8,-158 25-2166,84-6-8729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9240,'65'-11'9,"114"-14"7,-133 19-8,209-29-65,-216 31 10,93-12-401,-116 14 104,0-2 0,-1 0 0,19-7 0,-1-4-4449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50 4400,'0'-3'-3,"-1"-1"0,1 1 0,0-1 0,-1 1-1,0 0 1,0-1 0,0 1 0,0 0 0,0-1 0,-1 1 0,1 0 0,-5-5 0,5 6 116,-2 7 59,-10 12-41,8-5 349,-7 89 214,12-73-99,16 147 233,-10-139-281,-1-9-270,0 0-72,0-1 0,2 1 0,20 47 0,19 16 381,-38-75-464,1-1 0,0 0 1,1-1-1,20 20 0,-27-30-68,0 0 0,0-1 0,0 1-1,0-1 1,1 0 0,-1 0-1,1 0 1,5 2 0,-1-1 12,-7-2-53,-1-1 1,1 0 0,0 0-1,-1 0 1,1 0 0,-1 0-1,1 0 1,-1 0 0,1 0-1,0 0 1,-1-1 0,1 1-1,-1 0 1,1 0-1,-1 0 1,1-1 0,-1 1-1,1 0 1,-1 0 0,1-1-1,-1 1 1,1 0 0,0-2-1,1 1 26,23-18 218,26-27-1,-14 12-62,-31 29-155,0 1 0,0-1 0,1 1 1,-1 0-1,10-3 0,-13 5-2,1 1 0,0 0 0,0 0 0,0 0-1,0 1 1,-1 0 0,1-1 0,0 1 0,0 0 0,0 1 0,0-1 0,5 2 0,-7-1-20,1 0 0,-1 0 0,0 0 0,0 1 0,1-1 0,-1 1 0,0-1 0,0 1 0,-1 0 0,1 0 0,0 0 0,-1 0 0,1 0 0,-1 0 1,1 0-1,-1 0 0,0 1 0,0-1 0,0 1 0,0-1 0,-1 0 0,1 4 0,2 1-4,0 6 94,-3-6-90,0-1 1,1 1 0,-2 0 0,1-1 0,-1 1-1,0-1 1,-1 1 0,1-1 0,-1 1 0,-1-1 0,1 0-1,-1 0 1,-4 7 0,-37 63 123,33-64-66,9-10-64,-4 3 2,0-1-1,0 1 1,0-1 0,-1 0-1,0 0 1,0-1 0,0 0-1,0 0 1,0-1 0,-1 0 0,1 0-1,-14 1 1,-104 1 83,99-8-49,-96-31 14,103 25-34,16 8-25,0 0-1,0-1 1,1 1 0,-1-1 0,0 0 0,1 0 0,0 0 0,-1 0 0,1 0 0,1 0 0,-1 0 0,0-1 0,1 1 0,-1-1-1,1 0 1,0 1 0,0-5 0,3-4 13,5-2-427,1 1-1,0 1 1,12-15 0,10-8-7948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7448,'1'4'32,"1"21"289,4-10-22,1-4-118,16 34-990,-8-18-4071</inkml:trace>
  <inkml:trace contextRef="#ctx0" brushRef="#br0" timeOffset="1">68 263 6640,'0'0'0,"-16"17"8,4-8 0,0-6 0,4-12-16,1-2-4504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9416,'0'9'33,"1"1"0,1-1 0,-1 1 0,2-1 0,-1 1 0,1-1 0,1 0 0,5 11 0,9 28 159,-18-47-171,0 0 1,1 0-1,-1 0 0,1 0 1,-1 0-1,1 0 0,-1-1 1,1 1-1,0 0 0,-1 0 1,1 0-1,0-1 0,0 1 1,-1 0-1,1-1 0,0 1 1,0-1-1,0 1 0,0-1 1,1 1-1,2 1 31,1 1-11,-3-1-24,0-1-1,-1 0 0,1 0 0,0 0 0,0-1 0,0 1 1,0 0-1,0-1 0,0 1 0,0-1 0,0 0 0,0 1 1,0-1-1,5 0 0,16-1 120,0-1-1,0 0 1,0-2 0,26-8 0,-31 8-105,25-11 226,-31 10-151,-1 0 0,0-1 0,0 0 0,-1-1 0,0 0 0,0-1 0,0 0 0,15-18 0,-24 25-77,0 0 0,0 0 0,-1 0 0,1 0 0,0-1 0,-1 1 0,1 0 0,-1-1 0,1 1-1,-1 0 1,0-1 0,0 1 0,0 0 0,0-1 0,1 1 0,-2 0 0,1-2 0,0-3 44,0 0-12,0 1 1,-1 0 0,1-1 0,-1 1-1,0 0 1,-1 0 0,1 0 0,-1 0 0,0 0-1,0 0 1,-4-6 0,6 10-55,-1 1 0,1 0 0,0 0 0,0-1 1,0 1-1,0 0 0,-1 0 0,1-1 0,0 1 0,0 0 0,0 0 0,-1 0 1,1 0-1,0-1 0,0 1 0,-1 0 0,1 0 0,0 0 0,-1 0 0,1 0 1,0 0-1,0 0 0,-1 0 0,1 0 0,0-1 0,-1 1 0,1 0 0,-1 1 1,-14-2 62,0 0 0,0 2 1,-19 2-1,13 2 98,-3 4-92,0 1 1,-29 17-1,39-13 39,9-6-93,0 1-1,0 0 1,1 1 0,0-1-1,1 1 1,-3 13 0,6-22-18,-1 0-1,1 0 1,0 0 0,0 1-1,0-1 1,0 0 0,0 0-1,0 0 1,1 1 0,-1-1-1,0 0 1,1 2 0,10 26 29,18 39 1,-15-49-13,-6-10-14,6 5-1,0 0-1,0 0 0,1-2 0,1 0 0,20 12 1,16 6 0,-39-23-5,1 0-1,15 4 1,-22-9-5,0 0 1,0-1 0,-1 0-1,1 0 1,0-1 0,0 0-1,0 0 1,0-1 0,-1 0-1,1 0 1,0 0 0,0-1-1,-1 0 1,1 0 0,-1-1-1,0 0 1,0 0 0,0 0-1,7-6 1,26-21-1824,-1 0-7279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23 331 7800,'-21'0'349,"19"0"639,4-4-696,1-1-220,0 0 0,1 0 1,-1 0-1,1 0 0,0 1 0,7-7 0,-3 4-37,-4 4-4,-1 1 0,1-1 0,0 0-1,0 1 1,1 0 0,5-2 0,25-11 150,1 2 1,73-16-1,-21 15-5,-43 7-19,-1-3-1,0-1 1,44-19 0,-86 30-57,-35-8 125,15 7-162,-1 1 0,1 0 1,-1 2-1,-30 6 0,38-6-47,8-2-5,0 1-1,1-1 1,-1 1-1,0 0 1,1 0-1,-1 0 1,0 1-1,1-1 1,0 0-1,-4 4 1,-7 4 33,1 2 1,-12 13-1,23-23-38,0-1-1,1 1 0,-1 0 0,0 0 0,1 0 1,-1 0-1,1 0 0,0-1 0,-1 1 1,1 0-1,0 0 0,-1 0 0,1 2 1,-4 23 26,1 0 1,0 34-1,6-31 16,36 123 20,-28-123-40,15 26-3,-8-20-11,-2 0-1,-1 1 1,13 50 0,-13 16 17,-15-95-30,1 1 1,-1-1 0,-1 1 0,1 0-1,-3 7 1,3-14-1,-1 1 1,0-1-1,0 0 0,0 1 0,0-1 0,0 0 0,0 0 0,0 0 0,0 0 1,-1 0-1,1 0 0,0 0 0,-1 0 0,1 0 0,0-1 0,-1 1 0,1-1 1,-1 1-1,1-1 0,-1 1 0,1-1 0,-1 0 0,0 0 0,1 1 0,-1-1 1,-1-1-1,1 1 0,0 1 1,1-1 0,-1 0 0,0 0 0,0-1 1,0 1-1,0 0 0,0-1 0,0 1 0,0-1 0,0 1 0,1-1 0,-1 0 0,-3-2 0,-3-1 3,-2 0-1,-28-18 29,33 19-19,-50-39 99,55 41-110,0 0 1,0 0 0,-1 0 0,1 0-1,0 0 1,0 1 0,0-1-1,0 0 1,0 0 0,0 0 0,0 0-1,1 0 1,-1 0 0,0 1 0,0-1-1,1 0 1,-1 0 0,0 0-1,1 0 1,-1 1 0,1-1 0,1-1-1,-2 2 0,4-5 7,0 1 0,0 0 0,1 1 1,-1-1-1,1 1 0,0 0 0,0 0 1,0 0-1,8-3 0,-1 1-2,-6 2 2,1 0 0,0 1 0,0 0 0,10-2 0,236-49 140,-154 37-83,-36 0-59,2-3-3,-62 18-15,-3-2-17,-2-3 8,-1 0 1,0 0-1,0 1 0,-1-1 0,0 1 1,1 0-1,-2-1 0,1 2 1,-8-8-1,1 1 15,8 8-34,2 1 28,-1 0 0,1 0 0,-1 0 0,0 0 0,1 0 0,-1 1 0,0-1 0,0 1 0,-1-1 0,1 1 0,0 0 0,0 0 0,-1 0 0,1 0 0,0 0 0,-1 1 0,-3-2 0,24 8 3,15 9 6,8 8 1,0 9 0,-27-18 4,-1 0 1,0 0 0,-1 2 0,-1-1 0,-1 1 0,0 1-1,10 23 1,-18-34 14,0 1-1,0-1 1,-1 1 0,0 0-1,-1 0 1,1-1 0,-1 1-1,-1 0 1,1 0-1,-1-1 1,0 1 0,-1 0-1,-2 7 1,4-13-17,0 1 106,-3-5-58,1 0 1,0 0-1,-1-1 1,2 1-1,-1 0 1,0-1-1,1 0 1,-1 1-1,1-1 1,0 0-1,0 1 0,0-7 1,1-6 23,1-1 0,0 0 0,1 0 0,1 1 0,1 0 0,0-1 0,1 1 0,9-19 1,-10 26-31,1 0 0,0 0 0,1 0 0,0 1 0,0 0 0,8-8 0,-4 5-11,-6 6-7,0 1 0,1 0 0,0 0 0,0 0 0,0 1 0,0-1 0,0 1 0,1 0 0,-1 1 0,10-3 0,-7 2-4,-3 0-2,1 1 1,-1 0-1,1 1 1,0-1-1,0 1 1,-1 1-1,1-1 1,0 1-1,0 0 1,0 0 0,10 2-1,-14-2-14,1 1 5,0-1 0,0 1 0,-1 0 0,1 1-1,0-1 1,0 0 0,0 1 0,-1 0 0,1 0 0,-1 0 0,1 0 0,-1 0 0,0 0 0,0 0 0,0 1 0,0-1 0,3 6 0,-3-4-1,5 6 11,0 2-1,-1-1 1,0 1 0,4 13 0,-3-8-1,5 4-15,8-2 0,13-1-3,-21-14-3,1 0 0,-1-1 1,1-1-1,-1 0 0,1-1 1,24 0-1,-6-3-11,35-6-1,-57 7-6,-1-1-1,1 0 1,-1 0 0,0-1-1,0 0 1,0 0 0,0-1-1,9-5 1,-12 6-5,-3 1-9,1 1 1,-1 0 0,0-1 0,0 1-1,0-1 1,0 1 0,0-1 0,0 0 0,-1 0-1,1 0 1,-1 0 0,1 0 0,1-4 0,3-4-31,15-25-57,-15 19-225,-4 0 215,1 0 0,-2 1 1,0-1-1,-1 0 0,-1 0 1,-4-25-1,3 28 98,1 8 15,0 1 0,-1-1 0,1 0 0,-1 1 1,-4-9-1,-23-35-75,28 48 90,1-1 1,-1 0 0,0 1 0,1-1 0,-1 1 0,0-1 0,1 1 0,-1-1-1,0 1 1,0-1 0,0 1 0,0 0 0,1 0 0,-1-1 0,0 1 0,0 0-1,0 0 1,0 0 0,0 0 0,0 0 0,0 0 0,1 0 0,-1 0 0,0 0-1,0 1 1,-1-1 0,-1 1-2,0-1 3,0 1 0,0 0-1,0 0 1,0 0 0,0 0-1,0 1 1,-4 2 0,4-2 0,1 0 0,-1 0 0,1 0 0,-1 1 0,1-1 0,0 1 0,-4 5 0,4-4 0,0-1 0,1 1 0,-1 0 0,0 0 1,1 0-1,-1 8 0,1-6 1,0 0 0,1 1 0,0-1 0,2 13 0,-1-8 0,2-1-1,6 19 1,-5-18-1,1 1 0,10 16 0,-6-14 0,20 22 0,18 12 0,4-1 0,-2-5 0,-13-6 0,-14-8 0,-21-28 0,-1 1 0,0-1 0,1 1 0,-1-1 0,0 1 0,1-1 0,-1 1 0,0-1 0,1 1 0,-1-1 0,0 1 0,0-1 0,0 1 0,1-1 0,-1 1 0,0-1 0,0 1 0,0 0 0,0-1 0,0 1 0,0-1 0,0 1 0,0 0 0,0-1 0,-1 1 0,1-1 0,0 1 0,0-1 0,-1 2 0,-1-2 0,1 1 1,-1 0 0,0 0 0,0-1-1,0 0 1,1 1 0,-1-1 0,0 0-1,0 0 1,0 0 0,0 0 0,0 0-1,0 0 1,0 0 0,0-1 0,1 1-1,-4-2 1,0 1 3,-1-1-1,1 0 1,0 0-1,0 0 1,0-1-1,1 0 0,-7-4 1,-23-23 33,33 29-34,0 0 0,1 0 0,-1 0 0,1 0-1,-1 0 1,1 0 0,-1 0 0,1 0 0,-1 0-1,1 0 1,0 0 0,0 0 0,-1 0 0,1 0-1,0 0 1,0-1 0,0 1 0,0 0 0,0 0 0,1-1-1,-1-4 6,-1-1-2,1 4-3,0 1 1,0 0-1,0 0 0,0-1 0,0 1 1,0 0-1,0 0 0,1-1 0,-1 1 0,1 0 1,0 0-1,0 0 0,0 0 0,1-3 1,7-11 14,1 0 1,18-21 0,-14 24 22,-7 8-28,6-4 0,0 1-1,1 0 0,0 1 1,0 1-1,23-8 1,-21 8 7,-5 2-10,1 0 1,-1 1-1,1 0 1,-1 1-1,23-2 1,-19 8-7,-13-2-5,1 1 0,-1-1 0,0 1 0,0 0 0,0-1 0,0 1 0,0 0 0,0 1 0,1 2 0,-2-2-3,0-1 1,1 0 0,0 0 0,-1 0-1,1 0 1,0 0 0,1 0-1,-1 0 1,0-1 0,1 1-1,0-1 1,-1 0 0,5 3 0,1-1-9,1-1 0,-1 1 0,1-1 1,0-1-1,-1 1 0,14 0 1,-17-2 6,0-1 1,-1 1-1,1-1 1,-1 0 0,1-1-1,0 1 1,-1-1 0,1 0-1,-1 0 1,1 0-1,-1-1 1,1 1 0,-1-1-1,0 0 1,7-5 0,3-8 4,-12 13 0,-1 0 0,0 0 1,0-1-1,0 1 0,0 0 1,-1-1-1,1 1 1,0-1-1,-1 1 0,0-1 1,1 1-1,-1-1 0,0 1 1,-1-1-1,1 1 0,0-1 1,-1-2-1,-14-36 11,13 37-10,-4-4 14,-2 3-10,1 0-1,-1 1 1,0 1 0,0 0-1,-12-4 1,4 6 22,-7 4-9,-40 10 0,45-5 3,-61 50 12,76-55-30,0 0-1,0 0 0,0 0 0,0 0 1,0 1-1,0 0 0,1-1 0,0 1 1,0 0-1,0 0 0,0 0 0,1 0 1,-1 1-1,1-1 0,0 0 0,-1 8 1,2-11-3,1 9 8,2-3-6,1-1 0,-1 0 0,1 0 0,0 0 0,1 0 0,-1-1 0,1 0 0,0 0 1,1 0-1,-1 0 0,10 5 0,4 3 1,38 18 1,-50-27-2,-1-1-1,1 0 1,0 0 0,-1-1-1,1 0 1,8 1 0,3 1-1,-3 0 0,-1-2 0,20 2 0,-20-3 1,1-1-1,17-3 1,25-9 0,-45 8-2,-1 0 0,19-10 0,16-17 0,-11-1 0,-32 29 0,0-1 0,0 0 0,0 0 0,-1 0 0,4-6 0,-3 1 0,0 0 0,-1-1 0,0 0 0,0 1 1,0-19-1,-2 21 1,2-17 14,-3-38-1,0 42-5,-11-113 233,12 127-218,0 1 1,0-1-1,1 1 0,-1-1 0,1 1 0,1-1 0,2-8 0,-3 12-14,0-1 0,1 1 0,-1-1 0,1 1 0,-1 0 0,1 0 0,0 0 0,0 0 0,0 0 0,0 0 0,0 0 0,0 1 0,0-1 0,5-2 0,-3 3-1,1-1 0,0 1 0,-1 0-1,1 0 1,0 1 0,-1-1 0,1 1 0,0 0 0,6 1 0,37 8 33,-45-9-39,-1 1 0,1-1 0,-1 1 0,1 0 0,-1 0 0,0 0 0,1 0 0,-1 1 0,0-1 0,0 0 1,0 1-1,4 3 0,3 3 3,1-2-2,-8-5-2,0 0-1,1 1 0,-1-1 1,0 1-1,0 0 0,0-1 1,0 1-1,0 0 0,0 0 1,-1 1-1,1-1 0,1 3 1,15 26 11,-16-25-13,1 0 1,-2 1-1,1-1 1,1 11 0,-3 26-1,-10-5 0,-11 15-3,12-33 1,1 0 0,-7 28-1,14-47 2,1 1 1,0-1-1,0 1 0,0-1 0,0 1 1,0-1-1,0 1 0,0-1 0,0 1 1,1-1-1,-1 1 0,1-1 0,-1 0 0,1 1 1,-1-1-1,1 0 0,0 1 0,0-1 1,-1 0-1,1 0 0,0 1 0,0-1 1,0 0-1,0 0 0,1 0 0,-1 0 1,0-1-1,0 1 0,1 0 0,2 1 1,1 0-2,1 1 1,0-1-1,0-1 1,0 1-1,7 0 1,-8-1 1,2 0-1,0 0-1,1-1 1,-1 0-1,1 0 1,-1 0-1,0-1 1,1 0-1,-1-1 1,7-1 0,-5 0-1,6 0 1,0-2 0,-1 0-1,0 0 1,26-15 0,-29 14-1,1 0 1,-1-1 0,0 0 0,0-1 0,-1 0 0,0-1 1,13-14-1,-13 12-1,-6 8 2,0 0-1,-1-1 0,1 0 1,-1 0-1,0 0 1,0 0-1,0-1 0,-1 1 1,4-8-1,0-2 1,-1 2 0,0 0 0,0-1 0,3-18 0,-5 10 0,3-36 0,-5 37 0,-1 0 0,-4-21 1,3 29 0,-1 0 1,0 1-1,-1-1 0,-1 1 1,0-1-1,0 1 0,-1 0 1,-1 1-1,0-1 0,0 1 1,-9-11-1,-10-17 9,1 0 21,-30-35 0,56 75-31,-1 0 0,1-1 0,-1 1 0,0 0 0,0 0 1,0 0-1,0 0 0,0 0 0,0 0 0,-1 0 0,1 0 0,0 0 0,-1 0 1,0 0-1,0 1 0,1-1 0,-1 0 0,-1 3 0,2 3-2,59 359-67,-55-339 65,-2-13-9,1-1 0,10 28 0,0-8-10,1-1 0,1 0 0,22 32 0,-27-53 10,0 1 1,0-2-1,1 0 1,17 12-1,-24-20-32,3-1-1763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0 779 6904,'0'0'6,"0"1"0,0-1 1,0 1-1,0-1 0,1 1 0,-1-1 1,0 1-1,0-1 0,0 1 0,1-1 1,-1 1-1,0-1 0,0 1 0,1-1 1,-1 1-1,0-1 0,1 0 0,-1 1 1,1-1-1,-1 0 0,0 1 1,1-1-1,-1 0 0,1 0 0,-1 1 1,1-1-1,-1 0 0,1 0 0,-1 0 1,1 0-1,-1 1 0,1-1 0,-1 0 1,1 0-1,-1 0 0,2 0 0,24-3 354,-17 2-297,55-7 211,62-15 15,-108 20-72,34-12 0,-28 7-151,1 2-27,-14 4 16,0-2 0,0 1 1,15-8-1,-15 6 25,1 0-21,0 0 0,-1-1 0,1-1 0,-1 1 0,0-2 0,15-13 0,-7 2 76,11-9 176,-28 27-170,1-1 33,-3 2-168,1 0 1,-1 0-1,0-1 1,0 1-1,0 0 1,1 0-1,-1 0 0,0 0 1,0-1-1,1 1 1,-1 0-1,0 0 1,0 0-1,1 0 1,-1 0-1,0 0 1,1-1-1,-1 1 1,0 0-1,0 0 0,1 0 1,-1 0-1,0 0 1,1 0-1,-1 0 1,0 0-1,1 1 1,-1-1-1,0 0 1,0 0-1,1 0 1,-1 0-1,0 0 0,0 0 1,1 0-1,-1 1 1,0-1-1,0 0 1,1 0-1,-1 1 1,8 17 93,0 1 1,4 21-1,-7-23-63,1 1 0,1-1 0,9 19 0,-12-30-23,0-1 0,0 1 0,0-1 0,0 0 1,1 0-1,8 6 0,-3-1-2,-6-7-3,1 0 1,-1 1 0,0-1 0,1-1-1,-1 1 1,1-1 0,0 1-1,0-1 1,8 2 0,-6-2 1,0 0 2,0 0 1,0 0-1,0-1 0,1 0 1,-1 0-1,0-1 1,1 0-1,-1 0 1,12-2-1,-11 1 1,0 0 11,0 0 1,0 0 0,0-1 0,0 0 0,0-1-1,10-5 1,-5 3 2,-10 4-4,0-1 0,0 0 1,1 1-1,-1-1 1,-1-1-1,1 1 0,0 0 1,0-1-1,-1 1 1,4-5-1,-1 2 8,-3-3 108,-3 0-116,-1 1 1,0-1 0,0 1-1,-1-1 1,0 1 0,0 0-1,-5-7 1,-4-1 123,-4 0-77,-1 2 0,-36-22 0,32 28 83,-96-5 52,94 15-92,3 4-76,1 0 0,0 2 0,-31 17 0,33-11 43,-27 46 27,38-52-91,1 0 1,0 0-1,0 0 0,1 1 1,-6 20-1,9 5 3,4-21 27,7 2-27,1 0 0,13 15 1,-9-20 7,84 40 13,-74-44-26,49 8 4,29-1-15,91-6-8,-160-10-16,115-24-23,-124 19-49,77-45-36,-99 50 110,1 0 1,-1 0-1,0 0 1,0-1-1,0 1 1,0-1-1,0 0 1,-1 1-1,1-1 1,2-4-1,2-4-9,14-18-13,-16 16-52,-2-7 49,-1 0-1,-1 0 1,-1 0 0,-1 0-1,-5-33 1,4 39 32,2 10 4,-1 0 1,0 0-1,0 0 1,0 0-1,0 0 0,-1 0 1,1 1-1,-1-1 0,-3-4 1,-13-22-48,15 26 53,0 0-1,-1 0 0,1 1 0,-1-1 0,-4-3 1,0 2 2,0 1 0,0 0 1,0 0-1,0 0 0,-11-2 1,8 6 38,6 1-29,0 1 1,0 1 0,1-1-1,-1 1 1,1-1 0,0 1-1,0 0 1,0 1 0,0-1-1,0 1 1,1 0 0,-1 0-1,1 0 1,0 0 0,0 0 0,1 1-1,-1-1 1,1 1 0,0 0-1,-2 9 1,-1-1 7,3-8-1,0-1-1,1 1 1,-1 0 0,1-1 0,1 1-1,-1 0 1,1 0 0,-1 6 0,5 83 163,1-77-73,31 56 43,-26-62-71,-5-7-66,1 0 1,0 0 0,0 0-1,1-1 1,-1 0 0,1 0-1,0 0 1,-1-1 0,1 0-1,0-1 1,0 1 0,0-1-1,10 0 1,-9-2-6,-5 1-5,-1 0 1,0 0-1,1-1 1,-1 1-1,1-1 1,-1 1-1,0-1 0,1 0 1,-1 0-1,0 0 1,0 0-1,4-3 1,12-8 29,26-25 0,-32 21 27,-1-8-30,-1 0 0,9-40 0,-15 35 43,-14-146 28,3 138-28,-68-259 167,50 194-170,20 84-44,0 4-5,1-1 0,0 0-1,1 1 1,-2-25 0,5 38-21,0 1 0,0 0 0,0-1 0,0 1 0,0 0 1,0-1-1,0 1 0,0-1 0,0 1 0,0 0 0,0-1 1,0 1-1,0 0 0,0-1 0,0 1 0,0 0 1,0-1-1,0 1 0,1 0 0,-1-1 0,0 1 0,0 0 1,0-1-1,1 1 0,-1 0 0,0-1 0,0 1 0,1 0 1,-1 0-1,0-1 0,0 1 0,1 0 0,11 11 34,-6-3-30,-2-3 0,-1 0-1,0 0 0,0 0 1,0 0-1,2 8 1,48 108 28,22 76 2,-62-160-7,32 163 17,-39-160-11,14 133 12,-19-144-12,-5 12-10,-16 74 1,18-106-172,-1 1-183,1-1-1,1 1 1,0-1 0,0 13-1,1 1-8735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7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5560,'8'2'121,"6"0"-46,0-1-1,0 0 1,0-1-1,0-1 1,15-2-1,89-14 1011,-43 5-570,-52 9-437,45-1 428,11 0-45,65-2 383,-151 12-785,-24 21-1179,-8 6-4540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1:4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7176,'135'10'33,"56"-3"38,-151-9 89,163-15 42,-164 12-148,129-15 16,-142 15-36,-15 1-130,0-1 1,0 0-1,-1 0 1,0-1-1,0 0 0,0-1 1,-1 0-1,16-16 1,23-26-4405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0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3056,'0'0'136,"4"-2"-23,43-20 929,95-28 0,-108 41-788,0 1 0,46-4 0,-53 9-184,9-1 238,173-11 116,-161 11-177,223-19 86,-210 19-145,253-14 68,-248 15-129,297-4 38,-282 6-98,345-5 21,-339 4-48,347-9 12,-348 8-32,333-16 5,-337 15-17,302-7 9,-313 10-3,104 2-1,31 1-9,-25 0 1,-25-2-3,-18 1-2,-16 3 0,-17 3 0,-20 2 0,-82-8 0,90 14 21,-81-12-17,0 0 0,0 1 0,0 1 0,-1 0 0,17 9 0,-22-10 1,0 1-1,-1 0 1,1-1 0,-1 2-1,0-1 1,0 1 0,6 8-1,-10-12-22,-1 0 0,1 0-1,0 0 1,-1 0-1,0 1 1,1-1 0,-1 0-1,0 0 1,0 0 0,0 0-1,0 1 1,-1-1-1,1 0 1,-1 0 0,1 0-1,-1 0 1,0 0-1,-1 3 1,0 1-615,-4 15-4427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1800,'0'0'240,"-3"4"-120,0-1-98,2-2-11,0 0 0,0 0-1,0 0 1,0 0 0,0 0-1,0 1 1,0-1 0,1 0-1,-1 0 1,0 1 0,1-1-1,-1 1 1,1-1 0,0 0 0,-1 3-1,-25 79 350,12-25-52,-10 72 0,22-111-272,-2 50 231,4-48-224,-2 1 112,2 0-1,0 0 1,2 0 0,0 0 0,2 0 0,0-1-1,9 26 1,26 48 738,-31-79-685,1 0 0,0 0-1,19 25 1,-24-37-146,0-1-1,0 1 1,0-1-1,1 0 0,-1 0 1,1 0-1,0-1 1,0 0-1,0 0 1,0 0-1,0-1 1,0 1-1,0-1 1,0 0-1,1-1 1,-1 1-1,0-1 0,1 0 1,7-1-1,-7 0-45,-1 0-1,0 0 1,0-1-1,1 1 1,-1-1-1,-1-1 0,1 1 1,0 0-1,0-1 1,-1 0-1,9-7 1,1 0-695,29-19-4134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0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7536,'187'0'125,"-141"0"-18,337-7 174,-278 4-249,-65 3 55,310 17 610,-276-15-108,-71-1-443,2 1-17,-4-2-119,0 1 1,-1 0-1,1 0 0,-1 0 1,1 0-1,-1 0 0,0 0 1,1 0-1,-1 0 0,0 0 1,0 0-1,0 0 1,0 0-1,0 0 0,0 2 1,0-2 6,1 22 80,-2-19-76,1 1 0,0 0 0,0 0 0,1 0 1,0 0-1,1 7 0,-1-11-18,-1 0 1,1 1-1,-1-1 0,1 0 0,0 0 0,0 0 1,0 0-1,-1 0 0,1 0 0,0 0 1,0 0-1,0 0 0,0-1 0,0 1 0,1 0 1,-1-1-1,0 1 0,0-1 0,0 1 1,1-1-1,-1 1 0,0-1 0,0 0 0,1 0 1,-1 0-1,0 0 0,1 1 0,-1-2 1,0 1-1,2 0 0,11-2 12,0 0 0,0-1 0,-1 0 0,1-1 0,-1-1 0,0 0 0,0 0 0,19-12 0,-30 15-10,1 0 1,-1 0 0,1-1 0,-1 1-1,0 0 1,0-1 0,0 1 0,0-1 0,0 0-1,-1 0 1,1 1 0,-1-1 0,0 0-1,0 0 1,0-1 0,1-3 0,-1 3 1,0-7 40,-4 1-35,1 0 0,-1 1 0,-1-1 1,0 1-1,0 0 0,0 0 0,-1 0 1,-9-10-1,5 7-2,0 0 0,-1 1 0,-1 0 0,-14-12 0,8 13 30,5 5-31,0 1-1,0 1 1,0 0 0,-1 1 0,-16-1 0,10 6 18,-4 7-10,-43 25 0,51-21-2,-50 73 10,56-68-11,-2 31-1,10-41-12,0 0-1,1 0 1,0 0-1,2 12 1,1-5-2,1 0 1,0 0-1,1 0 1,1-1-1,1 0 1,13 23-1,49 66-4,-63-95 4,12 12-5,12 4 1,48 33 0,-75-56 4,0-1 0,0 1 0,0-1 1,0 1-1,0-1 0,5 1 0,148 28-9,-153-29 10,1-1-1,0 1 0,-1-1 0,1 0 1,0-1-1,6 0 0,69-15 0,-63 11 1,0-1 0,0 0 0,20-11 0,-24 9 0,1 0 0,-1 0 0,20-18 0,-19 13 0,0-1 0,15-23 0,16-31 0,-9 4 0,-7 8 0,-5 3 1,2-14 6,-19 54-7,3 4-2,-9 8 2,1 1-1,0 0 1,0 0-1,-1 0 1,1 0-1,0 0 1,0 0-1,0 0 1,-1 0-1,1 1 1,0-1-1,0 0 1,-1 0-1,1 1 1,0-1-1,-1 0 1,1 1-1,0-1 1,-1 0-1,1 1 1,0-1-1,-1 1 0,2 1 1,-1-2-1,3 4-5,1 1-1,-1-1 1,0 1-1,-1-1 1,1 1-1,-1 0 1,1 0-1,-2 1 1,1-1 0,0 1-1,2 8 1,-1 0-11,-1-1 0,0 0 0,-1 1 0,0 13 1,0-11 8,-3 39-55,-3-17 13,0 0-1,-3-1 1,-13 48 0,19-83 44,0 1 0,1-1 1,-1 0-1,0 0 0,0 0 0,0 0 1,-1 0-1,1 0 0,0-1 0,-1 1 1,1 0-1,-1-1 0,-2 3 1,3-3 1,0-1 3,1 0 0,0 0-1,-1 0 1,1 0 0,-1 0 0,1 0 0,0 0 0,-1 0 0,1 0 0,0 0 0,-1 0 0,1 0 0,0 0 0,-1 0-1,1-1 1,0 1 0,-1 0 0,1 0 0,0 0 0,-1-1 0,1 1 0,0 0 0,0 0 0,-1-1 0,1 1 0,0 0-1,-1-1 1,0 0-2,-2-2 2,1 0 1,-1-1-1,1 1 0,-1-1 0,1 1 0,0-1 0,0 0 0,1 0 0,-1 0 0,1 0 1,-2-6-1,1 0 1,0-1 0,1 1 0,0-12 0,2 7 0,1 1 0,0-1 0,1 1 1,1 0-1,10-27 0,-2 22 7,12-6-1,43-36 0,-44 47 14,-8 6-10,3-3-1,0 2 1,1 0-1,1 1 1,37-10-1,-32 12 6,0 2 0,0 1 0,0 0 0,34 2 0,-15 13-11,-36-8-6,0 0-1,-1 0 1,1 1 0,-1 0 0,0 1 0,0-1 0,0 1 0,-1 0 0,0 1 0,0 0 0,-1 0 0,0 0-1,6 10 1,-6-7-2,-3-7-1,0 0 0,-1 0 0,1 0 0,-1 1 0,0-1 0,0 0 0,0 0 0,-1 1 1,1-1-1,0 7 0,0 4-36,0 1 0,0 0-1,-1-1 1,-1 1 0,0 0 0,-2-1 0,1 0 0,-2 1 0,-5 15 0,8-30 33,0-1 1,0 1-1,0-1 0,0 0 0,1 1 1,-1-1-1,0 0 0,0 0 1,1 0-1,-1 1 0,0-1 0,1 0 1,-1-2-1,-6-15-5,1-1 1,1 0-1,-3-23 0,7 39 13,1 0-1,-1 0 1,1 0-1,0 0 0,0 0 1,0 0-1,0 0 1,0 0-1,2-4 1,0-4-1,7-29 1,8 1 0,9 6 0,-19 26 0,1 1 1,0 0-1,1 0 0,-1 1 1,15-7-1,-19 10 3,0 1-1,0 0 1,0 0-1,0 0 0,0 1 1,0 0-1,0-1 1,0 1-1,0 0 0,0 1 1,0-1-1,0 1 1,0 0-1,0 0 1,8 3-1,-7-2 1,-1-1 0,0 1 0,-1 0 0,1 0 0,0 0 0,-1 1 0,1-1 0,-1 1 0,0 0 0,0 0 1,0 0-1,0 0 0,0 0 0,-1 1 0,1 0 0,-1-1 0,3 7 0,-3-6-1,1 2 1,0 0 0,-1 0 0,0 0 0,0 1 0,0-1 0,-1 0 0,0 1-1,0-1 1,0 11 0,-1-7-1,-1 21 15,-1-20-14,-2 28 1,2-8 1,5-17-3,2-13-2,3-9 0,-8 8 0,27-31-15,36-46-1160,-24 30-4651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22:0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95 275 5472,'20'-37'0,"6"-5"-7,-24 39-26,-1 3 32,-1 0 0,0-1-1,1 1 1,-1 0 0,1-1 0,-1 1 0,1 0 0,-1-1 0,1 1-1,-1 0 1,1 0 0,-1 0 0,1-1 0,-1 1 0,1 0 0,-1 0-1,1 0 1,-1 0 0,1 0 0,-1 0 0,1 0 0,-1 0 0,1 0-1,-1 0 1,1 0 0,-1 1 0,2-1 0,2 4 7,-1 1 0,0-1 0,1 1 0,-1 0 0,-1 0 0,1 0 0,-1 0 0,0 1 0,0-1 0,-1 0 0,2 7 0,4 21 41,6 51 0,-7 15 257,6 54-29,-9-130-191,30 173 287,-15-125-224,31 142 523,-48-207-637,-1 0 0,1 0 0,-1 0 0,0 0 0,-1 0 0,0 7 0,1-12-27,0-1 1,-1 0-1,1 0 0,0 0 1,0 1-1,0-1 1,0 0-1,0 0 0,-1 0 1,1 0-1,0 0 1,0 0-1,0 1 0,0-1 1,-1 0-1,1 0 1,0 0-1,0 0 0,0 0 1,-1 0-1,1 0 1,0 0-1,0 0 0,0 0 1,-1 0-1,1 0 1,0 0-1,0 0 0,0 0 1,-1 0-1,1 0 1,0 0-1,0 0 0,0 0 1,-1 0-1,1 0 1,0-1-1,0 1 0,0 0 1,-1 0-1,-8-6 37,8 6-28,-5-4 12,3 3-10,1-1-1,-1 0 0,1 1 1,0-1-1,-1 0 1,1 0-1,0-1 0,1 1 1,-1 0-1,-2-4 1,-15-20 126,1-2 0,2 0 0,-18-39 0,27 50-114,4 10 0,0 0 1,0-1-1,1 0 0,0 1 1,-1-12-1,-16-122 170,16 92-69,5-77-1,0 96-107,2-3 65,43-116 31,-34 123-44,78-106 27,-70 106-34,-6 9-36,7-7-1,2 1 1,0 0-1,38-26 1,31-12 60,-91 60-84,1-1 0,0 1 0,0-1 0,0 1 0,0 0 0,0 0 0,0 0 0,0 0 0,1 1 0,-1-1 0,0 1 0,0 0 1,0 0-1,1 0 0,-1 0 0,0 0 0,0 1 0,1 0 0,3 1 0,0 3 40,-5 1-41,0-1 0,-1 0 0,1 0 1,-1 1-1,0-1 0,0 1 1,-1-1-1,0 1 0,0 8 0,-4 4 28,-5 0-23,0 0 0,-2-1 1,-17 23-1,9-23 16,-14 3-16,0-3 1,-47 18-1,41-23 3,-205 40-1237,102-26-4970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3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476 451 2784,'0'-4'81,"1"-15"12,1-6 205,-1 0 0,-1 1 0,-4-32 1,2 43-204,-1 0 0,-1 0 1,0 0-1,0 1 1,-2-1-1,1 1 0,-1 0 1,-1 1-1,0-1 1,-1 1-1,0 1 1,-1 0-1,0 0 0,0 0 1,-14-9-1,1-2-23,-2-2 262,-39-29-1,61 51-303,0 0-1,1 0 1,-1 1 0,0-1-1,0 0 1,0 1 0,0-1 0,0 1-1,0-1 1,0 1 0,0 0 0,0 0-1,0 0 1,0 0 0,0 0-1,0 0 1,0 1 0,0-1 0,1 1-1,-1-1 1,0 1 0,0 0 0,0 0-1,0 0 1,1 0 0,-1 0-1,0 0 1,1 0 0,-1 1 0,1-1-1,-1 0 1,1 1 0,-2 2 0,-3 3-18,1 0 0,1 1 0,-1-1 0,1 1 0,-3 9 0,6-13 10,-6 14 24,1 0-1,1 0 1,1 1 0,0 0-1,-1 27 1,3-24-25,-14 163 152,12-104-113,-20 223 91,13-195-94,10-86-32,-1 10 22,-12 56 0,10-75-15,1-4 0,0-1 0,1 1 0,0 0 0,-1 17 0,2-25 0,-15-6-1007,-2-1-4018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74 6008,'-24'-1'2518,"29"-1"-2188,21-8-73,0 2 1,1 0-1,28-3 0,-16 3-38,144-17 1039,-176 25-1150,1 0 0,0 1-1,0 0 1,0 1 0,-1-1 0,11 5-1,-4-2-21,-11-3-63,-1 0 1,0 0-1,0 1 0,0-1 0,0 0 0,0 1 1,0-1-1,0 1 0,0 0 0,0 0 0,-1 0 1,1-1-1,-1 2 0,0-1 0,1 0 0,-1 0 1,0 0-1,0 0 0,0 1 0,1 4 0,0 2 11,0 1 0,0-1 0,0 13-1,-1-18-36,0 16 80,0-1 0,-5 39 0,3-41-59,-2 9 38,-1 0-1,-7 29 1,6-33-41,0 0 47,-13 40 1,2-12-23,-16 88 64,24-80-72,3-34-16,2-13 0,1 0 1,0 0 0,1 1 0,0-1-1,0 0 1,1 1 0,1-1 0,2 17 0,-2-26 104,8-2-1730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7:4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3320,'121'-48'-157,"-65"32"115,-23 6 30,42-17 0,138-75 35,-154 65 30,-55 34-42,4-6-3,-4 7-1,4 2-6,0 0-321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28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405 167 5112,'0'0'345,"-5"-2"-186,-40-18 327,-58-16 1,88 33-348,1 1 0,-1 1 0,0 0 0,-27 3 0,12-1-42,27-1-75,-1 0 1,1 1-1,0 0 1,-1 0-1,1 0 0,0 0 1,0 0-1,0 1 1,0-1-1,0 1 0,0 0 1,0 0-1,0 0 0,0 0 1,-2 4-1,-3 2 9,0 1 1,-10 15-1,15-19-28,-2 3 17,1-1 1,0 1-1,0 0 0,1 0 1,0 0-1,1 1 1,0-1-1,0 1 0,1-1 1,0 1-1,0 0 1,2 14-1,-1-21-16,0 0-1,1 0 1,-1 0-1,1 0 1,0-1-1,0 1 1,-1 0-1,1-1 1,0 1-1,1-1 1,-1 1 0,0-1-1,0 1 1,1-1-1,-1 0 1,0 0-1,1 1 1,0-1-1,-1 0 1,1 0-1,-1-1 1,1 1-1,0 0 1,0 0 0,3 0-1,3 0 2,-1 0 0,1 0-1,0-1 1,0 1 0,0-2-1,0 1 1,-1-1 0,1-1 0,0 1-1,11-5 1,23-11-1,0-11 1,-1-6-3,-3-2-2,-7 4 1,-25 26 1,-1-1 0,0 1 0,0-1 0,5-10-1,-10 14 2,1 1 0,-1-1 0,0 1 0,0 0 0,0-1 0,0 1 0,0-1 0,-1 1 0,1-1 0,-1 1 0,1 0 0,-1-1 0,0 1 0,0 0 0,0 0 0,0 0 0,-1 0 0,1 0 0,0 0 0,-3-2 0,-1-4 8,-1 0 1,1 0-1,-2 1 0,1 0 1,-1 0-1,-10-7 0,13 11 24,-1 0-1,0 0 1,0 0-1,-1 0 1,1 1-1,-1 0 1,1 0 0,-1 0-1,0 1 1,1 0-1,-1 0 1,-11-1-1,-14 2-559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2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22 246 5656,'18'-11'-10,"-16"10"4,-1 0-2,8-4 1,5 2 7,-3 3 8,29-9 135,-38 9 58,-1-1-10,5-5 30,-3 4 55,4-4 27,-4 3-226,-1 0-1,1 1 1,-1-1 0,0 0 0,0 0 0,0 0 0,-1 0-1,1-1 1,-1 1 0,0 0 0,2-7 0,3-36 591,-5 42-594,-1 1 0,0-1 0,0 0 1,-1 1-1,1-1 0,-1 1 0,0-1 0,1 1 0,-2-1 0,1 1 0,0-1 0,-1 1 0,1 0 0,-1 0 0,0 0 0,0 0 0,-1 0 0,1 0 0,-3-2 0,-2-1 47,0 0 1,-1 1-1,1 0 1,-1 1-1,-15-7 1,19 9-96,0 1-1,0 0 1,0 1 0,-1-1 0,1 1 0,0-1 0,0 1 0,0 0 0,0 1-1,-1-1 1,1 1 0,0 0 0,0 0 0,0 0 0,0 1 0,-6 2 0,10-3-24,-1-1 1,1 0 0,-1 1 0,1-1-1,0 1 1,-1-1 0,1 0 0,0 1-1,0-1 1,0 1 0,-1-1 0,1 1-1,0-1 1,0 1 0,0 0-1,0-1 1,0 1 0,0-1 0,0 1-1,0-1 1,0 1 0,0-1 0,0 1-1,0-1 1,0 1 0,0 0 0,1 0 3,1 9 3,1-1 1,0 0 0,1 0 0,0 0 0,6 10-1,19 24-2,6 1-2,4-7-3,0-8-2,0 0 0,-5-2 0,30 31 0,-58-54 0,-4-3 0,0 0 0,-1 1 0,1 0 0,0-1 0,-1 1 0,1 0 0,-1 0 0,1 0 0,-1 0 0,0 0 0,2 4 0,4 11 0,-6 7 0,-5 202-23,4-145 6,4 32-3,-4-103 13,1 0 1,0-1 0,1 1 0,0-1 0,1 1 0,5 13-1,-3-10 3,-4-9 0,1 0 0,-1-1 1,1 1-1,0 0 1,0 0-1,1-1 0,-1 1 1,1-1-1,-1 0 0,1 0 1,5 4-1,-5-4 2,-2-2 2,0 0-1,0-1 0,0 1 1,0 0-1,0 0 0,1-1 1,-1 1-1,0-1 0,0 1 1,1-1-1,-1 1 0,0-1 1,1 0-1,-1 0 1,0 1-1,1-1 0,1-1 1,4 2-2,2 1 1,-7-2 0,1 1 1,0-1-1,-1 0 0,1 0 1,-1 1-1,1-2 1,0 1-1,-1 0 1,1 0-1,-1-1 0,1 0 1,-1 1-1,3-2 1,19-7-5,39-20 0,-46 16-1,0-5-325,-1-1 0,-1-1 0,13-22 0,8-19-6249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2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21 6368,'0'-1'-21,"1"-3"-88,-11-6 16,8 9 60,-1 0 13,-2 0 18,1 0 0,-1 0 0,0 1 0,0 0 0,-10 0 0,-18 9 2,29-7 0,-1 1 0,1-1 0,0 1 0,0 0 0,0 0 0,-4 5 0,2-2 0,0 1 0,0 0 0,1 0 0,-5 9 0,4-5 0,0 0 0,2 1 0,-6 16 0,-10 59 0,9 10 0,7 2 0,10-5 0,-3-71 0,12 41 0,-10-49 0,0 0 0,1 0 0,10 16 0,-9-19 0,1-1 0,0 1 0,16 15 0,-17-20-52,0 0-1,1-1 1,0 0 0,1-1-1,-1 1 1,1-2 0,0 1-1,0-1 1,1-1 0,-1 1-1,1-2 1,10 3 0,51 11-3348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0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7712,'18'-5'2,"-17"5"-1,0 0 0,1 0 1,-1 0-1,0-1 0,1 1 0,-1-1 1,0 1-1,0-1 0,1 1 0,-1-1 0,0 0 1,0 1-1,0-1 0,0 0 0,2-2 1,-1 1-2,4-4-5,-5 5-28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0 6552,'0'0'1897,"-1"5"-1798,-2 5-78,1 0 1,1 0 0,0 0-1,0 12 1,1 38 2,0-52-22,-4 175 33,-4-98-24,-22 164 22,14-107 84,16-141-94,0 1-1,0 0 0,-1-1 0,1 1 1,0-1-1,-1 1 0,1-1 0,-1 0 1,1 1-1,-1-1 0,0 1 0,1-1 1,-1 0-1,0 0 0,0 1 0,0-1 1,0 0-1,0 0 0,0 0 0,-1 0 1,1 0-1,0 0 0,0 0 0,-1-1 1,1 1-1,0 0 0,-1-1 0,1 1 1,-1-1-1,1 1 0,-1-1 0,1 0 1,-1 1-1,1-1 0,-1 0 0,0 0 1,-2-1-1,-2 0 32,1 0 0,-1-1 0,1 1 0,-1-1 0,1 0 0,0-1 0,0 0 0,0 1 0,-8-7 0,-3-4 4,0-1 0,1 0 1,0-1-1,-18-24 1,26 29-52,5 7-5,0 0-1,-1-1 1,1 1-1,1-1 1,-1 1 0,0-1-1,-1-6 1,-21-71-1238,10 30-4984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8880,'12'7'-30,"-8"-5"16,0 1 0,0-1 0,0 0 1,1 0-1,-1-1 0,1 1 0,-1-1 0,1 0 0,0 0 0,7 0 0,3 1 25,0-1 1,0 0-1,30-3 0,-35 1-1,-1 0 0,1-1 0,0 0 0,-1-1-1,1 0 1,-1-1 0,12-5 0,-7-2-7,-6 3-1027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2872,'30'54'-15,"-11"-27"14,6-1 1,6-4 0,8-4 0,4-4 1,-24-11-69,0 0 0,0-1 0,23-1 0,9-1-1325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2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20 186 4936,'-1'-1'-23,"-6"-4"2,3 3-15,-2 0-7,5 1-9,2 1-255,-1 0 307,0 0-1,1 0 0,-1 0 1,0 0-1,1 0 0,-1 0 0,0 1 1,1-1-1,-1 0 0,0 0 1,1 0-1,-1 0 0,0 0 0,1 1 1,-1-1-1,0 0 0,0 0 1,1 1-1,-1-1 0,0 0 1,0 0-1,1 1 0,-1-1 0,0 1 1,8 6-15,20-2 9,-22-6 19,0 0 0,0 0 0,0 0-1,-1 0 1,1-1 0,0 0 0,-1-1 0,1 1 0,-1-1 0,0 0 0,0 0 0,0 0-1,6-6 1,19-11 56,2 1 133,64-28 0,-80 40-178,30-6 179,112-14 407,-90 18-332,-45 5-195,-7 1 37,0 0 0,-1 1 0,1 1 0,0 0 0,0 1 0,29 4-1,-23 3 47,-19-5-125,4 4-849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2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1 355 3320,'0'-19'193,"0"16"-58,2-3 25,2-5 16,1 0 0,0 0 1,0 0-1,1 1 0,1-1 0,0 1 1,0 1-1,1-1 0,0 1 0,11-9 0,-9 9-118,23-16 307,-17 14-249,25-16 295,54-28-1,-79 48-365,-2 0 46,1 2 0,19-6 0,141-28 561,-112 31-455,-44 6 28,35 2 1,-47 1-149,0-1 1,0 1-1,1 1 0,-1-1 0,0 1 1,0 0-1,-1 1 0,13 6 1,-11 1 44,-8-9-119,0 0 0,1-1 1,-1 1-1,0-1 0,0 1 1,1-1-1,-1 1 0,1 0 0,-1-1 1,0 1-1,1-1 0,-1 0 0,1 1 1,-1-1-1,1 1 0,-1-1 0,1 0 1,-1 1-1,1-1 0,1 1 0,14 5-1120,3 2-4496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3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55 163 7536,'-9'0'65,"2"0"69,-24 8-4,24-6 171,19-11 1419,27 0-773,107-15-50,-107 19-322,157-19 212,-161 18-326,6-4-836,-1-2 0,51-24 0,-6-2-8045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6552,'3'10'-4,"-1"-1"1,-1 1 0,0 0-1,0-1 1,-1 1-1,0 0 1,0 0 0,-4 18-1,0-14 17,1-5 12,0 0 1,1 0-1,0 0 0,1 0 0,0 1 0,1-1 1,-1 0-1,3 13 0,3 57 496,-3-14-2,-1-40-284,-1-1 0,0 1 0,-2-1 0,-7 34 0,5-42-113,2-2 127,-1-1 0,-6 19 0,8-30-105,1-20-514,1 1 0,3-20-1,3-15-5515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72 7176,'-4'-23'-4,"4"23"3,-1-1 1,1 1 0,0-1-1,0 1 1,0-1 0,-1 1-1,1-1 1,0 1 0,0-1-1,0 0 1,0 1 0,0-1-1,0 1 1,0-1 0,0 1-1,0-1 1,0 1 0,1-1-1,-1 1 1,0-1 0,0 0-1,0 1 1,1-1-1,-1 1 1,0 0 0,0-1-1,1 1 1,-1-1 0,1 1-1,0-1 1,24-22-1,-14 19 1,-5 2 1,-2 1 2,1 0 0,-1 0 1,0 1-1,0 0 0,0 0 0,1 0 0,-1 1 0,0-1 1,0 1-1,0 0 0,0 0 0,0 0 0,0 1 0,0-1 1,6 5-1,-8-5 6,1 0-1,-1 1 1,0-1 0,0 1-1,0-1 1,0 1 0,0 0 0,-1 0-1,1 0 1,-1 0 0,1 0 0,-1 0-1,0 1 1,1-1 0,-1 0-1,0 1 1,-1-1 0,1 1 0,0-1-1,-1 1 1,1-1 0,-1 1 0,0-1-1,0 1 1,0-1 0,0 1-1,0 0 1,-1-1 0,1 1 0,-1-1-1,0 4 1,-1-2 23,1 0-1,-1 0 1,0 0 0,0 0-1,0 0 1,0 0 0,-1 0-1,0-1 1,0 1 0,0-1-1,0 0 1,0 0 0,-1 0-1,1 0 1,-1-1 0,0 1-1,-4 2 1,4-3 23,-1 0-1,1-1 1,0 1-1,-1-1 1,1 1 0,-1-1-1,1-1 1,-1 1-1,0-1 1,1 1-1,-1-1 1,0-1-1,-5 0 1,9 0-44,1 1 1,-1-1-1,1 0 0,-1 1 1,1-1-1,-1 0 0,1 0 1,-1 1-1,1-1 0,0 0 1,0 0-1,0 0 0,-1 0 1,1 0-1,0 1 0,0-1 1,0 0-1,0 0 0,0-1 1,0-2 14,-1-28-1059,1-3-4260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82 5112,'0'0'16,"-11"0"137,3 0-85,4 0-8,-4 0 1,6 0 59,4-1-61,-1-1-52,1 1-1,0-1 1,0 1 0,0 0-1,0 0 1,0 0 0,0 0-1,0 0 1,0 0 0,1 1-1,2-2 1,9-2 73,111-34 381,-111 33-433,24-4 227,100-1 454,-107 9-324,-1 3 0,34 4 0,-45-6-678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6008,'3'-1'-2,"-1"0"-1,-1 1 0,1-1-1,-1 0 1,1 1-1,0 0 1,-1-1 0,1 1-1,0 0 1,0 0 0,-1 0-1,1 0 1,0 0-1,2 1 1,-3 0 1,1 0 0,0 0 0,0 0 0,-1 1 0,1-1 0,0 0 0,-1 1 0,1-1 0,-1 1 0,0 0 0,0-1 0,1 1 1,-1 0-1,0 0 0,0 0 0,-1 0 0,1 0 0,0 0 0,0 3 0,2 4 7,0 0 1,0 0 0,-1 1-1,0-1 1,-1 1-1,0 0 1,-1-1 0,0 1-1,-2 18 1,-9 137 331,11-29 660,-9-13 541,9-119-1415,0-2-87,0-1 1,0 1 0,0 0-1,0 0 1,0 0 0,0 0-1,-1 0 1,1-1 0,-1 1 0,1 0-1,-1 0 1,0-1 0,0 1-1,-1 2 1,1 0 147,1 4-11,0-6-35,0 14-1042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9688,'0'0'-119,"7"15"-442,-4-12 538,2 5-16,-3 26 14,-2-29 34,0 0 0,-1 0-1,1-1 1,-1 1 0,0 0 0,0 0-1,-1 0 1,-3 8 0,4-11 1,0 0 0,0 0 1,-1 0-1,1 0 0,-1-1 0,1 1 1,-1 0-1,0-1 0,1 1 0,-1-1 1,0 0-1,0 0 0,0 1 0,0-1 0,0 0 1,-1-1-1,1 1 0,0 0 0,0-1 1,0 1-1,-1-1 0,1 0 0,0 1 0,-4-1 1,2-1 10,1 1 0,0-1 0,0 0-1,0 0 1,0 0 0,0 0 0,0 0 0,0-1 0,-4-3 0,-7-2 36,13 6 59,-1 0-58,-4-5-9,6 5-47,-1 0 1,1 0-1,-1 0 0,1 0 1,-1 0-1,1 0 0,0-1 1,0 1-1,0 0 0,0 0 1,0 0-1,0 0 0,0 0 1,0-1-1,0 1 0,0 0 1,0 0-1,1 0 0,-1 0 1,0 0-1,1 0 0,0-2 1,11-18-17,1 7-1138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7000,'16'10'-76,"-1"0"1,1 1 0,24 25-1,-37-33 39,-1 0-1,1 1 0,-1-1 0,0 1 0,0-1 0,0 1 0,-1 0 0,1 0 0,-1 0 0,0 0 0,0 0 0,0 0 0,-1 0 0,1 5 1,0-3 12,-1-3 20,1 0 0,0 0-1,-1 0 1,0 0 0,0 0-1,0 1 1,0-1 0,0 0-1,-1 0 1,0 4 0,-1 5-4,-10 34 3,8-35 10,-1 1 0,-1-1 0,1-1 0,-2 1 0,1-1 0,-2 0 0,1-1 0,-1 1 0,-1-1 0,-13 11 0,10-10 3,-28 18 87,-14-1 17,51-26-106,1-1 0,-1 0 0,0 1 0,1-1 0,-1 0 0,1-1 0,-1 1 0,0 0 0,1-1 0,-1 0 0,1 1 0,-1-1 0,1 0 0,-1 0 0,1-1 0,0 1 0,0 0 0,-3-3 0,2 3 1,-7-9 21,0-7-201,1 0 0,0-1 1,-9-29-1,-3-16-3459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6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3680,'0'0'2305,"5"-1"-2160,44-5 446,-45 6-520,-1 1 1,1 0-1,0 0 0,-1 1 0,1-1 0,-1 1 1,0 0-1,1 0 0,-1 0 0,5 4 0,-3-2-398,16 12-4346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 6280,'1'2'-7,"4"5"-20,-1 4-76,1 33 40,-9 252 204,0-203 30,-7 150 341,7-140-263,3 102 486,1-202-691,0 0 1,0 0 0,0 0 0,-1 0-1,1-1 1,-1 1 0,0 0-1,0 0 1,0-1 0,0 1-1,0-1 1,-1 1 0,1-1-1,-1 1 1,0-1 0,0 0-1,1 0 1,-1 1 0,-1-2 0,1 1-1,0 0 1,0 0 0,-1-1-1,1 1 1,-1-1 0,1 0-1,-1 1 1,-4 0 0,5-2-3,-1 1 1,0-1 0,0 0-1,1 0 1,-1-1 0,0 1-1,1 0 1,-1-1 0,0 0-1,1 1 1,-1-1 0,-3-2-1,-28-15 97,29 15-144,-11-6 50,0-1 0,1-1 1,-20-19-1,25 22-34,-1-2-41,-1-1 1,2 0 0,-1-1-1,2 0 1,0-1 0,-8-14-1,1 2-859,-24-33-5064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8160,'0'0'-80,"0"0"63,0-1 0,0 1 0,0-1 1,0 1-1,0-1 0,0 1 0,0 0 1,0-1-1,1 1 0,-1-1 0,0 1 1,0-1-1,1 1 0,-1 0 0,0-1 1,1 1-1,-1-1 0,0 1 0,1 0 1,-1-1-1,0 1 0,1 0 0,-1 0 0,1-1 1,-1 1-1,1 0 0,0 0 0,29-7-96,-25 6 95,1-1 0,-1 1 0,1 0 0,-1 0 1,1 0-1,-1 1 0,1 0 0,0 0 0,-1 1 0,1-1 0,8 3 0,-12-2 8,7 1 342,-9-3-324,-1 1 1,1 0 0,0 0-1,-1-1 1,1 1 0,0 0-1,0 0 1,-1-1 0,1 1-1,0 0 1,0 0 0,-1-1-1,1 1 1,0 0 0,0-1 0,0 1-1,0-1 1,0 1 0,0 0-1,-1-1 1,1 1 0,0 0-1,0-1 1,0 1 0,0 0-1,0-1 1,0 1 0,0-1-1,1 0 1,6-10-294,-4 7-201,11-15-4127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7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6104,'21'40'51,"23"38"107,-32-60-102,1-1 0,1 0 0,0-1 0,1 0 0,18 14 0,-21-21 45,15 14 438,28 32 0,-54-54-327,-1 0-184,0-1 0,0 0 1,0 1-1,0-1 0,0 0 1,0 1-1,0-1 0,0 0 1,-1 1-1,1-1 0,0 0 1,0 1-1,0-1 0,0 0 1,-1 0-1,1 1 0,0-1 1,0 0-1,-1 0 0,1 1 1,0-1-1,0 0 0,-1 0 1,1 0-1,0 1 0,-1-1 1,1 0-1,0 0 0,-1 0 1,1 0-1,-1 0 0,-15 0 330,-22-10-362,29 8 64,-2 0-26,-1 0 1,0 0 0,1 2-1,-24 0 1,24 1-23,-1 0 7,0 1 0,0 0 0,0 1-1,0 0 1,1 1 0,-1 0 0,-20 12 0,23-12-9,-31 17-4,27-13-37,0 1 0,1 0 0,0 1 0,0 1 1,1 0-1,0 0 0,1 1 0,-17 25 0,24-30-177,1-1 0,0 1-1,0 0 1,0-1 0,0 1-1,0 8 1,0 6-5032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4:5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28 246 4128,'-1'4'201,"-4"32"-9,-15 145 1829,18-160-1938,4 45 493,23 161 797,-21-206-1316,2 27 296,-5-33-163,2 40 1325,-18-172-980,-2-45-231,15 130-134,-1-28 77,5-83 0,25-126 358,-17 194-393,0 24-8,-10 50-196,0 0 0,0 1 0,1-1 0,-1 1-1,0-1 1,1 1 0,-1-1 0,0 1 0,1-1 0,-1 1 0,1-1 0,-1 1 0,1 0 0,-1-1 0,1 1-1,-1 0 1,1-1 0,0 1 0,-1 0 0,1 0 0,-1-1 0,1 1 0,0 0 0,-1 0 0,1 0 0,-1 0-1,1 0 1,1 0 0,-1 0 2,1 0 0,-1 0 0,1 0 0,-1 0 0,0 1 1,1-1-1,-1 1 0,1-1 0,-1 1 0,0-1 0,1 1 0,-1 0 0,0 0 0,2 1 0,16 16 73,21 26-1,26 46 149,-12-13-83,99 137 169,-139-194-303,18 33 63,39 109 111,-64-142-180,-1-4 49,-2 0 1,6 27-1,-10-42-54,0 0 0,0-1-1,0 1 1,0-1 0,0 1 0,0 0 0,0-1 0,0 1 0,0-1-1,0 1 1,0 0 0,0-1 0,-1 1 0,1-1 0,0 1 0,0-1-1,-1 1 1,1 0 0,0-1 0,-1 0 0,1 1 0,0-1 0,-1 1-1,1-1 1,-1 1 0,1-1 0,-1 0 0,1 1 0,-1-1 0,1 0-1,-1 1 1,1-1 0,-1 0 0,1 0 0,-1 0 0,0 1-1,1-1 1,-1 0 0,1 0 0,-1 0 0,0 0 0,0 0 0,-23-5 6,-14-12-1808,-2-1-7207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3952,'-1'3'16,"0"7"1,-11 20 54,10-25-62,1-2-7,0-1 1,1 1 0,-1-1 0,1 1-1,-1-1 1,1 1 0,0-1-1,0 5 1,1-5 2,0-1 0,0 0 1,0 1-1,0-1 0,0 0 0,1 0 0,-1 0 0,0 0 0,1 0 0,-1-1 0,0 1 0,1 0 0,-1-1 1,1 1-1,-1 0 0,4 0 0,17 3 78,0-1 1,1 0 0,-1-2-1,0 0 1,35-5-1,-21 3 0,-24 0-3,0 0-1,-1-1 1,1 0 0,0 0-1,-1-2 1,1 1 0,17-9-1,14-14-539,-26 16-2613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8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0 250 5384,'63'-40'17,"91"-45"56,-105 61-66,102-38-127,-85 38-549,-25 10-2231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54 3320,'53'-14'-76,"-51"14"-24,3-3-25,-5 3 125,0 0-1,0 0 1,0 0-1,0 0 1,0 0-1,0 0 1,0 0-1,0 0 1,1 0-1,-1 0 1,0 0-1,0 0 1,0 0-1,0 0 1,0 0 0,0 0-1,0 0 1,0 1-1,0-1 1,0 0-1,0 0 1,0 0-1,0 0 1,0 0-1,0 0 1,0 0-1,0 0 1,0 0-1,0 0 1,0 0 0,1 0-1,-1 0 1,0 0-1,0 0 1,0 0-1,0 0 1,0 0-1,-18 22 31,-23 36 0,-43 83 476,82-137-490,-3 3 66,1 0 1,0 0-1,0 0 1,0 0-1,1 1 0,0 0 1,1 0-1,-1 0 1,2 0-1,-1 0 1,1 0-1,0 13 1,1-18-45,0 0 1,1 0 0,0-1 0,-1 1 0,1 0-1,0 0 1,0-1 0,0 1 0,1-1 0,-1 1 0,1-1-1,-1 0 1,1 1 0,0-1 0,0 0 0,0 0 0,0 0-1,0 0 1,0-1 0,1 1 0,-1 0 0,1-1-1,2 2 1,5 1 65,0 0 0,1-1-1,-1 0 1,16 2 0,-16-4-92,-4 0 33,1 0 1,-1-1-1,1 0 1,0 0-1,-1 0 0,11-3 1,-8 1-23,-4 2-1,1-1-1,-1-1 0,1 1 0,-1-1 0,0 0 0,0 0 1,0 0-1,0-1 0,9-5 0,-10 5-5,3-2 19,-1 0 0,0 0 0,0 0 0,-1-1 0,1 0 0,4-7 0,-3 3-18,2 1 11,-2-1-1,1 0 1,-1-1 0,10-21 0,-12 23-19,-1 0 3,0-1 1,0 1 0,-1-1-1,0 0 1,-1 0-1,1-11 1,0 6 0,7-56 158,-10 67-130,0 1 0,0-1 1,-1 1-1,1-1 0,-1 1 0,0-1 1,0 1-1,0 0 0,-1-1 0,1 1 1,-1 0-1,1 0 0,-1 0 0,0 0 1,0 0-1,-3-2 0,2 2 22,-1 0 1,1 1-1,-1-1 0,1 1 0,-1 0 0,0 0 1,0 1-1,0-1 0,0 1 0,-5-2 1,3 2 32,-29-8 275,33 8-290,0 0 4,-30-15-1095,14 6-4530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7896,'18'-23'324,"-17"22"-144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1 6728,'5'10'0,"-1"-1"1,0 2 0,-1-1-1,0 0 1,0 1-1,-1-1 1,-1 1 0,1 0-1,-2 0 1,0-1 0,0 1-1,-2 14 1,1-22 14,-1-1-1,1 1 1,0 0 0,-1-1 0,1 1-1,-1 0 1,0-1 0,0 0 0,0 1-1,0-1 1,0 0 0,-3 2 0,-9 8 84,-1-1 1,0-1-1,0 0 0,-1-1 1,0-1-1,-32 12 1,21-11 206,-44 10 0,61-16-224,0-1-1,0-1 1,-1 0 0,1-1-1,0 1 1,0-2-1,-20-2 1,19 0 3,0 1 0,0 1-1,-14-1 1,-17-2 52,33 2-124,-23-8 26,-42-18-1103,30 12-4449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3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0 6640,'3'5'0,"-1"0"0,-1 0 0,1 0 0,-1 0 0,0 0 0,0 0 0,0 0 0,-1 10 0,-6 47 8,-1-10 9,-8 158 220,10-118-59,1 125 392,6-134-307,-3-36 87,-10 77 0,11-121-318,-1-1 0,1 0 0,-1 1 1,0-1-1,0 0 0,0 0 0,0 0 0,0 1 0,0-1 0,-1 0 1,1-1-1,-1 1 0,1 0 0,-1 0 0,0-1 0,0 1 0,1-1 0,-1 1 1,0-1-1,0 0 0,-1 0 0,1 0 0,0 0 0,0 0 0,-3 1 0,-3 0 67,0-1 0,0 1 0,0-2 0,-1 1 0,-7-1 0,13 0-88,-1 0 28,1-1 0,-1 1 1,1-1-1,0 0 0,-1 0 0,1 0 1,0 0-1,-1-1 0,1 1 0,0-1 0,0 0 1,0 0-1,0 0 0,1 0 0,-1 0 0,-2-4 1,-15-11 18,1-2 0,1 0 1,-17-26-1,4-4-51,-23-69-1298,27 57-5162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8520,'0'0'0,"9"9"0,0 8-104,4 7 104,1-3-56,1-8 56,-3 0-352,-5-4 352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0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11208,'16'-5'-42,"0"0"1,-1 0 0,22-2 0,-27 6 60,0-1 0,0 0 0,0-1 0,0 0 1,-1 0-1,17-10 0,31-8 481,-52 19-392,3-3 9,-4 2-67,4-5-30,9-2-207,-8 6-1096</inkml:trace>
  <inkml:trace contextRef="#ctx0" brushRef="#br0" timeOffset="1">761 0 2784,'26'5'0,"1"-1"-1608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4216,'13'24'-65,"-11"-21"19,29-4 182,130-50 3071,-45 21-1751,-71 12-1052,-26 10-93,32-9-1,-36 14-209,-6 1-49,-1 0 0,1 0 1,-1 0-1,1-1 0,8-4 1,9-1-1245,-11 5-4888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1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7 5296,'3'-2'30,"1"1"-1,-1 0 1,0 1 0,1-1 0,-1 0 0,1 1 0,-1 0-1,1 0 1,-1 0 0,0 0 0,1 0 0,-1 1-1,1-1 1,-1 1 0,0 0 0,1 0 0,-1 1 0,0-1-1,5 3 1,3 2 163,0 1 0,0 0-1,12 12 1,-18-14-156,26 23 175,-1 1 0,-1 2 0,43 61 1,-64-82-197,9 15 190,26 46-1,-30-46-141,-3-8 59,-2 0-1,0 0 1,-1 1 0,8 31 0,-10-30-61,2 10 239,20 148 116,-26-136-163,-28 165 86,26-200-314,0-1 0,0 0-1,-1 0 1,0 1 0,0-1 0,-4 7 0,-57 108 159,-25 20-129,80-129-32,1 0 0,-2 0-1,-12 13 1,21-24-24,-131 134 99,-42 11-1333,-6-5-5032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4:5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7896,'18'-5'7,"0"1"0,1 0 0,33-2 0,-32 4-5,86-9-15,-7-3 28,114-26 66,-192 36-75,31-8 60,37-14-935,-46 11-3831</inkml:trace>
  <inkml:trace contextRef="#ctx0" brushRef="#br0" timeOffset="1">798 1 7536,'2'1'17,"4"5"8,3 3-44,-3-3 105,1 1 0,-1-1 0,0 2 0,-1-1 0,1 0 0,4 11 0,-4-6-40,-2-5 25,0 1-1,-1 0 1,-1 0-1,4 14 1,39 203 1205,-40-197-1211,-2-13 141,0 1 1,0 22-1,17 201 1420,-11-149-1059,16 46 705,-24-133-1065,1-1-1,-2-1-198,0-1 0,1 0 0,-1 1 0,0-1 0,1 0-1,-1 1 1,0-1 0,1 0 0,-1 1 0,0-1 0,1 0 0,-1 1-1,0-1 1,1 0 0,-1 0 0,1 0 0,-1 1 0,1-1 0,-1 0-1,0 0 1,1 0 0,-1 0 0,1 0 0,-1 0 0,1 0 0,-1 0-1,1 0 1,-1 0 0,1 0 0,-1 0 0,0 0 0,1 0 0,-1 0-1,1-1 1,-1 1 0,1 0 0,-1 0 0,0 0 0,1-1 0,-1 1-1,0 0 1,1-1 0,0 1 0,0-3-205,0 1 0,0 0 1,0-1-1,0 1 0,0-1 0,0 0 1,-1 1-1,1-5 0,4-21-8616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 0 4400,'-33'27'11,"20"-20"42,-67 23 77,-74 24 116,-33 0 119,184-53-328,1 0-1,-1 0 1,1 0-1,0 0 1,-1 0-1,1 0 1,0 1 0,0-1-1,0 1 1,0-1-1,0 1 1,0 0-1,1 0 1,-1-1-1,0 2 1,1-1-1,0 0 1,-1 0 0,0 3-1,0 0 33,1 0 0,0 0 0,0-1 0,1 1 0,-1 0 0,1 0-1,0 0 1,1 0 0,0 7 0,6 19 181,3 25 339,-9-52-546,-1 0 0,0 0 0,0 0 0,0 0 0,-1 0 0,1-1 0,-1 1 0,0 0 0,0 0 0,0-1 0,-3 7 0,0-5-18,1-1-1,-1 1 1,0-1 0,0 0 0,0 0-1,-1-1 1,1 0 0,-1 1 0,0-1-1,0-1 1,0 1 0,0-1 0,-7 2-1,9-2-22,0-1-1,0 0 0,-1 0 1,1 0-1,0 0 0,-1 0 1,1-1-1,0 1 0,-1-1 1,1 0-1,-1 0 0,-3-1 0,-10 0-15,-12 1-3,27 0-23,2 0 31,0-1 0,-1 1 1,1 0-1,0 0 0,-1 0 0,1 0 1,0 0-1,0-1 0,-1 1 0,1 0 1,0 0-1,-1 0 0,1 0 0,0 0 1,-1 0-1,1 0 0,0 0 0,0 0 1,-1 0-1,1 0 0,0 0 0,-1 1 1,1-1-1,0 0 0,-1 0 0,1 0 1,0 0-1,0 0 0,-1 1 0,1-1 1,0 0-1,0 0 0,-1 0 0,1 1 1,0-1-1,0 0 0,0 0 0,0 1 1,-1-1-1,1 0 0,0 0 0,0 1 1,0-1-1,0 0 0,0 1 0,0-1 1,0 0-1,0 0 0,-1 1 0,22 126-217,-13-87 192,4 26 4,10 87-2,-11-110 32,-7-31 0,1-1 0,1 0 1,0 0-1,13 17 0,-8-17 7,7 2-1,34 16 1,-35-24 20,18-1-446,38-1 0,-13-3-3927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4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31 728,'0'0'3713,"1"-4"-3505,4-11 4,-4 11 194,1 3-224,4-4-2,-5 4-9,15 28 461,-16-25-607,2 7 28,-1 0 1,-1 0-1,1 0 0,-2 0 1,0 9-1,-21 251 508,1-113-163,-17 0-135,33-137-233,5-16-5,-2 2 2,1 0 1,-1 0 0,1 0-1,0 0 1,1 0 0,-1 0-1,1 0 1,0 0 0,1 1-1,-1-1 1,1 0 0,0 0-1,3 8 1,-4-12-17,1 0 1,0 0-1,-1 0 0,1 0 1,0 0-1,0-1 0,0 1 1,0 0-1,0 0 0,0-1 1,0 1-1,0-1 0,0 1 1,0-1-1,0 1 0,0-1 1,0 0-1,0 0 0,0 1 1,1-1-1,-1 0 0,0 0 1,0 0-1,0 0 0,0 0 1,1 0-1,-1-1 0,0 1 1,0 0-1,0-1 0,0 1 1,2-1-1,32-14 182,-31 12-179,-1 0 0,0-1 0,0 0 0,0 0 0,0 0 0,-1 0 0,0 0 0,1-1-1,-2 1 1,1-1 0,0 1 0,-1-1 0,2-9 0,-2 8-8,0 2-1,-1-3-2,0 6 21,1 4-12,3 10-2,-1 1 0,0-1 0,-1 1 0,0 25 0,1-1 4,4 14-2,-2 73 27,-5-116-33,0 0-1,-1 0 1,0 0 0,-1 0 0,0 0 0,0 0 0,-1-1 0,0 1 0,-1-1-1,1 0 1,-2 0 0,1 0 0,-1 0 0,-6 6 0,-4 5 14,-2-2 0,-25 22 0,31-30-7,0-1 1,0 0-1,-1-1 1,0-1-1,0 0 1,0 0-1,-17 4 1,-47 5-1110,36-11-4544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437 112 5296,'0'0'159,"4"3"-14,12 12 16,-13-12-18,-2-3-127,-1 1 0,1 0-1,0-1 1,-1 1 0,1 0-1,0-1 1,0 1 0,-1-1-1,1 1 1,0-1 0,0 1 0,0-1-1,0 1 1,0-1 0,0 0-1,0 0 1,0 1 0,0-1-1,-1 0 1,1 0 0,0 0-1,0 0 1,0 0 0,0 0 0,0-1-1,0 1 1,0 0 0,0 0-1,0-1 1,0 1 0,0 0-1,0-1 1,0 1 0,-1-1-1,2 0 1,-1 0-3,-1 0-1,0 0 1,0 1-1,0-1 1,0 0-1,0 0 0,0 0 1,0 1-1,0-1 1,0 0-1,0 0 1,0 0-1,0 0 1,0 1-1,-1-1 1,1 0-1,0 0 1,-1 1-1,1-2 1,0 2-11,-2-3 12,-1 0 0,1 0 0,0 0 1,-1 1-1,1-1 0,-1 0 0,0 1 0,0 0 0,0 0 0,0 0 0,0 0 0,0 0 0,0 1 0,-1-1 1,-3 0-1,-1-2-3,1 2 6,0-1 0,0 1-1,0 0 1,-1 1 0,1-1-1,0 2 1,-1-1 0,1 1-1,-10 0 1,8 1 3,-9-1 74,1 0 1,-1 2-1,0 0 0,0 1 1,1 1-1,-31 10 0,37-10-63,5-2 6,1 1-1,0-1 1,0 1-1,1 0 1,-7 4 0,-42 31 217,52-37-229,-1 0 0,0 1-1,0 0 1,1-1-1,-1 1 1,0 0-1,1 0 1,0 0-1,-1 0 1,1 0 0,0 0-1,0 0 1,-1 3-1,-2 6 26,-3 1-17,3-4 9,0-1-1,1 1 1,0 0-1,-2 10 1,-6 21 125,2 1-1,-7 65 1,15-87-146,0-8 9,1-1-1,0 1 0,3 18 1,6 39 90,-8-66-116,-1 1 0,1 0 0,0-1 0,0 1 0,0-1-1,0 1 1,0-1 0,0 1 0,1-1 0,-1 0 0,0 0 0,1 1 0,-1-1 0,1 0 0,-1 0 0,1-1 0,-1 1 0,1 0 0,0 0 0,-1-1 0,4 1 0,-3 0 1,-2-1-4,1 0-1,-1 1 1,0-1 0,1 0 0,-1 0 0,1 0 0,-1 0 0,0 0 0,1 0 0,-1 0-1,1 0 1,-1 0 0,0 0 0,1 0 0,-1 0 0,1 0 0,-1 0 0,0 0 0,1 0-1,-1 0 1,1-1 0,-1 1 0,1 0 0,31-15 24,-22 8-22,0-1-1,16-16 0,51-65 4,-37 39-12,120-154-10,-106 128-1,46-55-51,-98 128 49,0 5 2,-1-1 16,-1-1 0,1 1 0,-1-1 1,1 1-1,0-1 0,-1 1 1,1-1-1,-1 1 0,1 0 0,-1-1 1,0 1-1,1 0 0,-1-1 0,0 1 1,1 0-1,-1-1 0,0 1 1,0 0-1,1 1 0,3 83-15,-7 109-3,3-180 11,0 0 0,0 0 0,5 22 0,-3-18-2,-2-16-9,3-1 2,-3 0 16,0-1 0,1 1 0,-1-1 0,0 1 0,1-1 0,-1 0 0,1 1 0,-1-1 0,1 0 0,-1 1 0,1-1 0,-1 0 0,1 1 0,-1-1 0,1 0 0,-1 0 0,1 0 0,0 0 0,-1 0 0,1 0 0,-1 0 0,2 0 0,13-13-13,-1 0-1,0-2 1,16-20 0,18-19-1,-8 25-1,-36 26 13,11-7-1,1 0-1,20-9 0,-16 14 5,5 8 0,3 6 0,0 5 0,-4 5 1,4 14 17,-24-28-11,1 1 0,-1-1 0,1 1 0,0-2 0,0 1 0,1 0 1,8 5-1,3-3-2,-2-7 0,0-7-2,-9 5-1,21-24 4,30-34 18,-56 59-23,0 0 1,1 0-1,-1 1 1,0-1-1,1 0 1,-1 1-1,1-1 1,-1 0-1,0 1 0,1 0 1,-1-1-1,1 1 1,0 0-1,-1 0 1,1 0-1,-1 0 0,1 0 1,-1 0-1,1 1 1,-1-1-1,1 0 1,-1 1-1,1-1 0,-1 1 1,0-1-1,1 1 1,1 1-1,0 0 3,-1-1 0,1 1-1,-1-1 1,1 1 0,-1 0 0,0 0-1,0 0 1,0 1 0,0-1-1,0 0 1,0 1 0,-1-1 0,1 1-1,1 4 1,3 18 16,-5-15-16,1 0 0,1-1 0,0 1 0,0-1 0,0 0 0,6 10 0,0-7 1,3-2-3,-9-10-20,-1 0 0,1 0 1,-1 0-1,1 0 0,-1 0 1,1 0-1,-1 0 0,0-1 0,1 1 1,-1-1-1,1 0 0,-1 0 1,3-1-1,3-1-870,21-6-4792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 1 5384,'8'35'4,"-10"-30"-1,-3 11-2,1-9-3,0 0 1,-1-1-1,0 1 0,0-1 1,0 0-1,-1 0 0,0 0 1,-8 6-1,-78 57-8,72-56 8,-1-1 0,-1-1 0,-43 15 0,42-17-1,-65 26-30,14-2 6,61-27 25,-10 5 33,1-1 0,-2-1-1,1-2 1,-48 10 0,3 3 661,66-19-432,2-1-241,-1 0 1,0 0-1,1 0 0,-1 0 1,1 0-1,-1 0 1,1 0-1,-1 0 1,0 1-1,1-1 0,-1 0 1,1 0-1,-1 1 1,1-1-1,-1 0 1,1 1-1,-1-1 0,1 1 1,0-1-1,-1 1 1,1-1-1,-1 0 0,1 1 1,0-1-1,0 1 1,-1 0-1,1-1 1,0 1-1,0-1 0,-1 1 1,-1 21 238,2-22-257,-1 11 41,1-7-6,0 1 0,0-1 0,0 0 0,0 0 0,1 0 1,-1 0-1,3 7 0,66 217 672,-57-194-707,19 72 213,12 26-144,22 26-13,-51-133-43,23 29-1,-30-45-12,0 0-1,1 0 1,15 11 0,-14-14-2,0 0 1,1-1 0,0 0-1,0 0 1,0-1 0,1 0-1,16 3 1,-18-5-2,-1 0-1,1-1 1,0 0-1,0-1 1,-1 0-1,1-1 1,0 1-1,-1-2 1,13-2-1,-12 2-3,9-5-40,87-63-998,-45 23-3896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1 7712,'2'122'-151,"-4"132"1086,2-245-785,-1-1 1,0 1-1,0-1 1,-1 0-1,0 1 1,-1-1-1,0 0 1,0 0-1,-6 10 1,2-8 39,-1 0 0,0 0-1,0-1 1,-1 0 0,-15 13 0,22-21-172,1 0-1,-1-1 1,1 1 0,-1 0 0,0 0 0,1-1 0,-1 1 0,0-1-1,1 1 1,-1-1 0,0 0 0,0 0 0,-2 0 0,-6 1 18,-3 2-13,8-2-4,-1 0-1,1-1 0,-1 1 0,1-1 1,-1 0-1,-6-1 0,-13-2 35,-1 0 0,1-2 0,1-1 0,-32-11 0,14-2-37,27 9-1,-4-9-7,-30-39 0,38 36-40,-5-27-684,-11-56 0,7 10-6277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8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8248,'40'38'0,"-26"-23"0,7 9 0,76 75 101,-94-95-81,0 4 0,-2-6-9,2 8-975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4040,'3'15'-12,"1"1"0,1-1 0,8 20 0,3 6-8,-7-15 99,-1 1 1,6 43 0,-9-25 214,-5 110 580,-2-91-732,5-3 415,-2-44-330,0 0 0,-2 0 0,-2 25 0,3-42-221,0 0-1,0 0 1,0 1-1,0-1 1,0 0-1,0 1 1,-1-1-1,1 0 1,0 0-1,0 1 1,0-1-1,0 0 1,0 0-1,0 1 1,0-1-1,-1 0 1,1 0-1,0 0 1,0 1-1,0-1 1,-1 0-1,1 0 1,0 0-1,0 1 1,0-1-1,-1 0 1,1 0-1,0 0 1,0 0-1,-1 0 1,1 0-1,0 0 1,0 0-1,-1 1 1,1-1-1,0 0 1,-1 0-1,1 0 1,0 0-1,0 0 1,-1 0-1,1-1 1,0 1-1,0 0 1,-1 0-1,1 0 1,-10-6-858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6008,'49'18'0,"-7"-3"0,8-2 0,5-3 0,4-5 1,4-5 4,7-4-2,106-9 60,-104 9-30,108-11 228,-120 4-86,-44 7-132,1 1 0,34-2 0,-45 4-59,0 1 0,0-1-1,0 0 1,-1 0-1,1-1 1,-1 1 0,1-1-1,-1 0 1,7-4-1,1 0-509,24-11-3294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49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8432,'0'13'15,"0"-1"0,1 1-1,1 0 1,0-1 0,6 21 0,2 8 209,10 43 441,12 125 1,-30-183-627,1 56 150,-6 59 92,0-115-207,0-8-40,1 1 1,1 18-1,1-35-59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0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8520,'3'3'-112,"15"9"18,13 2 76,-4-5 32,0-1 0,0-1 1,54 6-1,-66-12 17,0-1 1,1-1-1,-1 0 0,0-1 0,0 0 1,28-9-1,9-2 109,-22 4-29,30-13 0,-43 16-84,-16 6-19,0-1 1,1 1-1,-1-1 1,0 1-1,1-1 0,-1 1 1,1 0-1,-1 0 0,0 0 1,1 0-1,-1 0 1,1 0-1,-1 0 0,0 0 1,1 1-1,-1-1 1,1 0-1,-1 1 0,2 0 1,15 4 190,-16-2-166,-1 5-25,1 0 0,-1 1 0,0-1 0,-1 0 0,0 0 0,0 1 0,-1-1-1,-2 11 1,1-5-4,0 16 20,-4 126 28,5 83 1,-2-165-42,-1-29-5,-3 12-3,-1-4 2,4-5-3,4-1-2,2 0 0,-3-25 26,-1 0 0,-2-1 1,-8 35-1,11-54-17,0 0 1,0 0-1,0-1 1,0 1-1,0-1 0,0 1 1,-1-1-1,1 1 0,-1-1 1,1 1-1,-1-1 1,1 0-1,-1 0 0,0 0 1,1 0-1,-1 0 0,0 0 1,0-1-1,0 1 1,0-1-1,0 1 0,0-1 1,0 1-1,1-1 0,-5 0 1,-4 0 13,1 1 0,0-2-1,-12-1 1,21 2-23,-10-2 32,1 0 1,-1-1-1,1 0 0,-1-1 1,1 0-1,0-1 1,-13-9-1,-8-3 53,-16-3-20,-52-16 4,56 18-1302,-1-1-4940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4:5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11 365 9144,'-7'36'1,"4"-1"127,3-35-35,1 0-81,-1 1 0,1-1-1,0 1 1,-1-1 0,1 1 0,0-1-1,-1 0 1,1 0 0,0 1 0,-1-1-1,1 0 1,0 0 0,0 0 0,-1 0-1,1 1 1,0-1 0,0 0 0,-1-1-1,3 1 1,9-5 57,-1-1 0,1 0 0,-1-1 0,0 0 0,0-1 0,-1 0-1,0-1 1,-1 0 0,0 0 0,0-1 0,-1-1 0,12-18 0,-5 4 191,0-1 0,-1 0 0,-2-2 0,-1 1 0,14-53 0,-8-21 1067,-16 99 98,2 5-1220,15 18-79,-2 2 0,0-1 1,-1 2-1,21 48 0,-18-35-29,17 60 1,5 35 27,-39-130-121,0 0 1,0 0-1,0 0 0,0 0 1,0 0-1,1 0 0,-1 0 1,1 0-1,-1 0 1,1 0-1,0-1 0,0 1 1,0-1-1,0 1 0,0-1 1,0 0-1,0 0 1,0 0-1,0 0 0,0 0 1,1 0-1,-1-1 0,0 1 1,1-1-1,-1 0 1,1 1-1,3-1 0,3-1 3,-1 0-1,0 0 0,0 0 1,0-1-1,0 0 0,10-5 1,-7 3-6,-3 1-2,-1 0 1,1-1-1,-1 0 0,7-5 0,14-10-27,-2-1 0,0-2 0,35-37 0,-49 45 16,21-28-169,41-73-747,-72 113 609,-2 3 262,1 1 0,-1 0-1,1 0 1,-1 0 0,0 0 0,0 0 0,0 0-1,0 0 1,0 0 0,0-1 0,-1 1 0,1 0-1,-2 4 1,1 0 33,-2 39-183,3-29 146,1-1 0,0 1 0,1 0-1,1-1 1,8 28 0,-7-34 47,-3-6 7,1 0 1,-1 0-1,1-1 0,-1 1 0,1 0 0,0-1 0,0 1 0,0-1 0,5 4 1,33 31-62,-39-36 66,0 0 0,0-1 0,1 1 0,-1 0 0,0 0 0,1-1 0,-1 1 0,1-1 0,-1 1 0,0-1 0,1 0 0,-1 0 0,1 1 0,-1-1 0,1 0 0,-1 0 0,3-1 0,3 1-2,2 2 0,-7-2 3,1 0 0,-1 1-1,1-1 1,0 0-1,-1 0 1,1-1 0,-1 1-1,1 0 1,0-1-1,-1 0 1,5-1 0,4-2-2,-1 0 0,1-1 1,-1 0-1,1 0 0,-1-1 1,-1-1-1,0 1 0,16-15 1,-17 12 1,-6 8 1,0-1-1,0 0 1,0-1-1,0 1 1,0 0-1,-1 0 1,1-1-1,-1 1 1,0-1-1,1 0 0,0-4 1,8-26-1,-9 28 1,0-1 0,-1 1 0,0-1 1,0-10-1,-2 6 2,0 1 0,-1-1 0,1 0-1,-9-17 1,3 17 13,1 4-8,0 1-1,-1 1 1,0-1 0,-14-5-1,8 9 49,4 4-40,-1 0 1,1 1-1,0 1 0,0 0 1,-15 9-1,10-1 92,11-8-77,-3 2-8,1 1 0,0 0 0,0 0 0,1 0 0,0 0 0,1 1 0,0 0 0,0 0 0,1 0 0,-3 11 0,-9 73 140,16-77-68,2-10-76,-1 1 0,1-1 0,0 0 0,1 0 0,-1 0 0,9 11 0,0-11 56,8-1-6,1 0 1,0-2-1,42 3 1,70-11-1871,-45-2-6638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0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9240,'0'19'-183,"0"-17"31,2 0-9,3 1 176,0 0 0,1 1 0,0-2 0,0 1 0,-1-1 0,1 0 0,1 0 0,8 1 1,45 6 112,-44-8-39,-1 0 0,0-2 0,0 1 0,20-5 0,-15 2-40,57-6 389,-51 6-335,0 0 0,48 2 0,186 17 421,-161-4-392,120 10 199,-195-20-316,31 0 70,-35-2-49,0-1 0,0-2 0,1 0 0,23-7 0,-42 9-16,-3-3 0,-1 0-144,-1-1 0,1 0 0,-1 1 1,0 0-1,0 0 0,-1 0 0,1 0 1,-1 0-1,0 1 0,-6-5 0,-23-20-6702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 7352,'0'10'0,"0"-7"2,0 0 0,0 0 0,0 0 0,0 0 0,0 0 1,-1 0-1,0 0 0,1-1 0,-1 1 0,0 0 0,0 0 0,0 0 1,-1-1-1,1 1 0,-4 4 0,-3 5 13,-2 4 22,0 0 1,-2 0-1,-21 22 0,22-27-28,7-7 3,-1 1 1,1-1-1,-1 0 0,-1-1 1,-9 7-1,-16 7 44,1-2 1,-2-1-1,-45 14 0,58-23-44,-34 7 79,-71 0 489,122-12-425,3 3-22,1 0-105,-1 0 0,1 0-1,0 0 1,1 0 0,-1 0 0,0 0-1,1-1 1,0 1 0,-1-1 0,1 0-1,0 0 1,4 2 0,36 18 30,-33-17-37,13 6 62,0-2 0,0 0 0,34 8 0,-42-13-58,12 3 73,2-2 0,32 4 0,-31-6-70,12 3-148,61-1 0,-76-4-612,58 1-5228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2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1 312 4936,'4'-2'88,"139"-39"327,-86 27-222,103-7 283,-145 19-445,-7 0 26,0 0 0,0 0 0,0 0 0,11-6 0,95-34 283,109-36 488,69-2 93,-270 75-618,40-4 1,-60 9-183,10-2-920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2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1 283 4760,'11'-7'2,"1"1"0,0 0 1,0 0-1,14-3 0,10-3 116,137-34 370,-153 41-417,68-18 362,45-19 34,-104 34-126,141-21 146,-41 16 239,-5 4-260,116 5 439,-146 4-593,-73-1-233,71-2 223,-77 2-229,0-1 0,-1 0 0,1-2 1,21-6-1,-34 9-53,-5-16-1214,2 0-4892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2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10040,'2'3'0,"0"10"0,0 3 0,5 56 4,-2 102 1,-4-4 23,5 120 63,-5-40-50,-2-95-1225,-2-83-4809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2 298 5744,'0'1'0,"0"0"1,-1 0-1,1-1 0,0 1 1,0 0-1,0 0 0,0-1 1,0 1-1,0 0 1,0 0-1,0 0 0,0-1 1,0 1-1,0 0 0,0 0 1,0 0-1,1-1 1,-1 1-1,0 0 0,1-1 1,-1 1-1,0 0 0,1 0 1,-1-1-1,1 1 0,-1-1 1,1 1-1,-1 0 1,1-1-1,0 1 0,-1-1 1,1 0-1,0 1 0,-1-1 1,1 1-1,0-1 1,0 0-1,-1 1 0,2-1 1,4 1-3,-1 0 1,1-1 0,-1 0 0,1 0-1,6 0 1,1-1 2,48-2-1,152-8 14,-150 14-11,18 8 227,80 22 0,-150-31-230,98 29 713,-37-8-118,156 32 996,-222-54-1518,1 0 0,-1 0-1,1 0 1,-1-1 0,1 0 0,0-1 0,-1 0 0,1 0 0,9-3 0,8-1 175,-4 1-121,0-1 1,0-1-1,0-1 1,25-13-1,-7-5-79,-23 12 26,-2-4-43,0-2 0,17-31 0,-24 30-4,0-29-1,-6 41-25,0 0 0,-1 0 0,0 0 0,0 0 0,-3-8 0,2 10-2,-1 0 0,0-1 0,0 1 1,0 0-1,-1 0 0,0 1 1,0-1-1,-1 1 0,1 0 0,-11-9 1,2 6-40,-5 1 14,-1 1 1,-23-4 0,25 10-114,6 1 66,4-1 40,-1 1 0,1 0 1,-1 0-1,1 1 0,-1 0 0,1 0 1,0 1-1,0-1 0,0 2 0,-9 5 1,-67 50-290,66-43 77,-62 93-84,66-82 130,-31 92-128,39-102 257,1 0 1,1 0-1,0 0 1,1 0 0,0 35-1,7-37-82,1-3 105,2-1 0,-1 0 0,2-1 0,-1 0 0,1 0 0,1-1 0,0 0 0,0 0-1,13 7 1,13 1 7,-20-14-25,9-6 38,-1 0 0,30-10 0,-29 5 7,-1-1 1,1-1-1,24-16 1,-23 13 14,-14 7-1,0 0 0,0 0 1,20-15-1,-11 5 2,51-39 2,-52 39 3,0-2 1,-2 0 0,-1-2-1,29-38 1,94-115 135,-138 171-127,1 0 0,-1 0 1,1 0-1,0 0 0,0 0 0,0 1 0,0-1 0,0 1 1,0 0-1,0 0 0,1 0 0,-1 0 0,0 0 1,1 1-1,-1-1 0,0 1 0,1 0 0,5 1 0,-4-1 5,0 0-1,0 1 0,0 0 0,0-1 0,0 2 0,0-1-1,0 1 1,-1-1 0,1 1 0,0 1 0,-1-1 0,0 0 0,0 1 0,7 6 0,-6-6 0,6 9 81,2 14-27,20 49 0,-25-51-29,-1 0 1,-1 1-1,-1 0 0,1 30 0,-5-47-31,-1-5 1,3 16 36,-2 0-1,0 0 1,-3 33-1,1-51-43,1 4 15,0-2-12,0 1 0,0-1 0,-1 1 0,1-1 0,-1 0 0,0 1 0,0-1 0,0 0 0,0 0 0,-1 0 0,1 0 0,-1 0 0,0 0 0,0 0 0,-5 5 0,3-4 1,4-4-5,-1 1 1,1-1-1,0 0 0,-1 1 0,1-1 0,-1 0 0,1 0 0,-1 1 0,1-1 0,-1 0 0,1 0 0,-1 0 0,1 1 0,-1-1 0,1 0 0,-1 0 0,1 0 0,-1 0 0,1 0 1,-1 0-1,1 0 0,-2 0 0,1-1 0,0 0 1,0-1-1,0 1 1,0 0-1,0 0 1,0 0-1,1 0 0,-1-1 1,0 1-1,1 0 1,-1-1-1,1 1 1,-1-1-1,1 1 1,0 0-1,-1-1 1,1 1-1,0-1 1,0 1-1,0-1 0,0 1 1,0-1-1,1 1 1,-1 0-1,1-3 1,0-3 2,1 0-1,0 0 1,0 0 0,1 0 0,0 1 0,4-8 0,6-8 15,2 1-1,0 1 1,2 0 0,20-20 0,-23 27-11,-6 5 11,1 1 0,-1 0 0,17-10 0,3-2 36,0 2 0,2 0 0,0 2 0,38-13 0,-65 28-42,0-1 0,0 0 0,0 1 0,0 0 0,0 0 0,0 0 0,0 0 0,0 0 0,0 1 0,0-1 0,0 1 0,0 0 0,3 1 0,-2-1-2,-3-1-6,0 1 0,0-1 0,0 1 0,0 0 0,0-1 0,0 1 0,0 0 0,0 0 0,0 0 0,0 0 0,0 0 0,0 0 0,-1 0 0,1 0 0,0 0 0,-1 0 0,1 0 0,0 1 0,2 4 6,2 3 1,0 1 0,0 0-1,-1 1 1,4 12 0,-2 11-6,-6-29-2,0-1-1,0 1 1,-1 0 0,1-1 0,-1 1-1,0-1 1,-3 9 0,0-3-85,-1-1 0,0 0 0,-11 15 1,16-24 72,0 0 1,0 0-1,0 0 1,0 1-1,0-1 1,-1 0 0,1 0-1,0 0 1,0 1-1,0-1 1,0 0-1,-1 0 1,1 0-1,0 0 1,0 0 0,0 1-1,-1-1 1,1 0-1,0 0 1,0 0-1,-1 0 1,1 0-1,0 0 1,0 0 0,-1 0-1,1 0 1,0 0-1,0 0 1,-1 0-1,1 0 1,0 0-1,0 0 1,0 0 0,-1 0-1,1 0 1,0 0-1,0-1 1,-1 1-1,1 0 1,0 0-1,0 0 1,0 0-1,-1 0 1,1 0 0,0-1-1,0 1 1,0 0-1,0 0 1,-1 0-1,1-1 1,0 1-1,0 0 1,0 0 0,0 0-1,0-1 1,0 1-1,0 0 1,-5-14-12,4 14-24,1-2 11,0-1 0,0 1 0,0-1-1,0 1 1,0-1 0,0 1 0,1-1-1,-1 1 1,1-1 0,-1 1 0,1-1-1,2-2 1,1-7-28,0 0 20,17-40-215,40-57-23,-44 87 126,75-72-55,-72 79 88,-9 8 79,0 0 27,0 0 0,0 1 0,1 0 0,-1 1 0,1 0 0,1 1 0,-1 0 0,15-2 0,23 0-1,-44 6 15,0 0 0,0 0 0,-1 1 0,1 0-1,0 0 1,9 4 0,-6-1 2,-1 0 0,0 1-1,0 0 1,0 1 0,-1 0 0,0 0 0,0 1-1,11 12 1,-6 1 46,2 18-11,14 56-1,-23-63 18,1 73 8,6 78 29,-9-157-87,0-15 3,9 29-3,-8-25-11,-3-14 5,-1 1-1,1-1 1,-1 0-1,1 0 1,-1 0-1,1 0 1,0 0-1,-1 0 1,1 0-1,-1 0 1,1 0-1,0 0 1,-1 0 0,1 0-1,-1 0 1,1-1-1,-1 1 1,1 0-1,-1 0 1,1 0-1,0-1 1,-1 1-1,0 0 1,1-1-1,-1 1 1,2-1-1,7-8-65,1 0-1,11-14 1,-13 13 61,28-30-170,65-113-223,-93 142 393,30-37 42,-37 47-26,-1 1 0,1 0 0,0-1 0,0 1 0,0 0 0,0 0 0,0 0 0,0 0 0,0-1 0,-1 1 0,1 0 0,0 1 0,0-1 0,0 0 0,0 0 0,0 0 0,0 0 0,0 1 0,0-1 1,-1 0-1,1 1 0,0-1 0,0 1 0,0-1 0,0 1 0,0 0 5,5 2 16,-4-2-7,1 0 0,-1 1 0,1 0 0,-1-1 0,0 1 0,0 0 0,1 0 0,-1 0 0,-1 0 0,4 4 0,11 15 136,16 30 1,-24-32 121,14 100 115,-20-89-129,-4 145 101,-1-140-127,1-15-130,0 4-19,-1 0-1,-2 0 0,0-1 1,-11 30-1,-11 13 218,25-63-286,1-1-1,0 0 1,-1 0-1,1 0 0,-1 0 1,0 0-1,0 0 1,0 0-1,1-1 0,-2 1 1,1-1-1,0 1 0,0-1 1,-3 2-1,1-2 1,4-1-20,0 1 0,0-1 1,-1 0-1,1 0 0,0 0 0,0 0 1,-1 0-1,1 0 0,0 0 0,0 0 1,0 1-1,-1-1 0,1 0 0,0 0 1,0 0-1,-1 0 0,1 0 0,0 0 0,0 0 1,0-1-1,-1 1 0,1 0 0,0 0 1,0 0-1,-1 0 0,1 0 0,0 0 1,0 0-1,0 0 0,-1 0 0,1-1 0,0 1 1,-6-4 16,1 0 0,0 0 1,0 0-1,0-1 1,0 0-1,-7-9 0,4-3 54,-29-112 18,33 95-71,-4-148 16,10 145-3,7-46 33,36-144 0,-13 133-48,-17 58 28,69-119 18,-66 132-17,-9 13-26,-2 1-11,1 0 0,0 1 0,0 0 0,1 1 0,0 0-1,0 0 1,1 1 0,18-9 0,38-7 62,-54 22-19,2 6-31,0 0 0,19 12 0,-21-7 5,-3 4-17,-1 1-1,0-1 1,7 20 0,-11-15 10,2 104 12,-6-103-27,-1 0 0,-1 1 0,-2-1-1,-7 32 1,7-38-4,0 0 3,0 0 0,-1 0 0,0 0 0,-13 23 0,3-8 7,3-7-7,7-20-3,0-1-1,-17 4 1,-4-8-2,-3-9 0,19 4-3,0 0-1,-15-15 1,23 21-2,1-1 0,0 1 0,-1-1 0,1 1 0,0-1 0,0 0-1,0 1 1,0-1 0,0 0 0,0 0 0,1 0 0,-1 0 0,0 1 0,1-1-1,-1-3 1,-1-5-6,-8-37-1346,1-3-5383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8160,'0'0'0,"20"17"0,-4-5 0,-5-4 0,5-2-96,1 1-5472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9504,'0'0'0,"0"14"0,4 22 0,-1 5-248,-3-14 248,2 2 0,2 16 0,2 9-160,-1 16 160,-1-2-6344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2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14 1624,'-19'-5'5,"1"2"1,-1 0-1,0 1 0,0 1 0,-31 2 1,21 0 1,-10-1 107,0 2 0,-44 9 0,76-11 33,-3 0 22,7 0-25,2 12 80,0-12-213,1 1-1,0 0 0,0 0 1,0 0-1,-1 0 0,1 0 0,0 0 1,0 0-1,0 0 0,1 0 0,-1 0 1,0-1-1,0 1 0,0 0 0,1 0 1,0 1-1,1 4 31,1-1 0,1 1 0,-1-1 0,1 0 1,0 0-1,0 0 0,8 6 0,39 31 123,-17-15-49,-20-16-96,23 26 91,-16-14-70,-8-11 53,0 1 0,-2 1-1,1 0 1,-2 0 0,0 1 0,13 26 0,-22-39-78,0 0 0,-1 0 0,1 1 1,-1-1-1,0 0 0,0 0 0,0 1 1,0-1-1,0 0 0,0 0 0,0 1 1,-1-1-1,1 0 0,-1 0 1,1 0-1,-2 3 0,-1 0 7,1-1 0,-1 1 0,0-1 0,0 0 0,0 0 0,-7 6 0,0 0 4,-1-2 0,0 1 0,-17 9 0,19-13-1,-1-1 1,1 1 0,-1-2-1,0 1 1,0-1 0,-19 3-1,15-4-16,-38 7 38,16-6-41,-50-2-22,85-1 23,4-1-4,0 1 0,1 0 0,-1-1 0,0 2 1,0-1-1,1 0 0,4 2 0,-6-2 0,4 1 10,0 1 0,0 0-1,0 0 1,-1 0 0,1 1 0,-1-1 0,6 5 0,11 4 33,-12-6-14,-1 1 1,1 0-1,-2 1 0,1 0 0,-1 0 0,0 1 0,13 15 1,1 0 10,-14-15-35,19 14 27,-20-17-28,1-1 0,-1 0 0,1 0-1,0 0 1,0-1 0,1-1 0,-1 1-1,1-1 1,-1-1 0,15 2 0,16-7-3,30-12-629,-38 6-2502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3864,'0'0'1432,"4"8"-1199,12 22-160,-10-12 61,4 100 44,-8 98 34,-3-189-197,0 22 52,-7 199 25,7-199-32,1 200 22,1-200-27,-1 1-29,5 226 136,5-161-87,2 138 209,-12-231-266,0-11 27,0-1 0,-1 1-1,-3 12 1,3-12 49,-1 1 44,0-1 0,-1 1 1,-9 22-1,11-29 63,1 1-13,0-5-40,12-58 9,0-11-1149,3-8-3974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4:5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30 9952,'0'-2'161,"0"-8"27,-1 10-166,1-1 1,-1 0-1,1 0 0,-1 0 0,0 0 1,0 1-1,0-1 0,1 0 0,-1 0 1,0 1-1,0-1 0,0 1 0,0-1 1,0 1-1,0-1 0,0 1 0,0 0 1,0 0-1,0-1 0,0 1 0,-2 0 1,2 0 8,-5-2 32,1 1 15,1 0 0,-1 0 1,0 1-1,0 0 0,0 0 1,-4 0-1,-5 0 120,0 1 0,0 1 0,1 0 1,-1 1-1,1 0 0,0 1 0,-17 7 0,-1 9-27,20-10 216,3 4-213,0 0 0,-10 27 0,17-35-123,-1 1-1,1-1 0,0 1 1,1-1-1,0 1 0,0-1 1,0 1-1,1-1 1,-1 0-1,2 1 0,-1-1 1,3 7-1,-2-5-3,4 6 194,2-4-159,1-1 0,0 0 0,14 11 0,-10-15 86,5-1-103,-1-2 0,1 0 0,0-1 0,0-1 1,0-1-1,23-3 0,-21 2-48,-14 1-2,0 0-1,1 0 1,-1 0-1,0-1 1,0 0-1,11-5 1,9-4 41,36-23 0,-50 22 24,-5 0-42,-1 0 0,11-25 0,-17 34-24,1 0-1,-1 0 1,0 0-1,1 0 1,-1 0-1,-1 0 1,1 0-1,0 0 1,-1 0-1,1 1 1,-1-1-1,0 0 1,0 0-1,-2-4 1,1 2 3,1 4-8,0-1 0,0 0 0,0 0 0,0 1 0,0-1 0,-1 1 0,1-1 0,-1 1 0,1-1 0,-1 1 0,1 0 0,-1 0 0,0 0 0,0 0 0,1 0 0,-1 0 0,0 0 0,-3 0 0,2 0 3,2 1-6,0-1 1,0 1-1,-1 0 1,1-1 0,0 1-1,-1 0 1,1 0-1,0 0 1,-1 0-1,1 0 1,0 0-1,-1 0 1,1 1-1,0-1 1,0 0-1,-1 1 1,1-1-1,-2 2 1,-2 0 9,-22 11 8,18-5 22,4 0-35,1 0-1,0 0 1,0 0-1,1 0 1,-4 14-1,7-21-8,0-1 0,0 1 0,0 0-1,0-1 1,-1 1 0,1-1 0,0 1 0,0 0 0,1-1-1,-1 1 1,0 0 0,0-1 0,0 1 0,0 0 0,0-1-1,1 1 1,-1 0 0,1 0 0,3 6 4,0 0 0,1 0 0,0-1 0,0 1 1,1-1-1,-1-1 0,10 8 0,1-4 7,93 30-2068,-47-18-8305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2 142 4576,'-2'-47'0,"4"8"0,2 8 0,-2 19 0,-5 2 1,3 8 9,6 80 131,-3 46-29,-8 131 416,1-45-219,4-165-41,3 211 109,0-201-123,21 200 94,-18-208-127,27 176 96,-27-181-82,-3-28-161,4 28 87,2-1 1,27 73 0,-26-89-104,88 264 837,-74-205-304,-23-82-282,-1-6-275,0 0 1,0 0-1,1 0 0,-1 0 1,3-7-1,4-31 12,-1-81-1214,-4 49-4945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28 6816,'1'-2'56,"4"-7"8,-2 7 32,3-1 4,-4 0-16,0-4-12,-2 5-31,3 9-31,-1-1 0,1 1 0,-2 0 0,1 0 0,-1 0-1,0 0 1,0 7 0,-1 55 6,-2-32-3,2 47-2,8 138 55,-2-126 21,6 55 20,-3-50 99,1-17-32,-8-72-114,1 8 27,-1 1 0,-1 31 0,-2-44-16,0 0 1,0 0-1,0 0 1,-1 0-1,0-1 0,-1 1 1,0 0-1,0-1 1,-1 0-1,1 0 0,-2 0 1,-5 9-1,9-16-60,1 0 0,-1 1-1,0-1 1,1 1 0,-1-1 0,0 0-1,0 0 1,1 1 0,-1-1-1,0 0 1,0 0 0,1 0 0,-1 0-1,0 0 1,0 0 0,0 0 0,1 0-1,-1 0 1,0 0 0,-1-1 0,-1 1 16,-6-2 0,0 0 0,-1 0-1,1-1 1,1 0 0,-1-1-1,0 0 1,1 0 0,0 0-1,0-1 1,0-1 0,0 0-1,1 0 1,-7-7 0,3 4-19,8 6-5,0 0 0,0 0 0,0 0 0,0-1 0,0 1 1,1-1-1,-1 0 0,-2-5 0,-21-38 17,-4-24-16,-32-112-1178,31 83-4692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4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6280,'0'0'-15,"0"1"12,0-1 0,0 0-1,0 0 1,-1 1 0,1-1-1,0 0 1,0 0 0,0 1 0,0-1-1,0 0 1,0 0 0,0 1-1,0-1 1,0 0 0,0 0-1,0 1 1,0-1 0,0 0-1,0 0 1,0 1 0,1-1-1,-1 0 1,0 0 0,0 1-1,0-1 1,0 0 0,0 0-1,0 1 1,1-1 0,-1 0-1,0 0 1,0 0 0,0 0-1,1 1 1,-1-1 0,0 0-1,0 0 1,1 0 0,-1 0-1,0 0 1,0 0 0,1 0-1,-1 1 1,0-1 0,0 0-1,1 0 1,-1 0 0,0 0-1,0 0 1,1 0 0,-1 0-1,0 0 1,0 0 0,1 0-1,-1-1 1,1 1 0,0 0-256,8 2-642,2 1-2159</inkml:trace>
  <inkml:trace contextRef="#ctx0" brushRef="#br0" timeOffset="1">455 88 1976,'0'0'0,"12"12"0,17 26 0,2 8-96,-8 7 96,1-1-936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4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1800,'-10'62'-8,"-6"-10"8,11-42 0,-20 60 376,24-68-56,0 4 285,0-4-265,-1-12-182,-3-15-470,-2-3-1575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3504,'59'5'-61,"-43"-3"56,0 0 0,0-2 1,17 0-1,37-5-3,25-10 223,-72 11-131,-6-1 135,-1 0 1,0-1-1,-1 0 1,1-2-1,-1 0 1,25-17-1,-10 7-138,-22 12-23,1 0-1,-1 0 1,0-1 0,-1 0 0,1-1-1,-1 1 1,-1-1 0,12-18 0,3-4-693,1-3-2638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15 6008,'-8'1'29,"10"1"-17,1 0 0,0 0 0,-1 1 0,1-1 0,-1 0 0,0 1 0,1 0 0,-1-1 0,-1 1 0,1 0 0,3 6 0,-2 0 17,1 0 0,-2 0 0,1 0 0,0 9 0,1 10 74,-1 52 0,-2-60-85,-5 52 113,-1-7-39,-8 107 229,12-154-299,4 55 111,0-18-46,12 138 394,7-80 430,-25-91-367,1-20-398,2-2-136,0 1 0,0-1 0,0 0 0,0 0 0,0 1 0,0-1 0,0 0 0,0 0 0,0 0-1,0 1 1,0-1 0,0 0 0,0 0 0,0 1 0,0-1 0,0 0 0,-1 0 0,1 0 0,0 0 0,0 1 0,0-1 0,0 0 0,0 0 0,-1 0 0,1 0 0,0 1 0,0-1 0,0 0 0,-1 0 0,1 0 0,0 0 0,0 0 0,-1 0 0,1 0-1,0 0 1,1-41 190,3-57-206,-4 68 4,1-177-50,0 132 16,7-109-70,-1 103 61,7-164-83,-13 234 115,0 4 1,-1 0 1,1 0-1,-2 1 0,-1-15 0,2 21 11,-1-1-1,0 1 1,1-1 0,-1 1 0,0 0-1,1-1 1,-1 1 0,0 0 0,0 0-1,0-1 1,1 1 0,-1 0-1,0 0 1,0 0 0,0 0 0,1 0-1,-1 0 1,0 0 0,0 0-1,0 0 1,1 0 0,-1 1 0,-1-1-1,0 2 0,-1 0 0,0 1 0,1-1 0,-1 0 0,1 1 0,0-1 0,0 1 0,0 0 0,0 0 0,0 0 0,1 0 0,-3 5 0,1-1 3,-4 5-2,3-6-1,1 0 1,0 0-1,0 0 0,-3 12 1,-40 122-11,36-106-7,-50 236-36,46-186 53,5-4 2,4-1 0,6-14 63,10 75 0,-10-132-44,-1-6 37,1 0-4,-1-1-50,0-1 0,0 0 0,0 0 0,0 0 0,0 0 0,0 0 0,0 0 0,0 1 0,0-1-1,0 0 1,0 0 0,1 0 0,-1 0 0,0 0 0,0 0 0,0 0 0,0 1 0,0-1 0,0 0 0,0 0 0,0 0 0,0 0 0,0 0 0,0 0 0,0 0 0,1 0 0,-1 0-1,0 0 1,0 1 0,0-1 0,0 0 0,0 0 0,0 0 0,0 0 0,1 0 0,-1 0 0,0 0 0,0 0 0,0 0 0,0 0 0,0 0 0,0 0 0,1 0 0,-1 0-1,0 0 1,0 0 0,0 0 0,0 0 0,0 0 0,0 0 0,0 0 0,1-1 0,-1 1 0,0 0 0,0 0 0,0 0 0,0 0 0,0 0 0,1-12 86,-4-25-611,2 27-125,-3-43-5085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7264,'0'3'40,"-8"128"394,3-53-334,-1 30 129,0-26-63,-15 189 337,19-110-239,2-77-52,0-82-144,0-12-1135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6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49 2784,'-2'2'62,"2"-1"-58,-1 0 0,1 0 0,-1-1 1,0 1-1,1-1 0,-1 1 0,0 0 1,1-1-1,-1 1 0,0-1 0,0 1 1,1-1-1,-1 0 0,0 1 0,-1-1 1,-11 7 2425,15-7-2372,0 1 0,0 0 0,0-1 0,0 0 0,1 1-1,-1-1 1,0 0 0,0 0 0,0 0 0,0 0 0,0-1 0,1 1 0,-1-1 0,2 0 0,12-2 290,112-15 775,-126 17-1128,24-3 478,49-14 0,-37 9 352,-30 7-986,1 1-1,-1-1 0,16-6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20 198 4664,'-1'3'-1,"-4"5"-33,1 1 0,1-1 1,-3 11-1,6-18 26,0 0 0,0 1 0,1-1 0,-1 0 0,1 1 0,-1-1 0,1 0 0,0 0 0,-1 0 0,1 1 0,0-1 0,0 0 0,0 0 0,0 0 1,0 0-1,0 0 0,0 0 0,0-1 0,0 1 0,0 0 0,0 0 0,1-1 0,-1 1 0,0-1 0,0 1 0,1-1 0,-1 0 0,0 1 0,1-1 0,1 0 0,28 1-33,24-3 33,-23 0 24,0-2 1,0-2-1,33-9 0,6-9 79,-52 18-47,0 0 1,0-2-1,0-1 1,-1 0-1,19-14 1,-28 13-36,36-82-506,-19 35-2054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7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8432,'2'1'-151,"5"1"-36,30 15-676,-9-2 734,25 9 76,50 25 20,-18-9 42,-84-40-7,6 3 9,-1 0-1,1 0 0,-1 1 1,0 0-1,0 0 0,0 0 1,-1 1-1,1 0 0,-1 0 1,0 0-1,-1 0 0,1 1 1,-1 0-1,4 7 0,-4-4 13,-1 1 0,0-1 0,-1 1 0,1 0-1,-2-1 1,1 1 0,-2 0 0,1 0 0,-1 0-1,-2 14 1,-25 177 261,21-170-202,-1 7-13,-3 51 0,-7 44 11,1-61 1,9-48-69,2-1-4,3-13 0,0-1 1,-1 0 0,0 0-1,-7 14 1,-13 27 30,-7 5-30,19-36-244,-1-1-1,-1 0 1,-20 20 0,-6 4-4505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442 783 9952,'5'-1'11,"0"0"1,0 0 0,0-1 0,0 0-1,0 0 1,0 0 0,0 0 0,-1-1-1,5-3 1,-8 6-11,-1-1-1,1 1 1,0-1-1,-1 1 1,1-1-1,-1 1 1,1-1-1,-1 0 1,1 1-1,-1-1 1,0 0-1,1 0 1,-1 1-1,0-1 1,1 0 0,-1 0-1,0 1 1,0-1-1,0-1 1,0-2-1,-2 1 0,1-1 0,0 1 1,-1 0-1,1-1 0,-1 1 0,0 0 1,0 0-1,0 0 0,0 0 0,-1 0 0,1 1 1,-4-3-1,2 1 9,-4-5 11,-1 1 0,0 0 1,0 1-1,0 0 0,-1 0 1,-21-10-1,17 10 20,-7-3 215,-80-18 269,83 24-338,0 1 1,0 0-1,0 2 1,-24 0-1,36 2-88,-1 0 0,1 0 0,0 0 0,0 1 0,0 0 1,0 0-1,1 1 0,-1 0 0,1 0 0,-7 4 0,6-3-21,1-1-16,1 0 1,-1 1-1,1-1 1,0 1-1,0 0 1,1 0-1,-1 0 1,1 1-1,0-1 1,0 1-1,0 0 1,1 0-1,-3 6 1,3-6-12,-2 10 211,4-4-190,1 1 0,0-1 0,0 0 0,6 18 0,0-16 110,4-2-98,1-1 0,24 18 0,-21-22 51,13 0-46,37 2 1,-43-9-1,3-4-47,1-2 1,33-12-1,-57 18-34,0 0 1,0 0-1,0 0 0,0 0 1,0-1-1,0 1 1,0 0-1,2-3 1,12-13 14,0-1 0,-1 0 1,18-28-1,-22 20 26,-4 0-27,-2 1-1,-1-1 1,-1 0 0,0 0-1,-3-1 1,0 1 0,-6-44-1,2 47-12,1 3 9,-1 1-1,-10-27 1,8 27 1,-6-24 21,-36-77 0,-2 23 15,49 94-50,0 1 0,-1-1 1,1 1-1,-1 0 0,0-1 0,0 1 0,0 0 0,0 0 0,0 0 1,0 0-1,-1 1 0,1-1 0,0 0 0,-1 1 0,0 0 0,1 0 1,-1 0-1,-3-1 0,6 2-3,0-1-1,0 1 1,0 0 0,-1 0-1,1 0 1,0 0 0,0 0-1,0 0 1,-1 0 0,1 0-1,0 0 1,0 0 0,0 0-1,0 0 1,-1 0 0,1 0-1,0 0 1,0 0 0,0 0 0,0 0-1,-1 0 1,1 0 0,0 0-1,0 1 1,0-1 0,0 0-1,-1 0 1,1 0 0,0 0-1,0 0 1,0 0 0,0 0-1,0 1 1,0-1 0,0 0-1,-1 0 1,1 0 0,0 1 0,-4 5 4,-1 0 1,1 0 0,0 1-1,1 0 1,-6 14 0,8-18-4,-2 16 19,4-2-14,0-1 0,2 1 0,0-1 0,9 25-1,-1-18 15,119 148 30,-110-146-42,44 58 2,20 26-193,-42-65-1939,-24-28-7559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8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24 4664,'-1'-2'-2,"1"-2"-4,9-6 19,-8 9 147,1 0-12,4-4 32,-5 5-159,0 0 0,0-1 0,0 1 0,0 0 0,0 0 0,0 0 0,0 0-1,0 0 1,0 1 0,0-1 0,0 0 0,0 0 0,0 1 0,0-1 0,0 1 0,0-1 0,0 1 0,1 0-1,0 0 24,4 2-8,-1 0 0,1 1 0,-1-1 0,0 1-1,0 0 1,0 0 0,-1 1 0,0-1-1,0 1 1,5 7 0,-1-2-10,-5-6-8,-1 0-1,1-1 1,-1 1-1,0 0 1,0 1-1,0-1 1,0 0-1,1 8 1,7 28 156,9 71 1,-14-44-68,-1 135 1053,-14-226-1006,-12-22-1056,-2-6-3678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8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4936,'4'10'1,"20"43"21,-12-24-21,-10-25-1,8 10 1,24 28 81,-33-40 11,3 4 32,-4-5-86,1-1 1,-1 1-1,0-1 0,1 1 0,-1-1 1,0 1-1,1-1 0,-1 1 0,0-1 1,0 1-1,1-1 0,-1 1 0,0-1 1,0 1-1,0-1 0,0 1 1,0-1-1,0 1 0,0 0 0,0-1 1,0 1-1,0-1 0,0 1 0,0-1 1,0 1-1,-1 0 0,2-1-20,-1 1-1,0-1 1,0 1 0,0-1-1,-1 0 1,1 1 0,0-1-1,0 0 1,0 1 0,0-1-1,0 1 1,0-1 0,0 0-1,-1 1 1,1-1 0,0 0-1,0 1 1,-1-1 0,1 0-1,0 0 1,0 1 0,-1-1-1,1 0 1,0 0 0,-1 1-1,1-1 1,0 0 0,-1 0-1,1 0 1,0 1 0,-1-1-1,1 0 1,0 0 0,-1 0-1,1 0 1,-1 0 0,1 0-1,0 0 1,-1 0 0,1 0-1,0 0 1,-1 0-1,1 0 1,-1 0 0,1 0-1,0 0 1,-1-1 0,1 1-1,0 0 1,-1 0 0,1 0-1,0-1 1,-1 1 0,1 0-1,0 0 1,-1-1 0,1 1-1,0 0 1,0 0 0,-1-1-1,1 1 1,0 0 0,0-1-1,0 1 1,-1 0 0,1-1-1,0 0 1,-17-31 861,15 27-812,-7-15-1030,-1-1-3998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5296,'0'-2'5,"1"0"1,0 1-1,0-1 1,0 0-1,0 0 1,0 0-1,0 0 1,1 1-1,2-4 1,-2 4 27,1-1 0,18-7 356,0 1 1,0 1-1,25-5 0,0 4 94,138-18 1372,-149 20-1678,-33 5-169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9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5112,'16'16'28,"-6"-6"57,0 1 0,-1 0 0,14 20 0,-21-27-67,0 0-1,0 0 0,0 0 1,-1 0-1,1 0 0,-1 0 1,0 0-1,0 0 0,-1 1 0,1-1 1,-1 0-1,0 1 0,0-1 1,0 0-1,-1 1 0,1-1 1,-2 5-1,-37 117 352,-5 84 1026,25-145-699,19-60-604,0 2-19,0-6-25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9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5744,'4'15'0,"3"20"-6,-7-34 5,23 145-23,-13-90 63,-8-33 49,-2 0 1,0 0 0,-8 45-1,3-51-67,-2 20 229,6-14-142,0-11 0,1-1 1,-1 1-1,-1-1 0,0 0 1,-1 0-1,0 0 0,-9 21 1,11-31-128,1 0 1,-1-1 0,0 1-1,0-1 1,1 1 0,-1-1 0,0 1-1,0-1 1,0 1 0,0-1-1,1 0 1,-1 0 0,0 1-1,0-1 1,0 0 0,0 0-1,0 0 1,0 0 0,0 0-1,0 0 1,0 0 0,0 0-1,0 0 1,1-1 0,-1 1-1,0 0 1,0 0 0,-1-1 0,1 0-249,-14-3-3959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59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2968,'1'1'0,"0"0"0,1 0-1,-1 0 1,0 0 0,1 0 0,-1 0 0,0 0-1,1-1 1,-1 1 0,1-1 0,-1 1 0,1-1-1,-1 1 1,1-1 0,-1 0 0,1 0 0,-1 0-1,1 0 1,-1 0 0,3 0 0,10-2-3,105 9 23,-80-6 139,0-1-1,-1-3 0,1-1 1,51-12-1,-82 15-72,0-1-1,-1 0 1,1-1-1,0 1 1,-1-1 0,13-8-1,4-1 184,-3 1-252,0-1 0,-1-1-1,0-1 1,-1 0 0,28-29-1,-32 26-2949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5656,'0'0'-32,"1"4"5,13 60-106,-11-36 181,-1 0 0,0 0 0,-3 0 0,-4 41 1,0-11 22,-4 76 275,12-79-203,-2-41-101,1-3-11,-1 1 1,-1-1-1,0 1 1,0 0-1,-1-1 1,0 1-1,-4 11 0,4-21 3,-3 7 20,2-23-804,-1-2-3010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0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6192,'1'3'-10,"-1"-2"7,1 0 0,-1 0 0,0-1 0,1 1 0,-1 0 0,0 0 0,1 0 0,-1 0 0,1-1 0,0 1 0,-1 0 0,1-1 0,0 1-1,-1 0 1,1-1 0,0 1 0,-1-1 0,1 1 0,0-1 0,0 1 0,0-1 0,0 0 0,-1 1 0,1-1 0,0 0 0,0 0 0,0 0-1,0 1 1,0-1 0,0 0 0,0 0 0,1-1 0,4 1 44,3 0 76,0-1-1,0 0 0,10-3 1,24-2-515,-32 6-3568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4040,'3'7'3,"4"11"102,0 0 0,15 25 0,-19-37-78,1-1 0,0 1 0,1-1-1,-1 0 1,1 0 0,0 0 0,0-1 0,0 1-1,1-1 1,0 0 0,8 3 0,-3-2-10,1-1 1,-1-1 0,1 0-1,0-1 1,0 0 0,16 0-1,1-1-10,33-3 0,-54 2-4,1-1-1,-1 0 0,-1 0 1,1 0-1,0-1 1,11-4-1,0-1 1,-1 1-1,29-15 0,-30 11 0,0 0-1,-1-1 0,26-24 1,-38 32-4,0-1 1,0 1 0,-1-1-1,1 0 1,-1 0 0,0 0-1,0 0 1,3-9 0,3-3-1,23-46-523,0-2-2095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2968,'10'2'0,"27"20"7,-16-10 3,108 43 93,-107-48-76,8 3 130,1 0 0,-2 2 0,33 18 0,-48-22-115,-9-6 8,0 1 0,-1 0 0,1 0 0,-1 1 0,0-1 0,0 1 0,3 4 0,17 18 538,31 45 0,-47-59-534,9 19 292,-12-21-253,-1 1 1,0 0-1,-1 1 0,0-1 1,-1 0-1,0 1 0,-1 0 1,-1 18-1,0-17-57,0-7-4,-1-1-1,0 1 0,0 0 1,0 0-1,-3 5 0,-49 140 343,31-90-339,-4 17 71,-8 22-69,31-93-32,-9 25 12,-31 56 0,11-28-9,24-48-856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37 245 7264,'-28'-77'41,"26"73"54,-3-5 41,4 7 96,15 5 385,52 42 158,-43-32-592,-1-2-1,2 0 1,-1-1 0,2-1 0,24 5 0,2-6-62,-46-7-74,-1 0 0,0-1 0,0 0-1,0 1 1,1-1 0,-1-1 0,0 1 0,0-1-1,0 1 1,6-3 0,3 0 25,26-9 37,-37 11-76,1 0-1,-1 1 0,1-1 0,-1 0 0,0-1 1,1 1-1,-1 0 0,0-1 0,0 1 0,0-1 1,0 0-1,0 0 0,3-3 0,1-2 31,12-16 37,-17 21-76,0 1 1,0-1 0,0 1 0,0-1-1,0 0 1,-1 1 0,1-1 0,0 0-1,-1 1 1,0-1 0,1 0 0,-1 0-1,0 1 1,0-1 0,0 0 0,0-2 0,0-4 34,0-6 39,0 0 1,0 0 0,-1 0 0,-1 1 0,0-1-1,-1 0 1,-1 1 0,0 0 0,-11-25 0,14 35 82,-1 2-16,2 1-153,-1 0-1,1-1 1,-1 1-1,0-1 1,1 1-1,-1 0 1,0-1-1,0 1 1,1 0-1,-1 0 1,0 0 0,0 0-1,0 0 1,1 0-1,-1 0 1,0 0-1,0 0 1,1 0-1,-1 0 1,0 0-1,0 0 1,-1 1 0,-2 6 25,0 0 1,-1 0-1,2 0 1,-1 1-1,-1 8 1,4-15-34,-4 18 104,1 21-33,2 56 1,5-63 4,46 253 74,-39-206-147,-10-61-4,-2 32-1,0-34-1,-1-1-1,-5 16 1,5-23-2,-1 0 1,1 0 0,-2-1 0,1 1 0,-1-1 0,0 0 0,-1-1-1,-10 12 1,4-10-5,5-6 5,0 0-1,-1-1 1,1 0-1,-1 0 1,0 0 0,-11 0-1,7-5-4,-17-17 4,26 17 1,0 0 0,0-1 0,0 1 0,1-1 0,-1 0 0,1 0 1,0 0-1,-2-5 0,2 3 1,1-1 0,-1 0 1,2 0-1,-1 0 0,1 0 0,0 0 0,0 0 1,1 1-1,0-1 0,0 0 0,4-11 1,-2 7 9,1 0 1,1 0-1,0 0 1,0 1 0,1 0-1,0 0 1,10-12-1,-7 10 9,0 1 17,0-1 1,1 1 0,0 1 0,1-1 0,0 2 0,13-9 0,-12 8-11,3-1 34,0 0 0,1 1 0,0 1 1,29-12-1,-37 17-47,6-2-62,-1 1 1,1 1-1,0 0 1,0 1-1,25-3 1,-11 3-1370,36-6-7789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1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5744,'-9'88'-56,"-8"127"-301,15-192 339,0 49-7,3-1 12,3 18 10,6 87 44,-10-156-32,-1 4 101,1-1 0,5 28 0,-5-49 202,-1-5-156,-5-13-205,-8-29 1,8 26-407,-10-43-3065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0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5112,'29'4'-19,"-1"2"1,0 0 0,-1 2-1,46 20 1,-20-4 14,-44-19 11,-7-3 13,0-1 1,1 1 0,-1 0 0,0-1 0,0 1 0,0 0 0,0 0 0,-1 1 0,1-1 0,-1 0 0,1 0 0,-1 1 0,0-1-1,0 1 1,0-1 0,0 1 0,0 0 0,0-1 0,-1 1 0,1 0 0,-1-1 0,0 6 0,0-6 260,-1 0 4,0-1-240,1 0-1,-1 0 1,1-1-1,-1 1 1,0 0-1,1 0 1,-1-1-1,0 1 1,1-1-1,-1 1 0,0 0 1,0-1-1,0 1 1,1-1-1,-1 0 1,-2 1-1,2-1-11,0 0 1,0-1-1,0 1 1,0-1-1,-1 1 0,1-1 1,0 1-1,0-1 0,1 1 1,-1-1-1,0 0 0,0 0 1,0 0-1,0 1 0,1-1 1,-1 0-1,0 0 0,1 0 1,-1 0-1,0-1 0,-23-34-843,-2-4-3530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3952,'3'4'24,"7"13"17,-8-13 242,-1-2 34,1 6 50,-3-4 33,-4 2-18,0 5-166,0-1 0,1 2-1,0-1 1,0 0 0,-1 17-1,4-26-202,-40 220 690,38-194-650,3-26-25,1 7 32,3-17-968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6104,'0'0'8,"10"-10"-8,7 17 0,-1 1-104,-1 4 104,0 0-4032</inkml:trace>
  <inkml:trace contextRef="#ctx0" brushRef="#br0" timeOffset="1">250 0 5656,'0'0'54,"2"0"4,5 0-1,6 5-6,-9-3-45,8 4-12,-1 0 0,1 2-1,-1-1 1,10 10-1,-2-2-604,12 8-2676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15 3144,'-1'22'1,"-6"26"13,0-12-5,-31 146 28,30-142 30,1-11-29,-25 148 117,29-156-89,-2 13 109,1 46-1,9-17 185,-5-61-324,1 0 0,0 0 1,0 0-1,0 0 1,0 0-1,1 0 1,-1 0-1,0 0 0,1-1 1,-1 1-1,1 0 1,0-1-1,0 0 1,-1 1-1,1-1 0,0 0 1,0 0-1,0 0 1,4 2-1,-3-2 15,-1 0-5,1 0 1,0-1-1,-1 1 0,1-1 1,0 1-1,0-1 0,-1 0 1,1 0-1,0 0 0,0 0 0,-1-1 1,1 1-1,0-1 0,3-1 1,-2 1 7,-2 1-26,-1 0 0,1-1-1,-1 1 1,0-1-1,1 1 1,-1-1 0,0 0-1,1 0 1,-1 1-1,0-1 1,0 0 0,0 0-1,0 0 1,0-1-1,0 1 1,1-1 0,3-4 34,2 0-20,-4 3-16,-1 1 0,0-1 1,1 0-1,-1 0 0,0 0 0,0 0 0,0 0 1,2-5-1,1-4 17,-1-1 1,0 1-1,0-1 1,-2 0-1,1 0 1,-2 0-1,1-18 1,-3-85 40,1 111-85,-3-25 30,1 9-15,0 0-7,-2-1 0,0 0 0,-1 1-1,0 0 1,-12-27 0,-11-12 6,19 43-10,-20-27 0,-11-3 3,2 9-3,29 29-2,-25-18 0,26 21 0,4 3 13,1 1-1,-1-1 1,1 0 0,0 0-1,-5-6 1,8 9-12,0 0 0,-1 0 1,1-1-1,0 1 0,0 0 0,0 0 0,0 0 1,0 0-1,0-1 0,0 1 0,0 0 0,0 0 0,0 0 1,0 0-1,0-1 0,0 1 0,1 0 0,-1 0 0,0 0 1,0 0-1,0-1 0,0 1 0,0 0 0,0 0 0,0 0 1,0 0-1,0 0 0,1 0 0,-1-1 0,0 1 1,0 0-1,0 0 0,0 0 0,0 0 0,0 0 0,1 0 1,-1 0-1,0 0 0,0 0 0,0 0 0,0 0 0,1 0 1,-1 0-1,0 0 0,0 0 0,0 0 0,1 0 1,21 0 31,41 10 50,150 28 113,-134-24-144,-54-10-32,1-1-1,-1-2 1,1 0-1,29-4 0,-8-11-888,-3 0-3504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39:5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8608,'4'1'-19,"-1"1"0,0-1 0,0 0 0,0 1 0,0 0 0,0 0 0,-1 0 0,1 0 0,-1 0 0,1 0 0,-1 1 0,1-1 0,2 5 0,-3-2-8,1 0 0,-1 0 0,0 0 0,-1 0 0,1 0 0,-1 0 0,0 1 0,1 7-1,0 3 10,-1-4 2,0-1 1,-1 1-1,-2 18 0,-14 140-41,9-129 17,-41 218-912,20-109-3568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09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25 816,'0'0'417,"-5"-2"-238,-18-4 233,0 1-1,-1 1 1,1 0 0,-45 1 0,58 3-302,1 1 0,-1 0 0,0 1 0,0 0 0,1 1 0,0 0 0,-1 0 0,1 1 0,0 0 0,0 1 0,-14 9 0,14-8-60,6-4-19,1 0 0,-1 0 0,1 0 0,-1 0 1,1 0-1,0 1 0,0-1 0,0 1 0,0-1 1,-3 6-1,-45 87 355,43-78-292,1 0 0,0 1-1,2 0 1,0 0-1,-2 31 1,4-32-54,0-2 26,1 1 1,1 0-1,0-1 1,1 1-1,5 22 1,-4-23-38,-2-11-10,1 0 1,-1 0-1,1-1 1,0 1-1,0 0 1,0 0 0,1 0-1,-1-1 1,1 1-1,3 4 1,2 5 11,-1-2-10,19 29 104,-12-23-45,1 0 1,0-1 0,29 23-1,-41-37-93,0-1 0,0 0 0,0 0-1,0 0 1,0 0 0,1-1 0,-1 1-1,0-1 1,0 1 0,1-1 0,3 0 0,1 1-631,10 1-3556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493 117 3320,'-9'-7'-3,"8"6"2,1 1 0,0 0 0,-1-1 0,1 1 0,0 0 0,0-1 0,-1 1 0,1-1 0,0 1 0,0-1 0,-1 1 0,1 0 0,0-1 0,0 1 1,0-1-1,0 1 0,0-1 0,0 1 0,0-1 0,0 1 0,0-1 0,0 0 1,0 0 1,0 0 0,0 1 0,0-1-1,0 0 1,0 1 0,-1-1 0,1 0-1,0 0 1,0 1 0,-1-1 0,1 0-1,0 1 1,-1-1 0,1 1-1,0-1 1,-1 0 0,1 1 0,-1-1-1,1 1 1,-1-1 0,-72-61 164,70 60-138,-1-1 0,0 1-1,1 0 1,-1 0 0,0 1-1,0-1 1,0 1 0,0 0-1,0 0 1,-1 0 0,1 1-1,-6-1 1,2 0 93,0 0-52,0 0-1,-1 1 1,1 0 0,0 0 0,0 1-1,0 0 1,0 0 0,0 1 0,0 0-1,-14 6 1,13-4-28,5-1-7,0-1 0,0 0 0,0 1 0,1-1-1,-1 1 1,1 0 0,-5 5 0,-11 13 130,0 1 0,1 1 0,-23 38 0,8 3 18,21-40-109,2 0 1,0 1-1,2 1 0,1-1 0,-4 28 0,10-51-59,1 0-1,0 0 0,0 1 0,-1-1 0,2 0 0,-1 0 0,0 1 0,0-1 1,1 0-1,-1 0 0,1 0 0,0 1 0,0-1 0,0 0 0,0 0 0,0 0 1,0 0-1,0-1 0,1 1 0,-1 0 0,0 0 0,1-1 0,0 1 0,-1-1 1,1 1-1,0-1 0,0 0 0,0 0 0,0 0 0,0 0 0,0 0 0,0 0 1,0 0-1,3 0 0,2 0 11,-1 0 0,1-1 0,0 0 1,-1 0-1,1 0 0,0-1 0,-1 0 0,1 0 1,-1-1-1,1 0 0,9-4 0,112-55 336,-83 33-206,-37 24-90,-4 2-42,0 0 0,-1 0 0,1-1 1,-1 1-1,1-1 0,-1 0 0,0 1 1,0-2-1,0 1 0,0 0 0,0-1 1,2-5-1,-2 5 63,1-4-7,-2 6-9,4 2-3,-5 0-58,1 0-1,-1 1 0,0-1 0,0 0 0,0 1 0,0-1 1,0 1-1,0-1 0,0 1 0,0-1 0,0 1 0,0 0 1,0-1-1,0 1 0,0 0 0,-1 0 0,1 0 0,1 1 1,14 24 23,-4-6-19,-10-15-4,-1-3-7,1 0 1,-1 1 0,1-1 0,-1 0-1,1 0 1,0 0 0,0 0 0,-1-1-1,1 1 1,4 2 0,-5-3-1,1 1 0,-1-1 0,0 0 0,1 0 0,-1 1 0,1-1 0,0 0 0,-1-1 0,1 1 0,0 0 0,-1 0 1,1-1-1,0 1 0,0-1 0,0 1 0,0-1 0,-1 0 0,1 0 0,0 0 0,3 0 0,3-3 7,0-1 0,0 0 0,-1 0 1,0-1-1,0 0 0,0 0 0,0 0 0,6-8 0,1 1 33,27-20 0,-16 19 1,0 1 0,1 1 0,49-14 0,-65 23-17,0 0 0,-1 0-1,1 1 1,0 1 0,19 0 0,-16 1-18,-2-1 1,0 1-1,0 0 0,0 0 0,0 1 1,0 1-1,0 0 0,-1 0 0,0 1 0,1 1 1,12 7-1,19 7 12,-38-16-15,-3-2-3,0 0 0,0-1 1,1 1-1,-1 0 0,0-1 0,0 1 1,1-1-1,-1 1 0,0-1 0,1 1 1,-1-1-1,1 0 0,-1 0 0,2 0 1,2 2-1,31-3 1,-19-2 7,0-1 0,0 0-1,-1-1 1,0-1 0,28-15 0,6-1 12,-44 19-1,-4 3-16,0-1-1,-1 0 1,1 1-1,0-1 1,-1 1-1,1 0 1,0 0-1,0-1 0,-1 1 1,1 0-1,2 1 1,8-1 24,-11 0-26,0 0 1,0 0 0,0 0 0,0 0-1,0 0 1,0 0 0,0 1 0,0-1-1,0 0 1,0 0 0,-1 1-1,1-1 1,0 1 0,0-1 0,0 1-1,-1-1 1,1 1 0,0 0 0,-1-1-1,1 1 1,0 0 0,-1-1-1,1 1 1,-1 0 0,2 1 0,-1 1-1,0 0 0,-1 0 1,1 1-1,0-1 1,-1 0-1,1 6 0,-2 27 2,-4 3 2,-2-2-3,4-22 59,1-12-122,1 1 0,0-1 0,0 0-1,1 1 1,-1-1 0,1 0 0,-1 1 0,1-1 0,0 1 0,0-1 0,1 1 0,-1-1-1,1 0 1,0 1 0,0-1 0,0 0 0,0 1 0,3 5 0,5 4-5159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1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1440,'0'0'0,"9"-9"-16,0 0-576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1 992,'0'0'145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7800,'18'-2'172,"1"0"0,-1-1 0,0-1 0,28-9-1,-27 7-5,128-37 604,-46 10-541,80-17-13,-146 41-95,88-32 90,-87 29-43,60-32 1,-67 23 222,-21 14-330,-7 5 107,2-6 271,-2 4-105,-8 1-315,6 2-15,1 1 0,-1 0 0,0 0 0,0 0 0,1 0 0,-1 0 0,0 0 1,0 0-1,1 0 0,-1 0 0,0 0 0,0 0 0,1 1 0,-1-1 0,0 0 0,1 0 0,-1 1 0,0-1 0,1 1 0,-1-1 1,0 0-1,1 1 0,-1-1 0,1 1 0,-1-1 0,1 1 0,-1 0 0,1-1 0,-1 1 0,1-1 0,-1 1 0,1 0 0,0 0 1,0-1-1,-1 1 0,1 0 0,0 1 0,-5 24 10,5-24-10,0 13 31,11 36-1,28 79 0,-32-107-32,14 32 8,-5-19 0,35 84 69,-50-118 4,1-26 44,-4-29-1626,-1-6-6054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27 5472,'4'0'400,"13"0"121,-13 0 486,-6-1-67,-7-3-638,-1 1 0,0 0 0,0 0 0,0 1 0,-14-2 1,11 2-204,1 0 36,0 1 1,0 0-1,-1 1 1,1 0-1,0 1 1,0 0-1,-20 5 1,19-3-68,-8 1 74,1 1 1,-1 1 0,-34 15-1,36-13-90,7-3 29,1 0 0,0 0 0,0 1 0,0 0-1,-15 13 1,21-16-52,3-2-7,1 1 1,-1-1-1,1 1 1,0-1-1,0 1 1,-1-1-1,1 1 1,0 0 0,0-1-1,1 1 1,-1 0-1,0 0 1,0 0-1,1 0 1,-1-1-1,1 1 1,0 0 0,0 0-1,0 0 1,-1 0-1,2 3 1,-1-2 5,2 6 132,3 0-109,1 0 0,0-1 0,0 1 1,0-1-1,1-1 0,15 14 0,-5-7 0,1-2 0,0 0-1,22 11 1,8 3 65,72 55 0,-120-80-112,1-1-1,0 1 1,-1 0-1,1-1 1,-1 1 0,1 0-1,-1 0 1,1 0-1,-1-1 1,1 1 0,-1 0-1,0 0 1,0 0 0,1 0-1,-1 0 1,0 0-1,0 0 1,0-1 0,0 1-1,0 0 1,0 0 0,0 0-1,0 0 1,0 0-1,0 0 1,-1 1 0,-8 15 5,9-16-3,-9 6 48,5-5-43,-6 4 4,0-1-1,0-1 1,-1 1-1,1-2 1,-1 0-1,0 0 1,-20 2 0,-25 1 75,-79-2 1,90-9-80,35 3 57,2-1 0,-1 0 0,0 0 0,0-1 0,-13-7 0,17 8-250,1 0 0,-1 0 0,1-1 0,0 1 0,0-1 0,0 0 0,0 0 0,1 0 0,-1-1 0,1 1 0,-3-6 0,-3-9-8458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17 2696,'0'-16'1176,"-4"26"-527,-9 32-44,11-31-499,-1 0 0,-1 0 0,0 0 0,-6 13 0,-105 216 885,103-213-1009,-41 92 551,6-6-158,-47 143 552,91-245-853,1-1 0,1 1 1,0-1-1,0 1 1,1 0-1,2 20 0,-1-17-29,0-5 14,0 0 1,0 0-1,1-1 1,0 1-1,0 0 0,8 15 1,-7-15-28,0-5-7,-1 1-1,0-1 1,1 0-1,0 0 1,0 0-1,0-1 1,1 1 0,-1-1-1,1 0 1,0 1-1,0-2 1,6 5-1,-3-3 0,6 3 77,14 1-32,31 4 1,-39-12-9,80-18 27,-80 10-41,-12 4-37,7-3-1,0-1 0,0-1 0,-1 0 0,0-1 0,0 0 0,15-18 0,18-21 10,10-16-14,41-63-1214,-54 67-4871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3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6456,'-5'14'-34,"1"1"0,0-1 1,-2 28-1,5-37 24,1 0 0,0 0 0,1 0 0,-1 0 0,1 0 0,0 0 0,0-1 0,0 1 0,1 0 0,-1 0 0,1-1 0,0 1 0,1-1 0,5 8-1,-4-8 2,0 0-1,0 0 1,1-1-1,-1 0 1,1 0-1,0 0 1,0 0-1,0-1 1,0 0-1,0 0 1,1 0-1,-1-1 1,0 1-1,10 0 1,-1 1-1,0 0-12,0-1-1,1 0 0,-1 0 0,0-1 0,22-2 0,-22 0 11,-8 1-2,0 0-1,1 0 0,-1-1 1,0 0-1,12-3 1,0-1 1,40-6 4,10-5 14,37-5 195,-32 12 123,107 3 809,-108 5-647,74-7 672,-138 7-1045,1 0 0,0-1 0,-1-1 0,1 1 0,-1-1 0,0 0 0,12-8 0,-13 8 6,-3 1-92,-1 0-1,1 0 1,-1-1 0,0 1 0,0-1-1,3-2 1,6-6 103,-10 9-73,-1 2-53,-1-1 0,0 1 0,1-1 0,-1 0 0,0 1 1,0-1-1,1 1 0,-1-1 0,0 0 0,0 0 0,0 1 0,0-1 0,0 0 0,0 1 0,0-1 0,0 0 0,0 1 1,0-1-1,0 0 0,0 1 0,0-1 0,-1 0 0,1 1 0,0-1 0,-1 0 0,1 1 0,0-1 0,-1 1 0,1-1 1,-1 1-1,0-2 0,-2 0-1,0 1 0,-1-1 0,1 1-1,-1-1 1,0 1 0,1 0 0,-1 1 0,0-1 0,1 0 0,-1 1 0,0 0 0,-4 0 0,-38 5 2,35-2-3,1 0 1,1 0-1,-13 6 0,-33 22 1,-6 10-2,-3 5 0,40-28-1,2 2 1,-31 33-1,50-50 0,-1 1 0,1 0-1,-1 1 1,1-1 0,1 0 0,-1 1-1,0 0 1,-1 5 0,-2 5-1,-13 22-5,15-22-18,4-4 19,0 0-1,1 0 1,0 1-1,4 13 1,2-12-27,4-2 21,0-1 0,1-1 0,24 15 0,-16-17-28,11-3 11,52-2 0,-60-6-16,-16 2 35,5-2 1,0-1 0,0 1 1,-1-2-1,1 0 1,-1 0-1,0-1 0,-1 0 1,19-17-1,110-117-68,-87 85 58,71-45-5,-72 65-1,-2 7-5,-48 29 28,0-1 0,0 1 0,0 0 0,0-1 0,0 1 0,-1 0 0,1 0 0,0-1 0,0 1 0,0 0 0,0 0 0,0 0-1,0 0 1,0 1 0,0-1 0,0 0 0,0 0 0,0 0 0,0 1 0,0-1 0,0 1 0,1 0 0,1 0-4,3 2-3,-1-1 0,1 1 1,-1 0-1,0 1 0,0 0 0,0-1 0,-1 1 0,1 1 1,-1-1-1,0 1 0,0-1 0,0 1 0,-1 1 0,0-1 1,5 11-1,-1 13-32,-2 0 1,-1 1-1,-1 0 1,-1 41-1,-3-52 14,0-1 0,-1 0-1,-7 33 1,6-37 16,1-8-4,1-1 0,0 1 0,-1-1 1,0 0-1,-4 8 0,3-9 1,1 1 1,1-1-1,-1 1 1,0-1-1,1 1 1,0 0-1,0 0 1,0 8-1,1-10-20,-5 4-36,21-50 45,5-5 24,4-6 1,-2 12 0,-15 30 3,0 1 0,1 0 0,1 0 0,0 1 0,0 0 0,1 1 0,0 0 1,15-8-1,-20 13 10,1 1 0,0 0 0,-1 1 0,2 0 0,-1 0 0,0 0 0,0 1 0,10-1 0,-14 2-11,-1 0 0,0 0 0,0 0 0,1 1-1,-1-1 1,0 1 0,1-1 0,-1 1 0,0 0 0,0 0 0,0 0-1,0 0 1,0 0 0,3 3 0,11 13 2,-2 9 1,-1 12-3,-12-31-2,1 0 0,-1-1 0,-1 1 0,0 10 0,-8 31 0,5-30-1,0-8-1,0 1 0,0-1 0,0 0 0,-9 15 0,10-20-11,-3 1-6,4-5-10,1-6 19,1 0 1,0-1 0,1 1-1,-1 0 1,1 0-1,0 0 1,0 0 0,1 0-1,0 0 1,-1 1 0,7-8-1,-2 2 3,0-2-16,1 0 0,1 1-1,17-20 1,-24 29 21,4-4-7,1 0 0,0 1-1,0-1 1,1 1 0,-1 1 0,14-7 0,-8 4 2,-3 2-1,-1-1-1,1 2 1,-1-1 0,1 1-1,15-3 1,-20 5 5,1 1-1,1 0 1,-1 0-1,1 0 0,-1 1 0,1 0 1,-1 1-1,1-1 0,-1 1 1,1 0-1,-1 1 0,0 0 0,1 0 1,8 4-1,8 5 0,-15-4-8,-4 1 8,1 0 1,-1 1-1,0 0 0,-1 0 0,0 0 0,0 0 1,1 13-1,0 5-29,-1 51 0,-7 70-155,4-144 96,3 6-156,0-12 207,22-23-83,-12 10-8,54-68-55,-50 62 116,1 0 0,1 2-1,22-20 1,-27 27 45,9-8-64,1 0-1,31-18 0,-37 26 70,-4 3-18,0-1 1,1 2-1,28-12 0,-38 18 31,-3 1 3,0 0 0,0 0 0,-1 1 0,1-1 0,0 0 0,0 1 0,0 0 0,0-1 0,0 1 0,0 0-1,0 0 1,0 0 0,0 0 0,3 1 0,4 1-5,-4-2 4,0 0-1,1 1 1,-1 0 0,0 0 0,0 1-1,1-1 1,-1 1 0,0 0 0,-1 1 0,1-1-1,8 6 1,-9-4 5,0-1 1,0 1-1,0 0 0,0 0 0,0 0 1,4 9-1,-2-1 1,-1 0 1,-1 0-1,0 1 0,-1-1 1,0 1-1,-1 0 1,1 17-1,-3-26 1,2 28 14,-1 1 1,-7 60-1,4-67-4,1-4 47,-8 39 0,3-33-41,-14 78 109,15-76-110,-21 109 169,18-102-96,-23 63 1,29-92-75,-2 0 1,1 0 0,-1-1-1,0 1 1,-1-1-1,0 0 1,0-1 0,-8 9-1,12-13-13,-8 3 52,3-4-46,0-1 0,0 1 0,0-1 0,0-1 1,0 1-1,0-1 0,0 0 0,-6-2 0,-2-4 40,0-4-30,2-1 0,-1 0 0,-11-16 0,14 11 30,-5-21 24,1-1 0,-16-65 0,26 82-58,2 13 4,1 0 1,0-1 0,0 1 0,1 0 0,1-12 0,2-24 47,11-48 0,-5 62 35,73-149 42,-60 142-63,105-133 28,-101 143-47,99-87 26,-102 98-47,9-2-12,44-18 0,-58 29-22,0 1 1,0 1 0,1 0-1,35-4 1,-39 11 0,21 11-1,-30-9-5,0 0-1,0 1 0,-1 0 0,0-1 1,6 7-1,-7-6 0,0 0 0,0 0 0,0 1 0,-1 0 0,5 8 0,-5-8 0,-1 0 0,0 0 0,0 0 0,-1 0 0,0 0 0,1 6 0,-1-4 0,0 0 0,-1-1 0,-1 1 0,1 0 0,-2 7 0,-13 44 0,-10 5 0,-11 0 0,25-46-4,-2 1-1,0-1 1,0-1 0,-2-1 0,0 0 0,-1 0 0,-23 15-1,35-28-53,-1 0-1,0 0 1,0 0-1,0-1 0,0 0 1,0 0-1,0 0 1,0-1-1,-1 1 1,1-1-1,0-1 0,0 1 1,0-1-1,0 1 1,-1-2-1,1 1 0,-8-4 1,6 3-332,-30-8-4636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5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983 1 1624,'2'2'8,"4"6"1365,-164-3 854,82 0-1827,51-4-273,-146 10 543,90 3-426,-91 5 315,103-14-358,-110-1 200,174-4-369,-1 1-1,0-1 0,0 1 0,1 0 1,-1 1-1,-9 3 0,12-4-26,1 0 10,-2-1 5,2 0-15,4 1 39,181 32 11,-165-31-53,33 10 8,123 35 41,-97-31-31,129 35 25,-127-33-9,-73-16-32,68 19 57,-63-18-19,-1 1 1,1 1 0,-1 0 0,0 0 0,14 11-1,-23-15 12,4 0 11,-4 0-63,-1 0 1,1 0-1,-1 0 1,1 0-1,0 0 1,-1 0-1,1 0 1,0 0-1,0 0 1,-1-1-1,1 1 0,0 0 1,0 0-1,0-1 1,0 1-1,0-1 1,0 1-1,3 0 1,5 1-1030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6 4400,'0'0'1529,"-6"-1"-1157,-18-3-251,13 5 113,-1 3-170,1 2 1,0 0 0,0 0-1,0 1 1,1 0 0,0 0-1,0 1 1,1 1 0,-10 12-1,10-11-39,-5 7 60,-21 33 0,-14 18 48,-71 108 261,116-169-372,0 1-1,1 0 1,-1 0 0,-1 9 0,5-16-15,0 1 0,0 0 0,0 0 0,1 0 1,-1 0-1,1 0 0,-1-1 0,1 1 0,-1 0 0,1 0 0,0-1 0,0 1 0,0-1 0,0 1 0,0-1 1,0 1-1,1-1 0,-1 1 0,0-1 0,1 0 0,2 2 0,-3-2 2,3 2 2,0 0 0,1 0-1,-1-1 1,0 1-1,1-1 1,-1 0 0,1-1-1,0 1 1,-1-1-1,10 2 1,-7-2-2,-1 0 0,1 0 0,-1 0 0,1-1 0,-1 0 0,1 0 0,-1-1 0,1 0 0,-1 0 0,1 0 0,9-4 0,-8 2 4,4 0 16,1-2 0,-1 0 0,0 0 0,0-1 0,15-11 1,-10 7-8,-1 1 36,-1-1 0,0 0-1,22-20 1,-20 15-32,-5 5 23,0 0 0,-1-1 1,-1 0-1,16-22 0,-15 19-25,3-4 79,-1 0 0,-1-1 1,10-20-1,-21 37-55,-2 0 54,1 9-59,-2 16-41,1-16 6,-2 23 22,2 1 1,3 48-1,-1-50-8,1-10-16,1-16-4,-1-2-1,9 4 2,-7-3-1,1-1-1,27-7 4,-15 1-2,0 0 0,-1-2 1,0 0-1,0 0 0,0-2 0,-1 0 0,19-15 0,32-34 62,-29 25-4,-34 30-61,28-17 76,-30 19-72,0 0 1,1 1-1,-1-1 0,0 1 0,1 0 0,-1-1 1,1 1-1,-1 0 0,1 0 0,-1 0 0,1 0 1,-1 0-1,1 0 0,-1 0 0,0 0 0,1 1 1,-1-1-1,1 1 0,-1-1 0,0 1 0,1-1 1,-1 1-1,2 1 0,2 2 4,-1 0 1,1 0-1,-1 0 0,0 1 1,0 0-1,-1 0 1,1 0-1,-1 0 0,-1 0 1,1 1-1,0-1 0,1 7 1,2 11 18,7 44 0,-11-55-26,8 40 8,-4-26-4,-3-21-3,1-2-1,10 8 1,13-3-2,17-6 0,10-7 0,4-5 1,-3-6 4,-4-7-2,-10 2 1,-24 11 8,1 1-1,25-9 1,-42 17-5,1 1 0,-1 0 0,0 0 0,1 0 0,-1 0 0,0 0 0,1 0 0,-1 1 0,0-1 0,0 0 0,1 1 0,-1-1 0,0 0 0,0 1 0,1 0 0,-1-1 0,0 1 0,0 0 0,0 0 0,0-1 0,0 1 0,0 0 0,0 0 0,0 0 0,-1 0 0,1 0 0,0 0 0,0 1 0,-1-1 0,2 2 0,0 1 15,0 1 0,0-1 0,0 1 0,-1 0-1,0 0 1,2 7 0,-1 83 124,-1-94-145,-1-1 1,1 1-1,-1-1 1,1 1-1,-1-1 1,1 0 0,-1 1-1,1-1 1,-1 0-1,1 0 1,-1 1-1,1-1 1,0 0-1,-1 0 1,1 0-1,0 0 1,-1 0 0,1 0-1,-1 0 1,1 0-1,0 0 1,-1 0-1,1 0 1,0 0-1,-1 0 1,1 0 0,-1 0-1,2-1 1,-2 1-1,29-10-1307,3-2-5254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7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 6728,'8'5'24,"-1"0"1,1 1-1,9 10 0,-15-13-12,0-1 0,0 1-1,-1-1 1,1 1 0,0-1-1,-1 1 1,1 0 0,-1 0-1,0 0 1,0 0 0,0 0-1,-1 0 1,1 0-1,-1 0 1,1 5 0,-1-6-11,0 0 0,-1 0 0,1 0 1,0 0-1,-1-1 0,0 1 0,1 0 0,-1-1 1,0 1-1,-1 2 0,-3 2 0,-1 0 0,1 0-1,-1 0 1,0-1 0,-1 0 0,-7 5 0,13-10-2,-2 2 0,1 0 0,-1 0 0,0 0 0,0-1 0,0 1 0,-1-1 0,1 0 0,0 0 0,0 0 0,-7 1 0,-4 0-1,1 2 0,8-2-3,0-1 1,0 0 0,-1 0-1,1-1 1,0 1-1,-11-2 1,-1 2-14,6 0 9,0-1 1,0 0-1,-1-1 0,1 0 1,0-1-1,0 0 1,0 0-1,0-1 0,-17-8 1,-46-24 264,72 34-16,-1 0 53,3 0-277,0 1-1,-1 0 1,1 0 0,0 0-1,0-1 1,0 1-1,-1 0 1,1 0 0,0 0-1,0 0 1,-1 0-1,1 0 1,0-1 0,0 1-1,0 0 1,-1 0 0,1 0-1,0 0 1,0 0-1,-1 0 1,1 0 0,0 0-1,0 0 1,-1 0-1,1 0 1,0 0 0,0 0-1,-1 0 1,1 1-1,0-1 1,0 0 0,-1 0-1,1 0 1,0 0-1,0 0 1,0 0 0,-1 1-1,1-1 1,0 0-1,0 0 1,-4 4 30,0 1 1,1-1-1,-1 1 1,1-1-1,0 1 1,1 0-1,-1 0 0,1 0 1,0 0-1,0 1 1,1-1-1,0 1 0,-1-1 1,1 7-1,-1-2-27,-3 16 101,0-1 0,2 2-1,0 33 1,2-29-6,1 25 53,11 91 1,-8-126-156,-1-10 1,0 1 0,1-1 0,4 11 0,50 151 79,-28-99-72,-27-70-18,6 13 3,0 1 1,1-2-1,22 31 1,23 33 27,-53-77-25,-1-3-7,0 0 0,0 1 0,0-1 0,0 0 0,0 0 0,0 1 0,0-1 1,0 0-1,0 1 0,0-1 0,0 0 0,1 0 0,-1 1 0,0-1 0,0 0 0,0 0 0,0 1 0,0-1 0,1 0 0,-1 0 0,0 0 0,0 1 1,0-1-1,1 0 0,-1 0 0,0 0 0,0 0 0,1 1 0,-1-1 0,0 0 0,0 0 0,1 0 0,-1 0 0,0 0 0,0 0 0,1 0 0,-1 0 1,1 0 0,-1 0 1,1 0 0,0-1 0,-1 1-1,1 0 1,-1-1 0,1 1 0,-1 0-1,1-1 1,-1 1 0,0 0 0,1-1-1,-1 1 1,1-1 0,-1 1 0,0-1-1,0 1 1,1-1 0,-1 0 0,0 1-1,0-1 1,1 1 0,-1-1 0,0 0-1,8-31-1208,3-5-4834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1800,'0'0'0,"15"8"0,0 0-872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8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2872,'0'0'0,"22"3"0,-8 2 0,-3-2-24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8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0 5656,'6'4'-8,"4"3"-17,8 21 10,-13-18 31,0 0 0,-1 1 0,0-1 0,-1 1 0,0 0 0,0 0 0,-2 0 1,1 1-1,-1-1 0,-1 0 0,0 0 0,0 1 0,-3 13 0,-11 105 149,1 61 574,12-151-575,-1 9 608,5 78 0,-2-125-545,-6 19 2037,0-22-2111,-26-10 14,0 0 0,-57-31 0,75 36-133,-2 0-23,11 4-10,0 1 1,0-1-1,1 0 0,-1 0 1,1 0-1,-1 0 1,1-1-1,0 1 1,-3-4-1,-11-11-456,1 0 1,-22-30-1,1-4-6438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8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6008,'38'40'26,"-37"-38"-12,1-1-13,-1 0 0,1 0 0,-1 0 0,0 0 0,1 0 0,-1 0 0,0 0 0,0 0 0,1 0 0,-1 0 0,1 2 0,6 4-49,15 8-256,-21-14 301,-19 11 218,-5-7 1127,13-9-2127</inkml:trace>
  <inkml:trace contextRef="#ctx0" brushRef="#br0" timeOffset="1">541 556 8160,'10'22'93,"-1"0"0,-1 1 0,-1 0 0,8 48 0,-10-28 83,-1 0 0,-4 60 0,0-83-146,-3 47 151,-13 86-1,15-148-151,1-3-20,0 0 1,-1 1-1,1-1 1,-1 0-1,0 1 0,1-1 1,-1 0-1,0 0 1,0 0-1,0 0 1,-1 0-1,1 0 0,-1 0 1,1 0-1,-3 2 1,3-3 34,-1 0-11,2-1-33,-1 0 0,1 0 1,-1 0-1,0 0 0,1 0 0,-1 0 0,1 0 0,-1 0 1,1 0-1,-1 0 0,0 0 0,1-1 0,-1 1 1,1 0-1,-1 0 0,1-1 0,-1 1 0,1 0 0,-1-1 1,1 1-1,-1-1 0,1 1 0,0-1 0,-1 1 0,1 0 1,0-1-1,-1 1 0,1-1 0,0 0 0,0 1 1,-1-1-1,1 1 0,0-1 0,0 1 0,0-1 0,0 0 1,0 1-1,0-1 0,0 0 0,-2-3 0,-15-40-1147,-3-6-4586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9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3320,'31'17'3,"-22"-15"-1,1-2 0,29 6 0,11-6 4,7-6-5,87-20 8,-69 11 6,100-14 1002,-127 20-692,-9 2 505,55-5-1,-1-2 322,-57 12-1813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204 295 9864,'-12'18'36,"-1"0"0,-1-1 1,-25 24-1,4-4 64,0 4-60,24-24 67,4-5-42,2-3-28,0 0 0,0 0 0,1 1 1,1-1-1,-1 1 0,1 0 0,1 0 0,-1 11 1,0 48 287,3-68-314,0-1 0,0 0 0,0 1 1,0-1-1,0 1 0,0-1 0,0 1 0,0-1 0,0 0 1,0 1-1,1-1 0,-1 1 0,0-1 0,0 1 0,0-1 1,1 0-1,-1 1 0,0-1 0,0 0 0,1 1 0,-1-1 1,0 0-1,1 1 0,6 4 44,-1 0-1,1-1 1,0 1 0,0-2-1,1 1 1,13 4 0,-3-4 226,13-4-78,44-5-1,-55-1 112,-1-2-170,0-1 0,27-19 1,-33 16 143,-5-1-188,0 0 1,0-1-1,6-17 0,-12 16 155,-5-2-165,0 1-1,-1 0 1,-10-21 0,5 21 151,4 10-163,-1-3-29,0 1 0,-1 0 0,0 1 0,-1-1 0,0 1 0,0 1 1,0 0-1,-11-6 0,-33-15 215,45 24-217,-1 0 0,1 0-1,0 1 1,-1 0 0,1 0 0,-13 0 0,20 2-41,-1 0 0,0 0 0,1 0 1,-1 0-1,0 1 0,1-1 0,-1 0 0,0 0 0,1 1 1,-1-1-1,1 0 0,-1 1 0,1-1 0,-1 1 1,0-1-1,1 1 0,0-1 0,-1 1 0,1-1 0,-1 1 1,1-1-1,0 1 0,-1 0 0,1-1 0,0 1 0,-1-1 1,1 1-1,0 0 0,0-1 0,0 1 0,0 0 1,0 0-1,0-1 0,0 1 0,0 0 0,0-1 0,0 1 1,0 0-1,0-1 0,0 1 0,1 0 0,-1-1 0,0 1 1,0-1-1,1 1 0,-1 0 0,0-1 0,2 2 1,12 13 28,2 0 1,22 17 0,-34-29-31,124 86 89,-97-70-84,-15-8 13,0-1 0,22 11 0,-16-11-12,-1 1-5,-9-4 5,1-1 0,25 8 1,52 10 23,-75-25-14,-10-1-18,1 0 0,0 0 1,-1-1-1,1 0 0,-1 0 1,0 0-1,8-6 0,-7-2 12,-3-1-8,-1 1 1,0-1-1,-1 0 0,0 0 1,0 0-1,-2 0 1,1 0-1,-2 0 0,1 0 1,-5-14-1,3 14-1,1 6 0,1 1 0,-1 0 0,0 0 0,0 1 0,-1-1 0,1 0 0,-6-5-1,-75-102 329,82 110-266,6 3-10,2 0-48,23 7 40,71 27 4,-44-16-7,-30-11-38,-1 2 0,-1 0 0,26 16-1,6 7 6,-46-26-13,0 1 0,-1 0 0,14 15 0,-17-14 0,0-1 0,0 2 1,9 15-1,-10-13 0,-1-1-1,6 19 0,-6-15 0,-2 1 0,3 23-1,-6-33-4,-1 0 0,1 0 1,-1 0-1,-1 0 0,1 0 0,-1 0 0,0 0 0,-4 7 0,3-4-10,2-9 14,1 1-1,0 0 0,0 0 0,0-1 0,0 1 0,0 0 0,0-1 0,0 1 0,0 0 0,0 0 0,0-1 0,0 1 0,0 0 1,1-1-1,-1 1 0,0 0 0,1-1 0,-1 1 0,0 0 0,1-1 0,-1 1 0,0-1 0,1 1 0,-1 0 0,1-1 1,-1 1-1,1-1 0,0 0 0,-1 1 0,1-1 0,-1 1 0,1-1 0,0 0 0,-1 1 0,1-1 0,0 0 0,-1 0 0,1 0 1,0 0-1,0 1 0,-1-1 0,1 0 0,0 0 0,1-1 0,3 2-2,-1-1 1,1 0-1,0 0 0,0 0 1,0-1-1,-1 0 0,8-2 0,71-29-14,-64 21 6,80-72 1,-81 61 4,3-15 3,23-53-1,-38 64-2,-4 13 3,0 0 2,-1 1-1,0-1 0,-1 1 0,-1-1 0,0 1 0,0-1 0,-1 1 0,-6-20 0,-32-78-19,34 98 17,1 1-1,-2 0 1,1-1-1,-1 2 1,-1-1-1,0 1 0,-15-14 1,13 14 0,-8-9-27,-38-32-1,56 50 33,-2 0-4,1 0 1,-1 0 0,1 0-1,-1 0 1,1 0 0,-1 0-1,0 0 1,1 1-1,-1-1 1,0 1 0,0-1-1,0 1 1,1-1 0,-1 1-1,0 0 1,0 0-1,0 0 1,0 0 0,1 0-1,-1 0 1,0 1 0,0-1-1,-3 2 1,4-2 0,1 0 1,-1 0 1,1 0-1,0 0 1,0 0-1,0 1 0,-1-1 1,1 0-1,0 0 1,0 0-1,0 0 1,-1 0-1,1 0 0,0 0 1,0 1-1,0-1 1,0 0-1,-1 0 1,1 0-1,0 0 0,0 1 1,0-1-1,0 0 1,0 0-1,0 0 1,0 1-1,0-1 0,0 0 1,-1 0-1,1 1 1,0-1-1,0 0 1,0 0-1,0 1 0,-1 4-9,-1 1-1,1-1 1,0 1-1,1-1 1,-1 1-1,1 0 0,0 0 1,1-1-1,-1 1 1,1-1-1,0 1 0,3 9 1,29 91-87,-26-87 64,1 0-1,1-1 1,1 0-1,17 24 1,-16-25 21,32 47-76,15 27 45,-38-53 28,76 123-1,-90-154-6,-3-9-130,-2-7-1070,-1 8 686,2-18-9143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39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6280,'19'46'-39,"-8"-15"11,-1 4 23,-7-7 31,-1 1 0,-2 0 0,0 0 0,-8 45 0,-2-12 147,5-38-13,-1 33 1,2-23-34,-4 83 922,11-76-300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7984,'34'0'33,"-10"0"-28,14-1-3,4-2-2,-1-3 0,37-12 21,-42 8 7,0 2 0,48-4 0,-50 8 37,-32 4 30,1 0-33,-1 0-1,0 0 0,0 0 1,1 1-1,-1-1 1,0 1-1,0-1 1,0 1-1,4 2 1,-3 0-36,0-1 1,-1 1 0,0 1-1,0-1 1,0 0 0,0 0 0,0 1-1,0-1 1,-1 1 0,0 0-1,0-1 1,0 1 0,1 7-1,0 6 25,0 31 0,-2-23-4,3 42 8,-15 123 50,1-114-75,3 101 15,11-98-34,-2-22-5,2 4-3,-3 23 5,0-75-6,5 32 4,-4-32-2,-1-5-1,1-1 0,-1 0 0,1 1 0,0-1 0,0 0 0,0 0 0,1 1 0,2 3 0,-4 11 53,0-16-40,-13-4 4,1 0 1,-22-8 0,10 4-17,-22-4 23,3-1-23,-37-13-1156,41 12-4641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88 2696,'-70'-29'93,"34"15"7,23 9-99,-8-4 172,0 1 0,-41-9 0,48 15-139,8 1-2,1 0 1,-1 0 0,1 1 0,-1 0-1,0 0 1,-8 2 0,-26 3 176,0 2 0,-53 16 0,72-17-179,11-3 35,0 0 1,1 1 0,-12 5 0,4-1 55,0 1 1,0 1-1,1 1 0,0 0 1,0 1-1,-16 16 0,31-26-100,0 0 1,0-1-1,1 1 0,-1 0 1,0 0-1,1-1 0,-1 1 0,1 0 1,0 0-1,0 0 0,-1 0 1,1-1-1,0 1 0,1 0 0,-1 0 1,0 0-1,0 0 0,1 0 1,-1-1-1,1 1 0,1 3 0,-1-3 8,0 1-3,1 0 0,0 1 0,0-1 0,0-1 0,0 1-1,0 0 1,1 0 0,-1-1 0,1 0 0,-1 1-1,1-1 1,0 0 0,0 0 0,4 1 0,-3 0 2,1 0-3,1 0-1,0 0 1,0 0-1,0-1 1,0 0-1,0-1 0,1 1 1,-1-1-1,0 0 1,1 0-1,9-1 1,-7 0-1,0 1 14,0-1 0,0 0 0,0 0 0,0-1 0,0 0 0,14-5 0,-10 3-7,4-1 90,-1-1 1,0-1-1,28-14 0,-11 4 29,-5 0 122,-25 15-261,-1-1 1,0 0 0,1 1 0,-1 0 0,1 0 0,-1-1-1,1 2 1,0-1 0,-1 0 0,1 0 0,0 1 0,-1-1 0,1 1-1,0 0 1,4 0 0,-6 0-10,1 1-1,-1-1 1,1 0 0,0 1-1,-1-1 1,1 1 0,-1-1-1,1 1 1,-1 0 0,1-1-1,-1 1 1,1 0 0,-1 0-1,0 0 1,0 0-1,3 3 1,15 17 1,-9-5-5,-1 0 1,0 1-1,6 20 1,-4-13-1,-10-22 0,-1-1 1,1 1 0,0-1-1,0 0 1,0 1-1,0-1 1,0 0 0,0 0-1,0 0 1,0 1-1,0-1 1,0-1 0,1 1-1,-1 0 1,0 0-1,1 0 1,-1-1 0,1 1-1,-1 0 1,1-1-1,-1 1 1,1-1 0,-1 0-1,1 0 1,-1 1-1,1-1 1,-1 0 0,1 0-1,-1-1 1,1 1-1,0 0 1,-1 0 0,1-1-1,-1 1 1,1-1-1,-1 1 1,1-1 0,-1 0-1,0 1 1,2-2-1,5-3-1,0 0-1,0 0 0,0-1 0,11-11 1,-14 12 5,63-50-15,-5 10 12,-4 8 1,-9 6 0,-29 18 2,-7 4 5,1 0-1,0 1 1,0 0-1,1 1 1,21-6-1,-32 12-1,0 0-1,1 0 1,-1 1-1,0-1 1,0 1 0,0 0-1,1 1 1,-1-1-1,0 1 1,0 0-1,0 0 1,0 1 0,9 3-1,-13-4-3,0 0 0,0 0 0,1 0 0,-1 0 0,0 0 0,0 0 0,0 0 0,0 0 0,0 0 0,0 1 0,-1-1 0,1 0 0,0 1 0,-1-1 0,1 1 0,0 1 0,2 3 2,11 33 0,-11-20-7,0-1 0,-2 1 0,1 21 0,-2-18-11,5 32 0,-3-47-50,3 4-20,0-8-46,0-3 106,0 0 0,1-1 0,-1 0 0,0 0 0,0-1 0,0 1-1,0-1 1,-1 0 0,1 0 0,8-6 0,51-34-178,-46 30 215,17-11-134,-15 10 95,0 0 0,1 2 1,24-10-1,-44 20 26,42-16-23,65-18 0,-82 28 24,-6 8 0,-18 0 0,0 0 0,0-1 0,-1 1 0,1 0 0,0 1 0,-1-1 0,1 0 0,-1 0 0,3 3 0,16 23 0,-16-19-115,0-1 0,-1 1 1,0 0-1,0 0 0,-1 1 1,2 11-1,1 13-3898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7 5920,'7'0'-21,"18"-7"-60,-24 7 80,-1 0-1,0 0 1,1 0-1,-1 0 1,1 0-1,-1 0 0,1 0 1,-1 0-1,1 1 1,-1-1-1,1 0 0,-1 0 1,1 0-1,-1 1 1,0-1-1,1 0 0,-1 0 1,0 1-1,1-1 1,-1 0-1,1 1 0,-1-1 1,0 0-1,0 1 1,1-1-1,-1 1 0,0-1 1,0 0-1,1 1 1,-1-1-1,0 1 0,0-1 1,0 1-1,0-1 1,0 1-1,0-1 0,0 0 1,0 1-1,0-1 1,0 1-1,0-1 0,0 1 1,0-1-1,0 1 1,0-1-1,0 1 1,0-1-1,-1 1 0,1-1 1,0 0-1,0 1 1,-1-1-1,1 1 0,0-1 1,-1 1-1,-5 4-5,0 0-1,0 0 1,-1-1-1,1 0 1,-1 0-1,0-1 1,-1 0-1,1 0 1,-8 2-1,-61 14-26,76-19 34,-19 4-8,0-1-1,0-1 1,0 0 0,-22-2-1,23 0 0,-19 0 1,-4 0 7,28-1 1,-32 3 1,42-2 1,1 0-1,-1 1 0,0 0 1,0 0-1,1 0 1,-1 0-1,0 0 1,1 1-1,-1-1 0,1 1 1,0-1-1,-1 1 1,1 0-1,0 0 1,0 0-1,0 0 0,0 0 1,1 1-1,-1-1 1,-1 4-1,-2 2 2,1 1-1,0 0 1,-5 17-1,7-21-2,-3 15 8,1 0 0,0 0 1,2 1-1,0 24 0,0-12 3,-4 26 9,7-24 2,0 0 1,14 67-1,-11-83-18,14 41 28,-9-32-14,1-1 1,2 1 0,30 49-1,-40-74-15,1 0 0,1 0-1,-1-1 1,0 1 0,1-1-1,-1 0 1,1 0 0,0 0-1,0 0 1,0-1-1,0 0 1,0 1 0,5 0-1,-3-1 0,9 0 6,3-5-169,0-1-1,0-1 1,34-16 0,14-9-3139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7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5024,'-19'77'9,"9"-34"3,-2 7-9,-14 23-18,16-47-2,-8 32 0,17-52 5,-1-1 1,2 1 0,-1 0 0,1 0 0,0 0 0,0 0 0,0 0 0,3 9 0,2 27-24,-3 14 5,-2-12 240,3 0 1,15 85-1,-15-115 130,-1 0 0,0 0-1,-1 0 1,-1 0 0,-2 24 0,1-34-59,-3 2 47,3-5-57,1 0-260,0-1 0,0 0 1,0 1-1,0-1 1,0 0-1,0 1 0,0-1 1,-1 1-1,1-1 0,0 0 1,0 1-1,0-1 1,0 0-1,-1 1 0,1-1 1,0 0-1,-1 1 0,1-1 1,0 0-1,0 0 1,-1 1-1,1-1 0,0 0 1,-1 0-1,1 0 0,-1 1 1,1-1-1,0 0 1,-1 0-1,1 0 0,0 0 1,-1 0-1,1 0 0,-1 0 1,1 0-1,0 0 1,-1 0-1,1 0 0,-1 0 1,1 0-1,0 0 0,-1 0 1,1 0-1,0-1 1,-1 1-1,0 0 0,-1-1 15,0 1 0,-1-1 1,1 0-1,0 0 0,0 0 0,0 0 0,0 0 0,-3-3 0,-23-22-328,0-1 1,-29-40-1,23 24-5138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7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5832,'38'2'-15,"-13"4"17,-18 0 0,-3-2-1,49 36 99,-49-38-46,2-1 16,-5-1 236,10 0-797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3232,'0'14'10,"0"12"175,1 0-1,5 34 1,4-9-117,2-5-56,21 51 0,3-35-132,-33-55 106,1-2-1,1 1 1,-1 0 0,1-1 0,0 0 0,0 0-1,1 0 1,6 4 0,-6-6 6,-2-1 33,6-1 2863,-4-6-2152,-5 3-88,1 1-6,9-5 668,-7 8-1234,1 0 1,-1 0-1,0 0 1,0 0-1,0 0 0,0 1 1,-1 0-1,1 0 1,-1 0-1,1 0 0,-1 0 1,4 6-1,2 3 5,-1 0 1,9 18-1,-15-25-65,0-1-1,0 1 0,-1-1 0,0 1 1,0-1-1,0 1 0,0 0 0,-1 0 1,0-1-1,-1 10 0,1-7-3,0 2 8,-1 1-1,0-1 0,-1 1 0,0-1 0,-5 16 1,3-12-10,-17 50 82,1 0-60,11-12-19,5 64 28,1-31 10,4-80-48,-7 13 27,4-14-20,2-2-10,-1 0 0,1-1 1,-1 1-1,1 0 0,-1 0 1,0 0-1,1-1 0,-1 1 1,0 0-1,1 0 1,-1-1-1,0 1 0,0-1 1,0 1-1,0-1 0,0 1 1,0-1-1,0 0 0,-1 1 1,-1 0-2,3-1 1,0 0 0,0 0 0,-1 0 0,1 0 0,0 0 0,0-1-1,-1 1 1,1 0 0,0 0 0,0 0 0,0 0 0,-1 0 0,1 0 0,0 0 0,0 0-1,-1-1 1,1 1 0,0 0 0,0 0 0,0 0 0,0 0 0,-1-1 0,1 1 0,0 0-1,0 0 1,0 0 0,0-1 0,0 1 0,0 0 0,-1 0 0,1-1 0,0 1-1,0 0 1,0 0 0,0-1 0,0 1 0,-2-11-2,0-24-1381,2-3-5530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1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0 8344,'0'0'-31,"11"1"-84,-7 0 121,-1 0 0,1 1 0,-1 0 0,0 0 0,0 0 0,1 0 0,-1 0 0,-1 1 0,1-1 0,0 1 0,2 3 0,0-1 6,13 14 102,0 0 0,-1 1 0,25 39 0,34 69 313,-59-97-386,25 43 19,-26-44 75,46 119 62,-61-146-177,0 0-1,0 0 0,0 0 1,-1 0-1,1 1 0,-1-1 1,1 5-1,-2 35 94,-10 77-1,1-85 62,-74 134 64,81-163-207,0 0 0,-1-1-1,0 0 1,-5 6 0,-149 141 162,119-123-146,-216 135-1267,106-72-5160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4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4128,'0'0'37,"4"-4"22,12-10 18,-11 11 206,-5 1-99,3-4 11,-2 5 10,8-2 5,-8 2-196,0 0-1,-1 0 1,1 1 0,0-1 0,0 1-1,0-1 1,0 1 0,0-1-1,0 1 1,0 0 0,0-1 0,0 1-1,0 0 1,2 0 0,10-3 54,0 2 0,1 0-1,21 0 1,-12 2 69,113-1 99,61-1 393,-181 1-586,6 0 110,29-3-1,-43 2-119,1-1-1,-1 1 1,0-2-1,0 1 0,0-1 1,-1 0-1,1-1 1,8-5-1,3-5-437,27-25 1,-13 6-3916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0 227 5024,'103'-93'355,"-97"87"-332,0 0 0,1 1 0,-1 0 0,1 0 0,1 1 0,-1 0 0,0 0 0,13-4 0,-11 5-4,8-4 39,0 2 0,1 0 0,17-2 0,-11 2-33,0-1 59,1 0 0,26-1 0,-4 1 59,-24 2-96,21-2 221,64-3 1,50-1 391,-154 10-592,2 0-873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8880,'30'-1'90,"0"-2"1,38-7 0,-45 5-13,52-6 327,65-15-95,-77 10-185,119-27 499,-156 37-582,48-6 286,69 0 692,-140 12-800,-3 1-212,-1-1 0,2 0 1,-1 1-1,0-1 1,0 0-1,0 0 1,0 1-1,0-1 0,0 0 1,0 1-1,0-1 1,0 0-1,0 0 1,1 1-1,-1-1 0,0 0 1,0 1-1,0-1 1,1 0-1,-1 0 1,0 0-1,0 1 0,1-1 1,-1 0-1,0 0 1,0 0-1,1 0 1,-1 0-1,0 1 0,0-1 1,1 0-1,0 0 0,-1 0 0,1 1 0,0-1 0,-1 0-1,1 1 1,-1-1 0,1 0 0,-1 1 0,1-1 0,-1 1-1,1-1 1,-1 1 0,0-1 0,1 1 0,-1-1 0,0 1-1,1-1 1,-1 1 0,0-1 0,1 1 0,-1 0 0,0-1-1,0 1 1,0-1 0,0 2 0,4 30 207,5 26 78,1-22-245,-3-22 60,-1-4-74,2-1-1,-1 0 1,1 0-1,1-1 1,-1 0 0,1 0-1,1-1 1,12 7 0,-18-12-17,1 0 0,0 0 0,0-1 0,1 0 1,-1 0-1,0 0 0,0-1 0,0 0 1,1 0-1,-1 0 0,0 0 0,9-3 1,-12 2 0,1 0-1,0 0 1,-1 0 0,1-1 0,-1 1 0,0-1 0,1 1 0,-1-1 0,0 0 0,0 0 0,0 0 0,0 0 0,0 0 0,-1-1 0,1 1 0,2-5 0,-1 0 6,-1 0 0,1-1 0,-1 1 0,0-1 0,-1 1-1,0-1 1,0 0 0,-1 0 0,0 1 0,0-1 0,0 0 0,-1 0 0,-1 1 0,1-1 0,-1 1 0,-4-12 0,-2 8 97,-6-1-64,-1 0 1,-26-15-1,20 20 50,-16 1-33,-55-2 1,64 10 32,-104 29 38,111-20-57,8 0-56,0 0-1,0 1 1,-21 26 0,34-37-26,-1 0 0,0 0 0,0 0 1,1 0-1,-1 0 0,1 0 0,-1 0 1,1 1-1,0-1 0,-1 0 0,1 0 1,0 2-1,-2 13 22,1 0-1,1 0 1,3 23 0,-3-38-26,0 1 1,0-1 0,0 0 0,1 0 0,-1 0 0,0 0 0,1 0 0,-1 0 0,1 1 0,-1-1 0,1 0 0,0-1 0,0 2 0,2 3 7,2 2-4,0 0 0,1 0 1,-1-1-1,1 1 1,1-1-1,-1 0 0,1-1 1,0 0-1,0 0 1,1 0-1,12 5 1,113 42 23,-103-44-35,136 17-1922,-76-15-7699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6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453 121 7352,'0'-5'0,"-9"-19"0,-4 3 0,-12-3 0,16 18 2,1 0-1,-1 1 1,0 0 0,-1 1 0,1 0 0,-1 1 0,1-1-1,-1 2 1,0 0 0,0 0 0,0 0 0,0 1 0,-1 1-1,1 0 1,-19 2 0,9 3 25,-4 5-14,1 2 0,-25 16 1,31-12 26,-49 81 16,57-77-16,-15 72 17,23-88-50,1 0 0,0 0 0,0 0 0,0 0 1,0 0-1,1 0 0,-1 0 0,1 0 0,0 0 0,0 0 0,1 0 0,-1 0 0,1-1 0,0 1 0,3 5 1,-3-6-2,-2-2-4,0-1 1,1 1-1,-1-1 1,0 1-1,1-1 0,-1 1 1,0-1-1,1 0 1,-1 1-1,1-1 0,-1 1 1,0-1-1,1 0 1,-1 0-1,1 1 0,-1-1 1,1 0-1,-1 0 1,2 1-1,3 1 13,5 3 2,1-1 1,0 0-1,0-1 0,0 0 1,1-1-1,17 2 0,19 0 103,87-5 0,-119-1-108,-12 2-1,1 0-1,-1-1 1,1 0-1,-1 0 1,1 0-1,-1 0 1,7-4-1,1 1 23,0-2 1,0 1-1,0-2 0,-1 0 1,0 0-1,0-1 0,0 0 1,-1-1-1,-1 0 0,10-11 1,-15 12 28,-2 5-42,-1 0-1,0 1 0,1-1 0,0 0 0,0 1 0,0-1 1,2-2-1,1 1 71,-4 3-20,1 1-17,-1 0-52,-1 0-1,1 0 1,0 0-1,-1 0 0,1 0 1,-1 0-1,1 0 1,0 0-1,-1 0 1,1 0-1,0 1 1,-1-1-1,1 0 1,-1 0-1,1 0 1,0 1-1,-1-1 1,1 0-1,-1 1 1,1-1-1,-1 1 1,1-1-1,-1 0 1,1 1-1,-1-1 1,0 1-1,1-1 1,-1 1-1,0 0 1,1-1-1,-1 2 0,2 1 2,6 10-28,-1 1 0,0 0 0,-1 0 0,-1 1 0,0 0 0,-1 0 0,3 21 0,-5-32-99,1 2-24,-3-5-14,17 2-20,-16-3 172,1 0-1,-1 0 0,1 0 1,-1 0-1,1 0 0,-1 0 1,1 0-1,-1-1 1,1 1-1,-1-1 0,1 1 1,-1-1-1,0 0 0,1 1 1,1-2-1,5-3-15,4 1 11,27-16-45,142-99-25,-107 66 84,68-62 11,-121 101 0,41-21-1,-48 32 7,-4 5-11,-1-1 0,1 2 0,-1-1 0,0 1 0,0 1 0,0-1-1,0 2 1,-1-1 0,1 1 0,-1 0 0,0 1 0,-1 0 0,0 0 0,9 9 0,-6-4-1,-5-6 2,0 1-1,0 1 0,0-1 1,-1 1-1,7 13 0,66 132 41,-52-116-43,-18-29-5,0-1 1,0 1-1,1-2 0,0 1 1,0-1-1,0-1 1,0 1-1,1-1 1,0-1-1,0 1 0,0-2 1,0 1-1,0-1 1,10 1-1,-4-3-8,0 0-1,-1-1 1,1 0 0,0-1-1,-1-1 1,1 0 0,-1-1-1,0-1 1,14-6 0,-17 7 9,96-42-12,-36 18 14,-63 25 0,24-4 1,-31 6-4,0 1-1,-1 0 1,1 0 0,0 0-1,0 0 1,0-1-1,-1 1 1,1 1 0,0-1-1,0 0 1,0 0 0,-1 0-1,1 0 1,0 0-1,0 1 1,-1-1 0,1 0-1,0 1 1,0-1 0,-1 1-1,1-1 1,0 1-1,1 7-587,2 7-4181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0 4216,'0'2'-2,"0"0"1,0-1 0,-1 1-1,1-1 1,-1 1 0,0-1-1,1 1 1,-1-1-1,0 1 1,0-1 0,0 1-1,0-1 1,0 0 0,0 0-1,0 1 1,-1-1-1,1 0 1,0 0 0,-1 0-1,1 0 1,0-1 0,-1 1-1,1 0 1,-3 0-1,-5 3-13,0-1-1,0 0 0,-10 1 1,6 0 7,8-3-6,-1 1 1,1-1-1,0-1 1,0 1-1,0-1 0,-9 0 1,-133-19-311,75 12 135,52 4 175,11-1 56,5 4 140,-4 2 76,7-1-218,1-1 1,-1 1 0,1 0-1,-1 0 1,1 0 0,-1 0 0,1 0-1,-1 0 1,1-1 0,0 1 0,0 0-1,-1 0 1,1 0 0,0 0 0,0 0-1,0 2 1,0-2 24,-1 4 62,0 0 0,1-1 0,0 1 0,0 0 0,0 0 0,0 0 0,1-1 1,0 1-1,0 0 0,3 8 0,1 0 68,0 0 0,15 21 1,13 17 119,-13-20-153,0 0-1,19 45 1,-15-24-2,2-1 0,38 56 0,-57-98-127,1 3 3,0 1-1,0-1 0,-2 1 1,1 0-1,4 16 0,-10-25-23,-1-4-12,0 1 1,0-1-1,0 0 0,0 1 1,0-1-1,0 1 0,0-1 1,0 1-1,0-1 0,0 0 1,1 1-1,-1-1 0,0 1 1,0-1-1,0 0 0,1 1 1,-1-1-1,0 0 0,0 1 1,1-1-1,-1 0 0,0 1 1,1-1-1,-1 0 0,0 0 1,1 1-1,-1-1 0,1 0 1,5-2 4,-6 2-5,16-12 0,2-7-118,22-29 0,-30 34-600,34-39-4048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7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4040,'2'4'0,"1"1"0,-1-1 0,-1 1 0,1 0 0,-1 0 0,0 0 0,0 0 0,0 0 0,-1 0 0,0 8 0,0-3-4,3 37-26,-3-37 27,-5 43 0,-10 79 7,11-90 41,-1-7 40,3 1 0,3 69 0,4-40 453,15 78 0,-16-126-473,-3-10 13,1 0 0,0-1 0,1 1 0,0 0 0,4 8 0,16 26 249,-10-19 27,-1 0 0,-1 1 0,12 34 0,-22-52-275,0 0 0,0 0 1,0 0-1,0-1 0,-1 1 0,1 0 1,-2 5-1,1-8-54,0 0 1,0-1-1,-1 1 0,1 0 1,-1-1-1,0 1 0,1 0 1,-1-1-1,0 1 0,0-1 1,0 1-1,0-1 0,0 0 1,0 1-1,0-1 0,0 0 1,-1 0-1,1 0 1,-1 1-1,1-2 0,-1 1 1,1 0-1,-1 0 0,1 0 1,-1-1-1,1 1 0,-3 0 1,-8 0 53,-1 0 0,1 0 0,-1-1 0,1-1 0,-21-4 0,28 4-51,0 0-1,0-1 1,0 0-1,0 0 0,1-1 1,-1 1-1,1-1 1,0 0-1,0 0 0,0 0 1,0-1-1,0 1 1,-4-6-1,4 4-11,1 2-4,0 0 0,0-1-1,0 1 1,0-1-1,0 0 1,1 0 0,-4-8-1,-2-4 3,-23-43-1173,0-4-4687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8968,'0'0'0,"7"29"-120,2 0 96,-1 4 24,-11 0-8,-6 5 8,-2 0-6136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3768,'0'0'0,"12"17"0,17 26 128,7 4 8,-8-13-136,4-1-2544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242 193 7176,'0'0'537,"4"17"-2,32 207 326,-23-146-762,39 104 39,-51-180-134,0 1 0,0-1-1,0 1 1,-1 0 0,1-1-1,-1 1 1,0-1 0,0 1-1,0 0 1,0-1 0,0 1 0,0-1-1,-1 1 1,1-1 0,-3 6-1,2-7-1,0 1 1,0-1-1,0 1 0,0-1 0,0 1 1,-1-1-1,1 0 0,0 0 0,-1 1 1,1-1-1,-1 0 0,0-1 0,1 1 1,-1 0-1,0 0 0,1-1 0,-4 1 0,-7 1 12,1 0 0,-1-2 0,0 1 0,0-1 0,-20-4 0,8 2 26,11 2-35,-21-3 38,1-4-4,-2-5-31,26 7-129,0-1 1,0 0-1,0 0 0,-10-10 1,14 11-405,-25-18-5115</inkml:trace>
  <inkml:trace contextRef="#ctx0" brushRef="#br0" timeOffset="1">948 1 7800,'0'0'0,"20"27"0,-3-3-8,-2-7 8,-11-5-128,1 0 128,-5 2-304,-2 1 304,-1-2-5040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0:4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 7264,'0'0'0,"-3"24"0,-6 47 0,-14 24-8,-11 23 8,-11 5-88,-15 3 88,1-17-312,8-35 312,0-4-4664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2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2424,'0'0'1227,"5"-5"-1102,5-6-71,1 2 1,0-1-1,1 2 0,-1 0 1,2 0-1,-1 1 0,19-8 1,-6 6 205,-23 8-11,0 0-112,6-4 5,-5 3-4,3 1 1,-4 1 102,-1 0-133,6 0-1,-5 0-14,4 7 4,-6-6-64,0 0 1,1-1-1,-1 1 1,0 0-1,0-1 0,1 1 1,-1-1-1,1 1 1,-1-1-1,1 1 1,-1-1-1,1 1 0,-1-1 1,1 1-1,-1-1 1,1 1-1,-1-1 0,1 0 1,0 1-1,-1-1 1,2 0-1,1-1-160,5 10 2121,-7-8-1796,0 1-119,6 5-4,-5-4-67,-1-1 1,1 1 0,-1 0 0,0 0-1,0-1 1,0 1 0,-1 0 0,1 0-1,-1 0 1,1 0 0,-1 0 0,0 4-1,0-4 0,2 31 40,-2 50 1,-2-56-36,2 1 1,5 38-1,0-40-8,-1-21-3,-1-2-1,9 13 2,3-3 2,2-5-3,-12-8-1,0-1 0,-1 0 0,1 0 0,0 0-1,0-1 1,-1 0 0,1 0 0,-1 0 0,1 0 0,-1-1 0,1 1 0,-1-1 0,0-1 0,7-3 0,-8 4-1,21-12 3,-20 12-1,-1-1-1,0 0 1,0 0-1,0 0 1,0 0-1,0 0 1,-1-1-1,1 0 1,-1 1-1,0-1 1,0 0-1,0 0 1,-1 0-1,1 0 1,0-5-1,-2 8 7,1-1-2,0 0 0,-1 0 0,1 0 0,-1 0 0,1 0 0,-1 0 0,0 0 0,1 0 0,-1 0 0,0 0 0,-1 0 0,1 0 0,-1-3 0,1 3 14,0 1-16,0 1 1,0 0-1,0-1 0,0 1 1,0 0-1,0 0 0,0-1 1,0 1-1,0 0 0,0 0 1,0-1-1,0 1 0,0 0 1,0 0-1,0-1 0,0 1 0,0 0 1,-1 0-1,1-1 0,0 1 1,0 0-1,0 0 0,0-1 1,-1 1-1,1 0 0,0 0 1,0 0-1,0 0 0,-1-1 1,1 1-1,0 0 0,0 0 1,-1 0-1,1 0 0,0 0 1,0 0-1,-1 0 0,1 0 0,0 0 1,-1 0-1,0 2 1,-1 1 0,1-1 0,0 1-1,0-1 1,1 1 0,-1 0 0,0 0 0,1-1 0,0 1 0,-1 0-1,1 0 1,1 4 0,-1 21 0,3 5-3,1-15-8,12 35 0,-5-20-1,-10-30-5,1 10-12,-10-3 23,7-9 0,-26 11 3,0 2 3,-5 2-2,-35 10 5,30-11-3,-9 2-3,31-12-224,-1-1-1,1-1 1,0-1 0,-24 2 0,-12-1-5331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3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109 597 1800,'0'0'-23,"1"2"-18,6 6 20,-1 1 10,-2-3 5,19 9 4,-17-12 2,21 17 0,-5-2 329,41 27 1,-58-43-190,0 0 1,0 0-1,0-1 1,0 1-1,0-1 1,0-1-1,0 1 1,1-1-1,-1 0 1,0 0 0,0 0-1,0-1 1,0 0-1,1 0 1,-1 0-1,9-4 1,-7 2-7,0 0-1,0-1 1,-1 0 0,1 0 0,-1-1-1,0 1 1,0-1 0,0-1 0,-1 1 0,1-1-1,-1 0 1,-1 0 0,1 0 0,4-11-1,-7 12-36,-1 1 0,0-1 0,-1 1 0,1-1 0,-1 0 0,0 1 0,-1-10 0,0-2 74,1 15-156,-1 0 0,1 0 0,0 0-1,-1 0 1,1 0 0,-1 0 0,1 0 0,-1 0-1,1 0 1,-1 0 0,0 0 0,1 1 0,-1-1-1,0 0 1,0 0 0,0 1 0,0-1 0,-1 0-1,-4-4 48,4 3-58,0 0-1,0 1 1,0-1 0,0 1 0,-1-1 0,1 1 0,0 0 0,-1 0 0,1 0-1,0 0 1,-1 1 0,0-1 0,1 0 0,-1 1 0,1 0 0,-1 0-1,1 0 1,-1 0 0,-4 0 0,-31 7-1,22-3-5,0 1 1,0 0 0,1 1-1,0 1 1,-24 13 0,26-12 0,6-4-1,0 1 0,0 0 1,-12 11-1,-57 65-9,63-62-1,-7 23 4,2 1 0,-17 63 0,30-87 7,2-9-3,1-1 0,1 1 1,-2 15-1,-1 44-8,4-67 11,0-1 0,0 1 0,1 0 0,-1-1 0,0 1 0,0-1 0,1 1 0,-1 0 0,1-1 0,0 1 0,-1-1 0,1 0 0,0 1 0,0-1 0,0 1 0,0-1 0,2 2 0,2 3-1,-1 2 0,-2-6 1,-1 1 0,1-1 0,-1 0 0,1 0-1,0 0 1,0 0 0,0 0 0,0 0 0,0-1-1,0 1 1,1-1 0,3 3 0,12 5-5,-1-2-1,25 8 1,-24-12-7,1-3 3,-1-1 0,1 0 0,0-2 0,-1 0 0,34-10 0,-40 8 6,-8 4 2,0-1 0,-1 1-1,1-1 1,0 0 0,-1 0-1,0 0 1,0-1 0,1 1-1,2-4 1,27-24-13,2-12 13,-3-13 2,-3-13 0,0-5 0,2-5 0,0-3 0,-2 1 1,44-156 27,-56 150-16,-14 66-8,3-8 6,-1 0 0,-2-1 1,-1 1-1,-1-36 0,-5 38 31,-11-40 0,15 64-11,-3 3 2,2-1-29,1 0-1,-1 0 0,0 0 0,1 0 1,-1 0-1,1 1 0,-1-1 0,0 0 1,1 0-1,-1 0 0,1 1 0,-1-1 1,0 0-1,1 1 0,-1-1 0,1 0 1,-1 1-1,1-1 0,0 1 0,-2 0 1,-10 17 23,-14 26 1,21-37-18,2 0-1,-1 0 1,1 0-1,0 1 1,-3 15-1,-1 2 1,-2 1-4,2-4 9,-7 39-1,-28 214 150,39-249-153,1-14 12,1 0 1,1 0-1,1 19 1,2 7 40,1 1 1,16 61-1,-3-56-49,-8-29 7,-3-8-16,1 0 0,0 0-1,0-1 1,0 0 0,1 0 0,11 5-1,-4-7 10,3-6-9,-1 0 0,1-1 1,-1-1-1,0 0 0,0-1 1,30-15-1,8-10-1,-4-4 1,-6-3-2,-2-3 2,-1 1-2,-5 3 2,-8 7-3,10-13-2,-27 27 0,-3 8 0,2 15 0,24 43 0,-6-19 0,8 0 0,3 1 0,-6 5 1,-8-4 4,-12-8-3,-12-23-3,-1 1 1,0 0 0,-1-1 0,1 1 0,-1 0-1,0 0 1,0 0 0,0 0 0,0 0-1,0-1 1,-1 1 0,0 0 0,-2 6-1,1-3 0,-1 1-1,-1-1 1,1 1 0,-6 7-1,5-11-4,1 1-1,-1-1 1,0 0-1,0 0 1,-1-1-1,1 1 1,-1-1-1,0 0 1,0 0-1,0-1 1,-6 3-1,1 0-15,8-4-11,-1-5-1,1 2 28,0 1-1,0-2 0,1 1 0,-1 0 0,0 0 0,1 0 0,0-1 0,-1 1 0,1-1 1,0 1-1,0-1 0,0 1 0,1-1 0,-1 0 0,1 1 0,-1-1 0,1-3 0,-1-3-4,1 6 1,0-1 1,1 1-1,-1-1 1,0 1-1,1-1 1,0 1-1,0 0 1,0-1-1,3-5 1,29-65-106,-23 61 23,13-6 40,0 0 0,1 2 0,39-21 0,-47 28 45,-7 6-2,0-1 1,0 1-1,11-4 1,-19 8 7,18-8-10,0 1 0,1 1-1,0 1 1,32-4-1,-50 9 12,-1 0-1,0 0 0,1 0 0,-1 1 1,1-1-1,-1 0 0,1 0 1,-1 1-1,0-1 0,1 1 0,-1 0 1,0-1-1,0 1 0,1 0 0,0 1 1,4 1-2,20 16 1,0 5 1,1 3 1,-19-19 3,-1-1 0,2 0 0,-1 0 0,1-1 0,0 0 0,1-1 0,-1 0 0,20 7 0,17-3-1,6-10-3,3-10 0,-3-10 0,-7-7 0,-39 24-1,0-1 1,0 0-1,-1 0 1,1 0-1,-2-1 1,1 0-1,0 0 0,-1 0 1,0-1-1,-1 1 1,1-1-1,-1 0 1,-1 0-1,4-10 1,-3 6-1,-2 8 0,0 0 1,0 0 0,-1 0-1,1 0 1,-1 0-1,1 0 1,-1-1-1,0 1 1,-1 0-1,1 0 1,-1-5-1,-3-9-1,0-1 0,-1 1 0,-1 0 1,-13-28-1,18 42 1,-1-1 1,0 1-1,0-1 1,-1 1-1,1 0 1,0 0-1,-1 0 1,0 0-1,0 0 1,0 1-1,0-1 1,0 1-1,0 0 1,-1 0-1,-3-2 1,3 3 0,-1-1 0,1 1 0,-1 1 0,1-1 0,-1 0 0,1 1 0,-5 0 0,3 1 0,0-1 0,0 1 0,-1 0 0,1 1 0,-11 3 0,9-1 0,1 0 0,-1 0 0,1 0 0,-11 9 0,-27 31 0,2 9 1,4 10 4,28-40-3,-9 29-1,-4 34 4,9 9-2,6 65 5,8-154-6,1 1 0,0-1 0,1 0 1,-1 0-1,1 0 0,0 0 0,3 9 0,1 1 1,-2-6 4,-1 0-1,2-1 1,-1 0 0,1 1-1,1-2 1,0 1 0,0 0-1,1-1 1,11 13 0,-14-17-1,1-1 0,0-1 1,0 1-1,0 0 0,0-1 0,1 0 1,-1 0-1,0 0 0,1 0 1,0-1-1,-1 0 0,1 0 0,5 1 1,-4-1-2,10-1 23,7-6-14,1 0 0,24-10-1,-28 5 1,8-11-484,50-48 1,-23 13-4304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1469 8792,'1'-8'-56,"0"0"0,1 0 1,1 0-1,-1 0 0,1 1 0,0-1 1,1 1-1,6-10 0,3-9-93,12-28 88,-7 13 47,4-11 12,27-78 8,6-32 66,-27 74 34,36-116 19,-53 164-17,28-170 55,-35 168-23,-2 17-69,1-2-12,-1-1 1,-2 0-1,-1 0 0,-5-33 1,4 47-26,1 1 40,-2-1 0,1 1-1,-8-20 1,9 29-37,0 1 0,-1-1 1,1 1-1,-1 0 0,0 0 0,0 0 0,0 0 0,0 0 0,-1 0 0,1 0 1,-1 1-1,1-1 0,-1 1 0,0 0 0,0 0 0,0 0 0,0 0 0,-1 0 1,-5-2-1,6 4-20,1 0 0,0-1 0,0 1 0,0 0 1,0 0-1,0 0 0,0 1 0,0-1 0,0 0 0,0 1 1,0-1-1,0 1 0,0 0 0,0 0 0,0-1 1,0 1-1,1 1 0,-1-1 0,0 0 0,-2 2 0,-1 2 0,0 0-1,0 0 0,-7 11 1,7-10-6,-6 13 97,-5 25-33,-14 67 1,22-71 4,-21 183 22,25-177-68,-8 186 7,12-188-34,6 56-1,7-2-4,4-25-2,1-26 0,1-14 0,4-8 0,-2-10 0,0-10 0,2-7 0,42-10 0,-42 1 0,-11 4 1,0 1 4,-1 0 0,-1-1 0,1-1 0,-1 0 0,11-10 0,-12 9 18,1 0-1,0 1 1,0 1-1,20-11 1,-30 18-23,4-2 10,0 0 0,0 0 1,0 1-1,0-1 0,6 0 1,-9 2-9,0 0 0,1-1 0,-1 1 1,0 0-1,0 0 0,0 0 1,0 1-1,0-1 0,1 0 1,-1 0-1,0 0 0,0 1 1,0-1-1,0 1 0,0-1 0,0 1 1,0-1-1,0 1 0,0 0 1,0-1-1,0 1 0,0 0 1,-1 0-1,1-1 0,0 1 0,-1 0 1,1 0-1,0 0 0,-1 0 1,2 2-1,0 12 2,-4 9 1,-6 9-3,-7 2-2,-10-6 0,-3-7 0,0-4 0,-1-6 0,-7-2 0,17-7-5,0-1 1,-1-1-1,1 0 1,0-1-1,-1-2 1,1 0 0,0 0-1,-24-8 1,40 9-53,0 0 1,-1 0-1,1 0 1,0-1-1,0 0 1,0 1-1,0-1 1,0 0-1,1 0 1,-1-1-1,1 1 1,-1 0-1,1-1 1,0 0-1,-2-2 1,-2-2-656,-12-14-5848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406 879 10040,'3'-13'26,"-1"0"1,-1 1 0,0-1-1,0 0 1,-2 0 0,-2-19-1,-1 18 28,-4 1 46,-1 0 0,0 0 0,-1 1 0,-1 0 1,0 0-1,-14-11 0,16 16-47,6 4 11,0 1-1,0-1 1,0 1 0,-1 0 0,1 1 0,-7-4 0,-1 0 72,0 1 0,0 0 0,-1 0 0,1 1 1,-1 1-1,1 0 0,-1 0 0,0 2 0,0-1 0,-19 3 0,28-2-75,1 0-1,-1 1 1,1-1-1,0 1 1,-1 0-1,1 0 1,0 0-1,0 0 1,0 0-1,-1 0 1,-2 3-1,-5 3 48,-24 15 32,20-10 140,6-1-206,0 1 1,0 0 0,1 1-1,-8 20 1,11-13 113,5 3-102,0 1 0,8 35 1,-1-39 54,2-4-93,1-1 1,0 0-1,19 19 0,-16-24 46,0-5-62,0 1 0,1-2 1,23 5-1,-22-10 56,-6-3-67,1-1 0,-1 1 0,0-2 0,0 1 0,15-13 1,-11 2 58,3-16-26,18-48 0,-27 53 7,9-120 26,-17 115-47,-15-153 14,10 145-20,-3-19-10,-15-105 16,-10 15 5,31 142-43,0-14 29,13 47-8,12 34-11,37 106 5,-45-126-4,26 60 1,8 7-10,-7-27-1,23 46 24,-51-96-15,-1 0 0,-2 1 0,13 60 0,0 11-1985,-14-64-8013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6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1 461 7176,'14'12'10,"1"-1"-1,25 15 1,1-5-7,-26-14-9,-9-3-1,0-1-1,1 0 1,-1 0 0,1-1-1,-1 1 1,1-1-1,0-1 1,0 1 0,0-1-1,0-1 1,0 1-1,0-1 1,11-1-1,9-8 6,-22 7 11,-1-1 0,0 1 0,-1-1 0,1 0-1,0 0 1,-1 0 0,0-1 0,1 1 0,-1-1 0,-1 0 0,1 0 0,-1 0 0,1 0 0,-1 0 0,0 0 0,0-1 0,-1 1 0,0-1 0,1 1 0,-1-7-1,3-14 103,-2 1 0,-1-49-1,-2 38-37,1-17 299,-3 0 0,-12-59 0,13 100-111,-1 0 0,-1 0 0,0 1 0,0-1 0,-9-15 0,12 25 34,-21-15 617,20 15-784,0 2-114,1 0 0,0 0 0,-1 0 0,1 0 1,0 0-1,0 0 0,0 1 0,0-1 0,0 0 0,0 1 0,0-1 0,0 0 1,1 1-1,-1-1 0,1 1 0,-1-1 0,1 1 0,-1 0 0,1 2 0,-7 27 29,6-24-35,1 1 0,1 0 0,-1 0 0,1 0 0,0-1 0,1 1 0,0 0 0,0-1 0,4 9 0,-3-5-4,-1-4 1,1 0 0,-1 0-1,1 0 1,4 8-1,1 0 0,12 26-1,3 1-3,9 8 0,5 0 0,-1-8 0,2-1 0,0 1 0,-4 0 0,-7-5 0,-3-1 0,-6-1 0,-1-2 0,1-3 0,8 7 1,-23-32 4,-3-5-5,0 1 0,0-1 0,0 1 0,0-1 0,1 1 1,-1-1-1,0 1 0,0-1 0,0 1 0,1-1 0,-1 1 0,0-1 0,1 1 0,-1-1 0,0 1 0,1-1 0,-1 0 0,0 1 0,1-1 0,-1 0 0,1 1 0,-1-1 0,1 0 0,-1 0 0,1 1 0,-1-1 0,1 0 0,-1 0 0,1 0 0,-1 0 0,1 1 1,-1-1-1,1 0 0,-1 0 0,1 0 0,-1 0 0,2-1 0,0 1 0,1 0-1,0 0 1,0-1-1,1 1 1,-1-1 0,0 1-1,0-1 1,0 0 0,0 0-1,0 0 1,-1-1-1,1 1 1,0-1 0,4-3-1,24-24-11,-27 24 8,17-20-37,-1-1 0,28-49 0,-32 48 3,15-22-99,-18 27 59,-3 7-47,-1 0-1,-1-1 1,8-18 0,-15 32 56,1 2 2,0 0 61,0 0-1,1 0 1,-1 0 0,0 1-1,0-1 1,1 1-1,-1 0 1,0-1 0,0 1-1,0 0 1,0 0-1,0 0 1,0 0 0,0 1-1,0-1 1,-1 1-1,1-1 1,1 2 0,4 4 2,-1-1 1,1-1 0,0 1 0,1-1-1,-1-1 1,1 1 0,0-1-1,0-1 1,1 1 0,-1-1 0,1-1-1,13 3 1,-10-3 2,-7-2-1,0 1 1,1-1 0,-1 0-1,0 0 1,10-1 0,1-2-4,0 0 1,-1-1 0,1 0-1,-1-1 1,0-1-1,15-8 1,-21 8 2,1 1-1,-1-2 1,-1 1 0,15-14 0,-20 17 0,0-1 1,0 0-1,0 0 1,0 0 0,-1 0-1,0-1 1,0 1 0,0-1-1,0 1 1,-1-1-1,1 0 1,-1 1 0,0-1-1,0-7 1,0 3 0,-1 6 0,1 1 1,-1-1-1,0 0 1,0 1-1,0-1 1,0 1-1,-1-1 1,1 0-1,-1 1 1,0-1-1,1 1 1,-3-4-1,-2-5 0,0 1 0,-1-1 0,-1 1 0,1 1 0,-2-1 0,1 1 0,-1 0 1,-1 1-1,-9-9 0,-24-15 1,34 26-1,0 1 1,-1 0 0,0 0 0,0 0 0,-17-5-1,15 10-4,5 3 2,-1 0 0,1 0 1,0 1-1,0 0 0,1 0 0,-1 0 1,1 0-1,0 1 0,0 0 0,0 0 1,-4 7-1,-5 7-15,-19 34 0,26-40-8,1 1 0,0 0 0,1 0 0,-7 29 0,7-22 13,1 0-39,0 88-16,4-102 56,0-1 1,1 0-1,-1 0 1,1 0-1,0 0 0,0 0 1,3 6-1,2 6-2,-3 0 6,-2-11-3,1 0 0,0 0 0,0 0 0,0 0 0,6 9 0,40 81-60,-35-80 38,-2-6 24,1 0 0,0-1 0,1-1 0,15 9 1,-9-12-11,18-3 8,39-2 1,-51-6-9,109-52-2,-108 41 1,160-136-34,-130 104 52,-5 2 2,-11 5 1,6-11 7,-45 50-6,0-1-1,0 1 1,0-1-1,0 1 1,0 0 0,-1-1-1,1 1 1,-1-1-1,1 0 1,-1 1 0,0-1-1,0 1 1,-1-1-1,0-4 1,1 3 1,-1 0 0,0 1 0,0 0 1,0-1-1,0 1 1,-1 0-1,1 0 0,-1 0 1,0 0-1,0 0 0,0 0 1,0 0-1,-1 1 1,1-1-1,-1 1 0,-3-4 1,3 4 0,0-1 1,0 1 1,0 0-1,-1 0 0,1 0 0,0 1 0,-1-1 0,1 1 0,-1 0 0,0 0 0,1 0 0,-1 0 0,0 1 0,0-1 1,-4 1-1,3 0 4,3-1-2,0 1 0,0 0 0,0 0-1,0 0 1,1 0 0,-1 0 0,0 1 0,0-1 0,1 0 0,-1 1 0,0 0 0,0-1 0,1 1 0,-1 0 0,-2 1 0,-4 3 8,-2-1-4,7-3-6,-1 1 1,1-1 0,0 1-1,-1 0 1,1 0 0,0 1-1,0-1 1,-5 6 0,-88 105 86,85-99-89,2-2 4,-1 0-1,2 1 1,0 0 0,-9 20 0,15-29-3,0 1-1,0-1 1,1 0-1,-1 0 1,1 1 0,0-1-1,1 1 1,-1-1 0,1 1-1,-1-1 1,1 1-1,1-1 1,0 7 0,0-10-1,-1 0 0,1 0 1,0 0-1,0 0 0,0-1 1,-1 1-1,1 0 0,0 0 0,0-1 1,0 1-1,0-1 0,0 1 1,1-1-1,-1 1 0,0-1 1,0 1-1,0-1 0,0 0 0,0 0 1,1 0-1,-1 0 0,0 0 1,0 0-1,0 0 0,1 0 1,-1 0-1,0 0 0,0 0 1,0-1-1,2 0 0,32-12 53,-33 12-57,3-1 29,1-1 0,-1-1 0,0 1 0,1-1 0,-2 0 0,1 0 0,0-1 0,-1 1 0,0-1-1,0 0 1,0 0 0,-1 0 0,4-6 0,14-20 244,-19 28-200,17-30 322,-15 29-259,6-2-7,-10 6-121,1 0-1,0 0 1,0 0-1,0 0 1,0 0 0,-1 1-1,1-1 1,0 0-1,0 0 1,-1 0 0,1 1-1,0-1 1,0 1-1,-1-1 1,1 0 0,0 1-1,-1-1 1,1 1-1,-1-1 1,1 1 0,-1 0-1,1-1 1,-1 1-1,1 0 1,0 0 0,-1 0 4,7 9 14,-1 1 0,-1 0 0,0 0 0,7 21 0,8 37 11,16 35-4,-26-87-25,0-6-6,0-1 0,1 0 0,0-1 0,12 9 0,-8-12-13,-6-6 9,0 1 0,1-1 0,-1-1 1,0 0-1,0 0 0,12-4 0,-5-3-50,60-61-34,-61 50-25,-8 9 74,6-9-1,-2-1 0,0 0 0,-1 0 0,12-35 0,40-180-212,-43 135 151,14-98-73,-25 166 134,-8 30 27,0 4-4,-1 47 15,3 6 1,4 18 0,2 10 0,-1 4 0,17 162-8,-13-154 1,-10-83 6,1 12-1,1 0 0,2-1 0,9 33 0,-4-30 2,-10-24-1,1-1 1,0 1 0,0 0 0,0 0 0,0-1 0,0 1-1,0-1 1,1 1 0,-1-1 0,3 3 0,-3-4-1,0 1 1,0-1 0,0 0 0,0 0-1,-1 0 1,1 1 0,0-1 0,0 0 0,0 0-1,0 0 1,0-1 0,0 1 0,0 0-1,0 0 1,0 0 0,0-1 0,0 1-1,-1 0 1,1-1 0,0 1 0,0-1 0,0 1-1,-1-1 1,1 1 0,1-2 0,5-2-2,-5 3 0,1-1 0,-1 1 0,0-1-1,0 1 1,0-1 0,0 0 0,0 0-1,-1 0 1,1 0 0,-1 0-1,1 0 1,1-3 0,10-18-452,0 0 0,13-36 1,1-7-6227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 7896,'0'9'0,"-6"3"0,-10 3-23,0-1 0,-1-1 0,-1 0 0,-26 14 1,19-12-28,7-4-29,0-1 0,-1 0 1,0-2-1,-23 7 0,20-7 34,6-1-79,-1-1 1,-18 5-1,10-5 68,-59 18-210,69-20 211,3 1-6,-1-1 1,1-1-1,-1 0 0,0-1 0,1-1 1,-1 0-1,0 0 0,-16-2 0,25 0 80,-4-1 44,6 2 391,152 7 1322,-104-3-1437,-2 1 122,84 23-1,-113-24-424,26 13 167,-32-13-169,4 3 38,1 0 0,1-1-1,-1-1 1,1 0 0,0-1-1,25 4 1,-31-8-315,0-1 0,0 0 0,-1 0 0,17-5 0,-1-1-5823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7896,'11'7'-88,"0"0"1,0 1-1,0 0 0,-1 0 1,0 2-1,8 9 0,-12-13-57,5 4-31,-6-5-24,3 4-708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1:37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8072,'0'0'0,"0"12"0,-1 21 0,-2 17-24,7 15 24,-1 8-136,-7 13 136,-16-3-384,-11-12 384,-4-2-5168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7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371 252 2160,'0'0'6185,"-4"-4"-5913,-14-10 0,17 14-259,0 0 0,1-1 0,-1 1 0,0 0 0,1 0 0,-1 0-1,0 0 1,0 0 0,1 0 0,-1 0 0,0 0 0,1 0 0,-1 0 0,0 1 0,1-1 0,-1 0-1,0 0 1,1 1 0,-1-1 0,0 0 0,1 1 0,-1-1 0,1 1 0,-1-1 0,1 1 0,-1-1 0,1 1-1,-1-1 1,1 1 0,-1-1 0,0 2 0,0-1 27,-6 7 2,0 1-1,1-1 0,0 1 0,0 0 0,1 1 1,1-1-1,-1 1 0,1 0 0,-4 17 0,3-10-22,-60 169 313,9-22-228,44-128-57,-64 245 38,59-215-81,2-21 1,1-16-3,5-14-1,18-31 4,-2 0 0,10-29 0,-13 34-4,32-100 11,-6 12 15,62-172 85,-84 247-105,11-42 66,-12 39-36,-1 9 41,-1 0 1,-1 0 0,-1-1 0,2-35-1,-5 49 5,-3-4 2,2 7-3,0-6 35,0-3 37,1 11-153,1 0 0,-1-1 0,0 1 0,1 0 0,-1 0 0,0 0 0,0 0 0,1-1 0,-1 1 0,0 0 0,1 0 0,-1 0 0,0 0 0,1 0 0,-1 0 0,1 0 0,-1 0 0,0 0 0,1 0 0,-1 0 0,0 0 0,1 0 0,-1 0 0,0 0 0,1 0 0,-1 1 0,0-1 0,1 0 0,-1 0 0,0 0 0,0 0 0,1 1 0,-1-1 0,0 0 0,0 0 0,1 1 0,17 15 4,8 19 0,8 17-3,58 66-24,-58-76 14,9 16-42,-25-34 27,0-1 0,1-1 0,2-1 0,33 28 0,-53-48 22,0 0-1,1 0 1,-1 0-1,0-1 1,1 1-1,-1 0 1,0 0-1,1-1 1,-1 1-1,1-1 1,-1 0-1,1 1 1,-1-1-1,1 0 1,2 0-1,1 0-1,-3 0 3,0 0 0,0 0 0,0 0-1,0 0 1,0 0 0,0 0 0,0-1-1,-1 1 1,1-1 0,3-1 0,21-17 0,11-20 0,7-15 0,3-12 1,38-77 8,-72 113 5,72-232 82,-76 236-91,7-27 62,-15 47-63,5-17 74,-1-1-1,2-28 1,-7 50-10,1-8 165,-6 22-202,0 1 1,-6 23-1,-1 20-22,1 17-4,7 8-3,2-41-13,2 0 0,2 1 1,2-2-1,9 44 0,-12-78-5,1 0 0,0-1 0,0 1 0,0-1-1,0 0 1,1 0 0,0 0 0,4 6 0,-1-3-7,-3-4 2,-1 0 0,0 0 0,1-1 0,0 1-1,-1-1 1,1 0 0,0 0 0,0 0 0,0 0-1,7 2 1,-4-1-22,-3-2-26,0 0 0,1 0 0,-1-1 0,1 1 0,-1-1 0,0 0 0,1 0 0,-1 0 0,1 0 0,-1 0-1,0-1 1,1 0 0,-1 0 0,0 0 0,7-2 0,1-1-227,6 0-56,1 2 0,-1-1-1,1 2 1,22 0 0,-38 1 252,-1 0-107,5 0 128,-4 0 14,1 18-80,-4-13 129,0 0 1,0 0 0,0 0 0,-1-1-1,-2 6 1,-3 7-4,3-6 11,2-5-4,0-1 0,0 0 0,1 1 0,0-1 0,0 7 0,-3 18-37,1-1-1,2 1 1,4 42 0,-2-57 38,-1-11 4,1 0 0,-1 0-1,1 0 1,0 0 0,0 0-1,0-1 1,1 1 0,0 0-1,2 4 1,2 3-14,0-1 0,1 0 1,11 14-1,-8-18-31,-4-5 46,0 0-1,0-1 1,-1 1-1,1-1 0,0-1 1,0 1-1,-1-1 1,1 0-1,0 0 1,-1-1-1,1 1 1,-1-1-1,1 0 1,-1-1-1,0 0 1,0 1-1,0-2 1,0 1-1,4-4 0,0 0 4,38-37-8,-7 3 4,3-8 7,-34 36 4,0 0 0,-1 0 0,-1 0 0,7-17 0,-11 17 64,-3 5-36,-1 0 0,0 1 0,0 0-1,-1-1 1,1 1 0,-2 0 0,1-1 0,-1 1-1,0 1 1,0-1 0,-1 0 0,0 1 0,-9-12-1,3 5 1,6 7 27,-1 1 1,0-1 0,0 1-1,-10-8 1,7 5 38,0 1 0,-1 1 0,0-1 0,0 1 0,-1 1 0,1 0 0,-1 0 0,-19-5 0,-8 7 10,22 5 166,-1 3-186,1 1 0,0 1 1,-14 10-1,16-6 40,-7 15 25,-25 42-1,41-50-137,4-17-16,1 1 1,0-1-1,-1 0 1,1 1-1,0-1 0,0 0 1,-1 1-1,1-1 1,0 0-1,0 0 1,1 0-1,-1 0 0,0 0 1,0 0-1,0 0 1,1-1-1,-1 1 0,0 0 1,1-1-1,-1 1 1,0-1-1,1 1 0,-1-1 1,1 1-1,-1-1 1,3 0-1,4 1-12,0-1 0,0 0-1,0-1 1,-1 0 0,1 0 0,0-1 0,-1 0-1,1 0 1,-1 0 0,12-6 0,107-44-153,52-30-265,-171 78 412,23-13-180,-14 7 112,6-3 16,-1-1 0,-1-1 0,0-1 1,20-22-1,-25 22-13,0-1 0,-1 0 0,-1-1 0,-1-1 0,15-31 0,-26 49 80,-1 0-1,1 0 1,-1 0 0,1 0 0,-1 0 0,0 0 0,1 0-1,-1 0 1,0 0 0,0 0 0,0 0 0,0 0 0,0 0-1,0 0 1,0 0 0,0-2 0,-1 0 2,0 0-1,1 0 1,0 0-1,0-1 1,0 1 0,0 0-1,1 0 1,-1 0-1,2-6 1,0 3 9,-1 5 1,1 6-2,1-1-4,-2-3-2,0 1 1,0-1-1,-1 1 1,1-1-1,0 1 1,-1-1-1,1 1 1,-1-1-1,1 1 1,-1-1-1,0 1 1,0 0-1,1-1 1,-1 1 0,0-1-1,-1 1 1,1 2-1,-5 103 16,-1-14-3,1-13-10,-5-5 2,-7-3-2,-14 99 18,20-101-10,9-58-4,1 0 0,-1 1 1,2 15-1,0-24-5,0-4-2,-1 0 0,1 1 1,0-1-1,0 0 0,0 1 1,0-1-1,0 0 0,0 1 1,0-1-1,0 1 0,0-1 1,0 0-1,0 1 0,0-1 1,0 0-1,1 1 0,-1-1 1,0 0-1,0 1 0,0-1 1,0 0-1,1 1 0,-1-1 1,0 0-1,0 1 0,0-1 1,1 0-1,-1 0 0,0 1 1,1-1-1,-1 0 0,0 0 1,1 0-1,-1 1 0,0-1 1,1 0-1,6-3 2,-7 2-2,17-11-952,0-3-3814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2872,'0'0'0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7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2968,'76'-16'198,"-56"13"-87,-1-1 0,1 0 0,-1-2 0,0 0 0,27-14 0,-41 18 49,3-1 41,-4 1 39,4-1 27,-6 2 374,0 0-326,4-5-10,-5 4 236,1 2-314,5-2-8,-6 3-195,0 0 0,0 0 0,-1-1 0,1 1 0,0 0 0,-1 1 0,1-1 0,-1 0-1,1 0 1,-1 0 0,1 0 0,-1 0 0,0 0 0,1 3 0,-1-4-6,3 27 93,0-1 0,-2 0 0,-1 0 1,-6 45-1,5-58-78,-1 8-17,-2 31 86,7 119 144,-3-169-239,0 0-1,0 0 0,0 0 0,0 0 0,0-1 0,0 1 0,0 0 0,-1 0 0,1 0 0,-1 0 0,0 0 1,-1 3-1,1-2 0,0-1 15,-3 8 21,5-4-13,26-99-1000,-8 25-3922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93 6640,'-2'-14'1,"-1"4"6,0 6-1,-5-10 0,11 9-5,-2 4 0,13-12 1,9-3-2,7 5 0,-24 10-15,0-1 0,1 2 0,-1-1 0,0 1 0,1 0 0,9 1 0,9 1-44,-25 0-16,1 6 0,-2-7 65,1 1 0,-1-1 0,0 1 0,0-1-1,0 1 1,0-1 0,0 1 0,0-1-1,-1 0 1,1 0 0,0 1 0,-1-1 0,1 0-1,-2 1 1,2-1 2,-32 16-705,21-12-2747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8160,'71'17'-434,"-59"-15"408,-8-1 18,1 0-1,-1-1 1,1 0-1,0 1 1,-1-2 0,6 0-1,124-8-55,-94 12 63,76 11 51,-70-9 130,66 0 0,-66-9 93,-40 3-233,1 0 1,-1 0 0,1 1 0,-1 0 0,1 0-1,-1 0 1,1 1 0,-1 0 0,10 3-1,-15-3 162,19-13-37,8-8-1202,1-1-4223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2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21 7352,'-1'-1'72,"-15"-4"-32,-1 1 1,1 1 0,-1 0-1,0 1 1,0 0 0,0 2-1,-21 1 1,25 0-25,-31 7 91,-130 41 165,154-42-259,8-3 7,1 1 1,-1 0 0,-10 7 0,-77 47 71,82-45-31,9-6-38,0 1-11,-1 0 1,1 0-1,0 1 1,1 0-1,0 0 0,1 1 1,0 0-1,-6 17 1,8-18 5,-2 5-3,0 0 0,1 0-1,1 1 1,1-1 0,0 1-1,0 23 1,2-27 12,0 1-9,0 0-1,1 0 1,1 0 0,0-1-1,1 1 1,4 16 0,-4-21 2,0 0 1,1 0-1,0 0 0,0 0 1,1-1-1,0 0 1,0 1-1,1-1 0,9 11 1,-10-15-15,0-1 0,0 1 0,1-1 0,-1 0-1,1 0 1,-1-1 0,1 1 0,-1-1 0,1 0 0,0 0 0,0-1 0,6 1 0,1 0-1,-8 0-2,0-1 0,0 0-1,0 0 1,0 0 0,1 0-1,-1-1 1,0 1 0,0-1-1,4-2 1,29-7 19,0-2 0,39-19 1,-33 8-17,-27 11 8,23-26-1,-26 22-11,17-26 0,42-90-2,-69 125 2,6-11-12,1 0-1,19-29 1,-27 46 6,0-1 1,0 1 0,-1 0 0,1 0-1,0 0 1,0 0 0,0 0 0,0 1 0,0-1-1,0 1 1,0-1 0,0 1 0,0 0-1,0-1 1,0 1 0,1 0 0,-1 1-1,0-1 1,0 0 0,0 0 0,0 1-1,3 0 1,0 1-2,1 0 0,-1 0 0,0 1 0,0-1 0,0 1 0,0 0 0,0 0 0,-1 1 0,5 3 0,5 8-10,19 26-1,-25-31 16,2 0-3,0 1 1,0-1-1,1-1 1,0 0-1,1-1 1,0 0-1,0 0 1,16 6-1,-17-9 2,40 12-6,-32-12-5,1 0 0,0-2 0,-1 0 0,38 1 0,-47-5 7,-8 2 1,0-2 1,1 1-1,-1 0 1,0 0-1,1-1 1,-1 1 0,0-1-1,1 0 1,-1 1-1,0-1 1,0 0 0,0 0-1,4-3 1,0 0-4,-1 0-1,0 0 1,1-1 0,-1 0 0,-1 0 0,1 0 0,-1 0 0,0-1-1,0 0 1,0 0 0,-1 0 0,0 0 0,4-13 0,12-47-13,-11 37 12,-2 1 0,5-49 0,-15 43 8,-4 5 0,-3 4 0,-8-6 1,18 30 0,0 0-1,0 1 1,1-1-1,-1 1 1,0-1-1,0 1 1,0-1 0,0 1-1,0 0 1,1-1-1,-1 1 1,0 0-1,0 0 1,0 0 0,0-1-1,0 1 1,0 0-1,0 0 1,0 1-1,-1-1 1,-3 0 0,-3-1 1,5 0-1,0 1 1,0 0-1,1 0 0,-1 0 1,0 0-1,1 0 0,-1 0 0,0 1 1,1-1-1,-1 1 0,-4 2 1,-85 31 15,72-23-9,-84 72 8,84-61-9,-27 44-1,32-40-4,-16 38-1,-1 24 4,27-68-3,-6 35-1,9-41 1,1 1 0,2 20-1,-1-26 0,1-1-1,0 1 1,1-1 0,4 13-1,-4-15 1,1 0 0,0 0-1,0 0 1,1-1 0,-1 1 0,6 5-1,-3-4 1,1 0 0,1 0-1,13 11 1,-10-11 1,0 0 0,23 10-1,-20-12 0,0 0-1,24 6 1,-24-9-1,1 0 0,-1-1 0,16 0 0,-7-2 0,33-6 0,-8-3-8,-1-1 1,49-18-1,105-39-1033,-85 25-4079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5656,'0'0'3721,"-4"0"-3066,3 1-632,0-1 1,0 0-1,0 0 1,0 0-1,1 1 0,-1-1 1,0 0-1,0 1 1,0-1-1,0 0 1,1 1-1,-1 0 1,0-1-1,1 1 1,-1-1-1,0 1 0,1 0 1,-1-1-1,1 1 1,-1 0-1,1 0 1,-1-1-1,1 1 1,-1 0-1,0 1 1,0 3 55,-1 0 1,1 0 0,0 0 0,0 0 0,0 6 0,0 12 132,4 31 1,-3-44-247,1 12 311,-4 34 0,1-39-163,2 0 0,1 30 0,-1-44-79,1 7 29,0 1 1,1 0 0,0-1-1,1 1 1,0-1-1,0 0 1,9 17 0,24 55 787,-35-81-832,0 0 1,0-1 0,0 1 0,0 0 0,0 0 0,0-1 0,0 1-1,0 0 1,1-1 0,-1 1 0,0-1 0,0 1 0,1-1-1,-1 0 1,0 0 0,0 0 0,1 1 0,1-1 0,9 2 107,31 7-1736,-19-4-7032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7352,'1'1'0,"-1"0"0,1 0 0,0 0 0,-1 0 0,1 0 0,-1 0 0,0 0 0,1 0 0,-1 0 0,0 1 0,0-1 0,1 0 0,-1 0 0,0 0 0,0 0 0,0 0 0,0 0 0,-1 0 0,1 1 0,0-1 0,0 0 0,-1 1 0,-1 4 0,-9 34 97,-75 211 879,56-151-736,-45 125 304,68-204-520,-11 44 95,15-51-98,-51 190 223,51-199-238,2-4-5,0 1 0,1 0-1,-1 0 1,0-1 0,1 1 0,-1 0 0,1 0 0,0 0 0,0 0 0,-1 0 0,1 0 0,0 0 0,1 3 0,-14-22-41,-24-52-182,25 44 58,-15-24 0,19 37 134,6 8-6,-2-1-1,1 0 1,0 1-1,-1 0 1,0 0 0,-7-6-1,-10-8-137,-1 1-1,0 2 1,-27-16 0,38 26 143,-25-9-114,27 11 87,-44-11-176,49 13 174,-3 1 4,63 2-74,-15-1 72,59-5-1,109-33 11,-134 15 47,0-6 1,-1-6 0,-52 22 8,-1-1 1,0-1-1,-1-1 0,0-1 1,-1-1-1,25-29 0,-38 39 1,30-46 84,-30 44-93,7-12 206,-1 0 1,0-1-1,9-25 0,-2-7 733,-18 53-758,3-9 475,-5 24-631,-4 19-18,-7 19-2,-8 16-3,8-32-3,-2 10-2,-24 50 0,-33 36-1,1-4-8,46-84 11,0 5 1,6-2 0,9-3 0,7-5 0,4-4 0,3-7 0,2-6 0,-6-18 0,3 3 0,13 4 0,-14-9 0,-3-2 0,1 1 0,0-1 0,0 1 0,0-1 0,-1 1 0,1-1 0,0 0 0,0 1 0,0-1 0,0 0 0,0 0 0,0 0 0,0 1 0,0-1 0,0 0 0,-1 0 0,1-1 0,0 1 0,2 0 0,6-1 1,-8 1 0,1 0 0,-1 0 0,0-1 0,0 1 0,0 0-1,0-1 1,1 1 0,-1 0 0,0-1 0,0 0 0,0 1 0,0-1 0,0 1 0,0-1-1,0 0 1,0 0 0,-1 0 0,1 0 0,1-1 0,20-19 13,22-23-7,-14 12-7,0-4 0,-26 32 0,60-66-11,-54 61 9,0 1 0,0 0 0,1 1 0,0 0 0,18-8 0,-18 10 1,27-9-7,53-9-2,-80 21 3,0 1-1,1 0 1,0 1 0,-1 0 0,1 0 0,16 4 0,-23-3 0,0 0-1,0 0 1,0 1 0,0 0 0,0 0 0,-1 0 0,1 1-1,-1-1 1,0 1 0,0 0 0,0 0 0,0 0 0,4 5-1,-4-2-8,0-1-1,-1 1 1,1 0-1,-1 0 1,0 0-1,-1 0 0,0 0 1,0 1-1,0-1 1,1 10-1,-1-3-33,1-1-1,1 1 1,0-1-1,0 0 1,12 22-1,-15-33 46,0-1 0,-1 1 0,1 0 0,0-1 0,0 1-1,0-1 1,-1 0 0,1 1 0,0-1 0,0 0 0,0 1 0,0-1-1,0 0 1,0 0 0,-1 0 0,1 0 0,0 1 0,0-1-1,0-1 1,0 1 0,1 0 0,2 0-8,2 0 1,0 0 1,0-1-1,0 1 1,0-1-1,1-1 1,-2 1-1,1-1 1,11-5-1,-3 0-170,-1 0-1,14-12 1,-11 8-395,42-30-4663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480 463 6192,'2'-1'8,"6"-3"5,-17 8 19,0 0-1,-1-1 1,-15 3-1,11-3-6,0 1 0,0 0 0,1 1 0,-16 7 0,-77 48 80,90-50-49,0 1-1,1 1 1,0 1-1,-25 27 1,25-25-26,6-7 35,1 1 0,0 0 1,-11 16-1,6-7-26,0-2-14,8-11 1,1 1 0,0-1 0,0 1 0,0 0 0,1 0 0,-3 7 0,-15 41 158,19-48-164,0 0-1,1 0 1,-1 0 0,2 0-1,-1 0 1,1 0 0,0 0-1,1 10 1,-1-15-15,0 0-1,1 0 0,-1 0 1,1 0-1,-1 0 1,1-1-1,0 1 1,-1 0-1,1 0 1,0 0-1,0-1 1,-1 1-1,1 0 1,0-1-1,0 1 0,0-1 1,0 1-1,0-1 1,0 0-1,0 1 1,0-1-1,0 0 1,0 1-1,0-1 1,0 0-1,0 0 0,0 0 1,0 0-1,0 0 1,0 0-1,0 0 1,0 0-1,0-1 1,0 1-1,0 0 1,2-1-1,33-12 18,-34 12-20,10-4 12,1-1-1,0 0 0,-1-1 1,-1-1-1,14-10 0,-11 7-9,10-6 9,0-1-1,23-25 1,-29 27-8,-1 1 20,-1 0 0,0-1-1,-1 0 1,21-32 0,-17 14 262,-18 34-281,0 0 0,-1 0 0,1 0 0,-1 0 0,1 0 0,0 0 1,-1 0-1,1 0 0,-1 1 0,1-1 0,-1 0 0,1 0 0,-1 1 0,1-1 0,-1 0 1,1 1-1,-1-1 0,1 0 0,-1 1 0,1-1 0,-1 1 0,0-1 0,1 1 0,3 4 18,-1 0 1,1 0-1,-1 1 0,-1-1 0,4 8 0,-3-7-18,-1 0-1,1 0 1,1 0 0,-1-1 0,1 1 0,0-1-1,7 8 1,-2-5-1,1 0 0,0 0-1,0-1 1,16 8 0,-9-11 3,32-3 4,-26-4-10,30-8 0,40-15 3,9-14-2,74-51 5,-149 73-1,86-75 2,-96 73-1,-10 10-4,2-2-1,0 0-1,-1-1 1,-1 0 0,0 0-1,-1-1 1,10-28 0,1-22 3,-2-16-3,-4 12 2,-3 23-2,-5 29 3,-1 7 19,-1 0 0,0 0-1,-1 0 1,-1-14-1,-3 23 38,-1 1-52,0 1 1,0 1 0,1-1-1,-1 0 1,1 1 0,-1 0-1,1 0 1,0 1-1,0-1 1,0 1 0,0 0-1,1 0 1,0 0 0,0 0-1,-4 8 1,-5 7 28,-17 39 0,27-54-46,-10 24 58,-14 50 0,16-46-31,-18 41 1,4-21-2,-50 119 38,43-83-44,14-33-1,5 4-8,7-6 1,8-5-3,6-11-2,3-10 0,2-10 0,3-5 0,-12-9 0,1-1 0,24-2 0,-6 0 0,3-4 0,-18 1 3,-1 0 0,0 0 0,0-1 0,0 0 0,0 0 0,0-1 0,13-11 0,45-45-837,-58 52 422,33-33-5134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1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8248,'9'1'-108,"1"1"1,-1-1-1,0-1 1,0 0-1,1 0 1,14-3-1,-14 2 18,26-3-97,41-10 0,-47 8 161,-14 4-28,-1-1 0,22-7 0,-13 3 29,48-13 7,129-23 244,-134 33 93,-2-4 373,-60 13-577,5-3-987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0 4848,'0'2'48,"0"7"1316,1-7-1280,0 0-71,-1 0 0,1 0 0,-1 0 0,0 1-1,0-1 1,0 0 0,0 0 0,0 0 0,0 0 0,-1 0 0,1 0 0,0 0 0,-1 1 0,0-1 0,0 0 0,1-1 0,-2 3-1,-26 34 132,2-4-32,6-4-46,5-9 29,-16 30 0,4 9 42,-59 109 195,54-103-184,17-42-81,7-11 23,0 0 1,0 1-1,-10 28 0,18-40-75,0 0 1,0 1-1,0-1 0,1 0 0,-1 0 1,1 1-1,-1-1 0,1 0 0,0 0 1,0 0-1,0 0 0,0 0 0,0 0 1,0 0-1,3 4 0,-2-4 5,1 2 0,0-1 0,0 1 1,0-1-1,1 0 0,-1 0 0,1 0 0,0 0 1,0-1-1,0 1 0,0-1 0,6 2 0,-4-1 2,6 3 50,0-1-1,0 0 1,1 0-1,-1-1 1,1-1-1,0 0 1,20 1-1,-19-4 68,0 0 0,0-1 0,27-5 0,-12 1 25,-21 4-130,11-2 128,0 0-1,0-2 0,-1 0 0,32-13 0,34-16-1278,-31 15-5343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5472,'0'0'1345,"0"5"-1266,-1 9-17,-1 1 0,-1-1-1,0 0 1,-8 21 0,3-15 54,1 1 0,-6 35 0,-1 0 49,-11 19 29,-48 105 267,39-118-233,-33 74 352,61-123-552,4-9-4,1 0 0,-1-1 0,1 1 0,0 0 0,0 0 0,0 0 0,-1 8 0,1 5 76,-1 1 0,2-1-1,0 1 1,6 31 0,-5-42-77,1-1 1,0 1-1,0 0 1,0-1-1,1 0 0,0 1 1,1-1-1,-1 0 1,1-1-1,0 1 1,1-1-1,-1 1 1,1-1-1,0-1 1,0 1-1,1-1 0,-1 0 1,1 0-1,0 0 1,0-1-1,8 4 1,-12-7-14,0 0 1,0 0 0,1 0 0,-1 0 0,0 0-1,0 0 1,0 0 0,0-1 0,0 1-1,0-1 1,0 1 0,0-1 0,0 0-1,0 0 1,0 0 0,2-1 0,-2 0 0,0 1-4,0 1-1,-1-1 0,1 0 0,-1 0 1,0 0-1,1-1 0,-1 1 0,0 0 0,0 0 1,1-1-1,-1 1 0,0-1 0,0 1 1,1-4-1,3-3 7,2-2-6,17-34 14,41-74-1265,-28 49-5089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6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54 221 5472,'-1'1'0,"-4"4"-7,0 0 0,0 1 0,1 0 0,-1 0 0,1 1 0,1-1 0,-1 1 0,1-1 0,0 1 0,1 0 0,-1 0 0,2 1 0,-1-1 0,1 0 0,-1 10 0,6 42-101,-3-56 93,0 0-1,0 0 1,0 0 0,0-1 0,1 1 0,-1 0-1,1-1 1,0 0 0,0 1 0,0-1 0,0 0-1,0 0 1,0 0 0,1 0 0,-1 0 0,1-1-1,-1 1 1,1-1 0,4 2 0,-3-1-8,10 4-109,90 14-48,-79-19 48,10-2 49,0-2-1,-1-1 1,1-2-1,43-13 1,-3-13 59,69-47 41,-109 59 96,-1-1-1,-2-2 1,36-31 0,-56 44-12,2-2-64,38-31 1269,56-59-1,-105 98-897,2-3 68,-2 3-73,2-3-34,-3 4-57,4-2-21,-2 2-47,3-3-31,-6 5-73,0 5-35,0 10-78,0-1 0,-4 28-1,-4 21-20,-24 81-9,8-71-15,14-46 16,0-1 0,-15 38-61,15-43 56,-16 37-153,-18 63-1,40-104 111,0 1 0,1-1 0,1 24 0,2-39 47,0 0-1,0 0 1,-1 0 0,1 0 0,0 0 0,0-1-1,0 1 1,0 0 0,1-1 0,-1 1 0,0 0-1,0-1 1,0 1 0,3 0 0,4-3-1,-1 1 1,1-1 0,-1 0 0,1-1-1,-1 0 1,0 0 0,0 0 0,0-1-1,12-9 1,3-3 0,26-28 0,-33 29 2,27-23 1,-3 2 0,2 1 0,0 3 0,-5 7 0,-8 7 0,-6 6 0,-2 8 0,0 8 0,-16-1-1,1-1 1,-1 1-1,0-1 1,0 1-1,0 0 1,-1 1-1,1-1 1,-1 1-1,6 6 1,20 38-13,-20-30 9,-4-11-8,-1 0 0,1-1-1,0 1 1,1-1 0,0 0-1,0 0 1,0 0 0,1-1-1,-1 0 1,1-1-1,1 1 1,-1-1 0,0-1-1,10 4 1,-11-5 4,1 0 0,0 0 0,-1-1-1,1 0 1,0 0 0,0-1 0,0 0 0,7 0 0,-5-1 0,0 1-4,0-1 1,-1 0 0,1 0 0,-1-1-1,0 0 1,16-7 0,-11 5 2,14-6-40,-1-1 0,36-21-1,-45 23 22,2-1 14,-11 5 2,0 0 0,1 0-1,-1 1 1,1 1 0,-1 0 0,1 0 0,0 0-1,0 1 1,0 0 0,1 1 0,12 0 0,-21 0 12,0 1 0,1 0 0,-1 0 1,0 0-1,0 0 0,0 0 0,0 0 0,0 0 1,1 0-1,-1 1 0,0-1 0,0 0 0,0 1 1,0-1-1,0 1 0,0-1 0,0 1 0,0-1 1,0 1-1,0 0 0,1 0 0,1 3 2,22 16 4,2 0-1,-7-8 0,8 3-3,-19-14-2,-2-2 0,51 7 0,-47-7-3,-6 1-16,-3 0 14,0 0-1,0 0 1,0 0 0,-1 0 0,1-1 0,0 1 0,0-1 0,0 1 0,-1-1 0,1 0 0,0 1 0,-1-1 0,1 0-1,0 0 1,-1 0 0,1-1 0,-1 1 0,2-1 0,1-2-28,5-5 3,-8 8 28,0 0 1,0 0-1,0 0 0,-1 0 0,1 0 0,0 0 0,0-1 0,0 1 0,-1 0 0,1 0 0,-1-1 0,1 1 0,-1 0 0,1-3 1,0 0-3,-2-21 2,-7-7 2,-8-4 0,10 27 0,-1 0 0,0 0 1,0 1-1,-14-12 0,18 18 2,0 0-1,0 0 1,-1 0-1,1 1 1,0-1-1,-1 1 1,1 0-1,-1 0 1,0 0-1,1 0 1,-1 1-1,0-1 1,1 1-1,-1 0 1,-5 1-1,4-1 2,-1 0 0,1 1 1,0 0-1,0 0 1,0 1-1,0-1 0,0 1 1,0 0-1,0 0 1,1 1-1,-1-1 1,1 1-1,-8 6 1,6-5 0,-7 6 13,0 0-1,1 1 1,-20 22-1,21-22-10,0 1 8,0 2 1,0-1-1,-10 20 1,9-15-9,5-8 5,1 1 0,-1 0 0,2 0 1,-1 1-1,-3 12 0,6-16-7,0 8 16,3-3-15,1 0-1,0-1 1,1 1 0,1 0 0,-1-1 0,2 0 0,0 0 0,1 0-1,0 0 1,8 13 0,-6-11-3,-5-10-1,0-1 0,0 1 0,1 0 0,-1-1 0,1 1 0,0-1 0,0 0 0,0 0 0,6 5 0,4 1 7,1 0 0,0 0 1,0-1-1,0-1 0,1 0 0,0-1 0,19 5 0,-22-8-3,-9-2-2,0 0-1,0 0 1,0-1-1,0 1 1,0-1-1,0 0 1,0 0-1,0 0 1,0 0-1,0 0 1,-1-1-1,5 0 1,4-1 2,0-1 0,-1-1 1,1 0-1,-1 0 0,0-1 1,0 0-1,0-1 0,-1 0 1,14-11-1,26-30-1076,3-1-4295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188 645 7000,'10'-3'-1,"-2"1"0,-1 0-1,0-1 1,1 0-1,-1 0 1,7-5-1,-13 7 2,0 0 0,0 0-1,0 1 1,0-1-1,0-1 1,0 1-1,0 0 1,-1 0-1,1 0 1,0 0-1,0-3 1,4-4-1,19-30-15,-10 12 6,-1-1-1,12-36 1,-21 48 9,-1 9 0,-2 0 0,1 0 0,-1-1-1,0 1 1,0-12 0,3-41 0,-3-16 1,-1 34 7,1-7 39,-7-61-1,5 105-23,1 0-1,-1 0 0,0 1 0,0-1 0,-1 0 1,1 1-1,-1-1 0,0 1 0,-2-5 0,2 6-5,1 1-8,1 1-1,0 0 0,-1-1 0,1 1 0,-1 0 0,1-1 0,-1 1 0,1 0 0,0 0 1,-1-1-1,1 1 0,-1 0 0,1 0 0,-1 0 0,0 0 0,1 0 0,-1 0 0,1-1 1,-1 1-1,1 0 0,-1 1 0,1-1 0,-1 0 0,1 0 0,-1 0 0,1 0 1,-1 0-1,1 0 0,-2 1 0,1 0 13,-4 0 0,1 1 0,0 0 0,0 1 1,0-1-1,0 1 0,1 0 0,-1 0 0,1 0 1,-1 0-1,1 0 0,0 1 0,0 0 0,-3 5 1,-3 5 1,-13 30 0,17-34-8,-71 125 211,26-55-135,-24 58-1,65-114-41,1 9-13,-4 37 1,13-53 4,0-11-26,0-1-9,0-1 0,1 1 0,-1 0 0,1 0 0,0-1 0,0 1 0,1-1 0,-1 0 0,1 0 0,0 0 0,0 0 0,0 0 0,1 0 0,3 3 0,-3-4 1,0-1 0,0 1 0,1-1-1,-1 0 1,0 0 0,1-1 0,-1 1 0,1-1 0,0 0 0,-1 0-1,1 0 1,0-1 0,0 1 0,0-1 0,-1 0 0,1-1 0,9-1-1,0 0-1,-7 1-2,0 0 0,0-1 0,-1 0 0,12-4 0,22-10 4,-1-7-3,-5-3 2,-6 2-2,-11 9-1,-5 4 4,1-1 0,1 2 0,16-12-1,-28 21-2,0 0 0,0 0-1,0 1 1,-1-1-1,1 0 1,0 0-1,0 1 1,0-1 0,0 1-1,0 0 1,0 0-1,0 0 1,0 0-1,0 0 1,0 0-1,0 0 1,0 0 0,0 1-1,4 1 1,-2 0 0,0 0 0,0 1 0,0 0 1,-1 0-1,1 0 0,5 6 0,-5-5 0,0 0 0,0 0 0,1 0-1,-1 0 1,1-1 0,10 6 0,-4-5-1,1 1 1,-1-2 0,1 0 0,0 0 0,0-1-1,0 0 1,0-1 0,1-1 0,-1 0-1,0 0 1,0-2 0,0 1 0,0-1-1,14-5 1,9-1 4,-12 3-1,0-1-1,-1-1 1,0-1 0,0-1-1,0 0 1,25-17 0,-39 20-3,1 0 0,-1 0 0,-1 0 0,1-1 0,-1-1 1,0 1-1,-1-1 0,0 0 0,0 0 0,-1-1 0,0 0 0,0 0 1,-1 0-1,0-1 0,-1 1 0,3-12 0,-4 11-1,-1 6-1,0 0 1,-1 0-1,1 0 0,-1 0 0,0 1 1,-1-1-1,0-4 0,-2-22 11,-5 1-8,-6 10 1,13 18-4,-1-1-1,0 1 0,0-1 0,0 1 0,0 0 0,0 0 0,0 0 1,-4-1-1,5 1 0,-1 1 0,0 0 0,1 0 0,-1 0 0,1 0 0,-1 0 0,0 0 0,1 0 0,-1 0 0,1 1 0,-1-1 0,1 1 0,-1-1 0,-1 2 0,-31 21 0,-4 14 0,-4 6 0,-83 103-19,122-142 17,0 1 1,0-1-1,1 1 0,-1-1 0,1 1 1,0 0-1,1 0 0,-1 0 0,1 0 1,0 0-1,0 8 0,0-7 0,1-3 1,0 1 0,0 0 0,0-1 0,0 1 0,0-1 0,1 1 0,0-1-1,0 1 1,0-1 0,0 1 0,0-1 0,3 4 0,-1-1-1,-3-5 2,1 1-1,-1-1 1,1 0 0,0 1-1,0-1 1,0 0-1,-1 1 1,1-1-1,1 0 1,-1 0-1,0 0 1,0 0 0,2 2-1,2 1 1,19 12 0,4-5 0,3-6 0,-22-3 0,0-1 0,28-6 0,-29 5 0,-5 0 0,0 0 0,0 0 0,0-1 0,0 0 0,0 1 0,0-1 1,-1 0-1,1 0 0,0 0 0,3-3 0,4 1 5,-1-2 0,0 1 1,0-1-1,0 0 0,0-1 0,15-14 0,-6 2 38,25-31 0,-15 14 27,-27 32-65,3 0-1,19-10 10,54-27 39,-50 30-19,0 1 0,48-10 1,-69 17-28,1 0 1,-1 0 0,1-1-1,-1 0 1,0 0 0,0 0-1,0-1 1,-1 0 0,1 0-1,-1-1 1,7-6 0,4-3 13,-9 7 24,0-1 1,-1 0-1,0 0 0,6-10 0,4-5 49,-14 20-66,2-5 7,0 5-14,6-3-1,-10 6-20,0 0 0,0 0 1,0 0-1,0 0 0,0 0 0,1 0 1,-1 0-1,0-1 0,0 1 0,0 0 0,0 0 1,0 0-1,0 0 0,1 0 0,-1 0 1,0 0-1,0 0 0,0 0 0,0 0 0,0 0 1,0 0-1,1 0 0,-1 0 0,0 0 0,0 0 1,0 0-1,0 0 0,0 0 0,0 0 1,0 1-1,1-1 0,-1 0 0,0 0 0,0 0 1,0 0-1,0 0 0,0 0 0,0 0 1,0 0-1,0 0 0,0 0 0,1 1 0,-1-1 1,0 0-1,0 0 0,0 0 0,0 0 0,0 0 1,11 17 5,-10-14-5,0 0-1,-1 1 0,1-1 0,-1 0 0,1 1 0,-1-1 0,0 0 1,-1 4-1,-1 7-1,0-1 1,-2 0 0,0 1-1,0-1 1,-1-1 0,-1 1-1,-9 15 1,-49 72-7,56-88 6,-91 148-20,83-131 17,-3 6-15,-130 272-42,144-295 55,1 1 0,0-1-1,1 1 1,1-1 0,-2 23 0,3-25 3,0-5-1,1 0 1,0 1-1,0-1 1,1 1-1,0-1 1,0 0-1,0 1 1,0-1 0,1 0-1,0 0 1,0 0-1,4 7 1,-3-7 0,0 2-1,1-1 0,0 0 0,0 0 0,1 0 0,0-1 0,0 1 0,0-1 0,10 7 0,-8-6 0,-3-3 1,0 0 1,1 0 0,-1 0-1,1-1 1,0 0-1,0 0 1,0 0 0,0 0-1,0-1 1,0 0-1,0 0 1,0 0 0,1-1-1,7 1 1,-6-1-1,-1 0 1,0 0 0,0 0 0,0-1 0,0 0 1,0 0-1,0 0 0,0-1 0,0 0 0,0 0 0,10-6 0,-9 5 0,1-1 1,1-1-1,-2 0 1,1-1-1,0 0 0,-1 0 1,0 0-1,-1-1 0,7-8 1,-4 6-1,-1 0 1,0 0 0,-1-1 0,0 0 0,0 0 0,-1 0 0,7-16 0,-7 15-1,-1-6-11,9-87-7,-13 67 5,-1 0 0,-7-52 1,3 58 8,0-3-20,0 15 14,1-3 3,-2 1 0,0-1 1,-2 1-1,0 1 0,-16-33 1,-40-50-30,59 97 34,0 1 0,-1-1 0,1 1-1,-1 0 1,-1 0 0,1 1 0,0-1 0,-1 1-1,0 1 1,0-1 0,-10-3 0,11 4 1,-18-7-10,14 6 2,15 5 6,18 5 5,-4-1 5,37 5-1,170 0 47,-200-10-48,-6-1 10,35-4 0,93-15 28,-121 14 13,91-34 23,-100 29-9,-13 6-46,6-4 0,0 0 0,-1-1 0,0-1-1,-1 0 1,0 0 0,12-18 0,-10 11 42,-1 0 1,-1-1-1,-1 0 1,12-34-1,-9-11 71,-10 50-70,1-3 41,0 0 1,-1-20-1,-1 34-18,1-3 17,-2 2-18,0-4-3,0 6 67,0 6-136,0 0 0,0 0 0,-1 0 0,0 0 0,0 0 1,0 0-1,-2 4 0,0 1-6,-4 16 9,-1-1 0,-1 0 0,-12 23 0,15-33-14,-9 13 10,-144 201 16,93-146-27,4 6 2,11 5-3,15-3-2,13-10 0,11-12 0,11-58 0,1 1 0,1 20 0,-1-28-1,1 1 1,-1 0 0,1-1-1,0 1 1,0-1 0,0 1-1,1-1 1,-1 0 0,1 1-1,0-1 1,0 0 0,0 0-1,0 0 1,1 0 0,-1-1-1,1 1 1,-1 0 0,1-1-1,0 0 1,0 0 0,0 0-1,0 0 1,4 2 0,2-1-2,0 0 1,0 0-1,0-1 1,1-1-1,-1 1 1,0-1-1,1-1 1,12 0 0,2-1-12,46-10 1,-20-2-1,-31 5-39,67-51-29,-71 43-39,72-115-1296,-39 48-4944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7352,'14'15'0,"11"13"0,-20-23 0,1 0 0,0 0 0,0-1 0,9 6 0,-4-5 0,-1-1 0,22 7 0,3-2-5,1-1 0,1-1 1,69 2-1,-103-8 3,0-1 0,0 0 1,0-1-1,0 1 0,0 0 0,0-1 0,0 0 1,0 0-1,5-2 0,4-1 0,35-13 1,3-3 1,-1-1 0,3-6 0,3-9 0,112-98-15,-109 82-18,15-22-823,-35 33-3264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3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1 2160,'-5'25'0,"-7"27"0,-8 24 0,-4 15 0,0-12 51,-48 106 1,25-90 174,36-73-114,-4 10 42,2 0 0,-15 52 1,21-60-46,-17 63 315,21-74-256,1 0 1,0 0-1,1 0 1,0 0-1,1 14 1,1-18 220,1-5-41,5 1-12,-5-5-178,0-5-5,37-118 407,-22 68-419,1-2 78,1 1 1,31-60 0,-45 106-196,22-43 104,57-83 0,-81 130-120,0 0-2,22-23-4,-6 13-2,1 7 0,-17 9 0,-1 0-1,1 0 1,-1 0 0,0 1 0,1-1 0,-1 0 0,0 1 0,1 0 0,-1-1-1,0 1 1,1 0 0,-1 0 0,0 0 0,0 1 0,0-1 0,0 0-1,0 1 1,0-1 0,-1 1 0,1 0 0,0 0 0,-1-1 0,3 5-1,0 0 0,0 0 0,-1 1 0,1-1 0,-2 1-1,4 10 1,-4-10-1,0 0-1,-1 1 0,-1-1 1,1 1-1,-1-1 1,0 1-1,-2 8 0,2-3 1,-3 45-4,-1-4 6,2 4 0,4 1 1,-1-45 4,1 0 0,0 0-1,8 23 1,-8-32 0,0 1 1,1 0 0,-1-1-1,1 1 1,0-1-1,1 0 1,-1 0-1,1 0 1,0 0 0,5 4-1,1-4 42,9-2-26,0 0 0,28 0 1,-23-6 18,126-31-899,-65 10-3674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286 677 5384,'25'-20'16,"-9"8"36,29-18 1,-43 28-35,0 0 1,0 0-1,0 0 0,0 0 1,0 0-1,-1-1 0,1 1 1,0-1-1,-1 1 0,0-1 1,0 1-1,0-1 0,0 0 0,0 0 1,0 1-1,-1-1 0,1 0 1,-1 0-1,0 0 0,0 0 1,0 0-1,0 1 0,0-1 1,-1 0-1,0-4 0,0 6-9,1 0 0,-1 0 0,1 0 0,-1 0 0,0 1 0,1-1 0,-1 0 0,0 0 0,0 0 0,0 1 0,1-1 0,-1 0 1,0 1-1,0-1 0,0 1 0,0-1 0,0 1 0,0 0 0,0-1 0,0 1 0,-3 0 0,1-1 12,-4-2-1,5 2-10,-1 0 0,1 1 0,-1-1 0,1 1 0,-1-1 0,1 1 0,-1 0 1,0 0-1,1 0 0,-1 0 0,0 0 0,-2 1 0,-84 17 139,71-10-42,-11 10-40,1 1 0,-48 43 0,63-50-62,8-8 0,1 0 0,0 0 0,1 0 0,-1 0 0,1 1 0,-6 8 0,2-2 7,0 1 1,1 1-1,-6 14 0,10-21-7,0 0 0,0 0-1,1 0 1,-1 1 0,1-1 0,1 0-1,-1 1 1,1-1 0,1 0 0,0 9-1,0-13 1,-1 0 0,1 0 0,0 1 0,0-1 0,0 0 0,0 0 0,0 0 0,1 0 0,-1 0 0,1-1 0,-1 1 0,1 0 0,-1-1 0,1 1 0,0-1 0,3 3 0,-2-2 4,5-1 52,1-3-38,1-1 0,-1 0 0,0-1 0,0 0 0,-1-1 0,1 1 0,7-7 1,55-42 112,-58 43-145,76-63 192,-45 35-31,-10 9 66,31-39 1,-56 56-199,15-17 163,9-6 19,-31 32-67,1 0 33,-3 3-163,0-1 0,0 1 0,1 0 0,-1-1 0,0 1 1,0 0-1,0 0 0,0-1 0,1 1 0,-1 0 0,0 0 1,0-1-1,1 1 0,-1 0 0,0 0 0,0 0 0,1-1 1,-1 1-1,0 0 0,1 0 0,-1 0 0,0 0 0,0 0 1,1-1-1,-1 1 0,0 0 0,1 0 0,-1 0 0,0 0 1,1 0-1,-1 0 0,0 0 0,1 0 0,-1 0 1,0 1-1,1-1 0,0 0 0,1 4 11,-1-1 0,1 1-1,0 0 1,-1 0 0,0 0-1,0 0 1,0 0 0,0 0 0,0 7-1,-5 38 47,2-32-45,1-1 0,1 1 0,0 0 0,1 0 0,1 0 0,1-1 0,8 29 0,-1-18 0,-9-25-10,1-1 1,8 1 0,-8-3-8,-1 1 1,1-1-1,-1 0 0,1 0 1,-1 0-1,0 0 0,0 0 1,1 0-1,-1-1 1,0 1-1,0 0 0,0-1 1,0 1-1,0-1 1,0 1-1,-1-1 0,1 1 1,0-1-1,0-1 1,9-17 7,46-96 17,-52 106-21,0 0-1,1 1 1,0 0-1,1 0 1,7-8 0,-10 14 0,-1 0 1,1 0 0,0 1-1,0-1 1,1 1 0,-1 0-1,0 0 1,1 0 0,-1 0 0,1 1-1,0-1 1,-1 1 0,1 0-1,7-1 1,-6 1 2,0 1 1,0 0-1,0 0 1,0 1-1,0 0 1,0 0-1,0 0 1,6 2-1,-4-1 1,-3 0-1,0-1 0,0 1 0,0 0 0,0 0 0,-1 0 0,1 0 0,-1 1 0,1-1 0,-1 1 0,0 0 0,0 0 0,0 0 0,3 5 0,-3-4 0,4 6 11,-1 0 0,-1 0 0,0 0 1,0 1-1,-1-1 0,0 1 0,-1 0 0,0 0 0,-1 1 0,0-1 1,0 15-1,-1-20-17,1 16 19,-1 0 0,0 0 1,-5 36-1,-2-39-16,0-8 3,0-5 3,4-12-2,2 4-6,0 1-1,0-1 0,1 0 0,-1 0 0,0 0 1,1 0-1,0 0 0,-1 1 0,1-1 0,2-3 1,14-20 10,20-24 0,-15 24 8,1 2 0,43-35 0,-8 20 8,-51 33-23,10-6 9,1 1-1,0 0 1,23-8 0,-25 14-8,-1 2 0,26-2 0,-16 7-3,-6 7 2,-18-9-5,0 0 1,0 0-1,0 0 0,0 1 0,0-1 0,0 0 0,-1 0 0,1 1 0,0-1 0,-1 0 0,1 1 1,-1 2-1,1 0 0,-1-1 0,1 1 0,-1 0 0,0 0 0,-1 0 0,0 4 0,-10 34 0,-4 1 1,-26 84-10,37-111 8,2-12 0,1 0-1,0 0 1,1-1-1,-1 1 0,1 1 1,0-1-1,0 0 1,0 0-1,1 4 1,0 6-6,2 0 0,8 27 1,-4-31-14,-3-6 15,1-1 1,-1 1 0,1-1-1,0-1 1,0 1 0,0-1-1,0 0 1,11 3 0,-4-2-8,-1-1 0,1-1 1,0 0-1,15-1 0,-6 1 5,-6-2-13,0 1 0,-1-2 1,15-2-1,120-28-79,-120 22 6,-5 0 45,0-2 0,0 0 0,-1-2 0,28-22 0,110-83-264,-99 68 216,-62 51 95,18-15-31,-2 0 1,1-2-1,-2 1 0,-1-2 1,18-26-1,-26 32 23,0 0-1,6-18 1,-12 29 8,0 0 0,0 1 1,0-1-1,0 0 0,-1 0 0,1 0 0,0 1 1,0-1-1,-1 0 0,1 0 0,0 1 1,-1-1-1,1 0 0,0 0 0,-1 1 0,1-1 1,-1 0-1,1 1 0,-1-1 0,0 1 0,1-1 1,-1 1-1,0-1 0,1 1 0,-1-1 0,0 1 1,1 0-1,-1-1 0,0 1 0,-1 0 0,0-1-1,-3-2 1,3 2 0,1 0 0,-1 0 1,0 0-1,0 0 1,0 0-1,0 1 1,0-1-1,0 1 1,0-1-1,-1 1 0,1 0 1,0 0-1,0 0 1,0 0-1,-4 1 1,-38 4-7,31-2 7,0 0-1,-21 8 1,4 3-1,0 2 1,-28 20-1,51-32-1,0 0 1,0 1-1,0 0 0,1 1 0,-11 11 0,2-2 0,0-1 0,10-10-1,0 0 0,1 1 1,0-1-1,0 1 0,0 0 0,0 0 0,-3 8 0,-8 14-12,-13 31 0,27-55 12,0 0-1,0 0 1,0-1-1,0 1 0,0 0 1,1 0-1,-1 0 1,1 0-1,0 0 0,-1 0 1,2 0-1,-1 5 1,2 3-4,-2-8 4,0 1 0,1 0 0,-1 0-1,1-1 1,0 1 0,0 0 0,0-1 0,1 1-1,-1-1 1,1 0 0,0 1 0,0-1 0,0 0 0,1 0-1,-1 0 1,0 0 0,1-1 0,0 1 0,0-1 0,4 4-1,2-5-22,-4-2 21,-1 1 0,1-1 0,-1 0 1,1-1-1,7-3 0,36-26-5,4-7 9,22-14 1,84-63 4,-128 90 16,105-128 12,-112 119 8,-22 32-38,106-212 116,-98 192-96,32-78 81,-36 85 4,0-1-1,-1 1 1,-1-1 0,-1 0-1,2-21 1,-4 35 81,-5 4-153,1 0-1,0 0 1,-1 0 0,1 1-1,1-1 1,-1 1 0,0 0-1,0 0 1,1 1 0,0-1-1,0 1 1,0-1 0,0 1-1,0 0 1,1 0 0,-3 6-1,0-2 0,-9 15 33,1 0-1,2 1 1,-17 47 0,20-49-48,-40 104 135,0-8-82,42-104-59,-81 221 66,73-166-74,12-42 2,6 33-1,-2-51-5,0 0-1,0 0 1,1-1-1,0 1 1,5 9-1,-5-12 1,0-1 0,0 1-1,1-1 1,0 0 0,0 0 0,8 8-1,-7-10 0,-1 0 1,0 1-1,1-1 0,0-1 0,0 1 0,0-1 0,8 4 1,-4-4-1,0 0 0,0 0 0,1-1 0,14 1 0,-9-2 0,1-1 0,22-4 0,5-4-5,-1-3 1,54-21-1,53-31-9,-148 64 14,116-53-40,-90 40 36,52-26-35,105-67-76,-114 55 77,45-37-53,-111 84 70,1-2-6,-4 5 10,-6 0-2,-1 0 11,0 1-1,0-1 1,-1 1 0,1 1-1,0-1 1,0 1-1,0 0 1,-7 2 0,-44 17-85,48-17 81,5-1-54,0 0 1,-1-1-1,1 1 0,0 1 0,-7 4 1,10-6 40,0-1 9,1 1-1,-1-1 0,1 1 0,0-1 1,-1 0-1,1 1 0,-1 0 0,1-1 0,0 1 1,0-1-1,-1 1 0,1-1 0,0 1 1,0-1-1,0 1 0,0 0 0,-1-1 0,1 1 1,0 0-1,0-1 0,0 1 0,0-1 1,0 1-1,1 0 0,-1-1 0,0 1 1,0-1-1,0 1 0,1 0 0,-1-1 0,0 1 1,0-1-1,1 1 0,-1-1 0,0 1 1,1-1-1,-1 1 0,1-1 0,-1 1 1,1-1-1,-1 0 0,1 1 0,18 14-88,-18-15 103,9 6-25,0 0 0,1-1 0,0-1 0,0 0 0,1 0 0,-1-1 0,13 2 0,-7-2 9,37 10 14,-2 4 4,-11 3 0,-32-13 0,0 1 0,0 0 1,13 14-1,-20-19 1,-1 0 0,1 0-1,-1-1 1,0 1 0,0 0 0,0 0 0,0 0-1,-1 0 1,1 0 0,-1 1 0,1-1-1,-1 0 1,0 0 0,-1 0 0,1 0 0,0 0-1,-1 0 1,0 0 0,-1 4 0,1-3 0,-4 9 14,-6 3-7,0 0 1,-2-1-1,1 0 1,-2-1-1,0-1 0,-20 15 1,20-17-6,10-7-1,0-1 0,0 0 1,-1 0-1,1-1 0,-1 1 1,1-1-1,-10 3 0,-55 19 25,66-23-25,1 0 0,-1-1 1,0 0-1,1 1 0,-1-1 1,0 0-1,1 0 0,-1 0 1,0-1-1,1 1 1,-1-1-1,1 1 0,-1-1 1,1 0-1,-1 0 0,1 0 1,-1 0-1,-1-2 0,1 2 0,1-1 1,1 1 0,-1-1-1,0 1 1,0-1-1,1 0 1,-1 0-1,1 0 1,-1 0 0,1 0-1,0 0 1,0 0-1,0 0 1,0-1 0,0 1-1,1 0 1,-1 0-1,1-1 1,-1 1-1,1-1 1,0 1 0,0-4-1,0-5 3,0 0 0,4-20 0,-3 23-6,6-35 13,-3 30-11,-3 8 0,0-1-1,1 1 1,0-1-1,0 1 1,4-6-1,1 2 1,1-1 1,0 1-1,0 1 0,1 0 0,15-12 0,-17 15 0,12-10 3,2 1 0,-1 1-1,29-14 1,-34 19-2,-9 5 3,9-6 3,1 1 0,-1 1 0,1 0 0,1 2 1,-1-1-1,18-2 0,-26 6-8,10-2 20,0 0-1,22-1 1,-33 5-10,0 0 0,0 0 0,0 0 0,0 1-1,0 0 1,0 0 0,0 1 0,0 0 0,0 0 0,12 6 0,-14-5-5,1 1-1,-1 0 1,1 0 0,-1 0 0,0 0 0,-1 1 0,1 0 0,-1 0-1,0 0 1,0 1 0,-1-1 0,1 1 0,2 8 0,-2-5-2,-3-7-2,0 1 0,0-1 1,0 1-1,0 0 0,-1-1 1,1 1-1,-1 0 0,0-1 1,0 1-1,0 0 0,0 0 0,-1 3 1,0 8 1,0 0 0,-2 0 1,0 0-1,0-1 0,-1 1 1,-1-1-1,0 0 0,-1 0 1,-9 15-1,15-27-2,-1 0 0,0 0-1,0 1 1,0-1 0,0 0 0,1 0-1,-1 0 1,-1 0 0,1 0 0,0-1-1,0 1 1,0 0 0,0 0 0,-1-1-1,1 1 1,0-1 0,0 1 0,-1-1 0,1 1-1,-3-1 1,3 0 0,1 0 0,-1 0-1,1-1 1,-1 1 0,1-1 0,-1 1 0,1 0-1,-1-1 1,1 1 0,-1-1 0,1 1 0,0-1-1,-1 1 1,1-1 0,0 0 0,-1 1 0,1-1-1,0 1 1,0-1 0,0 1 0,-1-1 0,1-1-1,0 1 2,-6-26 11,1-1-1,1 1 1,1-1 0,3-53 0,0 65-9,2-21 8,1 21-11,6-43 1,-4 24-10,2 1 1,2-1 0,19-49-1,-1 36-5,-14 30-40,5 1-245,0 1 0,1 0 0,30-17 0,16-8-5342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8608,'3'2'14,"-1"-1"-1,0 1 1,0 0 0,0 0 0,-1 0 0,1 0-1,0 0 1,-1 1 0,0-1 0,1 0 0,-1 1-1,0-1 1,0 1 0,0-1 0,0 1 0,0 4-1,-2 1 33,0 0 1,0 0-1,-1 0 0,0 0 0,-1 0 0,-5 12 0,4-10-47,-21 52 470,19-47-350,0-1 67,1 0 0,-6 24 0,9-32-123,1-1 0,1 1 0,-1-1 0,1 1-1,0-1 1,0 1 0,1-1 0,-1 1 0,1-1 0,0 1 0,1-1 0,2 8 0,23 40 307,-19-45-116,0-4-190,1-1 1,0 0-1,0-1 1,0 1-1,1-2 1,-1 1-1,0-1 1,17-1-1,-4-1 11,-1 0 0,28-6 0,-33 4-18,-1-1 0,0-1 0,0 0 0,0-1 0,20-11 0,-29 14-34,9-8 191,-11 6-186,1 0 1,-1 0 0,-1 0 0,1-1 0,-1 0-1,0 1 1,-1-1 0,1-1 0,2-11 0,-4 18-21,-1-1 0,0 0 0,0 0 0,0 1 0,0-1 0,0 0 0,0 0 0,0 1 0,0-1 0,0 0 0,0 0 0,0 1 0,-1-1 0,1 0 0,0 1 0,0-1 0,-1 0 0,1 1 0,-1-2 0,-7-12 35,-1 1 1,-1 0-1,0 0 0,-13-12 1,3 10 84,19 15-123,-19-12 66,0 0-1,-2 2 1,1 1 0,-44-13 0,55 18-51,-50-12 249,53 15-198,1-1 0,-1 1 0,0 0 0,0 1 0,1 0 0,-1 0 0,-9 1 0,16 0-58,0-1-1,-1 0 1,1 1 0,-1-1 0,1 0-1,0 1 1,-1-1 0,1 0 0,-1 1-1,1-1 1,0 1 0,0-1 0,-1 1-1,1-1 1,0 1 0,0-1-1,0 1 1,0-1 0,-1 1 0,1-1-1,0 1 1,0-1 0,0 1 0,0-1-1,0 1 1,0-1 0,0 1 0,0-1-1,1 1 1,-1 0 0,0 0 12,7 19-1854,3 1-7531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514 387 4128,'30'67'29,"-17"-46"-5,6 16 87,-19-35-103,0 0 1,0 0 0,0 0-1,-1 0 1,1 0-1,0 0 1,-1 0-1,0-1 1,0 1-1,1 0 1,-1 0 0,0-1-1,0 1 1,0 0-1,-1-1 1,1 1-1,0-1 1,-1 0-1,1 1 1,-1-1 0,1 0-1,-1 0 1,-2 2-1,-15 8 59,-1-2 0,0 0 0,0 0 0,-24 5 0,18-4 97,0 1-1,2 2 1,-1 0 0,-44 33 0,42-27-142,1-1 103,0 2 0,-34 33-1,47-40-93,6-8 14,0 2 0,1-1-1,0 1 1,0-1-1,-7 12 1,2-2-6,0-2-13,7-9-3,0-1 1,1 1 0,0 0 0,0 0 0,0 1-1,-2 5 1,2-4 13,0 0 0,1 0 0,0 0-1,-3 14 1,6-20-29,-1 1 1,0 0-1,1-1 0,-1 1 0,1-1 1,0 1-1,0-1 0,-1 0 0,1 1 1,0-1-1,0 0 0,0 1 0,0-1 0,0 0 1,1 0-1,-1 0 0,0 0 0,1 0 1,-1 0-1,0 0 0,1-1 0,-1 1 1,3 1-1,-2-2 6,9 2 94,17-4-31,38-7-1,-42 1 19,-17 5-70,12-5 9,-1 0 0,0-2 0,0 0 0,-1-1 1,-1 0-1,20-18 0,141-164 387,-122 126-371,-34 36 70,78-151 44,-81 141-63,-9 18-53,65-171 184,-69 177-196,7-15 112,-2 0-1,8-49 1,-18 80-139,-1 0 1,1 0 0,0 0 0,-1 0-1,1 0 1,-1 0 0,0 0 0,1 0-1,-1 0 1,0 0 0,1 1-1,-1-1 1,0 0 0,0 0 0,0 1-1,1-1 1,-1 1 0,0-1-1,0 0 1,0 1 0,0 0 0,0-1-1,0 1 1,0 0 0,0-1 0,0 1-1,-1 0 1,-1 0 0,3 0 2,-9 2 103,-5 7-61,1 0 0,-24 22 1,21-12 45,-69 123 34,69-106-59,-19 57 4,3 11-62,14-16-12,16-69-4,0 33 0,3-36-2,1 0 1,0 0-1,1 0 1,8 21-1,-9-32-1,0-1 1,0 1-1,0-1 1,1 1-1,-1-1 1,1 0-1,1 0 0,-1 0 1,0-1-1,1 1 1,0-1-1,-1 0 1,7 4-1,-4-3-1,-2-1-1,1 0 1,-1-1 0,1 1-1,0-1 1,0 0 0,0 0-1,0-1 1,0 0 0,0 0 0,0 0-1,0 0 1,6-1 0,-4 1 0,-2 0 2,-1-1-1,0 1 1,1-1 0,-1 0-1,1-1 1,-1 1-1,7-2 1,3-1-1,38-8 1,2-4 1,-4 1 0,-33 9 2,79-25 46,-54 12-2,-36 16-37,-1 0 1,1 0 0,0 1-1,0-1 1,0 1-1,1 1 1,-1-1 0,0 1-1,0 0 1,0 1-1,0-1 1,0 1 0,11 3-1,-6 2 6,0 0 0,-1 0-1,1 2 1,10 8 0,10 8 9,-18-16-17,0-1 1,1 0-1,0-1 1,0-1-1,0 0 1,0-1-1,17 3 1,-18-4-5,32 0 14,-21-4-10,1 0 1,-1-2 0,47-12-1,-32-4-5,-23 9-4,-1 0 0,0-1 1,-1-1-1,25-27 1,-19 14-2,-15 13-9,5-67 1,-11 61 5,-2 8 4,0 0 1,-1 0-1,0 1 0,0-1 1,-7-10-1,11 20 2,-1-1 0,1 0 0,-1 1-1,1-1 1,0 1 0,-1-1-1,1 1 1,-1-1 0,1 1 0,-1 0-1,0-1 1,1 1 0,-1 0 0,1-1-1,-1 1 1,0 0 0,1 0 0,-1-1-1,0 1 1,-39-9-1,30 8 1,-1 1 0,0 0 0,-19 3 0,9 1 0,-35 11 0,-33 19 1,0 6 4,5 6-3,13 3-2,60-39 0,0-1 0,0 2 0,-9 11 0,13-13 0,1-1 0,0 1 0,1 1 0,-5 11 0,5-9 0,1 0 0,-6 25 0,5 20 0,8-3 0,9-4 0,-9-43 0,0 0 0,0 0 0,1 0 0,4 7 0,-4-9 0,0 0 0,0-1 0,0 1 0,0-1 0,9 6 0,-6-5 0,0-1 0,1 1 0,-1-2 0,10 4 0,10 2 1,1-2 0,39 5 0,-65-12 0,37 5 21,66 1 1,-76-6-11,-13 1 27,-1-1-1,22-2 1,-16 0-22,-2 2-5,-14 0 2,0 0 0,0-1 1,-1 1-1,1-1 0,0 0 0,0 0 0,8-3 1,92-33 118,14-14 104,-89 37-210,-14 6-119,1 0 1,-1 0-1,-1-2 1,26-19-1,-29 20-559,32-25-6109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 5744,'5'4'81,"2"5"-37,-1 0-1,0 1 0,0-1 1,-1 1-1,0 0 0,-1 0 1,4 14-1,16 66 143,-21-60-32,-9 133 46,-6-68-55,-6 94-41,3 31-27,11-178-43,-35 297 179,37-290-119,3-4 463,-4-48-421,-1-3-111,-1 0 1,1 0 0,0-1 0,1 1-1,0-1 1,0 1 0,0-1 0,1 0-1,-3-14 1,-22-109 118,25 98-56,8-157 36,-1 147-57,-1 16-39,5-36 30,29-101 0,35-56 10,-55 176-48,81-144 5,-79 158-18,29-30-1,-36 46-5,0 0-1,16-11 1,-21 18-1,0 0 0,0 1 0,16-7 0,-20 10 0,0 1 0,1 0 0,-1-1 0,0 2 0,1-1 0,-1 0 0,6 1 0,-6 0 0,0 0 0,-1 0 0,1 1 0,0 0 0,-1-1 0,1 2 0,4 0 0,-6 0 0,1-1 0,-1 0 0,1 1 0,-1-1 0,1 1 0,-1 0 0,0 0 0,0 0 0,3 3 0,-2-1 0,0 0 0,-1 1 0,1-1 0,-1 1 0,0 0 0,2 7 0,0 1 0,-1 0 0,2 21 0,-3-11 0,-2 32 0,-9 33 0,8-87 0,-2 23 1,-1 0 0,-2 0 1,0-1-1,-2 0 0,-16 36 1,17-43 2,1-3-1,1 0 0,-2 0 0,1-1 0,-2 0 0,0 0 0,-14 17 0,4-11 40,0-1 0,-1-1 0,-1 0 0,0-2-1,-42 24 1,58-36-26,3-1-5,0 0 0,0-1 0,0 1-1,0-1 1,1 0 0,-1 1 0,0-1 0,0 0-1,0 1 1,0-1 0,0 0 0,-1 0 0,1 0-1,0 0 1,0 0 0,0 0 0,-1-1 0,0-2 61,2-4-200,0 0 0,0 0 0,1 0 0,0 0 0,0 1 0,5-13 0,-6 17-45,12-43-5488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224 269 3768,'23'11'0,"-4"4"0,-7 8 0,-8-2 0,-7-2 0,-14 13-17,0-1 0,-32 41 0,39-57 15,-28 37-1,-2 5 18,-36 64-1,54-75 9,16-28 78,4 2-44,1 0-1,1 22 1,0-38-23,1 0 0,0 1 1,0-1-1,0 0 0,1 0 1,0 0-1,-1 0 1,1-1-1,1 1 0,-1 0 1,0-1-1,1 0 1,3 4-1,-1-1 14,-3-5-17,0 1 0,0 0 0,0-1 0,0 1 1,1-1-1,-1 0 0,1 0 0,-1 0 0,1 0 0,-1 0 0,1 0 0,-1-1 1,1 1-1,0-1 0,-1 0 0,1 0 0,0 0 0,5 0 0,-5 0 13,7-3 229,-1-2-174,-1 0 0,-1 0 1,1-1-1,-1 0 0,13-14 1,32-45 532,-27 31-307,71-100 842,-63 78-823,-30 50-305,22-33 270,-23 37-289,-1 1 0,1-1 0,-1 0 0,1 0 0,0 0 0,-1 1 0,1-1 0,0 1 0,0 0 0,0-1 0,0 1 0,1 0 0,-1 0 0,0 0 0,0 1 0,1-1 0,2 0 0,-4 1-10,0 0-1,0 1 1,0-1 0,0 0 0,0 1 0,0-1-1,0 0 1,0 1 0,0 0 0,0-1 0,0 1 0,0-1-1,0 1 1,0 0 0,-1 0 0,1 0 0,1 1 0,1 1 13,10 10 36,21 26 1,-23-26-39,0 0 1,23 20 0,-5-10-17,-23-18-3,0-2 0,0 1-1,0 0 1,1-1 0,-1-1 0,1 1-1,0-1 1,0 0 0,12 2 0,-13-4 1,-1 0 0,1 0 0,-1 0 0,1-1 0,-1 1 0,1-2 0,-1 1 0,1 0 0,-1-1 0,0 0 0,0 0 0,0-1 0,6-3 0,28-21 25,112-99 119,-149 125-144,0-1-1,0 1 1,0 0 0,1-1 0,-1 1 0,0 0 0,1 1 0,-1-1 0,0 0-1,1 1 1,-1-1 0,1 1 0,-1 0 0,1 0 0,-1 0 0,1 0-1,-1 0 1,1 0 0,-1 1 0,1-1 0,-1 1 0,1 0 0,-1-1 0,0 1-1,1 1 1,-1-1 0,0 0 0,0 0 0,0 1 0,0-1 0,0 1 0,0 0-1,0-1 1,0 1 0,-1 0 0,1 0 0,-1 0 0,1 0 0,-1 1-1,0-1 1,0 0 0,0 0 0,0 1 0,0-1 0,0 5 0,5 24 10,2 13-9,1 0 1,-2-3-3,1-5-2,11 38 0,-7-26-8,-12-48 8,2 7-3,1 0 0,-1-1-1,2 1 1,5 8 0,-8-13 1,0 0-1,0-1 0,0 1 1,1 0-1,-1-1 0,0 1 1,1-1-1,0 1 1,-1-1-1,1 0 0,0 0 1,-1 0-1,1 0 0,0 0 1,0 0-1,0 0 0,0-1 1,0 1-1,0-1 0,0 1 1,0-1-1,0 0 1,0 0-1,1 0 0,-1 0 1,3 0-1,21-9-8,-1-1 0,46-25 0,-19 6 11,2-2 0,-4-4 1,-6-5 4,-8-1-2,-19 21 1,-1-2 1,-1 0-1,-1-1 0,12-27 0,-18 33-2,12-38 14,20-84 2,-9 34 9,-23 79-25,14-39 16,46-91 22,-64 148-32,-3 4-5,2-20 2,-2 12 0,-2 12-5,1-1 0,0 1 0,0 0 1,0 0-1,0-1 0,-1 1 0,1 0 0,0 0 0,0 0 0,-1-1 0,1 1 0,0 0 0,0 0 0,-1 0 0,1 0 0,0 0 0,0-1 0,-1 1 0,1 0 0,0 0 0,-1 0 0,1 0 0,0 0 0,0 0 0,-1 0 1,1 0-1,0 0 0,-1 0 0,1 0 0,-17 8 0,-9 15 0,6 1-1,-22 35 0,33-44-1,1 0-1,0 0 1,1 0 0,1 1-1,-9 32 1,11-31 0,-8 26-1,-10 69 0,17-80 1,1 1-3,-3 48 4,2 9 1,1-4 0,0-2 0,3-2 0,6-11 0,7-11 0,-9-51 0,-1-1 0,2 1 0,5 11 0,-6-16 0,0 1 0,0-1 0,0 0 0,0 0 0,7 6 0,-7-8 0,0 0 0,-1 0 0,1 0 0,0 0 0,0 0 0,0-1 0,6 2 0,-3-1 0,-1-1 0,1 0 0,-1-1 0,10 1 0,31-6 0,-38 3 0,-1 0 0,1 0 0,0-1 0,13-7 0,-10 2 0,1 1 0,18-17 0,71-81-6,-83 82-20,66-114-1174,-43 60-4640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4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7352,'0'0'0,"7"14"0,14 24 0,14 2-64,13 1 64,15-14-376,11-7 376,7-12-1224,6-13 1224,-3-1-3792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139 199 2872,'-1'8'1,"0"-3"11,1-1 0,-1 0 0,0 1 0,0-1 0,0 0 0,0 1-1,-4 6 1,-1 3 21,-75 151 725,70-148-713,9-13 6,-1 0 1,1 0-1,-1 0 1,1 0-1,1 0 1,-1 1-1,-2 8 1,2-8 80,1 0-92,-1-1 0,1 0-1,0 0 1,0 0 0,0 1 0,1-1 0,-1 0 0,1 1-1,0-1 1,0 0 0,1 1 0,-1-1 0,1 0 0,0 1-1,2 3 1,29 48 388,-21-47-161,-2-4-191,1-1 0,0 0 0,0-1-1,0 0 1,1-1 0,-1 0 0,1 0 0,-1-1 0,1-1 0,0 0 0,-1 0 0,12-2-1,-6 0-10,-9 1 13,0 0 1,-1 0-1,1-1 0,0 0 1,-1 0-1,12-5 1,89-46 557,-88 39-216,56-67 150,-65 63-236,-7 13-249,0-4-26,1 1-1,-1-1 1,0 0 0,-1 0 0,0 0 0,0 0 0,-1-1 0,-1 1 0,1 0 0,-1-1 0,-2-10 0,1 12 40,0-3-21,0-1 0,-2 1-1,1-1 1,-1 1 0,-1 0 0,0 0-1,-10-19 1,11 24 27,2 2-71,-1-1 0,0 1 0,0 0 1,-1 0-1,1 1 0,-1-1 0,0 0 0,0 1 0,0 0 0,0-1 0,0 1 0,-1 0 1,-7-4-1,1 4 35,1 0 0,-1 0 0,-15-1 0,12 5 71,6 1-124,1 0 1,-1 1-1,1 0 1,0 0 0,0 0-1,0 1 1,0-1-1,0 1 1,1 1 0,0-1-1,0 1 1,0 0-1,0 0 1,1 1 0,0-1-1,0 1 1,-4 8-1,7-13-14,1 0-1,-1 0 1,1 0-1,0 0 1,-1 0-1,1 0 1,0 0-1,0 0 1,-1 0-1,1 0 0,0 0 1,0 0-1,0 0 1,0 1-1,1-1 1,-1 0-1,0 0 1,0 0-1,1 2 1,1 0 2,8 15 0,-7-15-6,0-1 0,0 0 0,0 0 0,0 0 1,0 0-1,1 0 0,-1-1 0,0 1 0,1-1 0,0 0 1,-1 0-1,1-1 0,0 1 0,-1-1 0,1 0 0,0 1 1,0-2-1,6 0 0,1 0-15,1-1 1,0 0-1,19-7 0,-15 1-88,144-103-288,-92 67 233,126-64-295,-190 105 443,0 1 1,0 0-1,0 0 1,1 1-1,-1-1 1,1 1-1,-1 0 1,1 0-1,-1 0 1,1 1-1,0 0 1,-1 0-1,7 0 1,-7 2 6,0 0 0,0 0 0,0 0 0,0 0 0,-1 0 0,1 1 0,-1 0 1,1 0-1,-1 0 0,0 0 0,0 0 0,0 0 0,-1 1 0,1 0 0,-1-1 0,0 1 0,0 0 1,0 0-1,0 0 0,-1 0 0,0 0 0,1 5 0,2 9-4,-1 0 0,0 0-1,-1 28 1,-1-31 8,3 53-51,0 85-8,-10 18 11,3-127 8,-15 173-30,14-187 64,-24 278-65,27-305 71,1 1 0,0-1-1,0 0 1,0 1 0,0-1 0,1 0-1,-1 1 1,1-1 0,0 0-1,0 0 1,0 0 0,0 0 0,1 0-1,-1 0 1,4 5 0,-3-7 0,0 1 0,0-1-1,0 0 1,0 0 0,0 0 0,0 0 0,0 0 0,0 0-1,0-1 1,1 1 0,-1-1 0,0 1 0,0-1 0,1 0 0,-1 0-1,0 0 1,0 0 0,1 0 0,-1-1 0,0 1 0,0-1-1,1 1 1,3-3 0,7-1-1,1-1-1,-1-1 1,15-8 0,4-10 2,-15 8 2,-2 0 0,0-2 0,0 0 0,-2 0 1,0-1-1,-1-1 0,15-33 0,-21 30 5,8-109 2,-16 104-1,-10-42 4,7 53-11,0 0 1,-12-26-1,10 29 1,-1 0 0,-18-25-1,12 21 0,-22-21 0,20 24-2,4 2 0,0 2-1,-1 0 1,0 0-1,-20-12 1,21 18 2,8 3 48,7 1-18,15 2-9,18 4-15,-4 0 39,4 0-4,65 3 1,125-8 114,-157-1-138,-36 1-7,-4-4-9,-18 2-183,0 0 0,0 1 1,-1 0-1,1 0 1,0 1-1,14 2 0,11 3-6066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10040,'9'13'-71,"-2"-3"18,-1 0 0,0 0 0,-1 1 0,6 15 0,-7-18 56,-1 0 0,0 1-1,0-1 1,0 1 0,-1 0 0,0 0 0,-1 0 0,0 0 0,0 0 0,-1 11 0,0 126 38,-2-113 6,-44 248 199,14-161-124,-48 225 302,67-259-307,13-81-98,0 1-5,0-28-1272,0-2-5082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6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55 5384,'-14'-20'16,"-1"-1"0,8 12 96,-2 5-104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0 473 4216,'83'-7'33,"113"-21"123,-178 25-147,-12 2 6,1 0 0,-1 0 0,0-1 0,12-5 0,-5 2 35,-1-2 0,1 1 0,-1-2 0,-1 0 0,1 0 0,18-19 0,-21 18-27,-5 5 7,-1 1 0,1-1 0,-1 0 0,0-1 0,-1 1 0,3-5 0,8-13 150,-2 0 1,-1-1-1,10-30 0,-18 44-138,5-37 251,11-77 1009,-16 109-992,-5 15-160,-9 23-110,6-10-36,-13 37 7,0 12 1,-3 21-9,5 5-3,2 2 0,6-38-1,2-19-2,-4 66 0,15 163-16,-4-257 17,1 0 0,-1 0 0,1 0 0,0-1 0,0 1 0,1 0 0,-1-1 0,1 1 0,1-1 0,4 10 0,0-5-5,-7-10 7,0 0 0,1 0 0,-1 1 0,0-1 0,0 0 0,1 0 0,-1 1 0,0-1 0,1 0 0,-1 0 0,0 0 0,1 0 0,-1 1-1,0-1 1,1 0 0,-1 0 0,1 0 0,-1 0 0,0 0 0,1 0 0,-1 0 0,0 0 0,1 0 0,-1 0 0,1 0 0,-1 0 0,0-1 0,1 1 0,-1 0 0,1 0 0,16-18 0,9-21 1,7-15 4,7-11-2,8-4 2,10 3-2,3 9 2,-1 15-2,-9 12 2,-13 13-3,-12 8-2,-7 9 0,-15 2 0,1 1-1,-1-1 1,0 1 0,0-1 0,-1 1-1,1 0 1,0 1 0,-1-1 0,0 1-1,0-1 1,0 1 0,3 5 0,25 46-7,-30-53 6,21 48-19,-18-39 15,1 0 0,-1-1 0,2 0-1,0 0 1,7 9 0,-10-15 2,0 0 0,0-1 0,0 1 0,1-1 0,0 0 0,0 0 0,0-1 0,0 1 0,0-1 0,0 0 0,1 0-1,-1 0 1,1-1 0,-1 1 0,10 1 0,-12-3-1,0 0 0,-1 0 0,1 0-1,0 0 1,0-1 0,0 1 0,0 0 0,0-1-1,0 0 1,0 1 0,-1-1 0,1 0 0,3-1 0,3-3-5,2 1 5,29-18-13,-4-1 9,-1-1 7,-14 7 12,23-22 1,-2 0 15,-39 37-15,0 0 0,0 0 0,0 1-1,1-1 1,-1 0 0,1 1 0,-1 0-1,1 0 1,-1 0 0,1 0 0,0 0-1,-1 0 1,1 1 0,0-1 0,0 1-1,-1 0 1,1 0 0,0 0 0,0 0-1,0 0 1,-1 0 0,1 1-1,0 0 1,-1-1 0,1 1 0,0 0-1,-1 0 1,1 0 0,-1 1 0,4 2-1,5 6 3,-1 1-1,0 1 0,8 13 1,9 16-10,-17-28-5,1 0 1,0 0 0,18 14-1,-16-19-4,1-2 3,1-2 0,0 0 0,20 3 0,-17-8-30,1-3 15,0-1 0,-1-1 0,1-1 0,-1 0 0,-1-2 0,0 0 0,23-15 0,-27 14 10,-4 3-1,0 0-1,0-1 0,8-9 1,-4 4-3,-1-1 1,-1 0-1,0-1 1,-1-1-1,0 1 1,8-20-1,-17 25 5,-6-21-1,-9-14 6,-6 7 1,18 35 0,0 0 0,-1 0 0,1 0 0,-1 1 0,0-1 0,0 1 0,-5-4 0,2 3 0,0 0 0,0 0 0,-1 1 0,-8-2 0,-41-6 0,42 8 0,1 2 0,-23 2 0,20 0 0,1 0 0,-22 8 0,21-5 0,0 1 0,-19 11 0,20-9 0,0 1 1,-18 15-1,22-15 2,1 0-1,-1 0 0,2 1 1,0 1-1,0 0 1,0 0-1,2 0 1,-1 1-1,1 0 1,-7 19-1,-47 115 16,51-114-2,6-18-14,-27 107 34,26-99-22,1 1-1,2-1 0,-1 39 0,3-57-6,0 0-1,1 1 0,0-1 1,0 0-1,0 0 0,1 1 0,-1-1 1,1 0-1,0 0 0,0-1 1,0 1-1,1 0 0,-1-1 0,1 1 1,4 3-1,-5-4 0,8 5 35,-2-5-29,0 0-1,1 0 1,-1-1 0,1 0 0,-1 0-1,1-1 1,-1 0 0,1 0 0,0-1-1,0 0 1,-1-1 0,1 0 0,16-4-1,-8 1-2,-5 1 5,1 0-1,-1-1 0,13-6 1,112-51 36,37-31-265,-130 67-520,64-37-4137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8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52 6904,'-16'2'-25,"-1"-1"0,-31-2 1,-12-1-6,36 2 14,-144 3 216,148-2-180,9-1 55,0 1 0,0 0 0,-15 5 0,-13 4 297,1 1 1,-72 34-1,88-35-311,13-6 24,0 1-1,-1 0 1,2 0-1,-16 13 1,-86 75 384,101-86-373,1 1 0,1 0 0,-1 0 0,-10 16-1,6-6-27,0-3-25,8-10-13,0 0-1,1 1 1,0-1-1,-1 1 0,2 0 1,-1 0-1,-2 6 1,0 3 55,1-1-1,-5 28 1,11-32 69,0-6-138,1-1 0,0 0 0,0 0 0,0-1 0,0 1 0,1 0 0,-1-1 0,1 0 0,-1 0 0,1 0 0,0 0 0,6 1 0,6-1 104,8-5-67,0-1 1,27-9 0,-31 4 33,10-12-32,-2 0 0,0-2 1,35-37-1,-49 45-45,-7 7 10,1-1 0,-2 0 0,9-12 1,-10 14-18,16-25 125,-1-1-1,25-57 0,-30 53-14,-14 34-58,-1-2 12,0 5-63,0 0-1,0 0 1,0 0-1,0 0 0,0 0 1,0 0-1,0 0 1,0 0-1,0 0 0,0 0 1,0 0-1,0 0 1,0 0-1,0 0 1,0 0-1,0 0 0,0 0 1,-1 0-1,1 0 1,0 0-1,0 0 1,0 0-1,0 0 0,0 0 1,0 0-1,0 0 1,0 0-1,0 0 0,0 0 1,0 0-1,-4 13 10,1 0-1,0 0 0,1 0 0,1 1 1,0 14-1,0-16-11,0-6 1,1 1 1,0-1-1,0 1 1,0-1-1,1 1 0,2 6 1,0 3 0,11 42 1,9-5 1,5-9-3,-24-39-2,0 0 0,1 0 0,-1 0 0,1-1 0,7 5 0,-7-6 0,0 0 0,0 0 0,1-1 0,-1 0 0,11 3 0,-4-3-1,-1 0 1,0-1 0,0-1 0,1 0 0,18-3-1,-14-1-4,65-38 2,-66 30-2,19-26 4,1-15 1,-31 47-1,12-20 8,-1 0-1,-1-2 1,-1 0-1,15-46 1,-25 60 11,1 0 0,-2 0 0,0 0 0,0 0 0,-2-27 0,0 13 44,0 26-47,-9 1 11,8 1-26,1-1 1,-1 1-1,1 0 1,-1 0-1,0 0 0,1 0 1,-1 0-1,1 0 0,-1 0 1,1 0-1,-1 0 1,1 0-1,-1 0 0,0 1 1,1-1-1,-1 0 1,1 0-1,-1 0 0,1 1 1,-1-1-1,1 0 1,-1 1-1,1-1 0,0 0 1,-1 1-1,1-1 0,-1 1 1,1 0-1,-14 17 3,4 8 2,5 5-3,5 2-2,3 0 0,4 2 0,5 2 0,5-1 0,4-2 0,5 3 0,3 4 0,2-1 0,0-7 0,-23-23 0,26 20 0,-22-19 0,-4-1 0,-6 2 0,1-8 0,0-9 2,3-11 2,8-30-2,-4 24-4,2 0 1,0 1 0,1 0 0,0 0 0,2 2 0,26-27 0,-31 35 0,46-39-21,17-15-1,39-33-34,-104 91 45,1 0-1,1 1 1,-1 0 0,1 0 0,0 1-1,0 0 1,1 1 0,-1 0 0,1 1 0,12-3-1,-18 6 6,1 1 0,0-1-1,0 1 1,0 0 0,-1 1 0,1-1-1,0 1 1,-1 0 0,0 1-1,1-1 1,-1 1 0,0 0 0,0 0-1,5 6 1,1 0-10,-1 0 0,0 1 0,0 0 1,-1 1-1,-1 0 0,11 17 0,-10-14 0,19 27-37,-19-28 15,0 2 0,-1-1 1,0 1-1,-1 1 0,7 23 1,-7 1-197,-7-38 223,2-4-4,11-11 14,-7 3 3,-1 2-1,13-36-11,-17 43-1,33-15-51,-27 15 51,-1 1 0,0-1 0,1 1 0,-1 0-1,0 0 1,0 1 0,1 0 0,-1 0 0,0 0 0,10 5-1,7-1-50,-14-3 45,-4-1-3,1 0 0,-1 1 0,0 0 0,0 0 0,-1 0 0,1 0 0,0 1 0,5 4 0,-5-5-3,0 0 0,0 0 1,0-1-1,0 0 0,1 0 0,-1 0 0,0-1 0,0 0 0,1 0 0,9-1 0,-8 0-5,-1 1-1,1 0 1,0 0-1,0 1 1,-1 0-1,10 2 1,45 9-123,-60-12 128,23 15-1409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4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15 4400,'0'0'97,"-13"-9"470,2 7-251,4 1-152,-1 0-1,1 0 0,0 1 0,0 0 1,-12 1-1,-1 3 52,0 0 0,0 1 1,1 1-1,-1 1 0,2 1 0,-31 16 0,32-15-169,3 0 23,0-1 1,-17 16 0,-17 14 147,-86 87-1,93-71-181,29-32 32,0 8-23,-11 47 1,21-57 3,4-4-30,1-1 1,0 1-1,8 21 0,-3-23 37,-4-10-35,-1 0-13,0 0 0,0 0 0,0-1-1,1 0 1,-1 0 0,1 0-1,0 0 1,0 0 0,0-1 0,0 1-1,0-1 1,1 0 0,-1-1 0,1 1-1,-1-1 1,6 1 0,1-1 12,0 0 0,0-1 0,0-1 0,0 0 0,0 0 1,0-1-1,-1-1 0,1 0 0,-1 0 0,20-9 0,-17 5-2,-8 5 1,-1 0 1,0-1-1,0 0 0,0 1 0,0-1 0,0-1 1,0 1-1,-1-1 0,4-4 0,127-164 627,-89 105-362,-25 38-134,43-70 901,-62 97-733,-1 2-312,0 0 0,1 0 0,-1-1 0,0 1 0,0 0 0,1 0 0,-1 0 0,0 0 0,0 0 0,1 0-1,-1 0 1,0 0 0,1 0 0,-1 0 0,0 0 0,0 0 0,1 0 0,-1 0 0,0 0 0,1 1 0,-1-1 0,0 0 0,0 0 0,1 0 0,-1 0 0,0 0 0,0 1 0,1-1 0,-1 0 0,0 0 0,0 0 0,0 1 0,0-1 0,1 0-1,-1 0 1,0 1 0,0-1 0,0 0 0,2 5 13,0 1 0,0-1 0,0 0-1,-1 0 1,1 6 0,1 7 2,0-7-12,-2-6-2,0 0 0,1-1 0,0 1 0,-1-1 0,6 9 0,43 66 34,-36-65-33,29 15-1,-35-25-5,1 0-1,0 0 1,0 0-1,10 1 1,-12-3 0,1-1 0,0 1 0,0-2 0,13 1 0,-14-2 0,-1 1-1,1-1 0,0-1 0,12-4 1,-3-2-5,-1 0 0,0-1-1,0-1 1,-1-1 0,0 0 0,16-17 0,-28 26 3,38-36-64,-24 24-5,-2 0 0,0-1-1,-1 0 1,0-1 0,15-28 0,-27 43 50,-6 23-12,-5 17 32,-8 72-2,16-103 1,1-1-1,1 0 0,0 1 1,0-1-1,0 0 0,3 12 1,0 1-1,-2-2-1,-1-13-2,1 0 0,-1 1 0,1-1 0,0 0-1,0 0 1,1 0 0,0 0 0,3 6 0,1 4-16,2-1 0,14 23 0,-12-30-52,6-1 40,-1-1 1,27 4-1,-24-8-13,10-5 15,43-12 0,-52 7 5,70-56-9,-73 48 22,18-30-1,0-12 12,-10 4 2,-7 8 1,-6 14 11,-1-1-1,7-48 1,-17 63 33,0 19-44,0 0 0,0-1 0,0 1 0,0 0 0,0 0 0,0 0 0,0 0 0,0 0 0,0 0 0,0 0 0,0 0-1,0-1 1,0 1 0,-1 0 0,1 0 0,0 0 0,0 0 0,0 0 0,0 0 0,0 0 0,0 0 0,0 0 0,0 0-1,0 0 1,-1 0 0,1 0 0,0 0 0,0 0 0,0 0 0,0-1 0,0 1 0,0 0 0,0 0 0,0 0 0,-1 0 0,1 0-1,0 0 1,0 0 0,0 1 0,0-1 0,0 0 0,0 0 0,0 0 0,-1 0 0,1 0 0,0 0 0,0 0 0,0 0-1,0 0 1,0 0 0,0 0 0,0 0 0,0 0 0,0 0 0,0 0 0,0 1 0,-1-1 0,1 0 0,0 0 0,0 0 0,-1 2 3,0 0 0,0 0 0,0 1 0,0-1 0,0 0 1,0 0-1,0 1 0,1-1 0,0 0 0,-1 1 0,1 2 1,0 47 7,3 7-6,4 28-4,25 145-10,-11-48-7,-20-147-17,-9 147-11,4-146-2,-30 133-14,25-142 13,-56 86-17,48-95 30,-17 10 7,-1 0 0,-75 46 0,93-66 24,6-4-2,-1-1 0,0 1 0,-16 3 0,19-5-1,-1 0 1,0-1 1,0 0 0,0-1 0,-1 1 0,1-2-1,-1 0 1,-17 0 0,-30-7-9,52 5 10,-1 0 0,1-1 0,-1 0 1,1 0-1,0-1 0,0 1 0,-10-7 0,15 8 2,0 1 0,0-1-1,0 0 1,0-1-1,0 1 1,0 0 0,0 0-1,0 0 1,1-1 0,-1 1-1,0 0 1,1-1-1,-1 1 1,1 0 0,-1-3-1,-2-3 1,-1-2-1,3 6 0,-1 0 1,1 0-1,0 0 1,0 0-1,0 0 0,0 0 1,1-1-1,0 1 1,-1-4-1,-2-38 0,3 29 1,1 0 0,3-19 0,1 12 0,12-37 0,-4 26 0,18-36 0,-16 42 0,37-53 0,-26 49 0,39-39 0,35-18 0,-2 18 0,-4 18 0,-67 41 0,31-10 0,-49 19 0,3-2 1,1 1 0,-1 1-1,1 0 1,0 1 0,-1 0 0,1 0 0,0 2 0,0 0 0,21 2 0,4 4 35,-1 2-1,49 16 1,-81-22 25,3-1 19,-4-1 7,5 2-6,-5-1-25,3-1-1369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116 115 5024,'0'0'0</inkml:trace>
  <inkml:trace contextRef="#ctx0" brushRef="#br0" timeOffset="1">59 29 2520,'0'0'0,"-30"-14"0,2-1-1416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1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620 0 7264,'0'0'506,"-3"5"-268,1-3-208,0 0 1,0 1 0,0-1 0,0 0-1,0 0 1,0-1 0,0 1 0,-1 0-1,1-1 1,-1 1 0,1-1 0,-1 0-1,1 0 1,-1 0 0,0 0-1,0-1 1,1 1 0,-1-1 0,-4 1-1,-37 1 109,-107-3 110,87 0-155,41 1-74,4-1 79,1 1-1,-1 0 1,1 2-1,-31 6 1,43-6-20,-19 5 202,25-6-271,0-1-1,0 0 0,-1 0 1,1 1-1,0-1 1,0 0-1,0 1 1,0-1-1,0 0 1,0 0-1,0 1 1,0-1-1,0 0 1,0 0-1,0 1 1,0-1-1,0 0 1,0 1-1,0-1 0,0 0 1,0 0-1,0 1 1,1-1-1,-1 0 1,0 0-1,0 1 1,0-1-1,0 0 1,0 0-1,1 1 1,-1-1-1,0 0 1,0 0-1,1 0 1,-1 1-1,0-1 1,0 0-1,0 0 0,1 0 1,-1 0-1,11 12 152,36 21 197,82 43-1,-109-66-334,-12-7 10,-1 0 1,0 1 0,0 0-1,12 9 1,-3-1 26,-1 0 0,0 1 0,-1 0 0,-1 1 0,0 1 0,-1 0 0,14 24 0,-25-38-51,0 1 1,0-1-1,0 1 0,0 0 1,-1-1-1,1 1 1,-1 0-1,1-1 1,-1 1-1,0 0 0,1 0 1,-1 0-1,0-1 1,0 1-1,0 0 1,-1 0-1,1-1 1,0 1-1,-1 0 0,1 0 1,-1-1-1,1 1 1,-1-1-1,0 1 1,0 0-1,0-1 0,0 1 1,0-1-1,0 0 1,0 1-1,0-1 1,0 0-1,-1 0 1,1 1-1,-1-1 0,-1 1 1,-4 1-4,1 0-1,-1 0 1,0 0 0,0-1-1,0 0 1,-9 1 0,9-1 2,-22 3 20,1 0-1,-1-2 1,0-2 0,-46-2-1,52 0-22,4 0 3,0-1 0,0-1 1,0-1-1,1 0 1,0-2-1,-21-8 0,33 12-11,-1-1 1,1 0-1,0-1 0,0 1 0,0-1 0,0-1 1,1 1-1,-1-1 0,-7-8 0,13 12-6,-1 0 1,1 0-1,0-1 0,-1 1 0,1 0 0,0 0 1,0 0-1,0 0 0,0 0 0,0 0 0,0-1 1,0 1-1,0 0 0,1 0 0,-1 0 0,0 0 1,1 0-1,-1 0 0,0 0 0,2-2 0,0-1-12,13-32-1451,5-2-5788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5296,'0'0'0,"37"1"1,-30 1 2,-1 2 0,14 10-2,-16-9 0,0 1 0,-1-1 0,0 1 0,0 0 0,0-1 0,0 1 0,-1 1 0,0-1 0,0 0 0,1 13 0,0 5 12,1 31 0,-4-44-6,0 14 28,0-1 0,-2 1 0,-7 37 0,4-37-14,-20 104 211,9-61-13,-10 81 29,23-133-130,1 0 0,1 30 0,2-20-66,-2-6-14,4 52 215,0-41-94,4 54 325,-8-75-427,0-9 176,0-3-143,-1-3-114,-1 0 1,1 1 0,0-1-1,1 0 1,-1 0-1,0-8 1,-2-5-655,-8-32-3928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2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13 2696,'52'5'77,"-19"-1"1107,-35-13-158,0 8-965,0 0 0,1 0 0,-1-1 0,0 1 0,1 0 0,-1 0 0,0 0 0,0 1 0,0-1 0,0 0 0,0 1 0,0-1 0,0 1 0,0 0 0,0 0 0,0 0 0,0 0 0,0 0 0,0 0 0,0 0 0,0 1 0,-4 0 0,-6 2 224,0 0-1,-16 7 1,15-5-207,-28 15 396,5 2-100,0 2 0,-38 33 0,60-45-328,9-7-17,0-1-1,0 1 1,0 0-1,1 0 1,0 1-1,-5 8 1,-2 2 40,2 1 1,-13 30 0,21-41-48,0-1 0,0 1 0,0 0 0,0-1 0,1 1 0,0 0 0,1 0 0,-1-1 0,1 1 0,0 0 0,0-1 0,4 10 0,-3-7-1,5 5 79,-3-7-82,1-1 0,0 0 1,1 0-1,-1-1 0,1 1 0,0-1 1,0-1-1,0 1 0,1-1 0,-1 0 1,1 0-1,0-1 0,-1 0 1,1 0-1,0-1 0,8 1 0,0 1-4,-10-2-6,0-1 0,0 1-1,0-1 1,0 0 0,0-1-1,0 1 1,0-1 0,-1 0-1,6-1 1,8-2 21,0-1 0,0-1 0,0 0 0,-1-2 0,0 0 0,-1 0 0,25-18 0,-28 16-16,-6 4 3,0 0 0,-1-1 1,0 1-1,11-15 1,-5 6 20,0-1 1,-1 0 0,-1-1 0,0 0-1,-1-1 1,9-24 0,-15 35-23,-2 3-8,1 1 0,-1 0 0,0-1 1,0 1-1,0-1 0,0 1 0,-1-1 0,1 1 0,-1-1 0,0-5 0,0 7 34,0 5-23,0 80 6,4-29-18,6 7-3,-7-51-2,0 0 1,1-1-1,8 16 0,-6-16 0,0 0-1,12 15 1,12 6-1,-8-13 0,-7-10 0,-1-7 0,4-9 0,3-10 0,-5-1-2,0-1 0,-1 0 0,14-28 0,-23 35-112,0 0 0,7-30 0,-9 29-918,1-3-5354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2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 6816,'20'6'-1,"-17"-5"2,0 0 0,0 0 1,0 0-1,0 0 0,0 0 0,0-1 0,5 1 0,2 0 2,22 2 4,45-2 0,172-27 184,-125 5-23,73-14 313,-178 33-299,-8 1-87,0 0 1,0-1 0,0 0 0,0-1 0,-1 0 0,1-1-1,-1 0 1,12-7 0,-20 10 91,2-6 58,-2 4-112,-14 3-9,-16 4-1198,-4 0-4426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6 8248,'0'0'352,"-13"0"-224,2 0-128,2-3 0,-3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16 543 5296,'-2'2'9,"1"-1"1,0 1 0,-1-1-1,1 1 1,0 0-1,0 0 1,0-1 0,0 1-1,0 0 1,1 0-1,-1 0 1,0 0-1,1 0 1,0 0 0,-1 0-1,1 1 1,0-1-1,0 0 1,0 0 0,0 0-1,0 0 1,1 0-1,-1 0 1,1 0-1,-1 0 1,1 0 0,0 0-1,1 3 1,1 1 29,1 0 0,-1 0 1,1 0-1,0-1 0,0 1 1,1-1-1,0 0 0,9 8 1,-6-8 4,0 0-1,0 0 1,0-1 0,0 0-1,1 0 1,0-1 0,-1 0-1,19 4 1,-18-7-2,1 0-1,0 0 1,-1-1 0,1 0-1,-1 0 1,1-1-1,-1-1 1,0 1 0,14-7-1,-19 6-15,1 0 1,-1 0-1,-1 0 0,1-1 1,0 0-1,-1 0 0,0 0 1,0 0-1,0 0 0,0 0 0,-1-1 1,3-4-1,1-6 92,-1 1 0,5-22 0,-9 30-33,0 0-1,0 0 1,-1 0-1,0 1 0,0-1 1,0 0-1,-1 0 1,0 0-1,0 1 1,-1-1-1,-1-6 1,-2-1 80,-1 1 1,-10-19 0,13 27-153,2 2 34,-1-1 0,1 1 0,-1 0-1,0 0 1,0 0 0,0 0 0,0 0 0,-1 0 0,1 1 0,0-1-1,-1 1 1,1-1 0,-1 1 0,0 0 0,1 0 0,-1 0 0,0 1-1,-5-2 1,6 2-1,0-1-3,0 1 0,0 0 0,0 0 0,0 0 0,0 0 0,0 0-1,1 0 1,-1 0 0,0 1 0,0-1 0,0 1 0,0-1 0,1 1 0,-1 0 0,0 0 0,1-1 0,-1 1 0,1 0-1,-1 1 1,1-1 0,-1 0 0,1 0 0,-1 1 0,1-1 0,0 1 0,0-1 0,-1 3 0,-1 1 3,0 0 0,0 0-1,1 0 1,0 1 0,-2 7 0,4-13-44,-1 5 22,1 0 0,-1-1 0,1 1 0,0 0 0,0-1 0,1 1 0,0 0 0,-1-1 0,2 1 0,-1-1 0,0 1 1,3 4-1,-2-3-3,2 2 6,0 1 1,0-1-1,0 0 0,1 0 0,0-1 0,1 1 0,0-1 1,0-1-1,1 1 0,-1-1 0,12 8 0,-8-5 7,30 26 36,-23-20-33,0 1 0,-2 1 1,20 25-1,-33-37-31,0-1 0,0 1 0,-1 0 0,1 0 0,-1-1 0,0 1 0,0 0 0,0 0 0,-1 0 0,0 6 0,0-3 0,1 4 11,0 1 1,-1-1-1,-3 19 0,1-20-3,2 1 0,-1-1-1,2 14 1,-1-23-12,0-1 1,0 0-1,1 0 0,-1 0 0,0 1 1,1-1-1,-1 0 0,1 0 1,-1 0-1,1 0 0,0 1 1,-1-1-1,1 0 0,0 0 0,0 0 1,0-1-1,0 1 0,0 0 1,0 0-1,0 0 0,0-1 1,0 1-1,1 0 0,1 0 1,0 0 0,1 0 0,-1 0 0,0 0 1,0-1-1,1 0 0,-1 1 0,6-2 0,4 0 1,0-1-1,-1 0 1,16-5 0,-25 6-3,16-7 20,10-9-5,45-36 0,-54 33-8,141-176 21,-110 124-26,-30 35 0,33-76-1,-43 83-7,-4 8 2,3-8-2,-2-1 0,0 1-1,3-41 1,-8 35-8,-2-40 1,-4 59-27,-4 3 22,0-1-1,-16-21 1,22 34 11,0 0-1,-1 0 1,1 1 0,0-1 0,-1 1 0,0-1-1,1 1 1,-1-1 0,0 1 0,0 0-1,0 0 1,0 0 0,0 0 0,-2-1-1,-5-1-6,3 0-10,0 0 1,0 1-1,0 0 0,-1 0 0,1 0 0,-1 1 0,1 0 0,-1 0 0,1 1 1,-1 0-1,1 0 0,-1 1 0,0-1 0,1 1 0,-1 1 0,1-1 0,0 1 1,-12 5-1,17-6 14,0-1 0,0 1 0,1 0 0,-1-1 0,0 1 0,1 0 0,-1 0 0,0 0 0,1-1 0,-1 1 0,1 0 0,-1 0 0,1 0 0,0 0 0,-1 0 0,1 0 0,0 0 0,-1 1 0,-1 24-87,1-16 56,-4 35-12,-5 65 15,8-88 25,-10 164-19,10-108 30,0 15 1,3 4 0,6 6 0,9-6 0,5-16 1,-15-66 2,13 29-1,7-5 1,-21-33-1,1-1 0,0 1 0,0-1-1,11 7 1,-8-11 13,11-5-3,29-11 0,-48 15-11,1-1-1,-1 1 1,1-1 0,-1 0 0,1 0-1,-1 1 1,0-1 0,1 0 0,-1 0-1,2-2 1,24-23-681,46-58 0,-18 11-6193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4848,'5'33'15,"1"-17"-13,11-1 4,15 1-5,-20-12-2,0 0 0,1 0 0,0-1 1,0-1-1,0 0 0,0 0 0,22-2 0,108-1-1,-113-2-4,43-8 5,1-7 1,12-8 0,-57 15 24,-28 10 299,2 2 83,1 0-319,0 1-1,0 0 0,0 1 1,0-1-1,0 1 0,-1-1 1,1 1-1,-1 0 0,0 0 1,0 1-1,0-1 0,0 1 1,0-1-1,-1 1 0,0 0 1,1 0-1,-2 0 0,1 0 1,0 1-1,-1-1 0,2 8 1,1 6 133,-1-1 1,-1 0 0,1 36 0,-2-32 282,4 33-1,-2-31-737,0 35-1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7352,'1'-2'48,"1"-5"-4,-2 6-29,3 4-1,-1 2 3,34 32-3,-4-4-14,7 7 0,43 52-2,-68-72-3,49 104 1,-53-95-9,-7-19 8,8 27-9,-2 1 0,6 53 0,4 134-81,-15-199 57,0 20 26,0-19 14,-4-26 262,4-3-97,5-6-102,0-1 0,-1 1 0,0-1 0,10-15 1,-13 18-8,78-100 530,-48 54-424,-29 41-110,-2 3-27,1 1 1,-1-1-1,1 1 0,9-10 1,0 26 32,-10-3-40,1 18 0,-2 17-16,0 6-4,5 2 0,-5-42 0,-1 0-1,1-1 1,0 1 0,0 0 0,1-1 0,0 0 0,0 0 0,9 10-1,-1-7-4,2-3 4,0-1-1,1 0 1,-1-1-1,1-1 0,0 0 1,23 1-1,-3-2-2,48-4 0,-66 2 1,1-2-1,24-5 0,-13 1 2,-2 2 1,47-11-14,-45 8 10,10-1 2,-2-3 0,1 0 0,47-24 0,-72 30 3,28-17 0,-41 22 0,1 0 0,-1 0 0,0 0 0,0 0 0,0 0 0,1 0 0,-1 0 0,0 0 0,0 0 0,0 0 0,0 0 0,1 0 0,-1 0 0,0 0 0,0 0 0,0 0 0,0 0 0,1 0 0,-1 0 0,0 0 0,0-1 0,0 1 0,0 0 0,0 0 0,0 0 0,1 0 0,-1 0 0,0 0 0,0-1 0,0 1 0,0 0 0,0 0 0,0 0 0,0 0 0,0-1 0,0 1 0,0 0 0,0 0 0,0 0 0,0-1 0,0 1 0,0 0 0,0 0 0,0 0 0,0 0 0,0-1 0,0 1 0,0 0 0,0 0 0,0 0 0,0 0 0,0-1 0,0 1 0,0 0 0,0 0 0,-1 0 0,1 0 0,0 0 0,0-1 0,0 1 0,0 0 0,0 0 0,-1 0 0,-1-1 0,-1 0 0,0 0 0,1 0 0,-1 0 0,0 1 0,1 0 0,-1-1 0,0 1 0,-4 0 0,0 2 0,-1 0 0,0 0 0,0 1 0,1 0-1,-1 0 1,1 1 0,0 0 0,0 0 0,-11 10 0,12-10-1,-2 1 0,0 1 0,0 0 0,0 0 0,-12 15 0,3-3 0,-30 30-10,31-27-41,-2 11 11,-20 49 1,36-76 16,0 0 1,1 0 0,-1 0 0,1 0-1,0 0 1,0 0 0,1 0-1,-1 8 1,1 2-7,-1-9 0,1 1 0,0-1 0,0 0 0,0 0 1,1 0-1,0 1 0,0-1 0,0 0 0,1 0 0,0 0 0,0-1 1,5 10-1,-6-15 21,-1 1 0,0-1 0,1 1 0,-1-1 0,1 1 0,0-1 0,-1 1 0,1-1 0,-1 0 0,1 1-1,0-1 1,-1 0 0,1 1 0,-1-1 0,1 0 0,0 0 0,0 0 0,-1 0 0,1 0 0,0 1 0,-1-1 0,1 0 0,0-1 0,-1 1 0,1 0 0,0 0 0,-1 0 0,1 0 0,0 0 0,-1-1 0,1 1 0,0 0 0,-1-1 0,1 1 0,0 0 0,-1-1 0,1 1 0,-1-1 0,1 1 0,-1-1 0,1 1 0,0-2 0,8-6-30,0 1 29,-1-1 0,0 0 0,0 0 1,10-16-1,61-93 24,-65 93 69,-13 21-67,0 1 0,0-1 0,1 1 0,-1 0 0,1 0 0,-1 0 0,1 0 0,-1 0 0,1 0 0,0 0 0,2-1 0,-3 3-7,0-1 0,0 1 0,0 0-1,0 0 1,0 0 0,0 0 0,0 0 0,0 0-1,0 0 1,0 0 0,0 0 0,0 0 0,0 1-1,0-1 1,0 0 0,0 1 0,1 0 0,3 0 12,22 8 12,-26-9-28,0 0 0,0 1-1,0-1 1,-1 0 0,1 1-1,0-1 1,0 1 0,-1-1-1,1 1 1,0-1 0,-1 1-1,1-1 1,-1 1 0,1 0-1,0 0 1,6 9 10,0 0 0,-1 1 0,0 0 0,-1 0-1,0 0 1,6 20 0,-5-3 33,21 260 51,-23-192-94,-2-57 2,6 46-1,7 117 10,-19-135-13,-5-22 2,-2-18-3,10-25-2,-1-1 0,1 1 0,-1-1 0,1 0 0,-1 1 0,1-1 0,-1 0 0,0 0 0,0 0 0,-2 1 0,-33 9 1,29-11 0,-1 0 0,1 0 1,0 0-1,-1-1 0,1-1 0,0 1 0,-12-5 0,14 4 3,-1-1 0,1 0 0,0 0 0,0-1 0,0 0-1,0 0 1,1-1 0,0 1 0,-9-10 0,7 6 1,0 1 4,0 0 0,1 0 0,-1-1-1,2 0 1,-1 0 0,1 0 0,1-1-1,-7-14 1,8 15 0,-4-10 24,0 0 0,1-1 0,1 0-1,-3-22 1,5 24-10,0-1 25,0 0 0,2 1 0,0-1 0,0 0 0,4-22 0,-2 23-20,3-5 120,3-2-78,2 0 0,12-23 1,-9 31 70,17-13 27,2 1 0,50-36 0,-69 57-141,34-17 154,-15 11 29,0 2 0,36-7 1,-66 18-244,1-1 1,-1 1 0,1-1 0,-1 0-1,1 1 1,-1-1 0,1 0 0,-1 0-1,0 0 1,0 0 0,1 0 0,-1 0-1,0-1 1,0 1 0,1-2-1,0 0-670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5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 12464,'0'1'0,"0"-1"0,0 1 0,0 0 0,0 0 0,0 0 0,0-1 0,0 1 0,0 0 0,0 0 0,-1-1 0,1 1 0,0 0 0,0 0 0,-1-1 0,1 1 0,0 0 0,-1-1 0,1 1 0,-1 0 0,1-1 0,-1 1 0,0-1 0,1 1 0,-1-1 0,1 1 0,-1-1 0,0 1 0,1-1 0,-1 0 0,-1 1 0,-1 1 0,-34 18-8,-66 27-10,71-32-29,0 0-1,1 2 1,-50 37-1,77-52 40,-193 124-279,196-126 278,-1 1 6,0 0 0,1 0 1,-1 0-1,1 0 0,-1 0 0,1 0 0,0 0 0,-1 1 0,1-1 1,0 0-1,0 1 0,0-1 0,0 1 0,0-1 0,0 1 0,-1 3 1,6 2-5,5-3 8,-1 0 0,0-1 1,1 0-1,0-1 0,-1 0 1,13 1-1,9 3 10,16 5 32,-27-4 1,-1 0 1,0 1 0,33 20-1,-42-23-32,-6-3-6,-1-1 0,0 1 0,1 0 0,-1 0 0,0 0 1,0 0-1,0 0 0,0 0 0,-1 0 0,1 1 0,2 3 1,0 1 9,-1 0 0,1 1 0,-1-1 0,0 1 0,-1 0 0,0 0 0,0 0 0,-1 0 0,0 0 1,-1 0-1,1 1 0,-1-1 0,-3 15 0,1-16-3,0 0 0,0-1-1,-1 1 1,0-1 0,0 0 0,-1 0-1,1 0 1,-2 0 0,1-1 0,0 1-1,-7 4 1,11-9-12,0-1 0,-1 1 1,1-1-1,-1 0 0,1 1 0,-1-1 0,1 0 0,0 1 0,-1-1 0,1 0 0,-1 1 1,1-1-1,-1 0 0,0 0 0,1 0 0,-1 0 0,1 0 0,-1 1 0,1-1 0,-1 0 0,1 0 1,-1 0-1,0 0 0,1-1 0,-1 1 0,1 0 0,-1 0 0,1 0 0,-1 0 0,1 0 1,-1-1-1,1 1 0,-1 0 0,1-1 0,-1 1 0,1 0 0,-1-1 0,0 0 0,0-1 0,-1 0 0,1 1 0,0-1 0,0 0 0,1 1 0,-1-1 0,0 0 0,0-2 0,-6-31 2,2-10 2,3-3-3,8 5-2,-5 39 0,0 0 0,1 0 0,-1 0 0,1 0 0,4-7 0,21-22 0,19-6 0,2 2 0,-4 13 0,2 9 0,11 6 0,-4 9 0,-48 0 0,0 1 0,0 0 0,0 0 0,0 0 0,-1 1 0,7 2 0,-8-2 0,0 0 0,-1 0 0,1 0 0,0 0 0,-1 0 0,1 0 0,-1 1 0,4 4 0,-3-3 0,0 0 0,-1 1 0,1 0 0,-1-1 0,0 1 0,1 5 0,0 4-1,0 0 1,-1 0-1,-1 0 1,0 1-1,-1-1 1,-3 22 0,-15 75-6,14-93 5,1 0-2,-1 0 0,0 0 0,-2 0 1,-12 30-1,17-45 1,-1-1 1,1 1 0,0 0-1,-1-1 1,0 1 0,1-1-1,-4 4 1,5-6 1,-1 0 0,1 0-1,0 0 1,0 0 0,0 0 0,0 0 0,0 0-1,0 0 1,0 0 0,0 0 0,0 0 0,-1 0-1,1 0 1,0 0 0,0 0 0,0 0 0,0 0 0,0 0-1,0 0 1,0 0 0,0 0 0,-1 0 0,1 0-1,0 0 1,0 0 0,0 0 0,0 0 0,0 0-1,0 0 1,0 0 0,0 0 0,0 0 0,0 0-1,-1 0 1,1 0 0,0 0 0,0-1 0,0 1 0,0 0-1,0 0 1,0 0 0,0 0 0,0 0 0,0 0-1,0 0 1,0 0 0,0 0 0,0-1 0,0 1-1,0 0 1,0 0 0,0 0 0,0 0 0,0 0-1,0 0 1,0 0 0,0 0 0,0-1 0,0 1 0,0 0-1,0 0 1,0 0 0,-29-69-12,24 46-1,1-12-490,3 0 0,3-52 1,6-4-6958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6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7352,'12'-70'40,"-12"68"-42,2-8 25,0 0 0,0 1 0,1-1 0,0 0 0,1 1 0,0-1 0,0 1 0,8-11 0,-11 19-16,0 1 0,0-1 0,0 0 0,0 0-1,0 1 1,0-1 0,0 1 0,0-1 0,0 1 0,0-1-1,1 1 1,-1-1 0,0 1 0,0 0 0,1 0 0,-1 0 0,2 0-1,3-1 11,22-1 0,-15 5-3,-3 3-12,-1 0 1,1 1-1,-1 0 1,0 1-1,14 15 0,-10-3-7,37 114-8,-19-32-107,0-11-52,25 94-392,-52-167 535,6 34-145,-3 102-90,-4-119 255,0 3 14,-3-36 23,1 5-25,0-4 68,-1-5 382,0-7-380,1-1 0,0 1 1,1-1-1,0 0 0,4-11 1,18-47 142,-20 58-240,4-13 83,1 1 1,1 0-1,1 1 1,16-25-1,-20 35-36,28-52 32,40-63 16,-75 126-68,1-1-1,-1 0 0,1 1 0,-1-1 1,1 0-1,-1 1 0,1-1 0,0 0 1,-1 1-1,1-1 0,0 1 0,-1-1 1,1 1-1,0 0 0,0-1 0,0 1 1,-1 0-1,1 0 0,0-1 0,0 1 1,0 0-1,0 0 0,-1 0 0,1 0 1,0 0-1,0 0 0,0 0 0,0 0 1,0 0-1,0 1 0,-1-1 0,1 0 1,0 0-1,0 1 0,0-1 0,0 1 1,2 1 1,-1 0 1,1 0-1,-1 0 1,0 0-1,1 1 1,-1-1-1,-1 1 1,1-1-1,0 1 1,-1 0-1,3 3 1,-1 2 5,1 0 1,-1 1-1,0-1 1,-1 1-1,0-1 1,-1 1-1,1-1 1,-2 1 0,1 15-1,0 27 102,9 58 0,-8-96-99,9 29 77,-9-34-55,-2-3-20,1-1 0,0 1 0,1-1 0,-1 1-1,1-1 1,0 0 0,0 1 0,4 5 0,-1-4 70,2-7-3,8-9-60,0 0 0,-1-2 0,15-14 0,-26 23-18,31-28 75,7-7-13,48-34 1,-63 52-37,128-102 85,-90 58-84,-53 53-21,-3 4-7,0-1 1,-1-1 0,1 1-1,-2-1 1,1 0-1,-1-1 1,5-10-1,-11 19-2,0 0-1,1 0 0,-1 1 0,0-1 0,1 0 0,-1 0 0,0 0 1,0 1-1,0-1 0,0 0 0,0 0 0,0 0 0,0 0 0,0 1 1,-1-1-1,1 0 0,0-1 0,-1 1 0,1 0 1,-1 1-1,1-1 0,-1 1 0,1-1 0,-1 1 1,1-1-1,-1 1 0,0 0 0,1-1 1,-1 1-1,0 0 0,1-1 0,-1 1 1,0 0-1,1 0 0,-1-1 0,0 1 0,0 0 1,1 0-1,-1 0 0,-1 0 0,-3 0 1,0 1-1,0 0 1,0 0-1,0 0 1,-6 2-1,-44 21 5,-15 15-3,26-8-3,-39 36 0,65-49-5,8-2 2,-1 1 1,2-1 0,-8 21-1,14-22-21,5-4 19,-1 0-1,2-1 1,-1 1-1,8 16 1,-10-26 4,0 0 0,1 0 0,-1 0 0,1 0 0,-1-1 0,1 1 0,-1 0 0,1 0 0,0-1 0,-1 1 0,1 0 0,0-1 0,-1 1 0,1-1 0,1 2 0,13 6-6,-1 0 0,1-1-1,0-1 1,19 6 0,-11-8-31,-9-2 25,-3 0 9,0-1 0,1 0 1,-1-1-1,0 0 0,1 0 0,-1-2 0,0 1 1,18-6-1,-19 5-1,-2 0 5,0-1-1,0 0 0,0 0 0,0 0 1,-1-1-1,1 0 0,-1 0 1,0-1-1,9-7 0,14-16 1,4-7 1,-27 27 2,-1-1 1,0 0 0,-1 0-1,0 0 1,-1-1 0,0 0-1,0 0 1,-1 0 0,0 0-1,2-15 1,-6 9 35,0 16-35,1 0-1,0-1 0,0 1 0,0 0 1,-1 0-1,1-1 0,0 1 0,0 0 1,-1 0-1,1 0 0,0 0 0,0 0 0,-1-1 1,1 1-1,0 0 0,-1 0 0,1 0 1,0 0-1,0 0 0,-1 0 0,1 0 1,0 0-1,-1 0 0,1 0 0,0 0 1,-1 0-1,1 0 0,-1 0 0,-1 1 13,-1 1 0,0-1-1,0 0 1,1 1-1,-1 0 1,1 0-1,-4 2 1,-3 3-1,5-5-3,1 0 0,0 0 0,1 1 0,-1 0 0,0-1 0,1 1 1,-1 0-1,1 0 0,0 0 0,-2 4 0,-17 29 56,-25 55-1,34-56-31,-50 166 14,52-157-34,-26 181 9,31-180-16,-6 204 15,-9-102-14,13-127-2,-14 14-1,18-29-5,0-1-1,-1 0 1,1-1-1,-1 1 1,-7 5-1,4-6 1,1 1 0,-1-1 0,0 0 1,0 0-1,-1-1 0,-11 3 0,6-6 7,6-1-2,0-1 0,-1 0 0,2-1 0,-1 0 0,0 0 0,1-1-1,-1 1 1,1-1 0,1-1 0,-1 1 0,1-1 0,0 0 0,0 0 0,1 0 0,-6-9 0,0-1 2,5 9 10,0-1-1,1 1 0,0-1 0,1 1 0,-4-14 1,0 5 22,-2-8 2,1 0 0,1 0 1,-8-48-1,2-60 86,15 105-40,10-21-27,28-65 1,-21 76-2,141-186-1264,-58 95-5176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60 4400,'0'-1'-1,"-1"0"0,1 1 1,-1-1-1,1 0 0,-1 1 0,1-1 0,0 0 1,-1 1-1,1-1 0,0 0 0,0 0 0,-1 1 1,1-1-1,0 0 0,0 0 0,0 0 0,0 1 1,0-1-1,0 0 0,0 0 0,0 1 1,0-1-1,0 0 0,1 0 0,-1 0 0,0 1 1,0-1-1,1 0 0,-1 0 0,1 1 0,-1-1 1,0 0-1,1 1 0,-1-1 0,1 1 0,0-1 1,-1 1-1,1-1 0,-1 1 0,1-1 1,0 1-1,-1-1 0,2 0 0,4-2-4,0 0 0,0 1-1,0-1 1,12-2 0,-4 0 21,-8 3 26,0 1 1,0-1 0,0 1-1,-1 0 1,1 0 0,0 1-1,7 0 1,108 8 416,-97-2 75,9 7-121,38 23 1,-54-24 487,-4 3-491,0 0 1,16 25-1,-24-26 310,-3 1-397,-2-1 0,-1 29 0,-4-29 204,-2-4-379,-1 0 1,0-1-1,-1 1 1,0-2-1,0 1 1,-1-1-1,-15 10 1,-6 1 87,-33 17 1,47-28-60,0 0 0,-1 0-1,-35 8 1,20-6 87,-19 3 65,49-12-122,10 0-1,1 0-173,28 0 176,75-8 16,-31 4 18,36-5-55,151-28 300,-261 34-510,36 1-1734</inkml:trace>
  <inkml:trace contextRef="#ctx0" brushRef="#br0" timeOffset="1">1039 158 8608,'-1'1'40,"-4"2"-36,-1 1 1,1-1-1,0 0 1,-1-1-1,-8 4 0,-13 5 242,22-9-257,-48 25 466,47-24-381,1 0 0,0 1-1,0-1 1,0 1 0,1 0 0,-1 1-1,1-1 1,-4 6 0,6-2 307,3-3-318,0 0 1,0-1-1,0 1 1,0 0-1,1-1 1,-1 1-1,1-1 0,1 0 1,-1 1-1,0-1 1,1 0-1,0 0 1,0-1-1,7 7 0,-4-3-8,1-2-1,0 1 0,0-1 0,0 0 0,1-1 0,11 6 1,0-5 206,4-2-142,0-1 0,0 0 0,0-2 0,1-1 1,36-6-1,-8-8-59,-32 6 60,67-45 45,-75 43-57,-11 9-101,1 0 0,-1 0 1,1 0-1,-1 0 0,0 0 1,0 0-1,0 0 0,0 0 0,0 0 1,-1 0-1,1-1 0,-1 1 0,1 0 1,-1 0-1,0-1 0,0 1 1,0 0-1,0-1 0,0 1 0,0 0 1,-2-4-1,-5-3 121,-3 2-87,0 0 0,0 1-1,-1 0 1,0 1 0,0 0 0,0 1 0,-16-4 0,1 0 59,0 1 1,-1 2 0,-49-4-1,63 9-82,-28 6 82,35-5-220,-33 4-1384,25-5-7096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8:5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29 7800,'18'-26'148,"-17"24"288,0 19-70,-11 21-236,-12 66-20,-3 80 52,23-162-149,-1 18 54,0-3-28,-2 7-4,3-1 0,4 50 0,27 126 138,-11-154-113,-1-2 116,-17-63-175,0 0 0,0 0 0,0 0 0,0 0 0,0 0 0,0 0 0,0-1 0,0 1 0,0 0 0,0 0 0,0 0 0,0 0 0,1 0 0,-1 0 0,0 0 0,0 0 1,0 0-1,0 0 0,0 0 0,0 0 0,0 0 0,0 0 0,0 0 0,0 0 0,0-1 0,0 1 0,0 0 0,0 0 0,0 0 0,0 0 0,1 0 0,-1 0 0,0 0 0,0 0 0,0 0 0,0 0 0,0 0 0,0 0 0,0 0 0,0 0 0,0 0 0,0 0 0,0 0 0,0 0 0,1 0 0,-1 0 0,0 0 0,0 0 0,0 1 0,0-1 0,0 0 1,0 0-1,0 0 0,0 0 0,0 0 0,0 0 0,0 0 0,0 0 0,0 0 0,0 0 0,0 0 0,0 0 0,0 0 0,0 0 0,0 0 0,0 0 0,1 1 0,-1-1 0,0 0 0,3-3 12,1 0 0,0-1-1,-1 1 1,0-1 0,1 1 0,-1-1 0,-1 0 0,1 0-1,-1 0 1,1-1 0,-1 1 0,2-8 0,-4 12-13,46-88 116,48-64-34,-57 94-96,-29 45-1,-4 5-13,1 0-1,1 0 1,-1 0-1,1 1 1,13-13-1,-18 20 20,-1 0-1,1-1 1,0 1-1,0-1 1,0 1-1,0 0 0,-1 0 1,1 0-1,0-1 1,0 1-1,0 0 1,0 0-1,0 0 1,0 0-1,-1 0 0,1 1 1,0-1-1,0 0 1,0 0-1,0 0 1,1 1-1,1 0-13,1 0 1,0 1 0,0-1 0,0 1 0,0 0 0,-1 0 0,1 0 0,0 1 0,-1-1 0,0 1 1,1 0-1,-1 0 0,5 5 0,-7-6 14,14 22-27,-5-7-49,33 52-28,-31-57 40,13 5 23,32 16-1,-47-28 29,0-1 0,1 0 0,0-1-1,0 0 1,0-1 0,0-1 0,0 1-1,18-1 1,-15-1 3,-5 1-8,-1 0-1,1-1 1,0 0 0,-1-1 0,13-2-1,-1 0 5,-2 2 7,-12 1 1,-1-1 1,0 0 0,1 0-1,-1 0 1,0 0-1,0-1 1,1 0-1,4-2 1,11-5-10,-1-1 1,0-1-1,0-1 0,-1-1 1,18-15-1,-26 18 23,-8 8 0,0-1 1,0 1 0,0-1-1,-1 0 1,1 0-1,-1 0 1,0 0 0,0 0-1,0-1 1,2-4 0,3-7 4,-1-2 0,8-30-1,-13 31 31,-5 1-19,0 0 0,-1 0 0,-9-18 0,14 32-10,0 0 0,-1 0-1,1 0 1,-1 0 0,1 1 0,-1-1 0,0 0-1,1 0 1,-1 1 0,0-1 0,1 0-1,-1 1 1,0-1 0,-1 0 0,-4-2 7,0-1 1,0 1 0,0 1 0,-1-1-1,0 1 1,1 1 0,-1-1 0,0 1-1,-7-1 1,-6 6 153,-102 46 74,93-34-33,-128 79 63,127-74-190,-9 13-28,-41 44 1,64-54-34,-12 40 0,24-50-19,0 1 0,1 0 1,-2 26-1,4-27 0,1 0 0,0 0 0,1 0 0,4 17 0,-3-19 0,2-1-1,-1 1 0,2-1 0,-1 1 0,7 10 1,-4-12-1,-1 1 0,1-2 0,1 1 0,0-1 0,9 9 0,-4-6 0,1-1 0,0-1 0,19 11 0,3-3 1,1-1 0,64 19 1,-66-29 18,142 5 17,-140-14 30,185-30 33,-172 20 1,232-96-1190,-127 38-4991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0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174 609 6816,'0'0'1222,"6"5"-1140,108 109 104,-91-93-165,30 25-11,-49-43-9,0 0 0,0 0 1,1 0-1,-1 0 0,1-1 0,-1 1 0,8 1 0,-11-4 1,0 0-1,0 0 0,0 0 0,0 0 0,0 0 0,-1 0 0,1-1 0,0 1 1,0 0-1,0-1 0,0 1 0,-1-1 0,1 1 0,0-1 0,0 1 0,-1-1 1,1 0-1,0 1 0,-1-1 0,2-1 0,1 0 2,3-5 20,1 1 1,-1-1-1,-1 0 0,1-1 1,-1 1-1,0-1 0,-1 0 0,0 0 1,0-1-1,0 1 0,-1-1 1,-1 0-1,0 0 0,0 0 0,0 0 1,-1-11-1,0 15 13,-1 1-1,0 0 1,0-1-1,0 1 1,-1 0 0,0 0-1,0-1 1,0 1-1,0 0 1,-1 0-1,1 0 1,-1 0 0,0 0-1,0 1 1,0-1-1,-1 1 1,1-1 0,-1 1-1,0 0 1,0 0-1,0 0 1,-1 0 0,1 0-1,-1 1 1,1 0-1,-1-1 1,0 1-1,-4-1 1,-1 4 52,-65 30 32,53-16-73,-108 118 10,102-97-49,-90 157 8,100-155-9,-11 48-1,23-67-5,1 1 0,-2 31 0,5-38 0,1-1 0,0 1 0,1-1 0,4 16 0,-3-16 0,2 0-1,-1-1 1,1 0-1,10 18 1,-7-18 0,0-1 0,1 1 0,1-2 0,0 1-1,0-1 1,0 0 0,2-1 0,20 14 0,-29-21 0,0 1-1,-1-1 1,1 0-1,0-1 1,0 1-1,0 0 1,-1 0-1,1-1 1,0 1 0,0-1-1,3 1 1,15 0 1,1 0-1,-1 0 1,1-2 0,30-5 0,-48 5-1,0 0 0,1 0 0,-1 0 0,0 0 0,0 0 0,5-3 0,140-90 9,-116 69 4,144-119 6,-170 138-15,1 0 0,-1 0 1,9-10-1,65-83 20,-11-14-14,-69 113-11,24-47 28,65-184 17,-76 186-10,37-183 20,-42 183-15,-7 38-33,24-193 82,-23 182-62,1 4-1,-2 0 1,0 0-1,0 0 1,-4-28 0,-8 62 53,6-9-74,2-5 1,0 0-1,1 0 1,0 1 0,-2 13 0,-31 146 27,27-124-20,-9 68-1,-1 22-10,2 118-5,17-206-3,0-15 3,0 8 1,2-1-1,1 1 0,11 41 0,22 33-8,-28-97 4,1-6 3,0 0 1,1 0 0,14 7-1,-11-12-3,3-5 3,0 0 0,-1-1 0,1-1 0,-1 0 1,1-1-1,-1-1 0,25-13 0,25-21 2,-46 26 1,24-23 0,-29 23 0,-2-1 0,13-16 0,-11 10 1,-1-1 1,-1-1-1,-1 0 1,13-34 0,34-57 59,-58 114-59,-1-1 1,1 1-1,-1-1 0,1 1 0,0 0 1,-1-1-1,1 1 0,-1 0 1,1 0-1,0-1 0,-1 1 1,1 0-1,0 0 0,-1 0 0,1 0 1,0 0-1,-1 0 0,1 0 1,0 0-1,-1 0 0,1 0 1,0 0-1,-1 0 0,1 0 0,0 1 1,-1-1-1,1 0 0,0 1 1,12 5 1,-11-5-2,0 0 0,0 0 1,0 0-1,0 0 0,-1 0 1,1 1-1,0-1 0,-1 1 1,0-1-1,1 1 0,-1-1 1,0 1-1,1 0 0,0 2 1,3 4 2,0-2-3,21 38 8,-26-42-9,23 39 11,7 7-9,-25-41-3,1 0-1,0-1 1,1 0 0,-1 0 0,1 0 0,0-1 0,1 0-1,11 6 1,-4-7-6,5-3 1,0-2 0,23-3 0,-27-1-27,-3-3 22,-1 0 1,0 0-1,20-20 0,-22 14-16,-2-5 17,0 0-1,-2 0 1,0 0 0,-1-1 0,4-31 0,-8 40 8,0 8 0,-1 1 1,0-1-1,0 1 0,0-1 1,0 1-1,0-1 1,-1 1-1,1-1 1,-1 1-1,0-1 0,1 1 1,-1 0-1,-2-4 1,-13-26-7,-14-5 6,-4 5 1,2 11 1,24 19 0,1 0 0,-1 0 0,0 0 0,1 1 0,-1 0 1,0 1-1,-14 0 0,18 0-1,-14 4 14,-5 6-7,1 1 0,-24 16 0,29-11 20,-53 94 6,65-101-31,0 0 1,1 1-1,0-1 0,-5 19 1,3-8-2,-9 44 1,14-55-2,0 1 0,0-1 0,2 16 0,-1-21 0,1 0 0,0 1 0,0-1 0,0 0 0,0 0 0,1 0 0,2 6 0,-1-6 0,0 0-1,0 0 1,1-1 0,-1 1 0,1-1 0,0 1 0,0-1 0,0 0 0,0 0 0,0-1-1,7 3 1,3-2-6,11-4 0,45-8 1,-47 2-8,110-54-7,-105 44 1,105-84-2,-110 79 1,-14 13 13,86-99-34,-15 6 9,-73 93 33,-7 8-1,0 1 1,0 0-1,1-1 1,-1 1-1,0 0 0,0 0 1,0-1-1,0 1 1,0 0-1,0 0 0,1-1 1,-1 1-1,0 0 1,0 0-1,0 0 0,1-1 1,-1 1-1,0 0 1,0 0-1,1 0 0,-1 0 1,0-1-1,0 1 0,1 0 1,-1 0-1,0 0 1,0 0-1,1 0 0,-1 0 1,0 0-1,1 0 1,-1 0-1,0 0 0,0 0 1,1 0-1,-1 0 1,0 0-1,0 0 0,1 0 1,-1 0-1,0 0 1,1 1-1,-1-1 0,0 0 1,0 0-1,1 0 1,-1 0-1,0 0 0,0 1 1,0-1-1,1 0 1,7 22 18,-5-9-9,1 0-2,-1 2-1,0-1 0,-2 0 0,1 26 1,-3 188 45,1-208-51,-1-11 0,1 0-1,-1-1 1,0 1 0,-4 11 0,2-11 0,0-3-1,2 1 0,-1-1 1,1 1-1,0 0 0,-1 12 0,2-7 6,12-28 7,-8 9-12,9-26 6,51-118 14,-31 92-20,-1 7-2,-1 13 0,-27 35 0,1 1 0,-1-1 0,1 0 0,9-4 0,-11 6 0,1 0 0,0 0 0,0 1 0,0 0 0,8-1 0,17 1 0,-27 1 0,-1 1 0,0-1 0,0 0 0,0 0 0,0 1 0,0-1 0,1 1 0,-1-1 0,0 1 0,0-1 0,0 1 0,0 0 0,0-1 0,0 1 0,-1 0 0,2 1 0,0 0 0,-1 1 0,1-1 0,-1 1 0,0-1 0,0 1 0,-1-1 0,1 1 0,0-1 0,0 6 0,0 43 0,-1-34-1,-2 0 0,0 0 0,-2 0 0,1 0 0,-2 0 0,-9 22 0,7-17-2,3-8-4,-1 0 0,0 0 0,-1-1-1,-14 24 1,19-35-19,4-6-61,30-45 39,-5 12-25,113-167-190,-127 182 249,23-28-92,-20 29 75,0 1 0,2 1 0,0 0 0,38-27 0,-56 45 31,0 0-1,0 1 1,1-1-1,-1 0 0,0 1 1,1 0-1,-1-1 1,1 1-1,-1 0 0,1-1 1,-1 1-1,0 0 1,1 0-1,-1 0 0,1 1 1,-1-1-1,1 0 1,-1 0-1,2 1 1,3 1-2,-3-2 2,0 1 0,0 0 0,1 0-1,-1 0 1,0 0 0,0 0 0,5 4 0,-1 0 0,-2 1-1,1-1 1,-1 1 0,0 1 0,0-1 0,0 0 0,-1 1 0,5 10 0,-8-15-1,6 19-5,7 127-5,-14-113-2,-2 13 11,-2 13-36,9 111 0,-5-167 32,1-1-1,0 1 0,-1-1 1,2 1-1,-1-1 0,0 0 1,1 1-1,0-1 0,4 7 0,-6-11 6,1 1-2,0-1 0,-1 0 0,1 1 0,0-1-1,-1 0 1,1 1 0,0-1 0,0 0 0,-1 0-1,1 0 1,0 0 0,0 0 0,0 0 0,-1 0-1,1 0 1,0 0 0,0 0 0,-1 0 0,1 0-1,0 0 1,0-1 0,-1 1 0,1 0 0,1-1-1,0 0-2,12-5-34,-1 0 0,22-14 0,-24 13 41,6-2-8,-9 5-7,0 0 1,-1-1 0,0 0 0,9-7 0,18-17-48,-2-2 1,41-47-1,-61 63 53,-6 8-2,0-1 0,-1 0-1,7-13 1,27-47-23,-16 30 34,-23 37 0,1 1-1,-1 0 1,0 0-1,1-1 1,-1 1-1,1 0 1,-1 0-1,1-1 1,-1 1 0,1 0-1,-1 0 1,1 0-1,-1 0 1,1 0-1,-1 0 1,1 0-1,-1 0 1,1 0 0,-1 0-1,1 0 1,-1 0-1,1 0 1,-1 0-1,1 0 1,-1 0-1,1 1 1,-1-1-1,1 0 1,-1 0 0,0 1-1,1-1 1,-1 0-1,1 1 1,0 0 0,9 6 21,1 1 0,-2 0 0,15 16 0,11 10 62,-26-25-65,1-1 0,-1 0 0,1-1 0,1 0 0,-1-1 0,1 0 0,15 6 0,8-7-11,-19-6 0,21-10 4,-28 7-11,-1 0-1,0 0 1,0 0-1,7-7 1,0-2-2,-1 0 0,-1-1 0,0 0 0,-1-1 0,-1-1 0,0 0 0,8-19 0,-11 22 0,-4 9 0,-1 0 0,0 0 0,-1 0 0,1-1 0,-1 1 0,2-9 0,-2 7-2,0 0 1,0-1 0,0 1-1,-1 0 1,0 0 0,0 0-1,-1 0 1,0-1 0,0 1-1,0 0 1,-1 0 0,0 0-1,0 0 1,0 1 0,-4-7-1,-16-14-3,10 18-14,-8 1 11,-1 0 1,-21-3-1,24 9 3,-27 8-1,39-5 7,0 0 0,1 0 0,-1 1-1,1 0 1,-1 0 0,1 0 0,-5 4 0,3-1 0,0 0 0,1 1 0,-1-1 0,-9 16 0,6-7 0,1 0 0,-10 23 0,2 7-1,-16 66 0,29-82-4,4 6 3,7 59 0,-6-93 1,-1 1 0,0-1 0,0 1 0,1-1 0,-1 1 1,1-1-1,-1 0 0,1 1 0,0-1 0,-1 0 0,1 1 0,1 0 0,7 10-1,1-2-1,0 1 1,0-1-1,20 14 1,-10-16-11,18-3 4,51 2 0,-60-9 3,41-14-1,-46 8 6,32-13 1,-33 11 0,25-17 0,14-16 0,-50 33 3,-1 0 0,1 0 0,-2-1 0,0 0 1,0-1-1,-1 0 0,11-20 0,1 2 11,0-2 188,34-67-1,-55 99-194,0-1 0,0 0 0,0 1 0,1-1 0,-1 1 0,0-1 0,0 1 0,1-1 0,-1 1 0,0-1-1,1 1 1,-1 0 0,0-1 0,1 1 0,-1-1 0,1 1 0,-1 0 0,1-1 0,-1 1 0,1 0 0,-1 0 0,1-1-1,-1 1 1,1 0 0,-1 0 0,1 0 0,-1-1 0,1 1 0,-1 0 0,1 0 0,0 0 0,-1 0 0,1 0 0,-1 0 0,1 0-1,-1 1 1,1-1 0,-1 0 0,1 0 0,0 0 0,-1 0 0,1 1 0,-1-1 0,1 0 0,-1 1 0,0-1 0,1 0-1,-1 1 1,1-1 0,-1 0 0,1 1 0,-1-1 0,0 1 0,1-1 0,-1 1 0,0-1 0,0 1 0,1 0 0,3 5 27,0-1 1,-1 1 0,1 0 0,2 8 0,16 47 61,-16-41-66,3 10 4,15 33 0,-19-52-27,1 1-1,1-1 1,-1 0-1,2 0 1,0-1-1,16 17 1,-3-9 5,3-5-8,4-11 1,7-6-3,5-6-2,0-4 0,-1-2 0,-4 3 0,3 3 0,9 0 0,6 7 0,3 9 0,1 6 0,1 1 0,1-2 0,2-4 0,-38-7-1,0-2 1,41-7-1,-45 2-4,3-5 1,-1-1-1,32-26 1,-35 19-56,76-111-44,-44 50-172,-37 57 238,2-1 9,-7 10-70,0 0 1,10-26-1,18-59-220,-33 82 174,-4-13 60,-1-1 1,-2 1-1,-14-58 0,3 44 63,14 43 18,0-1 1,0 1-1,-1-1 1,1 1-1,0-1 1,-1 1-1,0 0 1,1 0-1,-1 0 1,0 0-1,0 0 1,0 0-1,0 0 1,0 1-1,-1-1 1,1 1 0,0-1-1,-1 1 1,1 0-1,-1 0 1,1 0-1,-6-1 1,7 2 1,1 0 2,-1 0 0,1 0 0,-1-1 0,1 1-1,-1 0 1,1 0 0,-1 0 0,1 0-1,0 0 1,-1 0 0,1 0 0,-1 0 0,1 0-1,-1 1 1,1-1 0,0 0 0,-1 0 0,1 0-1,-1 0 1,1 1 0,0-1 0,-1 0-1,1 0 1,-1 1 0,-30 21-1,22-14 1,0 2 0,1-1 0,-8 13 0,-7 16 0,-32 71 1,42-76 6,-42 153 3,47-146 5,-15 162 12,23-163-6,0-17-10,13 167 41,9 46-1058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0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5744,'70'25'24,"125"36"50,-169-55-69,53 9 13,96 7 7,-139-19-11,50 3-1,5 3-9,-6-3 1,-2-6-3,-58 0-2,24-2-8,75-11 0,62-16-665,-86 12-2614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654 410 3768,'-19'13'-54,"0"-1"0,-2 0 1,1-2-1,-1 0 0,-33 9 0,-10 5-22,33-12 42,-90 35-41,81-21 72,32-18 7,0 0-1,0 0 1,0 1-1,-6 10 1,10-9 49,3-2-12,1 0-1,-1-1 1,2 1-1,-1 0 1,1-1 0,1 1-1,-1-1 1,1 1 0,3 7-1,2 1 191,0 0-1,1-1 0,17 26 1,85 109 1729,-109-148-1920,0-1 0,0 0 0,0 1 0,0-1 0,0 1 0,-1-1 0,1 1 0,-1-1 0,1 1 0,-1 0 0,1-1 0,-1 1 0,0 0 0,0-1 0,0 1 0,0 0 0,0-1 0,0 1 0,0 0 0,0-1 0,-1 1 0,1 0 0,-1-1 0,1 1 0,-1 0 0,0-1 0,0 1 0,1-1 0,-1 0 0,0 1 0,0-1 0,0 0 0,-1 1 0,1-1 0,0 0 0,0 0 0,-1 0 0,1 0 0,-1 0 0,1 0 1,-1 0-1,-2 0 0,-5 4 92,-1-1 1,0-1-1,1 1 1,-21 2 0,18-2-89,9-3-22,0 0-1,0-1 1,0 1 0,0-1-1,0 1 1,-1-1 0,1 0-1,0 0 1,0 0-1,0-1 1,-4 0 0,-10-1 109,0-1 1,0-1 0,0-1 0,-21-8-1,30 9-104,1 0 0,-1 0-1,1 0 1,0-1 0,1 0-1,-1-1 1,1 1 0,0-1-1,0-1 1,1 1 0,-1-1-1,1 0 1,1 0 0,0 0-1,0-1 1,0 1 0,1-1-1,0 0 1,0 0 0,1 0-1,0-1 1,-1-12 0,3 17-25,0 1-1,0-1 1,1 0 0,-1 1 0,1-1 0,0 1 0,0-1-1,0 1 1,1 0 0,-1-1 0,1 1 0,-1 0 0,1 0-1,0 0 1,5-5 0,27-25 1,-20 24-4,0 0 0,0 1 1,1 0-1,0 1 0,18-5 1,-8 5-19,128-11-10,-120 18-31,124 9-27,-129-4 14,-20-3 57,12 3-6,-1 0 1,0 2 0,-1 0 0,0 1 0,34 21 0,152 116-80,-136-90 73,-54-44 15,1 0 0,0 0 0,0-2 0,1 0 0,0 0 0,1-2 0,32 11 0,-43-17 9,-1 1 1,2-1-1,-1-1 0,0 1 1,0-1-1,0 0 1,0-1-1,0 1 0,0-1 1,0 0-1,0-1 1,10-3-1,-14 4 4,1-1 0,-1 0 0,0 1-1,0-1 1,0 0 0,0 0 0,0-1 0,3-3 0,0-3 0,0-1 0,-1 0 0,0-1 1,-1 1-1,4-22 0,-6 28 1,3-15 8,-1-1-1,-1 1 0,-1-1 1,-1-28-1,-1 31 2,0-4 33,0 0-1,-2 0 1,-5-23-1,4 27-17,2 5 24,-1 0 1,-1 0-1,0 1 1,0-1-1,-9-15 1,9 21-27,-5-7 145,2 6-131,0 1 0,-1 0 1,0 1-1,0 0 0,0 0 0,0 1 1,-1 0-1,0 0 0,0 1 0,0 0 1,0 1-1,0 0 0,-11-1 0,-30 1 18,29 4 73,-88 35 44,88-25-104,7 0-49,0 1-1,1 0 1,1 1 0,-12 17-1,15-11 17,5-1-22,1 0-1,1 0 1,1 36 0,1-53-11,0 0 0,0 0 0,0 0 0,1 0 0,-1 0 0,1 0 1,0 0-1,-1 0 0,2 3 0,7 10 5,0 0-1,0-1 1,2 0 0,22 25-1,-12-24 8,38 19-1,-35-23-11,28 10 0,21-1 3,-8-11-2,-44-9 1,-1 0 0,1-1 0,-1-1 0,1 0 0,-1-2 0,31-10 0,-36 10-1,-10 2 0,0 0 0,0 0 0,1-1 0,-2 1 0,1-1 0,0 0 0,7-7 0,15-12 22,-1-2 0,-2 0 1,0-1-1,21-31 0,-31 37-17,-5 6 6,0 0 1,12-24-1,-18 31-10,43-86 55,-40 78-50,0 0 0,-2-1 0,1 1 0,-2-1 0,3-26 0,-7 14-7,1 19-2,-8-21 0,8 28 0,0 0 0,-1-1 0,1 1 0,-1 0 0,1 0 0,-1 0 0,0-1 0,1 1 0,-1 0 0,0 0 0,0 0 0,0 0 0,-1-1 0,-5 1 0,6 1 0,-9 0 1,9 0-1,0 0 1,1 0-1,-1 0 0,1 0 0,-1 0 1,1 0-1,-1 0 0,1 0 0,-1 0 1,1 1-1,-1-1 0,1 0 1,-1 0-1,1 1 0,-1-1 0,1 0 1,-1 1-1,1-1 0,-1 1 1,1-1-1,0 0 0,-1 1 0,1-1 1,0 1-1,-1-1 0,1 1 1,0-1-1,0 1 0,-1-1 0,1 1 1,0-1-1,0 1 0,0 0 0,0-1 1,0 1-1,0-1 0,0 1 1,0-1-1,0 1 0,0-1 0,0 1 1,0 0-1,0-1 0,1 2 1,-1-2-1,7 19 3,10 3 2,11 3-2,7 0 2,-17-13 0,-1 0-1,-1 1 1,22 23 0,-16-13 0,-7 0-2,-2 4 2,-4 6-3,-7-21-2,13 45 0,-5-23 0,0 2 0,-9-32-1,0 0 1,0 0-1,0 0 1,0-1 0,1 1-1,0 0 1,-1-1-1,1 1 1,1-1 0,-1 0-1,0 0 1,1 0-1,0 0 1,0 0 0,0-1-1,0 1 1,0-1-1,0 0 1,7 4 0,-4-4-1,1 0 0,0-1 0,0 0 0,0 0 0,0-1 0,0 1 0,0-1 1,12-2-1,-8 0-1,-7 2-3,1-1 1,-1 0 0,1-1 0,-1 1 0,0-1 0,1 1 0,-1-1 0,4-3 0,86-51-41,-76 44 18,-1-2-1,0 0 1,-1-1 0,25-29 0,-31 31 12,7-9-78,-7 9 52,0-1 18,0 0 1,-1 0-1,-1-1 1,0-1-1,-1 0 1,6-17-1,7-38-58,13-88-1,-29 131 77,5-54-28,3-71-31,-12 145 60,2-9-28,-2-1 0,0 1 0,-2-22 0,1 37-28,-8-3-17,4 3-8,-2 17 13,5-7 59,-5 30-76,-9 89-14,4 23-52,7-64 69,-3 93-5,7-141 38,6 123-24,-2-118 59,2 1 0,11 44 0,-16-84 16,1 0 1,0-1-1,0 1 0,0 0 1,1-1-1,-1 1 1,1-1-1,0 1 0,0-1 1,3 4-1,3 3 0,12 18-1,-19-27 3,0 1 0,0-1-1,0 0 1,1 0 0,-1 0-1,0 0 1,0 0 0,1 0 0,-1 0-1,1 0 1,-1 0 0,1-1-1,-1 1 1,1 0 0,-1-1-1,1 0 1,-1 1 0,1-1-1,2 0 1,1 1 0,-2 0 0,0-1 0,0 0 0,0 0 0,0 0 0,0 0 0,0-1 0,0 1 0,5-2 0,30-15 0,6-14 0,-20 8-403,0-1 0,30-40 1,0-3-5638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6816,'0'0'0,"-12"21"64,0 2 8,-2-5 32,10 3 0,11 0-104,13 4 0,11 0 0,1 2-4896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1 695 5112,'62'-8'65,"131"-14"460,-172 20-483,37 0 366,-46 2-312,18 0 333,-1 1 1,0 1 0,1 1-1,33 9 1,-21 3 448,-33-10-689,1-1 0,0-1 0,0 0 0,0 0 0,15 1 0,-4-3-7,0 0 0,1-2 1,35-6-1,-52 7-155,0-1-1,0 0 1,0-1 0,0 1-1,-1-1 1,1 0 0,0 0 0,-1-1-1,0 1 1,6-5 0,9-6 87,-9 7-53,42-29 206,-51 34-261,0 0 0,0 1 0,-1-1 0,1 0 1,0 0-1,-1 0 0,1 0 0,-1 0 0,1 1 0,-1-1 0,1 0 0,-1 0 0,0 0 1,0 0-1,1 0 0,-1 0 0,0 0 0,0 0 0,0-1 0,0 1 0,0 0 0,0 0 1,0 0-1,-1 0 0,1 0 0,0 0 0,0 0 0,-1 0 0,1 0 0,-1 1 0,1-1 1,-1 0-1,1 0 0,-1 0 0,1 0 0,-3-1 0,-19-22 39,21 24-47,-10-6 36,0 3-24,1 1 0,-1 0 1,0 1-1,1 0 0,-1 1 0,0 0 1,0 1-1,1 0 0,-1 0 1,-20 7-1,19-5-4,8-2-3,1 0 1,-1 0-1,1 1 1,0-1-1,0 1 1,0 0-1,-1 0 1,2 0-1,-1 0 1,0 1-1,-4 3 1,-72 76 45,64-61-35,-3 14-6,-23 58 1,35-64-1,-2 40 4,8-53-11,0 0 1,4 28-1,-1-31 0,0-1 1,0 1-1,6 13 0,-5-17 0,0-1-1,0 1 1,1-1-1,8 11 1,-8-12 0,1-1 0,0 1 0,1-1 0,14 10 0,-11-9 0,0-1-1,1 0 1,-1-1-1,13 4 1,-5-3 1,1-1 0,32 5-1,60-2 1,111-15-4,-182 1-3,181-43 1,-175 36-9,167-68-11,-176 62-15,-28 14 30,19-11-7,-1-2 0,-1 0 0,0-2 0,34-35 0,81-92-55,-118 121 70,-10 4 1,-8-4 1,-5 23 1,1 0 1,-1 0-1,0 0 0,0 0 1,-1-1-1,1 1 1,-1 0-1,1 0 0,-1 0 1,-2-5-1,2 7 1,0-1 1,0 1-1,0-1 0,0 1 1,0 0-1,-1-1 0,1 1 1,0 0-1,-1 0 0,1 0 1,-1 0-1,1 0 0,-1 0 1,1 1-1,-1-1 0,0 0 1,1 1-1,-1-1 0,0 1 1,0 0-1,1-1 0,-4 1 1,-6 0 8,0 1 1,0 0 0,0 0 0,0 1 0,1 1 0,-22 7 0,-51 25 11,60-22-9,-100 80 9,60-35-12,43-37-11,-1-2 0,7-5 3,1 0-1,-12 16 0,16-20 1,-4 5 0,1 0 0,1 0-1,0 1 1,2 0-1,-1 1 1,-7 20-1,17-35-2,-1 0-1,0 0 0,0 0 0,1 0 1,0 0-1,-1 1 0,1-1 0,0 0 1,0 4-1,1-5 0,-1 1 1,1-1-1,0 1 0,0-1 1,0 0-1,0 1 0,0-1 1,0 0-1,0 0 0,0 0 1,1 0-1,-1 0 0,0 0 1,1 0-1,-1 0 0,0 0 1,1-1-1,-1 1 0,1-1 1,0 1-1,2 0 0,-1 0 1,10-1 7,17-9 1,45-19-1,-48 12 7,112-113 12,-113 96-7,-20 23-15,117-181 46,-30 31-15,-76 126-15,54-156 15,-59 152-8,41-146 27,-48 168-48,1-3 2,6-32 0,-11 48-8,-1 1 1,0 0-1,0-1 1,0 1-1,-1 0 1,1-1-1,0 1 1,-1 0-1,0 0 0,0-3 1,0 5-1,0-1-1,0 1 1,0-1 0,1 1 0,-1 0 0,0-1-1,0 1 1,0 0 0,0 0 0,0 0-1,0 0 1,1 0 0,-1 0 0,0 0-1,0 0 1,0 0 0,0 0 0,0 0 0,0 1-1,0-1 1,1 0 0,-1 1 0,-1 0-1,1-1 2,-6 1 0,5 0-1,0-1 0,0 1 1,0-1-1,0 1 0,0 0 0,0-1 0,0 1 0,0 0 0,0 1 0,1-1 0,-1 0 0,0 0 0,1 1 1,-4 2-1,-27 30 12,24-24-12,0 1 0,1-1 0,-8 18 0,4 2 1,0 1 0,2 1 0,-6 35 0,10-33 5,2-5-4,-1 2 0,2 1 0,1 0 1,5 45-1,4-16 8,29 108 0,-12-104-7,-13-40 10,-5-12-6,0-1-2,-1 0 0,1-1 0,1 0 0,0 0 1,1-1-1,0 0 0,19 16 0,-11-14 14,1 0 0,36 16 0,-36-24 47,-3-4-43,0 0 1,1-1 0,21-4-1,-21-3 70,7-11-50,0-1 1,21-24 0,82-101-1431,-68 78-6834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5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802 202 8160,'50'8'290,"-48"-7"421,-5-1-654,1-1 0,-1 1-1,1 0 1,-1-1 0,1 0-1,-1 0 1,-3-1 0,-5-2 6,2 0-44,-22-3 61,-56-7 5,76 13-75,0 0-1,-1 1 0,1 1 0,0 0 0,0 0 0,0 1 1,0 0-1,-15 6 0,13-4-1,-11 5 39,-111 65 19,105-53-11,-126 111 32,125-104-6,11-10-40,-18 16 30,-43 50 1,67-67-22,-18 28 0,31-45-46,1 1 0,0 0 0,-1 0 0,1 0 0,0-1 0,0 1 1,0 0-1,0 0 0,0 0 0,0 0 0,0 0 0,0-1 0,0 1 0,0 0 0,1 0 0,-1 0 0,0 0 0,1-1 0,-1 1 0,0 0 1,1 0-1,-1-1 0,1 1 0,-1 0 0,1-1 0,-1 1 0,1 0 0,0-1 0,0 2 0,1-1 7,18 16 15,-7-12 35,19-1-16,37 1 1,-51-6-24,-1 0-1,1-1 1,0-1 0,-1-1 0,29-9 0,-27 7-11,7-3 44,93-52 26,-113 58-68,-1 0-1,1 0 0,-1-1 0,0 0 1,0 0-1,0 0 0,5-7 1,3-3 2,0 2-2,-8 8 9,0-1 1,0-1-1,0 1 1,-1-1-1,5-6 1,64-96 547,-71 104-395,1-3 36,1 23 145,-2 31-171,-7 80-10,-5-22-19,0 28-79,2 67-8,6-159-34,-22 139 13,16-150-40,-43 96 8,39-106-9,4-10-4,1-1-2,0 0 1,-1-1-1,0 0 0,0 0 1,-1 0-1,0-1 1,0-1-1,-12 8 1,-23 8 4,-4-5-3,13-9 2,12-8-3,22 0-2,0 0 0,0 0 0,0-1 0,0 1 0,0-1 0,0 1 0,0-1 0,0 1 0,0-1 0,0 0 0,1 1 0,-1-1 0,0 0 0,0 0 0,0-1 0,-1 0 0,1 0 0,0-1 0,-1 1 0,1 0 0,0-1 0,0 1 0,1 0 0,-1-1 0,1 1 0,-1-4 0,0 2 0,1-1 0,0 1 0,1-1 0,-1 0 0,1 1 0,0-1 0,0 1 0,2-6 0,3-4 0,0 0 0,12-18 0,31-47 0,20-18 0,98-120-3,-132 175-10,150-144-19,-149 153-47,104-120-44,-120 124-42,-10 11 94,6-7-4,-2-1 0,21-53 0,-30 65 37,2-3 32,-1-1 1,0 0 0,-1 0-1,-1 0 1,-1 0-1,1-20 1,-8-25 505,3 60-333,-2-3-1,2 5 378,2 1-538,-1 0 0,1 0 0,-1 0 0,1 1 0,-1-1 0,1 0 0,-1 1 0,0-1 1,1 0-1,-1 1 0,1-1 0,-1 0 0,0 1 0,1-1 0,-1 1 0,0-1 0,1 1 0,-1-1 0,0 1 0,1 0 0,3 12 6,-1 0-1,0-1 1,2 27 0,-1 22-7,-6 12 0,-8 11-3,-1-6-1,2-30-11,-2 95 0,11-136 5,0 0 1,1 0-1,0 0 1,0 0-1,3 8 0,0-1 0,-3-13 3,-1 0 1,0-1 0,1 1 0,-1-1-1,0 1 1,1-1 0,-1 1-1,1-1 1,-1 1 0,1-1 0,-1 1-1,1-1 1,0 1 0,-1-1 0,1 0-1,-1 1 1,1-1 0,0 0 0,-1 0-1,1 0 1,0 1 0,-1-1 0,1 0-1,0 0 1,-1 0 0,1 0-1,0 0 1,0 0 0,2 0-2,4 1-2,-4-1 1,0 0 0,0 0 0,0 0 0,1 0 0,-1-1 0,0 1 0,0-1 0,0 0 1,4-1-1,109-36-46,-67 18-2,73-41-1,-110 54 46,18-13-38,7-13 16,49-56 1,-67 61-11,66-129-18,-46 74 34,-39 87 21,1-2 2,-1 0-1,0 0 1,0 1 0,0-1-1,0 0 1,0 1-1,-1-1 1,1 0-1,-1 0 1,0 1-1,1-1 1,-1 0-1,-1 3 1,-37 114-3,16-38-2,17-52 4,-12 45-1,14-47-3,3-5 4,1 0-1,6 41 1,-6-60-1,1 0 0,0 0 0,-1-1 0,1 1 0,0 0 0,0-1 0,0 1 0,0 0 0,1-1 0,-1 1 1,4 3-1,2 3-2,9 14-1,-14-21 4,-1-1-1,1 1 1,0-1 0,0 0-1,0 0 1,0 0 0,0 0-1,0 0 1,0 0 0,0-1-1,0 1 1,0-1 0,0 1-1,1-1 1,-1 0 0,0 0-1,0 0 1,1 0-1,-1 0 1,0 0 0,0-1-1,4 0 1,-3 0-1,9-3-17,0-2 14,-1-1 0,1-1 0,-2 0 0,1 0 0,-1-1 0,0 0 0,-1-1 0,0 0 0,0-1 0,8-14 0,9-28 1,-19 29-1,5-48 4,-6-25 1,-9 3 0,-7 8 0,-4 15 0,1 20 0,-3 14 0,-3 9 0,16 26 0,0-1 0,1 1 0,-1 0 0,0 0 0,0 0 0,0 1 0,-3-2 0,-28-6 0,28 9-8,1 0 0,-1 0 0,0 1 0,0-1 0,1 1 0,-1 1 0,0-1 0,1 1 0,-1 0 0,1 0 0,0 0 0,0 1 0,0 0 0,0 0 0,0 0 0,0 1 0,-5 4 0,9-6-152,1-1 133,0 0 1,0 0-1,0-1 1,0 1-1,0 0 1,1 0-1,-1-1 1,0 1 0,0 0-1,1 0 1,-1-1-1,0 1 1,1 0-1,-1-1 1,1 1-1,-1-1 1,1 1-1,-1-1 1,1 1 0,0-1-1,-1 1 1,1-1-1,0 1 1,-1-1-1,1 1 1,0-1-1,-1 0 1,1 0-1,0 1 1,1-1 0,37 3-401,13-7 57,-1-3 0,75-20-1,62-19-350,-179 43 680,0 2 1,1-1-1,-1 1 0,16 0 1,-21 1 33,0 1-1,0-1 1,0 1 0,-1 0 0,1 0 0,0 0 0,-1 1 0,1-1 0,-1 1-1,0 0 1,1 0 0,3 3 0,-4-2 2,0 0 1,0 1-1,-1-1 0,1 1 1,-1 0-1,0 0 1,0 0-1,0 0 0,-1 0 1,1 0-1,-1 0 0,0 1 1,1 5-1,-1-4-1,2 6-2,0 0 0,-1 0 0,0 0 0,-1 0-1,0 18 1,0 25-9,13 59-3,-13-108 15,0-1 1,0 1 0,0-1 0,1 1 0,0-1-1,4 9 1,1 2 0,-4-8 5,3 9-13,1 1-1,17 30 1,-23-47 12,-1-1-1,1 1 1,0-1-1,0 1 1,0-1-1,0 1 0,0-1 1,1 0-1,-1 1 1,0-1-1,0 0 1,0 0-1,0 0 0,0 0 1,0 0-1,0 0 1,0 0-1,0 0 1,1 0-1,0-1 0,1 0 0,34-6 0,-27 2 2,1-1 0,-1 1 0,0-2 0,16-12 0,-19 13 7,-1 1-1,0-2 1,0 1-1,-1-1 1,0 0 0,0 0-1,5-11 1,-2 6 8,-7 10 5,26-45 186,-13 19 145,-11 24-134,5-3-5,-6 5 110,16 13-103,31 31-106,-12-25-103,-24-14-9,1 0-1,-1-1 1,1-1-1,18 0 1,-14-3 5,-11 0-5,3 0 0,-1-1-1,1 0 1,0 0 0,-1-1-1,0-1 1,0 1 0,0-2-1,9-6 1,4-4 3,91-70 41,-102 78-43,-8 6 0,-1 0-1,1 0 1,-1 0-1,0-1 1,0 1 0,1 0-1,-1-1 1,-1 1-1,4-5 1,1-3 9,-1 0 0,0 0 0,0 0 0,-1-1 1,0 0-1,-1 0 0,0 0 0,-1 0 0,0 0 0,0 0 0,-1-19 0,-2 26-3,0 1-1,0-1 1,-1 0-1,1 0 1,-1 1-1,0-1 1,0 1-1,0-1 1,-1 1-1,1 0 1,-1 0-1,1 0 1,-1 0-1,-5-4 1,4 3 3,0 0 2,-1 1-1,1-1 1,0 1-1,-1 0 1,0 0-1,1 0 1,-1 0-1,-1 1 1,1 0-1,0 0 1,-11-2-1,10 2-3,0 1 1,1 0-1,-1 0 0,0 1 1,0 0-1,1 0 0,-1 0 1,0 1-1,0 0 0,1 0 1,-11 3-1,8-2-5,6-2-4,-1 1 0,1-1-1,-1 1 1,1 0 0,0 0 0,-1 0 0,1 0 0,0 0-1,0 0 1,0 1 0,0-1 0,0 1 0,-3 2 0,-3 3 0,-22 22 1,27-26-3,0 0 0,1 0 0,-1 1 1,1-1-1,0 1 0,0-1 1,0 1-1,1 0 0,-1 0 0,0 6 1,4-5-40,7 3 0,-3-3 15,-1-1 0,1 0 0,0 0-1,0 0 1,0-1 0,12 5 0,87 27-189,-83-30 116,0-1-1,0-1 0,1-1 1,34-1-1,-34-1 56,44 2-264,-31-1 159,71-7 1,-86 5 62,2-1 4,1 0 0,36-10 0,-31 4-37,45-20 0,-72 27 99,-1 1-5,5-1 21,-4 0-3,-13 17-17,-5 12-18,-15 35-1,28-48-4,3 8 21,0 1 1,2 0-1,1-1 1,10 43-1,-9-48 21,-1-8 2,0 0 0,0-1 0,6 12 0,10 22 1,0 3 2,2 18 16,-21-62-9,0 1-1,0 0 0,0-1 1,0 1-1,0-1 1,-1 1-1,1 0 0,-1-1 1,1 1-1,-1-1 0,0 1 1,0-1-1,0 1 0,0-1 1,-1 0-1,1 0 1,-3 4-1,2-3 8,-1 0 15,1 0-1,-1 1 1,0-1-1,0 0 1,0 0-1,0 0 1,0-1-1,-1 1 1,1-1-1,-1 0 1,0 0-1,1 0 1,-1 0-1,0-1 1,0 1-1,0-1 1,-1 0-1,-3 0 1,-3 1 20,0-2 0,1 1 1,-1-2-1,-21-2 0,30 3-44,1 0 0,-1-1 0,0 1 0,0-1 0,1 1 0,-1-1-1,0 1 1,1-1 0,-1 0 0,1 0 0,-1 0 0,1 0 0,-1 0 0,1 0-1,0-1 1,-3-1 0,-1-3 8,-26-28-1266,-1-4-5068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7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4664,'0'0'321,"-2"6"-202,-17 61 147,3 1-1,-7 75 1,20-116-250,1-13 21,1 0 0,0-1 0,2 22 0,-1-18 25,1 3-9,-1-1 0,2 0 1,1 0-1,7 28 0,-6-34 19,1 1-1,13 24 1,-16-35-49,1 0 1,-1 0-1,1-1 1,0 1-1,0-1 1,0 0 0,0 0-1,0 0 1,0 0-1,1 0 1,-1-1-1,0 0 1,1 1-1,6 0 1,-5 0 4,2-1 4,0 1 1,0-1-1,1 0 0,-1-1 0,1 0 0,-1 0 0,0 0 1,1-1-1,12-3 0,-10 2-2,5 0 25,0-1 1,0-1-1,-1 0 0,1-1 1,20-10-1,-22 9-26,4-4 125,3-7-50,-1 0 0,-1-1 1,-1-1-1,27-39 0,-36 45-77,13-28 146,13-30 539,-34 70-707,0 1 0,0 0 0,0-1 0,1 1 0,-1-1 0,0 1 0,0 0 0,0 0 0,1-1 0,-1 1 0,0 0 0,0-1 0,1 1 0,-1 0 0,0 0 0,0-1 0,1 1 0,-1 0 0,0 0 0,1 0 0,-1-1 0,0 1 0,1 0 0,-1 0 0,1 0 0,-1 0 0,0 0 0,1 0 0,-1 0 0,0 0 0,1 0 0,-1 0 0,1 0 0,-1 0 0,0 0 0,1 0 0,-1 0 0,0 0 0,1 0 0,-1 1 0,1-1 0,19 17 156,10 19-92,-25-29-61,1 1 0,0-1 0,1 0 0,-1-1 0,1 0-1,0 0 1,1 0 0,0-1 0,0 0 0,0 0 0,0-1 0,14 5 0,1-4-2,3-5-4,2-8-2,3-8 0,-4-7 0,-6-3 1,-16 18 6,-1 1 0,0-1 0,-1 1 0,1-1 0,-2-1 0,1 1 0,-1 0 0,2-17 0,-2 0 121,-3-42 0,-1 20 168,2 39-194,0 6-4,0-37 458,0 37-528,2 2-22,4-3-3,-4 2 65,-2-8-1539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8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6552,'0'11'-2,"0"-9"189,4 21 1000,-1 233 427,-3-255-1560,4 0-1,-2-1-47,0 1-1,1-1 1,-1 0-1,0 0 1,1-1 0,-1 1-1,0 0 1,1-1-1,-1 0 1,0 1-1,0-1 1,1 0 0,-1 0-1,0 0 1,0 0-1,0-1 1,0 1-1,2-2 1,4-5-167,1 0 0,10-14 0,-8 10-515,32-36-5004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6728,'0'0'24,"7"10"8,-7 2-32,3 9-24,3 13 24,2 0-4592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56 4216,'0'0'5609,"0"-4"-4897,2-13-493,-1 13 162,-3 1 4,1 2-350,0 0-1,0 0 1,0 0 0,1 0-1,-1 0 1,-1 1-1,1-1 1,0 0-1,0 0 1,0 1 0,0-1-1,0 0 1,-1 1-1,1-1 1,0 1-1,-1 0 1,1 0-1,0-1 1,0 1 0,-1 0-1,1 0 1,-2 0-1,0 1 8,0-1 0,1 1 0,-1 0 0,0 0-1,0 0 1,1 0 0,-1 0 0,1 1 0,-5 2 0,-1 2 1,0 1 0,1 0 0,0 0 0,-7 9 1,6-2 156,2 9-64,-5 32 1,10-52-118,1-1 1,0 0 0,-1 1-1,1-1 1,1 0-1,-1 1 1,0-1-1,0 0 1,1 0-1,-1 1 1,1-1-1,0 0 1,0 0 0,2 4-1,1 2 21,10 21 19,-5-19 69,-5-7-85,-1 0-27,1 0-1,0 0 1,0-1 0,0 1 0,0-1 0,1 0-1,-1 0 1,1 0 0,-1 0 0,1-1 0,-1 0-1,1 0 1,9 1 0,31-5 108,-44 3-118,0 0 1,0-1-1,0 1 1,0-1-1,0 1 1,0-1-1,0 0 1,0 1-1,0-1 1,0 0-1,0 0 1,0 0-1,-1 1 1,1-1-1,0 0 1,-1 0-1,2-2 1,2-3 9,4-1-4,-5 4-1,0 1 0,-1-1 0,1 0 0,-1 1 0,0-1 0,0-1 0,0 1 0,2-4 0,-1 1 18,1 0-13,0-1 0,-1 1 0,0-1 0,0 0 0,-1 0 1,0 0-1,0-1 0,0 1 0,-1 0 0,1-11 1,-2 17-17,0-13 54,1 1 1,-2-1-1,1 0 0,-2 1 1,0-1-1,-5-18 1,6 31-39,1 1 1,0-1-1,-1 0 1,1 1-1,0-1 1,-1 1-1,1-1 1,-1 0-1,1 1 0,-1-1 1,1 1-1,-1-1 1,1 1-1,-1-1 1,0 1-1,1 0 1,-1-1-1,-1 1 1,-17-2-706,10 2-331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3 9056,'0'0'-4,"1"-1"1,-1 1 0,0 0-1,1 0 1,-1 0 0,0 0-1,1-1 1,-1 1-1,1 0 1,-1 0 0,0 0-1,1 0 1,-1 0 0,1 0-1,-1 0 1,0 0 0,1 0-1,-1 0 1,0 0-1,1 0 1,-1 0 0,1 0-1,-1 1 1,0-1 0,1 0-1,-1 0 1,0 0 0,1 0-1,-1 1 1,5 14-128,-4-13 125,6 39-4,0 21 10,-4 22 1,-3 11 4,-3 3-2,-1-2 2,-3 0-3,2 109-33,7-172 15,1 3-37,-4 42 1,-7 20-459,5-100 387,2 2 120,1 0 0,-1 0 0,1 0 0,-1 0 0,1 0 0,-1-1 0,1 1 0,0 0 0,-1 0 0,1 0 0,-1-1 0,1 1 0,-1 0 0,1-1 0,0 1 0,-1 0 0,1-1 0,0 1 0,-1 0 0,1-1 0,0 1 0,-1-1 0,-28-57-988,9 18-3521</inkml:trace>
  <inkml:trace contextRef="#ctx0" brushRef="#br0" timeOffset="1">8 620 4488,'0'0'0,"-3"-16"0,-1 5 24,7 1-24,-2-2-2904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09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0 439 2248,'25'-7'0,"24"-2"0,-34 5 7,1 0 1,-1 0-1,0-2 0,0 0 1,23-13-1,-28 13 1,19-18 148,-18 12 23,1 0 1,-2-1-1,0-1 0,0 0 1,13-27-1,-1-18 753,-8 10 203,10-60 0,-23 104-741,-1-2 44,0 3-132,0-4-60,0 6 16,0 79-121,-1-21-122,-4 16-14,-5 3 0,0-4-2,5-20 0,-16 115 22,5-83-6,15-78-17,-3 8 5,1-1 0,1 1-1,1 1 1,-1-1 0,3 26-1,-1-37 48,4-15-28,-3 10-22,-1 0-1,1 1 0,0-1 0,1 0 0,-1 1 0,0 0 0,1-1 0,2-3 0,5-7 3,27-46 14,-14 31-12,26-28 1,-30 43-1,34-17 4,22-2-8,-39 21-1,1 1-1,39-4 1,-64 13-1,1-1-1,-1 2 1,0 0 0,1 0-1,-1 1 1,1 0 0,-1 1-1,13 4 1,-14-3-1,7 4 7,-1 5 0,0 1-1,18 21 1,-24-17 32,-7-10-25,3 9 5,-1-1 1,0 1 0,-1 1 0,0-1-1,-2 0 1,2 21 0,-1 17 168,-3 0 1,-6 57 0,6-107-164,-1 0-1,1 0 1,0-1-1,0 1 1,1 0-1,0 5 1,-1-9-24,0 0 0,0 0 0,0 0 0,1 0 0,-1 1 0,0-1 0,0 0 0,0 0 0,0 0 1,0 0-1,0 0 0,0 0 0,0 0 0,0 1 0,0-1 0,1 0 0,-1 0 0,0 0 0,0 0 0,0 0 0,0 0 1,0 0-1,0 0 0,0 0 0,1 0 0,-1 0 0,0 0 0,0 0 0,0 0 0,0 0 0,0 0 0,1 0 0,-1 0 1,0 0-1,0 0 0,0 0 0,0 0 0,0 0 0,0 0 0,1 0 0,-1 0 0,0 0 0,0 0 0,0 0 0,0 0 1,0 0-1,1-1 0,14-2-254,1-2 1,25-10 0,-36 13-51,48-19-5578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1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392 116 10848,'-3'1'16,"-4"2"20,0 2-1,1-1 1,-1 1 0,1 0 0,0 0 0,0 0 0,-8 11 0,-2 0-9,-27 22 242,2 1-1,-44 56 1,10 1-143,62-75-52,-33 91 23,40-90-50,4 5-24,0 1-1,2-1 1,0 1 0,7 39 0,-4-55-18,-3-9-3,0 0-1,1 0 1,0-1 0,0 1 0,0 0 0,0-1 0,0 1 0,0 0 0,1-1 0,-1 1 0,1-1 0,2 3 0,1 1 3,0 0 0,0-1 0,1 0 0,10 7 0,-6-10 3,10-3-2,-1-2 0,24-5 1,-30 4-1,0 0 1,-1-1 0,1 0 0,-1-1-1,-1 0 1,1-1 0,19-15 0,-21 15-3,8-10 31,1-3-10,0-1 0,-2 0-1,-1-1 1,0-1 0,-2-1 0,0 0 0,12-35 0,-15 24 65,10-70 0,-21 103-82,0 0 1,0 1 0,0-1 0,0 0 0,0 0 0,-1 0-1,1 0 1,0 1 0,-1-1 0,0 0 0,1 0-1,-1 1 1,0-1 0,0 0 0,-2-1 0,2 0 2,0 3-7,1-1 0,-1 1 1,1 0-1,-1-1 0,0 1 1,1 0-1,-1-1 0,1 1 1,-1 0-1,0 0 0,1 0 1,-1-1-1,0 1 0,0 0 1,1 0-1,-1 0 0,0 0 1,1 0-1,-1 0 0,0 0 1,1 1-1,-1-1 0,0 0 1,1 0-1,-1 1 0,-1-1 1,1 1 4,-5 1 4,0 1-1,0 0 0,0 0 1,0 0-1,0 1 1,1 0-1,0 0 0,-10 10 1,7-6-3,0 1 1,0 0-1,-11 19 1,5 4-6,13-29-5,1 0 0,-1-1-1,0 1 1,1 0 0,0 0 0,0 0 0,0-1 0,0 1-1,0 0 1,0 0 0,1 0 0,0-1 0,-1 1 0,1 0-1,0-1 1,0 1 0,0 0 0,1-1 0,-1 1 0,1-1-1,-1 0 1,1 1 0,0-1 0,0 0 0,0 0 0,0 0 0,0-1-1,3 3 1,1 0-3,0-1-1,0 0 0,0 0 1,0 0-1,1-1 1,-1 0-1,1 0 0,0-1 1,-1 0-1,1 0 1,13 0-1,-10-2 1,1 0 1,-1 0-1,0-1 0,0 0 1,0-1-1,0 0 0,-1 0 1,14-8-1,-9 4 2,30-19-6,-3-1 6,-1-5 1,-2-7 0,2-18 0,1-13 0,-5-2 0,-6 4 0,-10 14 1,-15 41 0,-2 1 2,7-35-2,-10 47-1,1 0 0,0-1-1,-1 1 1,1 0 0,0 0 0,-1-1-1,1 1 1,0 0 0,-1 0 0,1 0-1,0 0 1,0 0 0,-1 0 0,1 0-1,0 0 1,-1 0 0,1 1 0,0-1-1,-1 0 1,1 0 0,0 1 0,-1-1-1,1 0 1,0 1 0,0 0 0,6 4-2,-1 0 1,1 1-1,-1 0 1,10 13-1,-7-9 2,28 32-8,-14-6-8,18 41 0,-31-59 10,-9-15 2,1 1 0,-1-1 1,1 1-1,-1-1 0,0 1 0,0 0 0,-1-1 0,1 1 0,-1 0 0,0 0 0,0-1 0,0 1 1,-1 5-1,0 8-23,-20 164-101,17-15 13,3-146 110,1-11-7,0 0-1,0-1 1,3 18 0,9 31-46,-10-50 48,0-1 1,0 0-1,1 1 0,0-1 0,0 0 0,0 0 0,7 9 1,-7-14 3,-1 0 0,1 0 1,-1 0-1,0 0 1,1 0-1,0 0 1,-1-1-1,1 1 0,-1-1 1,1 1-1,0-1 1,-1 0-1,1 0 1,4-1-1,-5 1-4,1 0 1,0 0-1,0 0 0,0 0 0,0 0 1,0-1-1,0 1 0,0-1 0,0 0 1,0 1-1,0-1 0,3-2 0,6-2-6,3 0 1,-2 0-26,0 0-1,21-13 0,108-58-142,-68 30-361,-48 29 463,67-44-483,-38 24 247,128-83-1571,-137 97 1285,-44 22 518,-1 1 16,3-1 59,6-11-320,-10 12 331,1-6-17,-2 5 17,0 0 0,0 0-1,0-1 1,-1 1 0,1 0 0,0 0 0,0 1 0,-1-1 0,1 0-1,0 0 1,-3 0 0,-5-3 17,0 1-1,0 1 1,-1 0 0,1 0-1,0 1 1,-1 0 0,1 1-1,0 0 1,-17 2 0,17-1 20,0 2 1,0-1-1,0 1 1,0 0 0,1 1-1,-16 8 1,12-6-8,-5 5 118,-62 58 60,66-53-80,1 4-70,1 1 0,-13 34-1,21-35 17,3 4-42,1 0 0,5 25 0,1-33 9,6 2-12,29 30 1,-40-46-27,0 1 1,1-1 0,-1 0-1,1 0 1,-1 0 0,1 0-1,0-1 1,0 1 0,0-1-1,6 3 1,2 0 2,20 8 5,-18-11 17,6-6-11,-1 0 0,34-14 0,-30 6 43,87-70 29,-89 63-2,138-187 266,-119 143-298,-27 38 105,32-122 65,-39 125-77,5-37 0,-7 34-104,7-67 192,-8 79-157,-1-2 12,0 0-1,-1-29 1,0 45-87,0 0 1,0-1 0,0 1-1,0-1 1,0 1 0,0-1-1,0 1 1,0-1 0,0 1-1,0 0 1,0-1-1,0 1 1,-1-1 0,1 1-1,0-1 1,0 1 0,0 0-1,-1-1 1,1 1 0,0 0-1,0-1 1,-1 1 0,1 0-1,0-1 1,-1 1 0,1 0-1,0-1 1,-1 1-1,1 0 1,0 0 0,-1 0-1,1-1 1,-1 1 0,1 0-1,-1 0 1,1 0 0,0 0-1,-2 0 1,1 0 6,-1 1 0,1 0 0,-1 0 0,1 0 0,-1 0 0,1 0 0,-1 0 0,1 0 0,0 1 0,0-1-1,0 0 1,0 1 0,-2 2 0,-4 4 1,4-4-6,0 0-1,1 0 1,-1 0-1,1 1 1,0-1-1,-3 9 1,-45 114 35,22-43-17,22-63-21,-11 60 1,7-13 1,6-14-3,4-47-2,0 1 0,1-1 0,0 1 0,2 7 0,13 22 0,-14-32-2,1-1 1,0 1-1,0-1 1,0 1 0,1-1-1,6 6 1,-8-8 0,0-1 0,0 0 0,1 1 1,-1-1-1,0 0 0,1 0 0,-1 0 1,0-1-1,1 1 0,-1-1 1,1 1-1,-1-1 0,1 0 0,0 0 1,-1 0-1,1 0 0,-1 0 0,4-1 1,25-6-7,12-9 6,3-5 1,-6-3 0,-8-1 0,-2 5 0,2 1 0,3-2 0,-2 5 0,-7 9 0,-21 6-4,0 1 0,0 0 0,0 0 0,0 0 0,0 0 0,0 1 1,0 0-1,0 0 0,0 1 0,0-1 0,-1 1 0,1 0 0,0 0 0,-1 1 1,0-1-1,1 1 0,-1 0 0,0 0 0,6 7 0,2 3-15,-1 1 0,-1 0 0,0 1 0,10 19 0,-17-29 17,0 2-9,-3-5 0,1 0 0,0-1-1,0 1 1,0-1-1,0 1 1,0-1 0,0 1-1,0-1 1,1 0 0,-1 1-1,0-1 1,1 0-1,-1 0 1,2 1 0,-1-1-3,0-1 1,0 1-1,-1 0 1,1-1-1,0 1 1,0-1-1,0 0 1,0 0-1,0 0 1,0 0-1,0 0 1,0 0-1,0 0 1,0 0-1,0-1 1,0 1-1,0-1 1,-1 0-1,1 1 1,2-2 0,-2 1-11,6-2-24,0 0-1,0-1 1,0 0 0,0 0 0,-1-1-1,0 0 1,0 0 0,0-1-1,0 0 1,-1 0 0,0-1 0,0 0-1,5-9 1,-2-12 9,-9 16-46,-2 7 73,0-1-1,0 1 1,0-1-1,-1 1 1,0 0-1,0 0 1,0 0-1,-1 0 1,0 1-1,0-1 1,0 1-1,0 0 1,-1 0-1,1 0 1,-1 1-1,0 0 1,0 0-1,-7-3 1,-33-13-8,24 14-19,-88 2-4,104 3 43,-1 1-1,0-1 0,0 1 1,0 0-1,1 0 0,-1 1 1,1-1-1,-7 4 0,-4 1 1,3-1 0,0 1 0,-16 8 0,11-3 0,1 2 0,1-1 1,-18 18-1,23-16 8,6-5-2,1 0 0,0 1 0,0-1 0,1 1 1,0 0-1,1-1 0,0 1 0,1 0 0,0 1 0,0-1 0,1 12 0,8 20 8,-2-25 26,4-1-21,0-1 1,17 21-1,-14-28 35,9 0-17,47 8 0,-46-16 18,114-31 25,-108 19-33,117-61 18,-120 57-18,-21 12-40,21-14 15,0-2 0,-2-1 1,27-29-1,93-127 62,-130 157-81,-3 5 2,16-32 0,4-11 7,-3-7-8,-12 12 1,-15 49-4,0-1-1,0 0 1,-1 0-1,1 0 1,-2-9-1,1 12 0,0 0 1,-1 1-1,1-1 1,-1 0-1,0 0 0,1 0 1,-1 1-1,0-1 0,0 0 1,0 1-1,0-1 1,0 1-1,-3-3 0,2 2 1,-1 0-1,0 0 0,0 0 0,0 0 0,0 0 0,0 1 1,-6-3-1,3 3 0,1-1 0,-1 1 0,1 0 0,-1 0 0,-8 1 0,4 0 0,-1 1 0,-19 4 0,-22 11 0,8 6 0,37-16-1,-1 0-1,1 1 1,0-1 0,0 2 0,0-1 0,1 1 0,1 0 0,-1 0 0,1 1-1,1-1 1,-1 1 0,-4 14 0,4-10 0,3-9 0,0 0 0,1 0 0,0 1 0,-1-1 0,2 0 0,-2 9 0,1-5 0,1 1 1,0-1-1,0 0 0,0 0 0,1 0 1,1 0-1,-1 0 0,1 0 1,0-1-1,1 1 0,0 0 0,4 7 1,19 15 0,-12-19 2,1 0 0,1-1 0,0-1 0,0 0 0,0-1 0,1-1 0,1 0 0,28 6 0,11 0 28,-36-9-8,0 1-1,23 9 1,-31-10-14,2 0 27,-1 1 0,19 9 0,-29-12-19,0 0 0,-1 0 0,1 0 0,0 1 0,-1-1 0,0 1-1,1 0 1,-1 0 0,0 0 0,0 1 0,-1-1 0,1 0 0,-1 1 0,3 6 0,-1 1 17,-1-1-1,0 1 1,-1 0 0,0 0-1,0 11 1,-3 65 96,1-64-103,-1-5-3,-1 47 45,2-59-61,0 0 1,1 0 0,0 0-1,0 0 1,1 0 0,-1 0 0,1-1-1,1 1 1,3 6 0,1-1 14,-3-6-3,4 2 4,-8-7-21,1 0 0,0-1 1,0 1-1,0 0 0,0-1 1,0 1-1,-1-1 1,1 1-1,0-1 0,0 1 1,-1-1-1,1 1 0,0-1 1,-1 0-1,1 1 0,0-1 1,-1 0-1,1-1 1,2-1 2,33-34 25,-4-2-10,4-10-16,-6-5-4,-6 1 0,-8 19-16,1 1 1,33-50-1,-1 10-27,-48 71 37,-1 2 5,0 0 1,0 1 0,1-1 0,-1 0 0,0 0-1,0 0 1,0 0 0,0 0 0,0 0 0,0 1-1,1-1 1,-1 0 0,0 0 0,0 0 0,0 0-1,0 0 1,1 0 0,-1 0 0,0 0 0,0 0-1,0 0 1,0 0 0,1 0 0,-1 0 0,0 0-1,0 0 1,0 0 0,0 0 0,1 0 0,-1 0-1,0 0 1,0 0 0,0 0 0,0 0 0,0 0-1,1 0 1,-1 0 0,0-1 0,0 1 0,0 0-1,0 0 1,0 0 0,1 0 0,-1 0 0,0 0-1,0-1 1,0 1 0,0 0 0,0 0 0,0 0-1,0 0 1,0 0 0,0-1 0,0 1 0,0 0-1,0 0 1,1 0 0,-1-1 0,0 1 0,0 0-1,0 0 1,0 0 0,-1 0 0,1-1 0,0 1-1,0 0 1,0 0 0,1 1-1,0 0-1,0 0 1,0 1 0,0-1-1,-1 1 1,1-1 0,0 0 0,-1 1-1,0-1 1,1 1 0,-1-1-1,1 3 1,-1 15-14,0 1 0,-5 35 1,-1 38-94,6-49-53,12 82 1,-12-125 123,0 0 1,0-1-1,0 1 0,0 0 1,0-1-1,0 1 1,0 0-1,1-1 1,-1 1-1,0-1 1,0 1-1,0 0 1,1-1-1,-1 1 1,0-1-1,1 1 0,-1 0 1,1-1-1,-1 1 1,0-1-1,1 0 1,-1 1-1,1-1 1,-1 1-1,1-1 1,0 0-1,-1 1 1,1-1-1,-1 0 0,1 0 1,0 1-1,-1-1 1,1 0-1,0 0 1,-1 0-1,1 0 1,-1 0-1,1 0 1,0 0-1,0 0 0,-1 0-12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1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 8160,'0'0'48,"-9"-5"-32,18 28-16,6 4-64,12 3 64,-2 1-5640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2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5656,'15'4'0,"-12"-3"1,1-1 0,0 1-1,0 0 1,-1 0 0,1 1 0,-1-1-1,1 1 1,3 2 0,-1 1 1,-3-3 1,-1 0-1,0 1 1,0-1 0,0 0-1,0 1 1,-1 0 0,1-1-1,-1 1 1,1 0 0,-1 0-1,0 0 1,1 5-1,0-3 17,1 4 26,-1 0 0,1 1-1,-2-1 1,1 1-1,-1-1 1,-1 1-1,-1 18 1,1-16 6,0 6 82,-1 0-1,0 0 0,-2 0 1,-5 23-1,-5 27 353,11-59-431,-26 193 1065,26-183-1065,2-12-4,-1-1-1,1 1 1,0-1 0,1 1-1,-1-1 1,4 12 0,3 14 235,1 0 0,16 37 1,-23-66-165,3-5 4,-2 1-109,1-1 0,0 0 0,-1 0 0,1 0 0,-1 0 0,0 0 0,0 0 0,0-1 0,0 1 0,0-1 0,3-5 0,11-29 22,-12 27-30,67-155 241,-64 149-241,-5 9 4,1 0 0,0 1 0,0-1 0,6-8 0,12-17 45,0 1 1,46-50-1,-54 67-48,-8 9-2,0 0 0,0 0 1,1 1-1,0 0 0,-1 0 1,9-4-1,4-3 15,1 2 0,25-9-1,-29 16 33,2 4-31,-1 0 1,28 9-1,-30-3 12,-10-5-26,0 0-5,0 0 0,0 1 0,0-1 0,0 1 1,-1 0-1,1 1 0,-1-1 0,0 0 0,0 1 1,0 0-1,-1 0 0,0-1 0,0 1 0,0 1 1,-1-1-1,2 9 0,-1 27 19,-1 1-1,-8 55 1,3-29-19,4-53-2,1 1 0,2 16-1,0-18 0,0-1-1,7 19 1,-6-24-2,0 0 1,0 0 0,0 0-1,1-1 1,0 1 0,1-1-1,9 9 1,-15-15-1,1-1 1,-1 1-1,1-1 0,-1 1 1,1-1-1,-1 0 0,1 1 1,-1-1-1,1 0 0,-1 1 1,1-1-1,0 0 0,-1 0 1,1 1-1,0-1 0,-1 0 1,2 0-1,13 2-3,1-1 0,24-1 0,-22-5-8,80-51 0,-87 50 7,0-2 1,-1 0-1,14-12 1,-6 3 2,0 2 1,-8 6-2,1-1 0,13-16 1,12-14-5,1-2 6,-7 4 1,-6-2 1,-20 28 1,1-1-1,-2 1 1,0-1-1,0 0 1,0-17-1,-4 13 14,-2 6-10,-1 1 0,0 0 0,-1 0 0,0 1-1,-8-13 1,13 21-3,-1 0 0,1 1 1,-1-1-1,1 1 0,-1-1 0,1 0 0,-1 1 0,0-1 0,1 1 0,-1-1 0,0 1 0,0-1 0,1 1 0,-1 0 1,-1-1-1,-6-1 5,0-1 0,0 2 0,0-1 0,0 1 0,0 0 0,-15 1 0,7 5 41,-2 6-32,1 0 0,1 1 1,0 1-1,0 1 0,1 0 0,-18 24 0,-1 6-9,31-40-5,0 1 0,0-1 0,0 1-1,0-1 1,1 1 0,0 0 0,0 0 0,-2 6 0,-2 6 1,-13 37 0,16-40-4,-1 0 0,2 0 0,0 0 0,0 0-1,2 1 1,-1-1 0,2 0 0,3 20 0,-3-29-4,5 1 4,4-2 2,-9-4 0,0-1-1,0 1 1,0 0-1,-1 0 1,1-1 0,0 1-1,0 0 1,-1-1-1,1 1 1,0-1-1,-1 1 1,1-1 0,-1 1-1,1-1 1,0 0-1,-1 1 1,1-1 0,-1 0-1,1 0 1,2-3 0,12-10 77,0 0-1,1 1 0,24-15 1,-30 22-28,0 0 1,0 1 0,1 0-1,-1 1 1,1 0 0,0 1-1,12-2 1,-8 5 116,10 6-55,39 15 0,-46-10 9,-5 2-88,-2 0 0,1 1-1,-2 0 1,17 29 0,-18-17 34,15 134 15,-23-123-68,-6 60-1,-9 23-10,-40 113-6,40-192-10,-72 125-10,69-142-10,7-12 15,2-1 7,0-2 0,0 1 1,-1-1-1,-1 0 0,1-1 0,-1 0 0,-21 13 1,14-13-28,-32 11 0,46-18 30,-1-1 1,1 0 0,0 0 0,-1 0 0,1 0 0,0-1-1,0 1 1,0-1 0,-1 0 0,1 0 0,0 0 0,0 0-1,0-1 1,0 1 0,0-1 0,1 1 0,-5-5-1,3 4 3,-20-15-19,20 13 21,3 3 3,0 0 0,0 0 0,0 0 0,0 0-1,0 0 1,0 0 0,1 0 0,-1 0 0,0 0-1,1-1 1,-1 1 0,1 0 0,-1-2 0,1-2 0,0 1 0,0-1 0,0 0 0,1 0 0,0 1 0,0-1 0,0 0 0,4-8 0,-3 6 5,6-21 25,19-40 1,-19 50-16,4-4 72,93-106 43,-75 101 5,148-108 57,-141 111-65,167-102 138,-180 110-203,81-47 117,-105 62-178,1 0 1,-1 0-1,0 0 0,1 0 0,-1 0 1,0 0-1,0 0 0,1 0 0,-1 0 0,0 0 1,0 0-1,0 0 0,-1 0 0,1 0 0,0 0 1,0 0-1,0 0 0,-1 0 0,0-2 1,1 1 0,-10-33-1645,-2-3-6583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99 385 5744,'-3'26'94,"0"1"-1,-1-1 1,-2 0 0,-1 0 0,-13 32 0,10-28-47,-1 9 315,-8 47 0,15-67-307,2-8 45,0 0 0,0 1 1,0 18-1,2-9-41,-2-2-20,1-13-5,0-1 0,1 1 0,0 0 0,0 0 0,1-1 0,-1 1 0,3 5 0,-1 1 66,1-1 0,8 22 0,-10-33-89,-1 1 0,1 0 1,-1-1-1,1 1 0,0-1 1,-1 1-1,1-1 0,0 0 1,0 1-1,-1-1 0,1 0 1,0 1-1,0-1 0,-1 0 1,1 0-1,0 0 0,0 0 1,0 0-1,0 0 0,-1 0 1,1 0-1,0 0 0,0 0 1,0 0-1,-1 0 0,1-1 1,0 1-1,0 0 0,0-1 1,1 1 14,4-1 5,-4 0-18,0 1 0,0-1 0,0 0-1,0 0 1,0 1 0,0-1-1,0 0 1,0-1 0,0 1-1,0 0 1,0-1 0,-1 1-1,1-1 1,2-2 0,77-82 189,-62 63-148,-1-1 0,-2 0 0,21-41 0,-25 43-27,2-8 120,37-133 77,-44 128 16,13-148 88,-18 148-127,-2-217 946,-13 260-861,6 0-254,0 0-1,0 0 1,0 1-1,1 0 1,0 0-1,1 1 1,0-1-1,1 1 1,-1 0-1,-2 13 1,3-12-21,-5 18 70,-32 151 34,35-140-55,-1 140 21,9-149-34,22 117 15,-18-120-27,-1-12-18,-2-4-8,0 1 0,1-1 0,1 1 0,0-1-1,1-1 1,0 1 0,13 17 0,-10-18 9,0 0 0,19 16 1,-28-27-18,1 0 1,-1 0-1,0 1 1,0-1-1,0 0 0,1 0 1,-1 0-1,0 1 1,1-1-1,-1 0 1,0 0-1,0 0 1,1 0-1,-1 0 1,0 0-1,1 0 1,-1 0-1,0 0 1,0 1-1,1-1 1,-1-1-1,0 1 1,1 0-1,-1 0 1,0 0-1,1 0 0,-1 0 1,4-1 5,0-1-1,0 0 1,0 0 0,-1 0 0,1 0-1,-1 0 1,1-1 0,-1 0-1,0 0 1,0 1 0,0-2 0,0 1-1,-1 0 1,1-1 0,2-4 0,6-9 19,13-31 1,-19 37-31,68-144-1476,-37 79-6286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9504,'0'0'0,"3"21"96,4 12 8,5 20-104,8-3 0,9-14 0,-1-10-216,-5-14 216,-2 0-6640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1 463 9952,'3'0'2,"17"8"5,-5-2-5,-9-4 35,0 0 1,-1 0-1,0 1 1,1-1-1,-1 1 1,0 1-1,0-1 1,0 1-1,-1-1 0,1 1 1,-1 1-1,0-1 1,0 0-1,0 1 1,-1 0-1,5 7 1,3 15 26,-1 0 0,8 31 0,0 7-31,-1 17-26,-9-25-19,2 67 0,19 93-79,-29-216 90,0 0-1,1 0 1,-1 1-1,0-1 1,0 0-1,1 0 1,-1 0-1,1 1 1,-1-1-1,1 0 1,0 0-1,-1 0 1,1 0-1,0 0 1,1 1-1,1 1-1,-3-3 3,1 1 0,-1 0 0,1-1 0,0 1 0,0-1 0,-1 1 0,1-1 0,0 0 0,0 1 0,-1-1 0,1 0-1,0 1 1,0-1 0,0 0 0,0 0 0,0 0 0,1 0 0,2-1 3,1 0 1,-1 0-1,0-1 1,1 1-1,-1-1 1,0-1-1,0 1 1,0 0-1,-1-1 1,1 0-1,-1 0 1,1 0-1,5-7 0,40-48 65,-41 49-64,11-14 130,40-37-1,-4 7 80,-39 37-127,7-6-10,-2 0 0,-1-2 0,18-27 1,-32 43-68,147-202 572,-151 208-575,-1 1 0,0-1 0,0 1 0,1-1-1,-1 1 1,1 0 0,0 0 0,-1-1 0,1 1-1,0 0 1,-1 1 0,1-1 0,0 0 0,0 0 0,0 1-1,0-1 1,0 1 0,0 0 0,0-1 0,0 1-1,0 0 1,0 0 0,0 0 0,-1 1 0,1-1 0,0 0-1,0 1 1,0-1 0,3 2 0,-4-2-5,-1 1 1,1-1-1,-1 0 0,0 0 1,1 0-1,-1 0 1,1 1-1,-1-1 0,0 0 1,1 0-1,-1 0 1,0 1-1,1-1 0,-1 0 1,0 1-1,1-1 0,-1 0 1,0 1-1,0-1 1,1 1-1,-1-1 0,0 0 1,0 1-1,0-1 1,1 1-1,4 13 9,0 0 0,-1 0 0,0 0 0,1 20 1,-3-21 0,0 1 1,-1 27-1,-2-14-5,3 58-2,1-47-7,11 61 0,-7-79-22,-1-10 17,0-1 0,1 0 1,0 0-1,0 0 0,17 14 0,-23-22 1,-1 0-1,1-1 0,0 1 1,0 0-1,0-1 1,0 1-1,0-1 0,0 1 1,0-1-1,1 0 0,-1 1 1,0-1-1,2 0 1,7 2-30,1 0 0,0-1 0,0 0 0,0-1 1,0 0-1,0-1 0,0 0 0,0-1 0,17-5 1,101-32-255,-103 28 39,-17 7 177,14-8-24,0 0 1,-1-2-1,-1 0 1,20-18-1,11-14-114,58-66-1,-95 94 204,-6 8 1,0-1-1,11-19 1,8-15-11,-3 1 16,-7 12 4,-11 16 0,-7 12 1,-9 9 7,5 1-3,-5 4 1,0 2 1,1 0 0,-13 24 0,6-7 17,2 1 0,1 1 0,-11 42 0,19-59-19,3-12-2,0 1 0,1 0 0,-1 0 0,1 0 0,-1-1 0,1 1 0,0 0-1,0 0 1,0 0 0,0 0 0,2 4 0,2 12 19,11 30 0,-8-37 5,4 0-19,1-1 1,0-1 0,0 0 0,1 0-1,1-2 1,22 12 0,22 6 26,21 19 3,-74-40-31,0-1 0,0 0 0,0 1 0,0 0 0,0 0 0,-1 1 0,0-1 0,0 1 0,-1 0 0,0 0 0,5 11 0,-5-10 0,-1-2 1,0 1 0,0-1 0,-1 0 0,0 1 0,0 0 0,0-1 0,-1 1 0,0-1 0,0 1 0,0 0 0,0-1 0,-1 1 0,-2 6 0,2-4 1,0-3 3,-1 1-1,1-1 0,-1 1 1,0-1-1,0 0 0,0 0 1,-1 0-1,0 0 0,0 0 0,-5 6 1,3-4-2,2-4-3,0 0 1,0 0-1,0-1 0,0 1 1,-1-1-1,1 1 0,-1-1 1,1 0-1,-1 0 0,0 0 1,0-1-1,0 0 0,-6 2 1,4-1 0,3-1-2,-1 0 0,0 0 1,0 0-1,1 0 0,-1-1 1,0 0-1,0 1 0,0-1 0,0-1 1,1 1-1,-1-1 0,0 1 1,0-1-1,-5-2 0,2-2 28,-25-61 8,26 46-28,3-4-9,2-1 1,1-37 0,6 40 1,18-34-1,-16 40-5,1 0-1,12-16 1,8 0-7,0 2 0,2 0 1,48-34-1,-61 48 4,-10 9-7,1 0-1,0 1 1,16-10-1,-7 6-2,1 2-1,30-12 1,-35 19-8,-5 3 15,0 0 1,-1 0 0,1 1-1,-1 1 1,0-1 0,1 1-1,-2 0 1,13 9-1,3 4 0,23 22 0,45 46-3,-87-81 8,-1-1-1,1 1 0,1-1 0,-1 1 1,1-1-1,-1 0 0,1-1 1,7 4-1,3 0 1,40 16 0,-1-8 0,-1-7 0,-44-7 0,0-1 0,-1 1 0,18-4 0,-17 1 0,-1 1 0,1-1 0,15-8 0,-16 6 0,0 0 0,-1 0 0,12-10 0,14-22 0,-25 24 0,0 0 0,-1 0 1,8-22-1,-12 20 7,-5-5-4,0 0 1,-8-26-1,7 36 0,0 1 1,-1-1-1,0 1 0,0 1 0,-1-1 0,0 1 0,-1-1 0,0 1 1,-8-8-1,8 9 0,-7-5 24,-7 0-7,-42-17 0,43 25 20,-1 6-26,0 1 0,0 0 1,-37 13-1,33-4 33,-93 75 17,96-65-24,-68 100 14,76-95-20,-1 18-12,-9 51 1,23-69 5,5 7-7,20 63 1,-24-94-20,0-1 1,0 1 0,0 0-1,0-1 1,1 1 0,-1-1-1,4 4 1,13 16 9,1-2-1,40 35 1,-57-54-10,0 1 0,0-1 0,0 0 0,0 1 0,0-1 0,0 0 0,1 0 0,-1 0 0,5 0 0,25 7 7,1-3 0,51 4 1,-81-9-8,1 0 1,-1 0 0,1-1-1,-1 1 1,0-1 0,1 1-1,3-3 1,29-9 9,0-2 0,43-25 0,-49 20 15,133-96 15,-128 89 12,130-112 19,-135 108-25,-19 17-33,11-13 3,0 0 0,-2-2 0,-1-1-1,25-48 1,53-134 62,-31 80-36,-63 125-37,0 1 1,0 0-1,0 0 0,1 0 1,-1 0-1,9-7 0,-1 0 2,-6 6-1,0 0 1,0 1-1,0 0 1,1 0-1,0 0 1,0 1-1,0-1 1,14-5-1,-19 9-6,0 1 1,0 0-1,0 0 0,0 0 1,0 0-1,-1 0 0,1 0 1,0 1-1,0-1 1,0 0-1,0 0 0,0 1 1,0-1-1,0 0 0,-1 1 1,1-1-1,0 1 0,0-1 1,0 1-1,-1-1 0,1 1 1,1 1-1,-1-1 4,6 5-2,-1 0 0,0 0-1,0 1 1,-1-1 0,0 1 0,0 0 0,0 1 0,-1-1-1,4 10 1,1 2-2,-2-6 0,0 0 1,-1 1-1,-1 0 1,0 1-1,4 23 1,-5-22-2,-1-4 2,0 0 0,-1 1 0,1 16 0,-1-7-2,2 60 1,-5-66-2,0 0 0,-1 0 0,-5 17 0,2-16 0,0-1 0,-15 28 0,-21 34 0,-2 7 0,3 7 0,9 5 0,1 50-2,29-142 2,0 0-1,0 1 0,0-1 0,1 1 1,0-1-1,1 1 0,-1-1 1,1 0-1,0 1 0,3 9 1,-3-10-2,0-4 1,-1 0 0,1 0 1,-1 0-1,1 0 0,-1 0 1,1 0-1,-1-1 0,1 1 0,0 0 1,0 0-1,-1 0 0,1-1 0,0 1 1,0-1-1,0 1 0,0 0 0,0-1 1,0 1-1,0-1 0,0 0 1,0 1-1,0-1 0,0 0 0,1 0 1,1 1-2,3 1-1,-4-1 1,1 0 0,-1-1 0,0 1 0,1-1 0,-1 0 0,1 0 0,-1 0 0,0 0-1,1 0 1,-1 0 0,1-1 0,-1 1 0,3-2 0,27-5-14,43-17 0,-49 11-17,122-87-14,-117 72 14,122-128-10,-123 121 31,136-162 1,-133 154 6,46-68 4,2-27 1,-57 96 0,15-30 4,38-94 0,-70 149-2,16-39 6,24-89-1,-40 121 0,1-5 3,0-1-1,4-37 1,-12 65-10,-1-12 7,1 14-7,-1 0 0,1 0 1,-1 0-1,1 0 0,-1 0 1,1 0-1,-1 0 1,1 0-1,-1 0 0,1 0 1,-1 0-1,1 0 0,-1 0 1,1 1-1,-1-1 0,1 0 1,-1 0-1,1 1 0,-1-1 1,1 0-1,-1 0 0,1 1 1,-1-1-1,1 0 1,0 1-1,-1-1 0,1 1 1,0-1-1,-1 1 0,-30 30 3,-15 30 2,-16 28-2,-15 20 2,-8 15-3,-60 148-4,122-216-3,-27 90 4,-1 28 1,12-11 0,12-24 1,2 60 11,24-191-5,0 0-1,0 0 1,1 0 0,0 1-1,1-1 1,1 8 0,1 2-1,-3-12 2,1 1-1,0-1 1,0 1 0,1-1-1,0 0 1,0 0-1,0 0 1,1 0-1,0 0 1,0 0-1,0 0 1,1-1 0,0 0-1,8 10 1,-11-15-6,-1 0 0,0 0 0,0 1 0,0-1 0,1 0 0,-1 0 0,0 0 0,0 0 0,1 1 0,-1-1 0,0 0 0,0 0 1,1 0-1,-1 0 0,0 0 0,0 0 0,1 0 0,-1 0 0,0 0 0,0 0 0,1 0 0,-1 0 0,0 0 0,1 0 0,-1 0 0,0 0 0,0 0 1,1 0-1,6-2 13,-1 0 0,1-1 0,-1 0 0,1 0 0,-1 0 0,0-1 0,0 1 1,-1-2-1,1 1 0,6-7 0,5-6 16,19-23 0,-22 20-11,68-142-1552,-33 58-6248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8696,'-3'2'11,"1"-1"1,-1 1-1,1 0 1,-1 0-1,1 0 1,0 0-1,0 1 1,0-1-1,0 0 1,0 1-1,1 0 1,-1-1-1,1 1 1,0 0-1,-1 0 1,1-1-1,1 1 1,-1 0-1,0 0 1,0 6-1,1 2 42,1 0 0,0 1 1,1-1-1,0 0 0,1 0 0,0 0 0,6 13 0,0-11 81,6-3-90,-1-1 0,2 0 1,25 11-1,-18-15 43,42 2-1,22-7-68,-44-4-403,-1-3 1,63-17-1,-11 1-5381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1294 13088,'20'-8'-223,"-24"-6"143,4 13 65,-1-1 0,1 1 1,0-1-1,0 1 0,0-1 0,0 1 1,0-1-1,0 1 0,0-1 0,0 1 0,0-1 1,2-2-1,0-5-13,-1-3 11,-1 8 2,0 0 1,1-1-1,0 1 1,0 0-1,0 0 1,0 0-1,3-5 1,7-16-51,24-40 0,-16 34 5,-2 0-1,21-50 1,-27 56 40,4-12-73,57-170-47,-59 163 0,43-176-36,-48 177 137,11-60 4,-2-7 29,-10 68 7,-3 21 4,-1 0 1,0-35-1,-2 53-1,-2 0 0,1 1 0,0-1-1,0 0 1,-1 1 0,0-1 0,1 0 0,-3-3 0,2 5 21,-2 6 11,-13 19 8,-17 36 1,29-51-33,-107 216 268,91-179-125,-83 225 57,84-214-105,-51 198 34,62-210-74,2 175 22,10-179-41,35 125 20,-28-142-40,-2-11-20,1 0 1,1-1 0,0 0-1,14 11 1,-24-23-8,0 1 0,-1 0 0,1-1 1,0 1-1,0-1 0,-1 1 0,1-1 1,0 0-1,0 1 0,0-1 0,0 0 1,0 0-1,-1 1 0,1-1 0,0 0 1,2 0-1,8 0 4,1-1 1,-1 0 0,1 0-1,-1-1 1,18-6-1,-11-2 10,-1-6-4,0-1 1,29-36 0,-28 26 31,-2 0 1,18-40 0,-23 42-26,67-139 302,-20 53 51,-57 109-235,1 3-128,-1 0 1,0 1 0,0-1 0,0 1 0,0 0 0,0-1 0,0 1 0,0 0 0,0 0-1,-1-1 1,2 4 0,0 8-2,-2-9-4,1-1-1,-1 1 1,1-1-1,0 1 0,0-1 1,0 1-1,4 5 1,13 29 16,-13-31-18,0 0 0,0 0 0,1-1 0,7 7 0,-7-7 0,1 0 1,0-1-1,15 9 0,-12-9 0,0-1-1,0 0 0,13 3 1,-12-5-2,0 0 0,-1-1 1,1 0-1,0-1 1,0 0-1,22-4 1,-30 4-3,0 0 0,1-1 0,-1 0 0,0 0 0,0 0 0,0 0 0,1 0 0,-1 0 0,0-1 0,-1 0 1,4-2-1,5-2-2,0 0 1,-7 4-2,1-1 1,-1 1 0,0-1-1,0 0 1,6-6 0,1-2-6,0-1 1,-1 0 0,0 0-1,-1-1 1,-1 0 0,0 0-1,7-17 1,-14 25 8,0 0 1,0 0-1,0 1 1,0-1-1,-1 0 0,0 0 1,0 0-1,0 0 1,-1 0-1,1 1 0,-1-1 1,-2-6-1,1 4 0,2 2 1,-1 0 0,0 0 0,0 0 0,0 0 0,-4-8 0,1 4 1,2 5 0,1 1 0,-1-1 0,0 1 0,0-1 0,-5-5 0,6 8 0,-1-1 0,1 1 0,-1-1 0,1 1 0,-1 0 0,0 0 0,1 0 0,-1 0 0,0 0 0,0 0 0,-2-1 0,1 2 0,-1-1 0,1 1 0,0-1 0,-1 1 0,1 0 0,0 0 0,-1 0 0,-3 1 0,2 0 0,-1 1 0,1-1 0,-1 1 0,1 0 0,-8 5 0,-34 24 0,27-14-1,0 1 0,-18 24 0,28-27-11,7-5 9,0-1 1,0 1-1,0 0 0,-1 20 1,4-29 1,0-1 0,0 1 0,0-1 0,0 1 0,0-1 0,0 1 0,0-1 1,0 1-1,0-1 0,0 1 0,1-1 0,-1 1 0,0-1 0,0 1 1,0-1-1,1 1 0,-1-1 0,0 0 0,1 1 0,-1-1 0,0 1 0,1-1 1,4 5-4,1 0 1,-1-1-1,1 1 1,0-2 0,0 1-1,0-1 1,1 1-1,6 1 1,5-1-29,91-4-9,-84-3 21,1 0 0,-2-2 0,49-14 1,-50 11 11,62-14-52,62-23 7,-100 26 29,47-27 0,-73 31-15,34-39-7,-47 45 38,0 0 0,0 0 0,-1-1 0,-1 0 0,7-13 1,-11 17-13,-2-4-8,0 10 27,0 0 0,0 0 1,0 1-1,0-1 1,0 0-1,0 0 0,-1 0 1,1 0-1,0 0 0,0 0 1,0 0-1,0 0 1,0 0-1,0 0 0,0 0 1,0 0-1,0 0 0,0 0 1,0 0-1,0 0 1,0 0-1,-1 0 0,1 0 1,0 0-1,0 0 1,0 0-1,0 0 0,0 0 1,0 0-1,0 0 0,0 0 1,0 0-1,0 0 1,-1 0-1,1 0 0,0 0 1,0 0-1,0 0 0,0 0 1,0 0-1,0 0 1,0 0-1,0 0 0,0 0 1,0 0-1,0 0 1,0 0-1,0 0 0,0 0 1,0 0-1,-1-1 0,1 1 1,0 0-1,0 0 1,0 0-1,0 0 0,0 0 1,0 0-1,0 0 1,0 0-1,0 0 0,0 0 1,0-1-1,0 1 0,0 0 1,0 0-1,0 0 1,0 0-1,-3 1-3,-1 1 1,0-1-1,0 1 0,1 0 1,-1 0-1,1 0 0,0 0 1,-1 1-1,1-1 0,0 1 1,1 0-1,-5 5 0,-16 15-53,-75 72-30,-1 9-161,85-88 224,4-4-26,1-1 1,0 2-1,0-1 0,-9 20 1,12-22 28,6-8 13,-1-1 1,1 0-1,-1 1 0,1-1 1,-1 1-1,1-1 1,0 1-1,-1-1 1,1 1-1,0-1 1,0 1-1,0-1 1,0 1-1,1-1 1,-1 1-1,0-1 1,1 1-1,-1-1 0,1 0 1,-1 1-1,1-1 1,0 0-1,-1 1 1,1-1-1,0 0 1,0 0-1,0 1 1,0-1-1,2 1 1,-2-1-3,1 1 0,0-1 0,0 0 0,1 0 0,-1 0 0,1 0 0,-1 0 0,1-1 0,-1 1 0,1-1 0,-1 0 0,1 1 0,-1-1 0,1 0 0,-1 0 0,1-1 0,4 0 0,-4 1-3,-1 0 4,1 0-1,-1-1 1,1 1-1,-1-1 1,1 1-1,-1-1 1,1 0-1,-1 0 1,1 0-1,-1 0 1,0 0 0,3-2-1,6-4-7,1 1 8,32-20-26,-2-2 14,2-4 17,-22 15 13,2 1 1,46-24 0,-58 32-7,-8 6 1,-1 1 0,0-1 0,1 0 0,-1 1 0,1 0 0,-1 0 1,1 0-1,-1 0 0,6 0 0,13-2 25,42 2-1,-47 5 27,3 5-27,0 2-1,20 13 1,-39-23-23,0 0 1,1 0-1,-1 0 0,0 0 1,0 0-1,0 0 1,0 0-1,0 1 1,0-1-1,1 3 1,8 15 13,-1 1 0,0 1 1,8 34-1,-14-23 8,-6 24-11,-16 74 1,7-90-9,-26 58 4,-14 7-8,-20 12 3,21-38-23,-5 6-2,55-84 18,1 0 0,0 0-1,-1 0 1,1-1 0,-1 1 0,1 0-1,-1 0 1,1-1 0,-1 1 0,1 0-1,-1-1 1,0 1 0,1 0 0,-1-1-1,0 1 1,0-1 0,1 1-1,-1-1 1,0 0 0,0 1 0,0-1-1,-1 1 1,0-1 0,2 0 0,-1 0 0,1 0 0,-1 0 0,0-1 0,1 1 0,-1 0 0,1 0 0,0 0 0,-1-1 0,1 1 0,-1 0 0,1 0 0,-1-1 0,1 1 0,0 0 0,-1-1 0,1 1 0,-1 0 0,1-1 0,0 1 0,-1-1 0,1 1 0,0-1 0,0 1 0,0-1 0,-1 1 0,1-1 0,0 1 0,0-1 0,-2-4 0,1 1 0,0 0 0,1-1 0,-1 1 0,1-1 0,0-4 0,5-53 0,9-14 0,11-9 1,13-16 4,12-20-2,-19 60 1,70-103 0,-73 126 3,3-3-3,98-125 16,-36 59-2,-90 103-14,1-1-1,0 1 1,0 1-1,0-1 1,0 0-1,1 1 1,0 0 0,-1 0-1,1 1 1,7-4-1,-6 4 1,-6 2-3,0 0-1,0 0 1,0 0 0,0-1-1,0 1 1,1 0 0,-1 0-1,0 0 1,0 0 0,0 0-1,1 0 1,-1 0 0,0 0-1,0 0 1,0 0 0,0 0-1,1 0 1,-1 0 0,0 0-1,0 0 1,0 0 0,1 0-1,-1 0 1,0 0 0,0 0-1,0 0 1,0 1 0,1-1-1,-1 0 1,0 0 0,0 0-1,0 0 1,0 0 0,0 0-1,1 1 1,-1-1 0,0 0-1,0 0 1,0 0 0,0 0-1,0 1 1,4 2 5,-1 0-1,0 1 1,0 0-1,0-1 1,4 9-1,11 40 42,-10-13-8,-2 0 0,-2 0 0,0 41 0,-4-61-28,-4 45 77,-21 127 157,24-186-184,-1-12-46,-2-14-406,1 1 1,0-1-1,1-30 0,0-29-7495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1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5656,'4'3'193,"1"1"-256,-3-2 182,0 0-1,0 0 0,1-1 1,-1 1-1,0-1 0,1 1 0,-1-1 1,1 0-1,-1 0 0,1 0 1,-1 0-1,1 0 0,0-1 0,0 1 1,-1-1-1,1 0 0,0 0 1,0 0-1,-1 0 0,4-1 0,1 0 14,-1 0-1,0-1 1,1 0-1,-1 0 1,0 0-1,0-1 1,0 0-1,0 0 0,7-6 1,-11 7-76,1-1-1,0 0 1,-1 1-1,0-1 1,0 0 0,0 0-1,0 0 1,0-1-1,0 1 1,-1 0 0,0-1-1,1 1 1,-1-1-1,0 1 1,-1-1 0,1 1-1,-1-1 1,0 0-1,0-4 1,0-18 423,0 24-278,1-5 0,-1 7-189,0 0-1,0 0 1,0 0 0,0 0-1,0 0 1,0 0 0,0 0-1,0 0 1,0 0 0,1 0-1,-1 0 1,0 0-1,0 0 1,0 0 0,0-1-1,0 1 1,0 0 0,0 0-1,0 0 1,0 0 0,0 0-1,0 0 1,0 0-1,0 0 1,0 0 0,0-1-1,0 1 1,0 0 0,0 0-1,0 0 1,0 0 0,0 0-1,0 0 1,0 0 0,0 0-1,0 0 1,0 0-1,-1 0 1,1-1 0,0 1-1,0 0 1,0 0 0,0 0-1,0 0 1,0 0 0,0 0-1,0 0 1,0 0 0,0 0-1,0 0 1,0 0-1,-1 0 1,1 0 0,0 0-1,0 0 1,0 0 0,0 0-1,0 0 1,0 0 0,0 0-1,0 0 1,0 0-1,0 0 1,-1 0 0,1 0-1,0 0 1,0 0 0,0 0-1,0 0 1,-2 3 21,0-1 0,0 1 0,1 0 0,-1 0 0,1 0 0,0 1 0,0-1 0,0 0 1,0 0-1,0 1 0,1-1 0,-1 0 0,1 1 0,0 6 0,-1 34 270,6 78-1,-3-104-275,7 27 133,-6-34-133,4 17 243,8 54 0,-12-70-149,0 9 12,-4-15-58,0 0-1,-1 0 1,1 0 0,-1 0 0,-4 6-1,6-11-65,-1 0-1,1-1 0,-1 1 1,1-1-1,-1 1 1,1-1-1,-1 1 0,1-1 1,-1 1-1,0-1 1,1 0-1,-1 1 0,0-1 1,1 0-1,-1 0 1,0 1-1,1-1 0,-1 0 1,0 0-1,1 0 1,-1 0-1,0 0 0,0 0 1,1 0-1,-2 0 1,-14-2 126,16 2-133,-2-1 121,5 0-64,12-3-41,0 1 1,0 1 0,0 0 0,0 1 0,1 0 0,-1 1-1,25 4 1,-33-3-80,0 0 0,0-1-1,0 0 1,1 0 0,-1-1-1,0 0 1,0 0 0,0 0 0,0-1-1,0 0 1,-1 0 0,1-1-1,6-3 1,0 0-885,46-18-8480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7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9416,'0'0'0,"3"12"8,2 12 8,-1 19-16,7 6 0,10 9 0,1-4-6600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7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33 10672,'13'-14'-7,"-13"14"7,1 0 0,-1-1 0,1 1 0,-1-1 0,0 1 0,1 0 0,-1-1 0,0 1-1,0-1 1,1 1 0,-1-1 0,0 1 0,0-1 0,1 1 0,-1-1 0,0 1 0,0-1 0,0 1 0,0-1 0,0 1 0,0-1 0,0 1 0,0-1 0,0 1-1,0-1 1,-1 0 0,-5-3 1,6 4-1,-3-1 0,1 1 0,-1 0 0,1-1 0,0 1 0,-1 0 0,1 0 0,-1 1 0,1-1 0,-4 1 0,-4 3-1,1 0 1,0 0 0,-1 1 0,2 0 0,-1 0-1,1 1 1,-13 10 0,18-13-1,-16 16-11,-90 105 0,84-95-1,-113 110-9,110-111-3,17-16 18,-11 11 0,1 1 0,1 0 0,1 1 1,-29 55-1,11-6-7,28-55 13,-12 40 0,18-48 1,1 0 0,0 0 0,1 0 0,-1 11 0,3-14 0,-1-1 0,1 0 0,0 0 0,0 0 0,4 12 0,-2-13 0,-1 0 0,1-1 0,1 1 0,-1-1 0,1 0 0,0 0 0,0 0 1,0 0-1,1-1 0,-1 0 0,10 7 0,-12-9 1,0-1 0,0 0 0,0 1-1,0-1 1,1 0 0,-1 0 0,0 0 0,0 0 0,1 0-1,-1-1 1,1 1 0,-1-1 0,4 1 0,4 0 0,1-1 13,1 0-1,-1-1 1,0 0-1,1 0 1,-1-1-1,0-1 1,0 0-1,13-5 1,-7-3 26,6-12-446,-2 0 1,32-45 0,2-9-5915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3320,'0'0'2065,"0"8"-1580,1 1-406,-3 28 452,-37 208 639,-14-15-507,42-174-568,-37 168 319,38-197-156,9-25-217,0-1-1,1 1 1,-1-1-1,1 1 1,-1-1 0,1 1-1,-1-1 1,1 1-1,0 0 1,0-1 0,0 1-1,0 2 1,0-7-56,-1-1 0,1 1 0,0-1 0,0 1 0,1-1 0,-1 0 0,1 1 1,0-1-1,0 1 0,0-1 0,0 1 0,1 0 0,1-4 0,4-10-772,13-38-4913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9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8072,'0'0'0,"12"3"0,0 16 0,15 6 0,2 4-152,-7-8 152,2 2-5464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1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1 294 9864,'5'7'-9,"0"1"1,0 0 0,-1 0-1,0 0 1,0 1 0,-1 0 0,3 12-1,1 0 10,2 1-4,-1 0-1,0 0 0,6 42 0,-10-26-3,0 62 0,-7 49 2,3-73-31,1-56 32,0 1-1,-1-8-14,1 1 1,5 20 0,-5-27 18,11 45-92,-11-49 82,-1 0 0,1 0 1,1-1-1,-1 1 0,0 0 0,1-1 1,-1 1-1,1 0 0,0-1 0,0 0 1,0 1-1,0-1 0,0 0 0,1 0 0,4 3 1,0-6-71,1-2 65,1-1 0,-1 0 0,0-1 0,-1 0 1,1 0-1,-1 0 0,8-8 0,25-21 0,12-14 13,-42 39 4,158-140 420,-160 142-299,0 0 0,0 1 1,0 0-1,1 1 1,14-7-1,-18 10-48,0 1 1,1-1-1,-1 1 0,0 0 1,0 0-1,1 1 0,-1 0 1,1 0-1,-1 0 1,0 0-1,1 1 0,-1 0 1,0 0-1,6 3 0,44 15 279,42 13-36,-76-29-164,103-8 40,-97-1-139,102-52 20,-106 43-55,30-29 0,-40 32-19,-1-1 1,20-26 0,-21 23-1,-2 1 1,0-2-1,7-18 0,18-66 1,-24 65-3,37-148-5,-35 124 5,-6 6 1,-6 13 0,-3 8 0,-1 12 0,4 21 0,0-1 0,0 1 0,0 0 0,0-1 0,0 1 0,-1-1 0,1 1 0,0 0 0,0-1 0,0 1 0,0-1 0,-1 1 0,1 0 0,0-1 0,0 1 0,-1 0 0,1-1 0,0 1 0,0 0 0,-1 0 0,1-1 0,0 1 0,-1 0 0,1 0 0,-1 0 0,1-1 0,0 1 0,-1 0 0,1 0 0,-1 0 0,1 0 0,0 0 0,-1 0 0,1 0 0,-1 0 0,1 0 0,0 0 0,-1 0 0,1 0 0,-1 0 0,1 0 0,0 0 0,-1 0 0,1 0 0,-1 0 0,1 1 0,0-1 0,-1 0 0,1 0 0,0 0 0,-1 1 0,1-1 0,0 0 0,-1 1 0,1-1 0,0 0 0,-1 1 0,1 0 0,-1-1 0,-24 22 0,20-16 0,1 0 0,0 1 0,0-1 0,-5 10 0,3-1 0,1-1 1,-5 19-1,-8 52 5,0 23-2,11-69-1,-17 153 11,15 53 9,14-171-19,3-14 2,1-20-2,-3-15 2,-2-16-3,-1-9-2,2-11 0,-4 9 0,14-41-1515,1-4-6058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8 104 6728,'0'0'0,"-3"-9"8,-1-1 0,4 1-8,9-5 0,21-6-56,23-1 56,-2 0-4536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0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4128,'18'6'0,"17"9"1,6 3 5,-8-2-5,-26-12 17,-1 1 0,1 0 0,-1 0 0,0 1 0,0 0 0,0 0 0,-1 0 0,0 0-1,0 1 1,-1 0 0,1 0 0,-2 1 0,1-1 0,5 16 0,-9-18 31,1-1 0,-1 1 0,0-1 0,0 1 0,0-1 0,0 1-1,-1-1 1,0 0 0,0 1 0,0-1 0,0 1 0,-1-1 0,-2 6 0,1-4 22,-7 24 445,0 0 0,3 1 0,-7 49 0,14-78-475,-1 0-1,1 0 0,0 0 1,0 0-1,0 0 1,0 0-1,0-1 0,0 1 1,0 0-1,1 0 1,-1 0-1,1 0 0,-1-1 1,1 1-1,0 0 1,0 0-1,0-1 0,0 1 1,0-1-1,0 1 1,0-1-1,0 1 0,1-1 1,-1 0-1,1 1 1,-1-1-1,1 0 0,-1 0 1,1 0-1,0 0 1,-1 0-1,1-1 0,0 1 1,0 0-1,-1-1 1,4 1-1,1 0 29,1-1 0,0 1 0,-1-1 0,1-1 0,0 1 0,-1-1 0,1 0 0,9-4 0,0 1-27,41-17 223,-45 16-175,6-2-17,-1-1 0,0-1 0,-1 0 0,0-1 0,18-14 0,25-28 243,-58 51-295,0 0 1,0-1 0,0 1-1,0 0 1,0-1-1,0 1 1,0-1 0,0 1-1,0-1 1,-1 1-1,1-1 1,0 0 0,-1 1-1,0-1 1,1 0-1,-1 1 1,0-3 0,1-4 29,1-2-11,-1 7-14,0 0 0,-1-1 0,1 1 0,-1-1-1,0 1 1,0-1 0,0 1 0,-1-1 0,1 1 0,-2-5 0,-2-10 142,-12-33 0,8 40 80,4 8-202,-1-1-1,-1 0 1,1 1 0,0 0-1,-1 0 1,0 1 0,1-1 0,-1 1-1,0 0 1,0 1 0,0 0-1,0 0 1,-1 0 0,1 0 0,0 1-1,0 0 1,-8 1 0,4 1-9,-35 7 182,27-3-113,3 0-15,-1-2 1,1 1 0,-19 1 0,42-24 1,12-12-1691,3-4-6442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1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85 285 6728,'0'0'11,"0"0"-1,0-1 1,0 1 0,1 0-1,-1 0 1,0 0 0,1 0-1,-1 0 1,0 0 0,0 0 0,1 0-1,-1 0 1,0 0 0,0 0-1,1 0 1,-1 0 0,0 0 0,0 0-1,1 0 1,-1 0 0,0 0-1,0 1 1,1-1 0,-1 0 0,0 0-1,0 0 1,1 0 0,-1 0-1,0 1 1,0-1 0,0 0 0,1 0-1,-1 0 1,0 1 0,0-1-1,0 0 1,0 0 0,0 1-1,1-1 1,-1 0 0,0 0 0,0 1-1,0-1 1,0 0 0,0 0-1,0 1 1,0-1 0,0 0 0,0 0-1,0 1 1,0-1 0,0 0-1,0 1 1,0-1 0,0 0 0,0 0-1,-1 1 1,1-1 0,0 0-1,0 1 1,0 0-75,-1 1 715,-56 7 758,51-9-1158,2 0 17,-6 0-4,5 0-32,-5 0 1888,11 0-2117,-1 0 0,0 0 0,0 0 0,0 0 0,1 0 0,-1 0 0,0 0 0,0-1 0,1 1 0,-1 0 0,0 1 0,0-1 0,1 0 0,-1 0 0,0 0 0,0 0 0,0 0 0,1 0 0,-1 0 0,0 0 0,0 0 0,1 0 0,-1 0 1,0 1-1,0-1 0,0 0 0,0 0 0,1 0 0,-1 0 0,0 1 0,0-1 0,1 1 1,-1-1 1,1 1-1,-1-1 1,1 1-1,-1-1 1,1 0 0,0 1-1,-1-1 1,1 0-1,-1 1 1,1-1-1,0 0 1,-1 0-1,1 0 1,0 1-1,0-1 1,-1 0-1,1 0 1,0 0-1,-1 0 1,1 0-1,1 0 1,38-5 118,1-1 0,76-23 1,-105 26-134,75-23 172,46-9 20,-113 31-117,13-3 22,0-2 1,45-18 0,-60 19 3,-8 3-7,0 0-1,0 1 0,0 0 1,1 0-1,-1 2 0,1-1 1,0 1-1,0 1 0,0 0 1,13 0-1,-10-2-43,-3-4-193,0-1 0,-1 1 1,0-2-1,0 1 0,9-13 0,-9 12-687,39-41-8020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4664,'0'1'17,"0"5"11,0-4 86,-2-2-56,-6 0 2,8 0-55,-1 0 0,0 0 0,1 0 0,-1 0 0,0 1 0,1-1 0,-1 0 0,0 0 0,1 1 0,-1-1 0,0 0 0,1 1 0,-1-1 0,1 1 0,-1-1 0,0 2 0,-4 1 8,-12 5 67,0 0 1,-1-1-1,-32 7 1,2 0 70,32-9-130,-31 14 150,-53 28 23,85-40-144,1 1 0,0 0 0,0 1 0,1 0 0,-17 16 0,17-13-23,4-5 15,1 0-1,0 1 0,0 0 1,1 0-1,0 1 0,-8 13 1,10-15-21,1 5 99,5-8-101,0 1 0,0-1 0,0 0 0,0 0 0,0 1 0,1-1 0,0 0 0,0 0-1,0 0 1,0 0 0,1-1 0,0 1 0,-1-1 0,1 1 0,0-1 0,6 4 0,4 5 34,1-2-1,22 14 1,-23-17-8,0 0 1,0-1-1,0-1 1,1 0-1,15 4 0,-10-4-1,1 1 169,31 6-1,-2-1 240,-31-7-243,-5-2 104,-1 0 0,24 9 0,-34-10-85,-4 2 4,-1 2-193,0 0 0,0 0-1,-1 0 1,1-1 0,-1 1 0,0-1-1,-1 0 1,1 0 0,-1-1 0,0 1-1,0-1 1,0 0 0,0-1 0,-9 5-1,-1-1-10,0-1-1,0 0 0,-22 3 1,23-6 4,-1 0 0,1-1 0,-22-1 0,19 0-22,0-1 10,-1-1 0,0-1 1,0 0-1,-18-7 0,15 5-3,-22-7-13,37 8-4,0 2-190,1-1-1,0 0 1,0 0 0,0-1 0,1 1 0,-6-6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239 494 7000,'0'0'49,"-21"0"54,15 0-61,-5 1 8,0 0 0,0 1 0,0 0 0,1 1 0,-1 0-1,1 0 1,-11 6 0,19-8-44,0 0 0,0 0 0,1 0-1,-1 1 1,0-1 0,1 0 0,-1 1 0,0-1 0,1 1-1,0 0 1,-1-1 0,1 1 0,-2 3 0,-3 4 5,-3 2-2,6-8-2,0 1 1,0-1-1,1 1 0,-1 0 1,1 0-1,0 1 0,0-1 1,-2 8-1,-9 25 42,1 1-1,2-1 1,-5 46 0,12-28-28,3-49-12,0 1-1,1-1 1,-1 1 0,1 0-1,1-1 1,-1 0 0,1 1-1,0-1 1,0 0 0,1 0-1,5 9 1,-5-9-1,-2-3-2,0-1 0,0 0 0,1 0-1,-1 0 1,0 0 0,1 0 0,0 0 0,-1 0 0,1 0-1,0 0 1,0-1 0,0 1 0,2 0 0,5 5 5,-2-1 2,1-1 0,-1 1 0,1-1-1,0 0 1,1-1 0,-1 0 0,1 0-1,10 2 1,-17-6-6,1 0 0,-1 0 0,1 0 0,-1-1-1,0 1 1,1-1 0,-1 1 0,1-1 0,-1 0 0,0 0 0,0 0 0,1 0-1,-1 0 1,4-3 0,-3 2 2,-2 1-3,1 0 0,0 0 0,0 0-1,-1-1 1,1 1 0,-1 0 0,1-1 0,-1 1-1,1-1 1,-1 0 0,0 1 0,0-1 0,0 0 0,2-3-1,1-4 8,4-1-4,-6 7-3,1-1 0,-1 1 0,0-1 0,0 0 0,0 0-1,-1 1 1,1-1 0,-1 0 0,1-6 0,5-22 50,-1 0 0,-2-1 0,0-58 0,-5 71-42,-3-38 115,2 40-59,2 9-35,-1-1-1,-1 1 0,1 0 0,-1 0 1,-1-1-1,0 1 0,0 0 1,-1 1-1,-7-15 0,7 18-1,1 1 0,-1-1 0,-1 1 0,1-1 1,-1 1-1,1 0 0,-1 1 0,0-1 0,-1 1 0,1 0 0,-12-4 0,14 6-14,0 1-1,0-1 0,0 1 0,0 0 0,0 0 1,0 1-1,0-1 0,0 1 0,0-1 0,0 1 1,0 0-1,0 0 0,0 0 0,0 1 1,-3 1-1,2-1 1,-1 1 0,0-1-1,0 1 0,1 0 1,-1 1-1,1-1 1,0 1-1,-1 0 1,2 0-1,-1 0 1,0 1-1,1-1 1,0 1-1,0 0 1,-3 6-1,1 0-7,1 0 0,0 0-1,0 0 1,-2 14 0,6-9 9,3-6-16,0-1-1,0 1 1,1 0 0,0-1 0,0 0 0,1 0 0,1 0 0,0 0-1,12 14 1,10-2-2,-23-19-2,0 1 0,0-1 0,1-1 0,9 3 0,31 1 0,1-9 0,-5-6 0,43-24-1,-81 32 0,3-1 1,-1 0-1,0 0 0,0 0 0,0-1 0,-1 1 0,9-9 0,1 0 1,35-33 0,-8-1 0,-12 7 0,-5 1 0,2-7 0,17-30 0,-19 28 0,-19 36 3,-3 6 1,-1-1 1,1 1-1,-1-1 1,3-11-1,-4 13 19,-1-2 6,0 4 83,16 12 44,-11-5-138,-1 1 1,0 0-1,0-1 0,-1 1 1,0 1-1,0-1 0,0 0 0,0 1 1,-1-1-1,0 1 0,-1 0 1,2 9-1,-1-5-7,1 5 25,-1 1-1,0-1 0,-1 1 1,-1 0-1,-2 17 0,1-14-13,-1 51 154,0-41-126,2 0-1,5 46 1,-3-54 1,-1-2-17,1 0 0,1 0 1,1-1-1,6 23 1,-5-28-10,12 34 121,-16-44-134,1 0 1,0 0 0,0-1-1,0 1 1,0-1-1,1 1 1,0-1 0,-1 0-1,7 5 1,-7-7-8,-1 0 0,1 0-1,-1 0 1,1-1 0,-1 1 0,1-1 0,-1 1 0,1-1-1,0 0 1,-1 1 0,1-1 0,-1 0 0,1 0-1,0 0 1,-1 0 0,3-1 0,4 1 6,3 1-3,-7 0-4,-1-1 0,1 0 1,-1 0-1,1 0 0,-1 0 1,1-1-1,-1 1 0,1-1 1,3-1-1,11-3 12,-1-1 0,-1-1-1,1 0 1,-1-1 0,0 0 0,-1-2 0,20-14 0,12-19-6,-28 21 4,67-130 3,-70 117-10,22-52-1,1-5-4,-5 5-2,-5 5 0,-8-2 0,-6 1 0,-5 13 0,-5 25 0,-4 34 0,1-22 1,-2 33-1,0 0 0,0 0 1,0 0-1,-1 0 0,1 0 0,0 0 0,0 0 1,0 0-1,0 0 0,0 1 0,0-1 0,0 0 1,0 0-1,-1 0 0,1 0 0,0 0 0,0 0 1,0 0-1,0 0 0,0 0 0,0 0 0,-1 0 1,1 0-1,0 0 0,0 0 0,0 0 0,0 0 1,0 0-1,0 0 0,-1 0 0,1 0 1,0 0-1,0 0 0,0 0 0,0 0 0,0-1 1,0 1-1,0 0 0,-1 0 0,1 0 0,0 0 1,0 0-1,0 0 0,0 0 0,0 0 0,0 0 1,0-1-1,0 1 0,0 0 0,0 0 0,0 0 1,0 0-1,0 0 0,-8 13 2,-12 48 8,-26 73-1,7-27 4,11-14-11,17-40-3,-5 81 0,14-99-4,2-23 4,0 25-1,2-1-1,10 64 1,9-17-2,-20-79 2,1 0 0,0 0 0,0-1 0,0 1 1,0 0-1,1-1 0,-1 0 0,1 1 0,0-1 0,6 5 0,-3-3 0,-4-3 2,-1 0-1,1 0 1,0-1-1,0 1 1,0-1-1,0 0 1,0 1 0,1-1-1,-1 0 1,0 0-1,0 0 1,1 0-1,-1-1 1,1 1-1,-1-1 1,4 1-1,-5-1 1,0 0 0,0 0-1,0 0 1,0 0 0,-1-1-1,1 1 1,0 0 0,0 0-1,0-1 1,0 1 0,0-1 0,-1 1-1,1-1 1,0 1 0,0-1-1,-1 1 1,1-1 0,0 0-1,0 0 1,2-2 0,6-5-46,-2 0 1,1 0 0,-1 0-1,0-1 1,-1 0 0,0-1 0,0 1-1,-1-1 1,4-13 0,3-1-992,19-40-6329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9056,'0'0'128,"8"9"168,8 13-120,8 2-168,17 12 8,20 8-16,-1 1-6784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61 6192,'0'0'1297,"3"-5"-958,8-15-162,-5 13 371,5 2-389,0 0 1,0 1-1,0 1 0,0 0 0,0 0 1,1 1-1,-1 0 0,1 1 1,0 1-1,-1 0 0,1 0 0,16 4 1,-6 0 80,29 9 0,-41-6 161,-4 0-309,0 1 1,-1 0-1,0 0 1,0 0-1,5 14 1,-7-7 247,-3 0-223,-1 0 0,-1 0 1,-5 23-1,0-22 190,-47 58 114,51-70-374,0 0-1,0-1 1,0 1 0,0-1 0,-1 0-1,1 0 1,-1 0 0,0 0 0,-6 3-1,-4 1 20,10-4-40,-41 20 181,37-19-97,-6 1 38,1 1 64,0 0 0,-25 15 0,34-19-29,-2 0-22,11-3-135,-1 0 0,1 0 0,0 1 1,-1-1-1,1 1 0,0 1 0,0-1 0,-1 0 1,10 3-1,-5-1 0,30 2 101,-15-2-89,0 2 0,0 0 0,26 9 0,37 15 55,-71-22-69,0 0 1,-1 2 0,29 16 0,-44-23-23,1 0 1,-1-1 0,1 1 0,-1-1 0,1 1 0,-1 0-1,1-1 1,-1 1 0,0 0 0,0-1 0,1 1 0,-1 0 0,0 0-1,0-1 1,0 1 0,0 0 0,1 0 0,-1-1 0,0 1-1,-1 0 1,1 0 0,0-1 0,0 1 0,0 0 0,0 0 0,-1-1-1,1 1 1,0 0 0,-1 0 0,-7 13 5,1-8 18,-10 1-13,0-1-1,-32 6 1,41-9-5,-1-2-1,1 1 1,-1-1 0,0-1-1,-12 0 1,-3-1-1,0 3-3,-42-4 15,15-2-1,7-3-14,25 1-406,0 0 0,0-1-1,1-1 1,-27-14 0,33 15-9578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4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1 712 6280,'18'18'-30,"-6"-10"28,19 2 2,27 3 0,10-2 0,3-5 1,92-8 56,-96-2 6,-47 3-37,-10 0 9,1 0 0,-1 1-1,0 0 1,1 0-1,-1 1 1,0 1-1,0 0 1,0 0 0,0 1-1,13 5 1,-7-1 225,0 0 0,0-2 0,1 0 0,0 0 0,0-1 0,0-2 0,0 1 0,0-2 0,24-1 0,-32-2-178,-1 0 1,1-1-1,-1 0 0,0 0 1,0-1-1,9-6 1,4-1 73,-15 9-126,0-1-1,0 0 1,0-1 0,-1 1 0,9-8-1,-11 8-18,-1 1 0,0-1 0,0 0 0,0 0 0,0 0 0,0 0 0,0 0 0,-1 0 0,0-1 0,0 1-1,1-6 1,-2 9-10,0-1 0,0 1 0,-1-1 0,1 0 0,0 1 0,-1-1 0,1 1 0,0-1 0,-1 1 0,1-1 0,-1 1 0,1 0 0,-1-1 0,1 1 0,-1 0 0,1-1 0,-1 1 0,1 0 0,-1-1 0,0 1 0,1 0 0,-1 0 0,1 0 0,-1 0 0,-1-1 0,2 1 0,-4-1 1,0 1-1,0-1 1,-1 0-1,1 1 1,0 0-1,0 0 1,0 1-1,-1-1 1,1 1-1,0 0 1,0 0-1,-5 2 1,-1 1 1,0 0-1,-17 11 1,18-10-3,-8 8 8,-75 88 9,74-75-2,-48 116 10,58-114-10,-2 93 13,10-120-26,0 1 0,0-1 1,0 1-1,0-1 0,0 1 0,1-1 1,-1 1-1,1-1 0,-1 1 0,1-1 0,0 3 1,5 7 3,1 0 0,0-1 0,1 1 1,0-1-1,16 16 0,-22-25-3,-1 0-1,1 1 1,-1-1 0,1 0-1,0 0 1,-1 0 0,1 0-1,0-1 1,2 2 0,115 32 33,-91-32-15,-16-2-13,13 1 1,0-2 1,0-1-1,0-2 0,38-9 1,13-7 10,23-12-16,86-39-8,-154 56-16,101-72-22,-110 67-44,22-30-10,59-86 0,-93 120 90,18-37-12,30-62-6,-46 77 24,-11 32 0,1-1 0,-1 1 0,0 0 1,-1-1-1,1-9 0,-1 16 0,0 0 0,0-1 1,0 1-1,0 0 0,0 0 0,0 0 0,0 0 0,0 0 1,-1 0-1,1-1 0,0 1 0,0 0 0,0 0 0,0 0 1,0 0-1,0 0 0,0 0 0,0-1 0,0 1 0,0 0 1,0 0-1,0 0 0,0 0 0,-1 0 0,1 0 0,0 0 1,0 0-1,0 0 0,0 0 0,0 0 0,0 0 0,0-1 1,-1 1-1,1 0 0,0 0 0,0 0 0,0 0 0,0 0 1,0 0-1,0 0 0,-1 0 0,1 0 0,0 0 0,0 0 1,0 0-1,0 1 0,-2-2 1,-2 1 2,-1-1-1,0 1 0,0 0 1,0 0-1,0 0 0,0 1 1,0-1-1,0 1 1,0 1-1,0-1 0,1 1 1,-8 3-1,-21 10 10,-32 20 0,52-27-8,0 1 0,-21 18 0,12-8-3,-57 49 1,-2 12-2,6 12 0,17-9 0,21-25 0,33-52 0,1 0 0,-1 1 0,1-1 0,1 1 1,-1 0-1,-2 13 0,4-20 0,1 0 0,0 0 1,0 0-1,0 1 0,0-1 0,0 0 0,0 0 0,0 0 1,0 0-1,0 1 0,0-1 0,0 0 0,0 0 0,0 0 1,0 0-1,0 1 0,0-1 0,0 0 0,0 0 0,1 0 1,-1 0-1,0 1 0,0-1 0,0 0 0,0 0 0,0 0 1,0 0-1,0 0 0,0 0 0,1 1 0,-1-1 0,0 0 1,0 0-1,0 0 0,0 0 0,1 0 0,-1 0 0,0 0 1,0 0-1,5 2 1,-1 0 0,0 0 0,1-1 0,-1 0 0,1 0 0,0 0 0,-1-1 0,1 1 0,8-2 0,-10 1-1,16-4 15,17-12 0,57-34-1,-63 27 21,117-139 20,-118 125-14,107-162 19,-110 156-32,96-191 19,-100 187-7,92-177 57,-103 204-73,0-1 19,18-44 1,-28 63-37,0-1 0,-1 0 0,1 1 1,0-1-1,-1 0 0,0 1 0,0-1 1,0-5-1,-1 8-3,0 0 1,0 0-1,0 1 1,0-1-1,1 0 1,-1 0-1,0 0 1,0 1-1,0-1 0,0 0 1,1 1-1,-1-1 1,0 1-1,0-1 1,1 1-1,-1-1 1,0 1-1,1 0 0,-1-1 1,0 2-1,-30 38 54,-44 67-8,59-79-36,-55 143 7,61-133 6,-26 137 11,32-143-3,8 124 20,1-127-14,3 2-11,1-1 0,2-1 0,21 44 0,-22-54 14,21 30 0,-27-42-25,2-1-1,-1 1 1,1-1-1,0 0 1,0 0-1,0-1 1,1 1-1,10 5 1,-14-11-10,-1 1 1,1-1-1,-1 0 1,1 0 0,-1 0-1,1 0 1,-1-1-1,1 1 1,-1-1-1,0 1 1,1-1 0,-1 0-1,0 0 1,1 0-1,-1 0 1,0 0 0,3-2-1,-3 2-1,0 0-5,0-1 0,1 1 0,-1 0 0,0-1 0,0 1 0,0-1 0,0 0 0,0 0 1,0 0-1,0 0 0,0 0 0,2-4 0,4-5 3,29-42-1443,2-4-5776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4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8 4312,'0'0'89,"2"-1"-10,4-5-67,-5 6-31,-1 6-2,0-5-14,3-2-57,-1 0 92,0 1 0,-1-1-1,1 0 1,0 1-1,0-1 1,0 1 0,0 0-1,0-1 1,0 1 0,0 0-1,0 0 1,2 1 0,1 0 8,-3-1 39,-2-1-27,1 1 1,0 0-1,-1 0 1,1 0-1,0 0 0,-1 0 1,1 0-1,0 0 1,-1 0-1,1 0 0,0 1 1,-1-1-1,1 0 1,0 0-1,1 1 1,-1 1 6,0-1 0,0 1 0,0-1 0,0 1 0,0 0 0,0-1 0,-1 1 0,1 0 0,-1 0 0,1-1 1,-1 1-1,1 0 0,-1 0 0,0 0 0,0 2 0,0 3 47,-1 0 0,-1 0 0,1 0-1,-4 9 1,-5 13 97,-2-1-1,-2 0 1,0-1 0,-19 26-1,24-39-127,5-8 15,-1 0-1,0 0 0,-1 0 0,-8 8 1,-36 26 279,40-37-49,-6-4-89,-32-4 1,33-1 40,-4-6-137,1 0 1,-22-20-1,26 15 11,2-6-397,1 0 0,-10-28 1,3 0-4638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472 186 6280,'0'0'960,"2"-5"-540,4-14-260,-6 19-152,0 0 0,0-1 0,0 1 0,0 0 0,0 0 0,0 0 1,0 0-1,0 0 0,1-1 0,-1 1 0,0 0 0,0 0 0,0 0 0,0 0 0,0-1 1,0 1-1,0 0 0,0 0 0,0 0 0,0 0 0,0-1 0,0 1 0,0 0 0,0 0 1,0 0-1,-1-1 0,1 1 0,0 0 0,0 0 0,0 0 0,0 0 0,0 0 0,0-1 1,0 1-1,0 0 0,0 0 0,-1 0 0,1 0 0,0 0 0,0 0 0,0 0 1,0-1-1,-1 1 0,1 0 0,0 0 0,0 0 0,-8-4 95,0 1 0,1 0 0,-1 0 0,-11-2 0,3 4 157,-3 4-171,1 0 0,0 2 1,-20 6-1,19 0 139,-87 75 80,85-64-161,-74 112 54,79-105-73,-37 100 52,47-106-73,5-12-75,0 1 0,1 0 0,0 0 0,2 13 0,-1-18-8,0 0-1,1 0 0,-1 0 0,2 0 1,-1 0-1,1 0 0,0-1 0,0 0 1,6 9-1,-2-11 65,6-4-46,0-1 0,26-4 1,-21-1 37,81-54 32,-79 43-31,2-7-33,0-1 0,-2-1 0,22-34 0,111-156 531,-151 214-478,0-5 20,-2 7-115,0 0-1,0 0 1,0 0 0,0 0 0,0 0-1,0 0 1,0 0 0,0 0-1,1 0 1,-1 0 0,0 0-1,0 0 1,0 0 0,0 0-1,0 0 1,0 0 0,0 0-1,0 0 1,0 0 0,0 0-1,0 0 1,0 0 0,1 0-1,-1 0 1,0 0 0,0 0-1,0 0 1,0 0 0,0 0-1,0 0 1,0 0 0,0 16 47,4 145 164,-3-141-209,-1-10 2,1 0 1,0 0 0,5 15 0,-3-11 2,0-1 0,2 1 0,0-1 0,0 0 0,1 0 0,0-1 0,14 19 0,-19-30-12,0 0 0,1-1-1,-1 1 1,1 0 0,-1-1 0,1 1-1,-1-1 1,1 1 0,-1-1 0,1 0 0,0 1-1,-1-1 1,1 0 0,-1 0 0,1 0-1,0 0 1,-1-1 0,3 1 0,-2-1 0,6-2 7,1-6-2,-1 1-1,1-1 1,-1 0 0,-1-1 0,1 1-1,5-13 1,100-162 130,-97 159-104,13-21 39,40-48 1,-59 83-65,21-20 51,-14 17-31,1 1 1,0 1-1,1 0 1,31-14-1,-48 26-24,1-1-1,0 0 1,0 0-1,0 1 1,0 0 0,-1 0-1,1 0 1,0 0-1,0 0 1,0 0-1,0 1 1,0-1-1,0 1 1,-1 0 0,1 0-1,0 0 1,-1 0-1,1 0 1,0 1-1,-1-1 1,1 1-1,1 2 1,22 18 0,-3 9-3,-6 7 0,9 56-19,-12-41 6,-14-52 10,0 1 1,1-1-1,-1 1 1,0-1 0,1 1-1,-1-1 1,1 1 0,0-1-1,-1 0 1,1 1-1,0-1 1,0 0 0,0 0-1,0 0 1,0 0 0,0 0-1,0 0 1,0 0 0,2 1-1,0-1 1,-1-1-1,1 0 1,-1 0 0,0 0-1,1 0 1,-1-1 0,0 1-1,1-1 1,-1 1-1,0-1 1,1 0 0,-1 0-1,0 0 1,0 0 0,3-2-1,52-25-22,53-34 5,-3 6-7,-14 8 9,-58 29 9,83-44-13,-52 29 10,-64 33 10,0 0 1,0 0-1,0 1 0,0-1 1,0 1-1,0 0 0,0-1 1,0 1-1,0 0 0,0 0 1,0 0-1,0 0 0,0 1 1,0-1-1,0 1 1,0-1-1,0 1 0,0 0 1,0-1-1,0 1 0,0 0 1,-1 0-1,4 3 0,2 0-2,-1 1-1,0 1 1,9 10-1,-11-12 6,-1 0-4,0 0 1,0 0-1,-1 0 1,1 0-1,-1 1 1,0-1-1,0 1 1,-1 0 0,1-1-1,-1 1 1,0 0-1,0 0 1,-1 0-1,1 6 1,-1-5-1,1 4-3,0 0 0,-1 1 1,0-1-1,-1 0 1,-3 17-1,-3 27-27,3-12 1,2 1-1,1-1 1,8 58 0,0-63-36,-6-36 64,-1-1 0,0 0 0,1 0 1,-1 0-1,1 0 0,-1 1 0,0-1 1,1 0-1,-1 0 0,1 0 0,-1 0 1,1 0-1,-1 0 0,0 0 0,1 0 1,-1 0-1,1 0 0,-1-1 0,0 1 1,1 0-1,-1 0 0,1 0 0,-1 0 1,0 0-1,1-1 0,-1 1 0,0 0 1,1 0-1,-1-1 0,0 1 0,1-1 1,6-4-20,-1 0 1,0-1 0,0 0 0,0 0-1,0 0 1,-1 0 0,8-14 0,26-34-116,133-138-481,-162 182 569,-2 0 0,0 0 1,0-1-1,-1 0 0,7-13 0,2-5-48,-6 11 59,4-9-70,31-42-1,-45 69 110,0-1-1,0 1 1,1 0 0,-1 0-1,0-1 1,1 1-1,-1 0 1,0 0-1,1 0 1,-1-1 0,0 1-1,1 0 1,-1 0-1,0 0 1,1 0-1,-1 0 1,0 0 0,1 0-1,-1 0 1,1 0-1,-1 0 1,0 0-1,1 0 1,-1 0 0,0 0-1,1 0 1,0 0-1,0 1 0,11 4 0,-1 14 1,-4 18 0,-6 11 0,-1 3 0,0-31-1,1 43 1,0-59-3,-1 0 0,1 0 0,0 0 0,0 0 1,0 0-1,0-1 0,1 1 0,-1 0 1,1-1-1,0 1 0,0-1 0,5 6 0,-6-8-3,0-1-1,-1 1 1,1 0 0,0-1-1,0 1 1,0 0-1,0-1 1,0 1-1,0-1 1,1 0 0,-1 1-1,0-1 1,0 0-1,0 1 1,0-1-1,0 0 1,0 0 0,1 0-1,-1 0 1,0 0-1,0 0 1,0-1-1,0 1 1,0 0 0,1-1-1,-1 1 1,0 0-1,0-1 1,2-1-1,3-1-2,-1-1 0,1-1-1,-1 1 1,6-6-1,-3 3 10,24-25-2,-10 7 28,-2 0 1,0-2-1,-2 0 1,-1-1-1,-1-1 1,17-44-1,-33 69 22,-2-3 15,1 6-57,1 0 0,-1 1 0,0-1 0,0 1 0,0-1 0,0 1 0,0-1 0,0 1 0,0-1 0,0 1 1,0 0-1,0 0 0,0-1 0,0 1 0,0 0 0,0 0 0,-2 0 0,3 0 2,-3 0-1,1 0 0,-1 0 0,0 1 0,1-1 0,-1 1 0,0-1 0,1 1 0,-1 0 0,1 0 0,0 0 0,-1 0 0,1 1 0,0-1 0,-1 0 0,-2 3 0,-13 8 9,-31 12-8,39-16-7,-21 16 1,-1 10-2,-1 6 0,4 3 0,9-1 0,18-34-1,0 0 0,0 0 1,1 0-1,1 0 1,-1 0-1,1 0 0,1 0 1,-1 0-1,1 0 0,1 0 1,-1 0-1,2 0 1,-1 0-1,5 9 0,-6-14 0,1 0 1,0 0-1,0 0 0,0 0 0,0 0 0,0 0 1,1-1-1,-1 1 0,1-1 0,0 1 0,0-1 1,0 0-1,0 0 0,0-1 0,0 1 0,0 0 0,5 0 1,12 2 1,-13-5 1,-1 1 0,1-1 0,0 0 0,-1-1-1,1 1 1,-1-1 0,0-1 0,1 1 0,-1-1 0,7-4 0,-3 0 9,0 0 0,-1 0 0,0 0 0,0-1 0,14-18 0,-6 5 11,79-102 62,-58 57-53,-25 41-17,79-131 169,-99 178-108,-15 33-27,7-13 1,-20 88-1,32-114-44,1-9 0,1 0-1,1 0 1,-1 0-1,2 13 1,2 18 9,6 2-9,0-10 1,0-13-3,0-9-6,-8-8 0,0 1 0,1-1 0,-1 1 1,0-1-1,1 0 0,-1 1 0,1-1 1,-1 0-1,0 0 0,1 0 1,-1 0-1,1-1 0,-1 1 0,0 0 1,1 0-1,-1-1 0,0 1 0,1-1 1,-1 1-1,0-1 0,1 0 0,-1 1 1,0-1-1,0 0 0,0 0 0,0 0 1,0 0-1,0 0 0,1-1 0,28-32-75,-27 30 80,8-10-128,0-1 1,-1 0-1,-1-1 0,0 0 1,8-22-1,0 3-177,-17 34 252,11-10-20,-11 11 72,1 0 0,-1-1 0,0 1 0,0-1 0,1 1 0,-1 0 0,0-1 0,1 1 0,-1 0 0,1 0 0,-1-1 0,0 1 0,1 0 0,-1 0-1,1 0 1,-1-1 0,1 1 0,-1 0 0,0 0 0,1 0 0,-1 0 0,1 0 0,-1 0 0,1 0 0,-1 0 0,1 0 0,-1 0 0,1 0 0,-1 0 0,1 0 0,-1 0 0,0 1 0,1-1 0,-1 0 0,1 0 0,-1 0 0,1 1 0,-1-1 0,0 0 0,1 1 0,-1-1 0,1 1 0,1 1 0,2 0 0,0 1 1,0-1-1,0 1 1,-1 0-1,1 1 1,-1-1-1,6 7 1,-3-1 1,31 31 5,-31-33-6,-4-5-2,1 1-1,0-2 0,-1 1 1,1 0-1,0 0 0,0-1 1,0 0-1,0 1 0,0-1 1,1 0-1,-1-1 0,0 1 1,1 0-1,-1-1 0,0 0 1,1 0-1,-1 0 0,0 0 1,1 0-1,-1-1 0,0 0 1,4 0-1,9-3-14,-1-1 0,29-12 0,-31 12 14,19-8-57,0-1-1,38-23 0,-43 22 41,-3 0-61,-14 8 53,5-4 8,0 0-1,-1-1 0,0 0 1,-1-1-1,17-22 1,-11 8-25,28-53 1,-46 78 50,-4 3-1,0 1 6,0-1 0,0 1-1,1 0 1,-1 1 0,0-1-1,1 0 1,-1 1 0,1-1-1,0 1 1,0 0 0,0 0-1,-2 4 1,-19 38 15,19-37-7,-48 77 278,36-60-231,1 0 1,-19 42-1,-55 168 132,73-180-78,-51 230 44,55-230-90,-45 211 33,45-217-41,-61 156 22,56-173-41,-71 89 24,86-119-67,1-1-1,0 1 1,-1-1 0,1 0-1,-1 1 1,1-1 0,-1 0-1,1 0 1,-4 2 0,-8 2 7,0 1 1,-1-2-1,1 0 1,-26 4-1,38-8-9,0 1 0,0-1 0,-1 0-1,1 0 1,0 0 0,-1 0 0,1-1 0,0 1-1,0 0 1,-1 0 0,-1-2 0,-8-2 5,1-1 0,0 0 0,1-1 0,-1 0 0,-13-12 0,22 18-6,0-1 1,1 0 0,-1 0-1,0 0 1,1 1 0,-1-1-1,0 0 1,1 0 0,-1 0-1,1 0 1,-1 0 0,1 0-1,-1 0 1,1-1 0,-4-15 11,0 1 0,2-1 1,-2-32-1,8 24 34,52-141 27,-37 127-14,96-151 31,-88 153-25,132-159 25,-123 158-31,169-122 26,-199 155-77,2 1 0,-1-1 1,13-4-1,7-3 13,40-12-1,-49 19-16,0 2-1,32-2 0,-47 4-1,0 1 0,-1 0-1,1 0 1,0 0 0,0 0-1,0 1 1,-1-1 0,6 2 0,11 4 5,0 1 1,-1 1 0,0 1 0,23 14 0,-24-7 38,-10-9-24,1 1-5,-1 1 0,0 0 0,0 1 0,-1-1 0,0 1 0,0 1 0,6 18 0,-7-12 26,0 0 0,2 19 0,-7-34-37,0 0 0,0 0 0,0 0 0,0 0 0,0 0 1,0 0-1,-1-1 0,1 1 0,0 0 0,-1 0 0,0 0 1,1 0-1,-1-1 0,0 1 0,0 0 0,0-1 0,0 1 1,0 0-1,0-1 0,-1 0 0,1 1 0,0-1 0,-2 2 1,2-3-5,0 0 1,0 0 0,1 0-1,-1 0 1,0 1 0,1-1-1,-1 0 1,0 0 0,1-1-1,-1 1 1,0 0 0,0 0 0,1 0-1,-1 0 1,0-1 0,1 1-1,-1 0 1,1 0 0,-1-1-1,0 1 1,1-1 0,-2 0-1,0 0 9,0 0-7,-1-1 1,1 0 0,-1 0 0,1 0-1,-1 0 1,1 0 0,0 0 0,0 0-1,0-1 1,0 1 0,0-1 0,1 0 0,-1 0-1,1 1 1,0-1 0,-2-4 0,1-4-192,-1 0 1,1 0 0,-1-13 0,1 7-777,-7-52-7292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8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936 294 9688,'0'-6'185,"-5"-23"200,-2 1 1,-17-48-1,20 66-311,-1 0-1,0 1 1,0 0-1,-1 0 1,0 0-1,-1 1 1,0 0 0,-10-9-1,8 8-36,-6-4 83,-2 3-81,-1 2 0,0-1 1,-22-5-1,38 13-33,1 0 0,-1 1 0,0 0 0,0-1 0,0 1 0,1 0 0,-1 0 0,0 0 1,0 0-1,-2 1 0,-17 3 15,0 0 1,0 2 0,-36 15-1,30-6 14,-121 84 17,117-77-25,-42 28-7,-155 109 44,216-150-52,1-1 1,1 2 0,-13 13 0,15-14-8,7-7-3,0-1 0,0 1-1,0 0 1,0 0 0,1 0 0,-1 1 0,1-1 0,-1 0 0,1 0 0,0 0 0,0 0 0,0 0 0,0 1 0,0-1 0,0 0 0,1 0 0,-1 0 0,1 0 0,-1 0 0,1 0 0,0 0-1,2 4 1,-2-4 2,1 2 0,0 1 0,0-1 1,1 0-1,-1 1 0,1-1 1,0-1-1,1 1 0,-1 0 1,1-1-1,0 1 0,7 4 1,-5-4-1,-1 1 0,1 0 1,0 0 0,1-1-1,-1 0 1,1-1 0,-1 1-1,1-1 1,9 3-1,24 9 64,-37-13-65,17 6 47,-1 1 1,-1 0 0,0 2-1,0 0 1,-1 1 0,0 1-1,24 24 1,-38-34-30,3 3 12,-2 0-1,1 0 1,-1 0-1,6 10 1,-9-14-25,0 0 0,-1-1 1,1 1-1,0 0 0,-1 0 0,1 0 0,-1 0 1,1 0-1,-1 0 0,0 0 0,0 0 1,0 0-1,0 0 0,0 0 0,-1 0 0,1 0 1,0 0-1,-1 0 0,0 0 0,1 0 0,-1 0 1,0-1-1,0 1 0,-2 2 0,1-1-2,0-1-1,0 0 1,0 0-1,0 0 1,-1 0 0,1 0-1,-1-1 1,1 1-1,-1-1 1,0 0-1,0 0 1,1 0-1,-1 0 1,-4 1-1,0-1 4,0 0 0,0 0 0,0-1-1,-11-1 1,16 1-5,0 0 0,0 0-1,0-1 1,1 1 0,-1-1 0,0 1 0,0-1 0,1 0 0,-1 0-1,0 1 1,-2-3 0,-5-3 3,-4 2-3,8 2-2,1 0 0,-1-1-1,0 1 1,1-1 0,-8-5 0,-16-14 10,25 20-12,0-1 1,0 0-1,1 0 0,-1 0 1,1 0-1,0 0 0,-3-6 1,3 3-55,1 0 0,-1 1 1,1-1-1,1 0 0,-1 0 1,1 0-1,0 0 0,0 1 1,1-1-1,-1 0 0,1 0 0,2-6 1,-1 2-873,8-45-7194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2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0 9864,'-15'90'8,"-17"76"1,24-127-1,-28 159 36,29-159 104,-27 165 71,27-163-39,1-9-81,-20 148 242,25-155-256,0 7 91,-2 0 0,-6 34 0,8-63-148,0-4-26,0 1-1,0 0 1,0-1-1,0 1 1,0-1-1,0 1 1,0-1-1,0 1 1,0-1 0,1 1-1,-1-1 1,0 0-1,0 0 1,1 1-1,-1-1 1,0 0-1,1 0 1,-1 0 0,1 0-1,-1 0 1,1 0-1,-1-1 1,-9-25-17,9 23 18,-4-9-11,-7-35-176,10 37 206,-31-170-1161,30 163 1062,2 13-8,0-1 0,1 0 1,0 1-1,0-1 0,0 1 1,1-1-1,1-6 0,1-3-144,0 0 0,1 0 0,1 1 0,0 0 0,1 0 0,1 0 0,8-13 0,-8 15 149,-5 9 41,0 0 0,0-1-1,0 2 1,1-1 0,-1 0 0,1 0 0,0 1-1,0-1 1,6-3 0,73-48-353,-62 45 239,-11 6 112,4-1 13,0 0 0,1 0 0,-1 2 0,1 0 0,0 0 1,-1 1-1,28 2 0,104 14-56,-116-9 64,180 69-12,-152-47 32,123 74 80,-177-99-65,1-2-1,0 1 1,0 0 0,0-1 0,0 0 0,0 0 0,0 0-1,0 0 1,0 0 0,0-1 0,0 0 0,1 0 0,-1 0-1,0 0 1,0-1 0,5-1 0,3-4 73,1-1 0,-1-1 0,-1 0 0,21-19 0,-30 26-64,-1 0 1,1-1-1,-1 1 1,0-1-1,1 0 1,-1 1-1,0-1 1,0 0-1,0 0 1,0 0 0,0 1-1,-1-1 1,1 0-1,0 0 1,-1-3-1,2-3 30,2-2-13,-3 7-12,0 0-1,0 0 0,0 0 1,0-1-1,-1 1 1,1 0-1,-1-1 1,0 1-1,-1-5 1,-5-67 292,5 67-279,-1 1 0,0 0 0,-1 0 0,0 0 1,0 0-1,0 1 0,-1-1 0,0 1 0,0 0 0,-10-11 0,8 9-4,1 1 6,-1 1-1,1 0 0,-1 0 0,0 1 0,0-1 0,-1 1 1,1 1-1,-1-1 0,-10-3 0,12 5-17,-9-1 134,1 5-117,0 0 0,0 1 0,0 1-1,-20 6 1,13 1 71,-80 71 38,81-61-71,-63 97 34,70-90-55,-28 122 17,37-117-49,5 5-14,2-1 0,10 42-1,-13-75-11,-1 0 0,1 0 0,0-1 0,0 1 0,0-1-1,1 1 1,2 3 0,10 15 6,2 0 0,29 28 0,-44-48-7,0 0-1,0 0 1,1 0-1,-1 0 1,1 0-1,-1 0 1,1 0-1,-1 0 1,1-1 0,0 1-1,2 0 1,-4-1-1,15 5 2,-1-1 0,19 3 0,-17-5-1,-1-1-1,1 0 0,27-4 1,-19 0-1,0-2 0,30-9 0,-21 3 0,47-22 1,-53 19 1,0 0 0,28-23-1,-26 14 1,36-36-1,55-69 6,-69 71 1,2-1-2,3-6-3,28-49 5,-81 108-6,0 0-1,1 1 1,-1-1 0,1 1-1,0-1 1,8-6 0,-1 1-1,12-11 2,-22 21-2,0 0-1,-1-1 1,1 1-1,0 0 1,-1 0-1,1 0 1,0 0-1,-1 0 1,1 0-1,0-1 1,0 2-1,-1-1 1,1 0-1,0 0 1,-1 0-1,1 0 1,0 0-1,-1 0 1,1 1-1,0-1 1,-1 0-1,1 1 1,-1-1-1,1 0 1,-1 1-1,1-1 1,0 1-1,-1-1 1,1 1-1,-1-1 1,0 1-1,1-1 1,-1 1-1,1-1 1,-1 1-1,0 0 1,1 0-1,-1-1 1,3 5 1,-1-3-1,-1 0 1,0 0-1,1 0 0,-1 0 0,0 1 0,-1-1 0,1 0 0,0 1 0,-1-1 0,1 1 0,-1-1 0,0 1 1,0-1-1,0 4 0,2 8 6,0 10 4,0 1 0,-4 45 0,-13 101 18,10-130-2,-33 163 10,29-167-9,-85 240 91,53-188-78,37-82-35,-28 50 34,30-53-35,0 0 0,-1 0 1,0 0-1,0-1 0,0 1 1,0-1-1,-1 0 0,1 0 0,-1 0 1,0 0-1,1-1 0,-7 3 1,5-7 55,-2-6-39,0 0 0,1-1-1,-8-13 1,12 18-13,-6-14 79,1-14-23,-6-52 1,13 56 35,20-133 42,-12 125-62,52-162 39,-42 155-33,-11 28-62,13-27 17,2 1 0,2 1 0,42-53 0,-46 68-3,118-140 89,-39 75-46,-97 87-75,1 1-1,0 0 0,0 0 0,1 0 1,-1 1-1,0-1 0,1 1 1,-1 0-1,1 0 0,-1 0 0,1 0 1,-1 0-1,1 1 0,0 0 1,-1 0-1,1 0 0,0 0 1,-1 0-1,1 1 0,5 1 0,-7-2-2,8 5 51,-6 0-44,0 0 0,0 0 0,0 0 0,-1 1 0,1-1 0,-1 1 0,-1 0 0,1 0 0,-1 0 0,0 0 0,0 0 0,1 10 0,-1 3 19,0 1 0,-1 0 0,-3 32 0,-3-11 53,-20 72 0,4-41-32,-1-8-11,-25 79 39,47-141-89,4-7-155,5-11-1175,7-17-6313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0 945 9056,'16'-14'0,"18"-12"0,14-16 0,6-16 0,4-7 0,-1-8 1,-40 51 4,-2 0 1,-1-1-1,0-1 0,-2-1 1,17-46-1,20-90 39,-43 130 24,-3 13-28,1 0-5,-1 0-1,-1 0 0,-1 0 1,-1 0-1,-3-31 1,3 44 2,-1-3-3,0 1 1,0 0-1,-1 0 0,0 0 1,0 0-1,0 0 1,-1 1-1,0-1 0,0 1 1,-1 0-1,0-1 1,0 2-1,-6-8 0,8 11 2,0-1-1,-1 1 1,1 0-1,-1-1 1,1 1-1,-1 0 1,0 1-1,0-1 1,0 1-1,-4-2 1,5 2-10,0 1 1,0-1 0,0 1 0,0 0-1,0 0 1,0 0 0,0 0 0,0 0-1,0 0 1,1 0 0,-1 1 0,0-1-1,0 1 1,0-1 0,0 1 0,0 0-1,1 0 1,-1 0 0,-2 1 0,-2 2 13,4-4-23,0 1 1,0 0-1,1 1 0,-1-1 0,0 0 0,1 0 0,-1 1 0,1-1 1,0 1-1,-1-1 0,1 1 0,0-1 0,0 1 0,0 0 0,0 0 1,-1 2-1,-11 25 146,-17 57 0,21-51 32,-34 175 80,34-163-94,2-10-89,-28 200 191,33-215-235,-3 34 44,4 93 0,11-28-4,-10-118-83,1 1 0,-1-1 1,1 0-1,0 1 1,0-1-1,0 0 0,1 0 1,-1 0-1,1 0 1,-1 0-1,1 0 1,0-1-1,0 1 0,0 0 1,5 4-1,-3-4-1,3 0 11,-3-3-13,0 0 0,0-1 1,0 0-1,0 0 0,0 0 0,-1 0 1,1-1-1,0 1 0,-1-1 0,1 0 0,6-4 1,0-3 0,1 1 1,17-21-1,20-28 0,6-10 2,8-1-3,3 2-2,0 7 0,-51 46-1,73-62-3,-77 67 4,1 0-1,1 1 0,-1 0 0,1 1 1,0 1-1,13-5 0,-22 9 0,0 0 1,0 1-1,0-1 0,0 1 0,0 0 0,0 0 1,0 0-1,0 1 0,0-1 0,0 1 0,0-1 1,0 1-1,0 0 0,0 0 0,0 0 0,0 1 1,-1-1-1,5 3 0,-5-2 0,5 5-5,4 21-1,-10-21 7,0 0-1,0 0 1,-1 0 0,-1 13 0,0-6 0,-2 0 0,-5 20 0,-17 41 0,-6 3 0,-1-5 1,28-65 0,-1 2 0,0 1 1,0-1-1,-1-1 0,0 1 0,-1-1 0,0 0 1,0-1-1,-1 1 0,0-2 0,-11 9 1,-1-1 2,-30 15 1,47-28-4,1-1 1,-1 0-1,1 0 0,-1 0 0,0 0 1,0 0-1,0 0 0,1-1 1,-1 0-1,0 1 0,0-1 1,-3 0-1,-7-1 2,-31 2 4,26-4 14,-26-11 4,38 11-24,0 1 0,0-1 0,0-1 0,1 1 0,-9-7 0,10 5-2,0 0 1,0 0 0,0 0 0,0-1 0,1 1-1,0-1 1,0 0 0,1 0 0,-1 0 0,1 0-1,1-1 1,-3-10 0,2-4-12,12-96-8,-2 93-32,6-4-481,1 1 0,30-40 0,3 5-7173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0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7088,'13'0'0,"10"5"0,-6 2-4,1 2 1,-1 0-1,-1 0 1,0 2-1,19 15 1,-11-8-2,32 21-1,-6-1 7,31 44 36,-31-30 35,-39-42-60,23 19 130,-28-25-106,-1 0 0,1 0 0,0 0 0,1-1 0,-1 0 0,1 0 0,-1 0 0,1-1 0,0 0 0,0-1 0,0 1 0,11 0 0,-17-3-22,1 1 0,-1 0 0,0-1 0,1 1 0,-1-1 0,0 1 0,1-1 0,-1 0 0,0 1 0,1-1 0,-1 0 1,0 0-1,0 0 0,0 0 0,0 0 0,0 0 0,1-2 0,3-2 19,2-1-6,-4 3-3,0 0 1,0 0-1,-1 0 0,1 0 1,-1 0-1,0 0 0,3-7 1,4-4 97,-1-1 1,0 0-1,-1 0 1,-1 0-1,0-1 1,-1 1-1,5-34 1,-10 24 1218,-3 31-1102,-1 1-200,2-4-14,0-1 1,0 1 0,0 0 0,1 0 0,0 0 0,0 1-1,-1-1 1,2 0 0,-2 4 0,-24 104 267,19-76-156,2 0-1,-1 37 0,0 11 97,-21 184 320,15-162-354,-36 170 291,45-239-294,3-24-114,12-23 23,40-88-57,34-29-1676,-37 61-6585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1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 10672,'-17'16'-5,"12"-10"-4,-1-1 0,0 0 0,-12 8 1,-24 14-42,-70 32 1,42-29-28,-3 9-6,70-37 73,0 0 1,0 0-1,1 1 1,-1 0-1,1-1 1,-1 1-1,1 0 1,0 0-1,0 0 1,0 0-1,-2 6 1,1-3-1,3 1-22,2-1 28,1 1 1,0-1-1,0 0 0,1-1 1,0 1-1,0-1 1,0 1-1,1-1 0,0-1 1,-1 1-1,2 0 0,-1-1 1,0 0-1,1-1 0,0 1 1,0-1-1,0 0 1,0 0-1,1-1 0,-1 0 1,11 2-1,30 7 3,12-2 1,-15-5-5,-31-3 17,-1-1 0,0 2 0,1 0 0,-1 0 0,0 1 1,14 6-1,-25-9-6,0 0 0,0 1 1,0-1-1,0 0 1,-1 1-1,1-1 0,0 1 1,0 0-1,-1-1 1,1 1-1,0-1 0,-1 1 1,1 0-1,0-1 1,-1 1-1,1 0 0,-1 0 1,1 0-1,-1 0 0,1-1 1,-1 1-1,0 0 1,0 0-1,1 0 0,-1 0 1,0 0-1,0 0 1,0 0-1,0 0 0,0 0 1,0 0-1,0-1 1,0 1-1,0 0 0,-1 0 1,1 0-1,0 0 0,-1 1 1,-2 2 23,1 0 0,-1 0 1,0 0-1,0-1 0,0 1 1,-6 4-1,-1 2-5,-32 23 161,-18 5-32,-68 31 0,66-43-133,45-20-23,1-2 0,-1 1 0,-33 3 0,42-9-228,1 1 0,-1-1 0,0 0 0,0-1 1,1 1-1,-14-7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10584,'3'24'-29,"-1"30"-206,-6 87-64,1-108 127,-23 139-32,6-78 181,11-63 19,-22 82 3,-47 134 81,69-218-50,-11 33 300,-15 75-1,35-137-322,0 0 0,0 1-1,-1-1 1,1 0-1,-1 0 1,1 0 0,0 0-1,-1 0 1,1 1 0,0-1-1,-1 0 1,1 0 0,0 0-1,-1 0 1,1 0-1,-1 0 1,1 0 0,0 0-1,-1-1 1,1 1 0,0 0-1,-1 0 1,1 0-1,0 0 1,-1 0 0,1-1-1,0 1 1,-1 0 0,0 0 11,0-3-9,0 1 1,0 0-1,0-1 1,0 1-1,0 0 1,1-1-1,-1 1 0,1-1 1,-1 1-1,1-1 1,0 1-1,0-6 1,0 0-12,-2-6 8,1-34-9,7-80-24,-4 89-143,0-2-95,14-74-1,-12 91 56,2 0 0,8-26 0,-10 41 95,-1 0-1,1 0 1,0 1-1,1-1 1,0 1-1,0 0 1,1 1 0,0 0-1,0-1 1,14-10-1,-17 15 85,1 1-1,0 0 0,0 0 1,-1 1-1,2-1 1,-1 1-1,0-1 0,0 1 1,0 1-1,0-1 1,1 0-1,-1 1 0,8 0 1,3 2-25,-1-1-1,22 7 1,-33-8 47,10 3-5,29 10-76,84 42-226,-81-29 160,-29-18 109,1-1 0,-1 0 1,1-1-1,0-1 0,1-1 0,17 3 0,-16-3 35,-11-3 6,0 0 0,0 0 0,0 0 1,12-1-1,5-1 9,1-1 0,0-1 0,39-10 0,-9-11 170,-41 15-19,0 0 0,0-1-1,-1 0 1,0-1 0,18-19 0,-23 19 61,-1-1 0,0 0 0,-1 0 1,12-26-1,-18 34-146,0 0 0,0 0 0,-1 0-1,1 0 1,-1 0 0,0 0 0,0 0 0,0 0 0,-2-7 0,2 3-4,-1 5-15,1 1 0,-1-1 1,1 0-1,-1 0 0,0 0 0,0 0 0,0 1 0,0-1 0,0 1 0,-3-4 0,2 1-1,1 4-29,0 0-1,0 0 0,0 1 0,1-1 1,-1 0-1,0 0 0,0 1 0,0-1 0,0 1 1,0-1-1,0 1 0,0-1 0,-1 1 1,1 0-1,0-1 0,0 1 0,0 0 1,0 0-1,-2 0 0,-17 0-11,19 0 15,-11 3 111,-16 9-45,-28 17 0,19-6 12,-39 33-1,49-35-86,2-2 33,-94 98 13,98-89-40,-9 25-8,-26 61 1,45-77-5,-19 106 9,22-101-9,-2 75-1,12-98 1,0-12-6,1 1 0,0-1 0,0 0 1,1 1-1,0-2 0,0 1 0,6 7 0,-9-14-1,-1 1 0,1-1-1,-1 1 1,0-1-1,1 0 1,-1 1 0,1-1-1,-1 1 1,1-1-1,-1 0 1,1 0 0,-1 1-1,1-1 1,0 0-1,-1 0 1,1 0 0,-1 1-1,1-1 1,0 0-1,-1 0 1,2 0 0,10 0 2,1 0 0,0-1 0,-1-1 0,1 0 0,23-7 0,0-4 7,0-1 0,49-28-1,-54 27-6,4-5 12,124-105 12,-131 96-7,98-132 8,-102 128-8,183-261 69,-162 234 6,-45 75-30,-9 24-18,-24 62-1,24-75-24,0 1 1,2 0-1,-8 56 0,8-34 11,-37 224 36,30-197-65,-3-13 1,-1-13-3,14-37-2,3-8 0,-1 0 0,0-1 0,0 1 0,-1 0 0,1-1 0,-1 0 0,-5 6 0,0 3 0,8-13 0,0 0 0,-1 0 0,1 1 0,0-1 0,0 0 0,0 0 0,-1 1 0,1-1 0,0 0 0,0 0 0,-1 0 0,1 1 0,0-1 0,0 0 0,-1 0 0,1 0 0,0 0 0,-1 0 0,1 0 0,0 0 0,-1 0 0,1 1 0,0-1 0,-1 0 0,1 0 0,0 0 0,0 0 0,-1-1 0,1 1 0,0 0 0,-1 0 0,1 0 0,0 0 0,-1 0 0,1 0 0,0 0 0,-2-2 0,0 1 0,1-1 0,0 1 0,-1-1 0,1 0 0,0 1 0,0-1 0,0 0 0,0 0 0,0 0 0,0-2 0,-2-4 0,1 0 0,0-1 1,-1-11-1,0-36 5,10-8-3,30-90-5,-26 121-9,65-143-3,-57 142-10,-11 22 17,9-16-3,2 1-1,0 1 1,2 1 0,24-23 0,4 1-52,104-80-1,-142 123 38,-8 4 24,0 0 1,0 0-1,0 0 1,0 0-1,-1 1 1,1-1 0,0 1-1,0-1 1,-1 1-1,1 0 1,0 0-1,-1 0 1,1 1 0,-1-1-1,1 1 1,-1-1-1,0 1 1,1 0-1,-1 0 1,0 0 0,0 0-1,-1 0 1,1 0-1,0 1 1,-1-1-1,1 0 1,0 4 0,0-3 1,-1 1 0,0 0 0,0 0 0,0 0 0,-1 0 0,1 8 0,-2-4 0,0 1 0,-1 0 0,0 0 0,0-1 0,-1 1 0,-1-1 0,-3 9 0,5-14 1,-2 7 2,-1 0 0,0 0 0,-1-1 0,0 0 0,-1 0 0,1 0 0,-16 14 0,-11 12 36,-5 7 51,-80 67 1,115-107-79,-1 0 0,0-1 0,0 1-1,-1-1 1,1 0 0,0 0 0,0 0 0,0 0 0,-1-1-1,1 0 1,0 0 0,-1 0 0,1 0 0,0-1 0,0 0 0,-1 0-1,-6-2 1,-12-7-6,20 9-126,1-1 1,0 1-1,-1-1 1,1 0-1,0 0 1,0 0 0,1 0-1,-1-1 1,0 1-1,1 0 1,-3-5-1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3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579 588 11568,'-1'28'4,"-3"-18"-18,3-8 5,0 0-83,-8 7-840,9-9 926,0 0-1,0-1 1,0 1 0,0 0 0,0 0-1,0 0 1,0 0 0,0 0 0,0 0-1,0 0 1,0 0 0,-1 0 0,1 0-1,0 0 1,0-1 0,0 1-1,0 0 1,0 0 0,0 0 0,0 0-1,0 0 1,0 0 0,0 0 0,0 0-1,0 0 1,0 0 0,0 0 0,0 0-1,0 0 1,0 0 0,0 0-1,-1 0 1,1 0 0,0 0 0,0 0-1,0 0 1,0 0 0,0 0 0,10-15 1,19-18 111,-5 10-22,-17 18-20,0-1-1,-1 0 1,1 0-1,-1-1 0,-1 0 1,1 0-1,-1 0 0,-1 0 1,1-1-1,-1 0 1,0 0-1,3-13 0,-6 19-39,-1 0-1,0 0 1,0 0 0,0 0-1,0 0 1,-1 0-1,1 0 1,0 0-1,-1 0 1,1 0 0,-1 0-1,0 1 1,0-1-1,0 0 1,0 0-1,0 1 1,0-1 0,0 0-1,0 1 1,-1-1-1,1 1 1,0-1-1,-1 1 1,0 0 0,1 0-1,-4-2 1,-4-3 18,0 1 0,-1 0 0,-15-5 0,20 8-7,-6-3-18,9 3-8,-1 1-1,1 0 0,-1 0 1,0 0-1,0 0 1,1 0-1,-1 1 0,0-1 1,0 1-1,0 0 0,-4 0 1,-85 3 96,72 0-57,-9 8-14,-49 26 0,55-22-18,0 1 1,1 1-1,-22 21 0,22-18-12,-2 1 11,-87 105 10,93-99-11,-39 103 4,56-128-17,1-1 1,-1 1-1,1-1 0,0 1 0,-1-1 0,1 1 0,0 0 0,0-1 0,0 1 0,0 0 1,0 2-1,2 7 1,1 1 1,0-1 0,0 0-1,1-1 1,0 1 0,9 14-1,-13-24-1,1 0 0,-1 0 0,1-1 0,-1 1-1,1 0 1,0 0 0,0 0 0,-1-1 0,1 1 0,0 0-1,0-1 1,0 1 0,0-1 0,-1 1 0,3 0 0,10 5 2,1-2 1,0 1 0,-1-2 0,27 4-1,-17-9 12,1-5-9,0-2 1,-1-1-1,27-15 0,-26 7 9,91-92 12,-39 23 13,-2 10-12,-61 64-17,-2 3-3,0-2-1,-1 1 1,0-1 0,-1-1-1,9-15 1,-12 19 10,-2 2-4,0 0 0,0-1 0,-1 0 1,0 0-1,0 0 0,2-10 0,-5 15 21,-1 3-32,-1 0 0,1 0 1,0 1-1,-1-1 0,1 0 0,-1 1 0,1-1 1,0 1-1,-1 0 0,1-1 0,-1 2 0,-2 0 2,2-2-3,0 1 1,0 0-1,1 0 1,-1 0-1,0 0 1,1 0-1,-1 0 1,1 0-1,-1 0 1,1 1 0,-1-1-1,1 1 1,0-1-1,0 1 1,-2 2-1,-2 3 4,-2 0-2,5-4-2,0-1 0,-1 1-1,2-1 1,-1 1 0,0 0-1,0-1 1,1 1 0,0 0 0,-1 0-1,0 6 1,-10 28 17,7 5-15,5-38-4,1-1 0,-1 1 0,0 0 0,1-1 0,0 0 0,0 1 0,2 5 0,-1-6 0,-1-1 0,1 1 0,-1-1 0,1 1 0,0-1 0,0 0 0,0 0 0,0 0 0,4 3 0,0-2-1,0 0 1,1 0 0,-1-1-1,0 0 1,1-1 0,-1 1-1,1-1 1,0 0 0,8 0-1,-14-1 1,17-2-20,78-25-14,-76 17-11,13-11 16,-1-2 0,57-52 0,-77 62 27,-6 6 1,0 1-1,-1-1 0,0 0 0,9-16 1,13-25-6,-1-15 6,-7-7 1,-6-5 0,-6 3 0,-3 11 1,-5 35 1,3-31 35,-2 53-21,-1-3-2,-11 35 9,-3 19-19,0 18 1,2 15-2,1 5 2,2 0-3,5-3-2,0-5 0,2-6 0,4-7 0,6-2 0,3-4 0,2-12 0,1-16 0,-12-29 0,0 0 0,0 1 0,0-1 1,0 0-1,0 0 0,0 0 0,0 0 0,0 0 1,1 0-1,-1 0 0,0-1 0,1 1 1,-1 0-1,1-1 0,-1 1 0,1-1 1,-1 1-1,1-1 0,-1 0 0,1 0 1,-1 0-1,1 1 0,-1-1 0,1-1 0,0 1 1,1 0-1,2-2 1,0 1 0,0-1 0,-1 1 0,1-1 0,-1-1 0,1 1 0,5-5 0,34-29 1,52-67-1558,-47 49-6224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8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18 10312,'-42'40'144,"14"-7"232,-39 62 0,57-81-321,5-6 71,0 0 0,1 0 0,-5 14 1,3-8 61,1 1 1,-4 22-1,9-34-152,0 0 0,0 0 1,0 0-1,1-1 0,-1 1 0,1 0 0,0 0 1,-1-1-1,1 1 0,0 0 0,1-1 0,-1 1 0,0-1 1,1 0-1,0 1 0,-1-1 0,1 0 0,4 3 1,-4-2 6,8 4 198,8-1-130,1-1 0,24 4 0,-21-8 84,-8-2-115,7 1-10,-1-2 0,1 0 1,-1-2-1,40-10 1,59-31 152,-101 34-102,-11 5-100,0-1 1,0-1-1,-1 1 0,1-1 1,-2 0-1,0 0 0,6-13 1,-10 20-15,-1 0 1,1 0 0,-1 0 0,0 0 0,1 0-1,-1-1 1,0 1 0,0 0 0,0 0-1,0 0 1,0-1 0,0-1 0,-2-14 29,-2 0-1,1 0 1,-10-25 0,12 40-28,0 1 0,1-1 0,-1 1 0,0-1 0,0 1 0,0-1 0,0 1 0,0 0 0,0-1 0,-3-1 1,-12-11 27,0 1 0,-1 0 0,-34-17 0,26 20 103,-110-20 57,129 28-164,-1 1-1,1 0 1,0 0 0,-1 1 0,1 0 0,-1 0 0,-9 2-1,1 1 6,-26 5 15,40-8-43,0 0 0,-1 0 0,1 1 0,-1-1 1,1 1-1,-1-1 0,1 1 0,0 0 0,0 0 0,-1-1 0,1 1 0,0 0 0,0 0 0,0 0 0,0 0 0,0 0 0,0 0 1,0 1-1,-1 1 0,-1 1 15,-4 12-1950,2-2-7815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3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0 333 7264,'34'40'-48,"-33"-39"44,0-1 1,0 1-1,0-1 0,0 1 1,0-1-1,0 1 1,0-1-1,0 0 1,0 0-1,0 1 0,0-1 1,0 0-1,1 0 1,-1 0-1,0 0 1,0 0-1,0 0 0,0 0 1,2-1-1,1 0-4,29-5 1,267-88 414,-200 51-103,-55 25-203,0 0 164,0-2 0,-1-2 0,49-33 0,12-10-1088,-42 31-4563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201 238 9504,'3'46'99,"-1"-34"-56,-1-1 1,0 1-1,-1 0 1,-1 0-1,-1 12 1,-1-9 4,1-9 2,1-1 1,0 1-1,0 0 1,1 0-1,-1 0 1,1-1-1,0 1 0,1 0 1,0 0-1,0 0 1,0 0-1,4 9 1,-5-13 70,15-1 70,-14 0-180,0-1-1,0 0 0,0 0 0,1 0 0,-1 0 0,0 0 0,0 0 1,0 0-1,0 0 0,1-1 0,-1 1 0,0 0 0,0-1 1,0 1-1,0-1 0,0 1 0,0-1 0,0 1 0,0-1 0,0 0 1,2-1-1,3-2 11,-4 3-10,1-1 0,-2 1 1,1 0-1,0-1 0,0 0 1,0 1-1,-1-1 0,1 0 0,-1 0 1,1 0-1,-1 0 0,2-4 1,8-14 80,-1-1 1,-1-1 0,13-41-1,-21 56-70,0 0 0,0 0 0,-1 0-1,1 0 1,-1 0 0,-1-1-1,0 1 1,0 0 0,0 0 0,-1 0-1,0 1 1,0-1 0,0 0 0,-1 1-1,0-1 1,-1 1 0,1 0 0,-1 0-1,-8-9 1,11 14-16,0 0 0,0 0 0,0 0 0,0 1 0,0-1 0,0 0-1,0 0 1,0 1 0,0-1 0,-1 1 0,1-1 0,0 1 0,0-1 0,-1 1 0,1 0 0,0 0 0,-1-1 0,1 1-1,0 0 1,-3 0 0,-1 0 10,-2-1-3,5 1-7,0-1 0,-1 1 0,1 0 0,0 0 0,0 0 1,0 0-1,-1 0 0,1 1 0,0-1 0,0 0 0,0 1 0,0 0 0,0 0 0,-4 1 0,-7 5 20,-1 0-1,1 1 1,-16 13 0,16-7 15,-7 18-12,-20 42 1,23-34-9,-16 58 1,27-81-19,2-2 1,0 0 0,1 0-1,0 0 1,1 1 0,1-1-1,1 1 1,1 16 0,-1-24-3,4 13 7,6 1-3,1-1 1,18 26-1,-14-32 2,26 15-1,-34-26-5,1 0-1,0 0 1,0-1-1,16 5 1,-17-7 0,0 0-1,0 0 1,1 0 0,-1-1 0,0 0 0,8-1-1,-7 0 1,1-1-1,-1 0 1,0 0-1,0-1 1,10-4-1,9-8 3,0-1-1,30-24 1,-52 36-3,24-18 5,0-2 0,29-33-1,-39 38-2,3-5 5,-11 12-3,5-6 1,-1-2 1,0 0-1,-1 0 1,20-42 0,71-187 171,-105 249-176,0 0 1,0 0-1,0-1 0,0 1 1,0 0-1,0 0 0,0 0 1,1-1-1,-1 1 0,0 0 1,0 0-1,0 0 0,0-1 1,0 1-1,0 0 0,1 0 1,-1 0-1,0 0 0,0-1 1,0 1-1,1 0 0,-1 0 1,0 0-1,0 0 0,0 0 1,1 0-1,-1 0 0,0 0 1,0-1-1,1 1 0,-1 0 1,0 0-1,0 0 0,0 0 1,1 0-1,-1 0 0,0 0 1,0 0-1,1 1 0,-1-1 1,0 0-1,0 0 0,0 0 1,1 0-1,-1 0 0,0 0 1,0 0-1,1 0 0,-1 1 1,0-1-1,0 0 0,0 0 1,0 0-1,1 0 0,-1 1 1,0-1-1,0 0 0,0 0 1,0 0-1,0 1 0,2 1 1,-1 1-1,0-1 0,0 1 1,0-1-1,0 1 0,0-1 1,-1 1-1,1 0 0,0 3 1,0 27 6,-2 41 1,-7 23 4,-1-25-11,5-13-2,6-23 0,2-13 0,3-9 0,-6-13 0,0 0 0,0-1 0,0 1 0,-1-1 0,1 1 0,0-1 0,0 0 0,0 1 0,0-1 0,0 0 1,0 0-1,1 0 0,-1 0 0,0 0 0,1 0 0,0 0 0,0 0 1,0-1 0,1 0-1,-2 1 1,1-1-1,0 0 1,0 0-1,0 0 1,3-2-1,25-22 2,2-13-2,4-11 1,57-94 14,-59 95-4,72-77 0,-93 112-9,-7 7 2,0 0 0,0 1 0,1 0 0,0 1 0,7-5 0,41-22 24,-53 30-26,-1 1 1,1-1-1,0 1 0,0 0 1,-1-1-1,1 1 1,0 0-1,0 0 1,0 0-1,-1 0 1,1 1-1,0-1 1,0 0-1,-1 1 0,1-1 1,0 1-1,2 1 1,-1-1 1,-2-1-2,1 1 0,0 0 0,-1 0 0,1-1 1,-1 1-1,1 0 0,-1 0 0,0 1 0,1-1 0,-1 0 1,0 0-1,0 0 0,0 1 0,0-1 0,1 2 1,4 5 2,27 31 23,83 115 21,-92-125-44,-2-12-2,1-9 2,4-6-3,8-13-2,13-13 0,-36 16 0,0 1 0,13-13 0,-16 11 0,0 1 0,11-17 1,-11 12 1,0 0 0,-2-1 0,10-20 0,-16 32-1,-1 0-1,1 0 1,0 0 0,-1 0 0,1-1 0,-1 1-1,1 0 1,-1 0 0,0 0 0,0 0 0,0-1-1,0 1 1,0 0 0,-2-4 0,1-3 0,0 1 2,-1 0-1,0 0 0,0 1 1,0-1-1,-1 1 0,-1-1 1,1 1-1,-1 0 0,0 0 1,0 1-1,-9-11 0,9 14 1,-1-1 0,1 1-1,-1-1 1,1 1 0,-1 1-1,0-1 1,0 1 0,-1 0-1,1 0 1,-9-2-1,5 1 1,-5 1 11,2 3-11,0 0 1,1 1-1,-1 1 0,-18 6 1,14 1 3,-27 28-1,28-22-4,-22 28-1,-16 38 4,1 18-3,8-1-2,17-14 0,14-19 0,12-61 0,1 0 0,0 0 0,0 0 0,0 0 0,0 0 0,3 10 0,-2-12 0,0 0 0,0 0 0,1 0 0,-1 0 0,1 0 0,0-1 0,0 1 0,0 0 0,4 4 0,-2-3 0,1 0 0,-1-1 0,1 1 0,0-1 1,10 5-1,-4-4 1,-1-1 0,1 0 0,0-1 0,0 0 1,0-1-1,21 0 0,-12-3 7,84-37 11,-97 35-14,0 1 1,0-1 0,0 0 0,0 0 0,11-10-1,1-1 1,1 1-3,-8 6 5,-1-1 0,0 0 0,12-13 1,87-93 29,-94 96-9,20-28 0,-20 24-20,41-59 39,70-77 99,-122 154-137,0 0 0,0 1 0,1 0 0,11-7 0,-7 5-6,-6 3 0,0 1 0,0 0 0,0 0 0,1 0 1,-1 1-1,1-1 0,-1 1 0,7-1 0,-3 0-2,-5 2 0,1 0-1,-1 0 1,1 0 0,-1 0 0,1 0-1,-1 0 1,1 1 0,-1 0 0,1 0-1,-1 0 1,0 0 0,4 2 0,-2-1-1,4 4 6,10 16-1,-16-16-5,-1-1-1,1 1 1,-1-1-1,0 1 0,2 8 1,-2-4 0,0 1 1,-1 0-1,1 15 0,-8 48 1,-6 6-2,-1-4 0,1-16 0,7-19 0,5-18 0,0-23 0,0 1 0,0 0 0,0-1 0,0 1 0,0 0 0,1-1 0,-1 1 0,0-1 0,0 1 0,1 0 0,-1-1 0,1 1 0,-1-1 0,0 1 0,1-1 0,-1 1 0,2 0 0,14 5 0,8-7 0,15-12 0,7-12 0,7-12 0,2-7 0,-3-3 0,-1-7-3,-20 19 0,53-45-1,-83 79 3,-1 1-1,1-1 1,0 0 0,0 0-1,0 0 1,0 0 0,0 1-1,0-1 1,0 1-1,0-1 1,0 1 0,1-1-1,-1 1 1,0-1 0,0 1-1,0 0 1,0 0-1,1 0 1,-1-1 0,0 1-1,0 0 1,1 1 0,-1-1-1,0 0 1,0 0-1,0 0 1,2 1 0,0 1-1,-1 0 0,1 0-1,-1 0 1,0 1 0,1-1 0,-1 1 0,-1-1 0,4 5 0,-4-4-2,1-1 0,0 1 0,0 0 1,0-1-1,0 1 0,0-1 0,1 0 0,-1 0 0,1 0 0,0 0 0,-1 0 0,5 1 0,-4-2 1,0-1 0,0 1 0,1-1-1,-1 0 1,0 0 0,0 0 0,1-1 0,-1 1-1,0-1 1,0 0 0,0 0 0,0 0 0,5-2-1,34-20-3,-34 19 3,11-5-14,-1-1 1,0-1-1,0-1 0,31-27 0,-24 15-9,26-24-46,-49 47 61,-4 4 4,-13 26 12,-21 57-1,25-58 1,-3 6 17,-53 156 14,54-150-15,-43 168 8,47-167-8,-12 61 0,-2 25-15,-1-14 0,-3-27-3,18-64-2,-14 25 0,14-32 0,0-1 0,-12 14 0,14-20 0,0 0 0,-1 0 0,-14 10 0,12-11 0,0-1 0,-1 0 0,-11 5 0,-8 0-2,0 0 0,-1-3 0,-61 10 0,82-17 0,0 0-1,0-1 1,0 0 0,0 0 0,0-1 0,1 0 0,-1-1 0,-16-5 0,26 7 1,-1-1 0,1 0 0,-1 1 0,0-1 1,1 1-1,-1-1 0,1 0 0,0 1 0,-1-1 0,1 0 0,-1 0 0,1 1 1,0-1-1,0 0 0,-1 0 0,1 1 0,0-1 0,0 0 0,0 0 0,0 0 1,0 0-1,0 1 0,0-1 0,0 0 0,0 0 0,1 0 0,-1-1 0,1 1-1,-1-4 0,2 0-1,-1 0 0,1 0 0,-1 0 1,1 0-1,0 0 0,1 1 0,-1-1 1,1 1-1,0 0 0,0 0 1,1 0-1,3-4 0,3-1 0,1-1 1,19-12-1,-21 16-1,65-47-64,69-54-8,26-37-4,-136 115 0,135-98-23,-135 107 70,-15 10 19,7-4 1,0 1 1,0 2-1,52-16 1,-65 24 4,41-13-10,-48 15 16,0 0 1,0 0-1,0 0 0,0 1 0,0 0 1,0 0-1,0 0 0,7 1 0,-11 0 2,0 1-1,1-1 1,-1 1-1,0-1 1,0 1 0,0 0-1,0-1 1,0 1-1,0 0 1,0 0-1,0 0 1,-1 0-1,1-1 1,-1 1 0,0 0-1,1 0 1,-1 3-1,0-4 0,2 22 97,-3-9-1769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5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12016,'0'19'-39,"0"-17"31,0 0 79,-11 240 758,10-226-734,1 0 1,0 0-1,3 19 1,-1-25-10,-1 0 0,-1 1 0,0-1 0,-2 18 0,5-47-61,2-24-18,20-88-1636,-7 58-6551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6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6 188 8248,'0'0'0,"0"-12"0,-3-25 0,0 0 0,3-1 8,3 12 0,0 10-8,2 3 0,4 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1 736 7448,'12'16'12,"0"1"0,-1 1 0,0 0 0,15 38 0,-22-44-2,4 25 249,-4-9 46,-2 0 1,-2 56-1,-9-28 67,7-49-245,1-4-83,0 1-1,0-1 1,0 1-1,0-1 1,1 1 0,0-1-1,-1 1 1,1 0-1,0-1 1,1 1 0,-1-1-1,1 1 1,1 6-1,-1-8 168,-3-2-159,-5 1-11,5-1-19,16-31 44,-12 28-63,3-7 22,1 0-1,1 1 0,0 0 1,0 0-1,1 0 0,0 1 0,14-11 1,-2 4 10,83-55 260,-66 51-248,-23 15 81,-2 3-85,0 2 0,0 0 0,0 0 0,0 1 0,-1 0 0,1 1 0,-1 1 0,0 0 0,0 0 0,12 7 0,-12-6-19,-9-4-11,1 1-1,-1-1 1,0 0-1,1 1 1,-1-1-1,0 1 0,0 0 1,0 0-1,0 0 1,0 0-1,1 2 1,18 24 243,32 56 0,-46-80-216,23 0-14,-22-4-24,1-1-1,0 0 0,12-4 1,36-15-2,-40 12 0,28-19 0,19-22 0,2-12 0,-10-2 0,-44 47 0,15-28 0,-2-9 0,-10 11 1,-13 32 1,-1 0 1,1 0-1,-1-15 0,-1 24 0,-1-1-1,1 1 0,-1-1 0,0 1 0,1 0 1,-1-1-1,0 1 0,0 0 0,0-1 1,0 1-1,0 0 0,0 0 0,0 0 1,0 0-1,0 0 0,-1 0 0,1 1 0,0-1 1,-1 0-1,1 0 0,0 1 0,-1-1 1,1 1-1,-3-1 0,3 1 2,0-1-1,-1 1 0,1-1 0,-1 1 0,1-1 0,0 1 1,-1 0-1,1 0 0,-1 0 0,1 0 0,0 0 0,-1 0 1,1 0-1,-1 1 0,1-1 0,-1 0 0,1 1 0,0-1 1,-3 2-1,0 0 3,-1-1 2,1 1 0,0 0 0,0 0-1,1 0 1,-1 0 0,0 1 0,1 0-1,-1-1 1,1 1 0,0 1 0,0-1-1,0 0 1,1 1 0,-4 4 0,5-6-3,1-1 1,-1 0 0,1 0-1,-1 1 1,1-1 0,-1 1-1,1-1 1,0 0 0,0 1 0,0-1-1,0 0 1,0 1 0,0-1-1,0 1 1,0 1 0,1 5 6,-2 2-3,1-8-3,-1 1-1,1-1 0,0 1 1,0 0-1,0-1 1,1 1-1,-1-1 1,0 1-1,1-1 0,0 1 1,0-1-1,1 4 1,4 9 17,1 0 1,0-1 0,1 1-1,1-1 1,0-1 0,22 24-1,-19-24-13,24 23 73,-29-31-83,4 4 53,-1 1-1,1-1 1,-2 2-1,0-1 1,0 1-1,9 15 1,-18-24-42,1-1 0,-1 0 0,0 0 0,0 0 0,0 0 0,0 1 0,0-1-1,0 0 1,-1 0 0,1 0 0,0 0 0,0 0 0,-1 0 0,1 1 0,-1-1 0,1 0 0,-1 0 0,1 0 0,-1 0 0,0 0 0,0-1 0,-1 3 0,0 0 14,-3 4-1,4-4-9,-1 0 0,-1 0 0,1 0 0,0-1 0,-1 1 0,1-1 0,-1 1 0,0-1 0,0 0 1,-3 2-1,-14 9 64,-1-1 1,-1 0 0,0-2-1,-34 11 1,44-18-38,0 0 1,0-1-1,0-1 0,0 0 1,-18-1-1,28-1-42,1 1 0,-1 0 0,1-1 0,0 0 0,-1 1 0,1-1-1,0 0 1,-1 1 0,1-1 0,0 0 0,0 0 0,0 0 0,-1 0 0,1 0 0,0 0 0,1 0 0,-1-1 0,0 1 0,0 0 0,0-1 0,0-1-1,-10-29-90,10 28 73,0 2-12,1 0 1,-1 0-1,1 0 0,0 1 0,-1-1 0,1 0 1,0 0-1,0 0 0,1 0 0,-1 1 0,0-1 1,0 0-1,1 0 0,1-3 0,0-3-33,-1-3 9,-1 8 12,0 1 1,1-1 0,-1 0 0,1 1-1,0-1 1,0 0 0,0 1 0,0-1-1,0 1 1,0-1 0,1 1 0,2-5 0,-2 5-30,7-12-103,0 1 1,0 0-1,1 1 0,1 0 0,19-16 1,-15 15-12,136-113-688,-137 116 844,-3 3-1,0 1-1,0-1 1,14-4 0,48-19-78,-69 29 105,0 0 1,0 0 0,0 1 0,0-1 0,0 1-1,0 0 1,0 1 0,0-1 0,0 0 0,0 1-1,0 0 1,7 2 0,-5-1 3,-1 0 3,-1 0-1,1 0 0,-1 0 0,1 0 0,-1 1 1,0-1-1,0 1 0,0 0 0,0 1 1,-1-1-1,1 1 0,-1-1 0,0 1 0,0 0 1,3 5-1,-3-4 5,9 14 64,0 0-1,-1 1 1,10 29 0,-3-10 94,-15-33-135,0-1 0,1 1 0,-1-1 0,1 0 0,1 0 0,-1 0 0,1-1 0,0 1 0,0-1-1,0 0 1,0-1 0,8 5 0,-2-6 65,5-2-49,-1-1 0,17-4-1,-18-1 49,7-11-24,33-32 1,-40 31 77,-8 9-89,0 0-32,0-1 1,-1 0-1,0 0 1,0 0 0,-1-1-1,-1 1 1,1-1-1,-2 0 1,3-14 0,-2-71 148,-6 82-55,-2 2-77,-1 1-1,-1 0 1,-7-11 0,4 15 76,1 3-93,-1 0 1,1 1 0,-1 0 0,0 1-1,-11-1 1,5 4 86,-3 4-63,1 2 1,-33 16-1,33-10 44,-5 12-30,-31 41 1,42-44-5,-32 96 23,42-112-78,0-1 0,0 1-1,0 0 1,1 0 0,0 0 0,0 0 0,1 10-1,0 1 2,-2-3-3,1-11-2,1 0-1,0 0 1,-1 1-1,1-1 0,0 0 1,1 0-1,-1 0 1,1 0-1,-1 0 1,1 0-1,2 5 1,8 22 11,-9-27-13,0 1 1,0-1-1,1 0 1,-1 0-1,1 0 1,0 0-1,3 4 1,-1-4 0,-1 0 0,1 0 0,-1-1-1,1 1 1,9 3 0,-2-3 0,-1 1-1,20 2 1,-16-5-1,0 0 0,18-1 0,-19-1 0,1 0 0,24-7 0,-21 3 0,-1-1 0,22-10 0,-19 6 0,-1 0 0,20-15 0,-24 14 0,-1-1 0,25-25 0,-26 22 0,0-1 0,15-26 0,14-37 0,-5 6 1,-3 7 4,-2 7-2,-6 11 2,-6 12-2,-18 31-1,1 0 1,0-1 0,1 1 0,-1 0 0,1 0-1,0 0 1,0 1 0,0-1 0,8-5 0,-11 9-3,0 0 0,0 0 0,0 0 1,0 0-1,0 0 0,0 0 0,0 1 0,1-1 0,-1 0 1,0 1-1,1-1 0,-1 1 0,0-1 0,1 1 0,-1-1 0,0 1 1,1 0-1,2 0 0,1 0 0,16-2 0,3 5 0,3 7 0,1 13 0,2 13 0,-24-25-1,0 0 1,-1 1-1,-1-1 1,1 1-1,-2 0 1,0 1 0,3 19-1,-3 0-2,0 39-1,-5-14-20,1-40 19,1 1 0,0-1 0,5 26 0,-3-33 2,-1 0-1,0-1 1,1 0-1,0 1 0,7 16 0,-8-23 4,1 0-1,-1 0 1,1 0-1,0-1 0,0 1 1,0 0-1,0-1 1,0 0-1,1 1 1,-1-1-1,1 0 1,-1 0-1,1 0 0,0-1 1,0 1-1,0-1 1,0 1-1,0-1 1,0 0-1,6 1 1,27 1 0,5-8 0,-33 3 0,0-1 0,-1 1 0,0-1 0,9-5 0,-6 2 0,0 0 0,-1-1 0,11-10 0,29-36 1,-3-11 4,0-11-2,-2 0 2,-1 3-2,-3-3 2,-8-7-2,-8-3 2,-8-3-3,-14 66-2,-1-39 0,-10-12 0,-5 16 0,0 17 0,2 13 0,11 26 0,0 0 0,1 0 0,-1 0 0,0 1 0,0-1 0,1 0 0,-1 0 0,0 0 0,0 1 0,0-1 0,0 0 0,-2 0 0,-11 0 0,13 2 0,-1-1 0,1 1 0,0 0 0,0-1 0,0 1 0,0 0 0,0-1 0,0 1 0,0 0 0,0 0 0,1 0 0,-1 0 0,-1 1 0,-16 33 0,-7 29 0,-4 20 0,0 14 0,-25 97-2,46-159-3,-16 140 2,23-141-2,2 47 4,5 5 1,4-20 0,-9-60 0,0-1 0,1 0 0,0 0 0,5 12 0,-5-15 0,0 0 0,0 0 0,0 0 0,1 0 0,-1-1 0,1 1 0,3 2 0,23 13 0,-25-16 0,0-1 0,0 0 0,1 0 0,-1 0 0,0 0 0,6 0 0,-4-1 0,-1 0 0,1-1 0,-1 0 0,1 1 1,9-4-1,-2-2-150,0 0 0,0 0 1,-1-1-1,0-1 0,0 0 0,16-15 0,-20 16-429,55-43-7594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7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6816,'8'7'62,"0"0"0,1-1 0,0 0 0,0 0 1,0-1-1,0 0 0,14 4 0,-9-8 306,91-14 136,-65 7-176,3-1-173,0-1 0,46-17-1,-75 21-117,281-97 813,-282 96-779,21-8 606,-32 13-416,2 4 65,-4-4-319,0 0 0,1 0 0,-1 0-1,0 0 1,1 0 0,-1 0 0,0 0 0,1 1 0,-1-1-1,0 0 1,1 0 0,-1 0 0,0 1 0,0-1-1,1 0 1,-1 0 0,0 1 0,0-1 0,1 0 0,-1 0-1,0 1 1,0-1 0,0 0 0,0 1 0,0-1-1,1 0 1,-1 1 0,0-1 0,0 0 0,0 1-1,0-1 1,0 0 0,0 1 0,0-1 0,0 0 0,0 1-1,0-1 1,-1 1 0,1 12 67,0 0 0,-2 0 0,1 0 1,-2-1-1,-3 15 0,3-17 1,-36 145 198,12-45 1,7-18-118,15-67-80,0-10-15,2 2 0,0-1 0,-1 31 0,4-46-21,-1-6-30,0 0 1,1 0-1,0 0 0,0 0 1,0 0-1,1-6 1,0-3-7,1-50-1563,0-5-6247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93 9688,'-8'-53'60,"7"51"-39,6 0 4,9-3-32,0 1-1,1 1 1,-1 0-1,1 1 1,20-1-1,-15 1-28,140-9-1055,-142 10 598,65-1-4860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8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4664,'20'44'0,"-19"-37"0,0-4 0,0-1 0,0 0 0,-1 1 0,1-1 0,0 1 0,-1-1 0,0 1 0,0-1 0,1 1 0,-2 0 0,1 3 0,-1 3 0,1 2 14,-1 23 109,-5-5-22,-11 32 0,10-43 6,0 0 0,-2-1 0,0 0 0,0-1 0,-13 17 1,9-15-37,-26 40 547,23-35-470,2-1 0,0 2 1,-11 27-1,-27 70 342,49-115-444,0 0-1,1 0 0,0 0 0,1 0 0,-1 1 0,1-1 0,0 0 1,1 1-1,-1-1 0,1 1 0,1-1 0,0 9 0,0-12-30,-1 0 8,1 0 0,0 0 1,0 0-1,1-1 0,-1 1 1,0 0-1,1 0 1,0-1-1,0 1 0,-1-1 1,1 0-1,1 1 0,-1-1 1,0 0-1,0 0 0,5 2 1,-3-1 4,6 2 120,8-2-79,1-1-1,19 0 0,-20-5 46,-5-2-81,0-1 0,-1 0 0,1-1 0,14-11 0,-15 4 115,2-13 13,-1-1 0,-2 0 0,15-55 0,-8 8 163,-1-2 13,-16 74-293,-1 0-1,1-1 1,-1 1-1,0 0 0,0 0 1,0 0-1,-1 0 1,1 0-1,-1 0 0,0-1 1,0 1-1,0 0 1,0 1-1,0-1 0,0 0 1,-1 0-1,0 0 1,-3-4-1,0 1 19,0 0-1,-1 0 1,0 1-1,-10-7 1,15 10-57,-4-1 71,0-1-1,0 1 1,0 0 0,-8-4 0,-10-4 261,22 11-248,-5-2-10,6 2-78,0 0 0,0 0 1,0 0-1,0 0 0,0 0 0,0 0 0,0 0 1,0 0-1,0 0 0,0 0 0,0 0 0,0 0 1,0 0-1,0-1 0,0 1 0,0 0 0,0 0 1,0 0-1,0 0 0,0 0 0,0 0 0,0 0 1,0 0-1,0 0 0,0 0 0,0 0 0,0 0 1,0 0-1,0-1 0,0 1 0,0 0 0,0 0 1,0 0-1,0 0 0,0 0 0,0 0 0,-1 0 1,1 0-1,0 0 0,0 0 0,0 0 0,55-9 19,-7 2-18,12 3-14,59 2 1,-90 2 6,21-3-26,-43 2 26,1 1 1,0-1-1,0 1 0,0 1 1,0 0-1,0 0 0,10 3 1,-4-1-13,0 2 1,0 0-1,0 1 1,-1 0-1,15 10 1,-18-10 11,-7-4 2,0 0-1,0 0 0,0 1 0,0-1 0,-1 0 0,1 1 0,4 5 0,-3-3-1,0 1 0,0 0-1,-1-1 1,1 1 0,-1 0 0,-1 0 0,1 1 0,-1-1 0,0 1-1,0-1 1,-1 1 0,0 0 0,0-1 0,0 11 0,-1-4 1,0-8-1,-1 1 1,1-1 0,-1 1-1,0-1 1,0 0-1,-3 8 1,-5 16-19,-2 0 0,-26 52 0,30-69 19,6-9 2,0 0 0,-1-1 0,0 1 0,0 0 1,0-1-1,0 1 0,0-1 0,0 0 0,0 0 0,-1 0 0,-3 3 0,0-1-2,-1 1 0,0-1 0,0-1 0,0 1 0,-1-1 0,0 0 0,1-1 0,-14 3 0,17-4 3,0-1-1,0 1 1,1-1 0,-1 0-1,0 0 1,0 0-1,0 0 1,0-1 0,1 1-1,-1-1 1,0 0-1,0 0 1,1-1 0,-1 1-1,1-1 1,-1 1-1,1-1 1,-1 0 0,1-1-1,0 1 1,-3-4-1,4 5 2,1-1-1,0 1 1,0-1 0,0 1-1,0-1 1,0 1-1,0-1 1,0 0 0,1 1-1,-1-1 1,1 0-1,-1 0 1,1-2-1,-2-4 1,-8-31 0,3 3 0,5 5 0,11-4 0,12-10 1,-15 34 1,1 1 0,13-18-1,-10 18 0,-1 1 0,21-16 0,28-12 4,6 2-2,-14 7-1,-11 6 14,65-26 1,-98 46-12,-1 0-1,1 1 1,0 0 0,0 0 0,-1 1 0,1 0 0,0 0 0,9 1 0,-7-1 0,-2 1 1,-1 0-1,0 0 1,1 0 0,-1 1 0,0 0-1,0 0 1,1 0 0,-1 0 0,-1 1-1,1 0 1,7 6 0,-6-5 1,0 1 14,0 0 1,0 1-1,0-1 1,-1 1-1,0 1 1,0-1-1,-1 1 0,1 0 1,4 12-1,1-2 44,1 4-25,-2-4 24,1-1 1,1 0-1,15 19 0,47 62 335,-65-84-304,1-2 1,0 1 0,1-1 0,1 0-1,-1-1 1,2-1 0,-1 1-1,1-2 1,20 11 0,-31-18-29,1 0-144,-1-1 0,0 1 0,1-1 0,-1 0 0,1 1 0,-1-1 0,1 0 0,-1 0 0,1 0 0,-1 0 0,0 0 0,1 0 0,-1 0 1,1-1-1,-1 1 0,1 0 0,-1-1 0,0 1 0,2-2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3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8160,'36'21'-2,"-28"-17"21,-7-4 69,11 5 767,-1 9 4671,-11-14-5422,1-2 223,1 0-212,5-4-21,-5 5 14,-2 1-106,1 0 1,-1 0-1,1 1 0,-1-1 0,1 0 0,-1 0 0,0 1 0,1-1 1,-1 0-1,1 1 0,-1-1 0,0 0 0,1 1 0,-1-1 1,0 1-1,0-1 0,1 1 0,-1-1 0,0 0 0,0 1 1,1-1-1,-1 1 0,0-1 0,0 1 0,0-1 0,0 1 1,0-1-1,0 2 0,-8 11 29,-22 8-6,28-20-1,1-2-1,-6 0 3,5 1 53,2-2-68,1 0 1,0-1 0,0 1-1,0 0 1,0 0 0,0 0-1,0 0 1,1 0 0,-1 0-1,4-3 1,30-52-898,-29 47-89,20-36-8525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10848,'3'6'224,"2"5"-108,-1 0 1,0 0 0,0 0 0,-1 1 0,0 0 0,-1-1-1,0 14 1,-6 27 286,-2 99 225,6-132-608,-1 29 99,-13 56 6,7-79-58,-56 115 22,-23 40 20,46-93-59,-49 112 30,35-71-16,50-119-52,-1 2 3,1 0-1,0 0 0,-2 14 0,17-34 3,10-22-15,-7 5-553,-1-1 0,10-33 1,3-7-7710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4848,'0'0'1918,"4"2"-1051,12 4-8,-15-6-808,0 1 1,0-1-1,0 0 1,-1 0-1,1 1 1,0-1-1,0 0 1,0 0-1,0 0 1,0 0-1,-1 0 1,1 0-1,0 0 1,0 0-1,0-1 1,0 1-1,0 0 1,-1 0-1,1-1 1,0 1-1,0 0 1,-1-1-1,1 1 1,1-2-1,11-5 323,4 2-233,0 0 1,0 0-1,0 2 0,1 0 1,28-1-1,-32 3-101,-10 1-12,0 0 0,-1 0 0,1 0 0,0 0 0,0 1 0,0 0 0,-1-1 0,1 1 0,4 2 0,9 4 131,27 14 1,-42-20-141,-1 0 1,1 0 0,0 0-1,-1 0 1,1 0 0,-1 0-1,0 1 1,0-1 0,1 0-1,-1 1 1,0-1 0,0 1-1,0 0 1,0-1 0,-1 1-1,1 0 1,1 2 0,0 3 26,9 26 27,-10-18 95,-4 7-49,-10 38 1,4-44 41,4-9-105,-2 4-12,-1-1 1,-1 0-1,0 0 1,0-1 0,-1 0-1,-18 12 1,5-4 28,-5 3 130,-53 31 1,73-47-77,-4 4 23,10-6-77,6-1 0,5 1-51,0 0 0,0-1 0,0-1 0,1 1 1,-1-2-1,13-1 0,-17 2-11,140-22 241,-105 14-237,84-12 78,-40 6-70,-67 12-1711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1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5 605 7088,'-1'2'8,"1"-2"-8,-1 1 0,1-1 0,0 1 0,-1-1 1,1 0-1,0 1 0,0-1 0,-1 1 0,1-1 0,0 0 0,0 1 1,0-1-1,0 1 0,0-1 0,0 1 0,-1-1 0,1 1 0,0-1 1,0 1-1,1-1 0,-1 1 0,0-1 0,0 1 0,0-1 0,0 0 1,0 1-1,0-1 0,1 1 0,-1-1 0,0 1 0,0-1 0,0 0 1,1 1-1,-1-1 0,0 0 0,1 1 0,-1-1 0,0 0 1,1 1-1,-1-1 0,1 0 0,-1 1 0,0-1 0,1 0 0,-1 0 1,1 0-1,-1 0 0,1 1 0,-1-1 0,1 0 0,-1 0 0,0 0 1,2 0-1,-2 0 0,13 4 2,-1 0 0,0-1 0,1 0 0,-1-1 1,1-1-1,24 1 0,-22-2 0,26 1 6,0-1 0,49-7 0,-58 3-4,6 0 23,-9-1-12,21-3 14,89-27 0,45-24 27,-147 45-9,135-67 34,-143 63 47,-13 8-63,1-2-14,-1 0 1,0-1 0,-1 0 0,0-1 0,25-32 0,-18 16 185,-1-1 1,20-39-1,25-54 1383,-65 121-1493,0 1-1,0-1 1,1 0-1,-1 0 1,-1 0-1,1 0 1,0 0-1,0-4 1,-5 5 106,3 1-217,-1 1-1,1-1 1,-1 1-1,0-1 1,1 1 0,-1 0-1,0-1 1,1 1-1,-1 0 1,0 0 0,1 0-1,-1 0 1,1 1-1,-1-1 1,0 0 0,1 1-1,-1-1 1,1 1-1,-1 0 1,0-1 0,1 1-1,0 0 1,-1 0-1,1 0 1,0 0 0,-1 0-1,1 0 1,0 0-1,0 1 1,0-1 0,0 0-1,0 1 1,-1 1-1,-5 7 14,1 0-1,1 1 1,-8 17-1,7-15-24,-19 39 72,-44 77-25,27-55-31,-9 13-16,4 3-4,6 11 0,31-70 0,-8 41 0,13-44 0,-1 36 0,6-45 0,2 33 0,-1-47 0,-1 1 0,1 0 0,1-1 0,-1 1 0,1-1 0,3 7 0,-3-9 0,0 0 0,0 0 0,0 0 0,0 0 0,0-1 0,0 1 0,1-1 0,5 4 0,-5-3 0,1-1 0,0 0 0,0 0 0,0 0 0,0 0 0,0 0 0,6 1 0,-3-2 0,0 0 0,-1-1 0,1 1 0,0-1 0,-1 0 0,8-2 0,0 0 0,-1-1 0,1 0 0,13-5 0,-14 3 0,-1-1 0,1 0 0,19-13 0,-17 8 0,-1 0 0,22-23 0,51-69 0,-41 43-7,167-225-10,-205 277 17,-16 24 0,-4 12 0,-3 6 0,14-29 0,-1 0 0,1-1 0,0 1 0,0 0 0,0 5 0,1-7 0,0-1 0,0 0 0,0 0 0,1 1 0,-1-1 0,1 0 0,-1 0 0,1 0 0,0 0 0,1 3 0,2 0 0,0 0-1,-1 0 1,2-1 0,-1 1 0,1-1 0,-1 0 0,7 4 0,-8-6-1,1 1 1,1 0-1,-1 0 0,1-1 1,0 1-1,0-1 1,0-1-1,0 1 0,0-1 1,0 1-1,1-1 0,7 0 1,-7 0-2,0-1 0,1 0-1,-1 0 1,1 0-1,-1-1 1,1 0 0,-1 0-1,1-1 1,11-4-1,-8 3 0,-2 0-3,0 1 0,0-1 1,-1-1-1,1 0 1,-1 0-1,1 0 0,9-9 1,-11 9 2,-1 0-2,1-1 0,0 0 0,-1 0 0,0-1 0,0 1 0,7-12-1,-6 8 3,-4 7 0,-1-1 1,1 1-1,0-1 1,-1 1-1,1-1 0,-1 0 1,0 1-1,1-5 1,1-1-2,4-21 2,-10 2 2,3 25 0,-1-1 0,0 1 0,0 0 0,0 0 0,0 0 1,0 0-1,-1 1 0,-2-4 0,3 4 0,0-1 1,-1 1-1,1 0 1,-1 0-1,1 0 1,-1 0-1,1 1 0,-1-1 1,0 0-1,0 1 1,1-1-1,-1 1 1,0-1-1,0 1 1,1 0-1,-5 0 0,1 0 2,0 0-1,0 1 0,1 0 1,-1 0-1,-9 3 0,-2 3 3,1 0 0,-21 13 0,29-15-3,-126 80 57,119-75-53,-11 12 16,-3 11-4,-42 62-1,58-68-1,-19 87 9,30-96-16,9 17 4,-7-33-12,0 1 0,0-1 1,0 0-1,0 1 0,1-1 0,-1 0 0,1 0 1,-1 0-1,1 0 0,0 0 0,-1-1 0,5 4 1,-2-3-1,0 1 0,1-1 0,-1-1 0,0 1 0,1-1 0,-1 0 0,1 0 0,8 1 0,1-1 0,0 0 0,0-1 0,20-3 0,-16 1 0,0-2 0,0 0 0,18-7 0,-14 2 0,0 0 0,22-15 0,-23 13-1,-1-2 0,0 0 0,-1-1 0,-1-1 0,0-1 0,26-30 0,174-197-24,-119 118-7,-89 113 25,-9 12 7,-1-1 0,1 0 0,-1 1 0,1-1 0,-1 0 0,1 1 0,-1-1-1,1 1 1,0-1 0,-1 1 0,1-1 0,0 1 0,-1 0 0,1-1 0,0 1 0,-1 0 0,1-1 0,0 1 0,0 0 0,-1 0 0,1 0 0,0 0 0,0 0 0,1 0-1,3 6 2,-5-6-1,9 22 0,-3 16 0,-5 13 0,-6 8 0,-6 9 0,-4 3 0,-3-1 0,11-50-3,0-1 1,-2 1-1,0-2 1,-1 1 0,0-2-1,-2 1 1,0-1-1,-1-1 1,-24 24 0,36-39-4,-1 2 4,0-1-1,0 1 0,0-1 1,0 0-1,-1 0 0,1 0 1,-1 0-1,1 0 0,-1-1 1,0 1-1,0-1 0,-4 2 1,0-3-22,7-1 22,0 1 0,-1-1 0,1 1 0,0-1 0,-1 1 0,1-1 0,0 1 0,0-1 0,0 0 0,0 1 0,-1-1 0,1 1 0,0-1 0,0 0 0,0 1 0,0-1 0,0 0 0,1 1 0,-1-1 0,0 0 0,0 1 0,3-15-9,0 0 1,1 0-1,0 1 1,10-21-1,-8 19 8,4-8-6,0 1 0,1 0 0,19-28 1,-22 38 5,-3 4 2,0 1 0,1-1-1,0 1 1,13-14 0,-1 3 1,34-40 0,0 8 0,-6 13 0,-31 26 2,0 2 1,0 0 0,1 0 0,0 2 0,1 0 0,17-6 0,-31 14 0,-1 0 0,1-1 0,0 1 0,0 0 1,-1 0-1,1 1 0,0-1 0,-1 0 0,1 1 1,-1 0-1,1 0 0,-1-1 0,5 4 0,-3-3 2,-2 0-3,-1 0 1,1-1-1,-1 1 1,0 0-1,1 0 1,-1 0-1,0 0 1,1 0-1,-1 0 1,0 1 0,0-1-1,0 0 1,0 1-1,0-1 1,0 0-1,0 1 1,-1-1-1,2 3 1,0 2 2,12 28 7,-11-16 22,-3-4-19,1 3-5,-1 0 0,-1-1-1,0 1 1,-1-1-1,-6 22 1,-47 155 138,48-174-140,-11 25 44,5-20-9,-1-1-1,-29 38 1,41-59-35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2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87 8792,'-1'5'-1,"-17"25"3,-5 1 3,-15 13-2,-13 9 2,-11 3-2,-69 70 5,114-108-2,-37 41 6,46-49-10,-7 8 1,8-10 2,0 0-1,1 1 1,1 0 0,-9 17 0,8-16 6,1-3-5,1 0 0,0 1-1,0 0 1,0 0 0,1 0 0,1 0-1,-1 0 1,1 0 0,1 1 0,-2 9-1,3-16-1,0-2-3,0 0-1,0 1 1,0-1-1,0 0 1,0 1 0,0-1-1,0 0 1,0 1-1,0-1 1,0 0-1,0 1 1,0-1 0,0 0-1,0 1 1,1-1-1,-1 0 1,0 0-1,0 1 1,0-1 0,0 0-1,1 1 1,-1-1-1,0 0 1,0 0-1,0 1 1,1-1-1,-1 0 1,0 0 0,1 0-1,-1 1 1,0-1-1,0 0 1,1 0-1,-1 0 1,0 0 0,1 0-1,-1 1 1,0-1-1,1 0 1,-1 0-1,0 0 1,1 0 0,-1 0-1,1 0 1,80-5 27,-57 0-8,-17 3-17,11-3-1,-1-1 0,-1-1 0,1 0 0,-1-1 0,0-1 0,24-17 0,85-63-13,-52 38-75,33-27-10,95-89-215,-156 126 238,-45 41 72,1-1 1,-1 1 0,0 0 0,1 0-1,-1 0 1,0-1 0,1 1-1,-1 0 1,0 0 0,1 0 0,-1 0-1,0 0 1,1 0 0,-1 0-1,1 0 1,-1 0 0,0 0 0,1 0-1,-1 0 1,1 0 0,-1 0-1,1 0 1,0 1 0,0-1 0,0 1 0,0 0 0,0 0-1,0 0 1,-1 0 0,1 0 0,0 0 0,-1 0 0,1 0 0,0 0 0,-1 0 0,1 0-1,-1 0 1,1 0 0,-1 0 0,0 2 0,4 32 10,-6 0 0,0-24-5,1 1 0,0-1 1,1 0-1,0 1 1,1-1-1,0 0 1,1 0-1,0 1 1,5 10-1,9 16 19,-15-37-23,1 0 0,-1 1 1,1-1-1,-1 0 0,1 0 0,-1-1 0,1 1 0,0 0 0,-1 0 1,1-1-1,0 1 0,0-1 0,0 1 0,-1-1 0,1 0 1,0 0-1,0 0 0,0 0 0,2 0 0,-3 0 0,2 0 1,0 0-1,0 0 1,0 0-1,0 0 1,0-1-1,0 1 1,0-1-1,0 0 1,0 0-1,5-2 1,7-3 1,4 0-1,-5 2 1,-1-1 0,23-11 0,25-14 30,73-50 0,-119 70-27,-9 7 2,-1-1 0,0 0 0,-1 0 0,1 0 1,-1-1-1,6-6 0,-4 4 17,0 2-13,-1-1 0,0 0 0,0 0 1,-1-1-1,0 1 0,0-1 0,0 0 0,-1 0 0,0-1 1,4-12-1,-3-4 49,2-36 0,-6 55-41,-1 0 0,1 0 0,-1 0 0,0 1 0,-1-1 0,1 0 0,-1 1 0,1-1 0,-2 1 0,1 0 0,0-1 0,-1 1 0,0 0 0,-5-6 0,4 5 3,4 5-15,0-1 0,-1 1-1,1-1 1,-1 1 0,1-1 0,-1 1 0,1-1-1,-1 1 1,1-1 0,-1 1 0,0-1 0,1 1-1,-1 0 1,1 0 0,-1-1 0,0 1-1,1 0 1,-3-1 0,-3-1 17,0 1 1,0-1-1,0 1 1,-1 0-1,1 0 1,-1 1-1,1 0 0,0 0 1,-1 1-1,1-1 1,-1 1-1,1 1 0,0-1 1,0 1-1,0 0 1,-10 5-1,-119 62 263,108-50-121,10-7-88,-7 5 0,2 1-1,0 1 1,-32 36-1,41-40-27,-23 25 184,-42 62 0,56-58-176,16-25 88,3-7-77,0-1-32,1-1-1,0 1 0,1 0 1,0 0-1,1 0 0,0 0 1,3 20-1,1-13 79,10 30 0,-13-46-95,0 0 1,0 0-1,1 0 1,-1 0-1,1 0 1,-1-1-1,1 1 1,0 0-1,0-1 1,0 0 0,0 1-1,0-1 1,0 0-1,0 0 1,0 0-1,5 1 1,-4 0 3,-1-1-10,0-1-1,0 1 1,0-1 0,0 1 0,0-1 0,0 0 0,0 1 0,0-1 0,0 0 0,0 0 0,0 0 0,0-1 0,3 0 0,7-1 16,4 2-12,35-5 106,97-31-1549,-61 10-6296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2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2 9416,'0'0'121,"0"0"-109,0 0 0,1-1 0,-1 1 0,1 0 0,-1 0 0,0 0 0,1 0 0,-1 0 0,1 0 0,-1 0 0,1 0 0,-1 0 0,0 0 0,1 0 0,-1 0 0,1 0 0,-1 0 0,0 1 0,1-1 0,-1 0 0,1 0 0,-1 0 0,0 1 0,1-1 0,-1 0 0,0 0 0,1 1 0,-1-1 0,0 0 0,0 1 0,1-1 0,0 6 41,-1 0 0,1-1 1,-2 1-1,1-1 0,0 1 0,-1 0 0,0-1 1,-3 10-1,2-6 84,-28 124 258,20-101-214,-66 134 71,55-135-105,-114 111-1353,59-73-5700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3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143 109 7800,'0'0'1361,"-4"6"-1076,-1 0-238,3-4-24,1 0 0,-1 0 0,1 1 0,-1-1 0,1 0 0,0 0 0,0 1 0,0-1 0,0 1 0,0-1 0,0 1 0,0 2 0,-93 315 922,88-298-898,1 0 0,1 1 1,-2 29-1,4-34-31,2 5 58,16 89 24,-9-93-44,1-4-35,1-1 0,0-1 0,15 17 0,-11-21 41,-5-5-46,0-1 1,0-1-1,0 1 1,1-2 0,0 1-1,-1-1 1,1 0-1,0-1 1,-1 0-1,1 0 1,0-1 0,-1 0-1,11-2 1,-6-1-4,-8 3 1,1 0 0,-1-1 0,0 0 0,0 0 1,-1 0-1,1 0 0,5-5 0,38-25 151,76-68 1,-103 82-163,101-91 319,-45 45 17,-77 64-333,1 0 0,-1 1 0,1-1-1,-1 0 1,1 0 0,-1 1 0,1-1 0,-1 0 0,1 1 0,-1-1 0,1 1-1,-1-1 1,0 0 0,1 1 0,-1-1 0,0 1 0,1-1 0,-1 1 0,0-1-1,0 1 1,1-1 0,-1 1 0,0-1 0,0 2 0,0-2-1,8 22 20,-1 0 0,4 25 0,7 23-4,2-24-16,-16-38-3,1 0 0,-1-1 0,9 10 0,-8-12 0,-1 0 0,1-1 0,1 1 0,7 5 0,-8-8 0,-1 1 0,1-1 0,0 1 0,0-1 0,8 2 0,-9-3 0,-1-1 0,1 1 0,0-1 0,0 0 0,0 0 0,-1 0 0,1 0 0,5-1 0,-1-2 0,-1 0 0,1-1 0,0 1 0,-1-2 0,0 1 0,0-1 0,0 0 1,9-9-1,-15 13 0,13-15 7,55-89 5,-57 81 8,28-97 10,-35 97 5,-4 14-21,1-5-4,-1 1 0,-1-1 1,0 1-1,0-1 0,-2 1 0,0-1 1,-6-23-1,-9-17 42,-2 2 1,-29-57-1,39 92-44,6 12 0,0 0 1,0 1-1,-1-1 0,0 1 0,0 0 0,-7-8 1,1 3 12,0 0 0,-21-14 1,21 21 18,-10 5-12,-39 8 0,57-10-24,0 0 0,0 1 0,1 0 0,-1-1 0,0 1 0,0 0 1,1 0-1,-1 0 0,-2 2 0,-25 18 27,-46 47-1,55-43 5,-22 45 4,29-45-35,-14 36 0,22-46-5,0 0 0,1 1 0,1 0 1,0 0-1,1-1 0,1 26 0,1-40 0,0 0-1,0 0 1,0 0-1,0 0 0,0 0 1,0 0-1,0 0 1,0 0-1,1 0 1,-1 0-1,0 0 0,1-1 1,-1 1-1,1 0 1,-1 0-1,2 1 1,4 6-182,1 0 1,-1-1 0,2 0 0,-1-1 0,1 1-1,0-1 1,0-1 0,9 5 0,36 19-7858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 7176,'70'-71'16,"82"-65"50,-137 123-60,-9 8 11,0 0 1,1 0 0,-1 1-1,12-6 1,-2 2 19,-1 2 0,23-8-1,-35 14-25,-1 0 0,0 0-1,1 0 1,-1 0 0,0 0-1,1 0 1,-1 0 0,0 1-1,0 0 1,1-1 0,-1 1-1,0 0 1,0 0 0,0 0-1,0 0 1,0 0 0,0 1-1,0-1 1,0 1 0,0-1-1,-1 1 1,1 0 0,1 1-1,-1 0 8,4 8 102,-2 13-63,-1 0 0,0 36 1,-3-26 39,-2 0-1,-8 46 1,-3 12 98,10-64-113,-3 12 5,3 1 1,1 50-1,10 55 105,-4-121-64,4 0-37,19 42 1,-27-66-85,1 0 0,-1-1 0,0 1 0,1 0 0,-1 0 0,1-1 0,-1 1 0,1 0 0,-1-1 0,1 1 0,0-1 0,-1 1 0,1-1 1,0 1-1,-1-1 0,2 1 0,7 3 20,0 0 0,0 0 1,1-1-1,-1-1 0,19 4 1,-27-6-20,1 0 1,-1 0-1,1 0 0,-1 0 1,0 0-1,1 0 1,-1 0-1,1-1 1,-1 1-1,0 0 1,2-1-1,21-9 44,0-1-1,31-19 1,-35 17 12,-1-1 0,-1-2 0,0 1-1,16-20 1,-23 24-34,54-62 302,-19 20-96,-27 31-166,-6 5 53,0 1 1,2 1-1,0 0 0,30-22 1,-42 36-102,0 0 1,0 0-1,0 0 1,0 1 0,0-1-1,0 1 1,0 0-1,0 0 1,0 0 0,0 0-1,0 0 1,0 1-1,0-1 1,0 1-1,5 2 1,-4-2 4,-2-1-9,0 1-1,1 0 1,-2-1 0,1 1 0,0 0 0,0 0 0,0 0 0,0 0-1,0 0 1,-1 0 0,1 0 0,0 1 0,2 2 0,3 3 18,30 25 131,-19-13-91,0-2 0,1-1 0,38 26 0,-46-36-66,-9-4-7,1 0 1,0-1-1,0 1 0,0-1 0,0 0 0,0 0 0,0 0 0,0 0 1,0-1-1,1 1 0,4-1 0,2 1 2,-1-1 1,0 0-1,0 0 1,1-1-1,-1 0 1,0-1-1,0 0 1,0-1-1,0 0 0,15-7 1,14-17-3,-22 12 4,-1 0 0,0-1 1,13-19-1,-1 0 12,-26 34-3,0-1 1,0 0 0,0 0-1,0 0 1,-1 0 0,1 0-1,-1 0 1,0 0 0,1 0-1,-1 0 1,0-3 0,0 3 64,-7 47 212,-9 19-195,-7 77-10,9-58-12,10-61-66,1-7-3,-16 56 28,-1 1-2,20-73-29,-1 1-4,1-1-1,-1 1 1,1-1-1,-1 1 1,1-1-1,-1 1 1,1-1 0,-1 0-1,1 1 1,0-1-1,0 0 1,-1 1-1,1-1 1,0 0-1,0 0 1,0 1-1,0-1 1,-1 0 0,1 0-1,0 1 1,0-1-1,1 0 1,-1 1-1,0-1 1,0 0-1,0-1 1,5-118-1644,-1 38-6529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9240,'0'-2'0,"0"1"1,0-1-1,0 1 1,0-1 0,0 0-1,1 1 1,-1-1-1,0 1 1,1-1 0,-1 0-1,1 1 1,0-1-1,0 1 1,-1 0-1,3-3 1,-3 4 0,1-1 1,0 0-1,0 1 0,0-1 0,0 1 0,-1-1 1,1 1-1,0 0 0,0-1 0,0 1 1,0 0-1,0-1 0,0 1 0,0 0 1,0 0-1,0 0 0,2 0 0,2 1 6,-1 0-1,1 0 0,-1 0 0,0 0 0,1 1 1,-1 0-1,4 2 0,-4-2-1,10 5-174,0 2 0,-1 0-1,1 0 1,20 20 0,-7-3-5431</inkml:trace>
  <inkml:trace contextRef="#ctx0" brushRef="#br0" timeOffset="1">850 1 5112,'0'0'0,"0"23"0,3 38 0,-1 38-64,-2 27 64,0 6-3312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2 801 3504,'-1'4'0,"4"41"0,2-10 0,1-13 0,-5-21 1,-1 0-1,1-1 1,-1 1 0,1 0 0,0-1 0,-1 1-1,1-1 1,0 1 0,-1 0 0,1-1 0,0 1-1,0-1 1,0 0 0,-1 1 0,1-1 0,0 0-1,0 0 1,0 1 0,0-1 0,0 0-1,0 0 1,0 0 0,-1 0 0,1 0 0,0 0-1,0 0 1,0 0 0,0-1 0,0 1 0,0 0-1,0 0 1,-1-1 0,1 1 0,0 0 0,0-1-1,0 1 1,0-1 0,3-2 13,0 1 1,0-1 0,-1 0-1,1 0 1,-1 0-1,6-7 1,-2 2 5,-3 3 16,-1 1 0,1-2 0,-1 1 0,0 0 0,4-11 0,44-102 239,-22 42 188,23-49-56,51-93 293,-94 197-674,-6 14-7,0 0-1,0 1 1,0 0-1,1 0 1,0 0 0,6-7-1,-1 2 17,0 1-1,1 0 1,17-14 0,-16 20 25,-5 5-52,0 0 0,-1 0 0,1 0 0,0 1 1,0 0-1,0 0 0,-1 0 0,1 1 0,-1 0 0,0 0 1,0 0-1,0 1 0,0-1 0,-1 1 0,8 7 0,17 29-2,11 33-26,-26-45-9,19 27-1,-30-51 0,-1-1-1,1 0 1,0 0-1,0 0 1,0 0 0,0 0-1,6 3 1,-4-3-7,-4-2 21,0-1 0,0 1 0,0-1 0,0 1-1,0-1 1,0 0 0,0 0 0,0 1 0,0-1 0,0 0-1,0 0 1,1 0 0,-1 0 0,0 0 0,0-1 0,0 1-1,0 0 1,0 0 0,0-1 0,2 0 0,1 0-25,3-1 2,1-1 0,-1 1 1,1-2-1,-1 1 0,0-1 0,0 0 0,-1 0 0,1-1 0,-1 0 0,0 0 0,10-12 1,-6 6 24,-1 0 1,-1-1 0,0 0-1,-1 0 1,9-19 0,-13 23 17,-1 0 0,1 0 0,-1 0 0,-1 0 1,0 0-1,0-1 0,0 1 0,-1-1 1,0 1-1,-2-9 0,1 6 24,1 6 12,0 1-1,0-1 1,-1 1-1,1-1 1,-1 0-1,0 1 1,-1 0-1,1-1 1,-3-4 0,-3-7 18,2 0-10,4 10 28,-1-1 0,-1 2 0,1-1 0,-1 0 1,0 0-1,-5-6 0,3 3 50,-2 0 1,1 0-1,-1 1 0,-9-8 1,16 15-112,0 1 1,-1 0-1,1 0 1,0-1-1,0 1 1,-1 0-1,1 0 1,0 0-1,0-1 1,-1 1-1,1 0 1,0 0-1,-1 0 1,1 0-1,0 0 1,0 0-1,-1 0 0,1 0 1,0 0-1,-1 0 1,1 0-1,0 0 1,-1 0-1,1 0 1,0 0-1,-1 0 1,1 0-1,0 0 1,0 0-1,-1 1 1,-8 2 75,0 0 0,1 1 0,0 1 0,0-1 0,0 1 0,-11 9 0,19-13-90,-18 15 313,-79 105 99,79-92-225,-63 115 64,68-114-144,-25 130 51,37-128-38,4 5-32,17 70 1,-9-85 51,5-1-74,0-1 0,26 24 0,-41-43-55,0 0 1,1 0-1,-1 0 0,0 0 0,1 0 0,-1 0 0,1 0 0,-1-1 0,1 1 1,2 0-1,11 3 17,-1-1-1,1 0 1,0-2 0,0 1 0,17-2 0,-30 0-22,0 0-1,0-1 1,0 1 0,1-1-1,-1 1 1,0-1 0,0 0-1,0 0 1,3-1 0,147-81 79,-117 59-52,152-125-1214,-88 64-4920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8696,'0'4'-4,"0"0"-1,0 0 1,0 0 0,-1 0 0,1 0 0,-1 0-1,0 0 1,-1 0 0,1 0 0,-1 0 0,1-1 0,-1 1-1,0 0 1,-4 4 0,-116 241 1049,76-136-554,-29 85 29,60-154-112,-45 183 155,50-182-222,-37 210 394,38-190-352,-1 93 0,8-103 135,2-55-515,0 0 0,0 0 1,0 0-1,0 0 1,0 1-1,0-1 0,0 0 1,0 0-1,0 0 1,0 0-1,0 0 0,0 0 1,0 0-1,0 0 1,0 1-1,0-1 0,0 0 1,0 0-1,0 0 1,0 0-1,1 0 0,-1 0 1,0 0-1,0 0 1,0 0-1,0 0 1,0 1-1,0-1 0,0 0 1,0 0-1,0 0 1,0 0-1,0 0 0,1 0 1,-1 0-1,0 0 1,0 0-1,0 0 0,0 0 1,0 0-1,0 0 1,0 0-1,0 0 0,0 0 1,1 0-1,-1 0 1,0 0-1,0 0 0,0 0 1,0 0-1,0 0 1,0 0-1,0 0 0,0 0 1,1 0-1,-1 0 1,0 0-1,0 0 0,0 0 1,0 0-1,0 0 1,0-1-1,0 1 1,0 0-1,3 0 16,-1-1 1,1 1-1,0-1 1,-1 0-1,0 0 0,1 0 1,-1 0-1,0 0 1,3-2-1,0-2 14,0 1 0,0-1-1,-1 0 1,0-1 0,5-7 0,84-133 155,-71 108-87,102-175-1776,-56 100-7331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7176,'0'38'15,"-2"68"98,-11 142 477,12-232-545,-9 65 296,-24 147 573,25-152-579,3-17-15,6-55-152,3-12 4,13-29-1336,2-6-4829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6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29 7712,'0'0'0,"-3"-19"104,2 10 104,1 39-104,-5 14-104,-1-7-72,6-15 72,0-1-5568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35 4400,'0'0'4840,"5"-5"-3994,16-13-615,-20 18-214,-1-1 0,1 1 0,-1-1 0,1 1 1,0-1-1,0 1 0,-1-1 0,1 1 0,0 0 0,0-1 0,-1 1 0,1 0 0,0 0 1,0 0-1,0 0 0,-1 0 0,3 0 0,106-7 436,-64 8-26,62 10 0,-72-6-341,-1 0 289,122 42 138,-153-46-476,0 0 0,-1 0 0,1 0 0,0 1-1,0-1 1,-1 1 0,4 3 0,12 10 66,-1 2 0,-1 0 0,26 34 0,-41-49-73,1 1-1,-1-1 1,0 0-1,0 0 1,0 1 0,0-1-1,0 0 1,0 5 0,4 20 91,-1 1 0,1 42 1,-5-68-104,0 0 0,0 0 1,0 0-1,0 0 0,-1-1 1,1 1-1,-1 0 0,1 0 1,-1 0-1,0-1 0,0 3 1,-10 14 41,0 0 1,0-1-1,-2-1 1,-19 21-1,8-19 135,-125 59 73,116-65-121,-135 30 58,135-38-58,-133 6 38,133-10-137,-144-14-1909,85 5-7759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6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8696,'14'2'-54,"6"-2"-104,34-12 66,-21 1 99,-27 9-1,-1-1-1,1 1 1,0 0-1,0 0 1,0 1-1,0 0 1,0 0-1,0 0 0,0 1 1,0 0-1,0 0 1,11 1-1,-9 5 109,0 3-55,0-1 1,-1 2-1,-1-1 1,0 1-1,0 0 1,-1 0-1,0 1 1,0 0-1,-1 0 1,-1 0-1,0 0 1,0 0-1,-2 1 1,1-1-1,-1 14 1,-12 229 588,-3-82-255,12-157-320,0-3 12,1 0 0,0 0 0,1-1 1,2 21-1,-2-32-82,0-1-1,0 1 1,0 0 0,0 0 0,0 0 0,0 0 0,0 0 0,1 0 0,-1 0 0,0 0 0,0 0 0,0 0 0,0 0-1,0 0 1,0 0 0,0-1 0,0 1 0,0 0 0,0 0 0,0 0 0,1 0 0,-1 0 0,0 0 0,0 0 0,0 0-1,0 0 1,0 0 0,0 0 0,0 0 0,0 0 0,1 0 0,-1 0 0,0 0 0,0 0 0,0 0 0,0 0-1,0 0 1,0 1 0,0-1 0,0 0 0,0 0 0,0 0 0,1 0 0,-1 0 0,0 0 0,0 0 0,0 0 0,0 0-1,0 0 1,0 0 0,0 0 0,0 0 0,0 1 0,0-1 0,0 0 0,0 0 0,0 0 0,0 0 0,0 0 0,0 0-1,0 0 1,0 0 0,0 0 0,0 1 0,0-1 0,0 0 0,0 0 0,0 0 0,0 0 0,3-1 9,-1 0 1,1 0-1,-1-1 0,0 1 1,1-1-1,-1 0 1,0 1-1,0-1 1,0 0-1,0 0 0,-1-1 1,1 1-1,0 0 1,-1 0-1,0-1 1,1 1-1,-1-1 0,1-3 1,11-19 167,50-92 73,-34 61 94,40-58 0,-68 113-341,17-28 68,2-5 45,2 1-1,1 1 1,33-35-1,-55 65-109,0 1 0,1 0-1,-1-1 1,1 1 0,-1 0 0,1 0 0,-1 0 0,1 0-1,0 0 1,0 0 0,-1 0 0,1 1 0,0-1 0,0 1-1,0-1 1,0 1 0,0 0 0,0-1 0,0 1-1,0 0 1,0 1 0,0-1 0,-1 0 0,1 0 0,0 1-1,0-1 1,0 1 0,3 1 0,0 4 58,9 30 2,14 50 0,-13-37-62,-12-42-7,1 1 1,0-1-1,0 0 1,0-1-1,1 1 1,0-1-1,11 11 1,-5-10-13,2-4 3,0 0-1,1 0 1,-1-1-1,0 0 1,1-2-1,19 0 1,-8-2-23,0 0 0,27-7 1,-34 4-43,-1 0 0,-1-1 1,1-1-1,-1 0 0,19-12 1,-17 9 19,43-21-435,-28 14 329,52-34 1,30-36-55,-97 69 109,-11 10 73,5-5 4,-1 0 1,-1-1-1,0-1 1,14-27 0,-3-12-24,-21 54 50,0-1 1,0 1-1,-1-1 1,1 0-1,0 1 1,0-1-1,-1 1 1,1-1-1,0 1 1,-1-1-1,1 1 1,0 0-1,-1-1 0,1 1 1,-1-1-1,1 1 1,0 0-1,-1-1 1,1 1-1,-1 0 1,1-1-1,-1 1 1,0 0-1,1 0 1,-1 0-1,1-1 1,-1 1-1,1 0 0,-1 0 1,0 0-1,1 0 1,-1 0-1,1 0 1,-1 0-1,0 0 1,0 0-1,-3 0 1,-1 1 0,0-1-1,1 0 1,-1 1 0,1 0 0,-6 2 0,-6 3-1,1 2 1,0-1 0,1 2 0,0 0 0,-18 14-1,13-8 0,1 0-1,1 2 1,0 0-1,-17 21 1,5-3-5,20-24 12,-29 33-40,-42 63 1,78-104 29,1 0 1,-1 0-1,1 0 1,0 0-1,0 0 0,0 0 1,0 1-1,0-1 1,1 0-1,-1 0 1,1 4-1,0 0 1,0-4 3,0-1 0,1 1-1,0 0 1,-1-1 0,1 1-1,0 0 1,0-1 0,0 1 0,1-1-1,-1 1 1,1-1 0,-1 0-1,1 0 1,0 0 0,0 0-1,0 0 1,2 2 0,-1-1 0,4 3 6,0 0 0,0 0 0,0-1 0,1 0 0,0 0 0,0-1-1,0 0 1,1-1 0,-1 1 0,1-2 0,0 1 0,17 2 0,-5-1 12,48 13 110,-55-14-88,1 0 1,-2 1 0,1 1 0,-1 0-1,1 1 1,13 9 0,-27-15-38,1 1-1,-1 0 1,1 0-1,-1 0 1,1 0 0,-1 0-1,0 0 1,0 0 0,1 0-1,-1 0 1,0 0 0,0 0-1,0 0 1,0 0-1,0 0 1,0 0 0,0 0-1,-1 0 1,1 0 0,0 0-1,-1 0 1,1 0-1,0 0 1,-1 0 0,1 0-1,-1 0 1,1 0 0,-1 0-1,0 0 1,1-1-1,-1 1 1,0 0 0,0 0-1,-1 0 1,-21 15 22,-18 0-19,35-14-10,0-1 0,-1 0 0,1-1 0,0 0 0,0 0 0,-1 0 0,1-1 0,0 1 0,-1-1 0,1-1 0,0 0 0,0 0 0,0 0 0,0 0 0,1-1 0,-1 0 0,1 0 0,-1 0 0,-6-6 0,10 7-40,1 0 0,-1 0 1,0-1-1,1 1 1,-1 0-1,1 0 0,0-1 1,0 1-1,-1-1 1,2 1-1,-1-1 0,0 1 1,0-1-1,1 0 1,0 1-1,-1-1 0,1-3 1,-1-3-908,-5-21-5969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7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0 839 6280,'21'-9'0,"20"-8"1,11-7 4,6-1-3,-38 16-5,-5 2 11,0 1 0,32-9 0,-42 14 7,0 0 1,1 0 0,0 0-1,-1 1 1,1 0-1,-1 0 1,1 1 0,-1-1-1,1 1 1,-1 1 0,1-1-1,-1 1 1,8 3 0,22 13 181,-1 1 0,31 24 1,-52-34-147,0 0 0,0-1 1,0 0-1,1-1 0,1-1 1,-1 0-1,20 5 0,-23-7-41,-8-2-6,-1-1-1,1-1 1,-1 1-1,1 0 1,0-1-1,-1 1 0,1-1 1,0 0-1,-1 0 1,1 0-1,0 0 1,2 0-1,8-2 8,1 0 1,-1-1-1,0-1 0,0 0 1,-1-1-1,1 0 0,14-8 1,3-8 0,-20 10 28,34-61 22,-37 55 12,-3-3-33,-1 0-1,-1 1 1,-1-2 0,0 1 0,-2 0-1,-4-30 1,2 33-24,3 11 0,-1 0 0,-1 0 1,1 1-1,-1-1 0,0 1 0,0 0 1,-4-7-1,0 0 22,0 1 0,-1-1 0,-11-12 0,7 18 62,1 4-76,0 0 0,0 1 0,-1 0 0,1 1 0,-18 2-1,8 4 91,-8 10-61,0 1 1,-31 26-1,36-22 47,-76 95 40,84-92-66,0 10-23,-14 47 0,26-59-4,3-3-31,1 0 0,1 0 0,5 21 0,-7-39-15,0 0 0,1 0 0,-1 0 0,0 0-1,1 0 1,-1 0 0,1 0 0,-1 0 0,1 0 0,-1 0 0,1-1-1,0 1 1,-1 0 0,3 1 0,7 7 5,0-1 0,1 0 0,0-1 0,0 0 1,14 6-1,-3-8 14,111-1 12,-104-8-18,-15 1-7,4-1-1,-1 0-1,1-2 1,-1 0 0,0 0-1,-1-2 1,21-12 0,167-128 98,-141 94-92,-39 30 22,89-110 25,-57 60 58,-40 56-103,51-59 111,20-20 107,-47 59-88,-39 38-138,-1-1 0,1 1 0,-1 0-1,1-1 1,0 1 0,-1 0 0,1 0-1,0-1 1,-1 1 0,1 0 0,0 0-1,-1 0 1,1 0 0,0 0 0,0 0-1,-1 0 1,1 0 0,0 0 0,-1 0-1,1 1 1,0-1 0,-1 0 0,1 0-1,0 1 1,-1-1 0,1 0 0,-1 1-1,1-1 1,0 0 0,-1 1 0,1-1-1,-1 1 1,1-1 0,-1 1 0,0-1-1,1 1 1,-1 0 0,1-1 0,-1 1-1,0 0 1,0-1 0,1 1 0,-1-1-1,0 1 1,0 0 0,1 1 0,3 12 54,-2-5-40,0 0-1,0 1 0,0-1 1,-1 1-1,-1 19 1,-6 99 68,2-91-35,-17 68 1,15-76-45,-15 59 70,16-68-74,2-11 7,1 1-1,1 0 0,-1 13 1,0-4 6,2-1 0,0 0 0,1 1 0,1-1 0,0 0 0,6 20 0,-7-36-16,1 0 0,-1 0-1,1 0 1,-1 0 0,1-1 0,0 1-1,-1-1 1,1 1 0,0-1 0,0 0-1,0 0 1,0 0 0,0 0 0,0 0-1,1 0 1,-1 0 0,0-1 0,0 1-1,1-1 1,-1 1 0,3-1 0,-2 0 1,9 0 31,3-6-16,1 1-1,-1-2 1,0 0 0,25-17-1,44-36 20,20-34 12,-85 75-47,2-5 4,30-43-1,3-28-4,-41 70-3,8-15-1,-3 0 0,21-65 0,33-193-55,-59 238 30,-12 56 14,-7 2-3,5 1 15,1 1 1,-1 0-1,1-1 1,0 1-1,-1 0 1,1 0-1,-1 0 1,1-1-1,-1 1 1,1 0-1,-1 0 1,1 0-1,-1 0 1,1 0-1,-1 0 1,0 0-1,1 0 1,-1 0-1,1 0 1,-1 0-1,1 0 1,-1 1-1,1-1 1,-1 0 0,1 0-1,-1 0 1,1 1-1,0-1 1,-1 0-1,1 1 1,-1-1-1,1 1 1,-11 8-5,2 0-1,-1 1 1,1 0 0,1 1 0,-8 12 0,-57 87-6,58-83 6,-18 49 4,-2 29 1,4 4 0,6-6 0,-4 48 1,27-144 1,1 1-1,1-1 1,-1 0-1,1 0 1,1 1-1,-1-1 1,1 0-1,0 1 1,1-1-1,3 11 1,-3-13 0,-1 0 3,1-1-1,0 0 1,0 0 0,0 1 0,0-1 0,1-1 0,0 1 0,4 5-1,-2-3 3,-3-4-4,0-1 0,-1 0 0,1 0 0,-1-1 0,1 1 0,0 0 0,0 0 0,-1-1 0,1 1 0,0-1 0,0 0 0,0 1 0,0-1 0,-1 0 0,1 0 0,0 0 0,0 0 0,0-1 0,0 1 0,0 0 0,-1-1 0,1 1 0,3-3 0,-3 3 0,1-1-2,0 1 1,-1-1-1,1 0 1,0-1-1,-1 1 0,1 0 1,0-1-1,-1 1 1,0-1-1,1 0 0,3-3 1,4-4 1,37-31-1400,2-2-5603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8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7448,'45'8'1,"74"9"7,-47-9 4,-48-6-11,52 3 1,-8-5-2,-3-5 1,-19-2 11,-2-2 0,67-22 0,-39 6 64,-57 20-54,16-6 362,-1 2 0,48-9 1,-78 18-358,1 0 1,-1 0 0,1 0-1,0 0 1,-1 0 0,1 0-1,0 0 1,-1 0 0,1 0-1,-1 0 1,1 1-1,0-1 1,-1 0 0,1 0-1,-1 1 1,1-1 0,-1 0-1,1 1 1,-1-1 0,1 1-1,-1-1 1,1 1 0,-1-1-1,0 1 1,1-1-1,-1 1 1,0-1 0,1 1-1,-1-1 1,0 1 0,0-1-1,1 1 1,-1 0 0,0-1-1,0 2 1,2 24 307,-2-19-287,1 7 2,-3 31 283,-28 148 448,14-128-538,15-61-321,-11 32 524,12-34-496,-1-1 0,1 1 0,-1-1 0,0 1 0,0-1 0,0 0 0,0 1 0,0-1 0,0 0 0,0 0 0,0 0 0,-1 0 0,1 0 0,0 0 0,-1 0 1,1 0-1,-1 0 0,1 0 0,-1-1 0,1 1 0,-1-1 0,1 1 0,-1-1 0,-2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49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7712,'16'-30'12,"3"-2"16,-8 9-19,25-43 66,-33 60-62,1 1 0,0-1 0,0 1 0,0 0 0,0 0 0,1 0 0,0 1 0,8-7 0,-12 11-6,-1 0-1,0 0 0,0 0 1,1-1-1,-1 1 1,0 0-1,1 0 1,-1 0-1,0 0 1,1 0-1,-1 0 1,0 0-1,1-1 1,-1 1-1,1 0 0,-1 0 1,0 0-1,1 1 1,-1-1-1,0 0 1,1 0-1,-1 0 1,0 0-1,1 0 1,0 1-1,8 2 33,0 2 1,0-1-1,-1 1 0,1 0 1,9 9-1,-6-4 7,-1 1 0,0 0 0,0 1-1,-1 0 1,-1 1 0,12 21 0,-12-19-18,5 9 106,36 100 43,-44-100-89,8 112 43,-12-90-16,-5 62 0,0-42 36,-16 180 592,19-245-592,0 0-115,0-1 0,0 1 0,0 0 1,0 0-1,0-1 0,0 1 0,0 0 1,-1 0-1,1-1 0,0 1 0,0 0 1,-1-1-1,1 1 0,0 0 0,-1-1 1,1 1-1,0 0 0,-1-1 1,1 1-1,-1 0 0,1-1 0,-1 1 1,1-1-1,-1 1 0,0-1 0,1 0 1,-1 1-1,0-1 0,1 0 0,-1 1 1,0-1-1,1 0 0,-1 0 0,-1 1 1,0-6 271,3-5-245,0 0 0,0 0 0,1 0 1,0 1-1,1-1 0,0 0 0,0 1 1,6-10-1,54-112 246,-45 103-114,-7 10-110,6-8-7,1 0 1,1 1-1,32-32 1,-36 42-20,5-6-6,1 1-1,40-30 1,0 11 15,-60 39-65,1-1-1,-1 1 1,0-1-1,1 1 1,-1-1 0,1 1-1,-1 0 1,0-1-1,1 1 1,-1 0 0,1 0-1,-1 0 1,1 0-1,-1 0 1,1 1 0,-1-1-1,3 1 1,3 1 3,24 4 2,-19-1 7,-3 2-10,0 1 0,-1 0 0,0 0 0,11 15 0,-12-6 9,10 97 3,-13-37-5,-3-55-8,1 0-1,6 35 1,-2-30 0,11 29 1,-10-46 2,5-2-5,0 0 0,0-1 1,20 8-1,-12-10 5,7-3 0,0 0 0,1-3 1,-1 0-1,0-1 0,38-9 1,-43 6-5,-12 3 2,0-1 0,0 0 1,-1-1-1,19-9 0,40-23 21,84-58 0,-80 38-23,-49 36-3,-3 3 2,0 0 1,29-36 0,-46 50-3,25-35 10,-27 36-9,1 0 0,-1-1 0,0 1 0,0 0 0,0-1 0,0 1 0,0-1-1,-1 0 1,1 1 0,-1-1 0,1 1 0,-1-1 0,0 0 0,0 1 0,0-1 0,-1-4 0,0 6 1,0 1-1,0-1 1,0 0-1,0 1 0,0-1 1,0 1-1,0 0 1,0-1-1,0 1 1,0 0-1,0-1 1,-1 1-1,1 0 1,0 0-1,0 0 0,0 0 1,0 0-1,0 0 1,-1 1-1,0-1 1,-1 0 1,-7 0 0,6 0-2,1 0 1,-1 0 0,0 0-1,1 1 1,-1-1 0,0 1-1,1 0 1,-1 0 0,1 1-1,-5 1 1,-20 10 11,-41 25 1,51-22 6,-23 34 0,26-30-18,-15 30 1,-5 24 2,10-7-3,17-44-3,-9 41 0,17-62 1,0 0-1,0 0 0,0 1 0,0-1 1,0 0-1,0 0 0,1 0 1,-1 0-1,1 0 0,-1 0 0,1 0 1,0 0-1,0 0 0,0 0 1,0 0-1,0 0 0,0 0 1,0-1-1,1 1 0,-1 0 0,0-1 1,1 0-1,0 1 0,-1-1 1,1 0-1,0 1 0,0-1 1,3 1-1,2 2-2,1-1 0,0 0 0,-1-1 1,17 3-1,-20-4 4,5 1-4,0-1 1,-1 0-1,1-1 1,0 0-1,0 0 0,0-1 1,10-2-1,-8 1 1,0 0 1,0 0 0,0-1-1,0-1 1,19-8 0,-13 5-1,-5 3 0,-1 1 0,-1-1 0,1 1 0,-1-2 0,-1 1 0,1-2 0,13-8 0,-18 7-4,-1 3 1,-4 18-5,-2 0 8,0-1 1,-1 1-1,0-1 1,-9 21-1,-42 121-1,39-117-3,-76 163-5,72-161-2,-132 255-114,137-269 119,3-5-16,-22 30 0,-33 36-23,64-84 45,-1-1-1,1 0 0,-1 1 1,0-1-1,0 0 0,0 0 1,0-1-1,0 1 0,0-1 1,0 1-1,0-1 0,0 0 1,-1 0-1,1 0 0,-1-1 1,1 1-1,-1-1 0,-4 0 1,4 0-1,3 0 2,1 0 1,-1 0-1,1 0 0,-1 0 1,1 0-1,-1 0 1,1 0-1,-1 0 0,1 0 1,-1 0-1,1 0 1,-1 0-1,1 0 0,-1-1 1,1 1-1,-1 0 1,1 0-1,0-1 0,-1 1 1,1 0-1,-1-1 1,-2-1-2,1 0 1,0 0-1,-1 0 1,1 0-1,0 0 1,0-1-1,1 1 1,-3-4-1,2 1 2,0 0 0,0 0-1,0 0 1,1 0 0,0-1-1,0 1 1,1 0 0,-1-6 0,2-8 0,1 0 0,1 0 0,1 0 0,1 0 1,8-23-1,49-109 23,-44 110-17,-1 5 29,87-160 25,-78 157 8,-26 39-68,74-90 72,7 12-51,-46 52 14,52-30 4,12 3-31,100-47-127,-63 28-1666,-69 34-6575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0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4664,'6'-1'89,"18"-3"25,-6 1 106,0 0 0,0 2-1,28 0 1,-38 2-178,0 1 0,-1-1 0,1 1 0,-1 0 0,0 1-1,13 6 1,-8-4-5,91 37 397,-95-39-398,-1 1 0,1 0 0,-1 1-1,0 0 1,0 0 0,0 0 0,-1 1-1,0 0 1,0 0 0,0 1 0,5 7-1,-6-7-5,-3-5-13,-1 0 0,0-1 0,1 1-1,-1 0 1,0 0 0,0 0 0,0 0 0,-1 0-1,2 2 1,8 32 103,10 60 0,-19-66 47,-17 121 62,8-123-82,3-14-83,-3 11 4,-2-1 0,-1 0 0,-15 27 0,20-42-23,-1 5 17,-1-1 1,0 0-1,-1 0 1,-20 22-1,28-35-54,1 0 0,-1 0 0,1 0-1,-1-1 1,1 1 0,-1 0 0,1 0 0,-1 0 0,1 0-1,0-1 1,-1 1 0,1 0 0,-1 0 0,1-1 0,-1 1-1,1 0 1,0-1 0,-1 1 0,1-1 0,0 1 0,-1 0-1,1-1 1,0 1 0,0-1 0,-1 0 0,1 0 8,-6-7 21,1-1 0,1-1 0,0 1 0,0-1 0,1 1 0,0-1 0,-3-19 0,4 19-25,-1-8 37,0 0-1,1-1 1,1 1-1,2-30 1,0 35-32,1-23 77,13-66 0,-10 77-78,1-4 51,8-13-23,21-45 1,-21 64 3,73-74 19,-68 82-46,84-39 23,-99 52-31,1-1 0,-1 1 0,1 1 0,0-1 0,0 1 0,0 0 0,0 0 0,9-1 0,0 1 3,-1-1-1,-10 1-3,0 1 1,0-1-1,1 1 0,-1 0 1,0 0-1,1 0 1,-1 0-1,0 1 0,0-1 1,5 2-1,5 2 31,0 1-1,-1 0 1,17 9 0,-18-3 97,1 9-38,18 44 1,-24-41 85,8 121 83,-12-38 135,2-14-139,-4-73-144,0-9-70,0 1 1,1-1 0,0 0 0,0 0 0,1 0-1,1 0 1,-1 0 0,6 11 0,-7-19 26,10-7 30,-7 3-100,0 0 0,0 0 0,-1 0-1,1 0 1,6-5 0,31-29-3,-12 4-14,38-54 0,2-12-126,-5 10-176,20-35-323,-72 106 293,0 0 1,25-25 0,-35 41 225,-1 1 100,0-1 1,0 1 0,0 0 0,0 0 0,0 0-1,0 1 1,0-1 0,0 0 0,0 0-1,0 0 1,0 1 0,0-1 0,-1 0-1,3 2 1,5 18-7,3 30 14,1 31 5,9 36 14,-7-70-11,1-13 2,-13-32-4,0 1-1,-1-1 0,1 0 0,0 0 0,0 1 0,1-1 0,-1 0 1,4 2-1,-4-3 0,1 0 0,-1 0 0,0 0 0,0 0 0,0-1 0,0 1 0,1-1 0,-1 1 0,0-1 0,0 0 0,4 0 0,0-1 0,-1 1 0,1-1 0,-1 0 0,0-1 0,10-3 0,-8 2 0,0-1 0,0 0 0,0 0 0,11-10 0,-5 3 0,-1-1 0,11-14 0,19-33 0,-8-1 1,-23 34 3,0 0 1,8-36-1,-18 56 4,0-1 0,0 1 0,0-1 0,0 1 0,-1-1 0,0 0 0,-1 1 0,0-1 0,1 1 0,-5-13-1,3 11 6,1 4 3,-1-1 0,0 1-1,0 0 1,0 0-1,-1-1 1,1 1 0,-1 1-1,0-1 1,0 0-1,-1 1 1,1 0 0,-1-1-1,-4-2 1,3 1 8,2 3-8,0 0 1,0 0-1,1 0 1,-1 1-1,0-1 1,-1 1-1,1-1 1,0 1-1,0 0 1,-1 0-1,1 1 1,0-1-1,-1 1 1,1-1-1,0 1 1,-1 0-1,1 0 1,-1 1-1,1-1 1,-4 2-1,4-2 1,-10 5 144,6-1-135,-1 1 0,1 0 0,1 0 0,-1 0 0,1 1 0,0 0 0,0 1 0,1-1 0,-1 1 0,2 0 0,-5 8 0,-64 115 105,59-99-71,-49 142 20,54-140-39,-10 95 19,19-123-55,0 1 0,0-1 0,0 0-1,1 1 1,0-1 0,0 0 0,0 0 0,0 1 0,1-1 0,0 0-1,0-1 1,1 1 0,2 5 0,-2-5-1,6 4 23,3-1-16,2-1 0,23 10 0,-19-15-4,34-7-1,-36 2-5,0-1-1,22-8 1,1-6-3,70-41 0,-107 58 2,27-20-20,94-110-19,-102 102-33,-13 17 71,66-109-143,-62 99 81,-1-1 1,-2-1-1,0 1 1,10-44 0,-18 54 11,0 5 28,0 0 0,1 1 0,-1-1 0,1 1 0,1-1 0,0 1 0,4-9 0,-6 13-14,-3 9 10,-14 31 6,-14 56 3,24-71 17,1-1-1,1 1 0,-2 41 0,4-41 0,1-11-3,0 0 1,0-1-1,1 1 0,1 11 1,1-3 0,-1-3 1,-1-7-5,1-1 0,0 0 1,4 15-1,-4-19 5,0 3-6,1 1 0,1-1-1,-1 1 1,6 10-1,-7-16 4,0 0-1,1 0 1,-1 0-1,1 0 1,-1 0-1,1 0 0,-1-1 1,1 1-1,0-1 1,0 1-1,0-1 1,0 1-1,0-1 1,0 0-1,0 0 1,0 0-1,0 0 0,0-1 1,1 1-1,-1-1 1,0 1-1,4 0 1,1 0 0,3-2-3,25-21 1,73-61 117,-103 80-93,0 0 0,0 1-1,0-1 1,0 1-1,0 0 1,0 1-1,0-1 1,1 1 0,-1 0-1,9 0 1,-7 1-1,8 0 72,21 11 31,68 30 0,-90-33-109,-10-6 1,1 0 0,0 0-1,-1 0 1,1 0 0,10 1 0,3 0 10,1-1 1,30-1-1,-29-4 8,-1-3-18,-1-2 0,0 0 0,21-14 0,-21 7-3,24-33-1,8-21-4,-34 46-2,12-27 0,-21 35 0,-1 1 0,8-29 0,-11 28 2,-1-1 0,0 1-1,-1-1 1,-1 1 0,0-1 0,-1 1 0,-1-1 0,0 1 0,-1 0 0,-10-29 0,8 30 1,4 9 1,0 1 0,-1 0 0,0 0 0,0 0 0,0 1 0,0-1 0,-1 0 0,1 1 0,-7-7 0,-3-2 13,0 0 1,-24-18 0,35 30-13,0-1-1,1 1 1,-1-1-1,0 1 1,0-1-1,0 1 1,0 0-1,1-1 1,-1 1-1,0 0 1,0 0-1,0 0 1,0-1-1,-1 1 1,-10 0 24,-1 1 0,1 0-1,0 1 1,0 0 0,0 1 0,0 0-1,-19 8 1,-69 34 98,99-44-128,-9 3 40,0 1-1,0 1 1,0-1-1,-11 11 1,7-5-12,-28 24 6,40-33-24,-1 1-1,0-1 0,1 0 0,-1 1 1,1 0-1,0 0 0,0-1 1,0 1-1,0 1 0,0-1 0,-1 4 1,-1 3 5,-7 26-1494,3 0-5980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264 559 9688,'0'20'1,"-2"23"14,-1-5 11,3 70 0,2-94 35,1 0 0,1 0 0,0 0 0,0 0 0,9 15 0,-7-23 74,0-5-111,0 0 0,0-1 1,0 0-1,0 0 0,0 0 0,0 0 0,7-2 0,2-4 111,72-45 56,-81 47-161,1-1 1,-1 1-1,0-1 1,-1 0 0,1-1-1,4-6 1,5-4 1,0 1-10,-8 9 9,-1 0 1,0-1-1,0 0 0,9-14 1,0-5 61,15-28-1,-29 53-77,-1-1 0,1 0 0,0 0 0,0 0 0,-1 1 0,1-1 0,-1 0 0,0 0 0,0 0 0,1 0 0,-1 0 0,0 0 0,-1 0 0,1 0 0,-1-3-1,0-3 21,0 3-11,1 0 0,-1 0 0,0 0 0,0 0 0,-1 1 0,1-1 0,-1 1 0,0-1 1,-1 1-1,1-1 0,-1 1 0,-5-7 0,-18-15 29,13 17 82,0 4-87,0 0 0,0 1 0,-25-4 0,22 10 80,4 1-69,1-1-32,0 1-1,1 1 1,-1-1 0,1 2-1,0 0 1,0 0-1,-15 10 1,-89 69 104,89-63-70,-94 119 27,115-135-79,1 0 1,0 0-1,-1 0 0,-2 8 1,-17 46 22,-18 62 0,36-86 9,5-2-22,1 0 1,8 43 0,-9-74-18,1 0 0,-1 1 0,1-1 0,0 0 1,0 0-1,-1 0 0,1-1 0,3 5 1,65 86 22,-52-77-17,3-4-4,0-1 1,0-1-1,24 7 0,-20-13 10,-14-3-10,2 0-2,0 0 0,0-1 0,0-1 0,0 0 0,-1 0 1,1-1-1,-1-1 0,0 0 0,21-10 0,41-25 10,26-23-8,-73 42-2,-1 0-1,25-28 1,-20 15-1,31-46 0,19-42-1,-14-2 0,-8-6 0,-5-11 0,-6 5 0,-3 19 0,-8 26 0,-13 33 0,-6 0-2,-17 57 2,0-1 0,0 1-1,0 0 1,0-1 0,0 1-1,0-1 1,0 1 0,0 0-1,0-1 1,0 1 0,0 0-1,0-1 1,0 1 0,-1-1-1,1 1 1,0 0 0,0-1 0,0 1-1,-1 0 1,1-1 0,0 1-1,0 0 1,-1 0 0,1-1-1,0 1 1,-1 0 0,1 0-1,0-1 1,-1 1 0,1 0-1,0 0 1,-1 0 0,1 0-1,0 0 1,-1-1 0,1 1-1,-1 0 1,1 0 0,0 0 0,-1 0-1,1 0 1,-1 0 0,1 0-1,0 0 1,-2 1 0,-10 0-4,3 4-15,-8 12 11,0 0 0,-14 20 0,16-13-24,-56 147-8,56-131 8,-50 154-9,55-159 2,-22 123-10,29-130 9,2-9 20,0 0 9,1 0-1,0 1 1,2-1-1,0-1 1,6 24 0,-2-20-12,14 33 0,-19-55 22,-1 1 0,0-1 0,0 1 0,0-1 0,0 1 0,1-1 0,-1 0-1,0 1 1,0-1 0,1 0 0,-1 1 0,0-1 0,1 0 0,-1 1 0,0-1 0,1 0 0,-1 0-1,1 1 1,-1-1 0,0 0 0,1 0 0,0 1 0,8 1-4,0 0 1,-1 0-1,1 0 0,1-1 1,10 0-1,-1-5-8,14-12 3,46-30 1,-54 27-3,39-34 4,10-12 7,-8 0 1,-11 6 1,21-42 20,-37 47 7,-35 50-13,-4 4-15,0-1 1,1 1-1,-1 0 1,0 0 0,0 0-1,0 0 1,0-1-1,0 1 1,1 0-1,-1 0 1,0 0-1,0 0 1,0 0-1,0 0 1,1 0-1,-1 0 1,0-1-1,0 1 1,0 0-1,1 0 1,-1 0-1,0 0 1,0 0-1,0 0 1,1 0-1,-1 0 1,0 0-1,0 0 1,0 0-1,1 0 1,-1 1-1,0-1 1,0 0-1,0 0 1,1 0-1,-1 0 1,0 0-1,0 0 1,0 0-1,0 0 1,1 1 0,-1-1-1,0 0 1,0 0-1,0 0 1,0 0-1,0 1 1,0-1-1,1 0 1,-1 0-1,0 0 1,0 1-1,0-1 1,3 11-1,-3-10 1,3 31 1,3 108-25,-3-127 8,0 0-1,0-1 1,1 1 0,1-1-1,10 19 1,-13-28 2,0 1-1,0-1 1,0-1 0,0 1 0,1 0 0,-1 0-1,4 2 1,0 0-2,-4-4 8,0 0 1,0 0 0,0-1-1,0 1 1,0-1 0,0 1 0,0-1-1,0 0 1,0 1 0,0-1-1,0 0 1,0 0 0,0-1-1,0 1 1,1 0 0,-1-1 0,0 1-1,0-1 1,3-1 0,-4 1-3,4 0 0,-1 0 1,0-1-1,0 1 0,0-1 1,0 0-1,0 0 0,0-1 1,-1 1-1,1-1 0,-1 0 1,0 0-1,1 0 0,-1 0 1,-1-1-1,1 1 0,0-1 1,-1 1-1,0-1 0,0 0 1,0 0-1,0 0 0,-1 0 1,2-5-1,-3 7 8,1 1 0,-1-1 0,0 1-1,0-1 1,0 1 0,0-1 0,0 1 0,0-1 0,0 1 0,-1-1 0,1 1-1,0-1 1,-1 1 0,0 0 0,0-3 0,-2-2-1,-13-23 1,-5 4 1,-1 9 1,18 14 0,-1 1 0,1 0-1,0 0 1,-1 0 0,0 0 0,1 1 0,-1 0-1,1 0 1,-1 0 0,-7 1 0,11 0-1,-14 3 15,-67 40 13,64-30-1,-11 18-9,-27 40 0,41-47 2,-35 100 5,48-121-23,1 1 0,-1 0 0,1 0 0,0 0-1,0 0 1,0 0 0,1 0 0,0 10 0,0-2 1,0-9-3,0-1 1,0 1-1,1 0 1,-1-1-1,1 1 0,-1-1 1,1 1-1,0-1 1,2 4-1,-1-4 0,-1-1 1,1 0-1,-1 0 1,1 0-1,0 0 0,0 0 1,0 0-1,0 0 1,0-1-1,0 1 0,0-1 1,4 2-1,3 2 1,0-1-1,1-1 0,16 5 1,-15-6-1,-1 0 0,1-1 0,0 0 0,11-1 0,-10-1 0,1 0 0,-1-1 0,21-6 0,2-4-1,-1-3 1,42-22-1,-76 36 1,28-15-5,117-85 0,-46 28-29,-15 17 9,33-34-30,-109 84 57,40-29-38,-48 35 36,12-4 0,-11 4 0,0 1 0,0-1 0,0 1 0,0 0 0,0-1 0,0 1 0,0 0 0,0 0 0,0-1 0,0 1 0,-1 0 0,1 0 0,0 0 0,-1 0 0,2 2 0,0 2 0,1 0 0,-1 0 0,-1 0 1,1 0-1,1 7 0,-2 5 1,0 0 1,0 0-1,-2 0 0,0-1 1,-6 26-1,-1 4 6,-2-1 0,-17 48 0,23-81-4,-55 149 37,58-157-33,0 3 2,7-69 54,24-50-31,-19 83 9,65-126 27,-57 125-1,-11 18-43,8-11 7,1 0-1,0 1 1,2 1-1,37-33 1,156-106 145,-194 147-171,-12 9-4,-1 0 1,0 1 0,1-1-1,-1 2 1,1-1-1,9-3 1,19-4 10,-32 9-12,0 1 1,0 0-1,0 0 0,1 0 0,-1 0 1,0 0-1,0 0 0,0 0 1,0 1-1,1-1 0,-1 1 1,3 1-1,-2-1 0,0 1 1,-1 0 0,1 0-1,0 0 1,-1 0-1,0 0 1,1 0-1,-1 1 1,2 2-1,0 1 0,0-1 1,-1 1-1,1 1 0,-1-1 0,3 9 1,-3-7-1,-1 1 0,0-1 0,-1 1 0,0-1 0,1 15 0,-3-6 0,-1-1 0,-6 32 0,-18 44 0,-8 8 0,2-8 0,7-16 0,3-22 0,7-22 0,6-19 0,5-13 0,2-10 0,2 9 0,10-35 0,10-18 0,7-17 1,60-122 35,-79 175-33,-4 9 5,1 0 0,0 0 0,9-12 0,-7 10-4,4-5 14,0 1 0,13-15 0,-20 25-7,1 1 0,-1-1 1,1 1-1,0 0 0,1 0 0,-1 0 1,1 1-1,-1 0 0,1 0 0,0 1 1,9-3-1,-13 4-5,1 0 1,0 1-1,0-1 1,0 1-1,0 0 0,0 0 1,0 0-1,0 0 1,0 0-1,0 1 1,0-1-1,0 1 0,-1 0 1,1 0-1,0 0 1,0 0-1,-1 0 1,1 1-1,0-1 0,-1 1 1,0 0-1,1 0 1,-1 0-1,0 0 1,0 0-1,0 0 0,2 4 1,15 27 12,-15-16 22,-2 17-11,-4 48 0,-1-51-11,-3 0 0,-15 55 1,12-55-15,-11 38 29,12-47-28,-14 41 15,19-56-12,1-3-3,0 0 0,0 0-1,1 0 1,-1 0 0,1 0-1,0 0 1,-1 7 0,7-16 10,19-21-3,13-26-10,64-86-10,-33 45-53,-54 72 50,-3 6-60,16-32 1,72-135-723,-79 143 660,-18 36 112,-1 4 18,0-1 1,0 1-1,0-1 1,-1 1 0,1-1-1,0 1 1,0 0-1,0 0 1,0-1-1,-1 1 1,1 0 0,0 0-1,-1 0 1,1 0-1,-1 0 1,1 1 0,2 3 1,9 25 6,-9-21-4,12 41 3,28 81 79,-42-127-79,1 0 1,0 0-1,0-1 1,0 1-1,0 0 0,1-1 1,-1 1-1,1-1 1,0 0-1,0 0 0,0 0 1,1-1-1,-1 1 1,0-1-1,1 1 0,0-1 1,5 2-1,-1-1 0,-6-2-3,0 0 1,0-1-1,0 1 0,0 0 0,1-1 1,-1 0-1,0 0 0,0 1 0,1-1 1,-1-1-1,0 1 0,1 0 0,-1 0 1,3-2-1,11-2 12,-1-1 0,0 0 0,1-1 0,-2-1 0,1-1 0,-1 0 0,21-15 0,23-26 57,-57 48-71,14-13 60,0 0 0,0-2 0,21-28 0,-33 39-47,-1 0 1,0 0 0,0-1 0,0 1 0,0 0 0,-1-1 0,0 1-1,0-1 1,-1 1 0,1-1 0,-1 1 0,-1-1 0,1 0 0,-1 1-1,1-1 1,-2 1 0,-1-6 0,3 11-11,0-1 0,0 1 1,0-1-1,0 1 0,0 0 0,0-1 0,-1 1 1,1 0-1,0-1 0,0 1 0,-1 0 0,1-1 1,0 1-1,0 0 0,-1 0 0,1-1 0,0 1 1,-1 0-1,1 0 0,0-1 0,-1 1 1,1 0-1,0 0 0,-1 0 0,1 0 0,-1-1 1,-6 0 13,-1-1 1,1 1-1,0 0 1,-1 0-1,1 1 1,-16 1-1,6 4 77,-86 44 36,82-35-36,-74 75 23,80-67-89,-34 96 12,44-95-32,1 28 4,4-40-11,1 0 0,3 19 0,-3-24-2,1 0 1,-1 0 0,1 0 0,1 0 0,-1-1 0,1 1 0,0-1-1,5 7 1,0-7-5,4-4 4,0 0 0,0 0 0,0-1 1,19-3-1,-10-2-12,100-52-11,-108 50 6,-1 0 1,1-2-1,14-11 1,-6 3 7,0 2 1,35-32-77,-49 42 87,29-27-130,-2-2 1,55-68 0,-82 91 99,1-1-1,1 0 0,14-15 0,-21 25 13,-2 2 12,0 1 4,1 1 0,-1-1 0,0 0 0,1 1 0,-1-1 0,0 0 0,0 1 0,0-1 0,0 0 0,0 1 0,0-1 1,-1 2-1,-4 19-5,-9 49-11,4 14-6,9-71 12,1-1 0,0 1 0,1-1-1,6 26 1,-7-36 9,1-1-1,1 0 0,-1 0 1,0 0-1,0 0 0,1 0 0,-1 0 1,1 0-1,0 0 0,-1 0 1,1-1-1,0 1 0,0-1 1,0 1-1,0-1 0,1 0 1,-1 0-1,0 0 0,0 0 1,1 0-1,-1 0 0,3 0 1,-2 0-2,9-1-29,19-5 10,36-11 0,-3-2-18,59-22 25,-64 16 15,-2-1 1,32-14 14,-66 31-9,-18 8-3,-2 2-1,11 7 1,-10-4-2,-1 0 0,1 0 0,0 0 1,3 8-1,15 25-16,27 32-4,-37-59-33,13 5 10,32 16 0,-35-26-63,6-4 56,0-1 0,39-4 0,-42-4-56,-11 1 61,1 0 18,1-1 1,-1-1-1,-1 0 0,1-1 0,-1 0 0,22-20 1,-25 19-7,4-4 6,0 0 0,0-1 0,-1-1 0,21-31 0,-19 22-1,-1-1 1,-2 0-1,0-1 1,15-49-1,-23 58 24,-3 9 1,-1 0 0,0 0 0,0 0 0,0 0 0,-2-13 0,1-41-11,-4-8 12,2 46 2,-10-40 1,12 64 0,-1 0 0,1 0 0,-1 0-1,1-1 1,-1 1 0,1 0 0,-1 0 0,0 0 0,0 0 0,1 0-1,-1 0 1,0 0 0,0 0 0,0 0 0,0 1 0,0-1 0,0 0-1,0 0 1,-1 1 0,1-1 0,0 1 0,0-1 0,0 1 0,-1 0-1,1-1 1,0 1 0,-1 0 0,1 0 0,0 0 0,0 0 0,-3 0-1,3 0 2,-7 4 32,4-1-29,0 1 1,1 0-1,-1 0 1,1 0-1,-4 6 1,-20 44 50,-53 145 108,73-180-156,4-12 0,1-1-1,0 1 1,0 0-1,1 0 0,0 1 1,0 6-1,-4 48 60,4 78 1,9-66-35,8 25 19,-15-84-1565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10936,'5'3'5,"1"0"0,-1 0 0,0-1 0,1 0 0,-1 0 1,11 2-1,35 3-1,97-5-6,-134-3-2,22 0-22,241-25-29,-203 22 54,-16 2 1,-20-3 1,-36 5-2,3-1 4,-1 1 0,0-1-1,0 0 1,0 0 0,0 0-1,0-1 1,0 1 0,0-1 0,0 0-1,0 0 1,-1-1 0,1 1 0,-1-1-1,1 1 1,3-6 0,34-36-1287,2-3-5156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5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0 992,'0'0'4554,"3"4"-4155,9 12 17,-10-13-327,-1 0-1,1 0 1,-1 0-1,0 0 1,0 1-1,0-1 1,0 0-1,-1 0 1,1 1-1,-1-1 1,0 0-1,0 1 1,0-1-1,-1 6 1,0 5 142,1-6-143,1 33 443,-3 0 1,-8 58-1,3-56-315,6-31-160,-1 1 1,-1 0 0,0-1-1,-4 14 1,6-24-46,0-1-1,1 1 1,-1-1-1,0 1 1,0-1-1,0 0 1,0 1-1,0-1 1,0 0-1,0 1 1,-3 1 0,-14 16 147,17-18-112,0 0-44,1-1 1,0 0-1,0 1 0,0-1 1,-1 0-1,1 1 1,0-1-1,-1 0 1,1 1-1,0-1 1,-1 0-1,1 1 1,0-1-1,-1 0 0,1 0 1,-1 0-1,1 1 1,-1-1-1,1 0 1,0 0-1,-1 0 1,1 0-1,-1 0 1,0 0-1,-1-15-1231,0-5-4931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8344,'0'0'0,"15"21"48,-3 6 8,3 8 48,-3-2 8,-5-9-112,-2-7-56,-4-5 56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6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57 7264,'5'22'-3,"-4"-15"-20,0-1-1,0 1 1,0 0-1,-1 0 0,0 8 1,-2 36-97,-8 18 97,-35 160 176,31-129 5,-2 183 176,15-281-328,1 0 0,1 1 0,-1-1-1,0 0 1,0 1 0,1-1 0,-1 0-1,1 0 1,0 1 0,0-1 0,0 0-1,1 3 1,2 2 3,-3-7-7,-1 0-1,1 0 1,0 0-1,0 1 1,-1-1 0,1 0-1,0 0 1,0 0-1,-1 0 1,1 0-1,0 0 1,0 0-1,-1-1 1,1 1-1,0 0 1,-1 0-1,1 0 1,0-1-1,0 0 1,1 1 1,7-4 6,-1 0 0,1 0-1,-1 0 1,0-1 0,-1-1 0,1 1 0,-1-1 0,8-8 0,53-62 83,-51 56-64,45-53 304,-36 39-199,87-102 867,-99 120-937,-9 11-2,0-1 1,0 1-1,1 0 0,0 0 0,0 1 1,10-6-1,3-3 85,1 2 0,0 0 0,1 2-1,0 0 1,1 1 0,0 1 0,35-6 0,-42 14-26,-4 4-101,1 0 1,-1 0 0,0 1 0,-1 0-1,1 1 1,-1 0 0,-1 1 0,1 0-1,-1 0 1,9 12 0,14 25-13,-21-28-3,-5-7-12,0 1-1,1-1 1,0 0-1,1 0 1,0-1-1,1 0 1,0 0-1,16 11 1,-21-18-12,-1-1 1,0 0 0,1 0 0,-1 0 0,1-1 0,-1 1-1,1-1 1,0 0 0,-1 0 0,1 0 0,-1 0-1,1 0 1,6-3 0,-5 2-10,4 0-16,-1-1 0,0 0 1,1-1-1,-1 1 0,0-2 0,0 1 0,12-9 0,-11 7 10,5-3-44,0 0 0,-1-2 0,0 1 0,17-17 1,-19 16 40,2-5-141,-7 7 120,-1 0 37,0 1 0,0-1 1,-1 0-1,0-1 1,0 1-1,-1-1 0,0 1 1,0-1-1,-1 0 0,1-11 1,0-176-111,-3 174 129,0 16 2,0-1 0,0 0-1,-1 1 1,1-1 0,-2 1 0,-1-8 0,-8-25 0,-6 5 2,-3-3 7,19 36-7,1 1-1,-1-1 1,1 1-1,-1-1 1,1 1-1,-1 0 0,0-1 1,1 1-1,-1 0 1,0-1-1,1 1 1,-1 0-1,0 0 1,1 0-1,-1 0 1,0-1-1,1 1 1,-1 0-1,0 0 1,0 0-1,1 0 1,-1 1-1,0-1 1,1 0-1,-1 0 1,0 0-1,1 1 1,-1-1-1,0 0 1,1 0-1,-1 1 1,0-1-1,1 1 1,-1-1-1,1 1 1,-1-1-1,1 1 1,-1-1-1,1 1 1,-1-1-1,1 1 1,-1-1-1,1 1 1,0 0-1,-1 0 1,-11 22 5,0 20-3,-31 231 41,27-76 79,11-47-54,5-138-40,0 0 0,1 0 0,3 21 0,0-13-12,-2-2-5,-2-14-1,1 1 1,0-1 0,0 1 0,0-1-1,1 0 1,4 10 0,14 34 81,-20-48-110,1 0 0,0 0 1,0 0-1,-1-1 0,1 1 0,0 0 0,0 0 1,0 0-1,0-1 0,0 1 0,1 0 1,-1-1-1,0 1 0,0-1 0,0 0 0,0 1 1,1-1-1,-1 0 0,0 0 0,0 1 0,1-1 1,-1 0-1,0 0 0,0 0 0,1-1 0,-1 1 1,0 0-1,3-1 0,-1 0-561,23-1-5482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9328,'14'22'0,"13"30"0,3 21 0,0 12 0,-6 1 112,-7-26 124,27 68 0,-11-49 49,-25-65-57,-2-8-337,1-1 0,-1 0 0,1 0 0,0 0 1,0-1-1,0 0 0,1 0 0,10 3 0,27 10-6184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6904,'22'5'1,"-18"-3"0,0-1 0,0 0 1,0 0-1,0 0 0,0 0 0,5 0 0,15 0 1,0 0 0,1-1 0,27-4 0,211-37-218,-238 40 184,30-4-5,-53 5 45,0 0 0,0 0-1,0 0 1,0 0 0,1 0 0,-1 1 0,0-1 0,0 1 0,0 0-1,0-1 1,0 1 0,0 0 0,0 0 0,-1 0 0,1 0 0,0 1-1,0-1 1,2 3 0,4 5 37,-1 0 0,0 0 0,0 0 0,-1 1 0,0 0 0,-1 0 0,0 1 0,0 0 1,-2 0-1,1 0 0,-1 0 0,-1 0 0,3 19 0,-4-13 5,0-2-8,0-1 0,1-1 0,1 1 1,0 0-1,1 0 0,0-1 0,1 0 0,0 0 1,11 18-1,-11-24-23,-1-1 0,1 0 0,1 0 0,-1 0 1,1-1-1,0 1 0,0-1 0,1-1 0,0 1 1,-1-1-1,1 0 0,8 2 0,-12-5-11,1-1-1,-1 0 1,0 0-1,0 0 1,1 0-1,-1 0 1,0-1-1,0 1 1,1-1-1,-1 0 1,0 0-1,0 0 1,5-3-1,-4 2 5,0 0 1,0 0-1,0 0 0,0 0 0,-1-1 0,1 1 0,-1-1 0,0 0 0,0 0 0,0 0 1,0 0-1,0-1 0,-1 1 0,5-8 0,-4 6 6,-1 1 2,0 0 0,0 0 0,0 0 0,-1 0 0,0 0 0,0-1 0,0 1 0,0 0-1,0-1 1,-1 1 0,0-1 0,0 1 0,0-1 0,-1 1 0,-1-8 0,2 8 4,-2-4 45,0 0 1,0 0-1,-1 1 0,0 0 1,0-1-1,-1 1 0,0 0 1,0 0-1,-1 1 0,0 0 1,0-1-1,0 1 0,-1 1 1,-8-8-1,11 11-22,0 0-1,0 0 1,1 0-1,-2 0 1,1 1-1,0-1 1,0 1-1,0 0 1,-1 0 0,1 0-1,-1 0 1,1 1-1,-1-1 1,1 1-1,-1 0 1,1 0-1,-1 0 1,1 1 0,-1-1-1,1 1 1,0 0-1,-5 1 1,-5 3-280,1 0 1,1 1-1,-1 0 0,-14 10 1,26-15 203,-34 21-6451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7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9776,'10'-6'15,"-1"0"1,1 0 0,14-6 0,-9 5 1,-14 7-14,0 0 1,0 0 0,-1 0-1,1 0 1,0 0-1,0 0 1,0 0 0,0 0-1,0 1 1,0-1 0,0 0-1,0 1 1,0-1 0,-1 0-1,1 1 1,0-1-1,0 1 1,0-1 0,0 2-1,2-1 5,2 3-2,0 0 0,0 0 1,0 1-1,-1 0 0,1 0 1,-1 0-1,0 0 0,-1 1 1,1-1-1,-1 1 0,0 0 1,-1 0-1,1 0 0,-1 1 1,2 7-1,-1-3-2,2 10 43,-4-12-29,1 9 7,-1 1 0,0-1 1,-1 0-1,-5 34 0,-24 153 253,27-186-261,0 39 112,12 103 955,-10-164-1028,0-1 1,0 0 0,1 1-1,-1-1 1,1 0 0,1-5 0,5-21 142,16-73-1494,-9 41-6138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 7536,'6'16'36,"1"0"215,-2-1 0,7 30 0,-11-40-208,-1 0 1,1 0-1,-1 0 1,0 0-1,0 0 1,-1 0 0,0 0-1,0 0 1,0 0-1,0 0 1,-1 0-1,1 0 1,-5 6-1,5-10-33,1 0 0,-1 0 0,0 0-1,1 0 1,-1 0 0,0 0 0,0 0-1,0-1 1,0 1 0,0 0 0,0-1-1,0 1 1,0-1 0,0 1-1,0-1 1,0 1 0,0-1 0,0 0-1,0 0 1,0 1 0,-1-1 0,1 0-1,0 0 1,0 0 0,0 0 0,-2-1-1,-29-7 153,25 5-152,6 2-4,0 0-1,0 0 1,-1 0 0,1 0-1,0 0 1,0 0 0,0 0-1,0 0 1,0 0 0,0-1-1,0 1 1,0 0 0,1-1-1,-1 1 1,1-1 0,-1 1-1,1-1 1,-1 1 0,1-1-1,0 1 1,-1-1 0,1 1-1,0-1 1,0 1 0,0-1-1,1 0 1,-1-1 0,5-78-1069,1 30-4530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5024,'22'50'64,"-11"-18"38,-1 1-1,6 44 1,-13-60-82,-2-9 11,0 0 0,-1 1 1,1-1-1,-2 9 0,-24 211 422,23-213-451,-6 94 348,6-78-300,1-15 127,0-5-100,0-1 0,1 1 0,0-1 0,1 0 0,0 1 0,0-1 0,4 13 0,-3-16 77,0 0-1,0-1 1,1 1 0,0-1-1,0 0 1,1 1 0,-1-1-1,1-1 1,0 1 0,1-1-1,0 1 1,0-1-1,0 0 1,0-1 0,1 0-1,5 5 1,-7-7 201,4 3-22,-6-4-41,1-1-53,3 0-393,0-1 0,0-1 0,0 1 0,0-1 0,0 0 0,7-4 0,7-4-6512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8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7352,'13'-6'-13,"48"-18"-69,95-22 184,-150 44-95,48-11 1091,92-11 0,-139 24-990,2-2-57,0 0 0,0 0-1,0-1 1,0 0-1,-1-1 1,14-6 0,-3 0-932,33-14-5199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49:5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279 329 5208,'18'-45'6,"-11"30"7,-1 0 0,0 0 0,-1-1 0,-1 0 0,4-28 0,-7 29 25,-1 0 1,-4-28-1,3 29 31,0 0-1,0 1 1,2-21-1,3 20 1862,-4 14-1888,-6 37 1137,-20 66-583,-32 129 313,46-182-581,-62 226 121,57-220-194,-64 227 94,68-229-154,-29 171 69,40-188-136,4 14-40,11 54 0,-13-103-79,0 1 0,1-1-1,-1 0 1,1 0 0,0 0 0,0 0 0,0 0-1,0 0 1,1 3 0,7 8 16,1 0 0,0-1-1,1 0 1,15 14 0,-26-26-22,1 1 1,-1-1-1,1 1 0,0-1 1,-1 1-1,1-1 0,0 0 1,-1 1-1,1-1 0,0 0 1,-1 1-1,1-1 0,0 0 1,0 0-1,-1 0 0,1 0 1,0 0-1,0 0 0,1 0 1,6 0 6,0-1 0,-1 0 0,1-1 0,0 0 0,-1 0 0,1 0 0,-1-1 0,12-6 0,-3-4 45,5-14-18,30-48 1,-35 46-26,-2 0 1,-1-1 0,11-42 0,-18 55-11,3-17 6,9-59 4,-3-30-8,-8-2 1,-7 13-3,0 79-3,-1-6-4,-1 0 1,-10-51-1,9 72 1,-1-13-43,-3 0 1,-15-46-1,21 75 22,-2 4 0,3-2 25,0 0-1,0 0 1,-1 0-1,1 0 1,0 0-1,0 0 1,0 0-1,-1 0 1,1 0 0,0 0-1,0 0 1,0 0-1,-1 0 1,1 0-1,0 0 1,0 0-1,0 0 1,0 1 0,-1-1-1,1 0 1,0 0-1,0 0 1,0 0-1,0 0 1,0 1-1,-1-1 1,1 0-1,0 0 1,0 0 0,0 1-1,0-1 1,0 0-1,0 0 1,0 0-1,0 0 1,0 1-1,0-1 1,0 0-1,0 0 1,0 1 0,0-1-1,0 0 1,0 0-1,0 0 1,0 1-1,0-1 1,0 0-1,0 0 1,7 20-7,1 0-1,1-1 1,0 0 0,1-1-1,18 24 1,-24-37 4,0-1 1,0 1 0,1-1-1,-1 0 1,1 0-1,0 0 1,0-1-1,0 0 1,0 0-1,0 0 1,7 2 0,-4-2-1,-3-1 1,0 0 0,0 0 1,0-1-1,1 0 0,-1 0 0,0 0 1,1-1-1,-1 1 0,0-1 1,1-1-1,-1 1 0,7-2 0,-5 1-2,1 0-3,-1-1 0,0 0-1,1 0 1,-1 0 0,0-1 0,0 0-1,10-7 1,-5 4-1,1-1-14,1 0 0,-2-1 1,19-14-1,-16 11 11,-5 4-7,-1 0-1,0-1 0,0 0 1,0 0-1,9-13 0,2-2 4,39-34 0,-57 55 15,0 0 0,0 0 0,0 0 0,0 0 1,1 1-1,-1-1 0,0 1 0,1 0 0,-1-1 1,1 1-1,0 0 0,2 0 0,-4 1 1,0 0 1,-1 1-1,1-1 0,0 1 0,-1-1 0,1 0 0,0 1 0,-1-1 1,1 1-1,-1 0 0,1-1 0,-1 1 0,0-1 0,1 1 0,-1 0 1,1-1-1,-1 1 0,0 0 0,0-1 0,1 2 0,0 0 2,3 7 8,-1-1-1,0 0 1,-1 1-1,1 0 1,-2-1 0,2 11-1,1 57 69,-3-35-32,0-21-38,5 35 58,-6-54-66,13 57 81,-11-53-75,-1 0 0,1 1 0,0-1 0,1 0 1,0 0-1,-1 0 0,1 0 0,1-1 0,5 7 1,-7-9-6,0-1 1,1 1-1,-1-1 1,1 0-1,-1 0 1,1 0-1,-1 0 1,1 0-1,0-1 1,0 1-1,-1-1 1,1 1-1,0-1 1,0 0 0,-1 0-1,5-1 1,-3 1-1,0 0 0,0 0 0,-1 0 0,1 0-1,-1-1 1,1 1 0,-1-1 0,1 0 0,3-2 0,5-1 1,36-13 1,5-6 1,2-4-3,-5-4-2,-9-7 0,-9-4 0,-6-2 0,-19 32 0,-3 5 0,0-1 0,-1 0 0,0 0 0,3-11 0,-2 4 1,-3 13 7,2 4 4,2 7-3,-1-1-1,1 1 1,-1 0 0,-1 0 0,0 0-1,0 1 1,-1-1 0,2 15 0,-1-9 3,1-1 1,6 19 0,-5-20-8,-4-10-1,0 1 0,1-1-1,0 1 1,-1-1 0,1 0-1,1 1 1,-1-1 0,0 0-1,1 0 1,3 3 0,4 3 7,-1-1 0,2 0 0,16 10 0,-15-15 10,-2-2-15,0-2 0,0 1 0,0-1 0,-1-1 0,1 0 0,-1 0 0,1-1 0,-1 0 0,15-8 0,8-13-3,-27 19-3,-1 0 0,1-1 0,-1 0 0,0 1 1,0-2-1,5-12 0,-7 8 7,-4 0-3,1 0 0,-2 0 0,0 0 0,0 0 0,-1 0 0,0 1 0,-7-13 0,-6-8 29,-31-39-1,18 33 27,-36-34 1,62 69-55,-1-2-1,-14-20 4,17 20-275,-1 0-1,1 0 1,0 0 0,1 0-1,-3-8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0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8608,'10'1'19,"0"0"1,-1 1 0,0 0 0,1 0-1,-1 1 1,0 0 0,0 1-1,12 7 1,-4-2 61,0 0 0,-1 1-1,-1 1 1,0 0 0,0 2-1,-1-1 1,-1 2 0,16 18 0,-6-2 183,30 51 1,-32-34-81,-15-31-105,-1 1-1,-1 0 1,-1 0 0,2 22-1,-5-37-76,1 9 44,-1 0 1,0-1-1,-1 1 1,0-1-1,-1 1 1,-5 17-1,4-20 46,3-8-86,0 1 0,-1 0 0,1-1 0,0 1 1,-1-1-1,1 1 0,-1-1 0,1 1 0,-1-1 0,1 1 0,-1-1 0,1 0 0,-1 1 0,1-1 1,-1 0-1,0 1 0,1-1 0,-1 0 0,0 0 0,1 1 0,-1-1 0,0 0 0,1 0 0,-1 0 1,0 0-1,1 0 0,-1 0 0,0 0 0,1 0 0,-2 0 0,1-1 3,-1 1 1,1 0-1,0 0 0,-1-1 0,1 1 0,0-1 0,0 1 0,0-1 1,-1 0-1,1 1 0,0-1 0,0 0 0,-1-1 0,-1-2 7,1 0 0,0 0 0,0-1 0,0 1 0,0-1 0,1 1 0,0-1 0,0 0 0,0 1 0,1-1 0,-1 0 0,1 0 0,1-8 0,-1 6-6,0-3 22,1 0 1,1 0-1,-1 0 1,2 0 0,-1 0-1,9-19 1,-7 17-9,7-18 114,18-36 0,-25 58-118,6-8 101,0 6-78,0 1 0,0-1 0,23-13 0,-20 18 64,-6 5-91,0 0 0,-1 0 0,1 1 0,0 0 0,0 0 0,-1 1 0,1 0 0,5 2 0,1 5 64,6 13-29,0 1 0,-2 1 1,24 42-1,-33-51-43,-5-10-4,0 1 1,0 0 0,0 0-1,-1 1 1,2 11 0,7 21 20,-3-1-18,-6-28-5,-1-6-1,-1 1 0,0-1-1,0 1 1,0-1-1,0 1 1,-1-1-1,0 6 1,0-9-2,1 0 1,0 0-1,0 0 1,0 0 0,0 0-1,0 0 1,0 0 0,0 1-1,0-1 1,0 0 0,1 0-1,-1 0 1,0 0-1,1 0 1,-1 0 0,1 0-1,-1 0 1,1 0 0,-1 0-1,1 0 1,0 1-1,0-2 1,0 0-1,0 1 0,-1-1 0,1 0 0,0 0 0,0 0 0,0 0 1,-1 0-1,1 0 0,0 0 0,0 0 0,0 0 0,-1 0 0,1 0 0,0 0 1,0-1-1,-1 1 0,1 0 0,0-1 0,0 1 0,0-1 0,6-3-8,-1-1-1,1 1 1,10-12-1,-14 14 8,26-25-24,0-2 0,-2-1 0,25-35 0,-32 38 7,38-39 0,-55 62 19,0 0-1,0 1 0,1 0 1,0-1-1,0 1 1,0 0-1,0 1 1,0-1-1,5-1 0,4-3 1,-6 4 0,0-1 0,0 1 0,0 0 0,14-3 0,-15 6 0,-1-1 0,1 1 0,0 0 0,0 0 0,0 1 0,-1-1 0,1 1 0,0 1 1,-1-1-1,1 1 0,-1 0 0,8 3 0,-1 4 8,-7-2-4,1-1 0,-1 1 1,0 0-1,-1 0 0,0 1 0,0-1 0,0 1 1,-1 0-1,0 0 0,-1 0 0,1 0 0,-2 0 1,1 1-1,-1-1 0,0 0 0,-1 1 1,0-1-1,-2 17 0,-6 3-59,4-18-129,1-1-1,1 1 1,0 0 0,0 0 0,1-1-1,0 1 1,1 16 0,3-6-7496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1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5 471 11832,'-1'-2'-24,"-2"-4"-15,4 0-58,38-72 22,15-31 382,-34 61 72,48-79 0,-36 86-279,-28 36-56,0 1-1,0-1 1,1 1-1,0 0 1,0 0-1,0 1 1,0-1-1,1 1 0,-1 0 1,1 0-1,0 1 1,9-3-1,-10 3-16,-1 1-10,0 1 0,-1-1-1,1 1 1,0 0 0,-1-1-1,1 2 1,0-1 0,-1 0-1,1 1 1,-1 0 0,1-1-1,-1 1 1,1 1 0,-1-1-1,1 0 1,-1 1 0,4 2-1,-3-2 2,7 7 62,2 9-49,-1 0 1,-1 1 0,-1 1 0,-1-1-1,10 30 1,-12-29-25,9 26 36,-11-35-35,1 1 1,0-1 0,0 0 0,1 0-1,1-1 1,15 17 0,-18-23-7,0-1 0,1 1 0,-1-2 0,1 1 0,-1-1-1,1 1 1,0-1 0,9 1 0,14-1 1,-3-7 2,-1-7-3,-1-10-2,6-10 0,74-85-8,-63 75-8,2 8-3,-42 33 18,0 1 0,-1 0 0,1-1 0,0 1 0,0 0 0,0 0 0,0 0 0,0 0 0,0 0 0,0 0-1,0 0 1,0 0 0,0 0 0,0 1 0,0-1 0,0 0 0,0 0 0,0 1 0,-1-1 0,1 1 0,0-1 0,1 2 0,2 0-2,3 0 0,-5-1 2,0 0-1,0-1 0,0 1 1,0 0-1,0 1 0,0-1 1,0 0-1,-1 0 0,1 1 0,0-1 1,-1 1-1,1 0 0,1 2 1,2 2-4,-1 0-1,0 1 1,0-1 0,0 1 0,-1 0 0,3 8 0,15 53-47,-3-10 24,-17-57 26,0 1 0,1-1 1,-1 1-1,0-1 0,0 0 1,1 1-1,-1-1 0,1 0 1,-1 0-1,1 0 0,0 0 1,-1 0-1,1 0 1,0-1-1,-1 1 0,1-1 1,0 1-1,0-1 0,0 1 1,0-1-1,0 0 0,3 0 1,-4 0-1,5 0-4,-1 0 0,1-1 1,-1 1-1,1-1 1,-1 0-1,0-1 1,8-2-1,-5 1 0,-3 1 1,0 0-1,0 0 1,0-1-1,0 0 1,-1 0-1,0 0 1,1 0 0,-1-1-1,0 0 1,0 1-1,4-8 1,-3 5-1,10-11-14,-2 0-1,0-1 1,-1 0-1,18-38 1,-13 20 16,-14 24 4,-2 8 0,1 0 0,0 0 0,-1-1 0,1 1 0,1 0 0,3-5 0,0 0 1,-5 8 7,0 1-7,-1 0 0,0-1 0,0 1-1,1 0 1,-1 0 0,0 0 0,0 0 0,1 0 0,-1 0 0,0 0 0,1 0 0,-1 0-1,0 0 1,0 0 0,1 0 0,-1 0 0,0 0 0,1 0 0,-1 0 0,0 1 0,0-1-1,1 0 1,-1 0 0,0 0 0,0 0 0,0 0 0,1 1 0,-1-1 0,0 0 0,0 0-1,0 0 1,1 1 0,-3 11 1,0 0-1628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9504,'0'0'0,"20"23"-288,8 3 288,-1-1-6432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382 259 11480,'3'1'-11,"-1"-1"7,-1 0 0,0 0 0,1 0 0,-1 0 0,0 0 0,1 0-1,-1 0 1,0 0 0,1 0 0,-1-1 0,0 1 0,1-1 0,-1 1-1,0-1 1,0 1 0,1-1 0,-1 0 0,0 1 0,0-1 0,0 0-1,0 0 1,0 0 0,0 0 0,0 0 0,0 0 0,-1 0 0,1 0 0,0 0-1,-1-1 1,1 1 0,0-2 0,0 3 4,-1-1 0,0 1 0,0 0 1,0 0-1,0 0 0,0 0 0,0 0 0,1-1 0,-1 1 1,0 0-1,0 0 0,0 0 0,0-1 0,0 1 0,0 0 0,0 0 1,0 0-1,0-1 0,0 1 0,0 0 0,0 0 0,0 0 1,0-1-1,0 1 0,0 0 0,0 0 0,0 0 0,0-1 0,0 1 1,0 0-1,0 0 0,0 0 0,-1 0 0,1-1 0,0 1 1,0 0-1,0 0 0,0 0 0,0 0 0,-1 0 0,1-1 1,0 1-1,-5 0 0,1 0 1,0 1 0,-1 0 0,1-1-1,0 1 1,0 1 0,-1-1-1,1 1 1,-7 3 0,6-3-2,-8 4-1,0 0 0,0 1-1,1 0 1,0 1 0,0 1-1,-17 16 1,18-16-2,-10 11-21,-81 114-24,83-104-71,-58 133-231,47-87 119,29-75 219,1 0 0,0 0 1,0 0-1,0 1 0,-1-1 0,1 0 1,0 0-1,0 1 0,1-1 0,-1 0 1,0 0-1,0 1 0,1-1 0,-1 0 1,1 0-1,-1 0 0,1 1 0,-1-1 1,1 0-1,0 0 0,-1 0 0,1 0 1,0 0-1,1 1 0,17 12-2,-17-13-6,9 2-104,-4-3 105,0 0 0,-1-1-1,1 0 1,0 0 0,-1-1 0,1 0-1,-1 0 1,0-1 0,1 0 0,-1 0-1,-1 0 1,1 0 0,0-1 0,-1 0 0,1 0-1,7-9 1,-1 2 8,-6 7 4,-1-1 1,-1 0 0,1 0 0,-1 0-1,8-12 1,79-143 18,-83 143-4,-6 12 20,1-1 0,0 1 0,0 0 1,0 1-1,0-1 0,5-5 0,35-37 218,-41 46-217,1-1-1,-1 1 1,0-1-1,1 1 0,0 0 1,-1 0-1,1 0 1,-1 0-1,1 1 1,0-1-1,0 1 0,-1 0 1,1 0-1,0-1 1,0 2-1,0-1 0,-1 0 1,5 1-1,-4 0 12,8 4 195,-2 4-171,0 1 0,0 0-1,-1 1 1,11 18 0,-14-21-13,0 1 1,-1 0-1,0 0 0,0 0 0,2 10 0,3 7-4,17 46-2,-17-41 4,21 137 19,-28-132-47,-12 167 5,4-159-18,-16 61-1,13-75-5,-20 48 0,5-32-1,-43 66 1,50-89 6,-66 58 5,67-72 9,3-5-13,-1 0 0,0-1 0,0-1 0,-16 2 0,29-4-4,0 0-1,-1 0 1,1 0 0,0 0-1,0-1 1,0 1 0,0 0 0,0 0-1,-1-1 1,1 1 0,0-1-1,-2 0 1,-4-3 6,-1-1 1,0 0-1,1-1 0,0 0 1,0 0-1,1 0 0,-9-10 1,7-1 90,1-18-30,-3-42 1,11 48 8,25-155 28,-16 141-47,63-175 26,-56 178-47,82-152 9,-78 156-42,33-42-1,12-5-4,-41 55-3,54-47 0,-61 65-5,-3 6 3,1 1 1,0 0 0,26 0-1,-41 3 3,0 0-1,1 0 1,-1 0 0,0 0-1,1 0 1,-1 0-1,0 1 1,0-1 0,0 1-1,1-1 1,-1 1-1,1 0 1,40 23-1,-34-17 1,0 0 0,0 1 0,12 15 0,2 9 9,25 49 0,-13-22 2,-28-51-7,0 1 0,0-1 0,1 0 1,-1-1-1,2 1 0,-1-1 0,1-1 0,17 11 0,-24-16-2,1 0-1,0 0 1,0 0-1,0 0 1,0-1-1,-1 1 1,1-1-1,0 1 0,0-1 1,0 0-1,1 1 1,-1-1-1,0 0 1,0-1-1,2 1 1,5-1 1,0 2-1,-6-1-1,-1 0-1,1 1 1,-1-1-1,1-1 1,-1 1 0,1 0-1,-1-1 1,1 1 0,-1-1-1,1 0 1,-1 1-1,0-1 1,3-2 0,27-13 5,2-11-3,-16 7 3,-2-1 1,0 0-1,-2-1 1,0 0-1,12-29 0,-26 51-5,14-28 20,-7 39 32,14 50 18,-13-36-42,0-1 0,23 45 1,-4-34-18,-14-24 16,78 30 15,-69-36-22,32 1 4,-41-6-23,0 0 0,1-1-1,13-3 1,-10-1-1,0 0 0,0-1 0,0-1-1,-1-1 1,23-14 0,-18 6-6,79-99 0,-81 88-14,-14 18 15,17-27-6,-2 0 0,21-52 1,14-89-15,-41 122 24,-1 0 0,1 2 0,-10 39 0,5-41 0,-7 45 0,-2 12 0,-1 12 0,-11 40 1,-33 122 23,-4 14 1,40-147-10,-2 14-9,-52 311 139,57-288-83,6-77-56,0-1-1,0 0 1,0 0-1,1 0 1,-1 0-1,0 0 1,1 0-1,0 0 0,-1 0 1,1 0-1,0 0 1,1 2-1,1 0 0,-3-4-5,0 0 1,0 0-1,0 0 0,0 0 0,0 0 1,0 0-1,0 1 0,0-1 0,0 0 0,0 0 1,0 0-1,0 0 0,0 0 0,0 0 0,0 0 1,0 0-1,0 0 0,1 0 0,-1 0 0,0 0 1,0 0-1,0 0 0,0 0 0,0 0 0,0 0 1,0 0-1,0 0 0,0 0 0,0 0 0,1 0 1,-1 0-1,0 0 0,0 0 0,0 0 1,0 0-1,0 0 0,0 0 0,0 0 0,0 0 1,0 0-1,0 0 0,1 0 0,-1 0 0,0 0 1,0 0-1,0 0 0,0 0 0,0 0 0,0 0 1,0 0-1,0 0 0,0 0 0,0 0 0,0 0 1,0-1-1,0 1 0,0 0 0,0 0 1,0 0-1,1 0 0,-1 0 0,0 0 0,0 0 1,9-8-169,1 0 0,15-18 1,-11 11-922,30-32-6951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403 412 9504,'-4'-1'81,"-32"-4"58,16 1 43,-1 1 0,0 1 0,0 1-1,-42 3 1,49-1-36,3 0-89,0 0-1,0 1 1,0 0-1,1 0 1,-1 1-1,0 1 1,1 0-1,-11 5 1,-2 5 107,-26 20 1,47-33-145,0 1 1,0-1-1,0 1 1,1 0-1,-1 0 1,0 0-1,1 0 1,0 0-1,-1 0 1,1 0-1,0 0 1,0 0-1,0 1 1,1-1-1,-1 0 1,0 1-1,1-1 1,-1 0-1,1 1 1,0-1-1,0 1 1,0-1-1,1 4 1,3 1 167,9 0-102,-1 0-1,1-1 1,0 0 0,19 5 0,49 10 80,-64-16-54,1-2 0,28 3 1,-41-6-91,0 0 1,0 0-1,0-1 1,0 1-1,0-1 1,-1 0-1,1-1 1,0 1-1,-1-1 1,1 0-1,-1 0 0,7-4 1,-9 5 65,-2-5-10,1-11 325,-3 14-240,-3 9-132,5-5-28,0 0 1,-1 0 0,1 0 0,0 0-1,0 0 1,0 0 0,0 0 0,0 0-1,0 1 1,0-1 0,1 0 0,-1 0-1,0 0 1,0 0 0,1 0 0,-1 0-1,1 0 1,-1 0 0,1 0 0,0 0-1,-1-1 1,2 3 0,15 17 12,-15-18-13,2 3 2,0-1 0,1-1-1,-1 1 1,1-1 0,-1 1 0,1-1 0,0-1-1,1 1 1,-1-1 0,0 0 0,11 3 0,-9-3-2,11 2 12,-2-3-10,1 0 0,0-2 0,-1 0 0,1 0 0,28-8 1,93-22 3,-111 22-2,11-8-3,39-25 1,-58 27 3,4-13 1,28-41-1,-41 45 6,19-114 8,-28 109 13,-2 13-16,0 0-6,0 1 0,0-1 0,-2 1 0,0 0 0,0 0 0,-9-21 1,8 25 13,1 4-13,1-1 0,-1 1 0,-1 0 0,1-1-1,-1 2 1,0-1 0,-1 0 0,-7-8 0,10 13-4,0 0-1,0 0 1,0 0 0,0 1 0,0-1 0,-1 0 0,1 1 0,-1 0 0,1-1 0,-1 1 0,1 0 0,-1 0 0,0 1 0,0-1 0,1 0 0,-1 1 0,0 0 0,0-1 0,0 1 0,1 0 0,-1 1 0,0-1 0,0 0 0,-4 2 0,4 0-3,1-1 0,-1 1 1,1-1-1,-1 1 0,1 0 1,0 0-1,0 0 0,0 0 1,0 0-1,0 1 0,1-1 0,-1 1 1,1-1-1,-1 1 0,1-1 1,0 1-1,0 0 0,-1 3 1,-5 25 13,7-14 26,8 19-17,18 49 1,40 69 34,-34-88-46,63 157 53,-94-220-71,0 0 1,0-1-1,-1 1 1,1 0-1,-1 0 1,1 0-1,-1-1 0,0 1 1,0 0-1,0 0 1,-1 0-1,1 0 1,0 0-1,-1-1 1,-1 5-1,1-5 0,1 0-1,-1-1 1,1 0-1,-1 0 1,0 0-1,1 0 1,-1 0 0,0 0-1,0 0 1,0 0-1,1-1 1,-1 1-1,0 0 1,0 0-1,0-1 1,0 1-1,0-1 1,-1 1-1,1-1 1,0 1-1,0-1 1,0 1-1,-2-1 1,0 1 0,-33 6-1869,-3-3-7478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8696,'0'0'0,"9"3"0,13 3 72,8 0 8,17-12-80,16-3 0,21-3 0,2-1-6160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476 278 12552,'6'-21'-65,"-1"1"-64,-3-41 59,-3-17 95,-2 64 103,-1 5-86,-1-1-1,-1 1 1,0 0-1,-8-9 1,3 10 205,-8 2-135,-1 1 0,-25-4 0,24 9 89,-84 20 48,85-12-235,-4 6-14,1 2 0,1 0 0,0 1 1,-33 35-1,42-39-4,10-10-4,-1 1-1,1 0 1,0 0-1,0 0 1,1 0-1,-1 0 1,1 0-1,-4 9 1,1 2-14,0-1 1,1 1-1,-3 18 0,8-18-44,6 3 35,0-1 1,13 25 0,-18-39 22,0 0 0,-1 0 0,1 0 0,1 0 0,-1 0 0,0 0 0,1-1 0,0 1 0,-1-1 0,7 4 0,2 2-4,-2 0 5,-5-4 3,0-1-1,0 0 1,1 0-1,-1 0 1,11 4 0,17 8-16,3 3 17,-24-13 25,-1 1-1,0 0 1,0 0-1,12 11 1,-19-15-2,-1 0 0,0 1 0,0-1-1,0 1 1,0 0 0,0-1 0,0 1 0,-1 0-1,1 0 1,-1 0 0,0 0 0,0 0 0,0 0-1,0 0 1,-1 0 0,1 1 0,-1-1 0,0 0-1,1 0 1,-2 6 0,1-5-12,-1-1-1,0 1 1,0-1 0,0 1 0,0-1-1,0 0 1,-1 1 0,1-1 0,-1 0-1,0 0 1,0 0 0,0 0 0,0 0-1,0-1 1,-6 5 0,8-6-7,-1-1 0,1 0 0,-1 1 0,1-1-1,-1 0 1,1 1 0,-1-1 0,0 0 0,1 0 0,-1 1 0,1-1 0,-1 0 0,0 0 0,1 0 0,-1 0 0,0 0-1,1 0 1,-2 0 0,0 0 2,-14-3 0,14 2-4,0 1 1,0-1 0,0 0 0,0 0 0,1 0 0,-1 0 0,0 0 0,1 0 0,-1-1-1,1 1 1,-1 0 0,1-1 0,-1 1 0,1-1 0,0 0 0,0 1 0,0-1 0,-1-2 0,1 1-1,0-1 1,0 1-1,0-1 1,0 1-1,1-1 1,-1 1-1,1-1 1,0 1-1,1-6 1,1-5-3,1 0 1,0 0-1,11-25 1,-11 31 1,1-4-2,1 1 0,1 0 1,0 0-1,13-19 0,-10 18 1,2 0-3,59-33 2,-54 40-2,24 0 4,-34 5 1,-1 1 0,1-1 0,0 1 0,-1 0 1,11 4-1,0 3 5,0 0 0,-1 1 0,0 0 0,-1 1 1,0 1-1,19 19 0,-29-26-1,0-1 0,0 1 1,-1 0-1,1 0 0,-1 1 0,0-1 1,0 1-1,-1 0 0,1-1 0,-1 1 0,0 0 1,0 0-1,-1 1 0,1-1 0,-1 0 1,1 9-1,-2-13-4,0-1 1,0 1-1,0 0 0,0-1 0,0 1 1,0-1-1,0 1 0,0-1 1,0 1-1,0-1 0,-1 1 0,1-1 1,0 1-1,0-1 0,0 1 1,-1-1-1,1 1 0,0-1 1,0 1-1,-1-1 0,0 1 0,-5-3 2,5 1-1,-3 0 6,0-1 0,0 0 0,1 0 0,-1-1 0,1 1 0,0-1 0,-1 0 0,1 0 0,0 0-1,1 0 1,-1 0 0,-3-6 0,1-1-375,0-1 0,0 1-1,-3-15 1,7 20 81,-16-48-8033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3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7800,'0'0'0,"5"-12"0,7-17 40,3-5 0,2 0 40,-1 7 8,14 9-48,3 11 8,2 16-48,-2 1-5624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4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667 886 8696,'7'-24'6,"-10"-7"-4,0 22-3,1 0 0,-1 0 0,0 0 1,-1 0-1,0 1 0,-1-1 0,0 1 0,0 0 1,-8-9-1,-18-11 1,-8 3 0,32 22 0,-1 0 0,1 0 1,-1 1-1,-9-2 0,-1 2 3,1 1-1,0 1 1,-30 4-1,45-4-1,-18 4 20,-8 6 4,0 2 0,0 1 0,1 1 0,-27 19 0,37-22-17,10-5 1,0-1-1,0 1 1,0 1-1,1-1 1,-8 10-1,-109 146 135,113-148-137,8-11 0,-1 0 0,1 0 0,0 0-1,1 0 1,-1 1 0,1-1 0,-1 0-1,1 1 1,-1 4 0,0-2 5,1 1-1,0-1 1,1 1 0,-1-1 0,1 1 0,1 9 0,4-7 90,-1-5-76,1 1-1,0-2 1,0 1-1,0 0 1,0-1-1,1 0 1,-1-1-1,1 1 1,0-1-1,-1 0 1,1 0-1,0-1 1,1 1-1,-1-1 1,0-1-1,0 1 1,11-2-1,34-4 44,-29-2 126,110-56 79,-103 44-65,120-113 81,-121 100-114,34-49 119,63-108 0,-86 107-226,-26 48 99,46-143 58,-49 142-97,-6 18-77,27-145 186,-22 88-93,-9 73-138,0 0 0,0 0 0,0 0 0,0 0 1,0 0-1,-1 0 0,1 0 0,0 0 0,0 0 0,-1-1 0,1 1 0,0 1 0,-1-1 1,1 0-1,-2-2 0,2 3-5,-1-1 0,1 1-1,0 0 1,-1 0 0,1-1 0,0 1 0,-1 0 0,1 0 0,-1 0 0,1 0 0,0-1 0,-1 1 0,1 0 0,-1 0 0,1 0-1,-1 0 1,1 0 0,0 0 0,-1 0 0,1 0 0,-1 0 0,1 0 0,0 0 0,-1 0 0,1 1 0,-1-1 0,1 0 0,0 0-1,-1 0 1,1 0 0,-1 1 0,1-1 0,0 0 0,-1 0 0,1 1 0,0-1 0,0 0 0,-1 1 0,1-1 0,-18 19 11,-15 21 1,32-39-13,-12 20 7,-20 47-1,-3 33-4,4 9-2,6 1 0,6 6 0,4 9 0,8 0 0,9-17 0,8-22 0,5-29 0,-12-52 0,0-2 0,0 1 0,1 0 0,-1 0 0,7 8 0,-6-10 0,-1-1 0,0 1 0,1-1 0,0 0 0,-1 0 0,1 0 0,0 0 0,6 3 0,-7-4 0,1 0 0,0 0 0,0-1 0,0 1 0,-1-1 0,1 1 0,0-1 0,0 0 0,0 0 0,0 0 0,3-1 0,0 0 0,0 0 0,0-1 0,0 0 0,0 0 0,11-6 0,-2-3-1,1 0 1,-2-1 0,0 0 0,25-28-1,-13 9-1,-2 0-1,31-51 1,-38 55-1,4-5-16,86-139-13,-93 149 27,7-8-1,21-46 0,-33 55 6,-5 10-2,-13 42-4,0 8-9,-16 91-1,17-58-37,8-53 46,-1 0 1,0-13-3,1-1 0,0 1 1,0-1-1,0 1 0,1 0 0,3 10 0,-2-6-12,0-1 0,1 1 0,6 11 0,-8-18 11,1 0 0,-1 0 0,1 0 0,0 0 0,0 0 0,0 0 0,1-1 0,-1 1 0,0-1 0,1 1 0,0-1 1,0 0-1,-1 0 0,6 2 0,-7-4 3,0 1 0,-1-1 0,1 0 1,0 0-1,0 0 0,0 0 0,0 0 1,0 0-1,0 0 0,0 0 0,0-1 1,0 1-1,0 0 0,0 0 0,-1-1 1,1 1-1,0-1 0,0 1 0,0-1 1,1 0-1,1-1-11,0 1 8,0-1 0,0 0 1,0 1-1,-1-1 1,1-1-1,0 1 1,-1 0-1,0 0 1,1-1-1,-1 0 0,0 1 1,0-1-1,0 0 1,-1 0-1,1 0 1,1-4-1,1-3 2,-2 7 6,0-1 1,-1 1 0,1-1 0,-1 0-1,0 0 1,-1 0 0,1 0-1,0-7 1,3-32 0,-4-9 2,-2 28 6,-10-44-1,11 64 0,0 0 0,-1 0 0,1 0 0,-1 0 0,0 0 0,0 1 0,0-1 0,-1 1 0,1-1 0,-1 1 0,0 0 0,0 0 0,-7-5 0,6 4 2,1 2 0,1 0-1,-1 1 1,0-1-1,0 0 0,0 1 1,0 0-1,0 0 1,0 0-1,0 0 1,0 0-1,-1 1 0,1-1 1,0 1-1,0 0 1,-6 0-1,5 0 1,-6 3 40,-51 37 21,47-26-34,1 8-18,0-1 0,-17 45 0,22-38 3,-7 120 6,18-120-12,37 94 3,-28-102-10,25 23-1,-31-36-5,1-1-1,1 0 0,-1 0 0,15 7 1,-15-9-1,0-1 0,0 0 0,0-1 0,0 1 0,13 1 0,-13-3 0,1 0 0,0-1 0,0 0 0,-1 0 0,11-2 0,1-2-1,-1-2 0,0 0 0,0-1 0,28-15 1,-21 7-19,146-111-1468,-66 48-5859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5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100 715 11296,'0'0'-8,"0"0"6,-1 0 1,1 1-1,-1-1 1,1 0-1,-1 1 0,1-1 1,0 0-1,-1 1 1,1-1-1,0 1 1,-1-1-1,1 1 1,0-1-1,-1 1 1,1-1-1,0 1 1,0-1-1,0 1 1,-1 0-1,5 0 0,0 0 0,0 0 0,-1 0 0,1 1 0,0-1 0,-1 1 0,1 0 0,4 4 0,7 4 0,1-1-1,23 10 1,-2-6 2,11-4 0,-4-6 0,-40-3 0,0 0 0,0-1 0,0 1 1,0-1-1,7-2 0,15-12 5,2-7-2,-18 11 0,-1-1-1,13-20 1,-19 28-2,-1 0 0,-1-1 1,1 1-1,-1-1 0,1 0 0,-1 1 0,-1-1 0,1 0 1,-1 0-1,1 0 0,-1 1 0,-1-7 0,0 4 1,1-1 2,0 1-1,-1-1 0,-1 1 1,1-1-1,-1 1 0,0 0 1,-1 0-1,-3-8 1,2 6 0,-4-3 23,1 5-22,0 1 1,-1 1-1,1 0 1,-1 0-1,-1 0 1,-11-4-1,2 6 30,-2 5-21,0 0-1,0 2 1,-21 6 0,20-1 26,-75 61 14,78-53-19,-54 93 14,61-86-34,-10 38 4,17-42-17,-5 39 1,8-42-1,0 1 0,3 21-1,-1-29 0,1 1-1,0-1 0,6 18 1,-5-21-1,0 0-1,0 0 1,1-1 0,0 1 0,1-1 0,-1 0 0,1 0 0,0 0-1,10 7 1,-2-6-5,1-4 4,0-1 1,1-1-1,25 0 0,-21-6-4,32-15 4,-30 9 1,25-17 0,21-23 0,0-12 0,-23 17 4,43-58 0,-74 89-2,25-35 76,81-79 0,-118 127-70,1 1-1,0-1 1,0 1-1,-1 0 1,1-1-1,0 1 1,0 0-1,0 0 1,0 0-1,1 1 1,-1-1-1,0 0 1,0 1 0,0 0-1,1-1 1,-1 1-1,0 0 1,0 0-1,1 0 1,-1 0-1,4 1 1,-5 0-3,0 0 0,0-1 1,0 1-1,0 0 1,0 0-1,0 0 1,-1 0-1,1 0 0,0 0 1,0 0-1,-1 0 1,1 0-1,-1 0 1,1 0-1,-1 0 0,1 0 1,-1 0-1,0 0 1,1 1-1,-1 1 1,1 0 6,2 6-1,-1-5-5,-1-1 0,0 1 0,0 0 0,-1 0 0,1-1 0,-1 1 0,0 0 0,0 0 0,0 4 0,-4 45 80,-17 89 0,3-55-43,6-41-17,3-9-19,5-16 0,4-17-4,0-5 0,6-29-1,3 0-2,18-36 1,-27 65-1,10-21 4,1 1 0,2-1 0,22-29 0,-26 38-1,8-8 18,81-67 18,-77 74 1,74-38 33,-76 43-43,-1 0 1,1 2 0,36-10 0,-42 17 29,0 4-32,0 0 0,20 10 0,-23-5 33,-5-1-42,0 1-1,0 0 1,-1 0 0,0 0-1,-1 1 1,0-1-1,3 20 1,4 66 66,-9-87-87,4 92 110,-5-95-103,1-1 0,0 1 0,0-1 1,0 1-1,0 0 0,1-1 0,0 0 0,0 1 0,0-1 1,3 5-1,-1-3-2,4 1 5,21 4 4,-20-9-11,0-1-1,-1 0 1,15 0 0,-12-1-1,-1 0 0,0-2 0,19-3 0,-10-1 0,29-13 0,21-16 0,-3-4 0,-5-2 0,-10 4 0,-9 6 0,-8 4 0,-24 19 0,26-31 0,-28 33-1,-2 0 1,14-27 2,-18 30-1,0 0 1,-1 0-1,0 0 1,0 0-1,1 0 1,-2-1-1,1 1 0,0 0 1,-1 0-1,1-1 1,-1-3-1,0 6 1,0-1 0,-1 0 0,1 1 0,0-1 0,-1 1 0,1-1 0,-1 1 0,1-1-1,-1 1 1,0-1 0,0 1 0,1-1 0,-1 1 0,0 0 0,0-1 0,0 1 0,-1 0 0,1 0 0,0 0 0,0 0-1,-1 0 1,-1-1 0,1 1 2,1 1-1,0-1 1,-1 1 0,1 0-1,-1-1 1,1 1-1,0 0 1,-1 0 0,1 0-1,-1 0 1,1 0-1,-1 0 1,1 1 0,0-1-1,-1 0 1,1 1-1,-3 0 1,-2 1 5,-4 0-1,5 0 4,-1-1 0,0 1 1,1 1-1,-1-1 0,-5 4 0,-27 14 104,-66 46 0,89-55-104,8-6 5,0 1-1,1-1 1,0 1-1,-7 9 1,-34 44 73,46-56-81,-1 0-1,1 0 0,-1 1 0,1-1 1,0 0-1,0 1 0,0-1 1,1 1-1,-1-1 0,1 0 1,0 1-1,0-1 0,0 1 1,1 3-1,0-1 1,-1-6-8,-1 0 1,1 1 0,0-1-1,1 1 1,-1-1-1,0 0 1,0 1 0,0-1-1,0 0 1,0 1 0,0-1-1,0 0 1,0 1 0,1-1-1,-1 0 1,0 1 0,0-1-1,0 0 1,1 0 0,-1 1-1,0-1 1,0 0 0,1 0-1,0 1 1,6 5 10,1 0 0,1-1 1,-1 0-1,12 4 0,-4-5 23,-11-4-25,2 1-4,0-1 1,1 0-1,-1 0 0,0-1 0,0 0 0,0 0 0,0 0 0,-1-1 0,1 0 0,0-1 1,-1 1-1,1-1 0,10-7 0,30-23 80,77-74 0,-107 92-77,31-38 58,-18 16-24,-3-2 0,45-82 0,-61 98-38,-5 11 3,-1-1 0,0 0 0,5-19 1,2-12 23,9-64 0,12-53 80,-32 159-104,0-1 0,0 1 0,-1 0 0,1-1 1,-1 1-1,0-1 0,0 1 0,0 0 0,0-1 1,0 1-1,0-1 0,-2-4 0,1 7-3,1 0-1,-1 0 1,0-1 0,1 1-1,-1 0 1,0 0 0,0 0-1,1-1 1,-1 1 0,0 0-1,0 0 1,0 0-1,1 1 1,-1-1 0,0 0-1,0 0 1,1 0 0,-1 0-1,0 1 1,1-1 0,-1 0-1,-1 1 1,-8 4 12,1 1 1,-1 0-1,1 0 0,0 1 1,1 0-1,-1 0 0,2 1 1,-1 0-1,-7 10 0,4-5-10,-5 8 41,-61 118 21,65-108-35,3-5-17,0-2-7,2 1-1,0 1 1,-5 38 0,10-37-2,1 37 1,5-51-2,12 14-1,-13-24-5,-1 0-1,2 0 0,-1 0 1,0 0-1,0-1 0,1 1 1,5 2-1,-2-2 1,0 1 0,0-2 0,1 1 0,10 2 0,44 2 1,5-7-2,-52-2 0,1 0 0,20-7 0,-21 4-1,1-2 1,-1 1 0,-1-2 0,1 0-1,24-19 1,-22 10-5,-1-6-464,-1 0 1,-1 0-1,16-38 0,3-17-8897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7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400 259 6728,'0'0'56,"-6"-2"-10,-14-3 60,1 0-1,1-2 1,-1 0 0,1-2-1,0 0 1,-23-16-1,38 23-88,1 0-1,-1 0 1,0 0-1,0 0 0,0 0 1,-1 1-1,1-1 1,0 1-1,0 0 1,-1 0-1,1 0 1,-1 1-1,1-1 1,-1 1-1,1 0 1,-1-1-1,1 2 1,-1-1-1,1 0 1,-1 1-1,1 0 1,-1-1-1,1 1 1,0 1-1,-5 1 1,1 1 46,1 0 1,-1 1-1,1 0 1,0 0 0,1 0-1,-1 1 1,1 0-1,0 0 1,1 0-1,-8 14 1,-5 9 305,2 2-1,-21 59 0,31-73-305,3-11-3,0 0 0,0 0 0,1 0 0,0 0 0,0 1 0,1-1 0,0 8 0,1 8 124,1 0 0,4 22 0,0-29 184,2-5-268,0 0 1,0-1-1,1 0 0,14 12 0,-7-13 175,11 0-81,43 7 0,-48-16 74,-13 0-175,1-1-48,0 0 0,0 0 1,-1 0-1,1-2 1,0 1-1,-1-1 0,0 0 1,0-1-1,0 0 1,11-9-1,-2-1 95,-1 0 1,-1-1 0,0-1-1,24-34 1,-30 31 72,12-34 0,-15 36-179,-5 13 67,3-1 16,-2 4-34,5 1-14,-7 1-66,0 0 0,-1 1-1,1-1 1,0 0-1,-1 0 1,1 1 0,0-1-1,-1 0 1,1 1 0,0-1-1,-1 0 1,1 1 0,-1-1-1,1 1 1,-1-1 0,1 1-1,-1-1 1,1 1 0,0 1-1,2 2 5,5 4-3,19 19 6,8 0-4,-29-23-6,0-1 1,0 0-1,0 0 0,0 0 0,10 3 1,1-3-2,0-1 1,-1-1 0,1 0 0,30-3 0,-42 2-1,21-4-4,103-39 0,-106 30-14,66-61-5,-77 57-8,-4 2 17,-2-1 0,0 0-1,-1-1 1,0 1 0,-1-1 0,-1 0 0,2-30 0,-5 30 8,0 12 4,0-1-1,0 1 1,-1-1-1,1 1 0,-1 0 1,0-1-1,-1 1 0,-2-6 1,-3-9-11,-20-38 0,17 47 1,8 9 10,-2-1 2,1 0 0,-1 1-1,1-1 1,-1 1 0,0 0 0,1 0 0,-1 1 0,0-1 0,-1 1 0,1 0-1,0 0 1,0 0 0,0 0 0,-1 1 0,1 0 0,0 0 0,0 0 0,-8 1 0,-8 3-4,0 1 1,1 1-1,0 0 1,0 2 0,0 0-1,-24 15 1,5 11-12,26-19-56,2 5 15,-11 33-1,20-53 50,1 1 0,0 0 1,0-1-1,0 1 0,0-1 0,-1 1 0,1-1 0,0 1 0,0 0 1,0-1-1,0 1 0,0-1 0,0 1 0,0 0 0,1-1 0,-1 1 0,0-1 1,0 1-1,0-1 0,1 2 0,2 4-18,1 0 0,0 0 0,0-1 0,0 1 0,1-1-1,-1 0 1,1 0 0,8 6 0,4-2-180,92 25-96,-84-30 37,99-3-103,-100-4 96,105-32-88,-16-4-36,-25 6 295,160-54-37,-242 85 138,-1 0-1,1 1 0,-1-1 0,1 1 1,0 1-1,-1-1 0,1 1 0,0 0 1,9 1-1,-13-1 0,8 4-4,-1 3 3,-1 0 1,1 0-1,-1 1 1,-1 0-1,1 0 0,-1 1 1,-1 0-1,0 0 1,8 15-1,-2 16-8,-11-34 4,0-1 0,0 1-1,1-1 1,0 1 0,0-1-1,0 0 1,1 1 0,-1-1-1,1-1 1,0 1-1,1 0 1,-1-1 0,6 5-1,-5-5-12,1 0-1,0 0 1,1 0-1,-1-1 0,1 0 1,-1 0-1,1 0 1,0-1-1,0 0 0,0 0 1,0 0-1,12 0 1,-9-2-4,0-2 1,0 1 0,-1-1 0,1 0-1,0-1 1,-1 0 0,0-1 0,1 0-1,9-6 1,-18 10 20,1-1-1,0 0 1,0 1 0,-1-1 0,1 0-1,-1 0 1,1 0 0,0 1 0,-1-1-1,0 0 1,1 0 0,-1 0 0,1 0-1,-1 0 1,0 0 0,0 0-1,0 0 1,1 0 0,-1 0 0,0 0-1,0 0 1,0 0 0,-1-1 0,1-1-4,1-4 2,-1 5 3,0 0 0,0 0 0,0 1 0,0-1 0,0 0 0,0 0 0,0 0 0,-1 0 0,1 0 0,-1 0 0,1 0 0,-1 0 0,0 0 0,0 1 0,0-1 0,-1-2 0,-8-11-5,-1 0 0,-22-24 0,30 35 6,-1 1-1,1-1 0,-1 1 1,0-1-1,0 1 0,0 0 1,-1 1-1,-7-5 0,-3 0 1,8 3 0,0 1 0,-1-1 0,0 1 1,-9-3-1,12 6 1,1-1-1,0 1 1,-1 0 0,1 0-1,0 0 1,-1 0 0,1 1-1,-1 0 1,1 0 0,0 0-1,0 0 1,0 1 0,0 0-1,0 0 1,-5 3 0,-3 4 20,-34 62 18,44-67-32,-1 0 1,1 0-1,0 0 1,1 0-1,-1 1 1,1-1-1,-1 0 1,1 1-1,0 4 1,-1 8 3,-3-2-2,3-10-2,1 0 0,0 0 1,0 0-1,0 0 0,1 0 1,0 0-1,0 0 1,1 5-1,0 16 25,3-1 1,0 0-1,1 0 1,1-1-1,11 27 1,8 1-11,-25-50-16,1 0-1,0-1 1,0 1-1,1 0 1,-1 0-1,0-1 1,0 1-1,1-1 1,1 2-1,16 13 15,0-2-1,0 0 1,25 12 0,-42-25-16,0 0 0,1 0 0,-1 0 0,1 0 0,-1-1 0,1 1 0,-1-1 0,1 1 0,2-1 0,34 2-332,0-1 0,0-2 0,44-7 0,35-9-6472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7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68 8696,'8'-1'15,"2"-2"120,21-9-7,-51 27-16,-31 17-101,-15 14-6,-6 13-3,53-42-2,-31 39 0,32-31 0,-22 39 0,-5 30 0,13-9 1,22-52 3,-7 42 0,16-72-2,1 1-1,-1-1 1,1 1 0,0-1-1,0 0 1,1 1 0,-1-1-1,1 1 1,0-1-1,0 0 1,0 1 0,0-1-1,0 0 1,3 4 0,-2-2 1,5 2 24,0-5-22,0 0-1,0 0 1,0 0 0,0-1 0,1 0 0,-1-1 0,0 0 0,8 0 0,4-4 55,13-9-14,45-27 0,-54 23 55,79-86 71,-84 80 55,47-112 101,-58 107-47,-5 7-181,-1 0 0,-1 0 0,-5-40 0,-3 39 188,4 14-202,-2-4-19,-1 0-1,0 0 0,0 0 0,-1 1 0,-1 1 1,0-1-1,-17-15 0,24 25-57,-62-52 295,55 46-270,1 1 0,-1 0 0,0 1 0,-1 0 1,1 1-1,-17-6 0,18 9-27,-3 1-14,9 0-57,1 2-16,1-1 69,0-1-1,-1 1 0,1-1 0,0 1 1,0-1-1,0 1 0,-1-1 0,1 1 1,0-1-1,0 1 0,0-1 0,0 1 1,0 0-1,0-1 0,0 1 1,0-1-1,1 1 0,-1-1 0,0 1 1,0-1-1,0 1 0,0 0 0,1 0 1,11 7-160,0 0 0,1-1 0,0 0 0,1-1 0,-1 0 0,1-1 0,27 6 0,95 15-223,-111-20 420,0 2 0,-1 0 0,1 2-1,33 18 1,-46-21-15,0-1 69,0 0-1,-1 1 1,0 1-1,18 16 0,-22-17-41,-2-3 8,0 1 0,-1 0 0,0 1 0,0-1-1,0 1 1,-1-1 0,0 1 0,0 0 0,0 1 0,2 8 0,-2-5 0,2 7 175,-2 83 86,-3-96-272,-1 1 1,1 0-1,-1 0 1,1-1-1,-1 1 1,-1 0-1,1-1 1,-4 9-1,-1 0 12,3-4-15,-1 0-1,0 0 1,0-1-1,-1 0 1,0 0-1,-1 0 1,0 0-1,0-1 0,-9 9 1,13-15-25,1 0 1,-1 1-1,0-2 1,0 1-1,1 0 0,-1 0 1,0 0-1,0-1 1,0 1-1,1-1 1,-1 1-1,0-1 0,0 0 1,0 0-1,0 0 1,0 0-1,0 0 1,0 0-1,-3-1 0,3 0 1,0 0-2,1 0 0,-1 0 0,0 0 0,1-1 0,-1 1 1,1-1-1,-1 1 0,1-1 0,0 1 0,-1-1 0,1 0 0,0 0 0,0 0 0,0 0 0,0 0 0,0-3 1,0 4-2,-1-9 30,2-12-10,0 1 1,1 0-1,1 0 0,9-37 1,-6 41-19,-2 6 5,1-1 1,0 1-1,6-11 1,4-7 23,2 0-1,1 2 1,1 0 0,26-28 0,-29 37-25,-8 10 12,1 0-1,0 0 1,0 1-1,14-10 1,-12 9 12,3-2-7,1-1 1,0 2-1,1 0 0,0 0 0,1 2 1,26-10-1,-23 11 20,1 1 1,37-4-1,-56 9-42,0 0 0,0-1 0,0 1 0,0 0 0,-1 0 0,1 1 0,0-1 0,0 0 0,0 0-1,0 0 1,-1 1 0,1-1 0,0 0 0,0 1 0,0 0 0,10 5 21,-1 1 0,0 1 1,0 0-1,12 14 0,-16-15-8,0 1 0,-1 0 0,0-1 1,0 2-1,0-1 0,-1 1 0,-1-1 0,1 1 1,2 15-1,-3-14-6,0 9 62,-10 130 117,5-122-157,-1 39 33,3-15-7,0-47-33,0-10 5,9-82-1763,-2 32-6990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08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37 8520,'18'-31'82,"-18"30"-73,1 1 0,-1 0 0,0-1 0,0 1 0,1 0 0,-1-1 0,0 1 0,1 0 0,-1-1-1,0 1 1,1 0 0,-1 0 0,1 0 0,-1-1 0,0 1 0,1 0 0,-1 0 0,1 0 0,-1 0 0,0 0-1,1 0 1,-1 0 0,1 0 0,-1 0 0,1 0 0,-1 0 0,1 0 0,-1 0 0,0 0 0,1 0 0,-1 0-1,1 0 1,-1 1 0,0-1 0,1 0 0,-1 0 0,0 1 0,1-1 0,-1 0 0,0 0 0,1 1-1,-1-1 1,0 0 0,1 1 0,-1-1 0,0 0 0,0 1 0,1-1 0,-1 1 0,14 23 198,-12-21-194,5 7 16,-5-6-7,0-1-1,0 1 0,0 0 0,0 0 1,-1 0-1,0 0 0,1 0 1,0 7-1,4 26 88,3 45 1,-9-44-7,-1-1 1,-9 55 0,5-59-77,0 4 88,-25 148 56,25-149-31,-5 36-65,-21 185 535,30-249-527,1 0 0,-1 0 0,2 1 0,-1-1-1,2 8 1,-1-9-40,-1-7-30,1 0 1,-1 1-1,1-1 1,-1 1-1,1-1 1,-1 0-1,1 1 0,-1-1 1,1 0-1,-1 0 1,1 1-1,-1-1 1,1 0-1,0 0 0,-1 0 1,1 0-1,-1 0 1,1 0-1,0 0 0,-1 0 1,1 0-1,-1 0 1,1 0-1,0 0 1,-1 0-1,1 0 0,-1 0 1,2-1-1,-1 1 18,5-2 9,0 1 1,0-1-1,-1 0 1,1-1-1,0 0 1,-1 1-1,0-2 0,0 1 1,5-4-1,34-34 39,-36 32-61,14-14 129,36-50 0,-38 47-118,40-55 197,-25 30-104,-34 50-120,25-36 151,31-57 0,-54 89-126,-3 5-27,0 0 1,0 0-1,0 0 1,0 0-1,0-1 1,0 1-1,0 0 1,1 0-1,-1 0 1,0 0-1,0 0 1,0 0-1,0-1 1,0 1-1,0 0 1,0 0-1,1 0 1,-1 0 0,0 0-1,0 0 1,0 0-1,0 0 1,0 0-1,1 0 1,-1 0-1,0 0 1,0 0-1,0 0 1,0 0-1,0 0 1,1 0-1,-1 0 1,0 0-1,0 0 1,0 0-1,0 0 1,0 0-1,1 0 1,-1 0-1,0 0 1,0 0 0,0 0-1,0 0 1,0 0-1,1 1 1,-1-1-1,0 0 1,0 0-1,0 0 1,0 0-1,4 9-20,0 0 0,-1 0 0,0 0-1,0 1 1,2 16 0,4 14-133,-8-38 134,0-1 0,0 0 0,0 0 0,0 1 1,0-1-1,0 0 0,0 0 0,0 0 1,0 0-1,0 0 0,1 0 0,-1-1 0,0 1 1,1 0-1,-1-1 0,0 1 0,1 0 1,-1-1-1,1 0 0,-1 1 0,1-1 0,1 0 1,9-1-41,-1 0 0,1-1 1,-1 0-1,1-1 0,19-7 1,44-24-101,-56 24 94,0-1-1,-1-1 1,0-1-1,23-21 1,-24 19 40,9-6 25,-24 19 8,-2 6 4,-2 6 7,-1 0 1,1 0-1,-2 0 1,0-1-1,0 1 0,-10 15 1,8-13-7,-70 166 195,71-164-194,-11 29 67,-64 190 32,65-185-58,-54 203 21,57-202-49,-49 151 7,50-171-20,-47 72 3,56-98-16,0-1 0,0 1-1,0 0 1,0-1 0,-1 1 0,1-1 0,-1 0-1,0 0 1,1 0 0,-1 0 0,0 0 0,0-1 0,0 1-1,-1-1 1,1 0 0,0 0 0,0 0 0,-1 0-1,-6 0 1,7-1 0,-8-1 14,-1-5-8,1 0 0,0-1 0,-18-13 0,28 19-5,0 0 0,0 1 0,1-1 0,-1 0-1,0 0 1,0 1 0,1-1 0,-1 0 0,1 0 0,-1 0 0,1 0 0,-1 0 0,0-2 0,-2-4 5,0 0 0,1 0 0,-1 0 0,2-1 0,-1 1 0,1-1 0,0 1 0,0-1 0,1 1 0,0-1 0,1 0 0,0 1 0,0-1 0,2-9 0,28-114 90,-22 105-3,-3 11-52,2-4-7,1 0-1,1 0 1,1 1-1,0 0 0,17-20 1,79-82 137,-80 94-24,151-107 65,-138 107-58,-31 21-122,60-36 122,79-34 1,-124 64-75,-1-1 26,1 1-1,38-12 0,-61 23-105,-1 0 0,0 0 1,0-1-1,0 1 0,1 0 1,-1 0-1,0 0 0,0 0 0,1-1 1,-1 1-1,0 0 0,0 0 0,1 0 1,-1 0-1,0 0 0,1 0 1,-1 0-1,0 0 0,0 0 0,1 0 1,-1 0-1,0 0 0,1 0 1,-1 0-1,0 0 0,0 0 0,1 0 1,-1 0-1,0 1 0,0-1 0,1 0 1,-1 0-1,0 0 0,0 0 1,1 0-1,-1 1 0,0-1 0,0 0 1,0 0-1,0 0 0,1 1 1,-10 12 25,-16 12-21,22-23-96,0 0 0,0 0 0,0 0 0,-1 0 0,1-1 0,-1 1 0,1-1 0,-1 0 0,1 0 0,-1-1 0,1 1 0,-1-1 0,0 1 0,0-1 0,1 0 0,-1-1 0,0 1 0,1-1 0,-6-1 0,-33-4-8910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0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193 215 8344,'16'-18'63,"0"0"0,17-29 0,-18 25 37,1 0-1,29-30 1,-11 19 6,-31 30-51,-6 4 4,-4 4-45,0-1 0,0 1 1,0 0-1,1 0 0,0 1 0,-8 9 1,-1 1-9,-39 49 36,-56 86 2,90-120-24,7-13-11,-1 4-1,0 1 0,1 0 0,1 0 0,-16 48 0,23-52 5,0 1 0,-3 29 0,7-39-6,0 0 0,1-1 0,0 1 0,0 0 0,1 0 0,1-1 0,0 1-1,3 12 1,-5-22-5,0 1-1,1-1 0,-1 0 0,0 1 0,0-1 0,0 0 0,0 0 1,0 1-1,1-1 0,-1 0 0,0 1 0,0-1 0,0 0 1,1 0-1,-1 0 0,0 1 0,0-1 0,1 0 0,-1 0 0,0 0 1,1 1-1,-1-1 0,0 0 0,0 0 0,1 0 0,-1 0 1,0 0-1,1 0 0,0 0 0,7 2 6,1-1-1,0 0 1,0 0-1,0-1 1,-1 0 0,1-1-1,14-2 1,-21 2-5,24-5 39,133-54 26,-126 43-6,-8 3-30,3 0-13,-1-2 0,-1-1 0,34-29 0,-10 2 2,0-6-15,-8 0 0,-10-1-3,-8 4-2,-8 8 0,-7 8 0,-7 17 0,-3 14 0,1 0 0,-1 0 0,1 1 0,-1-1 0,0 0 0,1 1 0,-1-1 0,1 0 0,-1 1 0,1-1 0,-1 1 0,1-1 0,0 1 0,-1-1 0,1 1 0,-1-1 0,1 1 0,0-1 0,-1 1 0,1 0 0,-16 32 0,-7 19 0,-2 9 0,4 2 1,18-52 1,-1 0 0,1 0-1,0 1 1,1-1 0,1 1 0,0 0 0,0 17 0,2-22 0,0 0-1,0 0 1,0 0 0,5 11 0,1-11 5,20 6-1,-18-9-5,0-1 0,1-1-1,11 3 1,-11-4 0,0-1 0,0 1 0,0-1 0,12-2 0,-10 0 0,-1 0 0,1-1-1,17-7 1,86-48 8,-107 53-7,13-9 19,7-11 1,28-32 0,-46 39 46,-7 13-47,1-5-1,0 0-1,-1 0 0,0-1 1,-1 1-1,0 0 0,-1-1 1,0 1-1,0-1 0,-2-16 1,-1 0 62,-1 0 1,-2 1 0,-1-1-1,-11-32 1,-3 25-28,18 32-41,0 0 1,0-1-1,0 1 0,-1 0 1,1 1-1,0-1 1,-1 0-1,1 1 0,-1-1 1,0 1-1,1 0 1,-1 0-1,0 0 1,0 0-1,0 0 0,0 1 1,0-1-1,0 1 1,1 0-1,-1 0 0,-6 0 1,6 0 0,-1 0-2,0 0 1,0 0-1,0 1 0,1-1 1,-1 1-1,0 0 1,0 0-1,1 0 0,-1 0 1,1 1-1,-1 0 1,1 0-1,-1-1 1,-2 4-1,-3 2 7,5 0-12,10-3-12,10 2-6,0-1 1,1 0-1,-1-1 0,1-1 0,0-1 1,28 1-1,-30-3 5,-11 0-1,1 1 0,0-2 0,-1 1 0,1 0 1,-1-1-1,1 0 0,6-2 0,27-5-19,40-4 1,-66 10 24,-8 2 1,0 0 0,0-1 0,0 1 0,0 1 0,0-1 0,0 0 0,5 2 0,15 4 18,0 0 0,-1 1 0,1 2 0,37 19 1,-22-4 17,-26-13 110,-2 4-78,0 1 0,16 34 1,-26-48-54,0-1 0,-1 1 0,1 0 0,0 0 0,-1 0 0,0 0 0,1 0 0,-1 0 0,0 2 0,1 28 95,-7 56 0,-1-63 43,-95 187 300,62-146-372,6-16-25,34-50-57,0 1 0,0-1 1,-1 0-1,1 0 0,0 0 0,0 0 1,0 1-1,-1-1 0,1 0 0,0 0 1,0 0-1,-1 0 0,1 0 0,0 0 1,-1 0-1,1 0 0,0 0 0,0 0 1,-1 0-1,1 0 0,0 0 0,-1 0 1,1 0-1,0 0 0,0 0 0,-1 0 1,1 0-1,0 0 0,0 0 0,-1 0 1,1 0-1,0-1 0,0 1 0,-1 0 1,1 0-1,0 0 0,0 0 0,-1-1 1,1 1-1,0 0 0,0 0 0,0-1 1,0 1-1,-1 0 0,1 0 0,0-1 1,0 1-1,0 0 0,0-1 0,-1 1 1,-7-23 1,7 16-4,0-1 1,1 0 0,0 0 0,1 0-1,-1 1 1,2-1 0,-1 0 0,1 1-1,0-1 1,3-7 0,5-8-10,16-30 0,-24 48 9,9-12-23,14-11 7,2 2 0,54-43-1,-22 29 17,2 0 2,0 1 1,-34 23 4,32-13 1,-56 28-3,0 0-1,0 0 1,0 0 0,0 1 0,0-1 0,1 1 0,-1 0 0,0 0 0,0 0 0,1 1 0,-1-1 0,0 1 0,0-1 0,5 3 0,-3-2 1,4 4 16,38 50 6,-37-38-12,8 30-1,-15-36-12,-1 0 0,0-1 0,1 18 0,-3-13 1,0-1 0,-3 21-1,-12 27 1,9-41-3,4-11-1,-1-1 1,0 0 0,-1 0 0,0 0 0,-1-1-1,-9 16 1,14-24 1,0 0 0,0 0 0,0 0 0,0-1 0,0 1 0,0 0 0,0 0 0,0 0 0,0 0-1,-1 0 1,1 0 0,0 0 0,0 0 0,0 0 0,0-1 0,0 1 0,0 0 0,0 0 0,0 0 0,0 0 0,0 0 0,0 0-1,0 0 1,0 0 0,0 0 0,-1 0 0,1 0 0,0 0 0,0 0 0,0-1 0,0 1 0,0 0 0,0 0 0,0 0 0,0 0-1,0 0 1,-1 0 0,1 0 0,0 0 0,0 0 0,0 0 0,0 0 0,0 0 0,0 0 0,0 0 0,0 0 0,-1 0-1,1 1 1,0-1 0,0 0 0,0 0 0,0 0 0,0 0 0,0 0 0,0 0 0,0 0 0,0 0 0,0 0 0,-1 0 0,1 0-1,0 0 1,0 0 0,0 1 0,0-1 0,0 0 0,0 0 0,-2-4-1,0 1 1,0-1-1,0 0 0,0 1 0,1-1 1,0 0-1,-1 0 0,1 0 0,1-1 1,-1 1-1,1 0 0,0-6 1,-1-1-1,1 8 0,0-1 1,0 0-1,0 1 1,1-1-1,-1 1 0,1-1 1,0 0-1,0 1 1,2-5-1,10-30 0,4-7 1,2 3 0,1 4 0,4 2 0,7 2 0,10 1 0,11 2 1,-34 23 1,0 1 0,0 1 0,35-6 0,-33 11 5,-12 1-4,-3 0-1,1 0-1,-1 1 1,1 0-1,-1 0 1,0 0 0,1 0-1,-1 1 1,0 0-1,0 0 1,0 0-1,0 0 1,0 1-1,7 5 1,-2 2 6,-1 1 0,0-1 0,0 1 0,-1 1 1,-1 0-1,0 0 0,0 0 0,-1 1 0,8 24 0,-5 16 7,-8-30 32,-7 28 25,-3 1 0,-15 53 1,1-41 46,0-17-7,21-44-71,3-51 35,9-2-73,-2 25-12,2 0 0,1 0 0,1 1 0,27-41 1,-5 12-100,46-50-140,-79 101 247,-1 1 0,1 0 1,0 0-1,-1 0 0,1 0 1,0 0-1,0 0 0,0 0 1,-1 1-1,1-1 0,0 0 1,0 0-1,0 1 1,0-1-1,1 1 0,-1-1 1,0 1-1,0-1 0,0 1 1,0 0-1,1-1 0,-1 1 1,0 0-1,0 0 0,0 0 1,3 0-1,-3 0 1,0 1 1,0-1-1,0 1 0,0-1 0,0 1 1,0 0-1,0-1 0,0 1 1,0 0-1,0 0 0,-1-1 0,2 3 1,-1-2-2,5 7 8,2 9-3,-1 0 0,7 28 0,-11-21 16,-7 140 9,0-125-2,-1-2-12,-26 144 34,-12 43 79,43-221-103,-3-7 0,-1-5-15,0-1 0,1 1 0,0-1 0,0 0-1,1 0 1,0 0 0,1 0 0,0 0 0,1-13 0,-1 9-3,-1-23 48,1-1 1,6-57 0,-2 60 13,3-22 19,3 1 0,20-74 1,-23 111-78,-3 11-2,-1 1 0,1 0-1,0 0 1,1 0 0,0 0-1,6-8 1,71-93 56,-75 99-60,1 0 0,1 1 0,0 0 0,0 0-1,10-7 1,-2 3 0,-1 1-4,0 1 1,24-12 0,29-8 3,-10 13-3,-12 8-2,-14 7 0,-7 7 0,-4 3 0,-19-7 0,0 1 0,0-1 0,0 1 0,-1 0 0,1 0 0,-1-1 0,1 1 0,-1 0 0,2 3 0,-2-2 0,1 0 0,-1 0 0,0 0 0,0 1 0,0-1 0,0 1 0,0-1 0,-1 5 0,1-4 0,-2 0 0,1 0 0,0 0 0,-1 0 0,0 0 0,0-1 0,0 1 0,0 0 0,-3 6 0,0-3 0,-1 1 0,0-1 0,0 1 0,0-1 0,-9 7 0,0 0 0,-1-1 0,-21 15 0,-51 26 1,-7 4 4,5-1-2,16-6 2,22-17-2,0-4 0,48-29-23,8-6 0,22-19-1672,4-4-6748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1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493 130 9504,'7'-5'17,"0"1"1,0 1 0,1 0 0,-1 0-1,1 0 1,9-2 0,-17 5-12,1 1 0,-1-1 0,0 0 1,0 1-1,0-1 0,1 0 1,-1 1-1,0-1 0,0 0 0,0 1 1,0-1-1,0 0 0,0 1 0,0-1 1,0 1-1,0-1 0,0 0 0,0 1 1,0-1-1,0 0 0,0 1 0,0-1 1,0 0-1,0 1 0,0-1 1,-1 0-1,1 1 0,0-1 0,0 0 1,0 1-1,-1-1 0,1 1 0,-11 18 45,-1-1 0,0 0 0,-2-1 0,-16 18 0,13-16-39,-5 4 56,-116 103 25,108-100-59,-7 4-16,-19 15 10,-89 91-1,142-133-26,0 1 1,0-1-1,1 1 0,-1 0 0,1-1 1,0 1-1,0 0 0,0 0 0,0 1 1,1-1-1,-2 6 0,2-6 0,0 1 6,1 3 2,0-8-9,0 0 1,0 0-1,0 0 0,1 1 1,-1-1-1,0 0 0,0 0 1,0 0-1,0 0 0,0 0 0,0 1 1,0-1-1,0 0 0,0 0 1,0 0-1,1 0 0,-1 0 1,0 0-1,0 0 0,0 1 1,0-1-1,0 0 0,0 0 1,1 0-1,-1 0 0,0 0 0,0 0 1,0 0-1,0 0 0,1 0 1,-1 0-1,0 0 0,0 0 1,0 0-1,0 0 0,0 0 1,1 0-1,-1 0 0,0 0 1,0 0-1,0 0 0,0 0 0,1 0 1,-1 0-1,0 0 0,0-1 1,11 1 2,1-1 0,-1 0 0,0 0 1,0-1-1,17-6 0,-27 8-2,35-12 14,-1-1 1,37-19 0,-51 22-3,13-6 46,0-2 0,34-24 0,-47 28-32,-6 5 55,-1-1-1,16-13 1,-15 10-47,1 1-8,-9 6 20,0 1-1,0-1 1,-1-1 0,8-10 0,80-113 733,-92 127-632,-2 7 4,0 4-135,-1-1 0,0 0 0,0 1 0,0-1 0,-1 0 0,-1 0 0,1 0 1,-6 11-1,-2 6 16,1-1 1,-10 46 0,16-59-40,2-7 2,0 0 0,0-1-1,1 1 1,-1 0 0,1 0-1,0-1 1,0 1 0,0 0-1,0 0 1,0-1-1,0 1 1,1 0 0,0-1-1,1 5 1,-2-6-60,2 1 9,-1-1 50,1-1-1,-1 1 0,0-1 1,0 1-1,1-1 0,-1 1 1,1-1-1,-1 0 0,0 0 0,1 0 1,-1 0-1,1 0 0,-1 0 1,0 0-1,1 0 0,-1 0 1,1 0-1,1-2 0,24-8-11,-22 7 14,25-9-28,50-29 1,-55 26 18,29-15 4,11-7 7,125-86 146,-146 97-34,-43 26-101,-1 0 1,1-1 0,0 1-1,-1 0 1,1 0 0,0 0 0,0-1-1,-1 1 1,1 0 0,0 0-1,0 0 1,0 0 0,-1 0 0,1 1-1,0-1 1,0 0 0,-1 0-1,1 0 1,0 1 0,-1-1 0,1 0-1,0 1 1,0-1 0,0 1-1,1 1 7,-1-1-1,1 1 0,-1-1 1,0 1-1,1 0 0,-1 0 0,0-1 1,2 5-1,8 34 55,-10-38-72,6 22 76,-3-13-53,-1 1-1,0 0 0,0 0 1,-1 0-1,0 16 1,-2-27-23,0 0 1,0-1 0,0 1 0,0 0 0,0 0 0,0 0 0,1 0 0,-1-1-1,0 1 1,0 0 0,1 0 0,-1-1 0,0 1 0,1 0 0,-1 0 0,1-1-1,-1 1 1,1 0 0,-1-1 0,1 1 0,-1-1 0,1 1 0,-1-1-1,1 1 1,0-1 0,0 1 0,-1-1 0,1 0 0,0 1 0,-1-1 0,1 0-1,0 1 1,0-1 0,0 0 0,-1 0 0,1 0 0,0 0 0,0 0-1,0 0 1,0 0 0,-1 0 0,1 0 0,0 0 0,0 0 0,0-1 0,-1 1-1,1 0 1,0-1 0,0 1 0,1-1 0,14-4-8,-3 1-2,0-1 0,0 0 0,18-11 0,15-14-43,58-51-1,-44 29 17,-50 43 29,7-8-11,1 1 0,31-20 0,-49 36 18,1-1 1,-1 1 0,0 0 0,1-1 0,-1 1-1,1 0 1,-1-1 0,1 1 0,-1 0 0,1 0 0,-1-1-1,1 1 1,-1 0 0,1 0 0,-1 0 0,1 0-1,-1 0 1,1 0 0,-1 0 0,1 0 0,-1 0-1,1 0 1,-1 0 0,1 0 0,-1 0 0,1 0-1,0 0 1,-1 0 0,1 1 0,-1-1 0,0 0-1,1 0 1,-1 1 0,1-1 0,-1 0 0,1 1 0,-1-1-1,0 0 1,1 1 0,0 0 0,0 0 0,11 17 0,6 22-2,-13-27 0,0-1 0,2 0 1,-1 0-1,13 18 0,-17-28-1,0-1 0,0 1 1,-1-1-1,1 1 0,0-1 0,0 1 0,0-1 1,1 0-1,-1 0 0,0 0 0,0 0 1,1 0-1,-1-1 0,1 1 0,-1-1 0,0 1 1,1-1-1,-1 0 0,3 0 0,2-1-3,0 1 0,0-1 0,-1-1-1,9-2 1,-8 2 10,5-1-11,1-1 0,-1 0-1,0-1 1,-1-1 0,1 0-1,20-14 1,-22 13 2,9-5-11,-1-2 0,19-17-1,-22 17 13,-9 10 2,-2-1 0,1 0 0,0 0 0,-1 0 0,0 0 0,0-1 1,-1 1-1,0-1 0,0 0 0,3-7 0,-4 8 0,-1 3 2,0 0 0,0 0-1,0 0 1,-1 0-1,1 0 1,0 0 0,-1 0-1,0 0 1,0 0 0,1 0-1,-1 0 1,0 0 0,-1 0-1,1 0 1,0 0-1,-1-2 1,0-4 0,0 5 0,1 0 0,-1 0 0,0 0 0,0 0 0,0 0 0,0 0 0,-1 0 0,-2-5 0,2 5 0,-1 0 0,1 1 0,0-1 0,-1 1 0,1 0 0,-1 0 0,0 0 0,-4-3 0,3 3 0,0 0 0,-1 0 0,1 0 1,-1 1-1,-9-2 0,-1 1 2,0 1 0,-1 1 0,1 1-1,-19 2 1,13 2 13,-98 47 13,93-36 0,-103 84 17,106-77-10,-66 91 17,78-94-25,2 2-10,-10 43 0,19-64-16,0-1 0,0 1-1,-1-1 1,1 1 0,0 0-1,0-1 1,0 1 0,0-1-1,0 1 1,0 0 0,0-1-1,1 1 1,-1 0 0,0-1-1,0 1 1,0-1 0,1 1-1,-1-1 1,0 1 0,0 0-1,1 0 1,5 7 2,1 0 1,-1 0-1,1-1 1,1 0-1,-1 0 1,15 9-1,-2-5 5,39 11 4,18-1-8,-31-13 32,0-2 1,90 0-1,-111-6-24,48-6 179,-59 5-119,9-1 16,0-2 0,-1 0 0,31-10 0,24-11 160,-77 25-243,1-1 1,0 1-1,0 0 1,-1 0-1,1-1 1,0 1-1,-1 0 1,1-1-1,0 1 1,-1-1-1,1 1 1,0-1-1,-1 1 1,1-1-1,0-1 1,4-4-164,-1-1 0,1 0 1,-2 0-1,1-1 0,-1 1 1,0-1-1,0 1 0,-1-1 0,2-12 1,8-39-8283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8072,'30'4'0,"-10"-2"5,38 0-1,15-3 8,29-6-8,13-4 1,10-1-3,-122 11-3,243-37-45,-214 31 18,52-20 0,-80 26 17,0-1-1,0 0 1,0 0-1,-1 0 1,1-1 0,-1 1-1,0-1 1,1 0-1,-1 0 1,-1 0 0,1 0-1,4-7 1,-4 6 4,-2 3 7,0 0 0,-1-1-1,1 1 1,0 0-1,-1 0 1,1 0-1,-1 0 1,1 0 0,-1-1-1,0 1 1,1 0-1,-1 0 1,0-1-1,0 1 1,0 0 0,0 0-1,0-1 1,0 1-1,0 0 1,-1 0-1,1-1 1,0 1 0,-1 0-1,1 0 1,0 0-1,-1-1 1,0 1-1,1 0 1,-1 0 0,-1-1-1,-5 0 9,-8 5-2,0 0 0,0 0-1,-16 8 1,27-10-2,-17 8 30,0 0 0,0 1 0,-37 24 0,37-20-1,15-11 14,-1 1 0,1 0-1,0 0 1,0 0 0,0 1 0,-6 6-1,1 0 0,-16 19 40,22-19 154,4-6-198,0 0 1,0 0-1,1-1 1,0 1-1,0 0 1,0 0-1,3 8 1,-3-13-33,0 1 0,0-1 0,0 0 0,0 1 0,0-1 0,0 0 0,0 1 0,1-1 0,-1 0 0,0 1 0,0-1 0,1 0 0,-1 1 0,0-1 0,0 0 1,1 0-1,-1 0 0,0 1 0,1-1 0,-1 0 0,0 0 0,1 0 0,-1 1 0,0-1 0,1 0 0,7 4 56,1 0 0,0 0-1,0-1 1,0-1 0,0 1 0,0-1-1,0-1 1,18 2 0,92 3 250,-97-8-129,-14 0-117,0 1-35,-1-1 0,0 0 0,1 0 0,-1-1 0,0 0-1,0 0 1,0 0 0,-1-1 0,1 0 0,-1 0 0,7-7 0,4-6 250,-1-1 0,25-37 0,-39 53 335,-3 6-263,-17 73 442,-19 111 462,16-74-3030,1-15-7091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9144,'4'-1'241,"18"-3"23,1 1 0,-1 1 0,1 1 0,-1 1 0,1 1 0,-1 0 0,0 2 0,35 9 0,-56-12-255,0 1 0,0-1 0,0 1 0,0 0 0,0-1 0,0 1 0,0 0 0,0 0 0,-1 0 0,1 0 0,0 0 0,0 0 0,-1 0 0,1 0 0,0 0 0,-1 0 0,1 0 0,-1 0 0,0 0 0,1 0 0,-1 0 0,0 1 0,0-1 1,1 0-1,-1 0 0,0 0 0,0 1 0,0-1 0,-1 2 0,1 1 3,2 13 17,-2-1 0,0 1 0,-4 25 0,-12 93 32,3-33-8,9-76-48,-1 34 29,5-51-30,1 50 46,-1-54-45,0-1 1,1 0-1,0 1 0,0-1 1,0 0-1,1 0 1,-1 1-1,1-1 0,0-1 1,0 1-1,5 7 1,-7-11-3,1 1 0,0-1 0,0 1 1,-1-1-1,1 1 0,0-1 0,0 1 1,0-1-1,0 0 0,-1 0 1,1 1-1,0-1 0,0 0 0,0 0 1,0 0-1,0 0 0,0 0 0,0 0 1,0 0-1,0 0 0,0 0 0,-1-1 1,3 0-1,0 1 5,2-2 2,1 0 1,-1 0-1,1-1 0,-1 1 0,0-1 0,0 0 1,0-1-1,0 1 0,0-1 0,5-6 0,0 1 0,-5 5 6,-1-1 0,1 0 0,-1 1 0,0-1 0,6-10 0,24-43 145,27-64 0,-27 47-10,-4 14 3,-24 51-107,0 0 0,0 1 0,0 0 0,16-16 0,-22 25-45,0 0-1,0 0 1,0 0-1,0 0 1,0-1 0,0 1-1,0 0 1,0 0-1,1 0 1,-1 0-1,0 0 1,0 0-1,0 0 1,0 0 0,0 0-1,0 0 1,0 0-1,1 0 1,-1 0-1,0 0 1,0 0-1,0 0 1,0 0 0,0 0-1,0 0 1,0 0-1,1 0 1,-1 0-1,0 0 1,0 0-1,0 0 1,0 0 0,0 0-1,0 0 1,0 0-1,1 0 1,-1 0-1,0 0 1,0 0-1,0 0 1,0 1 0,0-1-1,0 0 1,0 0-1,0 0 1,0 0-1,1 0 1,5 6 22,1 0 0,0 0 0,8 13 1,-12-15-19,7 11 34,40 97 12,-37-79-28,13 24-2,-25-56-22,33 54 7,-20-37 0,24 16-1,-31-29-5,0 0-1,0-1 0,0-1 0,14 7 1,-14-8-1,0 0 0,0 0 0,0-1 0,13 1 0,-12-2 0,-1 0 0,0 0 0,0-1 0,13-3 0,-13 2 0,0 0 0,1-1 0,-1 0 0,11-6 0,-11 4 0,0 0 0,0 0 0,0 0 0,8-10 0,-8 7 0,0 0 0,-1-1 0,10-17 0,-7 9 0,12-32 0,0-24 0,-9 0 1,-11 51 1,0 0 1,-2 1-1,-6-40 0,2 42 13,-2 4-7,3 3 10,-1 0-1,-1 1 1,0-1-1,0 1 1,-1 0-1,0 1 1,-1 0 0,-1 0-1,1 0 1,-19-14-1,27 24-15,-1-1 0,1 1-1,-1 0 1,1 0-1,-1 0 1,1 0 0,-1-1-1,0 1 1,1 0 0,-1 0-1,1 0 1,-1 0 0,1 0-1,-1 0 1,1 1-1,-1-1 1,0 0 0,1 0-1,-1 0 1,1 0 0,-1 1-1,1-1 1,-1 0 0,1 0-1,-1 1 1,1-1-1,-1 1 1,0 0 2,-16 18 0,10-5-5,1 0 0,0 0 0,-6 25 0,10-21-18,3 2 6,1-1 0,8 34 0,-9-52 6,-1 0-1,0 0 0,1 1 1,-1-1-1,1 0 1,-1 0-1,1 0 0,-1 0 1,1 0-1,0 0 0,-1 0 1,1 0-1,1 0 1,14 15-52,1-2 0,23 16 1,-20-22-181,107 17-102,-98-23 42,-13-2 182,2 0 42,1-1 1,0 0-1,-1-2 0,1 0 0,-1-1 1,30-10-1,-30 8-34,-4 2 65,1-1 0,-1 0 0,-1-1 0,1-1 0,-1 0 0,19-13 0,11-15-76,40-41 1,-41 27 87,-37 41 21,26-35 5,-16 31 7,-15 12-1,1-1 0,-1 1 0,1 0 1,-1 0-1,1 0 0,-1 0 0,1-1 0,-1 1 0,1 0 1,0 0-1,-1 0 0,1 0 0,-1 0 0,1 0 0,-1 1 0,1-1 1,-1 0-1,1 0 0,0 0 0,-1 0 0,1 1 0,-1-1 1,1 0-1,-1 0 0,0 1 0,1-1 0,0 1 0,0 1 2,0-1-1,0 1 1,0-1-1,-1 1 1,1 0-1,0-1 1,-1 1-1,1 0 1,-1 0-1,0-1 1,1 1-1,-1 3 1,4 113 69,-4 33-11,1-57 66,-1-29-47,0-11 25,-2-53-68,-1-7-27,-2-17-9,3-58-1438,2-10-5762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3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6816,'0'0'0,"4"16"0,8 16-80,15 19 80,-1 2-4576</inkml:trace>
  <inkml:trace contextRef="#ctx0" brushRef="#br0" timeOffset="1">648 134 9504,'31'20'0,"-23"-11"0,-2 1 0,2-1 0,-5-6 1,-1 0 0,1 0 0,-1 1 0,0-1-1,0 1 1,0-1 0,0 1 0,2 8 0,34 112 13,-33-91 21,9 152 17,-13-144-25,-5 194 10,2-187-10,-1 174-1133,3-115-4580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3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5656,'-4'3'65,"9"3"89,14 8 168,-15-12-278,3 3-30,1 0-1,-1 0 1,1-1-1,0 0 0,0-1 1,1 0-1,13 4 1,-11-4-10,7 2-25,0 0 1,1-1-1,0-1 0,22 0 1,-5 1-572,42 5-2994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38 571 5560,'11'-9'5,"-7"5"19,1 0-1,-1 0 1,-1 0-1,1-1 0,5-8 1,-7 10-17,24-35 271,-2-1 0,25-55-1,-42 77-213,19-52 430,-19 50-417,56-186 2079,-63 203-2062,6-39 707,-8 42-429,1-2-364,1 1-1,-1 0 0,1 0 0,0 0 1,-1 0-1,1 0 0,0 0 1,-1 0-1,1 0 0,-1 0 0,1 0 1,0 0-1,-1 0 0,1 0 1,-1 0-1,1 0 0,0 0 0,-1 0 1,1 1-1,0-1 0,-1 0 1,1 0-1,0 0 0,-1 1 0,1-1 1,0 0-1,-1 0 0,1 1 0,0-1 1,0 0-1,-1 0 0,1 1 1,0-1-1,0 0 0,0 1 0,-1-1 1,1 1-1,-40 82 301,25-48-202,1 0 0,-18 73-1,26-81-82,-5 15 64,-41 169 26,41-170-65,-54 274 29,51-215-82,10-78 1,1-6-13,1-1-1,0 1 1,1 28 0,4-50-3,14-37 1,36-64 8,-45 91 9,0 0 1,15-19-1,-7 11 1,37-53 1,50-42 2,-98 114 0,15-14 19,1 5-7,1 0 0,38-17-1,-39 27 41,-12 3-31,-1 0-12,0 0 1,1 1-1,-1 0 0,1 0 0,-1 1 0,0 0 1,0 1-1,0 0 0,1 0 0,-2 1 1,1 0-1,8 4 0,87 58 114,-101-63-116,0-1-1,0 1 0,0 0 0,-1-1 1,1 1-1,0 0 0,-1 0 1,2 3-1,13 22 26,-1 1 0,17 44-1,-25-42 2,0 49 4,-7-48-35,-3 36 1,-1-36-493,-1-1 0,-18 58 0,4-29-6865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12376,'-2'0'-16,"-6"0"-15,5 13-138,3-9 167,-1 0 1,1 0 0,-1 0 0,0 0 0,0 0-1,0 0 1,-1 0 0,-2 5 0,-2 4 2,-18 50 9,-25 79 3,6-16 40,-4-3-6,42-107-28,-13 33 43,-17 77 1,29-102-49,-16 81 147,18-86-108,2 0 0,0 1 0,1 28 0,1-46-41,1 1 1,-1-1-1,0 0 1,1 0-1,0 0 1,-1 0-1,1 0 1,0 0-1,0 0 1,0-1-1,0 1 1,0 0-1,0 0 1,1-1-1,-1 1 1,1-1-1,-1 1 1,4 2-1,-4-3-3,7 1 85,-5-2-76,2 0-8,1 0 0,-1-1 0,0 1 1,0-1-1,1 0 0,-1 0 0,0-1 1,0 1-1,0-1 0,0 0 0,-1-1 0,1 1 1,4-4-1,84-59-1546,-42 25-6417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738 280 4576,'0'0'88,"0"0"-83,1 0-1,-1-1 1,0 1 0,0 0-1,0 0 1,0-1 0,0 1-1,0 0 1,0 0 0,0-1-1,0 1 1,0 0 0,0 0-1,0-1 1,0 1 0,0 0-1,0-1 1,0 1 0,0 0 0,0 0-1,0-1 1,0 1 0,0 0-1,0 0 1,0-1 0,-1 1-1,1 0 1,0 0 0,0 0-1,0-1 1,0 1 0,-1 0-1,1 0 1,0 0 0,0-1-1,-1 1 1,1 0 0,0 0-1,0 0 1,-1 0 0,-22 4 84,15-3-67,1 0 1,0 0-1,0 1 1,-8 2-1,-52 25 181,-88 51 1,140-72-204,-62 32 366,45-23-161,-59 39 0,77-47-83,-7 6-6,0 0 1,1 1 0,1 1-1,-18 20 1,-17 30 437,47-56-367,0 0 0,0 0 0,1 1 0,1-1 0,-6 18 0,10-26-131,1-1-1,-1 1 1,1-1-1,0 1 1,0-1-1,0 0 1,0 1 0,1-1-1,-1 1 1,1-1-1,0 1 1,-1-1-1,1 0 1,0 1 0,0-1-1,0 0 1,1 0-1,2 4 1,-3-4 0,7 4 371,-1-3-356,0-1 1,1 0 0,-1-1-1,0 0 1,1 0 0,-1 0-1,11-2 1,0-2 235,99-44 109,-99 39-206,34-21 0,-25 12-144,41-22 21,-43 22 101,-23 16-184,204-167 711,-152 120-491,-46 45-187,-8 4-37,1-1 1,-1 0-1,1 1 0,-1-1 1,0 0-1,1 1 0,-1-1 1,0 0-1,1 1 0,-1-1 1,0 1-1,1-1 0,-1 0 1,0 1-1,0-1 0,0 1 1,1-1-1,-1 1 0,0-1 1,0 1-1,0-1 0,0 1 1,0-1-1,0 1 0,0-1 1,0 1-1,0-1 0,0 1 1,0-1-1,0 1 0,-1 0 1,-10 95-53,10-93 29,1 0 1,-1 0 0,1-1 0,0 1 0,0 0 0,0 0 0,0 0 0,1-1-1,-1 1 1,1 0 0,0-1 0,-1 1 0,1 0 0,0-1 0,1 1 0,-1-1-1,0 1 1,1-1 0,-1 0 0,1 1 0,0-1 0,0 0 0,0 0 0,0 0-1,0-1 1,0 1 0,0 0 0,1-1 0,-1 1 0,1-1 0,4 2 0,0 0-16,-5-1 19,0-1-1,0 0 0,0-1 1,0 1-1,0 0 0,0-1 1,1 1-1,-1-1 1,0 0-1,0 1 0,0-1 1,1 0-1,3-1 1,6-1-47,0 0 1,0 0 0,0-2-1,0 1 1,-1-1 0,0-1-1,0 0 1,0-1 0,14-9-1,36-28-56,75-67-25,-91 64 134,-18 16 6,2 1 6,-10 7 1,-4 10 0,-14 11 0,5-2 0,11 8 1,-13-3 0,1 0 1,14 23 2,9 7-20,1-1 0,2-1 0,39 28 0,51 44-116,-96-73 128,-6 5 4,-16-27 0,-1-1 0,0 1 0,-1 0 1,2 7-1,-3-9 1,0 0-1,0 0 1,0 0-1,-1 0 1,0-1 0,0 1-1,0 0 1,-1-1 0,1 1-1,-1-1 1,0 1-1,-4 5 1,-3 0 7,-3-1-1,-1 0 0,-1-1 1,0-1-1,0 0 0,-1-1 0,-27 8 1,38-13-5,0 0 0,0 0 0,0 0 0,0-1 1,0 0-1,0 1 0,0-1 0,0-1 0,0 1 1,0-1-1,0 0 0,0 0 0,0 0 0,-5-2 1,6 2-4,1 0 0,-1-1 1,1 0-1,-1 1 1,1-1-1,0 0 0,-1 0 1,1 0-1,-2-3 1,1-1-1,-1-1-1,1 0 1,0 0 0,1 0 0,0 0 0,0 0 0,0 0 0,1-1-1,-1-8 1,2 11-1,0-17-11,7-12 3,16-51 1,-11 61-32,80-104-26,-70 102-20,177-185-268,-175 184 338,31-30-134,-44 46 107,1-2 19,1 1 1,0 0-1,1 1 1,0 1-1,29-17 1,-30 22 14,1 0 1,-1 0 0,1 1 0,20-3-1,-18 9 4,19 14 4,-29-13 1,-1 1 0,-1 0 0,1 0 0,0 0 1,-1 0-1,4 7 0,1 1 2,-2 1 0,0 1-1,-1-1 1,0 1 0,7 26 0,-8-22 7,-1-1 0,0 1 0,1 27 1,-2-20 22,6 30 0,5-2 15,-1-6 180,8 54 0,-20-100-91,-1-3-122,0 0-1,0 0 0,1 0 0,-1-1 1,1 1-1,-1 0 0,1 0 1,0 0-1,1-2 0,6-14 57,-1-6-5,-1 1 0,6-45 0,-10 49-60,0 3 15,-1 0-1,-1-1 1,-1-16 0,1 30-21,0 0-1,-1 0 1,1 0 0,-1 0 0,0 0 0,1 0 0,-2 0 0,1 0 0,0 0-1,0 0 1,-1 0 0,-3-4 0,4 5-31,0 2 23,1 0-1,-1 0 1,0 1-1,1-1 1,-1 0-1,1 0 1,-1 0-1,1 0 1,-1 1 0,0-1-1,1 0 1,-1 0-1,1 1 1,-1-1-1,1 0 1,0 1-1,-1-1 1,1 1-1,-1-1 1,1 1 0,0-1-1,-1 1 1,-9 12-72,2 0 1,-1 1-1,2-1 1,-11 27-1,4 13-108,13-48 150,-2 2-1216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9240,'3'4'-20,"0"0"1,-1 0 0,1 1 0,-1-1 0,0 1-1,0-1 1,-1 1 0,1 0 0,-1 0-1,0-1 1,1 7 0,0 48-293,-3-47 288,0 30 38,-10 64 0,7-79 3,-3 33 162,2-14 5,-20 81 0,-22 48 191,37-138 26,6-18-239,-39 177 643,24-71-257,19-119-486,-1 0 0,1 1 1,0-1-1,0 0 0,1 0 1,0 1-1,0-1 0,1 0 1,0 0-1,0 0 0,3 6 0,-2-3 4,4 3 262,0-5-264,0-1-1,0-1 1,0 1-1,1-1 1,-1 0 0,10 4-1,0-5 172,9-4-72,47-5 1,-52-1 37,14-9-72,36-22 1,-52 22-69,75-90 19,-66 67-290,-1-2 0,27-52 0,-36 60-849,39-70-7501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0 383 10312,'21'-2'29,"0"-1"0,0-1 0,-1-1 0,0-1 0,0 0 0,36-18 0,-32 14 25,62-25 121,59-31-9,-44 20-12,-13 4-58,-35 15-30,5-6-52,-28 18-677,62-21 0,-29 14-5963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13272,'10'-1'6,"0"0"1,0-1 0,0 0-1,0-1 1,0 0 0,0-1-1,13-6 1,1-1 0,-11 9 14,-4 3-17,1 0 1,0 0-1,0 1 0,0 0 1,-1 1-1,1 0 0,-1 1 1,0 0-1,0 0 0,0 1 1,10 7-1,-6-4-2,-9-5 0,0 0 0,0 0 0,-1 0-1,1 0 1,-1 1 0,1-1 0,-1 1-1,0 0 1,3 5 0,24 37 17,-24-34-18,0 0 1,7 25 0,-7-10-2,-1 1-1,-1 0 1,-2 0 0,0 0 0,-3 30 0,0-47-11,0 1 1,-1-1 0,0 0 0,0 0-1,-9 21 1,10-30-55,1 6-24,-1-9-3,2-21 9,9-42-53,19-63 7,-10 59-6,-11 45 116,-1 1 7,-4 12-10,0-1 0,1 1-1,8-15 1,11-17-63,2 1-1,38-49 1,-60 86 69,0 1 1,0-1-1,0 1 0,1 0 1,-1 0-1,1 0 0,0 0 1,0 0-1,0 1 0,7-3 1,-9 4 7,5 1-84,-1 2 72,0 2-1,-1-1 1,0 1 0,0-1 0,0 1-1,0 1 1,0-1 0,-1 1-1,0 0 1,0 0 0,5 8-1,0 1-16,-1 0-1,12 28 1,-16-25-55,-2 18-4,-1-1-1,-6 64 1,3-84 82,2-10 3,-1 0-1,0 1 1,0-1 0,0 0 0,-1 0-1,1 0 1,-4 5 0,2 1-34,0-3 12,0 0 1,-1 0-1,1 0 0,-1 0 0,-6 7 0,9-14 31,1 0 0,0 0 0,-1 0 0,1 0 0,0 0-1,-1 0 1,1 0 0,0 0 0,-1 0 0,1 0 0,-1 0-1,1 0 1,0 0 0,0 0 0,-1 0 0,1-1 0,0 1 0,-1 0-1,1 0 1,0 0 0,-1-1 0,1 1 0,0 0 0,0 0-1,-1 0 1,1-1 0,0 1 0,0 0 0,0-1 0,-1 1-1,1 0 1,0-1 0,0 1 0,-1-3 0,-1 0-1,1 0 1,0 0-1,1 0 1,-1-1-1,0 1 1,1 0-1,0 0 1,0 0 0,0 0-1,0 0 1,1-5-1,9-35-2,-8 33 3,-1 4 2,1 1-1,-1-1 0,1 1 0,0-1 0,1 1 1,3-7-1,2-4 0,17-35 1,7 2 0,5 8 0,7 6 0,7 6 0,3 6 0,1 9 0,-10 12 0,-41 2 0,-1 0 0,1 1 0,-1 0 0,1-1 0,-1 1 0,1 1 0,-1-1 0,4 3 0,-2-2 0,-1 1 0,-1 0 0,1 0 0,0 0 0,-1 0 0,6 7 0,-4-2 0,1-1 0,-1 1 1,6 14-1,-3 1 6,0 1 0,-2-1 0,-1 1 0,-1 0 0,1 44 0,-2 7 22,-3-60-15,1 47 21,-1-62-34,0 0 0,0 0 0,0 0 1,0 0-1,0 0 0,0 0 1,0-1-1,0 1 0,0 0 0,0 0 1,0 0-1,0 0 0,0 0 0,0 0 1,0 0-1,0 0 0,0 0 0,0 0 1,0-1-1,0 1 0,0 0 1,0 0-1,0 0 0,0 0 0,0 0 1,0 0-1,0 0 0,1 0 0,-1 0 1,0 0-1,0 0 0,0 0 0,0 0 1,0 0-1,0 0 0,0 0 0,0 0 1,0 0-1,0 0 0,1 0 1,-1 0-1,0 0 0,0 0 0,0 0 1,0 0-1,0 0 0,0 0 0,0 0 1,0 0-1,0 0 0,1 0 0,-1 0 1,0 0-1,0 0 0,0 0 1,0 0-1,0 0 0,0 0 0,0 0 1,0 0-1,0 0 0,0 0 0,0 0 1,0 1-1,6-26-9,8-63-1285,-5 36-5132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0 8248,'-24'24'0,"-10"16"0,-18 26 0,15-21 8,-54 74 81,82-105-53,-8 11 5,1 0 0,1 2 0,-12 28 0,18-35 10,-3 4 43,-12 38 0,18-27 61,6-33-141,0 0 0,0 1 0,1-1 0,-1 0 0,0 0 0,1 0 0,-1 0 0,1 0 0,0 0 0,0 0 0,0 0 0,0 0 0,0 0 0,0 0 0,0-1-1,0 1 1,2 1 0,0-1 7,-1 0 1,0-1-1,1 1 0,-1-1 0,1 0 0,0 0 0,-1 0 0,1 0 0,0 0 0,0 0 0,-1-1 0,1 1 0,0-1 0,0 0 0,0 0 0,0 0 1,-1 0-1,1-1 0,5 0 0,2-1 12,-5 2 1,0-1-1,0-1 1,0 1 0,-1-1 0,1 1-1,7-5 1,8-4 82,0-2-1,-1 0 1,0 0-1,-1-2 1,23-22-1,-27 22-78,-6 7 34,0-1 0,-1 0 1,9-15-1,49-67 239,-55 72-155,-8 12-119,3-4-4,-1 0-1,0-1 1,-1 0-1,0 1 1,-1-1-1,0 0 1,0-1-1,-1-17 1,-1 8 22,-1 0 1,-1-1-1,0 1 1,-2 0-1,-10-34 1,14 55-53,0-1 0,-1 1 0,1-1 0,-1 1 1,1 0-1,0-1 0,-1 1 0,1 0 0,-1-1 1,1 1-1,-1 0 0,1 0 0,-1-1 0,1 1 1,-1 0-1,1 0 0,-1 0 0,0 0 0,1 0 0,-1-1 1,1 1-1,-1 0 0,1 0 0,-1 0 0,0 1 1,1-1-1,-1 0 0,1 0 0,-1 0 0,1 0 1,-1 1-1,1-1 0,-1 0 0,0 1 4,-5 1-6,1 1 0,0 0 0,0 0 0,0 0 0,1 1 1,-1-1-1,1 1 0,0 0 0,0 1 0,0-1 0,0 1 0,1 0 1,0-1-1,0 2 0,0-1 0,1 0 0,-4 9 0,9-9-106,0-3 69,1 3-3,1-1-1,1 0 1,-1 0 0,0 0 0,1-1-1,0 0 1,0 0 0,0 0-1,0-1 1,8 3 0,11 2-183,0 0 1,1-2-1,0 0 1,0-2-1,33 0 1,-44-4 164,-4 1-6,1-2 0,-1 1 0,16-6 1,10-2-57,66-27 1,-54 9 150,-9-1 26,-37 26 71,5-3 126,-10 3-100,-7 3-15,-4 5-86,-1 0 0,1 1 1,1 1-1,0 0 0,0 0 1,0 1-1,1 1 0,0 0 1,1 0-1,0 1 0,1 1 1,-13 19-1,20-28-43,0 1-1,0-1 1,0 1 0,1 0 0,-1 0-1,1 0 1,0 0 0,0 0 0,0 0-1,0 0 1,1 0 0,0 0 0,0 0-1,0 0 1,0 0 0,1 1 0,-1-1-1,1 0 1,0 0 0,0 0 0,1 0-1,2 5 1,1 2 28,2-1 1,0 1-1,0-1 0,1 0 1,0-1-1,11 11 0,27 30 506,-44-47-508,-1 0 0,1 0 0,0 0 1,-1 1-1,0-1 0,0 0 0,0 1 0,0-1 0,0 1 1,-1-1-1,1 1 0,-1-1 0,0 1 0,0-1 0,-1 1 1,1-1-1,-1 1 0,1-1 0,-1 1 0,0-1 0,-3 6 1,-1 3 47,0 0 1,-1 0 0,-14 21 0,-19 15 31,27-39-108,11-8 0,0-1 1,1 0 0,-1 0 0,0 0 0,0 0 0,1 0 0,-1 0 0,0 0-1,0 0 1,0 0 0,1 0 0,-1 0 0,0 0 0,0-1 0,1 1 0,-1 0-1,0-1 1,1 1 0,-1 0 0,0-1 0,1 1 0,-1-1 0,0 1-1,1-1 1,-1 1 0,1-1 0,-1 1 0,1-1 0,-1 0 0,1 1 0,0-1-1,-1 0 1,1 1 0,-1-3 0,-6-27-1051,7 23 42,-5-26-6860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9056,'-7'2'257,"-117"17"1003,112-18-1115,0 0-1,0 1 1,0 1-1,0 0 1,1 0-1,-16 7 1,21-3 103,5-2-205,0 0 0,0-1-1,0 1 1,1 0 0,0 0 0,0 1 0,0 4 0,6 1 158,8 6-108,1-2 0,26 21 0,-31-28-23,0 0 1,1 0-1,17 8 1,-2-1-27,65 42 127,-15 1-18,-65-50-125,-1 1-1,0 0 1,-1 1-1,0 0 1,14 22 0,-22-31-25,-1-1 0,0 0 0,0 0 1,0 0-1,0 0 0,0 1 1,0-1-1,0 0 0,1 0 0,-1 0 1,0 0-1,0 1 0,0-1 0,0 0 1,0 0-1,0 0 0,0 1 1,0-1-1,0 0 0,0 0 0,0 0 1,0 1-1,0-1 0,0 0 1,0 0-1,0 0 0,0 1 0,0-1 1,-1 0-1,1 0 0,0 0 1,0 0-1,0 1 0,0-1 0,0 0 1,-1 0-1,-2 4 18,-1 1 0,0-2 0,0 1 0,0 0 0,0-1 0,-1 0 0,-8 5 0,11-7-9,-14 7 136,-17 0-42,-46 5 0,60-12-53,0 0 0,0-1 0,0-1-1,0-1 1,-22-4 0,24 3-33,2 0-57,0 0 1,1-1-1,-1-1 0,1 0 0,0-1 1,-13-7-1,0 0-1294,-35-16-7415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11296,'-18'75'-119,"-2"43"-37,-20 110-297,-1 71 687,22-193 84,14-79-257,-3 17 250,1 0 0,2 0 0,2 85 0,7-66 394,-4-61-510,-2-8-136,-17-93-1611,7 29-6448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8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10312,'28'3'0,"49"2"8,59-8 5,-120 3-1,-1-1-1,0-1 1,15-3-1,-4-1-4,58-12-1,-15-4-18,-46 13-249,0 1-1,1 2 1,0 0-1,43-3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1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6904,'0'1'-63,"0"5"-12,0-4-67,3 4-30,6 4 249,-3 5 26,-1 1-1,0-1 0,-1 1 1,-1 0-1,-1 1 1,0-1-1,-1 1 0,0-1 1,-4 32-1,-6 16-50,-3 1 0,-22 72 0,19-89-5105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72 265 9504,'1'22'1,"-3"23"6,-3 6-1,-5 18-4,0-10 42,3-11 123,-22 81-1,27-120-91,-1-1-1,2 1 1,-1 0-1,1 0 1,1 0-1,-1 0 1,1 0-1,1 0 1,2 12-1,-2-20-48,0 1 0,0 0-1,0-1 1,0 0-1,0 1 1,1-1 0,-1 0-1,0 1 1,1-1 0,-1 0-1,1 0 1,0 0-1,-1 0 1,1 0 0,0-1-1,-1 1 1,1 0 0,3 0-1,-4-1 14,3 1-4,0 0 0,0-1 0,0 1 0,-1-1 1,1 0-1,0 0 0,0-1 0,0 1 0,-1-1 0,1 0 1,0 0-1,0 0 0,-1 0 0,5-3 0,-3 3 3,6-4 60,1 0 0,-1 0 0,-1-1-1,1 0 1,-1-1 0,0 0 0,0-1 0,-1 0 0,17-19 0,-19 20-18,-5 5 1,14-2 35,-13 4-107,-1 0 0,0 1 0,0-1 0,1 0-1,-1 1 1,0-1 0,0 1 0,0 0 0,0 0 0,0 0 0,0 0 0,0 0 0,0 0 0,0 0 0,0 1-1,0-1 1,-1 1 0,1 0 0,-1-1 0,1 1 0,2 3 0,42 53 40,-44-54-47,0-1 1,0 0-1,1 0 0,-1 0 0,1-1 0,-1 1 0,1 0 0,0-1 0,0 0 1,4 3-1,4 2 1,32 17 0,-30-19-4,-1-1 1,1 0-1,0-2 0,26 4 1,-21-7-13,0-5 3,-1 0 0,32-16 0,-34 9-56,58-76-30,-60 66 16,37-113-28,-44 104 48,3-146-19,-11 141 46,-31-130-11,22 139 25,-2 8 14,0 0 1,-2 0-1,-21-21 0,35 40 5,-1-1-1,1 1 1,-1 0-1,1-1 0,-1 1 1,0 0-1,0 0 1,-3-1-1,5 2 1,-11-5 0,0 1-1,-19-5 1,20 7 0,0 0 0,0 2 0,0-1 0,-19 2 0,16 1 0,-1 0 0,1 0 0,-17 6 0,17-3 0,1 0 0,-1 1 0,-16 10 0,16-8 0,1 1 0,1 0 0,-16 15 0,16-12 0,0 1 0,-19 29 0,19-21-1,0 1 1,1 0-1,1 1 0,-7 31 1,15-52-1,0 0-1,1 0 1,-1 1 0,1-1-1,0 0 1,0 1 0,0-1-1,0 0 1,0 3 0,3 10-4,-1 1 0,2-1 0,0-1 0,1 1 0,8 17 0,-13-31 2,0 0-1,1 0 0,0 0 1,-1 0-1,1 0 1,0 0-1,-1 0 0,1 0 1,0 0-1,0-1 0,0 1 1,0 0-1,0-1 0,0 1 1,0 0-1,0-1 1,1 1-1,19 9-22,1-2-1,0 0 1,38 8 0,-56-16 3,-1 1 0,1-1 0,0 1 0,-1-1 0,1 0 0,5-1 1,37-6-96,67-18 0,-83 12-102,-25 10 181,16-9-45,-1-1 0,0-1 0,-1-1 0,-1 0 0,23-25 0,11-18-407,79-115-1,-116 152 439,13-24-48,-23 39 95,-6 14 4,1-6 2,-1 7 0,-5 29 9,-25 98 11,8-37 29,11-53-23,-8 74-1,16-89-4,-13 158 41,18-150-57,0-36-4,-1-1-1,1 0 0,0 1 1,0-1-1,0 0 1,0 0-1,0 0 1,0 0-1,0 0 1,3 3-1,-2-3 0,0 0 1,0 0-1,0 0 0,0-1 0,0 1 0,1-1 0,-1 1 0,0-1 1,6 2-1,-5-2 0,1 0 0,0 0 0,0 0 0,0-1 0,0 0 0,-1 1 0,1-1 0,7-1 0,2-2 0,0 0 0,17-6 0,33-14 0,-1-5 1,-17 3 10,73-56-1,-69 40 41,-38 31-46,33-24 96,-41 31-90,1 1 0,-1 0 1,1 0-1,0 0 0,0 0 0,0 1 0,0-1 0,0 1 0,0 0 0,7 0 0,-9 1-3,-1 0-1,1 0 1,-1 0 0,1 1-1,0-1 1,-1 0 0,1 1-1,-1-1 1,1 1 0,-1 0-1,0-1 1,1 1 0,-1 0-1,0 0 1,2 2 0,4 1 9,2 2-7,-5-4-4,0 0-1,0 1 0,-1-1 0,1 1 0,-1 0 0,6 6 1,16 16 20,1 0-20,-17-18-10,-1-1 1,2 1 0,-1-2 0,1 1-1,0-1 1,16 5 0,-15-5-5,0-1-1,1-1 1,18 4 0,-24-6-14,-1 0 1,1-1-1,0 0 1,0 0-1,-1-1 1,1 1-1,0-1 0,0 0 1,-1-1-1,1 1 1,-1-1-1,7-4 1,-3 3 9,-6 1 8,0 1 0,0-1-1,0 1 1,0-1-1,0 0 1,0 0-1,3-4 1,1 0 22,-2 1 0,1-1 0,-1 0 0,0 0 0,0 0 0,0-1 0,-1 0 0,0 0 0,-1 0 0,0 0 0,5-13 0,5-33 1062,-13 53-1067,0 0 1,0 0-1,0 0 0,0-1 1,0 1-1,0 0 0,0 0 1,0 0-1,0-1 0,0 1 1,0 0-1,0 0 1,0 0-1,0-1 0,0 1 1,0 0-1,1 0 0,-1 0 1,0-1-1,0 1 0,0 0 1,0 0-1,0 0 0,1 0 1,-1 0-1,0-1 0,0 1 1,0 0-1,0 0 0,1 0 1,-1 0-1,0 0 0,0 0 1,0 0-1,1 0 1,-1 0-1,0 0 0,0 0 1,1 0-1,-1 0 0,0 0 1,0 0-1,0 0 0,1 0 1,-1 0-1,0 0 0,0 0 1,0 0-1,1 0 0,-1 0 1,0 0-1,0 0 0,0 0 1,0 1-1,1-1 0,-1 0 1,0 0-1,0 0 1,1 1 2,-1 0 1,1 0 0,-1 0 0,1 0-1,-1 0 1,1 0 0,-1 0 0,0 0 0,0 1-1,1-1 1,-1 0 0,0 0 0,0 0-1,0 0 1,-1 2 0,-3 33 213,-14 56 0,-12-6-201,29-82-55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5 101 8248,'-5'-37'-30,"7"9"27,4 20 5,-3 5-1,-2 1 9,1 0-1,-1 1 0,1-1 0,-1 0 0,1 1 0,0 0 0,0-1 1,0 1-1,0 0 0,-1 0 0,2 0 0,-1 0 0,0 0 1,0 1-1,3-2 0,34-2-980,-26 4-3855</inkml:trace>
  <inkml:trace contextRef="#ctx0" brushRef="#br0" timeOffset="1">670 64 7712,'0'0'0,"-18"25"0,-10 11-48,-20 16 48,-11 14-176,4 20 176,-3 0-5136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0 284 6280,'0'0'0,"20"29"0,4-9-16,4-17 16,19-28-48,18-29 48,1-23-232,1-12 232,1-2-4008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8248,'-4'37'0,"-5"20"0,-6 13 0,-6 9 1,-23 107 16,36-149 38,3-9-60,-37 260 429,41-284-378,1-1 1,0 1 0,0 0-1,0 0 1,0 0-1,0-1 1,1 1-1,0 0 1,1 4 0,5 17 616,-7-25-643,1 0-1,-1 0 1,1 1-1,-1-1 1,1 0-1,-1 0 1,1 0-1,-1 0 1,1 0-1,-1 0 1,1 0 0,0 0-1,-1 0 1,1 0-1,-1 0 1,1 0-1,-1 0 1,1 0-1,-1 0 1,1 0-1,-1-1 1,1 1-1,-1 0 1,1 0 0,-1-1-1,1 1 1,-1 0-1,1-1 1,6-3 21,21-19 187,45-56 13,-53 54-171,0-1 0,16-31 0,-5 6-10,-26 43-47,6-9 2,0 0 0,1 1 0,0 0 0,26-23 0,-24 27 2,28-19 0,-40 30-16,-1 1 1,0-1-1,0 1 0,0-1 0,1 1 0,-1-1 0,0 1 0,1 0 0,-1 0 1,0-1-1,1 1 0,-1 0 0,1 0 0,-1 0 0,0 1 0,1-1 0,-1 0 1,0 0-1,1 1 0,0 0 0,3 0 2,21 7 2,-15 1 9,6 14-4,20 38 0,-28-37 11,21 115 15,-28-111-9,-1-8-14,-1 3-5,0 0 1,-2 1-1,0-1 1,-6 25 0,-4 4 11,0-6-15,5-18 0,6-28-26,1 0 0,0 1-1,0-1 1,0 1 0,-1-1-1,1 0 1,0 1-1,0-1 1,0 1 0,0-1-1,0 0 1,0 1 0,0-1-1,0 1 1,0-1 0,0 0-1,0 1 1,0-1 0,0 1-1,0-1 1,1 0 0,-1 1-1,0-1 1,0 1-1,0-1 1,1 0 0,-1 1-1,0-1 1,0 0 0,1 1-1,-1-1 1,0 0 0,0 1-1,1-1 1,-1 0 0,0 0-1,1 0 1,-1 1 0,1-1-1,-1 0 1,0 0-1,1 0 1,-1 0 0,1 0-1,-1 1 1,0-1 0,1 0-1,-1 0 1,1 0 0,-1 0-1,0 0 1,1 0 0,-1 0-1,1-1 1,-1 1-1,1 0 1,-1 0 0,0 0-1,1 0 1,-1 0 0,0-1-1,1 1 1,0-1 0,15-1-6819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61 478 13448,'5'16'-39,"-1"1"0,-1 0 0,-1 0 0,0 1 0,-1-1 0,-1 0 0,-1 0 0,-4 31 0,-27 92 215,19-89 72,4 7 251,4-14 490,-7-52-2646</inkml:trace>
  <inkml:trace contextRef="#ctx0" brushRef="#br0" timeOffset="1">61 1 9328,'0'0'0,"4"9"0,9 16 80,-3 9 0,2-1-80,8 8 8,5 11-8,2-2-6648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2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7624,'13'3'804,"16"3"1385,-24-6-1984,-3-1-82,-1 1 1,1 0-1,-1 0 0,1 0 0,-1 0 0,1 1 0,-1-1 0,1 0 0,-1 1 0,0-1 0,1 1 0,1 0 0,-1 0-80,-1 1-1,0-1 1,0 1-1,0-1 1,0 1-1,0-1 1,-1 1-1,1-1 1,0 1-1,-1 0 1,1-1-1,-1 1 1,1 0-1,-1-1 1,0 5-1,8 59 216,7 143-17,-12-179-342,-2-27-198,3 10-685,2-12 883,0-1 0,-1 0 0,1 0 0,0-1 1,-1 0-1,1 0 0,-1 0 0,0-1 0,6-3 0,36-27-15,-34 19 97,91-166 52,-94 159-27,-6 13 22,0-1 0,0 1 0,12-14 0,-7 7 43,2 1 0,0 1 0,1 0 1,0 0-1,1 1 0,18-13 0,-22 24 63,1 4-99,0 0 1,-1 1 0,1 0 0,13 9-1,-8 1 60,-1 7-51,-1 1 0,20 44 0,-28-55-20,-1 0 1,0 1-1,-1 0 0,2 14 0,0-1-5,-1-6-8,7 52 42,-5 33-1484,-6-54-5995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85 10224,'-9'-12'0,"9"8"0,0 1 0,0 1 2,-1 0-1,1-1 1,0 1 0,0 0 0,0 0 0,0-1 0,0 1 0,0 0-1,1 0 1,-1 0 0,1-1 0,-1 1 0,1 0 0,0 0 0,0 0-1,0 0 1,0 0 0,0 0 0,2-2 0,2-2 74,2-4 41,-6 9-107,-1 1 0,1-1 0,-1 1 0,1-1 0,0 1 0,-1 0 0,1-1 0,0 1 0,-1 0 0,1 0 0,0 0 0,-1-1-1,1 1 1,0 0 0,0 0 0,-1 0 0,1 0 0,0 0 0,-1 0 0,1 0 0,0 0 0,0 1 0,-1-1 0,1 0 0,0 0 0,-1 1 0,1-1 0,0 0-1,0 1 1,13 7 24,-12-7-17,0 0 1,-1 0-1,1 1 0,0-1 0,-1 1 0,1 0 0,0-1 0,-1 1 0,0 0 1,1 0-1,-1 0 0,0 0 0,1 3 0,3 5 17,3 1-11,-5-6-8,-1-1 1,1 1 0,-1-1-1,0 1 1,0 0 0,0 0-1,-1 0 1,1 7 0,25 130 141,-25-109-49,0 49-15,-2-4 81,14 93-1,-13-161-146,2-1 15,-2 0 0,1 1 0,-1-1 0,-1 1 0,0 14 0,3-24-1,-3 0-41,1 0 1,-1 0-1,0 0 1,1 1 0,-1-1-1,0 0 1,1 0 0,-1 0-1,0 0 1,1 0 0,-1 0-1,0 0 1,1 0 0,-1 0-1,0 0 1,1 0-1,-1 0 1,0 0 0,1-1-1,-1 1 1,0 0 0,0 0-1,1 0 1,-1 0 0,0 0-1,1-1 1,-1 1 0,0 0-1,0 0 1,1-1-1,-1 1 1,0 0 0,0 0-1,0-1 1,1 1 0,26-63-1435,-10 16-5852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0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9144,'33'11'24,"0"2"25,5-2 162,44 8 1,-66-15-190,-9-3-13,0 0-1,0 0 1,0 0-1,10-1 1,31 1 23,11-2-25,136-4-30,-131 5-1114,-3 0-4543</inkml:trace>
  <inkml:trace contextRef="#ctx0" brushRef="#br0" timeOffset="1">799 58 5744,'13'6'1,"-5"-3"52,-13-4 38,0 0-1,0 1 0,1-1 0,-1 1 1,-6 1-1,2-1-1,-3-1 89,0 1-1,0 0 0,1 1 1,-1 0-1,-21 6 1,27-6-114,-3 2 64,0 0 0,-1 0-1,1 1 1,0 0-1,1 0 1,-1 1-1,1 0 1,-11 9-1,11-8-25,-6 7 458,2 3-308,2 0 1,-15 28-1,25-43-221,-1-1-1,1 1 1,0 0-1,-1 0 1,1 0-1,0 0 1,0 0 0,-1 0-1,1 0 1,0 0-1,0 1 1,0-1-1,1 1 1,0 8 68,1 0 0,0 0 0,1 0 0,0-1-1,8 18 1,0-14 276,8 2-118,41 26 1,-41-34 42,6-2-163,0-1 0,28 1 1,-33-7 122,72-32 102,-75 23-107,-1-6-74,30-36-1,-38 37 75,-5 8-205,-1 0-1,0 0 1,0 0 0,-1-1-1,0 1 1,0-9 0,-5 8 137,-2 4-149,1 0 1,0 1 0,-1-1 0,0 1 0,0 0 0,-1 0 0,1 1 0,-1 0 0,-10-3-1,3 1 3,0 1-1,0 1 1,-19-2-1,29 5-61,-1-1 0,1 1 0,-1 0 0,1 1 0,0-1-1,-1 1 1,1 0 0,0 0 0,0 0 0,-1 0 0,-4 4 0,-3-1-1344,-13 5-7975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9240,'6'2'-2,"0"1"1,0-1 0,0-1 0,0 1-1,0-1 1,0 0 0,0 0-1,1-1 1,-1 0 0,0 0 0,0 0-1,12-3 1,-6 1-4,6-2-21,22-12-32,-1-1 1,45-28 0,-67 35 48,-9 5 7,-1 0-1,1 0 0,12-12 0,129-98 156,-136 107-123,-2 2 77,0 0 0,23-9 0,143-53 1109,-176 68-1184,1-1 0,0 1 1,-1-1-1,1 1 0,-1 0 1,1 0-1,0 0 0,-1 0 1,1 0-1,0 0 0,-1 0 1,1 0-1,0 1 0,-1-1 1,1 0-1,-1 1 1,1 0-1,-1-1 0,1 1 1,-1 0-1,1 0 0,-1 0 1,0 0-1,1 0 0,-1 0 1,0 0-1,0 0 0,1 2 1,3 2 13,-1 0 0,0 1 0,-1 0 0,5 9 0,-6-11-48,3 9 156,-1 34 63,-1 66 0,-3-108-203,1 56 122,-1-42-91,0-8 0,1 1 0,0-1 0,4 20 0,-4-28-35,0 0-1,0-1 0,0 1 0,0 0 0,0-1 0,0 0 0,0 1 0,1-1 1,0 0-1,-1 1 0,1-1 0,0 0 0,0 0 0,0-1 0,0 1 0,0 0 1,0-1-1,1 1 0,-1-1 0,1 0 0,3 2 0,-1-2-4,-1 0-1,1-1 0,0 0 1,0 0-1,-1 0 0,1 0 1,0-1-1,-1 1 0,1-1 1,-1-1-1,1 1 0,-1-1 1,1 1-1,-1-1 1,0 0-1,0-1 0,0 1 1,7-7-1,24-16 0,-2-9 1,-5-10-2,-3-6 2,-1-2-3,-17 36-2,21-35 0,-22 44 0,-3 8 0,-2 11 0,-1-10 0,0 40 0,0 10 0,1 1 0,-1-40-4,1 0 1,1 0 0,0 0 0,1 0 0,7 18 0,-8-28-1,1 0 0,0 0 0,0-1 0,0 0 0,0 1 0,1-1 0,-1 0 0,1 0 0,-1-1 0,1 1 0,0-1 0,-1 0 0,8 2 0,-6-3 1,1 1-1,-1-1 1,1 0 0,-1 0 0,1-1-1,-1 1 1,0-1 0,11-3 0,-8 2 0,0-1 1,0 1-1,1-1 1,-1 0 0,-1 0-1,1-1 1,0-1 0,-1 1 0,10-8-1,-7 5 1,-5 4 2,0 0-1,-1 0 0,1 0 0,-1-1 1,0 1-1,0-1 0,7-9 0,1 0 1,-2 1 0,18-26 0,-19 25 0,12-29 0,0-16 0,-3 3 0,-6 10 1,-10 35 1,-1 0 1,0 0-1,0-19 0,-1 27 2,0-1-1,-1 1 0,0 0 0,1 0 1,-1 0-1,0 0 0,0 0 1,0 0-1,0 0 0,0 0 1,-1 0-1,1 1 0,-1-1 0,1 0 1,-1 1-1,1-1 0,-1 1 1,-3-2-1,-1-1 38,3 2 13,-4 0 2,5 2 1,2 0-49,-1 0 0,1-1 0,-1 1 0,1 0 0,0 0 0,-1 0 0,1 0 0,-1 0 0,1 0 0,-1 0 1,1 0-1,0 0 0,-1 0 0,1 1 0,-1-1 0,1 0 0,0 0 0,-1 0 0,1 0 0,-1 1 0,1-1 0,0 0 0,-1 0 0,1 1 0,-2 3 15,0 0 0,1 0-1,0 0 1,-1 0 0,1 1 0,1-1-1,-1 0 1,1 1 0,0-1-1,0 0 1,0 1 0,0-1-1,1 0 1,0 1 0,-1-1 0,2 0-1,-1 0 1,0 0 0,1 0-1,3 6 1,6 9 64,0 0 1,2-1-1,14 17 0,-8-11 14,44 58 260,-54-72-311,0 1 0,-1 0-1,0 1 1,-1 0 0,-1 0-1,0 0 1,0 1 0,-1 0-1,-1 0 1,4 15 0,-8-19-27,0-1 1,0 1-1,-1-1 0,0 1 1,-1-1-1,0 1 0,0-1 1,-5 12-1,3-9 2,-13 40 15,7-32-67,17-31-6,6-2-32,0-1 0,-1-1 1,-1 0-1,-1 0 0,18-36 1,-24 40 33,10-33-266,11-105-675,-24 132 925,5-27-326,-2 26 161,1-1 0,1 1 0,0 0 0,1 0 0,17-29 0,0 9-195,-24 39 403,1-1 1,0 1-1,-1 0 0,1-1 1,0 1-1,-1 0 0,1 0 1,0-1-1,0 1 0,-1 0 1,1 0-1,0 0 0,0 0 0,-1 0 1,1 0-1,0 0 0,0 0 1,-1 1-1,1-1 0,0 0 1,0 0-1,-1 1 0,2-1 1,11 6-1,-11-5 2,1 0 1,-1 0-1,1 0 0,-1 1 1,0-1-1,1 1 0,-1 0 1,0 0-1,0-1 1,2 4-1,4 4 0,28 33 1,-24-24 1,-2 1 0,0 1 1,11 33-1,-15-29 7,1 37 41,-1 73 0,-6-117-41,-5 32 67,-5 81 211,4-99-101,6-29-110,-1 0 13,1-2-84,0 0 0,0 1 0,0-1 0,0 0 0,0 0 0,0 0 0,0 1 0,0-1 0,0 0 0,0 0 1,0 0-1,0 1 0,0-1 0,0 0 0,0 0 0,0 0 0,-1 1 0,1-1 0,0 0 0,0 0 0,0 0 0,0 0 0,0 1 1,0-1-1,0 0 0,-1 0 0,1 0 0,0 0 0,0 0 0,0 1 0,0-1 0,-1 0 0,1 0 0,0 0 0,0 0 0,0 0 0,-1 0 1,1 0-1,0 0 0,0 0 0,0 0 0,-1 0 0,1 0 0,0 0 0,0 0 0,0 0 0,-1 0 0,-2-6 13,0-1 1,1 1-1,0-1 0,0 0 0,0 0 0,1 1 0,0-1 1,0 0-1,1 0 0,0-1 0,0 1 0,0 0 0,1 0 1,0 0-1,3-7 0,-2 3-7,12-30 50,95-166 118,-37 81-51,-70 122-120,1-1 1,0 1 0,-1 0 0,2 0-1,-1 0 1,0 0 0,1 0 0,0 1-1,0-1 1,0 1 0,0 0 0,1 0-1,-1 1 1,7-3 0,-10 4-6,9 0 34,0 3-25,1 1 1,-1 1-1,0-1 1,13 9-1,-9-1 18,-1 6-16,-1 0 1,-1 1-1,16 32 0,-18-22 43,-4-9-24,2 4-1,-2 1 0,-1 0 1,-1 0-1,1 39 1,-18 175 345,11-212-357,-8 42 131,-13 78 106,23-144-248,4-7 4,11-21-1751,2-5-6967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4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 6368,'0'-2'136,"0"-7"966,-1 14-1022,1 0 0,-1 0-1,0 0 1,0 0 0,0 0-1,-5 9 1,4-8-45,0-1 1,0 1 0,0-1-1,1 1 1,0-1 0,0 1-1,0 7 1,3 15 278,2 1 1,13 54-1,-10-56-100,-2 1-1,4 34 1,-2 57 1435,-7-95-1487,0-13 31,0 1 0,1-1 0,0 1-1,1-1 1,5 21 0,-4-24-109,7 23 251,2 0-1,20 39 1,-27-64-259,-1 0 0,1 0 0,0 0 0,1 0-1,-1-1 1,10 7 0,-6-4-23,-7-7-28,-1 1-1,1-1 1,0 1-1,0-1 1,0 0 0,0 0-1,0 1 1,0-2 0,0 1-1,0 0 1,0 0 0,0-1-1,0 1 1,5 0 0,2 0 25,32 5 34,-21-7 124,-11-1-146,3 0-29,1-1 0,-1-1 1,1 1-1,-1-2 0,-1 0 0,1 0 1,18-12-1,90-71-1849,-55 33-7657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0 9144,'0'0'458,"2"6"4,0 1-334,0 1 0,0 0 0,0 1 0,-1-1 0,0 0 0,-1 0 1,0 1-1,0-1 0,-2 8 0,-11 39 264,-21 55-33,-34 114 177,-20 70-52,53-188-288,26-82-131,-2 7 66,1 0 0,-7 37 0,17-66-77,0-18-93,1 0 0,1 0-1,1 1 1,9-31 0,-4 15-1316,9-38-6958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1 312 4848,'-1'2'32,"1"0"1,0 0 0,0-1-1,1 1 1,-1 0-1,0 0 1,1 0-1,-1 0 1,1 0-1,-1 0 1,1-1 0,0 1-1,0 0 1,0-1-1,0 1 1,0 0-1,0-1 1,0 1 0,1-1-1,-1 0 1,0 1-1,1-1 1,0 0-1,-1 0 1,4 2-1,31 18 10,-17-15-43,0 0 0,1-2 1,-1 0-1,21 1 1,-37-5-1,42 4-19,73-2 0,-93-3 5,7-1-77,28-7-30,105-31-1,-147 34 116,41-21-5,136-78 62,-172 92-39,37-25 375,45-45 332,-2 1 1617,-101 81-1502,-3 4-454,-1 1-329,0 0 0,1 1 0,-2-1 0,1 0-1,0 0 1,-6 6 0,-20 29 232,-49 83 4,-11 42-42,73-134-229,-1 4 32,-44 122 13,57-149-54,1 0 1,-1 1 0,2-1-1,-1 0 1,-1 15 0,2-5-1,-2 27 1,3-41-7,1-1 1,-1 0-1,1 1 1,-1-1-1,1 1 1,0-1-1,0 0 1,0 1-1,0-1 1,2 4-1,0-3 1,-1 0-1,1 0 0,0 0 0,0-1 0,0 1 0,6 3 1,27 11-1,8-6 0,-23-9-1,-1-1 0,1-2 0,0 0 0,0-1 0,0-1 0,-1-1 0,1-1 0,-1 0 0,34-16 0,-42 16 0,0-1 1,0-1-1,-1 0 0,0-1 0,0 0 0,-1-1 0,15-14 1,-15 13-2,15-14-1,39-48 0,-21 19-4,-1 4 6,1 5 1,-12 17 0,-11 14 0,-6 9 0,-13 4 0,0 1 0,0-1 0,-1 0 0,1 0 0,0 0 0,-1 0 0,1 1 0,0-1 0,-1 0 0,1 1 0,0-1 0,-1 1 0,1-1 0,0 0 0,-1 1 0,1-1 0,-1 1 0,1 0 0,15 29 0,4 31 0,1 4 0,-3-12 0,-15-44-1,0-1 1,1 1 0,0 0-1,1-1 1,7 11 0,-9-15-7,0-1 0,1 1 0,-1-1 0,1 0 0,-1 0 0,1 0-1,0 0 1,0-1 0,0 1 0,1-1 0,-1 0 0,8 2 0,-11-4 0,0 1-1,1-1 0,-1 0 0,1 0 0,-1 0 1,1 0-1,-1 0 0,1 0 0,-1 0 1,0 0-1,1 0 0,-1-1 0,1 1 0,1-1 1,4-2-10,3 2 3,-7 1 4,0 0-1,0-1 1,-1 1 0,1-1-1,-1 0 1,1 0-1,0 0 1,-1 0-1,0 0 1,1 0 0,-1-1-1,3-1 1,0-1-19,1 0-1,-1 0 1,0-1 0,-1 1 0,1-1 0,-1 0 0,0-1 0,0 1-1,-1-1 1,1 0 0,-1 1 0,0-1 0,3-13 0,-4 4-10,0 0 1,-1-1-1,-1 1 1,-1-1-1,-3-20 1,3 26 26,0 4 10,1-1-1,-1 1 0,0 0 0,-1 0 1,1 0-1,-1 0 0,-4-9 1,5 14 2,1 1 0,0 0 0,0-1 0,-1 1 0,1-1 0,0 1 0,0 0 0,-1-1 0,1 1 0,-1 0 0,1-1 0,0 1 0,-1 0 0,1 0 0,-1-1 0,1 1 0,0 0 0,-1 0 0,1 0 0,-1 0 0,1 0 0,-1-1 0,1 1 0,-1 0 0,-1 1 0,0-1 0,1 0 0,-1 1 0,1-1 0,-1 1 0,1-1 0,-1 1 0,1 0 0,-1 0 0,-1 1 0,-24 21 0,-7 13 0,-7 12 0,-1 5 0,4-6 0,31-37-1,-1 0-1,1 1 1,1-1 0,0 1 0,1 1 0,0-1 0,-5 18-1,10-25-3,2 2 2,3-4-2,7 1 4,0-1-1,0 0 1,0-1 0,0-1-1,0 0 1,18-2 0,25-6 1,6-9 0,-44 11 0,28-14 1,-30 11 2,26-19-1,11-18 1,-3-8 2,-4-7-2,-7 2 2,-8 7-2,-9 8 2,-8 9-2,-6 6 2,-4 8-2,-3 18-2,0 0 0,0 1 0,-1-1 1,1 1-1,-1-1 0,0 0 0,1 1 0,-1 0 0,0-1 0,-1 1 0,1-1 0,0 1 1,-1 0-1,1 0 0,-1 0 0,0 0 0,1 0 0,-5-3 0,-14-2 2,-19-1 5,34 5-6,-29-2 4,29 4-3,0 2 0,-1-1 0,1 0-1,0 1 1,0 0 0,-1 0 0,1 1 0,0 0 0,0 0 0,-6 3-1,-40 26 35,45-26-36,-8 7 73,-55 76 35,50-59-31,1 1 0,-26 61 0,33-65-53,-5 9 95,-46 124 48,54-131-48,3 4-40,0 54 1,9-65 7,3-2-51,1 0 0,0 0-1,2-1 1,1 0 0,0-1 0,17 22-1,3-11-1,-17-21 72,19 1-29,37 3 0,-44-11 62,114-26 57,-112 15-49,100-64 49,-107 55-122,8-17-796,39-69 1,-19 21-6960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8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0 411 10136,'4'5'208,"6"9"151,2 0 1,15 14-1,22 24 928,-41-40-1100,-7-10-172,0 0-1,0 0 1,1-1 0,-1 1-1,0 0 1,0 0-1,1-1 1,-1 1 0,1 0-1,0-1 1,-1 0-1,1 1 1,0-1-1,0 0 1,0 0 0,0 0-1,0 0 1,0 0-1,0-1 1,0 1 0,0-1-1,1 1 1,2-1-1,-1 0 0,0-1 0,0 0 0,0-1-1,-1 1 1,1-1 0,0 1 0,0-1 0,-1 0 0,1-1-1,-1 1 1,0-1 0,1 1 0,2-5 0,3 0 0,-6 5-5,0-1 0,-1 1 0,1-1 0,-1 1 0,0-1 0,1 0 0,-1 0 0,-1 0 0,1 0 0,2-5 0,6-16 50,0-1-1,-2 0 1,-1 0 0,8-51-1,-12 54-43,3-43 100,-6 55-82,1-8 4,0 0-1,-2-1 1,0 1-1,-6-24 1,5 29 0,2 7-1,0 0-1,-1 0 1,0 1 0,-1-1 0,1 0 0,-1 1 0,0-1-1,-1 1 1,1-1 0,-1 1 0,0 0 0,0 0 0,-1 0 0,0 0-1,-6-6 1,8 10 106,2 1-131,-1 0 0,0 0 0,0 1 0,1-1 0,-1 0 0,0 0 0,1 1 0,-1-1 0,1 1 0,-1-1 0,0 1 0,1-1 1,-1 1-1,1-1 0,-1 1 0,1-1 0,-1 1 0,1 0 0,0-1 0,-1 1 0,1 0 0,0-1 0,-1 1 0,1 0 0,0 1 1,-22 88 152,18-61-63,-11 154 39,13-142-73,1 157 21,3-163-48,7 36-6,25 99 1,-10-109-32,-20-53-4,0-1 1,1 0 0,0 0 0,1 0 0,-1 0 0,1-1-1,13 11 1,-19-17 0,0 0 0,1 1-1,-1-1 1,1 0 0,-1 1-1,1-1 1,-1 0 0,1 1-1,-1-1 1,1 0 0,-1 0-1,1 0 1,-1 0 0,1 1-1,-1-1 1,1 0 0,-1 0-1,1 0 1,-1 0 0,2 0 0,3 0-3,0 0 1,0-1-1,-1 1 1,1-1 0,0 0-1,0 0 1,0-1 0,-1 1-1,1-1 1,-1 0 0,1 0-1,-1 0 1,0-1 0,0 0-1,0 0 1,5-4 0,161-131-112,-87 76 52,95-92-82,-159 135 138,-11 10-1,1 1 1,0-1-1,11-6 1,67-42-21,-71 51 15,-7 4 10,0 0 0,1 1 1,-1 1-1,0-1 0,17 3 0,-26-2 2,1 0 0,-1 0-1,1 0 1,-1 0 0,1 0 0,-1 0-1,1 1 1,-1-1 0,0 0 0,1 0 0,-1 0-1,1 1 1,-1-1 0,1 0 0,-1 1-1,0-1 1,1 0 0,-1 1 0,0-1-1,1 0 1,0 1 0,2 5 0,0 0-1,1 0 1,-2 0 0,1 0-1,-1 0 1,0 0 0,2 12-1,-4-1-5,-6 16 0,-17 46 0,-37 66-32,33-87 9,-41 87-155,65-138 167,-24 45-197,25-49 191,-1 1 0,1-1-1,-1 0 1,0 1 0,0-1 0,0-1-1,0 1 1,0 0 0,-1-1-1,1 1 1,-1-1 0,-6 3 0,9-5 21,0 0 0,0 0 0,1 0 0,-1-1 0,0 1 0,0 0 0,0 0 1,0-1-1,1 1 0,-1 0 0,0-1 0,0 1 0,1-1 0,-1 1 0,0-1 0,1 1 1,-1-1-1,0 0 0,-2-1-2,-2-3 2,0 0 1,0 0-1,0 0 1,1-1-1,0 1 1,0-1-1,-5-11 1,-8-27 1,6-2 0,4 2 0,6 39-1,0-3-3,-1 0 0,1 0 0,1 0 1,-1 0-1,1 0 0,1 0 0,-1 0 0,4-10 0,-4 16-55,1 2 57,-1 0 0,0 0 0,0 0 0,1 0 0,-1 0 0,0 0-1,1 0 1,-1 0 0,0 0 0,1 0 0,-1 0 0,0 0 0,0 0 0,1-1 0,-1 1 0,0 0 0,0 0 0,1 0 0,-1 0 0,0 0 0,0-1-1,1 1 1,-1 0 0,0 0 0,0 0 0,1-1 0,-1 1 0,0 0 0,0-1 0,1 1-5,-1-1-1,1 1 1,-1-1 0,0 1-1,1 0 1,-1-1 0,1 1-1,-1 0 1,1-1 0,-1 1-1,1 0 1,0 0 0,-1-1-1,1 1 1,-1 0 0,1 0-1,-1 0 1,1 0 0,0 0-1,0 0 1,3 1-31,0 0 1,0 1-1,-1 0 1,1 0-1,0 0 0,-1 0 1,0 0-1,0 1 1,1-1-1,3 6 0,28 29-208,-31-32 271,20 23-280,-5-5 46,1-1 1,45 38 0,-22-31 136,-25-20-94,94 23-74,-88-29 41,97-11-76,-98 2 70,-9 0 104,-1 2 46,-1-1 1,1-1-1,-1 0 1,0-1-1,-1 0 1,1-1-1,12-11 1,71-78-1510,-43 40-4776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8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59 341 6640,'2'59'365,"-1"34"467,-2-76-766,-8 46 384,-13 83 69,8-47 207,5-28-347,7-59-286,0-3-270,1 1-1,0 0 0,0 12 1</inkml:trace>
  <inkml:trace contextRef="#ctx0" brushRef="#br0" timeOffset="1">87 0 6104,'0'0'0,"17"0"0,3 2 0,8 8 0,2-1-4104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16 12016,'0'0'-255,"-2"-3"-805,0 2 1025,1 0-1,0 0 1,0 0-1,-1 0 1,1 0-1,-1 0 1,1 0-1,0 0 1,-1 1-1,0-1 1,1 0-1,-1 1 1,1-1-1,-1 1 1,0 0-1,1 0 1,-1-1-1,0 1 1,1 0-1,-1 1 1,0-1-1,0 0 1,1 0-1,-1 1 1,1-1-1,-3 1 1,-6 2 32,0 0 1,-16 8 0,22-9-28,-10 5 7,0 0-1,1 1 0,0 1 0,0 0 0,-19 19 0,17-15 17,-4 5-12,14-12 15,-6 7-1,0-1-1,1 2 1,0-1 0,1 1 0,1 1 0,-13 29 0,-10 41-14,30-82 19,0 0-1,1 0 0,0 0 0,-1 0 0,1 0 1,0 0-1,1-1 0,-1 1 0,1 0 1,-1 0-1,1 0 0,0 0 0,0-1 0,0 1 1,0 0-1,0-1 0,1 1 0,1 3 1,0-2-2,5 5-3,21 8 4,-23-15 1,0-1 0,0 1 0,0-1 0,0-1 0,11 1 0,-5-2 0,0 0-1,0-1 1,0-1 0,-1 0 0,1 0 0,16-8-1,-11 1-4,-8 4 6,0 0 2,0-1 0,0 1 0,-1-2 0,0 1 0,0-1-1,-1-1 1,13-17 0,-1-4 247,-2 0-1,0-1 1,16-46 0,-28 59-32,-3 9 18,1 0 1,0 0 0,0 0-1,9-15 1,-12 24-212,1-1 1,0 1-1,-1-1 1,1 1-1,0-1 1,-1 1-1,1 0 0,0-1 1,0 1-1,-1 0 1,1 0-1,0-1 1,0 1-1,-1 0 0,1 0 1,0 0-1,0 0 1,0 0-1,-1 0 1,1 0-1,0 1 0,0-1 1,1 0-1,13 5 7,-15-5-9,4 3 7,1-1-1,-1 1 0,0 0 0,0 0 1,-1 0-1,1 0 0,-1 1 0,1-1 1,-1 1-1,0 0 0,0 0 0,2 6 1,-1-5-11,-1-1-8,0 0 0,0 0 0,-1 0 0,0 0 0,0 1 0,0-1 0,0 0 0,2 9 0,1 4 4,14 57-2,-8 11-8,-8 4-3,-3-64-3,1-8-1,-1 1-1,-1 0 0,-1-1 1,-1 1-1,-6 23 1,-24 73-20,29-101 9,0 1-1,-11 21 0,5-14 9,-20 45 1,18-38 6,8-18 4,-1 0-1,0 0 1,-12 18 0,14-24 7,-1-1 1,1 0-1,-1 0 1,0 0-1,0-1 1,0 1-1,0-1 1,0 0-1,0 0 1,-1-1-1,1 1 1,-1-1-1,1 0 1,-1 0-1,1 0 1,-7 0-1,8-1 0,1 0 0,-1-1 0,0 1 0,1-1 0,-1 1 0,1-1 0,0 0-1,-1 1 1,1-1 0,0-1 0,-1 1 0,1 0 0,0 0 0,0-1 0,0 1 0,0-1-1,0 0 1,0 0 0,-2-2 0,3 2-1,-5-7 49,4 2-40,0 0-1,1 0 1,-1-1-1,2 1 1,-1 0-1,1-1 1,0 1 0,0 0-1,1-1 1,3-12-1,2-2-606,0 0-1,14-27 1,6-13-7554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2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572 214 8344,'9'-9'7,"0"0"0,0-1 1,-1 0-1,0-1 0,9-16 1,-16 24-5,0 0 0,0-1 0,-1 1 0,1 0 0,-1 0 0,0 0 0,0-1 0,0 1 0,-1 0 0,1 0 0,-1 0 0,1-1 0,-1 1 0,0 0 1,0 0-1,-4-5 0,4 4-1,-7-7 12,-4 0-10,-1 2 0,0-1 1,-17-8-1,11 11 3,-36-1-1,38 8-5,1 0 0,-27 4 0,25-1 1,0 0 0,-27 10-1,27-6 0,0 1 0,-25 15 0,20-8 1,1 2 0,0 0 0,-35 38 0,49-46 0,0-1 1,0 1-1,1 0 0,-6 11 1,1-1-2,-1-3 1,-12 24 31,21-32-21,0 1-1,0 1 1,-4 14 0,8-23-9,0 0 0,0 0 0,0 0 0,0 1 0,0-1 0,0 0 0,1 0 1,-1 0-1,0 0 0,0 0 0,1 0 0,-1 0 0,1 0 0,-1 0 0,1 0 0,-1-1 1,1 1-1,0 0 0,-1 0 0,1 0 0,0-1 0,1 2 0,0 1 6,16 14 8,-8-12 30,3-3-30,-1-1 0,1 0 0,23-2 0,-18-5 43,87-52 28,-81 44-41,-1-1 1,-1-1-1,27-24 1,-10 6 91,132-121 538,-166 150-596,0 0-1,0 1 1,0 0 0,1 1-1,0-1 1,0 1-1,11-5 1,-13 7-54,0 0 0,0 0 0,0 1 1,0-1-1,0 1 0,0 0 0,0 0 0,0 0 0,0 0 1,0 1-1,4 1 0,2 3 100,-3 3-94,0 1 0,0 1 1,-1-1-1,7 14 0,-7-4 42,11 122 26,-16-106-66,-6 136 16,1-138-31,-32 136 5,27-135-18,6-27-7,-46 145 12,33-107-5,-35 68 0,47-105-3,-1 0 0,-1 0-1,1 0 1,-2-1 0,1 0 0,-1 0-1,0 0 1,-9 6 0,7-6 5,-3 0 58,3-4-49,0-2 0,0 1 0,0-2 0,0 1 0,-10-1 0,18 0-11,1 0 1,-1 0-1,0-1 0,1 1 1,-1 0-1,0 0 1,1 0-1,-1-1 1,0 1-1,1 0 0,-1-1 1,1 1-1,-1 0 1,0-1-1,1 1 1,-1-1-1,1 1 1,-1-2-1,-12-11 41,1-2-1,0 1 1,-14-25 0,14 15 33,-30-112 23,37 108-97,3-18-733,6-63 0,3 24-6574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0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7176,'26'-1'2,"13"0"13,-13 3 7,0 2 0,0 1 1,-1 1-1,45 16 0,-58-17-5,0 1 41,0 0 0,18 13 1,13 9 24,-3-1 315,63 31 1,-99-56-355,0 0-1,0-1 1,0 0 0,0 0 0,0 0 0,1-1 0,-1 0 0,0 1-1,1-1 1,-1-1 0,5 0 0,-2 1-9,-3-1-18,-1 0-1,0 0 0,1 0 1,-1 0-1,0 0 1,0-1-1,0 0 1,0 1-1,0-1 1,0 0-1,0 0 1,0-1-1,-1 1 1,1-1-1,-1 1 1,3-5-1,-2 4 0,2-4 21,0 1 1,0-1-1,-1 0 0,6-14 0,-3 8-23,-3 6 1,-1 1-1,-1-1 1,1 0 0,-1 0-1,0 0 1,-1 0 0,0-1 0,0 1-1,0 0 1,-1-1 0,0 1-1,-1 0 1,1-1 0,-1 1-1,-1 0 1,-4-14 0,4 12-10,0 1 21,0 0 1,-1 0-1,0 1 1,0-1-1,-1 1 1,-7-11 0,6 10-5,2 3 7,-1-1 0,0 1 1,-1 0-1,1 0 1,-1 0-1,0 0 0,0 1 1,-9-6-1,6 5 1,3 1 8,1 1-1,-1 0 0,0 0 0,0 0 0,0 1 1,0 0-1,0 0 0,-6-2 0,3 2-2,-1 2 126,-10 6-45,-33 16 0,34-11 51,-2 6-91,0 1 1,-16 21-1,24-20 71,8-10-98,-3 6-8,1 0 0,0 0 0,2 0 0,-1 1 0,2 0 0,-3 28 0,6 84 140,4-105-73,0-10-58,-1-2-28,0 0 0,1-1-1,0 0 1,0 0 0,1 0 0,0-1 0,1 1 0,12 14 0,-8-13 5,1 0 1,0-1 0,1 0-1,0-1 1,0 0 0,1-1-1,26 12 1,-27-15-21,-9-4-4,1 0 0,0 0 0,0 0 0,-1 0 0,1 0 0,0-1-1,0 1 1,0-1 0,6-1 0,2 1 1,1-2 1,0 1 0,-1-2-1,1 0 1,-1 0-1,0-1 1,0 0-1,0-1 1,15-9-1,27-24-1,60-60 2,-93 76-10,122-163-26,-122 156 23,-1 4 6,19-29-38,-22 30 37,0 0-86,0 0 1,-2-2-1,0 0 0,18-48 0,-32 69 72,1 0-13,-1 0 1,1 0 0,-1 0 0,0 0 0,-1-1 0,1 1-1,-1 0 1,0-1 0,-1 1 0,1 0 0,-1 0 0,0-1-1,0 1 1,-1 0 0,-2-7 0,4 12 29,0 0 0,0 0-1,0 0 1,0 0 0,0 0 0,0 0 0,0 0-1,0 0 1,0 0 0,0-1 0,0 1 0,0 0-1,-1 0 1,1 0 0,0 0 0,0 0-1,0 0 1,0 0 0,0 0 0,0 0 0,0 0-1,0 0 1,0 0 0,0 0 0,-1 0 0,1 0-1,0 0 1,0-1 0,0 1 0,0 0 0,0 0-1,0 0 1,0 0 0,0 0 0,0 0 0,-1 0-1,1 1 1,0-1 0,0 0 0,0 0 0,0 0-1,0 0 1,0 0 0,0 0 0,0 0 0,-1 0-1,1 0 1,0 0 0,0 0 0,0 0 0,0 0-1,0 0 1,0 0 0,0 0 0,0 0-1,0 1 1,0-1 0,0 0 0,0 0 0,0 0-1,0 0 1,0 0 0,0 0 0,0 0 0,-23 16-7,-17 21 6,-1 1 1,12-8 0,8 3 0,5 8 0,7 3 0,8-38 0,1-1 0,0 1 0,1-1 0,-1 1 0,2 7 0,0-8 0,-1 0 0,1 0 0,0 0 0,0-1 0,5 8 0,20 23 0,-18-27 4,1 0 0,0-1 0,0 0 0,0-1 0,1 0 0,-1 0 0,2-1 0,18 6 0,-18-7 12,-5-2 32,0 0-1,0 0 1,0 1-1,-1 0 1,1 0-1,-1 1 1,1 0-1,10 9 1,-9-5 170,-7-7-191,-1 0-1,1 1 1,0-1 0,-1 1-1,1-1 1,-1 1-1,1-1 1,-1 1-1,0-1 1,0 1-1,0-1 1,0 1 0,0-1-1,0 1 1,0-1-1,0 1 1,0-1-1,-1 1 1,1-1 0,-1 1-1,1-1 1,-1 0-1,0 1 1,0 1-1,-19 31 58,18-31-81,-8 18 72,-16 17-38,-6-6-1602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0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0 9592,'1'17'-48,"0"1"0,0-1 1,-5 32-1,-9 32 32,-24 78 40,21-99 64,-34 127 61,41-149 46,-24 158 101,30-157-8,2 118 117,1-145-329,1 0-1,1 0 0,0 0 0,0-1 0,2 1 0,-1-1 1,6 12-1,-3-9-25,-3-4 62,1 0 0,1 0-1,9 14 1,-6-11-61,-8-12-39,1 1 1,0-1 0,0 0-1,0 0 1,0 0 0,0 0-1,0 0 1,1-1 0,-1 1-1,0 0 1,0 0 0,1-1-1,-1 1 1,0-1 0,1 1-1,-1-1 1,0 1 0,1-1-1,-1 0 1,1 0 0,-1 0-1,0 0 1,1 0 0,2 0 0,-3 0 3,0 0-13,-1 0 0,0 0 1,1 0-1,-1 0 0,0 0 0,1 0 0,-1 0 1,0-1-1,1 1 0,-1 0 0,0 0 0,1 0 1,-1 0-1,0 0 0,0-1 0,1 1 1,-1 0-1,0 0 0,0 0 0,1-1 0,-1 1 1,0 0-1,0 0 0,0-1 0,1 1 0,-1-1 1,8-10 17,-1 0 0,0 0 1,-1-1-1,9-21 0,-8 8-7,-2-23-750,-1-80 0,-5 24-6704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13 5208,'0'0'4105,"4"-2"-3526,7-1-454,0 1 0,0 0 0,0 0-1,1 1 1,-1 0 0,0 1 0,0 1 0,1-1 0,-1 2 0,0 0 0,0 0 0,0 1 0,-1 0 0,1 1 0,-1 0 0,11 6 0,-19-8-101,0-1 1,0 1-1,0-1 1,-1 1 0,1 0-1,-1 0 1,1 0-1,-1 0 1,0 0-1,0 0 1,0 0 0,0 0-1,0 0 1,0 1-1,0-1 1,-1 0 0,1 1-1,-1 4 1,1-6-7,-3 8 169,-3-1-123,0 1 0,0-1 0,-1 0 0,0-1 0,0 1 0,-1-1 0,0 0 0,-11 8 0,7-8 19,-1 0 0,0-1 1,0 0-1,0-1 0,-1 0 1,0-1-1,-19 4 0,30-8 12,-5 4 56,5-3-73,14-2-6,4 1-28,0-1-19,0 1 0,1 0-1,-1 1 1,1 1 0,-1 1 0,20 6 0,46 13 31,-81-21-53,1 0-1,0 0 1,0 0 0,-1 0 0,1 0 0,-1 0 0,1 0 0,-1 0 0,1 1 0,-1-1 0,0 1 0,1-1 0,-1 1 0,0-1 0,0 1 0,0 0 0,0-1 0,-1 1 0,1 0 0,0 0 0,-1 0 0,1 0 0,-1 0 0,0-1 0,1 1-1,-1 0 1,0 0 0,0 0 0,-1 0 0,1 3 0,0-2 4,0-3-3,0 1-1,0 0 0,0 0 1,0 0-1,0-1 1,-1 1-1,1 0 1,0 0-1,0-1 0,-1 1 1,1 0-1,0 0 1,-1-1-1,1 1 0,-1 1 1,-8 10 13,0-1-1,0 0 1,-1 0 0,-16 13 0,21-20-3,0 1 1,0-2-1,0 1 1,-1-1 0,1 1-1,-1-2 1,-8 4-1,-5 2 3,3 0-3,-44 15 98,-49 5 207,91-24-626,-1-2 1,1 0-1,-1-1 1,1-1-1,-20-2 1,-2-4-8934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1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11032,'0'0'0,"26"4"0,37 10 0,5-7 0,-2-11 0,-6-10-80,-4-10 80,-1-2-7736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87 9776,'0'0'-200,"-1"-4"33,-4-21 134,8 17 40,0 4-8,10-40 111,-13 42 166,0 2-263,-1 1-1,0-1 1,0 0 0,0 0 0,0 0 0,1 1 0,-1-1 0,0 0-1,0 1 1,0-1 0,1 0 0,-1 1 0,0-1 0,1 1 0,-1 0-1,0-1 1,1 1 0,-1-1 0,1 1 0,-1 0 0,0 0 0,1-1 0,0 1-1,-1 0 1,1 0 0,0-1 0,-1 1 0,1 0 0,0 0 0,0 0-1,-1 0 1,1 1 0,-10 22 140,-8 5-15,-2 0 0,-41 47 1,49-63-120,5-6 8,0 0 1,0-1-1,-14 10 1,-19 13 152,-65 34 0,37-34-5,55-23-91,-1-1 0,0-1 0,-1-1 0,1 0 0,-1 0 0,1-2 0,-29 1 0,-1-7 656,44 5-724,-1 0 1,1-1 0,0 1-1,-1 0 1,1-1 0,0 1-1,-1-1 1,1 1 0,0-1 0,0 1-1,-1-1 1,1 1 0,0-1-1,0 1 1,0-1 0,0 1-1,0-1 1,0 1 0,0-1-1,0 1 1,0-1 0,0 1-1,0-1 1,0 1 0,0-1 0,0 0-1,3-6 51,0 0 0,0 0 0,0 0 0,1 1 0,6-8 0,-8 11-75,29-42 185,53-66-1698,-31 40-6839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3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685 605 10312,'0'0'446,"-4"-2"-188,-28-18 148,19 11-285,-1 0 0,-20-9 0,26 15-107,1 0 1,-1 0-1,0 1 0,0 0 1,0 0-1,0 1 1,0 0-1,-13 0 0,11 2-10,5-1-2,1 1 0,-1-1-1,1 1 1,-1 0 0,-8 4 0,3-1 1,-1 1 0,0 0 1,1 1-1,0 0 0,0 0 1,1 1-1,0 1 0,-15 14 0,-6 18-1,17-21-19,2 0 0,-18 38 1,26-49 9,0 0 1,0 1 0,1 0 0,0-1 0,0 1-1,1 0 1,0 0 0,1 0 0,1 10 0,-1-14-2,2 0 1,-1-1 0,1 1 0,-1 0 0,1-1 0,1 1 0,-1-1-1,1 1 1,-1-1 0,1 0 0,5 5 0,-4-3 2,1 0 3,-1 0-1,1-1 1,1 0-1,-1 0 1,1 0-1,-1 0 1,2-1 0,-1 0-1,0 0 1,1 0-1,7 2 1,-6-2 0,10 2-3,34 4 4,15-2 2,-36-5 3,-18-3 0,0 1 1,1 1-1,-1 1 1,0-1-1,20 8 1,20 8 21,-48-16-12,1 2 4,-5-3-4,-5 2 3,-7 5-6,0-1-1,0-1 1,-1 0 0,0 0-1,-23 7 1,-98 37 21,59-24-15,51-20-14,-49 13 1,3-7 1,1-7-2,6-2 2,15-6-2,14-6 2,31 8-5,0 1 1,0-1-1,0 0 0,1-1 0,-1 1 0,0 0 0,1 0 0,-1-1 0,1 1 0,-1-1 0,1 1 1,-1-3-1,1 3 0,0-1 0,1 1 0,-1-1 0,1 1 0,-1-1 0,1 1 0,0-1 0,-1 0 0,1 1 0,0-1 0,0 1 0,0-1 0,0 0 0,1 1 0,-1-1 0,1-1 0,0-1 0,1 0 0,-1 0 0,1 0 0,0 0 0,1 0 0,-1 0 0,4-4 0,11-10-1,1-1 1,22-16 0,-33 28-1,16-12-4,1 1 0,44-25 0,-48 31 3,5-4-6,1 1-1,0 1 1,1 2 0,41-14-1,-43 17-2,230-69-183,-231 72 182,36-5-93,16 3-6,-72 8 102,-1 0-1,0 1 0,0-1 0,1 1 1,-1-1-1,0 1 0,0 0 1,0 0-1,0 1 0,0-1 0,0 1 1,0-1-1,4 4 0,-3-2 1,0 0 1,-1-1-1,1 1 1,-1 0-1,0 0 1,0 1-1,0-1 1,0 1-1,0-1 1,-1 1-1,3 5 1,14 38-19,-13-30 24,-3-12 1,-1-1 0,-1 1 1,1 0-1,-1-1 0,2 9 0,-1 1 0,6 28 1,0 14 2,-8-47 11,0-8 183,0-8-95,0-36 120,0 18-149,1 1 104,-1-1 0,-1 0-1,-2 1 1,-8-37 0,10 55-131,-5-15 214,0 0 1,-1 0-1,-12-23 0,18 43-245,0 1 0,0-1 0,-1 1 0,1-1 0,0 1-1,0 0 1,0-1 0,0 1 0,0 0 0,-1 0 0,1 0-1,0 0 1,0 0 0,0 0 0,0 0 0,-1 0 0,1 0 0,0 1-1,0-1 1,0 0 0,0 1 0,0-1 0,0 1 0,-2 0 0,-1 5-2,0-1 0,1 1 0,-1 0 0,1 0 0,0 0 0,1 0 0,-1 1 0,-1 11 1,-3 22-7,8-32-5,-1 0 1,1 0-1,1 0 1,0 0-1,0 0 1,0 0-1,7 13 1,0-8-13,-4-8 6,-1 0 2,1 0-1,1 0 0,-1-1 1,1 0-1,0 1 1,0-2-1,0 1 0,0-1 1,1 0-1,-1 0 1,1-1-1,10 3 1,96 11-75,-89-16-33,15-6 19,-1-1 0,0-2 0,42-16 0,-63 19 74,-12 4 0,1 0-1,-1-1 0,0 1 0,0-1 0,0 0 0,8-7 1,-8 6-23,0 2 26,-1-1 1,0-1 0,1 1 0,-1-1-1,-1 0 1,1 1 0,0-2-1,-1 1 1,0 0 0,0-1-1,0 1 1,-1-1 0,4-9 0,0-14-72,-2 0 1,-2 0 0,-1-46 0,-1 67 89,1-138-212,-2 112 185,0 5-37,1 0 1,7-47 0,-6 70 1,3-2-4,-2 4 13,3-3 7,3 15 15,-6-6 28,0 0 0,1 0-1,-1 1 1,1-2 0,0 1 0,0 0 0,0 0 0,5 2-1,3 3 2,-1 1 0,19 23 22,60 97 139,-81-117-151,-6-9-2,0 0 0,0 0 1,0 0-1,-1 1 0,1-1 0,-1 0 0,0 1 0,0-1 0,0 5 0,28 153 225,-19-107-188,-5-38-39,0 0 0,0-1 0,1 1 1,1-2-1,1 1 0,0-1 0,1 0 1,16 20-1,-24-32-6,1-1-1,-1 1 1,1-1 0,-1 0 0,1 0-1,0 1 1,-1-1 0,1 0 0,0 0-1,0-1 1,0 1 0,-1 0-1,1-1 1,0 1 0,4 0 0,2 0 0,-1 1 0,-1-1-1,1 0 0,-1-1 0,10 0 1,-7 0-2,0-2 1,1 0 0,-1 0 0,-1 0 0,1-1-1,9-5 1,-15 7 0,0 0-1,-1 0 1,1-1-1,-1 1 1,1-1-1,-1 1 1,0-1-1,0 0 1,0 0-1,0 0 1,4-5-1,2-3 1,1 1-2,22-30-20,-6 3-6,-2-2 1,31-65-1,-46 83 23,21-65-35,20-92-7,-40 140 14,-3 8 13,26-140-63,-31 164 81,7-73-75,-8 69 59,1 0 0,-2 1 0,1-1 0,-1 0 0,0 1 0,-1-1 0,-4-13 0,6 21 15,0 1-1,-1 0 0,1 0 0,-1-1 1,1 1-1,-1 0 0,1 0 0,-1-1 1,1 1-1,0 0 0,-1 0 0,1 0 1,-1 0-1,1 0 0,-1 0 0,1 0 1,-1 0-1,0 0 0,1 0 1,-1 0-1,1 0 0,-1 0 0,1 0 1,0 0-1,-1 1 0,1-1 0,-1 0 1,1 0-1,-1 0 0,1 1 0,-1 0 1,0-1-4,-3 2-8,0 1 1,-1 0 0,2 0 0,-1 0 0,0 0-1,1 0 1,-1 1 0,1 0 0,-5 6-1,-19 37-15,20-34 27,-3 9-16,-13 47 4,-2 30 13,-20 115 3,37-174 6,4-16-1,-3 14 6,2-1 1,1 1-1,2 39 1,4-23 55,10 60 1,-11-107-59,0 9 38,2 0 0,0 0-1,1 0 1,0 0-1,8 18 1,-11-34-47,-1 0 0,0 0 0,0 0-1,0 0 1,0 0 0,0 0 0,0 0 0,0 0 0,0 0 0,0 1-1,0-1 1,0 0 0,0 0 0,0 0 0,1 0 0,-1 0 0,0 0 0,0 0-1,0 0 1,0 0 0,0 0 0,0 0 0,0 0 0,1 0 0,-1 0-1,0 0 1,0 0 0,0 0 0,0 0 0,0 0 0,0 0 0,0 0-1,1 0 1,-1 0 0,0 0 0,0 0 0,0 0 0,0 0 0,0 0 0,0 0-1,0 0 1,0 0 0,0 0 0,1 0 0,-1-1 0,0 1 0,0 0-1,0 0 1,0 0 0,0 0 0,0 0 0,0 0 0,0 0 0,5-3 5,-1 0 0,1 0-1,-1 0 1,0 0 0,0 0 0,-1-1 0,1 0 0,-1 0 0,6-7 0,8-11 16,74-96-1479,-40 47-5983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4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0 627 7984,'11'4'12,"-1"0"0,1-1 0,0 0 0,0-1 0,0 0 0,0-1 0,0 0 0,0-1 0,0 0 0,0-1 0,13-2 0,172-14 80,-116 19 8,-53-2-67,-5-1 114,0 1-1,0 1 1,0 1 0,0 1-1,40 12 1,-44-8 203,-1 1 0,1 1 0,19 15 0,-6 1 5,-16-11-42,1-2 0,25 17 1,43 14 245,-73-37-472,1-2 0,0 0 0,1 0 0,-1-2 0,21 4 0,-32-6-79,1 0 1,-1 0-1,1 0 0,-1 0 1,1 0-1,-1 0 1,1 0-1,-1-1 0,0 1 1,1 0-1,-1-1 1,1 1-1,-1-1 0,0 0 1,1 1-1,-1-1 1,0 0-1,0 0 0,0 0 1,0 0-1,1 0 1,-1 0-1,0 0 0,-1 0 1,1 0-1,0 0 0,0-1 1,0 1-1,-1 0 1,1 0-1,-1-1 0,1 1 1,-1-1-1,1 1 1,-1-1-1,0 1 0,0 0 1,0-1-1,1 1 1,-2-1-1,1 1 0,0-3 1,-1-3 8,1 1 0,-1-1 0,-1 1 1,1 0-1,-1-1 0,0 1 0,-4-8 1,2 5-8,2 5-2,0 1 0,0 0 1,0-1-1,0 1 0,-1 0 0,1 0 0,-6-5 1,-99-89 135,96 87-138,-26-15 28,27 19-27,-1 1 0,0 0 0,0 1 0,-12-3 1,19 7-6,1 0 1,0 0 0,0 0-1,0 0 1,0 1 0,0-1 0,0 1-1,0 0 1,0 0 0,0 0-1,0 0 1,0 0 0,0 1-1,0-1 1,1 1 0,-1 0 0,1 0-1,-5 3 1,4-2-1,-5 7 6,-6 13 1,1 1 0,2 0 0,-14 40 0,20-49-7,3-11 0,1 0 0,-1 1 0,1 0 0,0-1 0,0 1 0,1-1 1,0 9-1,0 7 6,1-1 0,0 1 1,2-1-1,0 0 0,2 0 1,0 0-1,8 19 0,15 21 3,-14-37 17,14 9-5,37 31-1,-63-60-18,-1-1-1,1 1 1,0-1-1,0 0 1,0 0-1,0 0 1,1 0-1,-1 0 0,3 1 1,39 11 21,58 8-1,-71-20-10,48-8-1,-51 3-12,36-11 1,29-17-2,8-12 0,131-69-8,-211 103 4,3-2 0,0 0 0,-1-2 0,-1 0 1,32-27-1,-45 33 0,1 0 3,-1 1-1,0-2 1,-1 1-1,0-1 1,0-1-1,-1 1 0,9-17 1,1-8 0,-15 28 1,0 1 0,-1 0 0,1-1 0,0-9 0,-4-15 0,-8 6 1,8 20 0,-1 1-1,0 0 1,-1 0 0,1 1-1,0-1 1,-1 1 0,1-1-1,-1 1 1,0 0 0,0 1-1,-5-3 1,9 4-1,-14-2 8,9 2-4,-4 0-1,-1 0 1,1 0-1,0 1 1,0 1-1,0 0 1,0 0-1,0 1 1,0 0-1,-11 5 1,-94 45 22,89-40-16,0 1-1,0 1 0,-22 19 0,30-21-6,10-9 1,0 1-1,0 0 0,1 1 1,-1-1-1,1 1 0,-5 7 1,-2 4-1,-26 29 1,27-27 4,7-7-3,-1-1-3,1 0 0,0 1 0,1-1 1,0 1-1,1 0 0,0 0 0,-1 23 1,4 10 3,0-42-6,0 1 0,1-1 1,-1 1-1,1-1 0,0 1 0,0-1 0,1 1 0,-1-1 0,3 4 1,-2-4-1,-1-1 0,1 0 0,0 0 0,0 0 0,0 0 0,0 0 0,0 0 0,1-1 0,-1 1 0,1-1 0,4 3 0,-1-2 0,0 0 0,0 0 0,0 0 0,0-1 0,1 0 0,10 1 0,-8-2 0,0-1 0,-1 0 0,1 0 0,0 0 0,17-6 0,-10 1 0,0 0 0,-1-2 0,21-12 0,-11 4 0,38-33 0,-38 26 0,33-38 0,-28 21-1,-2 0 1,37-73-1,-46 74-4,57-166 2,-63 164-3,-1 0 5,70-268-38,-80 300 26,-1-1 0,0 0 0,0 0 0,-1 0 1,-1 0-1,-2-16 0,2 14-1,1 11 10,0 1 1,0 0 0,0-1-1,0 1 1,-1-1 0,1 1-1,0-1 1,0 1 0,0 0 0,0-1-1,0 1 1,-1-1 0,1 1-1,0 0 1,0-1 0,-1 1 0,1 0-1,0-1 1,0 1 0,-1 0-1,1 0 1,0-1 0,-1 1-1,1 0 1,-1 0 0,1-1 0,0 1-1,-1 0 1,1 0 0,-1 0-1,1 0 1,0 0 0,-1 0-1,1 0 1,-1 0 0,1 0 0,0 0-1,-1 0 1,1 0 0,-1 0-1,1 0 1,-1 0 0,1 0 0,0 0-1,-2 1 1,2-1-5,-3 1-5,1 0 1,-1 0-1,1 1 1,0-1 0,-1 1-1,1-1 1,0 1 0,0 0-1,0 0 1,0 0 0,-2 3-1,-20 30-97,-5 16 74,17-25-36,-35 134-16,39-124 56,-29 264-9,35-272 42,1-15 3,0 1-1,2 0 1,2 20 0,1-2 40,1-1 0,2 0 1,20 59-1,-5-54 3,-11-25 114,0-5-113,0 0 1,1 0 0,0-2-1,25 8 1,-17-11 171,18-5-70,37-9 1,-67 11-104,-1 0 0,1 0 0,-1 0 1,0-1-1,0 0 0,9-5 0,3-3 3,38-18 2,-35 14 16,-22 15-67,21-16 18,-1-1-1,-1-1 1,-1-1 0,25-32 0,59-77-1838,-46 60-7314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1 820 7448,'14'2'66,"0"0"1,0 0 0,0-1-1,0-1 1,0-1 0,18-2-1,18-11-51,-25 4-18,0 0 1,-1-2-1,-1-1 0,0 0 1,24-20-1,-4-6-1,-27 19-8,50-107 0,-55 97 0,-7 18 14,10-32 21,15-85 0,-23 97-32,11-82 300,-15 99-98,-2 1 1,0-1-1,0 1 1,-2 0-1,1-1 1,-7-21-1,7 32-80,-1 0 0,1 0 0,-1 0 0,0 0 0,0 1 1,0-1-1,0 0 0,-1 1 0,1-1 0,-6-3 0,8 6-71,-1 1 0,0 0 0,0-1-1,1 1 1,-1 0 0,0 0 0,0-1 0,1 1 0,-1 0 0,0 0-1,0 0 1,0 0 0,0 0 0,1 0 0,-1 1 0,0-1 0,0 0 0,1 0-1,-1 0 1,0 1 0,0-1 0,1 0 0,-1 1 0,0-1 0,0 1-1,1-1 1,-1 1 0,1-1 0,-2 2 0,0-1 17,0 1 0,1 0 0,-1 0 1,0-1-1,1 1 0,-1 0 0,1 0 1,0 0-1,-2 4 0,-30 145 726,-4 43-452,27-152-244,4-15-42,-32 151 99,22-81-67,15-94-72,1 1 0,-1 0 0,1-1 1,1 1-1,-1 0 0,0-1 0,1 1 0,0 0 1,0-1-1,0 1 0,3 6 0,-2-5 0,4 3 21,7-1-14,1 1 0,16 5 1,-14-10 6,-3-4-15,0-1 1,0 0-1,0-1 0,19-6 1,-16-1 1,24-24 4,7-18-9,54-75-5,38-38-33,-118 142 16,7-7 10,26-30-138,54-76 0,-60 64-100,-46 70 221,-3 5-1,-12 49 7,-7 8 19,-25 96 3,26-69 21,14-55-19,-1 3-2,-9 40 16,5-24 39,3 1 1,-3 66-1,10-115-29,-1 3 9,1-6-36,0 0 0,0 1 0,0-1 0,0 0 0,0 0 0,0 0 0,0 0 1,0 0-1,0 1 0,0-1 0,0 0 0,0 0 0,0 0 0,0 0 0,0 1 1,0-1-1,0 0 0,1 0 0,-1 0 0,0 0 0,0 0 0,0 0 0,0 1 1,0-1-1,0 0 0,0 0 0,0 0 0,1 0 0,-1 0 0,0 0 0,0 0 1,0 0-1,0 0 0,0 1 0,0-1 0,1 0 0,-1 0 0,0 0 0,0 0 0,0 0 1,0 0-1,0 0 0,1 0 0,-1 0 0,0 0 0,0 0 0,0 0 0,0 0 1,1 0-1,-1 0 0,0 0 0,0-1 0,0 1 0,8-3 8,0-1-1,-1-1 0,0 1 0,10-9 1,18-16-4,1-7 0,-3-4-3,2 1-2,1 2 0,-26 30-1,0-1 1,0 2 0,0-1 0,19-7-1,-23 12 0,-1 0 0,1 1 0,0 0 0,0 0-1,-1 1 1,1-1 0,0 1 0,0 1 0,0-1 0,0 1-1,-1 0 1,9 2 0,-5-1-1,0 0 0,1 0-1,-1 1 1,0 1 0,1-1-1,-1 1 1,-1 1 0,1-1-1,13 11 1,-12-8 0,26 18-22,53 49-1,-42-34 1,-43-38 21,0 1 0,0-1 0,0 0 1,0 0-1,1-1 0,-1 1 0,0-1 0,1 0 1,-1 0-1,6 0 0,-2 0-3,-4 0-2,1 0 1,0-1 0,0 1-1,-1-1 1,1-1-1,0 1 1,0 0 0,-1-1-1,1 0 1,5-2 0,-4 1-2,-1 1 1,-1-1 1,-1 0-1,1 0 0,0 0 0,0 0 0,-1-1 1,1 1-1,-1-1 0,0 0 0,0 0 0,0 0 0,3-4 1,-1 2-1,4-5-7,0 0 1,0 0-1,-1-1 1,0 0-1,-1 0 1,0-1-1,-1 0 1,9-24-1,-12 26 9,-2 8 5,-2-24 3,1 25 38,-1 6-21,-1 4-18,-3 12 37,1-1 1,-1 34 0,5-53-39,0 0 1,0 0 0,1-1-1,-1 1 1,0 0-1,0-1 1,1 1 0,-1 0-1,1-1 1,-1 1-1,0-1 1,1 1 0,-1 0-1,1-1 1,-1 1-1,1-1 1,0 1 0,-1-1-1,2 1 1,0 1 0,15 8 1,-6-7-3,1-1 1,-1 0 0,1 0 0,14-1-1,-21 0 0,9-1-4,-1-1 1,1 0-1,-1 0 0,0-1 1,1-1-1,24-8 0,-24 6-3,6-1-19,-1 0 1,-1-2 0,1 0 0,32-21 0,-42 23 14,18-11-58,0-1 1,25-24-1,-40 32 48,-1 1-13,0 0 0,0 0-1,-1-2 1,0 1 0,-1-1 0,0-1-1,-1 1 1,8-16 0,-7 11 13,1 1 13,-1 0 1,2 0-1,16-17 1,-26 31 23,-3 3-9,-22 24 1,17-17-6,-17 25 1,4 1-2,8-5 0,9-21 0,-1 24 0,3-22 0,-1 10 0,3 2 0,4-18 0,-2-3 0,3 5 6,0-2 0,1 1 1,-1-1-1,1 0 1,1 0-1,14 7 1,50 19 51,-70-31-57,62 24 136,-26-13-78,45 16 138,-72-23-168,0 1-1,0 0 1,0 1 0,-1 0-1,11 8 1,-16-9-6,0 0 1,0 1-1,0-1 0,0 1 1,-1 0-1,0 1 0,0-1 1,-1 1-1,5 11 0,-4-8-3,1 8 74,-4 0-62,-1 0 0,-1 0 0,-5 31 0,6-47-24,-1 0 0,1 0 0,-1-1 0,1 1 0,-1 0 0,0 0 0,0 0 0,0-1 0,-2 4 0,-10 12 18,-1 1 1,-1-2 0,-21 19-1,16-22 28,8-7-33,2-1-12,0 0-1,0-1 0,0 0 0,-1 0 1,0-1-1,1-1 0,-21 3 1,17-5-1,0 0 0,-27-5 1,31-1-2,-6-17-1,14 19-6,0-1 1,1 1-1,0-1 0,0 0 0,0 1 0,0-10 1,1 6-1,0 0 0,0 1 0,1-1 0,3-10 0,-2 8 0,1 0 0,0 1 0,8-16 0,-4 13 0,-1 1 0,15-17 0,-10 14 0,24-21 0,-3 10-3,2 1 1,49-26 0,-36 22 1,-26 16 0,40-28-5,-6 1 5,9-5 2,-41 28 17,0 1 0,1 2 1,1 0-1,0 1 0,1 2 1,47-13-1,-45 21 63,-25 2-26,-2 3 4,0-1-54,0 0 0,-1 0 1,1 1-1,-1-1 1,1 0-1,-1 1 0,0-1 1,0 0-1,0 1 1,0-1-1,0 0 0,0 1 1,-1-1-1,-1 4 1,-12 30 5,11-28-7,-7 15 8,-1-2 0,0 1 1,-2-1-1,-26 33 0,9-13 9,27-37-31,-7 8 77,7-16-16,4-11-35,8-30-1826,1-5-7270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9056,'6'-3'4,"0"1"1,0 0-1,0 0 1,1 0-1,-1 1 1,0 0-1,1 0 1,-1 0-1,1 1 1,-1 0-1,1 0 1,0 1-1,6 1 1,-11-2-4,11 2 12,28 1 143,66-13 12,-82 3-120,156-64-1101,-71 21-4527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8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0 770 12552,'25'-4'6,"-24"4"-4,-1 0-1,0 0 1,1 0-1,-1 0 1,1 0-1,-1 0 0,0 0 1,1 0-1,-1 0 1,1-1-1,-1 1 1,0 0-1,1 0 1,-1 0-1,0-1 0,1 1 1,-1 0-1,0-1 1,1 1-1,-1 0 1,0-1-1,1 1 1,10-13 22,1 0-13,-1-1-1,10-15 1,13-23 2,9-25-9,50-102 4,-76 144-1,79-142 17,-82 155-16,4-8 45,0-1 0,19-48-1,-36 75 22,-1-3 11,0 11-62,0 1 0,-1-1 1,1 0-1,-1 0 0,0 0 0,-1 0 1,1 0-1,-3 5 0,-8 26 131,-19 72 14,22-66-38,-7 80 0,12-86-106,-1 5 77,-46 288 252,30-231-315,12-59 42,8-33-72,-43 209 137,39-189-115,0 0-2,1 0-1,-2 40 1,6-64-26,0 1 0,0 0 0,0 0 1,0 0-1,1 0 0,-1 0 0,0 0 0,1 0 0,0 0 0,0-1 0,-1 1 0,1 0 0,0 0 0,0-1 1,0 1-1,1-1 0,-1 1 0,0-1 0,1 1 0,-1-1 0,1 0 0,-1 0 0,1 0 0,-1 0 0,1 0 1,0 0-1,0 0 0,2 1 0,3-1-1,-1 1 1,0-1 0,0 0-1,1 0 1,11-1 0,-16 0-2,14-3 7,0-3-5,0-1 0,-1-1 1,26-17-1,-25 8 6,54-100 8,-62 103-11,-1 0 1,10-30 0,-7 18-3,19-54 0,-14 41-6,17-49-16,-28 76 12,-1 0 0,0-1 0,-1 0 0,1-20 1,-6 19-74,0 6 50,-2-1 0,1 1 0,-1 0 0,-1 1 0,1-1 0,-1 1 0,-1 0 0,1 1 0,-1 0 0,0 0 0,0 0 0,-15-8 0,-25-10-24,25 16-86,-22-2-14,-1 2 0,-58-3 0,85 11 109,1 0 0,-1 2-1,0 0 1,-19 5 0,29-5-1,6-1 12,9-2-14,21 0 36,61-8-8,121-28-19,-139 24 7,-53 9 11,-1 0-1,1-1 1,-1-2 0,21-9-1,4-12-39,-12 12 14,49-19 1,-28 16 18,-30 10 17,-8 3-7,0 0 0,1 1-1,25-7 1,-35 12-2,2-2-3,-2 0 6,4-1 2,-20 4-3,11-1 18,-1-1 0,1 1-1,-1 0 1,1 0-1,-1 0 1,1 0 0,-1 0-1,1 1 1,0-1 0,-1 0-1,1 1 1,-1-1-1,1 1 1,0-1 0,-1 1-1,-1 1 1,-31 16-1,-13 17 1,22-11 5,1 1 0,1 2 1,-34 51-1,46-62-3,-15 28 16,25-41-18,-21 49 34,20-48-30,1 0 0,0 0 0,0-1 0,0 1 0,1 0 1,0 0-1,-1 0 0,1 0 0,1 0 0,-1 0 0,0 0 1,1 0-1,1 5 0,5-4 23,12 3-15,1-1 0,25 6 0,-20-9 9,110-5 14,-109-5-15,-14 2-12,0 1-5,-1-1 0,0-1 1,0 0-1,-1 0 0,0-1 1,1 0-1,-2-1 0,1 0 1,9-9-1,-6 2 3,0-1 1,0 0-1,-2-1 0,0-1 0,-1 0 1,14-29-1,-19 31-4,-2 8-1,-1 0 1,0 0-1,0 0 1,-1-1-1,1-8 1,13-105 59,-14 116-34,2-3 6,-18 69 62,3-18-82,-2 12-10,4-5-3,6-13 0,2-27 0,2-7 0,-1 1 0,1-1 0,0 1 0,0 0 0,1-1 0,-1 1 0,1-1 0,1 6 0,1 2 0,4-3 0,-4-7 0,1-1 0,-1 0 0,0 0 0,1-1 0,-1 1 0,1-1 0,-1 1 0,0-1 0,0 0 1,1 0-1,-1-1 0,6-2 0,-5 2 1,8-3 3,-1-1 0,0 0 0,0-1-1,-1 0 1,0-1 0,0 0 0,9-10-1,-7 7 2,8-7 13,-1 0 0,25-32 0,20-22 28,126-103 89,-177 165-128,42-25 43,-23 16 38,52-23 0,-82 41-82,-1 1-1,0-1 1,0 1 0,0-1 0,0 1-1,0 0 1,1-1 0,-1 1 0,0 0-1,0 0 1,1 0 0,-1 0 0,0 0 0,0 0-1,1 0 1,-1 0 0,0 0 0,0 1-1,0-1 1,1 0 0,-1 1 0,0-1-1,0 1 1,0-1 0,0 1 0,0 0-1,0 0 1,0-1 0,0 1 0,0 0-1,0 0 1,0 0 0,0 0 0,-1 0-1,1 0 1,0 0 0,-1 0 0,1 0-1,-1 0 1,1 1 0,-1-1 0,1 0 0,-1 0-1,0 0 1,0 1 0,0 1 0,1 6-1,-1-1 1,0 0 0,0 1 0,-1-1-1,-1 9 1,1-11-2,-1 22 24,-2 0-1,-9 40 0,1-16 6,-51 196 55,61-237-79,0 0-1,1 0 1,1 0 0,0 1-1,0-1 1,1 0 0,4 19-1,-5-28-3,0 1 41,1 0 0,0 0 0,-1 1 0,1-1 0,0 0 1,1 0-1,-1 0 0,3 4 0,-3-6-33,0 0-1,0-1 1,0 1 0,0 0-1,0-1 1,0 1 0,1 0-1,-1-1 1,0 0 0,0 1-1,1-1 1,-1 0-1,0 1 1,0-1 0,1 0-1,-1 0 1,0 0 0,1 0-1,-1 0 1,0 0 0,0-1-1,1 1 1,-1 0 0,2-1-1,8-2 18,0-1 1,20-8-1,-9-2-23,-12 5-31,-1-1 1,1 0 0,-2-1 0,0 0 0,12-20-1,-4 6-1730,8-10-7312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0:39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95 8072,'4'1'-2,"13"-4"-74,-15 2-22,-2 1 108,1 0 0,-1-1 0,1 1 0,-1-1 0,0 1 0,1 0 0,-1 0 0,1-1 0,-1 1 0,1 0 0,-1 0 1,1-1-1,-1 1 0,1 0 0,-1 0 0,1 0 0,-1 0 0,1 0 0,0 0 0,2 6 247,-2-5 109,-1 0-318,1-1 0,0 1 0,0-1 0,-1 1 0,1 0 0,0-1 1,-1 1-1,1 0 0,-1-1 0,1 1 0,-1 0 0,1 0 0,-1-1 0,0 1 0,1 0 1,-1 0-1,0 0 0,1 0 0,-1 1 0,5 22 583,-6-18-505,1 0-1,-1 0 1,0 0-1,0 0 1,-1-1 0,0 1-1,0 0 1,0-1-1,-5 9 1,6-12 73,0 4 765,4-11-674,-2 4-176,13-3 77,-13 4-183,-1-1 0,1 1 0,-1 0 0,1 0 0,-1 0 0,0 0 1,1 0-1,-1 0 0,1 0 0,-1 0 0,1 0 0,-1 0 0,1 0 0,-1 0 0,1 0 0,-1 0 0,0 0 1,1 0-1,-1 1 0,1-1 0,-1 0 0,1 0 0,-1 0 0,0 1 0,1-1 0,-1 0 0,0 1 1,1-1-1,-1 0 0,0 1 0,1-1 0,-1 0 0,0 1 0,1 0 0,-1 4 3,-1 0 1,1 1-1,-1-1 0,1 1 0,-2-1 1,-1 8-1,-15 16-3,16-25-7,-1 1-1,-1-1 1,1 0 0,-1 0-1,1 0 1,-1-1 0,-6 5-1,9-8 0,0 0-1,1 0 1,-1-1-1,0 1 1,1 0-1,-1-1 1,0 1-1,1 0 1,-1-1-1,0 1 1,1-1-1,-1 1 1,0-1-1,1 1 1,-1-1-1,1 0 1,0 1-1,-1-1 1,1 0-1,-1 1 1,1-1-1,0 0 1,-1 0-1,1 1 1,0-2-1,-1 1 1,-2-5-3,-8-30-32,11 35 33,-41-152-1654,14 50-6457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10 227 10224,'-6'15'0,"3"-6"-4,3-8 184,16-2-48,-14 1-105,15-2 99,0 2 1,0 0-1,22 2 1,-16 2 7,30 6 0,-49-8-109,0 0 1,-1-1-1,1 1 1,-1 1-1,1-1 1,-1 0-1,0 1 1,0 0-1,0 0 0,0 0 1,-1 0-1,1 0 1,-1 0-1,1 1 1,1 3-1,-1-2 1,2 8 89,-4-4-85,0 0 0,-1 1 0,0-1 0,-1 0 0,1 0 0,-2 1 0,1-1 0,-7 17 0,-1 0 32,-2 1 0,-16 28 0,24-48-54,-16 27 140,-18 51 0,36-82 53,0-7-75,0 0-100,0-1-1,0 0 1,1 0 0,0 0 0,0 0 0,0 0 0,1 0 0,-1 0 0,1 0 0,0 0 0,3-8-1,2-1 40,0 0 0,1 0-1,12-18 1,-11 20-6,0 1 0,1-1 1,0 2-1,1-1 0,0 1 0,14-10 1,-16 15-42,26-11 77,-22 12-55,0 0 1,24-5-1,-31 8-30,1 0-1,0 1 1,0-1-1,0 1 1,0 1-1,0-1 1,0 1-1,-1 0 0,9 2 1,-6 3-3,7 16-1,-4 13-4,-10-16-5,1-1 1,-2 0 0,-3 30 0,1 3-9,1-42-8,-1 6 0,2-11-3,-1-22-32,5-28 45,1 8 8,7-2 1,8 6 0,9 3 1,-19 22 1,1 1 1,0 1-1,0 0 1,1 0-1,0 1 1,18-6-1,63-16 14,-90 27-16,15-3 6,-1 1 0,1 0 0,-1 1 0,32 1 0,-37 1-4,-7-1 1,0 1 1,-1 0-1,1 0 0,0 1 0,-1 0 0,1-1 0,0 1 1,8 4-1,0 0 2,26 8 1,-36-12-4,-1 0 1,1 0-1,0 1 0,-1-1 0,1 1 1,-1-1-1,0 1 0,1 0 0,-1-1 0,0 1 1,0 0-1,4 5 0,1 2 3,1-2-3,-6-5-1,0 0 0,1 1-1,-1-1 1,-1 0 0,1 1 0,0-1-1,0 1 1,-1-1 0,0 1-1,1 0 1,-1-1 0,1 5 0,10 31 5,-10-27-5,-1 1-1,1 18 1,-6 27-1,-5 0 0,-6 16 0,13-64 0,10-24 0,14-20 0,15-20 0,8-4 0,1 4 1,3 8 4,8 3-3,1 5-2,-5 7 0,-6 7 0,-8 5 0,-7 6 0,-5 8 0,-25 5 0,0 1 0,0 0 0,0 0 0,0 0 0,0 0-1,0 1 1,0-1 0,1 0 0,-1 1 0,0 0 0,0-1 0,-1 1 0,1 0 0,0 0 0,0 0 0,0 0 0,0 0 0,-1 0 0,1 1 0,-1-1 0,1 1 0,2 2 0,0 2-13,0 1-1,-1-1 0,0 1 1,0 0-1,3 8 0,-4-7-24,2 0 0,-1 0 0,1-1 0,4 8 1,7 7-123,-14-21 1,2 1 4,-1-2 125,0 1-1,0 0 0,1-1 1,-1 0-1,0 1 1,0-1-1,0 0 0,0 0 1,0 0-1,0 0 1,0 0-1,0-1 1,1 1-1,-1-1 0,0 1 1,0-1-1,0 0 1,2-1-1,6-4 10,-1-1 1,0 0-1,9-9 0,-17 15 21,0 0-1,0 0 0,0 0 1,-1-1-1,1 1 0,-1 0 1,1 0-1,-1-1 0,1 1 1,-1 0-1,0-1 0,1 1 1,-1-1-1,0 1 0,0 0 1,0-1-1,0-1 1,0-4-2,0-37 1,-1 36 1,0 0 0,0 0 0,-1 0 0,0 0 0,-1 0 1,1 0-1,-8-12 0,10 20 0,0-1 1,0 1-1,-1-1 1,1 1-1,0-1 0,-1 1 1,1-1-1,0 1 1,-1-1-1,1 1 0,0 0 1,-1-1-1,1 1 1,-1 0-1,1-1 0,-1 1 1,1 0-1,-1 0 1,0-1-1,-4 0 2,-1-1 0,1 1-1,-1 0 1,1 0 0,-1 1 0,0-1 0,1 1-1,-1 1 1,1-1 0,-1 1 0,0 0 0,1 0-1,0 0 1,-1 1 0,1 0 0,0 0 0,0 1-1,0-1 1,-7 5 0,3-2 0,-44 32 15,6-1-4,-4 9-9,45-40-3,1 1 0,1 0 0,-1 0-1,1 1 1,-5 9 0,7-11-1,0 0 1,0 0-1,1 0 0,0-1 0,0 1 0,0 0 0,0 0 0,1 6 1,1 2-2,1 0 1,1 0 0,0 0 0,1-1 0,0 1 0,12 22-1,-16-34 1,13 21-5,71 79 1,-65-86-8,10 3 6,41 19 0,-50-33-6,2-4 9,0-1 1,-1-1-1,22-5 0,-20-1-3,99-64-4,-106 62 6,-1 0 1,21-20-1,-16 12 2,45-43 1,-33 30 1,42-44 8,-55 51 19,-1-1 0,21-40 0,-25 38 30,-13 25-3,4-2 16,-2 1-16,4 10-5,-1 2-39,-2 0 0,1 1 1,-1 0-1,-1-1 0,1 1 0,-2 0 0,1 0 1,-2 1-1,1-1 0,-1 0 0,-1 1 1,0-1-1,0 1 0,-1-1 0,-1 0 0,1 0 1,-6 18-1,-6 15-2,10-37-7,-3 8 1,1-8-2,2-10 2,1-6 2,5-13-1,2-5 2,5-1-2,-4 17 0,1 0 0,1 0 1,0 0-1,0 1 0,1 0 0,0 1 0,1 0 1,0 1-1,17-12 0,-17 14 0,1 0 1,0 0-1,1 2 0,-1-1 0,1 1 1,15-4-1,-13 5-1,2-1 4,0 0 0,1 1 0,0 1-1,18-2 1,-17 4-3,-9 0 0,0 0 0,1 1 0,-1 0 0,0 1 0,1 0 0,-1 1-1,0 0 1,0 0 0,10 4 0,-8-3-1,-4-1 0,0 1 0,1-1 1,-1 2-1,0-1 0,0 1 0,-1 0 0,1 0 1,-1 0-1,0 1 0,10 10 0,-14-13-1,2 2 1,-1-1 0,0 1 0,0 0 0,0 1 0,-1-1-1,0 0 1,1 1 0,-1-1 0,-1 1 0,1 0 0,-1-1 0,0 1 0,0 0-1,0 0 1,0 5 0,-1-4 0,1 1 1,-1 1-1,0-1 1,-1 1-1,0-1 1,0 0-1,0 0 0,-1 1 1,0-1-1,-1 0 1,1 0-1,-6 9 1,3-6-1,-6 17 17,-23 38-1,13-27 0,12-22-5,-19 23 1,14-28 18,14-11-31,-1 0 0,1 0-1,-1 0 1,1 0 0,0 0 0,-1 0-1,1 0 1,0 0 0,-1 0 0,1 0-1,-1 0 1,1-1 0,0 1-1,-1 0 1,1 0 0,0 0 0,-1 0-1,1-1 1,0 1 0,-1 0 0,1 0-1,0-1 1,0 1 0,-1 0 0,1-1-1,-2-1 3,1-1-1,0 0 1,0 1-1,0-1 0,1 1 1,-1-1-1,1 0 1,-1-5-1,-1-4 0,1 7 1,0 0 0,1-1 0,0 1 0,0-1 0,1-10 0,3-14 17,1 0 1,1 0-1,15-40 0,-16 57-15,13-22 44,-11 24-33,47-68 79,-45 68-69,-1 1 1,2 0-1,0 0 0,0 1 1,15-10-1,-18 13-17,-5 4-5,0 1 0,1-1 0,-1 1 1,0 0-1,0-1 0,1 1 1,-1 0-1,0 1 0,1-1 0,-1 0 1,6 0-1,1-1 6,1 1 0,-1 0 0,1 1 0,-1 0 0,1 1 0,-1 0 0,1 0 0,-1 1 0,0 0 0,1 1 0,14 6 0,-12-4-5,-8-4-2,0 1-1,-1-1 1,1 1 0,-1 0-1,0 0 1,0 0 0,0 1 0,0-1-1,5 6 1,6 7 4,0 0 1,-1 1 0,0 1-1,-2 1 1,11 19-1,-3 10-4,-8 2 2,-10-2-2,-1-34-1,-3 5 2,-4 21-3,4-21 0,3-13 6,0 2 1,3-9 1,2-3-5,9-8 3,0 0-1,0 1 1,19-11-1,-32 22-5,193-138 51,-129 93-24,-35 21-5,-1-1 0,-1-2 0,27-36 0,-32 35 22,-18 23-33,0 0 1,-1-1-1,7-10 0,-23 20 15,5 0-25,-20 18 8,-7 8 2,-8 15-9,28-25-4,0 1 0,-19 34 0,29-45-2,1-1 1,-1 1-1,2-1 1,-1 1-1,1 0 0,0 0 1,1 0-1,0 17 1,0-14-4,0-7-1,1 0 1,0 0-1,-1-1 1,2 1-1,-1 0 1,0-1-1,1 1 1,0 0-1,2 4 1,1 8-3,-1-1 2,-2-10-4,0-1 0,0 0 1,0 1-1,1-1 0,0 0 0,0 0 1,4 7-1,33 53-81,-38-63 86,0-1 1,0 1-1,0-1 1,0 0-1,0 1 1,1-1-1,-1 0 1,0 0-1,1 0 1,-1 0-1,1 0 1,-1-1-1,1 1 1,-1 0-1,1-1 1,3 2-1,1 0-7,18 6-7,-13-9-26,-9 0 41,6-1-1,-1-1 0,1 0 0,-1-1 0,1 1 0,-1-2 0,0 1 0,-1-1 0,1 0 1,10-11-1,21-21-1,0-10 6,-25 27 10,-1-1 0,-1 0 1,-1 0-1,-1-1 0,0-1 1,8-38-1,-17 59-4,1 0 1,-1 0-1,0 1 1,0-1-1,1 0 1,-1 0-1,-1 0 1,1 0-1,0 0 0,0 1 1,-1-1-1,1 0 1,-1 0-1,1 0 1,-2-2-1,-2-5 8,2 0-2,0 4 5,1 0 0,-1 1 0,0-1 0,0 1 0,-5-8 0,-23-34 98,29 45-106,0 0 0,1 0-1,-1 0 1,0 0 0,0 0 0,0 0-1,-1 0 1,1 1 0,0-1 0,0 0-1,0 1 1,0-1 0,-1 1-1,1 0 1,0-1 0,-1 1 0,1 0-1,0-1 1,0 1 0,-1 0 0,1 0-1,0 0 1,-1 0 0,1 1-1,0-1 1,-1 0 0,1 1 0,0-1-1,-1 0 1,1 1 0,0-1 0,0 1-1,0 0 1,0-1 0,-2 3-1,-2 0 5,0 1-1,0 0 0,1 0 0,-8 9 0,12-13-10,-1 2 0,0-1 0,0 0 0,0 0 1,0 1-1,0-1 0,1 0 0,-1 1 1,0-1-1,1 1 0,-1-1 0,1 1 0,0-1 1,-1 4-1,0 2 2,-5 26 0,6 3-3,6-2 0,-5-30-1,1 0 0,-1 0 0,1 0 1,0 0-1,0 0 0,0-1 1,1 1-1,-1-1 0,1 1 1,0-1-1,0 0 0,0 0 1,0 0-1,6 4 0,-3-4 0,-1 0 0,1-1 0,0 1 0,0-1 0,-1 0-1,1-1 1,1 1 0,-1-1 0,0 0 0,9 0 0,62 0-2,-62-3-2,28-12 4,19-14 2,-31 10 18,-1-2 0,52-42 0,-67 50-14,-6 5 7,-1 0 1,0-1-1,9-9 1,-3 1 30,0 0 0,-1-1 0,-1 0 1,0-1-1,-2 0 0,0-1 0,11-29 0,-15 22 95,-4 23-93,3-3-1,-5 6-44,0 0 1,0 0 0,0 0-1,0 0 1,0 0-1,0 0 1,0 0-1,0 0 1,0 0-1,0 0 1,1 0-1,-1-1 1,0 1 0,0 0-1,0 0 1,0 0-1,0 0 1,0 0-1,0 0 1,0 0-1,0 0 1,0 0-1,1 0 1,-1 0 0,0 0-1,0 0 1,0 0-1,0 0 1,0 0-1,0 0 1,0 0-1,0 0 1,0 0 0,1 1-1,-1-1 1,0 0-1,0 0 1,0 0-1,0 0 1,0 0-1,0 0 1,0 0-1,0 0 1,0 0 0,0 0-1,0 0 1,0 0-1,0 0 1,0 1-1,0-1 1,0 0-1,0 0 1,1 0 0,-1 0-1,0 0 1,0 0-1,0 0 1,0 0-1,0 0 1,0 0-1,0 1 1,0-1 0,64 97 60,-29-57-58,28 16-3,-62-55-1,3 1-2,0 2 0,-1-1 0,0 0 0,0 1 0,0-1 0,4 6 0,-7-7 2,1-1 0,0 1 0,-1 0 0,1-1 0,-1 1-1,0 0 1,0 0 0,0-1 0,0 1 0,0 0 0,0-1 0,0 1-1,0 0 1,0 0 0,-1-1 0,1 1 0,-1-1 0,0 1-1,1 0 1,-3 2 0,2 2 0,-20 29-104,20-33 81,5-2-5,0-1 24,1 0 0,-1 0 0,0-1 0,0 1 0,0-1 0,6-4 1,-4 3 0,5-2-1,0 0 0,-1-1 0,0 0 0,0-1 1,11-9-1,-14 11 3,-5 3 2,1 0-1,0 0 1,-1-1-1,0 1 1,1 0-1,-1-1 1,0 0-1,0 1 1,0-1-1,-1 0 1,2-3-1,4-7 1,1 1-1,-4 5 0,1 0-1,-2-1 1,1 1 0,3-13 0,10-29 0,-2-9 1,-3 9 0,-3-4 0,-4 35 0,-3 14 0,1-2 0,-1 7 0,0 8 0,-2-9 0,4 33 0,-1 19 0,-2 15 0,1-34-2,10 50 1,-11-76-2,1-1 1,0 0 0,0 1-1,1-1 1,0 0-1,0 0 1,0-1 0,6 9-1,-2-4-3,-5-8 0,-1 0 1,1 0 0,0-1-1,0 1 1,0 0 0,0-1-1,0 0 1,0 1-1,0-1 1,0 0 0,1 0-1,-1 0 1,0 0-1,1-1 1,-1 1 0,1-1-1,-1 1 1,1-1 0,4 0-1,3 0-5,1 0-1,-1-1 1,11-3 0,-11 3 13,6-1-11,-1 1 0,0-2 1,-1 0-1,1-1 0,0 0 0,-1-2 0,15-6 0,-23 9 6,12-3-5,0-1 4,-1-1 0,1-1 0,22-15 0,-21 14 5,-6 6 4,-12 4-5,0 1 0,1-1 1,-1 1-1,0-1 0,1 1 0,-1 0 0,0 0 0,0-1 0,0 1 0,0 0 0,2 2 1,18 25-1,-12-10-1,-1 1 1,11 35-1,-17-46 0,1 0 0,-1 1 0,-1 0 0,1-1 0,-1 16 0,0 4 1,5 63-2,-4-51-4,7 169-8,-9-167-11,-25 171-8,23-205 23,1 0 0,-1 0 0,-6 12 0,-94 191-46,75-171 16,-129 128-19,124-141 7,-112 74-15,120-89 21,6-5 29,-1-2 1,0 0 0,-26 2-1,27-9-29,7-3 33,0 0 0,0-1 0,1 0 0,-19-16 1,18 8-27,7 7 27,0 0 7,1 0 1,0 0-1,0 0 1,0-1 0,1 1-1,0-1 1,0 1-1,1-1 1,0 0-1,0 0 1,1-9 0,10-116-23,-5 100 15,35-135 1,-28 136 6,69-117 1,-62 122-8,107-102-1,-97 107-6,15-2 8,71-28 1,-111 51 7,-1 0 0,1 0 1,-1 0-1,1 0 0,0 1 1,5-1-1,20 1-4,0 1 0,51 8 0,-56 0-12,-22-7 18,21 11-5,0 1 0,-1 1 0,28 25 0,-12-6-1,-2-2 6,-25-25 1,18 21 0,-21-18 1,-5-8 7,5 1 9,-6-2 55,-1 1-18,2 4 2,-3-5 0,-6-73 73,8 4-1890,2-3-7079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1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179 179 2872,'0'0'129,"4"-3"-17,18-16 2968,-21 18-2521,-1 1-547,0 0-1,0 0 1,0 0 0,0 0-1,0 0 1,1 0-1,-1 0 1,0 0 0,0 0-1,0 0 1,0 0 0,0 0-1,0 0 1,0 0-1,0 1 1,0-1 0,0 0-1,0 0 1,0 0 0,0 0-1,0 0 1,0 0-1,1 0 1,-1 0 0,0 0-1,0 0 1,0 0 0,0 0-1,0 0 1,0 0-1,0 0 1,0 0 0,0 0-1,0 0 1,0 0 0,1 0-1,-1 0 1,0 0-1,0 0 1,0 0 0,0 0-1,0 0 1,0 0 0,0 0-1,0-1 1,0 1 0,0 0-1,0 0 1,0 0-1,0 0 1,0 0 0,0 0-1,1 0 1,-1 0 0,0 0-1,0 0 1,0 0-1,-61 207 1060,5-32-496,-28 62 154,76-210-496,7-21 14,10-26-16,31-80-38,-17 43-20,37-66 1,-46 98-106,87-193 236,-92 197-292,-4 8 5,0 1 1,4-21 0,-3 13 1,14-60 46,-17 67-31,-1 0 1,0 0-1,-1 0 0,-1-20 1,2 53 0,0 30 1,6 168 61,0-123-66,24 140 29,-18-144-47,13 22 10,-25-106-21,0-4-1,-1 0-1,0 0 1,-1 0 0,1 0-1,-1 0 1,1 0-1,-1 1 1,0-1 0,0 0-1,-1 7 1,-7-26 6,-9-27-1435,-3-4-5712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2:1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92 5744,'-2'1'128,"-2"1"-72,0 0 0,1-1 0,-1 1 0,0-1 0,0 0 0,0 0 0,-7 1 0,-33 8 264,35-6-269,-1 0 1,1 1-1,0 0 0,0 0 1,0 1-1,1 1 1,0-1-1,0 1 0,1 0 1,-12 15-1,12-12-18,5-8-12,0 1 0,0 0 0,0 0 0,0 0 0,1 0 0,0 0 0,-1 0-1,1 0 1,0 0 0,1 1 0,-2 5 0,-1 13 78,2-1 0,0 27 0,6-30 116,3-1-140,1-1-1,1-1 1,15 20 0,-9-21 106,70 44 70,-81-55-220,0 1 0,0-1 0,0-1 0,0 1 0,1-1 1,-1 0-1,9 2 0,3 1 6,0 2-14,-11-5-5,-1 1 0,1-1 0,0-1 1,0 1-1,0-1 0,9 0 0,-6 1 28,-3-1-29,0 0 0,1 0 0,-1 0 0,0-1 0,0 0 0,1 0 0,-1-1 0,0 0 0,0 0 0,12-4 0,36-23 138,-45 18 26,-5 2-114,0 0 1,0-1-1,-1 1 0,-1-1 0,1 0 0,-1 0 1,-1 0-1,0 0 0,0-1 0,-1 1 1,0 0-1,0 0 0,-3-14 0,1 6-7,2 9 19,-1 1 1,0 0 0,-1 0-1,1 0 1,-6-11 0,5 10 48,-2-4 3,-1-1-1,0 1 1,0 0 0,-2 0 0,-12-19 0,10 17 58,3 5 6,0 1 0,0-1 1,-1 1-1,0 0 0,0 1 0,-1 0 0,-10-8 1,14 13-20,-4 0-38,30 3-59,-1 0 0,25-3 0,-14 1-65,8 1-11,3 0-3,1 0 0,1 1 0,-2 2 0,0 5 0,2 9 0,5 10 0,-38-19 0,-1 1 0,14 13 0,18 28 0,-8 4 0,-3 1 0,-6-3 0,-17-33-1,-4-11 0,-1 1 0,0 0 0,-1 0 1,0 0-1,0 1 0,1 9 0,-2 5 0,-8-3 1,-2-4 0,1-6 0,-6-6 0,9-3-1,3-2 1,0 1 1,0-1-1,0 0 0,0 0 0,0 0 0,-1 0 0,1 0 0,0 0 0,0 0 0,0 0 0,-1 0 0,1 0 0,0-1 0,0 1 1,0 0-1,0-1 0,0 1 0,-2-2 0,-5-1 11,4-2 18,-2-3-8,1 1-6,1 0 0,-1 0 1,1-1-1,1 1 0,-1-1 0,2 0 0,-5-16 1,-12-79 117,18 81 15,14-99 75,-8 96-23,-1 10-103,-2 4-50,1 0 0,0 1 0,1-1 0,0 1 0,1 0 0,0 0 0,12-18 0,39-35 222,-51 59-239,0 0 1,1 1-1,-1-1 0,0 1 1,1 0-1,0 0 0,0 1 1,0 0-1,0 0 0,9-2 0,-5 2-4,7-3 28,0 2 1,0 0-1,1 2 0,0-1 0,-1 2 1,1 1-1,32 4 0,-37-3-35,0 0-1,-1 1 0,1 1 0,23 9 0,-35-12-16,1-1 0,0 1 0,0 0-1,0-1 1,-1 1 0,1 0 0,0 1 0,-1-1-1,1 0 1,-1 0 0,1 0 0,-1 1 0,0-1 0,0 1-1,2 1 1,0 3 2,-1-4-3,-1 0-1,1 0 1,-1 0-1,0 0 0,0 0 1,0 1-1,0-1 1,0 0-1,0 5 0,0-2 0,-1 0-1,1 1 1,-1-1 0,-1 1-1,1-1 1,-1 0-1,0 0 1,0 1-1,-1-1 1,1 0-1,-1 0 1,-5 9-1,2-1-1,-58 177-72,56-169 69,5-13-8,0-1 1,0 1-1,1-1 0,-2 16 1,3 54-58,1-73 64,0 0-1,0-1 0,0 1 0,1-1 0,-1 1 0,1-1 1,0 1-1,0-1 0,0 0 0,0 0 0,0 0 0,1 0 0,0-1 1,-1 1-1,1 0 0,0-1 0,4 3 0,-3-2 0,8 6-11,1 0 0,1-1 0,19 10 0,-12-8 12,2 4-137,0-2 0,1-1 0,29 10-1,-22-10-1312,47 19-8470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05:2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116 164 3320,'-3'-6'449,"-3"-4"-70,1-1 0,0 0-1,0 0 1,1 0-1,-4-21 1,5 17-143,3 7 375,-2-1 1,1 1-1,-1 0 0,-5-14 0,6 20 17,1 3-585,0 0-1,0 0 1,0 0-1,0 0 1,0 0-1,0 0 1,0-1-1,-1 1 1,1 0-1,0 0 1,0 0-1,-1 0 1,1-1-1,0 1 1,-1 0-1,1 0 1,-1 0-1,-1 1 22,1 0 0,0-1 1,0 1-1,0 0 0,1 0 0,-1 0 0,0 0 0,1 0 0,-1 0 1,0 4-1,-13 135 1689,6-83-1185,7-41-395,0-4 71,0 0 0,-1 0 1,0 0-1,-1 0 0,-7 18 1,3-5 427,9-25-620,0 0 0,0-1 0,1 1 0,-1-1 0,0 0 1,1 0-1,-1 0 0,0 0 0,0 0 0,1 0 0,-1-1 1,0 1-1,5-2 0,0 0-31,8 1 10,-7 1 6,-1-1 1,0 0-1,1-1 0,9-2 1,185-67 683,-201 71-711,1-1-1,-1 1 1,1 0-1,-1 0 1,1-1-1,-1 1 1,1 0 0,-1 0-1,1 1 1,-1-1-1,0 0 1,1 0-1,-1 1 1,1-1 0,-1 1-1,1-1 1,-1 1-1,0 0 1,1-1-1,-1 1 1,0 0-1,0 0 1,0 0 0,1 0-1,-1 0 1,0 0-1,0 0 1,1 2-1,1 3 13,0-1-1,0 1 0,0 0 0,4 12 0,-5-12-15,35 120-2137,-25-77-8849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6456,'110'99'29,"-87"-85"-2,150 47 22,-130-51 39,185 25 41,-181-30-35,223 4-776,-119-9-3284</inkml:trace>
  <inkml:trace contextRef="#ctx0" brushRef="#br0" timeOffset="1">1446 112 5384,'3'-1'62,"2"0"115,12 10-24,-9-4-39,-7-4-109,-1-1-1,1 1 1,0-1-1,-1 1 0,1-1 1,-1 1-1,1-1 1,0 1-1,-1-1 0,1 1 1,-1 0-1,1-1 1,-1 1-1,0 0 0,1 0 1,-1-1-1,0 1 1,0 0-1,1 0 0,-1 0 1,0 0-1,3 10 18,-2 5-687,-1-2-2695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3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24 494 3416,'0'2'17,"0"4"13,4-132 1467,-3 76-897,-1 46-572,11-199 2573,-10 192-2332,-1 1 0,5-19 0,-3 18 61,0 1 0,-1 0 0,-1-1 0,0-15 0,-7 39-53,-1 0-236,4-3-18,1-4-1,1 1 0,0 0 1,1-1-1,-1 1 1,0 8-1,-14 114 126,13-78-72,3 67 0,1-93-65,2 8 30,24 105 16,-18-117-42,16 20 4,-21-36-19,0 0 1,0-1 0,1 1-1,-1-1 1,9 7 0,-6-8-2,-1 0 1,0 0 0,1 0 0,0 0-1,0-1 1,0-1 0,0 1 0,0-1-1,13 1 1,-4-3-12,65-23-4,-66 15-16,60-54-7,-61 47 13,-1-3 14,-1-1 1,10-23-1,36-101 12,-46 114 1,-9 22 6,1 0 0,0 0-1,0 1 1,0-1 0,1 1-1,9-10 1,-14 16-5,1 1 0,0 0 0,-1-1 0,1 1-1,-1 0 1,1-1 0,-1 1 0,1 0 0,0 0 0,-1 0 0,1-1 0,0 1 0,-1 0 0,1 0 0,0 0-1,-1 0 1,1 0 0,0 0 0,-1 0 0,1 0 0,0 0 0,-1 1 0,1-1 0,0 0 0,-1 0-1,1 1 1,0-1 0,0 1 0,17 13 26,-7-4-18,11 11 2,1-1 0,27 17 0,-40-29-9,31 22 2,5-2-3,100 44-17,-98-44-1,-36-21 11,9 5-8,27 21 1,-42-28 6,0-1 1,0 2-1,-1-1 1,0 0-1,0 1 1,-1 0-1,1 0 1,-1 1-1,4 9 1,-7-14 2,-1-1 0,1 1 0,-1-1 0,0 1 1,0-1-1,0 1 0,0-1 0,0 1 1,0-1-1,0 1 0,0-1 0,0 1 0,-1-1 1,1 1-1,-1-1 0,1 0 0,-1 1 0,1-1 1,-1 0-1,0 1 0,0-1 0,0 0 1,0 0-1,0 1 0,0-1 0,0 0 0,-1 1 1,-2 1-4,1 0 0,-1-1 0,0 1 1,0-1-1,0 0 0,0 1 0,-6 0 1,2-2-2,8-2 7,-1 1 0,1 0 0,-1-1 0,0 1 0,1 0 0,0-1-1,-1 1 1,1-1 0,-1 1 0,1-1 0,-1 1 0,1-1 0,0 1 0,-1-1 0,1 1 0,0-1 0,0 1 0,-1-2 0,1 0 0,0-1 0,-1 0 0,1 0 0,1 1 1,-1-1-1,0 0 0,1 0 0,-1 1 0,1-1 1,0 0-1,0 1 0,0-1 0,2-4 0,2-4 6,5-11 1,1 0 0,1 1 1,23-32-1,-26 41-5,19-19 15,-19 21-11,1 1 0,1 1 0,0-1 0,17-8 1,-24 14-2,1 0 1,0 1-1,0 0 1,0 0 0,0 0-1,1 1 1,-1 0-1,0 0 1,1 0-1,-1 0 1,1 1 0,-1 0-1,1 0 1,10 2-1,-12 0-2,1-1-1,-1 1 0,0 0 0,0 1 0,0-1 1,0 1-1,0 0 0,0 0 0,-1 0 1,1 0-1,4 6 0,23 26 2,0 8 1,-2 3-3,-13-24-3,29 33 0,-43-53 1,0 1-1,1-1 1,-1 0-1,0 0 1,1 0-1,-1 0 1,1 0-1,0 0 1,0-1-1,-1 0 1,5 2-1,4 2 1,0 1-2,24 8-19,-25-11 12,0-1 1,0 1-1,0-2 0,1 0 1,-1 0-1,1 0 0,19-3 1,-8-4-7,0-2 0,-1 0 0,36-19 0,-29 10 1,-24 15 14,-1-1-1,1 0 1,0 0 0,-1 0-1,4-6 1,8-20 0,-5-5 1,-9 25 3,0 1 1,-1-1-1,0 0 1,0 1-1,-1-1 1,0 1-1,-3-10 1,-20-56 187,22 69-165,2 3 94,-2 0 4,1 1-99,0 0 0,0 1-1,0-1 1,1 0 0,-1 0 0,0 0-1,0 0 1,1 0 0,-1 0-1,0 0 1,1 0 0,0 0 0,-1 0-1,1 0 1,-1 0 0,1 0-1,0 0 1,0 0 0,0-1 0,-1 1-1,1 0 1,1-2 0,0 2-140,0-1 0,1 1 0,-1-1 0,1 1-1,0 0 1,0 0 0,-1 0 0,1 0 0,0 0 0,0 0 0,0 0 0,0 0 0,2 0 0,23-9-7199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 9776,'6'12'0,"-5"1"0,-7 8 0,-8 8 0,-16 18-10,-12 21-10,35-54 18,-10 26-22,-15 70-54,32-108 53,2-7-48,27-79-1083,-9 25-4384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5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11296,'2'-1'-39,"5"-5"-16,-4 2-82,4-16-25,-7 19 163,0 0-1,0 0 1,1 0-1,-1 0 0,0 1 1,1-1-1,-1 0 0,1 0 1,-1 1-1,1-1 1,-1 0-1,1 1 0,-1-1 1,1 0-1,0 1 0,-1-1 1,1 1-1,0-1 1,0 1-1,-1 0 0,2-1 1,10-6-1,1 8 1,-10 0 0,-1 1 1,1-1-1,-1 1 1,1 0-1,-1 0 0,0 0 1,0 0-1,0 0 0,0 1 1,0-1-1,0 1 1,-1-1-1,1 1 0,-1 0 1,1-1-1,-1 1 0,1 5 1,11 47 16,-12-53-18,2 25 25,-1 0 0,-3 52 1,1-61-14,0-17-9,0 7 26,-1 0 0,1-1 1,-1 1-1,0 0 0,-1-1 1,0 1-1,0-1 0,-1 0 0,0 0 1,-6 12-1,8-16-1,-2 3 206,6-9 32,10-11-209,26-28 93,41-52-4,-53 65-44,45-40-1,-53 53-81,-12 9 18,0 0-1,1 1 1,17-11 0,-10 7-16,21-13 1,-24 19 5,-10 4-26,1 0 1,0 0 0,-1 0-1,1 1 1,0-1-1,-1 1 1,1-1-1,0 1 1,-1 0-1,1 0 1,-1 0 0,0 0-1,1 1 1,-1-1-1,3 3 1,-2-1-2,0 0 0,1 1 0,-2-1 0,1 1 0,0 0 1,-1 0-1,1 0 0,-1 0 0,0 0 0,1 5 0,12 44 1,-5 8-2,-1-1 0,4-8 0,5-15 0,3-6 0,3-3 0,-21-25 0,1-1 0,0 1 0,-1-1 0,1 0 0,7 4 0,18-1 0,2-6 0,1-6 0,1-6 0,-1-4 0,-2-3 0,-6 1 1,-15 10 7,-2 0 0,1 0 1,-1-1-1,-1 0 0,0 0 0,5-11 0,-10 19 46,0-6 178,4 14-197,1 0 0,-1 0 0,1 0 1,10 6-1,-10-6-27,3 0 6,0 0 0,0 0 0,0 0 1,1-2-1,19 9 0,-14-7-9,-8-3 2,1 1 1,-1-1-1,16 4 0,-10-4-2,-2 0-4,-1-1 1,20 2 0,23-7 3,-6-5-3,-12-4-2,-32 11 0,0 0 0,0-1 0,-1 1 0,1-1 0,-1 0 0,0 0 0,4-2 0,12-25 0,0-15 1,-15 33 5,-1-1 0,0 1 0,0-1 0,-2 1 0,1-1 0,-2 1 0,1-1 0,-1 1 0,-1-1 0,0 1 0,-5-12 0,-14-48 98,18 56-53,1 6 0,0 0 0,-1 0 0,0 0 0,0 0 0,-8-14 0,10 22-41,1 0-1,-1 1 0,1-1 1,-1 0-1,0 1 1,1-1-1,-1 1 0,0-1 1,1 1-1,-1-1 1,0 1-1,0 0 0,1-1 1,-1 1-1,0 0 1,0 0-1,0-1 0,1 1 1,-1 0-1,0 0 1,0 0-1,0 0 0,0 0 1,-1 0-1,-15 4 12,17-4-18,-2 1 2,0 0 1,0 1-1,0-1 1,0 1-1,1-1 0,-1 1 1,0 0-1,1-1 1,-1 1-1,1 0 0,0 0 1,0 0-1,0 0 1,0 0-1,0 1 0,0-1 1,1 0-1,-1 0 1,0 4-1,0-3-1,1-1-3,-1 0 0,0 0 1,1 1-1,-1-1 0,1 0 0,0 1 0,0-1 1,0 0-1,0 1 0,0-1 0,1 1 1,-1-1-1,2 4 0,0 4 2,-1-4-3,1 0 1,-1 0-1,1 1 1,5 9 0,-2-7-2,1-1 1,0 1 0,1-1 0,0 0 0,0-1-1,12 10 1,-4-7-6,6-1-3,0-1 0,1-1 1,0 0-1,0-2 0,30 4 1,-33-7 3,-7-1-6,-1 0-1,1-1 1,13-1-1,171-18-140,-126 8 87,-36 3-26,48-17 0,-68 21 82,-8 2-3,-1 0 0,1-1-1,-1 1 1,0-1 0,9-6 0,129-107-186,-124 101 190,25-26-18,-13 6 6,44-61 1,-55 58 18,-5 2 1,-5 1 0,-5 21 3,-4 10-1,1 0 1,-1 0-1,0 0 0,0 0 0,-1-1 1,1 1-1,-1 0 0,0-6 1,0 9 38,-8 15 16,-16 32-39,1 1-1,-19 59 0,13-23-14,-3 10 2,3 5-3,7-9-2,7-20 0,-1 22-3,16-88 1,0 1 1,0-1-1,0 1 1,0-1-1,1 1 1,-1-1-1,1 1 1,0-1-1,0 1 1,0-1-1,0 0 1,1 1-1,-1-1 1,3 4-1,-2-4 0,0-1-1,-1 0 1,0 0-1,1-1 0,-1 1 1,1-1-1,0 0 1,-1 1-1,1-1 1,0 0-1,0 0 1,0 0-1,0 0 1,0 0-1,0-1 1,0 1-1,0-1 1,4 1-1,-3 0-1,1 0-1,1 0-1,0-1 0,0 1 0,0-1 1,0 0-1,-1-1 0,1 1 0,0-1 1,0 0-1,0 0 0,-1 0 0,6-3 1,1 1-19,10-4 3,-1-1 1,-1 0 0,0-1 0,0-2-1,30-21 1,-34 21 15,-7 5 1,0-1 0,0 0-1,12-14 1,17-22-10,2-12 12,-22 27 11,-6 9 14,1 1 1,1 0-1,1 1 1,20-21-1,-34 38-18,1-1 1,-1 1-1,1-1 0,-1 1 0,1-1 1,-1 1-1,1-1 0,-1 1 0,1 0 1,-1-1-1,1 1 0,0 0 0,-1 0 1,1-1-1,0 1 0,-1 0 0,1 0 0,0 0 1,-1 0-1,1 0 0,0 0 0,-1 0 1,1 0-1,0 0 0,-1 0 0,1 0 1,0 0-1,-1 0 0,1 1 0,0-1 1,-1 0-1,1 1 0,0-1 0,-1 0 0,1 1 1,-1-1-1,1 1 0,-1-1 0,1 0 1,-1 1-1,1-1 0,-1 1 0,1 0 1,-1-1-1,0 1 0,1-1 0,-1 1 1,0 0-1,0-1 0,1 1 0,-1 0 0,0 0 1,9 28 55,-9-29-61,6 27 59,1 0-1,1 0 1,17 34 0,-22-53-59,0-1 7,1 0 0,-1 0 0,1 0 0,1-1 0,4 7 0,-1-3-4,-7-8-2,1 0 0,-1 1 0,1-2 1,-1 1-1,1 0 0,0 0 0,0 0 0,0-1 0,2 3 1,3 0-1,26 17 2,-23-13-1,-5-4-2,0-1 1,0 0 0,1 0 0,-1 0 0,1-1 0,9 3 0,-11-2 0,-2-2 0,-1-1-1,0 1 0,0-1 1,0 1-1,1-1 0,-1 1 1,0-1-1,1 0 0,-1 0 1,0 1-1,1-1 0,-1 0 1,0 0-1,1-1 0,-1 1 1,0 0-1,0 0 0,1 0 1,1-2-1,0 3 2,-2-1-2,0 0 1,0 0-1,0 0 1,0 0-1,0 0 0,0 0 1,0 0-1,-1-1 1,1 1-1,0 0 1,0 0-1,0-1 1,0 1-1,0-1 1,-1 1-1,1 0 1,0-1-1,0 0 1,-1 1-1,1-1 1,0 1-1,-1-1 1,2-1-1,6-4 4,-6 4 10,0 0-1,1-3 11,1 0 0,-1 0-1,1 0 1,-2 0 0,1-1 0,3-10 0,3-4 10,-8 18-34,-1 1 0,0-1 0,1 1 1,-1 0-1,1-1 0,-1 1 0,1 0 0,0-1 0,0 1 0,0 0 0,-1 0 0,1 0 0,0-1 0,0 1 1,1 0-1,-1 0 0,1-1 0,3-1 0,47-42-111,-50 44 95,0-1 0,1 1 0,-1 0 0,1 0 0,-1 0 0,1 0 0,-1 0 0,1 0 0,0 1 0,-1-1 0,1 1 0,0 0 1,0 0-1,3 0 0,13-1-249,130-23-1847,-88 21 1130,-46 3 791,-1-1 0,16-2 0,-16 1 143,30-9-198,123-43-426,-163 53 633,2-1 3,-3 0 24,4-2 13,-3 2 14,2-3 22,-5 3 195,0 1-38,1-5 24,-2 4 44,0 2-252,0 0-1,-1 0 1,1 0 0,0 0 0,-1 0 0,1 0 0,-1 0-1,1 0 1,0 0 0,-1 0 0,1 0 0,0-1 0,0 1-1,-1 0 1,1 0 0,0 0 0,-1-1 0,1 1 0,0 0 0,0 0-1,-1-1 1,1 1 0,0 0 0,0 0 0,0-1 0,-1 1-1,1-1 1,0 1 0,0-1-1,-1 1 0,1-1 0,0 1 1,-1-1-1,1 1 0,0 0 1,-1-1-1,1 1 0,-1 0 1,1-1-1,0 1 0,-1 0 0,1-1 1,-1 1-1,1 0 0,-1 0 1,1 0-1,-1-1 0,1 1 1,-1 0-1,1 0 0,-1 0 1,1 0-1,-1 0 0,1 0 0,-1 0 1,0 0-1,-10 0 51,1 1-1,0 0 1,0 1 0,0 0-1,0 0 1,0 1 0,0 0-1,1 1 1,-1 0-1,1 0 1,0 1 0,0 0-1,0 1 1,-11 10 0,7-4-33,0-1 0,1 2 0,0 0 0,1 0 0,1 1 0,0 1 0,1-1 1,-10 25-1,18-37-25,0 1 0,1 0 1,-1 0-1,1 0 1,0 0-1,0-1 1,0 1-1,0 0 0,0 0 1,1 0-1,-1 0 1,1 0-1,0-1 0,0 1 1,0 0-1,0-1 1,2 5-1,-1-4 0,-2-2-1,1 1-1,0 0 1,0-1 0,0 1 0,0-1-1,0 1 1,0-1 0,1 1 0,-1-1-1,0 0 1,1 0 0,-1 0-1,1 0 1,-1 0 0,3 1 0,3 3 0,32 16 1,11-5-2,9-8 0,-31-6-3,-1-2 1,0-1-1,1-2 1,-1 0-1,49-13 1,-47 8 1,7-4 1,27-14 0,48-16 58,-106 41-47,1 0-1,-1 1 1,1-1 0,0 1-1,-1 0 1,1 0-1,0 1 1,-1 0 0,1 0-1,6 2 1,-4-1-1,4 1 10,0-1 1,0 2-1,0 0 0,18 9 0,-19-8-12,-4-1 5,1 0 0,0 0 0,-1 0 0,0 1-1,13 11 1,21 15 17,-1-6-5,11-3-18,-39-18-5,0-2 0,19 4-1,-21-5 0,0-1-1,0 0 0,14-1 1,0-3-5,-1-2 1,0 0 0,0-1 0,0-1 0,-1-1 0,0-1-1,20-13 1,-21 7-3,-17 10 6,-2 5 0,-1 0 0,0-1 0,0 1 0,0-1 0,0 1 0,0-1 1,0 0-1,0 1 0,1-4 0,-2 0 1,1 0 0,-1-1 0,0 1 0,0 0 0,-1 0 0,0 0 0,0 0 0,0 0 0,-3-7 0,3 7 2,-1-3 8,-1 0 0,0 1 0,0 0 0,0-1-1,-1 1 1,0 0 0,-10-11 0,8 10 4,-3 0 86,1 5-74,0 0-1,0 1 1,0-1 0,0 2-1,-16-2 1,9 5 140,4 3-123,0 0 0,0 1 0,1 0 0,0 0 0,0 1 0,1 0 0,0 1 1,0 0-1,1 1 0,-14 17 0,15-15-26,3-6-6,0 1 0,1 0 0,0 0 0,0 0 0,-3 12 1,0-1 1,1 1 0,0-1 0,2 1 1,0 0-1,1 0 0,1 36 1,9 0-10,-2-32 2,16 32-1,11 6-4,-27-50-2,1-1 0,1 1 0,14 13 0,-13-15 0,0-1 0,0 0 0,21 11 0,-19-12 0,1-1 0,0 0 0,18 4 0,-17-6 0,0 0 0,27 1 0,-25-4-2,0-1 1,0-1 0,-1 0-1,1-1 1,19-6 0,-33 8-2,0 1 0,1 0 1,-1-1-1,0 1 1,0-1-1,0 1 1,0-1-1,0 0 0,0 1 1,0-1-1,0 0 1,0 0-1,0 0 1,0-1-1,11-11-267,-1-1 0,-1 0 0,0-1 0,-2 0 0,9-18 0,15-37-7623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6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10312,'0'0'0,"43"-3"0,44 0 0,10-2-216,8 0 216,6-8-1280,0-11 1280,2-2-6136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7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0 749 9144,'4'10'-42,"-3"-8"-164,1 0-1,2 2 240,0-1-1,1 0 1,-1 0-1,1 0 1,0-1-1,0 0 1,0 1-1,0-2 1,0 1-1,0-1 1,0 1-1,1-1 1,-1-1 0,10 1-1,-11-1 18,1-1 1,0 0-1,-1 0 1,1 0-1,0 0 1,-1-1-1,1 0 0,-1 1 1,0-2-1,5-2 1,-3 2 1,-4 2-15,1-1 1,-1 1 0,1-1 0,-1 1 0,0-1-1,1 0 1,-1 0 0,0 0 0,0 0-1,-1 0 1,1 0 0,2-3 0,3-5 31,1 0-22,-3 3 11,0 1 0,0-1 0,-1 0 0,5-11 0,70-141 683,-50 88-482,14-44 1,-37 89-72,-4 12-112,3-14 21,-1-1 0,-2 1 0,-1-41 0,-1 50 24,0 4-8,0 0 0,-1 0 0,0 0-1,-6-25 1,-3 16 418,9 25-506,0 0 1,0 0-1,0 0 0,0 0 1,0 0-1,0 0 0,0 0 1,0 0-1,0 1 0,0-1 1,1 0-1,-2 2 0,-2 5-3,-9 38 91,-12 78 4,-9 57-30,31-168-83,-11 60 8,2 25-9,1 70-8,8-106 3,-23 169-17,20-186 3,4-42 11,-5 0 5,8-18 9,-1 12-7,1 1 0,-1-1 1,1 1-1,0-1 0,-1 1 0,1-1 0,1 1 0,-1 0 0,0 0 0,2-3 0,4-6 2,0-4-1,-4 9 3,0 0 0,1 0-1,0 0 1,0 0 0,0 1 0,5-6 0,80-92 46,-60 72-23,51-42 0,-58 55-23,1 1 21,3 0-10,53-22 0,-78 39-16,0-1 0,0 1 1,1-1-1,-1 1 0,0 0 0,0-1 0,1 1 0,-1 0 0,0 0 0,0 0 1,1 0-1,0 0 0,7 1 2,0 1 1,0 0-1,-1 0 1,1 1-1,-1 0 0,9 4 1,-6 3 4,12 21 4,1 17-8,-4 7 1,-1 1-3,-3-6-2,-2-10 0,-11-34-1,1 0 1,-1-1-1,1 1 0,0-1 1,0 1-1,1-1 1,-1-1-1,1 1 1,0 0-1,1-1 1,-1 0-1,1-1 1,-1 1-1,1-1 1,0 0-1,1 0 1,10 3-1,-15-6 0,0 1 0,1 0 0,-1-1 0,0 0 0,1 1 0,-1-1 0,0 0 0,1 0 0,-1 0 0,5-1 0,5-1-1,2 2 0,31-5-20,-16-2 5,-1 0-1,0-2 1,47-22 0,-14-1-26,-47 23 28,1-1-1,-1 0 1,0-1 0,-1-1-1,14-15 1,0-15-5,1-7 11,-19 32 9,-6 8 1,-4 10 8,1-1-9,0-1 0,0 1 0,0 0 0,0 0 0,0 0 0,0 0 0,0 0 0,0 0 0,0 0 0,0-1 0,0 1 0,0 0 0,0 0 0,-1 0 0,1 0 0,0 0 0,0 0 0,0 0 1,0 0-1,0 0 0,0 0 0,0-1 0,0 1 0,0 0 0,0 0 0,-1 0 0,1 0 0,0 0 0,0 0 0,0 0 0,0 0 0,0 0 0,0 0 0,0 0 0,-1 0 0,1 0 0,0 0 0,0 0 0,0 0 0,0 0 1,0 0-1,0 0 0,0 0 0,-1 0 0,1 0 0,0 0 0,0 0 0,0 0 0,0 0 0,0 0 0,0 1 0,0-1 0,0 0 0,-1 0 0,-17 28 5,1 6 0,1 7-3,11-24-4,0 0 1,-2 17 0,6-27 0,0 0 0,1-1 0,0 1 1,0 0-1,0 0 0,1-1 0,3 14 0,-3-18-3,-1 0 1,1 0 0,0-1-1,0 1 1,0 0 0,0 0-1,1-1 1,-1 1-1,0-1 1,1 1 0,-1-1-1,1 1 1,0-1-1,-1 0 1,1 0 0,0 0-1,0 0 1,0 0-1,-1 0 1,5 0 0,0 1-9,0-1 0,1 1-1,-1-2 1,9 1 0,-8 0 13,2-1-19,0 0 0,0-1 0,0 1 0,0-2 0,0 1-1,0-2 1,16-5 0,-15 5 7,5-2-7,-1-1-1,1 0 1,-1-1-1,21-13 1,-17 9 10,-10 6 3,0 1-1,0-1 1,-1 0-1,1-1 1,-2 0-1,1 0 1,0-1-1,7-10 0,-10 12 4,3-5-1,0-1 0,-1 0 0,0 0-1,-1 0 1,0-1 0,5-20 0,-8 27 3,3-8 0,-6 22 0,1-7 0,-4 37 0,1 9 0,6-3 0,-2-41-1,0 1 0,1-1 0,-1 1 0,1-1 1,0 0-1,0 1 0,0-1 0,1 0 1,-1 0-1,1-1 0,0 1 0,0-1 1,1 1-1,-1-1 0,1 0 0,-1 0 0,1 0 1,7 3-1,-7-3-3,1-1 0,-1 1 0,1-1 1,0 0-1,-1-1 0,1 1 0,0-1 0,0 0 0,0 0 0,0 0 1,0-1-1,0 0 0,1 0 0,-1 0 0,0-1 0,9-1 1,6-7-10,-1-1 0,-1-1 1,0 0-1,0-1 0,22-21 1,-35 27 7,1 0 1,-1 0-1,0 0 1,0-1 0,-1 0-1,0 0 1,5-11-1,-3 5 2,13-18-4,-12 20 3,-1-1 1,1 1-1,-2-1 0,0 0 0,4-14 1,3-28 3,27-87-8,-23 89 0,-12 42 1,3-8 11,-4-29-65,-3 45 45,0 1-49,0 1 64,0 0 0,0-1 0,0 1 0,1 0 0,-1 0 0,0 0 0,0 0 0,0 0 0,0-1 0,0 1 0,0 0 0,0 0 0,0 0 0,0 0 0,0 0-1,0-1 1,0 1 0,0 0 0,0 0 0,0 0 0,0 0 0,0 0 0,0-1 0,-1 1 0,1 0 0,0 0 0,0 0 0,0 0 0,0 0 0,0 0 0,0-1 0,0 1 0,0 0 0,0 0-1,-1 0 1,1 0 0,0 0 0,0 0 0,0 0 0,0 0 0,0 0 0,0 0 0,-1 0 0,1 0 0,0 0 0,0-1 0,0 1 0,0 0 0,0 0 0,-1 0 0,1 0 0,0 0-1,0 0 1,0 0 0,0 1 0,0-1 0,-1 0 0,1 0 0,0 0 0,0 0 0,0 0 0,0 0 0,-9 9-27,1 1 0,0-1 0,1 1 1,0 1-1,1 0 0,0 0 0,-7 18 0,-19 70-57,27-76 13,5 183-303,5-138 173,11 54-1852,-13-100-5052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8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70 7624,'1'-2'8,"2"-4"1,-3 5-8,0 0 1,0 1-1,0-1 1,0 0-1,0 0 0,0 0 1,0 0-1,-1 0 1,1 1-1,0-1 0,0 0 1,-1 0-1,1 0 1,-1 1-1,1-1 0,0 0 1,-2-1-1,1 0 2,-9-14 0,4 3-5,3 8-3,-2-3 2,4 6-3,-20 53-10,10-13 16,2-15 0,3-10 0,-18 33 0,-137 207 46,119-175 18,31-54-54,-20 46 12,22-44 53,-14 77 38,21-96-94,1-1 0,1 0 0,-1 0 0,1 1 0,0-1 0,1 0 0,0 1 0,0-1 0,0 0-1,3 10 1,-1-9-1,-3-3 6,1 0-1,0-1 1,1 1 0,-1 0 0,1 0-1,0-1 1,-1 1 0,2-1 0,2 4-1,-5-7-20,1 2 219,1-2-120,5 0-14,-5-6-31,-1-27-296,-4-37 0,2 53-268,-4-66-4693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8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5472,'1'0'0,"-1"0"0,1 0 0,0 0 0,0 0 0,-1 0 0,1 0 0,0 0 0,-1 1 0,1-1 0,0 0 0,0 0 0,-1 1 0,1-1 0,0 0 0,-1 1 0,1-1 0,0 1 0,-1-1 0,1 1 0,-1-1 0,1 1 0,-1-1 0,1 1 0,-1-1 0,1 1 0,-1 0 0,0-1 0,1 1 0,-1 0 0,1 0 0,0 2 0,5 5 0,1 0 1,0-1 0,0 1-1,1-2 1,-1 1 0,2-1-1,-1 0 1,1-1-1,15 8 1,4-1 6,41 14 0,-63-25-6,26 8 27,146 27 15,-60-17-3,-85-11-38,33 4 64,-61-11-53,9 1 9,0-1-1,0 0 1,0 0-1,0-2 1,0 0-1,0 0 1,23-6-1,-18 2 54,-1 0 1,1-2-1,-1 0 0,0 0 0,0-2 1,24-16-1,3-14-710,-25 18-3018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0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 8696,'0'0'-23,"-5"1"8,-2 1-74,-13 4-522,-36 18 1,54-24 455,3 2-14,0 0 170,0-1 0,0 1 0,0 0 1,0-1-1,1 1 0,-1-1 0,1 1 0,-1-1 1,1 0-1,-1 0 0,1 0 0,-1 0 0,1 0 1,0 0-1,0 0 0,0 0 0,-1-1 0,1 1 1,0-1-1,0 1 0,3-1 0,2 2-2,37 5 144,149 20 483,-107-16-195,94 6 860,-175-16-1110,3-1 23,-4-4-72,23-68-1205,-9 20-4887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5560,'0'0'478,"-1"5"-300,-9 92 435,10-80-542,0-1 1,-1 0-1,-6 23 1,4-21 13,-23 172 329,10-115-228,-37 117 559,42-164-605,4-12 36,1 0-1,1 1 1,-7 30 0,12-45-51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4936,'0'0'417,"6"-1"-65,3-1-302,16-1 1063,13 2 2928,-35 2-3965,0 0 0,0 0 1,0 1-1,0-1 0,-1 1 0,1 0 1,0 0-1,-1 0 0,1 0 0,-1 0 0,0 0 1,3 4-1,-3-4-2,13 13 281,24 29-1,-36-40-316,2 4 23,1 0 0,-2 0 0,1 0 0,-1 1 0,0-1 0,-1 1 0,0 0 0,2 11 0,-1-8-11,35 105 517,-25-78-325,-4-15-93,0 2 49,13 44-1,-22-66-115,1 0-57,-1-1 0,0 1 1,0-1-1,0 1 0,0 0 1,-1-1-1,0 1 1,1 0-1,-1 0 0,-1-1 1,1 1-1,0 0 1,-1-1-1,0 1 0,-1 4 1,-22 25 236,18-25-80,-1 1 0,-10 18 0,20-15-1337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1 592 4488,'15'9'0,"14"7"0,-8-10 0,1 0 0,-1-1 1,28 3-1,-48-8 0,159 12 15,-129-11-12,-12 0 4,1 0 1,25-3 0,-21 0-5,-2 1 1,-3-1 11,35-7 1,-3-2 37,97-35-1,-127 38-43,-12 4 18,0 0-1,0 0 1,0-1 0,13-9 0,148-110 534,-155 110-526,-4 5 52,0-2 0,13-15 0,-9 9-52,1 0 242,-1 0 0,-1-1 0,0-1-1,-1 0 1,14-29 0,-22 36-58,-1 0 1,0 0-1,-1 0 1,0-1-1,-1 1 0,0-1 1,-1 0-1,0 0 1,-1 1-1,-1-1 0,0 0 1,-6-24-1,7 36-203,0 0 0,-1 0 0,1 0 0,-1 0 0,1 0-1,-1 0 1,1 0 0,-1 0 0,0 0 0,0 0 0,1 1 0,-1-1 0,0 0 0,0 0 0,0 1-1,0-1 1,0 1 0,1-1 0,-1 1 0,0-1 0,-1 1 0,1 0 0,0-1 0,0 1 0,0 0-1,0 0 1,0 0 0,0-1 0,-2 2 0,0-1 4,1 0 0,-1 0 0,1 1 0,-1-1 0,1 1 0,-1 0 0,1 0 0,0 0 0,-1 0 0,-3 3 0,-1 1-3,1 1-1,0 0 0,1 1 0,-1 0 0,1 0 0,0 0 1,1 0-1,0 1 0,0-1 0,0 1 0,1 0 1,-2 11-1,-1-3-15,1-6 4,1 0 0,1 0-1,0 1 1,-3 19 0,2-7-2,-8 76 0,14 74-5,2-147-3,31 77 1,-34-100 2,0 0 0,0 0 1,0 0-1,0 0 0,1-1 0,0 1 0,0 0 1,-1-1-1,1 1 0,1-1 0,-1 0 0,4 3 1,2 2-3,17 14-2,-13-17-13,4-2 9,-1-1 0,1 0 0,0-1 0,27-4-1,-12-1-2,33-9 0,-45 8 2,1-1 0,-1 0 1,34-20-1,-32 16 8,-12 7 2,-1 0 0,1-1 0,-1 1 0,14-13-1,-7 6 2,30-29 0,-27 19 9,-10 10-3,1 1 0,0 0 0,1 1 0,11-9 1,-17 38 22,-7 24-10,1-9-6,3 5-10,-1-30-3,1 0 0,12 22 0,-12-30-3,0 1 0,0-1 0,0 0 1,1 0-1,-1 0 0,1 0 1,-1 0-1,1 0 0,0 0 0,-1-1 1,1 1-1,0 0 0,0-1 0,0 0 1,1 1-1,-1-1 0,0 0 1,0 0-1,1 0 0,-1 0 0,5 0 1,-1 0-6,0-1 0,-1 0 1,1 0-1,0-1 1,0 1-1,0-1 0,-1-1 1,1 1-1,6-3 1,-2 1-3,-7 2 6,-1 0 0,1 0 1,0 0-1,0 0 0,0 0 0,-1-1 0,5-2 0,-1-2 2,-1 1-1,1-1 0,-1 0 1,-1 0-1,5-7 1,12-22 83,-20 33-41,9 13 31,-4 4-51,-3 8-15,-3-13-2,-1-7-4,1-1 0,0 1 0,0 0 0,0 0 0,0-1 0,1 1 0,-1 0 0,1-1 0,-1 1 0,1 0-1,0-1 1,1 3 0,-2-4 1,0-1-1,0 0 0,0 0 0,1 0 1,-1 0-1,0 0 0,0 0 0,0 0 1,0 0-1,0 0 0,0 0 0,0 0 1,0 1-1,0-1 0,0 0 0,0 0 1,1 0-1,-1 0 0,0 0 0,0 0 1,0 0-1,0 0 0,0 0 0,0 0 1,0 0-1,0 0 0,1 0 1,-1 0-1,0 0 0,0 0 0,0 0 1,0 0-1,0 0 0,0 0 0,0 0 1,0 0-1,1 0 0,-1 0 0,0 0 1,0-1-1,0 1 0,0 0 0,0 0 1,0 0-1,0 0 0,0 0 0,0 0 1,0 0-1,0 0 0,0 0 0,1 0 1,-1 0-1,0-1 0,0 1 0,0 0 1,0 0-1,0 0 0,0 0 0,0 0 1,0 0-1,8-8-78,-1 0-1,0 0 1,9-14-1,-1 1-946,26-30-5447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5656,'0'0'0,"2"9"0,5 3 0,1 0 0,-1 8 0,-5 10 0,1 1-3768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7000,'1'0'1,"0"1"1,0-1-1,0 1 1,0-1-1,0 1 0,-1 0 1,1 0-1,0 0 1,0-1-1,-1 1 1,1 0-1,0 0 0,-1 0 1,1 0-1,-1 0 1,1 0-1,-1 0 1,0 0-1,1 0 0,-1 0 1,0 0-1,0 0 1,0 0-1,0 1 1,0 0-1,-1 1 6,0-1 1,0 1-1,0 0 1,0-1-1,0 1 1,-1-1-1,0 0 1,-1 3-1,-7 9 19,-41 83 278,50-95-293,0-1 0,0 1 0,0 0 0,0 0 0,1 0 0,-1 0 0,1 0 0,-1 0 0,1 0 0,0 0-1,0 0 1,0 0 0,0 0 0,0 4 0,1 3 12,-1-1-9,1 1 0,0-1 0,0 0 0,1 1 0,0-1 0,0 0 0,1 0 0,0 0 0,1 0 0,0-1 0,0 1 0,0-1 0,1 0 0,0 0 0,0-1 0,1 1-1,0-1 1,7 6 0,-2-3-6,-6-4-1,1-1 0,-1 1 0,1-1 0,0-1 0,11 6 0,149 79 142,-146-80-141,-14-6 1,-1 0-1,0 0 1,0 1 0,0-1-1,9 7 1,35 32 60,-48-40-61,0 1 0,0 0 1,0-1-1,0 1 0,0 0 0,0 0 0,-1 0 0,1 0 0,-1 0 0,1 0 0,-1 0 0,0-1 0,0 1 0,0 0 0,0 0 0,0 0 0,0 0 0,-1 0 0,1 0 0,-1 0 0,-1 4 0,2-4 5,-5 6 87,-6 0-55,-1 1 1,1-2 0,-1 0-1,-1 0 1,-16 7 0,-78 26 391,63-24-288,43-15-98,-1 0-13,0 0-1,0 0 1,0-1 0,0 1-1,0 0 1,0-1 0,0 1-1,0-1 1,0 0-1,0 0 1,0 0 0,0 0-1,0 0 1,0 0-1,-1 0 1,1-1 0,0 1-1,0-1 1,0 1 0,0-1-1,1 0 1,-1 0-1,0 0 1,-2-1 0,3-4 199,3-1-366,0 1-1,1-1 1,-1 1-1,1 0 1,1-1-1,-1 1 1,9-9-1,13-23-6243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75 4312,'10'63'56,"2"38"23,-11-90-40,0-1 0,-1 1 1,0 0-1,-2 15 0,-1 3-9,-7 94 153,-12 77 28,16-161 43,-20 154 402,-3-34 508,28-157-817,-2-2 71,3 1-405,0-1-1,-1 0 1,1 0-1,-1 0 0,1 0 1,-1 0-1,1 0 1,0 0-1,-1 0 0,1 0 1,-1 0-1,1 0 1,-1 0-1,1 0 1,0 0-1,-1 0 0,1 0 1,-1-1-1,1 1 1,0 0-1,-1 0 1,1 0-1,0-1 0,-1 1 1,1 0-1,0 0 1,-1-1-1,1 1 0,0 0 1,-1-1-1,1 0 1,-5-9 205,1 4-150,1-1 1,0 0 0,0 0 0,1 0-1,0-1 1,0 1 0,-1-15 0,-7-98 356,10 80-215,1 1 0,8-52 1,-5 62-157,2-8 181,-3 13-130,6-28 99,27-90-1,22-28 56,-45 141-119,58-89 46,-56 101-91,2 3-51,1 1 1,24-15-1,-42 27-38,1 1-1,0-1 0,0 1 0,0-1 0,0 1 1,0 0-1,0-1 0,0 1 0,0 0 1,0 0-1,0 0 0,0 0 0,2 0 1,7 0 9,-1 1 1,1 1-1,0 0 1,-1 0-1,19 7 1,-14 1 12,-4 2-18,-1 0 0,0 1 0,12 25 0,-16-19-2,-1 29 4,-5-37-11,1-1-1,-2 1 1,-2 12 0,-2-2-2,-1-1 0,-18 35 0,20-45-3,-1 0 0,0-1 0,-1 0-1,0 0 1,-1 0 0,-14 12 0,11-10 1,-2 1-7,1-1 1,-27 18 0,22-17 5,7-4-8,8-6 11,0 0 0,0-1 0,0 1 0,0 0 0,-1-1-1,1 1 1,0-1 0,-1 0 0,0 0 0,1 0 0,-1 0 0,1 0 0,-1-1 0,-5 1 0,0-1-3,7 0 2,0-1 0,1 1-1,-1-1 1,0 1 0,1-1 0,-1 0 0,1 1 0,-1-1-1,1 0 1,-1 1 0,1-1 0,0 0 0,-1 1 0,1-1-1,0 0 1,-1 0 0,1 0 0,0 1 0,0-1 0,0 0-1,0 0 1,0 0 0,0 0 0,0 1 0,0-1 0,0 0-1,0 0 1,0 0 0,1 1 0,-1-1 0,1-1 0,20-51-1433,-6 17-5538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5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0 251 6816,'3'-1'2,"-1"0"0,1 0 0,-1 1 0,1-1 0,0 1 0,0-1 0,-1 1 1,1 0-1,0 0 0,0 0 0,-1 0 0,1 1 0,4 0 0,-5 0 2,0 1 0,-1-1-1,1 0 1,0 0 0,-1 1 0,0-1-1,1 1 1,-1-1 0,0 1 0,0-1-1,1 1 1,0 2 0,12 16 30,-2-9-12,1 1 1,0-2 0,0 1-1,19 9 1,-23-16-18,1 0-1,-1 0 1,1-1 0,-1 0-1,18 2 1,26-1-2,-25-4-5,-1-2 1,0-1-1,0-1 0,51-14 1,-60 12-1,-7 3-1,0-1 0,0 0-1,11-7 1,18-9-5,-35 18 8,-1-1 0,0 1-1,0-1 1,0 0 0,7-7 0,-7 4 0,0-1 0,0 1 0,0-1 1,-1 0-1,0 0 0,0 0 0,-1-1 0,3-10 1,-4 12 1,3-9 12,0-1 1,-2-1-1,2-22 0,-4 24 7,1 7 74,-1 0 0,-1 0-1,0 0 1,0 0-1,0 0 1,-1 0-1,0 0 1,-1 0-1,-3-7 1,5 12 206,1 1-188,2-6 829,10 13-594,-10-4-399,21 13 161,-1 1 0,0 1 1,-2 1-1,26 25 0,-24-20-65,-11-12 14,0 0-1,-1 1 1,15 21-1,-22-28-52,-1 0-1,1 0 1,-1 1-1,0-1 1,0 1 0,-1-1-1,1 1 1,-1-1-1,0 1 1,0 0-1,-1-1 1,1 1-1,-1 10 1,-5 16 1,-2-9-2,6-17-3,-2 19 4,4-11-1,6-1-2,7-2 2,8-5-2,19-5 2,23-5-2,10-8 2,3-6-2,-48 10-2,7-1 7,-2-1-1,41-19 1,-73 29-6,1 0 0,0-1 0,-1 0 0,1 1 0,0-1 0,-1 0 0,0 0 0,0 0 0,1-1 0,-1 1 0,2-4 0,5-5 27,-7 8-10,2-3 2,-2 2-2,0-6 2,-2 8-2,0 4 0,0 6-23,0-1 1,0 1 0,1-1-1,0 1 1,0-1 0,0 1 0,1-1-1,0 0 1,1 0 0,6 14-1,-7-17 3,0-1-7,0 0-1,0 0 0,0 0 0,1 0 1,-1 0-1,1-1 0,-1 1 0,1-1 1,0 0-1,0 0 0,5 3 0,-4-2-3,1-1-3,0 0 0,0 0-1,0 0 1,0-1 0,0 1 0,0-1 0,0 0-1,0-1 1,1 1 0,-1-1 0,0 0 0,1-1-1,-1 1 1,9-3 0,5-4-3,-13 3 16,16-11 1,-18 11 8,0-1-1,1 1 1,-2-1 0,1 0 0,-1 0 0,1-1 0,-1 1 0,-1-1 0,1 0 0,-1 1 0,0-1 0,0 0-1,-1 0 1,0-1 0,0 1 0,0 0 0,-1 0 0,0 0 0,0-1 0,0 1 0,-2-8 0,-1 3 23,1 0 0,-1 0 1,-1 0-1,0 1 0,-1-1 0,1 1 1,-2 0-1,0 0 0,0 0 1,-14-15-1,19 24-25,0-1 1,0 1-1,0 1 0,-1-1 0,1 0 1,0 0-1,0 0 0,-1 1 0,1-1 1,0 0-1,-1 1 0,1-1 0,0 1 1,-1 0-1,1-1 0,-1 1 0,1 0 1,-1 0-1,1 0 0,0 0 1,-1 0-1,1 0 0,-1 1 0,1-1 1,-1 0-1,1 1 0,0-1 0,-1 1 1,1-1-1,0 1 0,-1 0 0,1-1 1,0 1-1,0 0 0,0 0 1,0 0-1,0 0 0,-2 2 0,-3 9 2,7-9-7,-1-1 1,1 0-1,-1 0 0,1 0 0,0 0 1,0 0-1,0 0 0,0 0 0,0 0 1,0 0-1,1 0 0,-1 0 1,0-1-1,1 1 0,2 1 0,-2-1-1,9 6-18,19 7 0,43 15-1,-47-21-33,1-2 0,0 0-1,0-1 1,43 2-1,-13-1-120,268 28-586,-312-34 703,1 0 1,-1 0-1,1-2 0,-1 1 0,1-2 0,22-4 1,-32 4 36,2 1-2,-5 1 12,1-1 3,3-1 6,-13 9 1,-9 9 0,-1 12 0,13-19-1,0 0-1,1 0 1,0 1 0,1 0 0,0-1 0,1 1-1,0 1 1,-2 18 0,5-28-2,-1 1 1,0-1-1,0 1 1,1 0-1,-1-1 0,1 1 1,0-1-1,-1 1 1,1-1-1,0 1 0,0-1 1,0 1-1,0-1 0,0 0 1,0 0-1,1 1 1,-1-1-1,0 0 0,0 0 1,1 0-1,-1 0 1,1-1-1,-1 1 0,3 1 1,-3-2 0,0 0 0,-1 0 0,1-1 0,0 1 0,0 0 0,-1 0 0,1 0 0,0-1 0,-1 1 0,1 0 0,0-1 0,-1 1 0,1 0 0,0-1 0,-1 1 1,1-1-1,0 0 0,2-2-3,58-29-7,-27 18 12,-22 11 1,1 0 1,-1 2 0,1-1 0,-1 2-1,1 0 1,0 0 0,0 1-1,-1 1 1,1 0 0,18 5-1,-18 0 13,-3 1-9,-1 1 0,0 0 0,16 20 0,-18-13 16,-1 11-10,-1 0 0,0 30 0,-4-39-5,-2 0-1,0 0 0,-1 0 1,0-1-1,-2 1 0,-6 19 0,6-24-3,-4 11 6,-20 29 4,20-42-11,1 0 1,-18 18-1,8-14 3,1 0-1,-2-1 1,0 0 0,-1-2-1,0 0 1,-22 9-1,40-20-1,0 0-1,-1-1 1,1 1-1,0-1 1,0 1-1,0-1 0,-1 0 1,1 0-1,0 1 1,-1-1-1,1 0 1,0 0-1,0 0 1,-1 0-1,1-1 0,0 1 1,-1 0-1,1 0 1,0-1-1,0 1 1,-1-1-1,0 0 0,1 0 1,-1 0 26,1-2 4,0 1-26,0 0 0,1 0-1,0-1 1,0 1 0,-1 0 0,1-1 0,1 1-1,-1 0 1,0 0 0,0-1 0,1 1 0,0 0 0,-1 0-1,1-1 1,0 1 0,0 0 0,1-3 0,22-30 15,-19 28-11,106-145 317,35-62 6,-108 151-241,-25 40-56,59-102 192,-56 98-133,-15 25-46,3-4 1,3-3 79,-7 8-120,1 0 0,-1 0 1,1 0-1,0 0 1,-1 0-1,1 0 0,0 0 1,0 0-1,-1 0 1,1 0-1,0 0 0,0 1 1,0-1-1,0 0 1,0 1-1,0-1 0,0 0 1,0 1-1,1-1 1,-1 1-1,0 0 0,0-1 1,0 1-1,1 0 1,0 0-1,3-1 5,0 1-1,0 0 1,0 1-1,0-1 1,0 1-1,8 2 1,8 4 0,40 18 0,-55-23-5,9 4-6,27 16 7,-27-13-5,0 1 0,0 0 0,-1 1 0,0 1-1,20 22 1,-10 6-2,-8 2 2,-8 1-3,9 82-21,-16-123 15,0 1 0,0-1 0,0 0-1,0 0 1,1 0 0,-1 0 0,1 0 0,-1 0 0,1 0 0,0 0 0,0-1-1,0 1 1,0-1 0,0 1 0,0-1 0,0 0 0,0 0 0,1 0 0,-1 0-1,0 0 1,1 0 0,-1-1 0,4 1 0,-4 0 4,-1-1-3,1 0 0,-1 1 0,1-1 0,-1 0 0,1 0 0,-1 0 0,1 0-1,-1 0 1,1-1 0,-1 1 0,0 0 0,1-1 0,-1 1 0,3-2 0,4 0-4,2 0 2,-7 1 1,1 0-1,-1 0 1,0 0-1,1 0 1,-1 0-1,0-1 1,0 0-1,6-3 1,85-60-43,57-51-49,-139 106 90,28-21-16,64-63-1,-102 91 23,0 1-1,0-1 1,0 0-1,0 1 0,0-1 1,-1 0-1,1 0 1,-1 0-1,2-5 1,2-5-1,15-35 1,-2 5 0,-8 13 0,-8 15 0,-7 11 0,-4 8 0,-15 16 0,-5 16 0,-8 13 0,20-23-1,-25 53 0,35-60-4,-4 76 2,11-90 3,0 1-1,0-1 1,1 1-1,0-1 1,0 1-1,0-1 1,1 0-1,0 1 1,-1-1-1,2 0 0,-1 0 1,6 8-1,-5-8 0,-1-2 0,0 0 0,-1-1 0,1 1 0,1-1 0,-1 1 0,0-1 0,1 0 0,-1 0 0,1 0 0,-1 0 0,1 0 0,0-1 0,4 3 0,-3-2-1,4-3-4,-1-2 4,0-1 1,1 0-1,-1 0 1,-1-1-1,1 0 1,-1 0-1,1-1 1,-2 1-1,9-10 1,25-27 0,2-9 1,-7 0 0,-7 6 0,-18 28 8,10-33 0,-13 33 0,1-1 0,1 1-1,0 0 1,12-15-1,-19 30 11,-1 2-17,1 0 0,-1 0 0,1 0 0,-1 0 0,1 0 0,-1 0 0,1 0 0,-1 0 1,1 0-1,-1 1 0,1-1 0,-1 0 0,1 0 0,-1 0 0,1 1 0,-1-1 0,1 0 0,-1 0 1,1 1-1,-1-1 0,0 0 0,1 2 0,5 15 11,1 17-9,-2 5-2,-4-24-4,1 1 1,1-1 0,0 0 0,1 0 0,6 14 0,3-12-28,-12-16 26,0 0 0,0-1 0,-1 1 0,1 0 0,0 0 0,-1 0 0,1 0 0,0 0-1,-1 0 1,1 0 0,-1 0 0,1 0 0,-1 0 0,1 2 0,2-3-47,-2 0 40,0 0 0,0 0 0,0 0-1,0 0 1,0 0 0,-1 0 0,1 0 0,0 0 0,0 0 0,0 0 0,0-1 0,0 1 0,0 0 0,1-1 0,14-11-120,-1-1 1,0 0 0,0-2 0,-1 1-1,-1-2 1,12-16 0,-9 3-49,0-1-1,13-38 1,-28 64 167,1 0 0,0 0 0,-1 1 0,1-1 0,0 0 0,1 1 0,-1-1 0,1 1 0,0 0 0,3-4 0,9 3 10,12 10 2,14 14 0,0 9 0,-34-24 0,-1 1 0,-1 0 0,10 11 0,-11-9 0,1-1 0,-1 1 0,5 10 0,6 29 0,-6 6 0,-5 5 0,-7 0 0,-1-3 0,-3-13 6,-1 26 17,8-66 5,0-6 4,0-15 29,6-132 355,-5 137-392,0 7 11,0 1 1,1-1-1,-1 1 1,4-9 0,5-8 84,0 1-1,1-1 1,1 2 0,1 0 0,1 1 0,22-26-1,-33 44-109,0 0 0,1 0 0,-1 0 0,0 1 0,1-1 0,-1 1 0,1 0 0,-1 0 0,1 0 0,0 0 0,0 1 0,-1-1 0,1 1 0,0 0 0,6 1 0,-5-1 0,10 1 31,-4 3-30,0 0 1,0 1-1,0 0 1,14 10-1,-15-3 3,5 23-1,-12-26-12,0 0 0,-1 0 0,1 13 0,-3 30 4,-9-1-3,-24 62-18,35-136 16,4-10 0,-1 17 3,0 0 0,1 0 1,0 0-1,2 1 1,0 0-1,0 0 1,2 1-1,10-13 0,-17 23 4,-1 1-1,1-1 1,0 1-1,0 0 1,1 0-1,-1 0 0,0 1 1,7-5-1,5-2 3,0-3-3,-7 5 9,1 1-1,0 0 1,13-6-1,-11 5 12,-3 2-13,0 0 0,0 1 0,1 0 0,0 0 0,-1 0 0,1 1 0,0 1 0,18-4 0,-15 6 10,0-1 0,-1 2 0,1-1 1,-1 2-1,1-1 0,-1 2 1,0-1-1,0 2 0,0-1 0,11 6 1,-12-3-14,-7-4-6,1 0 0,-1 0 0,0 0 0,1 1-1,-1-1 1,-1 1 0,1 0 0,0 0 0,3 5 0,47 67 37,-45-57-27,9 34-1,0 17-9,-5 0 1,-5-10-3,-4-11-2,-5-13 0,2-31 54,2-5 67,2-11 54,7-19-1925,2-16-5250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8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559 657 8072,'0'0'441,"-2"-4"-356,-3-2-57,0 0-1,0 0 0,-1 0 1,1 1-1,-1-1 0,0 1 0,-1 1 1,-13-9-1,8 6-23,4 2 8,-1 0 0,0 1 0,0 0 0,-1 0 1,1 1-1,-1 0 0,-16-2 0,15 2-3,1 2 7,-1-1 0,1 1 0,-1 1 0,1 0-1,-1 0 1,1 1 0,-17 3 0,13-2-1,7-1 1,-1 1 0,1-1 0,-1 2 0,1-1 1,0 1-1,0 0 0,0 0 0,1 0 0,-1 1 1,-6 5-1,5-4-1,2 0 8,0 0-1,0 0 1,1 0-1,-1 1 1,1 0-1,0 0 1,1 0-1,-8 13 1,5-9 6,-9 16 117,1 0-1,2 1 1,0 1-1,2 0 1,-10 35-1,16-43-50,0 0-1,1 0 0,-1 27 0,3-28-59,2 3 120,2-1-73,1 0 0,1 0-1,0-1 1,2 0 0,16 38 0,-17-48-59,-4-7-13,1-1 0,-1 1 1,1-1-1,-1 1 0,1-1 1,0 0-1,0 0 0,0 0 1,0 0-1,1 0 0,-1 0 1,5 2-1,6 4 28,0-1 1,1-1-1,18 7 0,-14-11 56,90-13 26,-84 2-79,100-66 16,-99 54-43,36-43-1,8-18-10,50-84-7,-98 132-16,92-174-19,-89 163-34,-6 15 28,106-173-190,-21 36-220,-90 144 353,-1-1-80,2 0 1,30-41-1,-43 65 178,0 0-1,0 0 1,-1 0-1,1 0 0,0 0 1,-1 0-1,1 0 1,0 0-1,0 0 1,-1 1-1,1-1 0,0 0 1,-1 0-1,1 1 1,0-1-1,-1 1 1,1-1-1,-1 0 0,1 1 1,-1-1-1,1 1 1,-1-1-1,1 1 1,-1 0-1,1-1 0,-1 2 1,1-2 1,4 8-10,1 1-1,-1 0 1,-1 1 0,1-1 0,3 15 0,-2-10 9,-4-9 3,-1 0 0,1-1 0,-1 1 0,0 0 0,0 0 0,0 0 0,-1 0 0,0 5 0,3 47-6,-4 21 6,-8 105 2,6-62 12,3-91-11,-5 48 30,1-45-18,0-6 17,1-1 1,2 1-1,0 0 0,2-1 1,4 28-1,-5-51 23,6-2 0,0-2 53,1-11-66,11-25 54,43-84 189,-54 109-266,-4 6 11,0 1 0,1-1 0,0 1 1,7-8-1,34-33 147,-43 44-165,-1 1 0,1 0-1,0 1 1,-1-1 0,1 0 0,0 0 0,0 1 0,0-1 0,0 1-1,-1-1 1,1 1 0,0 0 0,0 0 0,0 0 0,0 0-1,0 0 1,0 0 0,0 1 0,-1-1 0,1 0 0,0 1-1,0 0 1,0-1 0,-1 1 0,4 2 0,-3-2 4,3 1 3,1 1-1,-2 1 1,1-1 0,0 1-1,-1 0 1,1 0-1,-1 0 1,0 1-1,0-1 1,-1 1-1,4 5 1,-3-3-5,27 37 90,-22-31-93,-1-1 0,2 0 0,0 0 0,16 15 1,-19-22-10,-1 0 0,1 0 0,1-1 0,7 4 0,-1-3 0,-1-1 0,1-1 0,0 0 0,0-1-1,16 1 1,-10-4-7,-12 0 1,11-2-5,0-1 0,-1 0 0,1-1 0,24-11 0,165-56-215,-185 65 211,32-13-131,54-32-344,-107 50 370,-5 3-238,-13 4 309,0 0 1,1 2 0,0 0-1,0 0 1,-15 11 0,-10 7 31,12-4 9,-3 8 6,5 3 1,4 2 1,5 0 4,6-1-2,8-2 2,9-8-3,6-6-2,1-7 0,-11-10-1,0 1 1,1-1 0,-1 1 0,0-1 0,1 0-1,-1 0 1,0 0 0,1 0 0,-1-1-1,0 1 1,1 0 0,-1-1 0,5-1-1,32-17-3,-28 13 4,35-20 0,-2-7 0,-2-6 1,4-15 5,-29 33 23,29-29 0,-43 47-23,0 1 1,-1-1 0,1 1 0,0-1 0,0 1 0,0 0 0,5-3 0,-7 5-6,0-1 1,0 1-1,0 0 1,0 0-1,-1-1 1,1 1-1,0 0 1,0 0-1,0 0 1,0 0-1,0 0 1,0 0-1,0 0 1,0 1-1,0-1 1,0 0-1,0 0 1,-1 1-1,1-1 1,0 1 0,0-1-1,0 1 1,0-1-1,-1 1 1,1-1-1,0 1 1,-1-1-1,1 1 1,0 0-1,-1 0 1,1-1-1,-1 1 1,1 0-1,-1 0 1,1 0-1,-1 0 1,10 19 11,2 11-9,-3 6 1,-5 3-3,-4-28-2,7 41 0,-3-24-2,-3-28-4,0 0-2,6 3-2,-6-4 9,0 0 0,0-1 0,0 1-1,0-1 1,0 0 0,0 1 0,0-1 0,0 0-1,0 1 1,0-1 0,-1 0 0,1 0-1,0 0 1,0 0 0,0-1 0,0 1-1,37-45-14,-7 12 15,-17 22 5,0 1 0,1 1 0,0 0 1,1 1-1,0 1 0,0 0 0,1 1 0,0 1 1,0 1-1,1 0 0,32-4 0,-47 9-2,0 0 0,0 0-1,0 1 1,-1-1-1,1 1 1,0-1 0,0 1-1,-1 0 1,1 0 0,0 0-1,-1 0 1,1 1-1,-1-1 1,0 1 0,1 0-1,-1-1 1,4 5 0,-3-3-1,-2-2 0,0 0-1,0 0 1,0 0-1,0 0 1,0 0 0,0 0-1,0 1 1,-1-1 0,1 0-1,0 1 1,-1-1-1,1 1 1,-1-1 0,1 1-1,-1-1 1,0 1 0,1-1-1,-1 3 1,1 1 0,1 31 1,-6 12-2,-4 6 0,5-38-1,2 0 0,0 1 0,1 22 0,1-32 1,0 0-1,0 0 0,0 0 1,1-1-1,0 1 0,1 0 1,-1-1-1,1 0 0,1 1 1,3 5-1,1-6-11,-4-5 11,1 0-1,-1 0 1,1 0 0,-1-1 0,1 1-1,0-1 1,-1 0 0,1-1-1,0 1 1,-1-1 0,1 0 0,-1 0-1,1 0 1,-1-1 0,0 1-1,6-4 1,12-7-11,-1 0 0,24-20 0,-37 26 6,109-72-26,-90 60 11,2 1 1,0 2-1,61-23 1,-69 29 5,1 1 0,106-40-41,-107 40 42,-3 1-25,0 0-1,25-5 1,-41 11 26,3-1-4,-5 2 17,0 0 0,0 0 0,0 1-1,0-1 1,0 0 0,0 0 0,0 0 0,0 0 0,0 0-1,0 0 1,0 0 0,0 0 0,0 0 0,0 0 0,0 0-1,0 0 1,0 0 0,0 0 0,0 0 0,0 0 0,0 0-1,0 0 1,0 0 0,0 0 0,0 0 0,0 0 0,0 0-1,0 0 1,0 0 0,1 0 0,-1 0 0,0 0 0,0 0-1,0 0 1,0 0 0,-2 3-1,-1 1 1,-18 3 0,-2 2 0,-9 6 0,12-1-1,-22 19 1,38-30-1,-3 4-1,0 0 0,0 0 0,1 1 0,0 0 0,1 0 0,-1 0 0,-6 15 0,5-10-3,4-9-1,1 1 0,-1 0 0,1-1 0,-1 1 1,1 0-1,1 0 0,-1 1 0,0 4 0,-2 6-1,-6 30-10,9-29-43,2-9 47,1-1 0,0 1 0,0 0 0,1-1 0,0 0 0,5 10 0,0-10-79,4-2 50,-1 0 0,24 5-1,-21-10-62,0-5 72,0-1 0,0 0 0,19-11 0,-18 3-19,-12 11 42,8-9-12,-1-1 1,0 0 0,-1-1 0,0 0 0,11-27 0,33-75-74,-35 84 93,-14 30 3,6-2 0,-9 4-1,-1 1 1,1-1-1,0 0 0,0 1 0,0-1 1,-1 1-1,1-1 0,0 1 0,-1-1 1,1 1-1,0 0 0,-1-1 0,1 1 1,-1 0-1,1-1 0,-1 1 0,1 0 1,-1 0-1,0-1 0,1 2 1,6 30 9,0 88 6,-10-6-3,1-18-10,-1-1 2,-1 4-3,-1 1-2,-1-1 1,-5-12 4,7-71-4,-12 32 0,-1-8-1,0-10 0,14-30 1,3 0-1,1 0 0,-1 0 0,0-1 0,0 1 1,0 0-1,0 0 0,0 0 0,0 0 0,0 0 0,0 0 0,0 0 0,0 0 0,0 0 0,0 0 1,0-1-1,0 1 0,0 0 0,0 0 0,0 0 0,0 0 0,0 0 0,0 0 0,0 0 0,0 0 1,0 0-1,0-1 0,0 1 0,0 0 0,0 0 0,0 0 0,0 0 0,0 0 0,0 0 0,0 0 1,0 0-1,0 0 0,-1 0 0,1 0 0,0 0 0,0-1 0,0 1 0,0 0 0,0 0 0,0 0 1,0 0-1,0 0 0,0 0 0,0 0 0,0 0 0,-1 0 0,1 0 0,0 0 0,0 0 0,0 0 1,0 0-1,0 0 0,0 0 0,0 0 0,0 0 0,0 0 0,-1 0 0,1 0 0,0 0 0,0 0 1,0 0-1,0 0 0,-3-14 5,0 5-4,2 1 1,-1-1 0,1 0 0,1 0 0,0 0-1,1-15 1,15-120 17,-9 113 2,-2 11-9,3-11 1,1 1 0,1 0 0,16-32 0,47-83 32,-56 115-10,84-106 16,-79 115-31,-1 5-12,0 1 1,41-21-1,-61 35-7,1 1-1,-1-1 1,0 1 0,1-1-1,-1 1 1,0 0 0,1-1-1,-1 1 1,0 0 0,1 0-1,2 0 1,37 4 11,-36-3-12,-1 0 1,1 1-1,-1 0 1,1 0-1,-1 0 1,0 1-1,0-1 1,5 5-1,-2-1 2,0 0-1,0 1 1,-1 0 0,0 0-1,0 0 1,0 1 0,-1 0-1,-1 0 1,7 13 0,43 75 4,-31-67-6,2-11 0,-2-11 0,-23-6 0,1-1 0,0 0 0,-1 0 0,1 0 0,0 0 0,-1 0 0,1 0 0,0 0 0,0 0 0,-1 0 0,1 0 0,0 0 0,-1 0 0,1-1 0,0 1 0,-1 0 0,1 0 0,0-1 0,17-16 0,8-18 1,2-9 4,-4-8-2,-20 38-1,-1-1 1,0 1-1,-1-1 1,-1 1-1,-1-1 1,0 0-1,0 1 0,-2-1 1,0 0-1,-6-23 1,7 35 0,0 0 1,0 0 0,0 1-1,-1-1 1,1 0-1,-1 1 1,1-1 0,-1 1-1,0 0 1,0 0 0,0 0-1,0 0 1,-1 0-1,-3-3 1,3 3 2,0 0-1,0 0 0,0 1 1,0-1-1,0 1 0,0 0 0,0 0 1,0 0-1,0 0 0,-1 0 1,1 1-1,0 0 0,-1-1 1,1 1-1,0 1 0,0-1 0,-5 1 1,3-1 1,-7 5 40,-2 6-31,0 0 0,1 1 0,-15 17 0,14-9 25,-42 105 22,48-99-22,-9 97 16,16-118-54,0 0-1,1 0 0,0 0 1,0 0-1,1-1 0,-1 1 1,1 0-1,0 0 0,2 5 1,1 5 0,-2-7-2,0-1-1,1 1 1,-1-1-1,6 10 1,-4-10-1,1-1-1,0 1 1,0-1 0,1 0 0,0-1 0,0 1 0,0-1-1,10 6 1,-13-9 0,0 0-1,0 0 1,0 0-1,0 0 1,0-1-1,0 1 1,1-1-1,-1 0 1,1 0-1,-1-1 0,4 1 1,7 2 0,0 1-1,-10-3 1,1 1-1,-1-1 0,1-1 0,-1 1 1,0-1-1,1 1 0,-1-1 0,1-1 0,7 0 1,117-19-11,-79 8-3,59-24-1,-87 29 13,6-5-3,33-21 4,-46 24 1,-1 0 1,19-18-1,-16 9 2,0-1 1,-1 0-1,18-31 0,-29 43 2,0 0 0,-1 0 1,0 0-1,-1 0 0,0-1 0,3-9 0,1-4 1,1 1-1,-2 6 9,-1-1 0,4-22 1,-6 28-13,15-77 71,-15 71-29,-2 1 0,1-1 0,-2 0 0,-2-25 0,2 39-39,-1 0 0,1 0 0,0 0 0,-1 0 0,1 0 1,-1 0-1,1 1 0,-1-1 0,0 0 0,1 0 0,-1 0 0,0 1 1,1-1-1,-1 0 0,0 0 0,0 1 0,0-1 0,0 1 0,0-1 1,0 1-1,0-1 0,0 1 0,0 0 0,0-1 0,0 1 0,0 0 1,0 0-1,0 0 0,0 0 0,0 0 0,0 0 0,0 0 1,-2 0-1,-30 6 27,32-6-33,-2 1 5,0 0-1,-1 1 0,1-1 0,0 0 0,1 1 0,-1 0 1,0 0-1,0 0 0,1 0 0,-1 0 0,1 0 0,0 1 1,0-1-1,0 1 0,0 0 0,0 0 0,-2 4 1,3-6-3,0 1 2,0 0 0,-1 1 0,1-1 0,0 0 0,0 1 0,1-1 0,-1 0 0,0 1 0,1-1 0,-1 1 0,1 3 0,-1 6 1,-4 34 1,7 7 1,6 3-3,6-2-2,4-8 0,1-7 0,-1-3 1,-16-31 2,0 0 1,0 0-1,0 0 1,0 0-1,-1 0 1,0 0-1,0 0 0,0 0 1,-1 0-1,0 1 1,0-1-1,0 0 1,-1 0-1,1 1 1,-1-1-1,0 0 0,-1 0 1,1 0-1,-1 0 1,0 0-1,0 0 1,-1-1-1,0 1 0,1-1 1,-6 7-1,1-3 28,1-1-1,-1 1 0,-8 6 1,13-13 29,-1 1 12,2-2-68,1 0 0,0 1-1,-1-1 1,1 0 0,0 0 0,-1 1-1,1-1 1,-1 0 0,1 0 0,0 0-1,-1 0 1,1 0 0,-1 0 0,1 0-1,0 0 1,-1 1 0,1-1-1,-1-1 1,1 1 0,0 0 0,-1 0-1,1 0 1,-1 0 0,1 0 0,0 0-1,-1 0 1,1 0 0,0-1-1,-1 1 1,1 0 0,0 0 0,-1-1-1,1 1 1,0 0 0,-1 0 0,1-1-1,-14-19-1329,-3-4-5374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10584,'1'0'-10,"0"0"0,1 0 0,-1 0 1,0 0-1,0 0 0,0 0 0,0 0 1,1 0-1,-1 0 0,0 1 0,0-1 1,0 0-1,0 1 0,0-1 0,0 1 1,0-1-1,0 1 0,0-1 0,0 1 0,0 0 1,0 0-1,0-1 0,0 1 0,-1 0 1,1 0-1,1 2 0,-1 0-28,-1 1-1,1-1 1,-1 1-1,0-1 0,0 1 1,0-1-1,0 1 1,-1 3-1,-1 4 18,1 51 2574,3-61-2519,0 0 1,0 0-1,0 0 0,-1 0 1,1 0-1,0 0 0,-1 0 1,1 1-1,-1-1 0,1 1 1,-1-1-1,0 1 0,0 0 1,2 2-1,17 18 107,-14-18-123,0 1 0,0-2 0,0 1 0,1 0 0,0-1 0,-1-1 0,1 1-1,0-1 1,1 0 0,7 1 0,-5-1-11,-7-2-4,-1 1-1,1-1 1,-1 1 0,1-1-1,-1 0 1,1 0-1,-1-1 1,1 1-1,-1 0 1,1-1-1,-1 1 1,0-1-1,3-1 1,5-2 7,0-1 1,0 0-1,-1 0 0,0-1 1,0 0-1,-1-1 0,14-12 1,-8 4 47,-1-1 0,-1-1 1,-1 1-1,0-2 1,10-21-1,-20 34-7,0 0 0,0 0-1,-1 0 1,0 0 0,0-6 0,0-4 84,-11 115 417,9-40-545,5 1-2,4-9-3,-5-36-4,1 0 0,1 0 0,1 0 0,11 25 0,-15-38-4,1 4 0,-2-7 5,0 0 1,0 0-1,0 0 0,0 1 1,0-1-1,0 0 0,1 0 1,-1 0-1,0 0 1,0 0-1,0 0 0,0 1 1,0-1-1,0 0 0,0 0 1,0 0-1,0 0 0,1 0 1,-1 0-1,0 0 0,0 0 1,0 0-1,0 1 0,0-1 1,1 0-1,-1 0 0,0 0 1,0 0-1,0 0 0,0 0 1,0 0-1,1 0 0,-1 0 1,0 0-1,0 0 1,0 0-1,0 0 0,0 0 1,1 0-1,-1 0 0,0 0 1,0 0-1,0-1 0,0 1 1,0 0-1,1 0 0,-1 0 1,0 0-1,0 0 0,0 0 1,0 0-1,0 0 0,0 0 1,0-1-1,0 1 0,1 0 1,-1 0-1,0 0 0,0 0 1,0 0-1,0-1 1,0 1-1,0 0 0,0 0 1,46-81-56,39-90-154,-61 110-1536,-3 0-6914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9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7800,'0'0'0,"5"10"0,2 4-16,7 7 16,13 11-56,12 13 56,1-6-304,0-12 304,-1-1-5088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19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5832,'7'26'125,"-3"-2"247,-3-8-211,17 179 1292,-14-173-1322,0-1 0,1 0 0,1 0 0,1-1 0,1 0 0,21 37 0,-28-54-101,1 0 1,0 0-1,0 0 1,0-1-1,0 1 1,1-1-1,-1 1 1,1-1-1,4 4 1,-2-3 5,-4-3-24,0 1 0,0-1-1,0 0 1,0 0 0,-1 0 0,1 0-1,0 0 1,0 0 0,0 0-1,0 0 1,0-1 0,-1 1 0,1 0-1,0 0 1,0-1 0,0 1 0,-1 0-1,2-2 1,3 1 18,3-2-9,22-8 144,16-18 119,46-37 1,-81 58-284,24-21 375,-29 24-321,0 0-1,1 0 1,0 0-1,0 0 1,0 1-1,9-4 1,-7 4 45,-1 1 0,0 0 0,1 0 0,0 0 0,0 1 1,0 0-1,10 0 0,-11 3-38,0 0 0,-1 1-1,1-1 1,0 2 0,0-1 0,-1 1 0,0 0 0,10 6-1,1 2 41,28 22-1,-41-30-94,0 0 1,0 0 0,0-1 0,0 1 0,0-1 0,1-1-1,-1 1 1,1-1 0,-1 0 0,1 0 0,7 0 0,-4 0-4,0 0 0,0-1 0,0 1 1,1-2-1,-1 1 0,0-1 0,1-1 0,-1 1 0,13-6 0,-9 4-2,2-1 0,0-1 1,0 0-1,0-1 1,-1-1-1,14-8 0,-10 5 0,-6 4 0,1-1 1,-2-1-1,1 0 1,-1 0-1,18-19 1,-19 18-2,-2 2 3,-1-1 0,1 0 0,-2 0 0,1-1 0,8-15-1,-10 17-1,0-4 5,0 0-1,0 0 1,-1 0-1,-1 0 1,0-1-1,0 0 1,-1 0-1,1-16 1,-2 13 2,0 5 10,0 1 1,-1-1-1,0 0 1,-1 0-1,0 1 1,-2-12-1,2 18 24,0 4-39,0 0-1,-1-1 1,1 1-1,0 0 1,0 0 0,-1 0-1,1-1 1,0 1-1,0 1 1,0-1 0,0 0-1,-1 1 1,2-1 1,-6 8 22,-5 23-1,-3 14-19,4 3-8,2 0-1,3 0 1,0 61 0,8-42-29,-1-45 26,4 52-54,-8-18 3,1-48-429,1-43-969,0-16-5947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6368,'0'0'0,"-9"0"24,-1 12-16,25 2 8,21 5-16,0-1-4336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49 5384,'0'-6'29,"-3"-19"130,2 24-146,1 0 0,-1 0 0,0 0 1,0 1-1,0-1 0,1 0 0,-1 0 0,0 1 1,0-1-1,0 0 0,0 1 0,0-1 0,-1 1 1,1-1-1,0 1 0,0 0 0,0-1 0,0 1 0,-3 0 1,2-1 10,-11-1 110,0 1 1,-1 0-1,1 0 0,-19 3 1,30-2-97,-1 1 0,1-1 0,0 1 0,0 0 0,-1 0 0,1 0 0,0 0 0,0 1 0,0-1 0,0 0 0,0 1 0,1-1 0,-1 1 0,-3 3 0,3-2 4,0-1-15,1-1 0,0 1 0,-1 0 0,1 0 1,0-1-1,0 1 0,0 0 0,0 0 0,0 0 0,0 0 0,0 1 1,0 2-1,-3 8 26,-2 2-15,-11 34 342,10-21-155,1 1-1,1 0 1,2 0 0,0 37 0,4-50-169,-1-10 4,1 1-1,0 0 1,0-1-1,0 1 1,4 8-1,17 48 340,-19-59-364,-1 0 1,1-1 0,0 1-1,0 0 1,0-1-1,0 0 1,1 1 0,0-1-1,-1-1 1,1 1 0,0 0-1,0-1 1,0 0-1,6 2 1,-4-1 7,3 1 8,0 0 0,0 0 0,0-1 0,0 0 0,1-1 0,-1 0 0,1 0 0,9-1 1,-6 1-12,-4-1 5,-1-1 1,1 1-1,0-1 0,-1-1 1,1 0-1,-1 0 0,1-1 1,13-4-1,-12 3-12,-2 1 6,-1-1-1,0 0 0,0 0 0,-1 0 1,1-1-1,0 0 0,-1 0 0,11-11 1,-9 9-10,2-6 111,-8 9-108,2-3-7,-1 0 1,0 0-1,0 0 0,0-1 0,-1 1 0,0-1 1,-1 1-1,1-1 0,-1 0 0,0 1 0,-1-1 0,1-8 1,0-170 627,1 165-622,-1-20 286,-10-12 43,3 45-113,-6 0-178,1 2 0,-1-1 1,-1 2-1,-12-4 0,4 4 186,-27 1 12,1 2 0,-49 6 0,51 5-192,44-10-53,-1 0 1,1 1-1,-1-1 1,1 1 0,-1-1-1,1 1 1,-1 0-1,1-1 1,-1 1-1,1 0 1,0 0-1,0 0 1,-1 0-1,1 0 1,0 0 0,0 1-1,0-1 1,-1 2-1,1-2-121,1 0-1,0 0 1,0 0-1,-1 0 1,1 0-1,0 0 1,0 0-1,0 0 1,0 0-1,0 0 1,0 0-1,1 0 1,-1 0-1,0 0 1,0 0-1,1 0 1,-1 0 0,1 0-1,0 1 1,7 12-9321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0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4040,'64'0'72,"-29"3"-26,68 4 684,-103-7-718,0 0 0,1 0 1,-1 0-1,1 0 0,-1 0 0,0 0 1,1 0-1,-1 0 0,1 0 0,-1 0 1,0 0-1,1 0 0,-1 0 0,1 0 1,-1 0-1,0 0 0,1 1 0,-1-1 1,0 0-1,1 0 0,-1 0 0,0 1 1,1-1-1,-1 0 0,0 1 0,1-1 1,-1 0-1,0 0 0,0 1 0,0-1 1,1 0-1,-1 1 0,0-1 0,0 1 1,0-1-1,0 0 0,1 1 1,-1-1-1,0 0 0,0 1 0,0-1 1,0 1-1,-10 19 315,-15 9-171,19-23-100,-1 1-1,1 0 1,1 0-1,0 1 1,0 0-1,0 0 1,1 0-1,0 0 1,0 1-1,1 0 1,0 0-1,1 0 1,0 0-1,-1 15 0,3-20-33,0-1-1,0 1 0,1 0 0,0-1 0,-1 1 0,1-1 0,1 1 0,-1-1 0,0 0 0,1 1 0,0-1 0,-1 0 0,5 5 1,-3-4 0,0 0-4,0-1 1,0 0-1,0 0 1,0 0 0,1-1-1,-1 1 1,1-1-1,0 1 1,0-1-1,0 0 1,0-1 0,0 1-1,0-1 1,8 2-1,-7-2 8,11 2 134,-6-3-87,-3 0-43,1 0 1,-1 0-1,1 0 1,0-1-1,-1-1 1,1 1-1,-1-1 0,1 0 1,-1-1-1,9-4 1,-8 3 4,2 0 63,0-2 0,16-11 0,-22 14-46,-1 1-1,0-1 1,0 0 0,0 0 0,0 0 0,-1-1 0,1 1 0,-1-1 0,0 1 0,0-1 0,0 0 0,-1 0 0,2-5 0,-1 2 50,-1-2 0,0 1 0,0 0 0,-1 0 0,0 0 0,-1 0 0,1 0 0,-2 0 0,-2-13 0,2 16-56,-1 0 1,1 1 0,-1-1-1,1 1 1,-1 0-1,0 0 1,-1 0 0,1 0-1,-1 0 1,0 1 0,0-1-1,0 1 1,0 0-1,-6-3 1,1 1 33,0 1 1,1 1-1,-1-1 0,-1 2 0,1-1 1,-13-1-1,8 1-38,9 2-20,1 0 1,-1 0 0,1 1 0,-1 0 0,1 0-1,-1 0 1,0 0 0,-8 2 0,2 0 45,2-2-44,0 1-1,0 1 1,0 0-1,1 0 1,-1 0-1,1 1 1,-1 1-1,-10 5 1,-31 22 68,49-30-91,1-1 0,-1 1 0,1-1 0,-1 1 0,1-1 1,-1 1-1,1 0 0,0-1 0,-1 1 0,1 0 0,0-1 1,0 1-1,-1 0 0,1-1 0,0 1 0,0 0 0,0-1 1,0 1-1,0 0 0,0 0 0,0-1 0,0 1 0,0 0 1,0-1-1,0 1 0,0 0 0,0 0 0,1-1 0,-1 1 1,0 0-1,1 0 0,0 1 2,14 21-1410,5 0-5646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1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0 5208,'2'2'192,"1"7"-92,-1-1 0,0 1 0,0 0 0,0-1 0,-1 1 0,0 14 0,-1-16-115,1 11 183,0 1 0,-1-1 0,-1 0 0,-7 35 0,3-19 107,-19 114 127,-16 93 405,36-218-703,-1 9 11,-1-1-1,-12 36 1,15-55-15,1-5-44,0 0 1,-1 0 0,1 0 0,-1 0 0,-1 0-1,1-1 1,-1 1 0,-9 10 0,13-17-51,-1 1 0,0-1 0,1 0 0,-1 0 1,1 0-1,-1 0 0,0 0 0,1 0 0,-1 0 0,0 0 1,1 0-1,-1 0 0,1 0 0,-1 0 0,0 0 1,1-1-1,-1 1 0,1 0 0,-1 0 0,0-1 0,1 1 1,-1 0-1,1-1 0,-1 1 0,1 0 0,-1-1 0,1 1 1,0-1-1,-1 1 0,1-1 0,-1 0 0,1 1-1,-23-29-1119,-1-4-4546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2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0 280 3592,'94'-38'128,"95"-46"469,-132 56-289,-55 27-292,5-3 125,0 0 0,0-1-1,0 1 1,-1-1 0,1-1-1,-2 1 1,1-1 0,0 0-1,-1 0 1,0-1-1,-1 1 1,1-1 0,5-13-1,-7 16 291,4-1-12,-19 0 259,9 5-637,0 0-1,0 0 0,1 0 0,-1 1 0,0-1 0,0 1 0,0 0 1,0-1-1,1 1 0,-1 0 0,0 1 0,1-1 0,-5 3 0,-25 22 55,25-20-73,-6 8 146,-9 16-57,-23 45 1,34-48-32,3-4-38,-3 7-3,1 1 0,-9 54 1,17-78-32,-4 31 36,1 0 0,0 47 0,5-83-42,0-1-1,1 0 1,-1 0 0,1 1 0,-1-1 0,1 0 0,-1 0 0,1 0 0,0 0 0,0 0-1,-1 0 1,1 0 0,0 0 0,0 0 0,0-1 0,0 1 0,0 0 0,0 0 0,0-1-1,0 1 1,0-1 0,1 1 0,-1-1 0,0 1 0,0-1 0,0 0 0,1 0 0,-1 1-1,0-1 1,0 0 0,1 0 0,-1 0 0,0 0 0,0-1 0,2 1 0,64-16 20,-51 8 12,0-3 8,0 0 0,-1-1 1,0-1-1,-1 0 0,0-2 0,22-29 1,-27 30-21,-2 4 17,-1 0-1,-1 0 1,7-16 0,-4 6-3,5-11 110,2 1 0,26-44-1,-38 71-126,0 0-1,0 0 1,-1 0-1,2 0 1,-1 1-1,0-1 1,0 1 0,1 0-1,-1 0 1,6-2-1,-4 1-3,-3 3-8,-1-1 0,1 1-1,0 0 1,0-1 0,0 1 0,0 0 0,0 0-1,0 0 1,0 0 0,0 0 0,-1 1-1,1-1 1,0 0 0,0 1 0,0 0 0,0-1-1,-1 1 1,1 0 0,0 0 0,-1 0 0,3 1-1,-2 0 4,-1-2-3,1 1 0,-1 0 0,1 0 0,-1 1 0,1-1 0,-1 0 0,0 0 0,0 1 0,0-1 0,0 1 0,0-1 0,0 1 0,0-1 0,1 3 0,2 5 8,3 4-7,13 19 28,-8-18-27,0 0-1,1-1 1,0 0 0,1-1 0,18 12 0,3-9-6,-30-14-3,1 0 0,0 0 0,-1-1 0,11 1 0,28-8 0,-2-7 0,-11-6 0,-3-5 0,0 1 0,-19 17 0,32-19 1,-35 21 1,27-11 4,-12 9-1,1 4-2,2 6 2,1 4-2,2 5 3,-18-7-8,0-1 0,0 0 0,19 4 1,-11-7-4,1 0 1,0-2 0,31-4-1,-42 4 4,-1-1-1,1 0 1,-1 0-1,0 0 1,0-1 0,0 0-1,0 0 1,0-1-1,6-5 1,-4 4-1,18-15-4,-19 13 6,15-14 0,-7-2 0,-6 1 0,-4 0 0,-7 0 1,1 18 0,0 0 0,0 0 0,0 0 0,-1 0 0,0 1 0,1-1 0,-1 0 1,-1 1-1,1-1 0,0 1 0,-1 0 0,0 0 0,0 0 0,0 0 0,0 0 0,0 1 0,0-1 0,-1 1 0,1 0 0,-1 0 0,0 0 0,1 1 1,-1-1-1,0 1 0,0 0 0,0 0 0,0 0 0,0 1 0,-6-1 0,-7 2 4,0 1 1,-32 9-1,33-3 3,-2 7-3,1 0 1,-21 25-1,26-21 3,-13 35 4,18-36-11,-8 36 1,12-37-2,1-1 0,-1 26 0,3-26 0,1-1 0,5 26 0,-4-28 0,2 0 0,0-1 0,5 13 0,-5-16 0,1 0 0,0 0 0,0-1 0,8 11 0,-7-12 0,1-1 0,-1 1 0,1-1 0,15 10 0,-8-8 0,1 0 0,17 7 0,32 7 0,-5-7 1,-47-13 2,0 0-1,1-1 1,-1 0 0,0-1-1,1 0 1,-1-1 0,18-4-1,-14 1 35,1-1 0,-1-1 0,0 0-1,-1-1 1,0-1 0,17-10 0,-24 13 11,1 1 0,0 0 0,0 1 0,0 0 0,0 1 0,0 0 0,1 0 0,-1 1 0,10 0 0,87 3 534,-106-2-580,26 2 132,0 2 0,0 0 0,28 10 0,-54-14-134,1 1 7,0-1 1,1 1-1,-1-1 0,0 1 1,1-1-1,-1 0 0,0 1 1,0-1-1,1 0 0,-1 0 1,1 0-1,-1 0 0,0 0 0,2-1 1,-2 0-6,1 0 0,-1-1 0,-1 1 0,1 0 0,0-1 1,0 1-1,0-1 0,-1 1 0,1-1 0,-1 0 0,1 1 0,-1-1 0,1-2 1,10-44-1590,1-4-6366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23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526 114 10848,'0'0'41,"-4"1"-2,-15 0-19,1 0 1,0-1 0,-1-1 0,1-1 0,-19-4-1,-22-1 10,39 5-25,-44 0 21,45 1-11,5 0-6,0 1 1,0 0-1,0 0 1,0 2-1,-15 3 1,20-4 14,4-1-14,1 1-1,0 0 0,-1 0 0,1 0 0,0 1 1,0 0-1,0-1 0,0 1 0,0 1 1,0-1-1,0 0 0,0 1 0,-4 4 0,8-7-5,0 1-1,-1-1 1,1 0-1,0 0 0,-1 1 1,1-1-1,0 0 1,0 1-1,-1-1 0,1 0 1,0 0-1,0 1 1,0-1-1,0 0 0,-1 1 1,1-1-1,0 1 1,0-1-1,0 0 1,0 1-1,0-1 0,0 0 1,0 1-1,0-1 1,0 1-1,0-1 0,0 0 1,0 1-1,0-1 1,0 1-1,0-1 0,1 0 1,-1 1-1,0-1 1,0 0-1,0 1 0,1-1 1,14 11 96,67 16 69,88 34 94,-155-55-249,-10-4 5,1 1 1,-1 0-1,1 0 0,-1 0 0,9 8 0,-5-3 16,1 0 1,-2 0-1,11 14 0,-15-11 80,-4-3-87,-1 1-1,0 0 1,0 0-1,0-1 1,-5 13-1,-2-7 88,-9 6-61,-1-2 0,-21 17 1,18-22 46,-30 11 14,-1-2-1,-89 25 1,132-44-88,3-1-12,0-1-1,-1 1 1,1-1 0,-1 0 0,1-1 0,-13 0 0,14 0 5,5 0-20,0 0 0,0 0 0,0 0 1,-1 0-1,1 0 0,0 0 0,0 0 1,0 0-1,0 0 0,-1 0 0,1 0 1,0 0-1,0-1 0,0 1 1,0 0-1,0 0 0,-1 0 0,1 0 1,0 0-1,0 0 0,0 0 0,0 0 1,0-1-1,0 1 0,0 0 0,0 0 1,-1 0-1,1 0 0,0 0 0,0-1 1,0 1-1,0 0 0,0 0 0,0 0 1,0 0-1,0-1 0,0 1 1,0 0-1,0 0 0,0 0 0,0 0 1,0 0-1,0-1 0,0 1 0,0 0 1,0 0-1,0 0 0,0 0 0,0-1 1,1 1-1,22-20 3,1 7-4,49-21 1,-63 30-2,62-26-17,-32 14 2,67-38 0,109-74-67,-194 115 80,-12 7-6,0-1-1,19-14 0,61-49-52,-38 29 7,-49 37 48,0-6 7,-3 10 1,0 0 0,-1 0 0,1 0 0,0-1 0,0 1 0,0 0 0,0 0 0,0 0 0,-1 0 0,1-1 0,0 1 0,0 0 0,0 0 0,-1 0 0,1 0 0,0 0 0,0 0 0,0-1 0,-1 1 0,1 0 0,0 0 0,0 0 0,-1 0 0,1 0 0,0 0 0,0 0 1,-1 0-1,1 0 0,0 0 0,0 0 0,0 0 0,-1 0 0,1 0 0,0 1 0,0-1 0,-1 0 0,1 0 0,0 0 0,-15 13 5,-5 20-3,16-22-3,0-1 1,1 1 0,0-1 0,1 1-1,-2 21 1,5-15-6,6 6-2,11 29 1,-9-39-25,1-4 21,0 0 0,0 0 0,17 9 0,-23-16 4,0-1 0,0 1 0,-1-1 0,1 0 0,0 0 0,0 0 0,0-1 0,0 1-1,0-1 1,0 0 0,0 0 0,0 0 0,0-1 0,0 1 0,7-3 0,-6 2-1,-3 0-1,1 1 1,0-1 0,0 0-1,-1 0 1,1 0 0,-1 0 0,1 0-1,-1-1 1,1 1 0,-1-1-1,4-3 1,5-3-6,43-32-59,-41 30 53,2-1 13,-1-1 1,-1-1-1,0 0 1,-1-1-1,0 0 1,-1 0-1,11-20 1,-18 29 7,-2 2 1,-1-1-1,2 1 0,-1 1 0,0-1 0,0 0 0,1 0 1,0 1-1,3-3 0,-4 4 63,-1-1-5,6-4 5,-5 5 0,0 4-11,2 3-38,0 1 0,-1-1-1,0 1 1,-1 0 0,1 0 0,-1 0 0,-1 0-1,2 13 1,3 60 55,-5-19-54,1-29-10,3-10-4,-5-22-2,-1 0 0,1 0 0,0 1 0,0-1 0,0 0 0,0 0 0,0 1 0,0-1 0,0 0 0,0 0 0,0 1 0,1-1 0,-1 0 0,0 0 0,0 1 0,0-1 0,0 0 0,0 0 0,0 0 0,0 1 0,0-1 0,1 0 0,-1 0 0,0 0 0,0 1 0,0-1 0,0 0 0,1 0 0,-1 0 0,0 0 0,0 0 0,1 0 0,-1 1 0,0-1 0,0 0 0,0 0 0,1 0 0,-1 0 0,0 0 0,0 0 0,1 0 0,-1 0 0,0 0 0,0 0 0,1 0 0,-1 0 0,0 0 0,0 0 0,1 0 0,-1 0 0,0 0 0,0-1 0,0 1 0,1 0 0,-1 0 0,0 0 0,7-11 0,-6 10 0,21-43-8,-13 28 8,52-89-52,-54 95 47,24-24-41,62-62-77,-83 85 118,-6 6 1,0 1 0,0 0-1,1 0 1,-1 0 0,11-5 0,-9 4-4,-1 1 5,-1 0 0,1 1 1,0 0-1,0 0 1,0 0-1,0 1 1,0 0-1,0 0 1,1 0-1,-1 1 0,7-2 1,-6 3 1,-1-1 0,0 1-1,1 0 1,-1 1 0,1-1 0,-1 1 0,0 0 0,1 1 0,-1-1-1,0 1 1,0 0 0,0 0 0,0 1 0,7 4 0,-4-1 0,-6-5 1,1 0-1,-1 1 1,0 0-1,0 0 0,0-1 1,-1 1-1,1 0 1,0 0-1,-1 1 1,1-1-1,-1 0 1,0 0-1,2 4 1,4 10-10,0 1 0,-1-1 0,-1 1 0,-1 0 0,5 35 0,-5 17-18,-4-58 19,0 3 1,0 1 0,-1-1 0,-1 1 1,-4 20-1,2-27-3,3-3 6,-1-1 0,1 1 0,-1 0 0,1-1 1,1 1-1,-1 0 0,1-1 0,0 8 0,0-13 5,0 1-1,0-1 1,0 1-1,0-1 1,0 1-1,0-1 1,0 1 0,-1-1-1,1 1 1,0-1-1,0 1 1,0-1-1,0 1 1,-1-1 0,1 1-1,0 0 1,-1-1-1,1 1 1,0-1 0,-1 1-1,1 0 1,-1-1-1,0 0 1,1 0 0,-1 0-1,0 0 1,0 0 0,1 0-1,-1 0 1,1 0 0,-1 0-1,1 0 1,-1 0 0,1 0-1,0-1 1,-1 1 0,1 0-1,0 0 1,0 0 0,0-1-1,0-1 1,-2-32-1,3-13 1,5 4 0,2 12 0,5 2 0,5-2 0,0 1 0,1 8 0,1 9 0,4 6 0,8 4 0,7 7 0,-33-2 0,-1 0 0,1 1 0,0 0 0,-1 0 0,7 3 0,-8-2 0,0-1 0,0 1 0,0 0 0,0 1 0,0-1 0,5 7 0,-6-6 0,1 1 0,-1 0 0,0 0 0,0 0 0,3 8 0,6 34 1,-10-29 5,-1 0 0,-1 1 0,-1-1 0,0 1 0,-1-1 0,-8 31 0,3-13 31,7-33 13,0-5-12,0-6-13,0 5-21,0 0 0,0 0 0,0 0 0,1 0-1,-1 0 1,1 0 0,2-6 0,0-1 21,4-12 3,1 1 0,2 0 1,0 0-1,23-35 0,-23 42-20,-6 8 2,0 0 0,1 0 1,0 1-1,12-10 0,-2 2 18,1 0 1,1 2 0,0 0-1,31-15 1,-36 21-23,29-7 44,-41 12-49,11-2 6,0-1 1,-1 2 0,1 0-1,0 0 1,0 1 0,0 0 0,15 3-1,15 13-5,-32-10-3,-1 0 1,0 0 0,0 0 0,-1 1 0,0 0-1,10 13 1,-9-4-5,49 152-26,-32-103 5,-4-16-2,-19-46 9,4-1 1,-6-1 17,1-1 0,-1 0 0,1 1-1,-1-1 1,1 0 0,-1 0 0,1 0 0,-1 1-1,1-1 1,-1 0 0,1 0 0,-1 0 0,1 0-1,-1 0 1,1 0 0,-1 0 0,1 0 0,-1 0-1,1 0 1,-1 0 0,1-1 0,-1 1 0,1 0-1,-1 0 1,1 0 0,-1-1 0,1 1 0,-1 0 0,1 0-1,-1-1 1,1 0 0,15-12-23,45-41-17,-30 25 26,-6 8-9,-2-1 0,-1-2-1,0 0 1,19-30 0,36-48-74,-76 102 98,0-1-1,1 1 1,-1 0-1,1 0 0,-1 0 1,1 0-1,-1 0 1,1 0-1,-1 1 1,1-1-1,-1 0 0,1 1 1,-1-1-1,0 1 1,1-1-1,-1 1 1,2 1-1,-3-2 1,2 2-9,1 0 1,-1 0 0,0 0 0,1 1-1,-1-1 1,0 1 0,0 0 0,-1-1 0,1 1-1,0 0 1,1 5 0,19 36-253,-21-43 250,0-1 1,0 1 0,0-1 0,-1 1 0,1-1 0,0 0 0,0 1-1,0-1 1,0 0 0,0 1 0,0-1 0,0 0 0,0 0 0,0 0-1,0 0 1,0 0 0,-1 0 0,1 0 0,0 0 0,0 0-1,0 0 1,0-1 0,0 1 0,0 0 0,0-1 0,0 1 0,0-1-1,-1 1 1,1-1 0,1 0 0,11-5-18,0 0-1,-1-1 1,1-1-1,-1 0 1,16-15-1,-16 8 18,-10 10 9,5-18 1,-6 19 2,-1-1 1,0 0-1,0 0 1,0 0-1,-1 1 1,0-1 0,0 0-1,0 1 1,0-1-1,-1 1 1,0-1-1,0 1 1,-4-8 0,1 5 3,0 0 1,0 0 0,-1 0-1,0 1 1,-10-9 0,4 8 34,4 5-29,-1 1 0,1-1 0,0 1 0,-1 1 0,1 0 0,-1 0 0,1 1 0,-1 0 0,1 0 0,0 1 0,0 0 0,0 0 0,0 1 0,-14 6 0,-29 17 13,31-14 43,4 2-39,0 1 0,-26 31 0,34-30-7,3 11-4,-3 47-1,10-51-1,8 17-2,20 50-1,-17-64 2,-6-14-8,2 3 0,1 0 0,0-1 0,0 0 0,2-1 0,0 0 0,15 12 0,48 29 36,-71-51-30,0-1-1,0 0 1,0-1-1,0 1 0,0-1 1,0 0-1,1 0 1,-1 0-1,1 0 1,4-1-1,0 1 17,-5-1-1,1 1 0,-1-1 0,0-1 1,1 1-1,-1-1 0,0 1 0,1-1 1,-1-1-1,0 1 0,0 0 0,0-1 1,0 0-1,7-4 0,2-1 124,-6 4-134,15-8 161,25-16-1,-40 22-96,1 0-1,0-1 1,-1-1 0,0 1-1,-1-1 1,1 0-1,8-13 1,-9 9-196,0 1 0,-1-1 0,0 0 0,-1 0 0,0-1 0,-1 0 0,0 1 0,0-1 0,-2 0 0,1-13 0,-2 4-8805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739 826 1352,'0'0'2105,"-6"-2"-1698,-13-7-144,8 3-87,-1 1 0,1 1 0,-1 0 1,-18-5-1,-100-21 380,91 21-268,13 4 111,-31-11-1,50 12-297,0 1 0,-1 1 0,1-1 0,0 1-1,-1 1 1,0-1 0,1 1 0,-1 1 0,0-1 0,1 1 0,-1 1-1,0-1 1,1 1 0,-1 1 0,1 0 0,-9 2 0,3 0-45,-33 18 277,-52 38 27,81-45-192,-49 64 61,66-78-221,-1 0 1,0 0-1,1 0 0,-1 0 0,1 0 0,-1 0 0,1 0 0,-1 0 0,1 0 0,0 1 0,-1-1 1,1 0-1,0 2 0,-1 1 19,0 0-17,0 1-1,1-1 1,-1 1-1,1 0 0,0-1 1,0 1-1,1-1 1,-1 1-1,1-1 0,0 0 1,0 1-1,1-1 1,-1 0-1,1 1 1,0-1-1,0 0 0,0 0 1,1 0-1,2 3 1,65 66 78,-53-61-48,4-1-20,-1-2 0,28 9 0,-30-17 41,-1-5-34,0-1 1,0 0-1,30-15 0,-26 7 127,103-93 256,-68 57-182,22-17 62,72-38 383,-135 94-643,28-12 172,-25 15-127,-1 1-1,21-4 1,-35 10-61,0 0-1,-1 0 1,1 0 0,0 0-1,0 1 1,-1-1 0,1 1-1,0-1 1,0 1-1,-1 0 1,1 0 0,-1 0-1,1 1 1,-1-1 0,1 0-1,-1 1 1,0 0 0,0-1-1,0 1 1,4 4 0,-4-3-1,4 2 6,-2 1 0,1-1 0,0 1 0,-1 1 0,0-1 0,-1 1 0,5 9 0,-4-6-8,1-1 0,-1 0 0,-1-1 0,0 1 1,0 1-1,0-1 0,-1 0 1,-1 1-1,0-1 0,0 1 0,-1-1 1,0 1-1,-2 14 0,-6 8 20,8-31-16,1-2-9,35-30-4,7-8-2,7 0 0,0 7 1,82-35 15,-43 32 3,-85 34-17,-1 1 1,0-1 0,1 0-1,-1 1 1,1 0 0,-1 0-1,1 0 1,-1 0 0,1 1-1,-1-1 1,0 1-1,1 0 1,-1 0 0,0 0-1,0 0 1,5 3 0,-3-2 1,-2 0-1,0 0 0,-1 0 1,1 0-1,0 0 0,-1 0 0,0 0 1,1 1-1,-1-1 0,0 1 0,0 0 1,0 0-1,-1 0 0,1 0 0,-1 0 1,1 0-1,-1 0 0,1 5 0,-1-5 0,0-1-1,0 1 0,0-1 0,-1 0-1,1 0 1,0 0 0,-1 1 0,0-1 0,0 0-1,0 0 1,0 1 0,0-1 0,0 3 0,-2 4 1,-3 26 1,2-23-2,-1 43 3,3-45-6,0-7 0,1 0 1,0 1-1,0-1 0,0 0 1,0 0-1,0 0 0,1 0 1,0 1-1,-1-1 0,1 0 1,0 0-1,3 5 0,-3-8 1,-1 1 0,1-1-1,0 0 1,0 1 0,0-1-1,-1 0 1,1 0 0,0 0 0,0 0-1,0 0 1,0 0 0,-1 0-1,1 0 1,0 0 0,0 0-1,0 0 1,-1-1 0,1 1 0,0 0-1,1-1 1,-1 1 0,12-6-2,0 0 1,0-1 0,0 0 0,-1-1 0,0-1 0,16-14 0,-11 10-1,-6 4 1,0 1-1,1 1 0,15-8 1,-3 3 1,44-27 0,-6 4 0,-9 1 0,-39 22 0,-8 7 0,0 0 0,1 0 0,0 0 0,-1 1 0,11-5 0,-15 8-1,0 0 0,-1 0-1,1 0 1,0 0 0,0 0 0,0 1 0,0-1 0,0 0 0,0 1 0,0-1 0,0 1 0,0 0 0,0 0 0,0 0 0,0 0 0,0 0 0,0 0 0,0 0 0,0 1 0,0-1 0,0 1 0,0-1 0,0 1 0,-1 0-1,1 0 1,0 0 0,0 0 0,0 0 0,-1 0 0,1 1 0,-1-1 0,1 0 0,-1 1 0,1-1 0,-1 1 0,1 1 0,15 21-51,15 27 0,-19-28 36,-11-20 7,-1-1 0,1 0-1,0 1 1,-1-1 0,1 0 0,0 0-1,0 0 1,0 0 0,1 0 0,-1-1 0,0 1-1,1-1 1,2 2 0,5 3-9,28 14-26,-19-15-102,119 9-68,-105-13 29,-8 0 90,151-6-291,-162 4 360,34-4-230,1-1 1,56-16 0,-103 21 248,10-2-13,0-1 1,0 0 0,-1 0 0,1-2 0,11-6 0,-23 11 19,1 1 0,-1-1-1,1 0 1,0 1 0,-1-1 0,1 0-1,-1 0 1,1 0 0,-1 1-1,0-1 1,1 0 0,-1 0 0,0 0-1,0 0 1,0 0 0,1 0-1,-1 0 1,0 0 0,0 0 0,0 1-1,-1-3 1,1 0 0,0 1 0,0 0 0,0-1 0,0 1 0,-1 0 0,1-1 0,-1 1 0,0 0 0,0-3 0,-1 2 0,1 1 0,-1 0-1,1 0 1,-1 1 0,0-1 0,0 0 0,1 0 0,-1 1 0,0-1 0,-1 1 0,1 0 0,0-1 0,0 1 0,-1 0 0,1 0 0,0 1 0,-1-1 0,1 0-1,-5 0 1,7 1 0,-14 0-5,-12 6-5,-1 1 0,1 1 0,1 1 0,0 1 0,0 1 0,1 1 0,-38 26 0,-37 39-47,84-60 17,8-8 23,1-2 11,0 0 0,1 0 0,0 1-1,1 0 1,0 0 0,0 0 0,0 0 0,-4 18 0,3 27-21,5-53 26,0 1 1,0-1-1,0 1 1,1-1-1,-1 1 1,0-1-1,0 1 1,0-1-1,0 1 0,1-1 1,-1 0-1,0 1 1,0-1-1,1 1 1,-1-1-1,0 0 0,1 1 1,-1-1-1,0 0 1,1 1-1,-1-1 1,1 0-1,-1 1 1,1-1-1,-1 0 0,0 0 1,1 0-1,-1 1 1,1-1-1,-1 0 1,1 0-1,0 0 1,0 0-2,0 0 2,1 1 0,-1-1 0,0 0 0,0 0 0,0 0-1,1-1 1,-1 1 0,0 0 0,0 0 0,1-1 0,-1 1 0,0 0 0,0-1 0,2 0 0,39-24 0,26-25 0,-24 12 1,43-49 0,-67 60 13,61-138 6,-68 127 0,47-159 9,-49 157-2,6-18-14,54-240 191,-60 233-89,-10 60-14,-4 9 4,-13 18 37,-24 43 0,27-42-126,2-1 58,-31 114 20,36-103-60,-3 59-1,5 25-25,8-6-3,-1-80-4,7 34 0,-4-46-2,0-1 1,0 0-1,2 0 1,0 0-1,21 30 1,-28-46-1,0 0-1,0 0 1,1 0 0,0 0-1,-1 0 1,1-1 0,0 1-1,0 0 1,2 1 0,31 19-8,58 29 0,-63-41 3,43 8-6,108 12 1,-165-29 11,-1-1-1,19-3 1,-11-1 6,0-1-1,0-1 1,-1 0 0,33-16 0,-47 19-3,26-10-16,27-11 188,73-19 0,-133 42-171,19-4 40,0 1 1,0 1-1,37-2 0,-15 11-1494,2 1-5850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2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104 921 5920,'-15'12'427,"0"0"1,1 1-1,1 1 1,-23 29-1,33-40 69,-5 5 1113,20-21-1186,74-84 25,-71 80-325,0 0-1,17-29 1,-18 26-86,-1-2 117,49-124 56,-35 59 27,-18 55-200,22-77 127,32-123 154,-49 156-203,-7 44 46,2-46 1,-9 76 3,0 4-162,-1-1 0,1 0 0,0 0 0,0 1 0,-1-1 0,1 1 0,0-1 0,0 0 0,0 1 0,0-1 0,1 0 0,-1 3 0,3 25 14,-8 4-5,0 0 1,-16 52-1,4-23-10,-12 93-7,27-140 3,-25 162-1,21-138-3,-50 232-38,35-176 16,1 25 1,19-112 24,0 0-1,1 0 1,0 0 0,0 1 0,1-1 0,0 0-1,1 0 1,2 8 0,-1-5 0,-3-8 1,1 0 0,0 0 1,-1-1-1,1 1 0,0 0 1,0-1-1,1 1 0,-1 0 0,0-1 1,1 1-1,0-1 0,-1 0 0,1 0 1,0 0-1,0 0 0,0 0 1,1 0-1,-1 0 0,0 0 0,1-1 1,2 2-1,-2-2 1,0-1 0,0 0 0,0 1 0,-1-1 0,1 0 0,0 0 0,0 0 0,0-1 0,-1 1-1,1-1 1,0 0 0,0 1 0,-1-1 0,1 0 0,-1-1 0,1 1 0,-1 0 0,1-1 0,-1 1 0,3-4 0,3 0 0,-5 3 0,0 0 0,0 0 1,-1 0-1,1-1 0,-1 1 0,1-1 0,-1 0 1,3-4-1,19-28 0,5-17 1,58-118-8,-79 156 6,16-22-11,12-9 1,-35 44 10,-1 0 1,1 0 0,0 0-1,-1 0 1,1 0-1,0 0 1,0 0-1,0 0 1,0 0-1,0 1 1,0-1-1,0 0 1,0 1-1,0-1 1,0 1-1,0-1 1,0 1-1,0 0 1,1-1 0,-1 1-1,0 0 1,0 0-1,0 0 1,1 0-1,-1 0 1,0 0-1,0 0 1,0 0-1,1 0 1,-1 1-1,0-1 1,0 0-1,0 1 1,0-1-1,0 1 1,0 0 0,0-1-1,0 1 1,0 0-1,0-1 1,0 1-1,0 0 1,0 0-1,0 0 1,-1 0-1,2 1 1,1 3-9,1 0 1,-1 0-1,0 0 1,-1 0-1,1 1 0,2 10 1,5 24-35,-4-6 11,-5-21 12,2 1 0,-1 0 0,2 0 0,0-1 0,0 0 0,2 0 0,11 23 0,-13-31 11,0 0 1,0 0 0,1 0 0,0-1 0,-1 0-1,1 0 1,1 0 0,-1 0 0,0-1-1,1 0 1,7 3 0,-2-5-23,-1-3 24,0-1 0,1 0 0,-1 0 0,0-1 0,-1 0-1,11-6 1,2-3-1,22-17-1,-32 22 5,0-2 1,-1 0-1,0 0 1,-1-1-1,0 0 1,-1-1-1,11-17 1,11-31 3,-15 43 1,1 7 0,-3 7 0,3 7 0,9 7 0,35 28-4,-46-29-1,0 0 0,0 0 1,24 9-1,-30-14 4,-6-4-1,0 0 1,-1 0-1,1 1 1,0-2-1,0 1 1,0 0-1,0 0 1,0-1-1,4 0 1,10 0-4,0 0 0,0-2 0,0 0 0,0-1 0,-1-1 0,1 0 0,-1-2 0,19-8 0,-24 10-1,0-1 0,-1-1 0,0 0 0,-1 0 0,18-15 0,-17 12 0,1 1-10,-1-1 0,14-16-1,-16 16 12,-6 7 3,-1 1 1,0-1-1,1 0 1,-1 0-1,0 0 1,0 1 0,0-1-1,0 0 1,0 0-1,-1 0 1,1 0-1,0-1 1,-1 1 0,0 0-1,1 0 1,-1 0-1,0 0 1,0 0-1,0-1 1,0 1-1,-1 0 1,0-4 0,0 3-2,-1 0 1,1 0 0,0 0 0,-1-1-1,0 2 1,0-1 0,0 0 0,0 0-1,-1 0 1,1 1 0,-6-5 0,-7 0 2,-9 4 0,-10 5 0,24 1-1,1 0 1,-1 1 0,1 0 0,0 1 0,0 0-1,-13 9 1,7-1-5,-4 10 2,-25 41 1,36-44-18,-10 92-12,19-89-8,16 81-23,-10-88-9,-5-12 51,0 0 13,0 0 0,0 0 0,0 0 1,1-1-1,-1 1 0,1-1 0,0 0 0,0 0 1,0 0-1,0 0 0,1 0 0,-1-1 0,1 1 1,0-1-1,0 0 0,-1 0 0,1 0 0,7 1 1,71 11-99,-64-15 21,1-3 49,-1-2-1,30-11 1,-32 6-23,13-18 25,-1-2 0,25-37-1,-41 50 33,16-21-5,3 4 6,11-1 1,-38 33-1,27-21 9,58-35-1,-79 53-4,-5 3 1,-1 1 1,1 0-1,-1 0 0,1 1 1,0 0-1,8-2 1,-1 1 9,-1 0 0,1 0 0,-1 2 0,1-1 0,-1 1 0,1 1 0,-1 0 0,18 5 0,-20-4-4,-6-1-6,-1-1 1,0 1 0,0 0 0,1 0 0,-1 0 0,0 0 0,0 0 0,0 0 0,0 1 0,0-1-1,0 1 1,-1-1 0,1 1 0,2 2 0,10 13 39,16 25 0,-24-26 3,-2 10-29,-1 1 0,-1-1 1,-1 1-1,-4 42 1,1-50-17,-7 36 8,-1-17-4,1-8-3,1-13 2,6-12-3,4-6-2,4-8 0,13-23 0,4-14 0,1-10 1,69-141 95,-90 191-80,0 1 0,0 0-1,1-1 1,-1 1 0,1 1 0,0-1 0,1 0-1,-1 1 1,1 0 0,0 0 0,0 1 0,0-1-1,8-3 1,-11 6-6,1 1-1,-1 0 1,0-1-1,1 1 1,-1 0-1,0 1 1,0-1-1,1 0 1,-1 1-1,0-1 1,0 1-1,0 0 1,1-1-1,-1 1 1,0 0-1,0 1 0,2 0 1,-1 0 2,0 0-1,1 1 0,-1-1 0,0 1 1,1 0-1,-1 0 0,0 0 0,-1 0 0,1 1 0,0-1 0,-1 1 1,0-1-1,3 6 0,-3-3-1,0-3-3,0 0 1,0 0-1,-1 0 0,1 0 1,-1 1-1,0-1 1,0 0-1,0 1 1,0 3-1,2 8 5,2 0-5,5 32 12,19 113 11,-15-116-27,2-11 2,-14-31-5,-1 0 1,0 0-1,1 0 0,-1-1 0,1 1 0,0-1 0,-1 1 0,1-1 0,0 1 0,2 0 1,-1-1-2,0 0 1,0-1 0,0 0 0,0 1 0,0-1-1,0 0 1,0-1 0,0 1 0,0 0-1,0-1 1,0 1 0,-1-1 0,1 0 0,0 0-1,4-2 1,-4 1-3,10-7-30,86-95-1489,-39 34-5884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0 5560,'0'0'0,"8"10"0</inkml:trace>
  <inkml:trace contextRef="#ctx0" brushRef="#br0" timeOffset="1">361 154 5208,'-16'24'0,"-19"20"-7,-103 117 42,120-140-31,8-9 26,-1 0-1,-11 20 1,-1 3 65,1 1 0,2 1 0,-21 51 0,40-87-82,0 1-1,1 0 1,-1 0-1,1 0 0,-1 0 1,1-1-1,0 1 1,-1 0-1,1 0 1,0 0-1,0 0 1,0 0-1,1 0 1,-1 0-1,0 0 1,1 0-1,-1 0 1,1-1-1,1 4 0,3-4 62,-4-1-66,6-1 5,-1-1-1,1 0 0,-1 0 1,0 0-1,0-1 0,0 0 0,0 0 1,0-1-1,-1 0 0,6-4 1,105-76-657,-46 29-2856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5112,'78'-51'111,"-75"48"-96,0 2 0,1-1 0,-1 0 0,0 1 0,1-1 0,0 1 0,-1 0 0,1 0 0,0 1 0,5-1 1,-3 0 7,-4 1-8,0 0 0,1 1 0,-1-1 0,0 0 0,1 1-1,-1 0 1,0-1 0,0 1 0,0 0 0,1 0 0,-1 0 0,0 1 0,0-1 0,-1 0 0,1 1 0,0-1 0,0 1 0,-1 0 0,1-1 0,-1 1 0,3 4 0,-2-4 5,-1-1 0,0 1-1,1 0 1,-1-1-1,0 1 1,0 0-1,0 0 1,0 0-1,0 0 1,-1 0-1,1 0 1,-1 0-1,1 0 1,-1 0-1,1 3 1,0 5 20,1 0-9,2 41 196,0 59 37,-3-89-157,0 0 1,2-1-1,8 33 1,-5-30-68,0-2 115,4 0-84,1 0-1,14 19 1,-14-30 37,-1-4-79,-1-2-1,0 1 1,1-1-1,11 3 1,-19-7-25,-1 0 0,1 1 0,0-1-1,-1 0 1,1 0 0,0 0 0,-1 0 0,1 0 0,-1 0 0,1-1 0,0 1 0,-1 0 0,1-1 0,-1 1 0,1-1-1,-1 0 1,3-1 0,2-1 6,0 0 2,0 0 0,0-1 0,-1 0 0,1 0 0,-1 0 0,0-1 0,0 1 0,-1-1 0,1 0-1,-1 0 1,4-7 0,5-9 125,16-33-1,-22 40-72,18-39 320,-22 47-361,1-4 130,0 0 0,0 1 0,-1-2 0,0 1 0,0 0-1,-1-1 1,-1 1 0,0-1 0,0 1 0,-2-14 0,0 9 88,0 6-41,1-1 1,-2 1 0,1 0-1,-2 0 1,1 0 0,-6-13-1,7 20-176,-1 0 0,1 0 0,-1 0-1,1 0 1,-1 0 0,0 0-1,0 1 1,0-1 0,0 1 0,0 0-1,0-1 1,0 1 0,0 0 0,0 0-1,-1 0 1,1 0 0,0 1 0,-4-1-1,-1-1-1,0 1 0,1 0 1,-1 0-1,-10 1 0,13 1-17,-1 0 1,1-1-1,0 2 1,0-1-1,0 0 1,1 1 0,-1 0-1,0 0 1,0 0-1,1 0 1,-7 5-1,3-1 4,1 1-1,-1 0 0,-10 14 1,10-14-7,6-5-1,-1 0 0,1 0 0,-1 0-1,1-1 1,0 1 0,0 0 0,0 0-1,0 1 1,0-1 0,0 0 0,0 0-1,1 0 1,-1 4 0,-5 30 11,6 17-8,9 11 1,8 10-3,3 2-2,3-7 1,18 26 7,-38-91-6,0 1 0,-1-1 0,1 1-1,1-1 1,-1 0 0,1 0 0,-1-1 0,1 1 0,0-1-1,0 0 1,1 0 0,4 3 0,-3-2 1,-4-3-1,0 1 1,0-1 0,0 0-1,0 0 1,0 0 0,0 0 0,0 0-1,1 0 1,-1-1 0,0 1-1,1-1 1,-1 0 0,0 1-1,3-1 1,5 0 3,0 2 0,-6-1 1,1-1 0,-1 0-1,1 0 1,-1 0 0,0 0 0,9-2 0,20-1 11,-1 0 41,-1-1 0,42-10-1,-16-8-42,-33 10-1,20-21-782,45-43 1,-16 7-7014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 9240,'-2'0'129,"-5"0"-14,5 0-79,1 0-23,0-1-13,0 1 0,1 0 0,-1 0 0,0 0 0,1 0 1,-1 0-1,0 0 0,1 1 0,-1-1 0,1 0 0,-1 0 0,0 0 0,1 1 0,-1-1 0,1 0 0,-1 0 1,1 1-1,-1-1 0,1 1 0,-1-1 0,1 0 0,-1 1 0,1-1 0,-1 1 0,1-1 0,0 1 0,-1-1 1,1 1-1,0-1 0,-1 2 0,0-1 0,1 0 0,-1 0 0,0 0 0,0 0 0,0 0 0,0 0 0,1 0 0,-1 0 0,1 1 0,-1-1 0,1 0 0,-1 0 0,1 0 0,-1 1 0,1-1 0,0 0 0,0 0 0,0 1 0,0 1 0,0 2 0,-3 9 0,1-6 1,1-4 6,-2 5 3,2-4 12,-1 3 12,1-6 169,1-1 40,0 8 837,0-7-639,0 5 2374,1-18-1959,-1 8-341,-1 10-286,-2 42-229,2-38-1,-5 112-5,1 25 3,-1-69-3,3-58 6,-10 57-15,11-61 3,1 0 1,0 1-1,3 22 0,-2-39-14,0-5-54,0-3 17,1-1 0,0 0 0,0 1 0,0-1 0,1 0 0,0 1 0,3-8 0,5-14-1372,11-49-8018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10488,'1'-1'1,"0"0"1,-1-1-1,1 1 1,0 0 0,0 0-1,0 0 1,0 0-1,0 0 1,0 0-1,0 1 1,1-1-1,-1 0 1,0 0 0,0 1-1,1-1 1,-1 1-1,0-1 1,1 1-1,-1 0 1,0-1 0,1 1-1,-1 0 1,0 0-1,3 0 1,2 1 6,-1 1 0,1 0 0,-1 0 0,0 0 0,9 5 0,-13-6-7,28 13 12,8 5-10,-24-13-3,41 23 0,-37-19-2,-14-7 0,1-1 1,-1 1 0,1-1 0,0 0 0,7 3-1,-9-5 6,-19-5 44,4 2 79,-1-1-1,1 0 0,-1-1 0,1 0 0,-21-12 1,28 10 33,1-8-559,0-1 0,-4-25 1,-1-9-6542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7896,'1'-4'41,"1"0"10,0 0-1,0 0 1,0 0 0,0 1-1,1-1 1,0 1 0,-1-1-1,1 1 1,4-4-1,-6 7-12,0-1 0,0 0-1,1 0 1,-1 1-1,0-1 1,0 0-1,0 1 1,0-1-1,1 1 1,-1 0-1,0-1 1,1 1-1,-1 0 1,0 0 0,1 0-1,-1-1 1,0 2-1,1-1 1,-1 0-1,0 0 1,0 0-1,1 1 1,-1-1-1,0 0 1,1 1-1,-1-1 1,0 1 0,0 0-1,0-1 1,0 1-1,0 0 1,0 0-1,0 0 1,0-1-1,0 1 1,0 0-1,0 0 1,0 1-1,1 1 1,1 2 2,0 1-1,0 0 1,0-1-1,0 2 1,-1-1 0,0 0-1,-1 0 1,1 1-1,-1-1 1,0 1 0,0 8-1,-1 15 118,-2 32 0,0-43-74,0 5-56,-1 29 217,11 149 573,-4-175-656,0-1 1,13 44-1,4-21 26,-1-5 7,-19-42-20,0 0-31,1 4 8,-12-4-1227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5472,'22'32'141,"-9"-15"104,-1 1 1,-1 1 0,12 25 0,-17-32-196,-4-7-13,0 0-1,0 0 1,-1 0-1,0 0 1,2 9-1,2 37 95,-2-1-1,-2 0 1,-8 70 0,-3-42 120,6-56-216,-14 66 220,-17 104 474,24-114-355,5-30-174,-2 11 448,0 60 1,6-114-595,2-4-16,0 0 0,0 1 0,-1-1-1,1 0 1,0 0 0,0 0-1,0 0 1,0 0 0,0 1 0,1-1-1,-1 0 1,0 0 0,1 0 0,-1 0-1,0 0 1,1 0 0,-1 0-1,1 0 1,0 0 0,0 2 0,0-3-24,-1 1 1,0-1-1,0 1 1,0-1-1,1 1 1,-1-1-1,0 1 1,0-1-1,1 0 1,-1 1-1,0-1 1,1 1-1,-1-1 1,1 0-1,-1 1 1,0-1-1,1 0 0,-1 0 1,1 1-1,-1-1 1,1 0-1,-1 0 1,1 0-1,-1 0 1,1 0-1,-1 1 1,1-1-1,-1 0 1,1 0-1,-1 0 1,1 0-1,-1 0 1,1 0-1,-1-1 1,1 1-1,-1 0 1,1 0-1,0 0 1,2-2-8,0 0 1,0 0-1,0 0 0,0 0 1,0-1-1,0 1 0,3-4 1,89-110-1380,-34 35-5768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5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0 305 7624,'10'6'31,"0"-1"0,-1 0 0,2 0 0,-1-1 0,0 0 0,1-1 0,0-1-1,14 3 1,118-15 1027,15 4-106,-104-1-607,40-9 375,-85 14-642,1 0-1,-1-1 1,0 0 0,0-1 0,0 1-1,-1-2 1,1 1 0,-1-1-1,0-1 1,0 1 0,0-1-1,-1-1 1,0 1 0,-1-1 0,1 0-1,-1-1 1,8-12 0,18-27 90,48-52-1538,-30 43-6156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8344,'6'10'-24,"-4"-7"127,1 1 0,-1 0 0,0 0 0,0 0 0,-1 0 0,1 1 0,-1-1 1,0 0-1,0 1 0,0-1 0,-1 9 0,12 73 953,-12-39-853,-19 129 206,5-105-274,6-41 59,-21 53 1,27-81 168,2-2-356,-1 0 0,0 0 1,0 0-1,1 0 1,-1 0-1,0-1 1,0 1-1,1 0 1,-1-1-1,0 1 0,1 0 1,-1-1-1,0 1 1,1-1-1,-1 1 1,0-1-1,1 1 0,-1-1 1,1 1-1,-1-1 1,1 0-1,0 1 1,-1-1-1,1 1 0,0-1 1,-1 0-1,1 0 1,0 1-1,0-1 1,-1-1-1,-3-31 71,4 24-76,-1-82-1460,1-8-5922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31 229 7536,'-12'-70'64,"6"39"-28,2 11 104,0 0 0,0-27 0,4 45-129,0 1 0,0-1 0,0 0 0,1 1 1,-1-1-1,1 0 0,-1 1 0,1-1 0,0 0 0,-1 1 1,1-1-1,0 1 0,0-1 0,0 1 0,0 0 0,0-1 1,1 1-1,-1 0 0,0 0 0,1 0 0,-1 0 0,0 0 1,1 0-1,-1 0 0,1 0 0,0 1 0,-1-1 0,1 0 1,0 1-1,-1 0 0,1-1 0,0 1 0,-1 0 0,3 0 1,6-1 15,-1 1 1,0 0 0,0 0 0,0 1-1,12 3 1,-9-2-11,-6-1 5,0 0-1,0 1 1,0 0 0,-1 0-1,7 3 1,9 4 80,0 2 0,32 22 0,-51-32-47,1 2 22,-3-3-66,0 0 0,0 0 0,0 0 0,1 0 0,-1 0 0,0 0-1,0 0 1,1 1 0,-1-1 0,0 0 0,0 0 0,0 0 0,1 0 0,-1 0-1,0 1 1,0-1 0,0 0 0,0 0 0,1 0 0,-1 1 0,0-1-1,0 0 1,0 0 0,0 1 0,0-1 0,0 0 0,0 0 0,0 0 0,0 1-1,0-1 1,0 0 0,0 0 0,0 1 0,0-1 0,0 0 0,0 0-1,0 1 1,0-1 0,0 1 0,-16 3 166,0-1 0,0 0 0,0-1-1,0 0 1,0-2 0,0 0 0,-29-3 0,36 2-25,0-1 0,1 0 0,-1 0 0,1-1 1,0 0-1,-13-7 0,6 3-3,13 6-75,-9-6-1460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6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9416,'0'0'0,"15"29"8,-3 1 0,-3 3-8,-14 8 0,-14 1 0,-1 2-6600</inkml:trace>
  <inkml:trace contextRef="#ctx0" brushRef="#br0" timeOffset="1">40 352 5832,'-1'1'0,"-5"4"82,1 0 1,0 0-1,0 1 0,-4 7 0,7-11-56,1 0 0,0 0 0,0 0 0,0 0 0,1 0 0,-1 1 0,0-1 0,1 0 0,0 0 0,-1 1 0,1-1-1,0 0 1,0 1 0,0-1 0,1 0 0,-1 1 0,0-1 0,2 3 0,-1-3 42,0 1 0,0-1 1,1 0-1,0 1 0,-1-1 1,1 0-1,0 0 0,0 0 1,0 0-1,0 0 0,0-1 1,1 1-1,3 2 0,38 18 418,-27-13-243,17 7 0,-18-10 183,-1 1 0,0 1 0,0 1 0,16 12 0,-29-19-359,-1 0 0,1 0-1,0 0 1,-1 1 0,1-1 0,-1 0-1,0 1 1,0-1 0,0 1-1,0 0 1,0-1 0,-1 1 0,1 0-1,-1-1 1,0 1 0,0 0-1,0 0 1,0-1 0,0 1 0,0 0-1,-1 0 1,1-1 0,-2 4-1,0-1-21,1-1-1,-1 1 1,0-1-1,-1 0 0,1 0 1,-1 0-1,0 0 1,0 0-1,0 0 0,0-1 1,-1 0-1,1 1 1,-8 4-1,-42 19 139,41-25-142,4-3-232,0 0 0,0-1 0,0 0 0,0-1 0,1 1 0,-1-1 0,-13-8 0,-22-13-7722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6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9328,'0'0'2328,"0"8"-2122,-3 22-127,3-27-52,-1 0 1,1-1-1,0 1 1,-1 0-1,0-1 0,1 1 1,-1 0-1,0-1 1,0 1-1,-1-1 0,-1 4 1,-5 7 23,-19 51 188,-18 58 3,15-21 180,7-21-94,-36 73 596,58-150-704,-4 4 784,4-10-993,1-1 0,-1 1 0,1 0 0,0 0 0,0 0 0,0-1 0,0 1 0,0 0 0,1 0 0,-1 0 0,1 0 0,1-4 0,5-18 12,13-69-1915,1-7-7634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52 9240,'-36'-33'97,"35"32"-50,1 0-45,0 0 1,0 1 0,0-1 0,0 0-1,0 1 1,0-1 0,0 1-1,1-1 1,-1 0 0,0 1-1,0-1 1,1 1 0,-1-1 0,0 1-1,1-1 1,-1 1 0,1-1-1,-1 1 1,1-1 0,-1 1-1,1-1 1,-1 1 0,1 0-1,-1-1 1,1 1 0,-1 0 0,2-1-1,23-2 12,30 13-42,-46-8 37,35 7-15,-34-5 6,32 11 0,-9 1 0,-10-6 0,-8-7 1,-11-2 6,3 2 11,-5-3 261,-29-7 238,14 3-437,-32-10 251,32 11-272,2-1-266,0 1 0,0-1 0,-16-10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7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29 6640,'8'5'154,"0"-1"0,0 0 0,0 0 0,1-1 0,0 1 1,0-2-1,0 0 0,18 3 0,-23-4-127,9 2 256,1 0-1,-1 1 1,0 1-1,20 10 1,-22-10-140,-8-3-99,-1 0 0,1 0 0,-1 1 0,0-1-1,0 1 1,0-1 0,-1 1 0,1-1 0,0 1 0,-1 0-1,0 0 1,0 0 0,0 0 0,0 0 0,0 0-1,0 6 1,0-6 10,1 12 234,-4 18-59,-2 0-1,-1 0 1,-12 40 0,13-54-189,2-12 9,0 0 0,-1 1 0,1-1 0,-8 13 0,5-9 2,-5 11 112,-17 26 1,23-43-97,0 1 0,0 0 0,0-1 0,-1 0-1,1 0 1,-1 0 0,-1 0 0,1-1 0,-1 0-1,-8 5 1,13-8-45,-1 0 0,0-1 0,0 1 1,0-1-1,0 1 0,0-1 0,0 0 0,0 1 0,0-1 0,0 0 0,0 0 0,0 0 0,0-1 0,0 1 0,0 0 0,0-1 0,1 0 0,-4-1 1,1 1 3,1-1 0,0 0 1,0 0-1,0-1 0,0 1 1,1-1-1,-1 1 0,1-1 1,-4-4-1,0-3 4,0 0 1,1 0-1,0 0 0,0-1 0,-3-12 0,-1-16-7,8 22 25,5-8-24,0 1-1,2 1 1,1-1 0,1 1 0,17-36 0,7 4-12,-17 36 9,14-7-4,37-25-1,-60 47-12,-1 0-1,1 1 1,0-1-1,1 1 1,-1 0 0,0 1-1,8-3 1,5 0 1,-2-2-2,-11 4-1,0 1 1,0 0-1,1 0 0,-1 1 1,1 0-1,8-1 1,55-6 15,-66 9-16,1-1 0,-1 0 0,0 1 0,0 0 1,0 0-1,0 0 0,0 0 0,0 1 0,-1 0 0,1-1 0,0 1 0,-1 0 0,6 5 0,-4-4 0,1 1 1,0 1 0,0-1 0,0 1 0,-1 0 0,0 0 0,0 0-1,0 1 1,-1-1 0,0 1 0,0 1 0,0-1 0,-1 0 0,0 1 0,4 12 0,-3-1 14,0 1-1,-2-1 1,-1 1 0,0 0-1,-3 30 1,1-12 13,-9 91 163,10-121-187,-7 17 81,5-19-51,-3 3-3,4-6-19,-2-5-8,-11-11-1776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10040,'45'8'76,"-27"-5"1,-1 0 0,0-1 0,19 0 0,13-2 733,-47 0-556,16 0 702,10-6 633,-26 6-1568,-1 0 1,1-1-1,-1 1 1,0 0-1,1-1 1,-1 0-1,0 1 0,1-1 1,-1 0-1,0 0 1,2-1-1,15-9 17,62-30-1722,-30 15-6896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8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38 8072,'2'-1'-1,"2"-1"5,1 0 0,0 0 0,0 0 0,0 1 0,0 0 0,7-1-1,-10 2 11,0-1-1,24-8-4,-26 9-9,1-1 1,0 1-1,0-1 1,-1 1-1,1 0 0,0 0 1,0-1-1,0 1 0,0 0 1,-1 0-1,1 0 0,0 0 1,0 0-1,0 0 1,0 0-1,0 0 0,0 0 1,-1 0-1,1 0 0,0 1 1,0-1-1,1 1 0,17 12 3,-16-10-2,-1-1-1,0 1 1,0 0-1,0-1 1,-1 1 0,1 0-1,-1 0 1,2 4-1,-1 0 1,0 0-1,-1 0 0,0 0 0,0 9 1,0 44-1,-1 14 0,-1-59 0,1 24 3,-3 0 0,-11 60 0,-43 140 85,25-143 55,26-79-130,-5 17 133,-2-1 0,-2 0-1,0-1 1,-3 0 0,-26 37 0,18-35 190,24-32-96,-2-1 51,3-1-280,1 0 0,-1 0 1,1 1-1,-1-1 0,1 0 0,-1 0 0,0 0 1,1 0-1,-1 1 0,1-1 0,-1 0 0,0 0 0,1 0 1,-1-1-1,1 1 0,-1 0 0,0 0 0,1 0 0,-1 0 1,1 0-1,-2-1 0,0-4 45,0 0 1,0-1-1,1 1 0,-1-1 1,1 1-1,1-1 0,-1 1 1,1-1-1,-1 0 0,2 1 1,0-10-1,0 7-52,-1-13 27,0 7 24,1 0-1,0 0 0,4-14 0,51-235 373,-28 153-350,22-65-13,-40 142-57,18-42-1,6 1-4,-3 22-2,-2 19 0,-21 26 1,1 1 0,-1 0 1,1 0-1,1 1 0,-1 0 1,1 1-1,0 0 0,0 1 1,0 0-1,1 0 0,-1 1 1,1 0-1,19 0 0,-23 2 3,-1 0 0,1 0 0,-1 1 0,1 0 0,-1 0-1,1 1 1,-1 0 0,0 0 0,11 6 0,-7-4 1,-5-2 2,1 0 0,-1 1 0,1 0 0,-1 0 0,0 0 0,0 0 0,-1 1 0,1 0 0,-1 0 0,5 5 0,-6-5-1,-1-1 0,0-1 1,-1 1-1,1 0 0,-1 0 0,0 0 1,0 0-1,0 1 0,0-1 1,0 0-1,-1 0 0,0 1 1,1-1-1,-1 0 0,0 0 0,-1 1 1,1-1-1,-1 3 0,1-1 5,-1 2 5,0 1 1,0-1-1,-1 0 0,0 1 1,0-1-1,-1 0 0,0 0 0,-5 10 1,3-8-3,2-1 7,-1-1 1,-1 0-1,0 0 0,0 0 0,0 0 0,-1-1 0,-7 8 0,4-6-3,-28 26 161,24-24-149,11-9-15,0 0 0,0 0-1,0 1 1,0-1-1,-1 0 1,1-1 0,0 1-1,-1 0 1,1-1-1,0 1 1,-1-1 0,1 0-1,0 0 1,-1 0-1,1 0 1,-1 0 0,1 0-1,0-1 1,-4 0 0,-33-14 52,38 14-65,-5-2 2,1-1 1,-1 0 0,1 0-1,0-1 1,1 1 0,-1-1-1,1 0 1,-8-11 0,6 8-5,-2-2-116,0 0-1,0-1 1,1-1-1,-8-16 1,8 15-870,-12-25-6820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81 6728,'25'-9'634,"-23"7"-339,-1-4-20,-1 5 90,-2 0-253,-6-2 3,8 3-112,0 0-1,0 0 1,0 0 0,0 0 0,0 0-1,0 0 1,-1 0 0,1-1 0,0 1 0,0 0-1,0 0 1,0 0 0,0 0 0,0 0-1,0 0 1,0 0 0,0 0 0,-1 1 0,1-1-1,0 0 1,0 0 0,0 0 0,0 0-1,0 0 1,0 0 0,0 0 0,0 0 0,0 0-1,0 0 1,-1 0 0,1 0 0,0 0-1,0 0 1,0 0 0,0 0 0,0 0 0,0 1-1,0-1 1,0 0 0,0 0 0,0 0-1,0 0 1,0 0 0,0 0 0,0 0 0,0 0-1,0 0 1,0 1 0,0-1 0,0 0-1,0 0 1,0 0 0,0 0 0,0 0 0,0 0-1,0 0 1,0 0 0,0 1 0,-1 3 20,0 0 1,-1-1-1,0 1 1,1 0-1,-5 6 1,-14 25 379,13-15-171,1-1 0,1 0 0,0 1 0,-3 34 0,6-13-94,3-25 197,3-4-242,0 0 0,1-1-1,0 0 1,10 16 0,-4-15 195,0-5-202,0 0-1,1 0 1,-1-1-1,1-1 1,1 0 0,-1-1-1,0 0 1,1-1-1,23 3 1,-20-4-46,-10-1-10,0-1 0,-1 1 0,1-2 0,0 1 0,0 0 0,-1-1 1,1 0-1,6-3 0,15-3 121,40-17 0,-52 14 44,-1-3-104,-1-1 1,15-20 0,-22 19 89,-5 8-148,0-1-1,-1 0 1,0 1-1,0-1 1,0 0 0,-1 1-1,0-1 1,-1 1-1,0-1 1,0 1 0,-1 0-1,-4-10 1,-5-17 55,-21-52 184,29 77-240,0 1 0,0-1 0,-1 1-1,-1 0 1,1 1 0,-1-1 0,-9-8 0,11 13 9,-1-1 1,-1 1 0,1 0-1,0 0 1,-1 1 0,1-1-1,-1 1 1,0 1 0,0-1-1,1 1 1,-1 0 0,-12-1-1,10 1 8,-5 0 52,0 0-1,0 1 1,0 0-1,0 1 0,-21 3 1,20-2-50,7-1 21,0 0 1,0 1 0,0-1-1,0 1 1,-10 4 0,-3 2-2009,1-2-7984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8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9952,'11'21'-14,"-5"-11"-8,0 1 0,-1 0-1,0 0 1,-1 1 0,-1-1-1,0 1 1,2 13 0,0 14-45,0 11 54,-6-17 22,-1 0 0,-10 51 1,11-75-9,-7 47 67,-31 168 240,28-132-98,5-26-25,5-45-118,1-7 28,-1 0 1,0 1 0,-1-1-1,-6 22 1,7-35 277,1 1-170,-3 4-7,2-5 96,6-31-88,2-32-1645,0-7-5859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5024,'18'18'92,"-15"-15"-23,0 3 5,-3-2-20,-2 7 0,2-10-51,-1 0 1,1 0 0,-1 0 0,1-1 0,-1 1 0,1 0 0,-1 0 0,1-1 0,-1 1 0,0 0 0,0-1 0,1 1 0,-1-1 0,0 1 0,0-1 0,1 1 0,-1-1 0,0 1 0,-1-1 0,0 1 6,-29 18 575,-53 23 1,33-17-143,46-23-320,0 1-1,1 0 0,-1 0 0,1 0 0,-1 1 0,1 0 0,0 0 0,0 0 0,1 0 0,-1 0 0,1 1 0,0-1 0,0 1 0,0 0 0,-3 8 0,4-5 37,0 1-1,1-1 0,-1 0 0,1 0 0,1 1 0,0-1 1,0 0-1,1 1 0,2 13 0,-2-16-87,0 1 1,1-1-1,0 0 0,0 0 0,1 0 1,-1 0-1,1-1 0,0 1 0,1-1 1,6 9-1,-8-12-33,1 0 0,0-1 0,-1 1 0,1-1 0,0 1 0,0-1 1,0 0-1,0 0 0,0-1 0,1 1 0,-1-1 0,6 1 0,-4 0 2,-2-1-17,0 0 1,1-1 0,-1 1 0,0 0 0,0-1-1,0 0 1,0 1 0,0-1 0,0-1 0,0 1-1,0 0 1,0-1 0,0 1 0,-1-1 0,1 0-1,3-3 1,-3 3 2,4-3 33,-1 0-1,0-1 0,0 1 0,6-8 1,-2 2-31,-4 5 19,0 0-1,-1 0 0,0-1 1,-1 0-1,1 0 1,6-15-1,2-4 172,-4 8-45,-7 15-98,5-3 2,-6 6-70,0 0-1,0 0 0,0 0 1,0 1-1,-1-1 1,1 0-1,0 0 1,0 1-1,0-1 0,0 0 1,-1 1-1,1-1 1,0 1-1,0-1 0,-1 1 1,1-1-1,0 1 1,-1-1-1,1 1 0,0 1 1,-1-2-2,4 5 9,0 0-1,-1 1 0,0 0 1,0 0-1,-1 0 0,1 0 1,-1 0-1,-1 0 0,1 1 1,0 8-1,2 2 8,0-5-17,-2-8-1,-1 1 0,0-1 0,0 0 0,0 1 0,0-1 0,0 0 0,-1 8 0,22-23-9,19-24-1649,4-8-6618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39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6368,'6'6'9,"-3"-4"18,-1 1 0,1-1 0,-1 1-1,0-1 1,0 1 0,0 0-1,3 6 1,-4-7-17,-1-1 0,0 1 0,1 0-1,-1 0 1,0-1 0,0 1 0,-1 0 0,1-1 0,0 1-1,0 0 1,-1 0 0,1-1 0,-1 1 0,0 0 0,1-1-1,-1 1 1,0-1 0,0 1 0,-1 1 0,-52 80 176,48-75-130,-1 0 0,0 0 0,-1 0-1,0-1 1,-16 12 0,0 0 152,16-11-164,-2 0 143,0 2-1,1-1 1,-1 1 0,2 1-1,-15 21 1,17-19 3,0 1 1,0-1-1,1 1 0,1 0 0,-5 24 0,8-16 76,0 0 1,2 0-1,0-1 0,6 28 0,-6-48-249,-1 0 0,1 0 0,-1-1 0,1 1 0,-1 0 0,1 0 0,0 0 0,0-1 0,-1 1 0,1 0 0,0-1 0,0 1 0,0-1 0,0 1 0,0-1 0,-1 1 0,1-1 0,0 0 0,0 0 0,0 1 0,0-1 0,0 0 0,0 0 0,0 0 0,2 0 0,26-4 157,-15-1-202,0-1-1,0 0 1,0-1-1,-1 0 1,0-1-1,23-19 1,-6 5-1074,40-28-5918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0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94 8696,'27'-27'0,"-9"9"-5,17-15-20,-33 31 23,0 1 0,1-1 0,-1 0 0,0 1 0,1 0 0,0 0 0,-1-1 0,1 2 0,0-1 0,-1 0 0,1 0 0,5 0 0,-7 2-2,0-1 0,0 1 0,0-1 1,-1 1-1,1-1 0,0 1 0,0 0 1,-1-1-1,1 1 0,0 0 0,-1 0 1,1-1-1,0 1 0,-1 0 0,0 0 0,1 0 1,-1 0-1,1 1 0,1 1-4,2 4 0,8 22-48,41 173-243,-52-201 287,1 0 4,6 4 17,-3-6 46,3-7 77,0 0 1,-1 0-1,12-16 1,-16 19-40,0 0 0,-1 1 0,1-1 0,-1 0 1,0-1-1,0 1 0,-1 0 0,1 0 0,-1-1 1,-1 1-1,2-7 0,-2 3 5,0 1 1,-1-1-1,0 1 1,0 0-1,0-1 0,-1 1 1,-1 0-1,-2-8 0,-11-9-20,7 18 63,0 3-104,0 0 1,0 1-1,0 1 0,-18-3 1,12 7 23,-6 5-38,1 1 0,-1 1 0,2 1 0,-1 1-1,-22 17 1,33-20-21,0 0 0,-15 18 0,16-15-2,0 0 0,-9 20 0,11-18 0,0 0 0,-6 25 0,8-24 0,1 1 0,-1 29 0,4-27 0,0 1 0,5 24 0,-3-26 0,2-1 0,9 28 0,-8-29 0,2-1 1,13 22-1,-10-19 8,1-1 1,1-1-1,0 0 0,1-1 1,0 0-1,1-1 1,1-1-1,-1 0 0,2-1 1,17 9-1,-28-17 5,-1 0 0,1 0 1,0-1-1,0 0 0,0 0 0,0 0 0,0 0 1,0-1-1,0 0 0,1 0 0,8-2 1,-7 1 3,3 0 12,0-1 0,0 0 1,0-1-1,0 0 0,0 0 0,-1-1 0,13-7 1,-9 5-7,7-6 92,108-107-1414,-53 40-5907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1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2160,'0'0'4576,"2"4"-4190,6 14-238,-8-17-133,1-1-1,-1 1 0,0-1 0,0 0 0,0 1 1,0-1-1,1 0 0,-1 1 0,0-1 0,0 0 0,0 0 1,1 1-1,-1-1 0,0 0 0,1 0 0,-1 1 1,0-1-1,0 0 0,1 0 0,-1 0 0,0 1 1,1-1-1,-1 0 0,1 0 0,13 5 137,0 1 0,-1 0 0,0 1 0,0 1 0,0 0 0,-1 1 0,-1 0 0,1 1 0,-1 0 0,-1 0 0,15 20 0,-17-20-104,-5-6-8,0 0-1,0 0 0,-1 1 1,0-1-1,1 1 1,1 6-1,3 9 113,6 29-1,-12-44-117,-1 0-1,0 0 1,0 0 0,0 0-1,-1-1 1,0 1-1,1 0 1,-2 0-1,1 0 1,-1 0 0,1-1-1,-5 7 1,3-4 1,-1 3 35,-1-1 1,0 0-1,-1-1 1,0 1-1,0-1 1,0 0-1,-1 0 1,-12 9-1,4-2 24,11-13-68,1 0 0,-1 1 1,1-1-1,-1-1 0,0 1 0,0 0 0,0-1 0,0 0 0,0 0 0,0 0 0,0 0 0,0-1 0,0 0 0,-1 1 1,-5-2-1,8 1-19,1 0 29,1 0-33,0-1-1,0 1 1,0 0-1,0 0 1,-1 0-1,1-1 1,0 1-1,0 0 1,0 0 0,0-1-1,0 1 1,0 0-1,-1 0 1,1 0-1,0 0 1,0-1-1,0 1 1,-1 0-1,1 0 1,0 0 0,0 0-1,0 0 1,-1 0-1,1 0 1,0-1-1,0 1 1,-1 0-1,1 0 1,0 0 0,-1 0-1,1 0 0,0 0-1,-1 0 1,1 0 0,-1 0-1,1 0 1,0 0-1,-1 0 1,1 0-1,0-1 1,-1 1 0,1 0-1,0 0 1,0 0-1,-1-1 1,1 1 0,0 0-1,-1 0 1,1-1-1,0 1 1,0 0 0,0-1-1,-1 1 1,1 0-1,0-1 1,0 1 0,0 0-1,0-1 1,0 1-1,-1 0 1,1-1-1,0 1 1,0 0 0,0-1-1,0 1 1,0 0-1,0-1 1,0 0 0,2-17 8,1-1 1,0 0-1,2 1 1,0 0-1,12-29 1,-15 41-10,-1 3 1,0 0 1,0 0-1,1 0 0,-1 0 0,1 0 1,0 1-1,-1-1 0,5-4 1,4-5-1,-2-2 0,-4 8 1,1-1 0,-1 1-1,1 0 1,7-7 0,23-26 4,5-3-4,-8 11-2,-11 11 0,-19 18 0,-1 1 0,1 0 0,0 0 0,-1 0 0,1 0 0,0 0 0,-1 1 0,1-1 0,4 0 0,-4 0 0,0 1 0,1 0 0,-1 0 0,0 0 0,0 0 0,1 1 0,-1-1 0,3 2 0,22 9 0,-4 7 0,-15-12 0,-1 0 0,13 25 0,-16-26 0,9 25 0,-4-4 0,-6-18 0,-3 2 1,0-3 6,1 1 10,0-3-40,-5-12 1422,-4-10-1927,1-1 1,-5-21-1,-2-12-7338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9240,'9'19'0,"2"13"1,8 56 18,-10-39 5,4-3 95,-7-30 114,-2 1 0,1 0 0,-2 0 0,3 31 0,-6-26-35,1-3 145,-3 36 0,0-43-300,-7 25 230,-36 126 387,31-102-440,-4 75 293,17-121-489,1-10 1,-1 0 0,1 0 0,0 0 0,1 0 1,1 10-1,9 37 97,-4-18 117,6 58 1,-13-89-217,0 1-1,0-1 1,1 1 0,-1 0 0,1-1-1,2 7 1,26 38 486,-21-34-329,-8-14-177,0 0 1,1 1-1,-1-1 0,0 0 0,0 0 1,1 0-1,-1 1 0,0-1 1,0 0-1,1 0 0,-1 0 1,0 0-1,1 0 0,-1 1 1,0-1-1,1 0 0,-1 0 0,0 0 1,1 0-1,-1 0 0,0 0 1,1 0-1,-1 0 0,0 0 1,1 0-1,-1-1 0,0 1 1,1 0-1,-1 0 0,0 0 0,1 0 1,-1 0-1,0-1 0,1 1 1,-1 0-1,0 0 0,1-1 1,14-14 14,50-96-1785,-24 32-7179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2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62 6904,'-1'18'1,"1"-14"0,0 0-1,0 0 1,0 0 0,1-1 0,-1 1 0,1 0 0,2 6 0,23 68 9,-16-64 5,4-3-10,0 0 1,0-1-1,23 11 0,-16-14-11,108 13-8,30-14-35,-138-6 45,-5 0-2,0 0 0,24-4 0,-14 0 4,48-3 1,139-14 206,-134 16 151,82 8 1387,-153-1-1588,1 0 0,-1 1 1,0 0-1,0 0 0,0 0 1,0 1-1,0 0 0,8 7 1,-6-5 108,1 0 1,-1 0 0,1-1-1,23 7 1,-25-11-170,0 0 1,0-1-1,0 0 1,0-1-1,0 0 1,0 0-1,0-1 1,10-3-1,-6 1-54,-7 3-1,-1-1-1,1 0 1,-1-1 0,0 1 0,0-1-1,0 0 1,7-6 0,-3 3-10,-3 2 16,1 0 1,-1-1-1,0 1 1,0-1-1,7-8 1,-4 3-15,-6 6 1,0 0 1,0 0 0,0 0 0,-1-1 0,1 1 0,-1-1 0,0 0-1,-1 0 1,1 0 0,-1 0 0,0 0 0,1-9 0,1-33 124,-3 44-152,0 1 0,0-1-1,0 1 1,0-1 0,-1 0-1,0 1 1,1-1 0,-1 1-1,0-1 1,0 1 0,0-1 0,0 1-1,-4-5 1,4 5 0,-2-4-2,1 0 0,-1 1 0,0 0 0,0 0 1,-1 0-1,1 0 0,-1 0 0,0 1 0,-1-1 0,1 1 1,-1 0-1,0 1 0,-7-6 0,-18 1-1,27 7-2,-1 1-1,1 0 1,-1 0 0,1 0-1,0 0 1,-1 1 0,-3 0-1,4 0 1,0 0-1,1 0 0,-1 0 0,0 0 1,0 1-1,1 0 0,-1-1 1,-2 3-1,-2 3 0,0 0 1,1 1-1,0 0 0,0 0 1,1 0-1,0 0 0,-6 13 1,-22 62-9,26-64 8,-9 28-48,-20 93 1,32-123 42,2-12-1,1 0 0,0 0 1,0 1-1,0-1 0,1 0 0,-1 0 0,2 7 0,0 12-17,2 0 0,0-1 0,1 0 0,10 29 0,-9-40 19,15 30-13,-9-26 12,20 26-1,-31-42 6,0 1 0,1-1-1,-1 1 1,1-1 0,-1 1 0,1-1-1,-1 0 1,1 1 0,-1-1-1,1 0 1,-1 1 0,1-1 0,-1 0-1,1 0 1,0 1 0,-1-1-1,1 0 1,0 0 0,33 5-1,-24-5 1,-1 0 0,0-1 0,18-3 0,-8-2-1,0 0 0,0-2 0,0 0 0,30-20 1,128-85-1696,-95 62-6564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31 6008,'0'-2'-63,"-1"-4"-20,0 5 57,-1-1-1,1 1 1,-1-1-1,1 1 1,-1 0-1,0 0 1,0-1-1,1 1 1,-1 0-1,0 1 1,0-1-1,0 0 1,-4 0-1,5 0 17,-5 0 14,0-1 0,0 1 0,0 0-1,0 0 1,-1 1 0,1 0 0,-12 1 0,10 0 12,-6 0 29,1 1 0,-1 0 1,0 0-1,1 2 0,-18 6 1,17-5-2,-129 38 977,134-41-857,2 0-94,0 0 1,1 0 0,-1 0 0,1 0-1,0 1 1,-1 0 0,1 1-1,0-1 1,-10 10 0,9-5 91,-1 0 0,-10 17 0,18-23-130,-1 1 0,1-1-1,-1 0 1,1 1-1,0-1 1,-1 0 0,1 0-1,1 1 1,-1-1-1,0 0 1,0 1 0,1-1-1,-1 0 1,1 0-1,0 1 1,0-1 0,0 0-1,0 0 1,0 0-1,0 0 1,3 3 0,-2-3 11,2 5 18,1-1-1,0 0 1,0 0 0,0 0-1,1-1 1,0 0-1,0 0 1,9 5 0,-6-3-14,-1-1 5,1 0-1,0-1 1,0 0-1,0-1 1,0 0-1,1 0 1,-1-1-1,16 3 1,-12-2-21,-2-1 15,1 0 0,0-1 0,0 0 0,0-1 0,18-1 0,-21 0-30,-6 1-6,0-1-1,0 0 1,0-1 0,0 1 0,0 0-1,0-1 1,0 0 0,0 0-1,0 0 1,0 0 0,3-2-1,7-3 8,41-18-1235,1-3-4942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6816,'3'85'123,"-1"0"2,-8 54 116,2 16-152,1-68 78,0-54-140,2-2-11,-6 42 141,-17 128 360,20-127-218,-8 47 1589,10-142-1581,0 0 1,-8-31-1,-1-6-121,10 50-170,0 0-1,0 0 1,1-1 0,0 1 0,1 0-1,0 0 1,0 0 0,1-1-1,0 1 1,0 1 0,1-1 0,0 0-1,6-12 1,0 7-6,0 1 0,1 0 0,0 0 0,1 1 0,21-18 0,-21 20-8,-7 6-1,0 0 0,0 0 1,1 0-1,-1 1 0,1-1 0,7-2 1,24-8 4,-30 11-5,-1 2-1,1-1 1,-1 0-1,1 1 1,9 1-1,-7 0 3,0 1 0,0 0 0,0 0 0,0 1 0,-1 0 0,1 0 0,-1 1 0,1 0 0,-1 1 0,0-1 0,6 6 0,-2 0 4,14 9 67,26 30 0,-43-41-47,-2 1 0,1 0 0,-1 0 0,0 1 0,-1 0 1,0 0-1,5 15 0,-8-16 4,0 0-1,0 1 1,-1-1 0,-1 1-1,1-1 1,-3 19 0,-3-2 129,-13 43 1,16-65-114,-1 4-13,22-67-19,19-32-1551,-16 42-6137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7264,'11'1'37,"-1"0"0,22 4 1,-31-4-30,0-1-1,1 1 1,-1 0 0,0-1 0,0 1 0,1 0 0,-1 0 0,0 0-1,0 0 1,0 0 0,0 0 0,0 1 0,0-1 0,-1 0 0,1 0-1,0 1 1,0 1 0,3 3 11,2 3-3,15 32 113,-3 5 52,18 72-1,-31-99-161,4 38 129,11 159 420,-9-140-281,-10-50-177,0 4 238,8 43 0,-9-71 436,0-5-646,-13-69 79,-13-44-1430,11 47-5327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2784,'0'0'177,"5"2"-25,-1 0-91,-3-2 25,1 1 0,-1 0 0,1-1 0,-1 1-1,0-1 1,1 1 0,-1-1 0,1 1 0,-1-1 0,4 0 0,-4 2 396,4 6 2,-4-6-415,-1-1 0,1 1-1,0 0 1,-1 0 0,1-1 0,-1 1-1,1 0 1,-1 0 0,0 0-1,0-1 1,0 1 0,0 2 0,1 17 312,38 163 957,-22-101-979,-1-14-144,-13-58-197,10 53 242,7 85-1,-21-134-201,0-1 0,-1 1 0,0-1 1,-1 0-1,-1 0 0,-8 21 0,-1 6 48,8-24-88,-7 37 91,-10 127 199,17-112-208,-2 87 411,7-152-466,0 1 0,-1-1 0,0 0 1,0-1-1,0 1 0,0 0 0,0 0 0,-1 0 1,0-1-1,-4 8 0,5-9-28,-1 0 0,0 0 0,0-1 0,0 1 0,-1 0 0,1-1 1,0 1-1,0-1 0,-1 0 0,1 0 0,-5 2 0,3-2 5,-27 12 223,-37 9 0,38-14 15,-53 24-1,45-12-125,18-8-83,-2-1 1,-28 11-1,44-20-47,1 0 0,0-1 0,-1 0 0,1 0 0,-1 0 0,0 0 0,1-1 0,-1 0 0,1 0 0,-1-1 0,0 1 0,1-1 0,-1-1 0,1 1 0,-6-3 0,9 4-4,0-1 1,1 0-1,-1 0 0,0 0 1,1-1-1,-1 1 0,1 0 1,-1-1-1,1 1 1,-3-4-1,3 2 0,-1 0 1,1 0-1,0-1 0,0 1 0,1-1 1,-1 1-1,1-1 0,-1 1 1,1-1-1,0 1 0,0-1 0,1 1 1,-1-1-1,1 1 0,1-5 1,-1 6-2,5-12-12,4 1-286,0 1 1,2 0 0,-1 0 0,18-12 0,22-16-7075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7088,'5'0'77,"0"-1"0,-1 1-1,1-1 1,0 0 0,0 0 0,-1-1 0,1 1 0,-1-1 0,8-4-1,37-28 1069,-31 20-978,4-4 38,-1 1 116,42-26 1,-56 39-280,1 0 0,-1 1 0,1-1 1,-1 2-1,1-1 0,0 1 0,0 1 0,0-1 1,0 1-1,1 1 0,8-1 0,-6 2-18,-5 0 0,-1 0 0,1 0 0,0 1-1,-1-1 1,7 4 0,-6-3-10,17 6 99,0 0 1,0 2 0,-1 1 0,40 25 0,-57-32-84,-1 0 0,1 0 1,-1 0-1,-1 0 0,1 1 1,0-1-1,-1 1 0,0 0 1,0 0-1,-1 1 0,5 9 1,-6-7 4,1 1 0,-1-1 1,0 0-1,-1 1 1,0-1-1,0 0 1,-1 1-1,0-1 0,-1 0 1,-4 15-1,-6 11 156,-22 46 1,11-36-63,-26 52 343,48-95-357,9-27-46,10-25-1633,4-4-6289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8792,'5'9'32,"-1"1"-1,0 0 1,-1 0 0,0 0 0,1 13 0,-1-11 6,1 6 19,-1 0 0,-1 1 1,1 21-1,-1 9 126,1-11-79,13 143 199,-14-166-289,13 127 189,-12-123-157,-1-13 68,-1 0-1,0 0 0,0 0 0,0 1 0,-1-1 0,0 7 1,34-95-1278,-5 18-5336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5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81 7352,'0'-74'208,"-1"73"-206,1 1 1,0 0-1,0 0 0,0 0 1,0 0-1,0 0 1,0-1-1,0 1 0,0 0 1,0 0-1,0 0 1,0 0-1,0-1 0,0 1 1,0 0-1,0 0 0,0 0 1,0-1-1,0 1 1,0 0-1,0 0 0,0 0 1,0 0-1,0 0 1,0-1-1,0 1 0,0 0 1,1 0-1,-1 0 1,0 0-1,0 0 0,0-1 1,0 1-1,0 0 1,0 0-1,0 0 0,1 0 1,-1 0-1,0 0 1,0 0-1,0 0 0,0-1 1,1 1-1,-1 0 1,0 0-1,0 0 0,0 0 1,0 0-1,1 0 1,-1 0-1,0 0 0,0 0 1,0 0-1,0 0 1,1 0-1,-1 0 0,0 0 1,0 0-1,0 1 1,0-1-1,1 0 0,-1 0 1,0 0-1,0 0 1,8 11 53,13 41-15,8 19-936,-23-54-3591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13 5832,'-4'1'0,"-29"21"0,25-16 29,0 0 0,0 0 0,1 1 0,0 0 0,0 0 0,1 0 0,-10 15 0,15-18 171,1 2 40,2-5-196,-1 0 0,1-1 0,0 1 0,0-1 0,-1 1 0,1-1 0,0 0 0,0 1 0,0-1 0,0 0 0,3 0 0,3-1 43,0 0 1,0 0 0,0-1-1,14-4 1,-10 3-34,3-1 96,0 0 1,-1-2 0,1 1-1,-1-2 1,0 0 0,-1 0-1,0-1 1,0-1 0,14-12-1,-5 4 168,-21 16-274,0 0 0,0 0 1,1 0-1,-1 1 0,0-1 1,0 0-1,1 0 1,-1 1-1,0-1 0,1 1 1,-1-1-1,0 1 0,1 0 1,-1-1-1,1 1 0,-1 0 1,1 0-1,-1 0 0,1 0 1,-1 0-1,0 1 0,3-1 1,-3 1-20,1 0 0,-1 0 0,0 0 0,0 0-1,0 0 1,0 0 0,0 0 0,0 1 0,0-1 0,-1 0 0,1 0 0,0 1 0,-1-1 0,1 0 0,-1 1 0,1-1 0,0 3 0,0 7 25,1-1 0,-2 1 0,1 0 0,-3 19 1,1-15-29,-1 0 23,0 0 0,-8 26 0,-7 23 49,-26 110 152,38-153-232,2-6 7,1-1-1,-1 20 1,0-4 10,0 4 17,1 1 1,3 58-1,-1-91-40,1 0 7,-1-1-15,0-1 0,0 0 1,0 0-1,0 0 0,0 0 0,0 1 1,0-1-1,0 0 0,0 0 1,0 0-1,0 0 0,0 1 1,0-1-1,0 0 0,0 0 0,1 0 1,-1 0-1,0 1 0,0-1 1,0 0-1,0 0 0,0 0 1,0 0-1,0 0 0,0 1 1,1-1-1,-1 0 0,0 0 0,0 0 1,0 0-1,0 0 0,0 0 1,1 0-1,-1 0 0,0 0 1,0 0-1,0 0 0,0 1 1,1-1-1,-1 0 0,0 0 0,0 0 1,0 0-1,0 0 0,1 0 1,-1 0-1,0-1 0,16-10 3,-6-1-92,1 0 0,-2-1 1,12-21-1,-6 11-953,27-39-5978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2424,'0'0'264,"1"3"-44,1 7-90,-1-6 23,0 1-1,0-1 0,0 0 1,0 0-1,1 1 1,2 4-1,-4-8-126,-1 0 0,0 0 0,0 0 0,0 0 0,1 0 0,-1 0 0,0 0 0,0-1 1,-1 1-1,1 0 0,0 0 0,0-1 0,0 1 0,0-1 0,-1 1 0,1-1 0,0 0 0,-2 1 0,-11 1 205,1-1 1,-18 1 0,22-3-125,0 1 1,1 0-1,-1 1 1,1 0-1,-1 1 1,1 0-1,0 0 1,-1 0 0,1 1-1,0 0 1,-14 9-1,17-9-41,-18 12 224,-21 17-1,37-26-203,0 0 0,1 1 1,0-1-1,0 1 0,1 0 0,-1 1 1,-5 10-1,11-16-66,0-1 1,-1 0-1,1 0 1,0 0 0,-1 0-1,1 1 1,0-1-1,0 0 1,0 0-1,0 0 1,0 0 0,1 1-1,-1-1 1,0 0-1,0 0 1,1 0-1,-1 0 1,1 0 0,-1 1-1,1-1 1,-1 0-1,1 0 1,0 0-1,0 0 1,-1-1-1,1 1 1,0 0 0,0 0-1,0 0 1,1 0-1,1 2 25,1-1 0,-1 1 0,1-1 0,0 0 0,7 3-1,-8-4-37,2 1 22,-1-1 1,1 1-1,-1-1 1,1-1-1,0 1 1,-1-1-1,1 1 1,5-2-1,-6 1-23,0-1 1,0 0-1,0-1 0,0 1 0,0-1 0,0 1 0,0-1 0,0 0 0,-1-1 0,1 1 0,-1-1 0,1 1 1,3-5-1,33-37 52,-26 26-33,-9 10 30,1 0 1,-1 1-1,2-1 0,-1 1 0,9-6 0,-14 12 108,1 0-67,5-2 7,-6 3-88,1-1-1,-1 1 1,1 0 0,-1 0 0,1-1 0,-1 1 0,1 0-1,-1 0 1,1 1 0,-1-1 0,0 0 0,1 0 0,-1 1 0,1-1-1,-1 1 1,1-1 0,-1 1 0,0 0 0,0-1 0,1 1-1,-1 0 1,0 0 0,0 0 0,0 0 0,0 0 0,0 0 0,0 0-1,0 1 1,0-1 0,1 2 0,1 2 16,0 0 0,0 0 0,0 1 0,0-1 0,2 9 0,6 20 293,-9-32-269,-1 26 107,0-18-128,-1 0 0,0 0 0,0 0 1,-1-1-1,0 1 0,-1 0 0,0-1 1,-1 1-1,-4 11 0,-44 81 95,49-100-123,-63 123 71,38-72 25,-48 83 31,72-131-118,-17 27 65,-21 49 1,19-37 20,11-22-2,0 0 0,-15 46 0,25-63-25,1 3 18,1-4 16,2 4 5,-2-6 6,17 6 129,-8-7-200,0-1 0,0 0 1,0 0-1,0-1 0,0 0 1,0-1-1,0 0 0,16-6 1,-11 2-10,0-2 0,0 0 0,-1 0 0,21-18 0,12-10-1688,1-3-6644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7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11032,'7'15'115,"0"-1"1,-1 1 0,0 0 0,-1 0 0,-1 1 0,4 25-1,-7-21 8,0-1-1,-2 0 1,0 0-1,-1 0 1,-7 30-1,5-30-90,2 0 20,0 0 0,1 0 0,1 0 0,1 0 0,1 0 0,4 18 0,-3-15-39,-1-10 10,0 0-1,1 0 0,1 0 1,0-1-1,0 0 0,1 0 1,1 0-1,13 20 1,-18-29-20,1-1 0,-1 1 1,1 0-1,0-1 0,0 0 0,-1 1 1,1-1-1,0 0 0,0 0 1,1 0-1,-1 0 0,0 0 1,0 0-1,0 0 0,1-1 0,-1 1 1,0-1-1,0 0 0,1 0 1,-1 0-1,0 0 0,1 0 1,-1 0-1,0-1 0,1 1 1,-1-1-1,0 1 0,4-2 0,3-2 9,0 1 0,0-1-1,-1 0 1,1-1-1,9-7 1,-5 4-6,-8 5 1,-1 0 0,1 0 0,-1-1 0,0 0 0,0 1 0,6-8 0,17-20 57,27-40 0,-26 24-23,27-27 84,-54 72-90,2-7 15,-3 9-49,0 0-1,0 0 1,0 0-1,0-1 0,0 1 1,0 0-1,0 0 1,0 0-1,0 0 1,0 0-1,0-1 0,1 1 1,-1 0-1,0 0 1,0 0-1,0 0 1,0 0-1,0 0 0,0 0 1,1-1-1,-1 1 1,0 0-1,0 0 1,0 0-1,0 0 0,1 0 1,-1 0-1,0 0 1,0 0-1,0 0 1,0 0-1,1 0 0,-1 0 1,0 0-1,0 0 1,0 0-1,0 0 1,1 0-1,-1 0 0,0 0 1,0 0-1,0 0 1,0 0-1,1 1 1,-1-1-1,0 0 0,0 0 1,0 0-1,0 0 1,0 0-1,0 0 1,1 0-1,-1 1 0,0-1 1,0 0-1,0 0 1,0 0-1,0 0 1,0 1-1,0-1 0,0 0 1,0 0-1,0 0 1,0 0-1,0 1 1,2 18-1,-2-7-1,-1-1-2,1 0-1,1 0 1,0 0-1,0 0 1,5 16-1,-5-25-1,0-1 0,0 1-1,0 0 1,0-1 0,0 1-1,1-1 1,-1 1 0,0-1-1,1 0 1,-1 0 0,1 1 0,0-1-1,-1 0 1,1 0 0,0 0-1,0-1 1,-1 1 0,1 0-1,0-1 1,0 1 0,3-1-1,36 3-53,-37-3 62,6 0-30,1-1 0,-1 0 1,20-6-1,-13 4 15,-4 1-17,-1-1 1,0 0-1,0 0 0,-1-1 0,21-10 0,-13 5 10,1 1 0,25-7 0,-34 13 19,20 2 0,-27 0 0,-1 0 0,1 0 0,-1 0 0,1 0 0,-1 1 0,1-1 0,-1 1 0,1 0 0,-1 0 0,0 0 0,6 3 0,10 4-7,-12-7 4,1 1-1,-1-2 1,1 1 0,-1-1 0,1 0-1,-1-1 1,0 0 0,1 0 0,9-3-1,7-4-16,41-18 0,38-31-39,-101 55 57,1 0 0,-1 0 1,0 0-1,1-1 0,-1 1 0,0-1 1,-1 0-1,1 0 0,0 1 0,-1-1 0,0 0 1,1 0-1,-1 0 0,-1-1 0,1 1 1,0-4-1,0 3 0,0 3 0,-1-1 1,0 0 0,1 0-1,-1 0 1,0 0-1,0 0 1,0 0-1,0 0 1,-1 1-1,1-1 1,0 0-1,-1 0 1,1 0-1,-1 0 1,-1-3-1,-2-3-1,2-2 1,2 7 1,-1 0-1,0 1 1,0-1 0,0 0 0,0 1-1,0-1 1,0 1 0,-1-1 0,1 1-1,-1 0 1,0 0 0,-3-4 0,0 0-3,0 1 0,-1-1 0,0 1 0,0 0 1,-1 0-1,1 1 0,-1-1 0,0 2 0,0-1 1,0 1-1,-1 0 0,1 0 0,-16-2 0,-17 4-2,24 4-13,8-1 11,2 0 3,-1 1 1,0 0-1,1 0 1,-1 0-1,1 0 1,0 1-1,0 0 1,1 1 0,-1-1-1,-6 8 1,-126 136-142,130-139 134,2 0 1,-1 1-1,1 0 0,1 0 0,0 1 1,0-1-1,-5 22 0,6-19 4,1-2-2,0 0 0,0 0 0,1 0 0,1 1 1,0-1-1,1 1 0,0-1 0,3 22 1,-2-20 2,1 3-8,0 0 1,1 0 0,1 0-1,10 29 1,-8-30 7,-4-7 0,1-1 0,0 0 0,0 0 0,1 0 0,0 0 0,1 0-1,6 8 1,-4-7 3,8 9-19,-9-13 19,14 10 2,-17-12 7,1-1 0,0 0 1,0 1-1,0-1 1,0-1-1,-1 1 0,1-1 1,0 1-1,0-1 1,0 0-1,0 0 0,0-1 1,0 1-1,7-3 1,1 0 39,-1-1 0,0 0 1,17-10-1,22-14 101,-27 16-62,1 1 0,43-15 0,-14 14-72,56-13-1568,-56 12-6224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4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28 138 6104,'0'0'0,"0"17"0,0-5 8</inkml:trace>
  <inkml:trace contextRef="#ctx0" brushRef="#br0" timeOffset="1">37 187 4128,'0'0'3,"1"1"83,5 3 60,-4-3 139,-1 0-115,0 0 0,0-1 0,0 1 0,0 0 0,0 1 0,0-1 1,0 0-1,-1 0 0,1 0 0,0 0 0,0 3 0,-1-2-105,-1 0 0,0 0 1,1 0-1,-1 0 0,0-1 0,0 1 0,0 0 0,-1-1 1,1 1-1,0 0 0,-1-1 0,1 1 0,-1-1 0,1 0 1,-1 1-1,0-1 0,1 0 0,-1 0 0,0 0 0,0 0 1,-4 1-1,-6 5 238,10-6 347,0 1-309,-5 5 706,7-8-1008,0-1 0,0 1 1,0 0-1,1-1 0,-1 1 0,1 0 1,-1-1-1,1 1 0,-1 0 1,1-1-1,0 1 0,-1 0 1,2-1-1,-1 0-3,30-40 331,36-79-1436,-30 47-5871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1:5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3504,'0'0'1337,"-4"2"-1045,-12 4-192,12-5 107,3 1-162,0-1 0,-1 0 0,1 1 0,0-1 0,0 0 0,-1 0 0,1 0 1,-1 0-1,1 0 0,-3 0 0,-2 2 203,3 0 0,-5 4-8,8-7-236,0 0 0,0 0 0,-1 0 0,1 0 0,0 0-1,0 0 1,0 0 0,0 0 0,0 1 0,0-1 0,0 0 0,0 0 0,0 0 0,0 0 0,0 0 0,0 0 0,0 0 0,-1 0 0,1 0 0,0 1 0,0-1 0,0 0 0,0 0 0,0 0 0,0 0-1,0 0 1,0 0 0,0 0 0,0 0 0,0 1 0,0-1 0,0 0 0,0 0 0,0 0 0,1 0 0,-1 0 0,0 0 0,0 0 0,0 0 0,0 1 0,0-1 0,0 0 0,0 0 0,0 0 0,0 0-1,0 0 1,0 0 0,0 0 0,0 0 0,1 0 0,-1 0 0,0 0 0,3 4 26,0-1 0,0-1 0,0 1 0,0 0 0,1-1 1,-1 1-1,1-1 0,-1 0 0,1 0 0,0-1 0,0 1 0,0-1 0,7 2 0,1-1 30,1 0-1,-1 0 1,1-1-1,20-2 1,-4 0 18,11 0 206,1-2-1,63-13 1,-94 14-107,37-11 678,-42 10-535,3-7-9,-5 6-31,5 1-18,-7 3 501,0-2-627,2-4-16,-4 5-112,0 0 1,0 0-1,0 0 1,0 1-1,-1-1 1,1 0-1,0 1 1,0-1-1,-1 1 0,1-1 1,0 1-1,-1 0 1,1-1-1,-3 1 1,2-1-1,-2 0-2,-20 11-4,-23 15-5,38-16-10,0 4-2,1 1 0,1 1 1,0-1-1,-5 18 1,-16 57-66,26-81 82,-40 178-283,30-124 254,-25 122-145,-26 24-28,60-203 171,2-2 13,0 0-1,-1 0 1,1 0 0,1 0 0,-1-1-1,0 1 1,1 0 0,-1 0 0,1 0-1,0 1 1,0 3 0,-11-26-59,-28-80-25,19 48 70,11 28 15,-1 0 0,-16-29 1,18 39 14,7 12 0,-2-9 0,3 9 0,1 0-1,-1 0 1,1 0 0,-1 0 0,1 0 0,0 1 0,-1-1 0,1 0 0,0 0-1,0 0 1,-1 1 0,1-1 0,0 0 0,0 1 0,0-1 0,0 1-1,2-2 1,30-8-4,187-40-16,-191 43 5,47-20 1,-58 20 10,-1 0-8,-1 0 0,21-13 0,-17 9 4,0-1-48,0 0 1,-1-1-1,32-29 1,-45 37 42,6-5-129,-9 9 124,-1-1 1,0 0-1,0 0 1,0-1-1,0 1 0,0 0 1,0-1-1,0 1 1,-1-1-1,1 0 0,1-4 1,-2 4-43,-1-3 8,0 2 17,0-6 12,0 5 14,0-2 9,-13 31 13,-7 23 5,-31 60 6,-16 58 72,54-130-80,-1 2 65,-8 26-49,-72 218 332,90-257-257,3 12-34,5 39 0,-3-70-56,-1-1-1,1 1 0,0-1 1,0 1-1,0-1 0,1 1 1,-1-1-1,1 0 0,3 6 0,2 3 8,13 23 11,-20-34-27,1-1 1,0 1 0,0 0-1,0-1 1,0 1-1,0-1 1,1 1 0,-1-1-1,0 0 1,1 1-1,-1-1 1,1 0 0,-1 0-1,1 0 1,0 0 0,2 1-1,2 1 12,-5-3-17,1 1 0,0 0 1,-1 0-1,1-1 0,0 1 0,0-1 0,-1 1 0,1-1 0,0 0 0,0 0 0,0 0 0,0 0 0,-1 0 0,1 0 0,0 0 0,0-1 0,0 1 0,-1-1 0,1 1 0,0-1 1,0 0-1,-1 0 0,1 1 0,1-2 0,2-2 0,0 0 0,0 0 0,0 0 0,7-8 0,-7 6 0,5-4 7,-1 0-1,0-1 1,0-1 0,-1 1-1,8-17 1,-9 15-5,-2 4 0,0-1 0,0 0 0,-1 0 0,-1 0 0,0 0 0,0 0 0,-1-1 0,1-11 0,-1 9 0,1-3 11,-2-1 0,0 0 0,0 0 0,-3-19 0,0 14-9,1 5 4,0 1 1,-1-1-1,-1 1 1,-9-26-1,7 22-7,-2-6 9,-1 0-1,-13-30 1,6 17-4,-12-43 35,25 79-42,-1-14 31,8 12-17,5 1-10,1-1 1,-1 1 0,1 1-1,0 0 1,1 1 0,-1 0-1,18-1 1,87-1 40,-108 4-47,75 0 21,89 14 31,-102-1-16,-68-13-21,-1 2-9,3 4-6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1047 514 8792,'-3'-1'8,"-8"-3"22,0 1-1,-1 0 1,0 1 0,-16-1 0,17 1-41,-71-4 210,37 3-16,-1-2 65,-88-18 769,92 18-734,-1 2 1,0 1-1,-57 7 0,81-4-256,9-1 13,1 1 0,0 1 0,-19 4 0,-85 30 136,92-25-88,-8 12-26,-40 42 0,52-42 5,-49 107 25,56-104-32,-13 91 22,23-98-27,1-12-45,1 1 0,0-1 0,1 1 0,0-1 0,0 0 0,0 0 0,8 11 0,1-9 37,-5-6-32,1 1-7,1 0 1,-1-1-1,1 0 0,0-1 0,0 0 0,0 0 0,0-1 1,0 0-1,14-1 0,117-10 44,-108 3-24,130-54 17,-158 59-39,1 0-1,-1-1 1,0 1-1,0-1 1,5-3 0,58-51 27,-44 33-29,27-36 0,18-33 1,-3 2-3,-29 43-3,-6 9-2,26-47 0,57-141-6,-104 205 8,13-41-6,-17 42 1,0-1 1,12-32 0,-10 40 5,-13 33 3,3-9 0,0 1-1,-1-2 1,0 1 0,-6 10 0,-64 111 13,24-51 1,-26 49-2,3 15 1,63-118-8,-24 94 8,31-100-8,4-8-5,0 0 0,1 0 1,0-1-1,5 17 0,0-18 4,16 3-1,-19-12-5,-1 0-1,1-1 0,-1 1 0,1-1 1,-1 0-1,1 0 0,-1 0 1,8-1-1,-3-1 1,0 0 0,1-1 0,-1 1 0,9-6 0,-1 0 1,25-18-1,18-21 4,-6-9-2,-6-3 2,-7 5-2,-27 39-1,26-40 3,-36 46-5,-1 7 0,-1-1 0,0 1 0,0 0 0,1 0 0,0-1 0,-1 1 0,1 0 0,0 1 0,0-1 0,0 0 0,4-2 0,4-4 0,-10 8 0,1-1 0,-1 1 0,1 0 0,-1-1 0,1 1 0,0 0 0,-1-1 0,1 1 0,0 0 0,-1 0 0,1-1 0,0 1 0,-1 0 0,1 0 0,0 0 0,-1 0 0,1 0 0,0 0 0,-1 0 0,1 0 0,0 0 0,-1 1 0,1-1 0,0 0 0,-1 0 0,1 1 0,0-1 0,-1 0 0,1 1 0,-1-1 0,1 0 0,0 1 0,-1-1 0,1 1 0,-1-1 0,1 1 0,1 1 0,16 16 0,3 8 0,2 5 0,4-2 0,3-4 0,-24-22 0,0 0 0,0 0 0,0 0 0,9 2 0,30 2 0,-32-7-2,0-1 1,1-1-1,-1 0 1,0 0-1,0-1 1,0-1-1,0 0 1,-1-1-1,17-9 1,-19 8-10,0-1 0,-1 0 0,0-1 0,0 0 0,-1 0 0,0-1 0,0 0 0,-1-1 0,0 1 0,5-12 0,-10 18-12,4-2 7,-3 4 7,4-1 1,-4 22 0,0 46 8,1-26 0,-3-35-1,0 0 1,0 0 0,1 0 0,0 0 0,0 0 0,0 0 0,1-1-1,6 9 1,-8-11 0,1-1 0,0 1-1,0-1 1,0 1-1,1-1 1,-1 0 0,0 0-1,0 0 1,1-1 0,-1 1-1,0 0 1,1-1 0,-1 1-1,1-1 1,-1 0-1,1 0 1,-1 0 0,4-1-1,-3 1 0,7-2-5,7-9-2,0-1 1,0-1 0,-2 0 0,1-1 0,18-22-1,-26 27 9,49-53-61,-40 44 36,20-18-37,-36 34 42,0 2 17,-1 0 0,1 0 0,-1 0 0,1 0 0,-1 0 1,1 0-1,-1 0 0,1 0 0,-1 0 0,1 0 0,-1 0 0,1 0 0,-1 0 0,1 1 0,-1-1 0,1 0 1,-1 0-1,1 0 0,-1 1 0,1-1 0,3 4-7,-2-1 7,0-1-1,0 1 1,0-1 0,0 1 0,-1 0 0,1 0-1,-1 0 1,0-1 0,1 1 0,-1 1 0,-1-1-1,1 0 1,0 4 0,4 26-8,-1 44 0,-5-25-5,-12 80 0,10-112 13,-3 16-11,-64 229-55,37-174 48,22-63 13,-38 104-28,48-130 33,0-6-1,-9-20 2,3-20 1,8-18 1,9-9 4,9-8-2,15-14 2,14-17-2,-12 39 1,49-69 0,-59 106 3,-2 7-3,14-17 2,57-50 1,-4 9 10,-88 83-15,-1-1 1,0 1-1,1-1 0,-1 1 0,1 0 0,0 0 0,0 0 0,0 0 0,0 1 1,3-2-1,3-1 1,-8 4-3,0-1 0,1 0 0,-1 1 1,0-1-1,1 1 0,-1-1 0,1 1 0,-1 0 1,1 0-1,-1 0 0,1 0 0,-1 0 0,1 0 0,2 0 1,-3 1-1,0-1 0,0 1 0,0-1 0,0 1 0,0 0 0,0-1 0,0 1 0,0 0 0,0 0 0,-1-1 0,1 1 0,0 0 0,-1 0 0,1 0 0,0 0 0,-1 0 0,1 2 0,1 1 0,-1 1 0,1-1 0,-2 0 0,1 0 0,0 1 0,0 3 0,-3 20-3,0-1 1,-2 0-1,-1 0 1,-1-1-1,-11 30 1,8-24-2,-4 19-19,10-37 17,0-1 0,-1 1 1,-1-1-1,-12 24 0,-21 42-69,34-75 46,-4 0 0,8-4 28,0 0 0,0 0 1,0 0-1,0 0 0,0 0 0,0 0 1,0 0-1,0 0 0,-1 0 1,1 0-1,0 0 0,0 0 1,0 0-1,0 0 0,0 0 0,0 0 1,0 0-1,0 0 0,-1 0 1,1 0-1,0 0 0,0 0 1,0 0-1,0 0 0,0 0 0,0-1 1,0 1-1,0 0 0,0 0 1,-1 0-1,1 0 0,0 0 1,0 0-1,0 0 0,0 0 0,0 0 1,0 0-1,0 0 0,0-1 1,0 1-1,0 0 0,0 0 1,0 0-1,0 0 0,0 0 1,0 0-1,0 0 0,0-1 0,0 1 1,0 0-1,0 0 0,0 0 1,0 0-1,0 0 0,0 0 1,0 0-1,0 0 0,0-1 0,0 1 1,0 0-1,0 0 0,0 0 1,-3-16-503,1 1 0,-2-31 1,2-8-6798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0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7984,'9'62'8,"-6"-17"-2,-2 19-4,-1 107 39,-25 63 196,7-147-66,-42 107 493,40-123-312,-23 51 665,42-119-723,1-3-276,0 0 0,0 0 0,0 1 0,1-1 0,-1 0 0,0 0 0,0 1 0,-1-1 0,1 0 0,0 0 0,0 1 0,0-1 0,0 0 0,0 0 0,0 0 0,0 1 0,0-1 0,0 0 0,0 0 0,-1 1 0,1-1 0,0 0 0,0 0 0,0 0 0,0 0 0,-1 1 0,1-1 0,0 0 0,0 0 0,0 0 0,-1 0 0,1 0 0,0 1 0,-6-8 239,-3-13-200,9 19-30,-2-7-40,0 0 0,1-1 0,0 0 1,1 1-1,0-1 0,0 0 0,1 1 0,0-1 0,3-13 0,0-2-1001,6-47-6092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0 6904,'-44'18'8,"32"-11"8,1 1 1,1 0 0,-1 0-1,1 1 1,-17 20 0,10-11 24,13-13 2,0-1-1,0 1 1,0 0 0,0 0-1,1 0 1,-5 11 0,-13 19 253,-2-4 166,-34 36 0,17-29-74,7-13-100,-2-2 1,-60 31-1,-15-5 240,101-45-450,-36 20 292,45-24-367,0 0 0,0 0-1,-1 0 1,1 1 0,0-1 0,0 0 0,0 0-1,0 0 1,0 0 0,0 0 0,0 0-1,0 0 1,0 0 0,0 0 0,-1 0 0,1 1-1,0-1 1,0 0 0,0 0 0,0 0 0,0 0-1,0 0 1,0 0 0,0 0 0,0 1 0,0-1-1,0 0 1,0 0 0,0 0 0,0 0-1,0 0 1,0 0 0,0 0 0,0 0 0,0 1-1,0-1 1,0 0 0,0 0 0,1 0 0,-1 0-1,0 0 1,0 0 0,0 0 0,0 0 0,0 1-1,0-1 1,0 0 0,0 0 0,0 0-1,0 0 1,0 0 0,1 0 0,-1 0 0,4 6 20,0 0 0,1 0 0,0-1 0,0 0-1,0 0 1,8 6 0,-8-7-7,14 8 104,125 58 44,-108-57-63,257 98 252,-259-98-337,39 16 143,-47-17-67,31 19 0,-57-31-89,0 0 0,0 0 1,1 0-1,-1 0 0,0 0 0,0 0 1,0 1-1,1-1 0,-1 0 0,0 0 1,0 0-1,1 0 0,-1 0 0,0 1 1,0-1-1,0 0 0,0 0 0,1 0 1,-1 1-1,0-1 0,0 0 0,0 0 1,0 1-1,0-1 0,0 0 0,0 0 1,0 1-1,0-1 0,0 0 0,0 0 1,0 1-1,0-1 0,0 0 0,0 0 1,0 1-1,0-1 0,0 0 0,0 1 1,-1 4-63,-1 0 0,0 0 0,0 0 0,-1 0 1,1-1-1,-1 1 0,0-1 0,0 0 0,-1 0 1,1 0-1,-5 4 0,1-1-567,-32 38-6794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1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7536,'19'-45'450,"-19"45"-444,0 0-1,1-1 0,-1 1 0,0 0 0,0 0 0,0 0 0,0 0 0,0 0 1,0-1-1,1 1 0,-1 0 0,0 0 0,0 0 0,0 0 0,0 0 0,1 0 1,-1 0-1,0 0 0,0-1 0,0 1 0,1 0 0,-1 0 0,0 0 0,0 0 1,0 0-1,1 0 0,-1 0 0,0 0 0,0 0 0,0 0 0,1 0 0,-1 1 1,0-1-1,0 0 0,0 0 0,0 0 0,1 0 0,-1 0 0,0 0 0,0 0 1,0 0-1,0 0 0,1 1 0,-1-1 0,0 0 0,0 0 0,0 0 0,0 0 1,0 1-1,0-1 0,1 0 0,8 9-7,-9-8 24,4 6 5,1 1 0,-2 0 0,1 0-1,-1 0 1,0 1 0,2 14 0,-2-9-11,3 4 15,-2 0 1,0 0-1,-2 1 0,2 27 1,-3-30-14,0 11 61,0 0 0,-5 49 1,-1-25 54,-3 28-29,-10 155 287,21-197-279,-3-34-59,0-6-1,8-126 38,-8 127-90,17-138-58,-9 84-1015,4-32-4688</inkml:trace>
  <inkml:trace contextRef="#ctx0" brushRef="#br0" timeOffset="1">136 138 4848,'0'0'0,"0"-15"0,0-23 0,3 0 8,-2 14-8,2 1-3168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1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42 9144,'-1'-1'-104,"0"-1"99,0 1 0,0 0-1,0 0 1,0 0 0,0 0 0,0 0 0,0 0 0,-1 0 0,1 1 0,0-1 0,-1 0-1,1 1 1,0-1 0,-1 0 0,1 1 0,-1 0 0,1-1 0,0 1 0,-1 0 0,1 0 0,-1 0-1,-2 0 1,-18-3-245,18 2 252,-49-8-597,-58-2 0,95 10 525,11 1 6,0 0 1,-1 0-1,1 0 1,0 1-1,-1 0 1,-7 2-1,-4 1-154,-109 29-41,109-29 256,12-3 4,0 0 0,0 1 0,1-1 0,-1 1 0,0 0 0,1 1-1,0-1 1,-6 4 0,-15 12 14,-30 27-1,41-29 60,2 4 6,0 0 1,2 1 0,0 0-1,1 0 1,-12 44 0,17-16-11,6-31 105,2-8-140,-1-1-1,1 0 1,0-1 0,1 1-1,0-1 1,8 10 0,-12-17-27,-1-1 0,1 1 1,-1 0-1,1-1 0,0 1 1,-1-1-1,1 1 0,0-1 1,-1 1-1,1-1 0,0 1 1,0-1-1,0 0 0,-1 1 0,1-1 1,2 0-1,8 3-99,1-2-1,0 0 1,0 0-1,0-1 1,-1 0-1,1-1 1,19-3-1,38-8-4441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1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435 152 6904,'89'-40'176,"-86"39"-136,-24 14 14,-28 12-60,-61 39-5,86-47-1,-88 81 0,92-75-1,9-9 7,-12 13-2,2 2-1,-32 55 1,21-25 0,5-2 7,20-42 1,1 0 1,-5 16-1,11-30 0,0-1 1,0 0-1,0 1 0,1-1 1,-1 1-1,0-1 0,0 1 1,0-1-1,0 1 0,0-1 1,1 1-1,-1-1 0,0 0 1,0 1-1,0-1 1,1 0-1,-1 1 0,0-1 1,1 1-1,-1-1 0,0 0 1,1 0-1,-1 1 0,1-1 1,-1 0-1,0 0 0,1 1 1,-1-1-1,1 0 0,-1 0 1,1 0-1,-1 0 0,0 0 1,1 0-1,-1 0 0,1 1 1,0-1-1,5 0 6,0 0-1,0 0 0,0 0 0,0 0 0,0-1 0,-1 0 0,1-1 0,0 1 0,0-1 1,-1 0-1,1 0 0,-1-1 0,7-4 0,-2 3 5,2-2 15,-1-1 1,1 0-1,-1 0 1,0-1-1,-1-1 1,15-14-1,-15 13-5,9-8 44,-1-1-1,-1 0 0,16-26 0,-19 27-22,22-35 341,-25 34-324,0-1-26,16-21 260,-20 32-199,0 0 1,1 1 0,0 0-1,1 0 1,-1 0 0,2 1-1,11-7 1,5 7-17,-16 7 98,3 6-123,-1 0 0,1 1 1,-1 0-1,-1 1 0,0 0 0,0 1 0,17 17 0,-26-24-49,0 0-1,0 1 0,0-1 0,0 0 0,1 0 0,-1-1 0,1 1 0,-1 0 1,1-1-1,5 3 0,1-1 1,-2 0-2,0 0-1,-1-1 1,1 0-1,10 1 1,-4-2-2,1 0 1,0-1-1,0-1 1,0 0-1,17-4 1,-24 3-3,-1 1 1,1-1-1,0 1 1,0-2-1,-1 1 1,10-6-1,3-1 1,2 1 1,-8 3-5,-1-1 1,22-13 0,2-1-8,-2-2 1,0-2-1,-2 0 1,34-34-1,-41 31 5,3-10 8,-21 27 16,0 0 0,0-1-1,-1 0 1,-1 0 0,0 0 0,5-17 0,-9 26 164,-6 18 42,-8 33-88,-71 226 140,76-255-225,-6 40 1,8-32-35,1-4-5,-8 48 56,9-47-29,0-1 2,1 0 0,-1 28 0,-2-90-176,2 18-1000,-4-25-5383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6728,'1'1'-31,"4"2"12,-1 0-1,1 0 1,-1 0-1,1-1 1,0 0-1,0 0 1,0 0-1,9 1 1,38 8-118,-47-10 153,140 19-312,-89-10 255,9 2 33,118 21 96,-113-18 160,-22 0 433,62 30 0,-105-43-595,3 1 10,-1-2 0,1 1 0,0-1-1,-1 0 1,1 0 0,0-1 0,0 0 0,-1 0 0,1-1 0,0 0 0,-1 0 0,1-1 0,-1 0 0,1-1 0,-1 1 0,0-1-1,0-1 1,0 1 0,7-6 0,-7 5-49,0 0 0,-1-1 0,0 1 1,0-1-1,0-1 0,0 1 0,-1-1 0,0 0 0,0 0 0,-1 0 0,1-1 0,-1 0 0,-1 1 0,0-1 0,1-1 0,-2 1 0,1 0 1,-1-1-1,1-10 0,-3 13-25,0 0 1,0 1-1,-1-1 1,0 0-1,0 1 1,0-1-1,-1 1 1,1-1-1,-3-4 1,1 2-6,1 3-4,0 0-1,0 0 1,-1 0-1,1 0 0,-1 0 1,0 0-1,0 1 1,0-1-1,0 1 0,-1 0 1,0 0-1,-5-4 1,4 4-3,-6-2 45,-3 4-29,-1 0 0,-24 3 1,23 3 14,-13 9-9,1 2 0,0 1 0,-39 33 0,50-37-27,11-8-1,-1 1 1,1-1-1,0 1 0,1 0 0,-8 11 1,-54 78 21,58-74-12,2 10-6,-6 49 1,15-59-2,14 29-1,-13-44-5,1 0-1,0 0 0,-1 0 0,2 0 0,-1-1 0,10 9 1,-7-8-1,0 0 0,0-1 0,1 0 0,16 8 0,-13-8 0,1 0 0,0-1 0,16 3 0,-16-5 0,0 0 0,0-1 0,18 0 0,-14-2 0,-1-1 0,22-5 0,4-4-1,48-22 0,-76 28 0,0 0-1,-1-1 1,16-11 0,-4 3 0,60-35 1,-51 29 0,0 1 3,-2-2 0,39-31 0,108-113 246,-149 133 114,-26 31-296,5 3-6,-6-1-54,1 1-1,-1-1 1,0 1 0,0 0-1,0 0 1,0 0 0,-1 0-1,1 0 1,0 0 0,-1 1-1,0-1 1,1 0 0,-1 1-1,0-1 1,1 4 0,-1-4-1,8 16 24,0-1 0,2 0 0,24 30-1,-22-31-8,-1 0 0,0 1 0,14 28 0,-19-31-16,-4-9 0,0 1 0,-1-1 0,0 1-1,0 0 1,0 0 0,1 7 0,1 7 13,2 33 1,-7-48-15,1 0 0,-1 0 1,0 0-1,-1 0 0,1 0 0,-1-1 1,0 1-1,0 0 0,0-1 0,-1 0 1,0 1-1,0-1 0,-3 3 0,2-1 2,-3 2 6,0 0-1,0 0 1,0-1-1,-1 0 1,0-1 0,0 0-1,-1 0 1,0 0-1,0-1 1,0-1-1,-13 5 1,-1-2 8,6-7-17,14-1 19,0 0 0,0 0 0,1 0 0,-1 0 0,1 0 0,-1-1 0,1 1 0,0-1 0,-1 0 0,1 1 0,0-1 0,0 0 0,0-1 0,0 1 1,-1-3-1,-2-2-506,1 0 1,0 0 0,-5-16 0,-3-9-7137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6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673 327 11568,'-4'2'-19,"0"1"1,1 0 0,-1-1-1,-1 0 1,1 0 0,0 0-1,0-1 1,-1 1 0,1-1 0,-10 1-1,-48 5-318,43-6 244,-12 3-127,0 0 126,0 1-1,-47 14 1,-55 25 35,110-32 54,-30 20 4,-4 9 2,47-33 12,0 1 0,1 0 0,1 1 1,0 0-1,0 1 0,1 0 0,0 0 0,1 0 0,0 1 0,1-1 0,0 2 1,-4 17-1,8-29 0,1 0 1,0 0 0,0 0 0,0 0 0,0 0-1,0 0 1,0 0 0,0 0 0,0-1 0,0 1-1,1 0 1,-1 0 0,0 0 0,1 0 0,-1 0-1,0 0 1,1 0 0,-1 0 0,1-1-1,-1 1 1,1 0 0,0 0 0,-1-1 0,1 1-1,0 0 1,0-1 0,-1 1 0,1-1 0,0 1-1,0-1 1,0 1 0,0-1 0,-1 1-1,1-1 1,0 0 0,0 0 0,0 1 0,0-1-1,0 0 1,0 0 0,0 0 0,1 0 0,4 0 29,0 0-1,0 0 1,-1-1 0,11-2 0,-13 2-65,7 0 63,-1-1 0,1-1 1,-1 1-1,0-1 0,0-1 0,0 0 1,-1 0-1,1-1 0,8-6 0,-8 5-6,-2 2 24,132-84 526,-103 63-452,97-64 391,-129 86-493,1 0 1,-1 1-1,1 0 1,0 0-1,0 0 0,0 0 1,0 0-1,0 1 1,0 0-1,0 0 1,0 1-1,0-1 0,0 1 1,1 0-1,6 1 1,-7 2-22,1 0 0,-1-1 1,0 2-1,0-1 0,-1 0 1,1 1-1,-1 0 0,7 8 1,0-1-2,30 23-8,-34-30-3,-6-3 1,1 0 0,-1-1 0,1 1-1,-1 0 1,1-1 0,0 1 0,-1-1 0,1 0 0,0 1 0,-1-1 0,1 0-1,0 0 1,0 0 0,-1 0 0,3-1 0,5 1-1,1 0 0,-4 0-4,-1 0 1,0 0 0,0-1 0,1 1 0,9-4 0,157-41-71,-99 26 64,-26 7 5,7 0 6,-6 1 1,-8-1 1,-25 8 1,-7 1 1,1 1 1,-1 0-1,1 0 0,10 0 0,-16 2-1,0 0 1,0 0-1,0 1 1,0-1-1,-1 1 1,1-1-1,0 1 1,-1 0-1,1 0 1,0 1-1,-1-1 1,1 0-1,-1 1 1,0 0-1,1-1 0,2 4 1,-2-1 2,0 0 0,0 0 1,-1 0-1,1 0 0,-1 1 0,0-1 1,0 1-1,-1-1 0,1 1 0,-1-1 1,1 10-1,3 6 13,-4-12-15,3-6 2,23-4-3,-19-2-2,-1-1 0,95-44-32,-89 41 18,1 2 1,1 0-1,0 0 1,-1 2-1,1-1 1,1 2-1,30-3 1,-31 5-3,0 2 0,1 0 0,-1 1 0,0 0 0,0 1 0,0 1 0,0 0 1,-1 1-1,0 1 0,26 13 0,-31-14 6,0-1 1,0 0-1,1 0 0,-1-1 1,1 0-1,0-1 0,0 0 1,0 0-1,0-1 0,0-1 1,1 0-1,-1 0 0,0-1 1,0 0-1,0-1 0,0 0 1,0-1-1,0 1 0,9-6 1,-7 4 5,26-14-12,78-55-18,-115 73 34,0-1 0,0 1-1,0-1 1,0 0 0,-1 1-1,1-1 1,0 0 0,0 0-1,-1 1 1,1-1 0,0 0-1,-1 0 1,1 0 0,-1 0-1,1 0 1,-1 0 0,0 0-1,1-1 1,0-2 0,4-21 0,-11-39-2,6 62 2,-1-1-1,0 0 0,0 0 1,0 1-1,0-1 0,0 1 1,-1-1-1,1 1 0,-1 0 1,1-1-1,-1 1 0,0 0 1,0 0-1,0 0 0,0 1 1,-1-1-1,1 0 0,0 1 1,-1-1-1,1 1 0,-1 0 1,-3-2-1,3 2 0,-10-2-5,0 4 4,1 1 1,-1 1-1,1-1 1,0 2-1,0 0 1,0 0-1,0 1 1,1 1 0,0 0-1,-20 14 1,16-11-1,9-5-3,0 1 1,1-1 0,-1 1-1,1 0 1,0 1 0,-6 7 0,-56 71-42,64-80 35,0 0 0,1 0 0,-1 0 0,1 0 0,0 0-1,0 1 1,0-1 0,0 1 0,-1 6 0,-1 4-4,-1 0 3,3-10-1,0 0 0,1 0 0,-1 0 0,1 1 0,1-1 1,-1 1-1,1 9 0,3 92-99,2-86 39,5 6 23,23 41 0,-33-67 44,1 1 1,0-1-1,0 0 1,0 1-1,0-1 1,0 0-1,0 0 1,1 0 0,-1 1-1,2 0 1,14 9-16,1 0 1,0-1 0,22 8-1,-17-13-25,112-5-20,-106-5 21,107-36-14,-110 29 14,193-131-86,-140 97 113,-46 28-41,133-63-28,-89 43-93,-53 24 154,0 2 7,-10 4-45,0 0-1,19-14 1,5-5-51,101-69-176,-124 86 277,-10 7 3,0 0 1,0 0 0,0 1-1,0 0 1,0 0 0,1 0-1,8-2 1,82-12-73,-92 15 76,0 1 0,0 0-1,0-1 1,0 1-1,0 1 1,0-1-1,0 1 1,0-1 0,0 1-1,4 2 1,6 1-5,31 10-3,-28-6-11,-12-4 17,2 0 5,-1 0 0,0 1 0,-1 0 1,1 0-1,-1 0 0,0 1 0,0 0 0,0 0 0,-1 0 0,0 0 0,5 12 0,-3-6-7,-2-5 7,0 1-1,-1 1 1,0-1-1,0 1 1,0-1 0,-2 1-1,1 0 1,-1-1-1,1 13 1,-9 115-25,1-83 7,-19 75-1,18-100 18,-1 5-20,2-10 15,-2 7 3,-1-1-1,-24 54 1,8-33 6,-3-3 1,-9 7 4,35-52-1,0 0-1,-1 0 1,1-1 0,0 1 0,-1-1 0,1 1 0,-1-1 0,0 0 0,1 0 0,-1 0 0,0 0-1,0-1 1,1 1 0,-1-1 0,-4 1 0,3-1 4,2 1-2,0-1 0,1 0 0,-1 0 0,0 1-1,0-1 1,1-1 0,-1 1 0,0 0 0,0 0 0,1-1 0,-1 1 0,0-1 0,1 1-1,-1-1 1,0 0 0,1 1 0,-2-2 0,-4-1 7,-1 0 0,5 2-3,1 0-1,0 0 1,-1 0-1,1 0 1,0 0-1,0-1 1,0 1-1,0-1 1,0 0-1,0 1 1,0-1-1,-3-4 1,-4-4 36,1 0 1,1-1 0,-1 0 0,2 0 0,-1-1-1,2 0 1,-1 0 0,-6-24 0,7 19-21,3 8 15,0 0 1,0 0 0,1 0-1,-1-16 1,4-130 192,3 121-65,50-138 67,-39 142-95,91-103 48,-83 109-88,73-56 49,-76 64-110,0 2 1,2 0-1,31-15 0,-52 28-32,1 0 0,0 0 0,0 0 0,0 0 0,0 1 0,1-1 0,-1 1 0,0 0 0,0 0 0,0 0 0,0 0 0,0 0 0,0 1 0,0 0 0,0-1 0,4 3 0,-4-3-2,-2 1-2,1-1 0,-1 1 0,0 0 0,0-1 0,0 1 0,1 0 0,-1 0 0,0 0 0,0 0 0,0 0 0,0 0 0,0 0 0,0 0 0,-1 0 0,1 0 0,0 0 0,0 1 0,-1-1 0,1 1 0,2 4 4,10 22 4,-10-14 9,-4-1-15,0 1 1,-1 0 0,0 0-1,-1-1 1,-1 0 0,0 1-1,-11 21 1,9-21-4,-18 27 7,-1-6-3,-9 1-3,-28 23 26,58-56-18,4-2-11,-1-1 1,1 0-1,0 0 0,0 0 1,0 1-1,0-1 0,0 0 0,0 0 1,-1 0-1,1 0 0,0 0 1,0 1-1,0-1 0,0 0 1,-1 0-1,1 0 0,0 0 1,0 0-1,0 0 0,0 0 1,-1 0-1,1 0 0,0 0 1,0 0-1,-1 0 0,1 0 1,0 0-1,0 0 0,0 0 1,-1 0-1,1 0 0,0 0 1,0 0-1,0 0 0,-1 0 0,1 0 1,0 0-1,0 0 0,0 0 1,0 0-1,-1 0 0,1-1 1,0 1-1,0 0 0,0 0 1,0 0-1,-1 0 0,1-1 1,6-8-9,79-48-89,-78 53 8,0 1 1,-1-1-1,1 1 1,1 1-1,-1-1 1,0 1-1,0 0 1,1 1-1,-1 0 1,1 0-1,0 1 1,-1 0-1,16 1 1,-19 0 44,-1 0 0,1 0 1,0 0-1,-1 1 0,1-1 0,-1 1 1,1 0-1,-1 0 0,0 0 0,0 0 0,4 3 1,28 29-191,-33-32 238,2 3-37,1-1 0,0 0 0,1 0 0,-1-1 0,1 0-1,-1 1 1,12 3 0,-7-3 13,-3 0 6,1-1-1,-1-1 1,0 0-1,1 0 1,-1 0 0,1-1-1,-1 0 1,1 0-1,0-1 1,9-1 0,-6 1 4,4 0-1,1-1 1,-1 0-1,0-1 1,1-1-1,14-4 1,-12 2 6,-11 4 2,-1 0 0,1-1 1,0 0-1,0-1 0,6-2 0,2-2 0,29-12 1,-29 10 16,0-1 0,-1-1-1,0 0 1,0-1 0,-1 0 0,-1-1 0,0 0 0,12-18 0,-13 16 84,1 0 0,1 1 1,0 0-1,26-19 0,-35 30-55,1 0 0,0 0 0,0 0 0,0 1-1,1 0 1,-1 0 0,1 0 0,-1 1 0,1 0 0,-1 0-1,1 0 1,0 1 0,-1 0 0,11 1 0,-10-1-27,-1 0 0,1 1-1,-1-1 1,1 1 0,-1 1 0,1-1 0,-1 1 0,0 0 0,0 0 0,0 0 0,0 1 0,0 0 0,-1 0 0,1 0 0,-1 0 0,5 6 0,-3-3-5,0 0-4,-1 0 0,1-1 1,0 0-1,0 0 0,1 0 0,-1 0 0,1-1 0,0 0 0,11 4 0,-5-5-4,-1-1-1,1-1 1,0 0 0,-1-1 0,1 0-1,-1-1 1,1 0 0,0-1 0,15-4-1,-28 6-3,7-2 4,0 1 0,0-2-1,0 1 1,0-1 0,0 0 0,0 0-1,10-7 1,8-5 12,-8 6 7,0-1-1,-1-2 1,0 1 0,-1-2 0,19-19 0,-28 24-9,-5 6-7,1 0 0,-1 1 0,0-1 0,0 1 0,1-1 0,-1 1 0,1 0 0,-1 0 0,1-1 0,0 1 0,-1 0-1,1 1 1,0-1 0,0 0 0,0 0 0,3 0 0,11 0 32,-3 5-34,-9-2-2,4 4 0,11 9-2,-12-10-11,0 0 0,1-1 1,-1 0-1,1 0 0,0-1 1,0 0-1,1-1 1,-1 0-1,1 0 0,-1-1 1,1 1-1,-1-2 0,1 0 1,0 0-1,-1 0 1,1-1-1,16-4 0,-22 4 6,0 0 0,-1 0-1,1-1 1,-1 0 0,1 1 0,-1-1-1,0 0 1,1 0 0,-1 0-1,0 0 1,0-1 0,-1 1-1,1-1 1,0 1 0,-1-1 0,1 1-1,1-5 1,-3 3 3,0 1-1,0 0 1,0 0-1,0 0 1,0 0-1,-1 0 1,1-1 0,-1 1-1,0 0 1,0 0-1,0 0 1,0 1-1,-1-1 1,-2-5 0,2 5-2,0-2 1,-1 1 0,0-1 0,0 0 0,0 1 0,-1 0 0,0 0 0,1 0 0,-1 0 0,-1 1 1,1-1-1,0 1 0,-1 0 0,0 0 0,-7-2 0,6 2 0,-10-4-3,-27-2 4,33 8 1,0 0 0,1 1 0,-17 2 0,12 1-1,-1 0 1,1 1 0,0 1 0,-25 11-1,24-6-4,5 0-1,0 1 0,1-1 0,-1 2 0,2-1 0,0 1 0,0 0 0,2 1 1,-11 24-1,11-22 1,4-9-2,0-1 1,1 1-1,-1-1 0,1 1 0,0 0 0,0 11 1,0 9-24,3 31 1,3-43-23,8 11 17,19 25 1,-18-36-25,10 1 34,1-1-1,26 11 1,-25-19-28,130 2-19,-123-10 33,125-22-6,-130 16 26,183-92-50,-130 53 57,-28 17 5,0-5 6,-14 7 1,-13 6 1,-20 16 4,-1 1 0,0-1 0,0 0 0,-1 0 0,0-1 0,0 1 0,0-1-1,-1 0 1,4-12 0,-6 16 25,-2 4-28,0-1 0,0 0 1,0 0-1,0 0 1,0 1-1,0-1 0,1 0 1,-1 1-1,0-1 1,0 1-1,0-1 0,0 1 1,1-1-1,-2 2 1,-7 12 1,8-11-5,0 1 0,0 0 0,1 0 1,0 0-1,0 0 0,0 0 1,0 0-1,0 0 0,1-1 0,0 1 1,-1 0-1,2 0 0,-1 0 0,0-1 1,1 1-1,-1-1 0,1 1 0,3 4 1,5 7-6,0 0 1,18 18-1,-27-31 6,32 37-16,-11-8 8,-3 7 7,-15-26 0,-2-1 1,1 1 0,-1 0 0,-1 0 0,0 15-1,-3-11-4,-5 0 4,0 0 0,-15 25 0,10-29-4,3-6 4,0-1-1,0 0 1,-1 0 0,1-1-1,-1 0 1,0 0 0,0-1-1,-1-1 1,1 0 0,0 0-1,-15 0 1,12-2 0,9 0 0,0 0 1,1 0-1,-1 0 0,0-1 1,0 1-1,1-1 0,-1 0 1,0 0-1,1-1 1,-6-2-1,3 2 0,1 0 0,0 1 1,1-1-1,-1 0 1,1-1-1,-1 1 1,1-1 0,0 0-1,0 0 1,0 0-1,1 0 1,-1-1-1,1 1 1,0-1-1,-4-6 1,-10-21-1,3-8 1,9-1 0,5 34 0,1-1 0,-1 1 0,1 0 0,3-10 0,-3 11 0,1 0 0,0 0 0,1 0 0,-1 0 0,1 0 0,5-6 0,0 2 0,1-1 0,15-12 0,28-18 0,7 9 0,-6 7 0,-9 7 0,-5 5 0,-3 3 0,-4 5 0,-3 9 0,0 8 0,0 9 0,-4 3 0,-3-4 0,6-4 0,12-1 0,7-4 0,-3-5 1,-26-8 3,1 0-1,-1-2 1,0 0-1,0 0 1,0-2 0,21-8-1,-36 12 5,0 0-1,0-1 0,-1 0 1,1 1-1,0-1 1,-1 0-1,1 0 0,-1 0 1,1-1-1,-1 1 1,0 0-1,0-1 0,0 0 1,-1 1-1,1-1 1,-1 0-1,1 0 0,-1 0 1,0 0-1,0 0 0,0 0 1,0 0-1,-1-1 1,1 1-1,-1 0 0,0 0 1,0 0-1,0-1 1,0 1-1,-1 0 0,1 0 1,-1 0-1,0-1 0,0 1 1,0 0-1,-2-3 1,2 5-3,1 0 0,-1 0 1,0 0-1,0 0 1,0 0-1,0 0 1,0 0-1,0 1 0,0-1 1,0 0-1,0 1 1,0-1-1,0 1 0,0-1 1,-1 1-1,1 0 1,0-1-1,0 1 1,0 0-1,-3 0 0,0-1 8,-14 1 12,0 1-1,0 1 0,0 0 0,0 1 0,-18 6 1,28-6-20,0-1 1,0 1 0,0 1-1,0 0 1,1 0 0,0 0 0,0 1-1,-11 9 1,12-9-4,4-4-1,-1 1 0,1 0 0,0 0 0,0 0-1,0 0 1,0 0 0,0 0 0,0 1 0,0-1 0,1 1 0,-1-1 0,0 4 0,-3 4 0,2-5 0,1 1-1,0-1 0,0 1 0,-3 10 1,4-11-1,0 0 0,1 1 0,-1-1 0,1 0 0,1 8 0,0-9 0,-1 0 0,1 0 0,0 0 0,1 0 0,-1 0 0,4 6 0,-2-5-1,1 0 1,0 1-1,0-1 1,1-1-1,-1 1 1,1-1-1,0 1 1,0-1-1,1-1 1,-1 1-1,1-1 1,0 0 0,-1 0-1,2 0 1,-1-1-1,6 1 1,40 9 0,-1-8 0,-9-7 0,-7-7 63,-1 0 0,0-3 0,0-1 0,-1-1 0,52-33 0,-80 45-23,1 1 0,0-1-1,0 1 1,0 0-1,0 0 1,0 1 0,0 0-1,1 0 1,-1 0 0,11 1-1,-14 1-24,0-1-1,0 1 1,0 0-1,0 0 1,0 0-1,0 0 1,0 1-1,0-1 1,-1 1-1,5 3 1,-3-2-3,0-1-1,-1 1-1,0 0 0,0 0 0,0 0 1,0 0-1,0 0 0,0 1 0,-1-1 1,0 1-1,0 0 0,3 5 0,-2-3-2,32 68 80,-23-56-84,6-4 1,5-8-2,12-8 2,14-14-3,-9 0 17,-1-2-1,0-1 1,-1-2 0,48-37 0,-80 54-7,1 0 0,0 1-1,0-1 1,0 1 0,1 0-1,11-2 1,-7 1-2,7-2 18,0 0 0,1 2-1,0 0 1,0 1 0,35-1 0,-2 1-15,-11-1-11,-26 0-4,-1 1 1,0-2 0,0 0 0,0 0 0,-1-1 0,0-1-1,16-11 1,-27 17 1,0-1-1,0 0 1,0 0-1,0 0 0,-1-1 1,1 1-1,0-1 1,-1 1-1,3-5 0,4-4 1,24-33 0,-24 26-2,0 0 1,-2-1 0,0 1 0,-1-2 0,-1 1 0,4-24 0,-1-17-7,-2-21-10,1 102 12,-5-12 5,1 30-13,3 118-54,-1-97 8,-9 75-212,3-68-345,1-65 458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1 174 7896,'14'11'0,"15"11"1,-11-11 3,1-1-1,35 13 1,-35-16 7,0-2 0,0 0 0,1-1 0,32 2 0,-30-3 3,72 6 166,-17-1-33,-57-6 82,-1-1 1,1-1-1,-1-1 1,1-1-1,24-5 1,-37 4 10,-1 0 0,0 0 0,-1-1 1,1 0-1,-1 0 0,1-1 0,-1 0 0,0 1 0,-1-2 0,1 1 0,-1 0 1,5-10-1,-1 4-157,-4 6 61,0 0-1,-1-1 1,0 0 0,0 0-1,0 0 1,2-7-1,15-30 214,25-37-1785,-21 36-7272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8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1 498 2072,'0'0'2385,"4"-4"-1673,65-58 944,-55 51-1375,0 2-1,24-12 0,-36 20-256,-1 0 0,1 1 0,-1-1-1,1 1 1,-1 0 0,1-1-1,-1 1 1,1 0 0,-1 0-1,1 0 1,-1 0 0,1 0 0,0 1-1,-1-1 1,3 1 0,5 1 30,2-2-19,-7 0-14,0 0 0,0 1 0,0-1 0,0 1 0,-1 0 0,1 0 0,0 0 0,-1 1 0,6 1 0,13 8 96,28 17 1,-38-16 23,2 11-44,13 29 1,-22-34 3,-4-8-64,1 2-19,-1-1 0,0 1 0,-1 0 0,0-1 1,-1 1-1,0-1 0,-1 1 0,-4 12 0,-62 176 149,40-139-150,3-10 4,25-49-17,3-5-2,6-7 0,21-27 0,11-15-2,7-14 0,0 2 0,-3 11 0,57-63 17,-8 21 15,-73 79 16,90-46 32,-90 55 7,-7 5-58,0 0 0,0 1 1,28 1-1,-30 5 38,-7-1-57,0 1 1,0 0 0,-1 0 0,0 0-1,0 0 1,0 1 0,-1 0 0,1 0-1,-1 0 1,3 11 0,-1-4-2,-1 1-1,-1-1 1,3 24 0,0 13 4,1-10-11,2-8-2,2-7 0,4-6 0,4-5 0,-14-12-2,1-1 1,-1 1-1,1-1 1,0 0-1,-1 0 1,1-1-1,0 0 1,0 0-1,0 0 1,0-1-1,-1 0 1,1 0-1,10-3 1,0-1-5,0-1 0,-1 0 0,17-10-1,-21 11 5,-8 4-1,0 0 1,0-1-1,-1 1 1,1-1-1,0 0 1,-1 0-1,1 0 1,2-3-1,11-10-12,-1 2 2,-1 0 1,-1-1-1,13-18 1,-26 32 12,0 1 0,0-1 0,0 0 0,0 0 0,1 0 0,-1 0 0,0 1 0,0-1 0,0 0 0,0 0 0,0 0 0,0 0 0,0 1 0,0-1 0,0 0 0,0 0 0,1 0 0,-1 0 0,0 0 0,0 1 0,0-1 0,0 0 0,0 0 0,1 0 0,-1 0 0,0 0 0,0 0 0,0 0 0,0 0 0,1 0 0,-1 0 0,0 0 0,0 0 0,0 0 0,1 0 0,-1 0 0,0 0 0,0 0 0,0 0 0,0 0 0,1 0 0,-1 0 0,0 0 0,0 0 0,0 0 0,0 0 0,1 0 0,-1 0 0,0 0 0,0 0 0,0-1 0,0 1 0,1 0 0,-1 0 0,0 0 0,0 0 0,0 0 0,0-1 0,0 1 0,0 0 0,0 0 0,0 0 0,1 0 0,-1-1 0,0 1 0,0 0 0,0 13 0,-2-1-2,1-8 2,1-1-1,-1 1 0,1 0 1,-1 0-1,1 0 0,1 0 1,-1 4-1,13 82-3,-11-83 1,0 1 0,0-1 0,1 0 0,0 0 0,1 0 1,-1 0-1,1-1 0,1 1 0,-1-1 0,10 10 0,-8-9-2,7 4-34,59 29-12,-56-36 5,-13-4 39,5 0 0,-1 0 0,1 0 1,-1 0-1,1-1 0,0 0 0,-1-1 1,0 0-1,1 0 0,-1 0 0,0-1 1,0 0-1,9-6 0,24-17-21,-34 22 27,0-1 0,-1 0 0,0 0 0,8-10 0,-6 5 4,-1-1 1,-1 1 0,0-1-1,0 0 1,-1-1-1,0 1 1,-1-1 0,-1 0-1,2-14 1,-2 13 1,-1 9 1,0 1 0,-1-1 1,0 0-1,0 1 1,0-1-1,0 0 1,0 1-1,-1-1 1,-1-3-1,0-3 25,0 0 1,-1 0-1,-1 0 1,0 1-1,0 0 0,0 0 1,-2 0-1,-9-15 1,9 19-12,-1-1-1,1 1 1,-1 0 0,0 0 0,0 0 0,-1 1 0,1 1 0,-12-5-1,17 7-13,-1 1-1,1-1 1,-1 1-1,0 0 1,1 0-1,-1 0 1,0 0-1,1 0 1,-1 0-1,1 1 1,-1 0-1,-3 0 1,2 0-3,3 0-2,0-1-1,1 1 1,-1-1-1,0 1 1,0-1-1,0 1 1,1-1-1,-1 1 1,0 0-1,1-1 1,-1 1 0,0 0-1,1 0 1,-1-1-1,1 1 1,-1 0-1,1 0 1,0 0-1,-1 0 1,1 0-1,-1 1 1,0 2 0,-8 27 1,9 9-2,10 3 0,2-17-3,0 0 0,1-1 0,2-1 0,0 0 0,36 41 0,-18-30-3,-23-26 6,22 16 0,-1-12 0,-26-11 0,0-1 0,1-1 0,-1 1 0,0-1 0,7 0 0,-3-1 0,0 0 0,-1 0 0,16-6 0,46-20 1,78-52 8,-123 61 5,-8 6-6,-1 0-2,0 0 1,-1-1 0,-1 0-1,0-1 1,16-20 0,37-65 33,-56 78 1,30-116 24,-25 59 34,-13 53-84,9-66 110,-3-71 363,-8 159-488,1-24 390,-3 24-183,-2 18-161,-5 26-1,-13 83-4,12-57-15,-9 89-5,13-92-1,7 126 0,-1-182-17,1 0 0,-1 0-1,1-1 1,1 1 0,0 0 0,0-1 0,5 10 0,-4-9-2,-2-4 1,0-1 0,1 1 0,-1-1 0,1 1 0,-1-1 0,1 0 0,0 0 0,0 0 0,0 0 0,1 0 0,-1-1-1,1 0 1,0 0 0,-1 0 0,1 0 0,0 0 0,0-1 0,0 1 0,5 0 0,-2-1 3,0 0-1,0-1 1,0 1 0,0-1-1,0-1 1,0 0 0,0 0-1,0 0 1,0 0-1,0-1 1,7-3 0,21-9 20,0-2-1,34-20 1,-54 27-21,37-29 15,-36 26-14,128-108 46,-123 94-39,-15 16-11,12-22 2,-9 10-6,4-21 95,-12 41-54,0 7-5,1 19-3,0 0 0,-2 26-1,-3 1-17,-11 121 38,12-155-52,0 1 0,-1 0 0,0-1 1,-2 1-1,0-1 0,-8 18 1,13-35 0,-1 1 0,1-1 0,0 0 1,0 0-1,0 0 0,-1 0 0,1 1 1,0-1-1,0 0 0,-1 0 0,1 0 1,0 0-1,0 0 0,-1 0 0,1 0 1,0 0-1,0 0 0,-1 0 0,1 0 1,0 0-1,0 0 0,-1 0 0,1 0 0,0 0 1,-1 0-1,1 0 0,0 0 0,0 0 1,-1 0-1,1 0 0,0-1 0,0 1 1,0 0-1,-1 0 0,1 0 0,0 0 1,0-1-1,0 1 0,-1 0 0,1 0 1,0 0-1,0-1 0,0 1 0,0 0 1,0 0-1,-1-1 0,1 1 0,0 0 1,0 0-1,0-1 0,0 1 0,0-1 1,-9-23-1492,-1-5-5948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6456,'13'7'47,"0"0"-1,20 8 1,20 7 110,-32-11 79,-9-5 10,1 1 1,0-2-1,1 0 0,-1 0 1,1-1-1,0-1 1,0 0-1,0-1 1,0-1-1,25 0 1,-37-1 254,0 0-121,4 1-322,5-3 2079,-10 1-2121,0 1 1,0-1-1,0 1 1,0-1-1,0 1 1,0-1-1,0 0 1,0 0-1,0 1 1,-1-1-1,1 0 1,0 0-1,0 0 1,0-2-1,4-2 17,21-18-1565,1-2-6248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9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6728,'6'15'18,"-1"-1"0,-1 0 0,0 1 0,2 17 0,-3-12 6,1 3 67,2 42 0,-5 14 103,-1-78-140,-2 3-9,2-3-26,-1 0-1,1 0 1,-1 0 0,1 0 0,-1 0 0,1 0 0,-1 0 0,0 0 0,0 0 0,1 0 0,-1-1 0,0 1 0,0 0-1,0 0 1,0-1 0,0 1 0,-2 0 0,-1-4-137,0-1-1,0 0 1,0 1-1,1-2 1,-6-6-1,-1-3-4387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6368,'19'5'-2,"-13"-4"-1,1 1 1,-1 0-1,0 1 1,9 4-1,-2-1-24,-1 0 1,1 1-1,-1 0 0,-1 1 0,1 1 0,-1 0 1,-1 0-1,1 1 0,-2 0 0,13 17 0,-19-23 3,5 15-357,-8-18 360,0 0 0,-1 0 0,1 1 1,0-1-1,0 0 0,-1 0 0,1 0 0,0 1 0,-1-1 0,1 0 0,-1 0 0,0 0 0,1 0 1,-1 0-1,-1 1 0,-1 3-23,-69 117-446,34-62 378,27-43 101,5-8 8,1 1-1,0 0 1,-6 15 0,7-14-4,-24 60 30,25-63-13,1 1-1,0 0 1,0 0 0,1 0 0,0 0-1,0 14 1,1-19 5,1-1 0,0 0 0,0 1 1,1-1-1,-1 0 0,1 1 0,-1-1 0,1 0 0,0 0 0,0-1 0,0 1 0,1 0 0,-1-1 0,0 1 1,1-1-1,5 4 0,-4-3 12,1 1 21,0 0-1,1 0 0,-1-1 1,1 1-1,0-1 0,0-1 1,0 1-1,1-1 0,8 2 1,-8-2-9,7-1 215,9-4-106,-1 0 1,0-2-1,1 0 1,-2-2-1,39-16 0,-49 18-117,3-2 27,-1-1 1,20-14-1,12-10 53,-5 3 6,70-40 0,19-5 35,-128 73-145,1 0 0,-1 1 0,1-1 0,0 1 0,-1-1 0,1 1 0,0 0 0,-1-1 0,1 1 0,-1 0 0,1 0 0,0 0 0,-1 0 0,1 0 0,0 1 0,-1-1 0,1 1 0,0-1 0,-1 1 0,1-1 0,-1 1 0,1 0 0,-1 0 0,1-1 0,-1 1 0,0 0 0,1 0 0,-1 1 0,0-1 0,0 0 0,0 0 0,0 1 0,1 1-1,4 4 13,-1 1 0,0-1 0,0 1 0,3 9 0,-7-15-11,15 49 124,-14-49-123,1 0 0,-1-1-1,0 1 1,1-1 0,-1 1 0,1-1-1,-1 0 1,1 0 0,0 0 0,0 0-1,4 0 1,-6 0-1,6 1 12,1 1 0,-1-2 0,1 1-1,0-1 1,7 1 0,-9-2-11,-1 0 3,-1 0-1,1 0 1,-1-1-1,1 0 0,0 0 1,-1 0-1,0 0 1,1-1-1,-1 1 1,8-6-1,-5 4 2,-1 0 0,-1 0-1,0 0 1,0 0 0,-1-1-1,1 1 1,-1-1-1,1 0 1,-1-1 0,0 1-1,-1-1 1,4-5 0,-2 3 7,3-8 107,1-12-32,4-32 0,-13 50-51,1 1-1,-1 0 1,0 0-1,-1 0 1,0-1-1,0 1 1,-1 0-1,0 0 1,-6-13-1,5 10-2,-5-5 173,3 9-165,-1 0 0,-1 0 1,0 0-1,0 1 0,-11-9 1,18 15-41,-1 0 1,1-1-1,-1 1 1,1 0 0,-1-1-1,1 1 1,-1 0-1,0 0 1,1 0 0,-1-1-1,1 1 1,-1 0-1,0 0 1,1 0 0,-1 0-1,1 0 1,-1 0-1,0 0 1,1 0-1,-1 1 1,-11 1 36,1 1 0,0 0 1,0 1-1,0 1 0,-15 8 0,8 1 109,-75 80 50,77-72-131,-34 89 23,46-90-49,5 2-27,1 1 1,1-1-1,1 0 0,1 0 1,14 37-1,-14-43-16,-2-10-2,-1 0 0,1-1 0,0 1 1,1-1-1,6 10 0,44 56 26,-50-69-22,-1 1-1,1-1 0,0 0 1,-1 0-1,2 0 0,-1 0 0,0-1 1,0 0-1,1 1 0,-1-2 1,1 1-1,7 1 0,-5 0 2,-6-3-6,-1 0-1,1 0 1,-1 0 0,1 0 0,0 1 0,-1-1 0,1 0 0,-1 0 0,1 0 0,0 0 0,-1 0 0,1 0-1,-1 0 1,1-1 0,-1 1 0,1 0 0,0 0 0,-1 0 0,1-1 0,0 1 0,12-5 8,-1 0 1,0-1-1,0 0 1,0-1-1,-1 0 1,20-16-1,82-62 23,-78 59-58,59-32-1,-38 24-1215,36-23-5365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5384,'0'0'1198,"2"-3"-387,15-11-488,0 1 0,1 0 1,0 1-1,25-12 0,-35 20-253,0 0 0,0 1 0,0 0 1,0 1-1,1-1 0,-1 2 0,1-1 0,11 0 0,-11 2-24,5-1 80,0 0-1,-1 1 0,19 3 0,-11-1-80,-16-2-19,0 1 1,0 0-1,0 0 1,0 0-1,0 1 1,0-1-1,0 1 1,0 0-1,-1 1 1,1-1-1,-1 1 1,0 0-1,8 6 1,-7-5 8,-1 0 12,1 0 0,-1 0-1,0 0 1,0 0 0,0 1-1,-1 0 1,0 0 0,1 0-1,-2 0 1,4 8 0,-2-6 2,-1 1 18,0 0 1,0 0-1,0 0 1,-1 0-1,-1 0 1,1 1-1,0 11 1,-2-10-23,-1 7 170,1-15-187,-2 6 6,1-1 1,-1 0 0,-1 1 0,0-1 0,0 0-1,0-1 1,-1 1 0,0-1 0,0 1 0,0-1-1,-1 0 1,-8 8 0,-13 9 164,0 0-1,-38 24 1,51-39-169,-39 19 168,33-18-110,-62 31 321,81-39-400,1-1-1,-1 1 0,0-1 1,1 0-1,-1 1 1,1-1-1,-1 0 0,1 1 1,-1-1-1,1 0 1,-1 1-1,1-1 1,-1 0-1,1 0 0,-1 0 1,1 1-1,-1-1 1,1 0-1,0 0 0,-1 0 1,1 0-1,0 0 1,8 2 7,-5-2-2,1 1 1,-1-1-1,1 1 1,-1-1-1,1 0 0,5-1 1,141-16 195,-60 6-155,-45 8 35,-28 2-61,-1-1 0,1 0 0,25-8 0,-16 2 16,-14 3-16,-1 0 0,1 2 0,1-1-1,-1 2 1,19-2 0,-29 4-75,-1 0 0,0 1 0,0 0 1,1-1-1,-1 1 0,0 0 0,0 0 0,0 0 0,3 2 0,0 0-1163,7 5-7717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0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0 4760,'0'2'24,"0"41"310,-10 71 0,-16 38 1191,12-94-998,12-53-484,-35 139 1044,29-73-705,2 131 792,6-189-1115,0-10 68,0-3-122,0 0 0,0 0 0,0 0 0,0 0 0,0 0 0,0 1 0,1-1 0,-1 0 0,0 0 0,0 0 0,0 0 0,0 1 0,0-1 0,0 0 0,0 0 0,0 0 0,0 1 1,0-1-1,0 0 0,0 0 0,0 0 0,0 1 0,0-1 0,0 0 0,0 0 0,0 0 0,0 0 0,0 1 0,0-1 0,0 0 0,-1 0 0,1 0 0,0 0 0,0 1 0,0-1 0,0 0 0,0 0 0,0 0 0,-1 0 1,1 0-1,0 1 0,0-1 0,0 0 0,0 0 0,-1 0 0,1 0 0,0 0 0,0 0 0,0 0 0,0 0 0,-1 0 0,1 0 0,0 0 0,0 0 0,0 0 0,-1 0 0,1 0 0,0 0 0,0 0 0,0 0 0,-1 0 1,1 0-1,0 0 0,0 0 0,-6-1 6,4 0-10,0 1 1,0-1 0,0 1 0,0-1 0,0 0 0,0 0 0,0 0 0,0 0 0,0 0 0,-3-2 0,-54-42-1250,24 16-5072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0 430 4664,'1'2'-1,"1"1"1,-1-1-1,1 1 1,0-1-1,-1 1 1,1-1-1,0 0 1,0 0-1,0 0 1,1 0-1,-1-1 0,0 1 1,1-1-1,-1 1 1,1-1-1,0 0 1,-1 0-1,1 0 1,0 0-1,-1 0 1,1-1-1,3 1 1,8 3-3,48 13 2,-50-14 1,14 4 5,0-1 0,1-1 0,-1-1 0,38 0 0,76-4 43,-115-3 39,-16 2-51,10-3 17,0 0 0,-1-1 0,0-1-1,0-1 1,23-12 0,165-89 1250,-185 96-1223,-11 7 100,0-1 1,0-1-1,12-10 0,-19 15-145,21-16 446,-1-1-1,-1 0 1,28-34-1,-41 41-385,-6 8-22,0 0-1,0-1 1,-1 0-1,1 1 1,-1-1-1,0 0 1,3-10-1,13-57 551,-17 69-583,-1 1 0,0-1 1,0 0-1,0 1 1,-1-1-1,1 0 0,-1 1 1,1-1-1,-1 1 1,0-1-1,0 1 0,0-1 1,0 1-1,-3-4 1,2 1 10,1 3-24,0 1 1,1-1-1,-1 1 1,0-1-1,0 1 0,0-1 1,0 1-1,0-1 1,0 1-1,-1 0 1,1-1-1,0 1 0,-1 0 1,1 0-1,-1 0 1,-2-1-1,3 2-14,0 0 1,1 0-1,-1 0 1,0 0-1,0 0 1,0 0-1,0 0 1,0 0-1,1 0 1,-1 1-1,0-1 1,0 0-1,0 1 1,0-1-1,1 1 0,-1-1 1,0 0-1,1 1 1,-1 0-1,0-1 1,1 1-1,-1-1 1,0 2-1,-4 5 29,0 0 1,1 0-1,0 0 0,1 0 1,-4 11-1,6-16-42,-25 63 77,9-23-39,-41 117 61,56-154-94,1 0 0,0 1 0,0-1-1,0 1 1,0 9 0,1-3 0,3 33 0,9-5 0,7-9-3,-14-23-3,-3-5 1,0-1-1,-1 1 1,1 0 0,0-1-1,0 1 1,1-1-1,-1 0 1,0 0 0,1 0-1,0 0 1,-1 0-1,1 0 1,0-1 0,0 1-1,0-1 1,0 0-1,0 0 1,4 1 0,15-3 0,-1-4-2,0-1 0,-1-1 0,1-1 0,37-21 0,41-21-47,-96 49 46,0 1 1,-1-1-1,1 1 0,-1 0 1,1-1-1,0 1 0,-1 0 1,1 1-1,0-1 0,-1 0 1,1 1-1,-1 0 0,1-1 1,-1 1-1,1 0 0,4 2 1,-1 0-2,1 0 1,-1 1 0,0 0 0,0-1 0,0 2 0,0-1-1,-1 1 1,0 0 0,5 5 0,6 11-21,21 33 0,1-2-16,-35-50 32,0 1 1,0 0 0,1-1 0,-1 1-1,1-1 1,-1 0 0,1-1 0,0 1-1,0 0 1,0-1 0,0 0 0,7 1-1,-5 0-11,4 0-41,-1 0-1,1-1 0,0 0 0,0 0 1,-1-1-1,1 0 0,0-1 0,0 0 0,0-1 1,-1 0-1,1 0 0,-1-1 0,18-8 1,-17 6-57,-1 0 0,1 0 0,-1-2 1,-1 1-1,1-1 0,11-12 0,12-10-120,-27 26 144,1-3-10,-5 4 38,-1 2 62,1-1 0,-1 1 0,0 0 1,1-1-1,-1 1 0,0 0 0,0 0 1,1-1-1,-1 1 0,1 0 0,-1 0 0,0 0 1,1-1-1,-1 1 0,0 0 0,1 0 1,-1 0-1,1 0 0,-1 0 0,0 0 1,1 0-1,-1 0 0,1 0 0,-1 0 0,1 0 1,11 35-14,5 18 16,-12-35 0,0-7 0,-4-11 0,-1 1 0,0-1 0,1 1 0,-1-1 0,1 0 0,-1 1 0,1-1 0,-1 0 0,1 1 0,-1-1 0,1 0 0,-1 0 0,1 0 0,-1 1 0,1-1 0,-1 0 0,1 0 0,-1 0 0,1 0 0,0 0 0,1-1 0,0 1 0,-1-1 0,1 1 0,-1-1 0,1 0 0,-1 1 0,1-1 0,-1 0 0,1 0 0,1-2 0,20-21 0,8-18 1,-3-1 4,-11 6-2,-15 29-1,0 0 0,-1 0 0,1 0 0,-1-1 0,-1 1 0,0 0 0,0-1 0,0 1 0,-1 0 0,-1 0-1,1 0 1,-4-9 0,5 15 0,-1 0 0,0-1 0,0 1-1,0 0 1,-1 0 0,1 0 0,0 0-1,-1 0 1,0 0 0,1 0 0,-1 0 0,0 1-1,0-1 1,0 1 0,0-1 0,0 1-1,0 0 1,0-1 0,0 1 0,-1 1-1,1-1 1,0 0 0,-1 0 0,1 1 0,-1-1-1,1 1 1,-1 0 0,1 0 0,-1 0-1,1 0 1,-4 1 0,-2-1 1,0 1 0,0 1 1,1 0-1,-1 0 0,0 0 0,1 1 1,-11 5-1,11-4-2,1 0 0,-1 1 0,-9 8 0,-18 25 4,1 14-3,26-37-2,0 0 0,-5 17 0,-5 37 0,4 43 1,13-106 1,0 0 0,0 0 0,1 0 0,-1 0 0,1 0-1,1-1 1,-1 1 0,1 0 0,0-1 0,0 1 0,1-1 0,3 6 0,-3-5 1,6 5 25,3 0-9,1-2 0,0 0 0,1 0 0,0-1 0,0-1 0,1 0 0,0-2 0,19 7 0,-14-7-8,-9-2 7,1 0 0,-1-1 0,1 0 0,15-1 0,138 9 102,-143-8-7,41-3 1,-38-1-81,-3 1-10,-10 1 16,0-1 0,0-1 1,14-3-1,80-23 140,-84 19-78,11-10-704,46-35-1,-20 9-6062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3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6280,'0'0'73,"7"4"-8,17 11 14,-10-5 65,1 0-1,0-2 1,23 10 0,19-1 242,-53-17-349,0 0 1,0 1-1,0-1 0,0-1 0,0 1 0,0-1 0,0 1 0,0-1 0,-1 0 0,1-1 0,0 1 0,0-1 0,-1 1 0,6-5 0,-4 4 1,-2 0-12,0 1 1,0 0 0,-1-1-1,1 0 1,-1 0 0,1 0-1,-1 0 1,0 0-1,0 0 1,0 0 0,3-4-1,3-4 21,2 0-16,-4 4 4,-1 0 0,0 0 0,0-1 1,3-6-1,47-78 168,-45 70-62,22-115 62,-23 59 45,-7 51-210,0 1-14,1-37 142,-7-139 866,4 199-831,-1 1-155,1 1 0,0-1 0,0 1 0,0-1 0,-1 1 1,1-1-1,0 1 0,-1-1 0,1 1 0,-1-1 0,1 1 0,0-1 0,-1 1 0,1 0 0,-1-1 1,1 1-1,-1 0 0,1-1 0,-1 1 0,0 0 0,-1 4 20,-1 3-24,0 0 0,1 0 0,0 0 0,0 1 0,1-1 0,-1 9 0,-18 126 123,16-107-90,3-11-42,-3 34 18,4 73 1,1-98-32,0 11 0,2-1 0,13 72 0,-16-113-19,1 0 0,-1 0 0,1 0 0,0-1-1,-1 1 1,1 0 0,0 0 0,0 0 0,0-1 0,0 1 0,0 0 0,2 1 0,2 2 0,8 6 1,5-10-2,-12-1 0,0-1 0,1 0 0,-1 0 0,0 0 0,0 0 0,9-4 0,-2-1 0,36-12 0,6-7 0,0-2 0,-1 0 0,-6 2 0,-33 18 3,0 1 1,27-7-1,-35 12-1,-1-1 0,1 1 1,-1 1-1,1-1 0,-1 1 0,1 0 0,-1 1 0,13 2 0,-16-2 1,0 0 0,0 0 1,-1 1-1,1-1 0,-1 1 0,1 0 0,-1 0 1,0 0-1,0 0 0,0 0 0,0 0 1,0 0-1,0 1 0,0-1 0,-1 1 0,1-1 1,-1 1-1,1 3 0,0-3 3,2 10 35,-2-2-21,0 1-8,0 0 0,-1 0-1,-1 0 1,0 0 0,0 0 0,-4 19 0,-4 15 30,-3 0 1,-20 56 0,24-83-37,4-12 0,1 0 0,-1 0-1,-1-1 1,0 1 0,-6 8 0,7-11-4,-33 47 47,32-46-43,0 0 0,-1-1 0,0 1 0,0-1 0,0 0 0,0 0 0,-11 6 0,12-9-3,1 0 0,-1 0 0,1 0 0,-1-1 0,0 0 1,1 1-1,-1-1 0,0-1 0,0 1 0,1 0 0,-1-1 1,1 0-1,-7-2 0,5 1 1,-1 1 0,1-1 0,0-1 0,0 1 1,0-1-1,0 0 0,0 0 0,1 0 1,-1-1-1,1 0 0,0 1 0,-4-7 1,2 4-3,0 1 0,1-1 0,0 0-1,1 0 1,0 0 0,-1 0 0,2-1 0,-1 0-1,1 0 1,0 0 0,1 0 0,-4-13 0,4 12-3,0 0 0,1 0 0,-1 0 0,1 1 0,1-1 0,-1 0 0,2 0 0,-1 0 0,1 0 0,0 0 0,0 0 0,4-10 0,-3 9-5,6-9-54,7-6-34,1 1 1,0 1 0,36-35-1,-41 47-76,1 0-1,1 1 1,22-12 0,-28 18 90,-1 0 0,0 1 1,1-1-1,0 2 0,-1-1 1,1 1-1,0 0 0,12 0 1,-12 1 27,0 1 0,-1 0-1,1 0 1,-1 1 0,1-1 0,-1 2 0,0-1 0,7 4 0,-4-2 15,1 0-8,0 0 1,-1 0-1,1 1 0,-1 0 0,-1 1 0,13 10 0,19 13-58,129 87-82,-151-104 178,-8-5-3,1-1 0,-1 0 0,13 5 0,-1-2-9,41 10-1,-60-18 18,0-1-1,0 1 1,0-1-1,0 0 1,0 0 0,0 0-1,0-1 1,-1 1-1,1-1 1,0 0-1,0 1 1,0-1-1,-1 0 1,1-1-1,0 1 1,-1 0-1,1-1 1,-1 1-1,0-1 1,1 0-1,2-3 1,-4 4-1,6-7-11,0 0 1,0 0-1,-1-1 0,0 1 1,-1-2-1,0 1 0,7-18 1,-3 8-3,-2 6 13,6-20-14,-4 5 3,-5-1 12,-6 17 5,-1 0 0,-1 0 1,1 0-1,-2 0 1,0 0-1,0 1 0,-8-13 1,6 12-2,1 0 2,-15-22 59,14 23-29,3 3 0,-1 1 0,0 0-1,-10-10 1,14 16-5,0 0-23,1 0 1,-1 0 0,0 0 0,0 0-1,0 0 1,0 0 0,0 1 0,0-1 0,0 0-1,0 1 1,0-1 0,0 1 0,0-1-1,-1 1 1,1-1 0,0 1 0,0 0 0,0-1-1,-1 1 1,1 0 0,0 0 0,0 0-1,-1 0 1,1 0 0,0 0 0,0 1 0,-1-1-1,1 0 1,0 1 0,-2 0 0,-72 50 139,68-46-118,0 1 0,0 0 0,0 0 0,0 0 0,-8 12 0,-1 1-2,-29 35 3,28-30 18,-51 121 13,59-114-40,-11 108 5,22-114-17,2-7-4,1-1 0,0 1 0,16 30 0,-9-33 3,25 15-1,-30-26-5,0 0-1,1 0 1,-1-1-1,15 5 1,-12-5 0,1 0 1,1-1-1,14 0 0,-11-1 0,-1-1-1,24-4 1,-16 0-2,1-2 1,0-1 0,33-15-1,-34 9-4,90-77 1,-90 68-9,98-112-10,-96 104-10,81-120-18,-87 120-1,59-139-19,-64 132 5,40-183-141,-45 175 148,26-111-287,-33 152 246,0 86-243,-11 57 279,3-49 11,5-57 46,-2 53-1,3-67 0,1-1 1,2 27-1,0-17 4,5 62 2,-1-1 2,-1 0 0,-4-9 0,-4-9 1,-1-18 4,2-27 4,0 36 1,3-56-3,2 3 1,-2-6 16,-1-8-8,4-54 29,14-71 0,-13 107-13,0 1-1,2-1 0,14-31 0,-12 32-16,-3 9 8,-1 0 0,2 0 0,0 1 0,0 0 0,2 0 0,10-12 0,-9 11-9,5-2 53,-7 8-39,1-1-16,-1 1 1,1 0 0,0 1 0,1 0 0,-1 0 0,1 1 0,0 0 0,13-4 0,-13 6 11,-3 0-15,0 0 0,0 1-1,0 0 1,0 0 0,1 0 0,-1 1 0,0 1 0,1-1-1,-1 1 1,10 1 0,-7 1 9,1 1 0,-1 0 0,15 8 0,-23-10-13,0-1 0,-1 1 0,1 0 0,-1 0-1,0 0 1,1 1 0,-1-1 0,0 0 0,0 0 0,0 1 0,1-1 0,-1 1 0,-1-1-1,1 1 1,0-1 0,0 1 0,0 2 0,2 2 7,1 2-2,-2-5-3,-1 0-1,1-1 1,-1 1-1,0 0 1,0 0 0,0 0-1,-1 0 1,1 0-1,-1 0 1,0 5 0,3 19 49,-2 0 0,-3 47 0,-3-13 6,-5 130 276,17-144-246,-7-46-91,0-1 1,1 1-1,-1 0 1,0-1-1,1 1 1,-1 0-1,1-1 1,-1 1-1,1-1 1,0 1-1,-1-1 1,1 1-1,-1-1 1,1 1-1,0-1 1,-1 1-1,1-1 1,0 0-1,0 1 1,-1-1 0,1 0-1,0 0 1,0 0-1,-1 0 1,1 1-1,0-1 1,1-1-1,16-1-1,-18 2 0,2 0 0,0-1-1,0 1 1,0-1 0,0 0-1,0 1 1,0-1-1,0 0 1,-1 0 0,1 0-1,0-1 1,0 1-1,-1 0 1,1-1-1,1-1 1,4-4 0,25-23-1340,0-4-5360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219 209 6816,'45'-36'4,"-26"20"67,0 0 0,30-17 0,-45 30-47,0 1-1,0-1 1,0 0-1,0-1 0,0 1 1,4-6-1,-7 8-14,0-1-1,0 1 1,1-1-1,-1 0 1,0 1-1,-1-1 1,1 0-1,0 0 1,0 1-1,-1-1 1,1 0-1,-1 0 1,1 0-1,-1 0 1,0 0-1,0 0 1,0 0-1,0 0 1,0 0-1,-1-3 1,0 3-1,0 0 1,0 0-1,-1 0 0,1 0 1,-1 0-1,1 0 1,-1 1-1,0-1 1,1 0-1,-1 1 0,0-1 1,0 1-1,0 0 1,0 0-1,0 0 1,0 0-1,-1 0 0,1 0 1,-3 0-1,-37-7 32,40 8-42,-8-1 13,-1 0 1,1 2-1,-1-1 0,1 1 0,0 1 0,-1 0 0,-17 6 0,20-6-1,-10 6 77,1 2-18,1 0 0,0 2 1,0 0-1,2 0 0,0 2 1,-17 19-1,3 8 3,20-24 115,2 4-88,0 0 1,2 0-1,1 1 1,0 0 0,1 32-1,2-38-70,0-12-7,0 1 1,1 0 0,-1 0 0,1 0 0,0 0 0,1 0 0,1 5 0,0-3 3,0 0-1,1 0 1,-1-1-1,1 1 1,0-1-1,1 0 1,7 8-1,-11-14-19,-1 1 1,1-1-1,-1 1 0,1-1 0,-1 1 1,1-1-1,0 1 0,-1-1 1,1 0-1,0 1 0,0-1 0,-1 0 1,1 0-1,0 1 0,0-1 0,1 0 1,10 1 28,1 0-1,0 0 1,0-1 0,0-1 0,0 0-1,0-1 1,0-1 0,0 0 0,19-7 0,18-11 2,-30 10 50,-12 6-59,4-3-7,0-1 0,-1 0-1,0 0 1,0-1-1,-1-1 1,0 0-1,7-12 1,39-62 101,-48 71-82,-1 1 0,-1-2 0,0 1 0,-1-1 1,5-27-1,-5 6 100,-4 33-11,-1 9-57,15 120 105,-1-25-114,-10-65-38,7 61 18,-4-73-40,-6-23-4,-1 0 1,0 0-1,1 0 1,-1 0 0,1 0-1,-1-1 1,1 1-1,0 0 1,-1 0 0,1 0-1,0-1 1,-1 1-1,1 0 1,0 0 0,0-1-1,0 1 1,0-1-1,0 1 1,-1-1 0,1 1-1,0-1 1,0 0-1,0 1 1,0-1 0,0 0-1,0 0 1,0 0-1,1 1 1,-1-1 0,0 0-1,0-1 1,0 1-1,0 0 1,0 0 0,0 0-1,0-1 1,0 1-1,0 0 1,0-1 0,0 1-1,0-1 1,1 0-1,1-2-15,1 0-1,-1 0 1,1 0-1,-1-1 1,0 1-1,-1-1 1,1 0-1,-1 0 1,1 0-1,2-6 1,35-96-1421,-18 43-5023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11 183 6552,'-7'-10'1,"4"1"16,4 8-12,9 15 117,0 15 33,-2 0 1,9 49-1,-12-50-77,20 100 115,9 8 113,-31-125-288,-1-3 7,1-1 0,0 1 1,0-1-1,0 0 0,1 1 0,0-1 0,0-1 0,1 1 0,7 8 0,-8-11-14,-3-2-4,0-1 0,1 1 1,-1-1-1,1 1 0,-1-1 1,1 1-1,0-1 1,-1 0-1,1 0 0,0 0 1,0 0-1,0 0 0,0 0 1,2 0-1,5 2 9,-4 0 5,0-1-1,1 0 1,-1 0-1,1-1 0,-1 1 1,8 0-1,-11-2-7,0 0-1,1 0 1,-1 0-1,1 0 1,-1 0 0,0-1-1,1 1 1,-1-1-1,0 0 1,1 1-1,-1-1 1,0 0 0,0 0-1,0-1 1,0 1-1,0 0 1,0-1-1,0 1 1,0-1-1,2-2 1,-3 2-1,9-9 51,-1 0 1,-1-1-1,0-1 0,13-25 0,35-77 165,-43 88 49,18-56-1,-6 12-26,-1 16-44,40-67 1,-26 62-156,1-6-1241,-22 35-4916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4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154 549 6728,'8'29'-2,"0"0"1,2 0 0,17 34-1,-26-61 4,4 10 13,-1 0 0,-1 0-1,0 0 1,-1 0 0,0 0 0,-1 1 0,0-1 0,-1 13 0,0-9 0,0 73 151,1 9 84,5-48-84,4 57 528,-10-104-207,2-12-419,-1 1 0,-1-1 0,1 0 0,-1 0 0,-2-12 0,1 7-39,7-185-910,-4 93-4519</inkml:trace>
  <inkml:trace contextRef="#ctx0" brushRef="#br0" timeOffset="1">135 235 6552,'-31'-81'48,"-27"-60"246,58 140-272,0 0-1,-1 1 1,1-1-1,-1 0 0,1 0 1,-1 0-1,1 1 0,-1-1 1,0 0-1,1 1 1,-1-1-1,0 1 0,1-1 1,-1 0-1,-1 0 1,1 1-16,1 0 1,-1 0-1,1 0 1,0 0 0,-1 0-1,1 0 1,-1 0-1,1 0 1,0 0 0,-1 0-1,1 0 1,-1 0-1,1 1 1,0-1 0,-1 0-1,1 0 1,-1 0 0,1 1-1,0-1 1,-1 0-1,1 0 1,0 1 0,-1-1-1,-1 3 10,1-1 0,-1 0 0,1 1 0,-1-1 0,1 1 0,0-1 0,0 1 0,0-1 0,-1 4-1,-4 38-861,1 3-3494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10400,'0'17'17,"0"-16"-15,0 1-1,-1-1 1,1 1 0,-1-1-1,1 0 1,-1 1 0,1-1-1,-1 1 1,0-1 0,0 0-1,1 0 1,-1 1 0,0-1-1,-2 2 1,-2 2 1,-26 30 0,14-17-4,-12 13-3,-51 67 1,68-80 2,7-11 0,0 2 0,0-1 0,1 0 0,0 1 0,-3 10 0,-5 12-1,2 1 0,2 0 0,1 1 1,-5 49-1,16-32 0,1-33-3,2-7 4,0-1 1,0 0-1,1 0 1,15 13-1,-22-21 1,-1-1 0,1 1-1,0-1 1,0 1-1,0-1 1,-1 1 0,1-1-1,0 1 1,0-1 0,0 0-1,0 1 1,0-1-1,2 0 1,10 2-1,1-1-1,0-1 1,26-3 0,-23-2-19,23-17 0,-32 16 19,1 0 0,-1 0 0,12-12 0,-12 8 2,1 0 0,-1-1 0,-1 0 1,11-21-1,20-54 63,-28 61-46,23-54 182,-23 56 0,0-1 0,-2 0 0,0 0 0,-2 0 0,-1-1 0,3-33 0,-9-3 360,-2 61-454,-22 2-80,16 3-27,3 0-2,-26 15-1509,-3 1-6048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5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7352,'8'-4'0,"21"-6"6,-16 10 5,0 2-4,20 1 17,-14-2 22,0 1 1,0 0-1,0 2 0,35 11 1,-40-9-3,0 1 0,-1 0 0,0 1 0,0 1 1,0 0-1,-1 1 0,19 19 0,-21-19-25,-7-7-7,-1 0 0,1 0 0,-1 0 0,0 0 0,0 0 0,0 0 0,0 0 0,0 0 0,-1 1 0,2 6 0,52 154 328,-49-150-324,-4-8-1,1 0 0,0-1 1,0 1-1,0 0 0,8 7 1,29 37 85,-31-46-34,6-3-46,0-1-1,1-1 1,-1 0 0,1-1 0,-1 0 0,0-1-1,0-1 1,0-1 0,22-9 0,-18 3 19,-8 3-18,4-2-2,-2 0 1,1-1-1,-1 0 0,-1-1 0,14-17 1,-9 10 63,-5 6-55,0 0 1,16-26 0,-24 32 108,0 0 1,-1 0-1,0 0 1,0-1 0,0 1-1,-1-1 1,0 1-1,-1-1 1,1 0-1,-1-13 1,-15 28 221,7 0-286,3-2-59,0-1-1,0 1 1,1 0 0,-1-1 0,1 2-1,0-1 1,1 0 0,-4 11 0,0 1-1,2 0 1,0 1 0,-1 18-1,6-19 0,9 23-1,4-3-9,5-9 1,-17-26-5,0 0 1,0 0-1,0 0 0,0 0 0,0 0 0,1-1 0,-1 1 1,4 1-1,-4-2 0,1 0 0,-1-1 0,1 1 0,-1 0 0,1-1 0,-1 0 0,1 0 0,0 1 0,3-2 0,0 1 0,-1-1 0,1 0 0,0-1 0,8-3 0,-7 3 0,-1-1 0,1 0 0,-1-1 0,8-5 0,24-27 0,-2-7 0,1-4 0,1 0 0,1 3 0,2 3 0,0 4 0,-4 6 0,-7 7 0,-22 16-1,28-17 3,-31 20 0,35-16 11,-38 20-5,-2 1-5,0 0-1,1-1 1,-1 1 0,1 0 0,-1 0 0,1 0 0,-1-1 0,1 1 0,-1 0 0,1 0 0,-1 0 0,1 0 0,-1 0 0,1 0-1,-1 0 1,1 0 0,-1 0 0,1 0 0,-1 0 0,1 1 0,16 17 52,-8-8-42,0-1 1,1 0 0,0 0 0,15 9 0,83 55 90,-64-38-65,-27-19 3,1 0 0,28 37 0,-18-7 0,-19-30-30,-1 0 1,-1 1 0,-1 0-1,0 0 1,5 27 0,-10-37-12,-1 0 0,-1 1 1,-2 12-1,2-8 1,0-6-1,0-1 0,-1 1-1,0 0 1,0-1-1,0 1 1,-4 5 0,6-8-1,0-2 0,0 0 0,-1 0 0,1 0 0,0 0 0,0 0 0,-1-1 0,1 1 0,-1 0 0,1 0 0,-1 0 0,1-1 0,-1 1 0,1 0 0,-1 0 0,0-1 0,1 1 0,-1 0 0,0-1 0,0 1 0,1-1 0,-1 1 0,0-1 0,0 0 0,0 1 0,1-1 0,-3 1 0,0 1 0,2-1 0,0 0 0,-1-1 0,1 1 0,0 0 0,0-1 0,-1 0 0,1 1 0,0-1 0,0 0 0,-1 1 0,1-1 0,0 0 0,-1 0 0,1 0 0,0 0 0,-1 0 0,-1-1 0,-2 3 0,-29-6 0,11-1-718,-38-13 1,11 1-6456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6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128 755 3768,'0'2'-16,"0"4"-3,0-5-10,1 1-182,-1-2 211,1 0 0,-1 1 0,1-1 0,-1 0 0,0 1-1,1-1 1,-1 0 0,1 1 0,-1-1 0,1 0 0,-1 0 0,0 0 0,1 0-1,-1 0 1,1 1 0,-1-1 0,1 0 0,-1 0 0,1 0 0,-1 0 0,1 0-1,-1 0 1,1 0 0,-1-1 0,1 1 0,-1 0 0,1 0 0,-1 0-1,1 0 1,-1-1 0,1 1 0,-1 0 0,1 0 0,-1-1 0,0 1 0,1 0-1,-1-1 1,0 1 0,1-1 0,-1 1 0,0 0 0,1-1 0,-1 0 0,2-1 0,31-29 25,-5 3-50,71-78 586,-89 94-503,23-37 467,-11 12 260,34-76-1,-50 98-692,-4 8 30,0 1 0,0-1 0,0 0 0,-1 0 0,1-11 0,1-17 362,0-1 0,-3 1-1,-1-1 1,-6-38 0,6 70-378,0 0-1,0 0 1,-1 0 0,1 0 0,-1 0 0,0 0-1,-1 1 1,1-1 0,0 0 0,-1 1 0,-6-6-1,4 3-1,4 5-48,-1-1 0,1 0 0,-1 0 0,0 1 0,1-1 0,-1 1 0,0-1 0,0 1 0,0 0 0,0 0 0,0 0 0,-1 0 0,-3-2 0,-5 0 53,0-3-39,6 4-29,1 0 1,0 0-1,0 1 0,-1-1 1,1 1-1,-1 0 0,1 0 0,-9 0 1,-9 0 89,0 0 1,-30 4-1,32 4 83,20-7-210,-12 6 45,0 0-1,1 0 0,0 1 1,0 1-1,1 0 0,0 1 1,0 0-1,-11 14 1,11-13 14,3-3-43,0 1 0,0 0-1,1 1 1,-1-1 0,2 1 0,0 1-1,0-1 1,-6 15 0,5 1 13,-5 37-1,12-44-18,8 25-1,-7-37-12,1 0-1,-1 0 1,1 0 0,0 0-1,8 9 1,-7-9 0,0-1-1,1 0 1,0-1 0,0 1 0,1-1-1,5 4 1,2 0 0,0-2 0,18 8 0,161 41 31,-177-51-28,52 13 39,-64-16-46,5 1 20,1 1-1,0 0 1,-1 1 0,16 8 0,-21-10-9,0 0 0,-1 0 1,1 0-1,-1 0 0,1 1 1,-1-1-1,0 1 1,0-1-1,0 1 0,0 0 1,-1 0-1,1 0 0,-1 0 1,1 0-1,-1 0 1,0 0-1,0 0 0,-1 0 1,1 1-1,-1-1 1,1 4-1,-3 9-281,0 0 0,-1-1 0,0 1 0,-2-1 1,-10 27-1,-2 1-8027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396 227 10224,'14'-22'261,"-13"18"-65,-1-3 13,0 7-193,-1-1-1,1 1 1,-1-1 0,1 1-1,0-1 1,-1 1-1,1-1 1,-1 1-1,1-1 1,-1 1-1,1 0 1,-1-1 0,0 1-1,1 0 1,-1 0-1,1-1 1,-1 1-1,0 0 1,1 0-1,-1 0 1,0 0 0,1 0-1,-2 0 1,-11-2 6,8 3-9,0-1-1,0 1 0,0 0 0,0 0 0,0 1 0,0-1 1,1 1-1,-1 0 0,1 0 0,-1 1 0,1-1 0,-5 5 1,3-3-2,-16 8 14,1 1 1,0 1-1,-23 21 1,28-22-7,-38 32 48,-56 61 1,108-103-64,-1-1 1,1 1 0,0 0 0,0 0 0,0 0-1,1 0 1,-1 0 0,1 0 0,-1 0 0,1 1-1,0-1 1,1 0 0,-1 1 0,0-1 0,1 1-1,0-1 1,0 1 0,0-1 0,1 6 0,-1-6 0,1 1 1,0-1 0,1 1 0,-1-1 0,1 0-1,-1 0 1,1 1 0,0-1 0,0 0-1,0-1 1,1 1 0,-1 0 0,1-1 0,-1 1-1,1-1 1,4 3 0,-4-2 1,2 0 3,-1 1 1,1-1-1,0 0 0,0-1 1,1 1-1,-1-1 0,0 0 1,1 0-1,8 1 0,-7-1 0,-1-1 1,0 0 0,0 0 0,0-1 0,0 0 0,0 0 0,0 0 0,0-1 0,0 0 0,0 0-1,-1 0 1,7-3 0,-4 2 9,-1 1 14,-1-1 0,0 0 0,1-1 0,-1 1-1,0-1 1,0 0 0,-1 0 0,6-5 0,-7 6-12,-3 1 1,1 0 1,0-1 0,-1 1-1,0 0 1,1-1 0,-1 1-1,0-1 1,1 1 0,-1-1-1,0 1 1,0-1 0,0 0-1,0 0 1,0-2 0,3-5 27,2-1-15,-3 6 3,-1 0-1,1 0 1,-1-1-1,0 1 1,-1-1-1,2-4 1,1-4 55,0-1 1,-1 1 0,0 0-1,-1-1 1,-1 1 0,0-1-1,-1 0 1,0 1 0,-4-20-1,-10-25 13,13 56-120,16 1-67,-1 4 35,-7-1 27,0-1-1,1 0 1,-1-1-1,0 0 1,1 0-1,-1 0 1,14-3 0,95-22-134,-105 22 111,0 0 0,-1 0 0,1-1 1,14-8-1,-3 1 11,0 2 12,-13 6-1,0-1-1,-1 0 1,0 0-1,0-1 1,9-7 0,17-13-77,-1-2 1,48-50 0,-72 68 69,-7 9 14,2-3 9,23-33 2,-22 51 15,-2 27-11,-5 23 2,-10 20-3,-12 8-2,-6 4 0,-37 111-3,56-168-10,-81 314-53,91-349 65,0 0 0,0 0 0,0 0 0,0 0-1,1 0 1,0 0 0,0 1 0,0-1 0,1 6 0,2 4-1,-2-5 2,0 0-1,1 0 1,5 13 0,-4-15 0,0-1 0,0 0 0,8 13 0,-9-17 0,0 0 0,0-1 0,0 1 0,1 0 0,-1-1 0,1 0 0,-1 1 0,5 1 0,-4-2 0,1-1 0,-1 0 0,1 0 0,-1 0 0,1 0 1,0-1-1,-1 1 0,1-1 0,0 0 0,-1 0 1,1 0-1,0-1 0,-1 1 0,6-3 0,2-2 15,1-4-9,-1-1-1,-1 0 1,0-1 0,0 0 0,-1-1 0,0 0-1,-1 0 1,7-15 0,-8 14-5,-1-1 1,5-15-1,-6 10 2,5-32-1,-3-33 0,-9 41-3,-1 1 0,-15-62 0,7 68-11,-6-2 7,-3 0 0,-25-36 0,25 52-21,12 15 16,-12-13-12,-2 2 1,-1 0 0,-37-23 0,34 25-10,6 2-61,0 1 0,-1 1-1,-32-14 1,51 26 44,6 5 20,-1 0 24,-2-3 3,0 0 0,0 0 0,1 0-1,-1 0 1,0-1 0,1 1 0,-1-1 0,1 1 0,0-1-1,-1 1 1,1-1 0,0 0 0,0 0 0,3 2 0,27 14-8,35 12 0,-41-21 3,204 38-17,-149-35 22,98 2 9,-52-6 49,-118-6-18,-2 0-3,1-1-1,-1 0 0,0 0 0,0-1 0,1 1 0,-1-2 1,0 1-1,10-4 0,-16 4-30,0 1 0,-1-1 0,1 1 0,0-1 0,-1 1 0,1-1-1,-1 1 1,1-1 0,-1 1 0,1-1 0,-1 0 0,1 1 0,-1-1 0,0 0 0,1 0 0,-1 1 0,0-1 0,1-1 0,0-1 6,9-21-1545,-1 0-6186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4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275 224 7536,'20'-74'242,"-19"71"-217,-1 0 0,1 0-1,-1 0 1,0 0-1,0 0 1,0 0 0,0 0-1,-1 0 1,1 0-1,-1 0 1,0 0-1,0 0 1,0 0 0,0 0-1,-2-2 1,1 1 13,0-1 23,-1 0 1,0 0-1,0 0 0,0 1 0,-1-1 0,0 1 0,0 0 0,-7-6 0,4 4-12,3 1 7,-1 1 1,0 0-1,0 1 0,0-1 1,0 1-1,-1 0 0,-6-3 1,4 3-17,5 1-15,-1 1 1,0 0 0,0 0-1,1 0 1,-1 1-1,0-1 1,0 1 0,0 0-1,1 0 1,-1 0-1,0 1 1,0-1 0,0 1-1,1 0 1,-5 2 0,2-2 13,1 1-2,0-1 0,0 1 0,0 0 0,0 1 0,1-1 0,-1 1 0,1 0 1,-1 0-1,1 0 0,0 1 0,0-1 0,1 1 0,-6 6 0,5-5 8,1-2-3,1-1 1,0 1-1,0-1 0,0 1 1,0 0-1,1-1 0,-1 1 1,0 0-1,1 0 0,0 0 0,-2 6 1,0 4 29,-3 1-23,3-9-12,1 1 0,1-1 1,-1 1-1,1-1 1,0 1-1,0-1 1,0 10-1,0 88 300,1-101-317,0-1-1,0 1 1,0-1-1,1 1 1,-1-1-1,0 1 1,1-1-1,-1 1 1,1-1-1,1 3 1,8 15 80,2-1 1,20 26-1,-18-31 94,2-3-106,0-1 1,0 0-1,0-1 1,1 0-1,0-2 1,25 7 0,0-11-20,-25-4 99,-8-1-123,0 0-1,-1-1 1,1 0 0,-1-1-1,1 0 1,-2 0 0,1 0-1,0-1 1,-1 0 0,0-1-1,9-10 1,1-13 12,-13 17 78,-5 3-101,0 0 0,0 0 0,-1 0 0,-1 0 0,-4-13 0,-2 7 154,-11-5-53,-31-27 1,34 37 64,-10 1-54,-41-11 1,49 19 120,2 4-174,0 0 1,0 1 0,-23 8-1,32-8-1787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7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77 10488,'-1'-3'0,"5"-29"0,3-7-11,-6 36-41,-3 3 4,-9 3 39,-5 16 9,-4 18 0,12-20 3,1 0-1,2 1 1,-1 0 0,2 0 0,-3 24 0,-19 114 30,-10 103 149,2 3 2,33-254-169,1 1 0,-1-1 1,2 1-1,-1-1 1,1 1-1,0-1 0,1 0 1,-1 1-1,6 12 0,-4-10 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9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0 533 6280,'22'12'-14,"0"0"-1,1-1 1,35 11 0,-39-15 7,17 6-32,142 33-6,-145-41 26,51-2 4,21-7 14,86-27 10,-159 22 5,106-52 14,-116 46 33,-16 8-12,9-6 39,-2-1-1,1-1 1,-2 0 0,0-1-1,12-21 1,85-155 1749,-67 118-1041,-27 48-447,1-1 336,-1 0 0,20-53 0,-36 80-654,0 0 0,0 0 0,1 0 0,-1-1 0,0 1-1,0 0 1,0 0 0,0 0 0,1 1 0,-1-1 0,0 0 0,0 0 0,0 0 0,0 1 0,-1 0 0,-4 0 4,3 0-17,1 0-1,0 0 1,-1 0-1,1 0 1,0 0-1,0 0 1,0 1-1,0-1 1,0 1-1,0-1 0,-3 4 1,-64 65 211,51-47-145,1 1 0,-25 43 0,28-43-65,0 3 49,-50 124 27,53-119-54,2-4-17,0 1-10,1-1 0,1 1 0,-3 30 0,6 36 19,5-92-31,-1 1 0,1 0 0,0-1 0,0 1-1,0-1 1,0 1 0,1-1 0,-1 1 0,1-1-1,0 0 1,0 0 0,0 0 0,1 0 0,-1 0-1,5 4 1,-3-3 0,-2-2 0,1 1-1,0-1 1,-1 1 0,1-1-1,0 0 1,0 0 0,0-1 0,0 1-1,0 0 1,1-1 0,-1 0-1,0 0 1,5 1 0,-4-1-1,-2-1 1,0 1 0,0-1 0,0 1 0,0-1 0,1 0 1,-1 0-1,0 0 0,0 0 0,0 0 0,0 0 0,0-1 0,1 1 0,2-2 0,4 0 3,2 0-1,29-10 28,3-4 10,0-1 0,41-25 0,-8-9 16,-12 3-17,76-55 58,-134 100-94,-1 0 1,1 0 0,0 0 0,0 1-1,0 0 1,1 0 0,-1 1 0,11-2 0,-11 2-4,-2 1 1,-1 0-1,0 0 1,1 1-1,-1-1 1,0 1-1,1 0 1,-1 0-1,0 0 0,0 0 1,0 0-1,0 1 1,0-1-1,0 1 1,5 4-1,-4-3 0,1 0 1,1 1 0,-1 0 0,0 0 0,0 0 0,-1 0 1,8 10-1,11 11 7,2 0 2,7 1-9,4-5-3,6-6 0,4-5 0,7-6 0,2-5 0,-3-7 0,-27 4-1,-17 3 0,0 0 0,-1-1 0,1 0 0,0 0 1,-1-1-1,1 0 0,-1 0 0,11-7 1,10-7 0,-24 14 0,21-18 0,-12 11 0,-13 10 0,1 0 0,0-1 0,-1 1 0,1 0 0,-1 0 0,1 0 0,-1-1 0,1 1 0,-1 0 0,1 0 0,0 0 0,-1 0 0,1 0 0,-1 0 0,1 0 0,-1 1 0,1-1 0,0 0 0,-1 0 0,1 1 0,12 9 0,-10-6 0,14 11 0,-12-13 0,-1-1 0,0 0 0,0 0 0,1 0 0,-1 0 0,6-1 0,-8 0 0,-1 1 0,1-1 0,-1 0 0,1 0 0,-1 0 0,1 0 0,-1 0 0,1-1 0,-1 1 0,1 0 0,-1-1 0,0 1 0,1-1 0,-1 1 0,0-1 0,1 0 0,1-1 0,2-2 0,16-11 0,-18 11 0,0 0 0,0 0 0,0 0 0,-1 0 0,4-8 0,-2 3 0,-1 0 0,0 0 0,2-12 0,-1-33 0,-7 4 1,2 42 1,-1-1 1,0 1-1,0 0 0,0 0 1,-1 0-1,-1 0 0,1 0 1,-1 0-1,0 1 0,-1 0 1,-10-13-1,9 12 0,4 6-1,1 0-1,-1 0 1,0 0 0,1 1 0,-1-1 0,0 0-1,0 1 1,0 0 0,0-1 0,0 1-1,-1 0 1,-2-1 0,-8-4 4,0 2 1,-19-5-1,19 10 2,-23 15-1,27-11-5,-1 1 0,1 0-1,-11 10 1,11-8 0,1 1 1,0 0-1,-12 17 0,8-8 0,-15 34 0,17-26-2,0 0 0,2 1 1,-7 38-1,13-39-12,4 11 2,7 40 0,-2-58-15,-3-11 14,0-1 6,0 0 0,0 0-1,0 0 1,1 0 0,0 0 0,1-1 0,-1 0-1,1 0 1,0-1 0,13 9 0,58 25-48,-61-35 29,-5-3 15,3 1 5,0-2-1,0 1 1,0-2-1,0 0 1,-1 0-1,15-5 1,111-21-14,-107 19 14,48-18 4,-51 16 1,34-18 0,-44 18 0,-1-1 0,25-20 0,-27 17 0,0 0 0,17-22 0,-20 22 1,-1-2 0,-1 0 0,0 0 0,-1-1 0,-1 0 0,0-1 0,8-25 0,-8 20 1,48-138 77,-55 140-39,-2 4 37,0 16-6,-2 4-43,-3 2-23,1 1-1,-1 0 1,2 0 0,-1 0-1,1 0 1,0 1 0,0-1-1,1 1 1,-4 13 0,-26 112 12,20-54-1,9-48-12,-7 63 7,6-40-5,1-3-3,3-35-1,-2 34 19,16-162-1707,-5 34-6780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9240,'0'-73'64,"0"-8"304,10 140-1470,-2-17-4564</inkml:trace>
  <inkml:trace contextRef="#ctx0" brushRef="#br0" timeOffset="1">31 553 10584,'0'0'0,"9"25"24,6 7 0,2 10-24,2-4-152,2-2 152,2-1-7384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19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6 319 6552,'37'-52'-16,"-21"26"113,-2 0 0,14-36 1,-26 57-119,18-59 1131,-19 60-952,0-1 1,0 1-1,-1 0 1,1 0-1,-1-1 1,0 1-1,0 0 1,0 0-1,0-1 1,-1 1-1,0 0 1,-2-8-1,2 11-88,-1-1 0,1 0 0,-1 1 1,1-1-1,-1 1 0,0-1 0,1 1 0,-1 0 0,0 0 0,0 0 0,0 0 1,0 0-1,0 0 0,0 1 0,0-1 0,0 0 0,-1 1 0,1 0 0,0 0 0,0-1 1,0 1-1,0 0 0,-3 1 0,1-1 1,1 1-1,-1-1 1,1 1 0,-1 0-1,1 0 1,-1 0-1,1 0 1,-1 0 0,1 1-1,0 0 1,0 0 0,0 0-1,0 0 1,-4 4 0,5-4-48,0 1 1,0-1 0,0 1 0,0 0 0,1 0-1,-1 0 1,1 0 0,0 0 0,0 0-1,0 0 1,0 0 0,1 0 0,-1 0 0,1 0-1,0 1 1,0-1 0,0 0 0,0 0-1,1 1 1,-1-1 0,1 0 0,1 4 0,0 2-3,2-1 1,-1 0 0,1 0 0,0 0 0,8 10 0,-6-9 10,1-1-1,0 0 1,0 0-1,1-1 1,0 0-1,0 0 1,12 7-1,15 12 96,-26-19-102,-5-5-3,1 1 0,-1 0-1,0 1 1,-1-1-1,1 1 1,-1-1-1,1 1 1,-1 0 0,2 5-1,-4-8-14,-1 0-1,0 0 1,0 0-1,1 0 1,-1 0-1,0 1 1,0-1-1,0 0 1,0 0-1,-1 0 1,1 0-1,0 0 1,0 0-1,-1 2 1,-1 5 9,-2 22 47,-2-1 0,-15 50 0,-18 4 16,2-4 2,34-75-75,0 4 7,-1 0 1,1 1-1,0-1 0,0 1 1,1-1-1,1 1 1,-1 0-1,1 9 1,0-12 4,1-2-7,0 0-1,0-1 0,0 1 1,1 0-1,0 0 0,-1-1 1,3 6-1,-1-5 18,4 3-1,-6-7-27,1 0 1,0 0 0,-1 0 0,1 0 0,-1 0-1,1 0 1,-1 0 0,1 0 0,-1 0 0,1 0-1,0 0 1,-1 0 0,1-1 0,-1 1 0,1 0-1,-1 0 1,1-1 0,-1 1 0,0 0 0,2-1-1,-1 0 2,17-7-196,0-1 0,20-12 0,-24 12-990,29-17-7656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1001 12552,'0'1'8,"0"-1"1,0 1-1,1 0 1,-1 0-1,0 0 1,1 0-1,-1 0 1,1 0-1,-1 0 1,1 0 0,-1-1-1,1 1 1,-1 0-1,1 0 1,0-1-1,0 1 1,-1 0-1,1-1 1,1 1-1,6-13 287,-6 6-232,29-78 394,56-107 282,-77 168-706,-7 14 21,2 0-1,-1 1 1,1-1-1,7-8 1,3-6 74,2 0-1,1 0 1,1 2 0,0 0 0,28-21 0,-45 41-105,-1-1 1,1 1 0,0 0 0,0 0 0,0 0 0,0 0 0,0 0-1,0 1 1,0-1 0,1 1 0,-1-1 0,0 1 0,0 0 0,0 0 0,0 0-1,1 0 1,-1 0 0,0 0 0,0 1 0,0-1 0,0 1 0,1-1-1,-1 1 1,0 0 0,0 0 0,3 2 0,-2-1-6,0 1 0,0-1 0,0 1 0,0 0 0,0 0-1,-1 0 1,1 1 0,-1-1 0,0 0 0,0 1 0,0 0 0,2 4 0,-1 0-6,-1-2-3,0 0 0,-1-1 0,0 1 0,0 0 0,1 9 1,27 159 52,-17-123-60,-6-28-7,2-1 0,1 0 1,14 26-1,-22-47 4,0 0-1,-1 0 1,1 0 0,0-1 0,0 1 0,0 0-1,0 0 1,0-1 0,0 1 0,0 0 0,0-1-1,0 1 1,0-1 0,1 0 0,-1 1 0,0-1-1,0 0 1,0 0 0,1 1 0,-1-1 0,0 0-1,0 0 1,0 0 0,1 0 0,-1-1 0,0 1-1,0 0 1,0-1 0,0 1 0,1 0 0,-1-1-1,0 1 1,0-1 0,1-1 0,33-19-14,-33 20 16,95-76-56,-47 34 41,-31 26 9,31-27-2,-44 40 5,-1 1 1,1-1 0,0 1 0,0 0 0,0 0-1,0 1 1,0-1 0,12-1 0,24-2-2,-40 5 3,-1 1 0,0 0-1,1 0 1,-1 0 0,0 1-1,0-1 1,1 0 0,-1 0-1,0 1 1,0-1 0,1 1-1,-1-1 1,0 1 0,0-1-1,0 1 1,0 0 0,0 0-1,2 1 1,1 1 0,27 23 0,-23-18 1,-1 0-4,1 0 1,0-1 0,1 0 0,-1-1-1,1 1 1,18 7 0,-19-10 0,-6-3 1,1 0 0,-1 0 0,0 0 0,1 0-1,-1-1 1,1 1 0,-1-1 0,1 0-1,-1 1 1,1-1 0,3-1 0,2 1-1,0-1 0,1 0 0,-1 0 0,0-1 0,0 0 0,0-1 0,0 0 0,0 0 0,-1-1 0,1 1 0,12-11 0,31-28-7,-33 27 0,31-35 0,-42 43 7,-1-1 1,0 0-1,-1 0 1,0 0 0,-1-1-1,1 1 1,-1-1-1,-1 0 1,4-16 0,-6 20-1,-1 1 1,1 0 0,-1-1 0,0 1 0,0-1 0,-1 1 0,1-1 0,-1 1 0,0 0 0,0-1 0,-1 1 0,1 0 0,-1 0 0,0 0 0,0 0 0,0 0 0,-1 0 0,1 1 0,-1-1-1,0 1 1,0 0 0,0 0 0,0 0 0,-1 0 0,1 0 0,-1 1 0,0-1 0,0 1 0,0 0 0,0 0 0,0 0 0,-5-1 0,-4 3-12,3 2 7,-1 1 0,1 0 1,-1 0-1,1 1 0,0 1 1,1 0-1,-1 0 0,1 1 1,0 0-1,0 1 0,-8 8 1,5-5 0,8-7 1,1 0 0,-1 1-1,1 0 1,-1 0 0,1 0 0,0 0-1,0 0 1,-2 6 0,-9 17-16,-13 37 0,22-43-12,-5 97-7,9-111 33,1 1-1,-1-1 0,2 0 1,-1 0-1,1 0 0,3 13 1,0-2-1,-1 0 3,-3-13 1,1-1 0,0 1 0,0 0 0,0 0 1,1-1-1,0 1 0,0-1 0,4 8 1,19 30-23,-23-39 22,1 1 1,-1-1-1,1 1 0,0-1 1,0 0-1,1 0 1,-1 0-1,0-1 0,1 1 1,6 2-1,-4-3 2,-1-1 0,1-1 0,0 1 0,-1-1 0,1 0-1,0 0 1,-1-1 0,1 0 0,0 0 0,-1 0 0,1 0 0,-1-1 0,1 0 0,-1 0-1,0-1 1,5-2 0,3-1 0,-5 3-1,0 0 0,-1-1 0,1 1 0,-1-2 1,13-8-1,0-2 0,55-41 1,-52 35 1,26-31 0,16-31 1,-45 55 1,2-3 3,-1-1-1,26-53 1,-24 30 19,-1-1 1,13-59-1,-10-2 39,10-92 145,-34 204-160,1-1 12,-11 21 40,7-14-97,1 1 0,-1 0 0,1 0 1,-1 0-1,1 0 0,0 0 0,0 0 1,0 0-1,0 1 0,0-1 0,0 4 1,-27 106 38,21-75-26,-20 140 14,21-104-24,6 12-4,11-3-2,9-6 0,-12-54-1,1-1 1,1 0 0,16 26-1,-12-31-4,1-5 4,1 0 1,1-1-1,24 12 0,-20-17-4,112-5 2,-102-5-2,-11 0 3,6-1 1,-1-1-1,0-2 1,0 0-1,34-19 1,-48 22-2,21-11-1,0-1-1,37-30 1,-23 13-3,-1-1 6,-10 5 1,-11 8 0,-1-5 3,-22 26-2,0 0 0,0 1 0,0-1 0,-1 0 0,1 1 0,0-1 0,-1 0 0,1 0 0,-1 0 0,0 1 0,1-1 0,-1 0 0,0 0 0,-1-4 0,1 6 0,0-1 0,-1 0 0,1 0 1,-1 1-1,1-1 0,-1 0 0,1 1 0,-1-1 0,0 1 0,1-1 0,-1 0 0,0 1 0,1 0 0,-1-1 0,0 1 1,0-1-1,1 1 0,-1 0 0,0-1 0,0 1 0,0 0 0,1 0 0,-1 0 0,0 0 0,0 0 0,-1 0 1,-15 0 2,10 0 0,-1 1 0,1 0 0,0 1 1,-1 0-1,1 0 0,0 0 1,0 1-1,1 0 0,-10 6 1,8-5-3,1-1 0,1 0 0,-1 1 0,1-1 0,0 1 0,-9 8-1,0 0 1,-34 30 0,30-20-3,-29 41 1,46-60-1,-3 5-1,-1 0-1,2 1 1,-1-1 0,1 1-1,-4 14 1,2-7-1,5-14 1,0 1-1,0-1 1,1 0 0,-1 1 0,1-1-1,-1 0 1,1 1 0,0-1 0,0 1-1,0-1 1,0 0 0,2 5 0,-2-1-5,1-5 4,-1 0-1,0 0 1,0 0 0,1 0 0,-1-1-1,0 1 1,1 0 0,-1 0 0,1-1-1,-1 1 1,1 0 0,-1 0 0,1-1-1,0 1 1,-1-1 0,1 1 0,0 0 0,-1-1-1,1 1 1,0-1 0,0 0 0,0 1-1,-1-1 1,1 0 0,0 1 0,0-1-1,0 0 1,0 0 0,0 0 0,0 0-1,0 0 1,-1 0 0,1 0 0,0 0-1,0 0 1,0 0 0,0 0 0,1-1-1,3 0-1,-1 0 0,1 0 0,0 0 0,-1-1 0,1 0 1,6-3-1,13-10-2,4-9 6,-4-5 1,-2-3 1,-15 22 3,-4 5 0,0 1-1,-1 0 1,0 0-1,0-1 1,0 0 0,0 1-1,-1-1 1,1 0-1,0-5 1,-2 7 19,2 1 0,-2 2-22,0 0-1,0 0 1,1-1-1,-1 1 1,0 0 0,0 0-1,0 0 1,0-1-1,0 1 1,0 0-1,0 0 1,0 0 0,1-1-1,-1 1 1,0 0-1,0 0 1,0 0 0,0 0-1,1 0 1,-1 0-1,0-1 1,0 1-1,0 0 1,1 0 0,-1 0-1,0 0 1,0 0-1,0 0 1,1 0 0,-1 0-1,0 0 1,0 0-1,1 0 1,-1 0-1,0 0 1,0 0 0,0 0-1,1 0 1,-1 0-1,0 0 1,0 0 0,0 0-1,1 0 1,-1 1-1,0-1 1,0 0 0,0 0-1,1 0 1,-1 0-1,0 1 1,4 9-1,1 1 1,0-1-1,1 0 0,0 0 1,11 13-1,-8-13-1,-5-4 1,1-1-1,0 0 0,1 0 1,-1 0-1,1-1 0,0 0 1,0 0-1,0 0 1,1-1-1,-1 1 0,13 2 1,-11-2-2,12 1-11,98 4-7,-93-12 1,5-7 12,0-2 1,33-17-1,-41 14-6,18-20 5,-1-2 0,36-46 0,-35 22 8,-8 5 0,-8 7 1,-4-2 4,-4-4-2,-6 2 2,-5 12-2,-2-6 5,-3 47-8,-1 0 0,1 0 0,0 0 1,0 0-1,0 0 0,0 0 0,0 0 1,0 0-1,0 0 0,0 0 0,0 0 0,-1 0 1,1 0-1,0 0 0,0 0 0,0 0 0,0 0 1,0 0-1,0 0 0,0 0 0,0 0 0,0 0 1,-1-1-1,1 1 0,0 0 0,0 0 1,0 0-1,0 0 0,0 0 0,0 0 0,0 0 1,0 0-1,0 0 0,0 0 0,0 0 0,0-1 1,0 1-1,0 0 0,0 0 0,0 0 0,0 0 1,0 0-1,-1 0 0,1 0 0,0 0 1,0 0-1,0-1 0,1 1 0,-1 0 0,0 0 1,-6 11 0,5-9 0,-18 40 1,9-13-4,1-1 0,2 2 1,0-1-1,-3 47 1,6 8-30,0 125-105,7-138 31,2 24-238,-5-93 230,0-6-1,0-116-2363,0 60-6276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131 612 7264,'-49'-45'25,"46"44"-12,0-1-1,0 1 1,0 0 0,0 0-1,0 0 1,0 1 0,0-1-1,0 1 1,0 0 0,0-1-1,0 1 1,-1 1-1,-5 0 1,0 0 33,8-2-34,0 1 1,0 0-1,1 0 1,-1 0-1,0 0 1,0 0-1,0 0 1,1 0-1,-1 0 0,0 0 1,0 1-1,1-1 1,-1 0-1,0 0 1,0 1-1,1-1 1,-1 0-1,0 1 1,1-1-1,-1 1 1,0-1-1,1 1 1,-1-1-1,1 1 1,-1-1-1,1 1 1,-1 0-1,1-1 0,-1 1 1,1 0-1,0-1 1,-1 1-1,1 0 1,0 0-1,-1-1 1,1 1-1,0 0 1,0 0-1,0 0 1,0-1-1,0 1 1,0 0-1,0 0 1,0-1-1,0 1 0,0 0 1,1 1-1,0 1 12,-1-1 0,1 0 0,0 0-1,0 0 1,0 0 0,1 1 0,-1-2-1,0 1 1,1 0 0,-1 0-1,1 0 1,0-1 0,-1 1 0,4 2-1,2-1 0,0-1 0,1 1 0,-1-1 0,0 0-1,1-1 1,-1 0 0,1 0 0,12-1 0,-6 1-12,-7-1-5,0 0 0,0 0 0,0-1 0,0 0 1,8-3-1,40-6 20,17-6-19,-20 4 107,-1-1 1,58-25-1,-106 37 527,-3 1-574,1-1-1,-1 1 0,1 0 0,-1-1 1,1 1-1,-1 0 0,1 0 0,-1 0 1,1-1-1,-1 1 0,1 0 0,0 0 1,-1 0-1,1 0 0,-1 0 1,1 0-1,-1 0 0,1 0 0,0 0 1,-1 0-1,1 1 0,-1-1 0,1 0 1,5 6 232,-3-3-237,-1-1-1,1 1 1,-1 0 0,0 0-1,0 0 1,0 0-1,0 1 1,-1-1 0,1 0-1,1 6 1,19 84 478,-20-86-473,-1 0 0,0 0 0,-1 0-1,0 0 1,0 1 0,-1 8 0,-1 6 5,-1 61 207,-17 55 299,20-133-484,0 3 10,0-6 30,1-7-107,22-99-12,9-128-331,-28 137-95,3-133-708,-5 136 694,-2 74 303,-1-7-2,1 0 0,1 0-1,8-43 1,-8 65 118,0 1-1,1-1 1,-1 0-1,0 1 1,1-1-1,0 1 1,0-1-1,0 1 0,0 0 1,0 0-1,0 0 1,0 0-1,1 0 1,-1 0-1,0 0 1,1 1-1,4-2 1,3-2 3,1 2 0,0-1 1,14-2-1,-15 4-3,0-1 1,-5 1 0,0 1 1,1-1 0,0 1 0,-1 0 0,1 1-1,0-1 1,7 1 0,-13 0 4,0 0-1,1 0 1,-1 0-1,0 0 1,0 0 0,1 1-1,-1-1 1,0 0 0,1 0-1,-1 0 1,0 0-1,1 0 1,-1 0 0,0 1-1,0-1 1,1 0-1,-1 0 1,0 0 0,0 1-1,1-1 1,-1 0-1,0 0 1,0 1 0,0-1-1,0 0 1,1 1 0,-1-1-1,0 0 1,0 0-1,0 1 1,0-1 0,0 0-1,0 1 1,0-1-1,0 0 1,0 1 0,0-1-1,0 0 1,0 1 0,0-1-1,0 0 1,0 1-1,0 0 1,0 0-1,-1 0 1,1 1-1,-1-1 1,1 0-1,0 0 1,-1 0-1,0 0 1,1 0-1,-1 0 1,0 0-1,1 0 1,-2 1-1,-17 12 0,-17 5 1,24-14 7,-1-1 1,1 0 0,-1 0-1,0-1 1,0-1 0,0 0-1,-16 0 1,26-3 6,1 1 0,-1-1 0,0 1 0,0-1 0,1 0 0,-1 0 0,0 0 0,1-1 0,0 1 0,-1-1 0,1 1 0,0-1 0,-1 0 0,1 0 0,0 0 0,0 0 0,-2-4 0,-6-3-1283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2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9144,'23'79'49,"22"116"284,-28-104-170,24 158 118,-27-149-219,-3-9-10,-10-87-48,-1-1 0,1 1 0,0 0 0,1 0 0,-1-1 0,0 1 0,1-1 0,0 1 0,0-1 0,3 5 0,-1-3 1,-3-4-2,1 0 0,-1 0-1,1 0 1,-1 0 0,1 0 0,0 0-1,0-1 1,-1 1 0,1-1 0,0 1 0,0-1-1,0 1 1,0-1 0,0 0 0,0 0-1,-1 0 1,1 0 0,0 0 0,0-1 0,0 1-1,2-1 1,-3 1 1,2-1 1,-1 1-1,0 0 0,0-1 0,0 0 1,0 1-1,1-1 0,-1 0 1,0 0-1,0 0 0,-1 0 0,1-1 1,0 1-1,0 0 0,2-4 1,4-2 4,4-1-1,-7 5-1,0-1 0,-1 0 0,1 0 1,-1 0-1,0 0 0,-1-1 0,1 1 1,3-7-1,80-118 105,-71 99 95,5-16-157,1-4 320,3 1 0,1 1-1,43-59 1,-2 25 105,-62 76-352,1 0 1,0 0 0,1 0-1,10-7 1,0-1-42,-15 12-45,0 0 1,1 1-1,-1-1 1,0 0-1,1 1 1,-1-1-1,1 1 1,0 0-1,-1 0 1,1 0-1,3-1 1,-4 1-19,-1 1-10,0 0 0,0 0-1,0 0 1,0 0 0,0 1 0,0-1 0,0 0-1,0 0 1,0 1 0,0-1 0,0 0 0,0 1-1,0-1 1,0 1 0,-1-1 0,1 1 0,0 0 0,0-1-1,-1 1 1,1 0 0,1 1 0,0 0 10,4 5-5,-1 0-1,1 1 1,-1 0 0,-1 0-1,1 0 1,-2 0-1,1 1 1,-1 0 0,0 0-1,2 11 1,7 21-8,9 0-4,-12-26-10,2 0 0,-1-1 0,2 0 0,0-1 1,0-1-1,22 18 0,-27-27-2,-1 1 0,1-1-1,0 0 1,0-1 0,0 0 0,0 0 0,0-1 0,0 1 0,1-2-1,-1 1 1,0-1 0,11 0 0,-13-1 7,0 0-1,0 1 1,0-2 0,0 1-1,0 0 1,0-1 0,0 0-1,0 0 1,0-1 0,7-4-1,2-3-2,23-22-1,-20 16 2,-15 15 5,-1 0-1,0 0 1,1 0-1,-1 0 1,0-1-1,0 1 1,0 0 0,0-1-1,0 1 1,0-1-1,0 0 1,0-1-1,2-3 1,9-25 0,-3 0 0,-7 9 0,-6 5 0,-6 4 0,-7 5 0,-7 7 0,-5 9 0,-9 12 0,0 11 0,3 4 0,31-30 0,0 1 0,1 0 0,-1 0 0,-5 12 0,7-12 0,0 0 0,1 1 0,-1-1 0,1 1 0,-1 8 0,2-6 0,1 0 0,-1 0 0,4 16 0,13 28 0,9-1 0,3-6 0,-18-31 4,1-1 0,1 0 0,1-1 0,-1 0 1,2-1-1,21 13 0,-24-17 0,-8-6 3,0 1 0,0-1 0,1 0-1,-1 0 1,1 0 0,-1-1 0,10 2 0,21 6 84,0-2 0,67 4 0,-97-11-68,0 0-1,0-1 1,0 1 0,0-1 0,0 0-1,0 0 1,6-3 0,-2 1-10,-3-2 8,-1-5-363,-1-1 0,1 1 0,-2-1-1,4-15 1,5-22-8364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3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14168,'0'11'-19,"0"13"-155,-3 32 151,-6 53 36,-7 57 66,10-124-26,-20 124 43,-6 43 109,28-175-131,2-11-36,-1 0-3,2 0-1,1 1 1,4 42 0,-1-42 6,1 12 169,18 72 0,-21-105-136,-1-3-68,0 0 1,0 0 0,0 1-1,0-1 1,0 0 0,0 0-1,0 1 1,0-1 0,1 0-1,-1 0 1,0 0 0,0 1-1,0-1 1,0 0 0,0 0 0,0 1-1,1-1 1,-1 0 0,0 0-1,0 0 1,0 0 0,0 1-1,1-1 1,-1 0 0,0 0-1,0 0 1,1 0 0,-1 0-1,0 0 1,0 0 0,1 0 0,-1 1-1,0-1 1,0 0 0,1 0-1,-1 0 1,0 0 0,0 0-1,1 0 1,-1 0 0,0-1-1,0 1 1,0 0 0,1 0 0,-1 0-1,1 0 1,16-9 64,9-11-92,-26 20 27,19-15-221,-1 0-1,0-1 0,-1-1 1,18-24-1,-25 29-544,47-55-8580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3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8520,'-1'3'24,"0"1"-18,0-1 1,-1 1 0,0 0-1,1 0 1,-1-1 0,-1 1-1,1-1 1,0 0 0,-1 0-1,-4 5 1,-40 34 55,40-36-60,-24 19 23,-8 5-19,1 3-6,2 5 0,4 8 0,3 8 0,3 4 0,2 0 0,18-42 2,1 0-1,-5 27 1,9-40 3,1 0-1,0-1 1,0 1 0,1-1 0,-1 1-1,0-1 1,1 1 0,0-1-1,-1 1 1,1-1 0,0 1 0,0-1-1,1 0 1,-1 0 0,2 3-1,-1-1 13,0-2 2,0 1-1,1-1 1,-1 0 0,0 0-1,1 0 1,-1 0-1,1 0 1,-1 0 0,1-1-1,0 1 1,0-1-1,0 0 1,0 0 0,0 0-1,4 1 1,-3-1 14,-2 0-1,1 0 1,0 0-1,-1-1 0,1 1 1,0-1-1,-1 0 1,1 1-1,0-1 0,0 0 1,-1-1-1,5 1 1,6-2 24,1 2-12,-8 1 31,-1-2 1,1 1-1,0-1 0,0 0 1,10-3-1,13-4 188,-2-1 0,1-1 0,-1-2 0,41-24 0,-51 26-195,-11 7-10,0-1 0,0 0 0,-1 0 1,0-1-1,1 0 0,-2 0 0,7-7 1,-6 6 48,11-11 67,-1-1 0,0-1 1,18-32-1,-28 42-91,0 1 18,1 0 0,-1-1 0,-1 1 1,0-1-1,0-1 0,-1 1 0,4-15 0,-7 24-91,0-1 0,-1 1 0,1-1 0,0 1 0,0-1 0,-1 1 0,1-1 0,0 1 0,-1-1 0,1 1 0,-1 0 0,1-1 0,-1 1 0,1-1 0,-1 1 0,1 0 0,-1 0 0,1-1 0,-1 1 0,1 0 1,-1 0-1,1 0 0,-1 0 0,1-1 0,-2 1 0,1 0 16,-10-2 27,0 0 0,0 0 1,0 2-1,0-1 0,0 1 1,0 1-1,-13 2 1,13-1-288,0-1 1,1 0 0,-1-1 0,0 0 0,0-1-1,1 0 1,-14-3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3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7448,'0'0'0,"12"-3"0,17-1 0,12-4-16,5 1 16,10 2-136,14 5 136,0 0-4992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9:12:5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5112,'0'0'4833,"0"5"-4473,-1 1-320,1 0 0,0 0 1,0 0-1,1 0 0,0-1 0,0 1 0,2 7 1,7 32 261,16 185 439,-25-148-499,12 98 526,-10-161-652,0-5 150,-1 1 1,1 26 0,-3-40-174,-12 8-659,9-6-424,-12 9-7223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4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93 6008,'-3'1'8,"-39"14"365,0 2 0,-72 41 1,55-24-218,35-18 304,-85 92 174,92-83-220,-51 104 146,59-105-239,-7 57 162,15-71-414,0-1 1,0 1-1,1-1 0,0 1 0,1-1 1,0 1-1,4 14 0,-5-23-51,1 1-1,-1-1 0,1 0 0,0 1 0,-1-1 0,1 0 1,0 1-1,0-1 0,0 0 0,0 0 0,0 0 1,0 0-1,0 0 0,0 0 0,0 0 0,1 0 0,-1-1 1,0 1-1,3 1 0,1 1 26,27 11 28,-16-10 89,95-4 56,-71-3-81,60-13 0,-82 12-113,0 1 15,-1-1 1,1-1 0,-1-1 0,0-1 0,17-9-1,-21 10-21,2-2 11,0 0 0,0-2 0,-1 1-1,0-2 1,19-18 0,-20 17-13,9-7 27,0-1 0,-1-2-1,-1 0 1,23-33 0,46-48 151,-87 101-144,9-6 47,-37 57-47,0-8-35,-10 15-9,24-34-9,1 0 0,1 1 1,0 0-1,-11 46 0,21-63-28,0 4-11,0-7-15,0-3 54,0 1 1,1-1-1,-1 1 1,1-1-1,-1 1 0,0-1 1,1 0-1,-1 1 1,1-1-1,-1 0 1,1 1-1,0-1 0,-1 0 1,1 0-1,-1 0 1,1 0-1,-1 1 1,1-1-1,0 0 0,-1 0 1,1 0-1,0 0 1,21-14-43,2-2 38,-13 4 7,1 0-1,9-14 1,-14 18 12,-3 3 5,-1 0 0,1 0 0,-1 0 1,0-1-1,0 1 0,2-8 0,-4 11 68,1 2-67,1 1 1,-1-1 0,0 1 0,0 0 0,1 0 0,-1 0 0,0 1-1,0-1 1,0 0 0,0 1 0,0 0 0,0-1 0,2 4 0,0-1-12,32 27 58,20 8-13,-44-35-35,24-2 4,-27-2-19,0-1 1,0-1 0,-1 0 0,11-3 0,-4-2-2,-1 0 1,0 0 0,0-1 0,-1-1 0,0-1-1,13-11 1,-7 2-5,128-185-4,-99 127 1,-21 31 1,0 0 6,-11 18 4,44-67 44,-47 72 89,-13 18-53,-8 10 21,-6 8-46,0 2 0,1-1 0,1 2 1,0-1-1,1 2 0,1-1 0,-9 21 0,11-22-45,6-10-5,-1 1-1,1-1 1,0 0-1,0 1 1,1-1 0,0 1-1,-1 6 1,-13 102 53,15-89-34,29 183 55,-27-199-67,1-2-7,7 9 0,-9-16-9,-1 0 0,1 0 0,-1 1 0,0-1 0,1 0 0,-1 0 0,1 0 0,-1 1 0,1-1 0,-1 0 0,1 0 0,-1 0-1,1 0 1,-1 0 0,1 0 0,-1 0 0,1 0 0,-1 0 0,1 0 0,-1 0 0,1-1 0,-1 1 0,1 0 0,-1 0 0,1 0 0,-1-1 0,1 1 0,-1 0 0,0 0 0,1-1 0,-1 1 0,0 0 0,1-1 0,-1 1 0,0-1 0,1 1 0,-1 0 0,0-1 0,1 0 0,12-74-913,-11 62 94,7-51-7606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4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4664,'92'13'9,"111"-5"50,-182-8-56,28-2 22,-41 1-23,11 0 158,-1-2-1,1 0 1,-1-1 0,0 0 0,25-11 0,64-34 3017,-104 46-2555,4-6-42,-4 6-144,3 0-55,-4 2-74,-4 17 205,-24 68-143,-19 111-101,32-121-232,10-38-13,-3 31-1,2-51-20,3-68-1480,1 4-5908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5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7088,'64'-4'36,"-22"7"-31,-20 1-3,0 2 0,33 13 0,-53-18-3,9 3-1,0 1 0,0 0 0,-1 0 0,0 1 0,0 1 0,-1 0 0,0 0 0,10 10 0,-16-14 0,4 2-6,-1 1 0,-1 1 0,1-1 0,-1 1 0,6 10 0,-4-7 2,-7-8 4,1-1 0,-1 1 1,1 0-1,-1-1 0,0 1 1,1 0-1,-1-1 0,0 1 1,0 0-1,0 0 0,-1-1 1,1 1-1,0 0 0,-1-1 1,1 1-1,-1 0 0,1-1 1,-1 1-1,0-1 0,0 3 1,0-3-2,1 0 3,-1 0-1,1 0 1,-1 0-1,0 0 0,1 0 1,-1 0-1,0 0 1,1 0-1,-1 0 0,0 0 1,0 0-1,0-1 1,1 1-1,-1 0 1,0-1-1,0 1 0,0-1 1,0 1-1,-2 0 1,0 0-2,-22 7 1,-6-4 51,-41 0 1,70-4-33,0-1 0,1 1 1,-1-1-1,1 1 0,-1-1 0,1 0 0,0 0 0,-1 1 1,1-1-1,0 0 0,-1 0 0,1 0 0,0 0 0,0-1 1,0 1-1,0 0 0,0 0 0,0-1 0,0 1 0,0 0 1,1-1-1,-1 1 0,0-2 0,-10-52-707,7 19-3751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5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404 109 6552,'-11'18'34,"0"0"0,-1 0 0,-21 22 1,-53 52 199,33-36-152,31-33-80,-32 42 8,40-49-3,-1 3 3,0 1 0,1 0 0,-22 41 0,9 8 31,27-67-36,0 0 0,0 0 0,0 0 0,0 0 0,0 0 0,1 0 0,-1 0 0,1 0 0,-1 0 0,1 0 0,0 0 0,0 0-1,0-1 1,0 1 0,0 0 0,0-1 0,1 1 0,-1 0 0,0-1 0,1 0 0,-1 1 0,1-1 0,0 0 0,2 2 0,-2-2 8,9 3 122,8-3-71,-1-2 0,35-5 0,-31 0 64,80-43 65,-83 34-18,-14 10-120,6-6 23,0-1 0,-1-1 0,0 0 0,0 0 0,-2-1 0,0 0 0,8-19 0,6-18 557,27-86 0,-45 120-576,-3 12-19,1 0 0,-1 0 0,-1 0 0,1 0 0,-1 0 0,0 0 0,0 0 0,-1-5 0,0-4 51,-1 0-1,-1 0 1,0 1-1,-1-1 1,-1 1-1,0 0 0,-12-22 1,11 24-65,5 9-16,0-1 0,-1 0 1,0 1-1,1-1 0,-1 1 0,0 0 0,-1-1 0,1 1 1,0 0-1,0 0 0,-5-2 0,-3-4 17,-1 1 0,0 0 0,-1 1 0,1 0 0,-1 1 0,0 0 0,-1 0 1,1 2-1,-23-5 0,8 6-14,25 2-26,-4-1 21,6 1-13,0 0-1,0 0 1,0 0-1,0 0 1,-1 0-1,1 0 1,0 0-1,0 0 1,0 0-1,0 0 1,0 0-1,0 0 1,0 0-1,0 0 1,0 0-1,-1 0 1,1 0 0,0 0-1,0 0 1,0 0-1,0 0 1,0 0-1,0 0 1,0 0-1,0 0 1,0 0-1,-1 0 1,1 0-1,0 0 1,0 0-1,0 0 1,0 1-1,0-1 1,0 0-1,0 0 1,0 0-1,0 0 1,0 0-1,0 0 1,0 0-1,0 0 1,0 0-1,0 0 1,0 1-1,0-1 1,-1 0-1,1 0 1,0 0-1,0 0 1,0 0-1,0 0 1,0 0-1,1 0 1,-1 1-1,0-1 1,0 0-1,0 0 1,0 0-1,0 0 1,0 0-1,0 0 1,0 0-1,0 0 1,2 3-24,0-1 0,0 1-1,0-1 1,0 0 0,1 0 0,-1 0-1,1 0 1,-1 0 0,1-1 0,0 1-1,3 1 1,44 11-149,-17-9 134,41 2 1,-9-3 42,-42-2 1,141 14 16,-100-9-14,152 24 126,-208-29-109,1 1 1,0 0-1,-1 1 0,1 0 0,10 6 0,-8-3-7,-6-5-1,0 1 0,0 1 0,-1-1 0,1 1 0,-1 0 0,0 0 0,0 0 0,0 0 0,4 8 0,-4-6-5,-1-2-2,-1-1 0,1 1 0,-1 0 0,-1 0-1,1 0 1,0 0 0,-1 1 0,0-1 0,0 0 0,0 1 0,-1-1 0,1 0 0,-1 1-1,0 6 1,-1-6-1,1 3 1,-1-1-1,0 1 0,0 0 0,-1-1 0,0 1 1,-1-1-1,1 1 0,-5 6 0,2-2 0,-27 66 26,11-32-19,12-27-5,0 0-1,-1-1 1,-1 0-1,-1-1 1,-1 0-1,-14 16 1,24-31-4,1-1 0,-1 1 0,0 0-1,0-1 1,0 1 0,0-1 0,0 0 0,0 0 0,-1 0 0,1 0 0,0-1-1,0 1 1,-1-1 0,1 0 0,0 0 0,-5 0 0,3 0 0,3 0 0,0 0 0,-1 0 1,1 0-1,0-1 0,-1 1 0,1-1 0,0 1 1,0-1-1,0 0 0,-1 1 0,1-1 0,0 0 1,-2-2-1,-5-2 2,-3 1 0,8 2 0,-1 0 1,1 0 0,-1-1-1,1 1 1,0-1-1,-5-3 1,-12-11 15,-21-22 1,33 25 20,2-1-13,0 0 1,1-1 0,1 0 0,1 0 0,0 0 0,-2-29-1,5 32-14,1 10-4,0 0 1,-1-1 0,2 1-1,-1 0 1,0 0 0,1-1-1,-1 1 1,1 0 0,0 0-1,1-4 1,4-8 32,1 0 0,0 1 0,0-1 1,2 2-1,0-1 0,0 1 0,14-14 0,-11 14-24,-5 5 11,0 1 0,0 0 0,15-10 0,139-87 265,-146 94-281,-11 7 5,0 1 0,1-1 0,-1 1 0,0 0 1,9-3-1,47-13 102,-47 18-40,1 3-54,-1 1 0,0 1 0,0 0 0,-1 0 0,0 1 0,0 1 0,0 0 0,12 10 0,-13-9-14,-8-6-3,0 1 0,0 0 0,0 0 0,0 0 0,0 0 0,-1 1 0,1-1 1,3 7-1,5 13 47,0-1 1,-2 2 0,13 47-1,-17-54-45,4 34 56,-2 143 106,-7-174-164,-5 32 50,2-28-26,1-1 26,-2 0 0,-1 0 0,-7 24 0,10-42-8,-1 2 0,2-6 49,6-21-1756,-1 0-6744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6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17 117 6728,'0'1'168,"1"6"1604,0-7-1736,-1 0 0,1 0 0,-1-1-1,1 1 1,-1 0 0,1 0 0,0 0-1,-1 0 1,1 0 0,-1 0 0,1 0-1,0 0 1,-1 0 0,1 0 0,-1 0-1,1 1 1,0-1 0,-1 0 0,1 0-1,-1 1 1,1-1 0,-1 0 0,1 1-1,-1-1 1,1 0 0,-1 1 0,1-1-1,-1 1 1,0-1 0,1 0 0,-1 1-1,1-1 1,-1 1 0,0 0 0,3 2 158,-3-2-181,0-1 0,0 0 0,1 0 0,-1 0 0,0 1 0,0-1 0,1 0 0,-1 0 0,0 0 0,0 1 0,0-1 0,0 0 0,1 0-1,-1 1 1,0-1 0,0 0 0,0 1 0,0-1 0,0 0 0,0 0 0,0 1 0,0-1 0,0 0 0,0 1 0,0-1 0,0 0 0,0 1 0,0-1 0,0 0 0,0 1 0,0-1 0,-1 1 27,0 0 1,0-1-1,0 1 0,0-1 1,0 1-1,0-1 1,0 1-1,0-1 0,0 1 1,-1-1-1,1 0 0,0 0 1,0 0-1,0 1 0,-1-1 1,1 0-1,0-1 0,0 1 1,0 0-1,0 0 1,-1 0-1,1-1 0,0 1 1,-2-1-1,2 0-12,0-1 1,0 1-1,0 0 0,0 0 1,0-1-1,0 1 0,0-1 1,1 1-1,-1-1 0,1 1 0,-1-1 1,1 1-1,-1-1 0,1 1 1,0-1-1,-1 0 0,1 1 1,0-1-1,0 1 0,0-1 1,1-1-1,1-51-1428,0-5-5833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7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1440,'0'0'3047,"4"4"-2797,4 5-158,-1-1 84,0 0 1,1-1 0,-1 0 0,2-1-1,14 10 1,-19-13 15,3 3-9,-7-5-171,0 0 1,0 0-1,0-1 1,0 1 0,0 0-1,0 0 1,0 0-1,0 0 1,0-1-1,0 1 1,-1 0-1,1 0 1,0 0 0,-1-1-1,1 1 1,0 0-1,-1-1 1,1 1-1,-1 0 1,0 0-1,1 0 3,-3 2 6,1 0 0,-1 0 0,0 0 0,0-1 0,0 1 0,0-1 0,-1 1-1,1-1 1,-1 0 0,1 0 0,-1 0 0,0-1 0,0 0 0,1 1 0,-1-1-1,0 0 1,0-1 0,0 1 0,0-1 0,0 0 0,-1 0 0,-3 0-1,6 0 14,-8 0 295,15 0-299,0 0 1,0 1-1,0 0 0,0 0 0,-1 1 1,1-1-1,0 1 0,6 3 0,-10-4-23,1-1-1,-1 1 1,1 0-1,-1 0 1,0 0-1,1 0 1,-1 0-1,0 0 0,0 0 1,0 0-1,1 0 1,-1 1-1,0-1 1,-1 0-1,1 1 0,0-1 1,0 0-1,-1 1 1,1-1-1,0 1 1,-1 0-1,0-1 0,1 1 1,-1-1-1,0 1 1,0 0-1,0-1 1,0 1-1,0 2 0,-1-3-2,1 1-1,-1-1 1,0 1 0,0-1-1,0 0 1,0 1-1,0-1 1,0 0-1,0 0 1,-1 0-1,-1 2 1,2-2-8,-1 1 11,0-3-1,-5-1-3,4 0 2,-5-4-3,-2-6 194,9 7-591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8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1800,'0'0'0,"-16"3"0,1 1 0,1 1-872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28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15 4312,'0'0'-87,"-10"-14"-547,7 13 628,-3 1 6,4 0-364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0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5472,'0'0'-103,"5"-3"-7,16-6 131,1 1 0,-1 1 1,42-8-1,-51 12 59,0 1 0,1 1 0,-1 0 0,0 1-1,0 0 1,21 3 0,30 3 353,-8-2-201,174 5 1233,-212-9-1280,-6 1 7,-1-1 1,1 0 0,0 0 0,-1-1-1,1-1 1,-1 0 0,0 0 0,1-1-1,10-5 1,-4 0 194,-14 8-353,-1-1 0,1 0 0,-1 0 0,0 0-1,0 0 1,1 0 0,-1-1 0,0 1 0,0-1 0,0 1-1,0-1 1,0 0 0,-1 0 0,1 0 0,-1 0 0,1 0-1,-1 0 1,1 0 0,-1 0 0,0-1 0,0 1-1,0-3 1,0 3-16,0 0-1,-1-1 0,1 1 1,-1-1-1,0 1 0,1-1 0,-1 1 1,-1 0-1,1-1 0,0 1 1,0-1-1,-1 1 0,0-1 1,1 1-1,-1 0 0,0 0 1,0-1-1,0 1 0,0 0 0,-3-3 1,2 2-6,-1 0 0,0 0 1,0 1-1,0 0 0,0-1 0,0 1 1,0 0-1,0 0 0,-1 1 0,1-1 0,-1 1 1,-3-2-1,-3 0-3,7 2-7,0 0-1,0 0 0,0 0 1,-1 1-1,1-1 0,0 1 1,0 0-1,-1-1 0,-3 2 1,-32 0 4,-10 3-4,-39 17-6,80-18-1,1 0-1,-1 1 1,0 0 0,1 0 0,0 0 0,0 1 0,0 0 0,-10 10 0,8-8-4,-4 7-43,-7 15 11,-18 35 1,28-40-80,-25 120-43,31-124 84,-4 37 1,6-30 55,-6 69-73,7-88 88,-4 56-108,6 115 0,2-157 94,-2-13 1,0-1-1,0 1 1,-1 0-1,0 0 1,-2 16 0,1-22 15,0 1 1,0-1 0,-1 1 0,1-1 0,-1 0 0,0 1 0,0-1-1,0 0 1,0 0 0,0 0 0,-1-1 0,1 1 0,-1-1 0,0 1 0,0-1-1,0 0 1,0 0 0,-6 3 0,-7 4-3,7-7 7,-2-6 1,4-5 0,7 3-2,-1 0 0,1 0 1,1 0-1,-1 0 0,1 1 1,0-1-1,1 0 0,-1 1 1,5-10-1,-4 10-1,-1 1-2,0 0 1,0 0 0,1 1-1,0-1 1,0 0-1,0 1 1,0 0 0,4-5-1,30-22-39,60-37-3,-56 42 11,47-22 1,-23 14-38,-46 24 66,12-6-65,0-1 0,-2-1 0,0-2-1,38-33 1,-53 41 24,-1-1-1,1 1-1,-2-1 0,0-1 0,0 0 0,12-20 0,-22 31 44,0 1-1,6-5 6,9 7 1,9 12 0,13 11 0,-26-17-3,0 2 1,0-1-1,-1 2 1,0-1-1,18 22 1,-14-4-2,-12-13-8,-2-5 10,-2 1-1,1-1 1,-1 1 0,0-1 0,-1 1-1,0-1 1,-1 1 0,0-1-1,0 0 1,-5 8 0,-50 128-17,12-26-8,6-14 25,-13 73 3,47-148 6,1 126 7,8-126 21,29 100 26,-23-110 13,1-4-47,1-1 0,1 0 0,14 14 0,-25-28-20,-1-1 1,1 1 0,0 0 0,0 0 0,0-1-1,0 1 1,0 0 0,1-1 0,-1 1 0,0-1-1,0 0 1,2 1 0,24 5 41,0-1 1,30 2-1,-29-8 59,6-6-60,-1-1 0,34-12 0,-65 19-43,1 0 0,-1 0 1,1 0-1,-1-1 0,0 1 0,0-1 0,0 1 1,3-3-1,0 0 4,3-3-3,0 1 0,0-1 0,-1-1 0,0 0 0,0 0 0,-1 0 0,0-1 0,-1 1 0,1-1 0,-2-1 1,1 1-1,4-18 0,2-16 11,5-50 0,-17 65-3,1 28-14,-3-20 6,-8-29 1,5 34-6,1 0 0,-2 0 0,-10-17 0,4 12 2,-23-30-1,-25-16 0,41 48-2,-24-18 0,-19-5 0,9 7 0,15 3 1,29 21 2,-25-20 1,24 21-6,8 6-3,3 3 5,0 0 0,0 0 0,0-1 0,0 1 0,0 0 0,0-1 0,0 1 0,0 0 0,-1 0 0,1-1 0,0 1 0,0 0-1,0-1 1,0 1 0,0 0 0,0 0 0,0-1 0,1 1 0,-1 0 0,0 0 0,0-1 0,0 1 0,0 0 0,0-1 0,0 1 0,0 0 0,1 0 0,-1-1 0,0 1 0,23-13 0,26-7 1,102-18 11,-150 37-12,121-21 60,-5 2 19,85-17 114,-174 35-134,-16 3-1381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05:52:30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9688,'5'31'0,"-7"-24"0,-1-2 0,-6 15 1,-11 5 12,17-22-7,0-1 0,0 1-1,1 0 1,0 0 0,-1 0-1,1 1 1,-2 3 0,3-3 2,1-1 1,-1 1-1,1 0 1,0 0 0,0-1-1,0 1 1,1 0-1,-1 0 1,1-1-1,0 1 1,1 4 0,2 6 20,-1 21 45,-1 1 0,-1-1 1,-2 1-1,-7 46 0,5-54-67,-19 154 312,-14 48-26,31-206-279,3-10 17,-2 0-1,-8 21 1,11-32-29,-13 39 83,-2-2 0,-35 65 0,49-103-122,0 1 0,0-1 0,0 1 0,0-1-1,-1 0 1,1 0 0,0 0 0,-1 0 0,0 0 0,1-1 0,-1 1 0,0-1 0,0 0-1,0 1 1,0-1 0,0-1 0,0 1 0,-7 1 0,5-1-493,-30 5-6156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8.png"/><Relationship Id="rId299" Type="http://schemas.openxmlformats.org/officeDocument/2006/relationships/image" Target="../media/image644.png"/><Relationship Id="rId21" Type="http://schemas.openxmlformats.org/officeDocument/2006/relationships/image" Target="../media/image850.png"/><Relationship Id="rId63" Type="http://schemas.openxmlformats.org/officeDocument/2006/relationships/image" Target="../media/image871.png"/><Relationship Id="rId159" Type="http://schemas.openxmlformats.org/officeDocument/2006/relationships/image" Target="../media/image919.png"/><Relationship Id="rId324" Type="http://schemas.openxmlformats.org/officeDocument/2006/relationships/customXml" Target="../ink/ink1059.xml"/><Relationship Id="rId366" Type="http://schemas.openxmlformats.org/officeDocument/2006/relationships/customXml" Target="../ink/ink1080.xml"/><Relationship Id="rId170" Type="http://schemas.openxmlformats.org/officeDocument/2006/relationships/customXml" Target="../ink/ink982.xml"/><Relationship Id="rId226" Type="http://schemas.openxmlformats.org/officeDocument/2006/relationships/customXml" Target="../ink/ink1010.xml"/><Relationship Id="rId268" Type="http://schemas.openxmlformats.org/officeDocument/2006/relationships/customXml" Target="../ink/ink1031.xml"/><Relationship Id="rId32" Type="http://schemas.openxmlformats.org/officeDocument/2006/relationships/customXml" Target="../ink/ink913.xml"/><Relationship Id="rId74" Type="http://schemas.openxmlformats.org/officeDocument/2006/relationships/customXml" Target="../ink/ink934.xml"/><Relationship Id="rId128" Type="http://schemas.openxmlformats.org/officeDocument/2006/relationships/customXml" Target="../ink/ink961.xml"/><Relationship Id="rId335" Type="http://schemas.openxmlformats.org/officeDocument/2006/relationships/image" Target="../media/image1006.png"/><Relationship Id="rId377" Type="http://schemas.openxmlformats.org/officeDocument/2006/relationships/image" Target="../media/image1027.png"/><Relationship Id="rId5" Type="http://schemas.openxmlformats.org/officeDocument/2006/relationships/image" Target="../media/image842.png"/><Relationship Id="rId181" Type="http://schemas.openxmlformats.org/officeDocument/2006/relationships/image" Target="../media/image930.png"/><Relationship Id="rId237" Type="http://schemas.openxmlformats.org/officeDocument/2006/relationships/image" Target="../media/image958.png"/><Relationship Id="rId279" Type="http://schemas.openxmlformats.org/officeDocument/2006/relationships/image" Target="../media/image979.png"/><Relationship Id="rId43" Type="http://schemas.openxmlformats.org/officeDocument/2006/relationships/image" Target="../media/image861.png"/><Relationship Id="rId139" Type="http://schemas.openxmlformats.org/officeDocument/2006/relationships/image" Target="../media/image909.png"/><Relationship Id="rId290" Type="http://schemas.openxmlformats.org/officeDocument/2006/relationships/customXml" Target="../ink/ink1042.xml"/><Relationship Id="rId304" Type="http://schemas.openxmlformats.org/officeDocument/2006/relationships/customXml" Target="../ink/ink1049.xml"/><Relationship Id="rId346" Type="http://schemas.openxmlformats.org/officeDocument/2006/relationships/customXml" Target="../ink/ink1070.xml"/><Relationship Id="rId388" Type="http://schemas.openxmlformats.org/officeDocument/2006/relationships/customXml" Target="../ink/ink1091.xml"/><Relationship Id="rId85" Type="http://schemas.openxmlformats.org/officeDocument/2006/relationships/image" Target="../media/image882.png"/><Relationship Id="rId150" Type="http://schemas.openxmlformats.org/officeDocument/2006/relationships/customXml" Target="../ink/ink972.xml"/><Relationship Id="rId192" Type="http://schemas.openxmlformats.org/officeDocument/2006/relationships/customXml" Target="../ink/ink993.xml"/><Relationship Id="rId206" Type="http://schemas.openxmlformats.org/officeDocument/2006/relationships/customXml" Target="../ink/ink1000.xml"/><Relationship Id="rId248" Type="http://schemas.openxmlformats.org/officeDocument/2006/relationships/customXml" Target="../ink/ink1021.xml"/><Relationship Id="rId12" Type="http://schemas.openxmlformats.org/officeDocument/2006/relationships/customXml" Target="../ink/ink903.xml"/><Relationship Id="rId108" Type="http://schemas.openxmlformats.org/officeDocument/2006/relationships/customXml" Target="../ink/ink951.xml"/><Relationship Id="rId315" Type="http://schemas.openxmlformats.org/officeDocument/2006/relationships/image" Target="../media/image996.png"/><Relationship Id="rId357" Type="http://schemas.openxmlformats.org/officeDocument/2006/relationships/image" Target="../media/image1017.png"/><Relationship Id="rId54" Type="http://schemas.openxmlformats.org/officeDocument/2006/relationships/customXml" Target="../ink/ink924.xml"/><Relationship Id="rId96" Type="http://schemas.openxmlformats.org/officeDocument/2006/relationships/customXml" Target="../ink/ink945.xml"/><Relationship Id="rId161" Type="http://schemas.openxmlformats.org/officeDocument/2006/relationships/image" Target="../media/image920.png"/><Relationship Id="rId217" Type="http://schemas.openxmlformats.org/officeDocument/2006/relationships/image" Target="../media/image948.png"/><Relationship Id="rId259" Type="http://schemas.openxmlformats.org/officeDocument/2006/relationships/image" Target="../media/image969.png"/><Relationship Id="rId23" Type="http://schemas.openxmlformats.org/officeDocument/2006/relationships/image" Target="../media/image851.png"/><Relationship Id="rId119" Type="http://schemas.openxmlformats.org/officeDocument/2006/relationships/image" Target="../media/image899.png"/><Relationship Id="rId270" Type="http://schemas.openxmlformats.org/officeDocument/2006/relationships/customXml" Target="../ink/ink1032.xml"/><Relationship Id="rId326" Type="http://schemas.openxmlformats.org/officeDocument/2006/relationships/customXml" Target="../ink/ink1060.xml"/><Relationship Id="rId65" Type="http://schemas.openxmlformats.org/officeDocument/2006/relationships/image" Target="../media/image872.png"/><Relationship Id="rId130" Type="http://schemas.openxmlformats.org/officeDocument/2006/relationships/customXml" Target="../ink/ink962.xml"/><Relationship Id="rId368" Type="http://schemas.openxmlformats.org/officeDocument/2006/relationships/customXml" Target="../ink/ink1081.xml"/><Relationship Id="rId172" Type="http://schemas.openxmlformats.org/officeDocument/2006/relationships/customXml" Target="../ink/ink983.xml"/><Relationship Id="rId228" Type="http://schemas.openxmlformats.org/officeDocument/2006/relationships/customXml" Target="../ink/ink1011.xml"/><Relationship Id="rId281" Type="http://schemas.openxmlformats.org/officeDocument/2006/relationships/image" Target="../media/image980.png"/><Relationship Id="rId337" Type="http://schemas.openxmlformats.org/officeDocument/2006/relationships/image" Target="../media/image1007.png"/><Relationship Id="rId34" Type="http://schemas.openxmlformats.org/officeDocument/2006/relationships/customXml" Target="../ink/ink914.xml"/><Relationship Id="rId76" Type="http://schemas.openxmlformats.org/officeDocument/2006/relationships/customXml" Target="../ink/ink935.xml"/><Relationship Id="rId141" Type="http://schemas.openxmlformats.org/officeDocument/2006/relationships/image" Target="../media/image910.png"/><Relationship Id="rId379" Type="http://schemas.openxmlformats.org/officeDocument/2006/relationships/image" Target="../media/image1028.png"/><Relationship Id="rId7" Type="http://schemas.openxmlformats.org/officeDocument/2006/relationships/image" Target="../media/image843.png"/><Relationship Id="rId183" Type="http://schemas.openxmlformats.org/officeDocument/2006/relationships/image" Target="../media/image931.png"/><Relationship Id="rId239" Type="http://schemas.openxmlformats.org/officeDocument/2006/relationships/image" Target="../media/image959.png"/><Relationship Id="rId390" Type="http://schemas.openxmlformats.org/officeDocument/2006/relationships/customXml" Target="../ink/ink1092.xml"/><Relationship Id="rId250" Type="http://schemas.openxmlformats.org/officeDocument/2006/relationships/customXml" Target="../ink/ink1022.xml"/><Relationship Id="rId292" Type="http://schemas.openxmlformats.org/officeDocument/2006/relationships/customXml" Target="../ink/ink1043.xml"/><Relationship Id="rId306" Type="http://schemas.openxmlformats.org/officeDocument/2006/relationships/customXml" Target="../ink/ink1050.xml"/><Relationship Id="rId45" Type="http://schemas.openxmlformats.org/officeDocument/2006/relationships/image" Target="../media/image862.png"/><Relationship Id="rId87" Type="http://schemas.openxmlformats.org/officeDocument/2006/relationships/image" Target="../media/image883.png"/><Relationship Id="rId110" Type="http://schemas.openxmlformats.org/officeDocument/2006/relationships/customXml" Target="../ink/ink952.xml"/><Relationship Id="rId348" Type="http://schemas.openxmlformats.org/officeDocument/2006/relationships/customXml" Target="../ink/ink1071.xml"/><Relationship Id="rId152" Type="http://schemas.openxmlformats.org/officeDocument/2006/relationships/customXml" Target="../ink/ink973.xml"/><Relationship Id="rId194" Type="http://schemas.openxmlformats.org/officeDocument/2006/relationships/customXml" Target="../ink/ink994.xml"/><Relationship Id="rId208" Type="http://schemas.openxmlformats.org/officeDocument/2006/relationships/customXml" Target="../ink/ink1001.xml"/><Relationship Id="rId261" Type="http://schemas.openxmlformats.org/officeDocument/2006/relationships/image" Target="../media/image970.png"/><Relationship Id="rId14" Type="http://schemas.openxmlformats.org/officeDocument/2006/relationships/customXml" Target="../ink/ink904.xml"/><Relationship Id="rId56" Type="http://schemas.openxmlformats.org/officeDocument/2006/relationships/customXml" Target="../ink/ink925.xml"/><Relationship Id="rId317" Type="http://schemas.openxmlformats.org/officeDocument/2006/relationships/image" Target="../media/image997.png"/><Relationship Id="rId359" Type="http://schemas.openxmlformats.org/officeDocument/2006/relationships/image" Target="../media/image1018.png"/><Relationship Id="rId98" Type="http://schemas.openxmlformats.org/officeDocument/2006/relationships/customXml" Target="../ink/ink946.xml"/><Relationship Id="rId121" Type="http://schemas.openxmlformats.org/officeDocument/2006/relationships/image" Target="../media/image900.png"/><Relationship Id="rId163" Type="http://schemas.openxmlformats.org/officeDocument/2006/relationships/image" Target="../media/image921.png"/><Relationship Id="rId219" Type="http://schemas.openxmlformats.org/officeDocument/2006/relationships/image" Target="../media/image949.png"/><Relationship Id="rId370" Type="http://schemas.openxmlformats.org/officeDocument/2006/relationships/customXml" Target="../ink/ink1082.xml"/><Relationship Id="rId230" Type="http://schemas.openxmlformats.org/officeDocument/2006/relationships/customXml" Target="../ink/ink1012.xml"/><Relationship Id="rId25" Type="http://schemas.openxmlformats.org/officeDocument/2006/relationships/image" Target="../media/image852.png"/><Relationship Id="rId67" Type="http://schemas.openxmlformats.org/officeDocument/2006/relationships/image" Target="../media/image873.png"/><Relationship Id="rId272" Type="http://schemas.openxmlformats.org/officeDocument/2006/relationships/customXml" Target="../ink/ink1033.xml"/><Relationship Id="rId328" Type="http://schemas.openxmlformats.org/officeDocument/2006/relationships/customXml" Target="../ink/ink1061.xml"/><Relationship Id="rId132" Type="http://schemas.openxmlformats.org/officeDocument/2006/relationships/customXml" Target="../ink/ink963.xml"/><Relationship Id="rId174" Type="http://schemas.openxmlformats.org/officeDocument/2006/relationships/customXml" Target="../ink/ink984.xml"/><Relationship Id="rId381" Type="http://schemas.openxmlformats.org/officeDocument/2006/relationships/image" Target="../media/image1029.png"/><Relationship Id="rId241" Type="http://schemas.openxmlformats.org/officeDocument/2006/relationships/image" Target="../media/image960.png"/><Relationship Id="rId36" Type="http://schemas.openxmlformats.org/officeDocument/2006/relationships/customXml" Target="../ink/ink915.xml"/><Relationship Id="rId283" Type="http://schemas.openxmlformats.org/officeDocument/2006/relationships/image" Target="../media/image981.png"/><Relationship Id="rId339" Type="http://schemas.openxmlformats.org/officeDocument/2006/relationships/image" Target="../media/image1008.png"/><Relationship Id="rId78" Type="http://schemas.openxmlformats.org/officeDocument/2006/relationships/customXml" Target="../ink/ink936.xml"/><Relationship Id="rId101" Type="http://schemas.openxmlformats.org/officeDocument/2006/relationships/image" Target="../media/image890.png"/><Relationship Id="rId143" Type="http://schemas.openxmlformats.org/officeDocument/2006/relationships/image" Target="../media/image911.png"/><Relationship Id="rId185" Type="http://schemas.openxmlformats.org/officeDocument/2006/relationships/image" Target="../media/image932.png"/><Relationship Id="rId350" Type="http://schemas.openxmlformats.org/officeDocument/2006/relationships/customXml" Target="../ink/ink1072.xml"/><Relationship Id="rId9" Type="http://schemas.openxmlformats.org/officeDocument/2006/relationships/image" Target="../media/image844.png"/><Relationship Id="rId210" Type="http://schemas.openxmlformats.org/officeDocument/2006/relationships/customXml" Target="../ink/ink1002.xml"/><Relationship Id="rId392" Type="http://schemas.openxmlformats.org/officeDocument/2006/relationships/customXml" Target="../ink/ink1093.xml"/><Relationship Id="rId252" Type="http://schemas.openxmlformats.org/officeDocument/2006/relationships/customXml" Target="../ink/ink1023.xml"/><Relationship Id="rId294" Type="http://schemas.openxmlformats.org/officeDocument/2006/relationships/customXml" Target="../ink/ink1044.xml"/><Relationship Id="rId308" Type="http://schemas.openxmlformats.org/officeDocument/2006/relationships/customXml" Target="../ink/ink1051.xml"/><Relationship Id="rId47" Type="http://schemas.openxmlformats.org/officeDocument/2006/relationships/image" Target="../media/image863.png"/><Relationship Id="rId89" Type="http://schemas.openxmlformats.org/officeDocument/2006/relationships/image" Target="../media/image884.png"/><Relationship Id="rId112" Type="http://schemas.openxmlformats.org/officeDocument/2006/relationships/customXml" Target="../ink/ink953.xml"/><Relationship Id="rId154" Type="http://schemas.openxmlformats.org/officeDocument/2006/relationships/customXml" Target="../ink/ink974.xml"/><Relationship Id="rId361" Type="http://schemas.openxmlformats.org/officeDocument/2006/relationships/image" Target="../media/image1019.png"/><Relationship Id="rId196" Type="http://schemas.openxmlformats.org/officeDocument/2006/relationships/customXml" Target="../ink/ink995.xml"/><Relationship Id="rId16" Type="http://schemas.openxmlformats.org/officeDocument/2006/relationships/customXml" Target="../ink/ink905.xml"/><Relationship Id="rId221" Type="http://schemas.openxmlformats.org/officeDocument/2006/relationships/image" Target="../media/image950.png"/><Relationship Id="rId242" Type="http://schemas.openxmlformats.org/officeDocument/2006/relationships/customXml" Target="../ink/ink1018.xml"/><Relationship Id="rId263" Type="http://schemas.openxmlformats.org/officeDocument/2006/relationships/image" Target="../media/image971.png"/><Relationship Id="rId284" Type="http://schemas.openxmlformats.org/officeDocument/2006/relationships/customXml" Target="../ink/ink1039.xml"/><Relationship Id="rId319" Type="http://schemas.openxmlformats.org/officeDocument/2006/relationships/image" Target="../media/image998.png"/><Relationship Id="rId37" Type="http://schemas.openxmlformats.org/officeDocument/2006/relationships/image" Target="../media/image858.png"/><Relationship Id="rId58" Type="http://schemas.openxmlformats.org/officeDocument/2006/relationships/customXml" Target="../ink/ink926.xml"/><Relationship Id="rId79" Type="http://schemas.openxmlformats.org/officeDocument/2006/relationships/image" Target="../media/image879.png"/><Relationship Id="rId102" Type="http://schemas.openxmlformats.org/officeDocument/2006/relationships/customXml" Target="../ink/ink948.xml"/><Relationship Id="rId123" Type="http://schemas.openxmlformats.org/officeDocument/2006/relationships/image" Target="../media/image901.png"/><Relationship Id="rId144" Type="http://schemas.openxmlformats.org/officeDocument/2006/relationships/customXml" Target="../ink/ink969.xml"/><Relationship Id="rId330" Type="http://schemas.openxmlformats.org/officeDocument/2006/relationships/customXml" Target="../ink/ink1062.xml"/><Relationship Id="rId90" Type="http://schemas.openxmlformats.org/officeDocument/2006/relationships/customXml" Target="../ink/ink942.xml"/><Relationship Id="rId165" Type="http://schemas.openxmlformats.org/officeDocument/2006/relationships/image" Target="../media/image922.png"/><Relationship Id="rId186" Type="http://schemas.openxmlformats.org/officeDocument/2006/relationships/customXml" Target="../ink/ink990.xml"/><Relationship Id="rId351" Type="http://schemas.openxmlformats.org/officeDocument/2006/relationships/image" Target="../media/image1014.png"/><Relationship Id="rId372" Type="http://schemas.openxmlformats.org/officeDocument/2006/relationships/customXml" Target="../ink/ink1083.xml"/><Relationship Id="rId393" Type="http://schemas.openxmlformats.org/officeDocument/2006/relationships/image" Target="../media/image1035.png"/><Relationship Id="rId211" Type="http://schemas.openxmlformats.org/officeDocument/2006/relationships/image" Target="../media/image945.png"/><Relationship Id="rId232" Type="http://schemas.openxmlformats.org/officeDocument/2006/relationships/customXml" Target="../ink/ink1013.xml"/><Relationship Id="rId253" Type="http://schemas.openxmlformats.org/officeDocument/2006/relationships/image" Target="../media/image966.png"/><Relationship Id="rId274" Type="http://schemas.openxmlformats.org/officeDocument/2006/relationships/customXml" Target="../ink/ink1034.xml"/><Relationship Id="rId295" Type="http://schemas.openxmlformats.org/officeDocument/2006/relationships/image" Target="../media/image987.png"/><Relationship Id="rId309" Type="http://schemas.openxmlformats.org/officeDocument/2006/relationships/image" Target="../media/image993.png"/><Relationship Id="rId27" Type="http://schemas.openxmlformats.org/officeDocument/2006/relationships/image" Target="../media/image853.png"/><Relationship Id="rId48" Type="http://schemas.openxmlformats.org/officeDocument/2006/relationships/customXml" Target="../ink/ink921.xml"/><Relationship Id="rId69" Type="http://schemas.openxmlformats.org/officeDocument/2006/relationships/image" Target="../media/image874.png"/><Relationship Id="rId113" Type="http://schemas.openxmlformats.org/officeDocument/2006/relationships/image" Target="../media/image896.png"/><Relationship Id="rId134" Type="http://schemas.openxmlformats.org/officeDocument/2006/relationships/customXml" Target="../ink/ink964.xml"/><Relationship Id="rId320" Type="http://schemas.openxmlformats.org/officeDocument/2006/relationships/customXml" Target="../ink/ink1057.xml"/><Relationship Id="rId80" Type="http://schemas.openxmlformats.org/officeDocument/2006/relationships/customXml" Target="../ink/ink937.xml"/><Relationship Id="rId155" Type="http://schemas.openxmlformats.org/officeDocument/2006/relationships/image" Target="../media/image917.png"/><Relationship Id="rId176" Type="http://schemas.openxmlformats.org/officeDocument/2006/relationships/customXml" Target="../ink/ink985.xml"/><Relationship Id="rId197" Type="http://schemas.openxmlformats.org/officeDocument/2006/relationships/image" Target="../media/image938.png"/><Relationship Id="rId341" Type="http://schemas.openxmlformats.org/officeDocument/2006/relationships/image" Target="../media/image1009.png"/><Relationship Id="rId362" Type="http://schemas.openxmlformats.org/officeDocument/2006/relationships/customXml" Target="../ink/ink1078.xml"/><Relationship Id="rId383" Type="http://schemas.openxmlformats.org/officeDocument/2006/relationships/image" Target="../media/image1030.png"/><Relationship Id="rId201" Type="http://schemas.openxmlformats.org/officeDocument/2006/relationships/image" Target="../media/image940.png"/><Relationship Id="rId222" Type="http://schemas.openxmlformats.org/officeDocument/2006/relationships/customXml" Target="../ink/ink1008.xml"/><Relationship Id="rId243" Type="http://schemas.openxmlformats.org/officeDocument/2006/relationships/image" Target="../media/image961.png"/><Relationship Id="rId264" Type="http://schemas.openxmlformats.org/officeDocument/2006/relationships/customXml" Target="../ink/ink1029.xml"/><Relationship Id="rId285" Type="http://schemas.openxmlformats.org/officeDocument/2006/relationships/image" Target="../media/image982.png"/><Relationship Id="rId17" Type="http://schemas.openxmlformats.org/officeDocument/2006/relationships/image" Target="../media/image848.png"/><Relationship Id="rId38" Type="http://schemas.openxmlformats.org/officeDocument/2006/relationships/customXml" Target="../ink/ink916.xml"/><Relationship Id="rId59" Type="http://schemas.openxmlformats.org/officeDocument/2006/relationships/image" Target="../media/image869.png"/><Relationship Id="rId103" Type="http://schemas.openxmlformats.org/officeDocument/2006/relationships/image" Target="../media/image891.png"/><Relationship Id="rId124" Type="http://schemas.openxmlformats.org/officeDocument/2006/relationships/customXml" Target="../ink/ink959.xml"/><Relationship Id="rId310" Type="http://schemas.openxmlformats.org/officeDocument/2006/relationships/customXml" Target="../ink/ink1052.xml"/><Relationship Id="rId70" Type="http://schemas.openxmlformats.org/officeDocument/2006/relationships/customXml" Target="../ink/ink932.xml"/><Relationship Id="rId91" Type="http://schemas.openxmlformats.org/officeDocument/2006/relationships/image" Target="../media/image885.png"/><Relationship Id="rId145" Type="http://schemas.openxmlformats.org/officeDocument/2006/relationships/image" Target="../media/image912.png"/><Relationship Id="rId166" Type="http://schemas.openxmlformats.org/officeDocument/2006/relationships/customXml" Target="../ink/ink980.xml"/><Relationship Id="rId187" Type="http://schemas.openxmlformats.org/officeDocument/2006/relationships/image" Target="../media/image933.png"/><Relationship Id="rId331" Type="http://schemas.openxmlformats.org/officeDocument/2006/relationships/image" Target="../media/image1004.png"/><Relationship Id="rId352" Type="http://schemas.openxmlformats.org/officeDocument/2006/relationships/customXml" Target="../ink/ink1073.xml"/><Relationship Id="rId373" Type="http://schemas.openxmlformats.org/officeDocument/2006/relationships/image" Target="../media/image1025.png"/><Relationship Id="rId394" Type="http://schemas.openxmlformats.org/officeDocument/2006/relationships/customXml" Target="../ink/ink109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03.xml"/><Relationship Id="rId233" Type="http://schemas.openxmlformats.org/officeDocument/2006/relationships/image" Target="../media/image956.png"/><Relationship Id="rId254" Type="http://schemas.openxmlformats.org/officeDocument/2006/relationships/customXml" Target="../ink/ink1024.xml"/><Relationship Id="rId28" Type="http://schemas.openxmlformats.org/officeDocument/2006/relationships/customXml" Target="../ink/ink911.xml"/><Relationship Id="rId49" Type="http://schemas.openxmlformats.org/officeDocument/2006/relationships/image" Target="../media/image864.png"/><Relationship Id="rId114" Type="http://schemas.openxmlformats.org/officeDocument/2006/relationships/customXml" Target="../ink/ink954.xml"/><Relationship Id="rId275" Type="http://schemas.openxmlformats.org/officeDocument/2006/relationships/image" Target="../media/image977.png"/><Relationship Id="rId296" Type="http://schemas.openxmlformats.org/officeDocument/2006/relationships/customXml" Target="../ink/ink1045.xml"/><Relationship Id="rId300" Type="http://schemas.openxmlformats.org/officeDocument/2006/relationships/customXml" Target="../ink/ink1047.xml"/><Relationship Id="rId60" Type="http://schemas.openxmlformats.org/officeDocument/2006/relationships/customXml" Target="../ink/ink927.xml"/><Relationship Id="rId81" Type="http://schemas.openxmlformats.org/officeDocument/2006/relationships/image" Target="../media/image880.png"/><Relationship Id="rId135" Type="http://schemas.openxmlformats.org/officeDocument/2006/relationships/image" Target="../media/image907.png"/><Relationship Id="rId156" Type="http://schemas.openxmlformats.org/officeDocument/2006/relationships/customXml" Target="../ink/ink975.xml"/><Relationship Id="rId177" Type="http://schemas.openxmlformats.org/officeDocument/2006/relationships/image" Target="../media/image928.png"/><Relationship Id="rId198" Type="http://schemas.openxmlformats.org/officeDocument/2006/relationships/customXml" Target="../ink/ink996.xml"/><Relationship Id="rId321" Type="http://schemas.openxmlformats.org/officeDocument/2006/relationships/image" Target="../media/image999.png"/><Relationship Id="rId342" Type="http://schemas.openxmlformats.org/officeDocument/2006/relationships/customXml" Target="../ink/ink1068.xml"/><Relationship Id="rId363" Type="http://schemas.openxmlformats.org/officeDocument/2006/relationships/image" Target="../media/image1020.png"/><Relationship Id="rId384" Type="http://schemas.openxmlformats.org/officeDocument/2006/relationships/customXml" Target="../ink/ink1089.xml"/><Relationship Id="rId202" Type="http://schemas.openxmlformats.org/officeDocument/2006/relationships/customXml" Target="../ink/ink998.xml"/><Relationship Id="rId223" Type="http://schemas.openxmlformats.org/officeDocument/2006/relationships/image" Target="../media/image951.png"/><Relationship Id="rId244" Type="http://schemas.openxmlformats.org/officeDocument/2006/relationships/customXml" Target="../ink/ink1019.xml"/><Relationship Id="rId18" Type="http://schemas.openxmlformats.org/officeDocument/2006/relationships/customXml" Target="../ink/ink906.xml"/><Relationship Id="rId39" Type="http://schemas.openxmlformats.org/officeDocument/2006/relationships/image" Target="../media/image859.png"/><Relationship Id="rId265" Type="http://schemas.openxmlformats.org/officeDocument/2006/relationships/image" Target="../media/image972.png"/><Relationship Id="rId286" Type="http://schemas.openxmlformats.org/officeDocument/2006/relationships/customXml" Target="../ink/ink1040.xml"/><Relationship Id="rId50" Type="http://schemas.openxmlformats.org/officeDocument/2006/relationships/customXml" Target="../ink/ink922.xml"/><Relationship Id="rId104" Type="http://schemas.openxmlformats.org/officeDocument/2006/relationships/customXml" Target="../ink/ink949.xml"/><Relationship Id="rId125" Type="http://schemas.openxmlformats.org/officeDocument/2006/relationships/image" Target="../media/image902.png"/><Relationship Id="rId146" Type="http://schemas.openxmlformats.org/officeDocument/2006/relationships/customXml" Target="../ink/ink970.xml"/><Relationship Id="rId167" Type="http://schemas.openxmlformats.org/officeDocument/2006/relationships/image" Target="../media/image923.png"/><Relationship Id="rId188" Type="http://schemas.openxmlformats.org/officeDocument/2006/relationships/customXml" Target="../ink/ink991.xml"/><Relationship Id="rId311" Type="http://schemas.openxmlformats.org/officeDocument/2006/relationships/image" Target="../media/image994.png"/><Relationship Id="rId332" Type="http://schemas.openxmlformats.org/officeDocument/2006/relationships/customXml" Target="../ink/ink1063.xml"/><Relationship Id="rId353" Type="http://schemas.openxmlformats.org/officeDocument/2006/relationships/image" Target="../media/image1015.png"/><Relationship Id="rId374" Type="http://schemas.openxmlformats.org/officeDocument/2006/relationships/customXml" Target="../ink/ink1084.xml"/><Relationship Id="rId395" Type="http://schemas.openxmlformats.org/officeDocument/2006/relationships/image" Target="../media/image1036.png"/><Relationship Id="rId71" Type="http://schemas.openxmlformats.org/officeDocument/2006/relationships/image" Target="../media/image875.png"/><Relationship Id="rId92" Type="http://schemas.openxmlformats.org/officeDocument/2006/relationships/customXml" Target="../ink/ink943.xml"/><Relationship Id="rId213" Type="http://schemas.openxmlformats.org/officeDocument/2006/relationships/image" Target="../media/image946.png"/><Relationship Id="rId234" Type="http://schemas.openxmlformats.org/officeDocument/2006/relationships/customXml" Target="../ink/ink1014.xml"/><Relationship Id="rId2" Type="http://schemas.openxmlformats.org/officeDocument/2006/relationships/customXml" Target="../ink/ink898.xml"/><Relationship Id="rId29" Type="http://schemas.openxmlformats.org/officeDocument/2006/relationships/image" Target="../media/image854.png"/><Relationship Id="rId255" Type="http://schemas.openxmlformats.org/officeDocument/2006/relationships/image" Target="../media/image967.png"/><Relationship Id="rId276" Type="http://schemas.openxmlformats.org/officeDocument/2006/relationships/customXml" Target="../ink/ink1035.xml"/><Relationship Id="rId297" Type="http://schemas.openxmlformats.org/officeDocument/2006/relationships/image" Target="../media/image988.png"/><Relationship Id="rId40" Type="http://schemas.openxmlformats.org/officeDocument/2006/relationships/customXml" Target="../ink/ink917.xml"/><Relationship Id="rId115" Type="http://schemas.openxmlformats.org/officeDocument/2006/relationships/image" Target="../media/image897.png"/><Relationship Id="rId136" Type="http://schemas.openxmlformats.org/officeDocument/2006/relationships/customXml" Target="../ink/ink965.xml"/><Relationship Id="rId157" Type="http://schemas.openxmlformats.org/officeDocument/2006/relationships/image" Target="../media/image918.png"/><Relationship Id="rId178" Type="http://schemas.openxmlformats.org/officeDocument/2006/relationships/customXml" Target="../ink/ink986.xml"/><Relationship Id="rId301" Type="http://schemas.openxmlformats.org/officeDocument/2006/relationships/image" Target="../media/image989.png"/><Relationship Id="rId322" Type="http://schemas.openxmlformats.org/officeDocument/2006/relationships/customXml" Target="../ink/ink1058.xml"/><Relationship Id="rId343" Type="http://schemas.openxmlformats.org/officeDocument/2006/relationships/image" Target="../media/image1010.png"/><Relationship Id="rId364" Type="http://schemas.openxmlformats.org/officeDocument/2006/relationships/customXml" Target="../ink/ink1079.xml"/><Relationship Id="rId61" Type="http://schemas.openxmlformats.org/officeDocument/2006/relationships/image" Target="../media/image870.png"/><Relationship Id="rId82" Type="http://schemas.openxmlformats.org/officeDocument/2006/relationships/customXml" Target="../ink/ink938.xml"/><Relationship Id="rId199" Type="http://schemas.openxmlformats.org/officeDocument/2006/relationships/image" Target="../media/image939.png"/><Relationship Id="rId203" Type="http://schemas.openxmlformats.org/officeDocument/2006/relationships/image" Target="../media/image941.png"/><Relationship Id="rId385" Type="http://schemas.openxmlformats.org/officeDocument/2006/relationships/image" Target="../media/image1031.png"/><Relationship Id="rId19" Type="http://schemas.openxmlformats.org/officeDocument/2006/relationships/image" Target="../media/image849.png"/><Relationship Id="rId224" Type="http://schemas.openxmlformats.org/officeDocument/2006/relationships/customXml" Target="../ink/ink1009.xml"/><Relationship Id="rId245" Type="http://schemas.openxmlformats.org/officeDocument/2006/relationships/image" Target="../media/image962.png"/><Relationship Id="rId266" Type="http://schemas.openxmlformats.org/officeDocument/2006/relationships/customXml" Target="../ink/ink1030.xml"/><Relationship Id="rId287" Type="http://schemas.openxmlformats.org/officeDocument/2006/relationships/image" Target="../media/image983.png"/><Relationship Id="rId30" Type="http://schemas.openxmlformats.org/officeDocument/2006/relationships/customXml" Target="../ink/ink912.xml"/><Relationship Id="rId105" Type="http://schemas.openxmlformats.org/officeDocument/2006/relationships/image" Target="../media/image892.png"/><Relationship Id="rId126" Type="http://schemas.openxmlformats.org/officeDocument/2006/relationships/customXml" Target="../ink/ink960.xml"/><Relationship Id="rId147" Type="http://schemas.openxmlformats.org/officeDocument/2006/relationships/image" Target="../media/image913.png"/><Relationship Id="rId168" Type="http://schemas.openxmlformats.org/officeDocument/2006/relationships/customXml" Target="../ink/ink981.xml"/><Relationship Id="rId312" Type="http://schemas.openxmlformats.org/officeDocument/2006/relationships/customXml" Target="../ink/ink1053.xml"/><Relationship Id="rId333" Type="http://schemas.openxmlformats.org/officeDocument/2006/relationships/image" Target="../media/image1005.png"/><Relationship Id="rId354" Type="http://schemas.openxmlformats.org/officeDocument/2006/relationships/customXml" Target="../ink/ink1074.xml"/><Relationship Id="rId51" Type="http://schemas.openxmlformats.org/officeDocument/2006/relationships/image" Target="../media/image865.png"/><Relationship Id="rId72" Type="http://schemas.openxmlformats.org/officeDocument/2006/relationships/customXml" Target="../ink/ink933.xml"/><Relationship Id="rId93" Type="http://schemas.openxmlformats.org/officeDocument/2006/relationships/image" Target="../media/image886.png"/><Relationship Id="rId189" Type="http://schemas.openxmlformats.org/officeDocument/2006/relationships/image" Target="../media/image934.png"/><Relationship Id="rId375" Type="http://schemas.openxmlformats.org/officeDocument/2006/relationships/image" Target="../media/image1026.png"/><Relationship Id="rId3" Type="http://schemas.openxmlformats.org/officeDocument/2006/relationships/image" Target="../media/image841.png"/><Relationship Id="rId214" Type="http://schemas.openxmlformats.org/officeDocument/2006/relationships/customXml" Target="../ink/ink1004.xml"/><Relationship Id="rId235" Type="http://schemas.openxmlformats.org/officeDocument/2006/relationships/image" Target="../media/image957.png"/><Relationship Id="rId256" Type="http://schemas.openxmlformats.org/officeDocument/2006/relationships/customXml" Target="../ink/ink1025.xml"/><Relationship Id="rId277" Type="http://schemas.openxmlformats.org/officeDocument/2006/relationships/image" Target="../media/image978.png"/><Relationship Id="rId298" Type="http://schemas.openxmlformats.org/officeDocument/2006/relationships/customXml" Target="../ink/ink1046.xml"/><Relationship Id="rId116" Type="http://schemas.openxmlformats.org/officeDocument/2006/relationships/customXml" Target="../ink/ink955.xml"/><Relationship Id="rId137" Type="http://schemas.openxmlformats.org/officeDocument/2006/relationships/image" Target="../media/image908.png"/><Relationship Id="rId158" Type="http://schemas.openxmlformats.org/officeDocument/2006/relationships/customXml" Target="../ink/ink976.xml"/><Relationship Id="rId302" Type="http://schemas.openxmlformats.org/officeDocument/2006/relationships/customXml" Target="../ink/ink1048.xml"/><Relationship Id="rId323" Type="http://schemas.openxmlformats.org/officeDocument/2006/relationships/image" Target="../media/image1000.png"/><Relationship Id="rId344" Type="http://schemas.openxmlformats.org/officeDocument/2006/relationships/customXml" Target="../ink/ink1069.xml"/><Relationship Id="rId20" Type="http://schemas.openxmlformats.org/officeDocument/2006/relationships/customXml" Target="../ink/ink907.xml"/><Relationship Id="rId41" Type="http://schemas.openxmlformats.org/officeDocument/2006/relationships/image" Target="../media/image860.png"/><Relationship Id="rId62" Type="http://schemas.openxmlformats.org/officeDocument/2006/relationships/customXml" Target="../ink/ink928.xml"/><Relationship Id="rId83" Type="http://schemas.openxmlformats.org/officeDocument/2006/relationships/image" Target="../media/image881.png"/><Relationship Id="rId179" Type="http://schemas.openxmlformats.org/officeDocument/2006/relationships/image" Target="../media/image929.png"/><Relationship Id="rId365" Type="http://schemas.openxmlformats.org/officeDocument/2006/relationships/image" Target="../media/image1021.png"/><Relationship Id="rId386" Type="http://schemas.openxmlformats.org/officeDocument/2006/relationships/customXml" Target="../ink/ink1090.xml"/><Relationship Id="rId190" Type="http://schemas.openxmlformats.org/officeDocument/2006/relationships/customXml" Target="../ink/ink992.xml"/><Relationship Id="rId204" Type="http://schemas.openxmlformats.org/officeDocument/2006/relationships/customXml" Target="../ink/ink999.xml"/><Relationship Id="rId225" Type="http://schemas.openxmlformats.org/officeDocument/2006/relationships/image" Target="../media/image952.png"/><Relationship Id="rId246" Type="http://schemas.openxmlformats.org/officeDocument/2006/relationships/customXml" Target="../ink/ink1020.xml"/><Relationship Id="rId267" Type="http://schemas.openxmlformats.org/officeDocument/2006/relationships/image" Target="../media/image973.png"/><Relationship Id="rId288" Type="http://schemas.openxmlformats.org/officeDocument/2006/relationships/customXml" Target="../ink/ink1041.xml"/><Relationship Id="rId106" Type="http://schemas.openxmlformats.org/officeDocument/2006/relationships/customXml" Target="../ink/ink950.xml"/><Relationship Id="rId127" Type="http://schemas.openxmlformats.org/officeDocument/2006/relationships/image" Target="../media/image903.png"/><Relationship Id="rId313" Type="http://schemas.openxmlformats.org/officeDocument/2006/relationships/image" Target="../media/image995.png"/><Relationship Id="rId10" Type="http://schemas.openxmlformats.org/officeDocument/2006/relationships/customXml" Target="../ink/ink902.xml"/><Relationship Id="rId31" Type="http://schemas.openxmlformats.org/officeDocument/2006/relationships/image" Target="../media/image855.png"/><Relationship Id="rId52" Type="http://schemas.openxmlformats.org/officeDocument/2006/relationships/customXml" Target="../ink/ink923.xml"/><Relationship Id="rId73" Type="http://schemas.openxmlformats.org/officeDocument/2006/relationships/image" Target="../media/image876.png"/><Relationship Id="rId94" Type="http://schemas.openxmlformats.org/officeDocument/2006/relationships/customXml" Target="../ink/ink944.xml"/><Relationship Id="rId148" Type="http://schemas.openxmlformats.org/officeDocument/2006/relationships/customXml" Target="../ink/ink971.xml"/><Relationship Id="rId169" Type="http://schemas.openxmlformats.org/officeDocument/2006/relationships/image" Target="../media/image924.png"/><Relationship Id="rId334" Type="http://schemas.openxmlformats.org/officeDocument/2006/relationships/customXml" Target="../ink/ink1064.xml"/><Relationship Id="rId355" Type="http://schemas.openxmlformats.org/officeDocument/2006/relationships/image" Target="../media/image1016.png"/><Relationship Id="rId376" Type="http://schemas.openxmlformats.org/officeDocument/2006/relationships/customXml" Target="../ink/ink1085.xml"/><Relationship Id="rId4" Type="http://schemas.openxmlformats.org/officeDocument/2006/relationships/customXml" Target="../ink/ink899.xml"/><Relationship Id="rId180" Type="http://schemas.openxmlformats.org/officeDocument/2006/relationships/customXml" Target="../ink/ink987.xml"/><Relationship Id="rId215" Type="http://schemas.openxmlformats.org/officeDocument/2006/relationships/image" Target="../media/image947.png"/><Relationship Id="rId236" Type="http://schemas.openxmlformats.org/officeDocument/2006/relationships/customXml" Target="../ink/ink1015.xml"/><Relationship Id="rId257" Type="http://schemas.openxmlformats.org/officeDocument/2006/relationships/image" Target="../media/image968.png"/><Relationship Id="rId278" Type="http://schemas.openxmlformats.org/officeDocument/2006/relationships/customXml" Target="../ink/ink1036.xml"/><Relationship Id="rId303" Type="http://schemas.openxmlformats.org/officeDocument/2006/relationships/image" Target="../media/image990.png"/><Relationship Id="rId42" Type="http://schemas.openxmlformats.org/officeDocument/2006/relationships/customXml" Target="../ink/ink918.xml"/><Relationship Id="rId84" Type="http://schemas.openxmlformats.org/officeDocument/2006/relationships/customXml" Target="../ink/ink939.xml"/><Relationship Id="rId138" Type="http://schemas.openxmlformats.org/officeDocument/2006/relationships/customXml" Target="../ink/ink966.xml"/><Relationship Id="rId345" Type="http://schemas.openxmlformats.org/officeDocument/2006/relationships/image" Target="../media/image1011.png"/><Relationship Id="rId387" Type="http://schemas.openxmlformats.org/officeDocument/2006/relationships/image" Target="../media/image1032.png"/><Relationship Id="rId191" Type="http://schemas.openxmlformats.org/officeDocument/2006/relationships/image" Target="../media/image935.png"/><Relationship Id="rId205" Type="http://schemas.openxmlformats.org/officeDocument/2006/relationships/image" Target="../media/image942.png"/><Relationship Id="rId247" Type="http://schemas.openxmlformats.org/officeDocument/2006/relationships/image" Target="../media/image963.png"/><Relationship Id="rId107" Type="http://schemas.openxmlformats.org/officeDocument/2006/relationships/image" Target="../media/image893.png"/><Relationship Id="rId289" Type="http://schemas.openxmlformats.org/officeDocument/2006/relationships/image" Target="../media/image984.png"/><Relationship Id="rId11" Type="http://schemas.openxmlformats.org/officeDocument/2006/relationships/image" Target="../media/image845.png"/><Relationship Id="rId53" Type="http://schemas.openxmlformats.org/officeDocument/2006/relationships/image" Target="../media/image866.png"/><Relationship Id="rId149" Type="http://schemas.openxmlformats.org/officeDocument/2006/relationships/image" Target="../media/image914.png"/><Relationship Id="rId314" Type="http://schemas.openxmlformats.org/officeDocument/2006/relationships/customXml" Target="../ink/ink1054.xml"/><Relationship Id="rId356" Type="http://schemas.openxmlformats.org/officeDocument/2006/relationships/customXml" Target="../ink/ink1075.xml"/><Relationship Id="rId95" Type="http://schemas.openxmlformats.org/officeDocument/2006/relationships/image" Target="../media/image887.png"/><Relationship Id="rId160" Type="http://schemas.openxmlformats.org/officeDocument/2006/relationships/customXml" Target="../ink/ink977.xml"/><Relationship Id="rId216" Type="http://schemas.openxmlformats.org/officeDocument/2006/relationships/customXml" Target="../ink/ink1005.xml"/><Relationship Id="rId258" Type="http://schemas.openxmlformats.org/officeDocument/2006/relationships/customXml" Target="../ink/ink1026.xml"/><Relationship Id="rId22" Type="http://schemas.openxmlformats.org/officeDocument/2006/relationships/customXml" Target="../ink/ink908.xml"/><Relationship Id="rId64" Type="http://schemas.openxmlformats.org/officeDocument/2006/relationships/customXml" Target="../ink/ink929.xml"/><Relationship Id="rId118" Type="http://schemas.openxmlformats.org/officeDocument/2006/relationships/customXml" Target="../ink/ink956.xml"/><Relationship Id="rId325" Type="http://schemas.openxmlformats.org/officeDocument/2006/relationships/image" Target="../media/image1001.png"/><Relationship Id="rId367" Type="http://schemas.openxmlformats.org/officeDocument/2006/relationships/image" Target="../media/image1022.png"/><Relationship Id="rId171" Type="http://schemas.openxmlformats.org/officeDocument/2006/relationships/image" Target="../media/image925.png"/><Relationship Id="rId227" Type="http://schemas.openxmlformats.org/officeDocument/2006/relationships/image" Target="../media/image953.png"/><Relationship Id="rId269" Type="http://schemas.openxmlformats.org/officeDocument/2006/relationships/image" Target="../media/image974.png"/><Relationship Id="rId33" Type="http://schemas.openxmlformats.org/officeDocument/2006/relationships/image" Target="../media/image856.png"/><Relationship Id="rId129" Type="http://schemas.openxmlformats.org/officeDocument/2006/relationships/image" Target="../media/image904.png"/><Relationship Id="rId280" Type="http://schemas.openxmlformats.org/officeDocument/2006/relationships/customXml" Target="../ink/ink1037.xml"/><Relationship Id="rId336" Type="http://schemas.openxmlformats.org/officeDocument/2006/relationships/customXml" Target="../ink/ink1065.xml"/><Relationship Id="rId75" Type="http://schemas.openxmlformats.org/officeDocument/2006/relationships/image" Target="../media/image877.png"/><Relationship Id="rId140" Type="http://schemas.openxmlformats.org/officeDocument/2006/relationships/customXml" Target="../ink/ink967.xml"/><Relationship Id="rId182" Type="http://schemas.openxmlformats.org/officeDocument/2006/relationships/customXml" Target="../ink/ink988.xml"/><Relationship Id="rId378" Type="http://schemas.openxmlformats.org/officeDocument/2006/relationships/customXml" Target="../ink/ink1086.xml"/><Relationship Id="rId6" Type="http://schemas.openxmlformats.org/officeDocument/2006/relationships/customXml" Target="../ink/ink900.xml"/><Relationship Id="rId238" Type="http://schemas.openxmlformats.org/officeDocument/2006/relationships/customXml" Target="../ink/ink1016.xml"/><Relationship Id="rId291" Type="http://schemas.openxmlformats.org/officeDocument/2006/relationships/image" Target="../media/image985.png"/><Relationship Id="rId305" Type="http://schemas.openxmlformats.org/officeDocument/2006/relationships/image" Target="../media/image991.png"/><Relationship Id="rId347" Type="http://schemas.openxmlformats.org/officeDocument/2006/relationships/image" Target="../media/image1012.png"/><Relationship Id="rId44" Type="http://schemas.openxmlformats.org/officeDocument/2006/relationships/customXml" Target="../ink/ink919.xml"/><Relationship Id="rId86" Type="http://schemas.openxmlformats.org/officeDocument/2006/relationships/customXml" Target="../ink/ink940.xml"/><Relationship Id="rId151" Type="http://schemas.openxmlformats.org/officeDocument/2006/relationships/image" Target="../media/image915.png"/><Relationship Id="rId389" Type="http://schemas.openxmlformats.org/officeDocument/2006/relationships/image" Target="../media/image1033.png"/><Relationship Id="rId193" Type="http://schemas.openxmlformats.org/officeDocument/2006/relationships/image" Target="../media/image936.png"/><Relationship Id="rId207" Type="http://schemas.openxmlformats.org/officeDocument/2006/relationships/image" Target="../media/image943.png"/><Relationship Id="rId249" Type="http://schemas.openxmlformats.org/officeDocument/2006/relationships/image" Target="../media/image964.png"/><Relationship Id="rId13" Type="http://schemas.openxmlformats.org/officeDocument/2006/relationships/image" Target="../media/image846.png"/><Relationship Id="rId109" Type="http://schemas.openxmlformats.org/officeDocument/2006/relationships/image" Target="../media/image894.png"/><Relationship Id="rId260" Type="http://schemas.openxmlformats.org/officeDocument/2006/relationships/customXml" Target="../ink/ink1027.xml"/><Relationship Id="rId316" Type="http://schemas.openxmlformats.org/officeDocument/2006/relationships/customXml" Target="../ink/ink1055.xml"/><Relationship Id="rId55" Type="http://schemas.openxmlformats.org/officeDocument/2006/relationships/image" Target="../media/image867.png"/><Relationship Id="rId97" Type="http://schemas.openxmlformats.org/officeDocument/2006/relationships/image" Target="../media/image888.png"/><Relationship Id="rId120" Type="http://schemas.openxmlformats.org/officeDocument/2006/relationships/customXml" Target="../ink/ink957.xml"/><Relationship Id="rId358" Type="http://schemas.openxmlformats.org/officeDocument/2006/relationships/customXml" Target="../ink/ink1076.xml"/><Relationship Id="rId162" Type="http://schemas.openxmlformats.org/officeDocument/2006/relationships/customXml" Target="../ink/ink978.xml"/><Relationship Id="rId218" Type="http://schemas.openxmlformats.org/officeDocument/2006/relationships/customXml" Target="../ink/ink1006.xml"/><Relationship Id="rId271" Type="http://schemas.openxmlformats.org/officeDocument/2006/relationships/image" Target="../media/image975.png"/><Relationship Id="rId24" Type="http://schemas.openxmlformats.org/officeDocument/2006/relationships/customXml" Target="../ink/ink909.xml"/><Relationship Id="rId66" Type="http://schemas.openxmlformats.org/officeDocument/2006/relationships/customXml" Target="../ink/ink930.xml"/><Relationship Id="rId131" Type="http://schemas.openxmlformats.org/officeDocument/2006/relationships/image" Target="../media/image905.png"/><Relationship Id="rId327" Type="http://schemas.openxmlformats.org/officeDocument/2006/relationships/image" Target="../media/image1002.png"/><Relationship Id="rId369" Type="http://schemas.openxmlformats.org/officeDocument/2006/relationships/image" Target="../media/image1023.png"/><Relationship Id="rId173" Type="http://schemas.openxmlformats.org/officeDocument/2006/relationships/image" Target="../media/image926.png"/><Relationship Id="rId229" Type="http://schemas.openxmlformats.org/officeDocument/2006/relationships/image" Target="../media/image954.png"/><Relationship Id="rId380" Type="http://schemas.openxmlformats.org/officeDocument/2006/relationships/customXml" Target="../ink/ink1087.xml"/><Relationship Id="rId240" Type="http://schemas.openxmlformats.org/officeDocument/2006/relationships/customXml" Target="../ink/ink1017.xml"/><Relationship Id="rId35" Type="http://schemas.openxmlformats.org/officeDocument/2006/relationships/image" Target="../media/image857.png"/><Relationship Id="rId77" Type="http://schemas.openxmlformats.org/officeDocument/2006/relationships/image" Target="../media/image878.png"/><Relationship Id="rId100" Type="http://schemas.openxmlformats.org/officeDocument/2006/relationships/customXml" Target="../ink/ink947.xml"/><Relationship Id="rId282" Type="http://schemas.openxmlformats.org/officeDocument/2006/relationships/customXml" Target="../ink/ink1038.xml"/><Relationship Id="rId338" Type="http://schemas.openxmlformats.org/officeDocument/2006/relationships/customXml" Target="../ink/ink1066.xml"/><Relationship Id="rId8" Type="http://schemas.openxmlformats.org/officeDocument/2006/relationships/customXml" Target="../ink/ink901.xml"/><Relationship Id="rId142" Type="http://schemas.openxmlformats.org/officeDocument/2006/relationships/customXml" Target="../ink/ink968.xml"/><Relationship Id="rId184" Type="http://schemas.openxmlformats.org/officeDocument/2006/relationships/customXml" Target="../ink/ink989.xml"/><Relationship Id="rId391" Type="http://schemas.openxmlformats.org/officeDocument/2006/relationships/image" Target="../media/image1034.png"/><Relationship Id="rId251" Type="http://schemas.openxmlformats.org/officeDocument/2006/relationships/image" Target="../media/image965.png"/><Relationship Id="rId46" Type="http://schemas.openxmlformats.org/officeDocument/2006/relationships/customXml" Target="../ink/ink920.xml"/><Relationship Id="rId293" Type="http://schemas.openxmlformats.org/officeDocument/2006/relationships/image" Target="../media/image986.png"/><Relationship Id="rId307" Type="http://schemas.openxmlformats.org/officeDocument/2006/relationships/image" Target="../media/image992.png"/><Relationship Id="rId349" Type="http://schemas.openxmlformats.org/officeDocument/2006/relationships/image" Target="../media/image1013.png"/><Relationship Id="rId88" Type="http://schemas.openxmlformats.org/officeDocument/2006/relationships/customXml" Target="../ink/ink941.xml"/><Relationship Id="rId111" Type="http://schemas.openxmlformats.org/officeDocument/2006/relationships/image" Target="../media/image895.png"/><Relationship Id="rId153" Type="http://schemas.openxmlformats.org/officeDocument/2006/relationships/image" Target="../media/image916.png"/><Relationship Id="rId195" Type="http://schemas.openxmlformats.org/officeDocument/2006/relationships/image" Target="../media/image937.png"/><Relationship Id="rId209" Type="http://schemas.openxmlformats.org/officeDocument/2006/relationships/image" Target="../media/image944.png"/><Relationship Id="rId360" Type="http://schemas.openxmlformats.org/officeDocument/2006/relationships/customXml" Target="../ink/ink1077.xml"/><Relationship Id="rId220" Type="http://schemas.openxmlformats.org/officeDocument/2006/relationships/customXml" Target="../ink/ink1007.xml"/><Relationship Id="rId15" Type="http://schemas.openxmlformats.org/officeDocument/2006/relationships/image" Target="../media/image847.png"/><Relationship Id="rId57" Type="http://schemas.openxmlformats.org/officeDocument/2006/relationships/image" Target="../media/image868.png"/><Relationship Id="rId262" Type="http://schemas.openxmlformats.org/officeDocument/2006/relationships/customXml" Target="../ink/ink1028.xml"/><Relationship Id="rId318" Type="http://schemas.openxmlformats.org/officeDocument/2006/relationships/customXml" Target="../ink/ink1056.xml"/><Relationship Id="rId99" Type="http://schemas.openxmlformats.org/officeDocument/2006/relationships/image" Target="../media/image889.png"/><Relationship Id="rId122" Type="http://schemas.openxmlformats.org/officeDocument/2006/relationships/customXml" Target="../ink/ink958.xml"/><Relationship Id="rId164" Type="http://schemas.openxmlformats.org/officeDocument/2006/relationships/customXml" Target="../ink/ink979.xml"/><Relationship Id="rId371" Type="http://schemas.openxmlformats.org/officeDocument/2006/relationships/image" Target="../media/image1024.png"/><Relationship Id="rId26" Type="http://schemas.openxmlformats.org/officeDocument/2006/relationships/customXml" Target="../ink/ink910.xml"/><Relationship Id="rId231" Type="http://schemas.openxmlformats.org/officeDocument/2006/relationships/image" Target="../media/image955.png"/><Relationship Id="rId273" Type="http://schemas.openxmlformats.org/officeDocument/2006/relationships/image" Target="../media/image976.png"/><Relationship Id="rId329" Type="http://schemas.openxmlformats.org/officeDocument/2006/relationships/image" Target="../media/image1003.png"/><Relationship Id="rId68" Type="http://schemas.openxmlformats.org/officeDocument/2006/relationships/customXml" Target="../ink/ink931.xml"/><Relationship Id="rId133" Type="http://schemas.openxmlformats.org/officeDocument/2006/relationships/image" Target="../media/image906.png"/><Relationship Id="rId175" Type="http://schemas.openxmlformats.org/officeDocument/2006/relationships/image" Target="../media/image927.png"/><Relationship Id="rId340" Type="http://schemas.openxmlformats.org/officeDocument/2006/relationships/customXml" Target="../ink/ink1067.xml"/><Relationship Id="rId200" Type="http://schemas.openxmlformats.org/officeDocument/2006/relationships/customXml" Target="../ink/ink997.xml"/><Relationship Id="rId382" Type="http://schemas.openxmlformats.org/officeDocument/2006/relationships/customXml" Target="../ink/ink108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7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customXml" Target="../ink/ink126.xml"/><Relationship Id="rId12" Type="http://schemas.openxmlformats.org/officeDocument/2006/relationships/customXml" Target="../ink/ink8.xml"/><Relationship Id="rId33" Type="http://schemas.openxmlformats.org/officeDocument/2006/relationships/image" Target="../media/image18.png"/><Relationship Id="rId108" Type="http://schemas.openxmlformats.org/officeDocument/2006/relationships/customXml" Target="../ink/ink56.xml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54" Type="http://schemas.openxmlformats.org/officeDocument/2006/relationships/customXml" Target="../ink/ink29.xml"/><Relationship Id="rId75" Type="http://schemas.openxmlformats.org/officeDocument/2006/relationships/image" Target="../media/image39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82.png"/><Relationship Id="rId182" Type="http://schemas.openxmlformats.org/officeDocument/2006/relationships/customXml" Target="../ink/ink93.xml"/><Relationship Id="rId217" Type="http://schemas.openxmlformats.org/officeDocument/2006/relationships/image" Target="../media/image110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291" Type="http://schemas.openxmlformats.org/officeDocument/2006/relationships/image" Target="../media/image147.png"/><Relationship Id="rId44" Type="http://schemas.openxmlformats.org/officeDocument/2006/relationships/customXml" Target="../ink/ink24.xml"/><Relationship Id="rId65" Type="http://schemas.openxmlformats.org/officeDocument/2006/relationships/image" Target="../media/image34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77.png"/><Relationship Id="rId172" Type="http://schemas.openxmlformats.org/officeDocument/2006/relationships/customXml" Target="../ink/ink88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16.xml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281" Type="http://schemas.openxmlformats.org/officeDocument/2006/relationships/image" Target="../media/image142.png"/><Relationship Id="rId34" Type="http://schemas.openxmlformats.org/officeDocument/2006/relationships/customXml" Target="../ink/ink19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83.xml"/><Relationship Id="rId183" Type="http://schemas.openxmlformats.org/officeDocument/2006/relationships/image" Target="../media/image93.png"/><Relationship Id="rId218" Type="http://schemas.openxmlformats.org/officeDocument/2006/relationships/customXml" Target="../ink/ink111.xml"/><Relationship Id="rId239" Type="http://schemas.openxmlformats.org/officeDocument/2006/relationships/image" Target="../media/image121.png"/><Relationship Id="rId250" Type="http://schemas.openxmlformats.org/officeDocument/2006/relationships/customXml" Target="../ink/ink127.xml"/><Relationship Id="rId271" Type="http://schemas.openxmlformats.org/officeDocument/2006/relationships/image" Target="../media/image137.png"/><Relationship Id="rId292" Type="http://schemas.openxmlformats.org/officeDocument/2006/relationships/customXml" Target="../ink/ink148.xml"/><Relationship Id="rId24" Type="http://schemas.openxmlformats.org/officeDocument/2006/relationships/customXml" Target="../ink/ink14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31" Type="http://schemas.openxmlformats.org/officeDocument/2006/relationships/image" Target="../media/image67.png"/><Relationship Id="rId152" Type="http://schemas.openxmlformats.org/officeDocument/2006/relationships/customXml" Target="../ink/ink78.xml"/><Relationship Id="rId173" Type="http://schemas.openxmlformats.org/officeDocument/2006/relationships/image" Target="../media/image88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6.png"/><Relationship Id="rId240" Type="http://schemas.openxmlformats.org/officeDocument/2006/relationships/customXml" Target="../ink/ink122.xml"/><Relationship Id="rId261" Type="http://schemas.openxmlformats.org/officeDocument/2006/relationships/image" Target="../media/image132.png"/><Relationship Id="rId14" Type="http://schemas.openxmlformats.org/officeDocument/2006/relationships/customXml" Target="../ink/ink9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8" Type="http://schemas.openxmlformats.org/officeDocument/2006/relationships/customXml" Target="../ink/ink6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42" Type="http://schemas.openxmlformats.org/officeDocument/2006/relationships/customXml" Target="../ink/ink73.xml"/><Relationship Id="rId163" Type="http://schemas.openxmlformats.org/officeDocument/2006/relationships/image" Target="../media/image83.png"/><Relationship Id="rId184" Type="http://schemas.openxmlformats.org/officeDocument/2006/relationships/customXml" Target="../ink/ink94.xml"/><Relationship Id="rId219" Type="http://schemas.openxmlformats.org/officeDocument/2006/relationships/image" Target="../media/image111.png"/><Relationship Id="rId230" Type="http://schemas.openxmlformats.org/officeDocument/2006/relationships/customXml" Target="../ink/ink117.xml"/><Relationship Id="rId251" Type="http://schemas.openxmlformats.org/officeDocument/2006/relationships/image" Target="../media/image127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293" Type="http://schemas.openxmlformats.org/officeDocument/2006/relationships/image" Target="../media/image148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32" Type="http://schemas.openxmlformats.org/officeDocument/2006/relationships/customXml" Target="../ink/ink68.xml"/><Relationship Id="rId153" Type="http://schemas.openxmlformats.org/officeDocument/2006/relationships/image" Target="../media/image78.png"/><Relationship Id="rId174" Type="http://schemas.openxmlformats.org/officeDocument/2006/relationships/customXml" Target="../ink/ink89.xml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220" Type="http://schemas.openxmlformats.org/officeDocument/2006/relationships/customXml" Target="../ink/ink112.xml"/><Relationship Id="rId241" Type="http://schemas.openxmlformats.org/officeDocument/2006/relationships/image" Target="../media/image122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283" Type="http://schemas.openxmlformats.org/officeDocument/2006/relationships/image" Target="../media/image143.png"/><Relationship Id="rId78" Type="http://schemas.openxmlformats.org/officeDocument/2006/relationships/customXml" Target="../ink/ink41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3.xml"/><Relationship Id="rId143" Type="http://schemas.openxmlformats.org/officeDocument/2006/relationships/image" Target="../media/image73.png"/><Relationship Id="rId164" Type="http://schemas.openxmlformats.org/officeDocument/2006/relationships/customXml" Target="../ink/ink84.xml"/><Relationship Id="rId185" Type="http://schemas.openxmlformats.org/officeDocument/2006/relationships/image" Target="../media/image94.png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52" Type="http://schemas.openxmlformats.org/officeDocument/2006/relationships/customXml" Target="../ink/ink128.xml"/><Relationship Id="rId273" Type="http://schemas.openxmlformats.org/officeDocument/2006/relationships/image" Target="../media/image138.png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33" Type="http://schemas.openxmlformats.org/officeDocument/2006/relationships/image" Target="../media/image68.png"/><Relationship Id="rId154" Type="http://schemas.openxmlformats.org/officeDocument/2006/relationships/customXml" Target="../ink/ink79.xml"/><Relationship Id="rId175" Type="http://schemas.openxmlformats.org/officeDocument/2006/relationships/image" Target="../media/image89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42" Type="http://schemas.openxmlformats.org/officeDocument/2006/relationships/customXml" Target="../ink/ink123.xml"/><Relationship Id="rId263" Type="http://schemas.openxmlformats.org/officeDocument/2006/relationships/image" Target="../media/image133.png"/><Relationship Id="rId284" Type="http://schemas.openxmlformats.org/officeDocument/2006/relationships/customXml" Target="../ink/ink144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84.png"/><Relationship Id="rId186" Type="http://schemas.openxmlformats.org/officeDocument/2006/relationships/customXml" Target="../ink/ink95.xml"/><Relationship Id="rId211" Type="http://schemas.openxmlformats.org/officeDocument/2006/relationships/image" Target="../media/image107.png"/><Relationship Id="rId232" Type="http://schemas.openxmlformats.org/officeDocument/2006/relationships/customXml" Target="../ink/ink118.xml"/><Relationship Id="rId253" Type="http://schemas.openxmlformats.org/officeDocument/2006/relationships/image" Target="../media/image128.png"/><Relationship Id="rId274" Type="http://schemas.openxmlformats.org/officeDocument/2006/relationships/customXml" Target="../ink/ink139.xml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79.png"/><Relationship Id="rId176" Type="http://schemas.openxmlformats.org/officeDocument/2006/relationships/customXml" Target="../ink/ink90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13.xml"/><Relationship Id="rId243" Type="http://schemas.openxmlformats.org/officeDocument/2006/relationships/image" Target="../media/image123.png"/><Relationship Id="rId264" Type="http://schemas.openxmlformats.org/officeDocument/2006/relationships/customXml" Target="../ink/ink134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5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.xml"/><Relationship Id="rId233" Type="http://schemas.openxmlformats.org/officeDocument/2006/relationships/image" Target="../media/image118.png"/><Relationship Id="rId254" Type="http://schemas.openxmlformats.org/officeDocument/2006/relationships/customXml" Target="../ink/ink129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75" Type="http://schemas.openxmlformats.org/officeDocument/2006/relationships/image" Target="../media/image139.png"/><Relationship Id="rId60" Type="http://schemas.openxmlformats.org/officeDocument/2006/relationships/customXml" Target="../ink/ink32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80.xml"/><Relationship Id="rId177" Type="http://schemas.openxmlformats.org/officeDocument/2006/relationships/image" Target="../media/image90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13.png"/><Relationship Id="rId244" Type="http://schemas.openxmlformats.org/officeDocument/2006/relationships/customXml" Target="../ink/ink124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145.xml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4.png"/><Relationship Id="rId146" Type="http://schemas.openxmlformats.org/officeDocument/2006/relationships/customXml" Target="../ink/ink75.xml"/><Relationship Id="rId167" Type="http://schemas.openxmlformats.org/officeDocument/2006/relationships/image" Target="../media/image85.png"/><Relationship Id="rId188" Type="http://schemas.openxmlformats.org/officeDocument/2006/relationships/customXml" Target="../ink/ink96.xml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140.xml"/><Relationship Id="rId40" Type="http://schemas.openxmlformats.org/officeDocument/2006/relationships/customXml" Target="../ink/ink22.xml"/><Relationship Id="rId115" Type="http://schemas.openxmlformats.org/officeDocument/2006/relationships/image" Target="../media/image59.png"/><Relationship Id="rId136" Type="http://schemas.openxmlformats.org/officeDocument/2006/relationships/customXml" Target="../ink/ink70.xml"/><Relationship Id="rId157" Type="http://schemas.openxmlformats.org/officeDocument/2006/relationships/image" Target="../media/image80.png"/><Relationship Id="rId178" Type="http://schemas.openxmlformats.org/officeDocument/2006/relationships/customXml" Target="../ink/ink91.xml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.png"/><Relationship Id="rId266" Type="http://schemas.openxmlformats.org/officeDocument/2006/relationships/customXml" Target="../ink/ink135.xml"/><Relationship Id="rId287" Type="http://schemas.openxmlformats.org/officeDocument/2006/relationships/image" Target="../media/image145.png"/><Relationship Id="rId30" Type="http://schemas.openxmlformats.org/officeDocument/2006/relationships/customXml" Target="../ink/ink17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" Type="http://schemas.openxmlformats.org/officeDocument/2006/relationships/image" Target="../media/image3.png"/><Relationship Id="rId214" Type="http://schemas.openxmlformats.org/officeDocument/2006/relationships/customXml" Target="../ink/ink109.xml"/><Relationship Id="rId235" Type="http://schemas.openxmlformats.org/officeDocument/2006/relationships/image" Target="../media/image119.png"/><Relationship Id="rId256" Type="http://schemas.openxmlformats.org/officeDocument/2006/relationships/customXml" Target="../ink/ink130.xml"/><Relationship Id="rId277" Type="http://schemas.openxmlformats.org/officeDocument/2006/relationships/image" Target="../media/image140.png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4.png"/><Relationship Id="rId246" Type="http://schemas.openxmlformats.org/officeDocument/2006/relationships/customXml" Target="../ink/ink125.xml"/><Relationship Id="rId267" Type="http://schemas.openxmlformats.org/officeDocument/2006/relationships/image" Target="../media/image135.png"/><Relationship Id="rId288" Type="http://schemas.openxmlformats.org/officeDocument/2006/relationships/customXml" Target="../ink/ink146.xml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6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09.png"/><Relationship Id="rId236" Type="http://schemas.openxmlformats.org/officeDocument/2006/relationships/customXml" Target="../ink/ink120.xml"/><Relationship Id="rId257" Type="http://schemas.openxmlformats.org/officeDocument/2006/relationships/image" Target="../media/image130.png"/><Relationship Id="rId278" Type="http://schemas.openxmlformats.org/officeDocument/2006/relationships/customXml" Target="../ink/ink141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.png"/><Relationship Id="rId299" Type="http://schemas.openxmlformats.org/officeDocument/2006/relationships/image" Target="../media/image315.png"/><Relationship Id="rId21" Type="http://schemas.openxmlformats.org/officeDocument/2006/relationships/image" Target="../media/image176.png"/><Relationship Id="rId63" Type="http://schemas.openxmlformats.org/officeDocument/2006/relationships/image" Target="../media/image197.png"/><Relationship Id="rId159" Type="http://schemas.openxmlformats.org/officeDocument/2006/relationships/image" Target="../media/image245.png"/><Relationship Id="rId324" Type="http://schemas.openxmlformats.org/officeDocument/2006/relationships/customXml" Target="../ink/ink310.xml"/><Relationship Id="rId170" Type="http://schemas.openxmlformats.org/officeDocument/2006/relationships/customXml" Target="../ink/ink233.xml"/><Relationship Id="rId226" Type="http://schemas.openxmlformats.org/officeDocument/2006/relationships/customXml" Target="../ink/ink261.xml"/><Relationship Id="rId268" Type="http://schemas.openxmlformats.org/officeDocument/2006/relationships/customXml" Target="../ink/ink282.xml"/><Relationship Id="rId32" Type="http://schemas.openxmlformats.org/officeDocument/2006/relationships/customXml" Target="../ink/ink164.xml"/><Relationship Id="rId74" Type="http://schemas.openxmlformats.org/officeDocument/2006/relationships/customXml" Target="../ink/ink185.xml"/><Relationship Id="rId128" Type="http://schemas.openxmlformats.org/officeDocument/2006/relationships/customXml" Target="../ink/ink212.xml"/><Relationship Id="rId335" Type="http://schemas.openxmlformats.org/officeDocument/2006/relationships/image" Target="../media/image157.png"/><Relationship Id="rId5" Type="http://schemas.openxmlformats.org/officeDocument/2006/relationships/image" Target="../media/image168.png"/><Relationship Id="rId181" Type="http://schemas.openxmlformats.org/officeDocument/2006/relationships/image" Target="../media/image256.png"/><Relationship Id="rId237" Type="http://schemas.openxmlformats.org/officeDocument/2006/relationships/image" Target="../media/image284.png"/><Relationship Id="rId279" Type="http://schemas.openxmlformats.org/officeDocument/2006/relationships/image" Target="../media/image305.png"/><Relationship Id="rId43" Type="http://schemas.openxmlformats.org/officeDocument/2006/relationships/image" Target="../media/image187.png"/><Relationship Id="rId139" Type="http://schemas.openxmlformats.org/officeDocument/2006/relationships/image" Target="../media/image235.png"/><Relationship Id="rId290" Type="http://schemas.openxmlformats.org/officeDocument/2006/relationships/customXml" Target="../ink/ink293.xml"/><Relationship Id="rId304" Type="http://schemas.openxmlformats.org/officeDocument/2006/relationships/customXml" Target="../ink/ink300.xml"/><Relationship Id="rId85" Type="http://schemas.openxmlformats.org/officeDocument/2006/relationships/image" Target="../media/image208.png"/><Relationship Id="rId150" Type="http://schemas.openxmlformats.org/officeDocument/2006/relationships/customXml" Target="../ink/ink223.xml"/><Relationship Id="rId192" Type="http://schemas.openxmlformats.org/officeDocument/2006/relationships/customXml" Target="../ink/ink244.xml"/><Relationship Id="rId206" Type="http://schemas.openxmlformats.org/officeDocument/2006/relationships/customXml" Target="../ink/ink251.xml"/><Relationship Id="rId248" Type="http://schemas.openxmlformats.org/officeDocument/2006/relationships/customXml" Target="../ink/ink272.xml"/><Relationship Id="rId12" Type="http://schemas.openxmlformats.org/officeDocument/2006/relationships/customXml" Target="../ink/ink154.xml"/><Relationship Id="rId108" Type="http://schemas.openxmlformats.org/officeDocument/2006/relationships/customXml" Target="../ink/ink202.xml"/><Relationship Id="rId315" Type="http://schemas.openxmlformats.org/officeDocument/2006/relationships/image" Target="../media/image323.png"/><Relationship Id="rId54" Type="http://schemas.openxmlformats.org/officeDocument/2006/relationships/customXml" Target="../ink/ink175.xml"/><Relationship Id="rId96" Type="http://schemas.openxmlformats.org/officeDocument/2006/relationships/customXml" Target="../ink/ink196.xml"/><Relationship Id="rId161" Type="http://schemas.openxmlformats.org/officeDocument/2006/relationships/image" Target="../media/image246.png"/><Relationship Id="rId217" Type="http://schemas.openxmlformats.org/officeDocument/2006/relationships/image" Target="../media/image274.png"/><Relationship Id="rId259" Type="http://schemas.openxmlformats.org/officeDocument/2006/relationships/image" Target="../media/image295.png"/><Relationship Id="rId23" Type="http://schemas.openxmlformats.org/officeDocument/2006/relationships/image" Target="../media/image177.png"/><Relationship Id="rId119" Type="http://schemas.openxmlformats.org/officeDocument/2006/relationships/image" Target="../media/image225.png"/><Relationship Id="rId270" Type="http://schemas.openxmlformats.org/officeDocument/2006/relationships/customXml" Target="../ink/ink283.xml"/><Relationship Id="rId326" Type="http://schemas.openxmlformats.org/officeDocument/2006/relationships/customXml" Target="../ink/ink311.xml"/><Relationship Id="rId65" Type="http://schemas.openxmlformats.org/officeDocument/2006/relationships/image" Target="../media/image198.png"/><Relationship Id="rId130" Type="http://schemas.openxmlformats.org/officeDocument/2006/relationships/customXml" Target="../ink/ink213.xml"/><Relationship Id="rId172" Type="http://schemas.openxmlformats.org/officeDocument/2006/relationships/customXml" Target="../ink/ink234.xml"/><Relationship Id="rId228" Type="http://schemas.openxmlformats.org/officeDocument/2006/relationships/customXml" Target="../ink/ink262.xml"/><Relationship Id="rId281" Type="http://schemas.openxmlformats.org/officeDocument/2006/relationships/image" Target="../media/image306.png"/><Relationship Id="rId337" Type="http://schemas.openxmlformats.org/officeDocument/2006/relationships/image" Target="../media/image158.png"/><Relationship Id="rId34" Type="http://schemas.openxmlformats.org/officeDocument/2006/relationships/customXml" Target="../ink/ink165.xml"/><Relationship Id="rId76" Type="http://schemas.openxmlformats.org/officeDocument/2006/relationships/customXml" Target="../ink/ink186.xml"/><Relationship Id="rId141" Type="http://schemas.openxmlformats.org/officeDocument/2006/relationships/image" Target="../media/image236.png"/><Relationship Id="rId7" Type="http://schemas.openxmlformats.org/officeDocument/2006/relationships/image" Target="../media/image169.png"/><Relationship Id="rId183" Type="http://schemas.openxmlformats.org/officeDocument/2006/relationships/image" Target="../media/image257.png"/><Relationship Id="rId239" Type="http://schemas.openxmlformats.org/officeDocument/2006/relationships/image" Target="../media/image285.png"/><Relationship Id="rId250" Type="http://schemas.openxmlformats.org/officeDocument/2006/relationships/customXml" Target="../ink/ink273.xml"/><Relationship Id="rId292" Type="http://schemas.openxmlformats.org/officeDocument/2006/relationships/customXml" Target="../ink/ink294.xml"/><Relationship Id="rId306" Type="http://schemas.openxmlformats.org/officeDocument/2006/relationships/customXml" Target="../ink/ink301.xml"/><Relationship Id="rId45" Type="http://schemas.openxmlformats.org/officeDocument/2006/relationships/image" Target="../media/image188.png"/><Relationship Id="rId87" Type="http://schemas.openxmlformats.org/officeDocument/2006/relationships/image" Target="../media/image209.png"/><Relationship Id="rId110" Type="http://schemas.openxmlformats.org/officeDocument/2006/relationships/customXml" Target="../ink/ink203.xml"/><Relationship Id="rId152" Type="http://schemas.openxmlformats.org/officeDocument/2006/relationships/customXml" Target="../ink/ink224.xml"/><Relationship Id="rId194" Type="http://schemas.openxmlformats.org/officeDocument/2006/relationships/customXml" Target="../ink/ink245.xml"/><Relationship Id="rId208" Type="http://schemas.openxmlformats.org/officeDocument/2006/relationships/customXml" Target="../ink/ink252.xml"/><Relationship Id="rId240" Type="http://schemas.openxmlformats.org/officeDocument/2006/relationships/customXml" Target="../ink/ink268.xml"/><Relationship Id="rId261" Type="http://schemas.openxmlformats.org/officeDocument/2006/relationships/image" Target="../media/image296.png"/><Relationship Id="rId14" Type="http://schemas.openxmlformats.org/officeDocument/2006/relationships/customXml" Target="../ink/ink155.xml"/><Relationship Id="rId35" Type="http://schemas.openxmlformats.org/officeDocument/2006/relationships/image" Target="../media/image183.png"/><Relationship Id="rId56" Type="http://schemas.openxmlformats.org/officeDocument/2006/relationships/customXml" Target="../ink/ink176.xml"/><Relationship Id="rId77" Type="http://schemas.openxmlformats.org/officeDocument/2006/relationships/image" Target="../media/image204.png"/><Relationship Id="rId100" Type="http://schemas.openxmlformats.org/officeDocument/2006/relationships/customXml" Target="../ink/ink198.xml"/><Relationship Id="rId282" Type="http://schemas.openxmlformats.org/officeDocument/2006/relationships/customXml" Target="../ink/ink289.xml"/><Relationship Id="rId317" Type="http://schemas.openxmlformats.org/officeDocument/2006/relationships/image" Target="../media/image324.png"/><Relationship Id="rId338" Type="http://schemas.openxmlformats.org/officeDocument/2006/relationships/customXml" Target="../ink/ink317.xml"/><Relationship Id="rId8" Type="http://schemas.openxmlformats.org/officeDocument/2006/relationships/customXml" Target="../ink/ink152.xml"/><Relationship Id="rId98" Type="http://schemas.openxmlformats.org/officeDocument/2006/relationships/customXml" Target="../ink/ink197.xml"/><Relationship Id="rId121" Type="http://schemas.openxmlformats.org/officeDocument/2006/relationships/image" Target="../media/image226.png"/><Relationship Id="rId142" Type="http://schemas.openxmlformats.org/officeDocument/2006/relationships/customXml" Target="../ink/ink219.xml"/><Relationship Id="rId163" Type="http://schemas.openxmlformats.org/officeDocument/2006/relationships/image" Target="../media/image247.png"/><Relationship Id="rId184" Type="http://schemas.openxmlformats.org/officeDocument/2006/relationships/customXml" Target="../ink/ink240.xml"/><Relationship Id="rId219" Type="http://schemas.openxmlformats.org/officeDocument/2006/relationships/image" Target="../media/image275.png"/><Relationship Id="rId230" Type="http://schemas.openxmlformats.org/officeDocument/2006/relationships/customXml" Target="../ink/ink263.xml"/><Relationship Id="rId251" Type="http://schemas.openxmlformats.org/officeDocument/2006/relationships/image" Target="../media/image291.png"/><Relationship Id="rId25" Type="http://schemas.openxmlformats.org/officeDocument/2006/relationships/image" Target="../media/image178.png"/><Relationship Id="rId46" Type="http://schemas.openxmlformats.org/officeDocument/2006/relationships/customXml" Target="../ink/ink171.xml"/><Relationship Id="rId67" Type="http://schemas.openxmlformats.org/officeDocument/2006/relationships/image" Target="../media/image199.png"/><Relationship Id="rId272" Type="http://schemas.openxmlformats.org/officeDocument/2006/relationships/customXml" Target="../ink/ink284.xml"/><Relationship Id="rId293" Type="http://schemas.openxmlformats.org/officeDocument/2006/relationships/image" Target="../media/image312.png"/><Relationship Id="rId307" Type="http://schemas.openxmlformats.org/officeDocument/2006/relationships/image" Target="../media/image319.png"/><Relationship Id="rId328" Type="http://schemas.openxmlformats.org/officeDocument/2006/relationships/customXml" Target="../ink/ink312.xml"/><Relationship Id="rId88" Type="http://schemas.openxmlformats.org/officeDocument/2006/relationships/customXml" Target="../ink/ink192.xml"/><Relationship Id="rId111" Type="http://schemas.openxmlformats.org/officeDocument/2006/relationships/image" Target="../media/image221.png"/><Relationship Id="rId132" Type="http://schemas.openxmlformats.org/officeDocument/2006/relationships/customXml" Target="../ink/ink214.xml"/><Relationship Id="rId153" Type="http://schemas.openxmlformats.org/officeDocument/2006/relationships/image" Target="../media/image242.png"/><Relationship Id="rId174" Type="http://schemas.openxmlformats.org/officeDocument/2006/relationships/customXml" Target="../ink/ink235.xml"/><Relationship Id="rId195" Type="http://schemas.openxmlformats.org/officeDocument/2006/relationships/image" Target="../media/image263.png"/><Relationship Id="rId209" Type="http://schemas.openxmlformats.org/officeDocument/2006/relationships/image" Target="../media/image270.png"/><Relationship Id="rId220" Type="http://schemas.openxmlformats.org/officeDocument/2006/relationships/customXml" Target="../ink/ink258.xml"/><Relationship Id="rId241" Type="http://schemas.openxmlformats.org/officeDocument/2006/relationships/image" Target="../media/image286.png"/><Relationship Id="rId15" Type="http://schemas.openxmlformats.org/officeDocument/2006/relationships/image" Target="../media/image173.png"/><Relationship Id="rId36" Type="http://schemas.openxmlformats.org/officeDocument/2006/relationships/customXml" Target="../ink/ink166.xml"/><Relationship Id="rId57" Type="http://schemas.openxmlformats.org/officeDocument/2006/relationships/image" Target="../media/image194.png"/><Relationship Id="rId262" Type="http://schemas.openxmlformats.org/officeDocument/2006/relationships/customXml" Target="../ink/ink279.xml"/><Relationship Id="rId283" Type="http://schemas.openxmlformats.org/officeDocument/2006/relationships/image" Target="../media/image307.png"/><Relationship Id="rId318" Type="http://schemas.openxmlformats.org/officeDocument/2006/relationships/customXml" Target="../ink/ink307.xml"/><Relationship Id="rId339" Type="http://schemas.openxmlformats.org/officeDocument/2006/relationships/image" Target="../media/image159.png"/><Relationship Id="rId78" Type="http://schemas.openxmlformats.org/officeDocument/2006/relationships/customXml" Target="../ink/ink187.xml"/><Relationship Id="rId99" Type="http://schemas.openxmlformats.org/officeDocument/2006/relationships/image" Target="../media/image215.png"/><Relationship Id="rId101" Type="http://schemas.openxmlformats.org/officeDocument/2006/relationships/image" Target="../media/image216.png"/><Relationship Id="rId122" Type="http://schemas.openxmlformats.org/officeDocument/2006/relationships/customXml" Target="../ink/ink209.xml"/><Relationship Id="rId143" Type="http://schemas.openxmlformats.org/officeDocument/2006/relationships/image" Target="../media/image237.png"/><Relationship Id="rId164" Type="http://schemas.openxmlformats.org/officeDocument/2006/relationships/customXml" Target="../ink/ink230.xml"/><Relationship Id="rId185" Type="http://schemas.openxmlformats.org/officeDocument/2006/relationships/image" Target="../media/image258.png"/><Relationship Id="rId9" Type="http://schemas.openxmlformats.org/officeDocument/2006/relationships/image" Target="../media/image170.png"/><Relationship Id="rId210" Type="http://schemas.openxmlformats.org/officeDocument/2006/relationships/customXml" Target="../ink/ink253.xml"/><Relationship Id="rId26" Type="http://schemas.openxmlformats.org/officeDocument/2006/relationships/customXml" Target="../ink/ink161.xml"/><Relationship Id="rId231" Type="http://schemas.openxmlformats.org/officeDocument/2006/relationships/image" Target="../media/image281.png"/><Relationship Id="rId252" Type="http://schemas.openxmlformats.org/officeDocument/2006/relationships/customXml" Target="../ink/ink274.xml"/><Relationship Id="rId273" Type="http://schemas.openxmlformats.org/officeDocument/2006/relationships/image" Target="../media/image302.png"/><Relationship Id="rId294" Type="http://schemas.openxmlformats.org/officeDocument/2006/relationships/customXml" Target="../ink/ink295.xml"/><Relationship Id="rId308" Type="http://schemas.openxmlformats.org/officeDocument/2006/relationships/customXml" Target="../ink/ink302.xml"/><Relationship Id="rId329" Type="http://schemas.openxmlformats.org/officeDocument/2006/relationships/image" Target="../media/image154.png"/><Relationship Id="rId47" Type="http://schemas.openxmlformats.org/officeDocument/2006/relationships/image" Target="../media/image189.png"/><Relationship Id="rId68" Type="http://schemas.openxmlformats.org/officeDocument/2006/relationships/customXml" Target="../ink/ink182.xml"/><Relationship Id="rId89" Type="http://schemas.openxmlformats.org/officeDocument/2006/relationships/image" Target="../media/image210.png"/><Relationship Id="rId112" Type="http://schemas.openxmlformats.org/officeDocument/2006/relationships/customXml" Target="../ink/ink204.xml"/><Relationship Id="rId133" Type="http://schemas.openxmlformats.org/officeDocument/2006/relationships/image" Target="../media/image232.png"/><Relationship Id="rId154" Type="http://schemas.openxmlformats.org/officeDocument/2006/relationships/customXml" Target="../ink/ink225.xml"/><Relationship Id="rId175" Type="http://schemas.openxmlformats.org/officeDocument/2006/relationships/image" Target="../media/image253.png"/><Relationship Id="rId340" Type="http://schemas.openxmlformats.org/officeDocument/2006/relationships/customXml" Target="../ink/ink318.xml"/><Relationship Id="rId196" Type="http://schemas.openxmlformats.org/officeDocument/2006/relationships/customXml" Target="../ink/ink246.xml"/><Relationship Id="rId200" Type="http://schemas.openxmlformats.org/officeDocument/2006/relationships/customXml" Target="../ink/ink248.xml"/><Relationship Id="rId16" Type="http://schemas.openxmlformats.org/officeDocument/2006/relationships/customXml" Target="../ink/ink156.xml"/><Relationship Id="rId221" Type="http://schemas.openxmlformats.org/officeDocument/2006/relationships/image" Target="../media/image276.png"/><Relationship Id="rId242" Type="http://schemas.openxmlformats.org/officeDocument/2006/relationships/customXml" Target="../ink/ink269.xml"/><Relationship Id="rId263" Type="http://schemas.openxmlformats.org/officeDocument/2006/relationships/image" Target="../media/image297.png"/><Relationship Id="rId284" Type="http://schemas.openxmlformats.org/officeDocument/2006/relationships/customXml" Target="../ink/ink290.xml"/><Relationship Id="rId319" Type="http://schemas.openxmlformats.org/officeDocument/2006/relationships/image" Target="../media/image149.png"/><Relationship Id="rId37" Type="http://schemas.openxmlformats.org/officeDocument/2006/relationships/image" Target="../media/image184.png"/><Relationship Id="rId58" Type="http://schemas.openxmlformats.org/officeDocument/2006/relationships/customXml" Target="../ink/ink177.xml"/><Relationship Id="rId79" Type="http://schemas.openxmlformats.org/officeDocument/2006/relationships/image" Target="../media/image205.png"/><Relationship Id="rId102" Type="http://schemas.openxmlformats.org/officeDocument/2006/relationships/customXml" Target="../ink/ink199.xml"/><Relationship Id="rId123" Type="http://schemas.openxmlformats.org/officeDocument/2006/relationships/image" Target="../media/image227.png"/><Relationship Id="rId144" Type="http://schemas.openxmlformats.org/officeDocument/2006/relationships/customXml" Target="../ink/ink220.xml"/><Relationship Id="rId330" Type="http://schemas.openxmlformats.org/officeDocument/2006/relationships/customXml" Target="../ink/ink313.xml"/><Relationship Id="rId90" Type="http://schemas.openxmlformats.org/officeDocument/2006/relationships/customXml" Target="../ink/ink193.xml"/><Relationship Id="rId165" Type="http://schemas.openxmlformats.org/officeDocument/2006/relationships/image" Target="../media/image248.png"/><Relationship Id="rId186" Type="http://schemas.openxmlformats.org/officeDocument/2006/relationships/customXml" Target="../ink/ink241.xml"/><Relationship Id="rId211" Type="http://schemas.openxmlformats.org/officeDocument/2006/relationships/image" Target="../media/image271.png"/><Relationship Id="rId232" Type="http://schemas.openxmlformats.org/officeDocument/2006/relationships/customXml" Target="../ink/ink264.xml"/><Relationship Id="rId253" Type="http://schemas.openxmlformats.org/officeDocument/2006/relationships/image" Target="../media/image292.png"/><Relationship Id="rId274" Type="http://schemas.openxmlformats.org/officeDocument/2006/relationships/customXml" Target="../ink/ink285.xml"/><Relationship Id="rId295" Type="http://schemas.openxmlformats.org/officeDocument/2006/relationships/image" Target="../media/image313.png"/><Relationship Id="rId309" Type="http://schemas.openxmlformats.org/officeDocument/2006/relationships/image" Target="../media/image320.png"/><Relationship Id="rId27" Type="http://schemas.openxmlformats.org/officeDocument/2006/relationships/image" Target="../media/image179.png"/><Relationship Id="rId48" Type="http://schemas.openxmlformats.org/officeDocument/2006/relationships/customXml" Target="../ink/ink172.xml"/><Relationship Id="rId69" Type="http://schemas.openxmlformats.org/officeDocument/2006/relationships/image" Target="../media/image200.png"/><Relationship Id="rId113" Type="http://schemas.openxmlformats.org/officeDocument/2006/relationships/image" Target="../media/image222.png"/><Relationship Id="rId134" Type="http://schemas.openxmlformats.org/officeDocument/2006/relationships/customXml" Target="../ink/ink215.xml"/><Relationship Id="rId320" Type="http://schemas.openxmlformats.org/officeDocument/2006/relationships/customXml" Target="../ink/ink308.xml"/><Relationship Id="rId80" Type="http://schemas.openxmlformats.org/officeDocument/2006/relationships/customXml" Target="../ink/ink188.xml"/><Relationship Id="rId155" Type="http://schemas.openxmlformats.org/officeDocument/2006/relationships/image" Target="../media/image243.png"/><Relationship Id="rId176" Type="http://schemas.openxmlformats.org/officeDocument/2006/relationships/customXml" Target="../ink/ink236.xml"/><Relationship Id="rId197" Type="http://schemas.openxmlformats.org/officeDocument/2006/relationships/image" Target="../media/image264.png"/><Relationship Id="rId341" Type="http://schemas.openxmlformats.org/officeDocument/2006/relationships/image" Target="../media/image160.png"/><Relationship Id="rId201" Type="http://schemas.openxmlformats.org/officeDocument/2006/relationships/image" Target="../media/image266.png"/><Relationship Id="rId222" Type="http://schemas.openxmlformats.org/officeDocument/2006/relationships/customXml" Target="../ink/ink259.xml"/><Relationship Id="rId243" Type="http://schemas.openxmlformats.org/officeDocument/2006/relationships/image" Target="../media/image287.png"/><Relationship Id="rId264" Type="http://schemas.openxmlformats.org/officeDocument/2006/relationships/customXml" Target="../ink/ink280.xml"/><Relationship Id="rId285" Type="http://schemas.openxmlformats.org/officeDocument/2006/relationships/image" Target="../media/image308.png"/><Relationship Id="rId17" Type="http://schemas.openxmlformats.org/officeDocument/2006/relationships/image" Target="../media/image174.png"/><Relationship Id="rId38" Type="http://schemas.openxmlformats.org/officeDocument/2006/relationships/customXml" Target="../ink/ink167.xml"/><Relationship Id="rId59" Type="http://schemas.openxmlformats.org/officeDocument/2006/relationships/image" Target="../media/image195.png"/><Relationship Id="rId103" Type="http://schemas.openxmlformats.org/officeDocument/2006/relationships/image" Target="../media/image217.png"/><Relationship Id="rId124" Type="http://schemas.openxmlformats.org/officeDocument/2006/relationships/customXml" Target="../ink/ink210.xml"/><Relationship Id="rId310" Type="http://schemas.openxmlformats.org/officeDocument/2006/relationships/customXml" Target="../ink/ink303.xml"/><Relationship Id="rId70" Type="http://schemas.openxmlformats.org/officeDocument/2006/relationships/customXml" Target="../ink/ink183.xml"/><Relationship Id="rId91" Type="http://schemas.openxmlformats.org/officeDocument/2006/relationships/image" Target="../media/image211.png"/><Relationship Id="rId145" Type="http://schemas.openxmlformats.org/officeDocument/2006/relationships/image" Target="../media/image238.png"/><Relationship Id="rId166" Type="http://schemas.openxmlformats.org/officeDocument/2006/relationships/customXml" Target="../ink/ink231.xml"/><Relationship Id="rId187" Type="http://schemas.openxmlformats.org/officeDocument/2006/relationships/image" Target="../media/image259.png"/><Relationship Id="rId331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4.xml"/><Relationship Id="rId233" Type="http://schemas.openxmlformats.org/officeDocument/2006/relationships/image" Target="../media/image282.png"/><Relationship Id="rId254" Type="http://schemas.openxmlformats.org/officeDocument/2006/relationships/customXml" Target="../ink/ink275.xml"/><Relationship Id="rId28" Type="http://schemas.openxmlformats.org/officeDocument/2006/relationships/customXml" Target="../ink/ink162.xml"/><Relationship Id="rId49" Type="http://schemas.openxmlformats.org/officeDocument/2006/relationships/image" Target="../media/image190.png"/><Relationship Id="rId114" Type="http://schemas.openxmlformats.org/officeDocument/2006/relationships/customXml" Target="../ink/ink205.xml"/><Relationship Id="rId275" Type="http://schemas.openxmlformats.org/officeDocument/2006/relationships/image" Target="../media/image303.png"/><Relationship Id="rId296" Type="http://schemas.openxmlformats.org/officeDocument/2006/relationships/customXml" Target="../ink/ink296.xml"/><Relationship Id="rId300" Type="http://schemas.openxmlformats.org/officeDocument/2006/relationships/customXml" Target="../ink/ink298.xml"/><Relationship Id="rId60" Type="http://schemas.openxmlformats.org/officeDocument/2006/relationships/customXml" Target="../ink/ink178.xml"/><Relationship Id="rId81" Type="http://schemas.openxmlformats.org/officeDocument/2006/relationships/image" Target="../media/image206.png"/><Relationship Id="rId135" Type="http://schemas.openxmlformats.org/officeDocument/2006/relationships/image" Target="../media/image233.png"/><Relationship Id="rId156" Type="http://schemas.openxmlformats.org/officeDocument/2006/relationships/customXml" Target="../ink/ink226.xml"/><Relationship Id="rId177" Type="http://schemas.openxmlformats.org/officeDocument/2006/relationships/image" Target="../media/image254.png"/><Relationship Id="rId198" Type="http://schemas.openxmlformats.org/officeDocument/2006/relationships/customXml" Target="../ink/ink247.xml"/><Relationship Id="rId321" Type="http://schemas.openxmlformats.org/officeDocument/2006/relationships/image" Target="../media/image150.png"/><Relationship Id="rId342" Type="http://schemas.openxmlformats.org/officeDocument/2006/relationships/customXml" Target="../ink/ink319.xml"/><Relationship Id="rId202" Type="http://schemas.openxmlformats.org/officeDocument/2006/relationships/customXml" Target="../ink/ink249.xml"/><Relationship Id="rId223" Type="http://schemas.openxmlformats.org/officeDocument/2006/relationships/image" Target="../media/image277.png"/><Relationship Id="rId244" Type="http://schemas.openxmlformats.org/officeDocument/2006/relationships/customXml" Target="../ink/ink270.xml"/><Relationship Id="rId18" Type="http://schemas.openxmlformats.org/officeDocument/2006/relationships/customXml" Target="../ink/ink157.xml"/><Relationship Id="rId39" Type="http://schemas.openxmlformats.org/officeDocument/2006/relationships/image" Target="../media/image185.png"/><Relationship Id="rId265" Type="http://schemas.openxmlformats.org/officeDocument/2006/relationships/image" Target="../media/image298.png"/><Relationship Id="rId286" Type="http://schemas.openxmlformats.org/officeDocument/2006/relationships/customXml" Target="../ink/ink291.xml"/><Relationship Id="rId50" Type="http://schemas.openxmlformats.org/officeDocument/2006/relationships/customXml" Target="../ink/ink173.xml"/><Relationship Id="rId104" Type="http://schemas.openxmlformats.org/officeDocument/2006/relationships/customXml" Target="../ink/ink200.xml"/><Relationship Id="rId125" Type="http://schemas.openxmlformats.org/officeDocument/2006/relationships/image" Target="../media/image228.png"/><Relationship Id="rId146" Type="http://schemas.openxmlformats.org/officeDocument/2006/relationships/customXml" Target="../ink/ink221.xml"/><Relationship Id="rId167" Type="http://schemas.openxmlformats.org/officeDocument/2006/relationships/image" Target="../media/image249.png"/><Relationship Id="rId188" Type="http://schemas.openxmlformats.org/officeDocument/2006/relationships/customXml" Target="../ink/ink242.xml"/><Relationship Id="rId311" Type="http://schemas.openxmlformats.org/officeDocument/2006/relationships/image" Target="../media/image321.png"/><Relationship Id="rId332" Type="http://schemas.openxmlformats.org/officeDocument/2006/relationships/customXml" Target="../ink/ink314.xml"/><Relationship Id="rId71" Type="http://schemas.openxmlformats.org/officeDocument/2006/relationships/image" Target="../media/image201.png"/><Relationship Id="rId92" Type="http://schemas.openxmlformats.org/officeDocument/2006/relationships/customXml" Target="../ink/ink194.xml"/><Relationship Id="rId213" Type="http://schemas.openxmlformats.org/officeDocument/2006/relationships/image" Target="../media/image272.png"/><Relationship Id="rId234" Type="http://schemas.openxmlformats.org/officeDocument/2006/relationships/customXml" Target="../ink/ink265.xml"/><Relationship Id="rId2" Type="http://schemas.openxmlformats.org/officeDocument/2006/relationships/customXml" Target="../ink/ink149.xml"/><Relationship Id="rId29" Type="http://schemas.openxmlformats.org/officeDocument/2006/relationships/image" Target="../media/image180.png"/><Relationship Id="rId255" Type="http://schemas.openxmlformats.org/officeDocument/2006/relationships/image" Target="../media/image293.png"/><Relationship Id="rId276" Type="http://schemas.openxmlformats.org/officeDocument/2006/relationships/customXml" Target="../ink/ink286.xml"/><Relationship Id="rId297" Type="http://schemas.openxmlformats.org/officeDocument/2006/relationships/image" Target="../media/image314.png"/><Relationship Id="rId40" Type="http://schemas.openxmlformats.org/officeDocument/2006/relationships/customXml" Target="../ink/ink168.xml"/><Relationship Id="rId115" Type="http://schemas.openxmlformats.org/officeDocument/2006/relationships/image" Target="../media/image223.png"/><Relationship Id="rId136" Type="http://schemas.openxmlformats.org/officeDocument/2006/relationships/customXml" Target="../ink/ink216.xml"/><Relationship Id="rId157" Type="http://schemas.openxmlformats.org/officeDocument/2006/relationships/image" Target="../media/image244.png"/><Relationship Id="rId178" Type="http://schemas.openxmlformats.org/officeDocument/2006/relationships/customXml" Target="../ink/ink237.xml"/><Relationship Id="rId301" Type="http://schemas.openxmlformats.org/officeDocument/2006/relationships/image" Target="../media/image316.png"/><Relationship Id="rId322" Type="http://schemas.openxmlformats.org/officeDocument/2006/relationships/customXml" Target="../ink/ink309.xml"/><Relationship Id="rId343" Type="http://schemas.openxmlformats.org/officeDocument/2006/relationships/image" Target="../media/image161.png"/><Relationship Id="rId61" Type="http://schemas.openxmlformats.org/officeDocument/2006/relationships/image" Target="../media/image196.png"/><Relationship Id="rId82" Type="http://schemas.openxmlformats.org/officeDocument/2006/relationships/customXml" Target="../ink/ink189.xml"/><Relationship Id="rId199" Type="http://schemas.openxmlformats.org/officeDocument/2006/relationships/image" Target="../media/image265.png"/><Relationship Id="rId203" Type="http://schemas.openxmlformats.org/officeDocument/2006/relationships/image" Target="../media/image267.png"/><Relationship Id="rId19" Type="http://schemas.openxmlformats.org/officeDocument/2006/relationships/image" Target="../media/image175.png"/><Relationship Id="rId224" Type="http://schemas.openxmlformats.org/officeDocument/2006/relationships/customXml" Target="../ink/ink260.xml"/><Relationship Id="rId245" Type="http://schemas.openxmlformats.org/officeDocument/2006/relationships/image" Target="../media/image288.png"/><Relationship Id="rId266" Type="http://schemas.openxmlformats.org/officeDocument/2006/relationships/customXml" Target="../ink/ink281.xml"/><Relationship Id="rId287" Type="http://schemas.openxmlformats.org/officeDocument/2006/relationships/image" Target="../media/image309.png"/><Relationship Id="rId30" Type="http://schemas.openxmlformats.org/officeDocument/2006/relationships/customXml" Target="../ink/ink163.xml"/><Relationship Id="rId105" Type="http://schemas.openxmlformats.org/officeDocument/2006/relationships/image" Target="../media/image218.png"/><Relationship Id="rId126" Type="http://schemas.openxmlformats.org/officeDocument/2006/relationships/customXml" Target="../ink/ink211.xml"/><Relationship Id="rId147" Type="http://schemas.openxmlformats.org/officeDocument/2006/relationships/image" Target="../media/image239.png"/><Relationship Id="rId168" Type="http://schemas.openxmlformats.org/officeDocument/2006/relationships/customXml" Target="../ink/ink232.xml"/><Relationship Id="rId312" Type="http://schemas.openxmlformats.org/officeDocument/2006/relationships/customXml" Target="../ink/ink304.xml"/><Relationship Id="rId333" Type="http://schemas.openxmlformats.org/officeDocument/2006/relationships/image" Target="../media/image156.png"/><Relationship Id="rId51" Type="http://schemas.openxmlformats.org/officeDocument/2006/relationships/image" Target="../media/image191.png"/><Relationship Id="rId72" Type="http://schemas.openxmlformats.org/officeDocument/2006/relationships/customXml" Target="../ink/ink184.xml"/><Relationship Id="rId93" Type="http://schemas.openxmlformats.org/officeDocument/2006/relationships/image" Target="../media/image212.png"/><Relationship Id="rId189" Type="http://schemas.openxmlformats.org/officeDocument/2006/relationships/image" Target="../media/image260.png"/><Relationship Id="rId3" Type="http://schemas.openxmlformats.org/officeDocument/2006/relationships/image" Target="../media/image167.png"/><Relationship Id="rId214" Type="http://schemas.openxmlformats.org/officeDocument/2006/relationships/customXml" Target="../ink/ink255.xml"/><Relationship Id="rId235" Type="http://schemas.openxmlformats.org/officeDocument/2006/relationships/image" Target="../media/image283.png"/><Relationship Id="rId256" Type="http://schemas.openxmlformats.org/officeDocument/2006/relationships/customXml" Target="../ink/ink276.xml"/><Relationship Id="rId277" Type="http://schemas.openxmlformats.org/officeDocument/2006/relationships/image" Target="../media/image304.png"/><Relationship Id="rId298" Type="http://schemas.openxmlformats.org/officeDocument/2006/relationships/customXml" Target="../ink/ink297.xml"/><Relationship Id="rId116" Type="http://schemas.openxmlformats.org/officeDocument/2006/relationships/customXml" Target="../ink/ink206.xml"/><Relationship Id="rId137" Type="http://schemas.openxmlformats.org/officeDocument/2006/relationships/image" Target="../media/image234.png"/><Relationship Id="rId158" Type="http://schemas.openxmlformats.org/officeDocument/2006/relationships/customXml" Target="../ink/ink227.xml"/><Relationship Id="rId302" Type="http://schemas.openxmlformats.org/officeDocument/2006/relationships/customXml" Target="../ink/ink299.xml"/><Relationship Id="rId323" Type="http://schemas.openxmlformats.org/officeDocument/2006/relationships/image" Target="../media/image151.png"/><Relationship Id="rId20" Type="http://schemas.openxmlformats.org/officeDocument/2006/relationships/customXml" Target="../ink/ink158.xml"/><Relationship Id="rId41" Type="http://schemas.openxmlformats.org/officeDocument/2006/relationships/image" Target="../media/image186.png"/><Relationship Id="rId62" Type="http://schemas.openxmlformats.org/officeDocument/2006/relationships/customXml" Target="../ink/ink179.xml"/><Relationship Id="rId83" Type="http://schemas.openxmlformats.org/officeDocument/2006/relationships/image" Target="../media/image207.png"/><Relationship Id="rId179" Type="http://schemas.openxmlformats.org/officeDocument/2006/relationships/image" Target="../media/image255.png"/><Relationship Id="rId190" Type="http://schemas.openxmlformats.org/officeDocument/2006/relationships/customXml" Target="../ink/ink243.xml"/><Relationship Id="rId204" Type="http://schemas.openxmlformats.org/officeDocument/2006/relationships/customXml" Target="../ink/ink250.xml"/><Relationship Id="rId225" Type="http://schemas.openxmlformats.org/officeDocument/2006/relationships/image" Target="../media/image278.png"/><Relationship Id="rId246" Type="http://schemas.openxmlformats.org/officeDocument/2006/relationships/customXml" Target="../ink/ink271.xml"/><Relationship Id="rId267" Type="http://schemas.openxmlformats.org/officeDocument/2006/relationships/image" Target="../media/image299.png"/><Relationship Id="rId288" Type="http://schemas.openxmlformats.org/officeDocument/2006/relationships/customXml" Target="../ink/ink292.xml"/><Relationship Id="rId106" Type="http://schemas.openxmlformats.org/officeDocument/2006/relationships/customXml" Target="../ink/ink201.xml"/><Relationship Id="rId127" Type="http://schemas.openxmlformats.org/officeDocument/2006/relationships/image" Target="../media/image229.png"/><Relationship Id="rId313" Type="http://schemas.openxmlformats.org/officeDocument/2006/relationships/image" Target="../media/image322.png"/><Relationship Id="rId10" Type="http://schemas.openxmlformats.org/officeDocument/2006/relationships/customXml" Target="../ink/ink153.xml"/><Relationship Id="rId31" Type="http://schemas.openxmlformats.org/officeDocument/2006/relationships/image" Target="../media/image181.png"/><Relationship Id="rId52" Type="http://schemas.openxmlformats.org/officeDocument/2006/relationships/customXml" Target="../ink/ink174.xml"/><Relationship Id="rId73" Type="http://schemas.openxmlformats.org/officeDocument/2006/relationships/image" Target="../media/image202.png"/><Relationship Id="rId94" Type="http://schemas.openxmlformats.org/officeDocument/2006/relationships/customXml" Target="../ink/ink195.xml"/><Relationship Id="rId148" Type="http://schemas.openxmlformats.org/officeDocument/2006/relationships/customXml" Target="../ink/ink222.xml"/><Relationship Id="rId169" Type="http://schemas.openxmlformats.org/officeDocument/2006/relationships/image" Target="../media/image250.png"/><Relationship Id="rId334" Type="http://schemas.openxmlformats.org/officeDocument/2006/relationships/customXml" Target="../ink/ink315.xml"/><Relationship Id="rId4" Type="http://schemas.openxmlformats.org/officeDocument/2006/relationships/customXml" Target="../ink/ink150.xml"/><Relationship Id="rId180" Type="http://schemas.openxmlformats.org/officeDocument/2006/relationships/customXml" Target="../ink/ink238.xml"/><Relationship Id="rId215" Type="http://schemas.openxmlformats.org/officeDocument/2006/relationships/image" Target="../media/image273.png"/><Relationship Id="rId236" Type="http://schemas.openxmlformats.org/officeDocument/2006/relationships/customXml" Target="../ink/ink266.xml"/><Relationship Id="rId257" Type="http://schemas.openxmlformats.org/officeDocument/2006/relationships/image" Target="../media/image294.png"/><Relationship Id="rId278" Type="http://schemas.openxmlformats.org/officeDocument/2006/relationships/customXml" Target="../ink/ink287.xml"/><Relationship Id="rId303" Type="http://schemas.openxmlformats.org/officeDocument/2006/relationships/image" Target="../media/image317.png"/><Relationship Id="rId42" Type="http://schemas.openxmlformats.org/officeDocument/2006/relationships/customXml" Target="../ink/ink169.xml"/><Relationship Id="rId84" Type="http://schemas.openxmlformats.org/officeDocument/2006/relationships/customXml" Target="../ink/ink190.xml"/><Relationship Id="rId138" Type="http://schemas.openxmlformats.org/officeDocument/2006/relationships/customXml" Target="../ink/ink217.xml"/><Relationship Id="rId191" Type="http://schemas.openxmlformats.org/officeDocument/2006/relationships/image" Target="../media/image261.png"/><Relationship Id="rId205" Type="http://schemas.openxmlformats.org/officeDocument/2006/relationships/image" Target="../media/image268.png"/><Relationship Id="rId247" Type="http://schemas.openxmlformats.org/officeDocument/2006/relationships/image" Target="../media/image289.png"/><Relationship Id="rId107" Type="http://schemas.openxmlformats.org/officeDocument/2006/relationships/image" Target="../media/image219.png"/><Relationship Id="rId289" Type="http://schemas.openxmlformats.org/officeDocument/2006/relationships/image" Target="../media/image310.png"/><Relationship Id="rId11" Type="http://schemas.openxmlformats.org/officeDocument/2006/relationships/image" Target="../media/image171.png"/><Relationship Id="rId53" Type="http://schemas.openxmlformats.org/officeDocument/2006/relationships/image" Target="../media/image192.png"/><Relationship Id="rId149" Type="http://schemas.openxmlformats.org/officeDocument/2006/relationships/image" Target="../media/image240.png"/><Relationship Id="rId314" Type="http://schemas.openxmlformats.org/officeDocument/2006/relationships/customXml" Target="../ink/ink305.xml"/><Relationship Id="rId95" Type="http://schemas.openxmlformats.org/officeDocument/2006/relationships/image" Target="../media/image213.png"/><Relationship Id="rId160" Type="http://schemas.openxmlformats.org/officeDocument/2006/relationships/customXml" Target="../ink/ink228.xml"/><Relationship Id="rId216" Type="http://schemas.openxmlformats.org/officeDocument/2006/relationships/customXml" Target="../ink/ink256.xml"/><Relationship Id="rId258" Type="http://schemas.openxmlformats.org/officeDocument/2006/relationships/customXml" Target="../ink/ink277.xml"/><Relationship Id="rId22" Type="http://schemas.openxmlformats.org/officeDocument/2006/relationships/customXml" Target="../ink/ink159.xml"/><Relationship Id="rId64" Type="http://schemas.openxmlformats.org/officeDocument/2006/relationships/customXml" Target="../ink/ink180.xml"/><Relationship Id="rId118" Type="http://schemas.openxmlformats.org/officeDocument/2006/relationships/customXml" Target="../ink/ink207.xml"/><Relationship Id="rId325" Type="http://schemas.openxmlformats.org/officeDocument/2006/relationships/image" Target="../media/image152.png"/><Relationship Id="rId171" Type="http://schemas.openxmlformats.org/officeDocument/2006/relationships/image" Target="../media/image251.png"/><Relationship Id="rId227" Type="http://schemas.openxmlformats.org/officeDocument/2006/relationships/image" Target="../media/image279.png"/><Relationship Id="rId269" Type="http://schemas.openxmlformats.org/officeDocument/2006/relationships/image" Target="../media/image300.png"/><Relationship Id="rId33" Type="http://schemas.openxmlformats.org/officeDocument/2006/relationships/image" Target="../media/image182.png"/><Relationship Id="rId129" Type="http://schemas.openxmlformats.org/officeDocument/2006/relationships/image" Target="../media/image230.png"/><Relationship Id="rId280" Type="http://schemas.openxmlformats.org/officeDocument/2006/relationships/customXml" Target="../ink/ink288.xml"/><Relationship Id="rId336" Type="http://schemas.openxmlformats.org/officeDocument/2006/relationships/customXml" Target="../ink/ink316.xml"/><Relationship Id="rId75" Type="http://schemas.openxmlformats.org/officeDocument/2006/relationships/image" Target="../media/image203.png"/><Relationship Id="rId140" Type="http://schemas.openxmlformats.org/officeDocument/2006/relationships/customXml" Target="../ink/ink218.xml"/><Relationship Id="rId182" Type="http://schemas.openxmlformats.org/officeDocument/2006/relationships/customXml" Target="../ink/ink239.xml"/><Relationship Id="rId6" Type="http://schemas.openxmlformats.org/officeDocument/2006/relationships/customXml" Target="../ink/ink151.xml"/><Relationship Id="rId238" Type="http://schemas.openxmlformats.org/officeDocument/2006/relationships/customXml" Target="../ink/ink267.xml"/><Relationship Id="rId291" Type="http://schemas.openxmlformats.org/officeDocument/2006/relationships/image" Target="../media/image311.png"/><Relationship Id="rId305" Type="http://schemas.openxmlformats.org/officeDocument/2006/relationships/image" Target="../media/image318.png"/><Relationship Id="rId44" Type="http://schemas.openxmlformats.org/officeDocument/2006/relationships/customXml" Target="../ink/ink170.xml"/><Relationship Id="rId86" Type="http://schemas.openxmlformats.org/officeDocument/2006/relationships/customXml" Target="../ink/ink191.xml"/><Relationship Id="rId151" Type="http://schemas.openxmlformats.org/officeDocument/2006/relationships/image" Target="../media/image241.png"/><Relationship Id="rId193" Type="http://schemas.openxmlformats.org/officeDocument/2006/relationships/image" Target="../media/image262.png"/><Relationship Id="rId207" Type="http://schemas.openxmlformats.org/officeDocument/2006/relationships/image" Target="../media/image269.png"/><Relationship Id="rId249" Type="http://schemas.openxmlformats.org/officeDocument/2006/relationships/image" Target="../media/image290.png"/><Relationship Id="rId13" Type="http://schemas.openxmlformats.org/officeDocument/2006/relationships/image" Target="../media/image172.png"/><Relationship Id="rId109" Type="http://schemas.openxmlformats.org/officeDocument/2006/relationships/image" Target="../media/image220.png"/><Relationship Id="rId260" Type="http://schemas.openxmlformats.org/officeDocument/2006/relationships/customXml" Target="../ink/ink278.xml"/><Relationship Id="rId316" Type="http://schemas.openxmlformats.org/officeDocument/2006/relationships/customXml" Target="../ink/ink306.xml"/><Relationship Id="rId55" Type="http://schemas.openxmlformats.org/officeDocument/2006/relationships/image" Target="../media/image193.png"/><Relationship Id="rId97" Type="http://schemas.openxmlformats.org/officeDocument/2006/relationships/image" Target="../media/image214.png"/><Relationship Id="rId120" Type="http://schemas.openxmlformats.org/officeDocument/2006/relationships/customXml" Target="../ink/ink208.xml"/><Relationship Id="rId162" Type="http://schemas.openxmlformats.org/officeDocument/2006/relationships/customXml" Target="../ink/ink229.xml"/><Relationship Id="rId218" Type="http://schemas.openxmlformats.org/officeDocument/2006/relationships/customXml" Target="../ink/ink257.xml"/><Relationship Id="rId271" Type="http://schemas.openxmlformats.org/officeDocument/2006/relationships/image" Target="../media/image301.png"/><Relationship Id="rId24" Type="http://schemas.openxmlformats.org/officeDocument/2006/relationships/customXml" Target="../ink/ink160.xml"/><Relationship Id="rId66" Type="http://schemas.openxmlformats.org/officeDocument/2006/relationships/customXml" Target="../ink/ink181.xml"/><Relationship Id="rId131" Type="http://schemas.openxmlformats.org/officeDocument/2006/relationships/image" Target="../media/image231.png"/><Relationship Id="rId327" Type="http://schemas.openxmlformats.org/officeDocument/2006/relationships/image" Target="../media/image153.png"/><Relationship Id="rId173" Type="http://schemas.openxmlformats.org/officeDocument/2006/relationships/image" Target="../media/image252.png"/><Relationship Id="rId229" Type="http://schemas.openxmlformats.org/officeDocument/2006/relationships/image" Target="../media/image2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4.png"/><Relationship Id="rId21" Type="http://schemas.openxmlformats.org/officeDocument/2006/relationships/image" Target="../media/image1580.png"/><Relationship Id="rId42" Type="http://schemas.openxmlformats.org/officeDocument/2006/relationships/customXml" Target="../ink/ink340.xml"/><Relationship Id="rId63" Type="http://schemas.openxmlformats.org/officeDocument/2006/relationships/image" Target="../media/image337.png"/><Relationship Id="rId84" Type="http://schemas.openxmlformats.org/officeDocument/2006/relationships/customXml" Target="../ink/ink361.xml"/><Relationship Id="rId138" Type="http://schemas.openxmlformats.org/officeDocument/2006/relationships/customXml" Target="../ink/ink388.xml"/><Relationship Id="rId159" Type="http://schemas.openxmlformats.org/officeDocument/2006/relationships/image" Target="../media/image385.png"/><Relationship Id="rId170" Type="http://schemas.openxmlformats.org/officeDocument/2006/relationships/customXml" Target="../ink/ink404.xml"/><Relationship Id="rId191" Type="http://schemas.openxmlformats.org/officeDocument/2006/relationships/image" Target="../media/image401.png"/><Relationship Id="rId205" Type="http://schemas.openxmlformats.org/officeDocument/2006/relationships/image" Target="../media/image408.png"/><Relationship Id="rId107" Type="http://schemas.openxmlformats.org/officeDocument/2006/relationships/image" Target="../media/image359.png"/><Relationship Id="rId11" Type="http://schemas.openxmlformats.org/officeDocument/2006/relationships/image" Target="../media/image1530.png"/><Relationship Id="rId32" Type="http://schemas.openxmlformats.org/officeDocument/2006/relationships/customXml" Target="../ink/ink335.xml"/><Relationship Id="rId53" Type="http://schemas.openxmlformats.org/officeDocument/2006/relationships/image" Target="../media/image332.png"/><Relationship Id="rId74" Type="http://schemas.openxmlformats.org/officeDocument/2006/relationships/customXml" Target="../ink/ink356.xml"/><Relationship Id="rId128" Type="http://schemas.openxmlformats.org/officeDocument/2006/relationships/customXml" Target="../ink/ink383.xml"/><Relationship Id="rId149" Type="http://schemas.openxmlformats.org/officeDocument/2006/relationships/image" Target="../media/image380.png"/><Relationship Id="rId5" Type="http://schemas.openxmlformats.org/officeDocument/2006/relationships/image" Target="../media/image1500.png"/><Relationship Id="rId95" Type="http://schemas.openxmlformats.org/officeDocument/2006/relationships/image" Target="../media/image353.png"/><Relationship Id="rId160" Type="http://schemas.openxmlformats.org/officeDocument/2006/relationships/customXml" Target="../ink/ink399.xml"/><Relationship Id="rId181" Type="http://schemas.openxmlformats.org/officeDocument/2006/relationships/image" Target="../media/image396.png"/><Relationship Id="rId22" Type="http://schemas.openxmlformats.org/officeDocument/2006/relationships/customXml" Target="../ink/ink330.xml"/><Relationship Id="rId43" Type="http://schemas.openxmlformats.org/officeDocument/2006/relationships/image" Target="../media/image327.png"/><Relationship Id="rId64" Type="http://schemas.openxmlformats.org/officeDocument/2006/relationships/customXml" Target="../ink/ink351.xml"/><Relationship Id="rId118" Type="http://schemas.openxmlformats.org/officeDocument/2006/relationships/customXml" Target="../ink/ink378.xml"/><Relationship Id="rId139" Type="http://schemas.openxmlformats.org/officeDocument/2006/relationships/image" Target="../media/image375.png"/><Relationship Id="rId85" Type="http://schemas.openxmlformats.org/officeDocument/2006/relationships/image" Target="../media/image348.png"/><Relationship Id="rId150" Type="http://schemas.openxmlformats.org/officeDocument/2006/relationships/customXml" Target="../ink/ink394.xml"/><Relationship Id="rId171" Type="http://schemas.openxmlformats.org/officeDocument/2006/relationships/image" Target="../media/image391.png"/><Relationship Id="rId192" Type="http://schemas.openxmlformats.org/officeDocument/2006/relationships/customXml" Target="../ink/ink415.xml"/><Relationship Id="rId206" Type="http://schemas.openxmlformats.org/officeDocument/2006/relationships/customXml" Target="../ink/ink422.xml"/><Relationship Id="rId12" Type="http://schemas.openxmlformats.org/officeDocument/2006/relationships/customXml" Target="../ink/ink325.xml"/><Relationship Id="rId33" Type="http://schemas.openxmlformats.org/officeDocument/2006/relationships/image" Target="../media/image164.png"/><Relationship Id="rId108" Type="http://schemas.openxmlformats.org/officeDocument/2006/relationships/customXml" Target="../ink/ink373.xml"/><Relationship Id="rId129" Type="http://schemas.openxmlformats.org/officeDocument/2006/relationships/image" Target="../media/image370.png"/><Relationship Id="rId54" Type="http://schemas.openxmlformats.org/officeDocument/2006/relationships/customXml" Target="../ink/ink346.xml"/><Relationship Id="rId75" Type="http://schemas.openxmlformats.org/officeDocument/2006/relationships/image" Target="../media/image343.png"/><Relationship Id="rId96" Type="http://schemas.openxmlformats.org/officeDocument/2006/relationships/customXml" Target="../ink/ink367.xml"/><Relationship Id="rId140" Type="http://schemas.openxmlformats.org/officeDocument/2006/relationships/customXml" Target="../ink/ink389.xml"/><Relationship Id="rId161" Type="http://schemas.openxmlformats.org/officeDocument/2006/relationships/image" Target="../media/image386.png"/><Relationship Id="rId182" Type="http://schemas.openxmlformats.org/officeDocument/2006/relationships/customXml" Target="../ink/ink410.xml"/><Relationship Id="rId6" Type="http://schemas.openxmlformats.org/officeDocument/2006/relationships/customXml" Target="../ink/ink322.xml"/><Relationship Id="rId23" Type="http://schemas.openxmlformats.org/officeDocument/2006/relationships/image" Target="../media/image1590.png"/><Relationship Id="rId119" Type="http://schemas.openxmlformats.org/officeDocument/2006/relationships/image" Target="../media/image365.png"/><Relationship Id="rId44" Type="http://schemas.openxmlformats.org/officeDocument/2006/relationships/customXml" Target="../ink/ink341.xml"/><Relationship Id="rId65" Type="http://schemas.openxmlformats.org/officeDocument/2006/relationships/image" Target="../media/image338.png"/><Relationship Id="rId86" Type="http://schemas.openxmlformats.org/officeDocument/2006/relationships/customXml" Target="../ink/ink362.xml"/><Relationship Id="rId130" Type="http://schemas.openxmlformats.org/officeDocument/2006/relationships/customXml" Target="../ink/ink384.xml"/><Relationship Id="rId151" Type="http://schemas.openxmlformats.org/officeDocument/2006/relationships/image" Target="../media/image381.png"/><Relationship Id="rId172" Type="http://schemas.openxmlformats.org/officeDocument/2006/relationships/customXml" Target="../ink/ink405.xml"/><Relationship Id="rId193" Type="http://schemas.openxmlformats.org/officeDocument/2006/relationships/image" Target="../media/image402.png"/><Relationship Id="rId207" Type="http://schemas.openxmlformats.org/officeDocument/2006/relationships/image" Target="../media/image409.png"/><Relationship Id="rId13" Type="http://schemas.openxmlformats.org/officeDocument/2006/relationships/image" Target="../media/image1540.png"/><Relationship Id="rId109" Type="http://schemas.openxmlformats.org/officeDocument/2006/relationships/image" Target="../media/image360.png"/><Relationship Id="rId34" Type="http://schemas.openxmlformats.org/officeDocument/2006/relationships/customXml" Target="../ink/ink336.xml"/><Relationship Id="rId55" Type="http://schemas.openxmlformats.org/officeDocument/2006/relationships/image" Target="../media/image333.png"/><Relationship Id="rId76" Type="http://schemas.openxmlformats.org/officeDocument/2006/relationships/customXml" Target="../ink/ink357.xml"/><Relationship Id="rId97" Type="http://schemas.openxmlformats.org/officeDocument/2006/relationships/image" Target="../media/image354.png"/><Relationship Id="rId120" Type="http://schemas.openxmlformats.org/officeDocument/2006/relationships/customXml" Target="../ink/ink379.xml"/><Relationship Id="rId141" Type="http://schemas.openxmlformats.org/officeDocument/2006/relationships/image" Target="../media/image376.png"/><Relationship Id="rId7" Type="http://schemas.openxmlformats.org/officeDocument/2006/relationships/image" Target="../media/image1510.png"/><Relationship Id="rId162" Type="http://schemas.openxmlformats.org/officeDocument/2006/relationships/customXml" Target="../ink/ink400.xml"/><Relationship Id="rId183" Type="http://schemas.openxmlformats.org/officeDocument/2006/relationships/image" Target="../media/image397.png"/><Relationship Id="rId24" Type="http://schemas.openxmlformats.org/officeDocument/2006/relationships/customXml" Target="../ink/ink331.xml"/><Relationship Id="rId45" Type="http://schemas.openxmlformats.org/officeDocument/2006/relationships/image" Target="../media/image328.png"/><Relationship Id="rId66" Type="http://schemas.openxmlformats.org/officeDocument/2006/relationships/customXml" Target="../ink/ink352.xml"/><Relationship Id="rId87" Type="http://schemas.openxmlformats.org/officeDocument/2006/relationships/image" Target="../media/image349.png"/><Relationship Id="rId110" Type="http://schemas.openxmlformats.org/officeDocument/2006/relationships/customXml" Target="../ink/ink374.xml"/><Relationship Id="rId131" Type="http://schemas.openxmlformats.org/officeDocument/2006/relationships/image" Target="../media/image371.png"/><Relationship Id="rId61" Type="http://schemas.openxmlformats.org/officeDocument/2006/relationships/image" Target="../media/image336.png"/><Relationship Id="rId82" Type="http://schemas.openxmlformats.org/officeDocument/2006/relationships/customXml" Target="../ink/ink360.xml"/><Relationship Id="rId152" Type="http://schemas.openxmlformats.org/officeDocument/2006/relationships/customXml" Target="../ink/ink395.xml"/><Relationship Id="rId173" Type="http://schemas.openxmlformats.org/officeDocument/2006/relationships/image" Target="../media/image392.png"/><Relationship Id="rId194" Type="http://schemas.openxmlformats.org/officeDocument/2006/relationships/customXml" Target="../ink/ink416.xml"/><Relationship Id="rId199" Type="http://schemas.openxmlformats.org/officeDocument/2006/relationships/image" Target="../media/image405.png"/><Relationship Id="rId203" Type="http://schemas.openxmlformats.org/officeDocument/2006/relationships/image" Target="../media/image407.png"/><Relationship Id="rId208" Type="http://schemas.openxmlformats.org/officeDocument/2006/relationships/customXml" Target="../ink/ink423.xml"/><Relationship Id="rId19" Type="http://schemas.openxmlformats.org/officeDocument/2006/relationships/image" Target="../media/image1570.png"/><Relationship Id="rId14" Type="http://schemas.openxmlformats.org/officeDocument/2006/relationships/customXml" Target="../ink/ink326.xml"/><Relationship Id="rId30" Type="http://schemas.openxmlformats.org/officeDocument/2006/relationships/customXml" Target="../ink/ink334.xml"/><Relationship Id="rId35" Type="http://schemas.openxmlformats.org/officeDocument/2006/relationships/image" Target="../media/image165.png"/><Relationship Id="rId56" Type="http://schemas.openxmlformats.org/officeDocument/2006/relationships/customXml" Target="../ink/ink347.xml"/><Relationship Id="rId77" Type="http://schemas.openxmlformats.org/officeDocument/2006/relationships/image" Target="../media/image344.png"/><Relationship Id="rId100" Type="http://schemas.openxmlformats.org/officeDocument/2006/relationships/customXml" Target="../ink/ink369.xml"/><Relationship Id="rId105" Type="http://schemas.openxmlformats.org/officeDocument/2006/relationships/image" Target="../media/image358.png"/><Relationship Id="rId126" Type="http://schemas.openxmlformats.org/officeDocument/2006/relationships/customXml" Target="../ink/ink382.xml"/><Relationship Id="rId147" Type="http://schemas.openxmlformats.org/officeDocument/2006/relationships/image" Target="../media/image379.png"/><Relationship Id="rId168" Type="http://schemas.openxmlformats.org/officeDocument/2006/relationships/customXml" Target="../ink/ink403.xml"/><Relationship Id="rId8" Type="http://schemas.openxmlformats.org/officeDocument/2006/relationships/customXml" Target="../ink/ink323.xml"/><Relationship Id="rId51" Type="http://schemas.openxmlformats.org/officeDocument/2006/relationships/image" Target="../media/image331.png"/><Relationship Id="rId72" Type="http://schemas.openxmlformats.org/officeDocument/2006/relationships/customXml" Target="../ink/ink355.xml"/><Relationship Id="rId93" Type="http://schemas.openxmlformats.org/officeDocument/2006/relationships/image" Target="../media/image352.png"/><Relationship Id="rId98" Type="http://schemas.openxmlformats.org/officeDocument/2006/relationships/customXml" Target="../ink/ink368.xml"/><Relationship Id="rId121" Type="http://schemas.openxmlformats.org/officeDocument/2006/relationships/image" Target="../media/image366.png"/><Relationship Id="rId142" Type="http://schemas.openxmlformats.org/officeDocument/2006/relationships/customXml" Target="../ink/ink390.xml"/><Relationship Id="rId163" Type="http://schemas.openxmlformats.org/officeDocument/2006/relationships/image" Target="../media/image387.png"/><Relationship Id="rId184" Type="http://schemas.openxmlformats.org/officeDocument/2006/relationships/customXml" Target="../ink/ink411.xml"/><Relationship Id="rId189" Type="http://schemas.openxmlformats.org/officeDocument/2006/relationships/image" Target="../media/image400.png"/><Relationship Id="rId3" Type="http://schemas.openxmlformats.org/officeDocument/2006/relationships/image" Target="../media/image1490.png"/><Relationship Id="rId25" Type="http://schemas.openxmlformats.org/officeDocument/2006/relationships/image" Target="../media/image1600.png"/><Relationship Id="rId46" Type="http://schemas.openxmlformats.org/officeDocument/2006/relationships/customXml" Target="../ink/ink342.xml"/><Relationship Id="rId67" Type="http://schemas.openxmlformats.org/officeDocument/2006/relationships/image" Target="../media/image339.png"/><Relationship Id="rId116" Type="http://schemas.openxmlformats.org/officeDocument/2006/relationships/customXml" Target="../ink/ink377.xml"/><Relationship Id="rId137" Type="http://schemas.openxmlformats.org/officeDocument/2006/relationships/image" Target="../media/image374.png"/><Relationship Id="rId158" Type="http://schemas.openxmlformats.org/officeDocument/2006/relationships/customXml" Target="../ink/ink398.xml"/><Relationship Id="rId20" Type="http://schemas.openxmlformats.org/officeDocument/2006/relationships/customXml" Target="../ink/ink329.xml"/><Relationship Id="rId41" Type="http://schemas.openxmlformats.org/officeDocument/2006/relationships/image" Target="../media/image326.png"/><Relationship Id="rId62" Type="http://schemas.openxmlformats.org/officeDocument/2006/relationships/customXml" Target="../ink/ink350.xml"/><Relationship Id="rId83" Type="http://schemas.openxmlformats.org/officeDocument/2006/relationships/image" Target="../media/image347.png"/><Relationship Id="rId88" Type="http://schemas.openxmlformats.org/officeDocument/2006/relationships/customXml" Target="../ink/ink363.xml"/><Relationship Id="rId111" Type="http://schemas.openxmlformats.org/officeDocument/2006/relationships/image" Target="../media/image361.png"/><Relationship Id="rId132" Type="http://schemas.openxmlformats.org/officeDocument/2006/relationships/customXml" Target="../ink/ink385.xml"/><Relationship Id="rId153" Type="http://schemas.openxmlformats.org/officeDocument/2006/relationships/image" Target="../media/image382.png"/><Relationship Id="rId174" Type="http://schemas.openxmlformats.org/officeDocument/2006/relationships/customXml" Target="../ink/ink406.xml"/><Relationship Id="rId179" Type="http://schemas.openxmlformats.org/officeDocument/2006/relationships/image" Target="../media/image395.png"/><Relationship Id="rId195" Type="http://schemas.openxmlformats.org/officeDocument/2006/relationships/image" Target="../media/image403.png"/><Relationship Id="rId209" Type="http://schemas.openxmlformats.org/officeDocument/2006/relationships/image" Target="../media/image410.png"/><Relationship Id="rId190" Type="http://schemas.openxmlformats.org/officeDocument/2006/relationships/customXml" Target="../ink/ink414.xml"/><Relationship Id="rId204" Type="http://schemas.openxmlformats.org/officeDocument/2006/relationships/customXml" Target="../ink/ink421.xml"/><Relationship Id="rId15" Type="http://schemas.openxmlformats.org/officeDocument/2006/relationships/image" Target="../media/image1550.png"/><Relationship Id="rId36" Type="http://schemas.openxmlformats.org/officeDocument/2006/relationships/customXml" Target="../ink/ink337.xml"/><Relationship Id="rId57" Type="http://schemas.openxmlformats.org/officeDocument/2006/relationships/image" Target="../media/image334.png"/><Relationship Id="rId106" Type="http://schemas.openxmlformats.org/officeDocument/2006/relationships/customXml" Target="../ink/ink372.xml"/><Relationship Id="rId127" Type="http://schemas.openxmlformats.org/officeDocument/2006/relationships/image" Target="../media/image369.png"/><Relationship Id="rId10" Type="http://schemas.openxmlformats.org/officeDocument/2006/relationships/customXml" Target="../ink/ink324.xml"/><Relationship Id="rId31" Type="http://schemas.openxmlformats.org/officeDocument/2006/relationships/image" Target="../media/image163.png"/><Relationship Id="rId52" Type="http://schemas.openxmlformats.org/officeDocument/2006/relationships/customXml" Target="../ink/ink345.xml"/><Relationship Id="rId73" Type="http://schemas.openxmlformats.org/officeDocument/2006/relationships/image" Target="../media/image342.png"/><Relationship Id="rId78" Type="http://schemas.openxmlformats.org/officeDocument/2006/relationships/customXml" Target="../ink/ink358.xml"/><Relationship Id="rId94" Type="http://schemas.openxmlformats.org/officeDocument/2006/relationships/customXml" Target="../ink/ink366.xml"/><Relationship Id="rId99" Type="http://schemas.openxmlformats.org/officeDocument/2006/relationships/image" Target="../media/image355.png"/><Relationship Id="rId101" Type="http://schemas.openxmlformats.org/officeDocument/2006/relationships/image" Target="../media/image356.png"/><Relationship Id="rId122" Type="http://schemas.openxmlformats.org/officeDocument/2006/relationships/customXml" Target="../ink/ink380.xml"/><Relationship Id="rId143" Type="http://schemas.openxmlformats.org/officeDocument/2006/relationships/image" Target="../media/image377.png"/><Relationship Id="rId148" Type="http://schemas.openxmlformats.org/officeDocument/2006/relationships/customXml" Target="../ink/ink393.xml"/><Relationship Id="rId164" Type="http://schemas.openxmlformats.org/officeDocument/2006/relationships/customXml" Target="../ink/ink401.xml"/><Relationship Id="rId169" Type="http://schemas.openxmlformats.org/officeDocument/2006/relationships/image" Target="../media/image390.png"/><Relationship Id="rId185" Type="http://schemas.openxmlformats.org/officeDocument/2006/relationships/image" Target="../media/image398.png"/><Relationship Id="rId4" Type="http://schemas.openxmlformats.org/officeDocument/2006/relationships/customXml" Target="../ink/ink321.xml"/><Relationship Id="rId9" Type="http://schemas.openxmlformats.org/officeDocument/2006/relationships/image" Target="../media/image1520.png"/><Relationship Id="rId180" Type="http://schemas.openxmlformats.org/officeDocument/2006/relationships/customXml" Target="../ink/ink409.xml"/><Relationship Id="rId26" Type="http://schemas.openxmlformats.org/officeDocument/2006/relationships/customXml" Target="../ink/ink332.xml"/><Relationship Id="rId47" Type="http://schemas.openxmlformats.org/officeDocument/2006/relationships/image" Target="../media/image329.png"/><Relationship Id="rId68" Type="http://schemas.openxmlformats.org/officeDocument/2006/relationships/customXml" Target="../ink/ink353.xml"/><Relationship Id="rId89" Type="http://schemas.openxmlformats.org/officeDocument/2006/relationships/image" Target="../media/image350.png"/><Relationship Id="rId112" Type="http://schemas.openxmlformats.org/officeDocument/2006/relationships/customXml" Target="../ink/ink375.xml"/><Relationship Id="rId133" Type="http://schemas.openxmlformats.org/officeDocument/2006/relationships/image" Target="../media/image372.png"/><Relationship Id="rId154" Type="http://schemas.openxmlformats.org/officeDocument/2006/relationships/customXml" Target="../ink/ink396.xml"/><Relationship Id="rId175" Type="http://schemas.openxmlformats.org/officeDocument/2006/relationships/image" Target="../media/image393.png"/><Relationship Id="rId196" Type="http://schemas.openxmlformats.org/officeDocument/2006/relationships/customXml" Target="../ink/ink417.xml"/><Relationship Id="rId200" Type="http://schemas.openxmlformats.org/officeDocument/2006/relationships/customXml" Target="../ink/ink419.xml"/><Relationship Id="rId16" Type="http://schemas.openxmlformats.org/officeDocument/2006/relationships/customXml" Target="../ink/ink327.xml"/><Relationship Id="rId37" Type="http://schemas.openxmlformats.org/officeDocument/2006/relationships/image" Target="../media/image166.png"/><Relationship Id="rId58" Type="http://schemas.openxmlformats.org/officeDocument/2006/relationships/customXml" Target="../ink/ink348.xml"/><Relationship Id="rId79" Type="http://schemas.openxmlformats.org/officeDocument/2006/relationships/image" Target="../media/image345.png"/><Relationship Id="rId102" Type="http://schemas.openxmlformats.org/officeDocument/2006/relationships/customXml" Target="../ink/ink370.xml"/><Relationship Id="rId123" Type="http://schemas.openxmlformats.org/officeDocument/2006/relationships/image" Target="../media/image367.png"/><Relationship Id="rId144" Type="http://schemas.openxmlformats.org/officeDocument/2006/relationships/customXml" Target="../ink/ink391.xml"/><Relationship Id="rId90" Type="http://schemas.openxmlformats.org/officeDocument/2006/relationships/customXml" Target="../ink/ink364.xml"/><Relationship Id="rId165" Type="http://schemas.openxmlformats.org/officeDocument/2006/relationships/image" Target="../media/image388.png"/><Relationship Id="rId186" Type="http://schemas.openxmlformats.org/officeDocument/2006/relationships/customXml" Target="../ink/ink412.xml"/><Relationship Id="rId27" Type="http://schemas.openxmlformats.org/officeDocument/2006/relationships/image" Target="../media/image1610.png"/><Relationship Id="rId48" Type="http://schemas.openxmlformats.org/officeDocument/2006/relationships/customXml" Target="../ink/ink343.xml"/><Relationship Id="rId69" Type="http://schemas.openxmlformats.org/officeDocument/2006/relationships/image" Target="../media/image340.png"/><Relationship Id="rId113" Type="http://schemas.openxmlformats.org/officeDocument/2006/relationships/image" Target="../media/image362.png"/><Relationship Id="rId134" Type="http://schemas.openxmlformats.org/officeDocument/2006/relationships/customXml" Target="../ink/ink386.xml"/><Relationship Id="rId80" Type="http://schemas.openxmlformats.org/officeDocument/2006/relationships/customXml" Target="../ink/ink359.xml"/><Relationship Id="rId155" Type="http://schemas.openxmlformats.org/officeDocument/2006/relationships/image" Target="../media/image383.png"/><Relationship Id="rId176" Type="http://schemas.openxmlformats.org/officeDocument/2006/relationships/customXml" Target="../ink/ink407.xml"/><Relationship Id="rId197" Type="http://schemas.openxmlformats.org/officeDocument/2006/relationships/image" Target="../media/image404.png"/><Relationship Id="rId201" Type="http://schemas.openxmlformats.org/officeDocument/2006/relationships/image" Target="../media/image406.png"/><Relationship Id="rId17" Type="http://schemas.openxmlformats.org/officeDocument/2006/relationships/image" Target="../media/image1560.png"/><Relationship Id="rId38" Type="http://schemas.openxmlformats.org/officeDocument/2006/relationships/customXml" Target="../ink/ink338.xml"/><Relationship Id="rId59" Type="http://schemas.openxmlformats.org/officeDocument/2006/relationships/image" Target="../media/image335.png"/><Relationship Id="rId103" Type="http://schemas.openxmlformats.org/officeDocument/2006/relationships/image" Target="../media/image357.png"/><Relationship Id="rId124" Type="http://schemas.openxmlformats.org/officeDocument/2006/relationships/customXml" Target="../ink/ink381.xml"/><Relationship Id="rId70" Type="http://schemas.openxmlformats.org/officeDocument/2006/relationships/customXml" Target="../ink/ink354.xml"/><Relationship Id="rId91" Type="http://schemas.openxmlformats.org/officeDocument/2006/relationships/image" Target="../media/image351.png"/><Relationship Id="rId145" Type="http://schemas.openxmlformats.org/officeDocument/2006/relationships/image" Target="../media/image378.png"/><Relationship Id="rId166" Type="http://schemas.openxmlformats.org/officeDocument/2006/relationships/customXml" Target="../ink/ink402.xml"/><Relationship Id="rId187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33.xml"/><Relationship Id="rId49" Type="http://schemas.openxmlformats.org/officeDocument/2006/relationships/image" Target="../media/image330.png"/><Relationship Id="rId114" Type="http://schemas.openxmlformats.org/officeDocument/2006/relationships/customXml" Target="../ink/ink376.xml"/><Relationship Id="rId60" Type="http://schemas.openxmlformats.org/officeDocument/2006/relationships/customXml" Target="../ink/ink349.xml"/><Relationship Id="rId81" Type="http://schemas.openxmlformats.org/officeDocument/2006/relationships/image" Target="../media/image346.png"/><Relationship Id="rId135" Type="http://schemas.openxmlformats.org/officeDocument/2006/relationships/image" Target="../media/image373.png"/><Relationship Id="rId156" Type="http://schemas.openxmlformats.org/officeDocument/2006/relationships/customXml" Target="../ink/ink397.xml"/><Relationship Id="rId177" Type="http://schemas.openxmlformats.org/officeDocument/2006/relationships/image" Target="../media/image394.png"/><Relationship Id="rId198" Type="http://schemas.openxmlformats.org/officeDocument/2006/relationships/customXml" Target="../ink/ink418.xml"/><Relationship Id="rId202" Type="http://schemas.openxmlformats.org/officeDocument/2006/relationships/customXml" Target="../ink/ink420.xml"/><Relationship Id="rId18" Type="http://schemas.openxmlformats.org/officeDocument/2006/relationships/customXml" Target="../ink/ink328.xml"/><Relationship Id="rId39" Type="http://schemas.openxmlformats.org/officeDocument/2006/relationships/image" Target="../media/image325.png"/><Relationship Id="rId50" Type="http://schemas.openxmlformats.org/officeDocument/2006/relationships/customXml" Target="../ink/ink344.xml"/><Relationship Id="rId104" Type="http://schemas.openxmlformats.org/officeDocument/2006/relationships/customXml" Target="../ink/ink371.xml"/><Relationship Id="rId125" Type="http://schemas.openxmlformats.org/officeDocument/2006/relationships/image" Target="../media/image368.png"/><Relationship Id="rId146" Type="http://schemas.openxmlformats.org/officeDocument/2006/relationships/customXml" Target="../ink/ink392.xml"/><Relationship Id="rId167" Type="http://schemas.openxmlformats.org/officeDocument/2006/relationships/image" Target="../media/image389.png"/><Relationship Id="rId188" Type="http://schemas.openxmlformats.org/officeDocument/2006/relationships/customXml" Target="../ink/ink413.xml"/><Relationship Id="rId71" Type="http://schemas.openxmlformats.org/officeDocument/2006/relationships/image" Target="../media/image341.png"/><Relationship Id="rId92" Type="http://schemas.openxmlformats.org/officeDocument/2006/relationships/customXml" Target="../ink/ink365.xml"/><Relationship Id="rId2" Type="http://schemas.openxmlformats.org/officeDocument/2006/relationships/customXml" Target="../ink/ink320.xml"/><Relationship Id="rId29" Type="http://schemas.openxmlformats.org/officeDocument/2006/relationships/image" Target="../media/image162.png"/><Relationship Id="rId40" Type="http://schemas.openxmlformats.org/officeDocument/2006/relationships/customXml" Target="../ink/ink339.xml"/><Relationship Id="rId115" Type="http://schemas.openxmlformats.org/officeDocument/2006/relationships/image" Target="../media/image363.png"/><Relationship Id="rId136" Type="http://schemas.openxmlformats.org/officeDocument/2006/relationships/customXml" Target="../ink/ink387.xml"/><Relationship Id="rId157" Type="http://schemas.openxmlformats.org/officeDocument/2006/relationships/image" Target="../media/image384.png"/><Relationship Id="rId178" Type="http://schemas.openxmlformats.org/officeDocument/2006/relationships/customXml" Target="../ink/ink40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8.png"/><Relationship Id="rId299" Type="http://schemas.openxmlformats.org/officeDocument/2006/relationships/image" Target="../media/image559.png"/><Relationship Id="rId21" Type="http://schemas.openxmlformats.org/officeDocument/2006/relationships/image" Target="../media/image420.png"/><Relationship Id="rId63" Type="http://schemas.openxmlformats.org/officeDocument/2006/relationships/image" Target="../media/image441.png"/><Relationship Id="rId159" Type="http://schemas.openxmlformats.org/officeDocument/2006/relationships/image" Target="../media/image489.png"/><Relationship Id="rId170" Type="http://schemas.openxmlformats.org/officeDocument/2006/relationships/customXml" Target="../ink/ink508.xml"/><Relationship Id="rId226" Type="http://schemas.openxmlformats.org/officeDocument/2006/relationships/customXml" Target="../ink/ink536.xml"/><Relationship Id="rId268" Type="http://schemas.openxmlformats.org/officeDocument/2006/relationships/customXml" Target="../ink/ink557.xml"/><Relationship Id="rId32" Type="http://schemas.openxmlformats.org/officeDocument/2006/relationships/customXml" Target="../ink/ink439.xml"/><Relationship Id="rId74" Type="http://schemas.openxmlformats.org/officeDocument/2006/relationships/customXml" Target="../ink/ink460.xml"/><Relationship Id="rId128" Type="http://schemas.openxmlformats.org/officeDocument/2006/relationships/customXml" Target="../ink/ink487.xml"/><Relationship Id="rId5" Type="http://schemas.openxmlformats.org/officeDocument/2006/relationships/image" Target="../media/image412.png"/><Relationship Id="rId181" Type="http://schemas.openxmlformats.org/officeDocument/2006/relationships/image" Target="../media/image500.png"/><Relationship Id="rId237" Type="http://schemas.openxmlformats.org/officeDocument/2006/relationships/image" Target="../media/image528.png"/><Relationship Id="rId279" Type="http://schemas.openxmlformats.org/officeDocument/2006/relationships/image" Target="../media/image549.png"/><Relationship Id="rId43" Type="http://schemas.openxmlformats.org/officeDocument/2006/relationships/image" Target="../media/image431.png"/><Relationship Id="rId139" Type="http://schemas.openxmlformats.org/officeDocument/2006/relationships/image" Target="../media/image479.png"/><Relationship Id="rId290" Type="http://schemas.openxmlformats.org/officeDocument/2006/relationships/customXml" Target="../ink/ink568.xml"/><Relationship Id="rId304" Type="http://schemas.openxmlformats.org/officeDocument/2006/relationships/customXml" Target="../ink/ink575.xml"/><Relationship Id="rId85" Type="http://schemas.openxmlformats.org/officeDocument/2006/relationships/image" Target="../media/image452.png"/><Relationship Id="rId150" Type="http://schemas.openxmlformats.org/officeDocument/2006/relationships/customXml" Target="../ink/ink498.xml"/><Relationship Id="rId192" Type="http://schemas.openxmlformats.org/officeDocument/2006/relationships/customXml" Target="../ink/ink519.xml"/><Relationship Id="rId206" Type="http://schemas.openxmlformats.org/officeDocument/2006/relationships/customXml" Target="../ink/ink526.xml"/><Relationship Id="rId248" Type="http://schemas.openxmlformats.org/officeDocument/2006/relationships/customXml" Target="../ink/ink547.xml"/><Relationship Id="rId12" Type="http://schemas.openxmlformats.org/officeDocument/2006/relationships/customXml" Target="../ink/ink429.xml"/><Relationship Id="rId108" Type="http://schemas.openxmlformats.org/officeDocument/2006/relationships/customXml" Target="../ink/ink477.xml"/><Relationship Id="rId54" Type="http://schemas.openxmlformats.org/officeDocument/2006/relationships/customXml" Target="../ink/ink450.xml"/><Relationship Id="rId96" Type="http://schemas.openxmlformats.org/officeDocument/2006/relationships/customXml" Target="../ink/ink471.xml"/><Relationship Id="rId161" Type="http://schemas.openxmlformats.org/officeDocument/2006/relationships/image" Target="../media/image490.png"/><Relationship Id="rId217" Type="http://schemas.openxmlformats.org/officeDocument/2006/relationships/image" Target="../media/image518.png"/><Relationship Id="rId259" Type="http://schemas.openxmlformats.org/officeDocument/2006/relationships/image" Target="../media/image539.png"/><Relationship Id="rId23" Type="http://schemas.openxmlformats.org/officeDocument/2006/relationships/image" Target="../media/image421.png"/><Relationship Id="rId119" Type="http://schemas.openxmlformats.org/officeDocument/2006/relationships/image" Target="../media/image469.png"/><Relationship Id="rId270" Type="http://schemas.openxmlformats.org/officeDocument/2006/relationships/customXml" Target="../ink/ink558.xml"/><Relationship Id="rId291" Type="http://schemas.openxmlformats.org/officeDocument/2006/relationships/image" Target="../media/image555.png"/><Relationship Id="rId305" Type="http://schemas.openxmlformats.org/officeDocument/2006/relationships/image" Target="../media/image562.png"/><Relationship Id="rId44" Type="http://schemas.openxmlformats.org/officeDocument/2006/relationships/customXml" Target="../ink/ink445.xml"/><Relationship Id="rId65" Type="http://schemas.openxmlformats.org/officeDocument/2006/relationships/image" Target="../media/image442.png"/><Relationship Id="rId86" Type="http://schemas.openxmlformats.org/officeDocument/2006/relationships/customXml" Target="../ink/ink466.xml"/><Relationship Id="rId130" Type="http://schemas.openxmlformats.org/officeDocument/2006/relationships/customXml" Target="../ink/ink488.xml"/><Relationship Id="rId151" Type="http://schemas.openxmlformats.org/officeDocument/2006/relationships/image" Target="../media/image485.png"/><Relationship Id="rId172" Type="http://schemas.openxmlformats.org/officeDocument/2006/relationships/customXml" Target="../ink/ink509.xml"/><Relationship Id="rId193" Type="http://schemas.openxmlformats.org/officeDocument/2006/relationships/image" Target="../media/image506.png"/><Relationship Id="rId207" Type="http://schemas.openxmlformats.org/officeDocument/2006/relationships/image" Target="../media/image513.png"/><Relationship Id="rId228" Type="http://schemas.openxmlformats.org/officeDocument/2006/relationships/customXml" Target="../ink/ink537.xml"/><Relationship Id="rId249" Type="http://schemas.openxmlformats.org/officeDocument/2006/relationships/image" Target="../media/image534.png"/><Relationship Id="rId13" Type="http://schemas.openxmlformats.org/officeDocument/2006/relationships/image" Target="../media/image416.png"/><Relationship Id="rId109" Type="http://schemas.openxmlformats.org/officeDocument/2006/relationships/image" Target="../media/image464.png"/><Relationship Id="rId260" Type="http://schemas.openxmlformats.org/officeDocument/2006/relationships/customXml" Target="../ink/ink553.xml"/><Relationship Id="rId281" Type="http://schemas.openxmlformats.org/officeDocument/2006/relationships/image" Target="../media/image550.png"/><Relationship Id="rId34" Type="http://schemas.openxmlformats.org/officeDocument/2006/relationships/customXml" Target="../ink/ink440.xml"/><Relationship Id="rId55" Type="http://schemas.openxmlformats.org/officeDocument/2006/relationships/image" Target="../media/image437.png"/><Relationship Id="rId76" Type="http://schemas.openxmlformats.org/officeDocument/2006/relationships/customXml" Target="../ink/ink461.xml"/><Relationship Id="rId97" Type="http://schemas.openxmlformats.org/officeDocument/2006/relationships/image" Target="../media/image458.png"/><Relationship Id="rId120" Type="http://schemas.openxmlformats.org/officeDocument/2006/relationships/customXml" Target="../ink/ink483.xml"/><Relationship Id="rId141" Type="http://schemas.openxmlformats.org/officeDocument/2006/relationships/image" Target="../media/image480.png"/><Relationship Id="rId7" Type="http://schemas.openxmlformats.org/officeDocument/2006/relationships/image" Target="../media/image413.png"/><Relationship Id="rId162" Type="http://schemas.openxmlformats.org/officeDocument/2006/relationships/customXml" Target="../ink/ink504.xml"/><Relationship Id="rId183" Type="http://schemas.openxmlformats.org/officeDocument/2006/relationships/image" Target="../media/image501.png"/><Relationship Id="rId218" Type="http://schemas.openxmlformats.org/officeDocument/2006/relationships/customXml" Target="../ink/ink532.xml"/><Relationship Id="rId239" Type="http://schemas.openxmlformats.org/officeDocument/2006/relationships/image" Target="../media/image529.png"/><Relationship Id="rId250" Type="http://schemas.openxmlformats.org/officeDocument/2006/relationships/customXml" Target="../ink/ink548.xml"/><Relationship Id="rId271" Type="http://schemas.openxmlformats.org/officeDocument/2006/relationships/image" Target="../media/image545.png"/><Relationship Id="rId292" Type="http://schemas.openxmlformats.org/officeDocument/2006/relationships/customXml" Target="../ink/ink569.xml"/><Relationship Id="rId306" Type="http://schemas.openxmlformats.org/officeDocument/2006/relationships/customXml" Target="../ink/ink576.xml"/><Relationship Id="rId24" Type="http://schemas.openxmlformats.org/officeDocument/2006/relationships/customXml" Target="../ink/ink435.xml"/><Relationship Id="rId45" Type="http://schemas.openxmlformats.org/officeDocument/2006/relationships/image" Target="../media/image432.png"/><Relationship Id="rId66" Type="http://schemas.openxmlformats.org/officeDocument/2006/relationships/customXml" Target="../ink/ink456.xml"/><Relationship Id="rId87" Type="http://schemas.openxmlformats.org/officeDocument/2006/relationships/image" Target="../media/image453.png"/><Relationship Id="rId110" Type="http://schemas.openxmlformats.org/officeDocument/2006/relationships/customXml" Target="../ink/ink478.xml"/><Relationship Id="rId131" Type="http://schemas.openxmlformats.org/officeDocument/2006/relationships/image" Target="../media/image475.png"/><Relationship Id="rId152" Type="http://schemas.openxmlformats.org/officeDocument/2006/relationships/customXml" Target="../ink/ink499.xml"/><Relationship Id="rId173" Type="http://schemas.openxmlformats.org/officeDocument/2006/relationships/image" Target="../media/image496.png"/><Relationship Id="rId194" Type="http://schemas.openxmlformats.org/officeDocument/2006/relationships/customXml" Target="../ink/ink520.xml"/><Relationship Id="rId208" Type="http://schemas.openxmlformats.org/officeDocument/2006/relationships/customXml" Target="../ink/ink527.xml"/><Relationship Id="rId229" Type="http://schemas.openxmlformats.org/officeDocument/2006/relationships/image" Target="../media/image524.png"/><Relationship Id="rId240" Type="http://schemas.openxmlformats.org/officeDocument/2006/relationships/customXml" Target="../ink/ink543.xml"/><Relationship Id="rId261" Type="http://schemas.openxmlformats.org/officeDocument/2006/relationships/image" Target="../media/image540.png"/><Relationship Id="rId14" Type="http://schemas.openxmlformats.org/officeDocument/2006/relationships/customXml" Target="../ink/ink430.xml"/><Relationship Id="rId35" Type="http://schemas.openxmlformats.org/officeDocument/2006/relationships/image" Target="../media/image427.png"/><Relationship Id="rId56" Type="http://schemas.openxmlformats.org/officeDocument/2006/relationships/customXml" Target="../ink/ink451.xml"/><Relationship Id="rId77" Type="http://schemas.openxmlformats.org/officeDocument/2006/relationships/image" Target="../media/image448.png"/><Relationship Id="rId100" Type="http://schemas.openxmlformats.org/officeDocument/2006/relationships/customXml" Target="../ink/ink473.xml"/><Relationship Id="rId282" Type="http://schemas.openxmlformats.org/officeDocument/2006/relationships/customXml" Target="../ink/ink564.xml"/><Relationship Id="rId8" Type="http://schemas.openxmlformats.org/officeDocument/2006/relationships/customXml" Target="../ink/ink427.xml"/><Relationship Id="rId98" Type="http://schemas.openxmlformats.org/officeDocument/2006/relationships/customXml" Target="../ink/ink472.xml"/><Relationship Id="rId121" Type="http://schemas.openxmlformats.org/officeDocument/2006/relationships/image" Target="../media/image470.png"/><Relationship Id="rId142" Type="http://schemas.openxmlformats.org/officeDocument/2006/relationships/customXml" Target="../ink/ink494.xml"/><Relationship Id="rId163" Type="http://schemas.openxmlformats.org/officeDocument/2006/relationships/image" Target="../media/image491.png"/><Relationship Id="rId184" Type="http://schemas.openxmlformats.org/officeDocument/2006/relationships/customXml" Target="../ink/ink515.xml"/><Relationship Id="rId219" Type="http://schemas.openxmlformats.org/officeDocument/2006/relationships/image" Target="../media/image519.png"/><Relationship Id="rId230" Type="http://schemas.openxmlformats.org/officeDocument/2006/relationships/customXml" Target="../ink/ink538.xml"/><Relationship Id="rId251" Type="http://schemas.openxmlformats.org/officeDocument/2006/relationships/image" Target="../media/image535.png"/><Relationship Id="rId25" Type="http://schemas.openxmlformats.org/officeDocument/2006/relationships/image" Target="../media/image422.png"/><Relationship Id="rId46" Type="http://schemas.openxmlformats.org/officeDocument/2006/relationships/customXml" Target="../ink/ink446.xml"/><Relationship Id="rId67" Type="http://schemas.openxmlformats.org/officeDocument/2006/relationships/image" Target="../media/image443.png"/><Relationship Id="rId272" Type="http://schemas.openxmlformats.org/officeDocument/2006/relationships/customXml" Target="../ink/ink559.xml"/><Relationship Id="rId293" Type="http://schemas.openxmlformats.org/officeDocument/2006/relationships/image" Target="../media/image556.png"/><Relationship Id="rId307" Type="http://schemas.openxmlformats.org/officeDocument/2006/relationships/image" Target="../media/image563.png"/><Relationship Id="rId88" Type="http://schemas.openxmlformats.org/officeDocument/2006/relationships/customXml" Target="../ink/ink467.xml"/><Relationship Id="rId111" Type="http://schemas.openxmlformats.org/officeDocument/2006/relationships/image" Target="../media/image465.png"/><Relationship Id="rId132" Type="http://schemas.openxmlformats.org/officeDocument/2006/relationships/customXml" Target="../ink/ink489.xml"/><Relationship Id="rId153" Type="http://schemas.openxmlformats.org/officeDocument/2006/relationships/image" Target="../media/image486.png"/><Relationship Id="rId174" Type="http://schemas.openxmlformats.org/officeDocument/2006/relationships/customXml" Target="../ink/ink510.xml"/><Relationship Id="rId195" Type="http://schemas.openxmlformats.org/officeDocument/2006/relationships/image" Target="../media/image507.png"/><Relationship Id="rId209" Type="http://schemas.openxmlformats.org/officeDocument/2006/relationships/image" Target="../media/image514.png"/><Relationship Id="rId220" Type="http://schemas.openxmlformats.org/officeDocument/2006/relationships/customXml" Target="../ink/ink533.xml"/><Relationship Id="rId241" Type="http://schemas.openxmlformats.org/officeDocument/2006/relationships/image" Target="../media/image530.png"/><Relationship Id="rId15" Type="http://schemas.openxmlformats.org/officeDocument/2006/relationships/image" Target="../media/image417.png"/><Relationship Id="rId36" Type="http://schemas.openxmlformats.org/officeDocument/2006/relationships/customXml" Target="../ink/ink441.xml"/><Relationship Id="rId57" Type="http://schemas.openxmlformats.org/officeDocument/2006/relationships/image" Target="../media/image438.png"/><Relationship Id="rId262" Type="http://schemas.openxmlformats.org/officeDocument/2006/relationships/customXml" Target="../ink/ink554.xml"/><Relationship Id="rId283" Type="http://schemas.openxmlformats.org/officeDocument/2006/relationships/image" Target="../media/image551.png"/><Relationship Id="rId78" Type="http://schemas.openxmlformats.org/officeDocument/2006/relationships/customXml" Target="../ink/ink462.xml"/><Relationship Id="rId99" Type="http://schemas.openxmlformats.org/officeDocument/2006/relationships/image" Target="../media/image459.png"/><Relationship Id="rId101" Type="http://schemas.openxmlformats.org/officeDocument/2006/relationships/image" Target="../media/image460.png"/><Relationship Id="rId122" Type="http://schemas.openxmlformats.org/officeDocument/2006/relationships/customXml" Target="../ink/ink484.xml"/><Relationship Id="rId143" Type="http://schemas.openxmlformats.org/officeDocument/2006/relationships/image" Target="../media/image481.png"/><Relationship Id="rId164" Type="http://schemas.openxmlformats.org/officeDocument/2006/relationships/customXml" Target="../ink/ink505.xml"/><Relationship Id="rId185" Type="http://schemas.openxmlformats.org/officeDocument/2006/relationships/image" Target="../media/image502.png"/><Relationship Id="rId9" Type="http://schemas.openxmlformats.org/officeDocument/2006/relationships/image" Target="../media/image414.png"/><Relationship Id="rId210" Type="http://schemas.openxmlformats.org/officeDocument/2006/relationships/customXml" Target="../ink/ink528.xml"/><Relationship Id="rId26" Type="http://schemas.openxmlformats.org/officeDocument/2006/relationships/customXml" Target="../ink/ink436.xml"/><Relationship Id="rId231" Type="http://schemas.openxmlformats.org/officeDocument/2006/relationships/image" Target="../media/image525.png"/><Relationship Id="rId252" Type="http://schemas.openxmlformats.org/officeDocument/2006/relationships/customXml" Target="../ink/ink549.xml"/><Relationship Id="rId273" Type="http://schemas.openxmlformats.org/officeDocument/2006/relationships/image" Target="../media/image546.png"/><Relationship Id="rId294" Type="http://schemas.openxmlformats.org/officeDocument/2006/relationships/customXml" Target="../ink/ink570.xml"/><Relationship Id="rId47" Type="http://schemas.openxmlformats.org/officeDocument/2006/relationships/image" Target="../media/image433.png"/><Relationship Id="rId68" Type="http://schemas.openxmlformats.org/officeDocument/2006/relationships/customXml" Target="../ink/ink457.xml"/><Relationship Id="rId89" Type="http://schemas.openxmlformats.org/officeDocument/2006/relationships/image" Target="../media/image454.png"/><Relationship Id="rId112" Type="http://schemas.openxmlformats.org/officeDocument/2006/relationships/customXml" Target="../ink/ink479.xml"/><Relationship Id="rId133" Type="http://schemas.openxmlformats.org/officeDocument/2006/relationships/image" Target="../media/image476.png"/><Relationship Id="rId154" Type="http://schemas.openxmlformats.org/officeDocument/2006/relationships/customXml" Target="../ink/ink500.xml"/><Relationship Id="rId175" Type="http://schemas.openxmlformats.org/officeDocument/2006/relationships/image" Target="../media/image497.png"/><Relationship Id="rId196" Type="http://schemas.openxmlformats.org/officeDocument/2006/relationships/customXml" Target="../ink/ink521.xml"/><Relationship Id="rId200" Type="http://schemas.openxmlformats.org/officeDocument/2006/relationships/customXml" Target="../ink/ink523.xml"/><Relationship Id="rId16" Type="http://schemas.openxmlformats.org/officeDocument/2006/relationships/customXml" Target="../ink/ink431.xml"/><Relationship Id="rId221" Type="http://schemas.openxmlformats.org/officeDocument/2006/relationships/image" Target="../media/image520.png"/><Relationship Id="rId242" Type="http://schemas.openxmlformats.org/officeDocument/2006/relationships/customXml" Target="../ink/ink544.xml"/><Relationship Id="rId263" Type="http://schemas.openxmlformats.org/officeDocument/2006/relationships/image" Target="../media/image541.png"/><Relationship Id="rId284" Type="http://schemas.openxmlformats.org/officeDocument/2006/relationships/customXml" Target="../ink/ink565.xml"/><Relationship Id="rId37" Type="http://schemas.openxmlformats.org/officeDocument/2006/relationships/image" Target="../media/image428.png"/><Relationship Id="rId58" Type="http://schemas.openxmlformats.org/officeDocument/2006/relationships/customXml" Target="../ink/ink452.xml"/><Relationship Id="rId79" Type="http://schemas.openxmlformats.org/officeDocument/2006/relationships/image" Target="../media/image449.png"/><Relationship Id="rId102" Type="http://schemas.openxmlformats.org/officeDocument/2006/relationships/customXml" Target="../ink/ink474.xml"/><Relationship Id="rId123" Type="http://schemas.openxmlformats.org/officeDocument/2006/relationships/image" Target="../media/image471.png"/><Relationship Id="rId144" Type="http://schemas.openxmlformats.org/officeDocument/2006/relationships/customXml" Target="../ink/ink495.xml"/><Relationship Id="rId90" Type="http://schemas.openxmlformats.org/officeDocument/2006/relationships/customXml" Target="../ink/ink468.xml"/><Relationship Id="rId165" Type="http://schemas.openxmlformats.org/officeDocument/2006/relationships/image" Target="../media/image492.png"/><Relationship Id="rId186" Type="http://schemas.openxmlformats.org/officeDocument/2006/relationships/customXml" Target="../ink/ink516.xml"/><Relationship Id="rId211" Type="http://schemas.openxmlformats.org/officeDocument/2006/relationships/image" Target="../media/image515.png"/><Relationship Id="rId232" Type="http://schemas.openxmlformats.org/officeDocument/2006/relationships/customXml" Target="../ink/ink539.xml"/><Relationship Id="rId253" Type="http://schemas.openxmlformats.org/officeDocument/2006/relationships/image" Target="../media/image536.png"/><Relationship Id="rId274" Type="http://schemas.openxmlformats.org/officeDocument/2006/relationships/customXml" Target="../ink/ink560.xml"/><Relationship Id="rId295" Type="http://schemas.openxmlformats.org/officeDocument/2006/relationships/image" Target="../media/image557.png"/><Relationship Id="rId27" Type="http://schemas.openxmlformats.org/officeDocument/2006/relationships/image" Target="../media/image423.png"/><Relationship Id="rId48" Type="http://schemas.openxmlformats.org/officeDocument/2006/relationships/customXml" Target="../ink/ink447.xml"/><Relationship Id="rId69" Type="http://schemas.openxmlformats.org/officeDocument/2006/relationships/image" Target="../media/image444.png"/><Relationship Id="rId113" Type="http://schemas.openxmlformats.org/officeDocument/2006/relationships/image" Target="../media/image466.png"/><Relationship Id="rId134" Type="http://schemas.openxmlformats.org/officeDocument/2006/relationships/customXml" Target="../ink/ink490.xml"/><Relationship Id="rId80" Type="http://schemas.openxmlformats.org/officeDocument/2006/relationships/customXml" Target="../ink/ink463.xml"/><Relationship Id="rId155" Type="http://schemas.openxmlformats.org/officeDocument/2006/relationships/image" Target="../media/image487.png"/><Relationship Id="rId176" Type="http://schemas.openxmlformats.org/officeDocument/2006/relationships/customXml" Target="../ink/ink511.xml"/><Relationship Id="rId197" Type="http://schemas.openxmlformats.org/officeDocument/2006/relationships/image" Target="../media/image508.png"/><Relationship Id="rId201" Type="http://schemas.openxmlformats.org/officeDocument/2006/relationships/image" Target="../media/image510.png"/><Relationship Id="rId222" Type="http://schemas.openxmlformats.org/officeDocument/2006/relationships/customXml" Target="../ink/ink534.xml"/><Relationship Id="rId243" Type="http://schemas.openxmlformats.org/officeDocument/2006/relationships/image" Target="../media/image531.png"/><Relationship Id="rId264" Type="http://schemas.openxmlformats.org/officeDocument/2006/relationships/customXml" Target="../ink/ink555.xml"/><Relationship Id="rId285" Type="http://schemas.openxmlformats.org/officeDocument/2006/relationships/image" Target="../media/image552.png"/><Relationship Id="rId17" Type="http://schemas.openxmlformats.org/officeDocument/2006/relationships/image" Target="../media/image418.png"/><Relationship Id="rId38" Type="http://schemas.openxmlformats.org/officeDocument/2006/relationships/customXml" Target="../ink/ink442.xml"/><Relationship Id="rId59" Type="http://schemas.openxmlformats.org/officeDocument/2006/relationships/image" Target="../media/image439.png"/><Relationship Id="rId103" Type="http://schemas.openxmlformats.org/officeDocument/2006/relationships/image" Target="../media/image461.png"/><Relationship Id="rId124" Type="http://schemas.openxmlformats.org/officeDocument/2006/relationships/customXml" Target="../ink/ink485.xml"/><Relationship Id="rId70" Type="http://schemas.openxmlformats.org/officeDocument/2006/relationships/customXml" Target="../ink/ink458.xml"/><Relationship Id="rId91" Type="http://schemas.openxmlformats.org/officeDocument/2006/relationships/image" Target="../media/image455.png"/><Relationship Id="rId145" Type="http://schemas.openxmlformats.org/officeDocument/2006/relationships/image" Target="../media/image482.png"/><Relationship Id="rId166" Type="http://schemas.openxmlformats.org/officeDocument/2006/relationships/customXml" Target="../ink/ink506.xml"/><Relationship Id="rId187" Type="http://schemas.openxmlformats.org/officeDocument/2006/relationships/image" Target="../media/image50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29.xml"/><Relationship Id="rId233" Type="http://schemas.openxmlformats.org/officeDocument/2006/relationships/image" Target="../media/image526.png"/><Relationship Id="rId254" Type="http://schemas.openxmlformats.org/officeDocument/2006/relationships/customXml" Target="../ink/ink550.xml"/><Relationship Id="rId28" Type="http://schemas.openxmlformats.org/officeDocument/2006/relationships/customXml" Target="../ink/ink437.xml"/><Relationship Id="rId49" Type="http://schemas.openxmlformats.org/officeDocument/2006/relationships/image" Target="../media/image434.png"/><Relationship Id="rId114" Type="http://schemas.openxmlformats.org/officeDocument/2006/relationships/customXml" Target="../ink/ink480.xml"/><Relationship Id="rId275" Type="http://schemas.openxmlformats.org/officeDocument/2006/relationships/image" Target="../media/image547.png"/><Relationship Id="rId296" Type="http://schemas.openxmlformats.org/officeDocument/2006/relationships/customXml" Target="../ink/ink571.xml"/><Relationship Id="rId300" Type="http://schemas.openxmlformats.org/officeDocument/2006/relationships/customXml" Target="../ink/ink573.xml"/><Relationship Id="rId60" Type="http://schemas.openxmlformats.org/officeDocument/2006/relationships/customXml" Target="../ink/ink453.xml"/><Relationship Id="rId81" Type="http://schemas.openxmlformats.org/officeDocument/2006/relationships/image" Target="../media/image450.png"/><Relationship Id="rId135" Type="http://schemas.openxmlformats.org/officeDocument/2006/relationships/image" Target="../media/image477.png"/><Relationship Id="rId156" Type="http://schemas.openxmlformats.org/officeDocument/2006/relationships/customXml" Target="../ink/ink501.xml"/><Relationship Id="rId177" Type="http://schemas.openxmlformats.org/officeDocument/2006/relationships/image" Target="../media/image498.png"/><Relationship Id="rId198" Type="http://schemas.openxmlformats.org/officeDocument/2006/relationships/customXml" Target="../ink/ink522.xml"/><Relationship Id="rId202" Type="http://schemas.openxmlformats.org/officeDocument/2006/relationships/customXml" Target="../ink/ink524.xml"/><Relationship Id="rId223" Type="http://schemas.openxmlformats.org/officeDocument/2006/relationships/image" Target="../media/image521.png"/><Relationship Id="rId244" Type="http://schemas.openxmlformats.org/officeDocument/2006/relationships/customXml" Target="../ink/ink545.xml"/><Relationship Id="rId18" Type="http://schemas.openxmlformats.org/officeDocument/2006/relationships/customXml" Target="../ink/ink432.xml"/><Relationship Id="rId39" Type="http://schemas.openxmlformats.org/officeDocument/2006/relationships/image" Target="../media/image429.png"/><Relationship Id="rId265" Type="http://schemas.openxmlformats.org/officeDocument/2006/relationships/image" Target="../media/image542.png"/><Relationship Id="rId286" Type="http://schemas.openxmlformats.org/officeDocument/2006/relationships/customXml" Target="../ink/ink566.xml"/><Relationship Id="rId50" Type="http://schemas.openxmlformats.org/officeDocument/2006/relationships/customXml" Target="../ink/ink448.xml"/><Relationship Id="rId104" Type="http://schemas.openxmlformats.org/officeDocument/2006/relationships/customXml" Target="../ink/ink475.xml"/><Relationship Id="rId125" Type="http://schemas.openxmlformats.org/officeDocument/2006/relationships/image" Target="../media/image472.png"/><Relationship Id="rId146" Type="http://schemas.openxmlformats.org/officeDocument/2006/relationships/customXml" Target="../ink/ink496.xml"/><Relationship Id="rId167" Type="http://schemas.openxmlformats.org/officeDocument/2006/relationships/image" Target="../media/image493.png"/><Relationship Id="rId188" Type="http://schemas.openxmlformats.org/officeDocument/2006/relationships/customXml" Target="../ink/ink517.xml"/><Relationship Id="rId71" Type="http://schemas.openxmlformats.org/officeDocument/2006/relationships/image" Target="../media/image445.png"/><Relationship Id="rId92" Type="http://schemas.openxmlformats.org/officeDocument/2006/relationships/customXml" Target="../ink/ink469.xml"/><Relationship Id="rId213" Type="http://schemas.openxmlformats.org/officeDocument/2006/relationships/image" Target="../media/image516.png"/><Relationship Id="rId234" Type="http://schemas.openxmlformats.org/officeDocument/2006/relationships/customXml" Target="../ink/ink540.xml"/><Relationship Id="rId2" Type="http://schemas.openxmlformats.org/officeDocument/2006/relationships/customXml" Target="../ink/ink424.xml"/><Relationship Id="rId29" Type="http://schemas.openxmlformats.org/officeDocument/2006/relationships/image" Target="../media/image424.png"/><Relationship Id="rId255" Type="http://schemas.openxmlformats.org/officeDocument/2006/relationships/image" Target="../media/image537.png"/><Relationship Id="rId276" Type="http://schemas.openxmlformats.org/officeDocument/2006/relationships/customXml" Target="../ink/ink561.xml"/><Relationship Id="rId297" Type="http://schemas.openxmlformats.org/officeDocument/2006/relationships/image" Target="../media/image558.png"/><Relationship Id="rId40" Type="http://schemas.openxmlformats.org/officeDocument/2006/relationships/customXml" Target="../ink/ink443.xml"/><Relationship Id="rId115" Type="http://schemas.openxmlformats.org/officeDocument/2006/relationships/image" Target="../media/image467.png"/><Relationship Id="rId136" Type="http://schemas.openxmlformats.org/officeDocument/2006/relationships/customXml" Target="../ink/ink491.xml"/><Relationship Id="rId157" Type="http://schemas.openxmlformats.org/officeDocument/2006/relationships/image" Target="../media/image488.png"/><Relationship Id="rId178" Type="http://schemas.openxmlformats.org/officeDocument/2006/relationships/customXml" Target="../ink/ink512.xml"/><Relationship Id="rId301" Type="http://schemas.openxmlformats.org/officeDocument/2006/relationships/image" Target="../media/image560.png"/><Relationship Id="rId61" Type="http://schemas.openxmlformats.org/officeDocument/2006/relationships/image" Target="../media/image440.png"/><Relationship Id="rId82" Type="http://schemas.openxmlformats.org/officeDocument/2006/relationships/customXml" Target="../ink/ink464.xml"/><Relationship Id="rId199" Type="http://schemas.openxmlformats.org/officeDocument/2006/relationships/image" Target="../media/image509.png"/><Relationship Id="rId203" Type="http://schemas.openxmlformats.org/officeDocument/2006/relationships/image" Target="../media/image511.png"/><Relationship Id="rId19" Type="http://schemas.openxmlformats.org/officeDocument/2006/relationships/image" Target="../media/image419.png"/><Relationship Id="rId224" Type="http://schemas.openxmlformats.org/officeDocument/2006/relationships/customXml" Target="../ink/ink535.xml"/><Relationship Id="rId245" Type="http://schemas.openxmlformats.org/officeDocument/2006/relationships/image" Target="../media/image532.png"/><Relationship Id="rId266" Type="http://schemas.openxmlformats.org/officeDocument/2006/relationships/customXml" Target="../ink/ink556.xml"/><Relationship Id="rId287" Type="http://schemas.openxmlformats.org/officeDocument/2006/relationships/image" Target="../media/image553.png"/><Relationship Id="rId30" Type="http://schemas.openxmlformats.org/officeDocument/2006/relationships/customXml" Target="../ink/ink438.xml"/><Relationship Id="rId105" Type="http://schemas.openxmlformats.org/officeDocument/2006/relationships/image" Target="../media/image462.png"/><Relationship Id="rId126" Type="http://schemas.openxmlformats.org/officeDocument/2006/relationships/customXml" Target="../ink/ink486.xml"/><Relationship Id="rId147" Type="http://schemas.openxmlformats.org/officeDocument/2006/relationships/image" Target="../media/image483.png"/><Relationship Id="rId168" Type="http://schemas.openxmlformats.org/officeDocument/2006/relationships/customXml" Target="../ink/ink507.xml"/><Relationship Id="rId51" Type="http://schemas.openxmlformats.org/officeDocument/2006/relationships/image" Target="../media/image435.png"/><Relationship Id="rId72" Type="http://schemas.openxmlformats.org/officeDocument/2006/relationships/customXml" Target="../ink/ink459.xml"/><Relationship Id="rId93" Type="http://schemas.openxmlformats.org/officeDocument/2006/relationships/image" Target="../media/image456.png"/><Relationship Id="rId189" Type="http://schemas.openxmlformats.org/officeDocument/2006/relationships/image" Target="../media/image504.png"/><Relationship Id="rId3" Type="http://schemas.openxmlformats.org/officeDocument/2006/relationships/image" Target="../media/image411.png"/><Relationship Id="rId214" Type="http://schemas.openxmlformats.org/officeDocument/2006/relationships/customXml" Target="../ink/ink530.xml"/><Relationship Id="rId235" Type="http://schemas.openxmlformats.org/officeDocument/2006/relationships/image" Target="../media/image527.png"/><Relationship Id="rId256" Type="http://schemas.openxmlformats.org/officeDocument/2006/relationships/customXml" Target="../ink/ink551.xml"/><Relationship Id="rId277" Type="http://schemas.openxmlformats.org/officeDocument/2006/relationships/image" Target="../media/image548.png"/><Relationship Id="rId298" Type="http://schemas.openxmlformats.org/officeDocument/2006/relationships/customXml" Target="../ink/ink572.xml"/><Relationship Id="rId116" Type="http://schemas.openxmlformats.org/officeDocument/2006/relationships/customXml" Target="../ink/ink481.xml"/><Relationship Id="rId137" Type="http://schemas.openxmlformats.org/officeDocument/2006/relationships/image" Target="../media/image478.png"/><Relationship Id="rId158" Type="http://schemas.openxmlformats.org/officeDocument/2006/relationships/customXml" Target="../ink/ink502.xml"/><Relationship Id="rId302" Type="http://schemas.openxmlformats.org/officeDocument/2006/relationships/customXml" Target="../ink/ink574.xml"/><Relationship Id="rId20" Type="http://schemas.openxmlformats.org/officeDocument/2006/relationships/customXml" Target="../ink/ink433.xml"/><Relationship Id="rId41" Type="http://schemas.openxmlformats.org/officeDocument/2006/relationships/image" Target="../media/image430.png"/><Relationship Id="rId62" Type="http://schemas.openxmlformats.org/officeDocument/2006/relationships/customXml" Target="../ink/ink454.xml"/><Relationship Id="rId83" Type="http://schemas.openxmlformats.org/officeDocument/2006/relationships/image" Target="../media/image451.png"/><Relationship Id="rId179" Type="http://schemas.openxmlformats.org/officeDocument/2006/relationships/image" Target="../media/image499.png"/><Relationship Id="rId190" Type="http://schemas.openxmlformats.org/officeDocument/2006/relationships/customXml" Target="../ink/ink518.xml"/><Relationship Id="rId204" Type="http://schemas.openxmlformats.org/officeDocument/2006/relationships/customXml" Target="../ink/ink525.xml"/><Relationship Id="rId225" Type="http://schemas.openxmlformats.org/officeDocument/2006/relationships/image" Target="../media/image522.png"/><Relationship Id="rId246" Type="http://schemas.openxmlformats.org/officeDocument/2006/relationships/customXml" Target="../ink/ink546.xml"/><Relationship Id="rId267" Type="http://schemas.openxmlformats.org/officeDocument/2006/relationships/image" Target="../media/image543.png"/><Relationship Id="rId288" Type="http://schemas.openxmlformats.org/officeDocument/2006/relationships/customXml" Target="../ink/ink567.xml"/><Relationship Id="rId106" Type="http://schemas.openxmlformats.org/officeDocument/2006/relationships/customXml" Target="../ink/ink476.xml"/><Relationship Id="rId127" Type="http://schemas.openxmlformats.org/officeDocument/2006/relationships/image" Target="../media/image473.png"/><Relationship Id="rId10" Type="http://schemas.openxmlformats.org/officeDocument/2006/relationships/customXml" Target="../ink/ink428.xml"/><Relationship Id="rId31" Type="http://schemas.openxmlformats.org/officeDocument/2006/relationships/image" Target="../media/image425.png"/><Relationship Id="rId52" Type="http://schemas.openxmlformats.org/officeDocument/2006/relationships/customXml" Target="../ink/ink449.xml"/><Relationship Id="rId73" Type="http://schemas.openxmlformats.org/officeDocument/2006/relationships/image" Target="../media/image446.png"/><Relationship Id="rId94" Type="http://schemas.openxmlformats.org/officeDocument/2006/relationships/customXml" Target="../ink/ink470.xml"/><Relationship Id="rId148" Type="http://schemas.openxmlformats.org/officeDocument/2006/relationships/customXml" Target="../ink/ink497.xml"/><Relationship Id="rId169" Type="http://schemas.openxmlformats.org/officeDocument/2006/relationships/image" Target="../media/image494.png"/><Relationship Id="rId4" Type="http://schemas.openxmlformats.org/officeDocument/2006/relationships/customXml" Target="../ink/ink425.xml"/><Relationship Id="rId180" Type="http://schemas.openxmlformats.org/officeDocument/2006/relationships/customXml" Target="../ink/ink513.xml"/><Relationship Id="rId215" Type="http://schemas.openxmlformats.org/officeDocument/2006/relationships/image" Target="../media/image517.png"/><Relationship Id="rId236" Type="http://schemas.openxmlformats.org/officeDocument/2006/relationships/customXml" Target="../ink/ink541.xml"/><Relationship Id="rId257" Type="http://schemas.openxmlformats.org/officeDocument/2006/relationships/image" Target="../media/image538.png"/><Relationship Id="rId278" Type="http://schemas.openxmlformats.org/officeDocument/2006/relationships/customXml" Target="../ink/ink562.xml"/><Relationship Id="rId303" Type="http://schemas.openxmlformats.org/officeDocument/2006/relationships/image" Target="../media/image561.png"/><Relationship Id="rId42" Type="http://schemas.openxmlformats.org/officeDocument/2006/relationships/customXml" Target="../ink/ink444.xml"/><Relationship Id="rId84" Type="http://schemas.openxmlformats.org/officeDocument/2006/relationships/customXml" Target="../ink/ink465.xml"/><Relationship Id="rId138" Type="http://schemas.openxmlformats.org/officeDocument/2006/relationships/customXml" Target="../ink/ink492.xml"/><Relationship Id="rId191" Type="http://schemas.openxmlformats.org/officeDocument/2006/relationships/image" Target="../media/image505.png"/><Relationship Id="rId205" Type="http://schemas.openxmlformats.org/officeDocument/2006/relationships/image" Target="../media/image512.png"/><Relationship Id="rId247" Type="http://schemas.openxmlformats.org/officeDocument/2006/relationships/image" Target="../media/image533.png"/><Relationship Id="rId107" Type="http://schemas.openxmlformats.org/officeDocument/2006/relationships/image" Target="../media/image463.png"/><Relationship Id="rId289" Type="http://schemas.openxmlformats.org/officeDocument/2006/relationships/image" Target="../media/image554.png"/><Relationship Id="rId11" Type="http://schemas.openxmlformats.org/officeDocument/2006/relationships/image" Target="../media/image415.png"/><Relationship Id="rId53" Type="http://schemas.openxmlformats.org/officeDocument/2006/relationships/image" Target="../media/image436.png"/><Relationship Id="rId149" Type="http://schemas.openxmlformats.org/officeDocument/2006/relationships/image" Target="../media/image484.png"/><Relationship Id="rId95" Type="http://schemas.openxmlformats.org/officeDocument/2006/relationships/image" Target="../media/image457.png"/><Relationship Id="rId160" Type="http://schemas.openxmlformats.org/officeDocument/2006/relationships/customXml" Target="../ink/ink503.xml"/><Relationship Id="rId216" Type="http://schemas.openxmlformats.org/officeDocument/2006/relationships/customXml" Target="../ink/ink531.xml"/><Relationship Id="rId258" Type="http://schemas.openxmlformats.org/officeDocument/2006/relationships/customXml" Target="../ink/ink552.xml"/><Relationship Id="rId22" Type="http://schemas.openxmlformats.org/officeDocument/2006/relationships/customXml" Target="../ink/ink434.xml"/><Relationship Id="rId64" Type="http://schemas.openxmlformats.org/officeDocument/2006/relationships/customXml" Target="../ink/ink455.xml"/><Relationship Id="rId118" Type="http://schemas.openxmlformats.org/officeDocument/2006/relationships/customXml" Target="../ink/ink482.xml"/><Relationship Id="rId171" Type="http://schemas.openxmlformats.org/officeDocument/2006/relationships/image" Target="../media/image495.png"/><Relationship Id="rId227" Type="http://schemas.openxmlformats.org/officeDocument/2006/relationships/image" Target="../media/image523.png"/><Relationship Id="rId269" Type="http://schemas.openxmlformats.org/officeDocument/2006/relationships/image" Target="../media/image544.png"/><Relationship Id="rId33" Type="http://schemas.openxmlformats.org/officeDocument/2006/relationships/image" Target="../media/image426.png"/><Relationship Id="rId129" Type="http://schemas.openxmlformats.org/officeDocument/2006/relationships/image" Target="../media/image474.png"/><Relationship Id="rId280" Type="http://schemas.openxmlformats.org/officeDocument/2006/relationships/customXml" Target="../ink/ink563.xml"/><Relationship Id="rId75" Type="http://schemas.openxmlformats.org/officeDocument/2006/relationships/image" Target="../media/image447.png"/><Relationship Id="rId140" Type="http://schemas.openxmlformats.org/officeDocument/2006/relationships/customXml" Target="../ink/ink493.xml"/><Relationship Id="rId182" Type="http://schemas.openxmlformats.org/officeDocument/2006/relationships/customXml" Target="../ink/ink514.xml"/><Relationship Id="rId6" Type="http://schemas.openxmlformats.org/officeDocument/2006/relationships/customXml" Target="../ink/ink426.xml"/><Relationship Id="rId238" Type="http://schemas.openxmlformats.org/officeDocument/2006/relationships/customXml" Target="../ink/ink54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9.png"/><Relationship Id="rId299" Type="http://schemas.openxmlformats.org/officeDocument/2006/relationships/image" Target="../media/image670.png"/><Relationship Id="rId21" Type="http://schemas.openxmlformats.org/officeDocument/2006/relationships/image" Target="../media/image3340.png"/><Relationship Id="rId63" Type="http://schemas.openxmlformats.org/officeDocument/2006/relationships/image" Target="../media/image3550.png"/><Relationship Id="rId159" Type="http://schemas.openxmlformats.org/officeDocument/2006/relationships/image" Target="../media/image600.png"/><Relationship Id="rId170" Type="http://schemas.openxmlformats.org/officeDocument/2006/relationships/customXml" Target="../ink/ink661.xml"/><Relationship Id="rId226" Type="http://schemas.openxmlformats.org/officeDocument/2006/relationships/customXml" Target="../ink/ink689.xml"/><Relationship Id="rId268" Type="http://schemas.openxmlformats.org/officeDocument/2006/relationships/customXml" Target="../ink/ink710.xml"/><Relationship Id="rId32" Type="http://schemas.openxmlformats.org/officeDocument/2006/relationships/customXml" Target="../ink/ink592.xml"/><Relationship Id="rId74" Type="http://schemas.openxmlformats.org/officeDocument/2006/relationships/customXml" Target="../ink/ink613.xml"/><Relationship Id="rId128" Type="http://schemas.openxmlformats.org/officeDocument/2006/relationships/customXml" Target="../ink/ink640.xml"/><Relationship Id="rId5" Type="http://schemas.openxmlformats.org/officeDocument/2006/relationships/image" Target="../media/image3260.png"/><Relationship Id="rId181" Type="http://schemas.openxmlformats.org/officeDocument/2006/relationships/image" Target="../media/image611.png"/><Relationship Id="rId237" Type="http://schemas.openxmlformats.org/officeDocument/2006/relationships/image" Target="../media/image639.png"/><Relationship Id="rId279" Type="http://schemas.openxmlformats.org/officeDocument/2006/relationships/image" Target="../media/image660.png"/><Relationship Id="rId43" Type="http://schemas.openxmlformats.org/officeDocument/2006/relationships/image" Target="../media/image3450.png"/><Relationship Id="rId139" Type="http://schemas.openxmlformats.org/officeDocument/2006/relationships/image" Target="../media/image590.png"/><Relationship Id="rId290" Type="http://schemas.openxmlformats.org/officeDocument/2006/relationships/customXml" Target="../ink/ink721.xml"/><Relationship Id="rId304" Type="http://schemas.openxmlformats.org/officeDocument/2006/relationships/customXml" Target="../ink/ink728.xml"/><Relationship Id="rId85" Type="http://schemas.openxmlformats.org/officeDocument/2006/relationships/image" Target="../media/image3660.png"/><Relationship Id="rId150" Type="http://schemas.openxmlformats.org/officeDocument/2006/relationships/customXml" Target="../ink/ink651.xml"/><Relationship Id="rId192" Type="http://schemas.openxmlformats.org/officeDocument/2006/relationships/customXml" Target="../ink/ink672.xml"/><Relationship Id="rId206" Type="http://schemas.openxmlformats.org/officeDocument/2006/relationships/customXml" Target="../ink/ink679.xml"/><Relationship Id="rId248" Type="http://schemas.openxmlformats.org/officeDocument/2006/relationships/customXml" Target="../ink/ink700.xml"/><Relationship Id="rId12" Type="http://schemas.openxmlformats.org/officeDocument/2006/relationships/customXml" Target="../ink/ink582.xml"/><Relationship Id="rId108" Type="http://schemas.openxmlformats.org/officeDocument/2006/relationships/customXml" Target="../ink/ink630.xml"/><Relationship Id="rId315" Type="http://schemas.openxmlformats.org/officeDocument/2006/relationships/image" Target="../media/image678.png"/><Relationship Id="rId54" Type="http://schemas.openxmlformats.org/officeDocument/2006/relationships/customXml" Target="../ink/ink603.xml"/><Relationship Id="rId96" Type="http://schemas.openxmlformats.org/officeDocument/2006/relationships/customXml" Target="../ink/ink624.xml"/><Relationship Id="rId161" Type="http://schemas.openxmlformats.org/officeDocument/2006/relationships/image" Target="../media/image601.png"/><Relationship Id="rId217" Type="http://schemas.openxmlformats.org/officeDocument/2006/relationships/image" Target="../media/image629.png"/><Relationship Id="rId259" Type="http://schemas.openxmlformats.org/officeDocument/2006/relationships/image" Target="../media/image650.png"/><Relationship Id="rId23" Type="http://schemas.openxmlformats.org/officeDocument/2006/relationships/image" Target="../media/image3350.png"/><Relationship Id="rId119" Type="http://schemas.openxmlformats.org/officeDocument/2006/relationships/image" Target="../media/image580.png"/><Relationship Id="rId270" Type="http://schemas.openxmlformats.org/officeDocument/2006/relationships/customXml" Target="../ink/ink711.xml"/><Relationship Id="rId65" Type="http://schemas.openxmlformats.org/officeDocument/2006/relationships/image" Target="../media/image3560.png"/><Relationship Id="rId130" Type="http://schemas.openxmlformats.org/officeDocument/2006/relationships/customXml" Target="../ink/ink641.xml"/><Relationship Id="rId172" Type="http://schemas.openxmlformats.org/officeDocument/2006/relationships/customXml" Target="../ink/ink662.xml"/><Relationship Id="rId193" Type="http://schemas.openxmlformats.org/officeDocument/2006/relationships/image" Target="../media/image617.png"/><Relationship Id="rId207" Type="http://schemas.openxmlformats.org/officeDocument/2006/relationships/image" Target="../media/image624.png"/><Relationship Id="rId228" Type="http://schemas.openxmlformats.org/officeDocument/2006/relationships/customXml" Target="../ink/ink690.xml"/><Relationship Id="rId249" Type="http://schemas.openxmlformats.org/officeDocument/2006/relationships/image" Target="../media/image645.png"/><Relationship Id="rId13" Type="http://schemas.openxmlformats.org/officeDocument/2006/relationships/image" Target="../media/image3300.png"/><Relationship Id="rId109" Type="http://schemas.openxmlformats.org/officeDocument/2006/relationships/image" Target="../media/image575.png"/><Relationship Id="rId260" Type="http://schemas.openxmlformats.org/officeDocument/2006/relationships/customXml" Target="../ink/ink706.xml"/><Relationship Id="rId281" Type="http://schemas.openxmlformats.org/officeDocument/2006/relationships/image" Target="../media/image661.png"/><Relationship Id="rId34" Type="http://schemas.openxmlformats.org/officeDocument/2006/relationships/customXml" Target="../ink/ink593.xml"/><Relationship Id="rId55" Type="http://schemas.openxmlformats.org/officeDocument/2006/relationships/image" Target="../media/image3510.png"/><Relationship Id="rId76" Type="http://schemas.openxmlformats.org/officeDocument/2006/relationships/customXml" Target="../ink/ink614.xml"/><Relationship Id="rId97" Type="http://schemas.openxmlformats.org/officeDocument/2006/relationships/image" Target="../media/image569.png"/><Relationship Id="rId120" Type="http://schemas.openxmlformats.org/officeDocument/2006/relationships/customXml" Target="../ink/ink636.xml"/><Relationship Id="rId141" Type="http://schemas.openxmlformats.org/officeDocument/2006/relationships/image" Target="../media/image591.png"/><Relationship Id="rId7" Type="http://schemas.openxmlformats.org/officeDocument/2006/relationships/image" Target="../media/image3270.png"/><Relationship Id="rId162" Type="http://schemas.openxmlformats.org/officeDocument/2006/relationships/customXml" Target="../ink/ink657.xml"/><Relationship Id="rId183" Type="http://schemas.openxmlformats.org/officeDocument/2006/relationships/image" Target="../media/image612.png"/><Relationship Id="rId218" Type="http://schemas.openxmlformats.org/officeDocument/2006/relationships/customXml" Target="../ink/ink685.xml"/><Relationship Id="rId239" Type="http://schemas.openxmlformats.org/officeDocument/2006/relationships/image" Target="../media/image640.png"/><Relationship Id="rId250" Type="http://schemas.openxmlformats.org/officeDocument/2006/relationships/customXml" Target="../ink/ink701.xml"/><Relationship Id="rId271" Type="http://schemas.openxmlformats.org/officeDocument/2006/relationships/image" Target="../media/image656.png"/><Relationship Id="rId292" Type="http://schemas.openxmlformats.org/officeDocument/2006/relationships/customXml" Target="../ink/ink722.xml"/><Relationship Id="rId306" Type="http://schemas.openxmlformats.org/officeDocument/2006/relationships/customXml" Target="../ink/ink729.xml"/><Relationship Id="rId24" Type="http://schemas.openxmlformats.org/officeDocument/2006/relationships/customXml" Target="../ink/ink588.xml"/><Relationship Id="rId45" Type="http://schemas.openxmlformats.org/officeDocument/2006/relationships/image" Target="../media/image3460.png"/><Relationship Id="rId66" Type="http://schemas.openxmlformats.org/officeDocument/2006/relationships/customXml" Target="../ink/ink609.xml"/><Relationship Id="rId87" Type="http://schemas.openxmlformats.org/officeDocument/2006/relationships/image" Target="../media/image564.png"/><Relationship Id="rId110" Type="http://schemas.openxmlformats.org/officeDocument/2006/relationships/customXml" Target="../ink/ink631.xml"/><Relationship Id="rId131" Type="http://schemas.openxmlformats.org/officeDocument/2006/relationships/image" Target="../media/image586.png"/><Relationship Id="rId152" Type="http://schemas.openxmlformats.org/officeDocument/2006/relationships/customXml" Target="../ink/ink652.xml"/><Relationship Id="rId173" Type="http://schemas.openxmlformats.org/officeDocument/2006/relationships/image" Target="../media/image607.png"/><Relationship Id="rId194" Type="http://schemas.openxmlformats.org/officeDocument/2006/relationships/customXml" Target="../ink/ink673.xml"/><Relationship Id="rId208" Type="http://schemas.openxmlformats.org/officeDocument/2006/relationships/customXml" Target="../ink/ink680.xml"/><Relationship Id="rId229" Type="http://schemas.openxmlformats.org/officeDocument/2006/relationships/image" Target="../media/image635.png"/><Relationship Id="rId240" Type="http://schemas.openxmlformats.org/officeDocument/2006/relationships/customXml" Target="../ink/ink696.xml"/><Relationship Id="rId261" Type="http://schemas.openxmlformats.org/officeDocument/2006/relationships/image" Target="../media/image651.png"/><Relationship Id="rId14" Type="http://schemas.openxmlformats.org/officeDocument/2006/relationships/customXml" Target="../ink/ink583.xml"/><Relationship Id="rId35" Type="http://schemas.openxmlformats.org/officeDocument/2006/relationships/image" Target="../media/image3410.png"/><Relationship Id="rId56" Type="http://schemas.openxmlformats.org/officeDocument/2006/relationships/customXml" Target="../ink/ink604.xml"/><Relationship Id="rId77" Type="http://schemas.openxmlformats.org/officeDocument/2006/relationships/image" Target="../media/image3620.png"/><Relationship Id="rId100" Type="http://schemas.openxmlformats.org/officeDocument/2006/relationships/customXml" Target="../ink/ink626.xml"/><Relationship Id="rId282" Type="http://schemas.openxmlformats.org/officeDocument/2006/relationships/customXml" Target="../ink/ink717.xml"/><Relationship Id="rId8" Type="http://schemas.openxmlformats.org/officeDocument/2006/relationships/customXml" Target="../ink/ink580.xml"/><Relationship Id="rId98" Type="http://schemas.openxmlformats.org/officeDocument/2006/relationships/customXml" Target="../ink/ink625.xml"/><Relationship Id="rId121" Type="http://schemas.openxmlformats.org/officeDocument/2006/relationships/image" Target="../media/image581.png"/><Relationship Id="rId142" Type="http://schemas.openxmlformats.org/officeDocument/2006/relationships/customXml" Target="../ink/ink647.xml"/><Relationship Id="rId163" Type="http://schemas.openxmlformats.org/officeDocument/2006/relationships/image" Target="../media/image602.png"/><Relationship Id="rId184" Type="http://schemas.openxmlformats.org/officeDocument/2006/relationships/customXml" Target="../ink/ink668.xml"/><Relationship Id="rId219" Type="http://schemas.openxmlformats.org/officeDocument/2006/relationships/image" Target="../media/image630.png"/><Relationship Id="rId230" Type="http://schemas.openxmlformats.org/officeDocument/2006/relationships/customXml" Target="../ink/ink691.xml"/><Relationship Id="rId251" Type="http://schemas.openxmlformats.org/officeDocument/2006/relationships/image" Target="../media/image646.png"/><Relationship Id="rId25" Type="http://schemas.openxmlformats.org/officeDocument/2006/relationships/image" Target="../media/image3360.png"/><Relationship Id="rId46" Type="http://schemas.openxmlformats.org/officeDocument/2006/relationships/customXml" Target="../ink/ink599.xml"/><Relationship Id="rId67" Type="http://schemas.openxmlformats.org/officeDocument/2006/relationships/image" Target="../media/image3570.png"/><Relationship Id="rId272" Type="http://schemas.openxmlformats.org/officeDocument/2006/relationships/customXml" Target="../ink/ink712.xml"/><Relationship Id="rId293" Type="http://schemas.openxmlformats.org/officeDocument/2006/relationships/image" Target="../media/image667.png"/><Relationship Id="rId307" Type="http://schemas.openxmlformats.org/officeDocument/2006/relationships/image" Target="../media/image674.png"/><Relationship Id="rId88" Type="http://schemas.openxmlformats.org/officeDocument/2006/relationships/customXml" Target="../ink/ink620.xml"/><Relationship Id="rId111" Type="http://schemas.openxmlformats.org/officeDocument/2006/relationships/image" Target="../media/image576.png"/><Relationship Id="rId132" Type="http://schemas.openxmlformats.org/officeDocument/2006/relationships/customXml" Target="../ink/ink642.xml"/><Relationship Id="rId153" Type="http://schemas.openxmlformats.org/officeDocument/2006/relationships/image" Target="../media/image597.png"/><Relationship Id="rId174" Type="http://schemas.openxmlformats.org/officeDocument/2006/relationships/customXml" Target="../ink/ink663.xml"/><Relationship Id="rId195" Type="http://schemas.openxmlformats.org/officeDocument/2006/relationships/image" Target="../media/image618.png"/><Relationship Id="rId209" Type="http://schemas.openxmlformats.org/officeDocument/2006/relationships/image" Target="../media/image625.png"/><Relationship Id="rId220" Type="http://schemas.openxmlformats.org/officeDocument/2006/relationships/customXml" Target="../ink/ink686.xml"/><Relationship Id="rId241" Type="http://schemas.openxmlformats.org/officeDocument/2006/relationships/image" Target="../media/image641.png"/><Relationship Id="rId15" Type="http://schemas.openxmlformats.org/officeDocument/2006/relationships/image" Target="../media/image3310.png"/><Relationship Id="rId36" Type="http://schemas.openxmlformats.org/officeDocument/2006/relationships/customXml" Target="../ink/ink594.xml"/><Relationship Id="rId57" Type="http://schemas.openxmlformats.org/officeDocument/2006/relationships/image" Target="../media/image3520.png"/><Relationship Id="rId262" Type="http://schemas.openxmlformats.org/officeDocument/2006/relationships/customXml" Target="../ink/ink707.xml"/><Relationship Id="rId283" Type="http://schemas.openxmlformats.org/officeDocument/2006/relationships/image" Target="../media/image662.png"/><Relationship Id="rId78" Type="http://schemas.openxmlformats.org/officeDocument/2006/relationships/customXml" Target="../ink/ink615.xml"/><Relationship Id="rId99" Type="http://schemas.openxmlformats.org/officeDocument/2006/relationships/image" Target="../media/image570.png"/><Relationship Id="rId101" Type="http://schemas.openxmlformats.org/officeDocument/2006/relationships/image" Target="../media/image571.png"/><Relationship Id="rId122" Type="http://schemas.openxmlformats.org/officeDocument/2006/relationships/customXml" Target="../ink/ink637.xml"/><Relationship Id="rId143" Type="http://schemas.openxmlformats.org/officeDocument/2006/relationships/image" Target="../media/image592.png"/><Relationship Id="rId164" Type="http://schemas.openxmlformats.org/officeDocument/2006/relationships/customXml" Target="../ink/ink658.xml"/><Relationship Id="rId185" Type="http://schemas.openxmlformats.org/officeDocument/2006/relationships/image" Target="../media/image613.png"/><Relationship Id="rId9" Type="http://schemas.openxmlformats.org/officeDocument/2006/relationships/image" Target="../media/image3280.png"/><Relationship Id="rId210" Type="http://schemas.openxmlformats.org/officeDocument/2006/relationships/customXml" Target="../ink/ink681.xml"/><Relationship Id="rId26" Type="http://schemas.openxmlformats.org/officeDocument/2006/relationships/customXml" Target="../ink/ink589.xml"/><Relationship Id="rId231" Type="http://schemas.openxmlformats.org/officeDocument/2006/relationships/image" Target="../media/image636.png"/><Relationship Id="rId252" Type="http://schemas.openxmlformats.org/officeDocument/2006/relationships/customXml" Target="../ink/ink702.xml"/><Relationship Id="rId273" Type="http://schemas.openxmlformats.org/officeDocument/2006/relationships/image" Target="../media/image657.png"/><Relationship Id="rId294" Type="http://schemas.openxmlformats.org/officeDocument/2006/relationships/customXml" Target="../ink/ink723.xml"/><Relationship Id="rId308" Type="http://schemas.openxmlformats.org/officeDocument/2006/relationships/customXml" Target="../ink/ink730.xml"/><Relationship Id="rId47" Type="http://schemas.openxmlformats.org/officeDocument/2006/relationships/image" Target="../media/image3470.png"/><Relationship Id="rId68" Type="http://schemas.openxmlformats.org/officeDocument/2006/relationships/customXml" Target="../ink/ink610.xml"/><Relationship Id="rId89" Type="http://schemas.openxmlformats.org/officeDocument/2006/relationships/image" Target="../media/image565.png"/><Relationship Id="rId112" Type="http://schemas.openxmlformats.org/officeDocument/2006/relationships/customXml" Target="../ink/ink632.xml"/><Relationship Id="rId133" Type="http://schemas.openxmlformats.org/officeDocument/2006/relationships/image" Target="../media/image587.png"/><Relationship Id="rId154" Type="http://schemas.openxmlformats.org/officeDocument/2006/relationships/customXml" Target="../ink/ink653.xml"/><Relationship Id="rId175" Type="http://schemas.openxmlformats.org/officeDocument/2006/relationships/image" Target="../media/image608.png"/><Relationship Id="rId196" Type="http://schemas.openxmlformats.org/officeDocument/2006/relationships/customXml" Target="../ink/ink674.xml"/><Relationship Id="rId200" Type="http://schemas.openxmlformats.org/officeDocument/2006/relationships/customXml" Target="../ink/ink676.xml"/><Relationship Id="rId16" Type="http://schemas.openxmlformats.org/officeDocument/2006/relationships/customXml" Target="../ink/ink584.xml"/><Relationship Id="rId221" Type="http://schemas.openxmlformats.org/officeDocument/2006/relationships/image" Target="../media/image631.png"/><Relationship Id="rId242" Type="http://schemas.openxmlformats.org/officeDocument/2006/relationships/customXml" Target="../ink/ink697.xml"/><Relationship Id="rId263" Type="http://schemas.openxmlformats.org/officeDocument/2006/relationships/image" Target="../media/image652.png"/><Relationship Id="rId284" Type="http://schemas.openxmlformats.org/officeDocument/2006/relationships/customXml" Target="../ink/ink718.xml"/><Relationship Id="rId37" Type="http://schemas.openxmlformats.org/officeDocument/2006/relationships/image" Target="../media/image3420.png"/><Relationship Id="rId58" Type="http://schemas.openxmlformats.org/officeDocument/2006/relationships/customXml" Target="../ink/ink605.xml"/><Relationship Id="rId79" Type="http://schemas.openxmlformats.org/officeDocument/2006/relationships/image" Target="../media/image3630.png"/><Relationship Id="rId102" Type="http://schemas.openxmlformats.org/officeDocument/2006/relationships/customXml" Target="../ink/ink627.xml"/><Relationship Id="rId123" Type="http://schemas.openxmlformats.org/officeDocument/2006/relationships/image" Target="../media/image582.png"/><Relationship Id="rId144" Type="http://schemas.openxmlformats.org/officeDocument/2006/relationships/customXml" Target="../ink/ink648.xml"/><Relationship Id="rId90" Type="http://schemas.openxmlformats.org/officeDocument/2006/relationships/customXml" Target="../ink/ink621.xml"/><Relationship Id="rId165" Type="http://schemas.openxmlformats.org/officeDocument/2006/relationships/image" Target="../media/image603.png"/><Relationship Id="rId186" Type="http://schemas.openxmlformats.org/officeDocument/2006/relationships/customXml" Target="../ink/ink669.xml"/><Relationship Id="rId211" Type="http://schemas.openxmlformats.org/officeDocument/2006/relationships/image" Target="../media/image626.png"/><Relationship Id="rId232" Type="http://schemas.openxmlformats.org/officeDocument/2006/relationships/customXml" Target="../ink/ink692.xml"/><Relationship Id="rId253" Type="http://schemas.openxmlformats.org/officeDocument/2006/relationships/image" Target="../media/image647.png"/><Relationship Id="rId274" Type="http://schemas.openxmlformats.org/officeDocument/2006/relationships/customXml" Target="../ink/ink713.xml"/><Relationship Id="rId295" Type="http://schemas.openxmlformats.org/officeDocument/2006/relationships/image" Target="../media/image668.png"/><Relationship Id="rId309" Type="http://schemas.openxmlformats.org/officeDocument/2006/relationships/image" Target="../media/image675.png"/><Relationship Id="rId27" Type="http://schemas.openxmlformats.org/officeDocument/2006/relationships/image" Target="../media/image3370.png"/><Relationship Id="rId48" Type="http://schemas.openxmlformats.org/officeDocument/2006/relationships/customXml" Target="../ink/ink600.xml"/><Relationship Id="rId69" Type="http://schemas.openxmlformats.org/officeDocument/2006/relationships/image" Target="../media/image3580.png"/><Relationship Id="rId113" Type="http://schemas.openxmlformats.org/officeDocument/2006/relationships/image" Target="../media/image577.png"/><Relationship Id="rId134" Type="http://schemas.openxmlformats.org/officeDocument/2006/relationships/customXml" Target="../ink/ink643.xml"/><Relationship Id="rId80" Type="http://schemas.openxmlformats.org/officeDocument/2006/relationships/customXml" Target="../ink/ink616.xml"/><Relationship Id="rId155" Type="http://schemas.openxmlformats.org/officeDocument/2006/relationships/image" Target="../media/image598.png"/><Relationship Id="rId176" Type="http://schemas.openxmlformats.org/officeDocument/2006/relationships/customXml" Target="../ink/ink664.xml"/><Relationship Id="rId197" Type="http://schemas.openxmlformats.org/officeDocument/2006/relationships/image" Target="../media/image619.png"/><Relationship Id="rId201" Type="http://schemas.openxmlformats.org/officeDocument/2006/relationships/image" Target="../media/image621.png"/><Relationship Id="rId222" Type="http://schemas.openxmlformats.org/officeDocument/2006/relationships/customXml" Target="../ink/ink687.xml"/><Relationship Id="rId243" Type="http://schemas.openxmlformats.org/officeDocument/2006/relationships/image" Target="../media/image642.png"/><Relationship Id="rId264" Type="http://schemas.openxmlformats.org/officeDocument/2006/relationships/customXml" Target="../ink/ink708.xml"/><Relationship Id="rId285" Type="http://schemas.openxmlformats.org/officeDocument/2006/relationships/image" Target="../media/image663.png"/><Relationship Id="rId17" Type="http://schemas.openxmlformats.org/officeDocument/2006/relationships/image" Target="../media/image3320.png"/><Relationship Id="rId38" Type="http://schemas.openxmlformats.org/officeDocument/2006/relationships/customXml" Target="../ink/ink595.xml"/><Relationship Id="rId59" Type="http://schemas.openxmlformats.org/officeDocument/2006/relationships/image" Target="../media/image3530.png"/><Relationship Id="rId103" Type="http://schemas.openxmlformats.org/officeDocument/2006/relationships/image" Target="../media/image572.png"/><Relationship Id="rId124" Type="http://schemas.openxmlformats.org/officeDocument/2006/relationships/customXml" Target="../ink/ink638.xml"/><Relationship Id="rId310" Type="http://schemas.openxmlformats.org/officeDocument/2006/relationships/customXml" Target="../ink/ink731.xml"/><Relationship Id="rId70" Type="http://schemas.openxmlformats.org/officeDocument/2006/relationships/customXml" Target="../ink/ink611.xml"/><Relationship Id="rId91" Type="http://schemas.openxmlformats.org/officeDocument/2006/relationships/image" Target="../media/image566.png"/><Relationship Id="rId145" Type="http://schemas.openxmlformats.org/officeDocument/2006/relationships/image" Target="../media/image593.png"/><Relationship Id="rId166" Type="http://schemas.openxmlformats.org/officeDocument/2006/relationships/customXml" Target="../ink/ink659.xml"/><Relationship Id="rId187" Type="http://schemas.openxmlformats.org/officeDocument/2006/relationships/image" Target="../media/image6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82.xml"/><Relationship Id="rId233" Type="http://schemas.openxmlformats.org/officeDocument/2006/relationships/image" Target="../media/image637.png"/><Relationship Id="rId254" Type="http://schemas.openxmlformats.org/officeDocument/2006/relationships/customXml" Target="../ink/ink703.xml"/><Relationship Id="rId28" Type="http://schemas.openxmlformats.org/officeDocument/2006/relationships/customXml" Target="../ink/ink590.xml"/><Relationship Id="rId49" Type="http://schemas.openxmlformats.org/officeDocument/2006/relationships/image" Target="../media/image3480.png"/><Relationship Id="rId114" Type="http://schemas.openxmlformats.org/officeDocument/2006/relationships/customXml" Target="../ink/ink633.xml"/><Relationship Id="rId275" Type="http://schemas.openxmlformats.org/officeDocument/2006/relationships/image" Target="../media/image658.png"/><Relationship Id="rId296" Type="http://schemas.openxmlformats.org/officeDocument/2006/relationships/customXml" Target="../ink/ink724.xml"/><Relationship Id="rId300" Type="http://schemas.openxmlformats.org/officeDocument/2006/relationships/customXml" Target="../ink/ink726.xml"/><Relationship Id="rId60" Type="http://schemas.openxmlformats.org/officeDocument/2006/relationships/customXml" Target="../ink/ink606.xml"/><Relationship Id="rId81" Type="http://schemas.openxmlformats.org/officeDocument/2006/relationships/image" Target="../media/image3640.png"/><Relationship Id="rId135" Type="http://schemas.openxmlformats.org/officeDocument/2006/relationships/image" Target="../media/image588.png"/><Relationship Id="rId156" Type="http://schemas.openxmlformats.org/officeDocument/2006/relationships/customXml" Target="../ink/ink654.xml"/><Relationship Id="rId177" Type="http://schemas.openxmlformats.org/officeDocument/2006/relationships/image" Target="../media/image609.png"/><Relationship Id="rId198" Type="http://schemas.openxmlformats.org/officeDocument/2006/relationships/customXml" Target="../ink/ink675.xml"/><Relationship Id="rId202" Type="http://schemas.openxmlformats.org/officeDocument/2006/relationships/customXml" Target="../ink/ink677.xml"/><Relationship Id="rId223" Type="http://schemas.openxmlformats.org/officeDocument/2006/relationships/image" Target="../media/image632.png"/><Relationship Id="rId244" Type="http://schemas.openxmlformats.org/officeDocument/2006/relationships/customXml" Target="../ink/ink698.xml"/><Relationship Id="rId18" Type="http://schemas.openxmlformats.org/officeDocument/2006/relationships/customXml" Target="../ink/ink585.xml"/><Relationship Id="rId39" Type="http://schemas.openxmlformats.org/officeDocument/2006/relationships/image" Target="../media/image3430.png"/><Relationship Id="rId265" Type="http://schemas.openxmlformats.org/officeDocument/2006/relationships/image" Target="../media/image653.png"/><Relationship Id="rId286" Type="http://schemas.openxmlformats.org/officeDocument/2006/relationships/customXml" Target="../ink/ink719.xml"/><Relationship Id="rId50" Type="http://schemas.openxmlformats.org/officeDocument/2006/relationships/customXml" Target="../ink/ink601.xml"/><Relationship Id="rId104" Type="http://schemas.openxmlformats.org/officeDocument/2006/relationships/customXml" Target="../ink/ink628.xml"/><Relationship Id="rId125" Type="http://schemas.openxmlformats.org/officeDocument/2006/relationships/image" Target="../media/image583.png"/><Relationship Id="rId146" Type="http://schemas.openxmlformats.org/officeDocument/2006/relationships/customXml" Target="../ink/ink649.xml"/><Relationship Id="rId167" Type="http://schemas.openxmlformats.org/officeDocument/2006/relationships/image" Target="../media/image604.png"/><Relationship Id="rId188" Type="http://schemas.openxmlformats.org/officeDocument/2006/relationships/customXml" Target="../ink/ink670.xml"/><Relationship Id="rId311" Type="http://schemas.openxmlformats.org/officeDocument/2006/relationships/image" Target="../media/image676.png"/><Relationship Id="rId71" Type="http://schemas.openxmlformats.org/officeDocument/2006/relationships/image" Target="../media/image3590.png"/><Relationship Id="rId92" Type="http://schemas.openxmlformats.org/officeDocument/2006/relationships/customXml" Target="../ink/ink622.xml"/><Relationship Id="rId213" Type="http://schemas.openxmlformats.org/officeDocument/2006/relationships/image" Target="../media/image627.png"/><Relationship Id="rId234" Type="http://schemas.openxmlformats.org/officeDocument/2006/relationships/customXml" Target="../ink/ink693.xml"/><Relationship Id="rId2" Type="http://schemas.openxmlformats.org/officeDocument/2006/relationships/customXml" Target="../ink/ink577.xml"/><Relationship Id="rId29" Type="http://schemas.openxmlformats.org/officeDocument/2006/relationships/image" Target="../media/image3380.png"/><Relationship Id="rId255" Type="http://schemas.openxmlformats.org/officeDocument/2006/relationships/image" Target="../media/image648.png"/><Relationship Id="rId276" Type="http://schemas.openxmlformats.org/officeDocument/2006/relationships/customXml" Target="../ink/ink714.xml"/><Relationship Id="rId297" Type="http://schemas.openxmlformats.org/officeDocument/2006/relationships/image" Target="../media/image669.png"/><Relationship Id="rId40" Type="http://schemas.openxmlformats.org/officeDocument/2006/relationships/customXml" Target="../ink/ink596.xml"/><Relationship Id="rId115" Type="http://schemas.openxmlformats.org/officeDocument/2006/relationships/image" Target="../media/image578.png"/><Relationship Id="rId136" Type="http://schemas.openxmlformats.org/officeDocument/2006/relationships/customXml" Target="../ink/ink644.xml"/><Relationship Id="rId157" Type="http://schemas.openxmlformats.org/officeDocument/2006/relationships/image" Target="../media/image599.png"/><Relationship Id="rId178" Type="http://schemas.openxmlformats.org/officeDocument/2006/relationships/customXml" Target="../ink/ink665.xml"/><Relationship Id="rId301" Type="http://schemas.openxmlformats.org/officeDocument/2006/relationships/image" Target="../media/image671.png"/><Relationship Id="rId61" Type="http://schemas.openxmlformats.org/officeDocument/2006/relationships/image" Target="../media/image3540.png"/><Relationship Id="rId82" Type="http://schemas.openxmlformats.org/officeDocument/2006/relationships/customXml" Target="../ink/ink617.xml"/><Relationship Id="rId199" Type="http://schemas.openxmlformats.org/officeDocument/2006/relationships/image" Target="../media/image620.png"/><Relationship Id="rId203" Type="http://schemas.openxmlformats.org/officeDocument/2006/relationships/image" Target="../media/image622.png"/><Relationship Id="rId19" Type="http://schemas.openxmlformats.org/officeDocument/2006/relationships/image" Target="../media/image3330.png"/><Relationship Id="rId224" Type="http://schemas.openxmlformats.org/officeDocument/2006/relationships/customXml" Target="../ink/ink688.xml"/><Relationship Id="rId245" Type="http://schemas.openxmlformats.org/officeDocument/2006/relationships/image" Target="../media/image643.png"/><Relationship Id="rId266" Type="http://schemas.openxmlformats.org/officeDocument/2006/relationships/customXml" Target="../ink/ink709.xml"/><Relationship Id="rId287" Type="http://schemas.openxmlformats.org/officeDocument/2006/relationships/image" Target="../media/image664.png"/><Relationship Id="rId30" Type="http://schemas.openxmlformats.org/officeDocument/2006/relationships/customXml" Target="../ink/ink591.xml"/><Relationship Id="rId105" Type="http://schemas.openxmlformats.org/officeDocument/2006/relationships/image" Target="../media/image573.png"/><Relationship Id="rId126" Type="http://schemas.openxmlformats.org/officeDocument/2006/relationships/customXml" Target="../ink/ink639.xml"/><Relationship Id="rId147" Type="http://schemas.openxmlformats.org/officeDocument/2006/relationships/image" Target="../media/image594.png"/><Relationship Id="rId168" Type="http://schemas.openxmlformats.org/officeDocument/2006/relationships/customXml" Target="../ink/ink660.xml"/><Relationship Id="rId312" Type="http://schemas.openxmlformats.org/officeDocument/2006/relationships/customXml" Target="../ink/ink732.xml"/><Relationship Id="rId51" Type="http://schemas.openxmlformats.org/officeDocument/2006/relationships/image" Target="../media/image3490.png"/><Relationship Id="rId72" Type="http://schemas.openxmlformats.org/officeDocument/2006/relationships/customXml" Target="../ink/ink612.xml"/><Relationship Id="rId93" Type="http://schemas.openxmlformats.org/officeDocument/2006/relationships/image" Target="../media/image567.png"/><Relationship Id="rId189" Type="http://schemas.openxmlformats.org/officeDocument/2006/relationships/image" Target="../media/image615.png"/><Relationship Id="rId3" Type="http://schemas.openxmlformats.org/officeDocument/2006/relationships/image" Target="../media/image3250.png"/><Relationship Id="rId214" Type="http://schemas.openxmlformats.org/officeDocument/2006/relationships/customXml" Target="../ink/ink683.xml"/><Relationship Id="rId235" Type="http://schemas.openxmlformats.org/officeDocument/2006/relationships/image" Target="../media/image638.png"/><Relationship Id="rId256" Type="http://schemas.openxmlformats.org/officeDocument/2006/relationships/customXml" Target="../ink/ink704.xml"/><Relationship Id="rId277" Type="http://schemas.openxmlformats.org/officeDocument/2006/relationships/image" Target="../media/image659.png"/><Relationship Id="rId298" Type="http://schemas.openxmlformats.org/officeDocument/2006/relationships/customXml" Target="../ink/ink725.xml"/><Relationship Id="rId116" Type="http://schemas.openxmlformats.org/officeDocument/2006/relationships/customXml" Target="../ink/ink634.xml"/><Relationship Id="rId137" Type="http://schemas.openxmlformats.org/officeDocument/2006/relationships/image" Target="../media/image589.png"/><Relationship Id="rId158" Type="http://schemas.openxmlformats.org/officeDocument/2006/relationships/customXml" Target="../ink/ink655.xml"/><Relationship Id="rId302" Type="http://schemas.openxmlformats.org/officeDocument/2006/relationships/customXml" Target="../ink/ink727.xml"/><Relationship Id="rId20" Type="http://schemas.openxmlformats.org/officeDocument/2006/relationships/customXml" Target="../ink/ink586.xml"/><Relationship Id="rId41" Type="http://schemas.openxmlformats.org/officeDocument/2006/relationships/image" Target="../media/image3440.png"/><Relationship Id="rId62" Type="http://schemas.openxmlformats.org/officeDocument/2006/relationships/customXml" Target="../ink/ink607.xml"/><Relationship Id="rId83" Type="http://schemas.openxmlformats.org/officeDocument/2006/relationships/image" Target="../media/image3650.png"/><Relationship Id="rId179" Type="http://schemas.openxmlformats.org/officeDocument/2006/relationships/image" Target="../media/image610.png"/><Relationship Id="rId190" Type="http://schemas.openxmlformats.org/officeDocument/2006/relationships/customXml" Target="../ink/ink671.xml"/><Relationship Id="rId204" Type="http://schemas.openxmlformats.org/officeDocument/2006/relationships/customXml" Target="../ink/ink678.xml"/><Relationship Id="rId225" Type="http://schemas.openxmlformats.org/officeDocument/2006/relationships/image" Target="../media/image633.png"/><Relationship Id="rId246" Type="http://schemas.openxmlformats.org/officeDocument/2006/relationships/customXml" Target="../ink/ink699.xml"/><Relationship Id="rId267" Type="http://schemas.openxmlformats.org/officeDocument/2006/relationships/image" Target="../media/image654.png"/><Relationship Id="rId288" Type="http://schemas.openxmlformats.org/officeDocument/2006/relationships/customXml" Target="../ink/ink720.xml"/><Relationship Id="rId106" Type="http://schemas.openxmlformats.org/officeDocument/2006/relationships/customXml" Target="../ink/ink629.xml"/><Relationship Id="rId127" Type="http://schemas.openxmlformats.org/officeDocument/2006/relationships/image" Target="../media/image584.png"/><Relationship Id="rId313" Type="http://schemas.openxmlformats.org/officeDocument/2006/relationships/image" Target="../media/image677.png"/><Relationship Id="rId10" Type="http://schemas.openxmlformats.org/officeDocument/2006/relationships/customXml" Target="../ink/ink581.xml"/><Relationship Id="rId31" Type="http://schemas.openxmlformats.org/officeDocument/2006/relationships/image" Target="../media/image3390.png"/><Relationship Id="rId52" Type="http://schemas.openxmlformats.org/officeDocument/2006/relationships/customXml" Target="../ink/ink602.xml"/><Relationship Id="rId73" Type="http://schemas.openxmlformats.org/officeDocument/2006/relationships/image" Target="../media/image3600.png"/><Relationship Id="rId94" Type="http://schemas.openxmlformats.org/officeDocument/2006/relationships/customXml" Target="../ink/ink623.xml"/><Relationship Id="rId148" Type="http://schemas.openxmlformats.org/officeDocument/2006/relationships/customXml" Target="../ink/ink650.xml"/><Relationship Id="rId169" Type="http://schemas.openxmlformats.org/officeDocument/2006/relationships/image" Target="../media/image605.png"/><Relationship Id="rId4" Type="http://schemas.openxmlformats.org/officeDocument/2006/relationships/customXml" Target="../ink/ink578.xml"/><Relationship Id="rId180" Type="http://schemas.openxmlformats.org/officeDocument/2006/relationships/customXml" Target="../ink/ink666.xml"/><Relationship Id="rId215" Type="http://schemas.openxmlformats.org/officeDocument/2006/relationships/image" Target="../media/image628.png"/><Relationship Id="rId236" Type="http://schemas.openxmlformats.org/officeDocument/2006/relationships/customXml" Target="../ink/ink694.xml"/><Relationship Id="rId257" Type="http://schemas.openxmlformats.org/officeDocument/2006/relationships/image" Target="../media/image649.png"/><Relationship Id="rId278" Type="http://schemas.openxmlformats.org/officeDocument/2006/relationships/customXml" Target="../ink/ink715.xml"/><Relationship Id="rId303" Type="http://schemas.openxmlformats.org/officeDocument/2006/relationships/image" Target="../media/image672.png"/><Relationship Id="rId42" Type="http://schemas.openxmlformats.org/officeDocument/2006/relationships/customXml" Target="../ink/ink597.xml"/><Relationship Id="rId84" Type="http://schemas.openxmlformats.org/officeDocument/2006/relationships/customXml" Target="../ink/ink618.xml"/><Relationship Id="rId138" Type="http://schemas.openxmlformats.org/officeDocument/2006/relationships/customXml" Target="../ink/ink645.xml"/><Relationship Id="rId191" Type="http://schemas.openxmlformats.org/officeDocument/2006/relationships/image" Target="../media/image616.png"/><Relationship Id="rId205" Type="http://schemas.openxmlformats.org/officeDocument/2006/relationships/image" Target="../media/image623.png"/><Relationship Id="rId247" Type="http://schemas.openxmlformats.org/officeDocument/2006/relationships/image" Target="../media/image644.png"/><Relationship Id="rId107" Type="http://schemas.openxmlformats.org/officeDocument/2006/relationships/image" Target="../media/image574.png"/><Relationship Id="rId289" Type="http://schemas.openxmlformats.org/officeDocument/2006/relationships/image" Target="../media/image665.png"/><Relationship Id="rId11" Type="http://schemas.openxmlformats.org/officeDocument/2006/relationships/image" Target="../media/image3290.png"/><Relationship Id="rId53" Type="http://schemas.openxmlformats.org/officeDocument/2006/relationships/image" Target="../media/image3500.png"/><Relationship Id="rId149" Type="http://schemas.openxmlformats.org/officeDocument/2006/relationships/image" Target="../media/image595.png"/><Relationship Id="rId314" Type="http://schemas.openxmlformats.org/officeDocument/2006/relationships/customXml" Target="../ink/ink733.xml"/><Relationship Id="rId95" Type="http://schemas.openxmlformats.org/officeDocument/2006/relationships/image" Target="../media/image568.png"/><Relationship Id="rId160" Type="http://schemas.openxmlformats.org/officeDocument/2006/relationships/customXml" Target="../ink/ink656.xml"/><Relationship Id="rId216" Type="http://schemas.openxmlformats.org/officeDocument/2006/relationships/customXml" Target="../ink/ink684.xml"/><Relationship Id="rId258" Type="http://schemas.openxmlformats.org/officeDocument/2006/relationships/customXml" Target="../ink/ink705.xml"/><Relationship Id="rId22" Type="http://schemas.openxmlformats.org/officeDocument/2006/relationships/customXml" Target="../ink/ink587.xml"/><Relationship Id="rId64" Type="http://schemas.openxmlformats.org/officeDocument/2006/relationships/customXml" Target="../ink/ink608.xml"/><Relationship Id="rId118" Type="http://schemas.openxmlformats.org/officeDocument/2006/relationships/customXml" Target="../ink/ink635.xml"/><Relationship Id="rId171" Type="http://schemas.openxmlformats.org/officeDocument/2006/relationships/image" Target="../media/image606.png"/><Relationship Id="rId227" Type="http://schemas.openxmlformats.org/officeDocument/2006/relationships/image" Target="../media/image634.png"/><Relationship Id="rId269" Type="http://schemas.openxmlformats.org/officeDocument/2006/relationships/image" Target="../media/image655.png"/><Relationship Id="rId33" Type="http://schemas.openxmlformats.org/officeDocument/2006/relationships/image" Target="../media/image3400.png"/><Relationship Id="rId129" Type="http://schemas.openxmlformats.org/officeDocument/2006/relationships/image" Target="../media/image585.png"/><Relationship Id="rId280" Type="http://schemas.openxmlformats.org/officeDocument/2006/relationships/customXml" Target="../ink/ink716.xml"/><Relationship Id="rId75" Type="http://schemas.openxmlformats.org/officeDocument/2006/relationships/image" Target="../media/image3610.png"/><Relationship Id="rId140" Type="http://schemas.openxmlformats.org/officeDocument/2006/relationships/customXml" Target="../ink/ink646.xml"/><Relationship Id="rId182" Type="http://schemas.openxmlformats.org/officeDocument/2006/relationships/customXml" Target="../ink/ink667.xml"/><Relationship Id="rId6" Type="http://schemas.openxmlformats.org/officeDocument/2006/relationships/customXml" Target="../ink/ink579.xml"/><Relationship Id="rId238" Type="http://schemas.openxmlformats.org/officeDocument/2006/relationships/customXml" Target="../ink/ink695.xml"/><Relationship Id="rId291" Type="http://schemas.openxmlformats.org/officeDocument/2006/relationships/image" Target="../media/image666.png"/><Relationship Id="rId305" Type="http://schemas.openxmlformats.org/officeDocument/2006/relationships/image" Target="../media/image673.png"/><Relationship Id="rId44" Type="http://schemas.openxmlformats.org/officeDocument/2006/relationships/customXml" Target="../ink/ink598.xml"/><Relationship Id="rId86" Type="http://schemas.openxmlformats.org/officeDocument/2006/relationships/customXml" Target="../ink/ink619.xml"/><Relationship Id="rId151" Type="http://schemas.openxmlformats.org/officeDocument/2006/relationships/image" Target="../media/image59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4.png"/><Relationship Id="rId299" Type="http://schemas.openxmlformats.org/officeDocument/2006/relationships/image" Target="../media/image825.png"/><Relationship Id="rId21" Type="http://schemas.openxmlformats.org/officeDocument/2006/relationships/image" Target="../media/image687.png"/><Relationship Id="rId63" Type="http://schemas.openxmlformats.org/officeDocument/2006/relationships/image" Target="../media/image651.png"/><Relationship Id="rId159" Type="http://schemas.openxmlformats.org/officeDocument/2006/relationships/image" Target="../media/image755.png"/><Relationship Id="rId324" Type="http://schemas.openxmlformats.org/officeDocument/2006/relationships/customXml" Target="../ink/ink895.xml"/><Relationship Id="rId170" Type="http://schemas.openxmlformats.org/officeDocument/2006/relationships/customXml" Target="../ink/ink818.xml"/><Relationship Id="rId226" Type="http://schemas.openxmlformats.org/officeDocument/2006/relationships/customXml" Target="../ink/ink846.xml"/><Relationship Id="rId268" Type="http://schemas.openxmlformats.org/officeDocument/2006/relationships/customXml" Target="../ink/ink867.xml"/><Relationship Id="rId32" Type="http://schemas.openxmlformats.org/officeDocument/2006/relationships/customXml" Target="../ink/ink749.xml"/><Relationship Id="rId74" Type="http://schemas.openxmlformats.org/officeDocument/2006/relationships/customXml" Target="../ink/ink770.xml"/><Relationship Id="rId128" Type="http://schemas.openxmlformats.org/officeDocument/2006/relationships/customXml" Target="../ink/ink797.xml"/><Relationship Id="rId5" Type="http://schemas.openxmlformats.org/officeDocument/2006/relationships/image" Target="../media/image644.png"/><Relationship Id="rId181" Type="http://schemas.openxmlformats.org/officeDocument/2006/relationships/image" Target="../media/image766.png"/><Relationship Id="rId237" Type="http://schemas.openxmlformats.org/officeDocument/2006/relationships/image" Target="../media/image794.png"/><Relationship Id="rId279" Type="http://schemas.openxmlformats.org/officeDocument/2006/relationships/image" Target="../media/image815.png"/><Relationship Id="rId43" Type="http://schemas.openxmlformats.org/officeDocument/2006/relationships/image" Target="../media/image698.png"/><Relationship Id="rId139" Type="http://schemas.openxmlformats.org/officeDocument/2006/relationships/image" Target="../media/image745.png"/><Relationship Id="rId290" Type="http://schemas.openxmlformats.org/officeDocument/2006/relationships/customXml" Target="../ink/ink878.xml"/><Relationship Id="rId304" Type="http://schemas.openxmlformats.org/officeDocument/2006/relationships/customXml" Target="../ink/ink885.xml"/><Relationship Id="rId85" Type="http://schemas.openxmlformats.org/officeDocument/2006/relationships/image" Target="../media/image718.png"/><Relationship Id="rId150" Type="http://schemas.openxmlformats.org/officeDocument/2006/relationships/customXml" Target="../ink/ink808.xml"/><Relationship Id="rId192" Type="http://schemas.openxmlformats.org/officeDocument/2006/relationships/customXml" Target="../ink/ink829.xml"/><Relationship Id="rId206" Type="http://schemas.openxmlformats.org/officeDocument/2006/relationships/customXml" Target="../ink/ink836.xml"/><Relationship Id="rId248" Type="http://schemas.openxmlformats.org/officeDocument/2006/relationships/customXml" Target="../ink/ink857.xml"/><Relationship Id="rId12" Type="http://schemas.openxmlformats.org/officeDocument/2006/relationships/customXml" Target="../ink/ink739.xml"/><Relationship Id="rId108" Type="http://schemas.openxmlformats.org/officeDocument/2006/relationships/customXml" Target="../ink/ink787.xml"/><Relationship Id="rId315" Type="http://schemas.openxmlformats.org/officeDocument/2006/relationships/image" Target="../media/image833.png"/><Relationship Id="rId54" Type="http://schemas.openxmlformats.org/officeDocument/2006/relationships/customXml" Target="../ink/ink760.xml"/><Relationship Id="rId96" Type="http://schemas.openxmlformats.org/officeDocument/2006/relationships/customXml" Target="../ink/ink781.xml"/><Relationship Id="rId161" Type="http://schemas.openxmlformats.org/officeDocument/2006/relationships/image" Target="../media/image756.png"/><Relationship Id="rId217" Type="http://schemas.openxmlformats.org/officeDocument/2006/relationships/image" Target="../media/image784.png"/><Relationship Id="rId259" Type="http://schemas.openxmlformats.org/officeDocument/2006/relationships/image" Target="../media/image805.png"/><Relationship Id="rId23" Type="http://schemas.openxmlformats.org/officeDocument/2006/relationships/image" Target="../media/image688.png"/><Relationship Id="rId119" Type="http://schemas.openxmlformats.org/officeDocument/2006/relationships/image" Target="../media/image735.png"/><Relationship Id="rId270" Type="http://schemas.openxmlformats.org/officeDocument/2006/relationships/customXml" Target="../ink/ink868.xml"/><Relationship Id="rId326" Type="http://schemas.openxmlformats.org/officeDocument/2006/relationships/customXml" Target="../ink/ink896.xml"/><Relationship Id="rId65" Type="http://schemas.openxmlformats.org/officeDocument/2006/relationships/image" Target="../media/image708.png"/><Relationship Id="rId130" Type="http://schemas.openxmlformats.org/officeDocument/2006/relationships/customXml" Target="../ink/ink798.xml"/><Relationship Id="rId172" Type="http://schemas.openxmlformats.org/officeDocument/2006/relationships/customXml" Target="../ink/ink819.xml"/><Relationship Id="rId228" Type="http://schemas.openxmlformats.org/officeDocument/2006/relationships/customXml" Target="../ink/ink847.xml"/><Relationship Id="rId281" Type="http://schemas.openxmlformats.org/officeDocument/2006/relationships/image" Target="../media/image816.png"/><Relationship Id="rId34" Type="http://schemas.openxmlformats.org/officeDocument/2006/relationships/customXml" Target="../ink/ink750.xml"/><Relationship Id="rId76" Type="http://schemas.openxmlformats.org/officeDocument/2006/relationships/customXml" Target="../ink/ink771.xml"/><Relationship Id="rId141" Type="http://schemas.openxmlformats.org/officeDocument/2006/relationships/image" Target="../media/image746.png"/><Relationship Id="rId7" Type="http://schemas.openxmlformats.org/officeDocument/2006/relationships/image" Target="../media/image680.png"/><Relationship Id="rId183" Type="http://schemas.openxmlformats.org/officeDocument/2006/relationships/image" Target="../media/image767.png"/><Relationship Id="rId239" Type="http://schemas.openxmlformats.org/officeDocument/2006/relationships/image" Target="../media/image795.png"/><Relationship Id="rId250" Type="http://schemas.openxmlformats.org/officeDocument/2006/relationships/customXml" Target="../ink/ink858.xml"/><Relationship Id="rId271" Type="http://schemas.openxmlformats.org/officeDocument/2006/relationships/image" Target="../media/image811.png"/><Relationship Id="rId292" Type="http://schemas.openxmlformats.org/officeDocument/2006/relationships/customXml" Target="../ink/ink879.xml"/><Relationship Id="rId306" Type="http://schemas.openxmlformats.org/officeDocument/2006/relationships/customXml" Target="../ink/ink886.xml"/><Relationship Id="rId24" Type="http://schemas.openxmlformats.org/officeDocument/2006/relationships/customXml" Target="../ink/ink745.xml"/><Relationship Id="rId45" Type="http://schemas.openxmlformats.org/officeDocument/2006/relationships/image" Target="../media/image699.png"/><Relationship Id="rId66" Type="http://schemas.openxmlformats.org/officeDocument/2006/relationships/customXml" Target="../ink/ink766.xml"/><Relationship Id="rId87" Type="http://schemas.openxmlformats.org/officeDocument/2006/relationships/image" Target="../media/image719.png"/><Relationship Id="rId110" Type="http://schemas.openxmlformats.org/officeDocument/2006/relationships/customXml" Target="../ink/ink788.xml"/><Relationship Id="rId131" Type="http://schemas.openxmlformats.org/officeDocument/2006/relationships/image" Target="../media/image741.png"/><Relationship Id="rId327" Type="http://schemas.openxmlformats.org/officeDocument/2006/relationships/image" Target="../media/image839.png"/><Relationship Id="rId152" Type="http://schemas.openxmlformats.org/officeDocument/2006/relationships/customXml" Target="../ink/ink809.xml"/><Relationship Id="rId173" Type="http://schemas.openxmlformats.org/officeDocument/2006/relationships/image" Target="../media/image762.png"/><Relationship Id="rId194" Type="http://schemas.openxmlformats.org/officeDocument/2006/relationships/customXml" Target="../ink/ink830.xml"/><Relationship Id="rId208" Type="http://schemas.openxmlformats.org/officeDocument/2006/relationships/customXml" Target="../ink/ink837.xml"/><Relationship Id="rId229" Type="http://schemas.openxmlformats.org/officeDocument/2006/relationships/image" Target="../media/image790.png"/><Relationship Id="rId240" Type="http://schemas.openxmlformats.org/officeDocument/2006/relationships/customXml" Target="../ink/ink853.xml"/><Relationship Id="rId261" Type="http://schemas.openxmlformats.org/officeDocument/2006/relationships/image" Target="../media/image806.png"/><Relationship Id="rId14" Type="http://schemas.openxmlformats.org/officeDocument/2006/relationships/customXml" Target="../ink/ink740.xml"/><Relationship Id="rId35" Type="http://schemas.openxmlformats.org/officeDocument/2006/relationships/image" Target="../media/image694.png"/><Relationship Id="rId56" Type="http://schemas.openxmlformats.org/officeDocument/2006/relationships/customXml" Target="../ink/ink761.xml"/><Relationship Id="rId77" Type="http://schemas.openxmlformats.org/officeDocument/2006/relationships/image" Target="../media/image714.png"/><Relationship Id="rId100" Type="http://schemas.openxmlformats.org/officeDocument/2006/relationships/customXml" Target="../ink/ink783.xml"/><Relationship Id="rId282" Type="http://schemas.openxmlformats.org/officeDocument/2006/relationships/customXml" Target="../ink/ink874.xml"/><Relationship Id="rId317" Type="http://schemas.openxmlformats.org/officeDocument/2006/relationships/image" Target="../media/image834.png"/><Relationship Id="rId8" Type="http://schemas.openxmlformats.org/officeDocument/2006/relationships/customXml" Target="../ink/ink737.xml"/><Relationship Id="rId98" Type="http://schemas.openxmlformats.org/officeDocument/2006/relationships/customXml" Target="../ink/ink782.xml"/><Relationship Id="rId121" Type="http://schemas.openxmlformats.org/officeDocument/2006/relationships/image" Target="../media/image736.png"/><Relationship Id="rId142" Type="http://schemas.openxmlformats.org/officeDocument/2006/relationships/customXml" Target="../ink/ink804.xml"/><Relationship Id="rId163" Type="http://schemas.openxmlformats.org/officeDocument/2006/relationships/image" Target="../media/image757.png"/><Relationship Id="rId184" Type="http://schemas.openxmlformats.org/officeDocument/2006/relationships/customXml" Target="../ink/ink825.xml"/><Relationship Id="rId219" Type="http://schemas.openxmlformats.org/officeDocument/2006/relationships/image" Target="../media/image785.png"/><Relationship Id="rId230" Type="http://schemas.openxmlformats.org/officeDocument/2006/relationships/customXml" Target="../ink/ink848.xml"/><Relationship Id="rId251" Type="http://schemas.openxmlformats.org/officeDocument/2006/relationships/image" Target="../media/image801.png"/><Relationship Id="rId25" Type="http://schemas.openxmlformats.org/officeDocument/2006/relationships/image" Target="../media/image689.png"/><Relationship Id="rId46" Type="http://schemas.openxmlformats.org/officeDocument/2006/relationships/customXml" Target="../ink/ink756.xml"/><Relationship Id="rId67" Type="http://schemas.openxmlformats.org/officeDocument/2006/relationships/image" Target="../media/image709.png"/><Relationship Id="rId272" Type="http://schemas.openxmlformats.org/officeDocument/2006/relationships/customXml" Target="../ink/ink869.xml"/><Relationship Id="rId293" Type="http://schemas.openxmlformats.org/officeDocument/2006/relationships/image" Target="../media/image822.png"/><Relationship Id="rId307" Type="http://schemas.openxmlformats.org/officeDocument/2006/relationships/image" Target="../media/image829.png"/><Relationship Id="rId328" Type="http://schemas.openxmlformats.org/officeDocument/2006/relationships/customXml" Target="../ink/ink897.xml"/><Relationship Id="rId88" Type="http://schemas.openxmlformats.org/officeDocument/2006/relationships/customXml" Target="../ink/ink777.xml"/><Relationship Id="rId111" Type="http://schemas.openxmlformats.org/officeDocument/2006/relationships/image" Target="../media/image731.png"/><Relationship Id="rId132" Type="http://schemas.openxmlformats.org/officeDocument/2006/relationships/customXml" Target="../ink/ink799.xml"/><Relationship Id="rId153" Type="http://schemas.openxmlformats.org/officeDocument/2006/relationships/image" Target="../media/image752.png"/><Relationship Id="rId174" Type="http://schemas.openxmlformats.org/officeDocument/2006/relationships/customXml" Target="../ink/ink820.xml"/><Relationship Id="rId195" Type="http://schemas.openxmlformats.org/officeDocument/2006/relationships/image" Target="../media/image773.png"/><Relationship Id="rId209" Type="http://schemas.openxmlformats.org/officeDocument/2006/relationships/image" Target="../media/image780.png"/><Relationship Id="rId220" Type="http://schemas.openxmlformats.org/officeDocument/2006/relationships/customXml" Target="../ink/ink843.xml"/><Relationship Id="rId241" Type="http://schemas.openxmlformats.org/officeDocument/2006/relationships/image" Target="../media/image796.png"/><Relationship Id="rId15" Type="http://schemas.openxmlformats.org/officeDocument/2006/relationships/image" Target="../media/image684.png"/><Relationship Id="rId36" Type="http://schemas.openxmlformats.org/officeDocument/2006/relationships/customXml" Target="../ink/ink751.xml"/><Relationship Id="rId57" Type="http://schemas.openxmlformats.org/officeDocument/2006/relationships/image" Target="../media/image705.png"/><Relationship Id="rId262" Type="http://schemas.openxmlformats.org/officeDocument/2006/relationships/customXml" Target="../ink/ink864.xml"/><Relationship Id="rId283" Type="http://schemas.openxmlformats.org/officeDocument/2006/relationships/image" Target="../media/image817.png"/><Relationship Id="rId318" Type="http://schemas.openxmlformats.org/officeDocument/2006/relationships/customXml" Target="../ink/ink892.xml"/><Relationship Id="rId78" Type="http://schemas.openxmlformats.org/officeDocument/2006/relationships/customXml" Target="../ink/ink772.xml"/><Relationship Id="rId99" Type="http://schemas.openxmlformats.org/officeDocument/2006/relationships/image" Target="../media/image725.png"/><Relationship Id="rId101" Type="http://schemas.openxmlformats.org/officeDocument/2006/relationships/image" Target="../media/image726.png"/><Relationship Id="rId122" Type="http://schemas.openxmlformats.org/officeDocument/2006/relationships/customXml" Target="../ink/ink794.xml"/><Relationship Id="rId143" Type="http://schemas.openxmlformats.org/officeDocument/2006/relationships/image" Target="../media/image747.png"/><Relationship Id="rId164" Type="http://schemas.openxmlformats.org/officeDocument/2006/relationships/customXml" Target="../ink/ink815.xml"/><Relationship Id="rId185" Type="http://schemas.openxmlformats.org/officeDocument/2006/relationships/image" Target="../media/image768.png"/><Relationship Id="rId9" Type="http://schemas.openxmlformats.org/officeDocument/2006/relationships/image" Target="../media/image681.png"/><Relationship Id="rId210" Type="http://schemas.openxmlformats.org/officeDocument/2006/relationships/customXml" Target="../ink/ink838.xml"/><Relationship Id="rId26" Type="http://schemas.openxmlformats.org/officeDocument/2006/relationships/customXml" Target="../ink/ink746.xml"/><Relationship Id="rId231" Type="http://schemas.openxmlformats.org/officeDocument/2006/relationships/image" Target="../media/image791.png"/><Relationship Id="rId252" Type="http://schemas.openxmlformats.org/officeDocument/2006/relationships/customXml" Target="../ink/ink859.xml"/><Relationship Id="rId273" Type="http://schemas.openxmlformats.org/officeDocument/2006/relationships/image" Target="../media/image812.png"/><Relationship Id="rId294" Type="http://schemas.openxmlformats.org/officeDocument/2006/relationships/customXml" Target="../ink/ink880.xml"/><Relationship Id="rId308" Type="http://schemas.openxmlformats.org/officeDocument/2006/relationships/customXml" Target="../ink/ink887.xml"/><Relationship Id="rId329" Type="http://schemas.openxmlformats.org/officeDocument/2006/relationships/image" Target="../media/image840.png"/><Relationship Id="rId47" Type="http://schemas.openxmlformats.org/officeDocument/2006/relationships/image" Target="../media/image700.png"/><Relationship Id="rId68" Type="http://schemas.openxmlformats.org/officeDocument/2006/relationships/customXml" Target="../ink/ink767.xml"/><Relationship Id="rId89" Type="http://schemas.openxmlformats.org/officeDocument/2006/relationships/image" Target="../media/image720.png"/><Relationship Id="rId112" Type="http://schemas.openxmlformats.org/officeDocument/2006/relationships/customXml" Target="../ink/ink789.xml"/><Relationship Id="rId133" Type="http://schemas.openxmlformats.org/officeDocument/2006/relationships/image" Target="../media/image742.png"/><Relationship Id="rId154" Type="http://schemas.openxmlformats.org/officeDocument/2006/relationships/customXml" Target="../ink/ink810.xml"/><Relationship Id="rId175" Type="http://schemas.openxmlformats.org/officeDocument/2006/relationships/image" Target="../media/image763.png"/><Relationship Id="rId196" Type="http://schemas.openxmlformats.org/officeDocument/2006/relationships/customXml" Target="../ink/ink831.xml"/><Relationship Id="rId200" Type="http://schemas.openxmlformats.org/officeDocument/2006/relationships/customXml" Target="../ink/ink833.xml"/><Relationship Id="rId16" Type="http://schemas.openxmlformats.org/officeDocument/2006/relationships/customXml" Target="../ink/ink741.xml"/><Relationship Id="rId221" Type="http://schemas.openxmlformats.org/officeDocument/2006/relationships/image" Target="../media/image786.png"/><Relationship Id="rId242" Type="http://schemas.openxmlformats.org/officeDocument/2006/relationships/customXml" Target="../ink/ink854.xml"/><Relationship Id="rId263" Type="http://schemas.openxmlformats.org/officeDocument/2006/relationships/image" Target="../media/image807.png"/><Relationship Id="rId284" Type="http://schemas.openxmlformats.org/officeDocument/2006/relationships/customXml" Target="../ink/ink875.xml"/><Relationship Id="rId319" Type="http://schemas.openxmlformats.org/officeDocument/2006/relationships/image" Target="../media/image835.png"/><Relationship Id="rId37" Type="http://schemas.openxmlformats.org/officeDocument/2006/relationships/image" Target="../media/image695.png"/><Relationship Id="rId58" Type="http://schemas.openxmlformats.org/officeDocument/2006/relationships/customXml" Target="../ink/ink762.xml"/><Relationship Id="rId79" Type="http://schemas.openxmlformats.org/officeDocument/2006/relationships/image" Target="../media/image715.png"/><Relationship Id="rId102" Type="http://schemas.openxmlformats.org/officeDocument/2006/relationships/customXml" Target="../ink/ink784.xml"/><Relationship Id="rId123" Type="http://schemas.openxmlformats.org/officeDocument/2006/relationships/image" Target="../media/image737.png"/><Relationship Id="rId144" Type="http://schemas.openxmlformats.org/officeDocument/2006/relationships/customXml" Target="../ink/ink805.xml"/><Relationship Id="rId90" Type="http://schemas.openxmlformats.org/officeDocument/2006/relationships/customXml" Target="../ink/ink778.xml"/><Relationship Id="rId165" Type="http://schemas.openxmlformats.org/officeDocument/2006/relationships/image" Target="../media/image758.png"/><Relationship Id="rId186" Type="http://schemas.openxmlformats.org/officeDocument/2006/relationships/customXml" Target="../ink/ink826.xml"/><Relationship Id="rId211" Type="http://schemas.openxmlformats.org/officeDocument/2006/relationships/image" Target="../media/image781.png"/><Relationship Id="rId232" Type="http://schemas.openxmlformats.org/officeDocument/2006/relationships/customXml" Target="../ink/ink849.xml"/><Relationship Id="rId253" Type="http://schemas.openxmlformats.org/officeDocument/2006/relationships/image" Target="../media/image802.png"/><Relationship Id="rId274" Type="http://schemas.openxmlformats.org/officeDocument/2006/relationships/customXml" Target="../ink/ink870.xml"/><Relationship Id="rId295" Type="http://schemas.openxmlformats.org/officeDocument/2006/relationships/image" Target="../media/image823.png"/><Relationship Id="rId309" Type="http://schemas.openxmlformats.org/officeDocument/2006/relationships/image" Target="../media/image830.png"/><Relationship Id="rId27" Type="http://schemas.openxmlformats.org/officeDocument/2006/relationships/image" Target="../media/image690.png"/><Relationship Id="rId48" Type="http://schemas.openxmlformats.org/officeDocument/2006/relationships/customXml" Target="../ink/ink757.xml"/><Relationship Id="rId69" Type="http://schemas.openxmlformats.org/officeDocument/2006/relationships/image" Target="../media/image710.png"/><Relationship Id="rId113" Type="http://schemas.openxmlformats.org/officeDocument/2006/relationships/image" Target="../media/image732.png"/><Relationship Id="rId134" Type="http://schemas.openxmlformats.org/officeDocument/2006/relationships/customXml" Target="../ink/ink800.xml"/><Relationship Id="rId320" Type="http://schemas.openxmlformats.org/officeDocument/2006/relationships/customXml" Target="../ink/ink893.xml"/><Relationship Id="rId80" Type="http://schemas.openxmlformats.org/officeDocument/2006/relationships/customXml" Target="../ink/ink773.xml"/><Relationship Id="rId155" Type="http://schemas.openxmlformats.org/officeDocument/2006/relationships/image" Target="../media/image753.png"/><Relationship Id="rId176" Type="http://schemas.openxmlformats.org/officeDocument/2006/relationships/customXml" Target="../ink/ink821.xml"/><Relationship Id="rId197" Type="http://schemas.openxmlformats.org/officeDocument/2006/relationships/image" Target="../media/image774.png"/><Relationship Id="rId201" Type="http://schemas.openxmlformats.org/officeDocument/2006/relationships/image" Target="../media/image776.png"/><Relationship Id="rId222" Type="http://schemas.openxmlformats.org/officeDocument/2006/relationships/customXml" Target="../ink/ink844.xml"/><Relationship Id="rId243" Type="http://schemas.openxmlformats.org/officeDocument/2006/relationships/image" Target="../media/image797.png"/><Relationship Id="rId264" Type="http://schemas.openxmlformats.org/officeDocument/2006/relationships/customXml" Target="../ink/ink865.xml"/><Relationship Id="rId285" Type="http://schemas.openxmlformats.org/officeDocument/2006/relationships/image" Target="../media/image818.png"/><Relationship Id="rId17" Type="http://schemas.openxmlformats.org/officeDocument/2006/relationships/image" Target="../media/image685.png"/><Relationship Id="rId38" Type="http://schemas.openxmlformats.org/officeDocument/2006/relationships/customXml" Target="../ink/ink752.xml"/><Relationship Id="rId59" Type="http://schemas.openxmlformats.org/officeDocument/2006/relationships/image" Target="../media/image706.png"/><Relationship Id="rId103" Type="http://schemas.openxmlformats.org/officeDocument/2006/relationships/image" Target="../media/image727.png"/><Relationship Id="rId124" Type="http://schemas.openxmlformats.org/officeDocument/2006/relationships/customXml" Target="../ink/ink795.xml"/><Relationship Id="rId310" Type="http://schemas.openxmlformats.org/officeDocument/2006/relationships/customXml" Target="../ink/ink888.xml"/><Relationship Id="rId70" Type="http://schemas.openxmlformats.org/officeDocument/2006/relationships/customXml" Target="../ink/ink768.xml"/><Relationship Id="rId91" Type="http://schemas.openxmlformats.org/officeDocument/2006/relationships/image" Target="../media/image721.png"/><Relationship Id="rId145" Type="http://schemas.openxmlformats.org/officeDocument/2006/relationships/image" Target="../media/image748.png"/><Relationship Id="rId166" Type="http://schemas.openxmlformats.org/officeDocument/2006/relationships/customXml" Target="../ink/ink816.xml"/><Relationship Id="rId187" Type="http://schemas.openxmlformats.org/officeDocument/2006/relationships/image" Target="../media/image7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39.xml"/><Relationship Id="rId233" Type="http://schemas.openxmlformats.org/officeDocument/2006/relationships/image" Target="../media/image792.png"/><Relationship Id="rId254" Type="http://schemas.openxmlformats.org/officeDocument/2006/relationships/customXml" Target="../ink/ink860.xml"/><Relationship Id="rId28" Type="http://schemas.openxmlformats.org/officeDocument/2006/relationships/customXml" Target="../ink/ink747.xml"/><Relationship Id="rId49" Type="http://schemas.openxmlformats.org/officeDocument/2006/relationships/image" Target="../media/image701.png"/><Relationship Id="rId114" Type="http://schemas.openxmlformats.org/officeDocument/2006/relationships/customXml" Target="../ink/ink790.xml"/><Relationship Id="rId275" Type="http://schemas.openxmlformats.org/officeDocument/2006/relationships/image" Target="../media/image813.png"/><Relationship Id="rId296" Type="http://schemas.openxmlformats.org/officeDocument/2006/relationships/customXml" Target="../ink/ink881.xml"/><Relationship Id="rId300" Type="http://schemas.openxmlformats.org/officeDocument/2006/relationships/customXml" Target="../ink/ink883.xml"/><Relationship Id="rId60" Type="http://schemas.openxmlformats.org/officeDocument/2006/relationships/customXml" Target="../ink/ink763.xml"/><Relationship Id="rId81" Type="http://schemas.openxmlformats.org/officeDocument/2006/relationships/image" Target="../media/image716.png"/><Relationship Id="rId135" Type="http://schemas.openxmlformats.org/officeDocument/2006/relationships/image" Target="../media/image743.png"/><Relationship Id="rId156" Type="http://schemas.openxmlformats.org/officeDocument/2006/relationships/customXml" Target="../ink/ink811.xml"/><Relationship Id="rId177" Type="http://schemas.openxmlformats.org/officeDocument/2006/relationships/image" Target="../media/image764.png"/><Relationship Id="rId198" Type="http://schemas.openxmlformats.org/officeDocument/2006/relationships/customXml" Target="../ink/ink832.xml"/><Relationship Id="rId321" Type="http://schemas.openxmlformats.org/officeDocument/2006/relationships/image" Target="../media/image836.png"/><Relationship Id="rId202" Type="http://schemas.openxmlformats.org/officeDocument/2006/relationships/customXml" Target="../ink/ink834.xml"/><Relationship Id="rId223" Type="http://schemas.openxmlformats.org/officeDocument/2006/relationships/image" Target="../media/image787.png"/><Relationship Id="rId244" Type="http://schemas.openxmlformats.org/officeDocument/2006/relationships/customXml" Target="../ink/ink855.xml"/><Relationship Id="rId18" Type="http://schemas.openxmlformats.org/officeDocument/2006/relationships/customXml" Target="../ink/ink742.xml"/><Relationship Id="rId39" Type="http://schemas.openxmlformats.org/officeDocument/2006/relationships/image" Target="../media/image696.png"/><Relationship Id="rId265" Type="http://schemas.openxmlformats.org/officeDocument/2006/relationships/image" Target="../media/image808.png"/><Relationship Id="rId286" Type="http://schemas.openxmlformats.org/officeDocument/2006/relationships/customXml" Target="../ink/ink876.xml"/><Relationship Id="rId50" Type="http://schemas.openxmlformats.org/officeDocument/2006/relationships/customXml" Target="../ink/ink758.xml"/><Relationship Id="rId104" Type="http://schemas.openxmlformats.org/officeDocument/2006/relationships/customXml" Target="../ink/ink785.xml"/><Relationship Id="rId125" Type="http://schemas.openxmlformats.org/officeDocument/2006/relationships/image" Target="../media/image738.png"/><Relationship Id="rId146" Type="http://schemas.openxmlformats.org/officeDocument/2006/relationships/customXml" Target="../ink/ink806.xml"/><Relationship Id="rId167" Type="http://schemas.openxmlformats.org/officeDocument/2006/relationships/image" Target="../media/image759.png"/><Relationship Id="rId188" Type="http://schemas.openxmlformats.org/officeDocument/2006/relationships/customXml" Target="../ink/ink827.xml"/><Relationship Id="rId311" Type="http://schemas.openxmlformats.org/officeDocument/2006/relationships/image" Target="../media/image831.png"/><Relationship Id="rId71" Type="http://schemas.openxmlformats.org/officeDocument/2006/relationships/image" Target="../media/image711.png"/><Relationship Id="rId92" Type="http://schemas.openxmlformats.org/officeDocument/2006/relationships/customXml" Target="../ink/ink779.xml"/><Relationship Id="rId213" Type="http://schemas.openxmlformats.org/officeDocument/2006/relationships/image" Target="../media/image782.png"/><Relationship Id="rId234" Type="http://schemas.openxmlformats.org/officeDocument/2006/relationships/customXml" Target="../ink/ink850.xml"/><Relationship Id="rId2" Type="http://schemas.openxmlformats.org/officeDocument/2006/relationships/customXml" Target="../ink/ink734.xml"/><Relationship Id="rId29" Type="http://schemas.openxmlformats.org/officeDocument/2006/relationships/image" Target="../media/image691.png"/><Relationship Id="rId255" Type="http://schemas.openxmlformats.org/officeDocument/2006/relationships/image" Target="../media/image803.png"/><Relationship Id="rId276" Type="http://schemas.openxmlformats.org/officeDocument/2006/relationships/customXml" Target="../ink/ink871.xml"/><Relationship Id="rId297" Type="http://schemas.openxmlformats.org/officeDocument/2006/relationships/image" Target="../media/image824.png"/><Relationship Id="rId40" Type="http://schemas.openxmlformats.org/officeDocument/2006/relationships/customXml" Target="../ink/ink753.xml"/><Relationship Id="rId115" Type="http://schemas.openxmlformats.org/officeDocument/2006/relationships/image" Target="../media/image733.png"/><Relationship Id="rId136" Type="http://schemas.openxmlformats.org/officeDocument/2006/relationships/customXml" Target="../ink/ink801.xml"/><Relationship Id="rId157" Type="http://schemas.openxmlformats.org/officeDocument/2006/relationships/image" Target="../media/image754.png"/><Relationship Id="rId178" Type="http://schemas.openxmlformats.org/officeDocument/2006/relationships/customXml" Target="../ink/ink822.xml"/><Relationship Id="rId301" Type="http://schemas.openxmlformats.org/officeDocument/2006/relationships/image" Target="../media/image826.png"/><Relationship Id="rId322" Type="http://schemas.openxmlformats.org/officeDocument/2006/relationships/customXml" Target="../ink/ink894.xml"/><Relationship Id="rId61" Type="http://schemas.openxmlformats.org/officeDocument/2006/relationships/image" Target="../media/image707.png"/><Relationship Id="rId82" Type="http://schemas.openxmlformats.org/officeDocument/2006/relationships/customXml" Target="../ink/ink774.xml"/><Relationship Id="rId199" Type="http://schemas.openxmlformats.org/officeDocument/2006/relationships/image" Target="../media/image775.png"/><Relationship Id="rId203" Type="http://schemas.openxmlformats.org/officeDocument/2006/relationships/image" Target="../media/image777.png"/><Relationship Id="rId19" Type="http://schemas.openxmlformats.org/officeDocument/2006/relationships/image" Target="../media/image686.png"/><Relationship Id="rId224" Type="http://schemas.openxmlformats.org/officeDocument/2006/relationships/customXml" Target="../ink/ink845.xml"/><Relationship Id="rId245" Type="http://schemas.openxmlformats.org/officeDocument/2006/relationships/image" Target="../media/image798.png"/><Relationship Id="rId266" Type="http://schemas.openxmlformats.org/officeDocument/2006/relationships/customXml" Target="../ink/ink866.xml"/><Relationship Id="rId287" Type="http://schemas.openxmlformats.org/officeDocument/2006/relationships/image" Target="../media/image819.png"/><Relationship Id="rId30" Type="http://schemas.openxmlformats.org/officeDocument/2006/relationships/customXml" Target="../ink/ink748.xml"/><Relationship Id="rId105" Type="http://schemas.openxmlformats.org/officeDocument/2006/relationships/image" Target="../media/image728.png"/><Relationship Id="rId126" Type="http://schemas.openxmlformats.org/officeDocument/2006/relationships/customXml" Target="../ink/ink796.xml"/><Relationship Id="rId147" Type="http://schemas.openxmlformats.org/officeDocument/2006/relationships/image" Target="../media/image749.png"/><Relationship Id="rId168" Type="http://schemas.openxmlformats.org/officeDocument/2006/relationships/customXml" Target="../ink/ink817.xml"/><Relationship Id="rId312" Type="http://schemas.openxmlformats.org/officeDocument/2006/relationships/customXml" Target="../ink/ink889.xml"/><Relationship Id="rId51" Type="http://schemas.openxmlformats.org/officeDocument/2006/relationships/image" Target="../media/image702.png"/><Relationship Id="rId72" Type="http://schemas.openxmlformats.org/officeDocument/2006/relationships/customXml" Target="../ink/ink769.xml"/><Relationship Id="rId93" Type="http://schemas.openxmlformats.org/officeDocument/2006/relationships/image" Target="../media/image722.png"/><Relationship Id="rId189" Type="http://schemas.openxmlformats.org/officeDocument/2006/relationships/image" Target="../media/image770.png"/><Relationship Id="rId3" Type="http://schemas.openxmlformats.org/officeDocument/2006/relationships/image" Target="../media/image679.png"/><Relationship Id="rId214" Type="http://schemas.openxmlformats.org/officeDocument/2006/relationships/customXml" Target="../ink/ink840.xml"/><Relationship Id="rId235" Type="http://schemas.openxmlformats.org/officeDocument/2006/relationships/image" Target="../media/image793.png"/><Relationship Id="rId256" Type="http://schemas.openxmlformats.org/officeDocument/2006/relationships/customXml" Target="../ink/ink861.xml"/><Relationship Id="rId277" Type="http://schemas.openxmlformats.org/officeDocument/2006/relationships/image" Target="../media/image814.png"/><Relationship Id="rId298" Type="http://schemas.openxmlformats.org/officeDocument/2006/relationships/customXml" Target="../ink/ink882.xml"/><Relationship Id="rId116" Type="http://schemas.openxmlformats.org/officeDocument/2006/relationships/customXml" Target="../ink/ink791.xml"/><Relationship Id="rId137" Type="http://schemas.openxmlformats.org/officeDocument/2006/relationships/image" Target="../media/image744.png"/><Relationship Id="rId158" Type="http://schemas.openxmlformats.org/officeDocument/2006/relationships/customXml" Target="../ink/ink812.xml"/><Relationship Id="rId302" Type="http://schemas.openxmlformats.org/officeDocument/2006/relationships/customXml" Target="../ink/ink884.xml"/><Relationship Id="rId323" Type="http://schemas.openxmlformats.org/officeDocument/2006/relationships/image" Target="../media/image837.png"/><Relationship Id="rId20" Type="http://schemas.openxmlformats.org/officeDocument/2006/relationships/customXml" Target="../ink/ink743.xml"/><Relationship Id="rId41" Type="http://schemas.openxmlformats.org/officeDocument/2006/relationships/image" Target="../media/image697.png"/><Relationship Id="rId62" Type="http://schemas.openxmlformats.org/officeDocument/2006/relationships/customXml" Target="../ink/ink764.xml"/><Relationship Id="rId83" Type="http://schemas.openxmlformats.org/officeDocument/2006/relationships/image" Target="../media/image717.png"/><Relationship Id="rId179" Type="http://schemas.openxmlformats.org/officeDocument/2006/relationships/image" Target="../media/image765.png"/><Relationship Id="rId190" Type="http://schemas.openxmlformats.org/officeDocument/2006/relationships/customXml" Target="../ink/ink828.xml"/><Relationship Id="rId204" Type="http://schemas.openxmlformats.org/officeDocument/2006/relationships/customXml" Target="../ink/ink835.xml"/><Relationship Id="rId225" Type="http://schemas.openxmlformats.org/officeDocument/2006/relationships/image" Target="../media/image788.png"/><Relationship Id="rId246" Type="http://schemas.openxmlformats.org/officeDocument/2006/relationships/customXml" Target="../ink/ink856.xml"/><Relationship Id="rId267" Type="http://schemas.openxmlformats.org/officeDocument/2006/relationships/image" Target="../media/image809.png"/><Relationship Id="rId288" Type="http://schemas.openxmlformats.org/officeDocument/2006/relationships/customXml" Target="../ink/ink877.xml"/><Relationship Id="rId106" Type="http://schemas.openxmlformats.org/officeDocument/2006/relationships/customXml" Target="../ink/ink786.xml"/><Relationship Id="rId127" Type="http://schemas.openxmlformats.org/officeDocument/2006/relationships/image" Target="../media/image739.png"/><Relationship Id="rId313" Type="http://schemas.openxmlformats.org/officeDocument/2006/relationships/image" Target="../media/image832.png"/><Relationship Id="rId10" Type="http://schemas.openxmlformats.org/officeDocument/2006/relationships/customXml" Target="../ink/ink738.xml"/><Relationship Id="rId31" Type="http://schemas.openxmlformats.org/officeDocument/2006/relationships/image" Target="../media/image692.png"/><Relationship Id="rId52" Type="http://schemas.openxmlformats.org/officeDocument/2006/relationships/customXml" Target="../ink/ink759.xml"/><Relationship Id="rId73" Type="http://schemas.openxmlformats.org/officeDocument/2006/relationships/image" Target="../media/image712.png"/><Relationship Id="rId94" Type="http://schemas.openxmlformats.org/officeDocument/2006/relationships/customXml" Target="../ink/ink780.xml"/><Relationship Id="rId148" Type="http://schemas.openxmlformats.org/officeDocument/2006/relationships/customXml" Target="../ink/ink807.xml"/><Relationship Id="rId169" Type="http://schemas.openxmlformats.org/officeDocument/2006/relationships/image" Target="../media/image760.png"/><Relationship Id="rId4" Type="http://schemas.openxmlformats.org/officeDocument/2006/relationships/customXml" Target="../ink/ink735.xml"/><Relationship Id="rId180" Type="http://schemas.openxmlformats.org/officeDocument/2006/relationships/customXml" Target="../ink/ink823.xml"/><Relationship Id="rId215" Type="http://schemas.openxmlformats.org/officeDocument/2006/relationships/image" Target="../media/image783.png"/><Relationship Id="rId236" Type="http://schemas.openxmlformats.org/officeDocument/2006/relationships/customXml" Target="../ink/ink851.xml"/><Relationship Id="rId257" Type="http://schemas.openxmlformats.org/officeDocument/2006/relationships/image" Target="../media/image804.png"/><Relationship Id="rId278" Type="http://schemas.openxmlformats.org/officeDocument/2006/relationships/customXml" Target="../ink/ink872.xml"/><Relationship Id="rId303" Type="http://schemas.openxmlformats.org/officeDocument/2006/relationships/image" Target="../media/image827.png"/><Relationship Id="rId42" Type="http://schemas.openxmlformats.org/officeDocument/2006/relationships/customXml" Target="../ink/ink754.xml"/><Relationship Id="rId84" Type="http://schemas.openxmlformats.org/officeDocument/2006/relationships/customXml" Target="../ink/ink775.xml"/><Relationship Id="rId138" Type="http://schemas.openxmlformats.org/officeDocument/2006/relationships/customXml" Target="../ink/ink802.xml"/><Relationship Id="rId191" Type="http://schemas.openxmlformats.org/officeDocument/2006/relationships/image" Target="../media/image771.png"/><Relationship Id="rId205" Type="http://schemas.openxmlformats.org/officeDocument/2006/relationships/image" Target="../media/image778.png"/><Relationship Id="rId247" Type="http://schemas.openxmlformats.org/officeDocument/2006/relationships/image" Target="../media/image799.png"/><Relationship Id="rId107" Type="http://schemas.openxmlformats.org/officeDocument/2006/relationships/image" Target="../media/image729.png"/><Relationship Id="rId289" Type="http://schemas.openxmlformats.org/officeDocument/2006/relationships/image" Target="../media/image820.png"/><Relationship Id="rId11" Type="http://schemas.openxmlformats.org/officeDocument/2006/relationships/image" Target="../media/image682.png"/><Relationship Id="rId53" Type="http://schemas.openxmlformats.org/officeDocument/2006/relationships/image" Target="../media/image703.png"/><Relationship Id="rId149" Type="http://schemas.openxmlformats.org/officeDocument/2006/relationships/image" Target="../media/image750.png"/><Relationship Id="rId314" Type="http://schemas.openxmlformats.org/officeDocument/2006/relationships/customXml" Target="../ink/ink890.xml"/><Relationship Id="rId95" Type="http://schemas.openxmlformats.org/officeDocument/2006/relationships/image" Target="../media/image723.png"/><Relationship Id="rId160" Type="http://schemas.openxmlformats.org/officeDocument/2006/relationships/customXml" Target="../ink/ink813.xml"/><Relationship Id="rId216" Type="http://schemas.openxmlformats.org/officeDocument/2006/relationships/customXml" Target="../ink/ink841.xml"/><Relationship Id="rId258" Type="http://schemas.openxmlformats.org/officeDocument/2006/relationships/customXml" Target="../ink/ink862.xml"/><Relationship Id="rId22" Type="http://schemas.openxmlformats.org/officeDocument/2006/relationships/customXml" Target="../ink/ink744.xml"/><Relationship Id="rId64" Type="http://schemas.openxmlformats.org/officeDocument/2006/relationships/customXml" Target="../ink/ink765.xml"/><Relationship Id="rId118" Type="http://schemas.openxmlformats.org/officeDocument/2006/relationships/customXml" Target="../ink/ink792.xml"/><Relationship Id="rId325" Type="http://schemas.openxmlformats.org/officeDocument/2006/relationships/image" Target="../media/image838.png"/><Relationship Id="rId171" Type="http://schemas.openxmlformats.org/officeDocument/2006/relationships/image" Target="../media/image761.png"/><Relationship Id="rId227" Type="http://schemas.openxmlformats.org/officeDocument/2006/relationships/image" Target="../media/image789.png"/><Relationship Id="rId269" Type="http://schemas.openxmlformats.org/officeDocument/2006/relationships/image" Target="../media/image810.png"/><Relationship Id="rId33" Type="http://schemas.openxmlformats.org/officeDocument/2006/relationships/image" Target="../media/image693.png"/><Relationship Id="rId129" Type="http://schemas.openxmlformats.org/officeDocument/2006/relationships/image" Target="../media/image740.png"/><Relationship Id="rId280" Type="http://schemas.openxmlformats.org/officeDocument/2006/relationships/customXml" Target="../ink/ink873.xml"/><Relationship Id="rId75" Type="http://schemas.openxmlformats.org/officeDocument/2006/relationships/image" Target="../media/image713.png"/><Relationship Id="rId140" Type="http://schemas.openxmlformats.org/officeDocument/2006/relationships/customXml" Target="../ink/ink803.xml"/><Relationship Id="rId182" Type="http://schemas.openxmlformats.org/officeDocument/2006/relationships/customXml" Target="../ink/ink824.xml"/><Relationship Id="rId6" Type="http://schemas.openxmlformats.org/officeDocument/2006/relationships/customXml" Target="../ink/ink736.xml"/><Relationship Id="rId238" Type="http://schemas.openxmlformats.org/officeDocument/2006/relationships/customXml" Target="../ink/ink852.xml"/><Relationship Id="rId291" Type="http://schemas.openxmlformats.org/officeDocument/2006/relationships/image" Target="../media/image821.png"/><Relationship Id="rId305" Type="http://schemas.openxmlformats.org/officeDocument/2006/relationships/image" Target="../media/image828.png"/><Relationship Id="rId44" Type="http://schemas.openxmlformats.org/officeDocument/2006/relationships/customXml" Target="../ink/ink755.xml"/><Relationship Id="rId86" Type="http://schemas.openxmlformats.org/officeDocument/2006/relationships/customXml" Target="../ink/ink776.xml"/><Relationship Id="rId151" Type="http://schemas.openxmlformats.org/officeDocument/2006/relationships/image" Target="../media/image751.png"/><Relationship Id="rId193" Type="http://schemas.openxmlformats.org/officeDocument/2006/relationships/image" Target="../media/image772.png"/><Relationship Id="rId207" Type="http://schemas.openxmlformats.org/officeDocument/2006/relationships/image" Target="../media/image779.png"/><Relationship Id="rId249" Type="http://schemas.openxmlformats.org/officeDocument/2006/relationships/image" Target="../media/image800.png"/><Relationship Id="rId13" Type="http://schemas.openxmlformats.org/officeDocument/2006/relationships/image" Target="../media/image683.png"/><Relationship Id="rId109" Type="http://schemas.openxmlformats.org/officeDocument/2006/relationships/image" Target="../media/image730.png"/><Relationship Id="rId260" Type="http://schemas.openxmlformats.org/officeDocument/2006/relationships/customXml" Target="../ink/ink863.xml"/><Relationship Id="rId316" Type="http://schemas.openxmlformats.org/officeDocument/2006/relationships/customXml" Target="../ink/ink891.xml"/><Relationship Id="rId55" Type="http://schemas.openxmlformats.org/officeDocument/2006/relationships/image" Target="../media/image704.png"/><Relationship Id="rId97" Type="http://schemas.openxmlformats.org/officeDocument/2006/relationships/image" Target="../media/image724.png"/><Relationship Id="rId120" Type="http://schemas.openxmlformats.org/officeDocument/2006/relationships/customXml" Target="../ink/ink793.xml"/><Relationship Id="rId162" Type="http://schemas.openxmlformats.org/officeDocument/2006/relationships/customXml" Target="../ink/ink814.xml"/><Relationship Id="rId218" Type="http://schemas.openxmlformats.org/officeDocument/2006/relationships/customXml" Target="../ink/ink8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709B6B-2744-5DD1-3057-AF154F08572E}"/>
              </a:ext>
            </a:extLst>
          </p:cNvPr>
          <p:cNvGrpSpPr/>
          <p:nvPr/>
        </p:nvGrpSpPr>
        <p:grpSpPr>
          <a:xfrm>
            <a:off x="5162640" y="3970834"/>
            <a:ext cx="1387800" cy="1155240"/>
            <a:chOff x="5162640" y="3970834"/>
            <a:chExt cx="1387800" cy="11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1FC76-34C0-E00E-0B66-DA68A7047F0C}"/>
                    </a:ext>
                  </a:extLst>
                </p14:cNvPr>
                <p14:cNvContentPartPr/>
                <p14:nvPr/>
              </p14:nvContentPartPr>
              <p14:xfrm>
                <a:off x="5162640" y="4061194"/>
                <a:ext cx="895680" cy="100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1FC76-34C0-E00E-0B66-DA68A7047F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3640" y="4052554"/>
                  <a:ext cx="91332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8D243E-FF17-4926-BC41-1E61E2B81C87}"/>
                    </a:ext>
                  </a:extLst>
                </p14:cNvPr>
                <p14:cNvContentPartPr/>
                <p14:nvPr/>
              </p14:nvContentPartPr>
              <p14:xfrm>
                <a:off x="5916480" y="3970834"/>
                <a:ext cx="633960" cy="115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8D243E-FF17-4926-BC41-1E61E2B81C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7480" y="3962194"/>
                  <a:ext cx="651600" cy="117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36C616E-2B79-62C2-483C-55A7E14E05F7}"/>
                  </a:ext>
                </a:extLst>
              </p14:cNvPr>
              <p14:cNvContentPartPr/>
              <p14:nvPr/>
            </p14:nvContentPartPr>
            <p14:xfrm>
              <a:off x="7236960" y="1144834"/>
              <a:ext cx="1991160" cy="614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36C616E-2B79-62C2-483C-55A7E14E0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9320" y="1127194"/>
                <a:ext cx="2026800" cy="6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FF8CF88-7A6B-2C78-971D-EA58CF845E97}"/>
              </a:ext>
            </a:extLst>
          </p:cNvPr>
          <p:cNvGrpSpPr/>
          <p:nvPr/>
        </p:nvGrpSpPr>
        <p:grpSpPr>
          <a:xfrm>
            <a:off x="434400" y="348874"/>
            <a:ext cx="11548080" cy="5076720"/>
            <a:chOff x="434400" y="348874"/>
            <a:chExt cx="11548080" cy="50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F97214-FF27-A080-5C8C-89C4C1681A4D}"/>
                    </a:ext>
                  </a:extLst>
                </p14:cNvPr>
                <p14:cNvContentPartPr/>
                <p14:nvPr/>
              </p14:nvContentPartPr>
              <p14:xfrm>
                <a:off x="1315320" y="500794"/>
                <a:ext cx="147960" cy="313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F97214-FF27-A080-5C8C-89C4C1681A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7320" y="483154"/>
                  <a:ext cx="183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DB7EF2-B336-C110-1AD5-518E5B844503}"/>
                    </a:ext>
                  </a:extLst>
                </p14:cNvPr>
                <p14:cNvContentPartPr/>
                <p14:nvPr/>
              </p14:nvContentPartPr>
              <p14:xfrm>
                <a:off x="1143240" y="698434"/>
                <a:ext cx="537840" cy="84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DB7EF2-B336-C110-1AD5-518E5B8445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5240" y="680434"/>
                  <a:ext cx="573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71181D-DEE7-3F3F-56D2-A591ECE9E940}"/>
                    </a:ext>
                  </a:extLst>
                </p14:cNvPr>
                <p14:cNvContentPartPr/>
                <p14:nvPr/>
              </p14:nvContentPartPr>
              <p14:xfrm>
                <a:off x="1679640" y="584674"/>
                <a:ext cx="693360" cy="258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71181D-DEE7-3F3F-56D2-A591ECE9E9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2000" y="567034"/>
                  <a:ext cx="72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965512-870C-959F-F0B5-31C474D97C26}"/>
                    </a:ext>
                  </a:extLst>
                </p14:cNvPr>
                <p14:cNvContentPartPr/>
                <p14:nvPr/>
              </p14:nvContentPartPr>
              <p14:xfrm>
                <a:off x="2648400" y="847834"/>
                <a:ext cx="54000" cy="12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965512-870C-959F-F0B5-31C474D97C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0760" y="830194"/>
                  <a:ext cx="8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D27A34-21E0-CF67-2453-1ED65D8C6206}"/>
                    </a:ext>
                  </a:extLst>
                </p14:cNvPr>
                <p14:cNvContentPartPr/>
                <p14:nvPr/>
              </p14:nvContentPartPr>
              <p14:xfrm>
                <a:off x="2928840" y="586834"/>
                <a:ext cx="1770120" cy="43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D27A34-21E0-CF67-2453-1ED65D8C62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0840" y="569194"/>
                  <a:ext cx="1805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1E6D43-55AB-DB97-CEE5-3BFB657DE66E}"/>
                    </a:ext>
                  </a:extLst>
                </p14:cNvPr>
                <p14:cNvContentPartPr/>
                <p14:nvPr/>
              </p14:nvContentPartPr>
              <p14:xfrm>
                <a:off x="3683040" y="686554"/>
                <a:ext cx="24048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1E6D43-55AB-DB97-CEE5-3BFB657DE6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5400" y="668554"/>
                  <a:ext cx="27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D6CDE2-34E8-5FA6-09F4-E59F9CA69228}"/>
                    </a:ext>
                  </a:extLst>
                </p14:cNvPr>
                <p14:cNvContentPartPr/>
                <p14:nvPr/>
              </p14:nvContentPartPr>
              <p14:xfrm>
                <a:off x="5148960" y="486034"/>
                <a:ext cx="798480" cy="38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D6CDE2-34E8-5FA6-09F4-E59F9CA692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0960" y="468034"/>
                  <a:ext cx="8341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17329B-FA4D-FEF5-90F9-3E586CC4C17A}"/>
                    </a:ext>
                  </a:extLst>
                </p14:cNvPr>
                <p14:cNvContentPartPr/>
                <p14:nvPr/>
              </p14:nvContentPartPr>
              <p14:xfrm>
                <a:off x="5040240" y="563074"/>
                <a:ext cx="138240" cy="30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17329B-FA4D-FEF5-90F9-3E586CC4C1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2240" y="545074"/>
                  <a:ext cx="173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FAA4D0-C89D-2800-1700-0A6D130B5A35}"/>
                    </a:ext>
                  </a:extLst>
                </p14:cNvPr>
                <p14:cNvContentPartPr/>
                <p14:nvPr/>
              </p14:nvContentPartPr>
              <p14:xfrm>
                <a:off x="4953480" y="642994"/>
                <a:ext cx="360360" cy="7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FAA4D0-C89D-2800-1700-0A6D130B5A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5840" y="624994"/>
                  <a:ext cx="396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44098D-309A-251B-8FC6-F534FA940516}"/>
                    </a:ext>
                  </a:extLst>
                </p14:cNvPr>
                <p14:cNvContentPartPr/>
                <p14:nvPr/>
              </p14:nvContentPartPr>
              <p14:xfrm>
                <a:off x="5845200" y="661354"/>
                <a:ext cx="219960" cy="4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44098D-309A-251B-8FC6-F534FA9405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27560" y="643714"/>
                  <a:ext cx="255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BAB36F-F8D5-0B58-CFF3-71380E650E8A}"/>
                    </a:ext>
                  </a:extLst>
                </p14:cNvPr>
                <p14:cNvContentPartPr/>
                <p14:nvPr/>
              </p14:nvContentPartPr>
              <p14:xfrm>
                <a:off x="6485280" y="417994"/>
                <a:ext cx="57240" cy="28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BAB36F-F8D5-0B58-CFF3-71380E650E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67640" y="399994"/>
                  <a:ext cx="92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232192-102D-12FB-DE0F-BF19E5A18CC7}"/>
                    </a:ext>
                  </a:extLst>
                </p14:cNvPr>
                <p14:cNvContentPartPr/>
                <p14:nvPr/>
              </p14:nvContentPartPr>
              <p14:xfrm>
                <a:off x="6312120" y="385234"/>
                <a:ext cx="720720" cy="25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232192-102D-12FB-DE0F-BF19E5A18C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4480" y="367234"/>
                  <a:ext cx="756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AD2E39-F5E3-9B64-8E70-FAD10DEE6D79}"/>
                    </a:ext>
                  </a:extLst>
                </p14:cNvPr>
                <p14:cNvContentPartPr/>
                <p14:nvPr/>
              </p14:nvContentPartPr>
              <p14:xfrm>
                <a:off x="7083960" y="348874"/>
                <a:ext cx="10800" cy="4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AD2E39-F5E3-9B64-8E70-FAD10DEE6D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65960" y="330874"/>
                  <a:ext cx="46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DB11B0-D858-8261-0FFB-BF9628BE35FA}"/>
                    </a:ext>
                  </a:extLst>
                </p14:cNvPr>
                <p14:cNvContentPartPr/>
                <p14:nvPr/>
              </p14:nvContentPartPr>
              <p14:xfrm>
                <a:off x="7135800" y="471634"/>
                <a:ext cx="149040" cy="258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DB11B0-D858-8261-0FFB-BF9628BE35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8160" y="453994"/>
                  <a:ext cx="184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9B70C1-4067-2E94-4FA9-A187F85346FB}"/>
                    </a:ext>
                  </a:extLst>
                </p14:cNvPr>
                <p14:cNvContentPartPr/>
                <p14:nvPr/>
              </p14:nvContentPartPr>
              <p14:xfrm>
                <a:off x="7611360" y="520954"/>
                <a:ext cx="167760" cy="37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9B70C1-4067-2E94-4FA9-A187F85346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93720" y="503314"/>
                  <a:ext cx="203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2857CF-E29C-F88E-1B5F-C39EB53368A8}"/>
                    </a:ext>
                  </a:extLst>
                </p14:cNvPr>
                <p14:cNvContentPartPr/>
                <p14:nvPr/>
              </p14:nvContentPartPr>
              <p14:xfrm>
                <a:off x="7747440" y="521674"/>
                <a:ext cx="1932120" cy="3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2857CF-E29C-F88E-1B5F-C39EB53368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9440" y="504034"/>
                  <a:ext cx="1967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61D428-75D3-EBBA-1EBF-1CE9A52BC2E0}"/>
                    </a:ext>
                  </a:extLst>
                </p14:cNvPr>
                <p14:cNvContentPartPr/>
                <p14:nvPr/>
              </p14:nvContentPartPr>
              <p14:xfrm>
                <a:off x="737520" y="996874"/>
                <a:ext cx="1808640" cy="684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61D428-75D3-EBBA-1EBF-1CE9A52BC2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880" y="979234"/>
                  <a:ext cx="18442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BCD1DE-BD56-1E06-83F6-A8004828730B}"/>
                    </a:ext>
                  </a:extLst>
                </p14:cNvPr>
                <p14:cNvContentPartPr/>
                <p14:nvPr/>
              </p14:nvContentPartPr>
              <p14:xfrm>
                <a:off x="3068520" y="1307914"/>
                <a:ext cx="210960" cy="14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BCD1DE-BD56-1E06-83F6-A800482873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50520" y="1289914"/>
                  <a:ext cx="246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2A48F3-76D9-8043-66EC-FF15B10DE595}"/>
                    </a:ext>
                  </a:extLst>
                </p14:cNvPr>
                <p14:cNvContentPartPr/>
                <p14:nvPr/>
              </p14:nvContentPartPr>
              <p14:xfrm>
                <a:off x="3252480" y="1099474"/>
                <a:ext cx="7596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2A48F3-76D9-8043-66EC-FF15B10DE5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4480" y="1081834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BEBB7D-30EB-AAB6-566E-FC69B00AB17E}"/>
                    </a:ext>
                  </a:extLst>
                </p14:cNvPr>
                <p14:cNvContentPartPr/>
                <p14:nvPr/>
              </p14:nvContentPartPr>
              <p14:xfrm>
                <a:off x="3379920" y="1213234"/>
                <a:ext cx="412560" cy="21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BEBB7D-30EB-AAB6-566E-FC69B00AB1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2280" y="1195234"/>
                  <a:ext cx="448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CE33A7-DE62-83EB-EAB4-7618F4D41E53}"/>
                    </a:ext>
                  </a:extLst>
                </p14:cNvPr>
                <p14:cNvContentPartPr/>
                <p14:nvPr/>
              </p14:nvContentPartPr>
              <p14:xfrm>
                <a:off x="3669000" y="1249954"/>
                <a:ext cx="31680" cy="2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CE33A7-DE62-83EB-EAB4-7618F4D41E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1360" y="1232314"/>
                  <a:ext cx="67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7A070F-5D38-0320-D426-7829CF1A83D6}"/>
                    </a:ext>
                  </a:extLst>
                </p14:cNvPr>
                <p14:cNvContentPartPr/>
                <p14:nvPr/>
              </p14:nvContentPartPr>
              <p14:xfrm>
                <a:off x="3894720" y="1284874"/>
                <a:ext cx="149760" cy="10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7A070F-5D38-0320-D426-7829CF1A8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76720" y="1267234"/>
                  <a:ext cx="185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D75306-D6B2-D6A5-A34A-DAF99B7059E6}"/>
                    </a:ext>
                  </a:extLst>
                </p14:cNvPr>
                <p14:cNvContentPartPr/>
                <p14:nvPr/>
              </p14:nvContentPartPr>
              <p14:xfrm>
                <a:off x="4458840" y="1172554"/>
                <a:ext cx="77760" cy="31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D75306-D6B2-D6A5-A34A-DAF99B7059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41200" y="1154554"/>
                  <a:ext cx="113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7D744F-86BC-7C99-1A92-0D3A5B12E44D}"/>
                    </a:ext>
                  </a:extLst>
                </p14:cNvPr>
                <p14:cNvContentPartPr/>
                <p14:nvPr/>
              </p14:nvContentPartPr>
              <p14:xfrm>
                <a:off x="4569000" y="1269034"/>
                <a:ext cx="773640" cy="222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7D744F-86BC-7C99-1A92-0D3A5B12E4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000" y="1251394"/>
                  <a:ext cx="809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F60C52-A3CF-5094-3818-B7320885E184}"/>
                    </a:ext>
                  </a:extLst>
                </p14:cNvPr>
                <p14:cNvContentPartPr/>
                <p14:nvPr/>
              </p14:nvContentPartPr>
              <p14:xfrm>
                <a:off x="5650080" y="1244194"/>
                <a:ext cx="1189080" cy="22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F60C52-A3CF-5094-3818-B7320885E1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32080" y="1226554"/>
                  <a:ext cx="1224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28938E-F251-0B21-603D-569CD4AC4CEC}"/>
                    </a:ext>
                  </a:extLst>
                </p14:cNvPr>
                <p14:cNvContentPartPr/>
                <p14:nvPr/>
              </p14:nvContentPartPr>
              <p14:xfrm>
                <a:off x="9733560" y="991474"/>
                <a:ext cx="1431000" cy="40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28938E-F251-0B21-603D-569CD4AC4C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5560" y="973474"/>
                  <a:ext cx="1466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F20AEA-444C-4B83-424F-C061A540D0CD}"/>
                    </a:ext>
                  </a:extLst>
                </p14:cNvPr>
                <p14:cNvContentPartPr/>
                <p14:nvPr/>
              </p14:nvContentPartPr>
              <p14:xfrm>
                <a:off x="557160" y="1614994"/>
                <a:ext cx="1033920" cy="48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F20AEA-444C-4B83-424F-C061A540D0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160" y="1596994"/>
                  <a:ext cx="1069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2FED1E-CA08-5386-985C-0484C05107F3}"/>
                    </a:ext>
                  </a:extLst>
                </p14:cNvPr>
                <p14:cNvContentPartPr/>
                <p14:nvPr/>
              </p14:nvContentPartPr>
              <p14:xfrm>
                <a:off x="1718520" y="1816594"/>
                <a:ext cx="154080" cy="25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2FED1E-CA08-5386-985C-0484C05107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0520" y="1798594"/>
                  <a:ext cx="189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0292EF-1E3D-8713-288C-CB66DE430642}"/>
                    </a:ext>
                  </a:extLst>
                </p14:cNvPr>
                <p14:cNvContentPartPr/>
                <p14:nvPr/>
              </p14:nvContentPartPr>
              <p14:xfrm>
                <a:off x="1907880" y="1894714"/>
                <a:ext cx="376560" cy="25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0292EF-1E3D-8713-288C-CB66DE4306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9880" y="1876714"/>
                  <a:ext cx="412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4441FF-5F38-78C3-186B-ABDDB71AD0A0}"/>
                    </a:ext>
                  </a:extLst>
                </p14:cNvPr>
                <p14:cNvContentPartPr/>
                <p14:nvPr/>
              </p14:nvContentPartPr>
              <p14:xfrm>
                <a:off x="2750640" y="1902994"/>
                <a:ext cx="33480" cy="25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4441FF-5F38-78C3-186B-ABDDB71AD0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2640" y="1884994"/>
                  <a:ext cx="69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94F563-F3E0-3567-FB19-BB2B7D242EA6}"/>
                    </a:ext>
                  </a:extLst>
                </p14:cNvPr>
                <p14:cNvContentPartPr/>
                <p14:nvPr/>
              </p14:nvContentPartPr>
              <p14:xfrm>
                <a:off x="2808240" y="1679434"/>
                <a:ext cx="91800" cy="6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94F563-F3E0-3567-FB19-BB2B7D242E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90240" y="1661794"/>
                  <a:ext cx="127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5F725A-CCF1-825B-17CE-18F025436794}"/>
                    </a:ext>
                  </a:extLst>
                </p14:cNvPr>
                <p14:cNvContentPartPr/>
                <p14:nvPr/>
              </p14:nvContentPartPr>
              <p14:xfrm>
                <a:off x="2987520" y="1707154"/>
                <a:ext cx="74160" cy="42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5F725A-CCF1-825B-17CE-18F0254367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69520" y="1689514"/>
                  <a:ext cx="1098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C46F4-9827-DE7A-A578-AA5139A9F784}"/>
                    </a:ext>
                  </a:extLst>
                </p14:cNvPr>
                <p14:cNvContentPartPr/>
                <p14:nvPr/>
              </p14:nvContentPartPr>
              <p14:xfrm>
                <a:off x="2928840" y="1809034"/>
                <a:ext cx="313200" cy="12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C46F4-9827-DE7A-A578-AA5139A9F7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10840" y="1791034"/>
                  <a:ext cx="348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746204-90E1-960A-2DE3-72BFB7D0CAF7}"/>
                    </a:ext>
                  </a:extLst>
                </p14:cNvPr>
                <p14:cNvContentPartPr/>
                <p14:nvPr/>
              </p14:nvContentPartPr>
              <p14:xfrm>
                <a:off x="3540120" y="1925674"/>
                <a:ext cx="34200" cy="20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746204-90E1-960A-2DE3-72BFB7D0CA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2480" y="1908034"/>
                  <a:ext cx="69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3AA664-0C2B-BF5B-A786-26115F94F9A2}"/>
                    </a:ext>
                  </a:extLst>
                </p14:cNvPr>
                <p14:cNvContentPartPr/>
                <p14:nvPr/>
              </p14:nvContentPartPr>
              <p14:xfrm>
                <a:off x="3526080" y="1747834"/>
                <a:ext cx="95760" cy="8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3AA664-0C2B-BF5B-A786-26115F94F9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08440" y="1730194"/>
                  <a:ext cx="131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108507-E227-7252-C4B5-99E4D24D6846}"/>
                    </a:ext>
                  </a:extLst>
                </p14:cNvPr>
                <p14:cNvContentPartPr/>
                <p14:nvPr/>
              </p14:nvContentPartPr>
              <p14:xfrm>
                <a:off x="3769080" y="1830274"/>
                <a:ext cx="101520" cy="257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108507-E227-7252-C4B5-99E4D24D68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51080" y="1812274"/>
                  <a:ext cx="137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E912BD-BED3-E33F-760A-7835A5A723CB}"/>
                    </a:ext>
                  </a:extLst>
                </p14:cNvPr>
                <p14:cNvContentPartPr/>
                <p14:nvPr/>
              </p14:nvContentPartPr>
              <p14:xfrm>
                <a:off x="4557480" y="1918834"/>
                <a:ext cx="77760" cy="221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E912BD-BED3-E33F-760A-7835A5A723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39840" y="1900834"/>
                  <a:ext cx="113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8173EB-8F0C-DD69-B5B6-7E514807F8D9}"/>
                    </a:ext>
                  </a:extLst>
                </p14:cNvPr>
                <p14:cNvContentPartPr/>
                <p14:nvPr/>
              </p14:nvContentPartPr>
              <p14:xfrm>
                <a:off x="4569360" y="1737034"/>
                <a:ext cx="101160" cy="2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8173EB-8F0C-DD69-B5B6-7E514807F8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1720" y="1719034"/>
                  <a:ext cx="136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541DB9-2E20-34DE-4DB9-6941D4A167A7}"/>
                    </a:ext>
                  </a:extLst>
                </p14:cNvPr>
                <p14:cNvContentPartPr/>
                <p14:nvPr/>
              </p14:nvContentPartPr>
              <p14:xfrm>
                <a:off x="4765920" y="1926034"/>
                <a:ext cx="202320" cy="19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541DB9-2E20-34DE-4DB9-6941D4A167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48280" y="1908034"/>
                  <a:ext cx="237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8364CA-01ED-F6FE-71BE-162C4BA6F634}"/>
                    </a:ext>
                  </a:extLst>
                </p14:cNvPr>
                <p14:cNvContentPartPr/>
                <p14:nvPr/>
              </p14:nvContentPartPr>
              <p14:xfrm>
                <a:off x="5131680" y="1985794"/>
                <a:ext cx="142560" cy="3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8364CA-01ED-F6FE-71BE-162C4BA6F6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13680" y="1967794"/>
                  <a:ext cx="178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D68404-F229-B3CF-4CE4-7BF858ED247E}"/>
                    </a:ext>
                  </a:extLst>
                </p14:cNvPr>
                <p14:cNvContentPartPr/>
                <p14:nvPr/>
              </p14:nvContentPartPr>
              <p14:xfrm>
                <a:off x="5275680" y="1949794"/>
                <a:ext cx="213120" cy="37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D68404-F229-B3CF-4CE4-7BF858ED24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57680" y="1932154"/>
                  <a:ext cx="248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E2621D-88D4-F353-54B4-5BBC40D6CF55}"/>
                    </a:ext>
                  </a:extLst>
                </p14:cNvPr>
                <p14:cNvContentPartPr/>
                <p14:nvPr/>
              </p14:nvContentPartPr>
              <p14:xfrm>
                <a:off x="5598960" y="1776274"/>
                <a:ext cx="35640" cy="336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E2621D-88D4-F353-54B4-5BBC40D6CF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81320" y="1758634"/>
                  <a:ext cx="71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1F9034-7CE0-C26E-93F2-08963FECB0D4}"/>
                    </a:ext>
                  </a:extLst>
                </p14:cNvPr>
                <p14:cNvContentPartPr/>
                <p14:nvPr/>
              </p14:nvContentPartPr>
              <p14:xfrm>
                <a:off x="5769240" y="1909474"/>
                <a:ext cx="156240" cy="14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1F9034-7CE0-C26E-93F2-08963FECB0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51600" y="1891834"/>
                  <a:ext cx="191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E488EF-0A78-5441-AB7E-5240BF11EF7F}"/>
                    </a:ext>
                  </a:extLst>
                </p14:cNvPr>
                <p14:cNvContentPartPr/>
                <p14:nvPr/>
              </p14:nvContentPartPr>
              <p14:xfrm>
                <a:off x="6019440" y="1854034"/>
                <a:ext cx="100800" cy="20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E488EF-0A78-5441-AB7E-5240BF11EF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01440" y="1836394"/>
                  <a:ext cx="136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501A76-9CBA-3BA2-63AB-EEE15AF3431C}"/>
                    </a:ext>
                  </a:extLst>
                </p14:cNvPr>
                <p14:cNvContentPartPr/>
                <p14:nvPr/>
              </p14:nvContentPartPr>
              <p14:xfrm>
                <a:off x="6193680" y="1888954"/>
                <a:ext cx="224280" cy="249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501A76-9CBA-3BA2-63AB-EEE15AF343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76040" y="1870954"/>
                  <a:ext cx="259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E73759-D8E9-BA03-81E4-191017C756ED}"/>
                    </a:ext>
                  </a:extLst>
                </p14:cNvPr>
                <p14:cNvContentPartPr/>
                <p14:nvPr/>
              </p14:nvContentPartPr>
              <p14:xfrm>
                <a:off x="6826920" y="1837114"/>
                <a:ext cx="156960" cy="16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E73759-D8E9-BA03-81E4-191017C756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8920" y="1819474"/>
                  <a:ext cx="192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9A5210-D442-EA7F-D490-0F85A267E662}"/>
                    </a:ext>
                  </a:extLst>
                </p14:cNvPr>
                <p14:cNvContentPartPr/>
                <p14:nvPr/>
              </p14:nvContentPartPr>
              <p14:xfrm>
                <a:off x="6942120" y="1656754"/>
                <a:ext cx="75600" cy="42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9A5210-D442-EA7F-D490-0F85A267E6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24120" y="1639114"/>
                  <a:ext cx="111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052852-F8D7-3728-3608-C223FB3B533D}"/>
                    </a:ext>
                  </a:extLst>
                </p14:cNvPr>
                <p14:cNvContentPartPr/>
                <p14:nvPr/>
              </p14:nvContentPartPr>
              <p14:xfrm>
                <a:off x="6740160" y="1807954"/>
                <a:ext cx="625680" cy="257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052852-F8D7-3728-3608-C223FB3B53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22520" y="1790314"/>
                  <a:ext cx="661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A47C4B-0EF5-D4BD-5F0D-26D71AC7F4CA}"/>
                    </a:ext>
                  </a:extLst>
                </p14:cNvPr>
                <p14:cNvContentPartPr/>
                <p14:nvPr/>
              </p14:nvContentPartPr>
              <p14:xfrm>
                <a:off x="7455480" y="1884994"/>
                <a:ext cx="171000" cy="117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A47C4B-0EF5-D4BD-5F0D-26D71AC7F4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37480" y="1866994"/>
                  <a:ext cx="206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2DE49C-AF37-9615-F432-1732595E7870}"/>
                    </a:ext>
                  </a:extLst>
                </p14:cNvPr>
                <p14:cNvContentPartPr/>
                <p14:nvPr/>
              </p14:nvContentPartPr>
              <p14:xfrm>
                <a:off x="7723320" y="1663954"/>
                <a:ext cx="190080" cy="39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2DE49C-AF37-9615-F432-1732595E78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05320" y="1645954"/>
                  <a:ext cx="225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89958E-9D11-7C81-E814-D23B414E2AD7}"/>
                    </a:ext>
                  </a:extLst>
                </p14:cNvPr>
                <p14:cNvContentPartPr/>
                <p14:nvPr/>
              </p14:nvContentPartPr>
              <p14:xfrm>
                <a:off x="7976040" y="1830274"/>
                <a:ext cx="77040" cy="26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89958E-9D11-7C81-E814-D23B414E2A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58400" y="1812274"/>
                  <a:ext cx="112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D4E7C5-BD71-9788-2116-275F6868513B}"/>
                    </a:ext>
                  </a:extLst>
                </p14:cNvPr>
                <p14:cNvContentPartPr/>
                <p14:nvPr/>
              </p14:nvContentPartPr>
              <p14:xfrm>
                <a:off x="8011680" y="1875994"/>
                <a:ext cx="213480" cy="18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D4E7C5-BD71-9788-2116-275F686851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4040" y="1857994"/>
                  <a:ext cx="249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26A6F1-F15B-D467-D007-0CE063D82F56}"/>
                    </a:ext>
                  </a:extLst>
                </p14:cNvPr>
                <p14:cNvContentPartPr/>
                <p14:nvPr/>
              </p14:nvContentPartPr>
              <p14:xfrm>
                <a:off x="8275920" y="1762594"/>
                <a:ext cx="53280" cy="24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26A6F1-F15B-D467-D007-0CE063D82F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57920" y="1744954"/>
                  <a:ext cx="88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6BE022-791F-C4AF-6565-4E24F192F710}"/>
                    </a:ext>
                  </a:extLst>
                </p14:cNvPr>
                <p14:cNvContentPartPr/>
                <p14:nvPr/>
              </p14:nvContentPartPr>
              <p14:xfrm>
                <a:off x="8296080" y="1657834"/>
                <a:ext cx="25560" cy="5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6BE022-791F-C4AF-6565-4E24F192F7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78440" y="1639834"/>
                  <a:ext cx="61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F77779-5BC3-3A35-301B-781E407BFA9F}"/>
                    </a:ext>
                  </a:extLst>
                </p14:cNvPr>
                <p14:cNvContentPartPr/>
                <p14:nvPr/>
              </p14:nvContentPartPr>
              <p14:xfrm>
                <a:off x="8359080" y="1938274"/>
                <a:ext cx="127080" cy="25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F77779-5BC3-3A35-301B-781E407BFA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41440" y="1920274"/>
                  <a:ext cx="162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7D8B63-A056-82CB-9D6E-7748E91EB0E7}"/>
                    </a:ext>
                  </a:extLst>
                </p14:cNvPr>
                <p14:cNvContentPartPr/>
                <p14:nvPr/>
              </p14:nvContentPartPr>
              <p14:xfrm>
                <a:off x="8366280" y="1819834"/>
                <a:ext cx="133920" cy="389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7D8B63-A056-82CB-9D6E-7748E91EB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8280" y="1802194"/>
                  <a:ext cx="169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7E952B-F7B8-5C2D-683A-28D59524FACB}"/>
                    </a:ext>
                  </a:extLst>
                </p14:cNvPr>
                <p14:cNvContentPartPr/>
                <p14:nvPr/>
              </p14:nvContentPartPr>
              <p14:xfrm>
                <a:off x="8633400" y="1833514"/>
                <a:ext cx="481320" cy="28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7E952B-F7B8-5C2D-683A-28D59524FA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15760" y="1815514"/>
                  <a:ext cx="5169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EDCC73-8084-05FE-1CEE-B2CF2936F096}"/>
                    </a:ext>
                  </a:extLst>
                </p14:cNvPr>
                <p14:cNvContentPartPr/>
                <p14:nvPr/>
              </p14:nvContentPartPr>
              <p14:xfrm>
                <a:off x="9207600" y="2033314"/>
                <a:ext cx="51840" cy="9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EDCC73-8084-05FE-1CEE-B2CF2936F0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89960" y="2015674"/>
                  <a:ext cx="87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3B1CB0-C73B-7E94-13E7-B74FBE0023CB}"/>
                    </a:ext>
                  </a:extLst>
                </p14:cNvPr>
                <p14:cNvContentPartPr/>
                <p14:nvPr/>
              </p14:nvContentPartPr>
              <p14:xfrm>
                <a:off x="1235040" y="2462434"/>
                <a:ext cx="381240" cy="478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3B1CB0-C73B-7E94-13E7-B74FBE0023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17040" y="2444434"/>
                  <a:ext cx="416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77946E-5108-41F2-A4AE-B554F6C19101}"/>
                    </a:ext>
                  </a:extLst>
                </p14:cNvPr>
                <p14:cNvContentPartPr/>
                <p14:nvPr/>
              </p14:nvContentPartPr>
              <p14:xfrm>
                <a:off x="1847040" y="2441554"/>
                <a:ext cx="887760" cy="481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77946E-5108-41F2-A4AE-B554F6C191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29400" y="2423554"/>
                  <a:ext cx="9234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FB9D76-091B-971A-B029-E563CC0032E8}"/>
                    </a:ext>
                  </a:extLst>
                </p14:cNvPr>
                <p14:cNvContentPartPr/>
                <p14:nvPr/>
              </p14:nvContentPartPr>
              <p14:xfrm>
                <a:off x="2906880" y="2359834"/>
                <a:ext cx="69120" cy="38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FB9D76-091B-971A-B029-E563CC0032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89240" y="2341834"/>
                  <a:ext cx="1047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AE3028-8E0F-2B15-349E-B1691513DD02}"/>
                    </a:ext>
                  </a:extLst>
                </p14:cNvPr>
                <p14:cNvContentPartPr/>
                <p14:nvPr/>
              </p14:nvContentPartPr>
              <p14:xfrm>
                <a:off x="2988240" y="2433634"/>
                <a:ext cx="51840" cy="33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AE3028-8E0F-2B15-349E-B1691513DD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70600" y="2415634"/>
                  <a:ext cx="87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D3E472-17A4-64EE-9343-7ACDEE6611BF}"/>
                    </a:ext>
                  </a:extLst>
                </p14:cNvPr>
                <p14:cNvContentPartPr/>
                <p14:nvPr/>
              </p14:nvContentPartPr>
              <p14:xfrm>
                <a:off x="3086880" y="2583754"/>
                <a:ext cx="239040" cy="168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D3E472-17A4-64EE-9343-7ACDEE661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68880" y="2566114"/>
                  <a:ext cx="274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264DFF-2380-C50A-82B8-4FEEDA303C5F}"/>
                    </a:ext>
                  </a:extLst>
                </p14:cNvPr>
                <p14:cNvContentPartPr/>
                <p14:nvPr/>
              </p14:nvContentPartPr>
              <p14:xfrm>
                <a:off x="3390720" y="2523274"/>
                <a:ext cx="455040" cy="250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264DFF-2380-C50A-82B8-4FEEDA303C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2720" y="2505634"/>
                  <a:ext cx="490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6E7ED1-3673-E0CA-26EE-BA40449A94F4}"/>
                    </a:ext>
                  </a:extLst>
                </p14:cNvPr>
                <p14:cNvContentPartPr/>
                <p14:nvPr/>
              </p14:nvContentPartPr>
              <p14:xfrm>
                <a:off x="3728400" y="2544154"/>
                <a:ext cx="633960" cy="23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6E7ED1-3673-E0CA-26EE-BA40449A94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0760" y="2526154"/>
                  <a:ext cx="669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EF2C0D-6F89-3632-1690-ED81C1CCB008}"/>
                    </a:ext>
                  </a:extLst>
                </p14:cNvPr>
                <p14:cNvContentPartPr/>
                <p14:nvPr/>
              </p14:nvContentPartPr>
              <p14:xfrm>
                <a:off x="4725600" y="2460274"/>
                <a:ext cx="2897640" cy="40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EF2C0D-6F89-3632-1690-ED81C1CCB0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07960" y="2442634"/>
                  <a:ext cx="29332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2E1838-8FC0-26A0-E944-4A72C9E68B6D}"/>
                    </a:ext>
                  </a:extLst>
                </p14:cNvPr>
                <p14:cNvContentPartPr/>
                <p14:nvPr/>
              </p14:nvContentPartPr>
              <p14:xfrm>
                <a:off x="7424160" y="2467474"/>
                <a:ext cx="286200" cy="10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2E1838-8FC0-26A0-E944-4A72C9E68B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6520" y="2449474"/>
                  <a:ext cx="32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9D1CF9-0392-202D-DE7D-163CCD494449}"/>
                    </a:ext>
                  </a:extLst>
                </p14:cNvPr>
                <p14:cNvContentPartPr/>
                <p14:nvPr/>
              </p14:nvContentPartPr>
              <p14:xfrm>
                <a:off x="8310480" y="2385034"/>
                <a:ext cx="1063800" cy="35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9D1CF9-0392-202D-DE7D-163CCD4944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2840" y="2367394"/>
                  <a:ext cx="1099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2E1459-C8B8-E402-B75F-CB987BE6E21D}"/>
                    </a:ext>
                  </a:extLst>
                </p14:cNvPr>
                <p14:cNvContentPartPr/>
                <p14:nvPr/>
              </p14:nvContentPartPr>
              <p14:xfrm>
                <a:off x="9050640" y="2396554"/>
                <a:ext cx="144360" cy="3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2E1459-C8B8-E402-B75F-CB987BE6E2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3000" y="2378914"/>
                  <a:ext cx="180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EC3B41-8C71-0E96-938C-0444A4EF21B2}"/>
                    </a:ext>
                  </a:extLst>
                </p14:cNvPr>
                <p14:cNvContentPartPr/>
                <p14:nvPr/>
              </p14:nvContentPartPr>
              <p14:xfrm>
                <a:off x="9380760" y="2329234"/>
                <a:ext cx="20520" cy="107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EC3B41-8C71-0E96-938C-0444A4EF21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63120" y="2311234"/>
                  <a:ext cx="5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878BBE-D985-F663-1DC9-21CC4D740C6E}"/>
                    </a:ext>
                  </a:extLst>
                </p14:cNvPr>
                <p14:cNvContentPartPr/>
                <p14:nvPr/>
              </p14:nvContentPartPr>
              <p14:xfrm>
                <a:off x="9488040" y="2399794"/>
                <a:ext cx="499320" cy="29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878BBE-D985-F663-1DC9-21CC4D740C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70040" y="2382154"/>
                  <a:ext cx="534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CCBC3BD-646D-1131-7123-3B40F5778553}"/>
                    </a:ext>
                  </a:extLst>
                </p14:cNvPr>
                <p14:cNvContentPartPr/>
                <p14:nvPr/>
              </p14:nvContentPartPr>
              <p14:xfrm>
                <a:off x="10195800" y="2257594"/>
                <a:ext cx="84240" cy="29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CCBC3BD-646D-1131-7123-3B40F57785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77800" y="2239594"/>
                  <a:ext cx="119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DD13B0-28EE-B72F-DF4E-06D3148DCCC4}"/>
                    </a:ext>
                  </a:extLst>
                </p14:cNvPr>
                <p14:cNvContentPartPr/>
                <p14:nvPr/>
              </p14:nvContentPartPr>
              <p14:xfrm>
                <a:off x="10078440" y="2276314"/>
                <a:ext cx="927360" cy="33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DD13B0-28EE-B72F-DF4E-06D3148DCC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0440" y="2258674"/>
                  <a:ext cx="963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747FE6-2F02-0641-0A06-E75AEC87AB9D}"/>
                    </a:ext>
                  </a:extLst>
                </p14:cNvPr>
                <p14:cNvContentPartPr/>
                <p14:nvPr/>
              </p14:nvContentPartPr>
              <p14:xfrm>
                <a:off x="434400" y="3029794"/>
                <a:ext cx="959760" cy="418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747FE6-2F02-0641-0A06-E75AEC87AB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6400" y="3012154"/>
                  <a:ext cx="9954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CE0B04-A74E-9919-8F58-B535C0BF3D84}"/>
                    </a:ext>
                  </a:extLst>
                </p14:cNvPr>
                <p14:cNvContentPartPr/>
                <p14:nvPr/>
              </p14:nvContentPartPr>
              <p14:xfrm>
                <a:off x="1383720" y="3236434"/>
                <a:ext cx="241200" cy="179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CE0B04-A74E-9919-8F58-B535C0BF3D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66080" y="3218434"/>
                  <a:ext cx="276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AB047C-983B-7807-E690-AAD9E51017E1}"/>
                    </a:ext>
                  </a:extLst>
                </p14:cNvPr>
                <p14:cNvContentPartPr/>
                <p14:nvPr/>
              </p14:nvContentPartPr>
              <p14:xfrm>
                <a:off x="1649760" y="3170914"/>
                <a:ext cx="235440" cy="265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AB047C-983B-7807-E690-AAD9E51017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32120" y="3152914"/>
                  <a:ext cx="271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A81F772-8564-A937-B6D9-69C367BEB7F2}"/>
                    </a:ext>
                  </a:extLst>
                </p14:cNvPr>
                <p14:cNvContentPartPr/>
                <p14:nvPr/>
              </p14:nvContentPartPr>
              <p14:xfrm>
                <a:off x="1883760" y="3006034"/>
                <a:ext cx="91800" cy="426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A81F772-8564-A937-B6D9-69C367BEB7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6120" y="2988394"/>
                  <a:ext cx="127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2B27B-BB86-96EB-2FD5-249D5A8E0369}"/>
                    </a:ext>
                  </a:extLst>
                </p14:cNvPr>
                <p14:cNvContentPartPr/>
                <p14:nvPr/>
              </p14:nvContentPartPr>
              <p14:xfrm>
                <a:off x="1968720" y="3192874"/>
                <a:ext cx="160200" cy="234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2B27B-BB86-96EB-2FD5-249D5A8E03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50720" y="3175234"/>
                  <a:ext cx="195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E450B8-B5B3-91CE-4361-A9265481B33E}"/>
                    </a:ext>
                  </a:extLst>
                </p14:cNvPr>
                <p14:cNvContentPartPr/>
                <p14:nvPr/>
              </p14:nvContentPartPr>
              <p14:xfrm>
                <a:off x="2105160" y="3226354"/>
                <a:ext cx="662400" cy="20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E450B8-B5B3-91CE-4361-A9265481B3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7520" y="3208714"/>
                  <a:ext cx="698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8B1605-DD2A-8513-91CC-D390DD86F2D7}"/>
                    </a:ext>
                  </a:extLst>
                </p14:cNvPr>
                <p14:cNvContentPartPr/>
                <p14:nvPr/>
              </p14:nvContentPartPr>
              <p14:xfrm>
                <a:off x="2525280" y="3081634"/>
                <a:ext cx="181440" cy="28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8B1605-DD2A-8513-91CC-D390DD86F2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07640" y="3063634"/>
                  <a:ext cx="217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FEE1AA3-48E6-F7B5-C420-D3938204B42F}"/>
                    </a:ext>
                  </a:extLst>
                </p14:cNvPr>
                <p14:cNvContentPartPr/>
                <p14:nvPr/>
              </p14:nvContentPartPr>
              <p14:xfrm>
                <a:off x="3068880" y="3099994"/>
                <a:ext cx="501480" cy="432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FEE1AA3-48E6-F7B5-C420-D3938204B4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51240" y="3082354"/>
                  <a:ext cx="5371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0380B3-C734-8005-A8E3-1C09EB5EBBB8}"/>
                    </a:ext>
                  </a:extLst>
                </p14:cNvPr>
                <p14:cNvContentPartPr/>
                <p14:nvPr/>
              </p14:nvContentPartPr>
              <p14:xfrm>
                <a:off x="4062480" y="2959954"/>
                <a:ext cx="66240" cy="351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0380B3-C734-8005-A8E3-1C09EB5EBBB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44480" y="2941954"/>
                  <a:ext cx="101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4A16E2-D033-590F-E30D-F8D86207428E}"/>
                    </a:ext>
                  </a:extLst>
                </p14:cNvPr>
                <p14:cNvContentPartPr/>
                <p14:nvPr/>
              </p14:nvContentPartPr>
              <p14:xfrm>
                <a:off x="3905520" y="2966074"/>
                <a:ext cx="1094040" cy="307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4A16E2-D033-590F-E30D-F8D86207428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87520" y="2948074"/>
                  <a:ext cx="1129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00857A-3E0C-85B4-50C9-591B90692F79}"/>
                    </a:ext>
                  </a:extLst>
                </p14:cNvPr>
                <p14:cNvContentPartPr/>
                <p14:nvPr/>
              </p14:nvContentPartPr>
              <p14:xfrm>
                <a:off x="4970760" y="2877874"/>
                <a:ext cx="48600" cy="274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00857A-3E0C-85B4-50C9-591B90692F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53120" y="2859874"/>
                  <a:ext cx="84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C9E56B-07F6-0647-E0B3-7FE2504514C9}"/>
                    </a:ext>
                  </a:extLst>
                </p14:cNvPr>
                <p14:cNvContentPartPr/>
                <p14:nvPr/>
              </p14:nvContentPartPr>
              <p14:xfrm>
                <a:off x="5122680" y="2999554"/>
                <a:ext cx="75600" cy="27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C9E56B-07F6-0647-E0B3-7FE2504514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5040" y="2981554"/>
                  <a:ext cx="111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CC0FB8-EFFB-71EA-B7E6-6B9F79BC2997}"/>
                    </a:ext>
                  </a:extLst>
                </p14:cNvPr>
                <p14:cNvContentPartPr/>
                <p14:nvPr/>
              </p14:nvContentPartPr>
              <p14:xfrm>
                <a:off x="5645040" y="2863474"/>
                <a:ext cx="1152360" cy="368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CC0FB8-EFFB-71EA-B7E6-6B9F79BC299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27400" y="2845834"/>
                  <a:ext cx="1188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1B5AAE-82A5-4BFF-DC00-91991A4B61D3}"/>
                    </a:ext>
                  </a:extLst>
                </p14:cNvPr>
                <p14:cNvContentPartPr/>
                <p14:nvPr/>
              </p14:nvContentPartPr>
              <p14:xfrm>
                <a:off x="6713880" y="2859874"/>
                <a:ext cx="290160" cy="35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1B5AAE-82A5-4BFF-DC00-91991A4B61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6240" y="2841874"/>
                  <a:ext cx="325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5E7165-5B6B-FB66-786F-3672B1C8E874}"/>
                    </a:ext>
                  </a:extLst>
                </p14:cNvPr>
                <p14:cNvContentPartPr/>
                <p14:nvPr/>
              </p14:nvContentPartPr>
              <p14:xfrm>
                <a:off x="6987120" y="2919634"/>
                <a:ext cx="540360" cy="31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5E7165-5B6B-FB66-786F-3672B1C8E8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69120" y="2901634"/>
                  <a:ext cx="576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88D6CFA-A0BD-C93E-5B8B-07543790EE83}"/>
                    </a:ext>
                  </a:extLst>
                </p14:cNvPr>
                <p14:cNvContentPartPr/>
                <p14:nvPr/>
              </p14:nvContentPartPr>
              <p14:xfrm>
                <a:off x="7839240" y="2840794"/>
                <a:ext cx="93960" cy="41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88D6CFA-A0BD-C93E-5B8B-07543790EE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21600" y="2822794"/>
                  <a:ext cx="129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C96109-FA7F-BDBC-C540-3B2BAD82ECF5}"/>
                    </a:ext>
                  </a:extLst>
                </p14:cNvPr>
                <p14:cNvContentPartPr/>
                <p14:nvPr/>
              </p14:nvContentPartPr>
              <p14:xfrm>
                <a:off x="8004480" y="3017554"/>
                <a:ext cx="196200" cy="212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C96109-FA7F-BDBC-C540-3B2BAD82EC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86480" y="2999554"/>
                  <a:ext cx="231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2C5A21-750D-D1F4-196E-8594B5C79643}"/>
                    </a:ext>
                  </a:extLst>
                </p14:cNvPr>
                <p14:cNvContentPartPr/>
                <p14:nvPr/>
              </p14:nvContentPartPr>
              <p14:xfrm>
                <a:off x="8258640" y="3021874"/>
                <a:ext cx="116640" cy="10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2C5A21-750D-D1F4-196E-8594B5C796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40640" y="3003874"/>
                  <a:ext cx="152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66A0887-BA0E-40E2-669F-9B8EAC70DBB7}"/>
                    </a:ext>
                  </a:extLst>
                </p14:cNvPr>
                <p14:cNvContentPartPr/>
                <p14:nvPr/>
              </p14:nvContentPartPr>
              <p14:xfrm>
                <a:off x="8308320" y="2984074"/>
                <a:ext cx="544680" cy="264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6A0887-BA0E-40E2-669F-9B8EAC70DB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0680" y="2966434"/>
                  <a:ext cx="580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84812F-3535-4ED9-3288-FF7A3B5AEDA7}"/>
                    </a:ext>
                  </a:extLst>
                </p14:cNvPr>
                <p14:cNvContentPartPr/>
                <p14:nvPr/>
              </p14:nvContentPartPr>
              <p14:xfrm>
                <a:off x="8768760" y="3051034"/>
                <a:ext cx="229320" cy="17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84812F-3535-4ED9-3288-FF7A3B5AED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51120" y="3033394"/>
                  <a:ext cx="264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EBC847-9E3C-A84A-07A2-EB30E86A7447}"/>
                    </a:ext>
                  </a:extLst>
                </p14:cNvPr>
                <p14:cNvContentPartPr/>
                <p14:nvPr/>
              </p14:nvContentPartPr>
              <p14:xfrm>
                <a:off x="8976480" y="2859874"/>
                <a:ext cx="129960" cy="82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EBC847-9E3C-A84A-07A2-EB30E86A74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58840" y="2842234"/>
                  <a:ext cx="16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B4A3A2-4848-83AB-0B79-FC2FFB283C17}"/>
                    </a:ext>
                  </a:extLst>
                </p14:cNvPr>
                <p14:cNvContentPartPr/>
                <p14:nvPr/>
              </p14:nvContentPartPr>
              <p14:xfrm>
                <a:off x="9040920" y="2971834"/>
                <a:ext cx="461880" cy="267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B4A3A2-4848-83AB-0B79-FC2FFB283C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23280" y="2954194"/>
                  <a:ext cx="497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4DF6CB-C475-8361-36A4-69626AC9CE07}"/>
                    </a:ext>
                  </a:extLst>
                </p14:cNvPr>
                <p14:cNvContentPartPr/>
                <p14:nvPr/>
              </p14:nvContentPartPr>
              <p14:xfrm>
                <a:off x="9596760" y="3191794"/>
                <a:ext cx="15480" cy="5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4DF6CB-C475-8361-36A4-69626AC9CE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78760" y="3174154"/>
                  <a:ext cx="51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E02DED-AE9D-4A6C-46C5-08126CDD1A93}"/>
                    </a:ext>
                  </a:extLst>
                </p14:cNvPr>
                <p14:cNvContentPartPr/>
                <p14:nvPr/>
              </p14:nvContentPartPr>
              <p14:xfrm>
                <a:off x="9622680" y="3178474"/>
                <a:ext cx="37800" cy="73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E02DED-AE9D-4A6C-46C5-08126CDD1A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05040" y="3160474"/>
                  <a:ext cx="73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0F81D7-BF7C-7C78-C788-DA06F15CBDD0}"/>
                    </a:ext>
                  </a:extLst>
                </p14:cNvPr>
                <p14:cNvContentPartPr/>
                <p14:nvPr/>
              </p14:nvContentPartPr>
              <p14:xfrm>
                <a:off x="9705120" y="3239674"/>
                <a:ext cx="16560" cy="4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0F81D7-BF7C-7C78-C788-DA06F15CBD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87120" y="3222034"/>
                  <a:ext cx="52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DB71E4-3EF0-DFC2-192B-7B61511E965A}"/>
                    </a:ext>
                  </a:extLst>
                </p14:cNvPr>
                <p14:cNvContentPartPr/>
                <p14:nvPr/>
              </p14:nvContentPartPr>
              <p14:xfrm>
                <a:off x="9667680" y="3241474"/>
                <a:ext cx="7920" cy="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DB71E4-3EF0-DFC2-192B-7B61511E96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49680" y="3223474"/>
                  <a:ext cx="4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60FE61-0208-BF81-82AD-E4EF411536CD}"/>
                    </a:ext>
                  </a:extLst>
                </p14:cNvPr>
                <p14:cNvContentPartPr/>
                <p14:nvPr/>
              </p14:nvContentPartPr>
              <p14:xfrm>
                <a:off x="10203720" y="2812354"/>
                <a:ext cx="576000" cy="604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60FE61-0208-BF81-82AD-E4EF411536C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6080" y="2794354"/>
                  <a:ext cx="611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0D7F9A-0B74-6E69-B6E8-5F6B301E0B35}"/>
                    </a:ext>
                  </a:extLst>
                </p14:cNvPr>
                <p14:cNvContentPartPr/>
                <p14:nvPr/>
              </p14:nvContentPartPr>
              <p14:xfrm>
                <a:off x="11010120" y="2800114"/>
                <a:ext cx="113040" cy="41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0D7F9A-0B74-6E69-B6E8-5F6B301E0B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92120" y="2782114"/>
                  <a:ext cx="148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544D94-F341-70EE-C444-0D6364BAC4AD}"/>
                    </a:ext>
                  </a:extLst>
                </p14:cNvPr>
                <p14:cNvContentPartPr/>
                <p14:nvPr/>
              </p14:nvContentPartPr>
              <p14:xfrm>
                <a:off x="10822200" y="2842234"/>
                <a:ext cx="1054440" cy="358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544D94-F341-70EE-C444-0D6364BAC4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04560" y="2824234"/>
                  <a:ext cx="1090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61550E-36A7-B321-5B25-6A66FF52C3E6}"/>
                    </a:ext>
                  </a:extLst>
                </p14:cNvPr>
                <p14:cNvContentPartPr/>
                <p14:nvPr/>
              </p14:nvContentPartPr>
              <p14:xfrm>
                <a:off x="500280" y="3825034"/>
                <a:ext cx="187200" cy="382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61550E-36A7-B321-5B25-6A66FF52C3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2640" y="3807034"/>
                  <a:ext cx="2228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3786B2-DB38-C71A-5D9E-76AC2128104D}"/>
                    </a:ext>
                  </a:extLst>
                </p14:cNvPr>
                <p14:cNvContentPartPr/>
                <p14:nvPr/>
              </p14:nvContentPartPr>
              <p14:xfrm>
                <a:off x="709080" y="3891994"/>
                <a:ext cx="772920" cy="21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3786B2-DB38-C71A-5D9E-76AC212810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1440" y="3873994"/>
                  <a:ext cx="808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C1C5085-B594-7C89-61A9-0343C80C5CAF}"/>
                    </a:ext>
                  </a:extLst>
                </p14:cNvPr>
                <p14:cNvContentPartPr/>
                <p14:nvPr/>
              </p14:nvContentPartPr>
              <p14:xfrm>
                <a:off x="1439160" y="3900994"/>
                <a:ext cx="161640" cy="84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C1C5085-B594-7C89-61A9-0343C80C5C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21520" y="3882994"/>
                  <a:ext cx="197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D41ABB-7D15-C149-3D5C-BB612667024B}"/>
                    </a:ext>
                  </a:extLst>
                </p14:cNvPr>
                <p14:cNvContentPartPr/>
                <p14:nvPr/>
              </p14:nvContentPartPr>
              <p14:xfrm>
                <a:off x="1740120" y="3763834"/>
                <a:ext cx="928440" cy="371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D41ABB-7D15-C149-3D5C-BB61266702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22120" y="3746194"/>
                  <a:ext cx="964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B84170-05E9-30C7-B5E3-797076B247B3}"/>
                    </a:ext>
                  </a:extLst>
                </p14:cNvPr>
                <p14:cNvContentPartPr/>
                <p14:nvPr/>
              </p14:nvContentPartPr>
              <p14:xfrm>
                <a:off x="2483880" y="3834034"/>
                <a:ext cx="310320" cy="259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B84170-05E9-30C7-B5E3-797076B247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66240" y="3816394"/>
                  <a:ext cx="34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CA3D23-00A2-EC4C-62F8-86269ABED2D8}"/>
                    </a:ext>
                  </a:extLst>
                </p14:cNvPr>
                <p14:cNvContentPartPr/>
                <p14:nvPr/>
              </p14:nvContentPartPr>
              <p14:xfrm>
                <a:off x="2769720" y="3701914"/>
                <a:ext cx="850680" cy="658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CA3D23-00A2-EC4C-62F8-86269ABED2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51720" y="3684274"/>
                  <a:ext cx="88632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3941A5-7E18-AE8B-4B29-74B95324A090}"/>
                    </a:ext>
                  </a:extLst>
                </p14:cNvPr>
                <p14:cNvContentPartPr/>
                <p14:nvPr/>
              </p14:nvContentPartPr>
              <p14:xfrm>
                <a:off x="3836040" y="3875434"/>
                <a:ext cx="51120" cy="22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3941A5-7E18-AE8B-4B29-74B95324A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18400" y="3857434"/>
                  <a:ext cx="86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1F77453-7A55-988F-4295-A6D58F5C7FE9}"/>
                    </a:ext>
                  </a:extLst>
                </p14:cNvPr>
                <p14:cNvContentPartPr/>
                <p14:nvPr/>
              </p14:nvContentPartPr>
              <p14:xfrm>
                <a:off x="3876000" y="3582754"/>
                <a:ext cx="1254600" cy="450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1F77453-7A55-988F-4295-A6D58F5C7F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000" y="3564754"/>
                  <a:ext cx="1290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31EACF-627D-B30E-E4F9-0A6D826155B6}"/>
                    </a:ext>
                  </a:extLst>
                </p14:cNvPr>
                <p14:cNvContentPartPr/>
                <p14:nvPr/>
              </p14:nvContentPartPr>
              <p14:xfrm>
                <a:off x="5617320" y="3591394"/>
                <a:ext cx="517320" cy="51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31EACF-627D-B30E-E4F9-0A6D826155B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99680" y="3573754"/>
                  <a:ext cx="5529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B28681-33F9-B441-DE86-0CD9755C743E}"/>
                    </a:ext>
                  </a:extLst>
                </p14:cNvPr>
                <p14:cNvContentPartPr/>
                <p14:nvPr/>
              </p14:nvContentPartPr>
              <p14:xfrm>
                <a:off x="6576720" y="3514714"/>
                <a:ext cx="2223720" cy="38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B28681-33F9-B441-DE86-0CD9755C743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59080" y="3497074"/>
                  <a:ext cx="2259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0708B7-A815-78AD-3C0A-6B31161F89D4}"/>
                    </a:ext>
                  </a:extLst>
                </p14:cNvPr>
                <p14:cNvContentPartPr/>
                <p14:nvPr/>
              </p14:nvContentPartPr>
              <p14:xfrm>
                <a:off x="8820960" y="3809554"/>
                <a:ext cx="39960" cy="2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0708B7-A815-78AD-3C0A-6B31161F89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02960" y="3791554"/>
                  <a:ext cx="75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CBA7547-F6E2-7F03-8260-9D3EFB796FAD}"/>
                    </a:ext>
                  </a:extLst>
                </p14:cNvPr>
                <p14:cNvContentPartPr/>
                <p14:nvPr/>
              </p14:nvContentPartPr>
              <p14:xfrm>
                <a:off x="9179160" y="3436954"/>
                <a:ext cx="176760" cy="40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CBA7547-F6E2-7F03-8260-9D3EFB796F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1160" y="3419314"/>
                  <a:ext cx="212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C673FB-39F9-59C5-DF0E-BC8C622D516E}"/>
                    </a:ext>
                  </a:extLst>
                </p14:cNvPr>
                <p14:cNvContentPartPr/>
                <p14:nvPr/>
              </p14:nvContentPartPr>
              <p14:xfrm>
                <a:off x="9233520" y="3592114"/>
                <a:ext cx="340560" cy="367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C673FB-39F9-59C5-DF0E-BC8C622D516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15880" y="3574474"/>
                  <a:ext cx="376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05EBB7-7E21-634D-20FF-4D9ED3F0F11E}"/>
                    </a:ext>
                  </a:extLst>
                </p14:cNvPr>
                <p14:cNvContentPartPr/>
                <p14:nvPr/>
              </p14:nvContentPartPr>
              <p14:xfrm>
                <a:off x="434400" y="4326154"/>
                <a:ext cx="880560" cy="43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05EBB7-7E21-634D-20FF-4D9ED3F0F11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6400" y="4308154"/>
                  <a:ext cx="916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BED191-1A4A-144D-70DA-120653FF536B}"/>
                    </a:ext>
                  </a:extLst>
                </p14:cNvPr>
                <p14:cNvContentPartPr/>
                <p14:nvPr/>
              </p14:nvContentPartPr>
              <p14:xfrm>
                <a:off x="1218120" y="4205194"/>
                <a:ext cx="3094200" cy="550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BED191-1A4A-144D-70DA-120653FF53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0120" y="4187194"/>
                  <a:ext cx="31298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EA97F50-11BC-5007-5F5F-991CC0580295}"/>
                    </a:ext>
                  </a:extLst>
                </p14:cNvPr>
                <p14:cNvContentPartPr/>
                <p14:nvPr/>
              </p14:nvContentPartPr>
              <p14:xfrm>
                <a:off x="4897320" y="4184674"/>
                <a:ext cx="84600" cy="349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EA97F50-11BC-5007-5F5F-991CC058029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79320" y="4166674"/>
                  <a:ext cx="120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B413CD-84FA-111B-63D8-F5C7ED68DF42}"/>
                    </a:ext>
                  </a:extLst>
                </p14:cNvPr>
                <p14:cNvContentPartPr/>
                <p14:nvPr/>
              </p14:nvContentPartPr>
              <p14:xfrm>
                <a:off x="4707960" y="4104034"/>
                <a:ext cx="1268640" cy="446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B413CD-84FA-111B-63D8-F5C7ED68DF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89960" y="4086394"/>
                  <a:ext cx="13042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691EE5-6E78-34D6-A0EB-A9E10B2B5D68}"/>
                    </a:ext>
                  </a:extLst>
                </p14:cNvPr>
                <p14:cNvContentPartPr/>
                <p14:nvPr/>
              </p14:nvContentPartPr>
              <p14:xfrm>
                <a:off x="6332640" y="4249834"/>
                <a:ext cx="18720" cy="228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691EE5-6E78-34D6-A0EB-A9E10B2B5D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15000" y="4232194"/>
                  <a:ext cx="54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0EF33E4-AEB1-60F0-C5D7-883B95C99D2E}"/>
                    </a:ext>
                  </a:extLst>
                </p14:cNvPr>
                <p14:cNvContentPartPr/>
                <p14:nvPr/>
              </p14:nvContentPartPr>
              <p14:xfrm>
                <a:off x="6351360" y="4071994"/>
                <a:ext cx="55440" cy="60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0EF33E4-AEB1-60F0-C5D7-883B95C99D2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33360" y="4054354"/>
                  <a:ext cx="91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208A22-3D21-302C-B718-07C5BC562E5A}"/>
                    </a:ext>
                  </a:extLst>
                </p14:cNvPr>
                <p14:cNvContentPartPr/>
                <p14:nvPr/>
              </p14:nvContentPartPr>
              <p14:xfrm>
                <a:off x="6420120" y="4054714"/>
                <a:ext cx="329760" cy="435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208A22-3D21-302C-B718-07C5BC562E5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02120" y="4036714"/>
                  <a:ext cx="3654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C320AD-6C04-825B-ED9B-9BECF8CB20CC}"/>
                    </a:ext>
                  </a:extLst>
                </p14:cNvPr>
                <p14:cNvContentPartPr/>
                <p14:nvPr/>
              </p14:nvContentPartPr>
              <p14:xfrm>
                <a:off x="6959400" y="4200514"/>
                <a:ext cx="272160" cy="319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C320AD-6C04-825B-ED9B-9BECF8CB20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41760" y="4182874"/>
                  <a:ext cx="307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04F72CF-C929-BB7C-DA9C-C258B7ED5D90}"/>
                    </a:ext>
                  </a:extLst>
                </p14:cNvPr>
                <p14:cNvContentPartPr/>
                <p14:nvPr/>
              </p14:nvContentPartPr>
              <p14:xfrm>
                <a:off x="7281240" y="4129234"/>
                <a:ext cx="189360" cy="391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04F72CF-C929-BB7C-DA9C-C258B7ED5D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63600" y="4111594"/>
                  <a:ext cx="225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9C110B-EAC0-C535-1C87-53BAAFCC7036}"/>
                    </a:ext>
                  </a:extLst>
                </p14:cNvPr>
                <p14:cNvContentPartPr/>
                <p14:nvPr/>
              </p14:nvContentPartPr>
              <p14:xfrm>
                <a:off x="8071080" y="4226074"/>
                <a:ext cx="326160" cy="236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9C110B-EAC0-C535-1C87-53BAAFCC703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53440" y="4208074"/>
                  <a:ext cx="361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06CF53-1B42-CB32-87CC-09E74AA8463E}"/>
                    </a:ext>
                  </a:extLst>
                </p14:cNvPr>
                <p14:cNvContentPartPr/>
                <p14:nvPr/>
              </p14:nvContentPartPr>
              <p14:xfrm>
                <a:off x="8286360" y="4079914"/>
                <a:ext cx="1683720" cy="417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06CF53-1B42-CB32-87CC-09E74AA8463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68360" y="4061914"/>
                  <a:ext cx="1719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695756E-038A-6C79-578E-F8D707F78B2E}"/>
                    </a:ext>
                  </a:extLst>
                </p14:cNvPr>
                <p14:cNvContentPartPr/>
                <p14:nvPr/>
              </p14:nvContentPartPr>
              <p14:xfrm>
                <a:off x="8511720" y="4049674"/>
                <a:ext cx="449280" cy="145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695756E-038A-6C79-578E-F8D707F78B2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94080" y="4032034"/>
                  <a:ext cx="48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65EDA83-E1B0-7502-32C1-E9EAC7C3AB3D}"/>
                    </a:ext>
                  </a:extLst>
                </p14:cNvPr>
                <p14:cNvContentPartPr/>
                <p14:nvPr/>
              </p14:nvContentPartPr>
              <p14:xfrm>
                <a:off x="10289040" y="3976594"/>
                <a:ext cx="968760" cy="357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65EDA83-E1B0-7502-32C1-E9EAC7C3AB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71040" y="3958954"/>
                  <a:ext cx="1004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5ECA06-E39A-6A5C-C3A3-AD597D14E05C}"/>
                    </a:ext>
                  </a:extLst>
                </p14:cNvPr>
                <p14:cNvContentPartPr/>
                <p14:nvPr/>
              </p14:nvContentPartPr>
              <p14:xfrm>
                <a:off x="11061600" y="4026994"/>
                <a:ext cx="920880" cy="511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5ECA06-E39A-6A5C-C3A3-AD597D14E0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43600" y="4009354"/>
                  <a:ext cx="9565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15FA6F-113E-C04F-AA89-6909F32814D4}"/>
                    </a:ext>
                  </a:extLst>
                </p14:cNvPr>
                <p14:cNvContentPartPr/>
                <p14:nvPr/>
              </p14:nvContentPartPr>
              <p14:xfrm>
                <a:off x="471480" y="4858234"/>
                <a:ext cx="255960" cy="459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15FA6F-113E-C04F-AA89-6909F32814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3480" y="4840594"/>
                  <a:ext cx="2916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434175-8EAB-FEAF-6DA4-9EC6497F6543}"/>
                    </a:ext>
                  </a:extLst>
                </p14:cNvPr>
                <p14:cNvContentPartPr/>
                <p14:nvPr/>
              </p14:nvContentPartPr>
              <p14:xfrm>
                <a:off x="532320" y="5024554"/>
                <a:ext cx="486720" cy="307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434175-8EAB-FEAF-6DA4-9EC6497F65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4680" y="5006554"/>
                  <a:ext cx="522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36FA1B-0D71-F7E0-3089-1408A7FD62B8}"/>
                    </a:ext>
                  </a:extLst>
                </p14:cNvPr>
                <p14:cNvContentPartPr/>
                <p14:nvPr/>
              </p14:nvContentPartPr>
              <p14:xfrm>
                <a:off x="1037040" y="5043994"/>
                <a:ext cx="195480" cy="16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36FA1B-0D71-F7E0-3089-1408A7FD62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9040" y="5026354"/>
                  <a:ext cx="231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8362AC-CBC2-1BF3-504D-336D99AB27F0}"/>
                    </a:ext>
                  </a:extLst>
                </p14:cNvPr>
                <p14:cNvContentPartPr/>
                <p14:nvPr/>
              </p14:nvContentPartPr>
              <p14:xfrm>
                <a:off x="1352040" y="4860394"/>
                <a:ext cx="492120" cy="446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8362AC-CBC2-1BF3-504D-336D99AB27F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34040" y="4842394"/>
                  <a:ext cx="52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36D1F3-6434-CB53-F177-20F0938005A5}"/>
                    </a:ext>
                  </a:extLst>
                </p14:cNvPr>
                <p14:cNvContentPartPr/>
                <p14:nvPr/>
              </p14:nvContentPartPr>
              <p14:xfrm>
                <a:off x="1792320" y="5010514"/>
                <a:ext cx="20520" cy="35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36D1F3-6434-CB53-F177-20F0938005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4680" y="4992874"/>
                  <a:ext cx="56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2424E4-BCCA-352E-6838-82C3423F733D}"/>
                    </a:ext>
                  </a:extLst>
                </p14:cNvPr>
                <p14:cNvContentPartPr/>
                <p14:nvPr/>
              </p14:nvContentPartPr>
              <p14:xfrm>
                <a:off x="1827600" y="4859314"/>
                <a:ext cx="363600" cy="419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2424E4-BCCA-352E-6838-82C3423F73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09960" y="4841314"/>
                  <a:ext cx="399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69E359-DEBE-7D60-95D9-3A224DB3BA49}"/>
                    </a:ext>
                  </a:extLst>
                </p14:cNvPr>
                <p14:cNvContentPartPr/>
                <p14:nvPr/>
              </p14:nvContentPartPr>
              <p14:xfrm>
                <a:off x="2225040" y="4987114"/>
                <a:ext cx="352440" cy="438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69E359-DEBE-7D60-95D9-3A224DB3BA4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07040" y="4969114"/>
                  <a:ext cx="3880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50DFC0-7AC9-E7A9-D3F8-413D3B757F25}"/>
                    </a:ext>
                  </a:extLst>
                </p14:cNvPr>
                <p14:cNvContentPartPr/>
                <p14:nvPr/>
              </p14:nvContentPartPr>
              <p14:xfrm>
                <a:off x="2555520" y="4962274"/>
                <a:ext cx="560160" cy="309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50DFC0-7AC9-E7A9-D3F8-413D3B757F2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537880" y="4944274"/>
                  <a:ext cx="5958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631B13-BF2D-109A-32A2-7C3086655D61}"/>
                    </a:ext>
                  </a:extLst>
                </p14:cNvPr>
                <p14:cNvContentPartPr/>
                <p14:nvPr/>
              </p14:nvContentPartPr>
              <p14:xfrm>
                <a:off x="3255720" y="5181514"/>
                <a:ext cx="50400" cy="72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631B13-BF2D-109A-32A2-7C3086655D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38080" y="5163874"/>
                  <a:ext cx="8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A416A8A-2150-3EB9-ABC9-7D3E6AA0E738}"/>
                    </a:ext>
                  </a:extLst>
                </p14:cNvPr>
                <p14:cNvContentPartPr/>
                <p14:nvPr/>
              </p14:nvContentPartPr>
              <p14:xfrm>
                <a:off x="8823840" y="3400954"/>
                <a:ext cx="161640" cy="194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A416A8A-2150-3EB9-ABC9-7D3E6AA0E73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05840" y="3382954"/>
                  <a:ext cx="19728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7412EFF-9160-3DEA-1DFD-D75AEBA850DD}"/>
                  </a:ext>
                </a:extLst>
              </p14:cNvPr>
              <p14:cNvContentPartPr/>
              <p14:nvPr/>
            </p14:nvContentPartPr>
            <p14:xfrm>
              <a:off x="3888960" y="5108074"/>
              <a:ext cx="326160" cy="333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7412EFF-9160-3DEA-1DFD-D75AEBA850D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871320" y="5090434"/>
                <a:ext cx="36180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ACE0EDE-83C1-3D3D-B426-C6C4D769D843}"/>
              </a:ext>
            </a:extLst>
          </p:cNvPr>
          <p:cNvGrpSpPr/>
          <p:nvPr/>
        </p:nvGrpSpPr>
        <p:grpSpPr>
          <a:xfrm>
            <a:off x="4364160" y="4811794"/>
            <a:ext cx="6153480" cy="1132560"/>
            <a:chOff x="4364160" y="4811794"/>
            <a:chExt cx="6153480" cy="11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F4365D4-F449-B9BF-E828-CFE33E969643}"/>
                    </a:ext>
                  </a:extLst>
                </p14:cNvPr>
                <p14:cNvContentPartPr/>
                <p14:nvPr/>
              </p14:nvContentPartPr>
              <p14:xfrm>
                <a:off x="4364160" y="4991794"/>
                <a:ext cx="1827720" cy="590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F4365D4-F449-B9BF-E828-CFE33E96964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46520" y="4973794"/>
                  <a:ext cx="18633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FCCA4B2-81E5-CE01-6153-F23740BEEC73}"/>
                    </a:ext>
                  </a:extLst>
                </p14:cNvPr>
                <p14:cNvContentPartPr/>
                <p14:nvPr/>
              </p14:nvContentPartPr>
              <p14:xfrm>
                <a:off x="6030960" y="5087554"/>
                <a:ext cx="228600" cy="79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FCCA4B2-81E5-CE01-6153-F23740BEEC7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12960" y="5069914"/>
                  <a:ext cx="264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F3583E-69C6-8FD5-620B-2656532723EC}"/>
                    </a:ext>
                  </a:extLst>
                </p14:cNvPr>
                <p14:cNvContentPartPr/>
                <p14:nvPr/>
              </p14:nvContentPartPr>
              <p14:xfrm>
                <a:off x="6441000" y="4882354"/>
                <a:ext cx="920880" cy="609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F3583E-69C6-8FD5-620B-2656532723E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23000" y="4864354"/>
                  <a:ext cx="956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88ADE96-BEA0-D540-3C42-BBB1DF50C78C}"/>
                    </a:ext>
                  </a:extLst>
                </p14:cNvPr>
                <p14:cNvContentPartPr/>
                <p14:nvPr/>
              </p14:nvContentPartPr>
              <p14:xfrm>
                <a:off x="7504440" y="4811794"/>
                <a:ext cx="68400" cy="42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88ADE96-BEA0-D540-3C42-BBB1DF50C78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86440" y="4794154"/>
                  <a:ext cx="104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BF1E5D-CC81-F847-1C51-5D93226C01D9}"/>
                    </a:ext>
                  </a:extLst>
                </p14:cNvPr>
                <p14:cNvContentPartPr/>
                <p14:nvPr/>
              </p14:nvContentPartPr>
              <p14:xfrm>
                <a:off x="7601640" y="4898914"/>
                <a:ext cx="80280" cy="362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BF1E5D-CC81-F847-1C51-5D93226C01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84000" y="4881274"/>
                  <a:ext cx="115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25650D-4EB7-C2CB-595D-B03BF18E65C4}"/>
                    </a:ext>
                  </a:extLst>
                </p14:cNvPr>
                <p14:cNvContentPartPr/>
                <p14:nvPr/>
              </p14:nvContentPartPr>
              <p14:xfrm>
                <a:off x="7729800" y="4909354"/>
                <a:ext cx="707400" cy="373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25650D-4EB7-C2CB-595D-B03BF18E65C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12160" y="4891354"/>
                  <a:ext cx="743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35F6C2-947B-48CA-D7DE-AF2EC46482DF}"/>
                    </a:ext>
                  </a:extLst>
                </p14:cNvPr>
                <p14:cNvContentPartPr/>
                <p14:nvPr/>
              </p14:nvContentPartPr>
              <p14:xfrm>
                <a:off x="8307240" y="4996114"/>
                <a:ext cx="666360" cy="267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35F6C2-947B-48CA-D7DE-AF2EC46482D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89600" y="4978114"/>
                  <a:ext cx="702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8AA5E98-4800-6213-D2D7-127A50E17BD0}"/>
                    </a:ext>
                  </a:extLst>
                </p14:cNvPr>
                <p14:cNvContentPartPr/>
                <p14:nvPr/>
              </p14:nvContentPartPr>
              <p14:xfrm>
                <a:off x="9439440" y="5190874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8AA5E98-4800-6213-D2D7-127A50E17B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21440" y="51728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DAD3D84-8F9D-7161-3BD0-90571FF265D4}"/>
                    </a:ext>
                  </a:extLst>
                </p14:cNvPr>
                <p14:cNvContentPartPr/>
                <p14:nvPr/>
              </p14:nvContentPartPr>
              <p14:xfrm>
                <a:off x="9693600" y="5004034"/>
                <a:ext cx="23760" cy="143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DAD3D84-8F9D-7161-3BD0-90571FF265D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75600" y="4986034"/>
                  <a:ext cx="59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412F2B3-0158-F472-AF70-0DB862CEFA98}"/>
                    </a:ext>
                  </a:extLst>
                </p14:cNvPr>
                <p14:cNvContentPartPr/>
                <p14:nvPr/>
              </p14:nvContentPartPr>
              <p14:xfrm>
                <a:off x="9689640" y="4870834"/>
                <a:ext cx="14040" cy="25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412F2B3-0158-F472-AF70-0DB862CEFA9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72000" y="4852834"/>
                  <a:ext cx="49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98E5AC-25E7-7939-FD1B-71A0379FDFF9}"/>
                    </a:ext>
                  </a:extLst>
                </p14:cNvPr>
                <p14:cNvContentPartPr/>
                <p14:nvPr/>
              </p14:nvContentPartPr>
              <p14:xfrm>
                <a:off x="9849120" y="5081434"/>
                <a:ext cx="53640" cy="49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98E5AC-25E7-7939-FD1B-71A0379FDFF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31480" y="5063794"/>
                  <a:ext cx="89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7BBFB57-4561-08D6-AA95-9688700AFA72}"/>
                    </a:ext>
                  </a:extLst>
                </p14:cNvPr>
                <p14:cNvContentPartPr/>
                <p14:nvPr/>
              </p14:nvContentPartPr>
              <p14:xfrm>
                <a:off x="9963960" y="4932034"/>
                <a:ext cx="333000" cy="206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7BBFB57-4561-08D6-AA95-9688700AFA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46320" y="4914034"/>
                  <a:ext cx="368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CA24E85-388A-0CC5-802C-D840BC12D915}"/>
                    </a:ext>
                  </a:extLst>
                </p14:cNvPr>
                <p14:cNvContentPartPr/>
                <p14:nvPr/>
              </p14:nvContentPartPr>
              <p14:xfrm>
                <a:off x="6901080" y="5645194"/>
                <a:ext cx="225000" cy="168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CA24E85-388A-0CC5-802C-D840BC12D91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83080" y="5627554"/>
                  <a:ext cx="260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F41FFB-FC85-289F-EE28-F9629EABE0FE}"/>
                    </a:ext>
                  </a:extLst>
                </p14:cNvPr>
                <p14:cNvContentPartPr/>
                <p14:nvPr/>
              </p14:nvContentPartPr>
              <p14:xfrm>
                <a:off x="7073160" y="5519914"/>
                <a:ext cx="251280" cy="6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F41FFB-FC85-289F-EE28-F9629EABE0F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55160" y="5501914"/>
                  <a:ext cx="286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34EBB4B-D0B5-9433-0897-ADF0870B7E21}"/>
                    </a:ext>
                  </a:extLst>
                </p14:cNvPr>
                <p14:cNvContentPartPr/>
                <p14:nvPr/>
              </p14:nvContentPartPr>
              <p14:xfrm>
                <a:off x="7139760" y="5751394"/>
                <a:ext cx="109080" cy="16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34EBB4B-D0B5-9433-0897-ADF0870B7E2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121760" y="5733394"/>
                  <a:ext cx="144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349076-8755-09FA-9670-B4CF860F7359}"/>
                    </a:ext>
                  </a:extLst>
                </p14:cNvPr>
                <p14:cNvContentPartPr/>
                <p14:nvPr/>
              </p14:nvContentPartPr>
              <p14:xfrm>
                <a:off x="7125720" y="5827354"/>
                <a:ext cx="94680" cy="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349076-8755-09FA-9670-B4CF860F735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107720" y="5809714"/>
                  <a:ext cx="130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C46D92B-D9E9-8CD6-1CD0-BF0FE332CE6C}"/>
                    </a:ext>
                  </a:extLst>
                </p14:cNvPr>
                <p14:cNvContentPartPr/>
                <p14:nvPr/>
              </p14:nvContentPartPr>
              <p14:xfrm>
                <a:off x="7688760" y="5519194"/>
                <a:ext cx="226080" cy="283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C46D92B-D9E9-8CD6-1CD0-BF0FE332CE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71120" y="5501554"/>
                  <a:ext cx="261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4CC92B1-1E9B-2932-9FDC-41854EE67D66}"/>
                    </a:ext>
                  </a:extLst>
                </p14:cNvPr>
                <p14:cNvContentPartPr/>
                <p14:nvPr/>
              </p14:nvContentPartPr>
              <p14:xfrm>
                <a:off x="7927440" y="5774794"/>
                <a:ext cx="41400" cy="169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4CC92B1-1E9B-2932-9FDC-41854EE67D6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09800" y="5756794"/>
                  <a:ext cx="77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F609AD3-E4B6-B1FD-6EB5-D192369E05DC}"/>
                    </a:ext>
                  </a:extLst>
                </p14:cNvPr>
                <p14:cNvContentPartPr/>
                <p14:nvPr/>
              </p14:nvContentPartPr>
              <p14:xfrm>
                <a:off x="7883160" y="5715394"/>
                <a:ext cx="119160" cy="217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F609AD3-E4B6-B1FD-6EB5-D192369E05D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65160" y="569775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9D0785-F04E-E436-6718-65300558ED46}"/>
                    </a:ext>
                  </a:extLst>
                </p14:cNvPr>
                <p14:cNvContentPartPr/>
                <p14:nvPr/>
              </p14:nvContentPartPr>
              <p14:xfrm>
                <a:off x="8291760" y="5538634"/>
                <a:ext cx="210240" cy="230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9D0785-F04E-E436-6718-65300558ED4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273760" y="5520994"/>
                  <a:ext cx="245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8F77FBD-C481-DF1F-5B82-A6AC787B14C8}"/>
                    </a:ext>
                  </a:extLst>
                </p14:cNvPr>
                <p14:cNvContentPartPr/>
                <p14:nvPr/>
              </p14:nvContentPartPr>
              <p14:xfrm>
                <a:off x="8574000" y="5725114"/>
                <a:ext cx="168480" cy="164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8F77FBD-C481-DF1F-5B82-A6AC787B14C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56360" y="5707474"/>
                  <a:ext cx="204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F62A3B-A68D-CC6E-C8ED-1D3D39A7BDBF}"/>
                    </a:ext>
                  </a:extLst>
                </p14:cNvPr>
                <p14:cNvContentPartPr/>
                <p14:nvPr/>
              </p14:nvContentPartPr>
              <p14:xfrm>
                <a:off x="9089160" y="5631154"/>
                <a:ext cx="153720" cy="21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F62A3B-A68D-CC6E-C8ED-1D3D39A7BDB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71520" y="5613154"/>
                  <a:ext cx="189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5A1392D-EA53-DE55-049F-C5839C78980C}"/>
                    </a:ext>
                  </a:extLst>
                </p14:cNvPr>
                <p14:cNvContentPartPr/>
                <p14:nvPr/>
              </p14:nvContentPartPr>
              <p14:xfrm>
                <a:off x="8994480" y="5666074"/>
                <a:ext cx="309960" cy="85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5A1392D-EA53-DE55-049F-C5839C7898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76840" y="5648074"/>
                  <a:ext cx="34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938000-1F4B-1DFF-4FEC-A75F9F982171}"/>
                    </a:ext>
                  </a:extLst>
                </p14:cNvPr>
                <p14:cNvContentPartPr/>
                <p14:nvPr/>
              </p14:nvContentPartPr>
              <p14:xfrm>
                <a:off x="9190680" y="5495434"/>
                <a:ext cx="146160" cy="229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938000-1F4B-1DFF-4FEC-A75F9F9821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173040" y="5477434"/>
                  <a:ext cx="181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4712860-CFE1-18BB-E40F-B7CFFB756FA8}"/>
                    </a:ext>
                  </a:extLst>
                </p14:cNvPr>
                <p14:cNvContentPartPr/>
                <p14:nvPr/>
              </p14:nvContentPartPr>
              <p14:xfrm>
                <a:off x="9274920" y="5621794"/>
                <a:ext cx="95040" cy="153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4712860-CFE1-18BB-E40F-B7CFFB756FA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56920" y="5604154"/>
                  <a:ext cx="13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22584E-1117-4BC2-FA99-B539A12827DE}"/>
                    </a:ext>
                  </a:extLst>
                </p14:cNvPr>
                <p14:cNvContentPartPr/>
                <p14:nvPr/>
              </p14:nvContentPartPr>
              <p14:xfrm>
                <a:off x="9574080" y="5477434"/>
                <a:ext cx="167760" cy="329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22584E-1117-4BC2-FA99-B539A12827D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56080" y="5459794"/>
                  <a:ext cx="2034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7134B63-1F27-558E-C47B-06103FF277EE}"/>
                    </a:ext>
                  </a:extLst>
                </p14:cNvPr>
                <p14:cNvContentPartPr/>
                <p14:nvPr/>
              </p14:nvContentPartPr>
              <p14:xfrm>
                <a:off x="9761640" y="5665354"/>
                <a:ext cx="74880" cy="231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7134B63-1F27-558E-C47B-06103FF277E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44000" y="5647714"/>
                  <a:ext cx="110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D5EC948-E2EF-CA16-E472-7B2BFF9AB75C}"/>
                    </a:ext>
                  </a:extLst>
                </p14:cNvPr>
                <p14:cNvContentPartPr/>
                <p14:nvPr/>
              </p14:nvContentPartPr>
              <p14:xfrm>
                <a:off x="9759120" y="5746354"/>
                <a:ext cx="124920" cy="73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D5EC948-E2EF-CA16-E472-7B2BFF9AB75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741120" y="5728714"/>
                  <a:ext cx="160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93BAF73-6B2B-FFBC-7224-2289DECBB111}"/>
                    </a:ext>
                  </a:extLst>
                </p14:cNvPr>
                <p14:cNvContentPartPr/>
                <p14:nvPr/>
              </p14:nvContentPartPr>
              <p14:xfrm>
                <a:off x="10295160" y="5368714"/>
                <a:ext cx="190440" cy="264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93BAF73-6B2B-FFBC-7224-2289DECBB11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77520" y="5350714"/>
                  <a:ext cx="2260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55E68AF-1642-975B-C983-75E06888664B}"/>
                    </a:ext>
                  </a:extLst>
                </p14:cNvPr>
                <p14:cNvContentPartPr/>
                <p14:nvPr/>
              </p14:nvContentPartPr>
              <p14:xfrm>
                <a:off x="10424040" y="5583994"/>
                <a:ext cx="93600" cy="25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55E68AF-1642-975B-C983-75E06888664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406400" y="5565994"/>
                  <a:ext cx="1292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382BA82-D5CD-385D-C03C-AA19B1EA77D9}"/>
              </a:ext>
            </a:extLst>
          </p:cNvPr>
          <p:cNvGrpSpPr/>
          <p:nvPr/>
        </p:nvGrpSpPr>
        <p:grpSpPr>
          <a:xfrm>
            <a:off x="10864680" y="5433874"/>
            <a:ext cx="309600" cy="396000"/>
            <a:chOff x="10864680" y="5433874"/>
            <a:chExt cx="3096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2684BC-40BB-B004-2032-7E797F462AC7}"/>
                    </a:ext>
                  </a:extLst>
                </p14:cNvPr>
                <p14:cNvContentPartPr/>
                <p14:nvPr/>
              </p14:nvContentPartPr>
              <p14:xfrm>
                <a:off x="10864680" y="5433874"/>
                <a:ext cx="156600" cy="233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2684BC-40BB-B004-2032-7E797F462AC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46680" y="5415874"/>
                  <a:ext cx="192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0404A34-4DC3-11FF-9F52-28AF46EC8485}"/>
                    </a:ext>
                  </a:extLst>
                </p14:cNvPr>
                <p14:cNvContentPartPr/>
                <p14:nvPr/>
              </p14:nvContentPartPr>
              <p14:xfrm>
                <a:off x="10940280" y="5457994"/>
                <a:ext cx="167400" cy="29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0404A34-4DC3-11FF-9F52-28AF46EC84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22280" y="5439994"/>
                  <a:ext cx="203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4CF766D-9D46-70C0-FE2D-EC6B2FAE494D}"/>
                    </a:ext>
                  </a:extLst>
                </p14:cNvPr>
                <p14:cNvContentPartPr/>
                <p14:nvPr/>
              </p14:nvContentPartPr>
              <p14:xfrm>
                <a:off x="11068800" y="5665354"/>
                <a:ext cx="105480" cy="164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4CF766D-9D46-70C0-FE2D-EC6B2FAE494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051160" y="5647714"/>
                  <a:ext cx="141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FE9EED-8EED-DA83-0340-5245C0704332}"/>
              </a:ext>
            </a:extLst>
          </p:cNvPr>
          <p:cNvGrpSpPr/>
          <p:nvPr/>
        </p:nvGrpSpPr>
        <p:grpSpPr>
          <a:xfrm>
            <a:off x="7083960" y="6094834"/>
            <a:ext cx="1850760" cy="407880"/>
            <a:chOff x="7083960" y="6094834"/>
            <a:chExt cx="18507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8D89237-2D21-4428-2666-D612A2A27961}"/>
                    </a:ext>
                  </a:extLst>
                </p14:cNvPr>
                <p14:cNvContentPartPr/>
                <p14:nvPr/>
              </p14:nvContentPartPr>
              <p14:xfrm>
                <a:off x="7104480" y="6094834"/>
                <a:ext cx="230040" cy="396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8D89237-2D21-4428-2666-D612A2A2796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86480" y="6077194"/>
                  <a:ext cx="2656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41C3660-145A-CBF1-11F7-13EBA1596169}"/>
                    </a:ext>
                  </a:extLst>
                </p14:cNvPr>
                <p14:cNvContentPartPr/>
                <p14:nvPr/>
              </p14:nvContentPartPr>
              <p14:xfrm>
                <a:off x="7083960" y="6323434"/>
                <a:ext cx="605160" cy="152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41C3660-145A-CBF1-11F7-13EBA159616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65960" y="6305794"/>
                  <a:ext cx="640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CE7FF75-053F-432F-B479-6E474748CEA2}"/>
                    </a:ext>
                  </a:extLst>
                </p14:cNvPr>
                <p14:cNvContentPartPr/>
                <p14:nvPr/>
              </p14:nvContentPartPr>
              <p14:xfrm>
                <a:off x="7804320" y="6193834"/>
                <a:ext cx="172440" cy="308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CE7FF75-053F-432F-B479-6E474748CEA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86320" y="6176194"/>
                  <a:ext cx="208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8383548-C543-7BD8-1286-38D1E6AE3BB6}"/>
                    </a:ext>
                  </a:extLst>
                </p14:cNvPr>
                <p14:cNvContentPartPr/>
                <p14:nvPr/>
              </p14:nvContentPartPr>
              <p14:xfrm>
                <a:off x="8147040" y="6348274"/>
                <a:ext cx="207720" cy="127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8383548-C543-7BD8-1286-38D1E6AE3BB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129400" y="6330634"/>
                  <a:ext cx="243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144A021-F40A-5645-ACA5-C0B1243DFEE0}"/>
                    </a:ext>
                  </a:extLst>
                </p14:cNvPr>
                <p14:cNvContentPartPr/>
                <p14:nvPr/>
              </p14:nvContentPartPr>
              <p14:xfrm>
                <a:off x="8477160" y="6344314"/>
                <a:ext cx="68040" cy="147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144A021-F40A-5645-ACA5-C0B1243DFEE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459520" y="6326674"/>
                  <a:ext cx="103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AF9152F-DE92-5F2F-B727-531F7F43AFFB}"/>
                    </a:ext>
                  </a:extLst>
                </p14:cNvPr>
                <p14:cNvContentPartPr/>
                <p14:nvPr/>
              </p14:nvContentPartPr>
              <p14:xfrm>
                <a:off x="8733120" y="6229114"/>
                <a:ext cx="15120" cy="179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AF9152F-DE92-5F2F-B727-531F7F43AFF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715480" y="6211474"/>
                  <a:ext cx="50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B42DDBD-A072-D21A-4B1B-43A1A034ECF8}"/>
                    </a:ext>
                  </a:extLst>
                </p14:cNvPr>
                <p14:cNvContentPartPr/>
                <p14:nvPr/>
              </p14:nvContentPartPr>
              <p14:xfrm>
                <a:off x="8703240" y="6220474"/>
                <a:ext cx="231480" cy="65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B42DDBD-A072-D21A-4B1B-43A1A034ECF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685600" y="6202834"/>
                  <a:ext cx="2671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2C41A00-1736-2378-9A58-1379544AC572}"/>
              </a:ext>
            </a:extLst>
          </p:cNvPr>
          <p:cNvGrpSpPr/>
          <p:nvPr/>
        </p:nvGrpSpPr>
        <p:grpSpPr>
          <a:xfrm>
            <a:off x="9566520" y="6057394"/>
            <a:ext cx="970560" cy="507600"/>
            <a:chOff x="9566520" y="6057394"/>
            <a:chExt cx="97056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74284F9-9923-F740-5BBD-1349F56B98AB}"/>
                    </a:ext>
                  </a:extLst>
                </p14:cNvPr>
                <p14:cNvContentPartPr/>
                <p14:nvPr/>
              </p14:nvContentPartPr>
              <p14:xfrm>
                <a:off x="9566520" y="6095914"/>
                <a:ext cx="55080" cy="339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74284F9-9923-F740-5BBD-1349F56B98A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548520" y="6078274"/>
                  <a:ext cx="907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804FBE1-95F8-E822-5899-EB45B3FBDC26}"/>
                    </a:ext>
                  </a:extLst>
                </p14:cNvPr>
                <p14:cNvContentPartPr/>
                <p14:nvPr/>
              </p14:nvContentPartPr>
              <p14:xfrm>
                <a:off x="9616920" y="6072514"/>
                <a:ext cx="180720" cy="26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804FBE1-95F8-E822-5899-EB45B3FBDC2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98920" y="6054874"/>
                  <a:ext cx="216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272D70D-C784-4002-58A3-65679BF52757}"/>
                    </a:ext>
                  </a:extLst>
                </p14:cNvPr>
                <p14:cNvContentPartPr/>
                <p14:nvPr/>
              </p14:nvContentPartPr>
              <p14:xfrm>
                <a:off x="9771000" y="6351874"/>
                <a:ext cx="167040" cy="213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272D70D-C784-4002-58A3-65679BF5275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753000" y="6334234"/>
                  <a:ext cx="202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1BC46E9-78C2-69AB-58B3-29BC8DA00957}"/>
                    </a:ext>
                  </a:extLst>
                </p14:cNvPr>
                <p14:cNvContentPartPr/>
                <p14:nvPr/>
              </p14:nvContentPartPr>
              <p14:xfrm>
                <a:off x="10200480" y="6173314"/>
                <a:ext cx="125280" cy="249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1BC46E9-78C2-69AB-58B3-29BC8DA0095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182840" y="6155674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1C77F0-505C-C2B7-E855-4EFE000E4A1E}"/>
                    </a:ext>
                  </a:extLst>
                </p14:cNvPr>
                <p14:cNvContentPartPr/>
                <p14:nvPr/>
              </p14:nvContentPartPr>
              <p14:xfrm>
                <a:off x="10339800" y="6057394"/>
                <a:ext cx="158760" cy="45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1C77F0-505C-C2B7-E855-4EFE000E4A1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21800" y="6039754"/>
                  <a:ext cx="194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5973F61-69A1-5497-88BA-478082E457E9}"/>
                    </a:ext>
                  </a:extLst>
                </p14:cNvPr>
                <p14:cNvContentPartPr/>
                <p14:nvPr/>
              </p14:nvContentPartPr>
              <p14:xfrm>
                <a:off x="10425840" y="6362314"/>
                <a:ext cx="111240" cy="154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5973F61-69A1-5497-88BA-478082E457E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407840" y="6344674"/>
                  <a:ext cx="146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BACED45-5884-EB4F-267C-4775FABD2B03}"/>
                    </a:ext>
                  </a:extLst>
                </p14:cNvPr>
                <p14:cNvContentPartPr/>
                <p14:nvPr/>
              </p14:nvContentPartPr>
              <p14:xfrm>
                <a:off x="10429440" y="6399394"/>
                <a:ext cx="94680" cy="18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BACED45-5884-EB4F-267C-4775FABD2B0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11800" y="6381394"/>
                  <a:ext cx="1303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4641AF5-3BE1-5C06-923F-C06D09B3071B}"/>
              </a:ext>
            </a:extLst>
          </p:cNvPr>
          <p:cNvGrpSpPr/>
          <p:nvPr/>
        </p:nvGrpSpPr>
        <p:grpSpPr>
          <a:xfrm>
            <a:off x="10833000" y="6118234"/>
            <a:ext cx="460440" cy="387000"/>
            <a:chOff x="10833000" y="6118234"/>
            <a:chExt cx="4604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EF44173-7A04-0C99-031C-864E0B866F5E}"/>
                    </a:ext>
                  </a:extLst>
                </p14:cNvPr>
                <p14:cNvContentPartPr/>
                <p14:nvPr/>
              </p14:nvContentPartPr>
              <p14:xfrm>
                <a:off x="10833000" y="6118234"/>
                <a:ext cx="257760" cy="225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EF44173-7A04-0C99-031C-864E0B866F5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815360" y="6100594"/>
                  <a:ext cx="293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2E3981E-1357-2E75-C162-8A185779F87E}"/>
                    </a:ext>
                  </a:extLst>
                </p14:cNvPr>
                <p14:cNvContentPartPr/>
                <p14:nvPr/>
              </p14:nvContentPartPr>
              <p14:xfrm>
                <a:off x="11168520" y="6344314"/>
                <a:ext cx="124920" cy="160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2E3981E-1357-2E75-C162-8A185779F87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50880" y="6326314"/>
                  <a:ext cx="1605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7D83B03-28DB-9E69-2CDB-1AAB76FE307A}"/>
              </a:ext>
            </a:extLst>
          </p:cNvPr>
          <p:cNvGrpSpPr/>
          <p:nvPr/>
        </p:nvGrpSpPr>
        <p:grpSpPr>
          <a:xfrm>
            <a:off x="11513400" y="6109594"/>
            <a:ext cx="640080" cy="635760"/>
            <a:chOff x="11513400" y="6109594"/>
            <a:chExt cx="64008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E3547CA-48E3-6476-7D89-4388996783CA}"/>
                    </a:ext>
                  </a:extLst>
                </p14:cNvPr>
                <p14:cNvContentPartPr/>
                <p14:nvPr/>
              </p14:nvContentPartPr>
              <p14:xfrm>
                <a:off x="11513400" y="6198154"/>
                <a:ext cx="46800" cy="290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E3547CA-48E3-6476-7D89-4388996783C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495400" y="6180514"/>
                  <a:ext cx="82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5D9F049-4113-3404-2157-4C395C83E344}"/>
                    </a:ext>
                  </a:extLst>
                </p14:cNvPr>
                <p14:cNvContentPartPr/>
                <p14:nvPr/>
              </p14:nvContentPartPr>
              <p14:xfrm>
                <a:off x="11555520" y="6109594"/>
                <a:ext cx="35280" cy="347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5D9F049-4113-3404-2157-4C395C83E34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537520" y="6091594"/>
                  <a:ext cx="70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F5C81BE-CF75-A225-8EEA-C891D1B0E552}"/>
                    </a:ext>
                  </a:extLst>
                </p14:cNvPr>
                <p14:cNvContentPartPr/>
                <p14:nvPr/>
              </p14:nvContentPartPr>
              <p14:xfrm>
                <a:off x="11627520" y="6198154"/>
                <a:ext cx="20160" cy="257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F5C81BE-CF75-A225-8EEA-C891D1B0E55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609880" y="6180514"/>
                  <a:ext cx="55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FB3533A-738D-D2F9-9C3D-E119B99E5D50}"/>
                    </a:ext>
                  </a:extLst>
                </p14:cNvPr>
                <p14:cNvContentPartPr/>
                <p14:nvPr/>
              </p14:nvContentPartPr>
              <p14:xfrm>
                <a:off x="11659920" y="6310834"/>
                <a:ext cx="35280" cy="144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FB3533A-738D-D2F9-9C3D-E119B99E5D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642280" y="6293194"/>
                  <a:ext cx="70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7C70327-2AC8-AF72-6F0D-9E71E5BDE177}"/>
                    </a:ext>
                  </a:extLst>
                </p14:cNvPr>
                <p14:cNvContentPartPr/>
                <p14:nvPr/>
              </p14:nvContentPartPr>
              <p14:xfrm>
                <a:off x="11656680" y="6314434"/>
                <a:ext cx="241920" cy="181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7C70327-2AC8-AF72-6F0D-9E71E5BDE17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39040" y="6296794"/>
                  <a:ext cx="277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AAD2E70-55B0-FD0E-5FCF-200068258AA7}"/>
                    </a:ext>
                  </a:extLst>
                </p14:cNvPr>
                <p14:cNvContentPartPr/>
                <p14:nvPr/>
              </p14:nvContentPartPr>
              <p14:xfrm>
                <a:off x="11534280" y="6618274"/>
                <a:ext cx="275040" cy="117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AAD2E70-55B0-FD0E-5FCF-200068258AA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516640" y="6600634"/>
                  <a:ext cx="310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8C797BD-A588-96F2-996D-CC08843C410D}"/>
                    </a:ext>
                  </a:extLst>
                </p14:cNvPr>
                <p14:cNvContentPartPr/>
                <p14:nvPr/>
              </p14:nvContentPartPr>
              <p14:xfrm>
                <a:off x="11812920" y="6549874"/>
                <a:ext cx="340560" cy="195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8C797BD-A588-96F2-996D-CC08843C410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795280" y="6531874"/>
                  <a:ext cx="37620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59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4DAB5-6D1A-6142-AC65-FADF0F5CAB15}"/>
                  </a:ext>
                </a:extLst>
              </p14:cNvPr>
              <p14:cNvContentPartPr/>
              <p14:nvPr/>
            </p14:nvContentPartPr>
            <p14:xfrm>
              <a:off x="1136040" y="444634"/>
              <a:ext cx="230400" cy="7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4DAB5-6D1A-6142-AC65-FADF0F5C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040" y="435634"/>
                <a:ext cx="2480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C53ACE8-CA80-E3A9-F48D-ABA7D47B8786}"/>
              </a:ext>
            </a:extLst>
          </p:cNvPr>
          <p:cNvGrpSpPr/>
          <p:nvPr/>
        </p:nvGrpSpPr>
        <p:grpSpPr>
          <a:xfrm>
            <a:off x="1210920" y="434194"/>
            <a:ext cx="3747600" cy="707760"/>
            <a:chOff x="1210920" y="434194"/>
            <a:chExt cx="374760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9E603C-BEBC-1B0D-17AB-34001497BD11}"/>
                    </a:ext>
                  </a:extLst>
                </p14:cNvPr>
                <p14:cNvContentPartPr/>
                <p14:nvPr/>
              </p14:nvContentPartPr>
              <p14:xfrm>
                <a:off x="1210920" y="490354"/>
                <a:ext cx="704160" cy="39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9E603C-BEBC-1B0D-17AB-34001497BD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1920" y="481714"/>
                  <a:ext cx="721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BC5E0B-9BEA-1ACA-01AD-1D47A5B2EF11}"/>
                    </a:ext>
                  </a:extLst>
                </p14:cNvPr>
                <p14:cNvContentPartPr/>
                <p14:nvPr/>
              </p14:nvContentPartPr>
              <p14:xfrm>
                <a:off x="1943880" y="678634"/>
                <a:ext cx="166680" cy="27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BC5E0B-9BEA-1ACA-01AD-1D47A5B2EF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4880" y="669994"/>
                  <a:ext cx="184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D7B9D6-5C23-AA01-84F0-C54F1B1E1094}"/>
                    </a:ext>
                  </a:extLst>
                </p14:cNvPr>
                <p14:cNvContentPartPr/>
                <p14:nvPr/>
              </p14:nvContentPartPr>
              <p14:xfrm>
                <a:off x="2169960" y="625354"/>
                <a:ext cx="71460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D7B9D6-5C23-AA01-84F0-C54F1B1E10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1320" y="616714"/>
                  <a:ext cx="732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34EFE0-C8A2-5789-C531-B8196B8D6EFB}"/>
                    </a:ext>
                  </a:extLst>
                </p14:cNvPr>
                <p14:cNvContentPartPr/>
                <p14:nvPr/>
              </p14:nvContentPartPr>
              <p14:xfrm>
                <a:off x="2612760" y="709234"/>
                <a:ext cx="365400" cy="171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34EFE0-C8A2-5789-C531-B8196B8D6E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4120" y="700594"/>
                  <a:ext cx="383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ABCFC6-F9B2-D213-34D1-9BA42F386BB5}"/>
                    </a:ext>
                  </a:extLst>
                </p14:cNvPr>
                <p14:cNvContentPartPr/>
                <p14:nvPr/>
              </p14:nvContentPartPr>
              <p14:xfrm>
                <a:off x="2877000" y="568474"/>
                <a:ext cx="75960" cy="6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ABCFC6-F9B2-D213-34D1-9BA42F386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8000" y="559474"/>
                  <a:ext cx="93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AB5D89-2CFB-28F2-FA1C-4DC88E052986}"/>
                    </a:ext>
                  </a:extLst>
                </p14:cNvPr>
                <p14:cNvContentPartPr/>
                <p14:nvPr/>
              </p14:nvContentPartPr>
              <p14:xfrm>
                <a:off x="3027120" y="658474"/>
                <a:ext cx="595800" cy="262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AB5D89-2CFB-28F2-FA1C-4DC88E0529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8120" y="649474"/>
                  <a:ext cx="613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D327A0-6CE0-A006-BF65-B6D9673A49C7}"/>
                    </a:ext>
                  </a:extLst>
                </p14:cNvPr>
                <p14:cNvContentPartPr/>
                <p14:nvPr/>
              </p14:nvContentPartPr>
              <p14:xfrm>
                <a:off x="4070760" y="488554"/>
                <a:ext cx="239400" cy="33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D327A0-6CE0-A006-BF65-B6D9673A49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2120" y="479914"/>
                  <a:ext cx="257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D561CC-CA53-DDF0-BDF5-65F7198B8216}"/>
                    </a:ext>
                  </a:extLst>
                </p14:cNvPr>
                <p14:cNvContentPartPr/>
                <p14:nvPr/>
              </p14:nvContentPartPr>
              <p14:xfrm>
                <a:off x="4350840" y="642274"/>
                <a:ext cx="39708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D561CC-CA53-DDF0-BDF5-65F7198B8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1840" y="633634"/>
                  <a:ext cx="414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06F8FC-FDF9-2EE9-6837-228DA6C3D826}"/>
                    </a:ext>
                  </a:extLst>
                </p14:cNvPr>
                <p14:cNvContentPartPr/>
                <p14:nvPr/>
              </p14:nvContentPartPr>
              <p14:xfrm>
                <a:off x="4743240" y="434194"/>
                <a:ext cx="215280" cy="39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06F8FC-FDF9-2EE9-6837-228DA6C3D8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4240" y="425554"/>
                  <a:ext cx="232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3C326E-A473-298D-CB6C-8D989F105789}"/>
                    </a:ext>
                  </a:extLst>
                </p14:cNvPr>
                <p14:cNvContentPartPr/>
                <p14:nvPr/>
              </p14:nvContentPartPr>
              <p14:xfrm>
                <a:off x="4770600" y="554794"/>
                <a:ext cx="174600" cy="1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3C326E-A473-298D-CB6C-8D989F1057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1960" y="546154"/>
                  <a:ext cx="192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DCAA1D-BA73-7C92-B779-EA274C761641}"/>
                    </a:ext>
                  </a:extLst>
                </p14:cNvPr>
                <p14:cNvContentPartPr/>
                <p14:nvPr/>
              </p14:nvContentPartPr>
              <p14:xfrm>
                <a:off x="1583160" y="1054834"/>
                <a:ext cx="3160080" cy="87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DCAA1D-BA73-7C92-B779-EA274C7616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4520" y="1045834"/>
                  <a:ext cx="317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D02A32-2661-696B-171C-C304C9A3794B}"/>
                  </a:ext>
                </a:extLst>
              </p14:cNvPr>
              <p14:cNvContentPartPr/>
              <p14:nvPr/>
            </p14:nvContentPartPr>
            <p14:xfrm>
              <a:off x="2742360" y="1419154"/>
              <a:ext cx="239040" cy="235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D02A32-2661-696B-171C-C304C9A379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3720" y="1410154"/>
                <a:ext cx="256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2A00D1-8A6F-726A-AC9A-84391288A094}"/>
                  </a:ext>
                </a:extLst>
              </p14:cNvPr>
              <p14:cNvContentPartPr/>
              <p14:nvPr/>
            </p14:nvContentPartPr>
            <p14:xfrm>
              <a:off x="3018840" y="1397554"/>
              <a:ext cx="580680" cy="304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2A00D1-8A6F-726A-AC9A-84391288A0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10200" y="1388914"/>
                <a:ext cx="598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344F49-D3FE-4578-065C-E122D180F834}"/>
                  </a:ext>
                </a:extLst>
              </p14:cNvPr>
              <p14:cNvContentPartPr/>
              <p14:nvPr/>
            </p14:nvContentPartPr>
            <p14:xfrm>
              <a:off x="3359040" y="1475674"/>
              <a:ext cx="196920" cy="5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344F49-D3FE-4578-065C-E122D180F8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50040" y="1467034"/>
                <a:ext cx="2145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D541A-8668-D47A-B71B-A42E4487E78B}"/>
              </a:ext>
            </a:extLst>
          </p:cNvPr>
          <p:cNvGrpSpPr/>
          <p:nvPr/>
        </p:nvGrpSpPr>
        <p:grpSpPr>
          <a:xfrm>
            <a:off x="3987960" y="1168954"/>
            <a:ext cx="4357080" cy="547200"/>
            <a:chOff x="3987960" y="1168954"/>
            <a:chExt cx="435708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4EF660-89A2-692A-216D-C0934D48F185}"/>
                    </a:ext>
                  </a:extLst>
                </p14:cNvPr>
                <p14:cNvContentPartPr/>
                <p14:nvPr/>
              </p14:nvContentPartPr>
              <p14:xfrm>
                <a:off x="3987960" y="1451194"/>
                <a:ext cx="304200" cy="19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4EF660-89A2-692A-216D-C0934D48F1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78960" y="1442554"/>
                  <a:ext cx="321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98BAEE-99AC-6DC6-DD7D-28A88B8042D2}"/>
                    </a:ext>
                  </a:extLst>
                </p14:cNvPr>
                <p14:cNvContentPartPr/>
                <p14:nvPr/>
              </p14:nvContentPartPr>
              <p14:xfrm>
                <a:off x="4326000" y="1317634"/>
                <a:ext cx="461520" cy="26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98BAEE-99AC-6DC6-DD7D-28A88B8042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7000" y="1308634"/>
                  <a:ext cx="479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EFEF12-5B94-C290-FAD2-FB21702E6683}"/>
                    </a:ext>
                  </a:extLst>
                </p14:cNvPr>
                <p14:cNvContentPartPr/>
                <p14:nvPr/>
              </p14:nvContentPartPr>
              <p14:xfrm>
                <a:off x="4694640" y="1311514"/>
                <a:ext cx="2340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EFEF12-5B94-C290-FAD2-FB21702E66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6000" y="1302874"/>
                  <a:ext cx="41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AD91D7-CDAA-8718-AC65-FDE5B7212B4C}"/>
                    </a:ext>
                  </a:extLst>
                </p14:cNvPr>
                <p14:cNvContentPartPr/>
                <p14:nvPr/>
              </p14:nvContentPartPr>
              <p14:xfrm>
                <a:off x="4888680" y="1338874"/>
                <a:ext cx="92520" cy="26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AD91D7-CDAA-8718-AC65-FDE5B7212B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9680" y="1329874"/>
                  <a:ext cx="110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B64F49-4E54-8867-7AD6-EC269663B9C1}"/>
                    </a:ext>
                  </a:extLst>
                </p14:cNvPr>
                <p14:cNvContentPartPr/>
                <p14:nvPr/>
              </p14:nvContentPartPr>
              <p14:xfrm>
                <a:off x="5040600" y="1437154"/>
                <a:ext cx="264960" cy="18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B64F49-4E54-8867-7AD6-EC269663B9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31960" y="1428154"/>
                  <a:ext cx="282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9CB8AB-B568-2C44-48EF-81CFDA8DDE7D}"/>
                    </a:ext>
                  </a:extLst>
                </p14:cNvPr>
                <p14:cNvContentPartPr/>
                <p14:nvPr/>
              </p14:nvContentPartPr>
              <p14:xfrm>
                <a:off x="5474760" y="1336354"/>
                <a:ext cx="563400" cy="37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9CB8AB-B568-2C44-48EF-81CFDA8DDE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5760" y="1327714"/>
                  <a:ext cx="581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8E352A-3864-7F0C-BEB4-F8955BF193AF}"/>
                    </a:ext>
                  </a:extLst>
                </p14:cNvPr>
                <p14:cNvContentPartPr/>
                <p14:nvPr/>
              </p14:nvContentPartPr>
              <p14:xfrm>
                <a:off x="6090720" y="1408354"/>
                <a:ext cx="322200" cy="1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8E352A-3864-7F0C-BEB4-F8955BF193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2080" y="1399354"/>
                  <a:ext cx="339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BDE3AB-9ECE-5B6E-CCF2-F16F02FF6BEE}"/>
                    </a:ext>
                  </a:extLst>
                </p14:cNvPr>
                <p14:cNvContentPartPr/>
                <p14:nvPr/>
              </p14:nvContentPartPr>
              <p14:xfrm>
                <a:off x="6597960" y="1288834"/>
                <a:ext cx="103320" cy="192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BDE3AB-9ECE-5B6E-CCF2-F16F02FF6B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9320" y="1279834"/>
                  <a:ext cx="120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9205F0-9478-1728-64FC-5E46B31D8023}"/>
                    </a:ext>
                  </a:extLst>
                </p14:cNvPr>
                <p14:cNvContentPartPr/>
                <p14:nvPr/>
              </p14:nvContentPartPr>
              <p14:xfrm>
                <a:off x="6652680" y="1168954"/>
                <a:ext cx="126360" cy="12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9205F0-9478-1728-64FC-5E46B31D80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43680" y="1160314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081713-AEED-048A-BEEB-A627FE94C877}"/>
                    </a:ext>
                  </a:extLst>
                </p14:cNvPr>
                <p14:cNvContentPartPr/>
                <p14:nvPr/>
              </p14:nvContentPartPr>
              <p14:xfrm>
                <a:off x="6820080" y="1311514"/>
                <a:ext cx="457560" cy="21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081713-AEED-048A-BEEB-A627FE94C8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11080" y="1302874"/>
                  <a:ext cx="475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102C37-E4A1-0AB6-6169-05EA2D8D545C}"/>
                    </a:ext>
                  </a:extLst>
                </p14:cNvPr>
                <p14:cNvContentPartPr/>
                <p14:nvPr/>
              </p14:nvContentPartPr>
              <p14:xfrm>
                <a:off x="7351080" y="1184434"/>
                <a:ext cx="808200" cy="32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102C37-E4A1-0AB6-6169-05EA2D8D54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2440" y="1175434"/>
                  <a:ext cx="825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F70625-E4CE-4F79-60ED-C3D26D7E88BB}"/>
                    </a:ext>
                  </a:extLst>
                </p14:cNvPr>
                <p14:cNvContentPartPr/>
                <p14:nvPr/>
              </p14:nvContentPartPr>
              <p14:xfrm>
                <a:off x="7851840" y="1214314"/>
                <a:ext cx="283320" cy="10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F70625-E4CE-4F79-60ED-C3D26D7E88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2840" y="1205314"/>
                  <a:ext cx="300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718207-259D-2D06-F7C1-510E192ECCF6}"/>
                    </a:ext>
                  </a:extLst>
                </p14:cNvPr>
                <p14:cNvContentPartPr/>
                <p14:nvPr/>
              </p14:nvContentPartPr>
              <p14:xfrm>
                <a:off x="8336400" y="1503034"/>
                <a:ext cx="8640" cy="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718207-259D-2D06-F7C1-510E192ECC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27760" y="1494034"/>
                  <a:ext cx="262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0F88CC-F4F7-5DD3-A29A-7C23784B273A}"/>
              </a:ext>
            </a:extLst>
          </p:cNvPr>
          <p:cNvGrpSpPr/>
          <p:nvPr/>
        </p:nvGrpSpPr>
        <p:grpSpPr>
          <a:xfrm>
            <a:off x="1310280" y="1861594"/>
            <a:ext cx="2721600" cy="661320"/>
            <a:chOff x="1310280" y="1861594"/>
            <a:chExt cx="272160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A18CC6-078C-2D44-D5F7-774433D2A7D4}"/>
                    </a:ext>
                  </a:extLst>
                </p14:cNvPr>
                <p14:cNvContentPartPr/>
                <p14:nvPr/>
              </p14:nvContentPartPr>
              <p14:xfrm>
                <a:off x="1339800" y="1861594"/>
                <a:ext cx="239760" cy="33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A18CC6-078C-2D44-D5F7-774433D2A7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31160" y="1852594"/>
                  <a:ext cx="257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40D88C-4256-7E36-B46E-2687EB5F8251}"/>
                    </a:ext>
                  </a:extLst>
                </p14:cNvPr>
                <p14:cNvContentPartPr/>
                <p14:nvPr/>
              </p14:nvContentPartPr>
              <p14:xfrm>
                <a:off x="1310280" y="2058514"/>
                <a:ext cx="286200" cy="6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40D88C-4256-7E36-B46E-2687EB5F82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1640" y="2049874"/>
                  <a:ext cx="303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BC4859-4501-9024-D51B-B0330FFBAC77}"/>
                    </a:ext>
                  </a:extLst>
                </p14:cNvPr>
                <p14:cNvContentPartPr/>
                <p14:nvPr/>
              </p14:nvContentPartPr>
              <p14:xfrm>
                <a:off x="1622040" y="2047354"/>
                <a:ext cx="383400" cy="22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BC4859-4501-9024-D51B-B0330FFBAC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13040" y="2038354"/>
                  <a:ext cx="401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291231-87D1-BFF8-E1C0-35928626C0D7}"/>
                    </a:ext>
                  </a:extLst>
                </p14:cNvPr>
                <p14:cNvContentPartPr/>
                <p14:nvPr/>
              </p14:nvContentPartPr>
              <p14:xfrm>
                <a:off x="2047560" y="2126194"/>
                <a:ext cx="565560" cy="176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291231-87D1-BFF8-E1C0-35928626C0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38920" y="2117554"/>
                  <a:ext cx="583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0C695B-CC1B-9D4F-D8DB-837E2FD2264C}"/>
                    </a:ext>
                  </a:extLst>
                </p14:cNvPr>
                <p14:cNvContentPartPr/>
                <p14:nvPr/>
              </p14:nvContentPartPr>
              <p14:xfrm>
                <a:off x="2527440" y="1936474"/>
                <a:ext cx="459720" cy="34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0C695B-CC1B-9D4F-D8DB-837E2FD226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8440" y="1927474"/>
                  <a:ext cx="477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D58BEF-F49E-44F4-9561-7B40E3C07A04}"/>
                    </a:ext>
                  </a:extLst>
                </p14:cNvPr>
                <p14:cNvContentPartPr/>
                <p14:nvPr/>
              </p14:nvContentPartPr>
              <p14:xfrm>
                <a:off x="2911560" y="1960234"/>
                <a:ext cx="71640" cy="8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D58BEF-F49E-44F4-9561-7B40E3C07A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02560" y="1951234"/>
                  <a:ext cx="89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B7BE73-AB29-EA69-5697-A5E495D50A1A}"/>
                    </a:ext>
                  </a:extLst>
                </p14:cNvPr>
                <p14:cNvContentPartPr/>
                <p14:nvPr/>
              </p14:nvContentPartPr>
              <p14:xfrm>
                <a:off x="3067440" y="2040514"/>
                <a:ext cx="587160" cy="48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B7BE73-AB29-EA69-5697-A5E495D50A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58800" y="2031514"/>
                  <a:ext cx="604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AE6D01-0B92-7AD1-DEC5-E376D8F4BD27}"/>
                    </a:ext>
                  </a:extLst>
                </p14:cNvPr>
                <p14:cNvContentPartPr/>
                <p14:nvPr/>
              </p14:nvContentPartPr>
              <p14:xfrm>
                <a:off x="3957000" y="2103514"/>
                <a:ext cx="74880" cy="3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AE6D01-0B92-7AD1-DEC5-E376D8F4BD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8000" y="2094874"/>
                  <a:ext cx="925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A46FB1-4AFF-AD78-99D2-5BB5264EF075}"/>
              </a:ext>
            </a:extLst>
          </p:cNvPr>
          <p:cNvGrpSpPr/>
          <p:nvPr/>
        </p:nvGrpSpPr>
        <p:grpSpPr>
          <a:xfrm>
            <a:off x="4781400" y="1941154"/>
            <a:ext cx="1068120" cy="342360"/>
            <a:chOff x="4781400" y="1941154"/>
            <a:chExt cx="106812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BBBB21-BDA3-13D9-58D3-84B2DD3C077E}"/>
                    </a:ext>
                  </a:extLst>
                </p14:cNvPr>
                <p14:cNvContentPartPr/>
                <p14:nvPr/>
              </p14:nvContentPartPr>
              <p14:xfrm>
                <a:off x="4788240" y="1941154"/>
                <a:ext cx="254520" cy="34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BBBB21-BDA3-13D9-58D3-84B2DD3C0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79240" y="1932154"/>
                  <a:ext cx="272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52A586-E375-66EB-024F-7DD02D0F01F0}"/>
                    </a:ext>
                  </a:extLst>
                </p14:cNvPr>
                <p14:cNvContentPartPr/>
                <p14:nvPr/>
              </p14:nvContentPartPr>
              <p14:xfrm>
                <a:off x="4781400" y="2102434"/>
                <a:ext cx="802440" cy="66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52A586-E375-66EB-024F-7DD02D0F01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72760" y="2093794"/>
                  <a:ext cx="820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2692DC-66C7-340F-E880-53E4DA28D16A}"/>
                    </a:ext>
                  </a:extLst>
                </p14:cNvPr>
                <p14:cNvContentPartPr/>
                <p14:nvPr/>
              </p14:nvContentPartPr>
              <p14:xfrm>
                <a:off x="5596440" y="1964194"/>
                <a:ext cx="253080" cy="23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2692DC-66C7-340F-E880-53E4DA28D1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87440" y="1955194"/>
                  <a:ext cx="27072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7385E7-BD8A-CCA7-D28B-BF353808AE6A}"/>
                  </a:ext>
                </a:extLst>
              </p14:cNvPr>
              <p14:cNvContentPartPr/>
              <p14:nvPr/>
            </p14:nvContentPartPr>
            <p14:xfrm>
              <a:off x="6429120" y="2148154"/>
              <a:ext cx="14760" cy="24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7385E7-BD8A-CCA7-D28B-BF353808AE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20480" y="2139514"/>
                <a:ext cx="32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1288DFE-291F-6DE0-5098-D27094B5DAF3}"/>
                  </a:ext>
                </a:extLst>
              </p14:cNvPr>
              <p14:cNvContentPartPr/>
              <p14:nvPr/>
            </p14:nvContentPartPr>
            <p14:xfrm>
              <a:off x="6990360" y="1915594"/>
              <a:ext cx="132840" cy="304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1288DFE-291F-6DE0-5098-D27094B5DA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1360" y="1906594"/>
                <a:ext cx="15048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CB89C47-C075-8271-B7F9-134A92F5730A}"/>
              </a:ext>
            </a:extLst>
          </p:cNvPr>
          <p:cNvGrpSpPr/>
          <p:nvPr/>
        </p:nvGrpSpPr>
        <p:grpSpPr>
          <a:xfrm>
            <a:off x="7591560" y="1912354"/>
            <a:ext cx="314640" cy="294840"/>
            <a:chOff x="7591560" y="1912354"/>
            <a:chExt cx="3146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8A5C67-FC0A-951D-D873-D17ADD846D7B}"/>
                    </a:ext>
                  </a:extLst>
                </p14:cNvPr>
                <p14:cNvContentPartPr/>
                <p14:nvPr/>
              </p14:nvContentPartPr>
              <p14:xfrm>
                <a:off x="7591560" y="1912354"/>
                <a:ext cx="43560" cy="294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8A5C67-FC0A-951D-D873-D17ADD846D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82560" y="1903354"/>
                  <a:ext cx="61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6CF06F-7109-D0A5-B512-BDE23B2F63A0}"/>
                    </a:ext>
                  </a:extLst>
                </p14:cNvPr>
                <p14:cNvContentPartPr/>
                <p14:nvPr/>
              </p14:nvContentPartPr>
              <p14:xfrm>
                <a:off x="7591560" y="2019274"/>
                <a:ext cx="31464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6CF06F-7109-D0A5-B512-BDE23B2F63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2560" y="2010634"/>
                  <a:ext cx="3322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05992F-533F-705A-70FA-D51FBD09F671}"/>
              </a:ext>
            </a:extLst>
          </p:cNvPr>
          <p:cNvGrpSpPr/>
          <p:nvPr/>
        </p:nvGrpSpPr>
        <p:grpSpPr>
          <a:xfrm>
            <a:off x="8300760" y="1872034"/>
            <a:ext cx="590040" cy="279720"/>
            <a:chOff x="8300760" y="1872034"/>
            <a:chExt cx="5900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A04D80-5071-7DC6-2676-FFC4AE209E09}"/>
                    </a:ext>
                  </a:extLst>
                </p14:cNvPr>
                <p14:cNvContentPartPr/>
                <p14:nvPr/>
              </p14:nvContentPartPr>
              <p14:xfrm>
                <a:off x="8300760" y="1872034"/>
                <a:ext cx="6840" cy="27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A04D80-5071-7DC6-2676-FFC4AE209E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91760" y="1863034"/>
                  <a:ext cx="24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5B0719-733E-282A-BF4A-8A42940AC00F}"/>
                    </a:ext>
                  </a:extLst>
                </p14:cNvPr>
                <p14:cNvContentPartPr/>
                <p14:nvPr/>
              </p14:nvContentPartPr>
              <p14:xfrm>
                <a:off x="8498760" y="1897234"/>
                <a:ext cx="392040" cy="16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5B0719-733E-282A-BF4A-8A42940AC0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9760" y="1888234"/>
                  <a:ext cx="40968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590EB5-C251-CBF8-0FD8-DAC4C5A14085}"/>
                  </a:ext>
                </a:extLst>
              </p14:cNvPr>
              <p14:cNvContentPartPr/>
              <p14:nvPr/>
            </p14:nvContentPartPr>
            <p14:xfrm>
              <a:off x="1369320" y="2383594"/>
              <a:ext cx="9359640" cy="338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590EB5-C251-CBF8-0FD8-DAC4C5A140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60680" y="2374594"/>
                <a:ext cx="937728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0F8AC0-A34B-D8A2-7118-ED518E56BA49}"/>
              </a:ext>
            </a:extLst>
          </p:cNvPr>
          <p:cNvGrpSpPr/>
          <p:nvPr/>
        </p:nvGrpSpPr>
        <p:grpSpPr>
          <a:xfrm>
            <a:off x="7307160" y="3090274"/>
            <a:ext cx="581040" cy="419040"/>
            <a:chOff x="7307160" y="3090274"/>
            <a:chExt cx="5810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ECDCD7-ED6F-5045-21FB-DE4756827FDC}"/>
                    </a:ext>
                  </a:extLst>
                </p14:cNvPr>
                <p14:cNvContentPartPr/>
                <p14:nvPr/>
              </p14:nvContentPartPr>
              <p14:xfrm>
                <a:off x="7307160" y="3300154"/>
                <a:ext cx="78120" cy="20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ECDCD7-ED6F-5045-21FB-DE4756827F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98160" y="3291154"/>
                  <a:ext cx="95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6B9E41-50F6-683E-B5FB-3322CCEF256D}"/>
                    </a:ext>
                  </a:extLst>
                </p14:cNvPr>
                <p14:cNvContentPartPr/>
                <p14:nvPr/>
              </p14:nvContentPartPr>
              <p14:xfrm>
                <a:off x="7553760" y="3294754"/>
                <a:ext cx="25200" cy="21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6B9E41-50F6-683E-B5FB-3322CCEF25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44760" y="3285754"/>
                  <a:ext cx="4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82DCBF-6B47-DB1C-AABC-4EC5FFC02EB3}"/>
                    </a:ext>
                  </a:extLst>
                </p14:cNvPr>
                <p14:cNvContentPartPr/>
                <p14:nvPr/>
              </p14:nvContentPartPr>
              <p14:xfrm>
                <a:off x="7699200" y="3301234"/>
                <a:ext cx="18900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82DCBF-6B47-DB1C-AABC-4EC5FFC02E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90200" y="3292234"/>
                  <a:ext cx="206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2D01A-503D-005D-D40A-B02E6FE1AB0A}"/>
                    </a:ext>
                  </a:extLst>
                </p14:cNvPr>
                <p14:cNvContentPartPr/>
                <p14:nvPr/>
              </p14:nvContentPartPr>
              <p14:xfrm>
                <a:off x="7417320" y="3090274"/>
                <a:ext cx="133920" cy="192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2D01A-503D-005D-D40A-B02E6FE1AB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8320" y="3081634"/>
                  <a:ext cx="151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B07F11-05F8-81B0-8348-47EDAE2F430B}"/>
                    </a:ext>
                  </a:extLst>
                </p14:cNvPr>
                <p14:cNvContentPartPr/>
                <p14:nvPr/>
              </p14:nvContentPartPr>
              <p14:xfrm>
                <a:off x="7487160" y="3097474"/>
                <a:ext cx="203760" cy="2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B07F11-05F8-81B0-8348-47EDAE2F43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8160" y="3088474"/>
                  <a:ext cx="2214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01E14BA-D827-ED4B-EA13-38D858E25012}"/>
              </a:ext>
            </a:extLst>
          </p:cNvPr>
          <p:cNvGrpSpPr/>
          <p:nvPr/>
        </p:nvGrpSpPr>
        <p:grpSpPr>
          <a:xfrm>
            <a:off x="8244600" y="3011074"/>
            <a:ext cx="565200" cy="432720"/>
            <a:chOff x="8244600" y="3011074"/>
            <a:chExt cx="56520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55AAAB-F749-477B-44B3-E7A014799283}"/>
                    </a:ext>
                  </a:extLst>
                </p14:cNvPr>
                <p14:cNvContentPartPr/>
                <p14:nvPr/>
              </p14:nvContentPartPr>
              <p14:xfrm>
                <a:off x="8244600" y="3260554"/>
                <a:ext cx="56160" cy="183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55AAAB-F749-477B-44B3-E7A0147992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5600" y="3251554"/>
                  <a:ext cx="7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CDEEE0-7729-4E99-095E-517C904627CD}"/>
                    </a:ext>
                  </a:extLst>
                </p14:cNvPr>
                <p14:cNvContentPartPr/>
                <p14:nvPr/>
              </p14:nvContentPartPr>
              <p14:xfrm>
                <a:off x="8463840" y="3265594"/>
                <a:ext cx="114120" cy="178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CDEEE0-7729-4E99-095E-517C904627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54840" y="3256594"/>
                  <a:ext cx="131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304D6A-1322-080D-0CB2-37E9B03E7809}"/>
                    </a:ext>
                  </a:extLst>
                </p14:cNvPr>
                <p14:cNvContentPartPr/>
                <p14:nvPr/>
              </p14:nvContentPartPr>
              <p14:xfrm>
                <a:off x="8653560" y="3273874"/>
                <a:ext cx="156240" cy="131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304D6A-1322-080D-0CB2-37E9B03E78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4560" y="3265234"/>
                  <a:ext cx="173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FEB505-4DE0-600E-11CC-F490178ECB0B}"/>
                    </a:ext>
                  </a:extLst>
                </p14:cNvPr>
                <p14:cNvContentPartPr/>
                <p14:nvPr/>
              </p14:nvContentPartPr>
              <p14:xfrm>
                <a:off x="8423160" y="3011074"/>
                <a:ext cx="171720" cy="174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FEB505-4DE0-600E-11CC-F490178ECB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4160" y="3002074"/>
                  <a:ext cx="1893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89E84B8-8BFE-C231-04BE-61F1E3616B63}"/>
              </a:ext>
            </a:extLst>
          </p:cNvPr>
          <p:cNvGrpSpPr/>
          <p:nvPr/>
        </p:nvGrpSpPr>
        <p:grpSpPr>
          <a:xfrm>
            <a:off x="9820680" y="2646754"/>
            <a:ext cx="1635480" cy="3141000"/>
            <a:chOff x="9820680" y="2646754"/>
            <a:chExt cx="1635480" cy="31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D35B2F-D3BA-9F54-228E-F2F50C14BF6D}"/>
                    </a:ext>
                  </a:extLst>
                </p14:cNvPr>
                <p14:cNvContentPartPr/>
                <p14:nvPr/>
              </p14:nvContentPartPr>
              <p14:xfrm>
                <a:off x="9820680" y="2919634"/>
                <a:ext cx="309240" cy="286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D35B2F-D3BA-9F54-228E-F2F50C14BF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12040" y="2910634"/>
                  <a:ext cx="326880" cy="28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F4EC22-8FC0-31B4-61F5-54E9F360CAF0}"/>
                    </a:ext>
                  </a:extLst>
                </p14:cNvPr>
                <p14:cNvContentPartPr/>
                <p14:nvPr/>
              </p14:nvContentPartPr>
              <p14:xfrm>
                <a:off x="10266720" y="2731354"/>
                <a:ext cx="197280" cy="165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F4EC22-8FC0-31B4-61F5-54E9F360CA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57720" y="2722714"/>
                  <a:ext cx="214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C4DCF7-CE64-F7D1-8BE0-7394ADD4830C}"/>
                    </a:ext>
                  </a:extLst>
                </p14:cNvPr>
                <p14:cNvContentPartPr/>
                <p14:nvPr/>
              </p14:nvContentPartPr>
              <p14:xfrm>
                <a:off x="10429440" y="2741794"/>
                <a:ext cx="358200" cy="20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C4DCF7-CE64-F7D1-8BE0-7394ADD48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20800" y="2733154"/>
                  <a:ext cx="375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9914AD-70A4-0829-B55F-E79E69A64CD4}"/>
                    </a:ext>
                  </a:extLst>
                </p14:cNvPr>
                <p14:cNvContentPartPr/>
                <p14:nvPr/>
              </p14:nvContentPartPr>
              <p14:xfrm>
                <a:off x="10954320" y="2786434"/>
                <a:ext cx="24840" cy="10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9914AD-70A4-0829-B55F-E79E69A64C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45680" y="2777434"/>
                  <a:ext cx="4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8B30D0-238F-16B8-0E6D-8440DB4564BC}"/>
                    </a:ext>
                  </a:extLst>
                </p14:cNvPr>
                <p14:cNvContentPartPr/>
                <p14:nvPr/>
              </p14:nvContentPartPr>
              <p14:xfrm>
                <a:off x="11175720" y="2646754"/>
                <a:ext cx="17496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8B30D0-238F-16B8-0E6D-8440DB4564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66720" y="2638114"/>
                  <a:ext cx="192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AA4D8D-7459-41BE-7AE8-1C4ADDC3CB3B}"/>
                    </a:ext>
                  </a:extLst>
                </p14:cNvPr>
                <p14:cNvContentPartPr/>
                <p14:nvPr/>
              </p14:nvContentPartPr>
              <p14:xfrm>
                <a:off x="11195160" y="2747914"/>
                <a:ext cx="261000" cy="62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AA4D8D-7459-41BE-7AE8-1C4ADDC3CB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86520" y="2738914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B58F271-5FB7-DBED-E180-093F86CD3CD7}"/>
              </a:ext>
            </a:extLst>
          </p:cNvPr>
          <p:cNvGrpSpPr/>
          <p:nvPr/>
        </p:nvGrpSpPr>
        <p:grpSpPr>
          <a:xfrm>
            <a:off x="1494960" y="2829634"/>
            <a:ext cx="5378400" cy="3758760"/>
            <a:chOff x="1494960" y="2829634"/>
            <a:chExt cx="5378400" cy="37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AEAC3C-6CBB-FCAE-1F58-4BC69BB0CFBD}"/>
                    </a:ext>
                  </a:extLst>
                </p14:cNvPr>
                <p14:cNvContentPartPr/>
                <p14:nvPr/>
              </p14:nvContentPartPr>
              <p14:xfrm>
                <a:off x="1506120" y="2899114"/>
                <a:ext cx="204120" cy="33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AEAC3C-6CBB-FCAE-1F58-4BC69BB0CF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97120" y="2890474"/>
                  <a:ext cx="221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2BB5EA-5FC5-32C6-1028-5804A06F5F6C}"/>
                    </a:ext>
                  </a:extLst>
                </p14:cNvPr>
                <p14:cNvContentPartPr/>
                <p14:nvPr/>
              </p14:nvContentPartPr>
              <p14:xfrm>
                <a:off x="1494960" y="2909194"/>
                <a:ext cx="372240" cy="33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2BB5EA-5FC5-32C6-1028-5804A06F5F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85960" y="2900554"/>
                  <a:ext cx="389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1243AF-AE57-6AE2-29A9-48BAC18DC031}"/>
                    </a:ext>
                  </a:extLst>
                </p14:cNvPr>
                <p14:cNvContentPartPr/>
                <p14:nvPr/>
              </p14:nvContentPartPr>
              <p14:xfrm>
                <a:off x="1952520" y="3072274"/>
                <a:ext cx="482040" cy="17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1243AF-AE57-6AE2-29A9-48BAC18DC0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43880" y="3063634"/>
                  <a:ext cx="499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FAE162-6E1F-FE5A-D9E2-6A93975703CA}"/>
                    </a:ext>
                  </a:extLst>
                </p14:cNvPr>
                <p14:cNvContentPartPr/>
                <p14:nvPr/>
              </p14:nvContentPartPr>
              <p14:xfrm>
                <a:off x="2501160" y="3147154"/>
                <a:ext cx="191880" cy="11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FAE162-6E1F-FE5A-D9E2-6A93975703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92520" y="3138514"/>
                  <a:ext cx="209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F58467-4067-3EE7-66AB-CB263A4092DF}"/>
                    </a:ext>
                  </a:extLst>
                </p14:cNvPr>
                <p14:cNvContentPartPr/>
                <p14:nvPr/>
              </p14:nvContentPartPr>
              <p14:xfrm>
                <a:off x="2756400" y="2931514"/>
                <a:ext cx="219600" cy="30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F58467-4067-3EE7-66AB-CB263A4092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47760" y="2922874"/>
                  <a:ext cx="237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99A440-EF93-647B-A7F2-43DEAF6433D0}"/>
                    </a:ext>
                  </a:extLst>
                </p14:cNvPr>
                <p14:cNvContentPartPr/>
                <p14:nvPr/>
              </p14:nvContentPartPr>
              <p14:xfrm>
                <a:off x="2978520" y="3056074"/>
                <a:ext cx="254160" cy="30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99A440-EF93-647B-A7F2-43DEAF6433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69880" y="3047434"/>
                  <a:ext cx="271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DA820B-B0BD-1D37-D427-190170D9E5EA}"/>
                    </a:ext>
                  </a:extLst>
                </p14:cNvPr>
                <p14:cNvContentPartPr/>
                <p14:nvPr/>
              </p14:nvContentPartPr>
              <p14:xfrm>
                <a:off x="3586920" y="3046354"/>
                <a:ext cx="223200" cy="17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DA820B-B0BD-1D37-D427-190170D9E5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77920" y="3037714"/>
                  <a:ext cx="240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A99D11-8DCE-5CAC-9F36-6E61BD91611F}"/>
                    </a:ext>
                  </a:extLst>
                </p14:cNvPr>
                <p14:cNvContentPartPr/>
                <p14:nvPr/>
              </p14:nvContentPartPr>
              <p14:xfrm>
                <a:off x="3894360" y="2960314"/>
                <a:ext cx="540360" cy="27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A99D11-8DCE-5CAC-9F36-6E61BD91611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85720" y="2951674"/>
                  <a:ext cx="55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3E8646-0C65-97FA-C8BA-AAE2144B8D3A}"/>
                    </a:ext>
                  </a:extLst>
                </p14:cNvPr>
                <p14:cNvContentPartPr/>
                <p14:nvPr/>
              </p14:nvContentPartPr>
              <p14:xfrm>
                <a:off x="4336080" y="3075514"/>
                <a:ext cx="408960" cy="148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3E8646-0C65-97FA-C8BA-AAE2144B8D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27440" y="3066874"/>
                  <a:ext cx="426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5B75C9-5929-53BB-A792-D784E30C6875}"/>
                    </a:ext>
                  </a:extLst>
                </p14:cNvPr>
                <p14:cNvContentPartPr/>
                <p14:nvPr/>
              </p14:nvContentPartPr>
              <p14:xfrm>
                <a:off x="4845840" y="2844754"/>
                <a:ext cx="242280" cy="370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5B75C9-5929-53BB-A792-D784E30C68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36840" y="2835754"/>
                  <a:ext cx="259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FD0EEC-3461-5594-484F-414337AB25E4}"/>
                    </a:ext>
                  </a:extLst>
                </p14:cNvPr>
                <p14:cNvContentPartPr/>
                <p14:nvPr/>
              </p14:nvContentPartPr>
              <p14:xfrm>
                <a:off x="2573520" y="3544234"/>
                <a:ext cx="60840" cy="182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FD0EEC-3461-5594-484F-414337AB25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64880" y="3535234"/>
                  <a:ext cx="78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76453EA-7710-8A6D-EE60-B2FFA56FF887}"/>
                    </a:ext>
                  </a:extLst>
                </p14:cNvPr>
                <p14:cNvContentPartPr/>
                <p14:nvPr/>
              </p14:nvContentPartPr>
              <p14:xfrm>
                <a:off x="2747040" y="3571234"/>
                <a:ext cx="145440" cy="152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6453EA-7710-8A6D-EE60-B2FFA56FF8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38400" y="3562594"/>
                  <a:ext cx="1630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E3A836-6EAD-4F88-9D17-FCF2D85F1229}"/>
                    </a:ext>
                  </a:extLst>
                </p14:cNvPr>
                <p14:cNvContentPartPr/>
                <p14:nvPr/>
              </p14:nvContentPartPr>
              <p14:xfrm>
                <a:off x="3491520" y="3646474"/>
                <a:ext cx="42120" cy="41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E3A836-6EAD-4F88-9D17-FCF2D85F122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82880" y="3637474"/>
                  <a:ext cx="59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DD15CD-36A0-661B-75BA-266B631B38D8}"/>
                    </a:ext>
                  </a:extLst>
                </p14:cNvPr>
                <p14:cNvContentPartPr/>
                <p14:nvPr/>
              </p14:nvContentPartPr>
              <p14:xfrm>
                <a:off x="3476400" y="3607234"/>
                <a:ext cx="482400" cy="162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DD15CD-36A0-661B-75BA-266B631B38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7760" y="3598234"/>
                  <a:ext cx="500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85D802-7BC0-F26B-59C5-E5B2E763F342}"/>
                    </a:ext>
                  </a:extLst>
                </p14:cNvPr>
                <p14:cNvContentPartPr/>
                <p14:nvPr/>
              </p14:nvContentPartPr>
              <p14:xfrm>
                <a:off x="2663520" y="3376834"/>
                <a:ext cx="85320" cy="10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85D802-7BC0-F26B-59C5-E5B2E763F3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54520" y="3367834"/>
                  <a:ext cx="102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3CDA3F-F63C-6685-1446-DD5256EBE2E2}"/>
                    </a:ext>
                  </a:extLst>
                </p14:cNvPr>
                <p14:cNvContentPartPr/>
                <p14:nvPr/>
              </p14:nvContentPartPr>
              <p14:xfrm>
                <a:off x="3597000" y="3326794"/>
                <a:ext cx="169200" cy="176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3CDA3F-F63C-6685-1446-DD5256EBE2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88360" y="3318154"/>
                  <a:ext cx="186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5EF39B-7BF4-52CC-B1DD-73A5E58AFB6E}"/>
                    </a:ext>
                  </a:extLst>
                </p14:cNvPr>
                <p14:cNvContentPartPr/>
                <p14:nvPr/>
              </p14:nvContentPartPr>
              <p14:xfrm>
                <a:off x="4486200" y="3515434"/>
                <a:ext cx="182160" cy="204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5EF39B-7BF4-52CC-B1DD-73A5E58AFB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77200" y="3506794"/>
                  <a:ext cx="199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62C946-1024-290F-6D04-F6B38EC57FEA}"/>
                    </a:ext>
                  </a:extLst>
                </p14:cNvPr>
                <p14:cNvContentPartPr/>
                <p14:nvPr/>
              </p14:nvContentPartPr>
              <p14:xfrm>
                <a:off x="4743240" y="3575554"/>
                <a:ext cx="176040" cy="14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62C946-1024-290F-6D04-F6B38EC57F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34600" y="3566554"/>
                  <a:ext cx="193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1C03DB1-B900-D1C2-F92F-69D0081540E6}"/>
                    </a:ext>
                  </a:extLst>
                </p14:cNvPr>
                <p14:cNvContentPartPr/>
                <p14:nvPr/>
              </p14:nvContentPartPr>
              <p14:xfrm>
                <a:off x="4527240" y="3339754"/>
                <a:ext cx="20664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1C03DB1-B900-D1C2-F92F-69D0081540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18240" y="3331114"/>
                  <a:ext cx="224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9592CA-6964-87DE-7F5F-226F799ED7F6}"/>
                    </a:ext>
                  </a:extLst>
                </p14:cNvPr>
                <p14:cNvContentPartPr/>
                <p14:nvPr/>
              </p14:nvContentPartPr>
              <p14:xfrm>
                <a:off x="5455320" y="2855554"/>
                <a:ext cx="345240" cy="225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9592CA-6964-87DE-7F5F-226F799ED7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46320" y="2846554"/>
                  <a:ext cx="362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0A36AF-7A79-C773-BFED-A6E2977F50A0}"/>
                    </a:ext>
                  </a:extLst>
                </p14:cNvPr>
                <p14:cNvContentPartPr/>
                <p14:nvPr/>
              </p14:nvContentPartPr>
              <p14:xfrm>
                <a:off x="5544960" y="2874994"/>
                <a:ext cx="124920" cy="23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0A36AF-7A79-C773-BFED-A6E2977F50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36320" y="2866354"/>
                  <a:ext cx="142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462022-1EDF-22CC-BE23-8807A632651D}"/>
                    </a:ext>
                  </a:extLst>
                </p14:cNvPr>
                <p14:cNvContentPartPr/>
                <p14:nvPr/>
              </p14:nvContentPartPr>
              <p14:xfrm>
                <a:off x="5917560" y="2829634"/>
                <a:ext cx="369360" cy="267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462022-1EDF-22CC-BE23-8807A63265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8560" y="2820634"/>
                  <a:ext cx="387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56F18-3971-4DBA-6B9E-E86B5FED0DE0}"/>
                    </a:ext>
                  </a:extLst>
                </p14:cNvPr>
                <p14:cNvContentPartPr/>
                <p14:nvPr/>
              </p14:nvContentPartPr>
              <p14:xfrm>
                <a:off x="6149400" y="2953114"/>
                <a:ext cx="37368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56F18-3971-4DBA-6B9E-E86B5FED0D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40400" y="2944114"/>
                  <a:ext cx="391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DADEF4-9D31-27C0-C6FB-40AF2E53D5A6}"/>
                    </a:ext>
                  </a:extLst>
                </p14:cNvPr>
                <p14:cNvContentPartPr/>
                <p14:nvPr/>
              </p14:nvContentPartPr>
              <p14:xfrm>
                <a:off x="5410320" y="3485914"/>
                <a:ext cx="190800" cy="178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DADEF4-9D31-27C0-C6FB-40AF2E53D5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01320" y="3477274"/>
                  <a:ext cx="208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5B1D45-7C73-2833-817D-C30BD861EDC8}"/>
                    </a:ext>
                  </a:extLst>
                </p14:cNvPr>
                <p14:cNvContentPartPr/>
                <p14:nvPr/>
              </p14:nvContentPartPr>
              <p14:xfrm>
                <a:off x="5548200" y="3489154"/>
                <a:ext cx="346320" cy="142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5B1D45-7C73-2833-817D-C30BD861ED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9560" y="3480514"/>
                  <a:ext cx="363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E9E90F-ABAC-32F0-E90D-DF0BAEABF4DA}"/>
                    </a:ext>
                  </a:extLst>
                </p14:cNvPr>
                <p14:cNvContentPartPr/>
                <p14:nvPr/>
              </p14:nvContentPartPr>
              <p14:xfrm>
                <a:off x="5559720" y="3266314"/>
                <a:ext cx="177480" cy="17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E9E90F-ABAC-32F0-E90D-DF0BAEABF4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50720" y="3257314"/>
                  <a:ext cx="19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00F8D2-709D-A76A-6DC6-1D8EAD117821}"/>
                    </a:ext>
                  </a:extLst>
                </p14:cNvPr>
                <p14:cNvContentPartPr/>
                <p14:nvPr/>
              </p14:nvContentPartPr>
              <p14:xfrm>
                <a:off x="6528120" y="3164794"/>
                <a:ext cx="150840" cy="19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00F8D2-709D-A76A-6DC6-1D8EAD1178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19480" y="3155794"/>
                  <a:ext cx="168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75DE93-DAC4-C143-C255-0D69A8BEC4F1}"/>
                    </a:ext>
                  </a:extLst>
                </p14:cNvPr>
                <p14:cNvContentPartPr/>
                <p14:nvPr/>
              </p14:nvContentPartPr>
              <p14:xfrm>
                <a:off x="2599080" y="4144354"/>
                <a:ext cx="116280" cy="224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75DE93-DAC4-C143-C255-0D69A8BEC4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90440" y="4135714"/>
                  <a:ext cx="133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B551119-EDA0-B31C-801E-F49D7B9E30F8}"/>
                    </a:ext>
                  </a:extLst>
                </p14:cNvPr>
                <p14:cNvContentPartPr/>
                <p14:nvPr/>
              </p14:nvContentPartPr>
              <p14:xfrm>
                <a:off x="2807160" y="4177474"/>
                <a:ext cx="152640" cy="186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B551119-EDA0-B31C-801E-F49D7B9E30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98160" y="4168474"/>
                  <a:ext cx="170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1D04F6-F36C-786B-4D8D-121C73E135F0}"/>
                    </a:ext>
                  </a:extLst>
                </p14:cNvPr>
                <p14:cNvContentPartPr/>
                <p14:nvPr/>
              </p14:nvContentPartPr>
              <p14:xfrm>
                <a:off x="2599080" y="4633594"/>
                <a:ext cx="61920" cy="258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1D04F6-F36C-786B-4D8D-121C73E135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90440" y="4624594"/>
                  <a:ext cx="79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959214-E50B-79FF-0099-1CBE6A7FE1FE}"/>
                    </a:ext>
                  </a:extLst>
                </p14:cNvPr>
                <p14:cNvContentPartPr/>
                <p14:nvPr/>
              </p14:nvContentPartPr>
              <p14:xfrm>
                <a:off x="2768640" y="4687954"/>
                <a:ext cx="156960" cy="16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959214-E50B-79FF-0099-1CBE6A7FE1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60000" y="4679314"/>
                  <a:ext cx="174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4849C1-BFFC-57F1-B63A-37A53A7B357A}"/>
                    </a:ext>
                  </a:extLst>
                </p14:cNvPr>
                <p14:cNvContentPartPr/>
                <p14:nvPr/>
              </p14:nvContentPartPr>
              <p14:xfrm>
                <a:off x="3588000" y="3897754"/>
                <a:ext cx="217080" cy="534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4849C1-BFFC-57F1-B63A-37A53A7B35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79000" y="3888754"/>
                  <a:ext cx="2347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BD4DD3-FBC5-B39B-D47B-7A6A5FAA6C58}"/>
                    </a:ext>
                  </a:extLst>
                </p14:cNvPr>
                <p14:cNvContentPartPr/>
                <p14:nvPr/>
              </p14:nvContentPartPr>
              <p14:xfrm>
                <a:off x="3455520" y="4232554"/>
                <a:ext cx="264600" cy="346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BD4DD3-FBC5-B39B-D47B-7A6A5FAA6C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46520" y="4223554"/>
                  <a:ext cx="282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FE13AE-D6BA-E440-E968-3B3EAB05EB95}"/>
                    </a:ext>
                  </a:extLst>
                </p14:cNvPr>
                <p14:cNvContentPartPr/>
                <p14:nvPr/>
              </p14:nvContentPartPr>
              <p14:xfrm>
                <a:off x="3234480" y="4638994"/>
                <a:ext cx="261000" cy="178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FE13AE-D6BA-E440-E968-3B3EAB05EB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25840" y="4629994"/>
                  <a:ext cx="278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C69715-E30B-832C-2089-B8B493E7A23B}"/>
                    </a:ext>
                  </a:extLst>
                </p14:cNvPr>
                <p14:cNvContentPartPr/>
                <p14:nvPr/>
              </p14:nvContentPartPr>
              <p14:xfrm>
                <a:off x="3532200" y="4653754"/>
                <a:ext cx="143640" cy="16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C69715-E30B-832C-2089-B8B493E7A2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23560" y="4645114"/>
                  <a:ext cx="161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A4BE6D5-71E6-4884-61E8-137899456759}"/>
                    </a:ext>
                  </a:extLst>
                </p14:cNvPr>
                <p14:cNvContentPartPr/>
                <p14:nvPr/>
              </p14:nvContentPartPr>
              <p14:xfrm>
                <a:off x="2619600" y="5054434"/>
                <a:ext cx="24480" cy="25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A4BE6D5-71E6-4884-61E8-1378994567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10600" y="5045434"/>
                  <a:ext cx="42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A6DC76-B148-333D-3954-BD6DF1AE3F1F}"/>
                    </a:ext>
                  </a:extLst>
                </p14:cNvPr>
                <p14:cNvContentPartPr/>
                <p14:nvPr/>
              </p14:nvContentPartPr>
              <p14:xfrm>
                <a:off x="2850720" y="5078194"/>
                <a:ext cx="180360" cy="204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A6DC76-B148-333D-3954-BD6DF1AE3F1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41720" y="5069554"/>
                  <a:ext cx="198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A534772-143E-4815-A6A0-EA8AA04203A6}"/>
                    </a:ext>
                  </a:extLst>
                </p14:cNvPr>
                <p14:cNvContentPartPr/>
                <p14:nvPr/>
              </p14:nvContentPartPr>
              <p14:xfrm>
                <a:off x="3276600" y="5049394"/>
                <a:ext cx="213840" cy="246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A534772-143E-4815-A6A0-EA8AA04203A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67600" y="5040754"/>
                  <a:ext cx="231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436AF5-C6FB-350F-95E0-7A3E5C22C7EC}"/>
                    </a:ext>
                  </a:extLst>
                </p14:cNvPr>
                <p14:cNvContentPartPr/>
                <p14:nvPr/>
              </p14:nvContentPartPr>
              <p14:xfrm>
                <a:off x="3604560" y="5047954"/>
                <a:ext cx="153720" cy="220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436AF5-C6FB-350F-95E0-7A3E5C22C7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95920" y="5038954"/>
                  <a:ext cx="171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C2258C7-031E-5724-B0C9-CA103D4D6478}"/>
                    </a:ext>
                  </a:extLst>
                </p14:cNvPr>
                <p14:cNvContentPartPr/>
                <p14:nvPr/>
              </p14:nvContentPartPr>
              <p14:xfrm>
                <a:off x="4359840" y="4014034"/>
                <a:ext cx="306720" cy="1025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C2258C7-031E-5724-B0C9-CA103D4D647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51200" y="4005034"/>
                  <a:ext cx="32436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A659F7-433E-5A4A-04E7-023881BC87CD}"/>
                    </a:ext>
                  </a:extLst>
                </p14:cNvPr>
                <p14:cNvContentPartPr/>
                <p14:nvPr/>
              </p14:nvContentPartPr>
              <p14:xfrm>
                <a:off x="4250760" y="4884514"/>
                <a:ext cx="172440" cy="271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A659F7-433E-5A4A-04E7-023881BC87C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41760" y="4875514"/>
                  <a:ext cx="190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6CD542-1ABB-E57A-40E3-1EDDDFEC7BFA}"/>
                    </a:ext>
                  </a:extLst>
                </p14:cNvPr>
                <p14:cNvContentPartPr/>
                <p14:nvPr/>
              </p14:nvContentPartPr>
              <p14:xfrm>
                <a:off x="4054920" y="5010514"/>
                <a:ext cx="235080" cy="255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6CD542-1ABB-E57A-40E3-1EDDDFEC7BF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45920" y="5001874"/>
                  <a:ext cx="252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7374F1-6648-DAE3-38BE-81DB5FC6E461}"/>
                    </a:ext>
                  </a:extLst>
                </p14:cNvPr>
                <p14:cNvContentPartPr/>
                <p14:nvPr/>
              </p14:nvContentPartPr>
              <p14:xfrm>
                <a:off x="4343280" y="5007634"/>
                <a:ext cx="154440" cy="200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7374F1-6648-DAE3-38BE-81DB5FC6E4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34640" y="4998994"/>
                  <a:ext cx="172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B936C5-5414-8DCD-3037-4486E7FBDE60}"/>
                    </a:ext>
                  </a:extLst>
                </p14:cNvPr>
                <p14:cNvContentPartPr/>
                <p14:nvPr/>
              </p14:nvContentPartPr>
              <p14:xfrm>
                <a:off x="5008920" y="3809554"/>
                <a:ext cx="601920" cy="1563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B936C5-5414-8DCD-3037-4486E7FBDE6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00280" y="3800554"/>
                  <a:ext cx="619560" cy="15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BDE9C4C-2DB1-54A2-B27E-DE0C7061513B}"/>
                    </a:ext>
                  </a:extLst>
                </p14:cNvPr>
                <p14:cNvContentPartPr/>
                <p14:nvPr/>
              </p14:nvContentPartPr>
              <p14:xfrm>
                <a:off x="4877520" y="5115274"/>
                <a:ext cx="23652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BDE9C4C-2DB1-54A2-B27E-DE0C7061513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68880" y="5106634"/>
                  <a:ext cx="2541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416C3E-3880-099A-90EB-AA84208ED6D9}"/>
                    </a:ext>
                  </a:extLst>
                </p14:cNvPr>
                <p14:cNvContentPartPr/>
                <p14:nvPr/>
              </p14:nvContentPartPr>
              <p14:xfrm>
                <a:off x="2697000" y="5430994"/>
                <a:ext cx="62640" cy="267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416C3E-3880-099A-90EB-AA84208ED6D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88360" y="5422354"/>
                  <a:ext cx="80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ADA37A-8D0B-C2F9-7562-4579005D8DF3}"/>
                    </a:ext>
                  </a:extLst>
                </p14:cNvPr>
                <p14:cNvContentPartPr/>
                <p14:nvPr/>
              </p14:nvContentPartPr>
              <p14:xfrm>
                <a:off x="2902200" y="5501914"/>
                <a:ext cx="107280" cy="187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ADA37A-8D0B-C2F9-7562-4579005D8D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93200" y="5492914"/>
                  <a:ext cx="12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116056-19C7-86B3-2110-DB2BC1CD4906}"/>
                    </a:ext>
                  </a:extLst>
                </p14:cNvPr>
                <p14:cNvContentPartPr/>
                <p14:nvPr/>
              </p14:nvContentPartPr>
              <p14:xfrm>
                <a:off x="3262920" y="5514514"/>
                <a:ext cx="270000" cy="27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116056-19C7-86B3-2110-DB2BC1CD49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54280" y="5505874"/>
                  <a:ext cx="287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7ECBA84-4B2F-41A8-A7C0-3A1EC938C4C2}"/>
                    </a:ext>
                  </a:extLst>
                </p14:cNvPr>
                <p14:cNvContentPartPr/>
                <p14:nvPr/>
              </p14:nvContentPartPr>
              <p14:xfrm>
                <a:off x="3590880" y="5533234"/>
                <a:ext cx="174240" cy="223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7ECBA84-4B2F-41A8-A7C0-3A1EC938C4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1880" y="5524594"/>
                  <a:ext cx="191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8DB31C7-BD70-D15F-306D-FDA6C4460D5D}"/>
                    </a:ext>
                  </a:extLst>
                </p14:cNvPr>
                <p14:cNvContentPartPr/>
                <p14:nvPr/>
              </p14:nvContentPartPr>
              <p14:xfrm>
                <a:off x="4014600" y="5526754"/>
                <a:ext cx="230040" cy="27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8DB31C7-BD70-D15F-306D-FDA6C4460D5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5960" y="5518114"/>
                  <a:ext cx="247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F6C6A6-ECE3-BD78-5900-682C96D34CFB}"/>
                    </a:ext>
                  </a:extLst>
                </p14:cNvPr>
                <p14:cNvContentPartPr/>
                <p14:nvPr/>
              </p14:nvContentPartPr>
              <p14:xfrm>
                <a:off x="4310520" y="5507314"/>
                <a:ext cx="179280" cy="268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F6C6A6-ECE3-BD78-5900-682C96D34C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01520" y="5498674"/>
                  <a:ext cx="196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6B9ACB-E6D9-570F-E96C-29644E90C0EF}"/>
                    </a:ext>
                  </a:extLst>
                </p14:cNvPr>
                <p14:cNvContentPartPr/>
                <p14:nvPr/>
              </p14:nvContentPartPr>
              <p14:xfrm>
                <a:off x="5023320" y="5406154"/>
                <a:ext cx="150120" cy="288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6B9ACB-E6D9-570F-E96C-29644E90C0E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14680" y="5397154"/>
                  <a:ext cx="167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8C296D0-93DF-2A6E-EC42-B661789C440C}"/>
                    </a:ext>
                  </a:extLst>
                </p14:cNvPr>
                <p14:cNvContentPartPr/>
                <p14:nvPr/>
              </p14:nvContentPartPr>
              <p14:xfrm>
                <a:off x="4981560" y="5400394"/>
                <a:ext cx="477000" cy="212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8C296D0-93DF-2A6E-EC42-B661789C440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72920" y="5391394"/>
                  <a:ext cx="494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FB95B9-FCC6-7920-C692-79937B0A56DE}"/>
                    </a:ext>
                  </a:extLst>
                </p14:cNvPr>
                <p14:cNvContentPartPr/>
                <p14:nvPr/>
              </p14:nvContentPartPr>
              <p14:xfrm>
                <a:off x="2730840" y="6011674"/>
                <a:ext cx="101880" cy="23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FB95B9-FCC6-7920-C692-79937B0A56D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22200" y="6002674"/>
                  <a:ext cx="119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F5D5B4-A17F-3E4F-DA6D-FFCFF3526F5B}"/>
                    </a:ext>
                  </a:extLst>
                </p14:cNvPr>
                <p14:cNvContentPartPr/>
                <p14:nvPr/>
              </p14:nvContentPartPr>
              <p14:xfrm>
                <a:off x="2954400" y="6100594"/>
                <a:ext cx="102960" cy="145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F5D5B4-A17F-3E4F-DA6D-FFCFF3526F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45400" y="6091954"/>
                  <a:ext cx="120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B00763C-241A-9211-2894-D49E3965CCC1}"/>
                    </a:ext>
                  </a:extLst>
                </p14:cNvPr>
                <p14:cNvContentPartPr/>
                <p14:nvPr/>
              </p14:nvContentPartPr>
              <p14:xfrm>
                <a:off x="3338880" y="6010234"/>
                <a:ext cx="311400" cy="151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00763C-241A-9211-2894-D49E3965CC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30240" y="6001234"/>
                  <a:ext cx="329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CA9DE13-9547-6CA0-296A-CFCFA6F2D8C9}"/>
                    </a:ext>
                  </a:extLst>
                </p14:cNvPr>
                <p14:cNvContentPartPr/>
                <p14:nvPr/>
              </p14:nvContentPartPr>
              <p14:xfrm>
                <a:off x="3597720" y="5994034"/>
                <a:ext cx="117000" cy="153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CA9DE13-9547-6CA0-296A-CFCFA6F2D8C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88720" y="5985034"/>
                  <a:ext cx="134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C7133F5-DED3-6A22-F2AA-CA7ADE9D59CB}"/>
                    </a:ext>
                  </a:extLst>
                </p14:cNvPr>
                <p14:cNvContentPartPr/>
                <p14:nvPr/>
              </p14:nvContentPartPr>
              <p14:xfrm>
                <a:off x="4030080" y="6037954"/>
                <a:ext cx="154440" cy="209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C7133F5-DED3-6A22-F2AA-CA7ADE9D59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21440" y="6028954"/>
                  <a:ext cx="172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EFC88B-73CE-FA93-023B-563A9BF23EC3}"/>
                    </a:ext>
                  </a:extLst>
                </p14:cNvPr>
                <p14:cNvContentPartPr/>
                <p14:nvPr/>
              </p14:nvContentPartPr>
              <p14:xfrm>
                <a:off x="4338240" y="6061714"/>
                <a:ext cx="89280" cy="99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EFC88B-73CE-FA93-023B-563A9BF23EC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29240" y="6053074"/>
                  <a:ext cx="106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F3CF14-AEEB-613A-A1D1-09E5E640C48A}"/>
                    </a:ext>
                  </a:extLst>
                </p14:cNvPr>
                <p14:cNvContentPartPr/>
                <p14:nvPr/>
              </p14:nvContentPartPr>
              <p14:xfrm>
                <a:off x="4936560" y="5948314"/>
                <a:ext cx="137520" cy="169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F3CF14-AEEB-613A-A1D1-09E5E640C4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27560" y="5939674"/>
                  <a:ext cx="155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AAE7768-2F85-B17C-E738-0C0600647522}"/>
                    </a:ext>
                  </a:extLst>
                </p14:cNvPr>
                <p14:cNvContentPartPr/>
                <p14:nvPr/>
              </p14:nvContentPartPr>
              <p14:xfrm>
                <a:off x="5046720" y="5907994"/>
                <a:ext cx="312480" cy="182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AAE7768-2F85-B17C-E738-0C060064752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37720" y="5898994"/>
                  <a:ext cx="33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B2B6F5-5EEC-31C8-05CE-3487B162A0EB}"/>
                    </a:ext>
                  </a:extLst>
                </p14:cNvPr>
                <p14:cNvContentPartPr/>
                <p14:nvPr/>
              </p14:nvContentPartPr>
              <p14:xfrm>
                <a:off x="4983720" y="6208954"/>
                <a:ext cx="348120" cy="9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B2B6F5-5EEC-31C8-05CE-3487B162A0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75080" y="6199954"/>
                  <a:ext cx="365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BFEE5F-DD7D-AB09-0C1E-DE5EF2DFD64D}"/>
                    </a:ext>
                  </a:extLst>
                </p14:cNvPr>
                <p14:cNvContentPartPr/>
                <p14:nvPr/>
              </p14:nvContentPartPr>
              <p14:xfrm>
                <a:off x="6387000" y="3391234"/>
                <a:ext cx="165600" cy="223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BFEE5F-DD7D-AB09-0C1E-DE5EF2DFD64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78360" y="3382594"/>
                  <a:ext cx="183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959EB2-B7BE-654B-21A3-DF1ED8EC7D93}"/>
                    </a:ext>
                  </a:extLst>
                </p14:cNvPr>
                <p14:cNvContentPartPr/>
                <p14:nvPr/>
              </p14:nvContentPartPr>
              <p14:xfrm>
                <a:off x="6675720" y="3404554"/>
                <a:ext cx="185400" cy="151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959EB2-B7BE-654B-21A3-DF1ED8EC7D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67080" y="3395554"/>
                  <a:ext cx="20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80B3C7-90F3-FAAD-B8A0-B529399A073B}"/>
                    </a:ext>
                  </a:extLst>
                </p14:cNvPr>
                <p14:cNvContentPartPr/>
                <p14:nvPr/>
              </p14:nvContentPartPr>
              <p14:xfrm>
                <a:off x="6295560" y="3813154"/>
                <a:ext cx="299160" cy="209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80B3C7-90F3-FAAD-B8A0-B529399A07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86560" y="3804514"/>
                  <a:ext cx="316800" cy="21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558F5E-14B1-A57A-DAAB-0B5CC7B587AC}"/>
                    </a:ext>
                  </a:extLst>
                </p14:cNvPr>
                <p14:cNvContentPartPr/>
                <p14:nvPr/>
              </p14:nvContentPartPr>
              <p14:xfrm>
                <a:off x="6228600" y="5812234"/>
                <a:ext cx="285840" cy="196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558F5E-14B1-A57A-DAAB-0B5CC7B587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19600" y="5803234"/>
                  <a:ext cx="303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DA3463-1A27-EE68-EB0E-AB849AE14CB8}"/>
                    </a:ext>
                  </a:extLst>
                </p14:cNvPr>
                <p14:cNvContentPartPr/>
                <p14:nvPr/>
              </p14:nvContentPartPr>
              <p14:xfrm>
                <a:off x="6319680" y="3674554"/>
                <a:ext cx="345600" cy="216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DA3463-1A27-EE68-EB0E-AB849AE14CB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11040" y="3665914"/>
                  <a:ext cx="363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4E8531-1064-B954-D98B-ED6A26FE8864}"/>
                    </a:ext>
                  </a:extLst>
                </p14:cNvPr>
                <p14:cNvContentPartPr/>
                <p14:nvPr/>
              </p14:nvContentPartPr>
              <p14:xfrm>
                <a:off x="6448200" y="3606154"/>
                <a:ext cx="425160" cy="297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4E8531-1064-B954-D98B-ED6A26FE886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39200" y="3597514"/>
                  <a:ext cx="442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EAB7FA5-93C9-C82B-7624-64118A7B5175}"/>
                    </a:ext>
                  </a:extLst>
                </p14:cNvPr>
                <p14:cNvContentPartPr/>
                <p14:nvPr/>
              </p14:nvContentPartPr>
              <p14:xfrm>
                <a:off x="6237960" y="5635474"/>
                <a:ext cx="241560" cy="451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EAB7FA5-93C9-C82B-7624-64118A7B51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29320" y="5626474"/>
                  <a:ext cx="259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37BDD6F-FDAB-A163-DA96-3E2B34F75CE1}"/>
                    </a:ext>
                  </a:extLst>
                </p14:cNvPr>
                <p14:cNvContentPartPr/>
                <p14:nvPr/>
              </p14:nvContentPartPr>
              <p14:xfrm>
                <a:off x="6613800" y="5691274"/>
                <a:ext cx="119160" cy="303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37BDD6F-FDAB-A163-DA96-3E2B34F75CE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05160" y="5682634"/>
                  <a:ext cx="136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17635F4-90E1-9D2D-D913-923CC6D71006}"/>
                    </a:ext>
                  </a:extLst>
                </p14:cNvPr>
                <p14:cNvContentPartPr/>
                <p14:nvPr/>
              </p14:nvContentPartPr>
              <p14:xfrm>
                <a:off x="6293040" y="6046954"/>
                <a:ext cx="9000" cy="35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17635F4-90E1-9D2D-D913-923CC6D710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84040" y="6038314"/>
                  <a:ext cx="26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C087F78-2FEB-7075-B948-0FE124D4CC0C}"/>
                    </a:ext>
                  </a:extLst>
                </p14:cNvPr>
                <p14:cNvContentPartPr/>
                <p14:nvPr/>
              </p14:nvContentPartPr>
              <p14:xfrm>
                <a:off x="6205200" y="6126154"/>
                <a:ext cx="39564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C087F78-2FEB-7075-B948-0FE124D4CC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96200" y="6117154"/>
                  <a:ext cx="413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25D770-FC7A-AC99-DD26-4C8C011C5198}"/>
                    </a:ext>
                  </a:extLst>
                </p14:cNvPr>
                <p14:cNvContentPartPr/>
                <p14:nvPr/>
              </p14:nvContentPartPr>
              <p14:xfrm>
                <a:off x="6258120" y="6092314"/>
                <a:ext cx="35064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25D770-FC7A-AC99-DD26-4C8C011C519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49480" y="6083314"/>
                  <a:ext cx="368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5A40E4D-075A-DEED-1EF4-71682096A3EA}"/>
                    </a:ext>
                  </a:extLst>
                </p14:cNvPr>
                <p14:cNvContentPartPr/>
                <p14:nvPr/>
              </p14:nvContentPartPr>
              <p14:xfrm>
                <a:off x="6245880" y="6111034"/>
                <a:ext cx="350280" cy="76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5A40E4D-075A-DEED-1EF4-71682096A3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37240" y="6102394"/>
                  <a:ext cx="367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B490C0A-98E4-69ED-69A9-2F247CFD61E0}"/>
                    </a:ext>
                  </a:extLst>
                </p14:cNvPr>
                <p14:cNvContentPartPr/>
                <p14:nvPr/>
              </p14:nvContentPartPr>
              <p14:xfrm>
                <a:off x="2610240" y="4456114"/>
                <a:ext cx="475920" cy="106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490C0A-98E4-69ED-69A9-2F247CFD61E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01240" y="4447474"/>
                  <a:ext cx="49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BD05692-D63B-D98A-AE67-749F98E32E4D}"/>
                    </a:ext>
                  </a:extLst>
                </p14:cNvPr>
                <p14:cNvContentPartPr/>
                <p14:nvPr/>
              </p14:nvContentPartPr>
              <p14:xfrm>
                <a:off x="2695200" y="4862554"/>
                <a:ext cx="1077480" cy="153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BD05692-D63B-D98A-AE67-749F98E32E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86560" y="4853914"/>
                  <a:ext cx="1095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C15D976-AB99-FE88-19BB-1680B951C788}"/>
                    </a:ext>
                  </a:extLst>
                </p14:cNvPr>
                <p14:cNvContentPartPr/>
                <p14:nvPr/>
              </p14:nvContentPartPr>
              <p14:xfrm>
                <a:off x="2728680" y="5308234"/>
                <a:ext cx="1658880" cy="163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C15D976-AB99-FE88-19BB-1680B951C78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20040" y="5299594"/>
                  <a:ext cx="1676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2F1F1B-2659-A48A-9190-23744C59C12F}"/>
                    </a:ext>
                  </a:extLst>
                </p14:cNvPr>
                <p14:cNvContentPartPr/>
                <p14:nvPr/>
              </p14:nvContentPartPr>
              <p14:xfrm>
                <a:off x="2752440" y="5731234"/>
                <a:ext cx="2792880" cy="28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2F1F1B-2659-A48A-9190-23744C59C1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43440" y="5722234"/>
                  <a:ext cx="2810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636DE87-AC8E-9E1B-8AA4-111E42956A66}"/>
                    </a:ext>
                  </a:extLst>
                </p14:cNvPr>
                <p14:cNvContentPartPr/>
                <p14:nvPr/>
              </p14:nvContentPartPr>
              <p14:xfrm>
                <a:off x="2831280" y="6316234"/>
                <a:ext cx="3945600" cy="272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636DE87-AC8E-9E1B-8AA4-111E42956A6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22640" y="6307234"/>
                  <a:ext cx="3963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D979A47-0DF1-0F47-E8D9-E83BF0392F89}"/>
                    </a:ext>
                  </a:extLst>
                </p14:cNvPr>
                <p14:cNvContentPartPr/>
                <p14:nvPr/>
              </p14:nvContentPartPr>
              <p14:xfrm>
                <a:off x="2810760" y="5698114"/>
                <a:ext cx="2718360" cy="230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D979A47-0DF1-0F47-E8D9-E83BF0392F8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02120" y="5689474"/>
                  <a:ext cx="27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4541263-9514-41F6-3762-2A866DB54D4E}"/>
                    </a:ext>
                  </a:extLst>
                </p14:cNvPr>
                <p14:cNvContentPartPr/>
                <p14:nvPr/>
              </p14:nvContentPartPr>
              <p14:xfrm>
                <a:off x="2877000" y="6305434"/>
                <a:ext cx="3956400" cy="210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4541263-9514-41F6-3762-2A866DB54D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68000" y="6296434"/>
                  <a:ext cx="39740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D946731-577E-B849-E2BF-062E3C3DD497}"/>
              </a:ext>
            </a:extLst>
          </p:cNvPr>
          <p:cNvGrpSpPr/>
          <p:nvPr/>
        </p:nvGrpSpPr>
        <p:grpSpPr>
          <a:xfrm>
            <a:off x="7113120" y="4094674"/>
            <a:ext cx="1725120" cy="2725920"/>
            <a:chOff x="7113120" y="4094674"/>
            <a:chExt cx="1725120" cy="27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FA50456-C530-9DB0-7BF1-6DB3ADD3F222}"/>
                    </a:ext>
                  </a:extLst>
                </p14:cNvPr>
                <p14:cNvContentPartPr/>
                <p14:nvPr/>
              </p14:nvContentPartPr>
              <p14:xfrm>
                <a:off x="7113120" y="4094674"/>
                <a:ext cx="641880" cy="2399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FA50456-C530-9DB0-7BF1-6DB3ADD3F22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04120" y="4085674"/>
                  <a:ext cx="659520" cy="24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FF30E0B-DB2C-ED44-1EB0-CDF4005FADA8}"/>
                    </a:ext>
                  </a:extLst>
                </p14:cNvPr>
                <p14:cNvContentPartPr/>
                <p14:nvPr/>
              </p14:nvContentPartPr>
              <p14:xfrm>
                <a:off x="7123920" y="6071794"/>
                <a:ext cx="344880" cy="400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FF30E0B-DB2C-ED44-1EB0-CDF4005FADA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15280" y="6063154"/>
                  <a:ext cx="362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38083EE-D847-02B3-06B2-AFE414B98864}"/>
                    </a:ext>
                  </a:extLst>
                </p14:cNvPr>
                <p14:cNvContentPartPr/>
                <p14:nvPr/>
              </p14:nvContentPartPr>
              <p14:xfrm>
                <a:off x="7770120" y="4154074"/>
                <a:ext cx="1068120" cy="2631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38083EE-D847-02B3-06B2-AFE414B988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61120" y="4145434"/>
                  <a:ext cx="1085760" cy="26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0FB4427-1F77-17CA-34BE-D265838F9EE6}"/>
                    </a:ext>
                  </a:extLst>
                </p14:cNvPr>
                <p14:cNvContentPartPr/>
                <p14:nvPr/>
              </p14:nvContentPartPr>
              <p14:xfrm>
                <a:off x="7791720" y="6504874"/>
                <a:ext cx="590400" cy="315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0FB4427-1F77-17CA-34BE-D265838F9E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83080" y="6495874"/>
                  <a:ext cx="60804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0FE6A29-D52A-585C-4B57-E6135399ABEE}"/>
                  </a:ext>
                </a:extLst>
              </p14:cNvPr>
              <p14:cNvContentPartPr/>
              <p14:nvPr/>
            </p14:nvContentPartPr>
            <p14:xfrm>
              <a:off x="1458600" y="2247086"/>
              <a:ext cx="85680" cy="337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0FE6A29-D52A-585C-4B57-E6135399A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600" y="2238086"/>
                <a:ext cx="10332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292F562-45A8-BADF-68D7-58FFB64858C4}"/>
              </a:ext>
            </a:extLst>
          </p:cNvPr>
          <p:cNvGrpSpPr/>
          <p:nvPr/>
        </p:nvGrpSpPr>
        <p:grpSpPr>
          <a:xfrm>
            <a:off x="165840" y="7954"/>
            <a:ext cx="9685080" cy="3464932"/>
            <a:chOff x="165840" y="7954"/>
            <a:chExt cx="9685080" cy="346493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FCA84A-EBFB-9C6C-77FD-CFEBCCEE0B1E}"/>
                    </a:ext>
                  </a:extLst>
                </p14:cNvPr>
                <p14:cNvContentPartPr/>
                <p14:nvPr/>
              </p14:nvContentPartPr>
              <p14:xfrm>
                <a:off x="9592440" y="7954"/>
                <a:ext cx="108720" cy="327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FCA84A-EBFB-9C6C-77FD-CFEBCCEE0B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3440" y="-1046"/>
                  <a:ext cx="126360" cy="32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AE950C-CF26-37FA-4FF4-55A1235F3357}"/>
                    </a:ext>
                  </a:extLst>
                </p14:cNvPr>
                <p14:cNvContentPartPr/>
                <p14:nvPr/>
              </p14:nvContentPartPr>
              <p14:xfrm>
                <a:off x="9628080" y="291137"/>
                <a:ext cx="222840" cy="3007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AE950C-CF26-37FA-4FF4-55A1235F3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9440" y="282497"/>
                  <a:ext cx="240480" cy="30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459A25-6543-D5AD-6757-63A6994F261D}"/>
                    </a:ext>
                  </a:extLst>
                </p14:cNvPr>
                <p14:cNvContentPartPr/>
                <p14:nvPr/>
              </p14:nvContentPartPr>
              <p14:xfrm>
                <a:off x="1560480" y="371914"/>
                <a:ext cx="93960" cy="208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459A25-6543-D5AD-6757-63A6994F26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1480" y="362914"/>
                  <a:ext cx="111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B0AFC5-F3D0-7B95-FD1E-4D10102E932F}"/>
                    </a:ext>
                  </a:extLst>
                </p14:cNvPr>
                <p14:cNvContentPartPr/>
                <p14:nvPr/>
              </p14:nvContentPartPr>
              <p14:xfrm>
                <a:off x="1765320" y="365794"/>
                <a:ext cx="166320" cy="26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B0AFC5-F3D0-7B95-FD1E-4D10102E93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6680" y="357154"/>
                  <a:ext cx="183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403DCD-02A4-7AD2-B9C5-1BF7D338D223}"/>
                    </a:ext>
                  </a:extLst>
                </p14:cNvPr>
                <p14:cNvContentPartPr/>
                <p14:nvPr/>
              </p14:nvContentPartPr>
              <p14:xfrm>
                <a:off x="2037840" y="396754"/>
                <a:ext cx="194400" cy="20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403DCD-02A4-7AD2-B9C5-1BF7D338D2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9200" y="387754"/>
                  <a:ext cx="212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4D16DD-F017-ADC8-5713-9CA338F22DE4}"/>
                    </a:ext>
                  </a:extLst>
                </p14:cNvPr>
                <p14:cNvContentPartPr/>
                <p14:nvPr/>
              </p14:nvContentPartPr>
              <p14:xfrm>
                <a:off x="2995440" y="390634"/>
                <a:ext cx="5004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4D16DD-F017-ADC8-5713-9CA338F22D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6440" y="381994"/>
                  <a:ext cx="67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30D9B-1C12-B619-178C-13D1A4C92D82}"/>
                    </a:ext>
                  </a:extLst>
                </p14:cNvPr>
                <p14:cNvContentPartPr/>
                <p14:nvPr/>
              </p14:nvContentPartPr>
              <p14:xfrm>
                <a:off x="3197040" y="329074"/>
                <a:ext cx="58680" cy="2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30D9B-1C12-B619-178C-13D1A4C92D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88400" y="320434"/>
                  <a:ext cx="76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A75323-DD3D-E94E-512D-36FB72242800}"/>
                    </a:ext>
                  </a:extLst>
                </p14:cNvPr>
                <p14:cNvContentPartPr/>
                <p14:nvPr/>
              </p14:nvContentPartPr>
              <p14:xfrm>
                <a:off x="3384240" y="356434"/>
                <a:ext cx="218880" cy="25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A75323-DD3D-E94E-512D-36FB722428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5240" y="347434"/>
                  <a:ext cx="236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3950B-0961-1A90-DF4E-C8DB1EBAA610}"/>
                    </a:ext>
                  </a:extLst>
                </p14:cNvPr>
                <p14:cNvContentPartPr/>
                <p14:nvPr/>
              </p14:nvContentPartPr>
              <p14:xfrm>
                <a:off x="4213320" y="396394"/>
                <a:ext cx="264600" cy="29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3950B-0961-1A90-DF4E-C8DB1EBAA6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4680" y="387394"/>
                  <a:ext cx="282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AF7DDF-C3ED-4B64-52F7-0C8E587167EC}"/>
                    </a:ext>
                  </a:extLst>
                </p14:cNvPr>
                <p14:cNvContentPartPr/>
                <p14:nvPr/>
              </p14:nvContentPartPr>
              <p14:xfrm>
                <a:off x="4610040" y="441754"/>
                <a:ext cx="169920" cy="20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AF7DDF-C3ED-4B64-52F7-0C8E587167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1040" y="432754"/>
                  <a:ext cx="187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96989E-BDCA-05BF-DA44-2BB5DC9848C4}"/>
                    </a:ext>
                  </a:extLst>
                </p14:cNvPr>
                <p14:cNvContentPartPr/>
                <p14:nvPr/>
              </p14:nvContentPartPr>
              <p14:xfrm>
                <a:off x="5356680" y="329074"/>
                <a:ext cx="11628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96989E-BDCA-05BF-DA44-2BB5DC9848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8040" y="320434"/>
                  <a:ext cx="133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A1E269-16A4-735C-3C8C-8FC0BDAF5452}"/>
                    </a:ext>
                  </a:extLst>
                </p14:cNvPr>
                <p14:cNvContentPartPr/>
                <p14:nvPr/>
              </p14:nvContentPartPr>
              <p14:xfrm>
                <a:off x="5419320" y="315754"/>
                <a:ext cx="230760" cy="1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A1E269-16A4-735C-3C8C-8FC0BDAF54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0680" y="306754"/>
                  <a:ext cx="248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887AA1-0C06-6936-20B6-6F22EDB7AE33}"/>
                    </a:ext>
                  </a:extLst>
                </p14:cNvPr>
                <p14:cNvContentPartPr/>
                <p14:nvPr/>
              </p14:nvContentPartPr>
              <p14:xfrm>
                <a:off x="5650800" y="366874"/>
                <a:ext cx="178920" cy="15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887AA1-0C06-6936-20B6-6F22EDB7AE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1800" y="357874"/>
                  <a:ext cx="196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EA4134-9848-6EC7-316B-66E9A13BA41D}"/>
                    </a:ext>
                  </a:extLst>
                </p14:cNvPr>
                <p14:cNvContentPartPr/>
                <p14:nvPr/>
              </p14:nvContentPartPr>
              <p14:xfrm>
                <a:off x="6502560" y="27435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EA4134-9848-6EC7-316B-66E9A13BA4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3920" y="26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73778D-3AAB-C009-C807-6E9FDFBB297B}"/>
                    </a:ext>
                  </a:extLst>
                </p14:cNvPr>
                <p14:cNvContentPartPr/>
                <p14:nvPr/>
              </p14:nvContentPartPr>
              <p14:xfrm>
                <a:off x="6394200" y="258514"/>
                <a:ext cx="207360" cy="261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73778D-3AAB-C009-C807-6E9FDFBB29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5560" y="249514"/>
                  <a:ext cx="225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060875-C342-6712-4F1D-3FB90D944DF4}"/>
                    </a:ext>
                  </a:extLst>
                </p14:cNvPr>
                <p14:cNvContentPartPr/>
                <p14:nvPr/>
              </p14:nvContentPartPr>
              <p14:xfrm>
                <a:off x="6756000" y="287314"/>
                <a:ext cx="16020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060875-C342-6712-4F1D-3FB90D944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7000" y="278674"/>
                  <a:ext cx="177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8DB6BF-3E9F-D379-76B7-2CCF34807123}"/>
                    </a:ext>
                  </a:extLst>
                </p14:cNvPr>
                <p14:cNvContentPartPr/>
                <p14:nvPr/>
              </p14:nvContentPartPr>
              <p14:xfrm>
                <a:off x="7428480" y="284434"/>
                <a:ext cx="342360" cy="20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8DB6BF-3E9F-D379-76B7-2CCF348071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9840" y="275794"/>
                  <a:ext cx="360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88CF8E-B062-5977-D32D-63F661552B8E}"/>
                    </a:ext>
                  </a:extLst>
                </p14:cNvPr>
                <p14:cNvContentPartPr/>
                <p14:nvPr/>
              </p14:nvContentPartPr>
              <p14:xfrm>
                <a:off x="7821960" y="284794"/>
                <a:ext cx="156960" cy="17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88CF8E-B062-5977-D32D-63F661552B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2960" y="275794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4607EB-D4DD-093E-6E84-4C2D25267167}"/>
                    </a:ext>
                  </a:extLst>
                </p14:cNvPr>
                <p14:cNvContentPartPr/>
                <p14:nvPr/>
              </p14:nvContentPartPr>
              <p14:xfrm>
                <a:off x="8550240" y="219994"/>
                <a:ext cx="25200" cy="24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4607EB-D4DD-093E-6E84-4C2D252671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1600" y="210994"/>
                  <a:ext cx="42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651ABF-B168-7091-9370-19869C44A73B}"/>
                    </a:ext>
                  </a:extLst>
                </p14:cNvPr>
                <p14:cNvContentPartPr/>
                <p14:nvPr/>
              </p14:nvContentPartPr>
              <p14:xfrm>
                <a:off x="8767320" y="251314"/>
                <a:ext cx="180720" cy="17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651ABF-B168-7091-9370-19869C44A7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58320" y="242314"/>
                  <a:ext cx="198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B077A2-4397-23B2-795E-39394ED4EFBE}"/>
                    </a:ext>
                  </a:extLst>
                </p14:cNvPr>
                <p14:cNvContentPartPr/>
                <p14:nvPr/>
              </p14:nvContentPartPr>
              <p14:xfrm>
                <a:off x="1383360" y="240017"/>
                <a:ext cx="108000" cy="526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B077A2-4397-23B2-795E-39394ED4EF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74720" y="231377"/>
                  <a:ext cx="1256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A794FE-71B3-D6C2-667B-705CA1DD18DF}"/>
                    </a:ext>
                  </a:extLst>
                </p14:cNvPr>
                <p14:cNvContentPartPr/>
                <p14:nvPr/>
              </p14:nvContentPartPr>
              <p14:xfrm>
                <a:off x="1327560" y="36257"/>
                <a:ext cx="8067960" cy="86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A794FE-71B3-D6C2-667B-705CA1DD18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18920" y="27617"/>
                  <a:ext cx="808560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2E9208-38E7-2582-35C6-C042B1C3EB64}"/>
                    </a:ext>
                  </a:extLst>
                </p14:cNvPr>
                <p14:cNvContentPartPr/>
                <p14:nvPr/>
              </p14:nvContentPartPr>
              <p14:xfrm>
                <a:off x="2536080" y="256937"/>
                <a:ext cx="136800" cy="57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2E9208-38E7-2582-35C6-C042B1C3EB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7080" y="247937"/>
                  <a:ext cx="1544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B130F3-9AF5-DABE-FB94-1DB3317B1953}"/>
                    </a:ext>
                  </a:extLst>
                </p14:cNvPr>
                <p14:cNvContentPartPr/>
                <p14:nvPr/>
              </p14:nvContentPartPr>
              <p14:xfrm>
                <a:off x="3883560" y="255137"/>
                <a:ext cx="185760" cy="583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B130F3-9AF5-DABE-FB94-1DB3317B19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4920" y="246497"/>
                  <a:ext cx="20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8D90A9E-002F-EBE9-2775-49A118890D6B}"/>
                    </a:ext>
                  </a:extLst>
                </p14:cNvPr>
                <p14:cNvContentPartPr/>
                <p14:nvPr/>
              </p14:nvContentPartPr>
              <p14:xfrm>
                <a:off x="5079120" y="206537"/>
                <a:ext cx="253440" cy="628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D90A9E-002F-EBE9-2775-49A118890D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0120" y="197537"/>
                  <a:ext cx="2710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BFC966-E3BA-1A44-1C0C-C7D9295269DA}"/>
                    </a:ext>
                  </a:extLst>
                </p14:cNvPr>
                <p14:cNvContentPartPr/>
                <p14:nvPr/>
              </p14:nvContentPartPr>
              <p14:xfrm>
                <a:off x="6094320" y="144257"/>
                <a:ext cx="133920" cy="64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BFC966-E3BA-1A44-1C0C-C7D9295269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5680" y="135617"/>
                  <a:ext cx="1515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A4A496-D453-CD8F-40A7-8A862EAE7177}"/>
                    </a:ext>
                  </a:extLst>
                </p14:cNvPr>
                <p14:cNvContentPartPr/>
                <p14:nvPr/>
              </p14:nvContentPartPr>
              <p14:xfrm>
                <a:off x="7215720" y="113297"/>
                <a:ext cx="121680" cy="63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A4A496-D453-CD8F-40A7-8A862EAE71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7080" y="104657"/>
                  <a:ext cx="13932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B6256F-76AE-5B78-D0B5-1364680C707E}"/>
                    </a:ext>
                  </a:extLst>
                </p14:cNvPr>
                <p14:cNvContentPartPr/>
                <p14:nvPr/>
              </p14:nvContentPartPr>
              <p14:xfrm>
                <a:off x="8223000" y="123737"/>
                <a:ext cx="68400" cy="66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B6256F-76AE-5B78-D0B5-1364680C70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14000" y="114737"/>
                  <a:ext cx="860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28DCDE-269C-04A0-141D-EF3FC35DBFD2}"/>
                    </a:ext>
                  </a:extLst>
                </p14:cNvPr>
                <p14:cNvContentPartPr/>
                <p14:nvPr/>
              </p14:nvContentPartPr>
              <p14:xfrm>
                <a:off x="323520" y="2103086"/>
                <a:ext cx="48960" cy="149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28DCDE-269C-04A0-141D-EF3FC35DBF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4520" y="2094086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A97AD7-53E5-B845-1495-AB90F1E239C1}"/>
                    </a:ext>
                  </a:extLst>
                </p14:cNvPr>
                <p14:cNvContentPartPr/>
                <p14:nvPr/>
              </p14:nvContentPartPr>
              <p14:xfrm>
                <a:off x="310560" y="1938926"/>
                <a:ext cx="111240" cy="86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A97AD7-53E5-B845-1495-AB90F1E239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1560" y="1930286"/>
                  <a:ext cx="128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8F2812-E8C9-7040-973E-24A31821BD27}"/>
                    </a:ext>
                  </a:extLst>
                </p14:cNvPr>
                <p14:cNvContentPartPr/>
                <p14:nvPr/>
              </p14:nvContentPartPr>
              <p14:xfrm>
                <a:off x="503520" y="2149166"/>
                <a:ext cx="110160" cy="14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8F2812-E8C9-7040-973E-24A31821BD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4880" y="2140526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2E0141-AB73-3B69-05E7-2E3D6B19E1A2}"/>
                    </a:ext>
                  </a:extLst>
                </p14:cNvPr>
                <p14:cNvContentPartPr/>
                <p14:nvPr/>
              </p14:nvContentPartPr>
              <p14:xfrm>
                <a:off x="690720" y="2036846"/>
                <a:ext cx="126000" cy="29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2E0141-AB73-3B69-05E7-2E3D6B19E1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2080" y="2027846"/>
                  <a:ext cx="14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273F65-87A8-9D75-21D5-C59A95374FE1}"/>
                    </a:ext>
                  </a:extLst>
                </p14:cNvPr>
                <p14:cNvContentPartPr/>
                <p14:nvPr/>
              </p14:nvContentPartPr>
              <p14:xfrm>
                <a:off x="472920" y="2150966"/>
                <a:ext cx="7128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273F65-87A8-9D75-21D5-C59A95374F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920" y="2141966"/>
                  <a:ext cx="88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572245-1052-F25E-DF6E-D6C6A242BC54}"/>
                    </a:ext>
                  </a:extLst>
                </p14:cNvPr>
                <p14:cNvContentPartPr/>
                <p14:nvPr/>
              </p14:nvContentPartPr>
              <p14:xfrm>
                <a:off x="466080" y="2347526"/>
                <a:ext cx="70920" cy="6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572245-1052-F25E-DF6E-D6C6A242BC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440" y="2338886"/>
                  <a:ext cx="88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2A3900-DBB1-457A-B5EC-4932BFC4CC77}"/>
                    </a:ext>
                  </a:extLst>
                </p14:cNvPr>
                <p14:cNvContentPartPr/>
                <p14:nvPr/>
              </p14:nvContentPartPr>
              <p14:xfrm>
                <a:off x="1434840" y="1345217"/>
                <a:ext cx="56520" cy="50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2A3900-DBB1-457A-B5EC-4932BFC4CC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25840" y="1336577"/>
                  <a:ext cx="741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F00915-BDDD-9A3A-BC87-1934227E5156}"/>
                    </a:ext>
                  </a:extLst>
                </p14:cNvPr>
                <p14:cNvContentPartPr/>
                <p14:nvPr/>
              </p14:nvContentPartPr>
              <p14:xfrm>
                <a:off x="1396320" y="1251977"/>
                <a:ext cx="1252080" cy="59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F00915-BDDD-9A3A-BC87-1934227E51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87320" y="1242977"/>
                  <a:ext cx="12697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34B46D-2122-3A5A-E1BE-926ED5B81223}"/>
                    </a:ext>
                  </a:extLst>
                </p14:cNvPr>
                <p14:cNvContentPartPr/>
                <p14:nvPr/>
              </p14:nvContentPartPr>
              <p14:xfrm>
                <a:off x="1647600" y="1440977"/>
                <a:ext cx="97920" cy="24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34B46D-2122-3A5A-E1BE-926ED5B812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38600" y="1431977"/>
                  <a:ext cx="115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C3BD6A-0898-B04A-EFCE-1BE30235E1F1}"/>
                    </a:ext>
                  </a:extLst>
                </p14:cNvPr>
                <p14:cNvContentPartPr/>
                <p14:nvPr/>
              </p14:nvContentPartPr>
              <p14:xfrm>
                <a:off x="1838040" y="1452497"/>
                <a:ext cx="238320" cy="263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C3BD6A-0898-B04A-EFCE-1BE30235E1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29400" y="1443497"/>
                  <a:ext cx="255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0A2AC1-7D9F-F6BD-74E8-A235EE306FB3}"/>
                    </a:ext>
                  </a:extLst>
                </p14:cNvPr>
                <p14:cNvContentPartPr/>
                <p14:nvPr/>
              </p14:nvContentPartPr>
              <p14:xfrm>
                <a:off x="2083920" y="1433057"/>
                <a:ext cx="250920" cy="218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0A2AC1-7D9F-F6BD-74E8-A235EE306F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5280" y="1424057"/>
                  <a:ext cx="268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CC6C19-FA2E-E380-2325-5F61D948568A}"/>
                    </a:ext>
                  </a:extLst>
                </p14:cNvPr>
                <p14:cNvContentPartPr/>
                <p14:nvPr/>
              </p14:nvContentPartPr>
              <p14:xfrm>
                <a:off x="1475520" y="2165006"/>
                <a:ext cx="22320" cy="257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CC6C19-FA2E-E380-2325-5F61D94856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6880" y="2156366"/>
                  <a:ext cx="39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E8BFC2-FC7F-BEBB-E766-2EFF69B753F4}"/>
                    </a:ext>
                  </a:extLst>
                </p14:cNvPr>
                <p14:cNvContentPartPr/>
                <p14:nvPr/>
              </p14:nvContentPartPr>
              <p14:xfrm>
                <a:off x="1472280" y="1958006"/>
                <a:ext cx="2385000" cy="641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E8BFC2-FC7F-BEBB-E766-2EFF69B75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63640" y="1949006"/>
                  <a:ext cx="24026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C25B25-8A51-386C-EC74-CDC729606ECA}"/>
                    </a:ext>
                  </a:extLst>
                </p14:cNvPr>
                <p14:cNvContentPartPr/>
                <p14:nvPr/>
              </p14:nvContentPartPr>
              <p14:xfrm>
                <a:off x="2547960" y="2149166"/>
                <a:ext cx="116280" cy="411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C25B25-8A51-386C-EC74-CDC729606E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38960" y="2140526"/>
                  <a:ext cx="133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B7FF46-615B-3139-B71D-134915C6474F}"/>
                    </a:ext>
                  </a:extLst>
                </p14:cNvPr>
                <p14:cNvContentPartPr/>
                <p14:nvPr/>
              </p14:nvContentPartPr>
              <p14:xfrm>
                <a:off x="2900040" y="2155286"/>
                <a:ext cx="262800" cy="258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B7FF46-615B-3139-B71D-134915C647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91400" y="2146286"/>
                  <a:ext cx="280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9EF75A4-9820-DF1C-DDE7-2A4B476F7097}"/>
                    </a:ext>
                  </a:extLst>
                </p14:cNvPr>
                <p14:cNvContentPartPr/>
                <p14:nvPr/>
              </p14:nvContentPartPr>
              <p14:xfrm>
                <a:off x="3176520" y="2173646"/>
                <a:ext cx="196200" cy="24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9EF75A4-9820-DF1C-DDE7-2A4B476F70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7520" y="2164646"/>
                  <a:ext cx="213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947509-E550-1FB7-7344-CA5C7A2CD5B0}"/>
                    </a:ext>
                  </a:extLst>
                </p14:cNvPr>
                <p14:cNvContentPartPr/>
                <p14:nvPr/>
              </p14:nvContentPartPr>
              <p14:xfrm>
                <a:off x="3458400" y="2182286"/>
                <a:ext cx="174960" cy="201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947509-E550-1FB7-7344-CA5C7A2CD5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49760" y="2173286"/>
                  <a:ext cx="192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4F89639-9F27-2A82-E58B-2E6A75631047}"/>
                    </a:ext>
                  </a:extLst>
                </p14:cNvPr>
                <p14:cNvContentPartPr/>
                <p14:nvPr/>
              </p14:nvContentPartPr>
              <p14:xfrm>
                <a:off x="1755240" y="2239526"/>
                <a:ext cx="225000" cy="20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4F89639-9F27-2A82-E58B-2E6A756310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6240" y="2230886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FDA2A4-BC8E-1A47-51EA-50F58D353F2E}"/>
                    </a:ext>
                  </a:extLst>
                </p14:cNvPr>
                <p14:cNvContentPartPr/>
                <p14:nvPr/>
              </p14:nvContentPartPr>
              <p14:xfrm>
                <a:off x="1966560" y="2231606"/>
                <a:ext cx="18288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FDA2A4-BC8E-1A47-51EA-50F58D353F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57560" y="2222606"/>
                  <a:ext cx="200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CA0181-2D6B-A07E-8603-705142FBC97D}"/>
                    </a:ext>
                  </a:extLst>
                </p14:cNvPr>
                <p14:cNvContentPartPr/>
                <p14:nvPr/>
              </p14:nvContentPartPr>
              <p14:xfrm>
                <a:off x="2217840" y="2280206"/>
                <a:ext cx="181080" cy="16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CA0181-2D6B-A07E-8603-705142FBC9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8840" y="2271206"/>
                  <a:ext cx="198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A193AA9-F98F-D3EB-FDAA-2CFB8C3DF766}"/>
                    </a:ext>
                  </a:extLst>
                </p14:cNvPr>
                <p14:cNvContentPartPr/>
                <p14:nvPr/>
              </p14:nvContentPartPr>
              <p14:xfrm>
                <a:off x="2265360" y="2426006"/>
                <a:ext cx="898200" cy="222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A193AA9-F98F-D3EB-FDAA-2CFB8C3DF7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56720" y="2417006"/>
                  <a:ext cx="915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B4CDCE-6B74-0688-AA64-DE84B0F7E462}"/>
                    </a:ext>
                  </a:extLst>
                </p14:cNvPr>
                <p14:cNvContentPartPr/>
                <p14:nvPr/>
              </p14:nvContentPartPr>
              <p14:xfrm>
                <a:off x="2901120" y="2476406"/>
                <a:ext cx="291960" cy="15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B4CDCE-6B74-0688-AA64-DE84B0F7E4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92480" y="2467766"/>
                  <a:ext cx="309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F40D62-0E8C-48E5-9E9D-3EE1AD62AF4E}"/>
                    </a:ext>
                  </a:extLst>
                </p14:cNvPr>
                <p14:cNvContentPartPr/>
                <p14:nvPr/>
              </p14:nvContentPartPr>
              <p14:xfrm>
                <a:off x="2913720" y="2476406"/>
                <a:ext cx="278280" cy="180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F40D62-0E8C-48E5-9E9D-3EE1AD62AF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04720" y="2467406"/>
                  <a:ext cx="295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153A78-8AC2-1009-2C45-432F0665A210}"/>
                    </a:ext>
                  </a:extLst>
                </p14:cNvPr>
                <p14:cNvContentPartPr/>
                <p14:nvPr/>
              </p14:nvContentPartPr>
              <p14:xfrm>
                <a:off x="2291640" y="2563526"/>
                <a:ext cx="830160" cy="251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153A78-8AC2-1009-2C45-432F0665A2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83000" y="2554526"/>
                  <a:ext cx="847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A10F622-8867-B2F6-7F08-FAAD4702A07E}"/>
                    </a:ext>
                  </a:extLst>
                </p14:cNvPr>
                <p14:cNvContentPartPr/>
                <p14:nvPr/>
              </p14:nvContentPartPr>
              <p14:xfrm>
                <a:off x="1420800" y="2195606"/>
                <a:ext cx="167040" cy="1277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A10F622-8867-B2F6-7F08-FAAD4702A0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11800" y="2186606"/>
                  <a:ext cx="184680" cy="12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E2ABA8-C19C-CEE1-1F14-DED3E41FD76B}"/>
                    </a:ext>
                  </a:extLst>
                </p14:cNvPr>
                <p14:cNvContentPartPr/>
                <p14:nvPr/>
              </p14:nvContentPartPr>
              <p14:xfrm>
                <a:off x="747600" y="2790686"/>
                <a:ext cx="639720" cy="33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E2ABA8-C19C-CEE1-1F14-DED3E41FD7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8960" y="2782046"/>
                  <a:ext cx="657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BB7744-B445-1236-0B6A-729D0B1B3A01}"/>
                    </a:ext>
                  </a:extLst>
                </p14:cNvPr>
                <p14:cNvContentPartPr/>
                <p14:nvPr/>
              </p14:nvContentPartPr>
              <p14:xfrm>
                <a:off x="534840" y="2512406"/>
                <a:ext cx="486360" cy="514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BB7744-B445-1236-0B6A-729D0B1B3A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840" y="2503406"/>
                  <a:ext cx="504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9FAB62-0D19-D8EC-D984-9063FD101990}"/>
                    </a:ext>
                  </a:extLst>
                </p14:cNvPr>
                <p14:cNvContentPartPr/>
                <p14:nvPr/>
              </p14:nvContentPartPr>
              <p14:xfrm>
                <a:off x="1734360" y="2065646"/>
                <a:ext cx="678240" cy="568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9FAB62-0D19-D8EC-D984-9063FD1019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25360" y="2056646"/>
                  <a:ext cx="6958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19C595-4209-00C2-F582-59B53C06A222}"/>
                    </a:ext>
                  </a:extLst>
                </p14:cNvPr>
                <p14:cNvContentPartPr/>
                <p14:nvPr/>
              </p14:nvContentPartPr>
              <p14:xfrm>
                <a:off x="1629600" y="1993646"/>
                <a:ext cx="360360" cy="66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19C595-4209-00C2-F582-59B53C06A2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0600" y="1985006"/>
                  <a:ext cx="37800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E11341-6215-5622-5FE4-769FE0F23D74}"/>
                    </a:ext>
                  </a:extLst>
                </p14:cNvPr>
                <p14:cNvContentPartPr/>
                <p14:nvPr/>
              </p14:nvContentPartPr>
              <p14:xfrm>
                <a:off x="1976280" y="2048726"/>
                <a:ext cx="50040" cy="1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E11341-6215-5622-5FE4-769FE0F23D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67640" y="2039726"/>
                  <a:ext cx="67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2F52891-A543-5A83-2761-FD330EEFC217}"/>
                    </a:ext>
                  </a:extLst>
                </p14:cNvPr>
                <p14:cNvContentPartPr/>
                <p14:nvPr/>
              </p14:nvContentPartPr>
              <p14:xfrm>
                <a:off x="1946040" y="1985006"/>
                <a:ext cx="331920" cy="74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2F52891-A543-5A83-2761-FD330EEFC2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37400" y="1976366"/>
                  <a:ext cx="3495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80C74-C39E-9A8E-ACCD-9B10076DFCEC}"/>
                    </a:ext>
                  </a:extLst>
                </p14:cNvPr>
                <p14:cNvContentPartPr/>
                <p14:nvPr/>
              </p14:nvContentPartPr>
              <p14:xfrm>
                <a:off x="2214960" y="2001926"/>
                <a:ext cx="318240" cy="723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80C74-C39E-9A8E-ACCD-9B10076DFC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06320" y="1992926"/>
                  <a:ext cx="33588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C52262-7A5E-2D56-60E2-9C89DBA34C84}"/>
                    </a:ext>
                  </a:extLst>
                </p14:cNvPr>
                <p14:cNvContentPartPr/>
                <p14:nvPr/>
              </p14:nvContentPartPr>
              <p14:xfrm>
                <a:off x="165840" y="2813006"/>
                <a:ext cx="50040" cy="194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C52262-7A5E-2D56-60E2-9C89DBA34C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7200" y="2804366"/>
                  <a:ext cx="67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504D03-DCFD-88CF-7BA8-5A95D295ABD8}"/>
                    </a:ext>
                  </a:extLst>
                </p14:cNvPr>
                <p14:cNvContentPartPr/>
                <p14:nvPr/>
              </p14:nvContentPartPr>
              <p14:xfrm>
                <a:off x="167280" y="2655686"/>
                <a:ext cx="64800" cy="79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504D03-DCFD-88CF-7BA8-5A95D295AB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8640" y="2647046"/>
                  <a:ext cx="82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5437E9-090D-EB61-20C6-F3CF5A3FB563}"/>
                    </a:ext>
                  </a:extLst>
                </p14:cNvPr>
                <p14:cNvContentPartPr/>
                <p14:nvPr/>
              </p14:nvContentPartPr>
              <p14:xfrm>
                <a:off x="286080" y="2836406"/>
                <a:ext cx="51120" cy="130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5437E9-090D-EB61-20C6-F3CF5A3FB5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080" y="2827406"/>
                  <a:ext cx="68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8C2661C-5DA9-1F23-B988-63D82FB32240}"/>
                    </a:ext>
                  </a:extLst>
                </p14:cNvPr>
                <p14:cNvContentPartPr/>
                <p14:nvPr/>
              </p14:nvContentPartPr>
              <p14:xfrm>
                <a:off x="399120" y="2802566"/>
                <a:ext cx="182880" cy="241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8C2661C-5DA9-1F23-B988-63D82FB322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480" y="2793926"/>
                  <a:ext cx="20052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B9773D6-9954-DC82-9B8D-5E6194113173}"/>
                  </a:ext>
                </a:extLst>
              </p14:cNvPr>
              <p14:cNvContentPartPr/>
              <p14:nvPr/>
            </p14:nvContentPartPr>
            <p14:xfrm>
              <a:off x="6330840" y="2826686"/>
              <a:ext cx="10800" cy="8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B9773D6-9954-DC82-9B8D-5E619411317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2840" y="2808686"/>
                <a:ext cx="464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3E78AA5-CCF9-D791-3A7C-4D96763B19F6}"/>
              </a:ext>
            </a:extLst>
          </p:cNvPr>
          <p:cNvGrpSpPr/>
          <p:nvPr/>
        </p:nvGrpSpPr>
        <p:grpSpPr>
          <a:xfrm>
            <a:off x="9971160" y="208046"/>
            <a:ext cx="1099800" cy="1023120"/>
            <a:chOff x="9971160" y="208046"/>
            <a:chExt cx="1099800" cy="10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6A48DD-29F0-B775-7E76-1DAB8BEB17ED}"/>
                    </a:ext>
                  </a:extLst>
                </p14:cNvPr>
                <p14:cNvContentPartPr/>
                <p14:nvPr/>
              </p14:nvContentPartPr>
              <p14:xfrm>
                <a:off x="10043520" y="301646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6A48DD-29F0-B775-7E76-1DAB8BEB17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25880" y="283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DE5736-9F11-5E07-460D-581187035C4E}"/>
                    </a:ext>
                  </a:extLst>
                </p14:cNvPr>
                <p14:cNvContentPartPr/>
                <p14:nvPr/>
              </p14:nvContentPartPr>
              <p14:xfrm>
                <a:off x="10061160" y="435926"/>
                <a:ext cx="392040" cy="87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DE5736-9F11-5E07-460D-581187035C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43160" y="417926"/>
                  <a:ext cx="42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1C105C-90E7-46C0-1D70-6F7DC66E4FE3}"/>
                    </a:ext>
                  </a:extLst>
                </p14:cNvPr>
                <p14:cNvContentPartPr/>
                <p14:nvPr/>
              </p14:nvContentPartPr>
              <p14:xfrm>
                <a:off x="10092120" y="208046"/>
                <a:ext cx="154440" cy="36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1C105C-90E7-46C0-1D70-6F7DC66E4FE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74480" y="190046"/>
                  <a:ext cx="1900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EB354DA-B5D8-7488-E307-C90C9E09EA45}"/>
                    </a:ext>
                  </a:extLst>
                </p14:cNvPr>
                <p14:cNvContentPartPr/>
                <p14:nvPr/>
              </p14:nvContentPartPr>
              <p14:xfrm>
                <a:off x="9971160" y="415766"/>
                <a:ext cx="943560" cy="217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EB354DA-B5D8-7488-E307-C90C9E09EA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53520" y="398126"/>
                  <a:ext cx="979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8CD48F7-AEB4-337B-3B71-C4719C543BE1}"/>
                    </a:ext>
                  </a:extLst>
                </p14:cNvPr>
                <p14:cNvContentPartPr/>
                <p14:nvPr/>
              </p14:nvContentPartPr>
              <p14:xfrm>
                <a:off x="10908240" y="395966"/>
                <a:ext cx="162720" cy="308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8CD48F7-AEB4-337B-3B71-C4719C543B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90600" y="377966"/>
                  <a:ext cx="1983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CDE1595-F717-70DB-93D7-7DEB577FEDCA}"/>
                    </a:ext>
                  </a:extLst>
                </p14:cNvPr>
                <p14:cNvContentPartPr/>
                <p14:nvPr/>
              </p14:nvContentPartPr>
              <p14:xfrm>
                <a:off x="10262760" y="989246"/>
                <a:ext cx="43200" cy="19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CDE1595-F717-70DB-93D7-7DEB577FED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44760" y="971606"/>
                  <a:ext cx="78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01EF2A-91C3-D14D-E0A6-F16BF4F807F9}"/>
                    </a:ext>
                  </a:extLst>
                </p14:cNvPr>
                <p14:cNvContentPartPr/>
                <p14:nvPr/>
              </p14:nvContentPartPr>
              <p14:xfrm>
                <a:off x="10514400" y="952886"/>
                <a:ext cx="37440" cy="267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01EF2A-91C3-D14D-E0A6-F16BF4F807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6400" y="934886"/>
                  <a:ext cx="73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BCB992-AB2A-7268-BF27-18911297A41C}"/>
                    </a:ext>
                  </a:extLst>
                </p14:cNvPr>
                <p14:cNvContentPartPr/>
                <p14:nvPr/>
              </p14:nvContentPartPr>
              <p14:xfrm>
                <a:off x="10706280" y="997886"/>
                <a:ext cx="183960" cy="233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BCB992-AB2A-7268-BF27-18911297A4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88640" y="979886"/>
                  <a:ext cx="21960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F2F61E-C60A-A6AF-78A7-D312425CBC92}"/>
                  </a:ext>
                </a:extLst>
              </p14:cNvPr>
              <p14:cNvContentPartPr/>
              <p14:nvPr/>
            </p14:nvContentPartPr>
            <p14:xfrm>
              <a:off x="1003560" y="1292366"/>
              <a:ext cx="11160" cy="2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F2F61E-C60A-A6AF-78A7-D312425CBC9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85920" y="1274726"/>
                <a:ext cx="46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49EC26-7140-62B5-8BB6-29C7E79EEE55}"/>
                  </a:ext>
                </a:extLst>
              </p14:cNvPr>
              <p14:cNvContentPartPr/>
              <p14:nvPr/>
            </p14:nvContentPartPr>
            <p14:xfrm>
              <a:off x="7278000" y="3081566"/>
              <a:ext cx="17640" cy="12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49EC26-7140-62B5-8BB6-29C7E79EEE5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60360" y="3063926"/>
                <a:ext cx="5328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3579EE9-DDD1-7715-382B-E0CCAA41D52D}"/>
              </a:ext>
            </a:extLst>
          </p:cNvPr>
          <p:cNvGrpSpPr/>
          <p:nvPr/>
        </p:nvGrpSpPr>
        <p:grpSpPr>
          <a:xfrm>
            <a:off x="4491960" y="881606"/>
            <a:ext cx="205200" cy="271080"/>
            <a:chOff x="4491960" y="881606"/>
            <a:chExt cx="20520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C11A09E-2C03-B812-1D18-EA7D0547DD7B}"/>
                    </a:ext>
                  </a:extLst>
                </p14:cNvPr>
                <p14:cNvContentPartPr/>
                <p14:nvPr/>
              </p14:nvContentPartPr>
              <p14:xfrm>
                <a:off x="4565040" y="884486"/>
                <a:ext cx="69840" cy="268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C11A09E-2C03-B812-1D18-EA7D0547DD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7040" y="866846"/>
                  <a:ext cx="105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513AC9-D4CF-332C-A178-C748ACCF01FA}"/>
                    </a:ext>
                  </a:extLst>
                </p14:cNvPr>
                <p14:cNvContentPartPr/>
                <p14:nvPr/>
              </p14:nvContentPartPr>
              <p14:xfrm>
                <a:off x="4491960" y="881606"/>
                <a:ext cx="205200" cy="10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513AC9-D4CF-332C-A178-C748ACCF01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73960" y="863966"/>
                  <a:ext cx="2408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ABB246-E522-8AFE-B8EB-C4BFB08132F8}"/>
              </a:ext>
            </a:extLst>
          </p:cNvPr>
          <p:cNvGrpSpPr/>
          <p:nvPr/>
        </p:nvGrpSpPr>
        <p:grpSpPr>
          <a:xfrm>
            <a:off x="10247280" y="1617806"/>
            <a:ext cx="512640" cy="390960"/>
            <a:chOff x="10247280" y="1617806"/>
            <a:chExt cx="51264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16239E-F8DD-7A47-9264-25E9DA882C74}"/>
                    </a:ext>
                  </a:extLst>
                </p14:cNvPr>
                <p14:cNvContentPartPr/>
                <p14:nvPr/>
              </p14:nvContentPartPr>
              <p14:xfrm>
                <a:off x="10247280" y="1617806"/>
                <a:ext cx="231480" cy="390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16239E-F8DD-7A47-9264-25E9DA882C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29280" y="1600166"/>
                  <a:ext cx="2671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3E14C4B-4C94-16C5-7B23-D15CEA1CBFCB}"/>
                    </a:ext>
                  </a:extLst>
                </p14:cNvPr>
                <p14:cNvContentPartPr/>
                <p14:nvPr/>
              </p14:nvContentPartPr>
              <p14:xfrm>
                <a:off x="10552920" y="1633286"/>
                <a:ext cx="207000" cy="306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3E14C4B-4C94-16C5-7B23-D15CEA1CBFC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34920" y="1615646"/>
                  <a:ext cx="24264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34893A-4C8F-8F74-70B8-8205FE95B71A}"/>
              </a:ext>
            </a:extLst>
          </p:cNvPr>
          <p:cNvGrpSpPr/>
          <p:nvPr/>
        </p:nvGrpSpPr>
        <p:grpSpPr>
          <a:xfrm>
            <a:off x="5608320" y="844166"/>
            <a:ext cx="349920" cy="217080"/>
            <a:chOff x="5608320" y="844166"/>
            <a:chExt cx="34992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C21BFB-56D8-ED5E-5B21-CF1845A5B123}"/>
                    </a:ext>
                  </a:extLst>
                </p14:cNvPr>
                <p14:cNvContentPartPr/>
                <p14:nvPr/>
              </p14:nvContentPartPr>
              <p14:xfrm>
                <a:off x="5683560" y="844166"/>
                <a:ext cx="18000" cy="217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C21BFB-56D8-ED5E-5B21-CF1845A5B12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65560" y="826166"/>
                  <a:ext cx="53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ECDD00-A702-4F6E-2666-DF4E6F4E6343}"/>
                    </a:ext>
                  </a:extLst>
                </p14:cNvPr>
                <p14:cNvContentPartPr/>
                <p14:nvPr/>
              </p14:nvContentPartPr>
              <p14:xfrm>
                <a:off x="5608320" y="845606"/>
                <a:ext cx="349920" cy="95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ECDD00-A702-4F6E-2666-DF4E6F4E634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90320" y="827966"/>
                  <a:ext cx="3855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0156348-42E4-12D1-3616-7B3B995425DF}"/>
              </a:ext>
            </a:extLst>
          </p:cNvPr>
          <p:cNvGrpSpPr/>
          <p:nvPr/>
        </p:nvGrpSpPr>
        <p:grpSpPr>
          <a:xfrm>
            <a:off x="291840" y="3103886"/>
            <a:ext cx="486360" cy="372600"/>
            <a:chOff x="291840" y="3103886"/>
            <a:chExt cx="48636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0F6C06E-A71C-F110-122A-8793769B7BE7}"/>
                    </a:ext>
                  </a:extLst>
                </p14:cNvPr>
                <p14:cNvContentPartPr/>
                <p14:nvPr/>
              </p14:nvContentPartPr>
              <p14:xfrm>
                <a:off x="291840" y="3243206"/>
                <a:ext cx="19800" cy="192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0F6C06E-A71C-F110-122A-8793769B7BE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4200" y="3225206"/>
                  <a:ext cx="55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5880F8-5B5F-EC6B-826A-975533D14FE0}"/>
                    </a:ext>
                  </a:extLst>
                </p14:cNvPr>
                <p14:cNvContentPartPr/>
                <p14:nvPr/>
              </p14:nvContentPartPr>
              <p14:xfrm>
                <a:off x="341160" y="3103886"/>
                <a:ext cx="129240" cy="182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5880F8-5B5F-EC6B-826A-975533D14F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520" y="3085886"/>
                  <a:ext cx="164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24E8FED-533B-C66A-22F2-9A5AAEAB3032}"/>
                    </a:ext>
                  </a:extLst>
                </p14:cNvPr>
                <p14:cNvContentPartPr/>
                <p14:nvPr/>
              </p14:nvContentPartPr>
              <p14:xfrm>
                <a:off x="406320" y="3352286"/>
                <a:ext cx="177120" cy="44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24E8FED-533B-C66A-22F2-9A5AAEAB30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8320" y="3334646"/>
                  <a:ext cx="212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736546F-AB2B-4BE0-CD91-758A8AD4AAAF}"/>
                    </a:ext>
                  </a:extLst>
                </p14:cNvPr>
                <p14:cNvContentPartPr/>
                <p14:nvPr/>
              </p14:nvContentPartPr>
              <p14:xfrm>
                <a:off x="580560" y="3225566"/>
                <a:ext cx="197640" cy="250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736546F-AB2B-4BE0-CD91-758A8AD4AA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2560" y="3207926"/>
                  <a:ext cx="2332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89E4515-7B80-5FF4-EAD6-820B8C0FA37F}"/>
              </a:ext>
            </a:extLst>
          </p:cNvPr>
          <p:cNvGrpSpPr/>
          <p:nvPr/>
        </p:nvGrpSpPr>
        <p:grpSpPr>
          <a:xfrm>
            <a:off x="10226400" y="2501966"/>
            <a:ext cx="666720" cy="695160"/>
            <a:chOff x="10226400" y="2501966"/>
            <a:chExt cx="66672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391FBFA-3004-898F-0932-46BD29D6322D}"/>
                    </a:ext>
                  </a:extLst>
                </p14:cNvPr>
                <p14:cNvContentPartPr/>
                <p14:nvPr/>
              </p14:nvContentPartPr>
              <p14:xfrm>
                <a:off x="10226400" y="2501966"/>
                <a:ext cx="299160" cy="331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391FBFA-3004-898F-0932-46BD29D632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08760" y="2484326"/>
                  <a:ext cx="334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C5D50EA-8417-7518-EBB6-23EF6838A7A0}"/>
                    </a:ext>
                  </a:extLst>
                </p14:cNvPr>
                <p14:cNvContentPartPr/>
                <p14:nvPr/>
              </p14:nvContentPartPr>
              <p14:xfrm>
                <a:off x="10611240" y="2536166"/>
                <a:ext cx="281880" cy="295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C5D50EA-8417-7518-EBB6-23EF6838A7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93240" y="2518526"/>
                  <a:ext cx="317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A293A2-E9E8-9404-35E1-2D3E4BEF10BB}"/>
                    </a:ext>
                  </a:extLst>
                </p14:cNvPr>
                <p14:cNvContentPartPr/>
                <p14:nvPr/>
              </p14:nvContentPartPr>
              <p14:xfrm>
                <a:off x="10460760" y="3105686"/>
                <a:ext cx="275400" cy="9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A293A2-E9E8-9404-35E1-2D3E4BEF10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43120" y="3087686"/>
                  <a:ext cx="3110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323EA61-A8D8-0243-4AA4-A7182BD3542C}"/>
              </a:ext>
            </a:extLst>
          </p:cNvPr>
          <p:cNvGrpSpPr/>
          <p:nvPr/>
        </p:nvGrpSpPr>
        <p:grpSpPr>
          <a:xfrm>
            <a:off x="10264920" y="3440846"/>
            <a:ext cx="643680" cy="475560"/>
            <a:chOff x="10264920" y="3440846"/>
            <a:chExt cx="64368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44954C-75E9-C8D5-2AC9-EECB369D4A14}"/>
                    </a:ext>
                  </a:extLst>
                </p14:cNvPr>
                <p14:cNvContentPartPr/>
                <p14:nvPr/>
              </p14:nvContentPartPr>
              <p14:xfrm>
                <a:off x="10264920" y="3440846"/>
                <a:ext cx="250920" cy="344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44954C-75E9-C8D5-2AC9-EECB369D4A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47280" y="3423206"/>
                  <a:ext cx="286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A7A2729-C911-5EFA-B5E2-0AE4D6AACE38}"/>
                    </a:ext>
                  </a:extLst>
                </p14:cNvPr>
                <p14:cNvContentPartPr/>
                <p14:nvPr/>
              </p14:nvContentPartPr>
              <p14:xfrm>
                <a:off x="10655160" y="3471806"/>
                <a:ext cx="253440" cy="240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A7A2729-C911-5EFA-B5E2-0AE4D6AACE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37520" y="3453806"/>
                  <a:ext cx="289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D59FB0F-A008-4985-08FF-988D0D836763}"/>
                    </a:ext>
                  </a:extLst>
                </p14:cNvPr>
                <p14:cNvContentPartPr/>
                <p14:nvPr/>
              </p14:nvContentPartPr>
              <p14:xfrm>
                <a:off x="10754160" y="3864926"/>
                <a:ext cx="28440" cy="51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D59FB0F-A008-4985-08FF-988D0D8367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36160" y="3847286"/>
                  <a:ext cx="6408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27A18B3-CD40-74D5-CF36-7F5EFD3C1286}"/>
                  </a:ext>
                </a:extLst>
              </p14:cNvPr>
              <p14:cNvContentPartPr/>
              <p14:nvPr/>
            </p14:nvContentPartPr>
            <p14:xfrm>
              <a:off x="10788360" y="3873566"/>
              <a:ext cx="94680" cy="309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27A18B3-CD40-74D5-CF36-7F5EFD3C128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770360" y="3855566"/>
                <a:ext cx="1303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4FCD823-EAC7-F43A-04B3-5B775110EDE6}"/>
              </a:ext>
            </a:extLst>
          </p:cNvPr>
          <p:cNvGrpSpPr/>
          <p:nvPr/>
        </p:nvGrpSpPr>
        <p:grpSpPr>
          <a:xfrm>
            <a:off x="1582440" y="1865126"/>
            <a:ext cx="6025680" cy="3596760"/>
            <a:chOff x="1582440" y="1865126"/>
            <a:chExt cx="6025680" cy="35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812BB7-74BE-1941-FFB0-9DF81A2DA011}"/>
                    </a:ext>
                  </a:extLst>
                </p14:cNvPr>
                <p14:cNvContentPartPr/>
                <p14:nvPr/>
              </p14:nvContentPartPr>
              <p14:xfrm>
                <a:off x="4246080" y="2843966"/>
                <a:ext cx="24480" cy="254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812BB7-74BE-1941-FFB0-9DF81A2DA0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28440" y="2826326"/>
                  <a:ext cx="60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928CF57-9B57-E516-7957-A9CDF57DC507}"/>
                    </a:ext>
                  </a:extLst>
                </p14:cNvPr>
                <p14:cNvContentPartPr/>
                <p14:nvPr/>
              </p14:nvContentPartPr>
              <p14:xfrm>
                <a:off x="4364160" y="2847566"/>
                <a:ext cx="236880" cy="255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928CF57-9B57-E516-7957-A9CDF57DC5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46160" y="2829926"/>
                  <a:ext cx="272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5F5AEF-70C3-6F03-0069-B0B6B26D1D56}"/>
                    </a:ext>
                  </a:extLst>
                </p14:cNvPr>
                <p14:cNvContentPartPr/>
                <p14:nvPr/>
              </p14:nvContentPartPr>
              <p14:xfrm>
                <a:off x="4719840" y="2892926"/>
                <a:ext cx="142560" cy="17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5F5AEF-70C3-6F03-0069-B0B6B26D1D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02200" y="2874926"/>
                  <a:ext cx="178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198123-9533-4AF3-B8B4-F3BB7868DF1B}"/>
                    </a:ext>
                  </a:extLst>
                </p14:cNvPr>
                <p14:cNvContentPartPr/>
                <p14:nvPr/>
              </p14:nvContentPartPr>
              <p14:xfrm>
                <a:off x="3158160" y="2942966"/>
                <a:ext cx="59400" cy="253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198123-9533-4AF3-B8B4-F3BB7868DF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40520" y="2924966"/>
                  <a:ext cx="95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AC57B2C-27C7-230D-295F-71B8A24744CF}"/>
                    </a:ext>
                  </a:extLst>
                </p14:cNvPr>
                <p14:cNvContentPartPr/>
                <p14:nvPr/>
              </p14:nvContentPartPr>
              <p14:xfrm>
                <a:off x="3402240" y="2946206"/>
                <a:ext cx="43920" cy="27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AC57B2C-27C7-230D-295F-71B8A24744C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84600" y="2928566"/>
                  <a:ext cx="79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EF8147C-1C5E-3A3D-70F5-D18AD60224B6}"/>
                    </a:ext>
                  </a:extLst>
                </p14:cNvPr>
                <p14:cNvContentPartPr/>
                <p14:nvPr/>
              </p14:nvContentPartPr>
              <p14:xfrm>
                <a:off x="3498360" y="3017126"/>
                <a:ext cx="214920" cy="200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EF8147C-1C5E-3A3D-70F5-D18AD60224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80360" y="2999126"/>
                  <a:ext cx="250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005D31-87EC-87BA-0B55-7AB281E3195D}"/>
                    </a:ext>
                  </a:extLst>
                </p14:cNvPr>
                <p14:cNvContentPartPr/>
                <p14:nvPr/>
              </p14:nvContentPartPr>
              <p14:xfrm>
                <a:off x="1825440" y="3051686"/>
                <a:ext cx="180360" cy="377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005D31-87EC-87BA-0B55-7AB281E319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7440" y="3033686"/>
                  <a:ext cx="216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F2CE2B3-32CD-520C-7DBD-5C1C8CDE122B}"/>
                    </a:ext>
                  </a:extLst>
                </p14:cNvPr>
                <p14:cNvContentPartPr/>
                <p14:nvPr/>
              </p14:nvContentPartPr>
              <p14:xfrm>
                <a:off x="2057640" y="3033686"/>
                <a:ext cx="209880" cy="248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F2CE2B3-32CD-520C-7DBD-5C1C8CDE122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40000" y="3016046"/>
                  <a:ext cx="245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3AA3CDB-A432-CC6C-95CF-2D02F8FE3EA6}"/>
                    </a:ext>
                  </a:extLst>
                </p14:cNvPr>
                <p14:cNvContentPartPr/>
                <p14:nvPr/>
              </p14:nvContentPartPr>
              <p14:xfrm>
                <a:off x="1582440" y="2723366"/>
                <a:ext cx="3508560" cy="737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3AA3CDB-A432-CC6C-95CF-2D02F8FE3E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64800" y="2705366"/>
                  <a:ext cx="35442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806F523-D0F6-F3D2-FFD6-516FBECAAC8D}"/>
                    </a:ext>
                  </a:extLst>
                </p14:cNvPr>
                <p14:cNvContentPartPr/>
                <p14:nvPr/>
              </p14:nvContentPartPr>
              <p14:xfrm>
                <a:off x="2558040" y="2861966"/>
                <a:ext cx="142200" cy="484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806F523-D0F6-F3D2-FFD6-516FBECAAC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40400" y="2844326"/>
                  <a:ext cx="1778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A61EA8-A416-140C-9186-93B31BCD920A}"/>
                    </a:ext>
                  </a:extLst>
                </p14:cNvPr>
                <p14:cNvContentPartPr/>
                <p14:nvPr/>
              </p14:nvContentPartPr>
              <p14:xfrm>
                <a:off x="3822720" y="2792846"/>
                <a:ext cx="93240" cy="681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A61EA8-A416-140C-9186-93B31BCD92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4720" y="2775206"/>
                  <a:ext cx="12888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1F7DF41-57E9-103E-830C-B0A6B94E8BFE}"/>
                    </a:ext>
                  </a:extLst>
                </p14:cNvPr>
                <p14:cNvContentPartPr/>
                <p14:nvPr/>
              </p14:nvContentPartPr>
              <p14:xfrm>
                <a:off x="2249520" y="1865126"/>
                <a:ext cx="659160" cy="988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1F7DF41-57E9-103E-830C-B0A6B94E8B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31520" y="1847486"/>
                  <a:ext cx="69480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C54972B-1FCE-BAB5-5FB2-0D2B23A25B0B}"/>
                    </a:ext>
                  </a:extLst>
                </p14:cNvPr>
                <p14:cNvContentPartPr/>
                <p14:nvPr/>
              </p14:nvContentPartPr>
              <p14:xfrm>
                <a:off x="2456880" y="2772326"/>
                <a:ext cx="443520" cy="943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C54972B-1FCE-BAB5-5FB2-0D2B23A25B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38880" y="2754326"/>
                  <a:ext cx="47916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0DFB472-B78D-EF90-BBC5-B4325605EC71}"/>
                    </a:ext>
                  </a:extLst>
                </p14:cNvPr>
                <p14:cNvContentPartPr/>
                <p14:nvPr/>
              </p14:nvContentPartPr>
              <p14:xfrm>
                <a:off x="3593040" y="2615366"/>
                <a:ext cx="461160" cy="1047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0DFB472-B78D-EF90-BBC5-B4325605E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75400" y="2597726"/>
                  <a:ext cx="49680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86AA1D-5164-AF38-7C31-BB4C37D86562}"/>
                    </a:ext>
                  </a:extLst>
                </p14:cNvPr>
                <p14:cNvContentPartPr/>
                <p14:nvPr/>
              </p14:nvContentPartPr>
              <p14:xfrm>
                <a:off x="1667400" y="4010006"/>
                <a:ext cx="17640" cy="16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86AA1D-5164-AF38-7C31-BB4C37D865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49760" y="3992366"/>
                  <a:ext cx="53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F499A8-905B-8948-EF49-4871B0A530B8}"/>
                    </a:ext>
                  </a:extLst>
                </p14:cNvPr>
                <p14:cNvContentPartPr/>
                <p14:nvPr/>
              </p14:nvContentPartPr>
              <p14:xfrm>
                <a:off x="1619160" y="3635966"/>
                <a:ext cx="3993120" cy="106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F499A8-905B-8948-EF49-4871B0A530B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01520" y="3618326"/>
                  <a:ext cx="4028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877F36F-E957-27CE-D5B8-B8FDBD6E3700}"/>
                    </a:ext>
                  </a:extLst>
                </p14:cNvPr>
                <p14:cNvContentPartPr/>
                <p14:nvPr/>
              </p14:nvContentPartPr>
              <p14:xfrm>
                <a:off x="5456400" y="3654686"/>
                <a:ext cx="288360" cy="146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877F36F-E957-27CE-D5B8-B8FDBD6E37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38760" y="3636686"/>
                  <a:ext cx="324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61B569-8D34-193A-6BC8-E324C93B6F3D}"/>
                    </a:ext>
                  </a:extLst>
                </p14:cNvPr>
                <p14:cNvContentPartPr/>
                <p14:nvPr/>
              </p14:nvContentPartPr>
              <p14:xfrm>
                <a:off x="1640400" y="3612926"/>
                <a:ext cx="4621320" cy="72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61B569-8D34-193A-6BC8-E324C93B6F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622400" y="3594926"/>
                  <a:ext cx="46569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92F0EEC-9BCE-9901-69CB-A2EAAD36B404}"/>
                    </a:ext>
                  </a:extLst>
                </p14:cNvPr>
                <p14:cNvContentPartPr/>
                <p14:nvPr/>
              </p14:nvContentPartPr>
              <p14:xfrm>
                <a:off x="5110440" y="3660086"/>
                <a:ext cx="79560" cy="522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92F0EEC-9BCE-9901-69CB-A2EAAD36B4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92800" y="3642086"/>
                  <a:ext cx="1152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D6D597-E113-108C-CBC3-886F4AE1FC28}"/>
                    </a:ext>
                  </a:extLst>
                </p14:cNvPr>
                <p14:cNvContentPartPr/>
                <p14:nvPr/>
              </p14:nvContentPartPr>
              <p14:xfrm>
                <a:off x="5456760" y="3750806"/>
                <a:ext cx="47160" cy="308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D6D597-E113-108C-CBC3-886F4AE1FC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39120" y="3733166"/>
                  <a:ext cx="82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7B110E3-673D-B964-06AA-B8D278113F6E}"/>
                    </a:ext>
                  </a:extLst>
                </p14:cNvPr>
                <p14:cNvContentPartPr/>
                <p14:nvPr/>
              </p14:nvContentPartPr>
              <p14:xfrm>
                <a:off x="5582400" y="3784646"/>
                <a:ext cx="249120" cy="275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7B110E3-673D-B964-06AA-B8D278113F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64400" y="3766646"/>
                  <a:ext cx="2847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08F1C0E-95AF-225B-AD98-03CEE08C82FC}"/>
                    </a:ext>
                  </a:extLst>
                </p14:cNvPr>
                <p14:cNvContentPartPr/>
                <p14:nvPr/>
              </p14:nvContentPartPr>
              <p14:xfrm>
                <a:off x="5889480" y="3843686"/>
                <a:ext cx="160200" cy="159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08F1C0E-95AF-225B-AD98-03CEE08C82F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71840" y="3826046"/>
                  <a:ext cx="195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C454E26-2513-F67F-16FE-07A9A4DCE17E}"/>
                    </a:ext>
                  </a:extLst>
                </p14:cNvPr>
                <p14:cNvContentPartPr/>
                <p14:nvPr/>
              </p14:nvContentPartPr>
              <p14:xfrm>
                <a:off x="3982200" y="3731726"/>
                <a:ext cx="53640" cy="522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C454E26-2513-F67F-16FE-07A9A4DCE1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64560" y="3714086"/>
                  <a:ext cx="892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E340275-54A0-CECA-8488-4E3E8FECD013}"/>
                    </a:ext>
                  </a:extLst>
                </p14:cNvPr>
                <p14:cNvContentPartPr/>
                <p14:nvPr/>
              </p14:nvContentPartPr>
              <p14:xfrm>
                <a:off x="3166800" y="3288566"/>
                <a:ext cx="414720" cy="83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E340275-54A0-CECA-8488-4E3E8FECD01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49160" y="3270926"/>
                  <a:ext cx="450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0309EB-F73D-F21D-F682-50E4300EDFEA}"/>
                    </a:ext>
                  </a:extLst>
                </p14:cNvPr>
                <p14:cNvContentPartPr/>
                <p14:nvPr/>
              </p14:nvContentPartPr>
              <p14:xfrm>
                <a:off x="4295040" y="3863126"/>
                <a:ext cx="41400" cy="217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0309EB-F73D-F21D-F682-50E4300EDF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77400" y="3845486"/>
                  <a:ext cx="77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CFE182D-749E-9F57-2D69-E7716032AB46}"/>
                    </a:ext>
                  </a:extLst>
                </p14:cNvPr>
                <p14:cNvContentPartPr/>
                <p14:nvPr/>
              </p14:nvContentPartPr>
              <p14:xfrm>
                <a:off x="4518960" y="3842606"/>
                <a:ext cx="42120" cy="254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CFE182D-749E-9F57-2D69-E7716032AB4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01320" y="3824966"/>
                  <a:ext cx="77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D8F1A44-9CE1-F476-621F-60B3006A01DA}"/>
                    </a:ext>
                  </a:extLst>
                </p14:cNvPr>
                <p14:cNvContentPartPr/>
                <p14:nvPr/>
              </p14:nvContentPartPr>
              <p14:xfrm>
                <a:off x="4704720" y="3858806"/>
                <a:ext cx="192960" cy="242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D8F1A44-9CE1-F476-621F-60B3006A01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86720" y="3841166"/>
                  <a:ext cx="228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FB885C-DE17-AF0E-B1BA-D87F8303B3BF}"/>
                    </a:ext>
                  </a:extLst>
                </p14:cNvPr>
                <p14:cNvContentPartPr/>
                <p14:nvPr/>
              </p14:nvContentPartPr>
              <p14:xfrm>
                <a:off x="2757480" y="3695726"/>
                <a:ext cx="137520" cy="520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0FB885C-DE17-AF0E-B1BA-D87F8303B3B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39480" y="3678086"/>
                  <a:ext cx="1731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4E4582-09F8-A59A-B52B-3738D4CC44F0}"/>
                    </a:ext>
                  </a:extLst>
                </p14:cNvPr>
                <p14:cNvContentPartPr/>
                <p14:nvPr/>
              </p14:nvContentPartPr>
              <p14:xfrm>
                <a:off x="3140880" y="3853406"/>
                <a:ext cx="219600" cy="452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4E4582-09F8-A59A-B52B-3738D4CC44F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23240" y="3835766"/>
                  <a:ext cx="2552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AC03A23-8E5F-0A82-950F-F4DE3C9CDFE3}"/>
                    </a:ext>
                  </a:extLst>
                </p14:cNvPr>
                <p14:cNvContentPartPr/>
                <p14:nvPr/>
              </p14:nvContentPartPr>
              <p14:xfrm>
                <a:off x="3438600" y="3958166"/>
                <a:ext cx="214560" cy="230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AC03A23-8E5F-0A82-950F-F4DE3C9CDF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20960" y="3940526"/>
                  <a:ext cx="250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D7FC5E5-8989-42BE-DF4C-D9EB93F047BA}"/>
                    </a:ext>
                  </a:extLst>
                </p14:cNvPr>
                <p14:cNvContentPartPr/>
                <p14:nvPr/>
              </p14:nvContentPartPr>
              <p14:xfrm>
                <a:off x="1856040" y="3813446"/>
                <a:ext cx="461160" cy="378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D7FC5E5-8989-42BE-DF4C-D9EB93F047B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38040" y="3795806"/>
                  <a:ext cx="496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DC7C8FF-5862-F790-F223-27F9FC479808}"/>
                    </a:ext>
                  </a:extLst>
                </p14:cNvPr>
                <p14:cNvContentPartPr/>
                <p14:nvPr/>
              </p14:nvContentPartPr>
              <p14:xfrm>
                <a:off x="2303880" y="3919286"/>
                <a:ext cx="171360" cy="249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DC7C8FF-5862-F790-F223-27F9FC4798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6240" y="3901646"/>
                  <a:ext cx="207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917D4F-1619-2356-0EDC-541DE9CFF6B7}"/>
                    </a:ext>
                  </a:extLst>
                </p14:cNvPr>
                <p14:cNvContentPartPr/>
                <p14:nvPr/>
              </p14:nvContentPartPr>
              <p14:xfrm>
                <a:off x="2558760" y="3567926"/>
                <a:ext cx="387000" cy="900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917D4F-1619-2356-0EDC-541DE9CFF6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40760" y="3549926"/>
                  <a:ext cx="4226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AA1DF3A-9756-2CA2-8F6A-4C749BB3D907}"/>
                    </a:ext>
                  </a:extLst>
                </p14:cNvPr>
                <p14:cNvContentPartPr/>
                <p14:nvPr/>
              </p14:nvContentPartPr>
              <p14:xfrm>
                <a:off x="3708600" y="3594206"/>
                <a:ext cx="336240" cy="766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AA1DF3A-9756-2CA2-8F6A-4C749BB3D9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90600" y="3576566"/>
                  <a:ext cx="37188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81EEEB-34C6-CFFB-BF6A-05A54E33DC16}"/>
                    </a:ext>
                  </a:extLst>
                </p14:cNvPr>
                <p14:cNvContentPartPr/>
                <p14:nvPr/>
              </p14:nvContentPartPr>
              <p14:xfrm>
                <a:off x="4785000" y="3422846"/>
                <a:ext cx="473760" cy="982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81EEEB-34C6-CFFB-BF6A-05A54E33DC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67000" y="3405206"/>
                  <a:ext cx="50940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2269933-4E22-3DB2-E183-6252B8EA5F21}"/>
                    </a:ext>
                  </a:extLst>
                </p14:cNvPr>
                <p14:cNvContentPartPr/>
                <p14:nvPr/>
              </p14:nvContentPartPr>
              <p14:xfrm>
                <a:off x="1619160" y="4627766"/>
                <a:ext cx="219960" cy="497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2269933-4E22-3DB2-E183-6252B8EA5F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01520" y="4609766"/>
                  <a:ext cx="2556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AF4445B-3E3E-4F95-A000-E75544F5FAE3}"/>
                    </a:ext>
                  </a:extLst>
                </p14:cNvPr>
                <p14:cNvContentPartPr/>
                <p14:nvPr/>
              </p14:nvContentPartPr>
              <p14:xfrm>
                <a:off x="1698360" y="4406006"/>
                <a:ext cx="5691600" cy="269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AF4445B-3E3E-4F95-A000-E75544F5FA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680360" y="4388366"/>
                  <a:ext cx="5727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F894BE3-4795-AFAF-C396-9C0B2E9A1395}"/>
                    </a:ext>
                  </a:extLst>
                </p14:cNvPr>
                <p14:cNvContentPartPr/>
                <p14:nvPr/>
              </p14:nvContentPartPr>
              <p14:xfrm>
                <a:off x="1986720" y="4348046"/>
                <a:ext cx="5621400" cy="894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F894BE3-4795-AFAF-C396-9C0B2E9A13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969080" y="4330406"/>
                  <a:ext cx="565704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7C31491-B58A-E080-0093-436D9C031441}"/>
                    </a:ext>
                  </a:extLst>
                </p14:cNvPr>
                <p14:cNvContentPartPr/>
                <p14:nvPr/>
              </p14:nvContentPartPr>
              <p14:xfrm>
                <a:off x="6757080" y="4578086"/>
                <a:ext cx="73440" cy="228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7C31491-B58A-E080-0093-436D9C03144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39080" y="4560446"/>
                  <a:ext cx="109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616DAFA-9AD6-0F2B-040A-1E7DDB58F352}"/>
                    </a:ext>
                  </a:extLst>
                </p14:cNvPr>
                <p14:cNvContentPartPr/>
                <p14:nvPr/>
              </p14:nvContentPartPr>
              <p14:xfrm>
                <a:off x="6885240" y="4556126"/>
                <a:ext cx="272160" cy="280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616DAFA-9AD6-0F2B-040A-1E7DDB58F35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67600" y="4538486"/>
                  <a:ext cx="307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AEBFBDD-CE1A-15FB-39D4-7E9111413020}"/>
                    </a:ext>
                  </a:extLst>
                </p14:cNvPr>
                <p14:cNvContentPartPr/>
                <p14:nvPr/>
              </p14:nvContentPartPr>
              <p14:xfrm>
                <a:off x="7224360" y="4586366"/>
                <a:ext cx="179280" cy="168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AEBFBDD-CE1A-15FB-39D4-7E91114130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06720" y="4568366"/>
                  <a:ext cx="214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4291DC6-23C7-1B8C-9272-4C7980A0633C}"/>
                    </a:ext>
                  </a:extLst>
                </p14:cNvPr>
                <p14:cNvContentPartPr/>
                <p14:nvPr/>
              </p14:nvContentPartPr>
              <p14:xfrm>
                <a:off x="6298080" y="4557926"/>
                <a:ext cx="39240" cy="522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4291DC6-23C7-1B8C-9272-4C7980A063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80440" y="4539926"/>
                  <a:ext cx="74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1EF528C-598A-D1E5-CC22-66F1E69BF59A}"/>
                    </a:ext>
                  </a:extLst>
                </p14:cNvPr>
                <p14:cNvContentPartPr/>
                <p14:nvPr/>
              </p14:nvContentPartPr>
              <p14:xfrm>
                <a:off x="5231040" y="4529846"/>
                <a:ext cx="101520" cy="466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1EF528C-598A-D1E5-CC22-66F1E69BF5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13400" y="4511846"/>
                  <a:ext cx="1371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EB413E-EB05-FEAA-188D-68781A8E3EFB}"/>
                    </a:ext>
                  </a:extLst>
                </p14:cNvPr>
                <p14:cNvContentPartPr/>
                <p14:nvPr/>
              </p14:nvContentPartPr>
              <p14:xfrm>
                <a:off x="5562240" y="4631366"/>
                <a:ext cx="64080" cy="26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EB413E-EB05-FEAA-188D-68781A8E3E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44600" y="4613726"/>
                  <a:ext cx="99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9937A0-33C0-BE2E-37E7-BD70901F98EE}"/>
                    </a:ext>
                  </a:extLst>
                </p14:cNvPr>
                <p14:cNvContentPartPr/>
                <p14:nvPr/>
              </p14:nvContentPartPr>
              <p14:xfrm>
                <a:off x="5756640" y="4699406"/>
                <a:ext cx="37080" cy="195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9937A0-33C0-BE2E-37E7-BD70901F98E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38640" y="4681406"/>
                  <a:ext cx="72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C78718C-7A27-E6A7-A904-F0AF8390083D}"/>
                    </a:ext>
                  </a:extLst>
                </p14:cNvPr>
                <p14:cNvContentPartPr/>
                <p14:nvPr/>
              </p14:nvContentPartPr>
              <p14:xfrm>
                <a:off x="5909640" y="4683206"/>
                <a:ext cx="160920" cy="196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C78718C-7A27-E6A7-A904-F0AF8390083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91640" y="4665206"/>
                  <a:ext cx="196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B6A4EF2-8F0E-A57B-2696-7ED6C4270677}"/>
                    </a:ext>
                  </a:extLst>
                </p14:cNvPr>
                <p14:cNvContentPartPr/>
                <p14:nvPr/>
              </p14:nvContentPartPr>
              <p14:xfrm>
                <a:off x="4313400" y="4623446"/>
                <a:ext cx="246960" cy="577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B6A4EF2-8F0E-A57B-2696-7ED6C427067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95760" y="4605806"/>
                  <a:ext cx="2826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65E2CAA-2428-2C16-B7BF-681548D6DA53}"/>
                    </a:ext>
                  </a:extLst>
                </p14:cNvPr>
                <p14:cNvContentPartPr/>
                <p14:nvPr/>
              </p14:nvContentPartPr>
              <p14:xfrm>
                <a:off x="4750800" y="4767806"/>
                <a:ext cx="129600" cy="261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65E2CAA-2428-2C16-B7BF-681548D6DA5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33160" y="4750166"/>
                  <a:ext cx="165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C8037E6-B613-51F9-6734-43FB06B0C905}"/>
                    </a:ext>
                  </a:extLst>
                </p14:cNvPr>
                <p14:cNvContentPartPr/>
                <p14:nvPr/>
              </p14:nvContentPartPr>
              <p14:xfrm>
                <a:off x="2452560" y="4549286"/>
                <a:ext cx="43200" cy="29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C8037E6-B613-51F9-6734-43FB06B0C9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34920" y="4531646"/>
                  <a:ext cx="78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760B802-0C65-3033-0BE8-A102F9C17A34}"/>
                    </a:ext>
                  </a:extLst>
                </p14:cNvPr>
                <p14:cNvContentPartPr/>
                <p14:nvPr/>
              </p14:nvContentPartPr>
              <p14:xfrm>
                <a:off x="3234840" y="4659086"/>
                <a:ext cx="244080" cy="317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760B802-0C65-3033-0BE8-A102F9C17A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17200" y="4641446"/>
                  <a:ext cx="279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3143F3-8A06-9E3D-FC71-206C54D6B11D}"/>
                    </a:ext>
                  </a:extLst>
                </p14:cNvPr>
                <p14:cNvContentPartPr/>
                <p14:nvPr/>
              </p14:nvContentPartPr>
              <p14:xfrm>
                <a:off x="3415920" y="4675646"/>
                <a:ext cx="212040" cy="41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3143F3-8A06-9E3D-FC71-206C54D6B1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97920" y="4657646"/>
                  <a:ext cx="24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61AD2FE-D275-4C02-F775-21C626D7DCEB}"/>
                    </a:ext>
                  </a:extLst>
                </p14:cNvPr>
                <p14:cNvContentPartPr/>
                <p14:nvPr/>
              </p14:nvContentPartPr>
              <p14:xfrm>
                <a:off x="3620760" y="4637846"/>
                <a:ext cx="418680" cy="466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61AD2FE-D275-4C02-F775-21C626D7DCE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02760" y="4620206"/>
                  <a:ext cx="4543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EE87C90-DABE-0357-8C0E-B6987B652659}"/>
                    </a:ext>
                  </a:extLst>
                </p14:cNvPr>
                <p14:cNvContentPartPr/>
                <p14:nvPr/>
              </p14:nvContentPartPr>
              <p14:xfrm>
                <a:off x="2931360" y="4645766"/>
                <a:ext cx="99000" cy="605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EE87C90-DABE-0357-8C0E-B6987B65265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913360" y="4627766"/>
                  <a:ext cx="13464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412F602-B89B-4114-8CA9-EFCCE4D5749B}"/>
                    </a:ext>
                  </a:extLst>
                </p14:cNvPr>
                <p14:cNvContentPartPr/>
                <p14:nvPr/>
              </p14:nvContentPartPr>
              <p14:xfrm>
                <a:off x="2046120" y="4814246"/>
                <a:ext cx="185400" cy="343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412F602-B89B-4114-8CA9-EFCCE4D574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28480" y="4796246"/>
                  <a:ext cx="221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5995F42-5456-6812-F140-A6792B76656F}"/>
                    </a:ext>
                  </a:extLst>
                </p14:cNvPr>
                <p14:cNvContentPartPr/>
                <p14:nvPr/>
              </p14:nvContentPartPr>
              <p14:xfrm>
                <a:off x="2307120" y="4842326"/>
                <a:ext cx="221040" cy="271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5995F42-5456-6812-F140-A6792B76656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89120" y="4824686"/>
                  <a:ext cx="256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CD6EFCA-9F36-1EA0-B5F7-B9917177EBBF}"/>
                    </a:ext>
                  </a:extLst>
                </p14:cNvPr>
                <p14:cNvContentPartPr/>
                <p14:nvPr/>
              </p14:nvContentPartPr>
              <p14:xfrm>
                <a:off x="2612400" y="4374686"/>
                <a:ext cx="403560" cy="1036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CD6EFCA-9F36-1EA0-B5F7-B9917177EBB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94760" y="4356686"/>
                  <a:ext cx="43920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A426EAB-5F25-B174-F789-89601BA25759}"/>
                    </a:ext>
                  </a:extLst>
                </p14:cNvPr>
                <p14:cNvContentPartPr/>
                <p14:nvPr/>
              </p14:nvContentPartPr>
              <p14:xfrm>
                <a:off x="3788520" y="4300526"/>
                <a:ext cx="350640" cy="995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A426EAB-5F25-B174-F789-89601BA257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70520" y="4282526"/>
                  <a:ext cx="38628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37DB169-D010-C464-DD80-F16E2075A81A}"/>
                    </a:ext>
                  </a:extLst>
                </p14:cNvPr>
                <p14:cNvContentPartPr/>
                <p14:nvPr/>
              </p14:nvContentPartPr>
              <p14:xfrm>
                <a:off x="4810920" y="4269926"/>
                <a:ext cx="684360" cy="1074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37DB169-D010-C464-DD80-F16E2075A81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92920" y="4251926"/>
                  <a:ext cx="720000" cy="11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E307EAD-F885-BD3D-1560-04BEC5435F3E}"/>
                    </a:ext>
                  </a:extLst>
                </p14:cNvPr>
                <p14:cNvContentPartPr/>
                <p14:nvPr/>
              </p14:nvContentPartPr>
              <p14:xfrm>
                <a:off x="5973360" y="4262726"/>
                <a:ext cx="622080" cy="1199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E307EAD-F885-BD3D-1560-04BEC5435F3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55720" y="4244726"/>
                  <a:ext cx="657720" cy="12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9B15D01-54A0-BC48-092F-3450D1112B91}"/>
                  </a:ext>
                </a:extLst>
              </p14:cNvPr>
              <p14:cNvContentPartPr/>
              <p14:nvPr/>
            </p14:nvContentPartPr>
            <p14:xfrm>
              <a:off x="3109560" y="825086"/>
              <a:ext cx="485280" cy="136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9B15D01-54A0-BC48-092F-3450D1112B9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091560" y="807446"/>
                <a:ext cx="52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24849F8-7C80-1873-D8A6-BE18E6DEC087}"/>
                  </a:ext>
                </a:extLst>
              </p14:cNvPr>
              <p14:cNvContentPartPr/>
              <p14:nvPr/>
            </p14:nvContentPartPr>
            <p14:xfrm>
              <a:off x="4501680" y="896726"/>
              <a:ext cx="344880" cy="1076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24849F8-7C80-1873-D8A6-BE18E6DEC08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484040" y="878726"/>
                <a:ext cx="380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A18644D-8F55-7D34-5635-9C79507A5843}"/>
                  </a:ext>
                </a:extLst>
              </p14:cNvPr>
              <p14:cNvContentPartPr/>
              <p14:nvPr/>
            </p14:nvContentPartPr>
            <p14:xfrm>
              <a:off x="5614080" y="878366"/>
              <a:ext cx="284040" cy="1062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A18644D-8F55-7D34-5635-9C79507A584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596440" y="860366"/>
                <a:ext cx="319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F15C8DC-8931-6122-A465-73E990D2EAEC}"/>
                  </a:ext>
                </a:extLst>
              </p14:cNvPr>
              <p14:cNvContentPartPr/>
              <p14:nvPr/>
            </p14:nvContentPartPr>
            <p14:xfrm>
              <a:off x="6633240" y="789086"/>
              <a:ext cx="278640" cy="43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F15C8DC-8931-6122-A465-73E990D2EAE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615240" y="771086"/>
                <a:ext cx="3142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5A5D532-EE93-A32D-D0DD-B0737CD40E8D}"/>
                  </a:ext>
                </a:extLst>
              </p14:cNvPr>
              <p14:cNvContentPartPr/>
              <p14:nvPr/>
            </p14:nvContentPartPr>
            <p14:xfrm>
              <a:off x="7643400" y="717806"/>
              <a:ext cx="245520" cy="75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5A5D532-EE93-A32D-D0DD-B0737CD40E8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625400" y="699806"/>
                <a:ext cx="281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94B5B60-E725-83F6-3F4A-DBCAC53B683F}"/>
                  </a:ext>
                </a:extLst>
              </p14:cNvPr>
              <p14:cNvContentPartPr/>
              <p14:nvPr/>
            </p14:nvContentPartPr>
            <p14:xfrm>
              <a:off x="8869560" y="667406"/>
              <a:ext cx="12960" cy="752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94B5B60-E725-83F6-3F4A-DBCAC53B683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851560" y="649406"/>
                <a:ext cx="486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89B9EF4-1532-7102-2A3B-DE704199B68B}"/>
              </a:ext>
            </a:extLst>
          </p:cNvPr>
          <p:cNvGrpSpPr/>
          <p:nvPr/>
        </p:nvGrpSpPr>
        <p:grpSpPr>
          <a:xfrm>
            <a:off x="10247280" y="4352006"/>
            <a:ext cx="693360" cy="492120"/>
            <a:chOff x="10247280" y="4352006"/>
            <a:chExt cx="69336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0FFC48-DA87-B4C3-F143-A4C77F63C5AC}"/>
                    </a:ext>
                  </a:extLst>
                </p14:cNvPr>
                <p14:cNvContentPartPr/>
                <p14:nvPr/>
              </p14:nvContentPartPr>
              <p14:xfrm>
                <a:off x="10247280" y="4352006"/>
                <a:ext cx="336960" cy="49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0FFC48-DA87-B4C3-F143-A4C77F63C5A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38280" y="4343006"/>
                  <a:ext cx="3546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59BC25-70ED-3A2B-3BDF-B675BB9FFF56}"/>
                    </a:ext>
                  </a:extLst>
                </p14:cNvPr>
                <p14:cNvContentPartPr/>
                <p14:nvPr/>
              </p14:nvContentPartPr>
              <p14:xfrm>
                <a:off x="10687560" y="4356326"/>
                <a:ext cx="253080" cy="31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59BC25-70ED-3A2B-3BDF-B675BB9FFF5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678920" y="4347326"/>
                  <a:ext cx="270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80625E-67F2-ABA1-EDD3-0FDB93A862DF}"/>
              </a:ext>
            </a:extLst>
          </p:cNvPr>
          <p:cNvGrpSpPr/>
          <p:nvPr/>
        </p:nvGrpSpPr>
        <p:grpSpPr>
          <a:xfrm>
            <a:off x="1690080" y="5533886"/>
            <a:ext cx="7192440" cy="782640"/>
            <a:chOff x="1690080" y="5533886"/>
            <a:chExt cx="719244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E83CA3-6BB9-6422-2371-45C0E381F30D}"/>
                    </a:ext>
                  </a:extLst>
                </p14:cNvPr>
                <p14:cNvContentPartPr/>
                <p14:nvPr/>
              </p14:nvContentPartPr>
              <p14:xfrm>
                <a:off x="1690080" y="5708846"/>
                <a:ext cx="95760" cy="41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E83CA3-6BB9-6422-2371-45C0E381F30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81080" y="5700206"/>
                  <a:ext cx="113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89E7DD-111D-5875-B74A-EA91F692C473}"/>
                    </a:ext>
                  </a:extLst>
                </p14:cNvPr>
                <p14:cNvContentPartPr/>
                <p14:nvPr/>
              </p14:nvContentPartPr>
              <p14:xfrm>
                <a:off x="1779360" y="5604086"/>
                <a:ext cx="6399000" cy="42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89E7DD-111D-5875-B74A-EA91F692C47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0720" y="5595086"/>
                  <a:ext cx="6416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D27463-79E7-D6BB-5D66-3018AF04504B}"/>
                    </a:ext>
                  </a:extLst>
                </p14:cNvPr>
                <p14:cNvContentPartPr/>
                <p14:nvPr/>
              </p14:nvContentPartPr>
              <p14:xfrm>
                <a:off x="1812120" y="5533886"/>
                <a:ext cx="7070400" cy="782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D27463-79E7-D6BB-5D66-3018AF04504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03120" y="5525246"/>
                  <a:ext cx="70880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F02E36-B328-9D4A-FC4B-038B06EEA9A2}"/>
                    </a:ext>
                  </a:extLst>
                </p14:cNvPr>
                <p14:cNvContentPartPr/>
                <p14:nvPr/>
              </p14:nvContentPartPr>
              <p14:xfrm>
                <a:off x="2988240" y="5697686"/>
                <a:ext cx="47520" cy="53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F02E36-B328-9D4A-FC4B-038B06EEA9A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79600" y="5688686"/>
                  <a:ext cx="651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FA50D8-AE5F-D87F-9002-2863DF47EC34}"/>
                    </a:ext>
                  </a:extLst>
                </p14:cNvPr>
                <p14:cNvContentPartPr/>
                <p14:nvPr/>
              </p14:nvContentPartPr>
              <p14:xfrm>
                <a:off x="2081040" y="5845286"/>
                <a:ext cx="387720" cy="24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FA50D8-AE5F-D87F-9002-2863DF47EC3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72040" y="5836646"/>
                  <a:ext cx="405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E6E8F3-0F6D-452E-DD86-37C7CFD27813}"/>
                    </a:ext>
                  </a:extLst>
                </p14:cNvPr>
                <p14:cNvContentPartPr/>
                <p14:nvPr/>
              </p14:nvContentPartPr>
              <p14:xfrm>
                <a:off x="2498280" y="5839526"/>
                <a:ext cx="127440" cy="19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E6E8F3-0F6D-452E-DD86-37C7CFD278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89280" y="5830526"/>
                  <a:ext cx="145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3F8A70-FD21-8D5B-5DA4-39A3236E1EE2}"/>
                    </a:ext>
                  </a:extLst>
                </p14:cNvPr>
                <p14:cNvContentPartPr/>
                <p14:nvPr/>
              </p14:nvContentPartPr>
              <p14:xfrm>
                <a:off x="2400360" y="5826566"/>
                <a:ext cx="212760" cy="10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3F8A70-FD21-8D5B-5DA4-39A3236E1EE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391720" y="5817926"/>
                  <a:ext cx="23040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DBBF5B-5AFB-8FCA-A006-C579D62B4A6F}"/>
                  </a:ext>
                </a:extLst>
              </p14:cNvPr>
              <p14:cNvContentPartPr/>
              <p14:nvPr/>
            </p14:nvContentPartPr>
            <p14:xfrm>
              <a:off x="10422960" y="5919806"/>
              <a:ext cx="29520" cy="30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DBBF5B-5AFB-8FCA-A006-C579D62B4A6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413960" y="5911166"/>
                <a:ext cx="47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E8805C-4AD0-58C5-140E-F251B970E523}"/>
                  </a:ext>
                </a:extLst>
              </p14:cNvPr>
              <p14:cNvContentPartPr/>
              <p14:nvPr/>
            </p14:nvContentPartPr>
            <p14:xfrm>
              <a:off x="10705920" y="5967686"/>
              <a:ext cx="194760" cy="31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E8805C-4AD0-58C5-140E-F251B970E52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696920" y="5959046"/>
                <a:ext cx="21240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7DEFC1D-9BC1-F341-183C-ADED1B2BA5CC}"/>
              </a:ext>
            </a:extLst>
          </p:cNvPr>
          <p:cNvGrpSpPr/>
          <p:nvPr/>
        </p:nvGrpSpPr>
        <p:grpSpPr>
          <a:xfrm>
            <a:off x="2069520" y="6510206"/>
            <a:ext cx="478080" cy="352800"/>
            <a:chOff x="2069520" y="6510206"/>
            <a:chExt cx="4780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84BAB-75EE-A63E-CA8C-CFB63D46723F}"/>
                    </a:ext>
                  </a:extLst>
                </p14:cNvPr>
                <p14:cNvContentPartPr/>
                <p14:nvPr/>
              </p14:nvContentPartPr>
              <p14:xfrm>
                <a:off x="2069520" y="6547646"/>
                <a:ext cx="63000" cy="315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84BAB-75EE-A63E-CA8C-CFB63D46723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60880" y="6539006"/>
                  <a:ext cx="80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C3585A-13BF-EB9E-FCE3-F80B6D45FC94}"/>
                    </a:ext>
                  </a:extLst>
                </p14:cNvPr>
                <p14:cNvContentPartPr/>
                <p14:nvPr/>
              </p14:nvContentPartPr>
              <p14:xfrm>
                <a:off x="2303520" y="6510206"/>
                <a:ext cx="244080" cy="30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C3585A-13BF-EB9E-FCE3-F80B6D45FC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94880" y="6501206"/>
                  <a:ext cx="261720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CC0AF6-4E4B-6EF6-E20F-F052FE5B6C9C}"/>
              </a:ext>
            </a:extLst>
          </p:cNvPr>
          <p:cNvGrpSpPr/>
          <p:nvPr/>
        </p:nvGrpSpPr>
        <p:grpSpPr>
          <a:xfrm>
            <a:off x="1744800" y="488914"/>
            <a:ext cx="562680" cy="335880"/>
            <a:chOff x="1744800" y="488914"/>
            <a:chExt cx="5626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35D19D-2A14-FD1A-8408-D10816EF1C8E}"/>
                    </a:ext>
                  </a:extLst>
                </p14:cNvPr>
                <p14:cNvContentPartPr/>
                <p14:nvPr/>
              </p14:nvContentPartPr>
              <p14:xfrm>
                <a:off x="1744800" y="488914"/>
                <a:ext cx="285840" cy="304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35D19D-2A14-FD1A-8408-D10816EF1C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6160" y="480274"/>
                  <a:ext cx="303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F4E127-8CD5-7BDB-BA41-FB7B5E12BE43}"/>
                    </a:ext>
                  </a:extLst>
                </p14:cNvPr>
                <p14:cNvContentPartPr/>
                <p14:nvPr/>
              </p14:nvContentPartPr>
              <p14:xfrm>
                <a:off x="2220000" y="618874"/>
                <a:ext cx="3240" cy="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F4E127-8CD5-7BDB-BA41-FB7B5E12BE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1000" y="610234"/>
                  <a:ext cx="20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6EB840-5C9D-0A31-3F1D-A840F6F9C7AE}"/>
                    </a:ext>
                  </a:extLst>
                </p14:cNvPr>
                <p14:cNvContentPartPr/>
                <p14:nvPr/>
              </p14:nvContentPartPr>
              <p14:xfrm>
                <a:off x="2086440" y="568114"/>
                <a:ext cx="221040" cy="256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6EB840-5C9D-0A31-3F1D-A840F6F9C7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7800" y="559474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CC41C5-B0C7-442F-D93C-2AE226D30556}"/>
              </a:ext>
            </a:extLst>
          </p:cNvPr>
          <p:cNvGrpSpPr/>
          <p:nvPr/>
        </p:nvGrpSpPr>
        <p:grpSpPr>
          <a:xfrm>
            <a:off x="2896800" y="516274"/>
            <a:ext cx="508320" cy="331200"/>
            <a:chOff x="2896800" y="516274"/>
            <a:chExt cx="5083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9A3F20-ABE7-562B-50D1-D2E44379445D}"/>
                    </a:ext>
                  </a:extLst>
                </p14:cNvPr>
                <p14:cNvContentPartPr/>
                <p14:nvPr/>
              </p14:nvContentPartPr>
              <p14:xfrm>
                <a:off x="2896800" y="541114"/>
                <a:ext cx="148680" cy="30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9A3F20-ABE7-562B-50D1-D2E4437944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7800" y="532474"/>
                  <a:ext cx="166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477C83-0E22-9A81-A2CC-46B978216331}"/>
                    </a:ext>
                  </a:extLst>
                </p14:cNvPr>
                <p14:cNvContentPartPr/>
                <p14:nvPr/>
              </p14:nvContentPartPr>
              <p14:xfrm>
                <a:off x="2942160" y="535354"/>
                <a:ext cx="282240" cy="2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477C83-0E22-9A81-A2CC-46B9782163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3520" y="526354"/>
                  <a:ext cx="29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AFEB06-975D-C9A2-EFA4-3072922D881E}"/>
                    </a:ext>
                  </a:extLst>
                </p14:cNvPr>
                <p14:cNvContentPartPr/>
                <p14:nvPr/>
              </p14:nvContentPartPr>
              <p14:xfrm>
                <a:off x="3203520" y="516274"/>
                <a:ext cx="201600" cy="29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AFEB06-975D-C9A2-EFA4-3072922D88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4520" y="507274"/>
                  <a:ext cx="21924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CD9C2C-9E98-D624-B6E6-AEA823FF549B}"/>
              </a:ext>
            </a:extLst>
          </p:cNvPr>
          <p:cNvGrpSpPr/>
          <p:nvPr/>
        </p:nvGrpSpPr>
        <p:grpSpPr>
          <a:xfrm>
            <a:off x="4083360" y="413314"/>
            <a:ext cx="407880" cy="375120"/>
            <a:chOff x="4083360" y="413314"/>
            <a:chExt cx="4078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072CC5-CAA5-F3AB-0793-9B08F7806F50}"/>
                    </a:ext>
                  </a:extLst>
                </p14:cNvPr>
                <p14:cNvContentPartPr/>
                <p14:nvPr/>
              </p14:nvContentPartPr>
              <p14:xfrm>
                <a:off x="4083360" y="413314"/>
                <a:ext cx="44280" cy="37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072CC5-CAA5-F3AB-0793-9B08F7806F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4720" y="404314"/>
                  <a:ext cx="61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B9CA8A-20B6-4567-ADAD-3A4BDE09095F}"/>
                    </a:ext>
                  </a:extLst>
                </p14:cNvPr>
                <p14:cNvContentPartPr/>
                <p14:nvPr/>
              </p14:nvContentPartPr>
              <p14:xfrm>
                <a:off x="4300800" y="468394"/>
                <a:ext cx="190440" cy="22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B9CA8A-20B6-4567-ADAD-3A4BDE0909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2160" y="459394"/>
                  <a:ext cx="2080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4AC2E-3FC7-B549-96EC-A4351936AE19}"/>
              </a:ext>
            </a:extLst>
          </p:cNvPr>
          <p:cNvGrpSpPr/>
          <p:nvPr/>
        </p:nvGrpSpPr>
        <p:grpSpPr>
          <a:xfrm>
            <a:off x="5245440" y="372634"/>
            <a:ext cx="617040" cy="438480"/>
            <a:chOff x="5245440" y="372634"/>
            <a:chExt cx="6170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545035-96E0-B3E3-0376-814CE5973389}"/>
                    </a:ext>
                  </a:extLst>
                </p14:cNvPr>
                <p14:cNvContentPartPr/>
                <p14:nvPr/>
              </p14:nvContentPartPr>
              <p14:xfrm>
                <a:off x="5245440" y="372634"/>
                <a:ext cx="252720" cy="43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545035-96E0-B3E3-0376-814CE59733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36800" y="363994"/>
                  <a:ext cx="270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11E519-AB51-FD83-66B7-08DB6B620079}"/>
                    </a:ext>
                  </a:extLst>
                </p14:cNvPr>
                <p14:cNvContentPartPr/>
                <p14:nvPr/>
              </p14:nvContentPartPr>
              <p14:xfrm>
                <a:off x="5587800" y="427354"/>
                <a:ext cx="274680" cy="25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11E519-AB51-FD83-66B7-08DB6B6200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8800" y="418714"/>
                  <a:ext cx="29232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ED62C7-FC70-2E72-640B-AEBD8AA1981F}"/>
              </a:ext>
            </a:extLst>
          </p:cNvPr>
          <p:cNvGrpSpPr/>
          <p:nvPr/>
        </p:nvGrpSpPr>
        <p:grpSpPr>
          <a:xfrm>
            <a:off x="6631440" y="408634"/>
            <a:ext cx="532800" cy="270360"/>
            <a:chOff x="6631440" y="408634"/>
            <a:chExt cx="53280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4B6580-51B9-3DC5-198C-D3DCB1591986}"/>
                    </a:ext>
                  </a:extLst>
                </p14:cNvPr>
                <p14:cNvContentPartPr/>
                <p14:nvPr/>
              </p14:nvContentPartPr>
              <p14:xfrm>
                <a:off x="6631440" y="414394"/>
                <a:ext cx="85680" cy="264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4B6580-51B9-3DC5-198C-D3DCB15919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22800" y="405754"/>
                  <a:ext cx="103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DD9F32-A2CA-789A-44FA-6228767C1AD9}"/>
                    </a:ext>
                  </a:extLst>
                </p14:cNvPr>
                <p14:cNvContentPartPr/>
                <p14:nvPr/>
              </p14:nvContentPartPr>
              <p14:xfrm>
                <a:off x="6838080" y="457594"/>
                <a:ext cx="104400" cy="212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DD9F32-A2CA-789A-44FA-6228767C1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9440" y="448594"/>
                  <a:ext cx="122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82C2AA-5B9D-8F45-EDCB-6C9AC6E122CD}"/>
                    </a:ext>
                  </a:extLst>
                </p14:cNvPr>
                <p14:cNvContentPartPr/>
                <p14:nvPr/>
              </p14:nvContentPartPr>
              <p14:xfrm>
                <a:off x="6980640" y="408634"/>
                <a:ext cx="183600" cy="24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82C2AA-5B9D-8F45-EDCB-6C9AC6E122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1640" y="399634"/>
                  <a:ext cx="20124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61CC9E-22F6-47A5-0322-DA4A1CF0E8E4}"/>
              </a:ext>
            </a:extLst>
          </p:cNvPr>
          <p:cNvGrpSpPr/>
          <p:nvPr/>
        </p:nvGrpSpPr>
        <p:grpSpPr>
          <a:xfrm>
            <a:off x="7636920" y="380194"/>
            <a:ext cx="300600" cy="318960"/>
            <a:chOff x="7636920" y="380194"/>
            <a:chExt cx="30060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E677BB-99DD-4ED9-E78C-A2840B0F2CD8}"/>
                    </a:ext>
                  </a:extLst>
                </p14:cNvPr>
                <p14:cNvContentPartPr/>
                <p14:nvPr/>
              </p14:nvContentPartPr>
              <p14:xfrm>
                <a:off x="7636920" y="397834"/>
                <a:ext cx="68040" cy="262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E677BB-99DD-4ED9-E78C-A2840B0F2C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27920" y="388834"/>
                  <a:ext cx="85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05FB66-118E-C69E-C26D-BE3FCE99716B}"/>
                    </a:ext>
                  </a:extLst>
                </p14:cNvPr>
                <p14:cNvContentPartPr/>
                <p14:nvPr/>
              </p14:nvContentPartPr>
              <p14:xfrm>
                <a:off x="7875960" y="380194"/>
                <a:ext cx="61560" cy="31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05FB66-118E-C69E-C26D-BE3FCE9971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7320" y="371554"/>
                  <a:ext cx="7920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D6A2AA-9AC5-AC56-83A7-99ED456F5E68}"/>
                  </a:ext>
                </a:extLst>
              </p14:cNvPr>
              <p14:cNvContentPartPr/>
              <p14:nvPr/>
            </p14:nvContentPartPr>
            <p14:xfrm>
              <a:off x="8160000" y="383434"/>
              <a:ext cx="154080" cy="260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D6A2AA-9AC5-AC56-83A7-99ED456F5E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51000" y="374794"/>
                <a:ext cx="1717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1FFDE42-052D-3F20-8E31-13A2454441C3}"/>
              </a:ext>
            </a:extLst>
          </p:cNvPr>
          <p:cNvGrpSpPr/>
          <p:nvPr/>
        </p:nvGrpSpPr>
        <p:grpSpPr>
          <a:xfrm>
            <a:off x="8851560" y="365794"/>
            <a:ext cx="534240" cy="280440"/>
            <a:chOff x="8851560" y="365794"/>
            <a:chExt cx="53424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BCA443-B5AF-2C7C-2734-3DC051D8395D}"/>
                    </a:ext>
                  </a:extLst>
                </p14:cNvPr>
                <p14:cNvContentPartPr/>
                <p14:nvPr/>
              </p14:nvContentPartPr>
              <p14:xfrm>
                <a:off x="8851560" y="375514"/>
                <a:ext cx="288360" cy="270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BCA443-B5AF-2C7C-2734-3DC051D839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42920" y="366514"/>
                  <a:ext cx="306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0E4F76-1EAF-CD2A-A118-2E38B825201D}"/>
                    </a:ext>
                  </a:extLst>
                </p14:cNvPr>
                <p14:cNvContentPartPr/>
                <p14:nvPr/>
              </p14:nvContentPartPr>
              <p14:xfrm>
                <a:off x="9209040" y="365794"/>
                <a:ext cx="17676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0E4F76-1EAF-CD2A-A118-2E38B82520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00040" y="356794"/>
                  <a:ext cx="1944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45DAC5-D90D-76CE-EE71-FD4379DE3CA3}"/>
              </a:ext>
            </a:extLst>
          </p:cNvPr>
          <p:cNvGrpSpPr/>
          <p:nvPr/>
        </p:nvGrpSpPr>
        <p:grpSpPr>
          <a:xfrm>
            <a:off x="10754880" y="250234"/>
            <a:ext cx="1015200" cy="464040"/>
            <a:chOff x="10754880" y="250234"/>
            <a:chExt cx="10152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6427F6-CDD8-016A-50E5-D6030B5E7780}"/>
                    </a:ext>
                  </a:extLst>
                </p14:cNvPr>
                <p14:cNvContentPartPr/>
                <p14:nvPr/>
              </p14:nvContentPartPr>
              <p14:xfrm>
                <a:off x="10754880" y="250234"/>
                <a:ext cx="34200" cy="38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6427F6-CDD8-016A-50E5-D6030B5E77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46240" y="241594"/>
                  <a:ext cx="518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B2B960-859C-C6B0-620B-7CD38D836957}"/>
                    </a:ext>
                  </a:extLst>
                </p14:cNvPr>
                <p14:cNvContentPartPr/>
                <p14:nvPr/>
              </p14:nvContentPartPr>
              <p14:xfrm>
                <a:off x="10798080" y="435274"/>
                <a:ext cx="835920" cy="27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B2B960-859C-C6B0-620B-7CD38D8369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89080" y="426274"/>
                  <a:ext cx="853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A2A53E-7ED5-E2CF-CA48-797DE598E44D}"/>
                    </a:ext>
                  </a:extLst>
                </p14:cNvPr>
                <p14:cNvContentPartPr/>
                <p14:nvPr/>
              </p14:nvContentPartPr>
              <p14:xfrm>
                <a:off x="11614560" y="471634"/>
                <a:ext cx="125280" cy="10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A2A53E-7ED5-E2CF-CA48-797DE598E4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05560" y="462994"/>
                  <a:ext cx="142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F3A113-644B-68ED-3C60-7663B7814FCA}"/>
                    </a:ext>
                  </a:extLst>
                </p14:cNvPr>
                <p14:cNvContentPartPr/>
                <p14:nvPr/>
              </p14:nvContentPartPr>
              <p14:xfrm>
                <a:off x="11611320" y="430954"/>
                <a:ext cx="158760" cy="10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F3A113-644B-68ED-3C60-7663B7814F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02320" y="421954"/>
                  <a:ext cx="17640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10E08A-73CA-00D0-6E59-4C8F156C4B6B}"/>
                  </a:ext>
                </a:extLst>
              </p14:cNvPr>
              <p14:cNvContentPartPr/>
              <p14:nvPr/>
            </p14:nvContentPartPr>
            <p14:xfrm>
              <a:off x="10961520" y="1078234"/>
              <a:ext cx="194760" cy="49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10E08A-73CA-00D0-6E59-4C8F156C4B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52520" y="1069594"/>
                <a:ext cx="2124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D663C59-67F5-F1A6-7851-8AE1E7602F75}"/>
              </a:ext>
            </a:extLst>
          </p:cNvPr>
          <p:cNvGrpSpPr/>
          <p:nvPr/>
        </p:nvGrpSpPr>
        <p:grpSpPr>
          <a:xfrm>
            <a:off x="1869360" y="1247794"/>
            <a:ext cx="502920" cy="262440"/>
            <a:chOff x="1869360" y="1247794"/>
            <a:chExt cx="5029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9FE599-2C97-62E7-DB29-15A3B299E682}"/>
                    </a:ext>
                  </a:extLst>
                </p14:cNvPr>
                <p14:cNvContentPartPr/>
                <p14:nvPr/>
              </p14:nvContentPartPr>
              <p14:xfrm>
                <a:off x="1869360" y="1247794"/>
                <a:ext cx="223920" cy="26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9FE599-2C97-62E7-DB29-15A3B299E6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60360" y="1239154"/>
                  <a:ext cx="241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9C3F4C-2012-F0B8-39A4-7C131F71AAF3}"/>
                    </a:ext>
                  </a:extLst>
                </p14:cNvPr>
                <p14:cNvContentPartPr/>
                <p14:nvPr/>
              </p14:nvContentPartPr>
              <p14:xfrm>
                <a:off x="2215680" y="1285594"/>
                <a:ext cx="156600" cy="21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9C3F4C-2012-F0B8-39A4-7C131F71AA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07040" y="1276594"/>
                  <a:ext cx="1742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EA1E48-C998-B925-731B-D5B4C467E619}"/>
              </a:ext>
            </a:extLst>
          </p:cNvPr>
          <p:cNvGrpSpPr/>
          <p:nvPr/>
        </p:nvGrpSpPr>
        <p:grpSpPr>
          <a:xfrm>
            <a:off x="10941360" y="1099834"/>
            <a:ext cx="546480" cy="370800"/>
            <a:chOff x="10941360" y="1099834"/>
            <a:chExt cx="5464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6E2530-2305-AF38-70FB-22724601F3C3}"/>
                    </a:ext>
                  </a:extLst>
                </p14:cNvPr>
                <p14:cNvContentPartPr/>
                <p14:nvPr/>
              </p14:nvContentPartPr>
              <p14:xfrm>
                <a:off x="10941360" y="1145194"/>
                <a:ext cx="168120" cy="32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6E2530-2305-AF38-70FB-22724601F3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32360" y="1136554"/>
                  <a:ext cx="185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512AF9-5307-B609-6BA1-FC686CD23B4D}"/>
                    </a:ext>
                  </a:extLst>
                </p14:cNvPr>
                <p14:cNvContentPartPr/>
                <p14:nvPr/>
              </p14:nvContentPartPr>
              <p14:xfrm>
                <a:off x="11236920" y="1099834"/>
                <a:ext cx="250920" cy="35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512AF9-5307-B609-6BA1-FC686CD23B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27920" y="1091194"/>
                  <a:ext cx="26856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2E81801-1E5F-A0A8-B0F8-3ABAECC73657}"/>
                  </a:ext>
                </a:extLst>
              </p14:cNvPr>
              <p14:cNvContentPartPr/>
              <p14:nvPr/>
            </p14:nvContentPartPr>
            <p14:xfrm>
              <a:off x="2694120" y="1842154"/>
              <a:ext cx="936360" cy="597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2E81801-1E5F-A0A8-B0F8-3ABAECC736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85120" y="1833154"/>
                <a:ext cx="9540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D301234-A428-5602-5647-1E141A054C06}"/>
                  </a:ext>
                </a:extLst>
              </p14:cNvPr>
              <p14:cNvContentPartPr/>
              <p14:nvPr/>
            </p14:nvContentPartPr>
            <p14:xfrm>
              <a:off x="799080" y="1655674"/>
              <a:ext cx="1944000" cy="157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D301234-A428-5602-5647-1E141A054C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080" y="1647034"/>
                <a:ext cx="196164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7BB9557-02A8-3E07-EF95-E99E99B4DDF9}"/>
              </a:ext>
            </a:extLst>
          </p:cNvPr>
          <p:cNvGrpSpPr/>
          <p:nvPr/>
        </p:nvGrpSpPr>
        <p:grpSpPr>
          <a:xfrm>
            <a:off x="10933800" y="1725154"/>
            <a:ext cx="447120" cy="347760"/>
            <a:chOff x="10933800" y="1725154"/>
            <a:chExt cx="44712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214D3-E1DB-FBB6-9B6E-B247BAE8B42D}"/>
                    </a:ext>
                  </a:extLst>
                </p14:cNvPr>
                <p14:cNvContentPartPr/>
                <p14:nvPr/>
              </p14:nvContentPartPr>
              <p14:xfrm>
                <a:off x="10933800" y="1735594"/>
                <a:ext cx="56160" cy="33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214D3-E1DB-FBB6-9B6E-B247BAE8B4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24800" y="1726594"/>
                  <a:ext cx="73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3051D5-597F-ACE8-ED3E-47533A4027CA}"/>
                    </a:ext>
                  </a:extLst>
                </p14:cNvPr>
                <p14:cNvContentPartPr/>
                <p14:nvPr/>
              </p14:nvContentPartPr>
              <p14:xfrm>
                <a:off x="11241600" y="1731634"/>
                <a:ext cx="32760" cy="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3051D5-597F-ACE8-ED3E-47533A4027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32960" y="1722994"/>
                  <a:ext cx="50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4A45B7-A370-42BA-9387-94A40A69B0E0}"/>
                    </a:ext>
                  </a:extLst>
                </p14:cNvPr>
                <p14:cNvContentPartPr/>
                <p14:nvPr/>
              </p14:nvContentPartPr>
              <p14:xfrm>
                <a:off x="11100120" y="1725154"/>
                <a:ext cx="280800" cy="24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4A45B7-A370-42BA-9387-94A40A69B0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91120" y="1716514"/>
                  <a:ext cx="2984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3D4A9C-0414-ED2D-FA6F-73982E36CC0F}"/>
              </a:ext>
            </a:extLst>
          </p:cNvPr>
          <p:cNvGrpSpPr/>
          <p:nvPr/>
        </p:nvGrpSpPr>
        <p:grpSpPr>
          <a:xfrm>
            <a:off x="2014800" y="3328234"/>
            <a:ext cx="435960" cy="325440"/>
            <a:chOff x="2014800" y="3328234"/>
            <a:chExt cx="4359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6C2A5C-BB44-CFDF-7983-5F0058C8660C}"/>
                    </a:ext>
                  </a:extLst>
                </p14:cNvPr>
                <p14:cNvContentPartPr/>
                <p14:nvPr/>
              </p14:nvContentPartPr>
              <p14:xfrm>
                <a:off x="2014800" y="3328234"/>
                <a:ext cx="183960" cy="309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6C2A5C-BB44-CFDF-7983-5F0058C866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05800" y="3319234"/>
                  <a:ext cx="201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C02F23-2061-671C-A53F-045BABF92E6A}"/>
                    </a:ext>
                  </a:extLst>
                </p14:cNvPr>
                <p14:cNvContentPartPr/>
                <p14:nvPr/>
              </p14:nvContentPartPr>
              <p14:xfrm>
                <a:off x="2276880" y="3383314"/>
                <a:ext cx="78480" cy="252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C02F23-2061-671C-A53F-045BABF92E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67880" y="3374314"/>
                  <a:ext cx="96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51903E-A023-A89C-9A7B-63DCA46DF126}"/>
                    </a:ext>
                  </a:extLst>
                </p14:cNvPr>
                <p14:cNvContentPartPr/>
                <p14:nvPr/>
              </p14:nvContentPartPr>
              <p14:xfrm>
                <a:off x="2303880" y="3389074"/>
                <a:ext cx="146880" cy="264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51903E-A023-A89C-9A7B-63DCA46DF1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94880" y="3380434"/>
                  <a:ext cx="1645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733CDD-2A3A-C75F-1BF9-AD929B65D363}"/>
              </a:ext>
            </a:extLst>
          </p:cNvPr>
          <p:cNvGrpSpPr/>
          <p:nvPr/>
        </p:nvGrpSpPr>
        <p:grpSpPr>
          <a:xfrm>
            <a:off x="2980680" y="3302674"/>
            <a:ext cx="453960" cy="364320"/>
            <a:chOff x="2980680" y="3302674"/>
            <a:chExt cx="4539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395330-5BA1-F8F1-D531-7E40DA3B4CA1}"/>
                    </a:ext>
                  </a:extLst>
                </p14:cNvPr>
                <p14:cNvContentPartPr/>
                <p14:nvPr/>
              </p14:nvContentPartPr>
              <p14:xfrm>
                <a:off x="2980680" y="3302674"/>
                <a:ext cx="187200" cy="36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395330-5BA1-F8F1-D531-7E40DA3B4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2040" y="3294034"/>
                  <a:ext cx="2048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553523F-6E61-4946-720E-B11ED8B7B193}"/>
                    </a:ext>
                  </a:extLst>
                </p14:cNvPr>
                <p14:cNvContentPartPr/>
                <p14:nvPr/>
              </p14:nvContentPartPr>
              <p14:xfrm>
                <a:off x="3291720" y="3339754"/>
                <a:ext cx="142920" cy="247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553523F-6E61-4946-720E-B11ED8B7B1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3080" y="3331114"/>
                  <a:ext cx="1605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DFD303-A7AA-5D5E-FE62-0C43CC68609D}"/>
              </a:ext>
            </a:extLst>
          </p:cNvPr>
          <p:cNvGrpSpPr/>
          <p:nvPr/>
        </p:nvGrpSpPr>
        <p:grpSpPr>
          <a:xfrm>
            <a:off x="4263000" y="3234994"/>
            <a:ext cx="628200" cy="298440"/>
            <a:chOff x="4263000" y="3234994"/>
            <a:chExt cx="62820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19C816-3097-C0C1-07E7-BC50E394B893}"/>
                    </a:ext>
                  </a:extLst>
                </p14:cNvPr>
                <p14:cNvContentPartPr/>
                <p14:nvPr/>
              </p14:nvContentPartPr>
              <p14:xfrm>
                <a:off x="4335720" y="3260554"/>
                <a:ext cx="49680" cy="3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19C816-3097-C0C1-07E7-BC50E394B8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26720" y="3251554"/>
                  <a:ext cx="67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50069F-06EF-B319-214E-0E9FEC58CD9D}"/>
                    </a:ext>
                  </a:extLst>
                </p14:cNvPr>
                <p14:cNvContentPartPr/>
                <p14:nvPr/>
              </p14:nvContentPartPr>
              <p14:xfrm>
                <a:off x="4316280" y="3321754"/>
                <a:ext cx="131760" cy="176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50069F-06EF-B319-214E-0E9FEC58CD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7640" y="3313114"/>
                  <a:ext cx="149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4D0CE6-D852-2954-A306-80A1F396CDEF}"/>
                    </a:ext>
                  </a:extLst>
                </p14:cNvPr>
                <p14:cNvContentPartPr/>
                <p14:nvPr/>
              </p14:nvContentPartPr>
              <p14:xfrm>
                <a:off x="4263000" y="3234994"/>
                <a:ext cx="628200" cy="29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4D0CE6-D852-2954-A306-80A1F396CD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4360" y="3225994"/>
                  <a:ext cx="6458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FBE6339-5C32-7377-4470-6FD8CA164E41}"/>
              </a:ext>
            </a:extLst>
          </p:cNvPr>
          <p:cNvGrpSpPr/>
          <p:nvPr/>
        </p:nvGrpSpPr>
        <p:grpSpPr>
          <a:xfrm>
            <a:off x="1827600" y="1992634"/>
            <a:ext cx="5119560" cy="1051920"/>
            <a:chOff x="1827600" y="1992634"/>
            <a:chExt cx="5119560" cy="10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8B6BB9-F417-4B2F-8E88-48D2D6313F5D}"/>
                    </a:ext>
                  </a:extLst>
                </p14:cNvPr>
                <p14:cNvContentPartPr/>
                <p14:nvPr/>
              </p14:nvContentPartPr>
              <p14:xfrm>
                <a:off x="1935600" y="2008834"/>
                <a:ext cx="170640" cy="31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8B6BB9-F417-4B2F-8E88-48D2D6313F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26960" y="2000194"/>
                  <a:ext cx="18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943DD2-60B3-A755-3F8D-2EAC51524A44}"/>
                    </a:ext>
                  </a:extLst>
                </p14:cNvPr>
                <p14:cNvContentPartPr/>
                <p14:nvPr/>
              </p14:nvContentPartPr>
              <p14:xfrm>
                <a:off x="2262120" y="2035114"/>
                <a:ext cx="7920" cy="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943DD2-60B3-A755-3F8D-2EAC51524A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53480" y="2026474"/>
                  <a:ext cx="25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7D6F53-F0D1-4C98-2E2E-3993B62F72E1}"/>
                    </a:ext>
                  </a:extLst>
                </p14:cNvPr>
                <p14:cNvContentPartPr/>
                <p14:nvPr/>
              </p14:nvContentPartPr>
              <p14:xfrm>
                <a:off x="2205960" y="2062474"/>
                <a:ext cx="115920" cy="18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7D6F53-F0D1-4C98-2E2E-3993B62F72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97320" y="2053474"/>
                  <a:ext cx="133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889DD4-856F-8916-1324-26D15C666051}"/>
                    </a:ext>
                  </a:extLst>
                </p14:cNvPr>
                <p14:cNvContentPartPr/>
                <p14:nvPr/>
              </p14:nvContentPartPr>
              <p14:xfrm>
                <a:off x="2816160" y="2045554"/>
                <a:ext cx="138240" cy="24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889DD4-856F-8916-1324-26D15C6660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7520" y="2036554"/>
                  <a:ext cx="155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3F079B-BC34-A46B-9D48-650F8A29BF8A}"/>
                    </a:ext>
                  </a:extLst>
                </p14:cNvPr>
                <p14:cNvContentPartPr/>
                <p14:nvPr/>
              </p14:nvContentPartPr>
              <p14:xfrm>
                <a:off x="2925600" y="1992634"/>
                <a:ext cx="470880" cy="30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3F079B-BC34-A46B-9D48-650F8A29BF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6600" y="1983994"/>
                  <a:ext cx="488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F1AD7B-0B5D-6172-AC88-4561C9C585A5}"/>
                    </a:ext>
                  </a:extLst>
                </p14:cNvPr>
                <p14:cNvContentPartPr/>
                <p14:nvPr/>
              </p14:nvContentPartPr>
              <p14:xfrm>
                <a:off x="1934880" y="2725594"/>
                <a:ext cx="178920" cy="31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F1AD7B-0B5D-6172-AC88-4561C9C585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25880" y="2716594"/>
                  <a:ext cx="196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73484E-1DFD-127F-D31B-335ECCF3197E}"/>
                    </a:ext>
                  </a:extLst>
                </p14:cNvPr>
                <p14:cNvContentPartPr/>
                <p14:nvPr/>
              </p14:nvContentPartPr>
              <p14:xfrm>
                <a:off x="2259240" y="2751874"/>
                <a:ext cx="162360" cy="29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73484E-1DFD-127F-D31B-335ECCF319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50600" y="2742874"/>
                  <a:ext cx="180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CA95C5-077F-4CE5-D2B2-A7A7CC16455C}"/>
                    </a:ext>
                  </a:extLst>
                </p14:cNvPr>
                <p14:cNvContentPartPr/>
                <p14:nvPr/>
              </p14:nvContentPartPr>
              <p14:xfrm>
                <a:off x="2997960" y="2640994"/>
                <a:ext cx="216000" cy="259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CA95C5-077F-4CE5-D2B2-A7A7CC1645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88960" y="2632354"/>
                  <a:ext cx="233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A88527-1A66-489E-E377-20AFBEC9CD2F}"/>
                    </a:ext>
                  </a:extLst>
                </p14:cNvPr>
                <p14:cNvContentPartPr/>
                <p14:nvPr/>
              </p14:nvContentPartPr>
              <p14:xfrm>
                <a:off x="3102360" y="2629834"/>
                <a:ext cx="553680" cy="346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A88527-1A66-489E-E377-20AFBEC9CD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93720" y="2621194"/>
                  <a:ext cx="571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5EE0FC-94C3-4814-84E8-51744B9468B0}"/>
                    </a:ext>
                  </a:extLst>
                </p14:cNvPr>
                <p14:cNvContentPartPr/>
                <p14:nvPr/>
              </p14:nvContentPartPr>
              <p14:xfrm>
                <a:off x="4338960" y="2622634"/>
                <a:ext cx="233640" cy="273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5EE0FC-94C3-4814-84E8-51744B9468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9960" y="2613994"/>
                  <a:ext cx="251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895F69-D896-E08A-C158-B93FC8858B1C}"/>
                    </a:ext>
                  </a:extLst>
                </p14:cNvPr>
                <p14:cNvContentPartPr/>
                <p14:nvPr/>
              </p14:nvContentPartPr>
              <p14:xfrm>
                <a:off x="4360560" y="2626234"/>
                <a:ext cx="567360" cy="240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895F69-D896-E08A-C158-B93FC8858B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51560" y="2617594"/>
                  <a:ext cx="585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EB4B41-CBF7-BAFA-6547-327F553338B3}"/>
                    </a:ext>
                  </a:extLst>
                </p14:cNvPr>
                <p14:cNvContentPartPr/>
                <p14:nvPr/>
              </p14:nvContentPartPr>
              <p14:xfrm>
                <a:off x="1827600" y="2420314"/>
                <a:ext cx="5119560" cy="21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EB4B41-CBF7-BAFA-6547-327F55333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18960" y="2411674"/>
                  <a:ext cx="51372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5E3A255-1E14-88E2-5534-598192A4A7CE}"/>
              </a:ext>
            </a:extLst>
          </p:cNvPr>
          <p:cNvGrpSpPr/>
          <p:nvPr/>
        </p:nvGrpSpPr>
        <p:grpSpPr>
          <a:xfrm>
            <a:off x="1806720" y="3913234"/>
            <a:ext cx="9789480" cy="2184120"/>
            <a:chOff x="1806720" y="3913234"/>
            <a:chExt cx="9789480" cy="21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99A56D3-8C6C-7D0F-C16D-D8CE9F50E948}"/>
                    </a:ext>
                  </a:extLst>
                </p14:cNvPr>
                <p14:cNvContentPartPr/>
                <p14:nvPr/>
              </p14:nvContentPartPr>
              <p14:xfrm>
                <a:off x="2039640" y="4100794"/>
                <a:ext cx="71280" cy="24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99A56D3-8C6C-7D0F-C16D-D8CE9F50E9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31000" y="4092154"/>
                  <a:ext cx="88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4A72C1-6EE9-90B4-3C81-95B250B90CBB}"/>
                    </a:ext>
                  </a:extLst>
                </p14:cNvPr>
                <p14:cNvContentPartPr/>
                <p14:nvPr/>
              </p14:nvContentPartPr>
              <p14:xfrm>
                <a:off x="2288040" y="4080634"/>
                <a:ext cx="124560" cy="23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4A72C1-6EE9-90B4-3C81-95B250B90C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9040" y="4071994"/>
                  <a:ext cx="142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A65984-5F6B-1116-4B51-0DCF06634C28}"/>
                    </a:ext>
                  </a:extLst>
                </p14:cNvPr>
                <p14:cNvContentPartPr/>
                <p14:nvPr/>
              </p14:nvContentPartPr>
              <p14:xfrm>
                <a:off x="3072840" y="4082434"/>
                <a:ext cx="201960" cy="30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A65984-5F6B-1116-4B51-0DCF06634C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3840" y="4073434"/>
                  <a:ext cx="219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7B77F98-4371-FC94-7EDF-115A8402B0B7}"/>
                    </a:ext>
                  </a:extLst>
                </p14:cNvPr>
                <p14:cNvContentPartPr/>
                <p14:nvPr/>
              </p14:nvContentPartPr>
              <p14:xfrm>
                <a:off x="3440040" y="4083514"/>
                <a:ext cx="173160" cy="245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7B77F98-4371-FC94-7EDF-115A8402B0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1040" y="4074514"/>
                  <a:ext cx="190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21C1B7-4639-76D2-BCD5-AB285A2E9830}"/>
                    </a:ext>
                  </a:extLst>
                </p14:cNvPr>
                <p14:cNvContentPartPr/>
                <p14:nvPr/>
              </p14:nvContentPartPr>
              <p14:xfrm>
                <a:off x="4224120" y="3924394"/>
                <a:ext cx="167760" cy="328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21C1B7-4639-76D2-BCD5-AB285A2E98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15480" y="3915394"/>
                  <a:ext cx="1854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6D3048-AD62-0C3A-10F9-D04A63AD7F14}"/>
                    </a:ext>
                  </a:extLst>
                </p14:cNvPr>
                <p14:cNvContentPartPr/>
                <p14:nvPr/>
              </p14:nvContentPartPr>
              <p14:xfrm>
                <a:off x="4229160" y="3913234"/>
                <a:ext cx="71748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6D3048-AD62-0C3A-10F9-D04A63AD7F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20160" y="3904234"/>
                  <a:ext cx="735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90F9BB-A706-5734-AD78-81055EE891F2}"/>
                    </a:ext>
                  </a:extLst>
                </p14:cNvPr>
                <p14:cNvContentPartPr/>
                <p14:nvPr/>
              </p14:nvContentPartPr>
              <p14:xfrm>
                <a:off x="1806720" y="4199434"/>
                <a:ext cx="5603400" cy="39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90F9BB-A706-5734-AD78-81055EE891F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97720" y="4190434"/>
                  <a:ext cx="562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3AD60C-D06F-445F-7436-6E7D10F20E54}"/>
                    </a:ext>
                  </a:extLst>
                </p14:cNvPr>
                <p14:cNvContentPartPr/>
                <p14:nvPr/>
              </p14:nvContentPartPr>
              <p14:xfrm>
                <a:off x="10954320" y="4187194"/>
                <a:ext cx="248760" cy="52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3AD60C-D06F-445F-7436-6E7D10F20E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45680" y="4178554"/>
                  <a:ext cx="2664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00F610-35D3-55FA-F927-269F5106CEF4}"/>
                    </a:ext>
                  </a:extLst>
                </p14:cNvPr>
                <p14:cNvContentPartPr/>
                <p14:nvPr/>
              </p14:nvContentPartPr>
              <p14:xfrm>
                <a:off x="11334120" y="4241194"/>
                <a:ext cx="223920" cy="267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00F610-35D3-55FA-F927-269F5106CE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25480" y="4232194"/>
                  <a:ext cx="241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F86640-7514-7926-700F-4BC370DECB9C}"/>
                    </a:ext>
                  </a:extLst>
                </p14:cNvPr>
                <p14:cNvContentPartPr/>
                <p14:nvPr/>
              </p14:nvContentPartPr>
              <p14:xfrm>
                <a:off x="1925160" y="4810714"/>
                <a:ext cx="142200" cy="34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F86640-7514-7926-700F-4BC370DECB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16160" y="4802074"/>
                  <a:ext cx="159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169D2A-C6AA-D812-AE99-373254B6BBA7}"/>
                    </a:ext>
                  </a:extLst>
                </p14:cNvPr>
                <p14:cNvContentPartPr/>
                <p14:nvPr/>
              </p14:nvContentPartPr>
              <p14:xfrm>
                <a:off x="2265720" y="4760314"/>
                <a:ext cx="202680" cy="271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169D2A-C6AA-D812-AE99-373254B6BB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56720" y="4751314"/>
                  <a:ext cx="220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6F501A-DB63-C99A-B53F-EA174CBB8124}"/>
                    </a:ext>
                  </a:extLst>
                </p14:cNvPr>
                <p14:cNvContentPartPr/>
                <p14:nvPr/>
              </p14:nvContentPartPr>
              <p14:xfrm>
                <a:off x="3118200" y="4703074"/>
                <a:ext cx="158040" cy="37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6F501A-DB63-C99A-B53F-EA174CBB81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9200" y="4694074"/>
                  <a:ext cx="17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A905EED-EED0-3220-225F-E94B7C059B40}"/>
                    </a:ext>
                  </a:extLst>
                </p14:cNvPr>
                <p14:cNvContentPartPr/>
                <p14:nvPr/>
              </p14:nvContentPartPr>
              <p14:xfrm>
                <a:off x="3440400" y="4702354"/>
                <a:ext cx="141480" cy="316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A905EED-EED0-3220-225F-E94B7C059B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31400" y="4693354"/>
                  <a:ext cx="159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15BBE1-EB4A-7AA1-6C62-21ADF12C6F8B}"/>
                    </a:ext>
                  </a:extLst>
                </p14:cNvPr>
                <p14:cNvContentPartPr/>
                <p14:nvPr/>
              </p14:nvContentPartPr>
              <p14:xfrm>
                <a:off x="4008840" y="4659874"/>
                <a:ext cx="199800" cy="366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15BBE1-EB4A-7AA1-6C62-21ADF12C6F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99840" y="4651234"/>
                  <a:ext cx="217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EAB304-2B05-23AD-57D5-241A38EAACB1}"/>
                    </a:ext>
                  </a:extLst>
                </p14:cNvPr>
                <p14:cNvContentPartPr/>
                <p14:nvPr/>
              </p14:nvContentPartPr>
              <p14:xfrm>
                <a:off x="3393960" y="4655914"/>
                <a:ext cx="280080" cy="36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EAB304-2B05-23AD-57D5-241A38EAAC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84960" y="4646914"/>
                  <a:ext cx="297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2673DE-80BD-180C-7E56-70BFED196D15}"/>
                    </a:ext>
                  </a:extLst>
                </p14:cNvPr>
                <p14:cNvContentPartPr/>
                <p14:nvPr/>
              </p14:nvContentPartPr>
              <p14:xfrm>
                <a:off x="4380720" y="4707754"/>
                <a:ext cx="181440" cy="246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2673DE-80BD-180C-7E56-70BFED196D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72080" y="4698754"/>
                  <a:ext cx="199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650318-BDE8-1226-5542-1B92717B22B5}"/>
                    </a:ext>
                  </a:extLst>
                </p14:cNvPr>
                <p14:cNvContentPartPr/>
                <p14:nvPr/>
              </p14:nvContentPartPr>
              <p14:xfrm>
                <a:off x="5518320" y="4494274"/>
                <a:ext cx="327240" cy="540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650318-BDE8-1226-5542-1B92717B22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09320" y="4485634"/>
                  <a:ext cx="344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EDBB34-C8FC-E5C3-6D5A-063DEAAD5FC9}"/>
                    </a:ext>
                  </a:extLst>
                </p14:cNvPr>
                <p14:cNvContentPartPr/>
                <p14:nvPr/>
              </p14:nvContentPartPr>
              <p14:xfrm>
                <a:off x="5922600" y="4577434"/>
                <a:ext cx="227520" cy="24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EDBB34-C8FC-E5C3-6D5A-063DEAAD5F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13600" y="4568794"/>
                  <a:ext cx="245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70D63B-DBCE-855A-D1BB-25A122E963B2}"/>
                    </a:ext>
                  </a:extLst>
                </p14:cNvPr>
                <p14:cNvContentPartPr/>
                <p14:nvPr/>
              </p14:nvContentPartPr>
              <p14:xfrm>
                <a:off x="1946040" y="4885234"/>
                <a:ext cx="9612000" cy="54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70D63B-DBCE-855A-D1BB-25A122E963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7400" y="4876594"/>
                  <a:ext cx="96296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D5D33B-7AA2-FBAF-817C-4ACBB49CB348}"/>
                    </a:ext>
                  </a:extLst>
                </p14:cNvPr>
                <p14:cNvContentPartPr/>
                <p14:nvPr/>
              </p14:nvContentPartPr>
              <p14:xfrm>
                <a:off x="11031360" y="5154514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D5D33B-7AA2-FBAF-817C-4ACBB49CB3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22360" y="5145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7C7356-4BA6-CDB1-EED3-D44E2EB464D9}"/>
                    </a:ext>
                  </a:extLst>
                </p14:cNvPr>
                <p14:cNvContentPartPr/>
                <p14:nvPr/>
              </p14:nvContentPartPr>
              <p14:xfrm>
                <a:off x="11015880" y="5148034"/>
                <a:ext cx="15480" cy="1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7C7356-4BA6-CDB1-EED3-D44E2EB464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7240" y="5139034"/>
                  <a:ext cx="3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8A8BDB-7BC1-0633-4F4A-4F54B6FF2720}"/>
                    </a:ext>
                  </a:extLst>
                </p14:cNvPr>
                <p14:cNvContentPartPr/>
                <p14:nvPr/>
              </p14:nvContentPartPr>
              <p14:xfrm>
                <a:off x="11034240" y="5097994"/>
                <a:ext cx="70560" cy="12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8A8BDB-7BC1-0633-4F4A-4F54B6FF27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25240" y="5088994"/>
                  <a:ext cx="88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6338A33-8DDA-DC30-A1F6-88A2E500DAB0}"/>
                    </a:ext>
                  </a:extLst>
                </p14:cNvPr>
                <p14:cNvContentPartPr/>
                <p14:nvPr/>
              </p14:nvContentPartPr>
              <p14:xfrm>
                <a:off x="11149800" y="5065954"/>
                <a:ext cx="109080" cy="19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6338A33-8DDA-DC30-A1F6-88A2E500DA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140800" y="5056954"/>
                  <a:ext cx="126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164AAF-305B-746B-5490-497BD6144950}"/>
                    </a:ext>
                  </a:extLst>
                </p14:cNvPr>
                <p14:cNvContentPartPr/>
                <p14:nvPr/>
              </p14:nvContentPartPr>
              <p14:xfrm>
                <a:off x="11410440" y="5041114"/>
                <a:ext cx="122760" cy="183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164AAF-305B-746B-5490-497BD61449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01800" y="5032114"/>
                  <a:ext cx="140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A21993-C39E-0DB4-3FFC-2E90430E379A}"/>
                    </a:ext>
                  </a:extLst>
                </p14:cNvPr>
                <p14:cNvContentPartPr/>
                <p14:nvPr/>
              </p14:nvContentPartPr>
              <p14:xfrm>
                <a:off x="2080320" y="5477794"/>
                <a:ext cx="82080" cy="346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A21993-C39E-0DB4-3FFC-2E90430E37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71680" y="5469154"/>
                  <a:ext cx="99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E12C72-E880-80F8-C567-2ECE4B7A332C}"/>
                    </a:ext>
                  </a:extLst>
                </p14:cNvPr>
                <p14:cNvContentPartPr/>
                <p14:nvPr/>
              </p14:nvContentPartPr>
              <p14:xfrm>
                <a:off x="2392440" y="5450434"/>
                <a:ext cx="162720" cy="257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E12C72-E880-80F8-C567-2ECE4B7A33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83440" y="5441434"/>
                  <a:ext cx="180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DB493-8991-DF6F-AEF8-2B62FD6B38B5}"/>
                    </a:ext>
                  </a:extLst>
                </p14:cNvPr>
                <p14:cNvContentPartPr/>
                <p14:nvPr/>
              </p14:nvContentPartPr>
              <p14:xfrm>
                <a:off x="3224400" y="5434954"/>
                <a:ext cx="230400" cy="35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DB493-8991-DF6F-AEF8-2B62FD6B38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15400" y="5425954"/>
                  <a:ext cx="248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622D58-1B07-CDCC-49A7-A2AF1F49EAB9}"/>
                    </a:ext>
                  </a:extLst>
                </p14:cNvPr>
                <p14:cNvContentPartPr/>
                <p14:nvPr/>
              </p14:nvContentPartPr>
              <p14:xfrm>
                <a:off x="3627240" y="5442154"/>
                <a:ext cx="146880" cy="347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622D58-1B07-CDCC-49A7-A2AF1F49EA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18600" y="5433514"/>
                  <a:ext cx="164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8D6CF9-F611-4AD6-5DFD-D97C0239C757}"/>
                    </a:ext>
                  </a:extLst>
                </p14:cNvPr>
                <p14:cNvContentPartPr/>
                <p14:nvPr/>
              </p14:nvContentPartPr>
              <p14:xfrm>
                <a:off x="4255080" y="5505514"/>
                <a:ext cx="89280" cy="25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08D6CF9-F611-4AD6-5DFD-D97C0239C7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46440" y="5496874"/>
                  <a:ext cx="106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C0EA9F8-2044-1293-8CDB-D788B42C7140}"/>
                    </a:ext>
                  </a:extLst>
                </p14:cNvPr>
                <p14:cNvContentPartPr/>
                <p14:nvPr/>
              </p14:nvContentPartPr>
              <p14:xfrm>
                <a:off x="4280280" y="5400034"/>
                <a:ext cx="547560" cy="259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C0EA9F8-2044-1293-8CDB-D788B42C71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71640" y="5391394"/>
                  <a:ext cx="565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63852C-054F-7F94-4AC1-EBA42D6E918C}"/>
                    </a:ext>
                  </a:extLst>
                </p14:cNvPr>
                <p14:cNvContentPartPr/>
                <p14:nvPr/>
              </p14:nvContentPartPr>
              <p14:xfrm>
                <a:off x="5688240" y="5337394"/>
                <a:ext cx="236160" cy="422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D63852C-054F-7F94-4AC1-EBA42D6E91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79240" y="5328394"/>
                  <a:ext cx="2538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303A26-50D2-C971-457A-27818E8475DA}"/>
                    </a:ext>
                  </a:extLst>
                </p14:cNvPr>
                <p14:cNvContentPartPr/>
                <p14:nvPr/>
              </p14:nvContentPartPr>
              <p14:xfrm>
                <a:off x="6081360" y="5349274"/>
                <a:ext cx="164160" cy="247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303A26-50D2-C971-457A-27818E8475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2360" y="5340274"/>
                  <a:ext cx="181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88E047F-3302-988B-5576-47D262EDA677}"/>
                    </a:ext>
                  </a:extLst>
                </p14:cNvPr>
                <p14:cNvContentPartPr/>
                <p14:nvPr/>
              </p14:nvContentPartPr>
              <p14:xfrm>
                <a:off x="6966240" y="5220394"/>
                <a:ext cx="36000" cy="349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88E047F-3302-988B-5576-47D262EDA6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57240" y="5211754"/>
                  <a:ext cx="53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9DEFA3-7F4B-AD10-64C0-699F66573393}"/>
                    </a:ext>
                  </a:extLst>
                </p14:cNvPr>
                <p14:cNvContentPartPr/>
                <p14:nvPr/>
              </p14:nvContentPartPr>
              <p14:xfrm>
                <a:off x="7062720" y="5232994"/>
                <a:ext cx="159480" cy="36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9DEFA3-7F4B-AD10-64C0-699F665733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54080" y="5224354"/>
                  <a:ext cx="1771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58F0D5-852A-81AA-AA12-1A7A83F1C337}"/>
                    </a:ext>
                  </a:extLst>
                </p14:cNvPr>
                <p14:cNvContentPartPr/>
                <p14:nvPr/>
              </p14:nvContentPartPr>
              <p14:xfrm>
                <a:off x="7379880" y="5263594"/>
                <a:ext cx="186480" cy="26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58F0D5-852A-81AA-AA12-1A7A83F1C3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70880" y="5254954"/>
                  <a:ext cx="204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B8AECA-E62E-E16C-463E-D217FF8E2BE8}"/>
                    </a:ext>
                  </a:extLst>
                </p14:cNvPr>
                <p14:cNvContentPartPr/>
                <p14:nvPr/>
              </p14:nvContentPartPr>
              <p14:xfrm>
                <a:off x="2087880" y="5614954"/>
                <a:ext cx="9198000" cy="482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B8AECA-E62E-E16C-463E-D217FF8E2B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79240" y="5605954"/>
                  <a:ext cx="9215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DE1519-24D7-682C-8B94-DD883A655374}"/>
                    </a:ext>
                  </a:extLst>
                </p14:cNvPr>
                <p14:cNvContentPartPr/>
                <p14:nvPr/>
              </p14:nvContentPartPr>
              <p14:xfrm>
                <a:off x="11006880" y="5819074"/>
                <a:ext cx="109080" cy="258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DE1519-24D7-682C-8B94-DD883A6553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7880" y="5810434"/>
                  <a:ext cx="126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F740848-899C-C96F-32EA-5933932AFB10}"/>
                    </a:ext>
                  </a:extLst>
                </p14:cNvPr>
                <p14:cNvContentPartPr/>
                <p14:nvPr/>
              </p14:nvContentPartPr>
              <p14:xfrm>
                <a:off x="11308920" y="5791714"/>
                <a:ext cx="287280" cy="205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F740848-899C-C96F-32EA-5933932AFB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99920" y="5782714"/>
                  <a:ext cx="3049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A4DEFC-A613-2CC1-9FD6-7D9EA76174FF}"/>
              </a:ext>
            </a:extLst>
          </p:cNvPr>
          <p:cNvGrpSpPr/>
          <p:nvPr/>
        </p:nvGrpSpPr>
        <p:grpSpPr>
          <a:xfrm>
            <a:off x="2068440" y="6275914"/>
            <a:ext cx="394920" cy="294840"/>
            <a:chOff x="2068440" y="6275914"/>
            <a:chExt cx="39492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1DB2FA-75DC-B220-1AB6-A4D0C2887454}"/>
                    </a:ext>
                  </a:extLst>
                </p14:cNvPr>
                <p14:cNvContentPartPr/>
                <p14:nvPr/>
              </p14:nvContentPartPr>
              <p14:xfrm>
                <a:off x="2068440" y="6275914"/>
                <a:ext cx="34200" cy="294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1DB2FA-75DC-B220-1AB6-A4D0C28874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59440" y="6267274"/>
                  <a:ext cx="51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7A02E5E-CC29-9E6E-96EE-86D0E21B2B99}"/>
                    </a:ext>
                  </a:extLst>
                </p14:cNvPr>
                <p14:cNvContentPartPr/>
                <p14:nvPr/>
              </p14:nvContentPartPr>
              <p14:xfrm>
                <a:off x="2306400" y="6277714"/>
                <a:ext cx="156960" cy="213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7A02E5E-CC29-9E6E-96EE-86D0E21B2B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97400" y="6268714"/>
                  <a:ext cx="17460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BFFB92D-4B71-68B2-1F12-411250C64A70}"/>
              </a:ext>
            </a:extLst>
          </p:cNvPr>
          <p:cNvGrpSpPr/>
          <p:nvPr/>
        </p:nvGrpSpPr>
        <p:grpSpPr>
          <a:xfrm>
            <a:off x="3155640" y="6195994"/>
            <a:ext cx="550440" cy="343440"/>
            <a:chOff x="3155640" y="6195994"/>
            <a:chExt cx="55044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FCBDF6-379E-904D-CB4B-23F1E4FF4B9B}"/>
                    </a:ext>
                  </a:extLst>
                </p14:cNvPr>
                <p14:cNvContentPartPr/>
                <p14:nvPr/>
              </p14:nvContentPartPr>
              <p14:xfrm>
                <a:off x="3155640" y="6261154"/>
                <a:ext cx="173160" cy="27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FCBDF6-379E-904D-CB4B-23F1E4FF4B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46640" y="6252514"/>
                  <a:ext cx="190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451182-B969-632E-ADEE-0FD9A35CA8EE}"/>
                    </a:ext>
                  </a:extLst>
                </p14:cNvPr>
                <p14:cNvContentPartPr/>
                <p14:nvPr/>
              </p14:nvContentPartPr>
              <p14:xfrm>
                <a:off x="3525720" y="6195994"/>
                <a:ext cx="180360" cy="315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451182-B969-632E-ADEE-0FD9A35CA8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17080" y="6187354"/>
                  <a:ext cx="1980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244B09F-8E77-547E-29BD-04AB7ADDE57C}"/>
              </a:ext>
            </a:extLst>
          </p:cNvPr>
          <p:cNvGrpSpPr/>
          <p:nvPr/>
        </p:nvGrpSpPr>
        <p:grpSpPr>
          <a:xfrm>
            <a:off x="4299000" y="6227674"/>
            <a:ext cx="570600" cy="336600"/>
            <a:chOff x="4299000" y="6227674"/>
            <a:chExt cx="5706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D59620-7806-8AAA-8EEC-46264177FD71}"/>
                    </a:ext>
                  </a:extLst>
                </p14:cNvPr>
                <p14:cNvContentPartPr/>
                <p14:nvPr/>
              </p14:nvContentPartPr>
              <p14:xfrm>
                <a:off x="4299000" y="6232354"/>
                <a:ext cx="113400" cy="331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D59620-7806-8AAA-8EEC-46264177FD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90000" y="6223714"/>
                  <a:ext cx="131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C0DA533-68F4-0A33-7A64-985BD8B6B9BE}"/>
                    </a:ext>
                  </a:extLst>
                </p14:cNvPr>
                <p14:cNvContentPartPr/>
                <p14:nvPr/>
              </p14:nvContentPartPr>
              <p14:xfrm>
                <a:off x="4301520" y="6227674"/>
                <a:ext cx="568080" cy="222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C0DA533-68F4-0A33-7A64-985BD8B6B9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92880" y="6219034"/>
                  <a:ext cx="5857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74C4444-2D7C-EC9C-0D26-76C240D4B417}"/>
              </a:ext>
            </a:extLst>
          </p:cNvPr>
          <p:cNvGrpSpPr/>
          <p:nvPr/>
        </p:nvGrpSpPr>
        <p:grpSpPr>
          <a:xfrm>
            <a:off x="5705160" y="6114634"/>
            <a:ext cx="525960" cy="352800"/>
            <a:chOff x="5705160" y="6114634"/>
            <a:chExt cx="52596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7F98F17-5DD9-8F98-F9B5-BF2B07EA6BB2}"/>
                    </a:ext>
                  </a:extLst>
                </p14:cNvPr>
                <p14:cNvContentPartPr/>
                <p14:nvPr/>
              </p14:nvContentPartPr>
              <p14:xfrm>
                <a:off x="5705160" y="6140554"/>
                <a:ext cx="207360" cy="326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7F98F17-5DD9-8F98-F9B5-BF2B07EA6B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96520" y="6131914"/>
                  <a:ext cx="225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72F8557-8E64-9A5D-D70F-DA3ACDC9BF7C}"/>
                    </a:ext>
                  </a:extLst>
                </p14:cNvPr>
                <p14:cNvContentPartPr/>
                <p14:nvPr/>
              </p14:nvContentPartPr>
              <p14:xfrm>
                <a:off x="6059760" y="6114634"/>
                <a:ext cx="171360" cy="232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72F8557-8E64-9A5D-D70F-DA3ACDC9BF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50760" y="6105634"/>
                  <a:ext cx="18900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8E359F-6136-1535-8279-7DD5DB23D5D6}"/>
              </a:ext>
            </a:extLst>
          </p:cNvPr>
          <p:cNvGrpSpPr/>
          <p:nvPr/>
        </p:nvGrpSpPr>
        <p:grpSpPr>
          <a:xfrm>
            <a:off x="8187720" y="6019954"/>
            <a:ext cx="280080" cy="291600"/>
            <a:chOff x="8187720" y="6019954"/>
            <a:chExt cx="2800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356E4CB-C4B9-588D-C8B6-D2E6A8032D3F}"/>
                    </a:ext>
                  </a:extLst>
                </p14:cNvPr>
                <p14:cNvContentPartPr/>
                <p14:nvPr/>
              </p14:nvContentPartPr>
              <p14:xfrm>
                <a:off x="8187720" y="6019954"/>
                <a:ext cx="55440" cy="263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356E4CB-C4B9-588D-C8B6-D2E6A8032D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78720" y="6010954"/>
                  <a:ext cx="73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D97070-26AE-562E-B67F-527A463662E8}"/>
                    </a:ext>
                  </a:extLst>
                </p14:cNvPr>
                <p14:cNvContentPartPr/>
                <p14:nvPr/>
              </p14:nvContentPartPr>
              <p14:xfrm>
                <a:off x="8321280" y="6042274"/>
                <a:ext cx="146520" cy="269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D97070-26AE-562E-B67F-527A463662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12280" y="6033634"/>
                  <a:ext cx="16416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BE9868E-80A5-031E-E2B9-44A641A438A9}"/>
                  </a:ext>
                </a:extLst>
              </p14:cNvPr>
              <p14:cNvContentPartPr/>
              <p14:nvPr/>
            </p14:nvContentPartPr>
            <p14:xfrm>
              <a:off x="8647800" y="6005194"/>
              <a:ext cx="84240" cy="228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BE9868E-80A5-031E-E2B9-44A641A438A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638800" y="5996554"/>
                <a:ext cx="10188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A47ED7B-E4D9-5A12-2EB5-C2E6DE422B7F}"/>
              </a:ext>
            </a:extLst>
          </p:cNvPr>
          <p:cNvGrpSpPr/>
          <p:nvPr/>
        </p:nvGrpSpPr>
        <p:grpSpPr>
          <a:xfrm>
            <a:off x="6976320" y="5980714"/>
            <a:ext cx="643680" cy="322560"/>
            <a:chOff x="6976320" y="5980714"/>
            <a:chExt cx="6436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B26B4D-FFEB-8774-0F9C-4D0532B6A9F9}"/>
                    </a:ext>
                  </a:extLst>
                </p14:cNvPr>
                <p14:cNvContentPartPr/>
                <p14:nvPr/>
              </p14:nvContentPartPr>
              <p14:xfrm>
                <a:off x="6976320" y="5980714"/>
                <a:ext cx="86760" cy="240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B26B4D-FFEB-8774-0F9C-4D0532B6A9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67680" y="5972074"/>
                  <a:ext cx="104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60D8A2-0D5E-FD5C-636C-0C47948C57AC}"/>
                    </a:ext>
                  </a:extLst>
                </p14:cNvPr>
                <p14:cNvContentPartPr/>
                <p14:nvPr/>
              </p14:nvContentPartPr>
              <p14:xfrm>
                <a:off x="7182960" y="6051274"/>
                <a:ext cx="153360" cy="252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60D8A2-0D5E-FD5C-636C-0C47948C57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73960" y="6042634"/>
                  <a:ext cx="171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341ECB5-21FF-DECE-B72B-3AD264CFA5D3}"/>
                    </a:ext>
                  </a:extLst>
                </p14:cNvPr>
                <p14:cNvContentPartPr/>
                <p14:nvPr/>
              </p14:nvContentPartPr>
              <p14:xfrm>
                <a:off x="7492920" y="6031834"/>
                <a:ext cx="127080" cy="228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341ECB5-21FF-DECE-B72B-3AD264CFA5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84280" y="6023194"/>
                  <a:ext cx="14472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5F06A3-9956-E1A2-B5C7-F9E6D9128456}"/>
              </a:ext>
            </a:extLst>
          </p:cNvPr>
          <p:cNvGrpSpPr/>
          <p:nvPr/>
        </p:nvGrpSpPr>
        <p:grpSpPr>
          <a:xfrm>
            <a:off x="1670640" y="568474"/>
            <a:ext cx="416520" cy="347040"/>
            <a:chOff x="1670640" y="568474"/>
            <a:chExt cx="41652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3FB30C-7DDD-E51A-D97E-2E2CB42A774A}"/>
                    </a:ext>
                  </a:extLst>
                </p14:cNvPr>
                <p14:cNvContentPartPr/>
                <p14:nvPr/>
              </p14:nvContentPartPr>
              <p14:xfrm>
                <a:off x="1670640" y="568474"/>
                <a:ext cx="83520" cy="34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3FB30C-7DDD-E51A-D97E-2E2CB42A77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62000" y="559474"/>
                  <a:ext cx="101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2DC798-E6E7-1C86-ED7B-7E740DE93848}"/>
                    </a:ext>
                  </a:extLst>
                </p14:cNvPr>
                <p14:cNvContentPartPr/>
                <p14:nvPr/>
              </p14:nvContentPartPr>
              <p14:xfrm>
                <a:off x="1897080" y="603034"/>
                <a:ext cx="190080" cy="15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2DC798-E6E7-1C86-ED7B-7E740DE938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8080" y="594394"/>
                  <a:ext cx="2077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AA343D-0C35-FF65-4F81-239E6A85AE8F}"/>
                  </a:ext>
                </a:extLst>
              </p14:cNvPr>
              <p14:cNvContentPartPr/>
              <p14:nvPr/>
            </p14:nvContentPartPr>
            <p14:xfrm>
              <a:off x="2592240" y="629674"/>
              <a:ext cx="121680" cy="32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AA343D-0C35-FF65-4F81-239E6A85AE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3240" y="621034"/>
                <a:ext cx="139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8E38EA-BB8A-EB04-25BB-4A0057C359C3}"/>
                  </a:ext>
                </a:extLst>
              </p14:cNvPr>
              <p14:cNvContentPartPr/>
              <p14:nvPr/>
            </p14:nvContentPartPr>
            <p14:xfrm>
              <a:off x="2919480" y="686914"/>
              <a:ext cx="36360" cy="1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8E38EA-BB8A-EB04-25BB-4A0057C359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0840" y="678274"/>
                <a:ext cx="540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BCCEB46-68D2-61F4-CF64-23E165368485}"/>
              </a:ext>
            </a:extLst>
          </p:cNvPr>
          <p:cNvGrpSpPr/>
          <p:nvPr/>
        </p:nvGrpSpPr>
        <p:grpSpPr>
          <a:xfrm>
            <a:off x="3460920" y="558034"/>
            <a:ext cx="507960" cy="299880"/>
            <a:chOff x="3460920" y="558034"/>
            <a:chExt cx="50796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275605-6E7D-38C3-AA81-1A1B36EADE95}"/>
                    </a:ext>
                  </a:extLst>
                </p14:cNvPr>
                <p14:cNvContentPartPr/>
                <p14:nvPr/>
              </p14:nvContentPartPr>
              <p14:xfrm>
                <a:off x="3474240" y="608794"/>
                <a:ext cx="159480" cy="24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275605-6E7D-38C3-AA81-1A1B36EAD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65240" y="599794"/>
                  <a:ext cx="177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FB08E7-4EAC-D432-216A-96C21DFB3B8D}"/>
                    </a:ext>
                  </a:extLst>
                </p14:cNvPr>
                <p14:cNvContentPartPr/>
                <p14:nvPr/>
              </p14:nvContentPartPr>
              <p14:xfrm>
                <a:off x="3460920" y="558034"/>
                <a:ext cx="507960" cy="27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FB08E7-4EAC-D432-216A-96C21DFB3B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1920" y="549394"/>
                  <a:ext cx="52560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B56C3-EC65-5BAB-9BE0-1A752F5C2D29}"/>
              </a:ext>
            </a:extLst>
          </p:cNvPr>
          <p:cNvGrpSpPr/>
          <p:nvPr/>
        </p:nvGrpSpPr>
        <p:grpSpPr>
          <a:xfrm>
            <a:off x="4549200" y="526354"/>
            <a:ext cx="396720" cy="536400"/>
            <a:chOff x="4549200" y="526354"/>
            <a:chExt cx="39672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8F5360-C8A5-ABBC-A041-7C1E5EF7DEFF}"/>
                    </a:ext>
                  </a:extLst>
                </p14:cNvPr>
                <p14:cNvContentPartPr/>
                <p14:nvPr/>
              </p14:nvContentPartPr>
              <p14:xfrm>
                <a:off x="4549200" y="526354"/>
                <a:ext cx="221760" cy="53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8F5360-C8A5-ABBC-A041-7C1E5EF7DE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0200" y="517714"/>
                  <a:ext cx="2394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F7C58F-9654-96B3-8E59-8491F8EE6A7E}"/>
                    </a:ext>
                  </a:extLst>
                </p14:cNvPr>
                <p14:cNvContentPartPr/>
                <p14:nvPr/>
              </p14:nvContentPartPr>
              <p14:xfrm>
                <a:off x="4801920" y="602674"/>
                <a:ext cx="144000" cy="23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F7C58F-9654-96B3-8E59-8491F8EE6A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3280" y="593674"/>
                  <a:ext cx="1616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4706DB-34DB-F565-56A6-BAC9D588645D}"/>
              </a:ext>
            </a:extLst>
          </p:cNvPr>
          <p:cNvGrpSpPr/>
          <p:nvPr/>
        </p:nvGrpSpPr>
        <p:grpSpPr>
          <a:xfrm>
            <a:off x="5500680" y="582154"/>
            <a:ext cx="317880" cy="299160"/>
            <a:chOff x="5500680" y="582154"/>
            <a:chExt cx="3178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63BE64-5FDA-DA52-7F0E-AD3BFFD516DB}"/>
                    </a:ext>
                  </a:extLst>
                </p14:cNvPr>
                <p14:cNvContentPartPr/>
                <p14:nvPr/>
              </p14:nvContentPartPr>
              <p14:xfrm>
                <a:off x="5500680" y="639034"/>
                <a:ext cx="54000" cy="24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63BE64-5FDA-DA52-7F0E-AD3BFFD516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1680" y="630394"/>
                  <a:ext cx="71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EE8E27-4835-A315-D1F7-4ED149F1513B}"/>
                    </a:ext>
                  </a:extLst>
                </p14:cNvPr>
                <p14:cNvContentPartPr/>
                <p14:nvPr/>
              </p14:nvContentPartPr>
              <p14:xfrm>
                <a:off x="5606520" y="582154"/>
                <a:ext cx="21204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EE8E27-4835-A315-D1F7-4ED149F15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97880" y="573154"/>
                  <a:ext cx="22968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5742A6-4EB7-6CAB-FE9D-8F79032347E8}"/>
                  </a:ext>
                </a:extLst>
              </p14:cNvPr>
              <p14:cNvContentPartPr/>
              <p14:nvPr/>
            </p14:nvContentPartPr>
            <p14:xfrm>
              <a:off x="5978400" y="621034"/>
              <a:ext cx="110160" cy="137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5742A6-4EB7-6CAB-FE9D-8F79032347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9760" y="612394"/>
                <a:ext cx="12780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F8A74-0125-E43B-98ED-9427793461B7}"/>
              </a:ext>
            </a:extLst>
          </p:cNvPr>
          <p:cNvGrpSpPr/>
          <p:nvPr/>
        </p:nvGrpSpPr>
        <p:grpSpPr>
          <a:xfrm>
            <a:off x="6812520" y="582154"/>
            <a:ext cx="612000" cy="266400"/>
            <a:chOff x="6812520" y="582154"/>
            <a:chExt cx="61200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520AA1-AB28-3AA0-752E-76A3BCC2F4F7}"/>
                    </a:ext>
                  </a:extLst>
                </p14:cNvPr>
                <p14:cNvContentPartPr/>
                <p14:nvPr/>
              </p14:nvContentPartPr>
              <p14:xfrm>
                <a:off x="6812520" y="608794"/>
                <a:ext cx="56520" cy="18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520AA1-AB28-3AA0-752E-76A3BCC2F4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3520" y="599794"/>
                  <a:ext cx="74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1333D1-B950-7BA2-E0A7-AB39FA6DBFDA}"/>
                    </a:ext>
                  </a:extLst>
                </p14:cNvPr>
                <p14:cNvContentPartPr/>
                <p14:nvPr/>
              </p14:nvContentPartPr>
              <p14:xfrm>
                <a:off x="7025280" y="591154"/>
                <a:ext cx="130680" cy="25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1333D1-B950-7BA2-E0A7-AB39FA6DB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16640" y="582514"/>
                  <a:ext cx="148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302EBB-F13E-BF59-6C2E-F74F9962E0EF}"/>
                    </a:ext>
                  </a:extLst>
                </p14:cNvPr>
                <p14:cNvContentPartPr/>
                <p14:nvPr/>
              </p14:nvContentPartPr>
              <p14:xfrm>
                <a:off x="7141920" y="582154"/>
                <a:ext cx="118440" cy="1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302EBB-F13E-BF59-6C2E-F74F9962E0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2920" y="573154"/>
                  <a:ext cx="136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9BCC9B-845F-226E-EB60-4474B1F47A6D}"/>
                    </a:ext>
                  </a:extLst>
                </p14:cNvPr>
                <p14:cNvContentPartPr/>
                <p14:nvPr/>
              </p14:nvContentPartPr>
              <p14:xfrm>
                <a:off x="7272960" y="591154"/>
                <a:ext cx="151560" cy="15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9BCC9B-845F-226E-EB60-4474B1F47A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4320" y="582514"/>
                  <a:ext cx="16920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AEA9E3-B1CA-D03F-F28B-197740036543}"/>
                  </a:ext>
                </a:extLst>
              </p14:cNvPr>
              <p14:cNvContentPartPr/>
              <p14:nvPr/>
            </p14:nvContentPartPr>
            <p14:xfrm>
              <a:off x="1762080" y="1448674"/>
              <a:ext cx="70200" cy="218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AEA9E3-B1CA-D03F-F28B-1977400365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53440" y="1439674"/>
                <a:ext cx="878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D62CF19-EDD6-D22F-1DB2-56C082F93F8E}"/>
              </a:ext>
            </a:extLst>
          </p:cNvPr>
          <p:cNvGrpSpPr/>
          <p:nvPr/>
        </p:nvGrpSpPr>
        <p:grpSpPr>
          <a:xfrm>
            <a:off x="2012280" y="1441474"/>
            <a:ext cx="147960" cy="252720"/>
            <a:chOff x="2012280" y="1441474"/>
            <a:chExt cx="1479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AB1797-E0AC-F372-9A11-7AF7BFF1A3CE}"/>
                    </a:ext>
                  </a:extLst>
                </p14:cNvPr>
                <p14:cNvContentPartPr/>
                <p14:nvPr/>
              </p14:nvContentPartPr>
              <p14:xfrm>
                <a:off x="2032800" y="1474234"/>
                <a:ext cx="38520" cy="18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AB1797-E0AC-F372-9A11-7AF7BFF1A3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3800" y="1465594"/>
                  <a:ext cx="5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C72C89-9190-912C-C5B8-05D57D1FC53B}"/>
                    </a:ext>
                  </a:extLst>
                </p14:cNvPr>
                <p14:cNvContentPartPr/>
                <p14:nvPr/>
              </p14:nvContentPartPr>
              <p14:xfrm>
                <a:off x="2012280" y="1441474"/>
                <a:ext cx="147960" cy="25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C72C89-9190-912C-C5B8-05D57D1FC5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3280" y="1432834"/>
                  <a:ext cx="16560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2527B80-C617-90E1-4ED7-A60BE53FBFEB}"/>
                  </a:ext>
                </a:extLst>
              </p14:cNvPr>
              <p14:cNvContentPartPr/>
              <p14:nvPr/>
            </p14:nvContentPartPr>
            <p14:xfrm>
              <a:off x="2689800" y="1372354"/>
              <a:ext cx="104040" cy="360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2527B80-C617-90E1-4ED7-A60BE53FBF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0800" y="1363714"/>
                <a:ext cx="1216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09351DF-C43D-AE10-EE1E-F1479CD989A4}"/>
                  </a:ext>
                </a:extLst>
              </p14:cNvPr>
              <p14:cNvContentPartPr/>
              <p14:nvPr/>
            </p14:nvContentPartPr>
            <p14:xfrm>
              <a:off x="2988240" y="1466314"/>
              <a:ext cx="99000" cy="155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09351DF-C43D-AE10-EE1E-F1479CD989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9240" y="1457674"/>
                <a:ext cx="11664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4A0CB-2D88-E5C9-D800-1559D012AC58}"/>
              </a:ext>
            </a:extLst>
          </p:cNvPr>
          <p:cNvGrpSpPr/>
          <p:nvPr/>
        </p:nvGrpSpPr>
        <p:grpSpPr>
          <a:xfrm>
            <a:off x="3512760" y="1342834"/>
            <a:ext cx="375840" cy="234720"/>
            <a:chOff x="3512760" y="1342834"/>
            <a:chExt cx="37584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5FD94A-4858-9E67-2528-9C9A64B6EC32}"/>
                    </a:ext>
                  </a:extLst>
                </p14:cNvPr>
                <p14:cNvContentPartPr/>
                <p14:nvPr/>
              </p14:nvContentPartPr>
              <p14:xfrm>
                <a:off x="3545520" y="1352914"/>
                <a:ext cx="71280" cy="22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5FD94A-4858-9E67-2528-9C9A64B6EC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6880" y="1343914"/>
                  <a:ext cx="88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E07395-81DD-B722-552F-5C4D69E14943}"/>
                    </a:ext>
                  </a:extLst>
                </p14:cNvPr>
                <p14:cNvContentPartPr/>
                <p14:nvPr/>
              </p14:nvContentPartPr>
              <p14:xfrm>
                <a:off x="3512760" y="1342834"/>
                <a:ext cx="375840" cy="19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E07395-81DD-B722-552F-5C4D69E149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3760" y="1334194"/>
                  <a:ext cx="39348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71D77E-1316-4998-5DA6-0A672BCDFCA1}"/>
                  </a:ext>
                </a:extLst>
              </p14:cNvPr>
              <p14:cNvContentPartPr/>
              <p14:nvPr/>
            </p14:nvContentPartPr>
            <p14:xfrm>
              <a:off x="4430040" y="1390354"/>
              <a:ext cx="180720" cy="340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71D77E-1316-4998-5DA6-0A672BCDFC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21400" y="1381714"/>
                <a:ext cx="1983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9689E63-A12F-27D5-B9DC-8836217642AC}"/>
                  </a:ext>
                </a:extLst>
              </p14:cNvPr>
              <p14:cNvContentPartPr/>
              <p14:nvPr/>
            </p14:nvContentPartPr>
            <p14:xfrm>
              <a:off x="4794000" y="1433554"/>
              <a:ext cx="159840" cy="236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9689E63-A12F-27D5-B9DC-8836217642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85360" y="1424914"/>
                <a:ext cx="17748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BA6BCC4-105E-9DA4-5033-A969EA01B983}"/>
              </a:ext>
            </a:extLst>
          </p:cNvPr>
          <p:cNvGrpSpPr/>
          <p:nvPr/>
        </p:nvGrpSpPr>
        <p:grpSpPr>
          <a:xfrm>
            <a:off x="5628120" y="1260394"/>
            <a:ext cx="244440" cy="307080"/>
            <a:chOff x="5628120" y="1260394"/>
            <a:chExt cx="2444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185953-9B1E-3D85-2464-074971F69C71}"/>
                    </a:ext>
                  </a:extLst>
                </p14:cNvPr>
                <p14:cNvContentPartPr/>
                <p14:nvPr/>
              </p14:nvContentPartPr>
              <p14:xfrm>
                <a:off x="5628120" y="1267954"/>
                <a:ext cx="48600" cy="29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185953-9B1E-3D85-2464-074971F69C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19480" y="1259314"/>
                  <a:ext cx="66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DB2D95-CA77-194D-E384-168721EF4794}"/>
                    </a:ext>
                  </a:extLst>
                </p14:cNvPr>
                <p14:cNvContentPartPr/>
                <p14:nvPr/>
              </p14:nvContentPartPr>
              <p14:xfrm>
                <a:off x="5795160" y="1263634"/>
                <a:ext cx="13320" cy="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DB2D95-CA77-194D-E384-168721EF47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6160" y="1254994"/>
                  <a:ext cx="30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2B0EC7-ABF2-A813-9907-760CCC054E1B}"/>
                    </a:ext>
                  </a:extLst>
                </p14:cNvPr>
                <p14:cNvContentPartPr/>
                <p14:nvPr/>
              </p14:nvContentPartPr>
              <p14:xfrm>
                <a:off x="5767800" y="1260394"/>
                <a:ext cx="104760" cy="28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2B0EC7-ABF2-A813-9907-760CCC054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9160" y="1251754"/>
                  <a:ext cx="12240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A89CCCA-424F-3862-325C-097C9618835B}"/>
                  </a:ext>
                </a:extLst>
              </p14:cNvPr>
              <p14:cNvContentPartPr/>
              <p14:nvPr/>
            </p14:nvContentPartPr>
            <p14:xfrm>
              <a:off x="6048240" y="1273714"/>
              <a:ext cx="100080" cy="123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A89CCCA-424F-3862-325C-097C9618835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39240" y="1265074"/>
                <a:ext cx="11772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56DDD-5282-733B-E968-E5CC678244E2}"/>
              </a:ext>
            </a:extLst>
          </p:cNvPr>
          <p:cNvGrpSpPr/>
          <p:nvPr/>
        </p:nvGrpSpPr>
        <p:grpSpPr>
          <a:xfrm>
            <a:off x="6912960" y="1229434"/>
            <a:ext cx="566280" cy="269640"/>
            <a:chOff x="6912960" y="1229434"/>
            <a:chExt cx="56628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B1DEC4-1B69-C719-EBCD-8A77FD13044C}"/>
                    </a:ext>
                  </a:extLst>
                </p14:cNvPr>
                <p14:cNvContentPartPr/>
                <p14:nvPr/>
              </p14:nvContentPartPr>
              <p14:xfrm>
                <a:off x="6912960" y="1229434"/>
                <a:ext cx="34200" cy="21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B1DEC4-1B69-C719-EBCD-8A77FD1304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04320" y="1220434"/>
                  <a:ext cx="51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1903E8-EB7E-60C8-DE8E-31AEFC9F8422}"/>
                    </a:ext>
                  </a:extLst>
                </p14:cNvPr>
                <p14:cNvContentPartPr/>
                <p14:nvPr/>
              </p14:nvContentPartPr>
              <p14:xfrm>
                <a:off x="7010160" y="1240234"/>
                <a:ext cx="177840" cy="25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1903E8-EB7E-60C8-DE8E-31AEFC9F84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1520" y="1231234"/>
                  <a:ext cx="195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20CF01-B84C-148C-67ED-8DCA539747F4}"/>
                    </a:ext>
                  </a:extLst>
                </p14:cNvPr>
                <p14:cNvContentPartPr/>
                <p14:nvPr/>
              </p14:nvContentPartPr>
              <p14:xfrm>
                <a:off x="7312920" y="1271194"/>
                <a:ext cx="166320" cy="18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20CF01-B84C-148C-67ED-8DCA539747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03920" y="1262554"/>
                  <a:ext cx="18396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D5FDF02-57A5-4126-4AC6-50D47FE4B9A8}"/>
                  </a:ext>
                </a:extLst>
              </p14:cNvPr>
              <p14:cNvContentPartPr/>
              <p14:nvPr/>
            </p14:nvContentPartPr>
            <p14:xfrm>
              <a:off x="7930320" y="1205674"/>
              <a:ext cx="44640" cy="187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D5FDF02-57A5-4126-4AC6-50D47FE4B9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21320" y="1196674"/>
                <a:ext cx="622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31D589D-00BF-EEF3-9342-4AA7D7178C75}"/>
              </a:ext>
            </a:extLst>
          </p:cNvPr>
          <p:cNvGrpSpPr/>
          <p:nvPr/>
        </p:nvGrpSpPr>
        <p:grpSpPr>
          <a:xfrm>
            <a:off x="1830840" y="2011714"/>
            <a:ext cx="356760" cy="302400"/>
            <a:chOff x="1830840" y="2011714"/>
            <a:chExt cx="35676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AB5C3E-28B2-193A-E672-6FE63648AA5F}"/>
                    </a:ext>
                  </a:extLst>
                </p14:cNvPr>
                <p14:cNvContentPartPr/>
                <p14:nvPr/>
              </p14:nvContentPartPr>
              <p14:xfrm>
                <a:off x="1830840" y="2011714"/>
                <a:ext cx="51840" cy="302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AB5C3E-28B2-193A-E672-6FE63648AA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22200" y="2003074"/>
                  <a:ext cx="69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00F95A-8EA7-E1FE-273C-F2F52F5428A6}"/>
                    </a:ext>
                  </a:extLst>
                </p14:cNvPr>
                <p14:cNvContentPartPr/>
                <p14:nvPr/>
              </p14:nvContentPartPr>
              <p14:xfrm>
                <a:off x="2042520" y="2083354"/>
                <a:ext cx="145080" cy="15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00F95A-8EA7-E1FE-273C-F2F52F5428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3520" y="2074354"/>
                  <a:ext cx="1627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990EB8-E111-2765-351B-0D27C8A1FD5A}"/>
                  </a:ext>
                </a:extLst>
              </p14:cNvPr>
              <p14:cNvContentPartPr/>
              <p14:nvPr/>
            </p14:nvContentPartPr>
            <p14:xfrm>
              <a:off x="2621040" y="2074714"/>
              <a:ext cx="150120" cy="340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990EB8-E111-2765-351B-0D27C8A1FD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2040" y="2065714"/>
                <a:ext cx="1677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3E98345-DFA2-3B28-DA9E-261553CDFDC9}"/>
                  </a:ext>
                </a:extLst>
              </p14:cNvPr>
              <p14:cNvContentPartPr/>
              <p14:nvPr/>
            </p14:nvContentPartPr>
            <p14:xfrm>
              <a:off x="3063120" y="2114314"/>
              <a:ext cx="159480" cy="216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3E98345-DFA2-3B28-DA9E-261553CDFD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54480" y="2105314"/>
                <a:ext cx="1771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D49AB8F-2F6A-61AA-ACC5-D85E928C7915}"/>
              </a:ext>
            </a:extLst>
          </p:cNvPr>
          <p:cNvGrpSpPr/>
          <p:nvPr/>
        </p:nvGrpSpPr>
        <p:grpSpPr>
          <a:xfrm>
            <a:off x="3496920" y="2151034"/>
            <a:ext cx="563400" cy="269640"/>
            <a:chOff x="3496920" y="2151034"/>
            <a:chExt cx="5634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0A95C6-38E0-DD0A-37A3-1F67809D6DCD}"/>
                    </a:ext>
                  </a:extLst>
                </p14:cNvPr>
                <p14:cNvContentPartPr/>
                <p14:nvPr/>
              </p14:nvContentPartPr>
              <p14:xfrm>
                <a:off x="3496920" y="2192074"/>
                <a:ext cx="120240" cy="228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0A95C6-38E0-DD0A-37A3-1F67809D6D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88280" y="2183434"/>
                  <a:ext cx="137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F98B41-9516-7C17-D321-07BAF0F8F442}"/>
                    </a:ext>
                  </a:extLst>
                </p14:cNvPr>
                <p14:cNvContentPartPr/>
                <p14:nvPr/>
              </p14:nvContentPartPr>
              <p14:xfrm>
                <a:off x="3522840" y="2151034"/>
                <a:ext cx="537480" cy="26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F98B41-9516-7C17-D321-07BAF0F8F4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4200" y="2142034"/>
                  <a:ext cx="5551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27ACE8-DDC7-07AD-BD47-A84943DECE11}"/>
              </a:ext>
            </a:extLst>
          </p:cNvPr>
          <p:cNvGrpSpPr/>
          <p:nvPr/>
        </p:nvGrpSpPr>
        <p:grpSpPr>
          <a:xfrm>
            <a:off x="4480440" y="2009914"/>
            <a:ext cx="516600" cy="374760"/>
            <a:chOff x="4480440" y="2009914"/>
            <a:chExt cx="51660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B5A179-5154-EFE3-91B8-4D58817DCD11}"/>
                    </a:ext>
                  </a:extLst>
                </p14:cNvPr>
                <p14:cNvContentPartPr/>
                <p14:nvPr/>
              </p14:nvContentPartPr>
              <p14:xfrm>
                <a:off x="4480440" y="2013514"/>
                <a:ext cx="182880" cy="37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B5A179-5154-EFE3-91B8-4D58817DCD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1800" y="2004514"/>
                  <a:ext cx="200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0CEAF5-8CC8-CE53-1556-82E01C3390D8}"/>
                    </a:ext>
                  </a:extLst>
                </p14:cNvPr>
                <p14:cNvContentPartPr/>
                <p14:nvPr/>
              </p14:nvContentPartPr>
              <p14:xfrm>
                <a:off x="4801560" y="2009914"/>
                <a:ext cx="195480" cy="27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0CEAF5-8CC8-CE53-1556-82E01C3390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92560" y="2000914"/>
                  <a:ext cx="2131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CE90A3-AEFD-0074-6019-878EF3B24115}"/>
              </a:ext>
            </a:extLst>
          </p:cNvPr>
          <p:cNvGrpSpPr/>
          <p:nvPr/>
        </p:nvGrpSpPr>
        <p:grpSpPr>
          <a:xfrm>
            <a:off x="5579160" y="1918834"/>
            <a:ext cx="531000" cy="228240"/>
            <a:chOff x="5579160" y="1918834"/>
            <a:chExt cx="5310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00A3DC-E285-BE6D-21FC-18297D146D96}"/>
                    </a:ext>
                  </a:extLst>
                </p14:cNvPr>
                <p14:cNvContentPartPr/>
                <p14:nvPr/>
              </p14:nvContentPartPr>
              <p14:xfrm>
                <a:off x="5579160" y="1918834"/>
                <a:ext cx="81000" cy="189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00A3DC-E285-BE6D-21FC-18297D146D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0160" y="1909834"/>
                  <a:ext cx="98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B904BB-574E-157A-081D-6ACA2264E0D9}"/>
                    </a:ext>
                  </a:extLst>
                </p14:cNvPr>
                <p14:cNvContentPartPr/>
                <p14:nvPr/>
              </p14:nvContentPartPr>
              <p14:xfrm>
                <a:off x="5827560" y="1946554"/>
                <a:ext cx="17280" cy="200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B904BB-574E-157A-081D-6ACA2264E0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18920" y="1937554"/>
                  <a:ext cx="34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16E2FC-3F1D-6613-32CB-B210A506E968}"/>
                    </a:ext>
                  </a:extLst>
                </p14:cNvPr>
                <p14:cNvContentPartPr/>
                <p14:nvPr/>
              </p14:nvContentPartPr>
              <p14:xfrm>
                <a:off x="5983800" y="1948714"/>
                <a:ext cx="126360" cy="190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16E2FC-3F1D-6613-32CB-B210A506E9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74800" y="1940074"/>
                  <a:ext cx="1440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FC7DE5-4856-7FB6-176D-BC9FF1639338}"/>
              </a:ext>
            </a:extLst>
          </p:cNvPr>
          <p:cNvGrpSpPr/>
          <p:nvPr/>
        </p:nvGrpSpPr>
        <p:grpSpPr>
          <a:xfrm>
            <a:off x="6916560" y="1885714"/>
            <a:ext cx="299880" cy="266760"/>
            <a:chOff x="6916560" y="1885714"/>
            <a:chExt cx="29988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ADDF6B-54B1-4859-6621-A96FD1DBE488}"/>
                    </a:ext>
                  </a:extLst>
                </p14:cNvPr>
                <p14:cNvContentPartPr/>
                <p14:nvPr/>
              </p14:nvContentPartPr>
              <p14:xfrm>
                <a:off x="6916560" y="1885714"/>
                <a:ext cx="46440" cy="23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ADDF6B-54B1-4859-6621-A96FD1DBE4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7920" y="1876714"/>
                  <a:ext cx="64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6FB316-EC34-23BE-1F1F-B9FFC1DF7CC0}"/>
                    </a:ext>
                  </a:extLst>
                </p14:cNvPr>
                <p14:cNvContentPartPr/>
                <p14:nvPr/>
              </p14:nvContentPartPr>
              <p14:xfrm>
                <a:off x="7097280" y="1906234"/>
                <a:ext cx="14040" cy="15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6FB316-EC34-23BE-1F1F-B9FFC1DF7C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8640" y="1897594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8D8799-BA22-000B-2CBE-FAF663431510}"/>
                    </a:ext>
                  </a:extLst>
                </p14:cNvPr>
                <p14:cNvContentPartPr/>
                <p14:nvPr/>
              </p14:nvContentPartPr>
              <p14:xfrm>
                <a:off x="7125720" y="1910554"/>
                <a:ext cx="90720" cy="241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8D8799-BA22-000B-2CBE-FAF6634315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16720" y="1901554"/>
                  <a:ext cx="10836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191F5AE-A3D0-B923-7D51-E35C70137C57}"/>
                  </a:ext>
                </a:extLst>
              </p14:cNvPr>
              <p14:cNvContentPartPr/>
              <p14:nvPr/>
            </p14:nvContentPartPr>
            <p14:xfrm>
              <a:off x="7410120" y="1922434"/>
              <a:ext cx="135720" cy="192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191F5AE-A3D0-B923-7D51-E35C70137C5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480" y="1913794"/>
                <a:ext cx="1533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E0CF59-E1BD-C48C-2A65-C5C8BB8C3DDD}"/>
                  </a:ext>
                </a:extLst>
              </p14:cNvPr>
              <p14:cNvContentPartPr/>
              <p14:nvPr/>
            </p14:nvContentPartPr>
            <p14:xfrm>
              <a:off x="1025520" y="2584834"/>
              <a:ext cx="9910800" cy="138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E0CF59-E1BD-C48C-2A65-C5C8BB8C3D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16520" y="2575834"/>
                <a:ext cx="9928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789FA2C-70B8-45E3-3816-A1D634A90768}"/>
                  </a:ext>
                </a:extLst>
              </p14:cNvPr>
              <p14:cNvContentPartPr/>
              <p14:nvPr/>
            </p14:nvContentPartPr>
            <p14:xfrm>
              <a:off x="10659480" y="2861314"/>
              <a:ext cx="42840" cy="61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789FA2C-70B8-45E3-3816-A1D634A907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50480" y="2852314"/>
                <a:ext cx="604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7959065-A292-7FD3-3692-E06B82851D53}"/>
              </a:ext>
            </a:extLst>
          </p:cNvPr>
          <p:cNvGrpSpPr/>
          <p:nvPr/>
        </p:nvGrpSpPr>
        <p:grpSpPr>
          <a:xfrm>
            <a:off x="10950720" y="2118994"/>
            <a:ext cx="560520" cy="360720"/>
            <a:chOff x="10950720" y="2118994"/>
            <a:chExt cx="5605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5E4B64-4428-35F8-BC1D-A7974053D760}"/>
                    </a:ext>
                  </a:extLst>
                </p14:cNvPr>
                <p14:cNvContentPartPr/>
                <p14:nvPr/>
              </p14:nvContentPartPr>
              <p14:xfrm>
                <a:off x="10950720" y="2118994"/>
                <a:ext cx="187920" cy="36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5E4B64-4428-35F8-BC1D-A7974053D7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41720" y="2109994"/>
                  <a:ext cx="205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A7E434-508A-D44B-4CAC-25FA4FC5781D}"/>
                    </a:ext>
                  </a:extLst>
                </p14:cNvPr>
                <p14:cNvContentPartPr/>
                <p14:nvPr/>
              </p14:nvContentPartPr>
              <p14:xfrm>
                <a:off x="11282640" y="2185594"/>
                <a:ext cx="228600" cy="224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A7E434-508A-D44B-4CAC-25FA4FC578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73640" y="2176954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73B1CC1-B9D8-4C93-1035-4ED15CA20CB2}"/>
              </a:ext>
            </a:extLst>
          </p:cNvPr>
          <p:cNvGrpSpPr/>
          <p:nvPr/>
        </p:nvGrpSpPr>
        <p:grpSpPr>
          <a:xfrm>
            <a:off x="1816800" y="3434434"/>
            <a:ext cx="378360" cy="306000"/>
            <a:chOff x="1816800" y="3434434"/>
            <a:chExt cx="37836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41BE38-103C-03E7-FA70-D29434028EE2}"/>
                    </a:ext>
                  </a:extLst>
                </p14:cNvPr>
                <p14:cNvContentPartPr/>
                <p14:nvPr/>
              </p14:nvContentPartPr>
              <p14:xfrm>
                <a:off x="1816800" y="3481594"/>
                <a:ext cx="77040" cy="258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41BE38-103C-03E7-FA70-D29434028E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08160" y="3472954"/>
                  <a:ext cx="94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B3B622-D5B6-3D2A-D6A7-A25D24B38A8B}"/>
                    </a:ext>
                  </a:extLst>
                </p14:cNvPr>
                <p14:cNvContentPartPr/>
                <p14:nvPr/>
              </p14:nvContentPartPr>
              <p14:xfrm>
                <a:off x="2022360" y="3434434"/>
                <a:ext cx="172800" cy="248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B3B622-D5B6-3D2A-D6A7-A25D24B38A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13720" y="3425434"/>
                  <a:ext cx="19044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FAC69CE-C60C-E1B6-6463-74FA44AE54D0}"/>
                  </a:ext>
                </a:extLst>
              </p14:cNvPr>
              <p14:cNvContentPartPr/>
              <p14:nvPr/>
            </p14:nvContentPartPr>
            <p14:xfrm>
              <a:off x="2716800" y="3492754"/>
              <a:ext cx="111960" cy="268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FAC69CE-C60C-E1B6-6463-74FA44AE54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07800" y="3483754"/>
                <a:ext cx="1296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68976DC-E67B-4D2D-481A-C7DFBFAB1A6E}"/>
                  </a:ext>
                </a:extLst>
              </p14:cNvPr>
              <p14:cNvContentPartPr/>
              <p14:nvPr/>
            </p14:nvContentPartPr>
            <p14:xfrm>
              <a:off x="3056640" y="3531274"/>
              <a:ext cx="145800" cy="20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68976DC-E67B-4D2D-481A-C7DFBFAB1A6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48000" y="3522634"/>
                <a:ext cx="16344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EAAB017-EC66-A1FD-2BF6-E90EE7BFE28D}"/>
              </a:ext>
            </a:extLst>
          </p:cNvPr>
          <p:cNvGrpSpPr/>
          <p:nvPr/>
        </p:nvGrpSpPr>
        <p:grpSpPr>
          <a:xfrm>
            <a:off x="3521400" y="3497074"/>
            <a:ext cx="518040" cy="270360"/>
            <a:chOff x="3521400" y="3497074"/>
            <a:chExt cx="5180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97F54D-ED69-8D8F-C8B3-789D1CEE0DCB}"/>
                    </a:ext>
                  </a:extLst>
                </p14:cNvPr>
                <p14:cNvContentPartPr/>
                <p14:nvPr/>
              </p14:nvContentPartPr>
              <p14:xfrm>
                <a:off x="3521400" y="3523714"/>
                <a:ext cx="90360" cy="24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97F54D-ED69-8D8F-C8B3-789D1CEE0D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12400" y="3514714"/>
                  <a:ext cx="108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0238A1-ADB8-41E3-BC34-7E8430509C4E}"/>
                    </a:ext>
                  </a:extLst>
                </p14:cNvPr>
                <p14:cNvContentPartPr/>
                <p14:nvPr/>
              </p14:nvContentPartPr>
              <p14:xfrm>
                <a:off x="3526080" y="3497074"/>
                <a:ext cx="513360" cy="214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0238A1-ADB8-41E3-BC34-7E8430509C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17440" y="3488434"/>
                  <a:ext cx="5310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0DB9C20-3A3A-A58E-EC35-3CEBEED25464}"/>
              </a:ext>
            </a:extLst>
          </p:cNvPr>
          <p:cNvGrpSpPr/>
          <p:nvPr/>
        </p:nvGrpSpPr>
        <p:grpSpPr>
          <a:xfrm>
            <a:off x="4542000" y="3444154"/>
            <a:ext cx="520200" cy="418320"/>
            <a:chOff x="4542000" y="3444154"/>
            <a:chExt cx="52020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572004-1E48-07DA-83AC-8B1488EA3DA0}"/>
                    </a:ext>
                  </a:extLst>
                </p14:cNvPr>
                <p14:cNvContentPartPr/>
                <p14:nvPr/>
              </p14:nvContentPartPr>
              <p14:xfrm>
                <a:off x="4542000" y="3444154"/>
                <a:ext cx="210240" cy="41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572004-1E48-07DA-83AC-8B1488EA3D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33000" y="3435514"/>
                  <a:ext cx="2278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5C5520-911B-E395-D5EE-2ADDC78D2FD2}"/>
                    </a:ext>
                  </a:extLst>
                </p14:cNvPr>
                <p14:cNvContentPartPr/>
                <p14:nvPr/>
              </p14:nvContentPartPr>
              <p14:xfrm>
                <a:off x="4914960" y="3488434"/>
                <a:ext cx="147240" cy="23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5C5520-911B-E395-D5EE-2ADDC78D2F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5960" y="3479794"/>
                  <a:ext cx="16488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BDE5121-634C-BD24-FBC5-971E2E820808}"/>
              </a:ext>
            </a:extLst>
          </p:cNvPr>
          <p:cNvGrpSpPr/>
          <p:nvPr/>
        </p:nvGrpSpPr>
        <p:grpSpPr>
          <a:xfrm>
            <a:off x="5566200" y="3403834"/>
            <a:ext cx="433440" cy="297360"/>
            <a:chOff x="5566200" y="3403834"/>
            <a:chExt cx="4334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95C243-7FC3-FD1F-F8B8-16E96E6CB6EC}"/>
                    </a:ext>
                  </a:extLst>
                </p14:cNvPr>
                <p14:cNvContentPartPr/>
                <p14:nvPr/>
              </p14:nvContentPartPr>
              <p14:xfrm>
                <a:off x="5566200" y="3475834"/>
                <a:ext cx="25920" cy="190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95C243-7FC3-FD1F-F8B8-16E96E6CB6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7200" y="3466834"/>
                  <a:ext cx="43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0EF361-519B-FB07-169A-102528609C26}"/>
                    </a:ext>
                  </a:extLst>
                </p14:cNvPr>
                <p14:cNvContentPartPr/>
                <p14:nvPr/>
              </p14:nvContentPartPr>
              <p14:xfrm>
                <a:off x="5746200" y="3403834"/>
                <a:ext cx="7560" cy="260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0EF361-519B-FB07-169A-102528609C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7560" y="3395194"/>
                  <a:ext cx="25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B306BE-1F3A-DA85-252C-1C887A98966E}"/>
                    </a:ext>
                  </a:extLst>
                </p14:cNvPr>
                <p14:cNvContentPartPr/>
                <p14:nvPr/>
              </p14:nvContentPartPr>
              <p14:xfrm>
                <a:off x="5853840" y="3461434"/>
                <a:ext cx="145800" cy="239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B306BE-1F3A-DA85-252C-1C887A9896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44840" y="3452794"/>
                  <a:ext cx="16344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86C994D-DA4C-9D04-BC71-9840F0DAC5D2}"/>
              </a:ext>
            </a:extLst>
          </p:cNvPr>
          <p:cNvGrpSpPr/>
          <p:nvPr/>
        </p:nvGrpSpPr>
        <p:grpSpPr>
          <a:xfrm>
            <a:off x="6554400" y="3465394"/>
            <a:ext cx="626040" cy="321480"/>
            <a:chOff x="6554400" y="3465394"/>
            <a:chExt cx="6260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382238D-A98F-430D-642E-ABA409403728}"/>
                    </a:ext>
                  </a:extLst>
                </p14:cNvPr>
                <p14:cNvContentPartPr/>
                <p14:nvPr/>
              </p14:nvContentPartPr>
              <p14:xfrm>
                <a:off x="6554400" y="3465394"/>
                <a:ext cx="85320" cy="234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382238D-A98F-430D-642E-ABA40940372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45760" y="3456754"/>
                  <a:ext cx="102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FBC657-CB3F-4E58-761E-83F7FFC41E54}"/>
                    </a:ext>
                  </a:extLst>
                </p14:cNvPr>
                <p14:cNvContentPartPr/>
                <p14:nvPr/>
              </p14:nvContentPartPr>
              <p14:xfrm>
                <a:off x="6715320" y="3516154"/>
                <a:ext cx="143640" cy="270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FBC657-CB3F-4E58-761E-83F7FFC41E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6680" y="3507514"/>
                  <a:ext cx="161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DA31B0-DCBC-41B3-B209-4A58F7114F17}"/>
                    </a:ext>
                  </a:extLst>
                </p14:cNvPr>
                <p14:cNvContentPartPr/>
                <p14:nvPr/>
              </p14:nvContentPartPr>
              <p14:xfrm>
                <a:off x="7001160" y="3567274"/>
                <a:ext cx="179280" cy="162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DA31B0-DCBC-41B3-B209-4A58F7114F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92160" y="3558274"/>
                  <a:ext cx="1969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B12AD49-BEEE-9409-5428-00683BE3CB76}"/>
              </a:ext>
            </a:extLst>
          </p:cNvPr>
          <p:cNvGrpSpPr/>
          <p:nvPr/>
        </p:nvGrpSpPr>
        <p:grpSpPr>
          <a:xfrm>
            <a:off x="7869120" y="3407074"/>
            <a:ext cx="457200" cy="304920"/>
            <a:chOff x="7869120" y="3407074"/>
            <a:chExt cx="4572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A627B0-67A2-199B-EC69-B4CAC1EAC059}"/>
                    </a:ext>
                  </a:extLst>
                </p14:cNvPr>
                <p14:cNvContentPartPr/>
                <p14:nvPr/>
              </p14:nvContentPartPr>
              <p14:xfrm>
                <a:off x="7869120" y="3407074"/>
                <a:ext cx="49680" cy="304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A627B0-67A2-199B-EC69-B4CAC1EAC0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60120" y="3398434"/>
                  <a:ext cx="67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298CCD-98C1-BF9B-C455-730B419AAF3B}"/>
                    </a:ext>
                  </a:extLst>
                </p14:cNvPr>
                <p14:cNvContentPartPr/>
                <p14:nvPr/>
              </p14:nvContentPartPr>
              <p14:xfrm>
                <a:off x="7929240" y="3439114"/>
                <a:ext cx="120960" cy="268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298CCD-98C1-BF9B-C455-730B419AAF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0240" y="3430474"/>
                  <a:ext cx="138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616ABB-55F3-2BD6-9B5E-0CD78A687F2F}"/>
                    </a:ext>
                  </a:extLst>
                </p14:cNvPr>
                <p14:cNvContentPartPr/>
                <p14:nvPr/>
              </p14:nvContentPartPr>
              <p14:xfrm>
                <a:off x="8154600" y="3464674"/>
                <a:ext cx="171720" cy="19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616ABB-55F3-2BD6-9B5E-0CD78A687F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45960" y="3456034"/>
                  <a:ext cx="1893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17862C8-86DF-B8AB-4294-4097AB37CADB}"/>
                  </a:ext>
                </a:extLst>
              </p14:cNvPr>
              <p14:cNvContentPartPr/>
              <p14:nvPr/>
            </p14:nvContentPartPr>
            <p14:xfrm>
              <a:off x="1907880" y="4064434"/>
              <a:ext cx="41040" cy="187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17862C8-86DF-B8AB-4294-4097AB37CA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98880" y="4055794"/>
                <a:ext cx="58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5998AB9-95B2-6E52-7556-8FF890FF793E}"/>
                  </a:ext>
                </a:extLst>
              </p14:cNvPr>
              <p14:cNvContentPartPr/>
              <p14:nvPr/>
            </p14:nvContentPartPr>
            <p14:xfrm>
              <a:off x="2141880" y="4053994"/>
              <a:ext cx="134640" cy="260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5998AB9-95B2-6E52-7556-8FF890FF793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33240" y="4045354"/>
                <a:ext cx="1522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E551D94-6291-CBD7-20AA-9A7C09D8D4D3}"/>
                  </a:ext>
                </a:extLst>
              </p14:cNvPr>
              <p14:cNvContentPartPr/>
              <p14:nvPr/>
            </p14:nvContentPartPr>
            <p14:xfrm>
              <a:off x="2637240" y="4148314"/>
              <a:ext cx="118800" cy="300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E551D94-6291-CBD7-20AA-9A7C09D8D4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628600" y="4139314"/>
                <a:ext cx="136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AEB329E-2C9F-F65B-BABD-4D85781551DB}"/>
                  </a:ext>
                </a:extLst>
              </p14:cNvPr>
              <p14:cNvContentPartPr/>
              <p14:nvPr/>
            </p14:nvContentPartPr>
            <p14:xfrm>
              <a:off x="2957280" y="4122394"/>
              <a:ext cx="171360" cy="287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AEB329E-2C9F-F65B-BABD-4D85781551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48280" y="4113754"/>
                <a:ext cx="18900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249EBE4-72EB-EB32-357C-D3F0FAEB314F}"/>
              </a:ext>
            </a:extLst>
          </p:cNvPr>
          <p:cNvGrpSpPr/>
          <p:nvPr/>
        </p:nvGrpSpPr>
        <p:grpSpPr>
          <a:xfrm>
            <a:off x="3509520" y="4071994"/>
            <a:ext cx="439920" cy="290160"/>
            <a:chOff x="3509520" y="4071994"/>
            <a:chExt cx="4399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1B643A-062F-65FC-7933-5AA7CD0B1818}"/>
                    </a:ext>
                  </a:extLst>
                </p14:cNvPr>
                <p14:cNvContentPartPr/>
                <p14:nvPr/>
              </p14:nvContentPartPr>
              <p14:xfrm>
                <a:off x="3509520" y="4095754"/>
                <a:ext cx="63360" cy="266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1B643A-062F-65FC-7933-5AA7CD0B18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00880" y="4087114"/>
                  <a:ext cx="81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32C5C9-E5EE-BC21-9946-CE9BA822CBBC}"/>
                    </a:ext>
                  </a:extLst>
                </p14:cNvPr>
                <p14:cNvContentPartPr/>
                <p14:nvPr/>
              </p14:nvContentPartPr>
              <p14:xfrm>
                <a:off x="3561360" y="4071994"/>
                <a:ext cx="388080" cy="20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32C5C9-E5EE-BC21-9946-CE9BA822CB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52360" y="4063354"/>
                  <a:ext cx="40572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A7D1CB2-28B6-C20A-98BF-E5BEA77700A6}"/>
              </a:ext>
            </a:extLst>
          </p:cNvPr>
          <p:cNvGrpSpPr/>
          <p:nvPr/>
        </p:nvGrpSpPr>
        <p:grpSpPr>
          <a:xfrm>
            <a:off x="4511760" y="4092514"/>
            <a:ext cx="571320" cy="449280"/>
            <a:chOff x="4511760" y="4092514"/>
            <a:chExt cx="57132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F81960-34B8-29F8-CD4E-C9A8AAC5FB5A}"/>
                    </a:ext>
                  </a:extLst>
                </p14:cNvPr>
                <p14:cNvContentPartPr/>
                <p14:nvPr/>
              </p14:nvContentPartPr>
              <p14:xfrm>
                <a:off x="4511760" y="4092514"/>
                <a:ext cx="253440" cy="449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F81960-34B8-29F8-CD4E-C9A8AAC5FB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02760" y="4083514"/>
                  <a:ext cx="2710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1E81689-EC32-2500-DFD1-A898F905AD8A}"/>
                    </a:ext>
                  </a:extLst>
                </p14:cNvPr>
                <p14:cNvContentPartPr/>
                <p14:nvPr/>
              </p14:nvContentPartPr>
              <p14:xfrm>
                <a:off x="4895160" y="4141114"/>
                <a:ext cx="187920" cy="27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1E81689-EC32-2500-DFD1-A898F905AD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6160" y="4132474"/>
                  <a:ext cx="20556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22B339F-E30E-4936-6234-DD0B316369BB}"/>
              </a:ext>
            </a:extLst>
          </p:cNvPr>
          <p:cNvGrpSpPr/>
          <p:nvPr/>
        </p:nvGrpSpPr>
        <p:grpSpPr>
          <a:xfrm>
            <a:off x="5670960" y="4096114"/>
            <a:ext cx="497880" cy="272160"/>
            <a:chOff x="5670960" y="4096114"/>
            <a:chExt cx="4978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E2289D0-DD8D-2EB3-54F5-14D7E5D3B189}"/>
                    </a:ext>
                  </a:extLst>
                </p14:cNvPr>
                <p14:cNvContentPartPr/>
                <p14:nvPr/>
              </p14:nvContentPartPr>
              <p14:xfrm>
                <a:off x="5670960" y="4109434"/>
                <a:ext cx="30240" cy="213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E2289D0-DD8D-2EB3-54F5-14D7E5D3B1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62320" y="4100794"/>
                  <a:ext cx="47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452EF87-B869-27AF-44C8-D46210D0E689}"/>
                    </a:ext>
                  </a:extLst>
                </p14:cNvPr>
                <p14:cNvContentPartPr/>
                <p14:nvPr/>
              </p14:nvContentPartPr>
              <p14:xfrm>
                <a:off x="5832240" y="4096114"/>
                <a:ext cx="24840" cy="27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452EF87-B869-27AF-44C8-D46210D0E6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23600" y="4087114"/>
                  <a:ext cx="42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3A296D-F6A2-8900-4021-CB81D36C42EE}"/>
                    </a:ext>
                  </a:extLst>
                </p14:cNvPr>
                <p14:cNvContentPartPr/>
                <p14:nvPr/>
              </p14:nvContentPartPr>
              <p14:xfrm>
                <a:off x="6012600" y="4122034"/>
                <a:ext cx="156240" cy="239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3A296D-F6A2-8900-4021-CB81D36C42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03600" y="4113394"/>
                  <a:ext cx="1738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A55CFB2-169D-8B4B-A147-B45FEF27F65E}"/>
              </a:ext>
            </a:extLst>
          </p:cNvPr>
          <p:cNvGrpSpPr/>
          <p:nvPr/>
        </p:nvGrpSpPr>
        <p:grpSpPr>
          <a:xfrm>
            <a:off x="6594360" y="4017274"/>
            <a:ext cx="560520" cy="296640"/>
            <a:chOff x="6594360" y="4017274"/>
            <a:chExt cx="5605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DE66966-ED78-0DB2-CAD7-FBADB18D0915}"/>
                    </a:ext>
                  </a:extLst>
                </p14:cNvPr>
                <p14:cNvContentPartPr/>
                <p14:nvPr/>
              </p14:nvContentPartPr>
              <p14:xfrm>
                <a:off x="6594360" y="4051474"/>
                <a:ext cx="25560" cy="214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DE66966-ED78-0DB2-CAD7-FBADB18D09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85360" y="4042474"/>
                  <a:ext cx="4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5B95B3-7D04-AB04-78D5-97EE808330BD}"/>
                    </a:ext>
                  </a:extLst>
                </p14:cNvPr>
                <p14:cNvContentPartPr/>
                <p14:nvPr/>
              </p14:nvContentPartPr>
              <p14:xfrm>
                <a:off x="6770040" y="4017274"/>
                <a:ext cx="23040" cy="296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F5B95B3-7D04-AB04-78D5-97EE808330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61040" y="4008274"/>
                  <a:ext cx="40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8873F0-CA06-4003-79D8-C64F43C516A0}"/>
                    </a:ext>
                  </a:extLst>
                </p14:cNvPr>
                <p14:cNvContentPartPr/>
                <p14:nvPr/>
              </p14:nvContentPartPr>
              <p14:xfrm>
                <a:off x="6894600" y="4122034"/>
                <a:ext cx="260280" cy="18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8873F0-CA06-4003-79D8-C64F43C516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85600" y="4113394"/>
                  <a:ext cx="2779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6AD304D-74E3-3303-85B0-9BC8592601D9}"/>
              </a:ext>
            </a:extLst>
          </p:cNvPr>
          <p:cNvGrpSpPr/>
          <p:nvPr/>
        </p:nvGrpSpPr>
        <p:grpSpPr>
          <a:xfrm>
            <a:off x="7880280" y="3954274"/>
            <a:ext cx="485280" cy="359640"/>
            <a:chOff x="7880280" y="3954274"/>
            <a:chExt cx="48528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6AED1F-9103-27B9-5F1B-9AFA79B45086}"/>
                    </a:ext>
                  </a:extLst>
                </p14:cNvPr>
                <p14:cNvContentPartPr/>
                <p14:nvPr/>
              </p14:nvContentPartPr>
              <p14:xfrm>
                <a:off x="7880280" y="4020514"/>
                <a:ext cx="51840" cy="177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6AED1F-9103-27B9-5F1B-9AFA79B450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71640" y="4011514"/>
                  <a:ext cx="69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ECBA00F-32AE-8E00-AE4F-5170CD7A8BB3}"/>
                    </a:ext>
                  </a:extLst>
                </p14:cNvPr>
                <p14:cNvContentPartPr/>
                <p14:nvPr/>
              </p14:nvContentPartPr>
              <p14:xfrm>
                <a:off x="7980360" y="3954274"/>
                <a:ext cx="150840" cy="359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ECBA00F-32AE-8E00-AE4F-5170CD7A8B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71720" y="3945634"/>
                  <a:ext cx="168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DD1836-2C2B-03E2-C8D0-BA5DD574CEC2}"/>
                    </a:ext>
                  </a:extLst>
                </p14:cNvPr>
                <p14:cNvContentPartPr/>
                <p14:nvPr/>
              </p14:nvContentPartPr>
              <p14:xfrm>
                <a:off x="8193120" y="4066234"/>
                <a:ext cx="172440" cy="186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DD1836-2C2B-03E2-C8D0-BA5DD574CE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84480" y="4057234"/>
                  <a:ext cx="1900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5914D7D-B802-E7B7-8DD8-5E209CB1ABFF}"/>
              </a:ext>
            </a:extLst>
          </p:cNvPr>
          <p:cNvGrpSpPr/>
          <p:nvPr/>
        </p:nvGrpSpPr>
        <p:grpSpPr>
          <a:xfrm>
            <a:off x="1814280" y="4685434"/>
            <a:ext cx="378360" cy="250920"/>
            <a:chOff x="1814280" y="4685434"/>
            <a:chExt cx="37836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EBD8EE-F780-F8D0-7A8F-963E9AF1DDC3}"/>
                    </a:ext>
                  </a:extLst>
                </p14:cNvPr>
                <p14:cNvContentPartPr/>
                <p14:nvPr/>
              </p14:nvContentPartPr>
              <p14:xfrm>
                <a:off x="1814280" y="4713514"/>
                <a:ext cx="97920" cy="209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EBD8EE-F780-F8D0-7A8F-963E9AF1DD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05640" y="4704874"/>
                  <a:ext cx="115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855A793-A269-AADB-D875-B044400D24A2}"/>
                    </a:ext>
                  </a:extLst>
                </p14:cNvPr>
                <p14:cNvContentPartPr/>
                <p14:nvPr/>
              </p14:nvContentPartPr>
              <p14:xfrm>
                <a:off x="2068440" y="4685434"/>
                <a:ext cx="124200" cy="250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55A793-A269-AADB-D875-B044400D24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59800" y="4676434"/>
                  <a:ext cx="14184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BF51746-6757-AA3B-D523-43D506F3EBB9}"/>
                  </a:ext>
                </a:extLst>
              </p14:cNvPr>
              <p14:cNvContentPartPr/>
              <p14:nvPr/>
            </p14:nvContentPartPr>
            <p14:xfrm>
              <a:off x="2516640" y="4682554"/>
              <a:ext cx="176400" cy="2599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BF51746-6757-AA3B-D523-43D506F3EBB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07640" y="4673914"/>
                <a:ext cx="194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12A7C23-EEF4-4A9D-AADC-EED72F72F7DE}"/>
                  </a:ext>
                </a:extLst>
              </p14:cNvPr>
              <p14:cNvContentPartPr/>
              <p14:nvPr/>
            </p14:nvContentPartPr>
            <p14:xfrm>
              <a:off x="2928480" y="4718554"/>
              <a:ext cx="171720" cy="283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12A7C23-EEF4-4A9D-AADC-EED72F72F7D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919840" y="4709554"/>
                <a:ext cx="18936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3212207-42CB-54B4-BC43-65CD68191CD2}"/>
              </a:ext>
            </a:extLst>
          </p:cNvPr>
          <p:cNvGrpSpPr/>
          <p:nvPr/>
        </p:nvGrpSpPr>
        <p:grpSpPr>
          <a:xfrm>
            <a:off x="3538680" y="4631434"/>
            <a:ext cx="541440" cy="332640"/>
            <a:chOff x="3538680" y="4631434"/>
            <a:chExt cx="54144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4783395-0A33-CB0D-B0EF-0E913F3F3B29}"/>
                    </a:ext>
                  </a:extLst>
                </p14:cNvPr>
                <p14:cNvContentPartPr/>
                <p14:nvPr/>
              </p14:nvContentPartPr>
              <p14:xfrm>
                <a:off x="3538680" y="4696594"/>
                <a:ext cx="203400" cy="267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4783395-0A33-CB0D-B0EF-0E913F3F3B2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9680" y="4687954"/>
                  <a:ext cx="221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9AE4A6C-11DE-8FEA-3961-D05C58E1470D}"/>
                    </a:ext>
                  </a:extLst>
                </p14:cNvPr>
                <p14:cNvContentPartPr/>
                <p14:nvPr/>
              </p14:nvContentPartPr>
              <p14:xfrm>
                <a:off x="3683040" y="4631434"/>
                <a:ext cx="397080" cy="308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9AE4A6C-11DE-8FEA-3961-D05C58E147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74400" y="4622794"/>
                  <a:ext cx="41472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30394EF-1234-FEF6-78BF-378E47C72B4A}"/>
                  </a:ext>
                </a:extLst>
              </p14:cNvPr>
              <p14:cNvContentPartPr/>
              <p14:nvPr/>
            </p14:nvContentPartPr>
            <p14:xfrm>
              <a:off x="4492680" y="4732954"/>
              <a:ext cx="262080" cy="311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30394EF-1234-FEF6-78BF-378E47C72B4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84040" y="4724314"/>
                <a:ext cx="2797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1D517DC-9F05-5F72-CC59-5F8F79DFE9D5}"/>
                  </a:ext>
                </a:extLst>
              </p14:cNvPr>
              <p14:cNvContentPartPr/>
              <p14:nvPr/>
            </p14:nvContentPartPr>
            <p14:xfrm>
              <a:off x="4945560" y="4758154"/>
              <a:ext cx="165600" cy="2606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1D517DC-9F05-5F72-CC59-5F8F79DFE9D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36560" y="4749154"/>
                <a:ext cx="18324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AE7FDF3-969A-7382-EE77-8221A851E99D}"/>
              </a:ext>
            </a:extLst>
          </p:cNvPr>
          <p:cNvGrpSpPr/>
          <p:nvPr/>
        </p:nvGrpSpPr>
        <p:grpSpPr>
          <a:xfrm>
            <a:off x="5764560" y="4730434"/>
            <a:ext cx="454680" cy="309960"/>
            <a:chOff x="5764560" y="4730434"/>
            <a:chExt cx="45468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A0159EC-9BFC-153A-3570-54050E075BFA}"/>
                    </a:ext>
                  </a:extLst>
                </p14:cNvPr>
                <p14:cNvContentPartPr/>
                <p14:nvPr/>
              </p14:nvContentPartPr>
              <p14:xfrm>
                <a:off x="5764560" y="4730434"/>
                <a:ext cx="132480" cy="309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A0159EC-9BFC-153A-3570-54050E075BF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55920" y="4721434"/>
                  <a:ext cx="150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A42966D-7F1E-A24C-8BD9-09E820FA7A78}"/>
                    </a:ext>
                  </a:extLst>
                </p14:cNvPr>
                <p14:cNvContentPartPr/>
                <p14:nvPr/>
              </p14:nvContentPartPr>
              <p14:xfrm>
                <a:off x="6062280" y="4736914"/>
                <a:ext cx="156960" cy="195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A42966D-7F1E-A24C-8BD9-09E820FA7A7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53640" y="4728274"/>
                  <a:ext cx="174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C0C93A-7D6A-F073-5D9A-0F6597217317}"/>
              </a:ext>
            </a:extLst>
          </p:cNvPr>
          <p:cNvGrpSpPr/>
          <p:nvPr/>
        </p:nvGrpSpPr>
        <p:grpSpPr>
          <a:xfrm>
            <a:off x="6706680" y="4586794"/>
            <a:ext cx="518760" cy="321120"/>
            <a:chOff x="6706680" y="4586794"/>
            <a:chExt cx="51876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090D52-604C-7455-B5D7-2B38D8E5F15E}"/>
                    </a:ext>
                  </a:extLst>
                </p14:cNvPr>
                <p14:cNvContentPartPr/>
                <p14:nvPr/>
              </p14:nvContentPartPr>
              <p14:xfrm>
                <a:off x="6706680" y="4624954"/>
                <a:ext cx="10440" cy="217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090D52-604C-7455-B5D7-2B38D8E5F15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97680" y="4615954"/>
                  <a:ext cx="28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8AA51A4-8593-A877-793E-A8E3BA17F0A0}"/>
                    </a:ext>
                  </a:extLst>
                </p14:cNvPr>
                <p14:cNvContentPartPr/>
                <p14:nvPr/>
              </p14:nvContentPartPr>
              <p14:xfrm>
                <a:off x="6837360" y="4586794"/>
                <a:ext cx="88920" cy="295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8AA51A4-8593-A877-793E-A8E3BA17F0A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8360" y="4578154"/>
                  <a:ext cx="106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66D0D8-0402-3390-50E6-B60E450A9F3D}"/>
                    </a:ext>
                  </a:extLst>
                </p14:cNvPr>
                <p14:cNvContentPartPr/>
                <p14:nvPr/>
              </p14:nvContentPartPr>
              <p14:xfrm>
                <a:off x="7019880" y="4663114"/>
                <a:ext cx="205560" cy="244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66D0D8-0402-3390-50E6-B60E450A9F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10880" y="4654474"/>
                  <a:ext cx="2232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240817E-5B60-603A-8430-E8371EB95374}"/>
              </a:ext>
            </a:extLst>
          </p:cNvPr>
          <p:cNvGrpSpPr/>
          <p:nvPr/>
        </p:nvGrpSpPr>
        <p:grpSpPr>
          <a:xfrm>
            <a:off x="7820160" y="4569874"/>
            <a:ext cx="542520" cy="317880"/>
            <a:chOff x="7820160" y="4569874"/>
            <a:chExt cx="5425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D789B5A-5D69-3DCC-1D7A-9B828E1965D8}"/>
                    </a:ext>
                  </a:extLst>
                </p14:cNvPr>
                <p14:cNvContentPartPr/>
                <p14:nvPr/>
              </p14:nvContentPartPr>
              <p14:xfrm>
                <a:off x="7820160" y="4634674"/>
                <a:ext cx="70200" cy="231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D789B5A-5D69-3DCC-1D7A-9B828E1965D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11520" y="4626034"/>
                  <a:ext cx="87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B2CB5D-F6DD-4AAD-53E8-ED684F5A1E5A}"/>
                    </a:ext>
                  </a:extLst>
                </p14:cNvPr>
                <p14:cNvContentPartPr/>
                <p14:nvPr/>
              </p14:nvContentPartPr>
              <p14:xfrm>
                <a:off x="7920240" y="4569874"/>
                <a:ext cx="194760" cy="317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B2CB5D-F6DD-4AAD-53E8-ED684F5A1E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11600" y="4561234"/>
                  <a:ext cx="212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FEC775F-DCC1-3E34-DC37-2A9FB8625478}"/>
                    </a:ext>
                  </a:extLst>
                </p14:cNvPr>
                <p14:cNvContentPartPr/>
                <p14:nvPr/>
              </p14:nvContentPartPr>
              <p14:xfrm>
                <a:off x="8266920" y="4638634"/>
                <a:ext cx="95760" cy="163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FEC775F-DCC1-3E34-DC37-2A9FB862547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57920" y="4629634"/>
                  <a:ext cx="1134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9E3ABB3-A489-7902-5EDD-17064B3D92C7}"/>
              </a:ext>
            </a:extLst>
          </p:cNvPr>
          <p:cNvGrpSpPr/>
          <p:nvPr/>
        </p:nvGrpSpPr>
        <p:grpSpPr>
          <a:xfrm>
            <a:off x="1911120" y="5210314"/>
            <a:ext cx="295560" cy="307440"/>
            <a:chOff x="1911120" y="5210314"/>
            <a:chExt cx="2955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F9F73E-92B9-FAC6-8CFA-9A4AAF8CF8FA}"/>
                    </a:ext>
                  </a:extLst>
                </p14:cNvPr>
                <p14:cNvContentPartPr/>
                <p14:nvPr/>
              </p14:nvContentPartPr>
              <p14:xfrm>
                <a:off x="1911120" y="5242354"/>
                <a:ext cx="61200" cy="258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F9F73E-92B9-FAC6-8CFA-9A4AAF8CF8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02480" y="5233714"/>
                  <a:ext cx="78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1B900D2-4756-1D44-5DE5-33BAE2154177}"/>
                    </a:ext>
                  </a:extLst>
                </p14:cNvPr>
                <p14:cNvContentPartPr/>
                <p14:nvPr/>
              </p14:nvContentPartPr>
              <p14:xfrm>
                <a:off x="2127840" y="5210314"/>
                <a:ext cx="78840" cy="307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1B900D2-4756-1D44-5DE5-33BAE21541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19200" y="5201674"/>
                  <a:ext cx="9648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08ED084-A2CB-FBFA-8B99-945BEF4F382B}"/>
                  </a:ext>
                </a:extLst>
              </p14:cNvPr>
              <p14:cNvContentPartPr/>
              <p14:nvPr/>
            </p14:nvContentPartPr>
            <p14:xfrm>
              <a:off x="2561280" y="5344954"/>
              <a:ext cx="133560" cy="242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08ED084-A2CB-FBFA-8B99-945BEF4F382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552640" y="5335954"/>
                <a:ext cx="151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7EA0C46-131D-0A7F-F696-15C32BFC3512}"/>
                  </a:ext>
                </a:extLst>
              </p14:cNvPr>
              <p14:cNvContentPartPr/>
              <p14:nvPr/>
            </p14:nvContentPartPr>
            <p14:xfrm>
              <a:off x="2971680" y="5295274"/>
              <a:ext cx="174240" cy="236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7EA0C46-131D-0A7F-F696-15C32BFC351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63040" y="5286274"/>
                <a:ext cx="19188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D60D0E7-A62E-63D1-DEB0-7FE891F8AC38}"/>
              </a:ext>
            </a:extLst>
          </p:cNvPr>
          <p:cNvGrpSpPr/>
          <p:nvPr/>
        </p:nvGrpSpPr>
        <p:grpSpPr>
          <a:xfrm>
            <a:off x="3602400" y="5247394"/>
            <a:ext cx="525600" cy="322560"/>
            <a:chOff x="3602400" y="5247394"/>
            <a:chExt cx="5256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4208DF3-F3B1-1E91-E6BC-9F8E8A336428}"/>
                    </a:ext>
                  </a:extLst>
                </p14:cNvPr>
                <p14:cNvContentPartPr/>
                <p14:nvPr/>
              </p14:nvContentPartPr>
              <p14:xfrm>
                <a:off x="3602400" y="5270794"/>
                <a:ext cx="66960" cy="299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4208DF3-F3B1-1E91-E6BC-9F8E8A3364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93760" y="5261794"/>
                  <a:ext cx="84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C36EFA4-B5D8-E019-6B20-212CD7162D58}"/>
                    </a:ext>
                  </a:extLst>
                </p14:cNvPr>
                <p14:cNvContentPartPr/>
                <p14:nvPr/>
              </p14:nvContentPartPr>
              <p14:xfrm>
                <a:off x="3620400" y="5247394"/>
                <a:ext cx="507600" cy="249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C36EFA4-B5D8-E019-6B20-212CD7162D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11400" y="5238754"/>
                  <a:ext cx="5252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3180B21-74F4-9E3E-DDA8-E14DFC235EC4}"/>
              </a:ext>
            </a:extLst>
          </p:cNvPr>
          <p:cNvGrpSpPr/>
          <p:nvPr/>
        </p:nvGrpSpPr>
        <p:grpSpPr>
          <a:xfrm>
            <a:off x="4577640" y="5188354"/>
            <a:ext cx="671760" cy="441360"/>
            <a:chOff x="4577640" y="5188354"/>
            <a:chExt cx="67176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FB0DCD8-82AE-955B-CF98-30926BF5590C}"/>
                    </a:ext>
                  </a:extLst>
                </p14:cNvPr>
                <p14:cNvContentPartPr/>
                <p14:nvPr/>
              </p14:nvContentPartPr>
              <p14:xfrm>
                <a:off x="4902000" y="5238754"/>
                <a:ext cx="75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FB0DCD8-82AE-955B-CF98-30926BF559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93360" y="5229754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F30D6C-3A12-43AD-645B-7365F376F1ED}"/>
                    </a:ext>
                  </a:extLst>
                </p14:cNvPr>
                <p14:cNvContentPartPr/>
                <p14:nvPr/>
              </p14:nvContentPartPr>
              <p14:xfrm>
                <a:off x="4697520" y="5245594"/>
                <a:ext cx="254520" cy="299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F30D6C-3A12-43AD-645B-7365F376F1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88880" y="5236954"/>
                  <a:ext cx="272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E4AFA7-B280-9903-146E-FBD591826264}"/>
                    </a:ext>
                  </a:extLst>
                </p14:cNvPr>
                <p14:cNvContentPartPr/>
                <p14:nvPr/>
              </p14:nvContentPartPr>
              <p14:xfrm>
                <a:off x="4577640" y="5188354"/>
                <a:ext cx="453240" cy="441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E4AFA7-B280-9903-146E-FBD5918262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68640" y="5179354"/>
                  <a:ext cx="470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287C2C4-68A5-0E4D-6C3E-0CD022BA37CD}"/>
                    </a:ext>
                  </a:extLst>
                </p14:cNvPr>
                <p14:cNvContentPartPr/>
                <p14:nvPr/>
              </p14:nvContentPartPr>
              <p14:xfrm>
                <a:off x="5080200" y="5282674"/>
                <a:ext cx="169200" cy="215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287C2C4-68A5-0E4D-6C3E-0CD022BA37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1560" y="5274034"/>
                  <a:ext cx="18684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7D99641-98BE-0B3C-4F5C-0A74B7B30C9A}"/>
              </a:ext>
            </a:extLst>
          </p:cNvPr>
          <p:cNvGrpSpPr/>
          <p:nvPr/>
        </p:nvGrpSpPr>
        <p:grpSpPr>
          <a:xfrm>
            <a:off x="5738280" y="5237314"/>
            <a:ext cx="475560" cy="289800"/>
            <a:chOff x="5738280" y="5237314"/>
            <a:chExt cx="4755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F5BCCBD-2C8B-5265-0FF2-539871C95132}"/>
                    </a:ext>
                  </a:extLst>
                </p14:cNvPr>
                <p14:cNvContentPartPr/>
                <p14:nvPr/>
              </p14:nvContentPartPr>
              <p14:xfrm>
                <a:off x="5738280" y="5237314"/>
                <a:ext cx="175320" cy="289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F5BCCBD-2C8B-5265-0FF2-539871C951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29640" y="5228674"/>
                  <a:ext cx="192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F559D17-FDF8-F08D-CFCB-5CE3F14AA88B}"/>
                    </a:ext>
                  </a:extLst>
                </p14:cNvPr>
                <p14:cNvContentPartPr/>
                <p14:nvPr/>
              </p14:nvContentPartPr>
              <p14:xfrm>
                <a:off x="6042480" y="5256034"/>
                <a:ext cx="171360" cy="172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F559D17-FDF8-F08D-CFCB-5CE3F14AA8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33840" y="5247394"/>
                  <a:ext cx="1890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B24309F-438D-4C59-977F-70D3005E3483}"/>
              </a:ext>
            </a:extLst>
          </p:cNvPr>
          <p:cNvGrpSpPr/>
          <p:nvPr/>
        </p:nvGrpSpPr>
        <p:grpSpPr>
          <a:xfrm>
            <a:off x="6771120" y="5218594"/>
            <a:ext cx="227880" cy="222120"/>
            <a:chOff x="6771120" y="5218594"/>
            <a:chExt cx="227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5058037-DDB2-5CD6-6A82-30E95A19B353}"/>
                    </a:ext>
                  </a:extLst>
                </p14:cNvPr>
                <p14:cNvContentPartPr/>
                <p14:nvPr/>
              </p14:nvContentPartPr>
              <p14:xfrm>
                <a:off x="6771120" y="5245954"/>
                <a:ext cx="92520" cy="19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5058037-DDB2-5CD6-6A82-30E95A19B3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62480" y="5236954"/>
                  <a:ext cx="110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1D82EA-E059-DCDA-A84B-114AA2B4FE19}"/>
                    </a:ext>
                  </a:extLst>
                </p14:cNvPr>
                <p14:cNvContentPartPr/>
                <p14:nvPr/>
              </p14:nvContentPartPr>
              <p14:xfrm>
                <a:off x="6973080" y="5218594"/>
                <a:ext cx="25920" cy="187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1D82EA-E059-DCDA-A84B-114AA2B4FE1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64080" y="5209594"/>
                  <a:ext cx="435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C5E93F1-57AF-29C3-94E9-1DF3D51164C2}"/>
                  </a:ext>
                </a:extLst>
              </p14:cNvPr>
              <p14:cNvContentPartPr/>
              <p14:nvPr/>
            </p14:nvContentPartPr>
            <p14:xfrm>
              <a:off x="7190880" y="5232274"/>
              <a:ext cx="144720" cy="150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C5E93F1-57AF-29C3-94E9-1DF3D51164C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182240" y="5223274"/>
                <a:ext cx="16236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809537E-7505-CB7E-2C44-45A8CEDB9C63}"/>
              </a:ext>
            </a:extLst>
          </p:cNvPr>
          <p:cNvGrpSpPr/>
          <p:nvPr/>
        </p:nvGrpSpPr>
        <p:grpSpPr>
          <a:xfrm>
            <a:off x="7824120" y="5147314"/>
            <a:ext cx="590040" cy="298080"/>
            <a:chOff x="7824120" y="5147314"/>
            <a:chExt cx="59004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0F98EA7-6730-6ADF-1667-9DC02E3694C1}"/>
                    </a:ext>
                  </a:extLst>
                </p14:cNvPr>
                <p14:cNvContentPartPr/>
                <p14:nvPr/>
              </p14:nvContentPartPr>
              <p14:xfrm>
                <a:off x="7824120" y="5171434"/>
                <a:ext cx="109800" cy="231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0F98EA7-6730-6ADF-1667-9DC02E3694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15120" y="5162794"/>
                  <a:ext cx="127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B300D4E-3491-5337-4D9C-F180B6EFC863}"/>
                    </a:ext>
                  </a:extLst>
                </p14:cNvPr>
                <p14:cNvContentPartPr/>
                <p14:nvPr/>
              </p14:nvContentPartPr>
              <p14:xfrm>
                <a:off x="8013480" y="5147314"/>
                <a:ext cx="121320" cy="298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B300D4E-3491-5337-4D9C-F180B6EFC86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04840" y="5138674"/>
                  <a:ext cx="138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A53741B-1C98-820E-97BD-D817E3A7C3CE}"/>
                    </a:ext>
                  </a:extLst>
                </p14:cNvPr>
                <p14:cNvContentPartPr/>
                <p14:nvPr/>
              </p14:nvContentPartPr>
              <p14:xfrm>
                <a:off x="8293200" y="5198074"/>
                <a:ext cx="120960" cy="190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A53741B-1C98-820E-97BD-D817E3A7C3C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84200" y="5189074"/>
                  <a:ext cx="1386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B91D270-E5EB-F32D-4BC3-A33BB262532F}"/>
              </a:ext>
            </a:extLst>
          </p:cNvPr>
          <p:cNvGrpSpPr/>
          <p:nvPr/>
        </p:nvGrpSpPr>
        <p:grpSpPr>
          <a:xfrm>
            <a:off x="1899600" y="5825914"/>
            <a:ext cx="374040" cy="217440"/>
            <a:chOff x="1899600" y="5825914"/>
            <a:chExt cx="37404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A79E2E-055E-A481-BB03-89CA1F1BC45E}"/>
                    </a:ext>
                  </a:extLst>
                </p14:cNvPr>
                <p14:cNvContentPartPr/>
                <p14:nvPr/>
              </p14:nvContentPartPr>
              <p14:xfrm>
                <a:off x="1899600" y="5825914"/>
                <a:ext cx="64800" cy="217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A79E2E-055E-A481-BB03-89CA1F1BC4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90960" y="5816914"/>
                  <a:ext cx="82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3A3EE55-2191-7EBA-37D0-CCE8C0D063F6}"/>
                    </a:ext>
                  </a:extLst>
                </p14:cNvPr>
                <p14:cNvContentPartPr/>
                <p14:nvPr/>
              </p14:nvContentPartPr>
              <p14:xfrm>
                <a:off x="2163480" y="5838874"/>
                <a:ext cx="110160" cy="192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3A3EE55-2191-7EBA-37D0-CCE8C0D063F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54840" y="5829874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DFEA1AC-09A6-7D43-BA0B-AF3DC694E0C7}"/>
                  </a:ext>
                </a:extLst>
              </p14:cNvPr>
              <p14:cNvContentPartPr/>
              <p14:nvPr/>
            </p14:nvContentPartPr>
            <p14:xfrm>
              <a:off x="2679360" y="5815474"/>
              <a:ext cx="227520" cy="2505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DFEA1AC-09A6-7D43-BA0B-AF3DC694E0C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670360" y="5806474"/>
                <a:ext cx="245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3312FB3-93B2-4978-1D79-1EC944BEE254}"/>
                  </a:ext>
                </a:extLst>
              </p14:cNvPr>
              <p14:cNvContentPartPr/>
              <p14:nvPr/>
            </p14:nvContentPartPr>
            <p14:xfrm>
              <a:off x="3162480" y="5778754"/>
              <a:ext cx="156240" cy="228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3312FB3-93B2-4978-1D79-1EC944BEE25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153840" y="5770114"/>
                <a:ext cx="173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906BB82-47BD-2EA4-BBD2-6C383ACFCEFB}"/>
                  </a:ext>
                </a:extLst>
              </p14:cNvPr>
              <p14:cNvContentPartPr/>
              <p14:nvPr/>
            </p14:nvContentPartPr>
            <p14:xfrm>
              <a:off x="3651720" y="5755714"/>
              <a:ext cx="195480" cy="2728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906BB82-47BD-2EA4-BBD2-6C383ACFCEF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2720" y="5746714"/>
                <a:ext cx="2131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C9FC0BC-BB04-0631-8C48-EAA0F12E8682}"/>
                  </a:ext>
                </a:extLst>
              </p14:cNvPr>
              <p14:cNvContentPartPr/>
              <p14:nvPr/>
            </p14:nvContentPartPr>
            <p14:xfrm>
              <a:off x="4041240" y="5839234"/>
              <a:ext cx="119520" cy="1821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C9FC0BC-BB04-0631-8C48-EAA0F12E868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32600" y="5830594"/>
                <a:ext cx="1371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36E6B57-E9BD-63A0-E219-C6CCC07C7C7E}"/>
              </a:ext>
            </a:extLst>
          </p:cNvPr>
          <p:cNvGrpSpPr/>
          <p:nvPr/>
        </p:nvGrpSpPr>
        <p:grpSpPr>
          <a:xfrm>
            <a:off x="4801560" y="5756794"/>
            <a:ext cx="530640" cy="295920"/>
            <a:chOff x="4801560" y="5756794"/>
            <a:chExt cx="5306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51C354A-1074-4087-E9A8-9065CDE403E1}"/>
                    </a:ext>
                  </a:extLst>
                </p14:cNvPr>
                <p14:cNvContentPartPr/>
                <p14:nvPr/>
              </p14:nvContentPartPr>
              <p14:xfrm>
                <a:off x="4801560" y="5819434"/>
                <a:ext cx="135000" cy="233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51C354A-1074-4087-E9A8-9065CDE403E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92560" y="5810434"/>
                  <a:ext cx="152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841F928-2F64-44BF-AF64-84B12149596D}"/>
                    </a:ext>
                  </a:extLst>
                </p14:cNvPr>
                <p14:cNvContentPartPr/>
                <p14:nvPr/>
              </p14:nvContentPartPr>
              <p14:xfrm>
                <a:off x="4895160" y="5756794"/>
                <a:ext cx="437040" cy="253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841F928-2F64-44BF-AF64-84B12149596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86160" y="5747794"/>
                  <a:ext cx="4546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FBFA69-DE2C-63E7-7B58-8B889B75C5C2}"/>
              </a:ext>
            </a:extLst>
          </p:cNvPr>
          <p:cNvGrpSpPr/>
          <p:nvPr/>
        </p:nvGrpSpPr>
        <p:grpSpPr>
          <a:xfrm>
            <a:off x="5711640" y="5668234"/>
            <a:ext cx="448560" cy="402120"/>
            <a:chOff x="5711640" y="5668234"/>
            <a:chExt cx="44856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63BBBCF-AE9A-58C0-4EC8-BDBFC62F71A6}"/>
                    </a:ext>
                  </a:extLst>
                </p14:cNvPr>
                <p14:cNvContentPartPr/>
                <p14:nvPr/>
              </p14:nvContentPartPr>
              <p14:xfrm>
                <a:off x="5711640" y="5668234"/>
                <a:ext cx="230040" cy="402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63BBBCF-AE9A-58C0-4EC8-BDBFC62F71A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02640" y="5659234"/>
                  <a:ext cx="247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CEA13AA-CA4D-9187-7B3D-11DB8D5387B8}"/>
                    </a:ext>
                  </a:extLst>
                </p14:cNvPr>
                <p14:cNvContentPartPr/>
                <p14:nvPr/>
              </p14:nvContentPartPr>
              <p14:xfrm>
                <a:off x="6019080" y="5717914"/>
                <a:ext cx="141120" cy="196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CEA13AA-CA4D-9187-7B3D-11DB8D5387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10080" y="5709274"/>
                  <a:ext cx="1587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4475B61-4D1D-7228-E31D-8D22F70B652E}"/>
              </a:ext>
            </a:extLst>
          </p:cNvPr>
          <p:cNvGrpSpPr/>
          <p:nvPr/>
        </p:nvGrpSpPr>
        <p:grpSpPr>
          <a:xfrm>
            <a:off x="6722520" y="5661754"/>
            <a:ext cx="671400" cy="239040"/>
            <a:chOff x="6722520" y="5661754"/>
            <a:chExt cx="67140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237B486-650E-6738-BF13-416DFE8519B7}"/>
                    </a:ext>
                  </a:extLst>
                </p14:cNvPr>
                <p14:cNvContentPartPr/>
                <p14:nvPr/>
              </p14:nvContentPartPr>
              <p14:xfrm>
                <a:off x="6722520" y="5717554"/>
                <a:ext cx="150120" cy="168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237B486-650E-6738-BF13-416DFE8519B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13520" y="5708914"/>
                  <a:ext cx="167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C07CB6B-AB9B-C592-E355-F3EA033D8FA7}"/>
                    </a:ext>
                  </a:extLst>
                </p14:cNvPr>
                <p14:cNvContentPartPr/>
                <p14:nvPr/>
              </p14:nvContentPartPr>
              <p14:xfrm>
                <a:off x="6936000" y="5661754"/>
                <a:ext cx="457920" cy="239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C07CB6B-AB9B-C592-E355-F3EA033D8F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27000" y="5652754"/>
                  <a:ext cx="475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42AF-EF9F-1368-5C0B-9FF880093657}"/>
              </a:ext>
            </a:extLst>
          </p:cNvPr>
          <p:cNvGrpSpPr/>
          <p:nvPr/>
        </p:nvGrpSpPr>
        <p:grpSpPr>
          <a:xfrm>
            <a:off x="8001600" y="5621794"/>
            <a:ext cx="384480" cy="255960"/>
            <a:chOff x="8001600" y="5621794"/>
            <a:chExt cx="38448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A736ED-35D6-7F16-8E95-9551FEA8BD8E}"/>
                    </a:ext>
                  </a:extLst>
                </p14:cNvPr>
                <p14:cNvContentPartPr/>
                <p14:nvPr/>
              </p14:nvContentPartPr>
              <p14:xfrm>
                <a:off x="8001600" y="5652034"/>
                <a:ext cx="24480" cy="168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A736ED-35D6-7F16-8E95-9551FEA8BD8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92600" y="5643034"/>
                  <a:ext cx="42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07C21C2-CE2D-07D0-01BF-83683B587B41}"/>
                    </a:ext>
                  </a:extLst>
                </p14:cNvPr>
                <p14:cNvContentPartPr/>
                <p14:nvPr/>
              </p14:nvContentPartPr>
              <p14:xfrm>
                <a:off x="8041560" y="5621794"/>
                <a:ext cx="105840" cy="255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07C21C2-CE2D-07D0-01BF-83683B587B4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32920" y="5613154"/>
                  <a:ext cx="123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517CE4E-56E0-3AC0-3111-E3C14811C052}"/>
                    </a:ext>
                  </a:extLst>
                </p14:cNvPr>
                <p14:cNvContentPartPr/>
                <p14:nvPr/>
              </p14:nvContentPartPr>
              <p14:xfrm>
                <a:off x="8256480" y="5671834"/>
                <a:ext cx="129600" cy="191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517CE4E-56E0-3AC0-3111-E3C14811C05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47480" y="5663194"/>
                  <a:ext cx="14724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37CC824-EE97-4BA5-0001-B6343B1CC95A}"/>
                  </a:ext>
                </a:extLst>
              </p14:cNvPr>
              <p14:cNvContentPartPr/>
              <p14:nvPr/>
            </p14:nvContentPartPr>
            <p14:xfrm>
              <a:off x="1932000" y="6232354"/>
              <a:ext cx="36720" cy="1796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37CC824-EE97-4BA5-0001-B6343B1CC95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923360" y="6223714"/>
                <a:ext cx="54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D852378-810E-DD81-71CA-3CDB8340BFE3}"/>
                  </a:ext>
                </a:extLst>
              </p14:cNvPr>
              <p14:cNvContentPartPr/>
              <p14:nvPr/>
            </p14:nvContentPartPr>
            <p14:xfrm>
              <a:off x="2046120" y="6235234"/>
              <a:ext cx="262080" cy="2401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D852378-810E-DD81-71CA-3CDB8340BFE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037480" y="6226594"/>
                <a:ext cx="279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6C1CB11-5AB5-4C46-BF30-88D9327560C4}"/>
                  </a:ext>
                </a:extLst>
              </p14:cNvPr>
              <p14:cNvContentPartPr/>
              <p14:nvPr/>
            </p14:nvContentPartPr>
            <p14:xfrm>
              <a:off x="2786640" y="6248914"/>
              <a:ext cx="325440" cy="2311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6C1CB11-5AB5-4C46-BF30-88D9327560C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78000" y="6240274"/>
                <a:ext cx="343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7DCD390-5B05-5F56-F207-E8FCAD45BC94}"/>
                  </a:ext>
                </a:extLst>
              </p14:cNvPr>
              <p14:cNvContentPartPr/>
              <p14:nvPr/>
            </p14:nvContentPartPr>
            <p14:xfrm>
              <a:off x="3085080" y="6166834"/>
              <a:ext cx="178200" cy="3128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7DCD390-5B05-5F56-F207-E8FCAD45BC9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076440" y="6158194"/>
                <a:ext cx="195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AC555BA-B531-AD8D-616D-B9B845D79E80}"/>
                  </a:ext>
                </a:extLst>
              </p14:cNvPr>
              <p14:cNvContentPartPr/>
              <p14:nvPr/>
            </p14:nvContentPartPr>
            <p14:xfrm>
              <a:off x="2956920" y="6538354"/>
              <a:ext cx="79200" cy="209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AC555BA-B531-AD8D-616D-B9B845D79E8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948280" y="6529714"/>
                <a:ext cx="96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8781678-7064-A648-F8AE-E038A94B0060}"/>
                  </a:ext>
                </a:extLst>
              </p14:cNvPr>
              <p14:cNvContentPartPr/>
              <p14:nvPr/>
            </p14:nvContentPartPr>
            <p14:xfrm>
              <a:off x="3663960" y="6270514"/>
              <a:ext cx="194760" cy="3049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8781678-7064-A648-F8AE-E038A94B006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655320" y="6261514"/>
                <a:ext cx="2124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BCE0D75-EF94-AF3F-3E15-50DFBEB0A880}"/>
                  </a:ext>
                </a:extLst>
              </p14:cNvPr>
              <p14:cNvContentPartPr/>
              <p14:nvPr/>
            </p14:nvContentPartPr>
            <p14:xfrm>
              <a:off x="4011720" y="6301114"/>
              <a:ext cx="122400" cy="234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BCE0D75-EF94-AF3F-3E15-50DFBEB0A88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002720" y="6292114"/>
                <a:ext cx="1400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37160DA-023C-6F87-6D17-7583A279F0D2}"/>
                  </a:ext>
                </a:extLst>
              </p14:cNvPr>
              <p14:cNvContentPartPr/>
              <p14:nvPr/>
            </p14:nvContentPartPr>
            <p14:xfrm>
              <a:off x="4769160" y="6232354"/>
              <a:ext cx="185040" cy="2538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37160DA-023C-6F87-6D17-7583A279F0D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760160" y="6223714"/>
                <a:ext cx="202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78E94EB-6EB8-AAE7-3F9A-CD41A47C8C63}"/>
                  </a:ext>
                </a:extLst>
              </p14:cNvPr>
              <p14:cNvContentPartPr/>
              <p14:nvPr/>
            </p14:nvContentPartPr>
            <p14:xfrm>
              <a:off x="4774560" y="6217594"/>
              <a:ext cx="317880" cy="39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78E94EB-6EB8-AAE7-3F9A-CD41A47C8C6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765560" y="6208954"/>
                <a:ext cx="3355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CF95657-E2A7-F8A0-5D33-C22103D28824}"/>
                  </a:ext>
                </a:extLst>
              </p14:cNvPr>
              <p14:cNvContentPartPr/>
              <p14:nvPr/>
            </p14:nvContentPartPr>
            <p14:xfrm>
              <a:off x="5063640" y="6179794"/>
              <a:ext cx="171000" cy="2678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CF95657-E2A7-F8A0-5D33-C22103D2882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055000" y="6171154"/>
                <a:ext cx="188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6912224-445D-692A-07B9-E9ED3CB1AC66}"/>
                  </a:ext>
                </a:extLst>
              </p14:cNvPr>
              <p14:cNvContentPartPr/>
              <p14:nvPr/>
            </p14:nvContentPartPr>
            <p14:xfrm>
              <a:off x="5702640" y="6181954"/>
              <a:ext cx="166320" cy="2750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6912224-445D-692A-07B9-E9ED3CB1AC6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693640" y="6172954"/>
                <a:ext cx="183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178978B-5C83-92C0-42DD-7B68BA8E8922}"/>
                  </a:ext>
                </a:extLst>
              </p14:cNvPr>
              <p14:cNvContentPartPr/>
              <p14:nvPr/>
            </p14:nvContentPartPr>
            <p14:xfrm>
              <a:off x="6051840" y="6176914"/>
              <a:ext cx="141120" cy="1796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178978B-5C83-92C0-42DD-7B68BA8E892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042840" y="6168274"/>
                <a:ext cx="158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63EDAE1-8841-8DC0-C03A-6238D9AF133C}"/>
                  </a:ext>
                </a:extLst>
              </p14:cNvPr>
              <p14:cNvContentPartPr/>
              <p14:nvPr/>
            </p14:nvContentPartPr>
            <p14:xfrm>
              <a:off x="7045440" y="6142354"/>
              <a:ext cx="10800" cy="187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63EDAE1-8841-8DC0-C03A-6238D9AF133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036800" y="6133354"/>
                <a:ext cx="28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4035285-EB81-C6F3-D522-2D260BC43865}"/>
                  </a:ext>
                </a:extLst>
              </p14:cNvPr>
              <p14:cNvContentPartPr/>
              <p14:nvPr/>
            </p14:nvContentPartPr>
            <p14:xfrm>
              <a:off x="6948960" y="6150274"/>
              <a:ext cx="79200" cy="1976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4035285-EB81-C6F3-D522-2D260BC4386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940320" y="6141634"/>
                <a:ext cx="968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9CA3115-D641-ACB2-4174-D3E1EC1665E7}"/>
                  </a:ext>
                </a:extLst>
              </p14:cNvPr>
              <p14:cNvContentPartPr/>
              <p14:nvPr/>
            </p14:nvContentPartPr>
            <p14:xfrm>
              <a:off x="7132200" y="6075394"/>
              <a:ext cx="63720" cy="2624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9CA3115-D641-ACB2-4174-D3E1EC1665E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123200" y="6066394"/>
                <a:ext cx="81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249646E-0ED9-F114-F378-88254F92FD1A}"/>
                  </a:ext>
                </a:extLst>
              </p14:cNvPr>
              <p14:cNvContentPartPr/>
              <p14:nvPr/>
            </p14:nvContentPartPr>
            <p14:xfrm>
              <a:off x="7261440" y="6104194"/>
              <a:ext cx="194400" cy="2430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249646E-0ED9-F114-F378-88254F92FD1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252440" y="6095194"/>
                <a:ext cx="212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C5FC77D-401F-168A-A6BE-9114D8419DFE}"/>
                  </a:ext>
                </a:extLst>
              </p14:cNvPr>
              <p14:cNvContentPartPr/>
              <p14:nvPr/>
            </p14:nvContentPartPr>
            <p14:xfrm>
              <a:off x="7917720" y="6078634"/>
              <a:ext cx="69480" cy="201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C5FC77D-401F-168A-A6BE-9114D8419DF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908720" y="6069634"/>
                <a:ext cx="87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D84D88A-DE2E-E0A1-1A4A-31E08F2D9CC9}"/>
                  </a:ext>
                </a:extLst>
              </p14:cNvPr>
              <p14:cNvContentPartPr/>
              <p14:nvPr/>
            </p14:nvContentPartPr>
            <p14:xfrm>
              <a:off x="8045520" y="6078634"/>
              <a:ext cx="99720" cy="2869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D84D88A-DE2E-E0A1-1A4A-31E08F2D9CC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036880" y="6069634"/>
                <a:ext cx="1173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BB607C2-B811-8C2D-2026-4F8D6701039C}"/>
                  </a:ext>
                </a:extLst>
              </p14:cNvPr>
              <p14:cNvContentPartPr/>
              <p14:nvPr/>
            </p14:nvContentPartPr>
            <p14:xfrm>
              <a:off x="8325600" y="6105274"/>
              <a:ext cx="112680" cy="205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BB607C2-B811-8C2D-2026-4F8D6701039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16600" y="6096274"/>
                <a:ext cx="13032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8B942F5-37CA-084E-FA17-964C36D2D8CD}"/>
              </a:ext>
            </a:extLst>
          </p:cNvPr>
          <p:cNvGrpSpPr/>
          <p:nvPr/>
        </p:nvGrpSpPr>
        <p:grpSpPr>
          <a:xfrm>
            <a:off x="1459320" y="823354"/>
            <a:ext cx="856080" cy="541800"/>
            <a:chOff x="1459320" y="823354"/>
            <a:chExt cx="8560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8D273F-FEFA-8340-E741-11CA1D1348D5}"/>
                    </a:ext>
                  </a:extLst>
                </p14:cNvPr>
                <p14:cNvContentPartPr/>
                <p14:nvPr/>
              </p14:nvContentPartPr>
              <p14:xfrm>
                <a:off x="1591800" y="823354"/>
                <a:ext cx="60120" cy="54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8D273F-FEFA-8340-E741-11CA1D1348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2800" y="814714"/>
                  <a:ext cx="77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29B1DE7-2D68-D185-24E6-C62C67DEE250}"/>
                    </a:ext>
                  </a:extLst>
                </p14:cNvPr>
                <p14:cNvContentPartPr/>
                <p14:nvPr/>
              </p14:nvContentPartPr>
              <p14:xfrm>
                <a:off x="1459320" y="1070314"/>
                <a:ext cx="396360" cy="137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29B1DE7-2D68-D185-24E6-C62C67DEE2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0320" y="1061674"/>
                  <a:ext cx="414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DEDD4D-F1E3-8770-D74C-EC709A82934A}"/>
                    </a:ext>
                  </a:extLst>
                </p14:cNvPr>
                <p14:cNvContentPartPr/>
                <p14:nvPr/>
              </p14:nvContentPartPr>
              <p14:xfrm>
                <a:off x="1890600" y="1020634"/>
                <a:ext cx="169200" cy="22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DEDD4D-F1E3-8770-D74C-EC709A8293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1600" y="1011994"/>
                  <a:ext cx="186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7281CA-8029-629D-0C58-A365225A0568}"/>
                    </a:ext>
                  </a:extLst>
                </p14:cNvPr>
                <p14:cNvContentPartPr/>
                <p14:nvPr/>
              </p14:nvContentPartPr>
              <p14:xfrm>
                <a:off x="2180760" y="927754"/>
                <a:ext cx="134640" cy="356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7281CA-8029-629D-0C58-A365225A05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1760" y="918754"/>
                  <a:ext cx="15228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97B052-1106-5786-F85F-3053CC7B1DEF}"/>
                  </a:ext>
                </a:extLst>
              </p14:cNvPr>
              <p14:cNvContentPartPr/>
              <p14:nvPr/>
            </p14:nvContentPartPr>
            <p14:xfrm>
              <a:off x="2587920" y="855394"/>
              <a:ext cx="113040" cy="4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97B052-1106-5786-F85F-3053CC7B1D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9280" y="846394"/>
                <a:ext cx="13068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69D6F3B-DFA1-9591-99BA-061B52717CE0}"/>
              </a:ext>
            </a:extLst>
          </p:cNvPr>
          <p:cNvGrpSpPr/>
          <p:nvPr/>
        </p:nvGrpSpPr>
        <p:grpSpPr>
          <a:xfrm>
            <a:off x="2593680" y="1020634"/>
            <a:ext cx="380160" cy="256680"/>
            <a:chOff x="2593680" y="1020634"/>
            <a:chExt cx="380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F9AD53-62BB-0A1A-2E47-5CECFAD246B2}"/>
                    </a:ext>
                  </a:extLst>
                </p14:cNvPr>
                <p14:cNvContentPartPr/>
                <p14:nvPr/>
              </p14:nvContentPartPr>
              <p14:xfrm>
                <a:off x="2593680" y="1020634"/>
                <a:ext cx="36720" cy="19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F9AD53-62BB-0A1A-2E47-5CECFAD246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4680" y="1011994"/>
                  <a:ext cx="54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824C3B-A9C8-1DCB-673D-74A5922909EE}"/>
                    </a:ext>
                  </a:extLst>
                </p14:cNvPr>
                <p14:cNvContentPartPr/>
                <p14:nvPr/>
              </p14:nvContentPartPr>
              <p14:xfrm>
                <a:off x="2748120" y="1073554"/>
                <a:ext cx="225720" cy="203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824C3B-A9C8-1DCB-673D-74A5922909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9120" y="1064554"/>
                  <a:ext cx="24336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B01BE8-00CF-8B9A-C84C-0797C6608FB4}"/>
                  </a:ext>
                </a:extLst>
              </p14:cNvPr>
              <p14:cNvContentPartPr/>
              <p14:nvPr/>
            </p14:nvContentPartPr>
            <p14:xfrm>
              <a:off x="3874200" y="989674"/>
              <a:ext cx="44640" cy="1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B01BE8-00CF-8B9A-C84C-0797C6608F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5200" y="981034"/>
                <a:ext cx="62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F07F81-990D-FAC7-DBBC-7FE9BE79A3A9}"/>
                  </a:ext>
                </a:extLst>
              </p14:cNvPr>
              <p14:cNvContentPartPr/>
              <p14:nvPr/>
            </p14:nvContentPartPr>
            <p14:xfrm>
              <a:off x="3881400" y="1146994"/>
              <a:ext cx="163800" cy="21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F07F81-990D-FAC7-DBBC-7FE9BE79A3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2760" y="1137994"/>
                <a:ext cx="18144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803E3-4BAB-F7AE-BEE7-9374830B7ADB}"/>
              </a:ext>
            </a:extLst>
          </p:cNvPr>
          <p:cNvGrpSpPr/>
          <p:nvPr/>
        </p:nvGrpSpPr>
        <p:grpSpPr>
          <a:xfrm>
            <a:off x="6912960" y="675394"/>
            <a:ext cx="877320" cy="573120"/>
            <a:chOff x="6912960" y="675394"/>
            <a:chExt cx="87732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A3A71E-5FEA-1394-98A8-2591531ACB45}"/>
                    </a:ext>
                  </a:extLst>
                </p14:cNvPr>
                <p14:cNvContentPartPr/>
                <p14:nvPr/>
              </p14:nvContentPartPr>
              <p14:xfrm>
                <a:off x="6912960" y="675394"/>
                <a:ext cx="272160" cy="450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A3A71E-5FEA-1394-98A8-2591531ACB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3960" y="666754"/>
                  <a:ext cx="2898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A2E3F-89CE-A28A-8C40-54D5646E0B41}"/>
                    </a:ext>
                  </a:extLst>
                </p14:cNvPr>
                <p14:cNvContentPartPr/>
                <p14:nvPr/>
              </p14:nvContentPartPr>
              <p14:xfrm>
                <a:off x="6997200" y="856474"/>
                <a:ext cx="447480" cy="29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A2E3F-89CE-A28A-8C40-54D5646E0B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8560" y="847834"/>
                  <a:ext cx="465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EF722E-03EA-578C-CD01-8DA748A2DF38}"/>
                    </a:ext>
                  </a:extLst>
                </p14:cNvPr>
                <p14:cNvContentPartPr/>
                <p14:nvPr/>
              </p14:nvContentPartPr>
              <p14:xfrm>
                <a:off x="7323000" y="719674"/>
                <a:ext cx="467280" cy="528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EF722E-03EA-578C-CD01-8DA748A2DF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14360" y="710674"/>
                  <a:ext cx="484920" cy="54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8A3997-0C4B-C36B-983C-C6D3DC0B815F}"/>
                  </a:ext>
                </a:extLst>
              </p14:cNvPr>
              <p14:cNvContentPartPr/>
              <p14:nvPr/>
            </p14:nvContentPartPr>
            <p14:xfrm>
              <a:off x="3252840" y="946114"/>
              <a:ext cx="297360" cy="37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8A3997-0C4B-C36B-983C-C6D3DC0B81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4200" y="937474"/>
                <a:ext cx="31500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4DF3A-4D66-F83A-5357-43EEADF272AC}"/>
              </a:ext>
            </a:extLst>
          </p:cNvPr>
          <p:cNvGrpSpPr/>
          <p:nvPr/>
        </p:nvGrpSpPr>
        <p:grpSpPr>
          <a:xfrm>
            <a:off x="4659000" y="763954"/>
            <a:ext cx="1396440" cy="554040"/>
            <a:chOff x="4659000" y="763954"/>
            <a:chExt cx="139644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6EACA-3310-BF13-A01D-9D464FD03203}"/>
                    </a:ext>
                  </a:extLst>
                </p14:cNvPr>
                <p14:cNvContentPartPr/>
                <p14:nvPr/>
              </p14:nvContentPartPr>
              <p14:xfrm>
                <a:off x="4659000" y="763954"/>
                <a:ext cx="100080" cy="36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6EACA-3310-BF13-A01D-9D464FD032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0000" y="755314"/>
                  <a:ext cx="117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2E69D7-14D2-1C12-92A4-4770ABEB40CD}"/>
                    </a:ext>
                  </a:extLst>
                </p14:cNvPr>
                <p14:cNvContentPartPr/>
                <p14:nvPr/>
              </p14:nvContentPartPr>
              <p14:xfrm>
                <a:off x="4963200" y="946834"/>
                <a:ext cx="23724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2E69D7-14D2-1C12-92A4-4770ABEB40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4560" y="938194"/>
                  <a:ext cx="254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1C2479-D2C5-3E61-7393-460DBC973A16}"/>
                    </a:ext>
                  </a:extLst>
                </p14:cNvPr>
                <p14:cNvContentPartPr/>
                <p14:nvPr/>
              </p14:nvContentPartPr>
              <p14:xfrm>
                <a:off x="5926920" y="958354"/>
                <a:ext cx="14040" cy="2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1C2479-D2C5-3E61-7393-460DBC973A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8280" y="949714"/>
                  <a:ext cx="31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2923A5-BDCA-C553-E951-FD136F764284}"/>
                    </a:ext>
                  </a:extLst>
                </p14:cNvPr>
                <p14:cNvContentPartPr/>
                <p14:nvPr/>
              </p14:nvContentPartPr>
              <p14:xfrm>
                <a:off x="5872200" y="1125754"/>
                <a:ext cx="183240" cy="19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2923A5-BDCA-C553-E951-FD136F7642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63560" y="1116754"/>
                  <a:ext cx="20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1D1D3E-1763-F765-E01D-F4517926ED99}"/>
                    </a:ext>
                  </a:extLst>
                </p14:cNvPr>
                <p14:cNvContentPartPr/>
                <p14:nvPr/>
              </p14:nvContentPartPr>
              <p14:xfrm>
                <a:off x="5314920" y="908674"/>
                <a:ext cx="347040" cy="37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1D1D3E-1763-F765-E01D-F4517926ED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06280" y="900034"/>
                  <a:ext cx="364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6FD63F-95BC-2BE1-F39E-77F1C5E945CE}"/>
                    </a:ext>
                  </a:extLst>
                </p14:cNvPr>
                <p14:cNvContentPartPr/>
                <p14:nvPr/>
              </p14:nvContentPartPr>
              <p14:xfrm>
                <a:off x="5405280" y="1017034"/>
                <a:ext cx="469080" cy="9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6FD63F-95BC-2BE1-F39E-77F1C5E945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6640" y="1008034"/>
                  <a:ext cx="4867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3E79DA-C1CD-D5B7-5A7A-FCF46A58381C}"/>
                  </a:ext>
                </a:extLst>
              </p14:cNvPr>
              <p14:cNvContentPartPr/>
              <p14:nvPr/>
            </p14:nvContentPartPr>
            <p14:xfrm>
              <a:off x="1554000" y="1506634"/>
              <a:ext cx="308520" cy="390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3E79DA-C1CD-D5B7-5A7A-FCF46A5838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45000" y="1497994"/>
                <a:ext cx="3261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6F4C7E-340A-7AD2-C4AB-AAEFEC64B9CB}"/>
                  </a:ext>
                </a:extLst>
              </p14:cNvPr>
              <p14:cNvContentPartPr/>
              <p14:nvPr/>
            </p14:nvContentPartPr>
            <p14:xfrm>
              <a:off x="1673880" y="5893954"/>
              <a:ext cx="350280" cy="604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6F4C7E-340A-7AD2-C4AB-AAEFEC64B9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65240" y="5884954"/>
                <a:ext cx="36792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FE842B9-D23C-8A1B-B675-2CD6A111C301}"/>
              </a:ext>
            </a:extLst>
          </p:cNvPr>
          <p:cNvGrpSpPr/>
          <p:nvPr/>
        </p:nvGrpSpPr>
        <p:grpSpPr>
          <a:xfrm>
            <a:off x="6146160" y="1482874"/>
            <a:ext cx="3091680" cy="599040"/>
            <a:chOff x="6146160" y="1482874"/>
            <a:chExt cx="3091680" cy="59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1FFDF-5CF8-AD68-C08B-09FC0BB83FE1}"/>
                    </a:ext>
                  </a:extLst>
                </p14:cNvPr>
                <p14:cNvContentPartPr/>
                <p14:nvPr/>
              </p14:nvContentPartPr>
              <p14:xfrm>
                <a:off x="6146160" y="1590514"/>
                <a:ext cx="727560" cy="39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1FFDF-5CF8-AD68-C08B-09FC0BB83F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7160" y="1581514"/>
                  <a:ext cx="745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0AF42D-3C76-9283-5BB1-3091F35FF5C0}"/>
                    </a:ext>
                  </a:extLst>
                </p14:cNvPr>
                <p14:cNvContentPartPr/>
                <p14:nvPr/>
              </p14:nvContentPartPr>
              <p14:xfrm>
                <a:off x="6762120" y="1844314"/>
                <a:ext cx="379800" cy="12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0AF42D-3C76-9283-5BB1-3091F35FF5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3480" y="1835674"/>
                  <a:ext cx="397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F02B6D-B77C-E958-3CD4-CA5F33E17465}"/>
                    </a:ext>
                  </a:extLst>
                </p14:cNvPr>
                <p14:cNvContentPartPr/>
                <p14:nvPr/>
              </p14:nvContentPartPr>
              <p14:xfrm>
                <a:off x="7253520" y="1629034"/>
                <a:ext cx="263520" cy="32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F02B6D-B77C-E958-3CD4-CA5F33E174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4520" y="1620034"/>
                  <a:ext cx="281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A6EB86-3418-594F-9D2F-86801E00D6CA}"/>
                    </a:ext>
                  </a:extLst>
                </p14:cNvPr>
                <p14:cNvContentPartPr/>
                <p14:nvPr/>
              </p14:nvContentPartPr>
              <p14:xfrm>
                <a:off x="7240200" y="1784914"/>
                <a:ext cx="326160" cy="52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A6EB86-3418-594F-9D2F-86801E00D6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1560" y="1776274"/>
                  <a:ext cx="343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B56483-A084-8E26-FC04-774130C8AFAC}"/>
                    </a:ext>
                  </a:extLst>
                </p14:cNvPr>
                <p14:cNvContentPartPr/>
                <p14:nvPr/>
              </p14:nvContentPartPr>
              <p14:xfrm>
                <a:off x="7539000" y="1712914"/>
                <a:ext cx="438480" cy="20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B56483-A084-8E26-FC04-774130C8AF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30360" y="1704274"/>
                  <a:ext cx="456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BB2BCC-6F86-8058-F5B7-1D283DB6E8C4}"/>
                    </a:ext>
                  </a:extLst>
                </p14:cNvPr>
                <p14:cNvContentPartPr/>
                <p14:nvPr/>
              </p14:nvContentPartPr>
              <p14:xfrm>
                <a:off x="8090520" y="1565314"/>
                <a:ext cx="189000" cy="340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BB2BCC-6F86-8058-F5B7-1D283DB6E8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81880" y="1556674"/>
                  <a:ext cx="206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93A8BC-1F86-3048-93C9-E172F6D1E165}"/>
                    </a:ext>
                  </a:extLst>
                </p14:cNvPr>
                <p14:cNvContentPartPr/>
                <p14:nvPr/>
              </p14:nvContentPartPr>
              <p14:xfrm>
                <a:off x="8461680" y="1482874"/>
                <a:ext cx="134280" cy="34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93A8BC-1F86-3048-93C9-E172F6D1E1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2680" y="1474234"/>
                  <a:ext cx="151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0A5566-FC7C-2F3B-0ECE-4E18244E395F}"/>
                    </a:ext>
                  </a:extLst>
                </p14:cNvPr>
                <p14:cNvContentPartPr/>
                <p14:nvPr/>
              </p14:nvContentPartPr>
              <p14:xfrm>
                <a:off x="8723400" y="1536514"/>
                <a:ext cx="143640" cy="37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0A5566-FC7C-2F3B-0ECE-4E18244E39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14760" y="1527514"/>
                  <a:ext cx="1612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AD34E1-B2DC-C4B5-A760-9EAD5E95CECA}"/>
                    </a:ext>
                  </a:extLst>
                </p14:cNvPr>
                <p14:cNvContentPartPr/>
                <p14:nvPr/>
              </p14:nvContentPartPr>
              <p14:xfrm>
                <a:off x="8865240" y="1585834"/>
                <a:ext cx="372600" cy="49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AD34E1-B2DC-C4B5-A760-9EAD5E95CE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56240" y="1576834"/>
                  <a:ext cx="390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7504A-B642-2700-86F5-9B8BD753CDB9}"/>
              </a:ext>
            </a:extLst>
          </p:cNvPr>
          <p:cNvGrpSpPr/>
          <p:nvPr/>
        </p:nvGrpSpPr>
        <p:grpSpPr>
          <a:xfrm>
            <a:off x="2772960" y="1549114"/>
            <a:ext cx="3002040" cy="551520"/>
            <a:chOff x="2772960" y="1549114"/>
            <a:chExt cx="300204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E62F40-EEB6-7B19-9231-666CBE73485E}"/>
                    </a:ext>
                  </a:extLst>
                </p14:cNvPr>
                <p14:cNvContentPartPr/>
                <p14:nvPr/>
              </p14:nvContentPartPr>
              <p14:xfrm>
                <a:off x="2828040" y="1810114"/>
                <a:ext cx="369720" cy="28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E62F40-EEB6-7B19-9231-666CBE7348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9400" y="1801114"/>
                  <a:ext cx="387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4C035F-3EA7-B5D2-5FBB-60506B659B10}"/>
                    </a:ext>
                  </a:extLst>
                </p14:cNvPr>
                <p14:cNvContentPartPr/>
                <p14:nvPr/>
              </p14:nvContentPartPr>
              <p14:xfrm>
                <a:off x="2772960" y="1937914"/>
                <a:ext cx="299160" cy="4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4C035F-3EA7-B5D2-5FBB-60506B659B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3960" y="1928914"/>
                  <a:ext cx="316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76FC74-BD22-1899-D322-6AAC2C83AB24}"/>
                    </a:ext>
                  </a:extLst>
                </p14:cNvPr>
                <p14:cNvContentPartPr/>
                <p14:nvPr/>
              </p14:nvContentPartPr>
              <p14:xfrm>
                <a:off x="3226920" y="1753594"/>
                <a:ext cx="184320" cy="33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76FC74-BD22-1899-D322-6AAC2C83AB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8280" y="1744594"/>
                  <a:ext cx="201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0B6E26-CB93-3E0F-D8EF-2CC0D446A79D}"/>
                    </a:ext>
                  </a:extLst>
                </p14:cNvPr>
                <p14:cNvContentPartPr/>
                <p14:nvPr/>
              </p14:nvContentPartPr>
              <p14:xfrm>
                <a:off x="3457320" y="1941514"/>
                <a:ext cx="23184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0B6E26-CB93-3E0F-D8EF-2CC0D446A7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8680" y="1932514"/>
                  <a:ext cx="24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86F5A9-1601-A6B0-1C43-0603FF8D715B}"/>
                    </a:ext>
                  </a:extLst>
                </p14:cNvPr>
                <p14:cNvContentPartPr/>
                <p14:nvPr/>
              </p14:nvContentPartPr>
              <p14:xfrm>
                <a:off x="3671880" y="1726954"/>
                <a:ext cx="1181520" cy="34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86F5A9-1601-A6B0-1C43-0603FF8D71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62880" y="1717954"/>
                  <a:ext cx="1199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0805EF-F500-D910-42CE-8B5D461D2DD0}"/>
                    </a:ext>
                  </a:extLst>
                </p14:cNvPr>
                <p14:cNvContentPartPr/>
                <p14:nvPr/>
              </p14:nvContentPartPr>
              <p14:xfrm>
                <a:off x="4732440" y="1634794"/>
                <a:ext cx="585720" cy="39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0805EF-F500-D910-42CE-8B5D461D2D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3440" y="1626154"/>
                  <a:ext cx="603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929FF9-9B58-845F-70E5-D3C8FC8E8E15}"/>
                    </a:ext>
                  </a:extLst>
                </p14:cNvPr>
                <p14:cNvContentPartPr/>
                <p14:nvPr/>
              </p14:nvContentPartPr>
              <p14:xfrm>
                <a:off x="5423280" y="1815874"/>
                <a:ext cx="221040" cy="2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929FF9-9B58-845F-70E5-D3C8FC8E8E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14280" y="1807234"/>
                  <a:ext cx="238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8A0FFA-84A4-9822-55D8-C5850693845A}"/>
                    </a:ext>
                  </a:extLst>
                </p14:cNvPr>
                <p14:cNvContentPartPr/>
                <p14:nvPr/>
              </p14:nvContentPartPr>
              <p14:xfrm>
                <a:off x="5430120" y="1925314"/>
                <a:ext cx="344880" cy="6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8A0FFA-84A4-9822-55D8-C585069384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1480" y="1916674"/>
                  <a:ext cx="362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9C1AE1-EE93-5C41-87F6-EAF5B5BDDC6B}"/>
                    </a:ext>
                  </a:extLst>
                </p14:cNvPr>
                <p14:cNvContentPartPr/>
                <p14:nvPr/>
              </p14:nvContentPartPr>
              <p14:xfrm>
                <a:off x="3102360" y="1994434"/>
                <a:ext cx="187596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9C1AE1-EE93-5C41-87F6-EAF5B5BDDC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93720" y="1985434"/>
                  <a:ext cx="1893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7B3D3A-D734-695B-F025-28104E43C86C}"/>
                    </a:ext>
                  </a:extLst>
                </p14:cNvPr>
                <p14:cNvContentPartPr/>
                <p14:nvPr/>
              </p14:nvContentPartPr>
              <p14:xfrm>
                <a:off x="3594840" y="1549114"/>
                <a:ext cx="125640" cy="299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7B3D3A-D734-695B-F025-28104E43C86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86200" y="1540474"/>
                  <a:ext cx="143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F28E08-B4A9-BC83-A8BE-11ABA8637C2E}"/>
                    </a:ext>
                  </a:extLst>
                </p14:cNvPr>
                <p14:cNvContentPartPr/>
                <p14:nvPr/>
              </p14:nvContentPartPr>
              <p14:xfrm>
                <a:off x="3440040" y="1665394"/>
                <a:ext cx="1028880" cy="240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F28E08-B4A9-BC83-A8BE-11ABA8637C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1400" y="1656754"/>
                  <a:ext cx="1046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6DC1AB-49C3-DC76-7C4D-EFD810CAA095}"/>
                    </a:ext>
                  </a:extLst>
                </p14:cNvPr>
                <p14:cNvContentPartPr/>
                <p14:nvPr/>
              </p14:nvContentPartPr>
              <p14:xfrm>
                <a:off x="4469280" y="1635154"/>
                <a:ext cx="235080" cy="42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6DC1AB-49C3-DC76-7C4D-EFD810CAA0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60640" y="1626514"/>
                  <a:ext cx="25272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761353-8C6D-1849-0D9B-72B40D6DFBFF}"/>
              </a:ext>
            </a:extLst>
          </p:cNvPr>
          <p:cNvGrpSpPr/>
          <p:nvPr/>
        </p:nvGrpSpPr>
        <p:grpSpPr>
          <a:xfrm>
            <a:off x="2794200" y="2350834"/>
            <a:ext cx="309960" cy="412560"/>
            <a:chOff x="2794200" y="2350834"/>
            <a:chExt cx="30996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87E19D-0415-7ADE-7009-ED17731D5E07}"/>
                    </a:ext>
                  </a:extLst>
                </p14:cNvPr>
                <p14:cNvContentPartPr/>
                <p14:nvPr/>
              </p14:nvContentPartPr>
              <p14:xfrm>
                <a:off x="2931360" y="2350834"/>
                <a:ext cx="172800" cy="41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87E19D-0415-7ADE-7009-ED17731D5E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2720" y="2342194"/>
                  <a:ext cx="1904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AA921E-DD92-4FA6-39A8-F9D94FECFD66}"/>
                    </a:ext>
                  </a:extLst>
                </p14:cNvPr>
                <p14:cNvContentPartPr/>
                <p14:nvPr/>
              </p14:nvContentPartPr>
              <p14:xfrm>
                <a:off x="2794200" y="2517874"/>
                <a:ext cx="212400" cy="9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AA921E-DD92-4FA6-39A8-F9D94FECFD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85200" y="2508874"/>
                  <a:ext cx="230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840C6D-6FE7-7FB6-4CBF-E0D54E5FE587}"/>
              </a:ext>
            </a:extLst>
          </p:cNvPr>
          <p:cNvGrpSpPr/>
          <p:nvPr/>
        </p:nvGrpSpPr>
        <p:grpSpPr>
          <a:xfrm>
            <a:off x="3134400" y="2413114"/>
            <a:ext cx="676080" cy="379440"/>
            <a:chOff x="3134400" y="2413114"/>
            <a:chExt cx="6760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ECDD50-71D0-D1FE-4BED-87C6D6362FD4}"/>
                    </a:ext>
                  </a:extLst>
                </p14:cNvPr>
                <p14:cNvContentPartPr/>
                <p14:nvPr/>
              </p14:nvContentPartPr>
              <p14:xfrm>
                <a:off x="3134400" y="2517874"/>
                <a:ext cx="146160" cy="12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ECDD50-71D0-D1FE-4BED-87C6D6362F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6400" y="2499874"/>
                  <a:ext cx="181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30449E-C369-00BE-9F49-355CA4030F9A}"/>
                    </a:ext>
                  </a:extLst>
                </p14:cNvPr>
                <p14:cNvContentPartPr/>
                <p14:nvPr/>
              </p14:nvContentPartPr>
              <p14:xfrm>
                <a:off x="3293160" y="2431114"/>
                <a:ext cx="249120" cy="36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30449E-C369-00BE-9F49-355CA4030F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75520" y="2413114"/>
                  <a:ext cx="284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DBFD34-7868-FAEE-A1A6-442A0FC22F13}"/>
                    </a:ext>
                  </a:extLst>
                </p14:cNvPr>
                <p14:cNvContentPartPr/>
                <p14:nvPr/>
              </p14:nvContentPartPr>
              <p14:xfrm>
                <a:off x="3703560" y="2413114"/>
                <a:ext cx="106920" cy="295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DBFD34-7868-FAEE-A1A6-442A0FC22F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85560" y="2395474"/>
                  <a:ext cx="14256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DBE51BD-174C-DCC7-EEAE-0DB6CF4EBF5C}"/>
                  </a:ext>
                </a:extLst>
              </p14:cNvPr>
              <p14:cNvContentPartPr/>
              <p14:nvPr/>
            </p14:nvContentPartPr>
            <p14:xfrm>
              <a:off x="4083000" y="2288914"/>
              <a:ext cx="17640" cy="9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DBE51BD-174C-DCC7-EEAE-0DB6CF4EBF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65000" y="2271274"/>
                <a:ext cx="532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BD9F70AF-4B7C-0FE5-95DC-3A789F9D2CDE}"/>
              </a:ext>
            </a:extLst>
          </p:cNvPr>
          <p:cNvGrpSpPr/>
          <p:nvPr/>
        </p:nvGrpSpPr>
        <p:grpSpPr>
          <a:xfrm>
            <a:off x="3993000" y="2416354"/>
            <a:ext cx="547560" cy="300240"/>
            <a:chOff x="3993000" y="2416354"/>
            <a:chExt cx="5475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031376-8324-0935-57E1-C37A3B11E9E5}"/>
                    </a:ext>
                  </a:extLst>
                </p14:cNvPr>
                <p14:cNvContentPartPr/>
                <p14:nvPr/>
              </p14:nvContentPartPr>
              <p14:xfrm>
                <a:off x="3993000" y="2417434"/>
                <a:ext cx="117720" cy="299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031376-8324-0935-57E1-C37A3B11E9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75360" y="2399434"/>
                  <a:ext cx="153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AFDBDE4-DDF1-D272-3431-7B5491542C32}"/>
                    </a:ext>
                  </a:extLst>
                </p14:cNvPr>
                <p14:cNvContentPartPr/>
                <p14:nvPr/>
              </p14:nvContentPartPr>
              <p14:xfrm>
                <a:off x="4229160" y="2494114"/>
                <a:ext cx="96840" cy="1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AFDBDE4-DDF1-D272-3431-7B5491542C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11160" y="2476114"/>
                  <a:ext cx="132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887B6E-40F2-05CC-CA30-60C53E129668}"/>
                    </a:ext>
                  </a:extLst>
                </p14:cNvPr>
                <p14:cNvContentPartPr/>
                <p14:nvPr/>
              </p14:nvContentPartPr>
              <p14:xfrm>
                <a:off x="4243200" y="2543434"/>
                <a:ext cx="121680" cy="6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887B6E-40F2-05CC-CA30-60C53E1296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5200" y="2525434"/>
                  <a:ext cx="157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E8B211-38D7-BE5F-BB12-BBA7A5B3DA22}"/>
                    </a:ext>
                  </a:extLst>
                </p14:cNvPr>
                <p14:cNvContentPartPr/>
                <p14:nvPr/>
              </p14:nvContentPartPr>
              <p14:xfrm>
                <a:off x="4250040" y="2416354"/>
                <a:ext cx="276840" cy="6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E8B211-38D7-BE5F-BB12-BBA7A5B3DA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2400" y="2398714"/>
                  <a:ext cx="312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3463E2-3EBA-1AB5-3488-FA75CA3BE1D7}"/>
                    </a:ext>
                  </a:extLst>
                </p14:cNvPr>
                <p14:cNvContentPartPr/>
                <p14:nvPr/>
              </p14:nvContentPartPr>
              <p14:xfrm>
                <a:off x="4253280" y="2529034"/>
                <a:ext cx="287280" cy="127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3463E2-3EBA-1AB5-3488-FA75CA3BE1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5640" y="2511034"/>
                  <a:ext cx="3229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9C98CA-3520-428B-4F7F-DE9D47BB5390}"/>
              </a:ext>
            </a:extLst>
          </p:cNvPr>
          <p:cNvGrpSpPr/>
          <p:nvPr/>
        </p:nvGrpSpPr>
        <p:grpSpPr>
          <a:xfrm>
            <a:off x="4719840" y="2293234"/>
            <a:ext cx="513360" cy="357480"/>
            <a:chOff x="4719840" y="2293234"/>
            <a:chExt cx="5133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B00B9D-2444-1584-2CE4-2152BAFA53DF}"/>
                    </a:ext>
                  </a:extLst>
                </p14:cNvPr>
                <p14:cNvContentPartPr/>
                <p14:nvPr/>
              </p14:nvContentPartPr>
              <p14:xfrm>
                <a:off x="4734240" y="2437234"/>
                <a:ext cx="15120" cy="21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B00B9D-2444-1584-2CE4-2152BAFA53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16600" y="2419594"/>
                  <a:ext cx="50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D54165-7906-9CE9-6344-1CD4F00D2B22}"/>
                    </a:ext>
                  </a:extLst>
                </p14:cNvPr>
                <p14:cNvContentPartPr/>
                <p14:nvPr/>
              </p14:nvContentPartPr>
              <p14:xfrm>
                <a:off x="4719840" y="2293234"/>
                <a:ext cx="54720" cy="59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D54165-7906-9CE9-6344-1CD4F00D2B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01840" y="2275594"/>
                  <a:ext cx="90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9FFD63-BCE0-C884-111B-F98CB89681A9}"/>
                    </a:ext>
                  </a:extLst>
                </p14:cNvPr>
                <p14:cNvContentPartPr/>
                <p14:nvPr/>
              </p14:nvContentPartPr>
              <p14:xfrm>
                <a:off x="4917480" y="2517874"/>
                <a:ext cx="181080" cy="2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9FFD63-BCE0-C884-111B-F98CB89681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99480" y="2499874"/>
                  <a:ext cx="216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B9065C-C5C3-82C4-1200-BFE14B621A43}"/>
                    </a:ext>
                  </a:extLst>
                </p14:cNvPr>
                <p14:cNvContentPartPr/>
                <p14:nvPr/>
              </p14:nvContentPartPr>
              <p14:xfrm>
                <a:off x="5207280" y="2385754"/>
                <a:ext cx="25920" cy="22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B9065C-C5C3-82C4-1200-BFE14B621A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89640" y="2367754"/>
                  <a:ext cx="6156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8E28D04-0FA1-87E4-359F-773E0993684E}"/>
                  </a:ext>
                </a:extLst>
              </p14:cNvPr>
              <p14:cNvContentPartPr/>
              <p14:nvPr/>
            </p14:nvContentPartPr>
            <p14:xfrm>
              <a:off x="5558280" y="2311954"/>
              <a:ext cx="44280" cy="50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8E28D04-0FA1-87E4-359F-773E0993684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40640" y="2293954"/>
                <a:ext cx="7992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30285DC1-2B66-6BEE-B5DF-EFE47548E0D6}"/>
              </a:ext>
            </a:extLst>
          </p:cNvPr>
          <p:cNvGrpSpPr/>
          <p:nvPr/>
        </p:nvGrpSpPr>
        <p:grpSpPr>
          <a:xfrm>
            <a:off x="5453520" y="2603194"/>
            <a:ext cx="122760" cy="154440"/>
            <a:chOff x="5453520" y="2603194"/>
            <a:chExt cx="12276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382D06-EC33-7E23-06C3-ACD64DD3BBDF}"/>
                    </a:ext>
                  </a:extLst>
                </p14:cNvPr>
                <p14:cNvContentPartPr/>
                <p14:nvPr/>
              </p14:nvContentPartPr>
              <p14:xfrm>
                <a:off x="5453520" y="2606074"/>
                <a:ext cx="122760" cy="15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382D06-EC33-7E23-06C3-ACD64DD3BB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35880" y="2588074"/>
                  <a:ext cx="158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451DF7-1BB9-8F2C-E1AB-EB535167D919}"/>
                    </a:ext>
                  </a:extLst>
                </p14:cNvPr>
                <p14:cNvContentPartPr/>
                <p14:nvPr/>
              </p14:nvContentPartPr>
              <p14:xfrm>
                <a:off x="5523720" y="2603194"/>
                <a:ext cx="44640" cy="1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451DF7-1BB9-8F2C-E1AB-EB535167D9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06080" y="2585554"/>
                  <a:ext cx="80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2765CC8-CABB-FD1E-3C0F-CCF7529E1AC9}"/>
              </a:ext>
            </a:extLst>
          </p:cNvPr>
          <p:cNvGrpSpPr/>
          <p:nvPr/>
        </p:nvGrpSpPr>
        <p:grpSpPr>
          <a:xfrm>
            <a:off x="5969760" y="2303674"/>
            <a:ext cx="1357560" cy="501840"/>
            <a:chOff x="5969760" y="2303674"/>
            <a:chExt cx="135756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CB287A-3B01-98FC-8A9C-E5DDFECE6C83}"/>
                    </a:ext>
                  </a:extLst>
                </p14:cNvPr>
                <p14:cNvContentPartPr/>
                <p14:nvPr/>
              </p14:nvContentPartPr>
              <p14:xfrm>
                <a:off x="5969760" y="2399794"/>
                <a:ext cx="135720" cy="385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CB287A-3B01-98FC-8A9C-E5DDFECE6C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51760" y="2382154"/>
                  <a:ext cx="171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701703-C0A0-CBA7-8EC3-3FD4C048048C}"/>
                    </a:ext>
                  </a:extLst>
                </p14:cNvPr>
                <p14:cNvContentPartPr/>
                <p14:nvPr/>
              </p14:nvContentPartPr>
              <p14:xfrm>
                <a:off x="6062280" y="2303674"/>
                <a:ext cx="52200" cy="2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701703-C0A0-CBA7-8EC3-3FD4C04804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44640" y="2285674"/>
                  <a:ext cx="87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52BC6-844F-01B7-241A-8C4D5B2550D6}"/>
                    </a:ext>
                  </a:extLst>
                </p14:cNvPr>
                <p14:cNvContentPartPr/>
                <p14:nvPr/>
              </p14:nvContentPartPr>
              <p14:xfrm>
                <a:off x="6271080" y="2423914"/>
                <a:ext cx="167400" cy="203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52BC6-844F-01B7-241A-8C4D5B2550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53440" y="2405914"/>
                  <a:ext cx="203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FF80B9-A015-8F82-EE3C-D4F77FDEEC5B}"/>
                    </a:ext>
                  </a:extLst>
                </p14:cNvPr>
                <p14:cNvContentPartPr/>
                <p14:nvPr/>
              </p14:nvContentPartPr>
              <p14:xfrm>
                <a:off x="6519840" y="2423914"/>
                <a:ext cx="144360" cy="37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FF80B9-A015-8F82-EE3C-D4F77FDEEC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02200" y="2405914"/>
                  <a:ext cx="180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381C22-7607-12ED-EFB5-6340DAD8F5A3}"/>
                    </a:ext>
                  </a:extLst>
                </p14:cNvPr>
                <p14:cNvContentPartPr/>
                <p14:nvPr/>
              </p14:nvContentPartPr>
              <p14:xfrm>
                <a:off x="6495720" y="2607514"/>
                <a:ext cx="188640" cy="90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381C22-7607-12ED-EFB5-6340DAD8F5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77720" y="2589874"/>
                  <a:ext cx="224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7F0630-C7AA-48EE-0EDF-9E17C8B70F0D}"/>
                    </a:ext>
                  </a:extLst>
                </p14:cNvPr>
                <p14:cNvContentPartPr/>
                <p14:nvPr/>
              </p14:nvContentPartPr>
              <p14:xfrm>
                <a:off x="6831240" y="2425354"/>
                <a:ext cx="140040" cy="163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7F0630-C7AA-48EE-0EDF-9E17C8B70F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3600" y="2407714"/>
                  <a:ext cx="175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7E21F1-E64C-355B-351F-D4EB6C97DD1B}"/>
                    </a:ext>
                  </a:extLst>
                </p14:cNvPr>
                <p14:cNvContentPartPr/>
                <p14:nvPr/>
              </p14:nvContentPartPr>
              <p14:xfrm>
                <a:off x="7319760" y="2422114"/>
                <a:ext cx="7560" cy="9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7E21F1-E64C-355B-351F-D4EB6C97DD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02120" y="2404474"/>
                  <a:ext cx="4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4F568B-CCD8-F36D-7512-FC5EDE6054F0}"/>
                    </a:ext>
                  </a:extLst>
                </p14:cNvPr>
                <p14:cNvContentPartPr/>
                <p14:nvPr/>
              </p14:nvContentPartPr>
              <p14:xfrm>
                <a:off x="7101240" y="2697154"/>
                <a:ext cx="225000" cy="10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4F568B-CCD8-F36D-7512-FC5EDE6054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3240" y="2679514"/>
                  <a:ext cx="2606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024B6C-98BF-6999-F3DF-0FB5229387FE}"/>
              </a:ext>
            </a:extLst>
          </p:cNvPr>
          <p:cNvGrpSpPr/>
          <p:nvPr/>
        </p:nvGrpSpPr>
        <p:grpSpPr>
          <a:xfrm>
            <a:off x="7583280" y="2234554"/>
            <a:ext cx="1168200" cy="625680"/>
            <a:chOff x="7583280" y="2234554"/>
            <a:chExt cx="116820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EF8AFF-4139-3676-9808-7E7491F2FDBB}"/>
                    </a:ext>
                  </a:extLst>
                </p14:cNvPr>
                <p14:cNvContentPartPr/>
                <p14:nvPr/>
              </p14:nvContentPartPr>
              <p14:xfrm>
                <a:off x="7583280" y="2406994"/>
                <a:ext cx="147600" cy="358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EF8AFF-4139-3676-9808-7E7491F2FD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65640" y="2388994"/>
                  <a:ext cx="183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AC202D-D7F3-2937-4AD8-2CC910B8C6BD}"/>
                    </a:ext>
                  </a:extLst>
                </p14:cNvPr>
                <p14:cNvContentPartPr/>
                <p14:nvPr/>
              </p14:nvContentPartPr>
              <p14:xfrm>
                <a:off x="7712520" y="2297554"/>
                <a:ext cx="29160" cy="3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AC202D-D7F3-2937-4AD8-2CC910B8C6B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4880" y="2279914"/>
                  <a:ext cx="64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31D5B2-2970-FF5D-1A9B-9E1BFAF3400E}"/>
                    </a:ext>
                  </a:extLst>
                </p14:cNvPr>
                <p14:cNvContentPartPr/>
                <p14:nvPr/>
              </p14:nvContentPartPr>
              <p14:xfrm>
                <a:off x="7917720" y="2459194"/>
                <a:ext cx="293040" cy="129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31D5B2-2970-FF5D-1A9B-9E1BFAF340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99720" y="2441194"/>
                  <a:ext cx="328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0EC6A5-6E98-6AA3-A108-146DBED2A378}"/>
                    </a:ext>
                  </a:extLst>
                </p14:cNvPr>
                <p14:cNvContentPartPr/>
                <p14:nvPr/>
              </p14:nvContentPartPr>
              <p14:xfrm>
                <a:off x="8237400" y="2456314"/>
                <a:ext cx="200160" cy="5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0EC6A5-6E98-6AA3-A108-146DBED2A3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19760" y="2438674"/>
                  <a:ext cx="235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D7892C-F825-ABB4-65FD-B9C59E6EFAB4}"/>
                    </a:ext>
                  </a:extLst>
                </p14:cNvPr>
                <p14:cNvContentPartPr/>
                <p14:nvPr/>
              </p14:nvContentPartPr>
              <p14:xfrm>
                <a:off x="8491920" y="2234554"/>
                <a:ext cx="259560" cy="62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D7892C-F825-ABB4-65FD-B9C59E6EFA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73920" y="2216914"/>
                  <a:ext cx="295200" cy="66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A659D8-ACC9-59E7-F32F-0BF8B7C0E88B}"/>
                  </a:ext>
                </a:extLst>
              </p14:cNvPr>
              <p14:cNvContentPartPr/>
              <p14:nvPr/>
            </p14:nvContentPartPr>
            <p14:xfrm>
              <a:off x="2950080" y="2936554"/>
              <a:ext cx="244080" cy="371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A659D8-ACC9-59E7-F32F-0BF8B7C0E88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932080" y="2918554"/>
                <a:ext cx="279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ED64DCA-AE27-D83C-1D9C-AC3E68386ECE}"/>
                  </a:ext>
                </a:extLst>
              </p14:cNvPr>
              <p14:cNvContentPartPr/>
              <p14:nvPr/>
            </p14:nvContentPartPr>
            <p14:xfrm>
              <a:off x="2824440" y="4791274"/>
              <a:ext cx="124920" cy="462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ED64DCA-AE27-D83C-1D9C-AC3E68386EC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06440" y="4773634"/>
                <a:ext cx="16056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5792C22-EB3D-EF22-FE4B-85664FCE9BEF}"/>
              </a:ext>
            </a:extLst>
          </p:cNvPr>
          <p:cNvGrpSpPr/>
          <p:nvPr/>
        </p:nvGrpSpPr>
        <p:grpSpPr>
          <a:xfrm>
            <a:off x="2740920" y="5208154"/>
            <a:ext cx="4448520" cy="670320"/>
            <a:chOff x="2740920" y="5208154"/>
            <a:chExt cx="4448520" cy="6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CC3DAA-2146-AB2A-3805-30CD3DA92248}"/>
                    </a:ext>
                  </a:extLst>
                </p14:cNvPr>
                <p14:cNvContentPartPr/>
                <p14:nvPr/>
              </p14:nvContentPartPr>
              <p14:xfrm>
                <a:off x="2740920" y="5554114"/>
                <a:ext cx="493560" cy="219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CC3DAA-2146-AB2A-3805-30CD3DA922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22920" y="5536114"/>
                  <a:ext cx="529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4EDC2A-95A0-C015-48F9-7010FF0AFF7C}"/>
                    </a:ext>
                  </a:extLst>
                </p14:cNvPr>
                <p14:cNvContentPartPr/>
                <p14:nvPr/>
              </p14:nvContentPartPr>
              <p14:xfrm>
                <a:off x="3353640" y="5378794"/>
                <a:ext cx="262800" cy="47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4EDC2A-95A0-C015-48F9-7010FF0AFF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36000" y="5361154"/>
                  <a:ext cx="2984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86FDB3C-FA8C-6907-D72D-7D8CC5E9BD6C}"/>
                    </a:ext>
                  </a:extLst>
                </p14:cNvPr>
                <p14:cNvContentPartPr/>
                <p14:nvPr/>
              </p14:nvContentPartPr>
              <p14:xfrm>
                <a:off x="3629040" y="5679034"/>
                <a:ext cx="194400" cy="19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86FDB3C-FA8C-6907-D72D-7D8CC5E9BD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11040" y="5661394"/>
                  <a:ext cx="230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92EE6C-F2F7-A056-46CA-567AD51D0C82}"/>
                    </a:ext>
                  </a:extLst>
                </p14:cNvPr>
                <p14:cNvContentPartPr/>
                <p14:nvPr/>
              </p14:nvContentPartPr>
              <p14:xfrm>
                <a:off x="3773040" y="5416594"/>
                <a:ext cx="65880" cy="72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92EE6C-F2F7-A056-46CA-567AD51D0C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5040" y="5398594"/>
                  <a:ext cx="101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518DA8-D3B9-D90C-C7AE-F7F209C17077}"/>
                    </a:ext>
                  </a:extLst>
                </p14:cNvPr>
                <p14:cNvContentPartPr/>
                <p14:nvPr/>
              </p14:nvContentPartPr>
              <p14:xfrm>
                <a:off x="4065720" y="5541874"/>
                <a:ext cx="28800" cy="24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1518DA8-D3B9-D90C-C7AE-F7F209C170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47720" y="5524234"/>
                  <a:ext cx="64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8D54CD-E753-C217-B169-97A95A868CD3}"/>
                    </a:ext>
                  </a:extLst>
                </p14:cNvPr>
                <p14:cNvContentPartPr/>
                <p14:nvPr/>
              </p14:nvContentPartPr>
              <p14:xfrm>
                <a:off x="3978600" y="5611714"/>
                <a:ext cx="386640" cy="36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8D54CD-E753-C217-B169-97A95A868C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60600" y="5593714"/>
                  <a:ext cx="422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271517-7B60-DF6A-8C43-2634F577D0DC}"/>
                    </a:ext>
                  </a:extLst>
                </p14:cNvPr>
                <p14:cNvContentPartPr/>
                <p14:nvPr/>
              </p14:nvContentPartPr>
              <p14:xfrm>
                <a:off x="4444440" y="5574274"/>
                <a:ext cx="29160" cy="28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271517-7B60-DF6A-8C43-2634F577D0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26440" y="5556274"/>
                  <a:ext cx="64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F16812-7A60-32EE-583D-3DFA73FC267C}"/>
                    </a:ext>
                  </a:extLst>
                </p14:cNvPr>
                <p14:cNvContentPartPr/>
                <p14:nvPr/>
              </p14:nvContentPartPr>
              <p14:xfrm>
                <a:off x="4596360" y="5415154"/>
                <a:ext cx="202320" cy="38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F16812-7A60-32EE-583D-3DFA73FC26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78720" y="5397514"/>
                  <a:ext cx="237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2A33131-D7A4-7E21-C3A0-7652DC60715E}"/>
                    </a:ext>
                  </a:extLst>
                </p14:cNvPr>
                <p14:cNvContentPartPr/>
                <p14:nvPr/>
              </p14:nvContentPartPr>
              <p14:xfrm>
                <a:off x="5124480" y="5552314"/>
                <a:ext cx="441720" cy="36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2A33131-D7A4-7E21-C3A0-7652DC607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06840" y="5534674"/>
                  <a:ext cx="477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1AB3DAF-41E8-4268-3F67-8227ED716450}"/>
                    </a:ext>
                  </a:extLst>
                </p14:cNvPr>
                <p14:cNvContentPartPr/>
                <p14:nvPr/>
              </p14:nvContentPartPr>
              <p14:xfrm>
                <a:off x="5031960" y="5477794"/>
                <a:ext cx="228600" cy="16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1AB3DAF-41E8-4268-3F67-8227ED7164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14320" y="5460154"/>
                  <a:ext cx="26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060C70-683F-124B-18E9-652946B5E434}"/>
                    </a:ext>
                  </a:extLst>
                </p14:cNvPr>
                <p14:cNvContentPartPr/>
                <p14:nvPr/>
              </p14:nvContentPartPr>
              <p14:xfrm>
                <a:off x="5020080" y="5489314"/>
                <a:ext cx="416880" cy="11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060C70-683F-124B-18E9-652946B5E4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02440" y="5471314"/>
                  <a:ext cx="45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701521-D05F-25BF-252F-1A1F150C2D0B}"/>
                    </a:ext>
                  </a:extLst>
                </p14:cNvPr>
                <p14:cNvContentPartPr/>
                <p14:nvPr/>
              </p14:nvContentPartPr>
              <p14:xfrm>
                <a:off x="5009280" y="5703514"/>
                <a:ext cx="547560" cy="10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701521-D05F-25BF-252F-1A1F150C2D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1640" y="5685514"/>
                  <a:ext cx="583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C2530B-AD7F-70E4-3F94-3047BA60428A}"/>
                    </a:ext>
                  </a:extLst>
                </p14:cNvPr>
                <p14:cNvContentPartPr/>
                <p14:nvPr/>
              </p14:nvContentPartPr>
              <p14:xfrm>
                <a:off x="5835480" y="5208154"/>
                <a:ext cx="9720" cy="438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C2530B-AD7F-70E4-3F94-3047BA6042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17840" y="5190514"/>
                  <a:ext cx="45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EA5D0D-4CFC-A159-65F1-8BE868EC17E7}"/>
                    </a:ext>
                  </a:extLst>
                </p14:cNvPr>
                <p14:cNvContentPartPr/>
                <p14:nvPr/>
              </p14:nvContentPartPr>
              <p14:xfrm>
                <a:off x="5665560" y="5424514"/>
                <a:ext cx="1314360" cy="420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EA5D0D-4CFC-A159-65F1-8BE868EC17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7920" y="5406874"/>
                  <a:ext cx="1350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1808D0-D9DF-CF36-B7CF-614E37BF6C70}"/>
                    </a:ext>
                  </a:extLst>
                </p14:cNvPr>
                <p14:cNvContentPartPr/>
                <p14:nvPr/>
              </p14:nvContentPartPr>
              <p14:xfrm>
                <a:off x="7160280" y="5450794"/>
                <a:ext cx="29160" cy="1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1808D0-D9DF-CF36-B7CF-614E37BF6C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42280" y="5432794"/>
                  <a:ext cx="64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780B8AB-2B6C-7A9B-82EA-347E4E239586}"/>
                    </a:ext>
                  </a:extLst>
                </p14:cNvPr>
                <p14:cNvContentPartPr/>
                <p14:nvPr/>
              </p14:nvContentPartPr>
              <p14:xfrm>
                <a:off x="7163880" y="5577514"/>
                <a:ext cx="10800" cy="138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780B8AB-2B6C-7A9B-82EA-347E4E2395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46240" y="5559514"/>
                  <a:ext cx="4644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E2EBF64-5B15-6D17-BE5F-53B180D58E52}"/>
                  </a:ext>
                </a:extLst>
              </p14:cNvPr>
              <p14:cNvContentPartPr/>
              <p14:nvPr/>
            </p14:nvContentPartPr>
            <p14:xfrm>
              <a:off x="3687360" y="3476914"/>
              <a:ext cx="176040" cy="255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E2EBF64-5B15-6D17-BE5F-53B180D58E5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669720" y="3458914"/>
                <a:ext cx="21168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7474E4E-77C9-220A-2D8F-7C96D9C06D26}"/>
              </a:ext>
            </a:extLst>
          </p:cNvPr>
          <p:cNvGrpSpPr/>
          <p:nvPr/>
        </p:nvGrpSpPr>
        <p:grpSpPr>
          <a:xfrm>
            <a:off x="9610834" y="5125354"/>
            <a:ext cx="2286360" cy="952560"/>
            <a:chOff x="9332160" y="2284234"/>
            <a:chExt cx="228636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AC9478-E5BD-E572-98D3-3A055FFD1D8A}"/>
                    </a:ext>
                  </a:extLst>
                </p14:cNvPr>
                <p14:cNvContentPartPr/>
                <p14:nvPr/>
              </p14:nvContentPartPr>
              <p14:xfrm>
                <a:off x="9332160" y="2329234"/>
                <a:ext cx="24840" cy="693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AC9478-E5BD-E572-98D3-3A055FFD1D8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14160" y="2311234"/>
                  <a:ext cx="604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9FEB9A0-BA6D-6D09-4876-ACDBBB114142}"/>
                    </a:ext>
                  </a:extLst>
                </p14:cNvPr>
                <p14:cNvContentPartPr/>
                <p14:nvPr/>
              </p14:nvContentPartPr>
              <p14:xfrm>
                <a:off x="9467520" y="2359114"/>
                <a:ext cx="103680" cy="793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9FEB9A0-BA6D-6D09-4876-ACDBBB1141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49520" y="2341474"/>
                  <a:ext cx="13932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C9BD64-C80A-CCAB-62D1-8E19BB6E256F}"/>
                    </a:ext>
                  </a:extLst>
                </p14:cNvPr>
                <p14:cNvContentPartPr/>
                <p14:nvPr/>
              </p14:nvContentPartPr>
              <p14:xfrm>
                <a:off x="9738960" y="2431474"/>
                <a:ext cx="133920" cy="403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C9BD64-C80A-CCAB-62D1-8E19BB6E25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21320" y="2413474"/>
                  <a:ext cx="169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97D9278-A397-B237-2C86-5C65D6930D64}"/>
                    </a:ext>
                  </a:extLst>
                </p14:cNvPr>
                <p14:cNvContentPartPr/>
                <p14:nvPr/>
              </p14:nvContentPartPr>
              <p14:xfrm>
                <a:off x="9814560" y="2284234"/>
                <a:ext cx="207000" cy="10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97D9278-A397-B237-2C86-5C65D6930D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96560" y="2266234"/>
                  <a:ext cx="242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9A97E5B-8629-D737-139A-1BFD68663C2D}"/>
                    </a:ext>
                  </a:extLst>
                </p14:cNvPr>
                <p14:cNvContentPartPr/>
                <p14:nvPr/>
              </p14:nvContentPartPr>
              <p14:xfrm>
                <a:off x="10006800" y="2635954"/>
                <a:ext cx="27000" cy="73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9A97E5B-8629-D737-139A-1BFD68663C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89160" y="2617954"/>
                  <a:ext cx="62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11413D0-3156-FC0D-7E15-AF8B25170A23}"/>
                    </a:ext>
                  </a:extLst>
                </p14:cNvPr>
                <p14:cNvContentPartPr/>
                <p14:nvPr/>
              </p14:nvContentPartPr>
              <p14:xfrm>
                <a:off x="9936600" y="2498434"/>
                <a:ext cx="221760" cy="90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11413D0-3156-FC0D-7E15-AF8B25170A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18600" y="2480434"/>
                  <a:ext cx="257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50D02E-2EA2-827A-9334-4E75766A749C}"/>
                    </a:ext>
                  </a:extLst>
                </p14:cNvPr>
                <p14:cNvContentPartPr/>
                <p14:nvPr/>
              </p14:nvContentPartPr>
              <p14:xfrm>
                <a:off x="9986640" y="2398354"/>
                <a:ext cx="81000" cy="369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50D02E-2EA2-827A-9334-4E75766A74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68640" y="2380714"/>
                  <a:ext cx="1166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46FE5C2-F769-F1F4-27E1-5723982BF552}"/>
                    </a:ext>
                  </a:extLst>
                </p14:cNvPr>
                <p14:cNvContentPartPr/>
                <p14:nvPr/>
              </p14:nvContentPartPr>
              <p14:xfrm>
                <a:off x="10272480" y="2383594"/>
                <a:ext cx="17640" cy="331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46FE5C2-F769-F1F4-27E1-5723982BF55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54840" y="2365594"/>
                  <a:ext cx="532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8C1269-707A-3753-F7E7-5E1ABD6CAAEF}"/>
                    </a:ext>
                  </a:extLst>
                </p14:cNvPr>
                <p14:cNvContentPartPr/>
                <p14:nvPr/>
              </p14:nvContentPartPr>
              <p14:xfrm>
                <a:off x="10426920" y="2505994"/>
                <a:ext cx="132840" cy="2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8C1269-707A-3753-F7E7-5E1ABD6CAA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08920" y="2488354"/>
                  <a:ext cx="168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85F05D-BC16-C1F8-0FB6-5B24D6867F38}"/>
                    </a:ext>
                  </a:extLst>
                </p14:cNvPr>
                <p14:cNvContentPartPr/>
                <p14:nvPr/>
              </p14:nvContentPartPr>
              <p14:xfrm>
                <a:off x="10429440" y="2575114"/>
                <a:ext cx="201600" cy="98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85F05D-BC16-C1F8-0FB6-5B24D6867F3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11800" y="2557114"/>
                  <a:ext cx="237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E458CB1-D152-0DEB-E653-2D0BF6006861}"/>
                    </a:ext>
                  </a:extLst>
                </p14:cNvPr>
                <p14:cNvContentPartPr/>
                <p14:nvPr/>
              </p14:nvContentPartPr>
              <p14:xfrm>
                <a:off x="10575600" y="2380354"/>
                <a:ext cx="151560" cy="452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E458CB1-D152-0DEB-E653-2D0BF60068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57600" y="2362354"/>
                  <a:ext cx="1872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DD5166-BC5B-8E5E-84D6-CA57BD6B23A4}"/>
                    </a:ext>
                  </a:extLst>
                </p14:cNvPr>
                <p14:cNvContentPartPr/>
                <p14:nvPr/>
              </p14:nvContentPartPr>
              <p14:xfrm>
                <a:off x="10144320" y="3016114"/>
                <a:ext cx="59760" cy="191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DD5166-BC5B-8E5E-84D6-CA57BD6B23A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26680" y="2998114"/>
                  <a:ext cx="95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FED6959-FD3E-A2AA-301C-ABBD0BFE8807}"/>
                    </a:ext>
                  </a:extLst>
                </p14:cNvPr>
                <p14:cNvContentPartPr/>
                <p14:nvPr/>
              </p14:nvContentPartPr>
              <p14:xfrm>
                <a:off x="10196880" y="2782474"/>
                <a:ext cx="34560" cy="66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FED6959-FD3E-A2AA-301C-ABBD0BFE88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78880" y="2764834"/>
                  <a:ext cx="70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857350-2B4B-513F-C33A-4465812F3F1F}"/>
                    </a:ext>
                  </a:extLst>
                </p14:cNvPr>
                <p14:cNvContentPartPr/>
                <p14:nvPr/>
              </p14:nvContentPartPr>
              <p14:xfrm>
                <a:off x="10272480" y="3022954"/>
                <a:ext cx="142200" cy="36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857350-2B4B-513F-C33A-4465812F3F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54840" y="3004954"/>
                  <a:ext cx="177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0814B2-0E65-2B49-A5C6-C432C337038A}"/>
                    </a:ext>
                  </a:extLst>
                </p14:cNvPr>
                <p14:cNvContentPartPr/>
                <p14:nvPr/>
              </p14:nvContentPartPr>
              <p14:xfrm>
                <a:off x="10588560" y="2960314"/>
                <a:ext cx="38520" cy="207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0814B2-0E65-2B49-A5C6-C432C33703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70920" y="2942674"/>
                  <a:ext cx="7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8B32E17-3F18-786A-2EF1-3E07E1C09931}"/>
                    </a:ext>
                  </a:extLst>
                </p14:cNvPr>
                <p14:cNvContentPartPr/>
                <p14:nvPr/>
              </p14:nvContentPartPr>
              <p14:xfrm>
                <a:off x="10770000" y="2905954"/>
                <a:ext cx="31680" cy="211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8B32E17-3F18-786A-2EF1-3E07E1C0993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52000" y="2888314"/>
                  <a:ext cx="67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78033A-C821-3AE5-8022-9BBEAC9CE2C8}"/>
                    </a:ext>
                  </a:extLst>
                </p14:cNvPr>
                <p14:cNvContentPartPr/>
                <p14:nvPr/>
              </p14:nvContentPartPr>
              <p14:xfrm>
                <a:off x="10714200" y="2989834"/>
                <a:ext cx="239040" cy="66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78033A-C821-3AE5-8022-9BBEAC9CE2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96200" y="2971834"/>
                  <a:ext cx="27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7479810-A63A-E38C-FD85-6FF9F202522E}"/>
                    </a:ext>
                  </a:extLst>
                </p14:cNvPr>
                <p14:cNvContentPartPr/>
                <p14:nvPr/>
              </p14:nvContentPartPr>
              <p14:xfrm>
                <a:off x="10997160" y="2909194"/>
                <a:ext cx="10800" cy="225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7479810-A63A-E38C-FD85-6FF9F202522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79160" y="2891554"/>
                  <a:ext cx="46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54E030-FAB5-ED73-6B4C-F9AB29D0447A}"/>
                    </a:ext>
                  </a:extLst>
                </p14:cNvPr>
                <p14:cNvContentPartPr/>
                <p14:nvPr/>
              </p14:nvContentPartPr>
              <p14:xfrm>
                <a:off x="11186880" y="2960314"/>
                <a:ext cx="47520" cy="7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54E030-FAB5-ED73-6B4C-F9AB29D044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69240" y="2942674"/>
                  <a:ext cx="83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A0571B-03B1-CCB2-8478-35779BF0A617}"/>
                    </a:ext>
                  </a:extLst>
                </p14:cNvPr>
                <p14:cNvContentPartPr/>
                <p14:nvPr/>
              </p14:nvContentPartPr>
              <p14:xfrm>
                <a:off x="11181120" y="3036634"/>
                <a:ext cx="231840" cy="108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A0571B-03B1-CCB2-8478-35779BF0A6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3120" y="3018634"/>
                  <a:ext cx="267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527921-55B5-C24F-603E-3B1A2C811A0E}"/>
                    </a:ext>
                  </a:extLst>
                </p14:cNvPr>
                <p14:cNvContentPartPr/>
                <p14:nvPr/>
              </p14:nvContentPartPr>
              <p14:xfrm>
                <a:off x="11225400" y="2840794"/>
                <a:ext cx="199080" cy="396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527921-55B5-C24F-603E-3B1A2C811A0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07760" y="2822794"/>
                  <a:ext cx="2347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21B6B-0A34-85FD-E8CB-1E0C35A8771E}"/>
                    </a:ext>
                  </a:extLst>
                </p14:cNvPr>
                <p14:cNvContentPartPr/>
                <p14:nvPr/>
              </p14:nvContentPartPr>
              <p14:xfrm>
                <a:off x="11598720" y="2926114"/>
                <a:ext cx="19800" cy="308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21B6B-0A34-85FD-E8CB-1E0C35A877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81080" y="2908474"/>
                  <a:ext cx="55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F3FD0A0-4FA8-DE15-DC74-91E978070585}"/>
                    </a:ext>
                  </a:extLst>
                </p14:cNvPr>
                <p14:cNvContentPartPr/>
                <p14:nvPr/>
              </p14:nvContentPartPr>
              <p14:xfrm>
                <a:off x="11510160" y="2749354"/>
                <a:ext cx="100440" cy="55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F3FD0A0-4FA8-DE15-DC74-91E9780705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492160" y="2731714"/>
                  <a:ext cx="1360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401AA19-9CFC-58EC-3B47-CE1BEF2BE206}"/>
              </a:ext>
            </a:extLst>
          </p:cNvPr>
          <p:cNvGrpSpPr/>
          <p:nvPr/>
        </p:nvGrpSpPr>
        <p:grpSpPr>
          <a:xfrm>
            <a:off x="3452640" y="2991274"/>
            <a:ext cx="5709240" cy="1945080"/>
            <a:chOff x="3452640" y="2991274"/>
            <a:chExt cx="5709240" cy="19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A9A66A-E062-8F38-45C0-959BC2A5FBF9}"/>
                    </a:ext>
                  </a:extLst>
                </p14:cNvPr>
                <p14:cNvContentPartPr/>
                <p14:nvPr/>
              </p14:nvContentPartPr>
              <p14:xfrm>
                <a:off x="3754680" y="3203314"/>
                <a:ext cx="28440" cy="141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A9A66A-E062-8F38-45C0-959BC2A5FB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36680" y="3185674"/>
                  <a:ext cx="64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2D0C11-530C-216B-37BF-FA77F161E13B}"/>
                    </a:ext>
                  </a:extLst>
                </p14:cNvPr>
                <p14:cNvContentPartPr/>
                <p14:nvPr/>
              </p14:nvContentPartPr>
              <p14:xfrm>
                <a:off x="3804720" y="3049594"/>
                <a:ext cx="141480" cy="4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2D0C11-530C-216B-37BF-FA77F161E1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87080" y="3031594"/>
                  <a:ext cx="177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959F26-7362-ABC5-8932-09A80C5CE2A2}"/>
                    </a:ext>
                  </a:extLst>
                </p14:cNvPr>
                <p14:cNvContentPartPr/>
                <p14:nvPr/>
              </p14:nvContentPartPr>
              <p14:xfrm>
                <a:off x="3907680" y="3222034"/>
                <a:ext cx="227160" cy="28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959F26-7362-ABC5-8932-09A80C5CE2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89680" y="3204394"/>
                  <a:ext cx="262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079E16-89AE-BE4D-AEB5-15C24E4F1F75}"/>
                    </a:ext>
                  </a:extLst>
                </p14:cNvPr>
                <p14:cNvContentPartPr/>
                <p14:nvPr/>
              </p14:nvContentPartPr>
              <p14:xfrm>
                <a:off x="3999120" y="3049594"/>
                <a:ext cx="36360" cy="282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079E16-89AE-BE4D-AEB5-15C24E4F1F7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81120" y="3031594"/>
                  <a:ext cx="72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05064D-20A1-C1E1-E81E-133044B419E0}"/>
                    </a:ext>
                  </a:extLst>
                </p14:cNvPr>
                <p14:cNvContentPartPr/>
                <p14:nvPr/>
              </p14:nvContentPartPr>
              <p14:xfrm>
                <a:off x="4356600" y="3064714"/>
                <a:ext cx="150840" cy="241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05064D-20A1-C1E1-E81E-133044B419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38960" y="3047074"/>
                  <a:ext cx="186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AF0C5D1-2F55-6665-BC80-413FB6663950}"/>
                    </a:ext>
                  </a:extLst>
                </p14:cNvPr>
                <p14:cNvContentPartPr/>
                <p14:nvPr/>
              </p14:nvContentPartPr>
              <p14:xfrm>
                <a:off x="4741800" y="3142834"/>
                <a:ext cx="480600" cy="180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AF0C5D1-2F55-6665-BC80-413FB66639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23800" y="3125194"/>
                  <a:ext cx="516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24F303-637E-3AEC-9B86-61528024F1BD}"/>
                    </a:ext>
                  </a:extLst>
                </p14:cNvPr>
                <p14:cNvContentPartPr/>
                <p14:nvPr/>
              </p14:nvContentPartPr>
              <p14:xfrm>
                <a:off x="5586000" y="3073354"/>
                <a:ext cx="6840" cy="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24F303-637E-3AEC-9B86-61528024F1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68360" y="3055714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4D739F-B163-5A79-F2F7-C45D6D1D6273}"/>
                    </a:ext>
                  </a:extLst>
                </p14:cNvPr>
                <p14:cNvContentPartPr/>
                <p14:nvPr/>
              </p14:nvContentPartPr>
              <p14:xfrm>
                <a:off x="5589240" y="3076594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4D739F-B163-5A79-F2F7-C45D6D1D62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71600" y="30589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58DD09B-84CF-1D06-31E1-0B1E15C0B7DC}"/>
                    </a:ext>
                  </a:extLst>
                </p14:cNvPr>
                <p14:cNvContentPartPr/>
                <p14:nvPr/>
              </p14:nvContentPartPr>
              <p14:xfrm>
                <a:off x="4792920" y="2991274"/>
                <a:ext cx="242640" cy="415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58DD09B-84CF-1D06-31E1-0B1E15C0B7D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75280" y="2973634"/>
                  <a:ext cx="2782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0634567-58F0-B83B-969B-E59C4F9DFCB6}"/>
                    </a:ext>
                  </a:extLst>
                </p14:cNvPr>
                <p14:cNvContentPartPr/>
                <p14:nvPr/>
              </p14:nvContentPartPr>
              <p14:xfrm>
                <a:off x="4804800" y="3168034"/>
                <a:ext cx="1162080" cy="46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0634567-58F0-B83B-969B-E59C4F9DFC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86800" y="3150034"/>
                  <a:ext cx="1197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C43144-E953-2BAD-01EC-549A220FDB88}"/>
                    </a:ext>
                  </a:extLst>
                </p14:cNvPr>
                <p14:cNvContentPartPr/>
                <p14:nvPr/>
              </p14:nvContentPartPr>
              <p14:xfrm>
                <a:off x="6141840" y="3213034"/>
                <a:ext cx="357120" cy="125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C43144-E953-2BAD-01EC-549A220FDB8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23840" y="3195394"/>
                  <a:ext cx="392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7AD30F-E1B0-C84D-3DBF-A261B891DC5F}"/>
                    </a:ext>
                  </a:extLst>
                </p14:cNvPr>
                <p14:cNvContentPartPr/>
                <p14:nvPr/>
              </p14:nvContentPartPr>
              <p14:xfrm>
                <a:off x="4670160" y="3739714"/>
                <a:ext cx="554760" cy="204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7AD30F-E1B0-C84D-3DBF-A261B891DC5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52520" y="3722074"/>
                  <a:ext cx="590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E1516B-4196-D899-06CA-6BFA76A9A2D5}"/>
                    </a:ext>
                  </a:extLst>
                </p14:cNvPr>
                <p14:cNvContentPartPr/>
                <p14:nvPr/>
              </p14:nvContentPartPr>
              <p14:xfrm>
                <a:off x="5390520" y="3683914"/>
                <a:ext cx="165960" cy="395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E1516B-4196-D899-06CA-6BFA76A9A2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72880" y="3666274"/>
                  <a:ext cx="201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ED29CD-BE8E-4DBA-CE5C-0233B2E8F27C}"/>
                    </a:ext>
                  </a:extLst>
                </p14:cNvPr>
                <p14:cNvContentPartPr/>
                <p14:nvPr/>
              </p14:nvContentPartPr>
              <p14:xfrm>
                <a:off x="5499600" y="4054714"/>
                <a:ext cx="11160" cy="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ED29CD-BE8E-4DBA-CE5C-0233B2E8F27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81600" y="4036714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06B3B6-C201-0024-4938-CFCA68BEB2AB}"/>
                    </a:ext>
                  </a:extLst>
                </p14:cNvPr>
                <p14:cNvContentPartPr/>
                <p14:nvPr/>
              </p14:nvContentPartPr>
              <p14:xfrm>
                <a:off x="5606520" y="4030594"/>
                <a:ext cx="17280" cy="4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06B3B6-C201-0024-4938-CFCA68BEB2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88880" y="4012954"/>
                  <a:ext cx="5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F6593D-1F43-9CB7-7B7B-3D27F67ED81C}"/>
                    </a:ext>
                  </a:extLst>
                </p14:cNvPr>
                <p14:cNvContentPartPr/>
                <p14:nvPr/>
              </p14:nvContentPartPr>
              <p14:xfrm>
                <a:off x="5715600" y="3880834"/>
                <a:ext cx="131040" cy="276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F6593D-1F43-9CB7-7B7B-3D27F67ED8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697600" y="3862834"/>
                  <a:ext cx="166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B1E71ED-C1A4-99B2-5106-98B03D129AA3}"/>
                    </a:ext>
                  </a:extLst>
                </p14:cNvPr>
                <p14:cNvContentPartPr/>
                <p14:nvPr/>
              </p14:nvContentPartPr>
              <p14:xfrm>
                <a:off x="5839440" y="3656914"/>
                <a:ext cx="216000" cy="42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B1E71ED-C1A4-99B2-5106-98B03D129AA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21440" y="3638914"/>
                  <a:ext cx="2516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84488F8-21DF-DC06-25C4-79D1CB07481A}"/>
                    </a:ext>
                  </a:extLst>
                </p14:cNvPr>
                <p14:cNvContentPartPr/>
                <p14:nvPr/>
              </p14:nvContentPartPr>
              <p14:xfrm>
                <a:off x="5899560" y="3915394"/>
                <a:ext cx="324360" cy="43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84488F8-21DF-DC06-25C4-79D1CB07481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81560" y="3897754"/>
                  <a:ext cx="360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8DC0E35-C9FC-54B6-8FD2-768E2027A616}"/>
                    </a:ext>
                  </a:extLst>
                </p14:cNvPr>
                <p14:cNvContentPartPr/>
                <p14:nvPr/>
              </p14:nvContentPartPr>
              <p14:xfrm>
                <a:off x="6367920" y="3837274"/>
                <a:ext cx="16560" cy="229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8DC0E35-C9FC-54B6-8FD2-768E2027A6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50280" y="3819274"/>
                  <a:ext cx="52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34C46F-686F-6866-01A0-A1FB1412C6C0}"/>
                    </a:ext>
                  </a:extLst>
                </p14:cNvPr>
                <p14:cNvContentPartPr/>
                <p14:nvPr/>
              </p14:nvContentPartPr>
              <p14:xfrm>
                <a:off x="6516960" y="3722434"/>
                <a:ext cx="183240" cy="379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34C46F-686F-6866-01A0-A1FB1412C6C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98960" y="3704794"/>
                  <a:ext cx="2188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D87A4-0338-8228-7D1D-372B36676903}"/>
                    </a:ext>
                  </a:extLst>
                </p14:cNvPr>
                <p14:cNvContentPartPr/>
                <p14:nvPr/>
              </p14:nvContentPartPr>
              <p14:xfrm>
                <a:off x="6801720" y="3239314"/>
                <a:ext cx="614160" cy="12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D87A4-0338-8228-7D1D-372B366769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83720" y="3221674"/>
                  <a:ext cx="649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4E32E3-E882-934D-DC96-EB7313E52A2B}"/>
                    </a:ext>
                  </a:extLst>
                </p14:cNvPr>
                <p14:cNvContentPartPr/>
                <p14:nvPr/>
              </p14:nvContentPartPr>
              <p14:xfrm>
                <a:off x="7574640" y="3111874"/>
                <a:ext cx="189000" cy="304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4E32E3-E882-934D-DC96-EB7313E52A2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56640" y="3093874"/>
                  <a:ext cx="2246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50524C-3F3E-C9EA-E181-80E4104888A8}"/>
                    </a:ext>
                  </a:extLst>
                </p14:cNvPr>
                <p14:cNvContentPartPr/>
                <p14:nvPr/>
              </p14:nvContentPartPr>
              <p14:xfrm>
                <a:off x="7802880" y="3175234"/>
                <a:ext cx="90720" cy="299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50524C-3F3E-C9EA-E181-80E4104888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85240" y="3157234"/>
                  <a:ext cx="126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CB96E7A-1368-3962-02E6-8D69126196E1}"/>
                    </a:ext>
                  </a:extLst>
                </p14:cNvPr>
                <p14:cNvContentPartPr/>
                <p14:nvPr/>
              </p14:nvContentPartPr>
              <p14:xfrm>
                <a:off x="7893240" y="3031594"/>
                <a:ext cx="54000" cy="2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CB96E7A-1368-3962-02E6-8D69126196E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75600" y="3013594"/>
                  <a:ext cx="89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446948-BB5B-8DBF-505F-F1576DF5B793}"/>
                    </a:ext>
                  </a:extLst>
                </p14:cNvPr>
                <p14:cNvContentPartPr/>
                <p14:nvPr/>
              </p14:nvContentPartPr>
              <p14:xfrm>
                <a:off x="8028960" y="3038074"/>
                <a:ext cx="102960" cy="391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446948-BB5B-8DBF-505F-F1576DF5B79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11320" y="3020434"/>
                  <a:ext cx="138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46949AD-58E4-BE6F-D955-0ABB0E16AF97}"/>
                    </a:ext>
                  </a:extLst>
                </p14:cNvPr>
                <p14:cNvContentPartPr/>
                <p14:nvPr/>
              </p14:nvContentPartPr>
              <p14:xfrm>
                <a:off x="8114640" y="3049594"/>
                <a:ext cx="263160" cy="515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46949AD-58E4-BE6F-D955-0ABB0E16AF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97000" y="3031594"/>
                  <a:ext cx="298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78B6B5-D615-1306-521E-09C9E2DD109E}"/>
                    </a:ext>
                  </a:extLst>
                </p14:cNvPr>
                <p14:cNvContentPartPr/>
                <p14:nvPr/>
              </p14:nvContentPartPr>
              <p14:xfrm>
                <a:off x="6941040" y="3774634"/>
                <a:ext cx="271080" cy="59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78B6B5-D615-1306-521E-09C9E2DD109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23040" y="3756994"/>
                  <a:ext cx="306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1AB64E-B035-7144-78F3-8F6431A62F19}"/>
                    </a:ext>
                  </a:extLst>
                </p14:cNvPr>
                <p14:cNvContentPartPr/>
                <p14:nvPr/>
              </p14:nvContentPartPr>
              <p14:xfrm>
                <a:off x="6941040" y="3890914"/>
                <a:ext cx="283320" cy="82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1AB64E-B035-7144-78F3-8F6431A62F1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23040" y="3873274"/>
                  <a:ext cx="318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8023EC2-E920-EE9D-5360-539E83EAC298}"/>
                    </a:ext>
                  </a:extLst>
                </p14:cNvPr>
                <p14:cNvContentPartPr/>
                <p14:nvPr/>
              </p14:nvContentPartPr>
              <p14:xfrm>
                <a:off x="7428480" y="3746194"/>
                <a:ext cx="729360" cy="154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023EC2-E920-EE9D-5360-539E83EAC29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10840" y="3728554"/>
                  <a:ext cx="765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4B8BE4A-7738-1046-BA04-572EAFA8B9B1}"/>
                    </a:ext>
                  </a:extLst>
                </p14:cNvPr>
                <p14:cNvContentPartPr/>
                <p14:nvPr/>
              </p14:nvContentPartPr>
              <p14:xfrm>
                <a:off x="8302200" y="3643234"/>
                <a:ext cx="165600" cy="24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4B8BE4A-7738-1046-BA04-572EAFA8B9B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84560" y="3625234"/>
                  <a:ext cx="201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1E1F44-B287-A4EA-D82A-542572FC1D7A}"/>
                    </a:ext>
                  </a:extLst>
                </p14:cNvPr>
                <p14:cNvContentPartPr/>
                <p14:nvPr/>
              </p14:nvContentPartPr>
              <p14:xfrm>
                <a:off x="8511720" y="3632794"/>
                <a:ext cx="105840" cy="379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1E1F44-B287-A4EA-D82A-542572FC1D7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94080" y="3615154"/>
                  <a:ext cx="141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11FC92-F13F-EC03-9647-2C969134DAC9}"/>
                    </a:ext>
                  </a:extLst>
                </p14:cNvPr>
                <p14:cNvContentPartPr/>
                <p14:nvPr/>
              </p14:nvContentPartPr>
              <p14:xfrm>
                <a:off x="8625840" y="3434434"/>
                <a:ext cx="9000" cy="72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11FC92-F13F-EC03-9647-2C969134DAC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608200" y="3416434"/>
                  <a:ext cx="44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A58B5A3-2F0A-18E0-2268-F79E473604EA}"/>
                    </a:ext>
                  </a:extLst>
                </p14:cNvPr>
                <p14:cNvContentPartPr/>
                <p14:nvPr/>
              </p14:nvContentPartPr>
              <p14:xfrm>
                <a:off x="8675880" y="3578074"/>
                <a:ext cx="49680" cy="63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A58B5A3-2F0A-18E0-2268-F79E473604E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57880" y="3560074"/>
                  <a:ext cx="85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B7F6B8-530A-BF70-DB8D-77CD03EA1E39}"/>
                    </a:ext>
                  </a:extLst>
                </p14:cNvPr>
                <p14:cNvContentPartPr/>
                <p14:nvPr/>
              </p14:nvContentPartPr>
              <p14:xfrm>
                <a:off x="8733840" y="3597874"/>
                <a:ext cx="363600" cy="275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B7F6B8-530A-BF70-DB8D-77CD03EA1E3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15840" y="3580234"/>
                  <a:ext cx="399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F384077-2552-AE87-BA57-6D77EF65F887}"/>
                    </a:ext>
                  </a:extLst>
                </p14:cNvPr>
                <p14:cNvContentPartPr/>
                <p14:nvPr/>
              </p14:nvContentPartPr>
              <p14:xfrm>
                <a:off x="9040920" y="3792634"/>
                <a:ext cx="120960" cy="292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F384077-2552-AE87-BA57-6D77EF65F8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23280" y="3774994"/>
                  <a:ext cx="156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21AE22-D6E3-470E-9300-847CDAF7356D}"/>
                    </a:ext>
                  </a:extLst>
                </p14:cNvPr>
                <p14:cNvContentPartPr/>
                <p14:nvPr/>
              </p14:nvContentPartPr>
              <p14:xfrm>
                <a:off x="3797160" y="4070554"/>
                <a:ext cx="162720" cy="221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21AE22-D6E3-470E-9300-847CDAF7356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79520" y="4052554"/>
                  <a:ext cx="198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026DB5B-EEED-0EF7-B044-E4953445D81A}"/>
                    </a:ext>
                  </a:extLst>
                </p14:cNvPr>
                <p14:cNvContentPartPr/>
                <p14:nvPr/>
              </p14:nvContentPartPr>
              <p14:xfrm>
                <a:off x="3452640" y="4116274"/>
                <a:ext cx="785520" cy="442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026DB5B-EEED-0EF7-B044-E4953445D81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4640" y="4098274"/>
                  <a:ext cx="821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E6A776-0974-61A3-1DFD-B63771E9A8C8}"/>
                    </a:ext>
                  </a:extLst>
                </p14:cNvPr>
                <p14:cNvContentPartPr/>
                <p14:nvPr/>
              </p14:nvContentPartPr>
              <p14:xfrm>
                <a:off x="4322040" y="4341994"/>
                <a:ext cx="205200" cy="529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E6A776-0974-61A3-1DFD-B63771E9A8C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304400" y="4323994"/>
                  <a:ext cx="2408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272734E-E42E-047A-6901-197AD0DEFFE8}"/>
                    </a:ext>
                  </a:extLst>
                </p14:cNvPr>
                <p14:cNvContentPartPr/>
                <p14:nvPr/>
              </p14:nvContentPartPr>
              <p14:xfrm>
                <a:off x="4589880" y="4599034"/>
                <a:ext cx="912600" cy="317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272734E-E42E-047A-6901-197AD0DEFFE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72240" y="4581034"/>
                  <a:ext cx="948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0DF58FE-8917-44A0-316A-6B679A2B6319}"/>
                    </a:ext>
                  </a:extLst>
                </p14:cNvPr>
                <p14:cNvContentPartPr/>
                <p14:nvPr/>
              </p14:nvContentPartPr>
              <p14:xfrm>
                <a:off x="5398800" y="4673194"/>
                <a:ext cx="231840" cy="131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0DF58FE-8917-44A0-316A-6B679A2B63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381160" y="4655554"/>
                  <a:ext cx="267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5829FE8-85F8-BC40-4A2D-A71E0EB621AD}"/>
                    </a:ext>
                  </a:extLst>
                </p14:cNvPr>
                <p14:cNvContentPartPr/>
                <p14:nvPr/>
              </p14:nvContentPartPr>
              <p14:xfrm>
                <a:off x="5822520" y="4583554"/>
                <a:ext cx="40680" cy="35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5829FE8-85F8-BC40-4A2D-A71E0EB621A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04880" y="4565914"/>
                  <a:ext cx="76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FD85C8B-66F9-91BB-F542-B75FB46726DE}"/>
                    </a:ext>
                  </a:extLst>
                </p14:cNvPr>
                <p14:cNvContentPartPr/>
                <p14:nvPr/>
              </p14:nvContentPartPr>
              <p14:xfrm>
                <a:off x="5811360" y="4740874"/>
                <a:ext cx="32760" cy="195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FD85C8B-66F9-91BB-F542-B75FB46726D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93360" y="4722874"/>
                  <a:ext cx="6840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BB567-79F1-DBBC-8577-DBB826915A69}"/>
              </a:ext>
            </a:extLst>
          </p:cNvPr>
          <p:cNvSpPr txBox="1"/>
          <p:nvPr/>
        </p:nvSpPr>
        <p:spPr>
          <a:xfrm>
            <a:off x="3048000" y="89202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=1;i&lt;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int temp;</a:t>
            </a:r>
          </a:p>
          <a:p>
            <a:r>
              <a:rPr lang="en-IN" dirty="0"/>
              <a:t>   temp = array[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endParaRPr lang="en-IN" dirty="0"/>
          </a:p>
          <a:p>
            <a:r>
              <a:rPr lang="en-IN" dirty="0"/>
              <a:t>   for(j=i-1;j&gt;=0;j--)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if(temp&lt;array[j])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array[j+1] = array[j];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break;</a:t>
            </a:r>
          </a:p>
          <a:p>
            <a:r>
              <a:rPr lang="en-IN" dirty="0"/>
              <a:t>   }</a:t>
            </a:r>
          </a:p>
          <a:p>
            <a:endParaRPr lang="en-IN" dirty="0"/>
          </a:p>
          <a:p>
            <a:r>
              <a:rPr lang="en-IN" dirty="0"/>
              <a:t>   array[j+1] = temp;</a:t>
            </a:r>
          </a:p>
          <a:p>
            <a:endParaRPr lang="en-IN" dirty="0"/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47473-DD25-75AA-369A-FBD27C876B6B}"/>
              </a:ext>
            </a:extLst>
          </p:cNvPr>
          <p:cNvSpPr txBox="1"/>
          <p:nvPr/>
        </p:nvSpPr>
        <p:spPr>
          <a:xfrm>
            <a:off x="3048000" y="116902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r>
              <a:rPr lang="en-IN" dirty="0"/>
              <a:t> while(</a:t>
            </a:r>
            <a:r>
              <a:rPr lang="en-IN" dirty="0" err="1"/>
              <a:t>i</a:t>
            </a:r>
            <a:r>
              <a:rPr lang="en-IN" dirty="0"/>
              <a:t>&lt;n)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temp = array[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endParaRPr lang="en-IN" dirty="0"/>
          </a:p>
          <a:p>
            <a:r>
              <a:rPr lang="en-IN" dirty="0"/>
              <a:t>   j=i-1;</a:t>
            </a:r>
          </a:p>
          <a:p>
            <a:r>
              <a:rPr lang="en-IN" dirty="0"/>
              <a:t>   while((j&gt;=0)&amp;&amp;(temp&lt;array[j]))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  array[j+1] = array[j];</a:t>
            </a:r>
          </a:p>
          <a:p>
            <a:r>
              <a:rPr lang="en-IN" dirty="0"/>
              <a:t>        j--;</a:t>
            </a:r>
          </a:p>
          <a:p>
            <a:r>
              <a:rPr lang="en-IN" dirty="0"/>
              <a:t>   }</a:t>
            </a:r>
          </a:p>
          <a:p>
            <a:endParaRPr lang="en-IN" dirty="0"/>
          </a:p>
          <a:p>
            <a:r>
              <a:rPr lang="en-IN" dirty="0"/>
              <a:t>   array[j+1] = temp;</a:t>
            </a:r>
          </a:p>
          <a:p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endParaRPr lang="en-IN" dirty="0"/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443A174-F843-681E-319F-A93C3E0919F8}"/>
              </a:ext>
            </a:extLst>
          </p:cNvPr>
          <p:cNvGrpSpPr/>
          <p:nvPr/>
        </p:nvGrpSpPr>
        <p:grpSpPr>
          <a:xfrm>
            <a:off x="1226760" y="601594"/>
            <a:ext cx="10213560" cy="5052960"/>
            <a:chOff x="1226760" y="601594"/>
            <a:chExt cx="10213560" cy="50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5949D7-8263-8F91-F557-BF0A10E80EEA}"/>
                    </a:ext>
                  </a:extLst>
                </p14:cNvPr>
                <p14:cNvContentPartPr/>
                <p14:nvPr/>
              </p14:nvContentPartPr>
              <p14:xfrm>
                <a:off x="2051880" y="633994"/>
                <a:ext cx="708120" cy="42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5949D7-8263-8F91-F557-BF0A10E80E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3880" y="615994"/>
                  <a:ext cx="7437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93A360-73DA-6573-5E3C-D01B1E1C5551}"/>
                    </a:ext>
                  </a:extLst>
                </p14:cNvPr>
                <p14:cNvContentPartPr/>
                <p14:nvPr/>
              </p14:nvContentPartPr>
              <p14:xfrm>
                <a:off x="2737320" y="858274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93A360-73DA-6573-5E3C-D01B1E1C5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9320" y="8402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E76868-07BD-7508-E291-1BF793A616F0}"/>
                    </a:ext>
                  </a:extLst>
                </p14:cNvPr>
                <p14:cNvContentPartPr/>
                <p14:nvPr/>
              </p14:nvContentPartPr>
              <p14:xfrm>
                <a:off x="2828040" y="839194"/>
                <a:ext cx="110880" cy="18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E76868-07BD-7508-E291-1BF793A616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0400" y="821554"/>
                  <a:ext cx="146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E563AD-1F8F-A446-46AA-074DDD97868E}"/>
                    </a:ext>
                  </a:extLst>
                </p14:cNvPr>
                <p14:cNvContentPartPr/>
                <p14:nvPr/>
              </p14:nvContentPartPr>
              <p14:xfrm>
                <a:off x="2929920" y="691234"/>
                <a:ext cx="54720" cy="3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E563AD-1F8F-A446-46AA-074DDD9786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2280" y="673594"/>
                  <a:ext cx="90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D57DDB-4BBA-868C-84E4-4BF62A6043C2}"/>
                    </a:ext>
                  </a:extLst>
                </p14:cNvPr>
                <p14:cNvContentPartPr/>
                <p14:nvPr/>
              </p14:nvContentPartPr>
              <p14:xfrm>
                <a:off x="2609520" y="828754"/>
                <a:ext cx="276480" cy="1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D57DDB-4BBA-868C-84E4-4BF62A6043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1880" y="811114"/>
                  <a:ext cx="31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3DC029-74E2-1A3B-9988-E94D2C162772}"/>
                    </a:ext>
                  </a:extLst>
                </p14:cNvPr>
                <p14:cNvContentPartPr/>
                <p14:nvPr/>
              </p14:nvContentPartPr>
              <p14:xfrm>
                <a:off x="3008400" y="830194"/>
                <a:ext cx="570600" cy="27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3DC029-74E2-1A3B-9988-E94D2C1627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0400" y="812554"/>
                  <a:ext cx="606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03483E-8CF3-1DAC-354B-89652857A92B}"/>
                    </a:ext>
                  </a:extLst>
                </p14:cNvPr>
                <p14:cNvContentPartPr/>
                <p14:nvPr/>
              </p14:nvContentPartPr>
              <p14:xfrm>
                <a:off x="3729840" y="601594"/>
                <a:ext cx="560880" cy="39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03483E-8CF3-1DAC-354B-89652857A9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11840" y="583594"/>
                  <a:ext cx="596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378BFD-78C5-3325-3945-2C70F3F625F3}"/>
                    </a:ext>
                  </a:extLst>
                </p14:cNvPr>
                <p14:cNvContentPartPr/>
                <p14:nvPr/>
              </p14:nvContentPartPr>
              <p14:xfrm>
                <a:off x="4316640" y="677914"/>
                <a:ext cx="480960" cy="35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378BFD-78C5-3325-3945-2C70F3F625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9000" y="660274"/>
                  <a:ext cx="516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094A10-42AD-24A4-A7A1-B60FB658BE3C}"/>
                    </a:ext>
                  </a:extLst>
                </p14:cNvPr>
                <p14:cNvContentPartPr/>
                <p14:nvPr/>
              </p14:nvContentPartPr>
              <p14:xfrm>
                <a:off x="4600320" y="774754"/>
                <a:ext cx="268560" cy="5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094A10-42AD-24A4-A7A1-B60FB658BE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2320" y="757114"/>
                  <a:ext cx="304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261945-856F-B1A9-F31E-A8BF4EFCC116}"/>
                    </a:ext>
                  </a:extLst>
                </p14:cNvPr>
                <p14:cNvContentPartPr/>
                <p14:nvPr/>
              </p14:nvContentPartPr>
              <p14:xfrm>
                <a:off x="3774120" y="830554"/>
                <a:ext cx="20628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261945-856F-B1A9-F31E-A8BF4EFCC1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6480" y="812554"/>
                  <a:ext cx="241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D3A244-71BA-51B5-CD7E-56B982993A35}"/>
                    </a:ext>
                  </a:extLst>
                </p14:cNvPr>
                <p14:cNvContentPartPr/>
                <p14:nvPr/>
              </p14:nvContentPartPr>
              <p14:xfrm>
                <a:off x="5332560" y="639034"/>
                <a:ext cx="108360" cy="35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D3A244-71BA-51B5-CD7E-56B982993A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4560" y="621394"/>
                  <a:ext cx="144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1364AB-2104-BAE9-E140-080E2D0FAE99}"/>
                    </a:ext>
                  </a:extLst>
                </p14:cNvPr>
                <p14:cNvContentPartPr/>
                <p14:nvPr/>
              </p14:nvContentPartPr>
              <p14:xfrm>
                <a:off x="5247240" y="648754"/>
                <a:ext cx="819720" cy="34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1364AB-2104-BAE9-E140-080E2D0FAE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9600" y="631114"/>
                  <a:ext cx="855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553A7D-1BBD-4E78-524D-7DAC2315F9A0}"/>
                    </a:ext>
                  </a:extLst>
                </p14:cNvPr>
                <p14:cNvContentPartPr/>
                <p14:nvPr/>
              </p14:nvContentPartPr>
              <p14:xfrm>
                <a:off x="6390960" y="680434"/>
                <a:ext cx="815040" cy="48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553A7D-1BBD-4E78-524D-7DAC2315F9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3320" y="662434"/>
                  <a:ext cx="8506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C12EC0-4A98-A462-28C5-6B8FB4C96F44}"/>
                    </a:ext>
                  </a:extLst>
                </p14:cNvPr>
                <p14:cNvContentPartPr/>
                <p14:nvPr/>
              </p14:nvContentPartPr>
              <p14:xfrm>
                <a:off x="7052640" y="682594"/>
                <a:ext cx="353160" cy="15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C12EC0-4A98-A462-28C5-6B8FB4C96F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4640" y="664594"/>
                  <a:ext cx="388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02B071-2776-44F3-7174-9F904AF2D962}"/>
                    </a:ext>
                  </a:extLst>
                </p14:cNvPr>
                <p14:cNvContentPartPr/>
                <p14:nvPr/>
              </p14:nvContentPartPr>
              <p14:xfrm>
                <a:off x="7514160" y="673234"/>
                <a:ext cx="297000" cy="35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02B071-2776-44F3-7174-9F904AF2D9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6160" y="655594"/>
                  <a:ext cx="332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9AAD9C-06BD-1863-FBAA-25C235D593BB}"/>
                    </a:ext>
                  </a:extLst>
                </p14:cNvPr>
                <p14:cNvContentPartPr/>
                <p14:nvPr/>
              </p14:nvContentPartPr>
              <p14:xfrm>
                <a:off x="7838880" y="641914"/>
                <a:ext cx="1436760" cy="36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9AAD9C-06BD-1863-FBAA-25C235D593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880" y="623914"/>
                  <a:ext cx="1472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F61DD8-FA83-50F3-9811-B6CD553A0E91}"/>
                    </a:ext>
                  </a:extLst>
                </p14:cNvPr>
                <p14:cNvContentPartPr/>
                <p14:nvPr/>
              </p14:nvContentPartPr>
              <p14:xfrm>
                <a:off x="9257640" y="626794"/>
                <a:ext cx="729000" cy="40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F61DD8-FA83-50F3-9811-B6CD553A0E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9640" y="609154"/>
                  <a:ext cx="764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C325BB-AFA3-4E48-6EC1-B3510D9403BA}"/>
                    </a:ext>
                  </a:extLst>
                </p14:cNvPr>
                <p14:cNvContentPartPr/>
                <p14:nvPr/>
              </p14:nvContentPartPr>
              <p14:xfrm>
                <a:off x="1233240" y="1308274"/>
                <a:ext cx="200880" cy="48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C325BB-AFA3-4E48-6EC1-B3510D9403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15600" y="1290634"/>
                  <a:ext cx="236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BD7788-D384-CC79-ACC5-BDDA60981AD8}"/>
                    </a:ext>
                  </a:extLst>
                </p14:cNvPr>
                <p14:cNvContentPartPr/>
                <p14:nvPr/>
              </p14:nvContentPartPr>
              <p14:xfrm>
                <a:off x="1507560" y="1262554"/>
                <a:ext cx="756720" cy="40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BD7788-D384-CC79-ACC5-BDDA60981A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89920" y="1244914"/>
                  <a:ext cx="792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F604C9-5F9D-605A-BB98-C93032912AB9}"/>
                    </a:ext>
                  </a:extLst>
                </p14:cNvPr>
                <p14:cNvContentPartPr/>
                <p14:nvPr/>
              </p14:nvContentPartPr>
              <p14:xfrm>
                <a:off x="2019120" y="1400794"/>
                <a:ext cx="180720" cy="6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F604C9-5F9D-605A-BB98-C93032912A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01480" y="1382794"/>
                  <a:ext cx="216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0AED01-38A7-0671-D271-684482B3520A}"/>
                    </a:ext>
                  </a:extLst>
                </p14:cNvPr>
                <p14:cNvContentPartPr/>
                <p14:nvPr/>
              </p14:nvContentPartPr>
              <p14:xfrm>
                <a:off x="2645880" y="1311874"/>
                <a:ext cx="616320" cy="450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0AED01-38A7-0671-D271-684482B35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7880" y="1294234"/>
                  <a:ext cx="651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99A66A-8BDE-3E0E-FF9A-A0B1F804DCB2}"/>
                    </a:ext>
                  </a:extLst>
                </p14:cNvPr>
                <p14:cNvContentPartPr/>
                <p14:nvPr/>
              </p14:nvContentPartPr>
              <p14:xfrm>
                <a:off x="3669000" y="1278394"/>
                <a:ext cx="62640" cy="435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99A66A-8BDE-3E0E-FF9A-A0B1F804DC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1360" y="1260394"/>
                  <a:ext cx="982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D6071A-4A2B-058A-BA96-1A175526A5B7}"/>
                    </a:ext>
                  </a:extLst>
                </p14:cNvPr>
                <p14:cNvContentPartPr/>
                <p14:nvPr/>
              </p14:nvContentPartPr>
              <p14:xfrm>
                <a:off x="3611040" y="1527874"/>
                <a:ext cx="16560" cy="1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D6071A-4A2B-058A-BA96-1A175526A5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93400" y="1510234"/>
                  <a:ext cx="52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676CCC-10D2-D8C3-1028-E6E8F4EB978B}"/>
                    </a:ext>
                  </a:extLst>
                </p14:cNvPr>
                <p14:cNvContentPartPr/>
                <p14:nvPr/>
              </p14:nvContentPartPr>
              <p14:xfrm>
                <a:off x="3724800" y="1346434"/>
                <a:ext cx="765000" cy="39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676CCC-10D2-D8C3-1028-E6E8F4EB97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06800" y="1328434"/>
                  <a:ext cx="8006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8656F6-627A-FA54-4B0B-240D48FADFBB}"/>
                    </a:ext>
                  </a:extLst>
                </p14:cNvPr>
                <p14:cNvContentPartPr/>
                <p14:nvPr/>
              </p14:nvContentPartPr>
              <p14:xfrm>
                <a:off x="4837920" y="1467394"/>
                <a:ext cx="867600" cy="18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8656F6-627A-FA54-4B0B-240D48FADF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20280" y="1449394"/>
                  <a:ext cx="903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FAE73D-BE51-9EBC-6057-8643833BDE66}"/>
                    </a:ext>
                  </a:extLst>
                </p14:cNvPr>
                <p14:cNvContentPartPr/>
                <p14:nvPr/>
              </p14:nvContentPartPr>
              <p14:xfrm>
                <a:off x="5731440" y="1449754"/>
                <a:ext cx="707760" cy="55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FAE73D-BE51-9EBC-6057-8643833BD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13440" y="1432114"/>
                  <a:ext cx="7434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B5E512-4D0C-76E7-399A-05C365702C15}"/>
                    </a:ext>
                  </a:extLst>
                </p14:cNvPr>
                <p14:cNvContentPartPr/>
                <p14:nvPr/>
              </p14:nvContentPartPr>
              <p14:xfrm>
                <a:off x="6982440" y="1499794"/>
                <a:ext cx="223560" cy="16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B5E512-4D0C-76E7-399A-05C365702C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64800" y="1481794"/>
                  <a:ext cx="25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AB8927-E6EC-5156-3844-23F72715931B}"/>
                    </a:ext>
                  </a:extLst>
                </p14:cNvPr>
                <p14:cNvContentPartPr/>
                <p14:nvPr/>
              </p14:nvContentPartPr>
              <p14:xfrm>
                <a:off x="7354320" y="1321954"/>
                <a:ext cx="39960" cy="366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AB8927-E6EC-5156-3844-23F7271593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36680" y="1303954"/>
                  <a:ext cx="75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A66A77-E1E3-8101-C813-BC7AEE7265E5}"/>
                    </a:ext>
                  </a:extLst>
                </p14:cNvPr>
                <p14:cNvContentPartPr/>
                <p14:nvPr/>
              </p14:nvContentPartPr>
              <p14:xfrm>
                <a:off x="7526760" y="1498354"/>
                <a:ext cx="290880" cy="17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A66A77-E1E3-8101-C813-BC7AEE7265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8760" y="1480714"/>
                  <a:ext cx="326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AB54A6-B4D7-C0F8-9FC7-F72BC86AA7DD}"/>
                    </a:ext>
                  </a:extLst>
                </p14:cNvPr>
                <p14:cNvContentPartPr/>
                <p14:nvPr/>
              </p14:nvContentPartPr>
              <p14:xfrm>
                <a:off x="7284480" y="1382794"/>
                <a:ext cx="314640" cy="4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AB54A6-B4D7-C0F8-9FC7-F72BC86AA7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6840" y="1365154"/>
                  <a:ext cx="350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D56854-9A83-5067-3977-FE6AE83994FD}"/>
                    </a:ext>
                  </a:extLst>
                </p14:cNvPr>
                <p14:cNvContentPartPr/>
                <p14:nvPr/>
              </p14:nvContentPartPr>
              <p14:xfrm>
                <a:off x="8071440" y="1518154"/>
                <a:ext cx="16560" cy="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D56854-9A83-5067-3977-FE6AE83994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3440" y="1500154"/>
                  <a:ext cx="5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855BA4-150E-E7D1-4F2C-FCA4635ABB05}"/>
                    </a:ext>
                  </a:extLst>
                </p14:cNvPr>
                <p14:cNvContentPartPr/>
                <p14:nvPr/>
              </p14:nvContentPartPr>
              <p14:xfrm>
                <a:off x="7811520" y="1301074"/>
                <a:ext cx="410400" cy="40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855BA4-150E-E7D1-4F2C-FCA4635ABB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93880" y="1283434"/>
                  <a:ext cx="446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4E8FD7-9B46-550E-9A7A-E2FF182D5728}"/>
                    </a:ext>
                  </a:extLst>
                </p14:cNvPr>
                <p14:cNvContentPartPr/>
                <p14:nvPr/>
              </p14:nvContentPartPr>
              <p14:xfrm>
                <a:off x="8046960" y="1427794"/>
                <a:ext cx="256680" cy="13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4E8FD7-9B46-550E-9A7A-E2FF182D57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9320" y="1410154"/>
                  <a:ext cx="292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ACC70B-FF8B-4F9B-FF97-BCA0B6AA80EB}"/>
                    </a:ext>
                  </a:extLst>
                </p14:cNvPr>
                <p14:cNvContentPartPr/>
                <p14:nvPr/>
              </p14:nvContentPartPr>
              <p14:xfrm>
                <a:off x="8316600" y="1229794"/>
                <a:ext cx="551160" cy="70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ACC70B-FF8B-4F9B-FF97-BCA0B6AA80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8600" y="1211794"/>
                  <a:ext cx="5868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C0A447-AAF1-770E-300E-19CD0AC00AE4}"/>
                    </a:ext>
                  </a:extLst>
                </p14:cNvPr>
                <p14:cNvContentPartPr/>
                <p14:nvPr/>
              </p14:nvContentPartPr>
              <p14:xfrm>
                <a:off x="9329280" y="1379914"/>
                <a:ext cx="239040" cy="27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C0A447-AAF1-770E-300E-19CD0AC00A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1640" y="1362274"/>
                  <a:ext cx="274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1AD231-2601-58D9-5598-C1EFA275FEE2}"/>
                    </a:ext>
                  </a:extLst>
                </p14:cNvPr>
                <p14:cNvContentPartPr/>
                <p14:nvPr/>
              </p14:nvContentPartPr>
              <p14:xfrm>
                <a:off x="9547080" y="1329154"/>
                <a:ext cx="512640" cy="609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1AD231-2601-58D9-5598-C1EFA275FE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9080" y="1311154"/>
                  <a:ext cx="5482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EE9A6D5-1297-9E2D-25B8-7F04B6AF1877}"/>
                    </a:ext>
                  </a:extLst>
                </p14:cNvPr>
                <p14:cNvContentPartPr/>
                <p14:nvPr/>
              </p14:nvContentPartPr>
              <p14:xfrm>
                <a:off x="10171320" y="1267954"/>
                <a:ext cx="617400" cy="45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EE9A6D5-1297-9E2D-25B8-7F04B6AF18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53320" y="1250314"/>
                  <a:ext cx="653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A2BC33-8780-3DD3-D66E-1B9B78298AF8}"/>
                    </a:ext>
                  </a:extLst>
                </p14:cNvPr>
                <p14:cNvContentPartPr/>
                <p14:nvPr/>
              </p14:nvContentPartPr>
              <p14:xfrm>
                <a:off x="1261320" y="1966714"/>
                <a:ext cx="2024280" cy="52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A2BC33-8780-3DD3-D66E-1B9B78298A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43680" y="1948714"/>
                  <a:ext cx="20599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AA859F-D983-6A24-5B72-05860B1834E6}"/>
                    </a:ext>
                  </a:extLst>
                </p14:cNvPr>
                <p14:cNvContentPartPr/>
                <p14:nvPr/>
              </p14:nvContentPartPr>
              <p14:xfrm>
                <a:off x="3102360" y="2140954"/>
                <a:ext cx="507960" cy="5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AA859F-D983-6A24-5B72-05860B1834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4720" y="2123314"/>
                  <a:ext cx="543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BC9E89-1AD0-8411-C31C-D04C991ECB60}"/>
                    </a:ext>
                  </a:extLst>
                </p14:cNvPr>
                <p14:cNvContentPartPr/>
                <p14:nvPr/>
              </p14:nvContentPartPr>
              <p14:xfrm>
                <a:off x="3847560" y="1976794"/>
                <a:ext cx="1000080" cy="38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BC9E89-1AD0-8411-C31C-D04C991ECB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9920" y="1959154"/>
                  <a:ext cx="1035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7BD220-3B7F-9185-7E31-4C32C5A13910}"/>
                    </a:ext>
                  </a:extLst>
                </p14:cNvPr>
                <p14:cNvContentPartPr/>
                <p14:nvPr/>
              </p14:nvContentPartPr>
              <p14:xfrm>
                <a:off x="4679160" y="2130874"/>
                <a:ext cx="32760" cy="6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7BD220-3B7F-9185-7E31-4C32C5A139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1520" y="2112874"/>
                  <a:ext cx="68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11C41F-122A-82E0-AD68-52BF5DC3816E}"/>
                    </a:ext>
                  </a:extLst>
                </p14:cNvPr>
                <p14:cNvContentPartPr/>
                <p14:nvPr/>
              </p14:nvContentPartPr>
              <p14:xfrm>
                <a:off x="4753320" y="1952674"/>
                <a:ext cx="932040" cy="44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11C41F-122A-82E0-AD68-52BF5DC381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35680" y="1935034"/>
                  <a:ext cx="967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40C6A4-C4A6-585E-D977-CBF7051E8138}"/>
                    </a:ext>
                  </a:extLst>
                </p14:cNvPr>
                <p14:cNvContentPartPr/>
                <p14:nvPr/>
              </p14:nvContentPartPr>
              <p14:xfrm>
                <a:off x="6120960" y="2109994"/>
                <a:ext cx="1324800" cy="55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40C6A4-C4A6-585E-D977-CBF7051E81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3320" y="2092354"/>
                  <a:ext cx="13604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63B6EC-E622-0E8A-7C1F-290DE5743768}"/>
                    </a:ext>
                  </a:extLst>
                </p14:cNvPr>
                <p14:cNvContentPartPr/>
                <p14:nvPr/>
              </p14:nvContentPartPr>
              <p14:xfrm>
                <a:off x="8053440" y="2127634"/>
                <a:ext cx="317520" cy="22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63B6EC-E622-0E8A-7C1F-290DE57437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35440" y="2109634"/>
                  <a:ext cx="353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6B741C-C804-C5EE-387C-302BF2B114B8}"/>
                    </a:ext>
                  </a:extLst>
                </p14:cNvPr>
                <p14:cNvContentPartPr/>
                <p14:nvPr/>
              </p14:nvContentPartPr>
              <p14:xfrm>
                <a:off x="8580480" y="2168314"/>
                <a:ext cx="52920" cy="10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6B741C-C804-C5EE-387C-302BF2B114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2840" y="2150314"/>
                  <a:ext cx="88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86F5CE-3976-30A6-6A4C-FD08E4D7D3D6}"/>
                    </a:ext>
                  </a:extLst>
                </p14:cNvPr>
                <p14:cNvContentPartPr/>
                <p14:nvPr/>
              </p14:nvContentPartPr>
              <p14:xfrm>
                <a:off x="8640600" y="1980754"/>
                <a:ext cx="9000" cy="4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86F5CE-3976-30A6-6A4C-FD08E4D7D3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22960" y="1963114"/>
                  <a:ext cx="44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D8CC67-2466-8288-D4F2-2E1F1C5701A4}"/>
                    </a:ext>
                  </a:extLst>
                </p14:cNvPr>
                <p14:cNvContentPartPr/>
                <p14:nvPr/>
              </p14:nvContentPartPr>
              <p14:xfrm>
                <a:off x="8658960" y="1972834"/>
                <a:ext cx="101520" cy="37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D8CC67-2466-8288-D4F2-2E1F1C5701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41320" y="1955194"/>
                  <a:ext cx="137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39B458-93EE-853B-3CFE-270772132F6D}"/>
                    </a:ext>
                  </a:extLst>
                </p14:cNvPr>
                <p14:cNvContentPartPr/>
                <p14:nvPr/>
              </p14:nvContentPartPr>
              <p14:xfrm>
                <a:off x="8833920" y="2024674"/>
                <a:ext cx="393120" cy="33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39B458-93EE-853B-3CFE-270772132F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15920" y="2007034"/>
                  <a:ext cx="4287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5AC8B9-9959-6C33-01C7-9445124B9D2B}"/>
                    </a:ext>
                  </a:extLst>
                </p14:cNvPr>
                <p14:cNvContentPartPr/>
                <p14:nvPr/>
              </p14:nvContentPartPr>
              <p14:xfrm>
                <a:off x="9427200" y="1987594"/>
                <a:ext cx="1377000" cy="33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5AC8B9-9959-6C33-01C7-9445124B9D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9560" y="1969954"/>
                  <a:ext cx="1412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089FA8-E5A7-76CB-EC56-679C679A1C6F}"/>
                    </a:ext>
                  </a:extLst>
                </p14:cNvPr>
                <p14:cNvContentPartPr/>
                <p14:nvPr/>
              </p14:nvContentPartPr>
              <p14:xfrm>
                <a:off x="10763880" y="1920994"/>
                <a:ext cx="28080" cy="3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089FA8-E5A7-76CB-EC56-679C679A1C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45880" y="1902994"/>
                  <a:ext cx="63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905E18-DF3F-3AD9-B1F8-C7561E4D1A29}"/>
                    </a:ext>
                  </a:extLst>
                </p14:cNvPr>
                <p14:cNvContentPartPr/>
                <p14:nvPr/>
              </p14:nvContentPartPr>
              <p14:xfrm>
                <a:off x="10878000" y="1983994"/>
                <a:ext cx="562320" cy="62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905E18-DF3F-3AD9-B1F8-C7561E4D1A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60360" y="1966354"/>
                  <a:ext cx="5979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BB99C3-3FE7-6A44-14E3-6ED67C28C6F6}"/>
                    </a:ext>
                  </a:extLst>
                </p14:cNvPr>
                <p14:cNvContentPartPr/>
                <p14:nvPr/>
              </p14:nvContentPartPr>
              <p14:xfrm>
                <a:off x="1264200" y="2815594"/>
                <a:ext cx="201600" cy="34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BB99C3-3FE7-6A44-14E3-6ED67C28C6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46200" y="2797954"/>
                  <a:ext cx="237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713266-5091-3381-3DDF-F85E893D44FE}"/>
                    </a:ext>
                  </a:extLst>
                </p14:cNvPr>
                <p14:cNvContentPartPr/>
                <p14:nvPr/>
              </p14:nvContentPartPr>
              <p14:xfrm>
                <a:off x="1430880" y="2687074"/>
                <a:ext cx="51840" cy="8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713266-5091-3381-3DDF-F85E893D44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3240" y="2669074"/>
                  <a:ext cx="87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E9BF83-00A9-68DE-4208-5D39BA627E21}"/>
                    </a:ext>
                  </a:extLst>
                </p14:cNvPr>
                <p14:cNvContentPartPr/>
                <p14:nvPr/>
              </p14:nvContentPartPr>
              <p14:xfrm>
                <a:off x="1542480" y="2670874"/>
                <a:ext cx="1661760" cy="63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E9BF83-00A9-68DE-4208-5D39BA627E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24840" y="2653234"/>
                  <a:ext cx="169740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D6F362-59C2-CAB5-A8AB-34D82878EADF}"/>
                    </a:ext>
                  </a:extLst>
                </p14:cNvPr>
                <p14:cNvContentPartPr/>
                <p14:nvPr/>
              </p14:nvContentPartPr>
              <p14:xfrm>
                <a:off x="3010200" y="2933314"/>
                <a:ext cx="207360" cy="8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D6F362-59C2-CAB5-A8AB-34D82878EA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2200" y="2915314"/>
                  <a:ext cx="243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80CC5C9-B121-189A-CB69-E66B0DCFB9B4}"/>
                    </a:ext>
                  </a:extLst>
                </p14:cNvPr>
                <p14:cNvContentPartPr/>
                <p14:nvPr/>
              </p14:nvContentPartPr>
              <p14:xfrm>
                <a:off x="3959520" y="2651434"/>
                <a:ext cx="798120" cy="69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80CC5C9-B121-189A-CB69-E66B0DCFB9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41880" y="2633434"/>
                  <a:ext cx="83376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BE25C0-99A4-5E8E-753F-ED07E1B9E2A1}"/>
                    </a:ext>
                  </a:extLst>
                </p14:cNvPr>
                <p14:cNvContentPartPr/>
                <p14:nvPr/>
              </p14:nvContentPartPr>
              <p14:xfrm>
                <a:off x="4777800" y="2687074"/>
                <a:ext cx="24120" cy="86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BE25C0-99A4-5E8E-753F-ED07E1B9E2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59800" y="2669074"/>
                  <a:ext cx="59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CC0851-6019-CBBC-AEE8-5F6C2985EA42}"/>
                    </a:ext>
                  </a:extLst>
                </p14:cNvPr>
                <p14:cNvContentPartPr/>
                <p14:nvPr/>
              </p14:nvContentPartPr>
              <p14:xfrm>
                <a:off x="4810200" y="2879674"/>
                <a:ext cx="237600" cy="337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CC0851-6019-CBBC-AEE8-5F6C2985EA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92200" y="2861674"/>
                  <a:ext cx="273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281B80-DEA2-5A11-99C8-DDCF167C45AC}"/>
                    </a:ext>
                  </a:extLst>
                </p14:cNvPr>
                <p14:cNvContentPartPr/>
                <p14:nvPr/>
              </p14:nvContentPartPr>
              <p14:xfrm>
                <a:off x="5449920" y="2899114"/>
                <a:ext cx="61200" cy="30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281B80-DEA2-5A11-99C8-DDCF167C45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31920" y="2881114"/>
                  <a:ext cx="96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5EF0C50-F027-164D-A091-1AA984F2B9AB}"/>
                    </a:ext>
                  </a:extLst>
                </p14:cNvPr>
                <p14:cNvContentPartPr/>
                <p14:nvPr/>
              </p14:nvContentPartPr>
              <p14:xfrm>
                <a:off x="5538120" y="2707594"/>
                <a:ext cx="45720" cy="43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5EF0C50-F027-164D-A091-1AA984F2B9A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20120" y="2689594"/>
                  <a:ext cx="81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9DA513-51D0-E7F9-05CE-4CCA2CD04EA1}"/>
                    </a:ext>
                  </a:extLst>
                </p14:cNvPr>
                <p14:cNvContentPartPr/>
                <p14:nvPr/>
              </p14:nvContentPartPr>
              <p14:xfrm>
                <a:off x="5631000" y="2800474"/>
                <a:ext cx="495720" cy="39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9DA513-51D0-E7F9-05CE-4CCA2CD04E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13360" y="2782834"/>
                  <a:ext cx="5313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D824BDF-8485-5195-90DC-CDCE8A0D6A14}"/>
                    </a:ext>
                  </a:extLst>
                </p14:cNvPr>
                <p14:cNvContentPartPr/>
                <p14:nvPr/>
              </p14:nvContentPartPr>
              <p14:xfrm>
                <a:off x="6042120" y="2933314"/>
                <a:ext cx="51840" cy="3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D824BDF-8485-5195-90DC-CDCE8A0D6A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24480" y="2915314"/>
                  <a:ext cx="87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66E3C5-EC15-2597-D69C-73C4B494528A}"/>
                    </a:ext>
                  </a:extLst>
                </p14:cNvPr>
                <p14:cNvContentPartPr/>
                <p14:nvPr/>
              </p14:nvContentPartPr>
              <p14:xfrm>
                <a:off x="6256680" y="2926114"/>
                <a:ext cx="195840" cy="16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66E3C5-EC15-2597-D69C-73C4B49452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38680" y="2908474"/>
                  <a:ext cx="231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5BE0CE-C9D4-517B-8AAB-92CEDBA490B2}"/>
                    </a:ext>
                  </a:extLst>
                </p14:cNvPr>
                <p14:cNvContentPartPr/>
                <p14:nvPr/>
              </p14:nvContentPartPr>
              <p14:xfrm>
                <a:off x="6035280" y="2762314"/>
                <a:ext cx="327240" cy="113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5BE0CE-C9D4-517B-8AAB-92CEDBA490B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17280" y="2744674"/>
                  <a:ext cx="362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FFBAEA-6D78-7781-CA1E-655FEB011739}"/>
                    </a:ext>
                  </a:extLst>
                </p14:cNvPr>
                <p14:cNvContentPartPr/>
                <p14:nvPr/>
              </p14:nvContentPartPr>
              <p14:xfrm>
                <a:off x="6824400" y="2823874"/>
                <a:ext cx="207360" cy="22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FFBAEA-6D78-7781-CA1E-655FEB0117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06400" y="2806234"/>
                  <a:ext cx="243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7E2AC2-BD0D-492D-1A38-97B0E67BC6B9}"/>
                    </a:ext>
                  </a:extLst>
                </p14:cNvPr>
                <p14:cNvContentPartPr/>
                <p14:nvPr/>
              </p14:nvContentPartPr>
              <p14:xfrm>
                <a:off x="7112760" y="2673394"/>
                <a:ext cx="537480" cy="36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7E2AC2-BD0D-492D-1A38-97B0E67BC6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4760" y="2655754"/>
                  <a:ext cx="573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B90BC5-8E3F-026C-EC1C-7EFC5AE0D2D2}"/>
                    </a:ext>
                  </a:extLst>
                </p14:cNvPr>
                <p14:cNvContentPartPr/>
                <p14:nvPr/>
              </p14:nvContentPartPr>
              <p14:xfrm>
                <a:off x="7483200" y="2577994"/>
                <a:ext cx="793080" cy="47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B90BC5-8E3F-026C-EC1C-7EFC5AE0D2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65560" y="2559994"/>
                  <a:ext cx="828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39E86C-2D1C-085E-2B08-E529720DA6FE}"/>
                    </a:ext>
                  </a:extLst>
                </p14:cNvPr>
                <p14:cNvContentPartPr/>
                <p14:nvPr/>
              </p14:nvContentPartPr>
              <p14:xfrm>
                <a:off x="7694880" y="2817394"/>
                <a:ext cx="154080" cy="12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39E86C-2D1C-085E-2B08-E529720DA6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76880" y="2799754"/>
                  <a:ext cx="189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A3E16B-C78D-813F-BCD9-B84CD95F15D4}"/>
                    </a:ext>
                  </a:extLst>
                </p14:cNvPr>
                <p14:cNvContentPartPr/>
                <p14:nvPr/>
              </p14:nvContentPartPr>
              <p14:xfrm>
                <a:off x="8474640" y="2712634"/>
                <a:ext cx="1413720" cy="591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A3E16B-C78D-813F-BCD9-B84CD95F15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57000" y="2694634"/>
                  <a:ext cx="14493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741F31-931D-1BC4-0378-F6A4F82C4974}"/>
                    </a:ext>
                  </a:extLst>
                </p14:cNvPr>
                <p14:cNvContentPartPr/>
                <p14:nvPr/>
              </p14:nvContentPartPr>
              <p14:xfrm>
                <a:off x="1226760" y="3534154"/>
                <a:ext cx="336960" cy="301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741F31-931D-1BC4-0378-F6A4F82C49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9120" y="3516154"/>
                  <a:ext cx="372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81B266-1D93-3402-541B-071005B2422C}"/>
                    </a:ext>
                  </a:extLst>
                </p14:cNvPr>
                <p14:cNvContentPartPr/>
                <p14:nvPr/>
              </p14:nvContentPartPr>
              <p14:xfrm>
                <a:off x="1565520" y="3462154"/>
                <a:ext cx="749160" cy="555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81B266-1D93-3402-541B-071005B242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47880" y="3444154"/>
                  <a:ext cx="7848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A43720-0E74-9BAF-71B3-5627AF8F375A}"/>
                    </a:ext>
                  </a:extLst>
                </p14:cNvPr>
                <p14:cNvContentPartPr/>
                <p14:nvPr/>
              </p14:nvContentPartPr>
              <p14:xfrm>
                <a:off x="2699520" y="3449554"/>
                <a:ext cx="307080" cy="41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A43720-0E74-9BAF-71B3-5627AF8F37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81520" y="3431914"/>
                  <a:ext cx="3427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9136CBA-DFFF-135D-2119-9D2968F75293}"/>
                    </a:ext>
                  </a:extLst>
                </p14:cNvPr>
                <p14:cNvContentPartPr/>
                <p14:nvPr/>
              </p14:nvContentPartPr>
              <p14:xfrm>
                <a:off x="2967360" y="3618034"/>
                <a:ext cx="255600" cy="44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9136CBA-DFFF-135D-2119-9D2968F752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49360" y="3600394"/>
                  <a:ext cx="291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8DC4D3D-4BDD-EA06-C564-2A0817FBC42C}"/>
                    </a:ext>
                  </a:extLst>
                </p14:cNvPr>
                <p14:cNvContentPartPr/>
                <p14:nvPr/>
              </p14:nvContentPartPr>
              <p14:xfrm>
                <a:off x="3428160" y="3636034"/>
                <a:ext cx="179640" cy="235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8DC4D3D-4BDD-EA06-C564-2A0817FBC4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10520" y="3618394"/>
                  <a:ext cx="215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BB2BF4A-F7E5-90C8-4856-F5CD5E0B126D}"/>
                    </a:ext>
                  </a:extLst>
                </p14:cNvPr>
                <p14:cNvContentPartPr/>
                <p14:nvPr/>
              </p14:nvContentPartPr>
              <p14:xfrm>
                <a:off x="3696360" y="3489154"/>
                <a:ext cx="614520" cy="477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BB2BF4A-F7E5-90C8-4856-F5CD5E0B12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78360" y="3471514"/>
                  <a:ext cx="6501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B7CB28-BF28-F93C-211A-FC438B906EF8}"/>
                    </a:ext>
                  </a:extLst>
                </p14:cNvPr>
                <p14:cNvContentPartPr/>
                <p14:nvPr/>
              </p14:nvContentPartPr>
              <p14:xfrm>
                <a:off x="4620840" y="3489874"/>
                <a:ext cx="485640" cy="355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B7CB28-BF28-F93C-211A-FC438B906E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03200" y="3471874"/>
                  <a:ext cx="521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E3DECB-96AE-05C6-0BAE-941FCAF7DE8F}"/>
                    </a:ext>
                  </a:extLst>
                </p14:cNvPr>
                <p14:cNvContentPartPr/>
                <p14:nvPr/>
              </p14:nvContentPartPr>
              <p14:xfrm>
                <a:off x="4891920" y="3492034"/>
                <a:ext cx="336240" cy="136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E3DECB-96AE-05C6-0BAE-941FCAF7DE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73920" y="3474394"/>
                  <a:ext cx="371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84300B-B9E4-F125-8A24-B4697F1EE5A2}"/>
                    </a:ext>
                  </a:extLst>
                </p14:cNvPr>
                <p14:cNvContentPartPr/>
                <p14:nvPr/>
              </p14:nvContentPartPr>
              <p14:xfrm>
                <a:off x="5517240" y="3454954"/>
                <a:ext cx="1193400" cy="502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84300B-B9E4-F125-8A24-B4697F1EE5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99600" y="3437314"/>
                  <a:ext cx="12290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B39661-7E41-B236-74E9-A39A01DAD032}"/>
                    </a:ext>
                  </a:extLst>
                </p14:cNvPr>
                <p14:cNvContentPartPr/>
                <p14:nvPr/>
              </p14:nvContentPartPr>
              <p14:xfrm>
                <a:off x="7204200" y="3611554"/>
                <a:ext cx="20160" cy="15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B39661-7E41-B236-74E9-A39A01DAD0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86560" y="3593914"/>
                  <a:ext cx="55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84B5AE-D3C9-F9F0-3DEB-97AEFCF9078B}"/>
                    </a:ext>
                  </a:extLst>
                </p14:cNvPr>
                <p14:cNvContentPartPr/>
                <p14:nvPr/>
              </p14:nvContentPartPr>
              <p14:xfrm>
                <a:off x="7256040" y="3432274"/>
                <a:ext cx="7560" cy="67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84B5AE-D3C9-F9F0-3DEB-97AEFCF907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38040" y="3414274"/>
                  <a:ext cx="43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C91FC25-3486-C1C5-5B65-1A6E7CE5FF54}"/>
                    </a:ext>
                  </a:extLst>
                </p14:cNvPr>
                <p14:cNvContentPartPr/>
                <p14:nvPr/>
              </p14:nvContentPartPr>
              <p14:xfrm>
                <a:off x="7354320" y="3275674"/>
                <a:ext cx="1072440" cy="42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C91FC25-3486-C1C5-5B65-1A6E7CE5FF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6680" y="3257674"/>
                  <a:ext cx="1108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97AC2C-AFE0-4F34-09D5-CFAA32E228D8}"/>
                    </a:ext>
                  </a:extLst>
                </p14:cNvPr>
                <p14:cNvContentPartPr/>
                <p14:nvPr/>
              </p14:nvContentPartPr>
              <p14:xfrm>
                <a:off x="8258640" y="3456034"/>
                <a:ext cx="283320" cy="21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97AC2C-AFE0-4F34-09D5-CFAA32E228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0640" y="3438394"/>
                  <a:ext cx="318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72BA43-74AB-2EA1-8D9F-D94D4503E9CE}"/>
                    </a:ext>
                  </a:extLst>
                </p14:cNvPr>
                <p14:cNvContentPartPr/>
                <p14:nvPr/>
              </p14:nvContentPartPr>
              <p14:xfrm>
                <a:off x="8518920" y="3302314"/>
                <a:ext cx="141480" cy="33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72BA43-74AB-2EA1-8D9F-D94D4503E9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00920" y="3284314"/>
                  <a:ext cx="177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EAE617-F365-DC32-D33C-373597670B8B}"/>
                    </a:ext>
                  </a:extLst>
                </p14:cNvPr>
                <p14:cNvContentPartPr/>
                <p14:nvPr/>
              </p14:nvContentPartPr>
              <p14:xfrm>
                <a:off x="8629800" y="3335434"/>
                <a:ext cx="525240" cy="294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EAE617-F365-DC32-D33C-373597670B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11800" y="3317794"/>
                  <a:ext cx="560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FE9029-6939-A2B5-BEF5-BC769D89EC3A}"/>
                    </a:ext>
                  </a:extLst>
                </p14:cNvPr>
                <p14:cNvContentPartPr/>
                <p14:nvPr/>
              </p14:nvContentPartPr>
              <p14:xfrm>
                <a:off x="9297600" y="3589954"/>
                <a:ext cx="43560" cy="5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FE9029-6939-A2B5-BEF5-BC769D89EC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79600" y="3571954"/>
                  <a:ext cx="79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5EE776-1A40-7FE7-B42B-99C1210627FC}"/>
                    </a:ext>
                  </a:extLst>
                </p14:cNvPr>
                <p14:cNvContentPartPr/>
                <p14:nvPr/>
              </p14:nvContentPartPr>
              <p14:xfrm>
                <a:off x="9849480" y="3257314"/>
                <a:ext cx="139680" cy="471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5EE776-1A40-7FE7-B42B-99C1210627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31840" y="3239314"/>
                  <a:ext cx="175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8A6789-0AE6-1A11-8AE5-21914FD6242B}"/>
                    </a:ext>
                  </a:extLst>
                </p14:cNvPr>
                <p14:cNvContentPartPr/>
                <p14:nvPr/>
              </p14:nvContentPartPr>
              <p14:xfrm>
                <a:off x="9850920" y="3309154"/>
                <a:ext cx="936720" cy="358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8A6789-0AE6-1A11-8AE5-21914FD6242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32920" y="3291154"/>
                  <a:ext cx="972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9BBFBB-9374-F902-63DF-C43858385B48}"/>
                    </a:ext>
                  </a:extLst>
                </p14:cNvPr>
                <p14:cNvContentPartPr/>
                <p14:nvPr/>
              </p14:nvContentPartPr>
              <p14:xfrm>
                <a:off x="10865760" y="3348754"/>
                <a:ext cx="484920" cy="25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9BBFBB-9374-F902-63DF-C43858385B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48120" y="3331114"/>
                  <a:ext cx="520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F99B217-CCAA-F872-7EF9-7E4B02527E23}"/>
                    </a:ext>
                  </a:extLst>
                </p14:cNvPr>
                <p14:cNvContentPartPr/>
                <p14:nvPr/>
              </p14:nvContentPartPr>
              <p14:xfrm>
                <a:off x="11282640" y="3488794"/>
                <a:ext cx="128880" cy="232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F99B217-CCAA-F872-7EF9-7E4B02527E2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65000" y="3471154"/>
                  <a:ext cx="164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D43A20-EAC0-3892-2D8B-C144F4E2EB89}"/>
                    </a:ext>
                  </a:extLst>
                </p14:cNvPr>
                <p14:cNvContentPartPr/>
                <p14:nvPr/>
              </p14:nvContentPartPr>
              <p14:xfrm>
                <a:off x="1290480" y="4159114"/>
                <a:ext cx="394200" cy="311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D43A20-EAC0-3892-2D8B-C144F4E2EB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2840" y="4141114"/>
                  <a:ext cx="429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4BC248-38E1-D103-EBCB-67E44EE79E26}"/>
                    </a:ext>
                  </a:extLst>
                </p14:cNvPr>
                <p14:cNvContentPartPr/>
                <p14:nvPr/>
              </p14:nvContentPartPr>
              <p14:xfrm>
                <a:off x="1716720" y="4150114"/>
                <a:ext cx="554400" cy="347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4BC248-38E1-D103-EBCB-67E44EE79E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99080" y="4132474"/>
                  <a:ext cx="590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14C4F9-E695-8581-C3D1-FF4628FBDE3C}"/>
                    </a:ext>
                  </a:extLst>
                </p14:cNvPr>
                <p14:cNvContentPartPr/>
                <p14:nvPr/>
              </p14:nvContentPartPr>
              <p14:xfrm>
                <a:off x="2226840" y="4106194"/>
                <a:ext cx="307800" cy="159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14C4F9-E695-8581-C3D1-FF4628FBDE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09200" y="4088554"/>
                  <a:ext cx="34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31520B3-AC85-1DEB-D169-23D3C828C2B9}"/>
                    </a:ext>
                  </a:extLst>
                </p14:cNvPr>
                <p14:cNvContentPartPr/>
                <p14:nvPr/>
              </p14:nvContentPartPr>
              <p14:xfrm>
                <a:off x="2497560" y="4206994"/>
                <a:ext cx="425160" cy="330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31520B3-AC85-1DEB-D169-23D3C828C2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79920" y="4189354"/>
                  <a:ext cx="460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CD98FB-C244-9784-60B7-97B66AAD90AF}"/>
                    </a:ext>
                  </a:extLst>
                </p14:cNvPr>
                <p14:cNvContentPartPr/>
                <p14:nvPr/>
              </p14:nvContentPartPr>
              <p14:xfrm>
                <a:off x="2487840" y="4037794"/>
                <a:ext cx="149760" cy="531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CD98FB-C244-9784-60B7-97B66AAD90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69840" y="4020154"/>
                  <a:ext cx="1854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79774B-0A8C-C668-E52A-4AA353D04DA0}"/>
                    </a:ext>
                  </a:extLst>
                </p14:cNvPr>
                <p14:cNvContentPartPr/>
                <p14:nvPr/>
              </p14:nvContentPartPr>
              <p14:xfrm>
                <a:off x="3338880" y="4154074"/>
                <a:ext cx="27360" cy="30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79774B-0A8C-C668-E52A-4AA353D04D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21240" y="4136434"/>
                  <a:ext cx="63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31B020-FB64-00B1-5503-9CA1D45EA262}"/>
                    </a:ext>
                  </a:extLst>
                </p14:cNvPr>
                <p14:cNvContentPartPr/>
                <p14:nvPr/>
              </p14:nvContentPartPr>
              <p14:xfrm>
                <a:off x="3386040" y="3989914"/>
                <a:ext cx="5760" cy="55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31B020-FB64-00B1-5503-9CA1D45EA2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68040" y="3972274"/>
                  <a:ext cx="41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394FD6-0BD5-643B-573C-20B8FC829D21}"/>
                    </a:ext>
                  </a:extLst>
                </p14:cNvPr>
                <p14:cNvContentPartPr/>
                <p14:nvPr/>
              </p14:nvContentPartPr>
              <p14:xfrm>
                <a:off x="3457320" y="4203394"/>
                <a:ext cx="557280" cy="26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394FD6-0BD5-643B-573C-20B8FC829D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39680" y="4185394"/>
                  <a:ext cx="592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1F6000-2EE1-6856-5D1C-D2C5A74BD4A1}"/>
                    </a:ext>
                  </a:extLst>
                </p14:cNvPr>
                <p14:cNvContentPartPr/>
                <p14:nvPr/>
              </p14:nvContentPartPr>
              <p14:xfrm>
                <a:off x="3961320" y="4042474"/>
                <a:ext cx="780480" cy="354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1F6000-2EE1-6856-5D1C-D2C5A74BD4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43320" y="4024834"/>
                  <a:ext cx="8161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3B5F11-C4E2-B623-A729-6EBD592A6A16}"/>
                    </a:ext>
                  </a:extLst>
                </p14:cNvPr>
                <p14:cNvContentPartPr/>
                <p14:nvPr/>
              </p14:nvContentPartPr>
              <p14:xfrm>
                <a:off x="4586280" y="4145434"/>
                <a:ext cx="329400" cy="154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3B5F11-C4E2-B623-A729-6EBD592A6A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68280" y="4127794"/>
                  <a:ext cx="365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D5FBEE-882B-41C1-0A77-AAF4CBA7CBD2}"/>
                    </a:ext>
                  </a:extLst>
                </p14:cNvPr>
                <p14:cNvContentPartPr/>
                <p14:nvPr/>
              </p14:nvContentPartPr>
              <p14:xfrm>
                <a:off x="4913160" y="3980914"/>
                <a:ext cx="797760" cy="694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D5FBEE-882B-41C1-0A77-AAF4CBA7CB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95160" y="3962914"/>
                  <a:ext cx="8334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3F056D-E456-EC60-608C-1D93A9172A3F}"/>
                    </a:ext>
                  </a:extLst>
                </p14:cNvPr>
                <p14:cNvContentPartPr/>
                <p14:nvPr/>
              </p14:nvContentPartPr>
              <p14:xfrm>
                <a:off x="5989200" y="4042474"/>
                <a:ext cx="1022040" cy="346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3F056D-E456-EC60-608C-1D93A9172A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71560" y="4024474"/>
                  <a:ext cx="10576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A5C0FC-1066-DD7F-8677-A6B148387CCF}"/>
                    </a:ext>
                  </a:extLst>
                </p14:cNvPr>
                <p14:cNvContentPartPr/>
                <p14:nvPr/>
              </p14:nvContentPartPr>
              <p14:xfrm>
                <a:off x="7281240" y="3905314"/>
                <a:ext cx="1921320" cy="47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A5C0FC-1066-DD7F-8677-A6B148387C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63240" y="3887314"/>
                  <a:ext cx="1956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0EFDC-1EF7-0DE0-2E8B-8FE8FD672633}"/>
                    </a:ext>
                  </a:extLst>
                </p14:cNvPr>
                <p14:cNvContentPartPr/>
                <p14:nvPr/>
              </p14:nvContentPartPr>
              <p14:xfrm>
                <a:off x="8966400" y="4067674"/>
                <a:ext cx="322920" cy="58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0EFDC-1EF7-0DE0-2E8B-8FE8FD6726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48400" y="4050034"/>
                  <a:ext cx="35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E298B6F-9C25-3C9A-21CC-0836FA703BDF}"/>
                    </a:ext>
                  </a:extLst>
                </p14:cNvPr>
                <p14:cNvContentPartPr/>
                <p14:nvPr/>
              </p14:nvContentPartPr>
              <p14:xfrm>
                <a:off x="9727800" y="4020514"/>
                <a:ext cx="30240" cy="159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E298B6F-9C25-3C9A-21CC-0836FA703BD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09800" y="4002514"/>
                  <a:ext cx="65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691799-9306-AEF2-EBD1-122A5A9C75E5}"/>
                    </a:ext>
                  </a:extLst>
                </p14:cNvPr>
                <p14:cNvContentPartPr/>
                <p14:nvPr/>
              </p14:nvContentPartPr>
              <p14:xfrm>
                <a:off x="9828240" y="3833314"/>
                <a:ext cx="24840" cy="61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691799-9306-AEF2-EBD1-122A5A9C75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10600" y="3815674"/>
                  <a:ext cx="60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727F0C-7D5D-3137-A909-13679888D57C}"/>
                    </a:ext>
                  </a:extLst>
                </p14:cNvPr>
                <p14:cNvContentPartPr/>
                <p14:nvPr/>
              </p14:nvContentPartPr>
              <p14:xfrm>
                <a:off x="9932640" y="3952114"/>
                <a:ext cx="443160" cy="331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727F0C-7D5D-3137-A909-13679888D5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14640" y="3934114"/>
                  <a:ext cx="478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9FF84E-ACCF-5F01-C6D7-941CB3902415}"/>
                    </a:ext>
                  </a:extLst>
                </p14:cNvPr>
                <p14:cNvContentPartPr/>
                <p14:nvPr/>
              </p14:nvContentPartPr>
              <p14:xfrm>
                <a:off x="10279680" y="4059034"/>
                <a:ext cx="319680" cy="151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9FF84E-ACCF-5F01-C6D7-941CB39024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61680" y="4041394"/>
                  <a:ext cx="355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691CAF7-8001-C8B7-C90C-6EB25279D1BF}"/>
                    </a:ext>
                  </a:extLst>
                </p14:cNvPr>
                <p14:cNvContentPartPr/>
                <p14:nvPr/>
              </p14:nvContentPartPr>
              <p14:xfrm>
                <a:off x="10958280" y="3990274"/>
                <a:ext cx="66240" cy="25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691CAF7-8001-C8B7-C90C-6EB25279D1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40280" y="3972274"/>
                  <a:ext cx="101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D18042D-6406-948B-EBDD-4744A01703A7}"/>
                    </a:ext>
                  </a:extLst>
                </p14:cNvPr>
                <p14:cNvContentPartPr/>
                <p14:nvPr/>
              </p14:nvContentPartPr>
              <p14:xfrm>
                <a:off x="10965480" y="3819274"/>
                <a:ext cx="36000" cy="66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D18042D-6406-948B-EBDD-4744A01703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47480" y="3801634"/>
                  <a:ext cx="71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EAF3E1-99F4-F310-CDE5-39118C33302A}"/>
                    </a:ext>
                  </a:extLst>
                </p14:cNvPr>
                <p14:cNvContentPartPr/>
                <p14:nvPr/>
              </p14:nvContentPartPr>
              <p14:xfrm>
                <a:off x="11124240" y="3826834"/>
                <a:ext cx="69120" cy="311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EAF3E1-99F4-F310-CDE5-39118C33302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06600" y="3809194"/>
                  <a:ext cx="104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B0E202-DA81-2EE0-E723-1891EDDDA9B0}"/>
                    </a:ext>
                  </a:extLst>
                </p14:cNvPr>
                <p14:cNvContentPartPr/>
                <p14:nvPr/>
              </p14:nvContentPartPr>
              <p14:xfrm>
                <a:off x="11058360" y="3879754"/>
                <a:ext cx="212400" cy="63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B0E202-DA81-2EE0-E723-1891EDDDA9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40360" y="3861754"/>
                  <a:ext cx="24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EDDCDC-555F-6A5B-28DC-9DE0AB4C5483}"/>
                    </a:ext>
                  </a:extLst>
                </p14:cNvPr>
                <p14:cNvContentPartPr/>
                <p14:nvPr/>
              </p14:nvContentPartPr>
              <p14:xfrm>
                <a:off x="1293000" y="4725394"/>
                <a:ext cx="632160" cy="581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EDDCDC-555F-6A5B-28DC-9DE0AB4C54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75360" y="4707754"/>
                  <a:ext cx="6678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412568A-99E3-2D23-0ADA-6AFD6526E2EC}"/>
                    </a:ext>
                  </a:extLst>
                </p14:cNvPr>
                <p14:cNvContentPartPr/>
                <p14:nvPr/>
              </p14:nvContentPartPr>
              <p14:xfrm>
                <a:off x="1959720" y="4802074"/>
                <a:ext cx="433440" cy="191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412568A-99E3-2D23-0ADA-6AFD6526E2E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41720" y="4784434"/>
                  <a:ext cx="469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83DBE7-2C47-E942-4F46-932040128A98}"/>
                    </a:ext>
                  </a:extLst>
                </p14:cNvPr>
                <p14:cNvContentPartPr/>
                <p14:nvPr/>
              </p14:nvContentPartPr>
              <p14:xfrm>
                <a:off x="2711400" y="4841674"/>
                <a:ext cx="484200" cy="16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83DBE7-2C47-E942-4F46-932040128A9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693760" y="4823674"/>
                  <a:ext cx="519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6A615B-CAC2-9958-7B54-61F4183DE066}"/>
                    </a:ext>
                  </a:extLst>
                </p14:cNvPr>
                <p14:cNvContentPartPr/>
                <p14:nvPr/>
              </p14:nvContentPartPr>
              <p14:xfrm>
                <a:off x="3190200" y="4610914"/>
                <a:ext cx="27360" cy="27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6A615B-CAC2-9958-7B54-61F4183DE0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72200" y="4592914"/>
                  <a:ext cx="63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A0307D-BC0B-30A9-A4CB-3C587A50C009}"/>
                    </a:ext>
                  </a:extLst>
                </p14:cNvPr>
                <p14:cNvContentPartPr/>
                <p14:nvPr/>
              </p14:nvContentPartPr>
              <p14:xfrm>
                <a:off x="3268320" y="4685074"/>
                <a:ext cx="744480" cy="589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A0307D-BC0B-30A9-A4CB-3C587A50C0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50320" y="4667074"/>
                  <a:ext cx="780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D835732-0A29-2837-D33C-EEE6723B13E8}"/>
                    </a:ext>
                  </a:extLst>
                </p14:cNvPr>
                <p14:cNvContentPartPr/>
                <p14:nvPr/>
              </p14:nvContentPartPr>
              <p14:xfrm>
                <a:off x="3854040" y="4795594"/>
                <a:ext cx="123120" cy="15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D835732-0A29-2837-D33C-EEE6723B13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36400" y="4777954"/>
                  <a:ext cx="158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EF18CB-459E-EBCC-5F03-DC2B24EEA087}"/>
                    </a:ext>
                  </a:extLst>
                </p14:cNvPr>
                <p14:cNvContentPartPr/>
                <p14:nvPr/>
              </p14:nvContentPartPr>
              <p14:xfrm>
                <a:off x="4436160" y="4784434"/>
                <a:ext cx="218880" cy="230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EF18CB-459E-EBCC-5F03-DC2B24EEA0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18160" y="4766794"/>
                  <a:ext cx="254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8719ED-3ACC-4ACC-9021-9DDE3B80EFC5}"/>
                    </a:ext>
                  </a:extLst>
                </p14:cNvPr>
                <p14:cNvContentPartPr/>
                <p14:nvPr/>
              </p14:nvContentPartPr>
              <p14:xfrm>
                <a:off x="4631640" y="4713514"/>
                <a:ext cx="70560" cy="58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8719ED-3ACC-4ACC-9021-9DDE3B80EFC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13640" y="4695874"/>
                  <a:ext cx="106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23DBA3-5F55-4A57-848E-35F642F31614}"/>
                    </a:ext>
                  </a:extLst>
                </p14:cNvPr>
                <p14:cNvContentPartPr/>
                <p14:nvPr/>
              </p14:nvContentPartPr>
              <p14:xfrm>
                <a:off x="4682400" y="4565554"/>
                <a:ext cx="614160" cy="44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23DBA3-5F55-4A57-848E-35F642F3161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64400" y="4547554"/>
                  <a:ext cx="649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0B9AB31-834F-DA80-A13B-780A3C22569F}"/>
                    </a:ext>
                  </a:extLst>
                </p14:cNvPr>
                <p14:cNvContentPartPr/>
                <p14:nvPr/>
              </p14:nvContentPartPr>
              <p14:xfrm>
                <a:off x="5619480" y="4541794"/>
                <a:ext cx="915120" cy="396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0B9AB31-834F-DA80-A13B-780A3C2256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01480" y="4523794"/>
                  <a:ext cx="9507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A8EBA2-2251-E24A-8509-8BB353777023}"/>
                    </a:ext>
                  </a:extLst>
                </p14:cNvPr>
                <p14:cNvContentPartPr/>
                <p14:nvPr/>
              </p14:nvContentPartPr>
              <p14:xfrm>
                <a:off x="7008720" y="4661314"/>
                <a:ext cx="793800" cy="242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A8EBA2-2251-E24A-8509-8BB3537770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90720" y="4643674"/>
                  <a:ext cx="829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529688-CE01-9DFF-082F-404F738EE285}"/>
                    </a:ext>
                  </a:extLst>
                </p14:cNvPr>
                <p14:cNvContentPartPr/>
                <p14:nvPr/>
              </p14:nvContentPartPr>
              <p14:xfrm>
                <a:off x="8057400" y="4705954"/>
                <a:ext cx="429480" cy="262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529688-CE01-9DFF-082F-404F738EE2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39400" y="4687954"/>
                  <a:ext cx="465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C0E4879-5EFD-1982-8883-9F1EB77D2021}"/>
                    </a:ext>
                  </a:extLst>
                </p14:cNvPr>
                <p14:cNvContentPartPr/>
                <p14:nvPr/>
              </p14:nvContentPartPr>
              <p14:xfrm>
                <a:off x="8557440" y="4534234"/>
                <a:ext cx="378000" cy="659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C0E4879-5EFD-1982-8883-9F1EB77D202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9440" y="4516594"/>
                  <a:ext cx="4136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2CDDF6-DB89-0185-534C-89D881370B63}"/>
                    </a:ext>
                  </a:extLst>
                </p14:cNvPr>
                <p14:cNvContentPartPr/>
                <p14:nvPr/>
              </p14:nvContentPartPr>
              <p14:xfrm>
                <a:off x="9174480" y="4622794"/>
                <a:ext cx="1098360" cy="396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2CDDF6-DB89-0185-534C-89D881370B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56840" y="4604794"/>
                  <a:ext cx="11340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535079-5B64-1775-A8CF-83A153BE1471}"/>
                    </a:ext>
                  </a:extLst>
                </p14:cNvPr>
                <p14:cNvContentPartPr/>
                <p14:nvPr/>
              </p14:nvContentPartPr>
              <p14:xfrm>
                <a:off x="10296960" y="4581754"/>
                <a:ext cx="815400" cy="252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535079-5B64-1775-A8CF-83A153BE14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78960" y="4563754"/>
                  <a:ext cx="851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7A343E4-928D-416A-C207-2322D36205AB}"/>
                    </a:ext>
                  </a:extLst>
                </p14:cNvPr>
                <p14:cNvContentPartPr/>
                <p14:nvPr/>
              </p14:nvContentPartPr>
              <p14:xfrm>
                <a:off x="1286160" y="5399674"/>
                <a:ext cx="642600" cy="245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7A343E4-928D-416A-C207-2322D36205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68160" y="5381674"/>
                  <a:ext cx="678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CBDBD1-50F5-90D4-0EFD-6A36A40AEF19}"/>
                    </a:ext>
                  </a:extLst>
                </p14:cNvPr>
                <p14:cNvContentPartPr/>
                <p14:nvPr/>
              </p14:nvContentPartPr>
              <p14:xfrm>
                <a:off x="1914720" y="5177194"/>
                <a:ext cx="281160" cy="438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CBDBD1-50F5-90D4-0EFD-6A36A40AEF1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97080" y="5159554"/>
                  <a:ext cx="316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D4DD5C-FF5F-DF43-0ABA-A419BDD4742E}"/>
                    </a:ext>
                  </a:extLst>
                </p14:cNvPr>
                <p14:cNvContentPartPr/>
                <p14:nvPr/>
              </p14:nvContentPartPr>
              <p14:xfrm>
                <a:off x="2061960" y="5410114"/>
                <a:ext cx="124920" cy="35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D4DD5C-FF5F-DF43-0ABA-A419BDD474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44320" y="5392114"/>
                  <a:ext cx="160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C9CDB9-E803-234B-2463-1EBBB7600CF1}"/>
                    </a:ext>
                  </a:extLst>
                </p14:cNvPr>
                <p14:cNvContentPartPr/>
                <p14:nvPr/>
              </p14:nvContentPartPr>
              <p14:xfrm>
                <a:off x="2380560" y="5187274"/>
                <a:ext cx="271800" cy="443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C9CDB9-E803-234B-2463-1EBBB7600C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62920" y="5169634"/>
                  <a:ext cx="3074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C6DA0DD-E376-0E7F-01E0-A5687E3F6F34}"/>
                    </a:ext>
                  </a:extLst>
                </p14:cNvPr>
                <p14:cNvContentPartPr/>
                <p14:nvPr/>
              </p14:nvContentPartPr>
              <p14:xfrm>
                <a:off x="3079680" y="5194834"/>
                <a:ext cx="104040" cy="356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C6DA0DD-E376-0E7F-01E0-A5687E3F6F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61680" y="5176834"/>
                  <a:ext cx="1396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147DF6E-82D8-8D55-8A92-052A8AABA245}"/>
                    </a:ext>
                  </a:extLst>
                </p14:cNvPr>
                <p14:cNvContentPartPr/>
                <p14:nvPr/>
              </p14:nvContentPartPr>
              <p14:xfrm>
                <a:off x="3178320" y="5261434"/>
                <a:ext cx="808560" cy="305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147DF6E-82D8-8D55-8A92-052A8AABA24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60320" y="5243434"/>
                  <a:ext cx="844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2D00851-C9A1-189F-CFF0-B934D9E23FB8}"/>
                    </a:ext>
                  </a:extLst>
                </p14:cNvPr>
                <p14:cNvContentPartPr/>
                <p14:nvPr/>
              </p14:nvContentPartPr>
              <p14:xfrm>
                <a:off x="3937200" y="5208154"/>
                <a:ext cx="225000" cy="446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2D00851-C9A1-189F-CFF0-B934D9E23F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19560" y="5190514"/>
                  <a:ext cx="2606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5CEB28F-0963-7F12-D0A5-FCA77945BF65}"/>
                    </a:ext>
                  </a:extLst>
                </p14:cNvPr>
                <p14:cNvContentPartPr/>
                <p14:nvPr/>
              </p14:nvContentPartPr>
              <p14:xfrm>
                <a:off x="3808680" y="5292394"/>
                <a:ext cx="330840" cy="137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5CEB28F-0963-7F12-D0A5-FCA77945BF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90680" y="5274754"/>
                  <a:ext cx="366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4C581A-4027-8960-C325-27E35E00C19A}"/>
                    </a:ext>
                  </a:extLst>
                </p14:cNvPr>
                <p14:cNvContentPartPr/>
                <p14:nvPr/>
              </p14:nvContentPartPr>
              <p14:xfrm>
                <a:off x="4287480" y="5355034"/>
                <a:ext cx="434880" cy="213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4C581A-4027-8960-C325-27E35E00C1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69840" y="5337394"/>
                  <a:ext cx="470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97010B-DE0B-6B15-8E54-0F2D74BBFB5D}"/>
                    </a:ext>
                  </a:extLst>
                </p14:cNvPr>
                <p14:cNvContentPartPr/>
                <p14:nvPr/>
              </p14:nvContentPartPr>
              <p14:xfrm>
                <a:off x="4709040" y="5284474"/>
                <a:ext cx="316440" cy="244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97010B-DE0B-6B15-8E54-0F2D74BBFB5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91040" y="5266474"/>
                  <a:ext cx="352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DA09C8A-06A8-0171-157F-118D5D86DC4C}"/>
                    </a:ext>
                  </a:extLst>
                </p14:cNvPr>
                <p14:cNvContentPartPr/>
                <p14:nvPr/>
              </p14:nvContentPartPr>
              <p14:xfrm>
                <a:off x="5133120" y="5147314"/>
                <a:ext cx="70560" cy="424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DA09C8A-06A8-0171-157F-118D5D86DC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15480" y="5129674"/>
                  <a:ext cx="1062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06B08CE-045E-2362-149F-18FF90B1C20C}"/>
                    </a:ext>
                  </a:extLst>
                </p14:cNvPr>
                <p14:cNvContentPartPr/>
                <p14:nvPr/>
              </p14:nvContentPartPr>
              <p14:xfrm>
                <a:off x="5057520" y="5262154"/>
                <a:ext cx="236880" cy="34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06B08CE-045E-2362-149F-18FF90B1C20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39520" y="5244514"/>
                  <a:ext cx="272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FBA2CCC-6D0C-2B0A-8D8F-A45A37CF93C3}"/>
                    </a:ext>
                  </a:extLst>
                </p14:cNvPr>
                <p14:cNvContentPartPr/>
                <p14:nvPr/>
              </p14:nvContentPartPr>
              <p14:xfrm>
                <a:off x="5459640" y="5457634"/>
                <a:ext cx="26280" cy="191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FBA2CCC-6D0C-2B0A-8D8F-A45A37CF93C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41640" y="5439994"/>
                  <a:ext cx="61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117DBA-28EA-84F1-51E1-23C6E7A339E3}"/>
                    </a:ext>
                  </a:extLst>
                </p14:cNvPr>
                <p14:cNvContentPartPr/>
                <p14:nvPr/>
              </p14:nvContentPartPr>
              <p14:xfrm>
                <a:off x="5803800" y="5178994"/>
                <a:ext cx="687240" cy="31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117DBA-28EA-84F1-51E1-23C6E7A339E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85800" y="5160994"/>
                  <a:ext cx="722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8F48DEA-9F20-0D2D-7290-C76D6B4C9EB3}"/>
                    </a:ext>
                  </a:extLst>
                </p14:cNvPr>
                <p14:cNvContentPartPr/>
                <p14:nvPr/>
              </p14:nvContentPartPr>
              <p14:xfrm>
                <a:off x="6439560" y="5199154"/>
                <a:ext cx="241560" cy="149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8F48DEA-9F20-0D2D-7290-C76D6B4C9EB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21560" y="5181154"/>
                  <a:ext cx="27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EA0A732-61B4-EABF-6663-A611C8AB3966}"/>
                    </a:ext>
                  </a:extLst>
                </p14:cNvPr>
                <p14:cNvContentPartPr/>
                <p14:nvPr/>
              </p14:nvContentPartPr>
              <p14:xfrm>
                <a:off x="6535320" y="5429554"/>
                <a:ext cx="138960" cy="12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EA0A732-61B4-EABF-6663-A611C8AB396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17320" y="5411554"/>
                  <a:ext cx="174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02113A-1373-F1CA-E4FD-B2D1AB6D4628}"/>
                    </a:ext>
                  </a:extLst>
                </p14:cNvPr>
                <p14:cNvContentPartPr/>
                <p14:nvPr/>
              </p14:nvContentPartPr>
              <p14:xfrm>
                <a:off x="6786960" y="5109874"/>
                <a:ext cx="199800" cy="366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02113A-1373-F1CA-E4FD-B2D1AB6D46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69320" y="5091874"/>
                  <a:ext cx="235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012576-AF77-0BEE-514A-B8BF1398A753}"/>
                    </a:ext>
                  </a:extLst>
                </p14:cNvPr>
                <p14:cNvContentPartPr/>
                <p14:nvPr/>
              </p14:nvContentPartPr>
              <p14:xfrm>
                <a:off x="7368360" y="5088634"/>
                <a:ext cx="61920" cy="34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012576-AF77-0BEE-514A-B8BF1398A75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50720" y="5070994"/>
                  <a:ext cx="97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40D26E7-2247-49D7-2C3E-22CC8CC99250}"/>
                    </a:ext>
                  </a:extLst>
                </p14:cNvPr>
                <p14:cNvContentPartPr/>
                <p14:nvPr/>
              </p14:nvContentPartPr>
              <p14:xfrm>
                <a:off x="7490400" y="5250994"/>
                <a:ext cx="240120" cy="177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40D26E7-2247-49D7-2C3E-22CC8CC9925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72400" y="5233354"/>
                  <a:ext cx="275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382472-813B-EF2E-2AEF-0515CF40B245}"/>
                    </a:ext>
                  </a:extLst>
                </p14:cNvPr>
                <p14:cNvContentPartPr/>
                <p14:nvPr/>
              </p14:nvContentPartPr>
              <p14:xfrm>
                <a:off x="7986480" y="5170714"/>
                <a:ext cx="81000" cy="250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382472-813B-EF2E-2AEF-0515CF40B24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68840" y="5152714"/>
                  <a:ext cx="116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B71AF0E-72FE-7518-5706-3E5074907221}"/>
                    </a:ext>
                  </a:extLst>
                </p14:cNvPr>
                <p14:cNvContentPartPr/>
                <p14:nvPr/>
              </p14:nvContentPartPr>
              <p14:xfrm>
                <a:off x="7917720" y="5233714"/>
                <a:ext cx="894960" cy="331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B71AF0E-72FE-7518-5706-3E50749072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99720" y="5215714"/>
                  <a:ext cx="930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3455CDD-23A1-B3FA-B7D7-E781D97F4176}"/>
                    </a:ext>
                  </a:extLst>
                </p14:cNvPr>
                <p14:cNvContentPartPr/>
                <p14:nvPr/>
              </p14:nvContentPartPr>
              <p14:xfrm>
                <a:off x="8052000" y="5256754"/>
                <a:ext cx="211320" cy="289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3455CDD-23A1-B3FA-B7D7-E781D97F417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34000" y="5238754"/>
                  <a:ext cx="24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EECDA1-477D-955E-2CB0-3E41CB76EE0A}"/>
                    </a:ext>
                  </a:extLst>
                </p14:cNvPr>
                <p14:cNvContentPartPr/>
                <p14:nvPr/>
              </p14:nvContentPartPr>
              <p14:xfrm>
                <a:off x="9263400" y="5167114"/>
                <a:ext cx="104040" cy="374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EECDA1-477D-955E-2CB0-3E41CB76EE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45760" y="5149114"/>
                  <a:ext cx="139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9FF8C6C-9087-70C2-C5EF-901C27FA2608}"/>
                    </a:ext>
                  </a:extLst>
                </p14:cNvPr>
                <p14:cNvContentPartPr/>
                <p14:nvPr/>
              </p14:nvContentPartPr>
              <p14:xfrm>
                <a:off x="9171960" y="5148394"/>
                <a:ext cx="887760" cy="385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9FF8C6C-9087-70C2-C5EF-901C27FA260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53960" y="5130754"/>
                  <a:ext cx="9234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8F810E2-B062-7957-9608-B79EA684DA00}"/>
              </a:ext>
            </a:extLst>
          </p:cNvPr>
          <p:cNvGrpSpPr/>
          <p:nvPr/>
        </p:nvGrpSpPr>
        <p:grpSpPr>
          <a:xfrm>
            <a:off x="1320720" y="5798554"/>
            <a:ext cx="6981480" cy="688320"/>
            <a:chOff x="1320720" y="5798554"/>
            <a:chExt cx="698148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15FCB5C-6B71-FEE3-ADAD-D5841154AF2D}"/>
                    </a:ext>
                  </a:extLst>
                </p14:cNvPr>
                <p14:cNvContentPartPr/>
                <p14:nvPr/>
              </p14:nvContentPartPr>
              <p14:xfrm>
                <a:off x="1320720" y="5849674"/>
                <a:ext cx="576000" cy="39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15FCB5C-6B71-FEE3-ADAD-D5841154AF2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02720" y="5832034"/>
                  <a:ext cx="611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9CD06E-9BC5-7E50-5DB9-392F7CBCB5DC}"/>
                    </a:ext>
                  </a:extLst>
                </p14:cNvPr>
                <p14:cNvContentPartPr/>
                <p14:nvPr/>
              </p14:nvContentPartPr>
              <p14:xfrm>
                <a:off x="1942440" y="5904754"/>
                <a:ext cx="65880" cy="342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9CD06E-9BC5-7E50-5DB9-392F7CBCB5D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24440" y="5886754"/>
                  <a:ext cx="101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D925E41-93FA-C16D-F810-3CA837856B51}"/>
                    </a:ext>
                  </a:extLst>
                </p14:cNvPr>
                <p14:cNvContentPartPr/>
                <p14:nvPr/>
              </p14:nvContentPartPr>
              <p14:xfrm>
                <a:off x="2157720" y="6066394"/>
                <a:ext cx="203760" cy="349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D925E41-93FA-C16D-F810-3CA837856B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39720" y="6048394"/>
                  <a:ext cx="2394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D77B98-D7DB-DD19-2CEB-75863B844FC5}"/>
                    </a:ext>
                  </a:extLst>
                </p14:cNvPr>
                <p14:cNvContentPartPr/>
                <p14:nvPr/>
              </p14:nvContentPartPr>
              <p14:xfrm>
                <a:off x="2504040" y="6090874"/>
                <a:ext cx="268920" cy="396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D77B98-D7DB-DD19-2CEB-75863B844FC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86400" y="6073234"/>
                  <a:ext cx="304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28D22ED-FE4B-5855-75A4-DD56DD6F41CC}"/>
                    </a:ext>
                  </a:extLst>
                </p14:cNvPr>
                <p14:cNvContentPartPr/>
                <p14:nvPr/>
              </p14:nvContentPartPr>
              <p14:xfrm>
                <a:off x="2759280" y="6012394"/>
                <a:ext cx="449280" cy="282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28D22ED-FE4B-5855-75A4-DD56DD6F41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741640" y="5994394"/>
                  <a:ext cx="484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D77FF0-4BB3-8851-779E-58F48D8039F9}"/>
                    </a:ext>
                  </a:extLst>
                </p14:cNvPr>
                <p14:cNvContentPartPr/>
                <p14:nvPr/>
              </p14:nvContentPartPr>
              <p14:xfrm>
                <a:off x="3273720" y="5874874"/>
                <a:ext cx="60120" cy="439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D77FF0-4BB3-8851-779E-58F48D8039F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56080" y="5856874"/>
                  <a:ext cx="95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8AF1C7-4079-8880-08A2-3287317467CE}"/>
                    </a:ext>
                  </a:extLst>
                </p14:cNvPr>
                <p14:cNvContentPartPr/>
                <p14:nvPr/>
              </p14:nvContentPartPr>
              <p14:xfrm>
                <a:off x="3301080" y="5998714"/>
                <a:ext cx="142200" cy="24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8AF1C7-4079-8880-08A2-3287317467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83080" y="5980714"/>
                  <a:ext cx="177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89C3F47-1502-6867-4839-36CBE307FCE8}"/>
                    </a:ext>
                  </a:extLst>
                </p14:cNvPr>
                <p14:cNvContentPartPr/>
                <p14:nvPr/>
              </p14:nvContentPartPr>
              <p14:xfrm>
                <a:off x="1410000" y="6160714"/>
                <a:ext cx="211320" cy="135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89C3F47-1502-6867-4839-36CBE307FCE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92360" y="6142714"/>
                  <a:ext cx="246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7140AC8-CFD1-3A40-4E28-9DCA74A3A74F}"/>
                    </a:ext>
                  </a:extLst>
                </p14:cNvPr>
                <p14:cNvContentPartPr/>
                <p14:nvPr/>
              </p14:nvContentPartPr>
              <p14:xfrm>
                <a:off x="3755400" y="5816914"/>
                <a:ext cx="822600" cy="434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7140AC8-CFD1-3A40-4E28-9DCA74A3A7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737400" y="5799274"/>
                  <a:ext cx="8582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D93447F-BCBE-8269-63FD-491A95B41F61}"/>
                    </a:ext>
                  </a:extLst>
                </p14:cNvPr>
                <p14:cNvContentPartPr/>
                <p14:nvPr/>
              </p14:nvContentPartPr>
              <p14:xfrm>
                <a:off x="4520760" y="5798554"/>
                <a:ext cx="916560" cy="421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D93447F-BCBE-8269-63FD-491A95B41F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02760" y="5780914"/>
                  <a:ext cx="9522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C5B5F2-3C02-C387-0DB7-B1EC513C896B}"/>
                    </a:ext>
                  </a:extLst>
                </p14:cNvPr>
                <p14:cNvContentPartPr/>
                <p14:nvPr/>
              </p14:nvContentPartPr>
              <p14:xfrm>
                <a:off x="5866800" y="5804314"/>
                <a:ext cx="1186200" cy="400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C5B5F2-3C02-C387-0DB7-B1EC513C896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49160" y="5786314"/>
                  <a:ext cx="1221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0164F0-5345-ADE9-F3DB-4095165D71E6}"/>
                    </a:ext>
                  </a:extLst>
                </p14:cNvPr>
                <p14:cNvContentPartPr/>
                <p14:nvPr/>
              </p14:nvContentPartPr>
              <p14:xfrm>
                <a:off x="5937720" y="5852554"/>
                <a:ext cx="207720" cy="52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0164F0-5345-ADE9-F3DB-4095165D71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20080" y="5834554"/>
                  <a:ext cx="243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D6F3385-087C-BC3C-0CA4-66A620232B0F}"/>
                    </a:ext>
                  </a:extLst>
                </p14:cNvPr>
                <p14:cNvContentPartPr/>
                <p14:nvPr/>
              </p14:nvContentPartPr>
              <p14:xfrm>
                <a:off x="7420560" y="5811874"/>
                <a:ext cx="730440" cy="466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D6F3385-087C-BC3C-0CA4-66A620232B0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02560" y="5793874"/>
                  <a:ext cx="7660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6B74F95-86A4-4756-B66B-35638DB9B0A6}"/>
                    </a:ext>
                  </a:extLst>
                </p14:cNvPr>
                <p14:cNvContentPartPr/>
                <p14:nvPr/>
              </p14:nvContentPartPr>
              <p14:xfrm>
                <a:off x="8246040" y="6041194"/>
                <a:ext cx="56160" cy="113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6B74F95-86A4-4756-B66B-35638DB9B0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28400" y="6023194"/>
                  <a:ext cx="9180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161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19</cp:revision>
  <dcterms:created xsi:type="dcterms:W3CDTF">2023-08-21T09:26:21Z</dcterms:created>
  <dcterms:modified xsi:type="dcterms:W3CDTF">2023-10-01T05:54:10Z</dcterms:modified>
</cp:coreProperties>
</file>