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>
        <p:scale>
          <a:sx n="74" d="100"/>
          <a:sy n="74" d="100"/>
        </p:scale>
        <p:origin x="34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14:4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1303 943 8696,'0'0'49,"-8"-4"-4,-24-13-22,17 11 45,-8 4-38,-1 1 1,-24 2-1,21 4-10,-50 21 0,-26 25-16,-18 18-4,-21 16 0,0 10 0,16 10 0,11 9 0,8 18 0,20-1 0,26-16 0,51-93 0,1 1 0,-8 33 0,14-44 0,1 1 0,0 0 0,1 0 0,1 25 0,1-29 0,0 0 0,0 0 0,1-1 0,0 1 0,1 0 0,0-1 0,5 11 0,-2-9 0,0 0 0,1-1 0,0 0 0,0 0 0,14 12 0,-5-6 0,1-1 0,26 17 0,-16-15 0,40 18 0,154 43 4,-178-65 17,169 57 20,-172-54 13,125 69 24,-161-82-65,-1 0-1,1 1 1,-1-1-1,1 1 1,4 4-1,16 19 25,-1 0 0,28 42 0,-49-66-27,-1 1 0,1 0 0,-1 0 0,1 0 0,-1 0 0,0 0 0,1 4 0,3 23 16,0-1 1,-2 1 0,-1 36-1,-2-63-20,0 0-1,-1 0 1,1 0-1,-1 0 1,1 0-1,-1 0 1,0-1-1,0 1 1,-1 3-1,-16 31 33,-45 69 0,61-103-34,-1 1 0,1-2-1,-1 1 1,1 0 0,-1 0 0,-6 3 0,-148 98 32,121-87-16,-144 38 5,148-51-18,9-4-5,1-1 0,0-1 1,-30-6-1,51 8-2,0 0 1,0-1-1,1 1 0,-1 0 0,0 0 1,1 0-1,-1-1 0,0 1 0,1 0 1,-1-1-1,0 1 0,1-1 0,-1 1 1,1 0-1,-1-1 0,1 1 0,-1-1 1,1 0-1,-1 1 0,1-1 0,0 1 1,-1-1-1,1 0 0,0 1 0,-1-2 1,-4-11 1,0 0 0,0-1 1,1 0-1,1 0 0,0 0 0,0-23 1,2 33 1,1 0 1,0 0-1,1 1 1,-1-1 0,1 0-1,-1 1 1,1-1-1,2-4 1,-3 8-5,38-122 45,26-24-9,-28 76 99,80-130 4,26-27-67,-74 129 148,129-156 0,25-1-128,-129 155 148,369-385 94,-376 395-99,107-114 4,-19 17-154,-159 172-22,-2 0-1,17-25 1,81-129 129,-19-25-1579,-91 192 1341,81-191-7314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3952,'83'0'377,"-74"0"-214,-3 0-15,7 0-8,-9 0-15,-4 4-19,1 0-73,-1 1 1,0-1-1,0 1 1,-1-1-1,1 1 1,-1 0-1,0-1 1,0 0 0,-1 1-1,1-1 1,-1 0-1,0 0 1,0 0-1,-5 8 1,-6 13 282,12-23-169,-1-1-22,-2 6 142,15-11 211,4-1-493,47-14 199,-25 11-516,54-5 0,-20 8-3748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29 223 6904,'1'3'24,"5"6"4,-6-1 16,-3 0-27,-3 9 5,0 0-1,-5 30 0,7-23-7,1 1-1,1-1 1,1 1 0,3 29-1,8-16-9,-2-23 3,7 2-4,1 0 0,28 22 0,-36-33 0,0 0 1,1 0-1,0-1 0,15 7 1,0 0-1,61 33 24,8 7 3,-81-41 4,-6-3-24,-1-1 0,0 2 0,-1-1 1,0 0-1,6 17 0,-10-9 97,-6 4-67,0-1 0,-1 1 1,-12 21-1,15-31 18,-1-1 0,-1 0-1,0 0 1,-8 10 0,0-1-14,3 0-18,8-12 14,0-1 0,-1 0 0,0 0 1,0 0-1,-5 5 0,3-4 15,0 0 0,0 0 1,-1-1-1,-10 7 0,16-12-46,1 0 1,-1 0-1,1 0 0,0 0 0,-1 0 0,1-1 1,-1 1-1,1 0 0,0 0 0,-1 0 0,1-1 1,-1 1-1,1 0 0,0 0 0,-1-1 1,1 1-1,0 0 0,-1-1 0,1 1 0,0 0 1,0-1-1,-1 1 0,1 0 0,0-1 1,0 1-1,0-1 0,0 1 0,-1-1 0,1 1 1,0 0-1,0-1 0,0 1 0,0-1 1,0 1-1,0-1 0,0 1 0,0 0 0,0-1 1,0 0-1,0 1 2,-1-6 22,1 4-20,-1-1 0,1 1-1,0 0 1,0 0 0,0 0 0,0 0 0,0-1 0,0 1 0,1 0 0,-1 0-1,1 0 1,-1 0 0,1 0 0,0 0 0,1-2 0,49-107 216,-34 82-149,1 1 0,1 1 0,28-30 0,-37 45-64,98-102 127,-81 88-129,-3 4 41,112-75 26,-107 81-27,13-1-18,54-14 1,-72 28 11,-6 6-30,0 0-1,0 1 1,24 8 0,-40-12-15,-1 1 0,0-1 1,0 1-1,1-1 0,-1 1 1,0 0-1,0 0 0,0-1 1,0 1-1,0 0 0,1 2 1,8 8 7,-1 1 0,0 1 0,-1-1 0,8 17 1,-11-9 29,-4-15-33,1 11 5,0 1-1,-1-1 1,-1 0-1,0 1 1,-2-1-1,-4 24 1,-11 39 58,-33 92-1,48-165-62,0 0-1,-1-1 0,0 1 0,0-1 0,0 1 1,-1-1-1,1 0 0,-1 0 0,-8 7 0,8-9-4,4-2-3,0-1 0,0 0 1,0 0-1,0 1 0,-1-1 0,1 0 1,0 0-1,0 0 0,0 1 0,-1-1 0,1 0 1,0 0-1,0 0 0,-1 0 0,1 1 0,0-1 1,0 0-1,-1 0 0,1 0 0,0 0 1,-1 0-1,1 0 0,0 0 0,0 0 0,-1 0 1,1 0-1,0 0 0,-1 0 0,1 0 0,-1 0 1,-4-2-115,1 1 1,-1-1 0,0 0-1,1 0 1,-1 0 0,1-1-1,0 0 1,0 1 0,0-2-1,-6-4 1,-22-21-6160</inkml:trace>
  <inkml:trace contextRef="#ctx0" brushRef="#br0" timeOffset="1">880 41 7000,'-1'-7'29,"0"-1"65,12-14 27,-5 18 91,-1 5-184,-1-1 0,1 1 0,-1 0 0,1 0 0,-1 0 0,1 1 0,-1-1 0,0 1 0,0 0 0,0 1 0,0-1 0,5 4 0,51 39 123,-43-32-156,8 6 82,32 30 0,16 13-60,-51-46-248,0-1-1,2-2 1,33 15 0,17 2-4469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6192,'-17'26'95,"-2"-1"0,-27 29 0,-19 21 101,12-6 88,-51 91 0,74-99-201,29-59-56,0 0 1,0 1-1,0-1 1,0 1-1,1-1 1,-1 1-1,0 4 1,-1 21 72,1 1 1,3 34-1,-2-62-83,0 1 0,0 0 0,0 0 0,1 0 1,-1-1-1,1 1 0,-1 0 0,1-1 0,0 1 0,1 2 0,4 6 20,1-1 1,-1 0-1,2 1 0,-1-2 1,1 1-1,11 7 0,-19-15-28,1-1-1,0 1 1,0-1-1,-1 1 1,1-1 0,0 1-1,0-1 1,0 1-1,0-1 1,0 0-1,0 0 1,0 1-1,0-1 1,0 0-1,0 0 1,0 0-1,1 0 1,16-1 32,0 0 0,0-1 0,0-1 0,22-7 0,-15-1 66,99-76 33,-101 66-79,2-7-15,36-50 0,-52 58 21,-4 3-49,-2 1 1,0-1 0,-2 0-1,1-20 1,-6 16 49,-41-83 36,31 84-16,5 7-41,0 2-16,0 0-1,0 1 1,-1 0 0,0 0-1,-21-15 1,-18-5 109,46 28-39,-5-6 122,23 19-143,-10-8-69,0 0 0,1 0 1,-1 0-1,0-1 0,1 1 0,0-2 0,7 3 0,118 23 81,-97-24-25,146-6 19,-85-3-21,-39 2-40,57 4 0,68 11 18,-150-7-22,-17-1-11,0-1-6,0 1 1,0 0-1,-1 1 1,0 0 0,0 1-1,0 1 1,14 8 0,-20-10-3,0 0 0,-1 1 1,0 0-1,1 0 0,-2 1 1,1-1-1,-1 1 1,1 1-1,-2-1 0,1 1 1,-1 0-1,5 9 0,1 27 0,-6 0-2,-6-8 0,-4-6 0,-3-6 0,-5 0 0,-4-4 0,-5-8 0,-5-7 1,25-5 0,0 1-1,0-1 1,0 1 0,0-1 0,0 0-1,1 0 1,-1-1 0,0 1-1,0 0 1,1-1 0,-1 0 0,-2-2-1,2-2 15,3 0-8,1 0 0,0 0 0,0 1-1,0-1 1,1 0 0,0 1 0,0-1 0,0 1 0,1 0 0,-1-1 0,7-7-1,5-6 24,19-22 0,-32 40-31,12-14 43,1 1 0,1 1 0,26-20 0,-26 22-27,90-63 128,-73 53-129,-6 6 41,13-2-15,56-16 0,-92 32-34,0 0 0,0 0-1,0 1 1,0 0 0,0-1 0,0 1 0,4 1 0,19 1 9,0 2 0,0 0 0,27 10 0,-30-3 5,-6 3-14,-1 1 1,0 0 0,19 25-1,-23-19 9,32 96 9,-38-91-16,11 126 11,-6 95 57,-16-93-19,7-144-53,1-12 29,8-24-1443,4-15-5610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0 904,'5'3'80,"-1"0"-35,0-1-9,-1 0-1,0 0 0,1 0 0,0-1 0,-1 1 1,1-1-1,0 0 0,0 0 0,0 0 1,0-1-1,5 1 0,2 0 210,0 0 1,18 4-1,-16-3-17,-1 1 0,25 0 0,-10-3 4,-25 0-72,16-6 233,-15 6-221,8-3-89,-9 2 452,1 1-213,7 0 8,-8 0 288,0 0-319,7 0-11,-7 0 1285,-1 0-1441,7 0-4,-6 0-24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1754 5832,'0'0'356,"2"-6"-47,2-7-157,0 0 0,-1-1-1,0 1 1,1-26 0,15-82 309,-13 93-337,-2-1-1,-1 0 1,-2-48-1,-1 56-86,-2-17 123,-20-195 60,15 179-80,-37-215 49,33 217-81,-49-218 48,47 217-49,-55-161 38,54 183-57,-2 5-45,-1 0 0,-23-26 0,27 41 51,5 7-73,0 0 0,-1 1 0,1 0 0,0 0 0,-10-1 0,17 4-17,1 0-1,-1 0 0,1 0 0,-1 0 0,1 0 0,-1 0 1,1 0-1,-1 0 0,1 0 0,-1 0 0,1 0 1,-1 0-1,1 0 0,-1 1 0,1-1 0,-1 0 1,1 0-1,0 0 0,-1 1 0,1-1 0,-1 0 1,0 1-1,-17 14 45,-32 33 1,48-46-43,1 0 0,-1 0 0,0 0-1,1 1 1,-1-1 0,1 0 0,-3 6 0,-19 49 24,-17 67 1,31-80-3,-15 185 12,22-183-32,4 71 4,12 29-8,-7-102-1,15 53-1,-12-65 0,28 60-1,-24-66 2,33 49-1,-33-57-1,0 0-1,24 21 1,-23-25-1,1-1 0,19 12 0,-20-16 0,31 15 0,5-6 0,-46-16 0,0-1 0,-1 0 0,1 0 0,0 0 0,9 0 0,-11-2 0,1 1 0,-1-1 0,0 0 0,1 0 0,-1 0 0,0 0 0,1-1 0,4-2 0,32-25 0,-7-7 0,-11 1 0,-10-1 0,-6-4 1,9-25 23,-15 63-9,11 17 3,-6-8-12,0 0 1,1-1-1,1 0 0,-1 0 0,10 7 0,-8-6-4,7 3 6,85 33 8,-76-38-9,101 3 2,-99-12-2,40-16-1,-46 12-5,0 0 0,18-13 0,-19 9 1,0-2-1,-1 0 1,-1-1-1,31-33 1,-32 24 5,-9 11-4,2-1-2,-1-1 1,0 0 0,-1-1 0,-1 0 0,0 0 0,5-28 0,-6 10 2,1-46 1,-10 60 2,-4-1-3,-20-37 1,18 47 2,4 7-6,-1-1 1,0 1-1,0 0 1,0 1-1,-10-4 1,6 7 5,-24 13-1,26-8-5,1 0-1,0 0 1,0 1-1,-12 11 1,9-6 0,1 1 1,1-1-1,-15 24 0,8-8 0,-19 46 0,-6 44-1,33-86 0,-7 54 0,14-59-1,1-1 1,1 1 0,1-1 0,1 1 0,8 33-1,-10-56 1,0 1-1,0-1 0,0 0 0,0 0 1,1 1-1,2 4 0,13 18 0,2 0 0,36 39 0,-31-47-4,112 42 2,-133-58 3,1-1-1,-1 0 0,1 0 0,-1-1 1,1 1-1,5-1 0,70 4 0,-47-4 1,36-5 0,-40 1 0,42-12 0,-41 6 0,31-14 0,-38 14-1,0-2 1,-1-1 0,0-1 0,20-18-1,-23 14-4,-10 9 4,0-1 0,1 0 0,-1-1 1,-1 1-1,0-1 0,-1-1 0,0 1 1,-1-1-1,6-18 0,4-24 0,-3-9 1,1-15 0,-13 77 0,2-7 0,1 10 0,0 4-1,-1 0 0,0 0 0,0 0 0,0 0 0,0 0 0,-1 0 0,0 8 0,38 157-37,-34-149 36,13 32-29,-13-40 19,0-1 7,0 0-1,0-1 0,1 1 1,15 20-1,-21-32 6,1 0 0,0 0 0,-1 0 0,1 0 0,0-1-1,0 1 1,0 0 0,-1-1 0,1 1 0,0-1 0,0 1 0,0-1 0,0 1 0,1 0 0,0-1 0,1 0 0,-1 0 0,0 0 0,1 0 0,-1 0 0,0 0 0,1-1 0,3 0 0,35-13 0,-25 5 1,-1 0 0,1-1 0,23-20 0,-24 15 19,103-158 88,-115 168-104,10-16 3,32-41 66,40-43 12,-83 101-74,0 1-1,1 0 1,0 0 0,0 0-1,0 0 1,0 0 0,0 0-1,0 1 1,1-1 0,5-2-1,1 0 6,17-5 12,-26 9-24,-1 1-1,1 0 1,-1 0-1,1 0 1,-1 0-1,1 0 1,0 0-1,-1 0 1,1 0-1,-1 0 1,1 0-1,-1 0 1,1 0-1,-1 0 1,1 1-1,-1-1 1,1 0-1,-1 0 1,1 0-1,0 1 1,12 7 20,1 0 0,-1 0 0,21 20 0,67 75 71,-84-84-88,5 2 27,13 3-12,74 39 0,-74-52-2,157 23 5,-152-33-18,58-5-1,-66 1-4,46-9-1,-63 8 0,1 0 0,-1-1 0,0-1 0,19-10 0,-20 8 0,-1-1-1,0 0 0,-1-1 0,13-12 1,-9 6-1,-2 0 0,16-22 0,-22 26 0,0 0 0,-1 0 1,9-21-1,-13 24 1,0 0 0,0 0 0,-1 0 0,0 0-1,0-14 1,-1 14 0,-2 0-1,1 0 1,-1 1-1,0-1 1,-4-12-1,2 12 1,0 0 0,0 0 0,-1 1 0,-8-14 0,9 17 0,-1 0-1,0 0 0,0 0 0,0 0 0,-1 1 0,-9-8 1,11 10-1,-1-1 0,0 1 0,0 0 0,0 0 0,0 0 0,0 1 0,0 0 0,-1-1 0,1 2 0,-5-2 0,3 2 0,0 0 0,0 0 0,0 1 0,1-1 0,-1 1 1,0 0-1,0 1 0,-6 2 0,1 0 1,1 1 0,0 0 0,0 1 0,-16 11 0,8-2 0,1 0 0,-21 23 0,9-2 2,1 2-1,-34 63 1,46-67 4,-12 44-1,24-67-5,1 0-1,1 0 1,0 0-1,-1 21 1,3-24 0,1-1-1,-1 0 1,2 0 0,-1 0-1,1 0 1,0-1 0,5 13-1,-3-10 1,1-1-1,0 0 0,0 0 0,1 0 0,10 11 1,-9-12-1,1 0 0,-1 0 0,2 0 0,-1-1 0,10 5 0,-9-7 0,1 1 0,0-1 0,-1 0 0,18 3 0,-13-5 0,0 0 0,26 1 0,-25-4 0,-1 0 0,23-3 0,-16-2 0,0-1 0,0 0 1,30-17-1,-32 12 7,15-16-5,-19 14 4,1 0 1,0 1-1,1 1 1,0 1 0,1 0-1,36-15 1,-22 16-1,-1 2-3,-7 6 2,-22 2-4,0 0-1,-1 0 0,1 1 0,0-1 0,-1 1 1,1 0-1,-1-1 0,1 1 0,-1 0 0,1 0 1,-1 0-1,3 2 0,-1 1 1,1 0 0,-1 0 0,0 0 0,-1 0-1,5 8 1,18 47 2,-19-38 0,7 38-1,-4 39 0,-9 15-2,-8 11 0,-18 68-2,20-165-3,-38 90 2,32-97-2,-6 0 4,-32 28-1,37-40-3,0-5 4,-1 0 1,1-1-1,-18 2 0,16-8-5,1-3 3,1-2 0,0 1 1,-15-15-1,18 9-10,5 2-181,1 0 1,0 0 0,1 0-1,0 0 1,1-1 0,0-15-1,0-32-6492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6904,'14'6'6,"-11"-5"2,0 1 0,0-1 0,0 1 1,-1 0-1,1 0 0,0 0 0,-1 0 0,0 1 0,1-1 1,2 4-1,2 1 29,-1-1-19,-1 1 0,1-1 0,-1 1 0,0 0 0,0 0-1,-1 1 1,0 0 0,0-1 0,3 13 0,36 123 114,-35-106-71,19 196 36,-24-184-3,32 379 322,-32-408-482,-2 1 1,0 0 0,-2-1 0,0 1-1,-4 21 1,3-32-235,-7 56-4480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8696,'0'0'64,"6"2"-11,-2 0-40,-3-1-5,1 0 0,-1 0 0,1 0 0,-1-1 0,1 1-1,0-1 1,-1 1 0,1-1 0,0 1 0,-1-1 0,1 0 0,0 0-1,-1 0 1,1 0 0,0 0 0,-1 0 0,4-1 0,120-11 157,107-22 70,-208 30-218,23-6 71,183-61 44,-222 68-105,-1 0 0,0 0 0,13-9 0,161-114 136,-150 97-22,-18 15-89,11-12 2,-1-1-1,-1-2 1,-2 0-1,20-38 1,19-62 123,-55 110-43,-4 15-121,0 0 1,0 0-1,-1 0 0,0 0 1,0 0-1,0 0 1,0 0-1,0 0 1,-1 0-1,0 0 0,0 1 1,0-1-1,-3-4 1,-5 2 127,5 5-119,0 0 1,0 1-1,0 0 0,0-1 1,0 1-1,-1 1 1,1-1-1,-7 2 0,2 5 112,-49 58 44,46-44-83,-43 129 36,48-115-70,4-17-35,-2 12 1,1 0 0,1 1 0,1 52 1,3-69-9,0 4-3,1 0-1,1 0 1,0-1-1,6 22 1,-3-24 3,1 0 0,0 0 0,2 0 0,-1-1-1,15 19 1,-20-30-4,1-1 4,0 1-19,0-1 3,-1 0 1,0-1-1,1 1 0,-1-1 0,1 0 1,-1 0-1,1 1 0,0-2 0,-1 1 1,1 0-1,0-1 0,4 1 0,-7-1-92,25 6 244,-17-7-722,-18-5-1905,8 5 2480,-16-7 65,17 7-26,-1-7 10,0 5 13,-3-5 0,4 7-4,1 0 0,-3-4-89,3 4 44,1 0-1,-1 0 1,0 0 0,0-1-1,1 1 1,-1 0-1,1 0 1,-1 0 0,1 0-1,-1 0 1,1 0-1,-1 0 1,2-1 0,1 0-13,0-1 0,0 1 0,0 0 0,0 0 0,0 0 1,1 0-1,-1 1 0,1 0 0,-1-1 0,1 1 0,0 0 1,-1 1-1,1-1 0,0 1 0,6-1 0,-1 0 4,-2 0-11,2 0 7,0 0 0,0 0 0,0 0-1,1 1 1,-1 1 0,0-1 0,0 1 0,0 1-1,12 3 1,-2 3 3,-1 0 0,0 1 0,25 17 0,-12 2-8,-4 4-3,-7-1 0,-13-22 0,-4-4 0,0 1 0,0-1 0,0 1 0,-1 0 0,4 12 0,-4-13 5,-1 1 1,1-1-1,-1 0 0,0 1 1,-1-1-1,0 0 1,1 1-1,-2-1 1,1 1-1,-1-1 0,1 1 1,-4 8-1,3-11 30,1-3-33,-1 0 0,1 0 0,0 0-1,-1 1 1,1-1 0,-1 0 0,1 0 0,0 1 0,-1-1 0,1 0-1,0 1 1,-1-1 0,1 1 0,0-1 0,0 0 0,-1 1 0,1-1-1,0 1 1,0-1 0,0 0 0,-1 1 0,1-1 0,0 1 0,0 0 0,0-1-1,0 1 1,0-1 0,0 1 0,0-1-1,0 0 1,0 1 0,-1-1 0,1 1-1,0-1 1,0 0 0,0 1 0,-1-1-1,1 0 1,0 1 0,0-1 0,-1 0 0,1 1-1,0-1 1,-1 0 0,1 0 0,0 1-1,-1-1 1,1 0 0,0 0 0,-1 0-1,1 0 1,-1 1 0,0 2 55,1-2-50,0-1-1,0 0 0,0 1 0,0-1 1,0 0-1,0 1 0,0-1 0,0 1 1,0-1-1,0 0 0,-1 1 0,1-1 1,0 0-1,0 1 0,0-1 0,0 0 1,-1 1-1,1-1 0,0 0 0,0 1 1,-1-1-1,1 0 0,0 1 0,0-1 1,-1 0-1,1 0 0,0 0 0,-1 1 1,-4-5 10,0-1 0,1 1 1,-1-1-1,1 0 0,0 0 1,1-1-1,-1 1 1,-2-8-1,-6-5-3,10 14-5,-1 0-1,1 0 1,-1 0 0,1 0-1,0 0 1,1-1-1,-1 1 1,1-1-1,0 1 1,0-1-1,0 0 1,1 1-1,-1-1 1,1 0 0,0 1-1,1-1 1,1-8-1,0 6 4,0-1 0,1 1 0,0 0 0,0 0 0,1 0 0,-1 1 0,2-1 0,-1 1 0,1 0 0,8-8 0,9-9 10,1 2 1,1 0 0,31-20-1,-5 14-14,-27 19 6,113-13 3,-106 21-10,51 6-1,18 12-3,-10 7 2,-71-18-4,32 17 0,-38-18-1,-1 2 0,20 15 0,-19-11 0,20 24 0,3 14 0,-9-1 0,-22-39-190,-1 0 0,1 0 1,-2 1-1,0-1 0,0 1 0,0 14 1,1 18-6451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6192,'2'-1'161,"5"-7"35,-1 5-56,-1 0 1,1 0-1,0 0 0,0 1 1,0 0-1,0 0 0,0 0 1,12-1-1,-12 2-123,3-1 52,1 2-1,-1-1 1,1 1-1,-1 0 1,1 1 0,-1 0-1,1 1 1,-1 0-1,0 1 1,11 3-1,-16-5-62,8 6 102,6 8-42,0 1 1,-1 1-1,-1 0 1,23 32-1,-34-42-51,0 1 1,-1-1-1,0 1 0,0-1 0,-1 1 1,0 0-1,-1 1 0,1-1 0,-2 0 1,1 1-1,-1-1 0,0 1 1,-1-1-1,0 1 0,0-1 0,-1 1 1,0-1-1,-1 1 0,-2 8 0,4-17-14,-1 1 0,1-1 0,0 0 1,0 0-1,0 1 0,-1-1 0,1 0 0,0 0 0,0 0 0,0 1 0,-1-1 0,1 0 0,0 0 0,-1 0 0,1 0 0,0 0 0,0 0 0,-1 0 0,1 0 0,0 1 0,0-1 0,-1 0 0,1 0 0,0 0 0,-1 0 0,1 0 0,0-1 0,-1 1 0,1 0 0,0 0 0,0 0 0,-1 0 0,1 0 0,0 0 0,0 0 0,-1 0 1,1-1-1,0 1 0,0 0 0,-1 0 0,1 0 0,0-1 0,0 1 0,-2-3 3,1 0 0,0 0 1,0 0-1,1 0 0,-1 0 1,0 0-1,1 0 0,0 0 1,0 0-1,0 0 0,0 0 1,0 0-1,1 0 0,-1 0 1,3-5-1,-2-4 2,-1 8-2,1 0 1,-1 0 0,1 0 0,0 1-1,0-1 1,1 0 0,-1 1-1,4-7 1,7-13 20,0 1 0,2 0 0,1 2 0,0-1-1,20-18 1,-22 25-16,-7 8 2,0 0 1,0 1 0,1 0-1,14-9 1,31-15 58,-46 26-57,1 0 1,-1 0 0,1 1 0,0 0 0,0 0-1,0 1 1,9-1 0,-10 3-5,1 0 1,-1 0-1,0 0 1,-1 1-1,1 0 1,0 0-1,0 1 1,-1 0-1,0 0 0,1 0 1,4 4-1,1 1-2,-5-4-2,-1 0-1,1 0 1,-1 1 0,0 0-1,6 8 1,10 13 10,-1 1 0,26 45 0,-30-31-13,-6-2-2,-4-4 0,-4 17 0,-1-42 1,0-10 0,-1 0-1,1 0 1,-1 0-1,1 0 1,-1 0-1,1 0 1,0 0-1,-1 0 1,1 0-1,-1 0 1,1 0-1,-1-1 1,1 1-1,-1 0 1,1 0-1,-1-1 1,1 1-1,-1 0 1,1-1-1,-1 1 1,0-1-1,1 1 1,-1-1-1,1 1 1,-1-1-1,2-1 2,6-13-1,0-2 14,1-3 1,2 1 0,0 0 0,1 0 1,27-31-1,-29 40-10,-6 5-1,1 1-1,0 0 1,0 0 0,0 0 0,1 0 0,8-3 0,31-17 58,78-29 1,-106 47-57,-10 3 3,0 1 0,0 0 0,1 1 0,12-2 0,-16 2-1,1 1 1,0-1-1,-1 1 0,1 0 0,0 0 1,-1 1-1,1-1 0,0 1 0,-1 0 1,1 0-1,-1 1 0,1-1 0,-1 1 1,0 0-1,0 0 0,7 5 0,-3-1 0,-4-3-2,-1-1 0,0 1 0,0 0 1,-1 0-1,1 0 0,-1 0 1,4 6-1,12 16 23,-2 1 1,-1 1-1,17 40 0,-9 2-23,-14-42-221,1 0 0,0 0 1,2-1-1,1 0 0,24 34 0,-11-25-6112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61 5384,'-9'-39'-4,"1"29"10,3 6 8,3 3-2,0 0 0,0 0 1,0 0-1,0 0 0,-1 1 0,1-1 1,0 1-1,-1-1 0,1 1 0,0 0 1,-1 0-1,1 0 0,0 0 0,-1 0 1,1 0-1,-4 1 0,4 0 30,0-1 9,-1 0-1,1 0 1,-1 1-1,1-1 0,-1 1 1,1-1-1,-1 1 0,1 0 1,0 0-1,-1 0 0,1 0 1,-3 3-1,-5 2 42,-2-1-11,9-3 0,-1 0 0,0 0 0,1 0 0,-1 0 0,1 1 0,0-1 0,0 1 0,0 0 0,-4 4 0,-61 69 791,56-57-592,-5 18-99,-13 41 0,25-51-46,4 7-45,8 58 0,-1-70-23,-2-13-44,-1 2-11,2 0 0,-1-1 0,1 0 1,1 0-1,0-1 0,0 1 0,15 15 0,30 22 30,-50-47-41,-1 1 0,0-1-1,1 0 1,-1 1 0,1-1 0,-1 0-1,1 1 1,-1-1 0,1 0-1,-1 0 1,1 0 0,-1 0-1,1 0 1,-1 1 0,1-1 0,-1 0-1,1 0 1,-1 0 0,1 0-1,0-1 1,17 0 8,0-1 0,28-8 0,-44 9-7,0 1 0,-1-1 0,1 1 0,0-1 0,0 0 1,0 0-1,0 0 0,-1 0 0,3-2 0,10-8 6,0-1 0,-1 0-1,-1-1 1,18-22 0,-19 12 32,6-24 32,-1-1 0,11-70 0,-24 100-56,-2 13 0,-1 0 0,1-1 0,-1 1 0,0-1 0,0 1 0,-1 0 0,1-1 0,-3-5 0,-16-85 297,17 90-342,1 4-14,0-1 0,1 0 0,-1 1 0,1-1-1,-1 0 1,1 0 0,0 0 0,0 1-1,0-1 1,1 0 0,-1 0 0,1 1-1,-1-1 1,1 0 0,0 0 0,0 1 0,2-4-1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623 800 7000,'41'-12'73,"0"-2"34,-38 13-47,-2-3 0,0 3-49,-1-1 0,0 0 1,1 1-1,-1-1 0,0 1 1,0-1-1,0 1 0,0-1 1,0 0-1,0 1 0,0-1 0,-1 1 1,1-1-1,-1 1 0,1-1 1,-1 1-1,1-1 0,-1 1 1,0-1-1,0 1 0,0 0 1,0-1-1,0 1 0,-1-2 0,-3-3 15,3 4-8,0 0 0,0 0 1,0 0-1,0 0 0,0 1 1,0-1-1,0 0 0,-1 1 0,1 0 1,-5-3-1,-20-9 185,0 1 0,-56-18 0,28 20-128,30 8 113,-122 14 85,116-4-58,-114 51 90,142-58-278,0 0 0,1 1 0,-1-1 0,1 1 0,-1 0-1,1 0 1,-4 3 0,-13 15 73,2 1 1,-29 42-1,38-41 95,2 11-59,0 39 0,6-71-124,0 0 0,0 0 0,0 1 0,0-1 0,0 0 0,0 0 0,0 0 0,1 1 0,-1-1 0,0 0 0,1 0 0,-1 0 0,2 3 0,14 23 107,30 38 1,-44-63-102,-1 0 0,1 0-1,0 0 1,0-1 0,-1 1 0,1 0 0,0-1 0,3 2 0,6 4 23,0 0 1,1-1-1,13 5 0,-12-7-23,0 0 0,26 2 0,-39-6-18,3 1 11,0-1 0,-1 1 0,1-1 0,0 0 0,-1 0 0,1-1 0,0 1 1,4-1-1,-7 1-11,20-4 50,36-12 0,-33 7-34,29-17 0,-23 6 45,100-109 23,-107 99-56,21-40 2,60-132 0,-65 82-26,-9-11 1,-9 1-3,-13 79-3,-1 11-2,0-70 0,-5 101 2,-1 5 0,0 0 1,0 0-1,0-1 1,0 1-1,-1 0 1,1 0-1,-3-5 1,3 9-2,-1 0 0,0 0 0,0 0 0,0 1 0,0-1 0,0 0 0,0 0 0,1 0 1,-1 1-1,0-1 0,0 0 0,0 1 0,1-1 0,-1 1 0,0-1 0,0 1 0,1-1 0,-1 1 0,0 0 1,0 1-1,-6 2-3,5-2 1,0 0 1,0 0 0,0 0-1,0 0 1,0 0 0,0 0-1,0 0 1,1 1 0,-1-1-1,1 1 1,0-1-1,0 1 1,-2 4 0,-9 26-24,-16 69 0,23-66 1,-1 163-9,8-159 23,30 143 1,-22-150 6,19 44 4,12 11 1,-30-67-1,1 2 0,0 0-1,2 0 1,28 34-1,-14-25 1,-25-29 1,0 0 0,0 0 0,0 0 0,0-1 0,0 0 0,1 1 0,5 1 0,-6-3 0,0 0 0,-1 0 0,1 0 0,0-1 0,0 0 0,0 0 0,0 1 0,0-2 0,0 1 0,4-1 0,1 0 0,0-1 0,0 0 0,-1-1 1,10-3-1,-8 1 1,-1-1 0,1 1 0,-1-1 0,0 0 0,-1-1 0,0 0 0,0 0 0,10-14 0,-14 17 2,0 0 1,0 0-1,0 0 0,-1 0 0,1-1 0,-1 0 0,0 1 1,1-7-1,3-5 2,0 2-2,9-32 15,-11 30-11,-1 1 4,1 0 1,0 0-1,1 1 1,11-23-1,-14 34 10,0 9-10,5 25 1,3 31-9,15 125-10,17 44-74,-37-192-1326,-5-26-5386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8072,'1'-16'62,"0"1"0,1-1 1,5-15-1,-7 30-19,1-1 1,0 0-1,-1 0 1,1 1-1,0-1 1,0 0-1,0 1 0,0-1 1,0 1-1,0-1 1,0 1-1,1-1 1,-1 1-1,0 0 0,1 0 1,-1 0-1,3-2 1,-1 2-131,-3 1 93,0 0 1,0-1 0,0 1-1,1 0 1,-1 0 0,0 0-1,0 0 1,0-1 0,1 1-1,-1 0 1,0 0 0,0 0-1,1 0 1,-1 0 0,0 0-1,0 0 1,1 0 0,-1 0-1,0 0 1,0 0 0,1 0-1,-1 0 1,0 0 0,1 0-1,-1 0 1,0 0 0,0 0-1,1 0 1,-1 1 0,154 58-695,-109-39-4952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3592,'11'3'17,"-1"-1"1,1 0-1,0 0 0,19 0 1,-28-2 16,21 15 248,-20-13-231,0 0 1,0 0-1,0 0 1,0 1-1,0-1 1,-1 1 0,1 0-1,-1 0 1,0 0-1,0 0 1,0 0-1,3 6 1,-4-5-6,0-1-1,-1 0 1,0 0-1,1 0 1,-1 1-1,-1-1 1,1 0-1,0 0 1,-1 1-1,1-1 1,-1 0-1,0 0 1,0 0-1,0 0 1,-1 0-1,-2 5 1,-44 70 729,46-75-501,1-2-217,0-1 1,0 1 0,0 0-1,0-1 1,0 1 0,0-1-1,0 1 1,0-1 0,0 1-1,0-1 1,0 0 0,0 1-1,0-1 1,0 0-1,0 0 1,-2 0 0,0-3 13,1 0 0,-1 0-1,1-1 1,0 1 0,0-1 0,0 1 0,0-1 0,1 0 0,0 1-1,-1-1 1,1 0 0,0-6 0,-8-51 441,9 61-512,-1-31 111,4 20 149,7-2-462,1 0 0,0 0 1,17-15-1,14-12-5391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7176,'-1'1'-3,"0"1"0,1-1 0,-1 0 0,0 0 1,1 0-1,-1 0 0,1 1 0,-1-1 0,1 0 1,-1 0-1,1 1 0,0-1 0,0 0 0,0 3 0,12 20-41,11 20 35,48 107-43,-47-81 32,29 112-4,-33-107 25,7 97 19,-15-46 113,-9-93-119,-2-14 42,2 1 1,6 27-1,1 0 21,-3-3 148,3 0 0,21 62 0,-3-45-26,-27-59-181,1 1 1,0-1 0,0 0 0,0 0-1,0 0 1,0 0 0,1 0 0,-1-1-1,1 1 1,-1-1 0,1 0 0,-1 1-1,6 0 1,-4 0 4,6 1 85,70-3 48,-75 0-135,-1 0-1,1-1 1,0 1 0,-1-1-1,1 1 1,0-1-1,-1-1 1,7-1 0,3-3 6,23-4 19,-26 4 74,-6 0-97,0 1 1,-1-1-1,0 0 0,0 0 1,-1 0-1,4-8 1,-5 2 77,-4 3-72,0 0 1,-1 0-1,0 0 1,0 0-1,-1 0 1,0 1-1,-1 0 1,0-1-1,0 2 0,0-1 1,-8-8-1,-37-39 98,12 11-28,-42-67 1,70 95-94,5 9 5,1-1 0,0 0-1,-6-16 1,6 15 7,0 0-6,0 0 0,1 0 0,0-1 0,0 1 1,1-1-1,-1-17 0,-2-23 54,5 43-12,3-3 12,2 6 12,21-6 33,41-10 0,-8 4-5,77-32 135,-16 7-102,-118 39-132,-1 2-5,-1 0 0,1-1 1,-1 1-1,1 0 0,0-1 1,-1 1-1,1 0 0,-1 0 0,1-1 1,0 1-1,-1 0 0,1 0 1,0 0-1,-1 0 0,1 0 0,0 0 1,-1 0-1,1 0 0,-1 0 1,1 0-1,0 0 0,-1 1 0,1-1 1,0 0-1,-1 0 0,1 1 1,-1-1-1,1 0 0,-1 1 0,1-1 1,-1 0-1,2 1 0,-2 0-1,1 0 1,0-1-1,0 1 0,0 0 0,-1 0 0,1 0 0,0 0 0,-1-1 0,1 1 0,0 0 1,-1 0-1,0 0 0,1 0 0,-1 0 0,1 0 0,-1 1 0,0 0 0,1 1 2,9 29 4,-10-22-6,13 44 2,28 112-42,-37-152-222,1 0-1,11 21 1,-13-28-386,2 6-5979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8072,'1'-3'105,"1"-7"18,-2 10-120,0 0-1,0 0 1,0 0 0,0 0 0,1 0 0,-1 0 0,0 0-1,0 0 1,0-1 0,0 1 0,0 0 0,0 0 0,0 0 0,0 0-1,0 0 1,0 0 0,0 0 0,0 0 0,0 0 0,0 0-1,0 0 1,1-1 0,-1 1 0,0 0 0,0 0 0,0 0-1,0 0 1,0 0 0,0 0 0,0 0 0,0 0 0,0 0 0,1 0-1,-1 0 1,0 0 0,0 0 0,0 0 0,0 0 0,0 0-1,0 0 1,0 0 0,1 0 0,-1 0 0,0 0 0,0 0-1,0 0 1,0 0 0,0 0 0,0 1 0,0-1 0,0 0 0,0 0-1,0 0 1,1 0 0,-1 0 0,0 0 0,0 0 0,0 0-1,0 0 1,0 1 0,9 2 35,0 1-1,0 1 1,0 0-1,-1 0 1,0 0-1,13 11 1,30 27 12,57 61 1,-70-57-1074,-5-2-4103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2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23 385 5744,'0'2'1,"-5"12"11,1 0 1,0-1 0,1 1 0,0 1 0,1-1 0,1 0 0,0 18 0,2-21 11,-1-1 0,2 0 0,-1 1 0,2-1 1,-1 0-1,1 0 0,1 0 0,7 16 0,10-4 16,-8-14 88,8-3-80,1 0 1,0-1-1,25 1 0,-18-5 126,124-29 74,-125 18-48,-16 5-126,1 0-36,-1 0-1,1-1 1,-2 0-1,1-1 1,-1-1-1,0 1 1,-1-2-1,0 1 1,9-13-1,43-70 208,-59 85-217,0 1 0,0-1 0,0 0 0,-1 1 0,0-1 0,-1 0 1,0-1-1,0 1 0,0 0 0,-1 0 0,0-8 0,0 6-6,-3-6 86,-3 0-57,-1 0-1,-16-27 1,11 30 37,-5 2-47,0 0 1,-25-11-1,23 18 26,-13 4-23,-53 10 0,59-3-3,-107 58 19,107-50-33,-8 14-9,-34 38 0,66-67-16,0 1 0,0 0 0,1 1 1,0-1-1,-1 0 0,1 0 0,0 1 1,-1 2-1,-7 19 4,2 1 0,1 1 1,-4 28-1,10-51-5,-1 0 0,1 0 0,0 0 0,0 0 0,0 0 0,1 0 0,0 3 0,15 59 11,-12-54-11,0 0 0,1 0-1,0-1 1,13 18 0,-7-15 0,0-1 0,1 0 0,1-1 0,0-1 0,0 0 0,1-1 0,26 14 0,-9-9 6,136 36 2,-132-45-2,5-7-4,-1-1 1,49-9-1,-56 1 12,129-70 16,-128 60 9,117-116 18,-125 107-3,-12 12-28,16-21 17,-1-3 0,23-43 0,-47 77-25,8-16 20,0 1 0,-2-2 1,15-50-1,-21 59-19,17-78 85,-19 81-81,0 0-1,-1 1 0,-1-1 0,0 0 0,-1 0 1,-3-18-1,-1 3 38,5 27 3,3 19-11,1-5-42,1 0 0,1-1-1,0 1 1,11 17-1,-10-19-8,35 54 20,-31-49-17,0 1 0,11 22 0,-3 16-3,-5 12-2,-8 4 0,-5 5 0,-3 1 0,-15 169-10,17-242 10,0 1-1,0 0 0,0-1 0,0 1 1,1 0-1,0-1 0,0 1 1,0-1-1,0 1 0,1-1 0,0 0 1,0 1-1,0-1 0,0 0 0,1 0 1,-1 0-1,1-1 0,0 1 0,0-1 1,1 0-1,3 4 0,-4-5 1,-1 1-1,1 0 0,-1-1 0,1 0 0,0 1 0,0-1-1,0 0 1,0-1 0,1 1 0,6 2 0,7 3-1,1 3 0,-3-2-8,0-1 0,23 7 0,113 31-1186,-73-25-4657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3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7800,'0'0'0,"-11"20"-24,11-2 24,0-1-5352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15 116 1712,'0'0'3440,"-1"-7"-3199,1-3-140,1 5-57,-1 1-1,0 0 1,0 0 0,-1 0 0,1-1 0,-1 1 0,0 0 0,-3-7 0,1 1 207,1 4-15,0-6-3,1 7 6,1-5 1,0 8 1,0-4-66,0 4-40,1 5 858,4 92-705,1 94-30,1-125-180,-1-28-32,-1-10 5,-1-1 1,0 30-1,-7-26-5,3-28-11,-2 18-994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4216,'30'-20'33,"-25"17"-9,4 0 4,-6 2-9,9 11-45,1 0 1,-1 1 0,-1 0-1,15 20 1,-16-19-280,22 25-2015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3952,'15'33'146,"13"35"1,-22-52-108,-2-2-17,10 19 240,-6-18-134,2 0 0,0 0 1,0 0-1,2-2 0,20 21 0,-1-9-46,-17-17 92,3-3-49,1 0 0,0-1 0,0-1 0,0-1 0,24 1-1,-29-3-81,-9 0 8,0 0 1,0 0-1,1-1 0,-1 1 0,0-1 1,5-2-1,-5 2-25,6-1 113,0 0 0,0-1 0,0-1 0,-1 0 0,0 0 0,1-1 0,-1 0 0,-1 0 0,16-13 0,40-40 286,-50 46-269,0 0 0,1 1 0,27-16 0,-22 16-81,-13 6-14,0 2 1,0-1-1,0 1 0,1 0 1,-1 0-1,1 1 1,0 0-1,-1 0 1,1 1-1,9 0 0,-9 0-11,-4 1-18,0-1 0,1 2 0,-1-1 0,0 0 0,0 1 0,0 0 0,0 0 0,0 0 0,0 0 0,0 0 0,0 1 0,-1 0 0,1 0 0,-1 0 0,1 0 0,-1 1 0,1-1 0,-1 1 0,4 4 0,-3-3 5,2 1 33,0 1-1,-1 0 0,0 0 0,0 0 0,0 1 0,7 13 0,-7-10-17,1-1-1,1 1 0,12 14 1,4-1 35,1 0 1,1-1 0,56 35-1,-28-30-60,-30-18 21,-11-6-31,3 1-7,0-1 0,0 0-1,0-1 1,1-1 0,-1 0-1,1-1 1,15-2 0,100-16 28,-106 12-4,7-7-10,36-20 0,-53 22 17,42-59 23,-48 53-17,-8 13-38,2-7 3,1 1 0,-2-1 0,0 0 0,0 0 0,-1 0 0,0 0 0,-1 0 0,0 0 0,-3-16 0,-16-107 79,-16-16 47,28 125-124,4 13 21,-1 0-1,-9-23 1,6 19-19,-23-44 128,29 57-157,-13-17 180,14 20-165,0 0 0,0 0 1,-1 0-1,1 0 0,0 0 1,0 0-1,0 0 0,0 0 1,0 0-1,0 0 0,0 0 0,0 0 1,-1 0-1,1 0 0,0 0 1,0 0-1,0 0 0,0 0 1,0 0-1,0 0 0,0 0 0,-1 0 1,1 0-1,0 0 0,0 0 1,0 0-1,0 0 0,0 0 1,0 0-1,0 0 0,0 0 0,0 1 1,0-1-1,0 0 0,-1 0 1,1 0-1,0 0 0,0 0 0,0 0 1,0 0-1,0 0 0,0 1 1,0-1-1,0 0 0,0 0 1,0 0-1,0 0 0,0 0 0,0 0 1,0 0-1,0 1 0,0-1 1,0 0-1,0 0 0,0 0 1,1 20 22,0-9-19,-1-5 0,1 0 0,0 0 0,1 0 0,-1-1 0,1 1 0,3 7 0,22 56 27,18 29-25,1 4-3,-45-101-5,14 26 1,-6-15-1,1-2 0,16 15 0,276 205 1,420 275-1,-107-77 0,-319-205 0,-287-216 0,-1 1 0,0 0 0,7 9 0,-14-16 0,0 1 0,0-1 0,0 1 0,-1-1 0,1 1 0,0-1 0,-1 1 0,1 0 0,0 3 0,7 61-15,-4-42 7,7 29 0,-6-43-27,-1-6 31,18 42-33,-22-41-16,-5-2-23,3-1-47,-1 4-1496</inkml:trace>
  <inkml:trace contextRef="#ctx0" brushRef="#br0" timeOffset="1">3403 1885 6456,'1'2'-15,"1"0"0,-1 0 1,0 0-1,1-1 0,-1 1 1,1 0-1,0-1 0,0 1 1,-1-1-1,1 0 0,0 0 1,0 0-1,0 0 0,0 0 0,0 0 1,0 0-1,1-1 0,3 2 1,-1-1-17,-5-1 27,1 0-1,-1 1 1,1-1-1,-1 0 0,1 0 1,-1 0-1,1 0 0,0 0 1,-1 0-1,1 0 0,-1 0 1,1 0-1,-1 0 1,1-1-1,-1 1 0,1 0 1,-1 0-1,1 0 0,-1-1 1,1 1-1,-1 0 0,1-1 1,12-3-22,-1 0 1,1 1 0,0 0-1,0 1 1,18 0 0,-24 2-10,0 0 1,0 0 0,0-1-1,-1 0 1,13-3 0,7-1 0,69-1-29,-18-1 35,22 2 23,-38 1-302,73-16-1,-37 1-2765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2520,'0'0'1360,"4"0"-1040,17 0 451,-7 24-85,-3-9-590,0 2 0,-2-1 0,0 1 0,-1 1 0,0-1 0,8 33 0,17 126 453,-20-116-331,-10-30 93,1 42 0,-4-70-280,0 0-1,0 0 0,1 0 0,-1-1 0,0 1 0,1 0 0,0 0 0,-1 0 0,1 0 1,0 0-1,0-1 0,0 1 0,0 0 0,0-1 0,0 1 0,1-1 0,-1 1 0,0-1 1,1 1-1,-1-1 0,1 0 0,0 0 0,-1 0 0,1 0 0,0 0 0,0 0 0,-1 0 1,1-1-1,0 1 0,3 0 0,4 1-127,1-1 0,0 0-1,-1 0 1,16-1 0,-16 0-353,31 0-4610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2968,'0'0'64,"6"-1"-11,60-6 519,-64 6-364,-1 3 4,3 4-167,0 0 0,0 1 0,-1-1 0,0 1 1,0-1-1,0 1 0,-1 0 0,0 0 0,1 8 0,-3-14 35,-5 3 582,3-1 64,-5-7-688,6 2 26,-1 0-1,0 0 0,1 0 0,-1 0 0,1 0 0,-1 0 0,1 0 0,0-1 0,0 1 0,0 0 0,0-1 1,1 1-1,-1 0 0,1-1 0,-1 1 0,1-1 0,0 1 0,0-5 0,0 1 36,1 0 0,0 0-1,0 0 1,0 1-1,1-1 1,3-9 0,-4 14-73,0 0 1,-1 0 0,1 0-1,0 0 1,0 0 0,0 0-1,-1 0 1,1 0-1,0 1 1,0-1 0,0 0-1,1 1 1,-1-1 0,0 1-1,0-1 1,0 1 0,0-1-1,0 1 1,3-1 0,1 0 40,34-10-1001,2 2-4032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 7712,'-2'-17'745,"0"15"-506,-6-3-19,6 4 385,2-1-494,-3-4-10,2 5 74,3-1-106,6-3-4,-7 6-61,0-1 1,0 0-1,-1 0 0,1 1 0,0-1 0,0 1 0,0-1 0,-1 1 0,1-1 1,0 1-1,0-1 0,-1 1 0,1-1 0,0 1 0,-1 0 0,1 0 0,-1-1 0,2 3 1,-2-2 2,15 18-1187,0 2-4760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65 2520,'0'0'33,"-5"3"-1,-19 14 599,22-18-398,-8-1 18,8 1 18,-1 0-37,3 1-205,0 0 1,-1 0-1,1-1 0,0 1 0,0 0 0,-1 0 1,1 0-1,0 0 0,-1-1 0,1 1 0,0 0 1,0 0-1,-1 0 0,1-1 0,0 1 0,0 0 1,0-1-1,-1 1 0,1 0 0,0 0 0,0-1 0,0 1 1,0 0-1,0-1 0,-1 1 0,1 0 0,0-1 1,0 1-1,0 0 0,0-1 0,0 0 0,11-9 487,-5 6-395,1 1-1,-1-1 0,1 1 1,0 0-1,0 1 1,0-1-1,12-1 1,-4 1-51,-7 1 34,1 0 0,0 1 0,0 0 0,0 1 0,0 0 0,18 2 0,-16-1-37,-4 0-7,0 0 0,-1 0 0,1 0 0,0 1 0,-1-1 0,1 2-1,-1-1 1,1 1 0,-1 0 0,0 0 0,7 6 0,-10-7-36,0-1 14,-1 1 0,0-1-1,1 1 1,-1 0 0,0 0 0,0 0 0,0 0-1,0 0 1,0 1 0,0-1 0,2 5-1,3 4 29,3 1-23,-5-7 10,-1 0-1,-1 0 1,1 0 0,-1 1 0,3 5 0,2 5 33,-2-1 1,0 1 0,5 21-1,-11-19 130,-35 150 356,33-157-546,-4 42 134,-6 26 16,11-75-158,0-1-1,0 0 1,0 0-1,-1 0 1,1 1-1,-1-1 1,0-1-1,0 1 1,0 0-1,0 0 1,-1-1-1,1 1 1,-1-1-1,1 0 1,-1 1-1,-4 1 1,4-2-4,0 0 3,0-1-1,0 0 0,0 0 0,-1 0 1,1 0-1,0 0 0,-1 0 1,1-1-1,0 0 0,-1 0 0,1 0 1,-1 0-1,1 0 0,-5-2 1,3 2 4,2 0-6,1-1 0,-1 1-1,1 0 1,-1-1 0,1 0 0,0 1 0,-1-1 0,1 0 0,0 0 0,-1 0 0,1-1 0,0 1 0,0 0 0,0-1 0,0 0 0,0 1 0,-1-3 0,1 2 2,-1-5 126,3-4-83,0 0-1,0-1 1,1 1-1,1 0 1,0 0-1,5-16 1,21-55 106,-21 67-114,0 1-1,1-1 1,1 1 0,0 0 0,1 1 0,11-12 0,-9 11-19,6-5 110,152-109 327,-89 78-312,48-30 347,-127 79-399,-2 1-101,0 0 0,-1 0 1,1 0-1,0 0 1,-1 0-1,1 0 0,0-1 1,-1 1-1,1 0 1,0 0-1,-1 0 0,1 0 1,0 0-1,0 0 1,-1-1-1,1 1 0,0 0 1,-1 0-1,1 0 1,0-1-1,0 1 0,0 0 1,-1 0-1,1-1 1,0 1-1,0 0 0,0 0 1,0-1-1,-1 1 1,1-1-1,0 1 1,0-1-1,-1 1 1,1-1-1,0 1 1,-1-1-1,1 1 1,0 0-1,-1-1 1,1 1 0,-1-1-1,1 1 1,0 0-1,-1-1 1,1 1-1,-1 0 1,1 0 0,-1-1-1,1 1 1,-1 0-1,0 0 1,1 0-1,-1 0 1,1 0 0,-1 0-1,1-1 1,-1 1-1,1 0 1,-1 1-1,0-1 1,0 0 0,-11 1 28,-1 1 0,1 0 1,-16 5-1,11 0 55,7-1-51,2-2-24,0 0 0,0 1 1,0 0-1,0 0 1,1 1-1,0 0 0,0 0 1,1 1-1,-10 11 1,9-7-3,1-1 1,-1 1 0,2 0-1,-1 0 1,2 1 0,-1 0-1,2 0 1,-1 0 0,-2 22-1,6-22-6,0-8-3,0 0 0,0 1 0,0-1 0,1 0 0,0 0 0,0 1 0,0-1 0,0 0 0,4 7 0,14 36 5,-13-36-5,1-1 0,0 0-1,11 13 1,-8-12 0,0-1 1,1 0-1,13 9 0,-10-9 0,1-1-1,25 12 1,-17-11-1,35 9 0,29 0 0,-1-12 0,-9-6 0,-21-6 0,-23-4 1,-12 0 3,9-8 16,-27 16-5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0 6008,'1'20'4,"-1"-13"3,0-1 0,0 1 1,-1-1-1,0 0 0,-2 9 1,-25 97 60,19-84 32,-73 147 30,59-135-75,-49 59 4,-33 14-46,-106 77-7,193-174-7,-25 17-4,-176 105-727,106-74-2921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93 1800,'0'0'437,"3"-4"135,13-11 116,-12 11 135,-11-8 609,-2 5-1090,4 4-252,0-1 1,0 1-1,-1 0 1,1 0-1,-1 0 0,0 1 1,-11-4-1,-15-2 191,-43-5 1,49 11-98,-1 2 1,1 0 0,-43 6-1,47-3-124,11-3 29,0 1-1,0 1 0,0 0 1,-14 5-1,4-1-23,0-2-26,15-3-10,0 1 1,-1-1-1,1 1 0,0 0 0,0 1 1,-9 5-1,4-3 20,0 1 0,1 0 0,0 1 0,0 0-1,0 1 1,1 0 0,0 0 0,-14 18 0,22-25-45,1 1 0,-1-1 0,1 1 0,0 0 0,0-1 0,-1 1 0,1-1-1,0 1 1,1 0 0,-1-1 0,0 1 0,0-1 0,1 1 0,-1-1 0,0 1 0,1-1 0,0 1 0,-1-1 0,1 1 0,0-1 0,0 0-1,0 1 1,0-1 0,0 0 0,2 2 0,-2-1 1,0-1-3,0 1 0,1-1 0,-1 0 0,0 1 1,1-1-1,-1 0 0,1 0 0,0 0 0,-1 0 1,1 0-1,0-1 0,-1 1 0,1 0 0,0-1 1,3 1-1,3 2 3,47 13 8,-7-1-1,15 6-8,0 4 1,-7 1-3,-36-14-3,-1 0 1,22 19-1,-39-29 1,0-1-1,-1 1 0,1-1 0,0 1 0,-1 0 1,1-1-1,-1 1 0,1 0 0,-1 0 0,0 0 1,0 0-1,0 0 0,0 1 0,0-1 1,0 0-1,-1 0 0,1 1 0,-1-1 0,0 0 1,1 1-1,-1 3 0,0-4 0,0-1-1,-1 1 1,1-1-1,0 1 1,0-1-1,-1 1 1,1-1-1,-1 1 1,1-1-1,-1 1 1,0-1-1,0 0 1,1 1 0,-1-1-1,-2 2 1,-1 3-3,0 2 2,3-5 1,0-1 0,0 0 0,0 0-1,-1 0 1,1 0 0,-1 0 0,1 0 0,-1 0 0,0-1-1,1 1 1,-1 0 0,0-1 0,-3 2 0,-8 6-6,-1-1 1,-1-1-1,1 0 1,-1-1-1,-1-1 1,-26 6-1,-25 2-2,53-11-87,-15 2-436,-41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67 7088,'-14'-20'0,"12"18"0,-1-1 0,1 1 0,-1 0 0,0 0 0,0 0 0,0 1 0,-4-3 0,-42-11 1,15 9 8,-70-1-1,74 8 46,-125 19 30,125-13 16,-8 8-26,-60 32 1,73-30 72,-79 88 58,87-82-57,-42 77 63,54-84-71,4-5-102,2 0 0,-1-1 0,1 1 0,5 19 0,-6-29-32,0 0 0,1-1 0,-1 1 0,0 0 0,0-1 0,1 1 0,-1 0 0,1-1 0,-1 1 0,0 0 0,1-1 0,-1 1 0,1-1 0,-1 1 0,1-1 0,-1 1 0,1-1 0,1 1 0,12 8 32,0-1 1,1 0 0,22 8-1,-16-12 57,22-2-51,1-2 1,-1-2-1,44-8 0,6-9-1094,4-2-4230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 5560,'-1'-2'89,"-5"-3"11,1 6 23,-3 3-59,2 1 0,-1 0 0,0 0 0,1 0 0,0 1-1,-10 12 1,-27 39 286,39-52-379,-3 6 104,0 0 0,1 0 0,0 1 0,1 0 0,0 0 0,-5 19 0,6-17-31,-18 69 404,19-66-407,2-12-11,0 0-1,0 0 0,0 1 0,1-1 0,0 1 0,0-1 0,1 0 0,-1 1 0,2 5 0,-1-7-17,0-2-8,0 0 0,0-1 0,-1 1 0,1 0 0,0-1 0,0 1 0,0-1 0,1 0 0,-1 1 0,0-1-1,1 0 1,-1 0 0,0 0 0,1 1 0,0-2 0,-1 1 0,1 0 0,-1 0 0,1 0 0,0-1 0,0 1 0,-1-1 0,1 1 0,0-1 0,0 0 0,0 0 0,1 0 0,-1 0 0,3 1-1,-1-1 1,1 0 0,-1 0-1,1-1 1,-1 0-1,1 1 1,-1-1-1,0-1 1,1 1 0,-1-1-1,5-2 1,-3 2-2,1-1 0,0-1 0,0 0 0,-1 0-1,1 0 1,-1-1 0,0 0 0,7-7 0,-4 4-1,-2 2 1,1-1 0,-2 0 0,1-1 0,-1 0 0,0 0 0,0 0 0,7-17 0,-7 15 1,-1 1 2,-1 0 0,0 0 0,-1 0 0,0 0 1,0 0-1,-1-1 0,0 1 0,1-16 0,-2 15 2,2-39 72,-1-3 154,-1 50-121,-4 7-13,-2 0-83,-9 23 93,-13 57 14,25-76-109,0 0 0,1 0-1,0 0 1,1 0 0,0 0 0,0 0 0,1 0 0,0 0 0,5 15 0,-4-13-5,-1-7-2,-1 1 0,1-1 0,0 1 0,1-1 0,-1 0 0,1 1 0,0-1 0,0 0 0,3 4 0,3 5 3,14 25 0,-11-25 5,-7-9-111,1-1-1,0 1 1,1-1 0,-1 0-1,0 0 1,1 0 0,-1-1-1,1 0 1,0 0-1,7 1 1,27 4-5317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5 141 5112,'-4'-18'-51,"4"16"-17,0 3 66,0-1-1,0 0 1,0 1-1,0-1 1,0 0-1,0 0 1,0 1-1,0-1 1,0 0-1,1 0 1,-1 1-1,0-1 1,0 0 0,0 0-1,0 0 1,1 1-1,-1-1 1,0 0-1,0 0 1,1 0-1,-1 0 1,0 1-1,0-1 1,1 0-1,-1 0 1,0 0-1,0 0 1,1 0-1,-1 0 1,0 0-1,1 0 3,0 1-1,0-1 1,0 0-1,-1 0 1,1 1-1,0-1 0,-1 1 1,1-1-1,0 1 1,-1-1-1,1 1 1,0-1-1,-1 1 1,1-1-1,-1 1 0,1 0 1,-1-1-1,1 1 1,-1 1-1,24 34-8,20 35 1,-17-17 8,1 3 0,1 1 1,-14-28-3,-5-10 21,0 1 0,-1 1 0,10 35 0,-18-56-11,-1 0 1,1 0 0,-1 0 0,0 0-1,0 1 1,0-1 0,0 0 0,1 0 0,-1 0-1,-1 0 1,1 1 0,0-1 0,0 0 0,0 0-1,-1 0 1,1 0 0,0 1 0,-1-1-1,1 0 1,-1 0 0,0 0 0,1 0 0,-1 0-1,0 0 1,1 0 0,-1 0 0,0-1 0,0 1-1,0 0 1,0 0 0,0-1 0,0 1 0,0 0-1,0-1 1,0 1 0,0-1 0,0 0-1,-2 1 1,0 0 10,1-1-1,-1 0 0,1 0 1,0 0-1,-1 0 1,1-1-1,-1 1 1,1-1-1,0 1 0,-1-1 1,1 0-1,0 0 1,0 0-1,0 0 0,-4-2 1,4 1 10,1 1 1,-1 0 0,1-1-1,-1 1 1,1-1-1,0 1 1,0-1-1,-1 0 1,1 0-1,1 1 1,-2-4 0,-3-4 21,-14-28 47,13 18 182,3 6-205,1 0-1,0 0 1,1-1 0,1 1 0,0 0 0,0-1-1,2 1 1,5-25 0,21-91 321,-20 105-129,1 7-177,2 0 0,0 1 0,24-29 0,-17 33 111,-1 4-108,1 2 1,34-9-1,-36 15 75,-3 3-109,1 1-1,-1 1 1,17 7 0,-19-3 82,-9-7-125,8 11 43,0 1 0,-1-1 0,-1 2 0,14 28 0,3 16 153,32 115 0,-41-117-114,-11-51-43,0-4-45,0 0 0,1-1 0,-1 1 0,0-1 0,1-1 0,-1 1 0,0-1 0,1 0 1,-1 0-1,1 0 0,-1-1 0,10-2 0,7-2 15,30-11 0,-44 13-29,-1 1 8,1-1 0,-1 0 0,1 0 0,-1-1 0,11-6 0,2-3-1,52-31 0,-33 16-5,51-49 1,-70 56-12,36-57-14,-48 65 13,1-1 1,-1 0 0,-1-1 0,8-24-1,-14 35 9,-1 0 0,0 0 0,0 0 0,-1-1 0,1 1 0,-1 0 0,0 0 0,0 0 0,0 0 0,0 0 0,-1 1 0,0-1 0,1 0-1,-2 1 1,-3-6 0,4 4-2,-2-1 3,4 4 3,-1 1 0,1 0 0,-1 0 0,1 0 0,-1 0 0,0-1 0,0 1 0,0 0 0,0 0 0,0 0 1,0 1-1,0-1 0,0 0 0,0 0 0,0 0 0,0 1 0,0-1 0,-1 1 0,1-1 0,0 1 0,0-1 1,-1 1-1,-2-1 0,4 1 1,0 0 0,-1 0 0,1 0 0,-1 0 0,1 0 0,0 0 0,-1 0 0,1 0 0,-1 0 0,1 0 0,0 0 0,-1 0 0,1 0 0,-1 0 0,1 0 0,0 0 0,-1 0 0,1 1 0,-1-1 0,1 0 0,0 0 0,-1 0 0,1 1 0,0-1 0,-1 0 0,1 0 0,0 1 0,0-1 0,-1 0 0,1 1 0,0-1 0,0 0 0,0 1 0,-1-1 0,1 1 0,0-1 0,0 0 0,0 1 0,0-1 0,0 1 0,0-1 0,0 0 0,0 1 0,0-1 0,0 1 0,0-1 0,0 0 0,0 1 0,0-1 0,0 1 0,0-1 0,0 0 0,0 1 0,1-1 0,-1 0 0,0 1 0,0 0 0,1 1 0,10 90 6,-3-11-4,-1 54-6,-5-54 0,21 167-34,-18-223 36,-2-8-6,1-1 1,7 18-1,7 18-26,2-1 0,36 64-1,-55-112 31,1 1-1,0-1 0,0 0 0,0 0 1,1-1-1,-1 1 0,1 0 0,-1-1 1,1 0-1,0 1 0,3 1 0,0-1 0,-6-2 3,1-1 1,-1 0 0,1 0 0,-1 1 0,0-1-1,1 0 1,-1 0 0,1 0 0,-1 0 0,1 0-1,-1 1 1,1-1 0,-1 0 0,1 0 0,-1 0-1,1 0 1,-1-1 0,1 1 0,-1 0 0,1 0-1,-1 0 1,1 0 0,-1 0 0,1-1-1,1 1-1,8-9 1,-9 5 2,1 1 0,-1-1 0,0 0 0,0 0 0,0 0 0,0 0 0,-1 0 0,0 0 0,0-1 0,0-6 0,0 5 2,-1-5 2,0 0 0,0 0 0,-1 0 0,-1 0 0,0 1 0,0-1 0,-8-16 0,6 15 4,-2-5 14,0 1 0,-1 0 0,-1 1 0,0 0-1,-14-17 1,15 21-6,-5-5 45,-1-1-1,0 2 1,-22-20 0,21 22-31,5 3 53,-1 0 0,-1 1 0,-17-12 0,0 2 124,17 11-99,1-1 1,0 0-1,0 0 0,-16-20 0,27 27-96,0 1-1,0 0 1,1 0-1,-1 0 0,0 0 1,1 0-1,-1 0 0,0 0 1,1 0-1,-1 0 1,1 1-1,0-1 0,-1 0 1,1 0-1,0 0 1,0 1-1,1-3 0,0 1 11,3-5-4,-3 5-9,-1 0 0,1 0 0,0-1 1,0 1-1,0 0 0,0 1 0,0-1 0,1 0 0,-1 1 0,5-3 1,9-5 25,1 1 0,0 1 0,0 0 0,20-4 0,64-11 36,-69 17-40,1 1 0,65 1 0,-73 3-17,77 3 35,113-1-1458,-149-4-5704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9:5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6008,'-6'0'40,"-5"1"5,1 1 1,-1-1-1,0 2 1,1-1-1,0 2 1,-17 6-1,15-5-25,8-3-9,0-1 0,0 1 0,1 0 0,-1 1 0,1-1 0,-1 0 0,1 1 0,0 0 0,-5 5 0,7-6-5,-13 11 23,0 0-1,2 2 1,0-1-1,0 2 1,-13 23-1,-60 93 69,69-104-2,16-28-95,-8 18 33,0 0 0,-5 20 0,9-19-18,-5 40 0,8-26 40,22 237 118,-9-205-158,-5-42 13,4-2-13,1 0-1,24 31 1,-20-37 12,1-4 1,0 0 1,1-1-1,1 0 1,0-2-1,40 13 0,9-11 58,-60-9-157,41 5 336,-44-6-350,0 0-1,-1 0 1,1 0 0,0-1-1,-1 1 1,1-1-1,-1 0 1,1-1-1,5-2 1,5-3-4415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 5560,'2'0'1,"-1"1"0,0 0 0,0 0 0,0 0 0,0 0-1,0 0 1,0 0 0,0 0 0,-1 0 0,1 0 0,0 1 0,0-1 0,-1 0 0,1 0 0,-1 1 0,1-1 0,-1 0 0,0 1 0,0-1 0,1 1-1,-1-1 1,0 0 0,0 1 0,0-1 0,0 1 0,-1-1 0,1 0 0,0 1 0,0-1 0,-1 0 0,1 1 0,-1-1 0,1 0 0,-2 3 0,-1 2 3,-21 47 3,8-5-3,9-23-3,-7 26 4,3 2-2,-4 30 6,14-82-7,1 0-1,-1 1 0,1-1 0,0 0 0,0 1 0,0-1 0,0 0 0,0 1 0,0-1 0,0 0 0,0 1 0,0-1 0,1 1 0,-1-1 0,0 0 0,1 0 0,-1 1 0,1-1 0,0 0 0,-1 0 0,1 0 0,0 1 0,0-1 0,0 0 0,0 0 0,0 0 0,0 0 0,0-1 0,1 2 0,-1-1 0,0-1 0,0 0 0,0 0 0,1 0 0,-1 1-1,0-1 1,0 0 0,0 0 0,0-1 0,0 1 0,0 0 0,0 0 0,0 0 0,0-1-1,0 1 1,0 0 0,0-1 0,0 1 0,2-2 0,0 0 1,24-12-630,2-5-2525</inkml:trace>
  <inkml:trace contextRef="#ctx0" brushRef="#br0" timeOffset="1">175 1 3952,'9'14'5,"0"5"12,5 54-7,-4-23-10,10 5 0,65 156-44,-52-137-372,0 0-1644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3768,'-2'0'-55,"-5"0"15,5 0 40,1 0 1,-1 0-1,0 1 0,0-1 0,1 0 0,-1 1 0,0-1 0,1 1 1,-1 0-1,1-1 0,-1 1 0,1 0 0,-1 0 0,-1 1 0,-20 25 53,4 0 26,2 1-1,0 1 1,2 0 0,1 1-1,-15 49 1,0 16 101,-28 85 256,56-178-451,-1 4-3,0 0 0,0 0 0,0 0 1,-1 0-1,0-1 0,0 1 0,-1-1 0,1 1 1,-1-1-1,-1-1 0,1 1 0,0 0 1,-9 5-1,-3-1-2782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2608,'13'0'13,"16"0"264,55 8 0,-80-7-36,-4 0-220,-1 0 0,1 0 0,0 1 0,-1-1 1,1 0-1,-1 0 0,1 1 0,-1-1 0,0 0 0,1 0 0,-1 0 0,-1 2 0,0-1 26,0 1-13,0-1 0,0 0 0,0 0 0,0 0 0,0 0 0,0-1-1,-1 1 1,1 0 0,0-1 0,-1 0 0,0 1 0,1-1 0,-1 0 0,0 0 0,1-1-1,-1 1 1,0 0 0,-3-1 0,3 1 14,-20 4 307,0-2-1,0 0 0,-38-1 0,58-2-120,1 0 33,2 0-261,0 0 1,0-1-1,0 1 1,1 0-1,-1 0 1,0 0 0,0 0-1,0 0 1,0-1-1,0 1 1,0 0-1,0 0 1,0 0-1,0 0 1,0 0-1,0-1 1,0 1-1,0 0 1,0 0-1,0 0 1,0 0-1,0-1 1,0 1-1,0 0 1,0 0-1,0 0 1,0 0-1,0-1 1,0 1-1,0 0 1,0 0-1,0 0 1,0 0-1,0 0 1,0-1-1,-1 1 1,1 0 0,0 0-1,0 0 1,0 0-1,0 0 1,0 0-1,0 0 1,-1-1-1,1 1 1,0 0-1,0 0 1,0 0-1,0 0 1,-1 0-1,1 0 1,0 0-1,0 0 1,0 0-1,0 0 1,-1 0-1,1 0 1,0 0-1,0 0 1,0 0-1,0 0 1,-1 0-1,1 0 1,0 0-1,5-5 24,-3 3-17,0 0 0,0 1 1,0-1-1,1 1 0,-1-1 1,0 1-1,0 0 0,1-1 1,-1 1-1,1 0 0,2 0 1,18-6-343,45-9 0,-14 8-3717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5024,'67'-16'349,"-63"15"-178,5 0 41,-7 1 80,1 15 372,-5-10-546,0 0 1,-1 0-1,1 0 1,-1 0 0,0-1-1,0 1 1,-1-1-1,-3 4 1,-13 20 430,19-27-348,1 0-171,0-1-1,-1 0 1,1 0 0,0 0-1,0 1 1,0-1 0,-1 0-1,1 0 1,0 0-1,0 0 1,-1 0 0,1 1-1,0-1 1,0 0 0,-1 0-1,1 0 1,0 0-1,-1 0 1,1 0 0,0 0-1,0 0 1,-1 0 0,1 0-1,0 0 1,0 0 0,-1 0-1,1 0 1,0 0-1,-1 0 1,1-1 0,1-3 1,1 0 0,0 0 0,0 0 0,0 1 0,0-1 1,0 0-1,1 1 0,3-4 0,-4 4 1,51-64-1060,-22 30-4752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0 3320,'4'5'368,"11"16"39,-14-21-377,-1 1 0,0-1 1,0 1-1,0-1 0,0 1 0,0-1 1,0 0-1,1 1 0,-1-1 1,0 1-1,0-1 0,0 1 1,-1-1-1,1 1 0,0-1 1,0 1-1,0-1 0,0 1 1,0-1-1,0 0 0,-1 1 1,1-1-1,0 1 0,0-1 1,-1 0-1,1 1 0,0-1 1,-1 0-1,1 1 0,0-1 1,-1 0-1,1 1 0,0-1 1,-2 0-1,-4 11 189,-1 0 0,-1-1 1,0 0-1,0 0 0,-14 11 1,8-8-76,0 0 0,1 1 0,0 0 0,1 1 0,1 0 0,-13 24 0,-53 64 196,49-70-163,3 1 0,-37 62-1,45-64 19,-98 228 402,105-239-568,-26 42 168,18-34-133,1 0 145,-1-1 0,-33 41 1,49-68-167,-19 17 249,-19-8 157,39-10-431,-1-1 0,1 1 0,-1-1 0,1 1 0,0-1 0,-1 1 0,1-1 0,0 0 0,-1 0 0,1 1 0,0-1 0,0 0 0,0 0 0,0 0 0,0-1 0,0 1 1,0 0-1,0 0 0,0 0 0,0-1 0,1 1 0,-1 0 0,1-1 0,-1 1 0,0-2 0,1 2-14,-2-5 15,0 1 0,0-1 1,0 0-1,1-1 0,0 1 0,0 0 1,0 0-1,1-7 0,6-10-1371,0 0-5434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515 675 5384,'0'0'113,"-2"-12"716,-9 1-473,-1 0-1,0 1 1,0 0-1,-22-12 1,29 20-199,-1-1 1,0 0-1,0 1 0,0 0 1,0 1-1,0-1 0,0 1 1,-1 0-1,-7 0 1,-47 4 490,51-2-673,2 0 84,0 0 1,0 1-1,0-1 0,0 2 1,1-1-1,-1 1 0,1 0 1,0 1-1,-7 3 0,9-4-32,-8 5 65,0 1 0,0 0 1,-18 18-1,19-16-64,1-2 7,2 0 1,-1 1-1,1 0 0,1 1 0,0 0 0,-11 20 0,12-20-21,4-6-1,0 0-1,0 0 0,0 0 1,1 0-1,0 1 0,0-1 0,-3 12 1,1 0 2,-2-1-6,5-12-4,-1 0 0,1 1 0,0 0 0,0-1 0,0 1 0,0 0 0,1-1 1,0 1-1,0 5 0,1 11 21,8 39 0,-7-55-22,0 0 0,0 0 0,0 0 0,0-1 0,1 1 0,0-1 0,0 1 0,0-1-1,0 0 1,1 0 0,0-1 0,7 6 0,-6-4-1,7 2 12,5-5-7,1 1 1,31-1-1,-31-6 6,24-14-1,-33 13-12,0 0 0,-1-1 0,14-11 0,-11 7 1,-2 0 0,15-19-1,16-32 2,-3-9 2,-4-9-3,-5-1-2,-13 5 1,14-107 22,-26 162-16,1-6 0,-2 0-1,0 0 1,-1-1 0,-4-28 0,1 40 3,-11-87 27,10 87 1,-1 0-1,0 0 0,-2 0 0,1 0 0,-13-22 1,17 36-32,0-1 1,1 1 0,-1 0-1,0 0 1,0-1 0,0 1 0,0 0-1,0 0 1,-1 0 0,1 0-1,0 0 1,0 0 0,-1 0-1,1 1 1,0-1 0,-1 0-1,1 1 1,-1-1 0,1 1 0,-1 0-1,-1-1 1,1 1 2,0 0-1,0 1 1,0-1 0,0 1 0,0-1-1,0 1 1,1 0 0,-1 0 0,0 0-1,1 0 1,-1 0 0,0 0 0,1 0-1,-1 0 1,1 1 0,-1-1-1,1 0 1,-2 4 0,-3 1 3,4-4-7,0 0 0,0 0 0,1 0 0,-1 0 0,1 0 1,0 0-1,-1 0 0,1 0 0,0 1 0,0-1 0,1 0 0,-1 1 0,0-1 0,0 3 0,-6 31 36,-3 37 1,9-57-29,0 1 0,2 23 1,0-13-8,5 67 1,5-3-2,-1-10-3,31 106-10,-20-125 0,10 50-36,-28-107 25,2 0 3,-4-4 15,-1-1 1,1 0-1,0 0 0,0 0 0,0 0 1,0 0-1,-1 0 0,1-1 1,0 1-1,0 0 0,0 0 0,-1 0 1,1-1-1,0 1 0,0-1 1,-1 1-1,1 0 0,0-1 1,-1 1-1,2-2 0,0 1 0,27-21-1510,5-3-6035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4216,'-4'-1'11,"-12"4"610,13-1-508,0 0-1,0-1 1,0 1 0,1 0-1,-1 0 1,1 1 0,-1-1 0,1 1-1,0-1 1,-3 4 0,4-2-89,-1 0 1,0 1-1,1-1 1,0 0 0,0 0-1,0 1 1,0-1-1,1 0 1,-1 1-1,1-1 1,0 0 0,2 8-1,-2-1-6,1-1 0,-2 0 0,1 0 0,-4 15 0,1-13-16,-27 142 233,27-134-219,0 33 146,0-11-62,0-15 55,1 1 0,3 35 0,0-63-143,-1 1 0,0-1 0,0 1 0,1 0-1,-1-1 1,0 1 0,1-1 0,-1 1 0,0 0 0,1-1-1,-1 1 1,1-1 0,-1 0 0,1 1 0,-1-1 0,1 1 0,-1-1-1,1 0 1,-1 1 0,1-1 0,0 0 0,-1 0 0,1 1-1,0-1 1,-1 0 0,1 0 0,0 0 0,19 1-442,-16-1-37,22 3-4013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4848,'3'30'59,"1"-1"1,12 42 0,-1-19-46,26 132 125,-25-103 9,-1 37-616,-11-56-2552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 4400,'-1'3'32,"-4"8"54,-1 0 1,-1 0-1,0 0 1,-14 16-1,11-13-82,-6 8 198,2 0 0,0 1 0,-12 29-1,23-44-123,-89 163 702,80-153-747,-27 35 129,-73 78-790,43-57-3272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431 413 3056,'0'0'3857,"-6"2"-3645,-17 4-137,20-6-51,0 0 0,0 1 0,0-1 0,0 0 0,1-1 0,-1 1 1,0 0-1,0-1 0,0 0 0,1 0 0,-1 1 0,0-1 0,1-1 0,-4-1 0,2 1 15,0 1-4,-1-1 0,1 0 0,0-1 0,0 1 0,0-1 0,1 0 0,-1 1 0,1-2 0,-1 1 0,1 0 0,0-1 0,-3-4 0,2 3 3,-7-10 184,0-1 0,1-1 0,-13-32 0,20 43-150,0 1-25,1 0 0,0 0-1,0-1 1,1 1 0,-1-1 0,1 1 0,0-1-1,1 0 1,-1-8 0,2 6-14,-1 2 4,1 0 0,-1 1 0,2-1 0,-1 0 0,3-6 0,-1 2 33,0-1 0,0 1 0,1 0 0,0 0 0,1 1 0,0-1 0,10-12 0,-9 15-44,-4 5-14,0 0 1,-1 0-1,1 0 1,0 1 0,0-1-1,0 1 1,1-1 0,-1 1-1,0 0 1,0 0-1,4-2 1,57-23 158,-60 25-158,0 0 1,0 0-1,1 1 0,-1-1 1,0 1-1,1 0 1,-1-1-1,0 1 1,1 1-1,-1-1 1,0 1-1,0-1 0,1 1 1,-1 0-1,0 0 1,4 2-1,-4-2-4,0 0-2,-1 1-1,1 0 1,0 0 0,0 0-1,-1 0 1,1 0 0,-1 1-1,1-1 1,-1 1 0,0 0-1,0 0 1,-1 0 0,1-1-1,2 7 1,-2-5-3,2 8 3,-4-10-7,1 6 0,-1 0 0,1-1 0,-1 1 0,-1 0 1,1-1-1,-1 1 0,-1-1 0,0 1 0,0-1 0,-4 12 0,-41 101-8,46-118 6,-92 212-141,82-189 107,0 2 9,-2 0 0,-1 0 0,-23 32 0,-11 4-32,-34 47-28,71-95 81,4-3-7,-1 0 0,-7 20 0,14-30 11,-13 26-14,1 1 0,1 0 0,-15 59-1,27-87 17,0 0 0,-1 1-1,1-1 1,0 0 0,0 1-1,0-1 1,0 0 0,0 1-1,1-1 1,-1 0 0,0 1-1,1-1 1,-1 0 0,0 0-1,1 1 1,0-1 0,-1 0-1,2 2 1,0 1 0,0-2 0,-1 0 0,1 1 0,0-1 0,0 0 0,0 0 0,0 0 0,4 3 0,25 12 0,12-5 0,9-4 0,2-4 0,0-5 0,-3-6 0,-5-2 0,-9-3 0,-6-7 0,-2-5 0,-6 1 0,-11 3 0,-10-8 0,-9-16 0,-1 1 0,-5 2 0,10 35 0,-4-20 29,6 24 14,1 1-30,-3-6 1,-7-5 432,8 11-205,4 0-107,3-5 2,-4 4 136,-1 0-136,0-5-3,0 6 107,0-1-133,2-4-6,-1 5-9,1 5-13,89 227 195,-86-216-271,10 27 30,29 57 0,-25-58-23,7 14 2,-1 2-9,-3-7-3,-4-2 0,-5-2 0,-8-1 1,-8-6 3,2-30 13,0 0 0,1-1 0,0 1 0,0 0 0,0 0 0,1-1 0,1 1 0,3 13 0,-3-17 74,1 1 16,-3-4 290,7-4-278,-1 2-101,-4 0-12,1 0 0,-1-1 0,0 1 1,0 0-1,0-1 0,0 0 0,0 1 1,0-1-1,0 0 0,0 0 0,0 0 0,0 0 1,2-3-1,10-6-805,24-21-1,-14 8-7626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4312,'-16'0'97,"15"0"-85,1 2 23,0 55 101,-2 188 315,7-80 219,15 24 174,-16-120-528,21 69 521,-24-133-642,0 3 44,0-4 1,3 4-10,2-31 117,-4-25-172,15-59-1111,-5 44-4464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63 7176,'4'-5'-43,"-4"5"42,0 0 0,1 0-1,-1 0 1,0 0 0,1-1-1,-1 1 1,0 0-1,0 0 1,1 0 0,-1 0-1,0-1 1,0 1 0,0 0-1,1 0 1,-1-1 0,0 1-1,0 0 1,0 0-1,0-1 1,1 1 0,-1 0-1,0-1 1,0 1 0,0 0-1,0-1 1,0 1 0,0 0-1,0 0 1,0-1-1,0 1 1,0 0 0,0-1-1,0 1 1,0 0 0,0-1-1,0 1 1,0 0-1,-1-1 1,1 1 0,0 0-1,0 0 1,0-1 0,0 1-1,-1 0 1,1 0 0,0-1-1,0 1 1,-1 0-1,0-1 233,0 1-174,0 0 0,0 0 0,0 0 0,0 0 0,0 0-1,0 1 1,0-1 0,1 0 0,-1 1 0,0-1 0,0 0 0,0 1 0,0-1 0,1 1 0,-1-1-1,-1 2 1,2-2-20,-1 1 0,1-1-1,-1 0 1,1 1 0,-1-1-1,0 0 1,1 1 0,-1-1-1,0 0 1,1 0 0,-1 0-1,0 1 1,1-1 0,-1 0-1,0 0 1,0 0 0,1 0-1,-1 0 1,0 0 0,1-1-1,-1 1 1,0 0 0,1 0-1,-1 0 1,0-1 0,1 1-1,-1 0 1,0-1 0,1 1-1,-1 0 1,1-1 0,-2 0-1,-16-8 309,-55-30 740,72 38-645,16 11-66,22 12-219,49 35-1448,-40-23-5807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 3864,'-5'-11'412,"3"6"-91,3 4-94,20 14 145,44 21 0,-21-11-242,-7-2 313,-15-8-231,0 2 0,37 31 0,-29-20 110,-1 3 0,-2 0 0,37 50 0,-35-26-161,-20-30 253,25 121 160,-28-110-179,15 162 161,-18-154-168,2 155 148,-7-158-208,-23 157 127,17-159-175,-47 120 97,40-131-169,-11 4-60,-45 41 0,48-55 59,8-7-118,-4 3-12,-1-1-1,0-1 1,-1-1-1,-43 14 1,-144 21 368,202-44-417,-2-2-1695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 4576,'0'0'419,"4"0"-246,35 14 191,-19-5-188,-18-9-76,-2 1-89,1 0 0,0-1 0,-1 1 0,1 0 0,-1-1 0,1 1 0,-1 0 0,1 0 0,-1 0 0,1-1 0,-1 1 1,0 0-1,0 0 0,1 0 0,-1 0 0,0 0 0,0 0 0,0 0 0,0 0 0,0-1 0,0 1 0,0 0 0,0 0 0,0 0 0,-1 0 0,1 0 0,0 0 0,-1 0 1,1-1-1,0 1 0,-1 0 0,1 0 0,-2 1 0,-3 1 24,0-1 0,0 1 1,-1-1-1,1 0 0,-1 0 1,0-1-1,1 0 0,-1 0 1,0 0-1,0 0 0,0-1 1,1 0-1,-1-1 0,0 1 1,-7-2-1,7 0 78,4 1-88,-1 0-1,0 0 1,1 0 0,-1-1-1,1 1 1,0 0 0,-1-1-1,1 0 1,-3-2-1,-4-3 184,8 7-195,1-1 1,-1 1 0,0 0-1,1-1 1,-1 1-1,0-1 1,1 0 0,-1 1-1,1-1 1,-1 1-1,1-1 1,-1 0 0,1 1-1,-1-1 1,1 0-1,0 0 1,0 1 0,-1-1-1,1 0 1,0 0-1,0 1 1,0-1 0,-1 0-1,1 0 1,0 0-1,0 0 1,1 0 12,-1 0 0,1 0 0,0 0 0,-1 0 0,1 0 0,0 0 0,-1 0 0,1 1 0,0-1 0,0 0 0,0 0 0,0 1 0,0-1 0,0 1 0,0-1 0,1 0 0,4-1 87,0-1 1,0 1 0,1 1-1,9-3 1,-3 3 97,1 0-1,26 2 1,-37 0-24,-3 2-1,0 1-149,0 0 0,-1 0 0,1 0 1,-1 0-1,0 0 0,0 0 0,-1 0 0,1-1 0,-1 1 0,0 0 0,0-1 0,0 1 0,-5 5 0,-7 14 75,-2 11-1304,1 1-4881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0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0 6640,'6'4'11,"-2"-2"15,0 0 1,-1 1 0,1-1-1,-1 1 1,5 4-1,-7-6-18,-1 0 0,1 0 0,0-1 0,-1 1 0,1 0 0,0 1 0,-1-1 0,0 0-1,1 0 1,-1 0 0,0 0 0,1 0 0,-1 0 0,0 0 0,0 1 0,0-1 0,0 0 0,0 0 0,0 0-1,0 0 1,0 1 0,-1-1 0,1 0 0,0 0 0,-1 0 0,0 1 0,-31 109 1218,9-57-1059,10-32 200,-70 90 133,63-90-199,-19 16 99,-60 44 0,52-44-95,-74 58 577,105-84-833,9-7-18,0 0 0,0-1 0,0 0 0,0 0 1,-11 3-1,8-2-98,-24 10-201,0-1 1,0-2-1,-42 10 0,49-18-6898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59 5472,'-12'-50'141,"11"47"15,9 1 191,-8 2-316,1-1-1,-1 1 0,1 0 1,-1-1-1,1 1 1,-1 0-1,1 0 1,-1-1-1,1 1 1,0 0-1,-1 0 0,1 0 1,-1 0-1,1 0 1,0 0-1,-1 0 1,1 0-1,-1 0 0,1 0 1,0 0-1,-1 0 1,1 0-1,-1 0 1,1 1-1,-1-1 1,1 0-1,0 0 0,-1 1 1,1-1-1,-1 0 1,1 1-1,-1-1 1,0 1-1,1-1 1,-1 0-1,1 2 0,9 28 813,-10-28-576,-1 2 53,1-4-309,1 0 0,-1 1 0,0-1-1,0 0 1,0 1 0,0-1 0,0 0 0,0 0 0,0 1-1,0-1 1,0 0 0,0 0 0,0 1 0,0-1-1,0 0 1,0 0 0,0 1 0,0-1 0,-1 0-1,1 0 1,0 1 0,0-1 0,0 0 0,0 0 0,0 0-1,-1 1 1,1-1 0,0 0 0,0 0 0,0 0-1,-1 1 1,1-1 0,0 0 0,0 0 0,0 0 0,-1 0-1,1 0 1,0 0 0,0 0 0,-1 1 0,1-1-1,-6 1 20,-21 10 1127,34-9-998,0 0-136,27 2 74,81 14-1265,-47-3-5112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1624,'0'0'265,"-2"7"-186,-6 37 33,-4 68 72,-21 122 101,16-137-121,3 67 18,-8 87 375,21-248-544,-20 246 725,17-154-444,3-68-223,-1 208 890,6-138 384,-4-95-369,1-2-944,1-1-1,-1 1 0,1-1 1,-1 1-1,1-1 0,-1 0 1,0 0-1,1 0 0,-1 0 1,0 0-1,0 0 0,1 0 1,-1 0-1,0 0 0,0 0 1,0-1-1,1-2 0,5-4 251,40-54 562,-36 46-676,0 0 0,2 1 0,0 0 0,24-21 0,-30 31-114,0 1 0,0 0 0,0 1 0,0 0 0,1 0 0,0 0 0,-1 1 0,12-2 0,-7 1-12,4-2 24,0 1 1,0 1-1,1 0 1,-1 1-1,1 1 1,19 0-1,-15 1 26,233-2 287,-166 0-341,-50 2 56,177 0 31,-168 0-57,193 0 29,-190 0-43,215 0 18,-209 0-31,234 0 19,-230 0-33,238 6 9,-240-5-16,238 1 6,-237-3-11,-5 0-5,211 4 19,-12 10-11,-204-9-4,-11 0-6,182 24 32,94 28 161,-305-54-168,0 0 3,-1 0 0,1-1 0,0-1 0,14 1 0,-23-1-35,-1 0-1,1 0 1,0 0-1,0 0 1,0 0-1,0-1 1,0 1-1,0 0 1,0 0-1,0 0 1,0 0-1,0 0 1,-1 0 0,1 0-1,0 0 1,0 0-1,0 0 1,0 0-1,0 0 1,0 0-1,0 0 1,0-1-1,0 1 1,0 0-1,0 0 1,0 0-1,0 0 1,0 0-1,0 0 1,0 0-1,0 0 1,0 0-1,0-1 1,0 1-1,0 0 1,0 0-1,0 0 1,0 0-1,0 0 1,0 0-1,0 0 1,0 0 0,0 0-1,0 0 1,0-1-1,0 1 1,0 0-1,0 0 1,0 0-1,0 0 1,0 0-1,1 0 1,-1 0-1,0 0 1,0 0-1,0 0 1,0 0-1,0 0 1,0 0-1,0 0 1,0 0-1,0 0 1,0 0-1,1 0 1,-1-1-1,0 1 1,-5-9-309,-1 1-1,0-1 1,-1 1 0,-12-13 0,-14-14-7552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5024,'0'0'729,"-2"3"-497,-13 22-95,-13 31 1,5 3-98,4-1-35,0 4 0,-2 1-3,0-5-2,4-10 0,1-16 0,12-26 14,1 0 0,-1 0 0,1 1 0,1 0 0,-1-1 0,1 1 0,-2 13 0,4-20-7,-1 0 1,1 0 0,0 1-1,0-1 1,0 0-1,0 0 1,-1 0 0,1 0-1,0 1 1,0-1 0,0 0-1,-1 0 1,1 0-1,0 0 1,0 0 0,-1 0-1,1 0 1,0 0-1,0 0 1,-1 0 0,1 0-1,0 0 1,0 0-1,-1 0 1,1 0 0,0 0-1,0 0 1,-1 0-1,1 0 1,0 0 0,0 0-1,-1 0 1,1 0 0,0 0-1,0 0 1,0-1-1,-1 1 1,1 0 0,0 0-1,-1-1 1,1-11 124,0 0 1,1 0-1,0 0 1,0 0-1,1 0 1,7-20-1,26-64 370,-29 79-491,8-18 426,35-106 343,-45 124-567,3-6 125,0 1 1,16-36-1,-22 57 329,-2 5-534,0 13-81,0-1 0,0 1 1,2-1-1,2 21 0,-2-35-50,3 17 59,10 11-18,28 46 1,-41-73-40,0-1 0,1 0 0,-1 0 0,1 0 0,0-1 0,0 1 0,-1 0 0,1-1 0,3 3 0,28 18-459,0-2 1,68 29 0,3-4-6599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7352,'-1'-4'216,"2"-5"-86,-1 1 0,2 0 0,-1 0 0,1 0 0,0 0 0,1 0 0,0 1 0,6-13 1,-1 3 249,1 0 0,18-24 1,-4 15-237,-12 18 136,66-19 89,-59 25-202,-1 5-111,0 1 0,0 0 0,26 11 0,-24-3 65,-12-6-81,8 6-2,-1 0 1,-1 2-1,0-1 1,-1 2-1,11 15 1,85 138 219,-72-98-203,-10-7-14,-8-18 15,32 57 0,-48-96-49,-1-5-3,-1 1 1,1-1 0,0 0-1,0 0 1,0 0 0,-1 1-1,1-1 1,0 0 0,1 0-1,-1 0 1,0 0 0,0-1 0,0 1-1,0 0 1,3 1 0,-4-15 108,-28-68 144,19 61-183,1-1 0,1 0 0,1 0-1,1-1 1,-4-36 0,10 51-52,-1 0 0,1 0 0,1 1 0,-1-1-1,1 0 1,0 0 0,1 1 0,4-10 0,-2 6-4,-1-1 11,2 0 0,-1 0 0,1 1 1,1-1-1,9-10 0,-10 13-16,1-1 9,0 0 1,1 0-1,1 0 0,-1 1 1,16-11-1,2-2 41,-14 12-36,-1 0 0,1 1-1,1 1 1,-1 0 0,1 0 0,15-4 0,3 6-6,-18 6 33,-4 3-46,-1 0 1,0 0 0,1 1 0,-2 0 0,1 0 0,-1 1-1,1 0 1,-2 0 0,1 1 0,-1 0 0,0 0-1,9 14 1,-6-8-5,-6-9-3,0 0 1,0 0-1,0 0 0,-1 1 1,0-1-1,0 1 1,2 6-1,10 29 11,3 12-9,-3-1-3,-2-3 0,-10-28-3,0 1 1,0 21-1,-2-23-3,5 39 0,-4-56-26,-1-1-1,1 0 1,0 1 0,-1-1 0,1 0 0,0 0 0,0 0 0,0 0 0,0 1 0,0-1 0,0 0 0,0-1 0,0 1 0,0 0 0,1 0 0,-1 0 0,0-1 0,1 1 0,-1-1 0,0 1 0,1-1 0,-1 1 0,1-1 0,-1 0 0,0 0-1,1 1 1,2-1 0,0 0-754,20 5-7414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 7088,'-29'0'44,"16"-1"29,0 1 1,0 0 0,-1 1-1,1 1 1,0 0-1,0 1 1,0 0 0,-22 9-1,22-7-56,-26 14 84,24-9-56,0 1 0,1 0 1,0 1-1,1 1 0,-23 27 1,35-38-37,1-1 0,-1 0 0,0 1 0,0-1 0,1 0 0,-1 1 0,0-1 0,1 1 0,0-1 0,-1 1 0,1-1 0,0 1 0,0 0 0,0-1 0,0 1 0,0-1 0,0 1 0,0-1 0,0 1 0,1-1 0,-1 1 0,1-1 0,-1 1 0,1-1 0,0 1 0,-1-1 0,1 0 0,0 1 0,0-1 0,0 0 0,0 0 1,0 1-1,2 1 0,1 0 11,0 0 1,0 0 0,0 0-1,1 0 1,-1-1-1,1 0 1,-1 0 0,1 0-1,7 2 1,3-1 54,0 0 0,0-2 0,1 1 0,27-3 0,-30-1-10,0 0 1,-1-1 0,1-1-1,-1 0 1,0-1 0,0 0 0,0 0-1,-1-2 1,0 1 0,0-2-1,0 1 1,-1-1 0,-1-1-1,12-12 1,-19 19-47,65-81 653,-67 82-664,1 1 1,0 0-1,0-1 1,0 1-1,0 0 0,-1-1 1,1 1-1,0 0 1,0 0-1,0 0 1,0 0-1,0 0 1,0 0-1,0 0 1,0 0-1,-1 0 0,1 0 1,0 1-1,0-1 1,0 0-1,0 1 1,0-1-1,-1 0 1,1 1-1,0-1 1,0 1-1,-1-1 1,2 2-1,10 6 6,-1 1 0,0 0 0,-1 0 0,0 1 0,15 20 0,-4 2-11,-20-30-2,3 4-114,-1 1 0,1-1 0,0 0 0,0 0 0,0 0 0,1-1 0,0 0 0,0 0 0,1 0 0,-1 0 0,11 6 0,0-2-6380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7624,'24'-6'97,"-24"6"-92,1 0 0,0 0 0,0 0 0,0 0 0,0 0 0,-1 1 0,1-1 0,0 0-1,0 1 1,-1-1 0,1 0 0,0 1 0,-1-1 0,1 1 0,0-1 0,-1 1 0,1-1 0,0 1 0,0 1 0,1-1 4,11 16 77,1 0-1,-2 1 0,0 1 1,15 34-1,-10-20-33,-8-17-11,-2 0 1,0 1-1,-1 0 1,-1 0 0,5 28-1,-6-20 29,4 49 0,-8-69-23,2 1 9,-1-5 1,-1-4-5,-1-12 24,1 1-1,1 0 0,1-1 1,0 1-1,1 0 1,0 0-1,1 0 1,0 0-1,2 0 0,-1 1 1,11-17-1,-11 20-46,-3 7-3,0 0-1,1 0 1,-1 0 0,0 0 0,1 0-1,-1 0 1,5-2 0,5-6 65,1 0-1,0 1 1,1 1 0,0 0-1,19-9 1,-22 13-66,-9 3-12,1 1 1,0 0 0,0 0 0,0 0-1,0 0 1,0 1 0,0-1 0,0 1-1,0-1 1,3 1 0,9 0 44,0 1 0,0 0 0,1 1 0,-1 0 0,0 1 1,22 9-1,-25-9-40,-9-2-11,-1 0 0,1 0 0,0 1 0,0-1 1,-1 0-1,1 1 0,-1 0 0,1-1 1,-1 1-1,3 3 0,19 17 76,41 52 1,-55-61-76,-1-2 5,-1 0-1,-1 0 0,1 0 1,-2 1-1,9 19 0,-15-29 35,13-72 32,-12 62-70,0 1 0,1 0-1,0 0 1,1 1 0,-1-1 0,1 0 0,1 1 0,-1 0 0,8-10 0,-4 5-4,-3 7 1,-1-1 0,1 1 0,-1-1-1,1 1 1,6-4 0,1-1 5,0 0 0,1 1 0,13-7 0,-12 13 16,8 4-21,-1 1 1,0 0 0,0 2-1,-1 1 1,1 0 0,19 10-1,21 13-4,-4 3-2,-13 0 0,37 36-8,-60-57 8,1-5 0,3-5 1,-16-2 1,1-1 0,-1 0 0,0 0 0,1-1 0,-1 0 0,0 0 0,8-6 0,44-29 15,-55 34-17,19-13 34,37-37 1,-27 23-2,-3 0 13,-30 31-45,0-1 0,-1 1 0,1-1 0,-1 1 1,1-1-1,-1 1 0,1-1 0,-1 1 0,1 0 0,0-1 0,-1 1 0,1 0 0,0-1 0,-1 1 0,1 0 0,0 0 0,-1 0 0,1 0 0,0 0 0,0 0 0,0 0 0,11-2 2,-10 2-3,0 1 0,0-1 0,0 1 0,0 0 0,0 0 0,0 0 0,0 0 0,0 0 0,0 0 0,-1 0 0,1 0 0,0 1 0,-1-1 0,3 3 0,6 7-3,-5-5-2,0 0-1,0 0 0,1-1 1,9 7-1,-13-10-26,-1-2 22,-1 1 1,1 0-1,0-1 1,-1 1-1,1-1 0,0 0 1,0 1-1,0-1 1,-1 1-1,1-1 0,0 0 1,0 0-1,0 0 1,1 1-1,-2-3 8,1 0-1,-1 1 1,0-1 0,1 0-1,-1 0 1,0 0 0,0 1-1,0-1 1,0 0 0,0 0-1,-1 0 1,1 1 0,0-1-1,-1 0 1,1 1 0,-1-1-1,0 0 1,0 1 0,-1-3-1,-18-26-10,17 27 14,1 0-2,0 0 0,0 0 0,-1 0 0,1 1 0,-1-1 0,1 1 0,-1 0 0,0 0 0,0 0 0,-6-3 0,-3-1-1,4 1 2,-1 0-1,1 1 1,-12-4 0,11 5 0,-1 0 0,-20-2 0,-22 4 0,41 3 0,1-1 0,-20 6 0,23-5 0,0 1 0,0 0 0,0 0 1,-9 6-1,9-3 1,0-1-1,1 1 1,-1 0 0,1 0-1,1 1 1,-1 0 0,-6 11-1,7-5-5,2 11 2,-1 29 1,7-34-17,37 79-8,-26-77-19,85 76-26,-74-77 16,0-2 1,50 27 0,-56-35 42,36 18-75,-37-21 76,-9-3 2,1 0 1,-1 0-1,1-1 1,0-1-1,0 0 0,0 0 1,0-1-1,0 0 1,14-1-1,-11-3-22,10-8 8,-1 0-1,39-27 1,70-46-1328,-58 38-5208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254 361 6368,'39'0'80,"-40"1"-76,0-1 1,-1 1 0,1 0-1,-1 0 1,1-1 0,0 1 0,0 0-1,0 0 1,-1 1 0,1-1-1,-1 2 1,1-2 1,-7 5 26,-1-1 0,0 1 0,0-1 0,-16 6-1,11-6-18,-5 5 30,-3 0-2,0 1 1,0 2-1,1 0 0,-24 20 1,40-29-30,0 0 0,1 1 0,0-1 0,0 1 1,0 0-1,1 0 0,-1 0 0,1 0 0,0 1 1,1 0-1,-1-1 0,1 1 0,0 0 0,-1 8 0,6-6 42,4-1-39,0 0 0,0-1 0,0 0 0,17 10-1,-8-9 40,-9-5-36,1 0-9,0 1 0,-1-2 0,1 1 1,0-1-1,0-1 0,0 1 0,0-1 0,0-1 0,0 1 0,0-1 1,13-4-1,5-3 58,0-2 0,-1 0 0,0-2-1,28-18 1,-41 23-38,-9 5-4,-1 0-1,1 0 1,0 0-1,-1 0 1,1-1-1,-1 1 1,1-1-1,-1 1 1,0-1-1,0 0 1,1-3-1,3-3 59,-1 0 0,0-1-1,0 0 1,-1 0 0,-1 0 0,0 0 0,0-1-1,-1 1 1,0-1 0,0-19 0,-9-6 18,7 34-73,-1-1 1,0 1-1,1-1 0,-1 1 1,0 0-1,-1-1 0,1 1 1,0 0-1,-1 0 1,1-1-1,-1 1 0,0 1 1,-2-4-1,-4-3 28,1-1-19,4 5-11,1 1 0,-1-1 0,0 1 0,-1 0 0,1 0 0,-1 0 1,-3-2-1,0 0 35,0 1 0,0-1 1,-14-5-1,17 8-42,1 1-1,0 0 1,-1 0-1,1 0 0,-1 1 1,0-1-1,1 1 1,-1 0-1,1 0 1,-1 0-1,0 0 1,-5 2-1,8-2-11,-1 1-1,1 0 1,0 0-1,0-1 1,0 1-1,0 0 1,0 0-1,1 0 1,-1 0-1,0 0 1,0 0-1,1 1 1,-1-1 0,0 0-1,1 0 1,-1 0-1,1 1 1,0-1-1,-1 0 1,1 1-1,0 1 1,0-2-2,2 5 9,16 13-1,-12-15-13,-1-1 1,1 1-1,0-1 1,1 0-1,8 3 1,10 0-2,0-1 1,0-2 0,50 2 0,-63-5-2,26 0-10,169-13-5,-167 6-23,10-8 10,70-32 0,-94 31-30,65-59-42,-80 64 82,0 0 0,-1 0 0,0-1 0,-1 0-1,0 0 1,10-20 0,-17 28 10,-1 0 1,1 0-1,-1 0 1,0 0-1,0 0 0,0-1 1,0 1-1,-1 0 1,0-1-1,0 1 0,-1-6 1,1 5 3,0 4 4,0 0 0,0 1 1,0-1-1,0 0 0,0 0 1,0 0-1,-1 0 0,1 0 1,0 0-1,-1 0 0,1 1 1,0-1-1,-1 0 0,1 0 1,-1 0-1,0 1 0,0-2 1,-1 0-3,2 1 4,-1 1 0,1-1 0,0 1 0,-1 0 0,1-1 0,0 1 0,-1-1-1,1 1 1,-1 0 0,1 0 0,-1-1 0,1 1 0,-1 0 0,1 0 0,-1-1-1,1 1 1,-1 0 0,1 0 0,-1 0 0,1 0 0,-1 0 0,-2 1 0,1 0 0,-1 0 0,1 0 0,0 0 0,0 1 0,0-1 0,0 1 0,0 0 0,0 0 0,0 0 0,0-1 0,1 2 0,-2 1 0,0-1 1,0 0 1,0 1 0,-1-1 0,1 1 0,1 0 0,-1 0 1,1 0-1,-4 7 0,-2 6 1,-2 0-1,5-10 3,1 1-1,-1-1 0,2 1 1,-1 0-1,-1 9 0,-2 1 9,-2 4-3,2-1 0,0 1 1,2 0-1,-5 33 0,2 202 102,10-167-103,0-53 6,32 250 37,-28-258-50,-3-16 1,0 0 0,1 24 0,-1 19 3,-3-43-5,-1 0-1,-3 21 1,3-27-110,-1 0 1,0 0-1,-1 0 1,0 0-1,0-1 1,0 1-1,-1-1 1,0 0-1,0 0 1,-7 7-1,-13 17-5857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15 519 7264,'-2'-4'0,"0"1"0,0-1 1,0 0-1,1 0 0,-1 0 1,1 0-1,0 0 0,-1-8 0,4 10 15,-1 0-1,1 0 1,-1 0-1,1 0 1,0 0-1,0 0 0,0 0 1,0 1-1,0-1 1,4-2-1,2-1 33,-1 0 0,1 0 0,1 0 1,-1 1-1,1 0 0,0 1 0,12-4 0,-10 4-4,161-68 857,9 11-452,-139 47-200,168-53 68,-169 53-248,24-11-106,264-104-969,-246 91-4813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27 236 6552,'-2'-19'160,"-1"0"1,-9-33 0,3 13 70,11 61-81,-2-16-122,1 0 1,0 0-1,0 0 0,0 0 1,4 8-1,12 35 176,33 64 0,-43-97-186,-4-10 2,0 0 1,1-1-1,-1 1 1,9 9-1,10 12 160,46 43 0,-66-69-162,0 0-1,-1-1 1,1 1 0,0 0-1,0-1 1,-1 1 0,1-1-1,0 0 1,0 0 0,0 0-1,0 0 1,0 0 0,-1 0-1,1 0 1,0 0 0,0-1-1,0 1 1,-1-1 0,1 0-1,0 1 1,0-1 0,-1 0-1,4-2 1,7-4 37,-1 0 0,0 0-1,0-1 1,-1-1 0,0 0 0,-1 0 0,1-1-1,-2 0 1,0-1 0,9-13 0,-15 21-20,0 0 1,-1 0-1,1 0 0,0-1 1,-1 1-1,0 0 1,0 0-1,0-1 0,0 1 1,0-7-1,1-4 22,2-1-17,3-40 215,-2 9-4,2 1-1,21-77 1,-27 120-221,-1-1 1,1 1-1,0 0 0,0-1 1,0 1-1,0 0 0,1 0 1,-1 0-1,1 0 0,-1 0 1,4-3-1,-3 3-7,-1 2-13,0-1 1,0 1 0,0 0 0,0 0-1,0 0 1,0 0 0,0 0-1,0 0 1,0 0 0,0 0-1,0 0 1,0 0 0,0 1 0,0-1-1,0 0 1,1 1 0,3 1 13,4-1-8,25 9 39,11 9-10,16 12-35,49 18-1394,-62-30-5536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12 7536,'0'0'88,"6"-2"-25,-6 2-55,0 0-1,0 0 0,0 0 0,0 0 1,-1 0-1,1 0 0,0 0 0,0 0 1,0 0-1,0 0 0,0 0 0,0 0 1,0 0-1,0 0 0,0 0 0,0-1 1,0 1-1,0 0 0,0 0 0,0 0 1,0 0-1,0 0 0,-1 0 0,1 0 1,0 0-1,0 0 0,0 0 0,0-1 1,0 1-1,0 0 0,0 0 0,0 0 1,0 0-1,0 0 0,0 0 0,0 0 1,1 0-1,-1 0 0,0 0 0,0-1 1,0 1-1,0 0 0,0 0 0,0 0 1,0 0-1,0 0 0,0 0 1,0 0-1,0 0 0,0 0 0,0 0 1,0 0-1,0 0 0,0 0 0,1-1 1,-1 1-1,0 0 0,0 0 0,0 0 1,0 0-1,0 0 0,-4-1 35,1 0 0,-1 0 1,0 0-1,0 0 0,0 1 0,0 0 0,0-1 1,0 2-1,0-1 0,-6 1 0,1 0-8,6-1-15,0 1 0,1-1 0,-1 1 0,0 0 0,1-1 0,-1 1 0,1 0 0,-1 0 0,1 1 1,-1-1-1,-3 3 0,-6 5 40,0 1 0,1 0 0,0 0 0,1 1 0,0 0 0,0 1 0,1 0 1,-8 15-1,7-12-38,6-7 3,-1 0 0,1 0 0,-6 16 0,4-8 14,1 0-1,-4 21 1,7-30-28,1 0 0,0 0 0,1-1 0,0 1 0,0 0 0,0 0 0,1 0 0,0 0 0,2 10 0,4-10 24,-2-3-29,1 0 0,0-1 1,1 0-1,-1 0 0,1 0 1,-1-1-1,1 0 0,0 0 1,0 0-1,0-1 0,10 1 1,5-1 5,0 0 0,0-2 1,1 0-1,-1-1 0,33-9 1,-37 7-8,-9 2 2,0-1 1,-1 0 0,1-1-1,11-5 1,-1-1 28,1-1-1,-1 0 1,-1-1 0,0-1-1,25-23 1,8-20 201,-47 52-161,4-2-9,-7 6-62,0 0-1,-1-1 0,1 1 1,0 1-1,0-1 1,0 0-1,0 0 0,0 0 1,-1 0-1,1 1 1,0-1-1,0 0 0,0 1 1,-1-1-1,1 0 0,0 1 1,0-1-1,-1 1 1,1-1-1,0 2 0,1-1 5,50 40 43,-24-13-47,-22-22-5,33 28-14,-36-33 14,-1 1 0,1 0 0,0-1 0,0 0 0,-1 1 0,1-1 0,0 0 0,0-1 0,0 1 0,1 0 0,-1-1 0,0 0 0,0 1 0,5-2 0,-2 0-2,-1 0 0,1-1 0,0 1 1,-1-1-1,1-1 0,-1 1 0,1-1 0,-1 0 0,9-7 0,2-3-18,22-23-1,-10 8 13,-1 3 8,-22 21 1,30-18 2,-29 18 0,0-1 4,0 1 0,0 0 0,0 1-1,0-1 1,1 1 0,8-2 0,-11 4 0,-1 1 1,0-1-1,1 1 0,-1 0 1,0 0-1,1 0 1,-1 1-1,0-1 1,1 1-1,-1 0 1,0 0-1,0 0 0,0 0 1,1 1-1,-1-1 1,-1 1-1,5 2 1,2 1 0,-5-3-2,-1 1 1,1-1-1,-1 1 1,0-1-1,1 1 0,-1 0 1,-1 0-1,5 6 1,3 1 9,-2 0-1,1 1 1,9 18 0,36 94 36,-41-95-49,6-6-2,6-5 0,-14-14 0,-1-1-1,0 0 1,1 0 0,-1-1 0,1 0 0,12-1 0,-20 0-1,4 1 1,1-1-1,-1-1 0,0 1 0,0-1 0,0 0 0,10-4 1,3 0-1,50-15 1,-34 5 0,38-21 1,-65 32 1,-1-2-1,0 1 1,-1-1 0,1-1 0,-1 1-1,0-1 1,-1 0 0,10-13 0,-9 10 1,6-6 19,-1-2-1,-1 1 1,0-1 0,11-28 0,12-33 123,-33 77-90,0 2-49,0 1 0,0-1 0,0 0 1,-1 1-1,1-1 0,0 1 0,0-1 0,0 1 0,-1-1 1,1 1-1,0 0 0,-1-1 0,1 1 0,-1 0 0,1 0 1,-1-1-1,1 1 0,-1 0 0,1 0 0,-1 1 0,9 20 44,-8-19-49,13 45 50,-8-31-34,1-1 0,0 0 1,19 30-1,-3-22-13,-18-21-127,-1 0 0,1-1 1,-1 1-1,1-1 0,0 0 0,-1-1 0,1 1 1,0-1-1,1 0 0,8 1 0,19 3-6663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8248,'0'0'0,"7"-9"24,6 0-24,17 15-8,29 9 8,16 1-216,5 1 216,-2-1-5560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5208,'12'6'-35,"-1"1"-1,0 1 1,0 0 0,19 18 0,-8-2-90,-19-21 218,-2-1 0,2 8-14,-2-7 221,1 1 0,4 9 112,-1 0 1,5 19-1,-10-30-332,0 0-1,0 0 1,0 0 0,0 0-1,-1 0 1,1 0 0,-1 0-1,1 0 1,-1 0-1,0 0 1,0-1 0,0 1-1,0 0 1,0 0 0,-2 2-1,-19 20 468,20-22-517,0 0 147,-10 6 314,-17-10 211,29 2-697,0 0-1,0 0 0,0 0 1,-1 0-1,1 0 0,0 0 1,0 0-1,0 0 0,0 0 1,0 0-1,0 0 0,-1 0 1,1 0-1,0 0 0,0 0 1,0-1-1,0 1 0,0 0 1,0 0-1,0 0 0,-1 0 1,1 0-1,0 0 0,0 0 1,0 0-1,0-1 0,0 1 1,0 0-1,0 0 1,0 0-1,0 0 0,0 0 1,0-1-1,0 1 0,0 0 1,0 0-1,0 0 0,0 0 1,0 0-1,0 0 0,0-1 1,0 1-1,0 0 0,0 0 1,0 0-1,0 0 0,0 0 1,0 0-1,0-1 0,0 1 1,0 0-1,1 0 0,-1 0 1,0 0-1,0 0 0,0 0 1,0 0-1,0 0 0,0-1 1,0 1-1,1 0 0,-1 0 1,1-4 13,1 0 1,0-1-1,-1 1 1,1 0-1,1 0 1,-1 1-1,1-1 1,-1 0-1,1 1 1,0 0-1,1-1 1,-1 1-1,4-3 1,30-29 178,-19 14-478,-1 0 0,-1-1 1,16-30-1,4-11-6292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594 163 4312,'0'0'56,"-2"3"-9,-6 4 3,-1-1 0,1-1 1,-1 1-1,0-2 1,-1 1-1,1-1 1,-14 4-1,10-3-27,-10 5 57,0 0 0,1 2-1,0 1 1,-20 15 0,35-23-53,-5 4 119,-1 0 0,-21 21 0,12-8-78,-63 52 375,77-67-415,-38 34 549,-79 90 0,124-129-553,0-1 0,0 0 0,0 0 0,0 1-1,0-1 1,1 0 0,-1 1 0,1-1 0,-1 1 0,1-1-1,-1 1 1,1-1 0,0 1 0,-1-1 0,1 1-1,0-1 1,0 1 0,0-1 0,0 1 0,1-1-1,-1 1 1,0-1 0,1 1 0,-1-1 0,1 1 0,0 1-1,0-2-15,6 3 200,12 1-112,1-2 0,20 1 0,-19-3-22,0-1 0,-1 0 0,1-2 1,30-7-1,-34 6-48,6-1 38,0-2-1,-1 0 0,36-15 0,-38 13-42,5-2 40,-1-1 0,45-27 0,-54 29-44,3-5 64,-11 8-50,2-3-10,0 0 0,-1 0 0,0-1 1,0 0-1,-1 0 0,0-1 0,7-14 0,-8 8 32,-2 4 11,1 0 1,1 0-1,7-12 1,-13 25-63,0 0 0,0-1 0,1 1 0,-1 0 0,0 0 0,0 0 0,0 0 0,0 0 0,0 0 0,0 0-1,1-1 1,-1 1 0,0 0 0,0 0 0,0 0 0,0 0 0,0 0 0,1 0 0,-1 0 0,0 0 0,0 0 0,0 0 0,0 0 0,0 0 0,1 0 0,-1 0 0,0 0 0,0 0 0,0 0 0,0 0 0,1 0 0,-1 0 0,0 0 0,0 0 0,0 0 0,0 0 0,1 0 0,-1 0 0,0 1 0,0-1 0,0 0 0,0 0 0,0 0 0,0 0 0,0 0 0,1 0 0,-1 0 0,0 1 0,0-1 0,0 0 0,0 0 0,0 0 0,0 0 0,0 1 0,5 8 14,-2 36 27,10 46-9,-7-74-20,5 3-6,23 32 1,-21-41-2,28 14-1,-29-20-5,-1-1-1,1 0 0,15 3 1,-6-3-1,30 1 0,-31-4 0,35-3 0,-36 0 0,0-2 0,20-6 0,-20 5 0,-1-2 0,23-11 0,-27 10 0,1 0 0,25-21 0,-32 21 0,1 1 0,-1-1 0,-1-1 0,11-14 0,-11 12 0,-1 0 0,0 0 0,-1 0 0,5-14 0,-6 9 0,0 0 0,0 1 0,0-18 0,-2 13 0,-2 1 0,-1-21 0,-1 20 0,-8-31 0,-10-15 0,12 49 0,-14-27 0,16 35 0,0 0 0,0 1 0,-12-12 0,14 16 0,0 0 0,-1 0 0,0 0 0,0 0 0,-9-4 0,11 7 0,0 0 0,1 0 0,-1 0 0,0 0 0,0 0 0,0 1 0,0-1 0,0 1 0,-6 0 0,6 0 0,1 0 0,-1 1 0,0-1 0,1 1 0,-1 0 0,1 0 0,-1 0 0,1 0 0,0 0 0,-4 3 0,1 1 0,0 0-1,0 0 1,0 0 0,1 1 0,0 0 0,0 0 0,0 0 0,-5 13-1,4-2-4,-7 103 2,12-91-3,20 133-5,-13-130-2,-4-20 7,2 9-1,1 0 0,1-1 0,1 0 1,18 33-1,-19-41 2,3 7-19,1 0 0,25 32 1,-34-50 19,-1 1 1,1-1-1,0 0 1,-1 0-1,1-1 1,0 1-1,0 0 1,0 0 0,-1-1-1,1 1 1,0-1-1,0 0 1,0 1-1,0-1 1,0 0-1,0 0 1,0 0-1,0-1 1,0 1 0,0 0-1,3-2 1,13 0-4,10-1 39,0-3-1,0 0 1,38-14 0,-61 18-16,1 1 0,0 0 1,0 0-1,-1 1 0,1 0 1,0 0-1,0 0 1,0 0-1,0 1 0,7 2 1,-6-2 1,1 1 10,0 0 0,0 0 0,0 1 1,0 0-1,-1 0 0,1 1 0,-1 0 0,14 9 0,-14-8-7,5 6 99,-6-3-94,0 1 1,-1 0 0,0 0-1,-1 0 1,6 16 0,-9-8 53,-5 1-54,-1-1 0,0 0 1,-10 20-1,5-21 22,-1-4-31,-1-2 0,0 1 0,-26 17 0,21-22 11,0-3-17,-1-2-1,1 0 1,-26-2 0,24-4 10,2-5-13,-1-1 1,1-1-1,-17-15 0,21 10 6,7 4-235,1 0 0,0 0 1,0-1-1,1 0 0,-3-22 1,0-22-6480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7712,'6'17'0,"5"21"0,23 86-2,-28-102-2,40 197-13,-31-130 16,-5 2 1,-2-25 64,24 97 0,-32-162-83,1 0 1,-1 0 0,0 0-1,0 0 1,1-1 0,-1 1-1,0 0 1,1 0-1,-1 0 1,1-1 0,-1 1-1,1 0 1,-1 0 0,1-1-1,0 1 1,-1-1-1,1 1 1,0 0 0,-1-1-1,1 1 1,0-1 0,0 1-1,0-1 1,0 0-1,-1 1 1,1-1 0,0 0-1,2 1 1,-2-1-207,16 4-4361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6368,'5'-5'4,"-3"4"-1,-1 0 0,0 0 0,1-1 0,-1 1 0,0-1 0,0 1 0,0-1 0,0 1 0,-1-1 0,1 0 0,0 1 0,-1-1 0,1 0 0,0-2 0,0 1 68,0 4-61,0-1 1,1 0 0,-1 1 0,0-1-1,1 1 1,-1-1 0,0 1-1,1 0 1,-1-1 0,0 1-1,0 0 1,0 0 0,0 0-1,0 0 1,0 0 0,0 0-1,0 0 1,0 0 0,1 2-1,11 23 8,-11-22-7,5 7 14,-1-1-1,1 0 1,1-1 0,0 1-1,0-1 1,1-1-1,0 0 1,0 0-1,1-1 1,0 0-1,0 0 1,20 8-1,-18-8 4,1-1-1,-1 0 1,2-1-1,-1 0 1,0-1-1,1-1 1,0 0-1,0-1 1,0 0-1,22-1 1,-26-2 18,0 0 0,0-1 0,0 0-1,18-7 1,-24 7 1,1 1-1,-1-2 0,0 1 0,0-1 0,0 1 0,0-1 1,0 0-1,-1 0 0,1-1 0,-1 1 0,0-1 0,0 0 1,5-8-1,-7 10-24,0 0 0,1 0 1,-2 0-1,1-1 0,0 1 1,0 0-1,-1-1 0,1 1 1,-1 0-1,0-1 0,0 1 1,0-1-1,0 1 0,0-1 1,0 1-1,0 0 0,-1-1 0,0 1 1,1 0-1,-1-1 0,0 1 1,-2-3-1,-15-19 65,6 16 133,-5 3-146,0 0 0,0 1 1,-22-2-1,17 7 93,-106 22 55,101-14-108,-99 55 35,124-63-141,0 1-1,0-1 1,0 0-1,0 1 1,0 0-1,1-1 1,-1 1-1,-2 3 1,-8 12 11,1 1-1,1-1 1,0 2 0,-6 19-1,15-36-15,0-1-1,1 1 0,0 0 1,-1-1-1,1 1 1,0 0-1,-1-1 0,1 1 1,0 0-1,0-1 1,1 1-1,-1 0 0,1 2 1,5 25 7,1 0 1,2-1 0,13 29-1,-21-54-8,1 1 0,0-1 0,0 0 0,0 0 0,0 0-1,0 0 1,4 4 0,16 17 7,24 22 1,36 15-5,-82-61-5,36 21 8,160 52-1201,-91-41-4847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1712,'2'5'25,"1"5"30,0 0 0,-1 0 0,-1 1 1,1-1-1,-2 1 0,1-1 0,-2 1 0,1-1 0,-3 13 0,-14 156 1386,-19 36-51,31-179-982,-2 73 1,6-76-153,-2 143 174,4-138-156,13 289 567,-8-215-754,-4-66 114,21 303 412,-16-251-547,-4-59 94,13 178 201,-14-169-255,6 86 299,2-104-119,-9-28-171,0-2-106,-1 1-1,1-1 1,-1 1-1,1-1 1,-1 0-1,0 1 1,1-1-1,-1 1 1,1-1 0,-1 1-1,0-1 1,1 1-1,-1-1 1,0 1-1,0-1 1,0 1-1,1 0 1,-1-1-1,0 1 1,0-1 0,0 2-1,0-1 11,0 0 1,0 0-1,1-1 0,-1 1 1,0 0-1,0 0 0,0 0 1,1-1-1,-1 1 0,1 0 0,-1 0 1,0-1-1,1 1 0,-1 0 1,1-1-1,0 1 0,-1-1 1,1 1-1,-1-1 0,1 1 0,0-1 1,1 2-1,20-2 242,0-1-1,41-6 1,3-1 37,141 3 230,-170 8-381,44 9 0,-35-4-10,107 14 21,-116-17-83,185 32 29,-170-29-56,232 29 23,-223-30-30,252 19 20,-246-21-26,293 27 16,-284-24-30,320 27 11,-318-28-25,291 35 2,-301-32-2,94 18-1,26 7-4,-5-1-2,-10-4 1,134 19 15,-113-18 31,-174-27-28,-1 0 16,0-1 0,32 2 1,-50-5-9,-4-3-1,-107-104-1628,51 45-6638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262 225 6192,'10'-47'262,"-9"45"-67,-3 3-151,0-1 0,0 0 0,0 1 1,0-1-1,0 1 0,1 0 0,-1 0 0,0 0 0,0-1 0,1 2 0,-1-1 0,0 0 0,1 0 1,-3 3-1,-16 20-25,16-19 20,-6 8 16,0 1 0,0-1 0,2 2 1,-9 19-1,8-17-28,-45 100 239,42-87-243,-1 2 43,1 0-1,-12 55 0,17-57-45,-1 3 68,4-8-39,-5 22 46,-3 86 0,19 62 313,-6-191-135,10-39 47,-7 23-264,-1 1 0,5-23 0,20-118 145,-10 38 73,3 8-77,11-55 10,-7 37 119,-2 38-256,-12 55 110,-5 13-96,2-3-7,0-1 0,2 2 0,23-39 0,-29 54-57,1-4 33,1 0 1,0 0-1,1 1 0,0 0 0,1 0 1,-1 0-1,14-9 0,-18 16-39,-1 1 0,0-1 0,1 1-1,-1-1 1,1 1 0,-1 0-1,1 0 1,-1 0 0,1 0 0,-1 0-1,1 1 1,-1-1 0,0 1 0,1-1-1,-1 1 1,0 0 0,1 0 0,-1 0-1,4 3 1,33 24 53,-35-25-70,8 11 51,42 90 21,-40-71-35,10 41 0,13 32 4,35 35-4,-55-117-20,89 89 4,-104-110-16,0-1 0,1 0-1,-1 0 1,1 0 0,-1 0-1,1-1 1,4 3 0,8 3-188,0-1 1,0 0 0,1-1-1,0-1 1,0-1 0,0 0-1,20 1 1,48 0-7308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1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73 545 6280,'0'0'225,"0"-5"-33,2-8 93,-2 13-271,0 0 1,0 0-1,1 0 0,-1 0 1,0 0-1,0 0 1,0-1-1,0 1 1,0 0-1,0 0 0,0 0 1,1 0-1,-1 0 1,0 0-1,0 0 1,0 0-1,0 0 0,0 0 1,0 1-1,1-1 1,-1 0-1,0 0 0,0 0 1,0 0-1,0 0 1,0 0-1,0 0 1,0 0-1,0 0 0,1 0 1,-1 0-1,0 0 1,0 0-1,0 1 1,0-1-1,0 0 0,0 0 1,0 0-1,0 0 1,0 0-1,0 0 1,0 0-1,0 0 0,0 1 1,0-1-1,0 0 1,0 0-1,0 0 0,0 0 1,0 0-1,0 0 1,0 1-1,0-1 1,2 4 62,-1 1 1,-1 0 0,1 0 0,-1-1 0,1 1 0,-1 0 0,-2 8 0,-12 119 107,-7 3-1,2-12-112,-5 70-3,22-158-34,1-27-24,0 42 43,7 65 1,2-41 42,-8-69-2,2-10 4,7-29 79,8-58 0,-13 71-149,-4 18-9,7-34 134,-2-1 0,-1 1-1,-2-63 1,-5-102 99,1 155-106,5-328 351,6 267-444,-4 67 66,36-155 144,-33 171-198,14-34 0,-15 50-5,-1 6-49,0 0 1,1 1-1,-1 0 0,1 0 1,-1 0-1,9-1 1,-1 5 27,7 5-23,0 2 0,22 13 1,-25-8 3,28 33 4,8 22-19,17 40-10,-32-46 0,59 85-10,-76-117-11,91 152-2,-91-144 21,33 53-1,6 1 6,-6-17 1,-9-20 0,14 5-1424,-40-40-5696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2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1036 7448,'-15'14'0,"15"-9"0,1-4 0,-1 0 0,0-1 0,0 0 0,0 1 0,1-1 0,-1 1 0,0-1 0,0 1 0,1-1 0,-1 0 0,0 1 0,1-1 0,-1 1 0,0-1 0,1 0 0,-1 0 0,1 1 0,-1-1 0,1 0 0,-1 0 0,0 1 0,1-1 0,-1 0 0,1 0 0,-1 0 0,1 0 0,-1 0 0,2 0 0,41 3 0,37-6 0,122-28 10,-158 21 45,212-52 44,-201 48 41,230-57 62,-229 57-27,203-35 57,-214 43-145,-5 3-36,143-10 90,-42 8-4,-73 2-81,-49 2-51,-118-10-18,48 3 12,1-1 1,1 3 1,15 4 11,1 2 0,-1 1-1,1 2 1,0 1 0,-55 15 0,86-18-8,-1-1 1,1 1 0,-1 0-1,1 0 1,-1 0-1,1 0 1,0 1-1,-4 1 1,-21 18 17,0 2 0,-35 37-1,42-33 33,-2 19-18,-21 55 1,36-72 10,3 14-15,2 43 0,2-85-29,0 1 0,0 0 1,1 0-1,-1-1 0,0 1 1,1-1-1,-1 1 0,1 0 1,-1-1-1,1 1 0,0 1 1,7 9 5,-1 0-1,1 0 1,1-1 0,0 0 0,16 14 0,-24-24-6,1 0 0,-1 0-1,1 1 1,0-1 0,-1 0 0,1 0 0,0 0-1,0-1 1,3 2 0,21 5 8,0-1-1,0-2 1,35 3 0,-29-10 9,13-8-7,66-26 0,-107 35-11,0 0 1,-1 1-1,1-1 0,0-1 0,-1 1 0,3-3 0,33-29 11,45-51 1,-81 82-11,0 0 0,-1 0 0,1-1 0,-1 0 0,0 1 0,3-7 0,20-53 14,16-64 1,-33 84 3,-5 19-12,1-7-3,-2 0 1,0 0-1,-2-1 0,-2 1 0,-5-37 1,-30-152 10,28 176-10,2 7-2,-34-135 23,30 139 23,-2 0-1,-24-44 1,35 75-4,0 6-1,-2 6-30,1 1-1,0-1 1,1 1-1,0 0 0,0 0 1,1 0-1,0 0 1,2 16-1,-1-15-14,3 58 22,0-38-19,4 74-1,13 143-10,2-33 0,-15-171-18,38 146-7,-33-160-1,4-1 11,39 54 0,-54-82 20,1 0 0,-1-1 0,0 1 0,1-1 0,0 1 0,-1-1 0,1 0 0,0 0 0,2 2 0,26 12-11,59 21 0,-61-30 7,41 1-1,-45-5 6,33-4 1,-34 0 0,33-7 0,21-15 1,62-41 8,-115 48 6,4-9 1,45-56 0,-57 56 32,46-110 31,-55 110 1,9-81 42,-17 90 13,0 12-105,0 0 0,-1-1 0,0 1 0,0 0 0,-1 0 0,1 0 0,-1 0 0,0 0 0,0 1 0,-1-1 0,1 1 0,-1 0 0,0 0 0,0 0 0,0 1 0,-1-1 0,-7-4 0,2 3-2,6 3-14,1 1 1,-1-1-1,1 1 1,-1 0-1,0 0 0,0 0 1,1 0-1,-1 1 1,0-1-1,-5 1 1,-18-1 44,0 1 1,0 1-1,0 1 1,0 2-1,-26 7 1,1 8-25,33-9 45,0 7-45,0 0 0,-27 35 0,32-30 13,-39 107 20,47-103-40,4-7-17,2 0-1,0 0 1,3 32 0,4-34 10,1-7-14,0 0 0,0 0 1,1-1-1,17 14 0,-10-16 21,7-2-14,1-2 0,29 1 1,-30-6 5,110-38 10,-106 27 4,2-8-19,-2-2 1,39-40-1,-45 35 20,65-133 17,-73 127-24,26-147 17,-35 142-10,2-168 18,-7 165-18,1 17-17,0-7 1,-1 0 0,-2 0 1,-9-45-1,-6 15 32,15 53-35,0 0 0,-1 0-1,0 0 1,-1 0-1,-9-12 1,13 20-13,1 1 0,-1 0 0,1 0 0,-1-1 1,0 1-1,1 0 0,-1 0 0,0 0 0,1 0 0,-1 0 0,0 0 0,0 0 1,1 0-1,-1 0 0,0 1 0,1-1 0,-1 0 0,1 0 0,-1 1 0,0-1 1,1 0-1,-1 1 0,1-1 0,-1 0 0,1 1 0,-1-1 0,1 1 0,-1-1 0,1 1 1,-1-1-1,1 1 0,-1-1 0,1 1 0,0 0 0,-1-1 0,1 1 0,0-1 1,0 1-1,0 0 0,-1 0 0,-2 11 12,0-2-11,1-1 0,1 0 0,-1 1 1,1-1-1,1 20 0,2 44 8,11 37-8,9 8 1,5 1-3,-14-62-3,37 133-14,-44-166 6,5 14-6,1-1-1,30 65 1,16 3-25,-47-92 7,1-3 21,1-1 0,0 0 1,14 6-1,-12-11-20,0-6 23,-1 0 0,0 0 0,26-8 0,-24 1-3,21-22 4,-31 25 8,-1 0 0,0-1-1,-1 1 1,1-1 0,4-10 0,-4 5 0,0 0 0,-1 0 0,4-16 0,5-48 0,-7 33 5,2-11 32,3-87 1,-11 137-36,0-3 20,0 0 0,0 0 0,1 0 0,-1 0 0,2 1 0,-1-1 0,3-7 0,-3 13 32,0-3 10,-1 4-60,0 0 0,0-1 0,0 1 0,0 0-1,0 0 1,0-1 0,0 1 0,0 0 0,0-1 0,0 1 0,0 0-1,0 0 1,0-1 0,0 1 0,0 0 0,0-1 0,1 1 0,-1 0-1,0 0 1,0-1 0,0 1 0,0 0 0,1 0 0,-1 0 0,0-1-1,0 1 1,1 0 0,-1 0 0,0 0 0,0 0 0,1-1 0,17 7 10,0 1 1,0 1 0,-1 0 0,0 1 0,31 23 0,-12 0-12,-30-26-4,0 0 1,-1 1-1,0 0 1,0 0-1,-1 1 1,0-1-1,0 1 0,-1 0 1,0 0-1,0 0 1,-1 0-1,2 12 1,42 195-16,-32-139-9,-12-65 15,-2-3 6,2-1 0,-1 0 0,1 1 1,0-1-1,0 0 0,1 0 0,0 0 0,0-1 0,5 8 1,27 30-27,-25-37 4,1-3 18,1 0 1,-1-1 0,1 0 0,0-1 0,0-1 0,0 0 0,13 0 0,6-2-2,37-5 0,-58 5 7,1-1-1,-1 0 1,0-1 0,0 0-1,0-1 1,0 0-1,0-1 1,14-9 0,-17 10 0,7-8-4,15-26-1,-22 25 7,0 0 0,8-18 0,-4 0 7,-1 0-1,11-57 1,-19 78-3,33-143 77,-35 150-66,12 13 17,1 13-20,7 27-8,8 9 1,-21-45-4,1 0-1,12 15 1,-13-21-1,0 0 0,0-1 0,0 0 0,12 9 0,-9-10 0,-1 0 0,1-1 0,17 8 0,-8-7-1,0-1 1,0 0 0,31 2-1,-46-6 1,0 0-1,0-1 1,0 0-1,0 0 0,0 0 1,0 0-1,0-1 1,0 1-1,7-3 0,3-1 1,27-6-2,-26 4-4,-3-5 3,-1 1 1,1-2 0,13-17-1,-16 12-2,7-28 4,-13 34 1,-1 0 0,-1 0 0,1-14 0,-2 14 0,-1 0 0,0 1 0,-1-1 0,0 0 1,-1 0-1,-5-15 0,-1 12 8,2 7-3,-1 0 0,0 1 1,-1-1-1,1 1 0,-1 1 0,0 0 1,-1 0-1,1 1 0,-1 0 0,0 0 1,0 1-1,0 1 0,-16-3 0,-38 1 5,38 5 11,-17 8-4,-42 15-1,83-23-15,0 0 1,0 0-1,0 0 0,0 0 0,0 0 1,0 0-1,1 0 0,-1 0 0,0 1 0,-2 2 1,4-4-2,-12 11 4,0 0 0,-15 21 1,14-14-3,-17 35 0,30-53-2,-13 32 7,-30 140-1,40-140-11,6 4 3,1-2-1,10 41 1,-13-72-1,0 0 0,0 0 0,0-1 0,0 1-1,0 0 1,1 0 0,1 2 0,17 23-10,2-1 1,26 27 0,-46-52 4,0 0 1,1 0 0,0 0-1,-1 0 1,1 0 0,0 0-1,4 1 1,30 13-20,1-2 0,47 12 0,-81-25 13,1 0 1,0-1 0,0 1 0,0-1 0,7 0 0,42-4-37,79-17 0,-96 10-2,156-65-7,-154 58 53,52-32-1,-66 35 7,43-36 0,-48 31 2,-1 0-1,-1-2 1,-1 0 0,-1 0 0,15-30 0,-15 18 18,82-251 106,-75 195-20,-20 78-60,22-83 234,-24 94-205,10 12 32,-10-10-99,0 0 0,1 1 0,-1-1 0,0 1 0,0-1 0,0 1 0,-1-1 0,1 1 0,0-1 0,-1 1 0,1 0 0,0 3 0,2 6 8,2 2-8,10 34 29,1 13-5,6 25-24,29 105-3,-41-153-10,78 242-78,-82-258 76,11 56-56,-13-60 31,-1-3 0,0 0 1,-1 0-1,-1 0 1,0 24-1,-8-51-52,0-36 47,4 9 20,7-81 1,6 61 16,35-82 1,-39 123 4,2 1 1,10-21 0,-3 11-3,33-74 25,-23 56 31,55-78 1,-77 120-50,0 1 0,0 0 0,1-1 0,-1 2 0,1-1 0,0 0 0,0 1 0,0 0 0,0 0 0,0 0 0,1 0 0,-1 0 0,0 1 0,1 0 0,-1 0 0,1 0 0,9 1 0,-10 0-6,-1 0 1,1 0 0,0 0 0,0 1-1,-1 0 1,1 0 0,0 0 0,-1 0-1,1 1 1,5 3 0,5 2 4,16 8 3,9 10-9,-3 5-6,-1 2 0,55 64 0,-73-77 0,-8-9-8,22 25-30,36 52 1,-51-63 6,-1 2 0,-2-1 0,12 31 0,-20-44 27,-4-9 2,0 0 0,0 0 1,0 0-1,0 0 0,-1 0 0,1 0 0,-1 0 1,0 0-1,0 5 0,1 3-7,-2 1 0,0-1 0,0 1 0,-1-1 0,0 0 0,-1 0 0,0 0 0,-6 12 0,6-17 7,0-1 1,-1 1-1,0-1 1,-1 0-1,1 0 1,-1 0-1,0-1 1,0 0-1,0 0 0,-1 0 1,1 0-1,-1-1 1,0 0-1,0 0 1,0-1-1,-8 3 1,9-4 2,0 1 1,0-1-1,0 0 1,0-1 0,0 1-1,-1-1 1,1 0-1,0-1 1,0 1 0,0-1-1,0 0 1,0 0-1,0 0 1,0-1-1,1 0 1,-1 0 0,-4-2-1,9 4 2,-1 0 0,1 0 0,0 0 0,0-1 0,0 1-1,0 0 1,0 0 0,0 0 0,0 0 0,0 0 0,0 0 0,-1 0-1,1 0 1,0 0 0,0-1 0,0 1 0,0 0 0,0 0 0,0 0-1,0 0 1,0 0 0,0 0 0,0-1 0,0 1 0,0 0 0,0 0 0,0 0-1,0 0 1,0 0 0,0 0 0,0 0 0,0-1 0,0 1 0,0 0-1,0 0 1,0 0 0,0 0 0,0 0 0,1 0 0,-1 0 0,0-1-1,0 1 1,0 0 0,0 0 0,0 0 0,0 0 0,0 0 0,3-6-5,0 0 2,0 1 0,0 0 0,0 0-1,0 1 1,1-1 0,-1 1 0,1 0 0,1 0 0,-1 0 0,9-6 0,96-70-37,117-68-1652,-104 74-5961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2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123 450 7176,'61'-18'41,"-12"4"26,-48 14-62,-1 0 0,1 0 0,-1 1 1,1-1-1,-1 0 0,0 0 0,1 0 0,-1 0 1,1 0-1,-1 1 0,0-1 0,1 0 0,-1 0 1,1 0-1,-1 1 0,0-1 0,1 0 0,-1 1 1,0-1-1,1 0 0,-1 1 0,0-1 0,0 0 1,0 1-1,1-1 0,-1 1 0,0-1 1,0 1-1,0-1 0,0 0 0,1 1 0,-1-1 1,0 1-1,0-1 0,0 1 0,0-1 0,0 1 1,0 0 2,-1 6 17,-1-1 0,1 1 0,-1 0 0,0-1-1,0 1 1,-1-1 0,0 0 0,0 1 0,-8 10-1,-41 63 71,-39 83-6,75-129-35,8-15-26,-1 1-2,1 0 0,1 0 1,1 1-1,0 0 0,-4 41 0,10-39 25,0-1-1,4 35 1,3-42 76,1-6-98,1 1 1,0-2-1,0 1 1,1-1 0,16 10-1,-5-10 99,10-1-33,62 4-1,-66-14 61,11-7-42,53-22-1,-68 19 63,2-7-45,38-40 0,-50 41 97,-2-7-124,-1-1 0,8-32 0,-15 33 85,-8-120 76,1 117-97,-6-7-53,-21-48 0,30 82-101,1 1-1,-1-1 1,0 1 0,0-1 0,0 1 0,0-1 0,0 1-1,0-1 1,0 1 0,-2-1 0,-15-13 52,0 1 0,-32-18 0,29 24 36,-96-10 40,94 18-67,1 4-44,1 1 1,-30 11 0,50-15-29,-1-1 0,0 1 1,0 0-1,0 0 1,1-1-1,-1 1 0,0 0 1,1 1-1,-1-1 1,1 0-1,-1 0 1,1 1-1,0-1 0,-1 1 1,1-1-1,-1 3 1,-1 1 2,2-4-4,1 0-1,-1-1 0,1 1 0,-1 0 1,1-1-1,-1 1 0,1 0 1,0 0-1,-1 0 0,1-1 0,0 1 1,0 0-1,0 0 0,0 0 1,0 0-1,0-1 0,0 1 1,0 0-1,0 0 0,0 0 0,0 0 1,1 1-1,0 1 1,0-1-1,1 1 1,0 0-1,0-1 1,0 0 0,0 1-1,0-1 1,3 3-1,41 29 2,-26-24-3,0-1 1,0 0 0,1-2 0,33 7-1,-25-10-4,16-4 2,70-12 1,-81 4-17,54-16 4,19-11 13,-3-5 2,-12-6 0,-72 34 0,36-27 0,-43 28 0,-1-1 1,21-24-1,-13 7 3,-1-1-1,18-39 1,-35 65-3,5-8 4,-1 0 0,-1-1 1,6-16-1,-4 6-1,1 3-1,10-42 16,3-21 43,-35 110-30,9-17-29,2-3 0,1 0 0,0 0 0,0 0 0,-1 14 0,-8 41 10,-1 24-9,-8 99-5,16-147-3,1 191 1,5-178-9,24 196-10,-18-200-9,51 199-12,-45-196-9,65 198-59,-72-225 92,4 15 1,-1 0-1,4 40 0,-4 11-7,-11-77 21,-2-5 4,0-1 1,-1 0 0,0 0-1,0-1 1,0 1 0,-9 8-1,2-8-3,-24 0 4,29-6 1,0 0 0,0-1 0,0 1 0,0-1 1,0 0-1,-7-3 0,-4-3 1,1-1 0,0-1 0,1 0-1,-23-19 1,37 27-1,-7-4-4,0-1 1,0-1-1,1 1 1,-13-15-1,4 2 2,-39-41-1373,0 1-5491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2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7896,'42'-11'187,"1"1"1,49-5 0,93-4 672,-128 14-714,48-5-41,-61 5 109,177-29 75,-177 23-121,32-15-678,78-38 0,-31 6-5623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306 108 2696,'0'0'169,"-5"8"-37,-29 40 72,-39 40 11,-40 58 166,97-119-233,-42 102 62,52-104-77,6 2-72,0 0 1,6 42-1,-5-67-50,-1 0 0,0 0 0,1 0 0,0 0 0,-1-1 0,1 1 0,0 0 0,0 0 0,0 0 0,1 1 0,10 14 39,1 0-1,1-1 0,26 23 1,-39-37-27,1-1 0,0 0 1,0 1-1,0-1 0,0 0 1,0 0-1,0 0 0,0 0 1,3 0-1,23 7 84,1-1 1,46 4 0,-72-11-82,0 1 1,0-1 0,0 0 0,0-1 0,0 1-1,0 0 1,4-2 0,2 0 39,5-1-15,-1-1 0,1 0 0,-1 0 0,0-2 0,0 1 0,-1-2 0,0 1 0,0-2 0,12-9 0,74-68 334,-82 66-51,-8 2-240,0 0 0,-1-1 0,-1 1 0,5-25 0,-10 16 261,-29-121 140,17 115-175,-58-114 114,53 123-179,-5 3-138,-1 0 0,-31-20 0,51 39-95,0 0 0,0-1 0,0 1 1,0 0-1,0 1 0,0-1 0,-1 0 0,-2 0 1,-28-5 111,-56-3 1,65 12 12,3 4-98,1 0 0,0 2 0,-22 12 0,26-6 51,4 2-56,1 1 0,-15 32 0,23-33 17,3-7-49,2 1 0,-1-1 1,1-1-1,1 1 0,0 0 0,5 12 0,-7-21-9,-1 0 0,1 0-1,0 0 1,-1 0 0,1 0-1,0 0 1,0 0 0,-1 0-1,1 0 1,0 0 0,0 0-1,2 1 1,15 9 10,0 0-1,1-1 1,34 12 0,-23-14 7,47 6 0,14-5-15,-11-8 0,-14-9-2,-5-9 2,1-10-2,-4-5 2,-12-1-2,-35 21-1,-6 6-1,1 1-1,-1 0 1,1 0 0,0 0 0,7-4 0,-13 9-1,1-1 0,0 1 0,-1-1 0,1 1 0,0-1 0,-1 1 0,1-1 0,0 1 0,0-1 0,0 1 0,0 0 0,-1-1 0,1 1 0,0 0 0,0 0 0,0 0 0,2 0 0,-2 0 0,1 1 0,0-1 0,0 1 0,-1 0 0,1 0 0,0 0 0,-1 0 0,1 0 0,-1 0 0,1 1 0,-1-1 0,3 3 0,28 39 0,-24-28 0,13 28 0,-2 19 0,22 144-9,-29-137 7,26 116-50,-24-101 31,-14-83 19,0 0 1,1 0 0,-1 0 0,0 0-1,0 0 1,0 1 0,0-1-1,0 0 1,-1 0 0,1 0 0,0 0-1,0 0 1,-1 0 0,1 0-1,-1 0 1,1 0 0,-1 0 0,1 0-1,-1 0 1,1 0 0,-1 0-1,0 0 1,0 0 0,1 0 0,-1-1-1,0 1 1,0 0 0,-2 1-1,2-2 1,-4-1-11,-18-17 4,-4-19-1,-38-71-1,-19-47 1,73 130-3,-25-95 0,32 95-1,7-117-7,2 111 0,9-14 5,31-66 0,-28 84-10,-7 15 15,2-3 3,1 0-1,0 1 0,1 0 0,1 1 1,27-19-1,27-14-20,-67 45 27,0-1 0,0 1-1,0 0 1,0 0 0,0 0 0,0 0 0,0 0-1,0 1 1,1-1 0,-1 0 0,0 1 0,1 0-1,-1 0 1,4 0 0,5-1-1,34 2-1,-25 2-2,29 14 4,-42-14 1,1 1 0,-1 1 0,0 0 0,0 0 0,10 8 0,-11-7 0,0 1 0,-1-1 0,0 1 0,0 0 0,0 0 0,4 9 0,-4-4 0,0 1 0,0 0 0,5 24 0,-6-18 0,-2 1 0,2 27 0,-4-29 0,-1 0 0,-5 31 0,4-39-1,0 0 1,0 0-1,-1 0 1,0-1-1,-1 1 1,0-1-1,0 0 1,-1 0-1,0 0 1,-1 0-1,1-1 1,-2 0-1,-8 9 1,-35 30-5,42-40 2,-1-1 0,0 1-1,0-1 1,0-1 0,-11 6 0,14-9-5,-1-1 0,1 0 0,-1 0 0,1-1 0,-1 1-1,0-1 1,1-1 0,-1 1 0,1-1 0,-1 0 0,1-1 0,-1 0 0,-7-3 0,6-1-72,6 2-27,0 0-1,0 0 1,0 0 0,1 0 0,0 0 0,0-1 0,0 1 0,0 0 0,1-1 0,-1 1 0,1-7-1,0-26-5838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72 5296,'11'-14'7,"-13"9"62,1 1 0,-1-1 0,0 1 0,0 0 0,-1 0 0,1 0 0,-1 0 0,0 0 0,-6-6 0,8 9-30,0 0 0,0 0 0,-1 1 1,1-1-1,0 0 0,0 0 0,0 1 0,-1-1 0,1 1 0,0-1 0,-1 1 0,1-1 0,0 1 0,-1 0 0,1 0 1,-1-1-1,1 1 0,0 0 0,-1 0 0,1 1 0,-1-1 0,1 0 0,0 0 0,-1 1 0,1-1 0,-1 1 1,1-1-1,0 1 0,0-1 0,-1 1 0,1 0 0,0 0 0,0 0 0,0-1 0,0 1 0,0 0 0,0 0 1,0 1-1,0-1 0,-1 1 0,-5 6 55,4-4-4,0 0 0,-1 0 0,2 0 0,-1 0 0,0 1 0,-3 8 0,-45 94 604,-41 89 237,72-153-643,-100 212 112,94-201-152,17-36-181,-136 258 418,136-260-417,-102 193 320,46-68-157,63-135-205,0 0 0,0-1 0,-1 1 0,0-1 0,0 0 1,0 0-1,-4 5 0,-3 2 5,-9 13 5,18-24-31,0 0 0,0 0 0,-1 0 0,1-1 0,0 1 0,0 0 0,0-1 0,-1 1 0,1-1 0,0 1 0,-1-1 0,1 0 0,0 1 0,-1-1 0,1 0 0,-1 0 1,1 0-1,0 0 0,-1 0 0,1-1 0,0 1 0,-1 0 0,1-1 0,0 1 0,-1 0 0,1-1 0,-3-1 0,4 2-2,-4-7 18,2-7-314,1-1 0,1 1 1,0 0-1,4-21 0,2-28-7180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6008,'2'2'24,"3"7"2,-1-1 1,1 0-1,-1 1 1,0 0-1,-1 0 1,3 13-1,1-1-6,14 40 181,-14-39-131,1 0 1,16 31-1,40 48 146,-49-86-48,11 5-47,30 15-1,-39-29 55,67 8 72,-68-15-87,8-6-46,27-12 1,-37 9 73,0-6-95,0-1-1,17-28 0,-23 26 143,-5 11-135,0-1-48,0 1-1,-1-1 0,0 0 0,-1 1 1,0-1-1,0 0 0,-1 0 0,0 0 1,0 0-1,-3-15 0,-3 3 97,0-1-1,-10-21 1,15 40-110,-1 0 0,1 1 0,0-1 0,-1 1 0,1-1 0,-1 1 0,0 0 0,0 0 0,0 0 0,0 0 0,0 0 0,0 0 0,-4-2 0,-3-2 36,1-2-21,6 6-27,0 0 0,0 0 0,-1 1-1,1-1 1,-1 0 0,1 1 0,-1-1 0,0 1 0,1 0 0,-1 0 0,0 0 0,-5-1 0,-11-2 97,-1 1 0,-24-1 0,25 7 85,-6 6-117,0 1 0,-26 15 0,31-9 4,-5 11-52,2 1-1,-28 43 1,34-39 4,-47 129 13,56-132-40,-3 35 0,9-48-19,1-1 1,0 23 0,2-30-1,0 0 0,0 0 0,0 0 0,1-1-1,4 12 1,-3-13-1,0-1 1,-1 1-1,2-1 0,-1 0 0,1 0 0,-1 0 0,7 6 1,-5-6-1,1 0 0,1 0 0,-1 0 0,1-1 0,13 7 0,-8-6 0,-1-1 0,1 0 0,22 5 0,-18-7-1,0-1 1,0-1 0,0 0 0,0-1 0,-1 0-1,24-6 1,-16-1-5,31-22 4,-41 22 1,0-2 0,19-17 0,-19 14 0,-1-1 0,13-17 0,-15 15 0,1 0 1,8-21-1,-6 4 3,-1-1 0,12-59 0,-5-20 23,3-7 3,-18 100-16,1-5 7,2 0-1,15-42 1,-17 54 4,3-6 40,17-31 0,-19 46 0,1 4-52,-1 0 0,1 0 1,0 1-1,0-1 0,-1 2 0,1-1 1,-1 1-1,1 0 0,-1 0 0,0 1 1,9 4-1,7 5 14,27 19 0,-32-16 14,2 9-24,-1 1 0,16 31 1,-24-30-9,5 45 4,-6 20-9,-10 15-8,-1-61-2,3 1 1,7 57 0,-4-85-1,0 0 1,8 18 0,-5-26-7,2-3 8,1 0 0,0-1 1,19 9-1,-11-12-8,29-4 2,56-9 0,-64 3-14,181-49-1498,-102 20-5963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2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557 610 7352,'1'-23'6,"0"19"-1,-1 0 0,1 1 1,-1-1-1,-1 0 0,1 0 0,0 0 0,-1 1 0,0-1 0,-1-6 0,-2 1 9,1 0-1,-1 1 1,-1-1-1,1 1 1,-12-15-1,4 14 82,0 5-62,-1 0-1,0 1 1,-24-3 0,19 7 28,-15 9-12,-39 17-1,49-13 46,-20 17-26,-43 43 0,61-48 52,12-11-64,-3 2-10,2 1 0,0 0 1,1 1-1,-19 36 1,24-37 10,1-1 0,-6 27 1,12-43-52,1-1 0,0 1 1,0 0-1,0-1 1,0 1-1,0-1 0,0 1 1,0-1-1,0 1 0,0-1 1,0 1-1,0 0 0,0-1 1,0 1-1,1-1 1,-1 1-1,0-1 0,0 1 1,0-1-1,1 1 0,0 0 1,3 5 14,1 0 1,0 0-1,0-1 1,0 0-1,1 1 1,-1-2-1,1 1 1,13 6-1,-15-8 2,0 0-1,1-1 1,-1 0 0,1 0 0,-1 0-1,1 0 1,0-1 0,0 0-1,5 1 1,6 0 10,-1 2-10,-10-2-8,-1-1 0,1 0 0,-1-1-1,1 1 1,-1-1 0,1 0 0,0 0 0,-1 0 0,6-1 0,4-1 37,1 0 0,-1-1 0,0 0-1,0-1 1,0 0 0,0-2 0,20-10 0,-28 13-32,29-25 111,-29 23-66,9-9 57,0-1-1,-1-1 1,-1 0 0,19-31 0,-28 41 45,4-5 23,-8 10-182,0 1-1,1 0 1,-1-1-1,0 1 1,1 0-1,-1-1 1,0 1-1,1 0 1,-1 0 0,1-1-1,-1 1 1,0 0-1,1 0 1,-1 0-1,1 0 1,-1 0-1,1 0 1,-1-1-1,1 1 1,-1 0-1,0 0 1,1 0-1,-1 0 1,1 1-1,-1-1 1,1 0-1,-1 0 1,1 0-1,-1 0 1,0 0-1,1 0 1,-1 1-1,1-1 1,-1 0-1,0 0 1,1 1-1,13 13 117,-8-6-109,-1-1 1,1 0-1,1 0 1,-1 0-1,1-1 0,0 0 1,1-1-1,-1 1 1,13 5-1,36 12-8,2-7-2,-49-14-4,1 0-1,-1-1 0,17 0 1,-19-1-1,0-1 0,0 0 0,0-1 0,0 0 0,12-4 0,-9 2 0,0-1 0,-1 0 0,1-1 0,10-7 0,-11 5 0,1 0 0,-1 0 0,-1-1 0,10-13 0,-8 9 0,-1-1 0,-1 0 0,7-17 0,-2-4 3,-1-2 0,-1 1-1,-3-1 1,8-65 0,-14 82 0,0-56 28,-7-171 103,4 176-51,0 63-51,1 3-14,-1 0 1,1 1-1,0-1 1,0 0-1,1-7 1,-7 32 37,3-11-46,1-1 0,0 1 0,0 0-1,1 10 1,-2-4 5,0 7-5,1 1 0,1-1 1,3 45-1,6 4 2,5 12-9,31 115-42,48 104-254,-87-286 83,-1 0 1,3 19-1,-5-22-751,2 16-5925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2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0 546 9056,'149'13'266,"-132"-10"-194,0-1 1,0-1-1,0-1 0,0 0 0,0-1 0,20-4 0,-27 3-27,109-21 715,-36 4-392,200-54 594,-253 60-538,-28 11-396,0 1 0,0 0 1,0 0-1,0 0 0,1 0 0,-1 0 0,0 0 0,1 0 1,-1 1-1,0 0 0,1-1 0,-1 1 0,1 0 1,-1 0-1,3 0 0,-2 5 80,-2 1-63,1 2-26,-1-1 0,0 0 0,-1 0 0,1 1-1,-2-1 1,1 0 0,-1 1 0,-3 12 0,-16 116 67,16-117-66,1 0-1,0 22 1,3-16-12,-3 0-3,2-16-2,1-1 0,-1 1 0,2 0 0,-1 0 0,4 15 0,4 23 10,4-7-10,5-13-3,3-10 0,-17-16-1,1 1 1,0-1 0,0 0 0,0 0 0,0-1 0,0 1-1,0-1 1,0 0 0,0 0 0,0 0 0,0 0 0,0-1-1,0 0 1,0 1 0,0-1 0,0-1 0,-1 1-1,5-2 1,5-3-1,-1-1-1,0 1 0,12-10 0,-23 15 2,13-12-12,-4 1 9,-1-2 1,-1 1-1,13-29 0,-17 22-2,-4-39 4,-2 38 1,-8-33 0,-11-21 0,-5 9 1,-1 16 4,1 15-2,5 14 2,4 11-3,6 6-4,10 5 1,1 0 1,-1 0-1,1 0 0,-1 0 0,1-1 0,-1 1 0,1 0 1,0 0-1,-1 0 0,1 0 0,0 0 0,0 0 0,0 0 1,0 0-1,0 2 0,0 6-5,1 1 0,1-1 1,0 0-1,0 0 0,0-1 0,1 1 1,1 0-1,7 14 0,-5-11 1,5 7-34,10 8 13,39 37 0,-40-48-27,91 44-30,-105-57 60,0 0 1,-1 0 0,1-1-1,1 0 1,-1 0-1,11 2 1,0-1-1,22 6-17,-24-9-73,9-5 33,43-15 0,-47 10-39,-11 5 77,0 0 26,-1 0 1,0-1 0,0 1 0,0-2 0,-1 1 0,0-1-1,-1 0 1,1 0 0,-1-1 0,8-13 0,-3-1-7,-1 0 0,-1-1 0,-1-1 1,-1 1-1,5-32 0,-10 38 18,0 9 1,-2 1 1,1-1-1,-1 0 0,0 1 1,-2-10-1,-2-39-5,-6-16 7,-2 0 1,-1 5 0,-1 12 0,2 15 1,1 15 4,-1 13-2,12 11-3,-1 1 1,0 0-1,1 0 0,-1 0 0,0 0 1,1 0-1,-1 0 0,0 0 0,0 0 1,1 0-1,-1 0 0,0 0 1,1 0-1,-1 0 0,0 1 0,1-1 1,-1 0-1,-1 1 0,-15 13 2,15-11-2,0-1 0,0 1 0,1-1 0,-1 1 0,1 0 0,0 0 0,-2 4 0,-2 32 0,5-18-2,2 1 1,0-2 0,1 1-1,1 0 1,9 28 0,-9-37 0,17 31-14,53 70-56,-63-97 59,-1-3 7,13 27-42,-12-18 20,-1 0-1,-1 1 1,-1 0-1,8 41 1,-14-52 19,-1-8 2,-1 0 1,0 1-1,0-1 0,0 0 1,0 0-1,-1 0 1,0 1-1,1-1 0,-4 6 1,-14 44-139,-49 102 0,65-152 134,1 1 1,0 0-1,0 1 1,1-1-1,-1 0 1,1 0-1,0 0 0,0 0 1,1 0-1,-1 0 1,1 0-1,0 0 1,3 7-1,-4-10 8,1-1 0,-1 0-1,1 0 1,0 1 0,-1-1-1,1 0 1,0 0 0,0 0 0,0 0-1,-1 0 1,1 0 0,0 0-1,1 0 1,-1 0 0,0-1-1,0 1 1,2 1 0,3 1-3,1 4 1,-4-4 0,0-1 1,1 0-1,-1 0 1,0 0-1,1 0 0,-1 0 1,1-1-1,4 2 1,28 10-671,58 13 0,-11-8-5906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1528,'0'0'2164,"5"0"-2023,151-5 229,-43 3-205,-27-6-37,80-8-4,-127 14-63,173-8 27,-166 8-40,220-8 24,-207 8-25,249-9 14,-244 9-33,278 0 15,-268 2-23,324-10 7,-314 7-14,352-11 6,-348 12-6,364-12 4,-361 11-10,375-11 4,-371 12 3,392-6 12,-388 5-12,404-9 16,-401 10 4,417-9 28,-414 9 11,431-2 37,-428 4 4,428 0 52,-429 0-12,423-5 59,-425 4-66,430-3 50,-427 4-89,434 0 49,-434 0-42,426 6 48,-428-4-63,430 5 34,-428-5-59,423 8 30,-426-8-50,428 14 25,-424-13-33,443 1 13,-441-5-40,441-3 9,-442 4-2,442 5 13,-441-3 0,451 11 16,-448-11-15,460 5 23,-459-6-17,459 2 17,-460-4-24,448 1 13,-451 1-26,444 3 11,-443-3-4,444 9 16,-445-7 4,443 11 22,-443-11-16,444 9 24,-444-9-24,429 4 21,-435-6-33,416 5 21,-417-4-35,410 8 10,-413-8-24,402 5 5,-404-6-18,145 4-1,43 2-3,-6 1 2,-4 1-3,-4-5-2,-3-4 0,0-4 0,0-2 0,225-5 1,-405 10 7,345-8 13,-350 7 14,338-5 36,-340 6 49,310 4 54,-318-2-20,285 7 59,-290-8-65,268-6 55,-272 5-103,257-1 25,-260 1-98,272-19-1231,-159 6-4976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559 103 4848,'60'-37'343,"-58"36"-69,2-3 47,-3 4-300,-1 0-1,0 0 1,0 0-1,0 0 1,1 0 0,-1 0-1,0 0 1,0 0-1,1 0 1,-1 0 0,0 0-1,0-1 1,0 1-1,1 0 1,-1 0 0,0 0-1,0 0 1,0-1-1,0 1 1,1 0-1,-1 0 1,0 0 0,0 0-1,0-1 1,0 1-1,0 0 1,0 0 0,1-1-1,-1 1 1,0 0-1,0 0 1,0-1-1,0 1 1,0 0 0,0 0-1,0-1 1,-2-1 35,1-1-1,-1 1 1,1-1 0,-1 1-1,0 0 1,0-1 0,0 1 0,0 0-1,0 1 1,0-1 0,-1 0-1,1 0 1,-1 1 0,1 0 0,-1-1-1,1 1 1,-1 0 0,-4-1-1,-5-2 27,0 1 0,0 0-1,-14-2 1,13 3-60,7 1 4,-1 1 1,1-1 0,0 1-1,-13 1 1,-5 1 32,1 1 0,0 1 0,0 2 1,-42 14-1,50-14-45,8-3 2,1 0-1,-1 1 0,1-1 0,0 1 1,0 1-1,-6 4 0,-1 1 30,-3 1-12,2 0-1,0 2 0,0-1 0,1 2 1,-15 20-1,-52 78 114,67-90-51,0 9-23,-11 40 0,22-54 55,3-4-92,1-1 0,0 0 0,1 0 1,4 12-1,1-12 86,-1-5-89,1 0 0,0-1 0,1 0 0,-1-1 0,1 0-1,0 0 1,1-1 0,-1 0 0,1 0 0,0-1 0,-1-1 0,21 4 0,32-3 5,-33-4 31,52-9 4,31-10-56,143-55-1201,-123 30-4775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7176,'3'11'-272,"6"16"-204,2 5 367,10 49-1,-17-61 110,6 49 8,9 88 23,-7-73 113,-6-55-122,16 76 140,8 58 10,-24-128-31,-3-20-88,6 25 47,1-1-1,23 55 1,-13-45 229,3 0-1,50 78 0,-69-121-293,13 13 486,-15-18-3,-2-2-486,0-1 1,-1 1-1,1 0 0,-1-1 1,1 1-1,-1 0 1,1-1-1,-1 1 1,0 0-1,0 0 1,-1-2-1,-4-6 23,3-5 13,1 1 0,0-1 0,1 1 0,0-1 1,1 0-1,3-23 0,-1 25-28,0 1 0,2 0 0,-1-1-1,1 2 1,1-1 0,0 0 0,8-11 0,-5 7-14,3-6 39,2 0-1,0 1 1,22-26-1,-24 32-40,-2 4 10,0 0 0,0 0 0,1 1 1,0 0-1,1 1 0,0 0 0,16-9 0,-16 10-11,1 0 14,1 1 0,0 0 1,0 0-1,0 1 0,0 1 1,17-3-1,-13 2-12,4 0 39,-1 1-1,1 0 0,32 0 0,-38 3-48,-4 0-2,0 1 0,0 1 0,1-1 0,-1 2 0,0 0 0,0 0 0,-1 1-1,15 5 1,-14-4-6,6 5 20,-5 2-19,0 1 0,-1 1 1,19 25-1,-21-18 0,4 21 7,-3 1-1,6 49 1,-11-29 4,-1 6-2,-4-67-16,0 1-1,0 0 1,0-1-1,1 1 1,-1-1 0,0 1-1,1-1 1,0 1 0,-1-1-1,1 1 1,0-1-1,0 1 1,0-1 0,0 0-1,0 1 1,0-1 0,0 0-1,1 1 1,3 3 0,-3-3 0,1 1-1,0 0 0,0-1 0,0 0 1,0 1-1,0-1 0,0-1 1,4 3-1,1-2-82,-1 0 0,1-1 0,0 1 1,0-1-1,0-1 0,-1 0 0,1 0 0,0 0 0,0-1 0,12-3 0,-11 3-430,55-8-6588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36 8160,'0'0'0,"0"-1"0,-1 1 0,1-1 0,0 0 0,0 1 0,0-1 0,-1 1 0,1-1 0,0 0 0,-1 1 0,1-1 0,0 1 0,-1-1 0,1 1 0,-1-1 0,1 1 0,-1 0 0,1-1 0,-1 1 0,1 0 0,-1-1 0,1 1 0,-1 0 0,1-1 0,-1 1 0,0 0 0,1 0 0,-1 0 0,0 0 0,1 0 0,-1 0 0,1-1 0,-1 1 0,0 1 0,0-1 0,-2 0 0,-23 0 0,-75 15-3,100-15 3,-11 2-6,0 0 0,0 1 1,-16 6-1,8-1 2,-46 18 3,34-9 10,-41 30-1,56-31 47,-55 84 44,61-78 41,2 4-73,1 1 1,-4 28-1,13-36 108,3-7-125,0 0-1,1-1 1,0 0-1,13 20 1,-6-20 117,-6-7-108,-1-1-37,-1 1-1,2-1 0,-1-1 0,0 1 0,0-1 0,1 0 0,-1 0 0,1 0 0,0-1 0,0 0 0,-1 0 0,1-1 1,0 1-1,7-1 0,85-16 177,-86 12-169,0 1 0,-1-1 0,0-1-1,0 0 1,0 0 0,-1-1-1,0-1 1,16-12 0,-16 12-12,7-9 78,-11 9-68,5-6 5,1 0-1,-2-1 1,0-1-1,-1 0 1,14-29-1,50-157 233,-70 193-238,-1 0 0,0-1 0,2-13 0,0-4 71,-4 26-96,0 0 0,0 0-1,0 0 1,0 0 0,1 0 0,-1-1-1,0 1 1,0 0 0,0 0 0,0 0-1,0 0 1,0 0 0,0 0-1,0 0 1,0 0 0,1 0 0,-1-1-1,0 1 1,0 0 0,0 0-1,0 0 1,0 0 0,0 0 0,1 0-1,-1 0 1,0 0 0,0 0-1,0 0 1,0 0 0,0 0 0,1 0-1,-1 0 1,0 0 0,0 0 0,0 0-1,0 0 1,0 0 0,0 0-1,1 1 1,-1-1 0,0 0 0,0 0-1,0 0 1,0 0 0,0 0-1,0 0 1,0 0 0,1 0 0,-1 0-1,0 1 1,0-1 0,0 0-1,0 0 1,0 0 0,0 0 0,0 0-1,8 9 4,-6-8-2,15 24 18,28 39-17,-17-24-26,-19-29 11,-1 0 0,1 0 0,1-1 0,0 0 0,1-1 0,13 10 0,5-9 0,-27-10 9,0 1-1,0-1 1,0 0 0,0 0-1,0 0 1,0 0 0,1 0-1,-1 0 1,0-1 0,0 1-1,0-1 1,0 0 0,0 1-1,0-1 1,0 0 0,0 0-1,-1 0 1,1 0 0,0-1-1,0 1 1,-1 0 0,2-3-1,-2 4 2,0-1-1,1 0 0,-1 0 0,0-1 1,0 1-1,0 0 0,-1 0 0,1-1 0,0 1 0,0 0 0,-1-1 0,1 1 0,-1-1 0,1-2 0,2-4-2,7-17-9,-2 0 1,-1-1 0,8-48-1,-15 73 14,1-1 0,-1 0-1,0 1 1,1-1-1,-1 1 1,1-1 0,-1 1-1,1-1 1,0 1 0,0-1-1,0 1 1,0 0 0,0 0-1,0-1 1,1 0-1,3-4 1,16-16 0,-17 19 0,0 0 0,0 1 0,1-1 0,-1 1 0,6-2 0,28-5 0,4 6 0,5 6 0,-1 7 0,-38-7 0,0 0 0,-1 0 0,12 8 0,-12-6-1,-1 0 1,0 0 0,0 1-1,0 0 1,-1 0-1,0 0 1,0 0 0,0 1-1,6 12 1,-2 0-3,12 36 0,-21-54 3,16 62-6,-13-49 4,0 0 0,1 0 0,9 21 0,-2-12-4,0 0 0,2 0 0,0-1 1,2-1-1,23 27 0,-27-41-6,13-1 6,40 3 0,-62-9 5,0 0-1,0 0 1,0 0 0,0 0-1,0 0 1,0 0 0,0 0-1,0-1 1,2 0 0,14-6-208,1 0 1,-1-1-1,0 0 1,-1-2-1,19-13 1,35-25-5965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51 5656,'-30'5'0,"-27"6"0,-170 39 138,200-42-123,-54 18 176,-80 39 41,132-50-31,-94 70 91,104-66-65,-51 89 86,68-106-290,1 0 0,0 0 0,0 0 0,0 1 0,0-1 0,1 0 0,-1 1 0,0 2 0,-2 20 71,1 0-1,1 44 1,7-46 74,1-7-110,2 0 1,0-1-1,21 25 0,-29-39-48,0 0-1,-1 0 1,1 0 0,0 0-1,0 0 1,1 0-1,-1 0 1,0-1-1,0 1 1,0 0-1,0-1 1,1 1-1,1 0 1,18 5 35,1 0 0,0-2 1,29 3-1,-23-8 63,122-35 47,-120 23-54,99-73 43,-108 66-56,64-79 45,-81 95-107,0-1-1,0 0 0,0 0 1,-1-1-1,0 1 0,0-1 1,3-6-1,1-5 6,2 2-11,-6 10 0,-1 0 0,1 0 0,-1-1 1,0 1-1,0-1 0,1-7 0,0 0 51,0 0 0,-1-1 0,-1 1 0,0 0 0,-1-1 0,-1 1 0,-2-21 0,2 32-7,1 2-51,0 1-9,-1-1 0,1 1 1,0-1-1,-1 1 0,1 0 1,0-1-1,0 1 0,0-1 1,-1 1-1,1 0 0,0-1 1,0 1-1,0-1 1,0 1-1,0 0 0,0-1 1,0 1-1,0 0 0,0-1 1,1 2-1,0 12 6,1 0-1,0 0 1,1-1-1,1 1 1,0-1-1,1 0 1,0 0 0,1 0-1,0-1 1,12 17-1,-5-15 6,-6-7-8,1 0-4,1-1 1,-1 1-1,1-1 1,0-1 0,0 1-1,1-2 1,-1 1-1,17 4 1,71 15 14,-78-23-4,-7-2-11,0-1 1,0 0 0,1 0 0,-2-1-1,1-1 1,0 0 0,-1 0 0,0-1-1,15-9 1,-16 7-2,-7 5 0,0-1 0,1 1 0,-2-1 0,1 0-1,0 0 1,0 0 0,-1 0 0,4-6 0,69-122 47,-66 113-48,41-67 31,-45 78-28,-1 0 1,1 1-1,0 0 0,0 0 0,1 0 0,11-9 0,-8 8-2,-8 5-1,1 0 0,0 1-1,-1-1 1,1 1 0,0 0 0,0 0 0,0-1-1,0 1 1,0 1 0,0-1 0,0 0-1,1 0 1,-1 1 0,2-1 0,4-1 0,-3 1 0,0 0-1,0 1 0,1-1 0,-1 1 0,9 0 1,-6 1-1,0 1 0,0-1 0,13 5 0,26 16 0,-3 9 0,-2 5 0,-5 4 0,-6 2 0,-20-20-3,0 0 0,-1 1 0,-2 1 0,0-1 0,-1 1 1,4 32-1,-7-27-18,12 37 0,-14-61 17,-1 0-1,1-1 1,1 1-1,-1-1 1,0 1-1,1-1 1,0 0-1,0 0 1,0-1-1,5 5 1,-3-3 0,-3-3 3,1 0-1,-1 0 1,1-1-1,0 0 1,-1 1-1,1-1 1,0 0-1,0 0 1,0 0-1,0 0 1,0-1 0,0 1-1,0-1 1,0 0-1,0 0 1,0 0-1,0 0 1,0-1-1,4 0 1,-3 1-1,11-4-3,28-17 4,13-19 1,-22 12-3,-1-2 0,57-67 1,-79 83 1,-7 9 0,0-1 0,-1 0 0,1 1 0,-1-1 0,0 0 0,2-9 0,14-39-18,10-58 0,-25 94 17,9-33-14,32-66-18,-44 117 34,-1-1 0,0 1 0,1 0-1,-1-1 1,0 1 0,1-1-1,-1 1 1,0 0 0,1 0 0,-1-1-1,1 1 1,-1 0 0,0 0-1,1-1 1,-1 1 0,1 0 0,-1 0-1,1 0 1,-1 0 0,1 0-1,0-1 1,1 1 0,12-1 0,12 8 0,12 11 0,13 5 0,9 4 0,9 5 0,8 6 0,-4 5 0,-13 0 0,-50-34 0,-1 1 0,16 18 0,-21-23 0,0 1 0,0 0 0,-1 1 1,1-1-1,3 12 0,-5-11 1,0 0 0,-1 0 0,0 0 0,0 0-1,-1 14 1,-8 46 1,-7 6-2,-1-2 1,10-39 3,1-12 2,1 0 0,1 1 0,0 39 0,2-57-5,1 0-1,1 0 1,-1 0-1,0 0 1,1 0-1,0 0 1,1 3-1,-1-4 0,0-1 1,0 1-1,0 0 1,0-1-1,0 1 1,0-1-1,1 1 1,-1-1-1,1 0 0,-1 1 1,3 0-1,0 1 1,0-1-1,1 1 0,-1-1 0,0-1 0,1 1 0,6 1 1,-6-2-78,1-1 0,0 0 0,-1 0 0,1 0 0,0-1 0,-1 0 0,1 0 0,-1 0 0,1-1 0,-1 1 0,0-1 0,1-1 0,-1 1 0,0-1 0,5-4 0,38-18-6083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1 5744,'0'4'5,"-1"0"0,0 0 0,0 0 0,-1 0 0,1 0 0,-1 0 0,0-1 0,0 1 1,0 0-1,-1-1 0,1 1 0,-1-1 0,1 0 0,-1 0 0,0 0 0,-5 3 0,2-1 3,-10 11 48,-1-1 0,-36 23 0,34-25-38,4-2 19,-1-1 0,0 0 0,0-1 0,-32 12 0,41-18-25,-14 2 95,-102 2 45,112-7-111,0 0 1,0-1 0,0 0-1,-15-4 1,0-1-10,0 3-13,-41-10 114,-96-39 304,159 51-330,1 5 24,3-4-128,-1 0-1,1 0 0,0 0 1,-1 0-1,1 0 0,0 0 1,0 0-1,-1 1 1,1-1-1,0 0 0,0 0 1,0 0-1,-1 1 0,1-1 1,0 0-1,0 0 1,0 0-1,-1 1 0,1-1 1,0 0-1,0 1 0,0-1 1,0 0-1,0 0 1,0 1-1,-1-1 0,1 0 1,0 0-1,0 1 0,0-1 1,0 0-1,0 1 1,0-1-1,0 0 0,0 1 1,1-1-1,-1 0 0,0 1 1,8 77 174,24 98 27,-12-107-144,77 191 107,-61-185-92,-23-52-64,-1 2-3,-7-14 2,1-1 0,0 0 1,0 0-1,9 10 0,15 19 81,1-1-1,51 46 1,-76-79-82,0 0 0,1-1 1,0 0-1,0-1 0,0 1 0,1-1 0,-1-1 0,1 0 1,0 0-1,9 1 0,-7-1-3,9 0 15,21-4-518,43-7 1,-10-3-4624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7712,'2'0'48,"2"0"-29,-1 1 0,1-1-1,-1 1 1,0 0 0,1 0 0,-1 0 0,0 1 0,0-1 0,0 1-1,0-1 1,0 1 0,0 0 0,0 0 0,0 1 0,-1-1 0,1 0 0,-1 1-1,0 0 1,1-1 0,-1 1 0,-1 0 0,1 0 0,0 0 0,-1 0 0,3 7-1,0 5 20,0 0 1,-1-1-1,0 2 0,-1-1 0,-1 0 0,-1 0 0,-1 19 0,1 14 32,1-28-58,3 33 71,12 25 1,-15-76-82,-1 0 0,1 0 1,-1-1-1,1 1 1,0 0-1,0-1 0,0 1 1,0 0-1,0-1 0,0 1 1,0-1-1,0 0 1,1 1-1,-1-1 0,1 0 1,1 1-1,3 4 4,17 14 1,-12-14 1,2-3-211,0-1 0,1-1-1,-1 0 1,22-1 0,19-2-4950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5560,'71'-18'976,"-69"21"-710,1 2-185,1 0-1,0 1 0,1-1 0,-1-1 0,1 1 0,0-1 0,0 0 0,1 0 0,5 4 0,-3-3-47,-2 0 53,1-1 1,-1 1-1,1-2 1,-1 1-1,9 2 1,6 4-6,58 32 348,62 36-1,-111-58-160,121 111 104,-122-100-145,-10-8-115,114 149 305,76 117 342,-196-269-598,-11-16-129,9 16 36,-2 1 1,-1-1-1,0 1 1,4 23 0,-9-32-26,6 24 183,1 0 0,2-1 0,20 41 1,-32-72-15,0 6 2,0-8 202,0-3-213,0-7-1699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33 7712,'-39'83'1,"-4"12"-1,35-75-2,3-7-10,1-1 1,0 1-1,-2 15 1,-6 30-38,-7 109-1,19-166 50,0 0-1,0 0 1,0 1-1,0-1 0,0 0 1,1 1-1,-1-1 1,0 0-1,1 0 1,-1 1-1,1-1 0,-1 0 1,1 0-1,0 0 1,0 0-1,-1 0 0,1 0 1,0 0-1,1 1 1,2 2-2,-2-1 2,0 0 0,1-1 0,-1 1-1,1-1 1,0 0 0,5 4 0,-2-4 0,-1 0 1,1 0-1,0 0 1,-1-1 0,1 0-1,0 0 1,0-1-1,0 1 1,0-1-1,0-1 1,6 0-1,5-3 34,-2-3-20,-1-1 0,0 0 0,24-20 0,-24 13 67,1-10-12,24-53 1,-32 54 110,-2-5-18,-1 0-1,-1-1 1,-1 0 0,-4-42 0,0 58-113,1 9-11,1 1 0,-1-1 0,0 1 0,-1 0 0,1-1 1,-1 1-1,0 0 0,-3-6 0,-41-63 357,45 71-357,-1-1 0,0 0 1,-1 1-1,1-1 0,0 1 1,-1 0-1,1 0 0,-1 0 0,0 0 1,1 0-1,-5-1 0,-4-3 29,1-2-26,8 6-25,-1 0 1,1 1-1,-1-1 1,1 1-1,-1-1 0,0 1 1,1 0-1,-1 0 0,0 0 1,0 0-1,-5 0 1,0-1 12,1 1 1,-1 1-1,0-1 0,0 1 1,1 1-1,-1-1 1,0 1-1,1 1 1,-1-1-1,1 1 0,-1 1 1,1-1-1,-12 7 1,18-8-25,0 0 1,0 0-1,0 0 0,0 0 1,1 1-1,-1-1 1,0 0-1,0 0 1,1 1-1,-1-1 1,1 1-1,-1-1 1,1 0-1,0 1 0,-1-1 1,1 1-1,0-1 1,0 1-1,0-1 1,0 1-1,0-1 1,0 1-1,1-1 1,-1 1-1,1 2 0,-1-3 0,1-1-3,-1 0-1,0 1 0,0-1 1,0 0-1,0 1 0,0-1 1,0 0-1,1 1 0,-1-1 1,0 0-1,0 1 0,0-1 1,1 0-1,-1 0 0,0 1 1,1-1-1,-1 0 0,0 0 1,0 1-1,1-1 0,-1 0 1,0 0-1,1 0 0,-1 0 1,1 1-1,15 7 11,1-1 0,1 0 0,19 5 0,2-2-5,1-1 1,47 3-1,-63-9-8,11 0-5,172-5-1305,-91-6-5202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3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324 220 6192,'21'-25'2,"-18"17"4,-4 3-1,1 5-3,0-1 0,-1 1 0,1-1 0,0 0 0,-1 1 0,1-1 1,0 1-1,-1-1 0,1 1 0,-1 0 0,1-1 0,-1 1 0,1-1 0,-1 1 0,0 0 0,1 0 0,-1-1 0,1 1 0,-1 0 0,0 0 0,1 0 0,-1-1 0,0 1 0,1 0 0,-1 0 0,0 0 1,0 0-1,-14 0 33,13 0-7,0 0 0,-1 0 0,1 0 0,0 1 0,0-1-1,0 1 1,0-1 0,0 1 0,-1 0 0,-2 2 0,-7 2 19,-1-2-16,8-2 6,0 1-1,1-1 1,-1 1 0,1 0 0,-1 0 0,1 0-1,-5 4 1,-20 12 185,1 2 0,0 1 0,-26 28 0,40-36-176,10-10-3,0 1 1,0 1-1,0-1 0,0 0 0,1 1 1,0 0-1,-3 6 0,-3 6 87,1 1 0,-11 36-1,17-35 106,4 13-70,7 36 1,-9-64-131,1 1 1,0-1 0,0 0-1,0 0 1,1 0-1,-1 0 1,1-1-1,0 1 1,0 0 0,3 3-1,2 4 20,15 19 27,-10-22 99,-2-5-128,0 0 1,0 0-1,0-1 0,18 1 1,-12-6 167,-2-4-142,1 0-1,-1-1 1,19-15 0,-20 9 141,-2-6-88,0-1 0,-1-1 0,-1 0 0,0 0 0,5-28 0,-10 34-93,-3 10 5,0-1 0,0 1 0,0 0 0,0-1 1,-2-9-1,0-27 278,-13-70 0,-3 39-102,5 31-97,-22-86 243,54 145-367,15 8-1594,2 0-6378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7000,'8'-3'1,"-7"2"31,4 3 6,0-1-1,0 0 0,0 1 1,0-2-1,0 1 1,1-1-1,-1 0 0,0 0 1,6-1-1,11 1 36,7-2-20,1-1 1,-1-2-1,0-1 1,0-1 0,49-20-1,-59 21-19,8-3 28,44-21 1,-4-1 221,-63 29-200,2 2-8,-3 5-16,0 5-46,-1 1 1,0-1 0,0 1 0,-1 17-1,0-15 2,17 201 59,-12-121-63,-6-74-11,4 173 20,-12-108-19,-6 0-2,-5-8 0,0-15 0,1-17 0,-15 32 21,33-75 94,-11 0-31,9-1-69,1 0-1,-1 0 1,0 0 0,0 0 0,0 0 0,1 0-1,-1-1 1,0 1 0,0-1 0,-3 0-1,-108-43 502,89 34-279,0-2 0,-37-24 1,25 14 10,3 5-153,23 12-39,-1-1 1,1 1-1,-16-14 0,23 12-1,3 0-229,0 0-1,1 0 1,1 0-1,-1 0 1,1 0-1,4-11 1,8-19-6286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10040,'0'0'0,"25"2"0,0 10 0,-7 9 0,1 17 0,5 17 0,-1 1-312,-1-19 312,-2 0-6816</inkml:trace>
  <inkml:trace contextRef="#ctx0" brushRef="#br0" timeOffset="1">378 780 7088,'0'0'0,"-10"16"0,-18 27 144,-15 20 8,-11 6-152,-16 8 8,-15 9-8,-2 3-5064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64 3416,'-26'-15'67,"17"10"-7,1 0-1,-1 1 0,1 0 0,-1 0 0,-1 1 0,-16-4 0,2 2 98,-2 1 16,-42-3 0,-68 7 136,101 1-140,0 2-1,0 1 1,0 2-1,-42 12 1,-72 27 104,121-33-146,-105 74 45,110-67-71,-65 72 39,88-90-135,-1 0 1,0 0-1,0 0 0,0 0 0,1 0 1,-1 1-1,0-1 0,1 0 0,-1 0 0,1 0 1,-1 1-1,1 1 0,-1 3 5,0 1 0,0 0 0,1 0 0,0-1-1,0 1 1,1 0 0,0 0 0,0-1 0,4 11 0,-5-16-6,0 0-1,0 0 1,1 0 0,-1 0 0,1 0 0,-1 0 0,1 0-1,-1 0 1,1-1 0,0 1 0,-1 0 0,1 0 0,0-1-1,0 1 1,1 1 0,12 7 14,0 0-1,1-1 1,0 0 0,25 8-1,-12-10 31,134 13 24,-43-12 19,-67-5-57,54 9 0,63 20 31,-161-30-53,-1 1-1,0-1 1,0 1 0,0 1-1,0-1 1,10 7 0,-2-1-1,-7-4 6,1 1-1,-1 0 0,1 1 0,-1-1 1,12 13-1,-20-17-12,1 0 0,0 0 0,-1 1 0,1-1-1,-1 0 1,1 1 0,-1-1 0,0 0 0,1 0 0,-1 1 0,0-1 0,0 1 0,0-1 0,0 0 0,0 1 0,0-1 0,-1 0 0,1 1 0,0-1-1,-1 0 1,1 1 0,-1-1 0,1 0 0,-1 0 0,0 0 0,1 1 0,-1-1 0,-1 1 0,-23 28 15,22-27-12,-6 7 10,0 0 1,-1-1-1,0 0 1,-1-1-1,0 0 1,0-1-1,-21 10 1,18-9-6,-12 5 49,-263 93 163,236-89-176,49-16-41,5-5-1,4-20-907,2-5-3612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 5472,'-25'8'7,"-23"10"42,-58 44 27,84-44 25,-79 95 51,83-88-25,-20 41 145,-53 121 1,88-171-106,4 8-51,7 38 1,-1-43 51,6 0-89,1 0 0,24 24 0,-37-42-66,1 1 0,-1-1 0,0 0 0,1 0-1,-1 0 1,0 0 0,1 0 0,-1-1-1,1 1 1,0 0 0,2 0 0,24 8-187,0-1 0,1-2 0,31 3 0,29 1-4226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2 7624,'-3'-1'0,"-36"2"1,21 1 1,0 1 0,0 2 0,-28 9 0,21-2 5,-42 34-1,40-22-5,-29 30 0,2 7 7,-49 71 0,33-32 21,68-97-19,0 0 0,0 1-1,0 0 1,1-1 0,-1 1-1,1 0 1,0 0 0,0 0 0,0 0-1,1 0 1,-1 0 0,1 0-1,0 0 1,0 0 0,1 6 0,0-4 7,-1-6-11,0 1 0,0-1-1,0 1 1,0-1-1,0 1 1,0-1-1,0 1 1,0-1-1,0 1 1,0-1 0,1 0-1,-1 1 1,0-1-1,0 1 1,0-1-1,1 0 1,-1 1-1,0-1 1,1 0 0,-1 1-1,0-1 1,1 0-1,0 1 1,4 3 15,1 0 0,1 0 0,-1 0 0,0-1 0,1 0 0,0-1 0,-1 1 0,11 1 0,5-3 127,128-24 64,-116 13-65,131-58 45,-136 51-112,89-84 24,-100 79-64,-12 13-29,8-11 5,0-1-1,-2 0 1,15-33-1,1-16 24,-26 68-36,-1 7 0,0 12-1,-1 41-2,3 73-2,-3-127 2,0 1-1,0 0 1,1-1-1,0 1 1,-1 0-1,1-1 1,1 1-1,-1-1 0,1 0 1,2 5-1,2 4 1,15 26-2,-20-38 2,-1 0-1,1 0 1,0 0-1,-1 0 1,1 0-1,0 0 1,0 0-1,0 0 1,0 0-1,-1-1 1,1 1-1,2 1 1,23 12-6,42 16 1,-44-24-7,120 8-1065,-62-12-4263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6456,'0'-13'0,"2"10"0,2 8 0,3 8 0,-5-4 2,6 33 52,28 153 214,-30-172-252,-4-12 37,0 0-1,2 23 0,-4 150 904,-2-172-633,-5-16-143,5 2-150,0-1 1,0 0-1,1 1 1,0-1-1,-1 0 1,1 0-1,-1-4 1,1 0-4,-1-32 162,8-5-52,1 1 0,2 0 1,24-66-1,-22 82 10,72-106 53,-62 110-80,8-2-38,63-39 0,-68 53 18,2 3-54,1 2 1,27-4 0,-35 11 53,-1 4-56,1 0 0,20 10 0,-26-5 17,2 8-32,0 1 1,13 26-1,-19-24 19,7 35-8,-3 0 1,8 70-1,-20-118-34,0 1-1,1 0 0,0-1 1,1 1-1,0-1 0,4 10 1,-4-12-5,4 3 6,-4-7-82,0 0 0,0 0 0,0-1 0,0 1 0,1-1 0,-1 0 0,0 0 0,1 0 0,-1-1 0,1 1 0,-1-1 0,1 1 0,-1-1 0,1-1 0,-1 1 0,6-1 0,32-3-6338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487 317 4488,'4'-3'0,"16"-28"0,-16 26 0,4-11-1,0 1 0,-1-1 0,7-21 0,-12 30-2,0 0-1,-1-1 1,0 1 0,0 0 0,0-1-1,-1 1 1,0-1 0,-1 1 0,0 0 0,0-1-1,0 1 1,-4-10 0,3 9 2,0 3 3,1-1-1,-1 0 1,0 1 0,-1-1-1,1 1 1,-1-1-1,0 1 1,0 0 0,-1 0-1,1 1 1,-1-1-1,-9-7 1,12 11-1,1 1 0,0-1 1,-1 1-1,1-1 1,0 1-1,-1 0 1,1-1 0,-1 1-1,1 0 1,-1 0-1,1-1 1,-1 1 0,1 0-1,-1 0 1,1 0-1,-1-1 1,1 1 0,-1 0-1,1 0 1,-1 0-1,0 0 1,-7 0 6,0 0-1,0 1 1,0 0 0,1 0 0,-1 1 0,-14 4 0,6 5 65,-71 82 39,69-68 9,-63 115 58,67-108-38,-40 168 61,46-154-68,-13 192 75,20-188 5,6 229 90,-1-219-64,34 264 304,-5-75-242,-29-200-67,-4 153 93,-4-171-120,-4-3-111,-1-1 1,-16 33-1,25-59-87,-1 0 0,1 0 0,0 0 0,-1-1 0,1 1-1,-1 0 1,1 0 0,-1-1 0,0 1 0,1 0 0,-1-1 0,0 1 0,1-1 0,-1 1-1,0-1 1,1 1 0,-1-1 0,-2 1 0,-3 2-66,0-1-1,0 0 1,0-1-1,0 1 1,0-1-1,-1-1 1,1 1-1,0-1 1,-1 0-1,1 0 1,0-1-1,-1 0 1,-6-2-1,-42-7-5049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1 880 8432,'111'-1'225,"74"-6"72,-143 4 37,191-19 126,-182 15-160,204-45 90,-204 38-236,221-76-1238,-128 38-5256</inkml:trace>
  <inkml:trace contextRef="#ctx0" brushRef="#br0" timeOffset="1">2112 1 7000,'-27'112'112,"-14"61"20,33-131-31,-25 165 39,29-165-73,0 184 21,7-182-48,0-16-17,0 5 1,2 0 0,1 0 1,2-1-1,13 36 0,41 65 98,-46-112 12,-1-5-91,1-2 1,1 0 0,26 16-1,-42-29-36,1 0 0,-1 0-1,1 0 1,-1 0 0,1-1-1,0 1 1,-1-1 0,1 1-1,0-1 1,2 0 0,15 2-184,0-2 0,0 0 0,0-1 1,30-6-1,22-7-4683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33 5208,'0'0'3536,"-3"-5"-2952,-6-15-72,6 16-127,4 1 798,0 7-1001,3 30-116,18 251 348,5-9-164,-26-262-232,23 201 117,-1-75 1,-23-137-127,1 8 23,-1 1 1,0-1 0,0 0-1,-4 19 1,4-26 10,1 4-7,4-28-3,-4-17-1562,-1-3-6131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5920,'7'8'41,"0"0"-1,0 1 1,-1 0 0,-1 0 0,1 1-1,-1 0 1,-1-1 0,0 2 0,-1-1 0,1 0-1,0 12 1,12 52 175,-10-42-120,10 53 47,-13-72-127,1 0 1,0 0-1,1 0 1,6 13-1,-10-26-15,-1 1 0,1-1 0,-1 1-1,1-1 1,0 1 0,-1-1 0,1 1 0,0-1-1,-1 0 1,1 1 0,0-1 0,0 0-1,-1 0 1,1 1 0,0-1 0,0 0-1,-1 0 1,1 0 0,0 0 0,0 0-1,0 0 1,-1 0 0,1 0 0,0 0-1,0-1 1,-1 1 0,1 0 0,0 0-1,0-1 1,-1 1 0,1 0 0,1-2-1,-2 2 2,24-17-791,-1-4-3171</inkml:trace>
  <inkml:trace contextRef="#ctx0" brushRef="#br0" timeOffset="1">316 0 6904,'-10'39'-19,"2"1"0,2-1 0,1 1 0,2 0 0,3 53 0,5 30 86,-4-88-60,-1-10 77,5 34 1,19 98-732,-11-76-3459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 9592,'-1'30'36,"-2"0"1,0 0 0,-10 36 0,9-51-28,-4 17 11,-49 134 17,42-134 31,-97 153 77,69-116-94,26-43-40,3-4 49,-14 32 0,-64 126 389,92-180-444,0 1 1,0-1-1,-1 1 1,1-1-1,0 0 1,0 1-1,-1-1 0,1 0 1,0 1-1,0-1 1,-1 0-1,1 1 0,0-1 1,-1 0-1,1 0 1,-1 1-1,1-1 1,0 0-1,-1 0 0,1 0 1,0 0-1,-1 1 1,1-1-1,-1 0 1,1 0-1,-1 0 0,1 0 1,0 0-1,-1 0 1,1 0-1,-1 0 1,1 0-1,-1 0 0,0-1 1,0 1-1,0-1 0,1 1 0,-1-1 0,0 0 0,0 1 0,0-1 0,0 0 0,1 0 0,-1 0 0,0 0 0,1 1 0,-1-1 0,0 0 1,1 0-1,-1-2 0,-6-17-361,0-1 1,-4-25-1,10 43 200,-13-58-6317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8792,'55'-10'-15,"-32"8"7,0 2 1,-1 1-1,1 0 0,25 6 0,-33-5 7,-10-1 3,0 0 1,0 0-1,0 1 1,0-1-1,9 5 1,34 15 22,-47-20-18,0-1 1,0 1-1,0 0 0,-1 0 0,1-1 1,0 1-1,0 0 0,0 0 1,-1 0-1,1 0 0,-1 0 0,1 0 1,-1 1-1,1-1 0,-1 0 0,1 0 1,-1 0-1,0 0 0,0 0 1,1 1-1,-1-1 0,0 0 0,0 0 1,0 0-1,-1 1 0,1-1 1,0 0-1,0 0 0,-1 0 0,1 1 1,0-1-1,-1 0 0,1 0 0,-2 2 1,-8 11 95,-1 1 1,-1-2 0,0 1 0,-23 19-1,31-30-67,-1 0-1,1 0 0,-1 0 0,1-1 1,-1 1-1,0-1 0,0 0 0,0-1 1,0 1-1,0-1 0,0 0 0,0 0 0,-9 0 1,12-2-7,1 1 0,-1-1 0,0 1 0,0-1 0,0 0 0,0 1 0,1-1 0,-1 0 0,0 0 0,1 0 0,-1-1 0,0 1 0,1 0 1,0-1-1,-1 1 0,-1-4 0,1 3 9,1 2-19,0-1-1,1 0 1,-1 0 0,0 0 0,1 0 0,-1 0 0,1 0 0,-1 0-1,1 0 1,0 0 0,-1 0 0,1 0 0,0-1 0,0 1 0,0 0 0,0 0-1,0 0 1,0-2 0,0-2 29,-1-23 28,4 16 98,3 0-403,2 1 1,0 0-1,0 0 1,17-16-1,15-13-6524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 7624,'-2'0'89,"-6"-2"26,6 1 82,-8 1 225,4 0 18,5 2 50,30 12-295,-28-14-95,-1 0-85,10 10 152,-10-10-157,1 0 1,-1 0-1,0 0 1,0 0-1,1 1 0,-1-1 1,0 0-1,0 0 0,0 0 1,1 1-1,-1-1 1,0 0-1,0 0 0,0 1 1,0-1-1,1 0 0,-1 1 1,0-1-1,0 0 0,0 0 1,0 1-1,0-1 1,0 0-1,0 1 0,0-1 1,0 0-1,0 1 0,0-1 1,0 0-1,0 0 1,0 1-1,0-1 0,0 0 1,0 1-1,-1-1 0,1 0 1,0 0-1,0 1 0,0-1 1,0 0-1,-1 0 1,1 1-1,0-1 0,-4 2 29,0 0-1,0 0 0,-1-1 1,1 1-1,0-1 0,-1 0 0,1 0 1,0-1-1,-1 1 0,1-1 1,-1 0-1,1 0 0,-1-1 0,1 1 1,-1-1-1,1 0 0,0 0 1,-1 0-1,1-1 0,0 0 0,0 0 1,0 0-1,0 0 0,-6-5 1,6 3 93,-4-6-8,9 10-116,-1 0 0,1-1 1,-1 1-1,1 0 1,-1-1-1,1 1 0,-1 0 1,1-1-1,-1 1 1,1 0-1,0 0 0,-1 0 1,1 0-1,-1 0 0,1 0 1,0-1-1,-1 2 1,1-1-1,0 0 0,-1 0 1,1 0-1,-1 0 1,2 0-1,36 4-1377,5 0-5571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 4664,'-14'1'28,"0"0"-1,1 2 1,-1-1 0,0 2-1,-25 9 1,-55 30 193,78-35-205,-12 7-3,-43 30 0,-13 17-9,65-46-2,0 1 1,1 0-1,0 1 0,2 1 1,0 1-1,-18 29 0,-9 28 19,38-68-13,1 1 0,0 0 0,0-1 0,1 1 0,1 0 0,-1 1 0,0 14 1,6-16 64,2-4-52,-1 0-1,1-1 1,0 1 0,1-1 0,-1 0 0,1 0-1,-1-1 1,1 1 0,0-1 0,0-1 0,7 3-1,4 0 33,0-1-1,0 0 1,1-2-1,17 1 1,-6-1-23,19 1 286,0 1-1,65 16 1,-63-3 83,-49-16-376,0 0 0,0-1 0,0 1 0,0 0 0,0 0 0,0 0 0,-1 0 0,1 0 0,0 0 0,0 0 0,-1 0 0,1 0 0,-1 0 0,1 0 0,-1 0 0,1 1 0,-1-1 0,1 0 0,-1 0 0,0 0 1,0 2-1,1 1 36,2 3-7,-3-5-30,1 0 0,0 0-1,-1 0 1,1 0 0,-1 0 0,0 0 0,0 0 0,0 0 0,0 0 0,0 1-1,0-1 1,0 0 0,-1 0 0,1 0 0,-2 3 0,-31 88 372,20-73-139,-12 9-78,-37 32-1,41-46 39,18-14-206,-38 21 206,0-2 1,-2-1-1,-80 23 1,115-40-159,3 0-42,0 0-1,0-1 1,-1 0 0,1 0-1,-1 0 1,1 0 0,-1-1-1,1 0 1,-1 0 0,1-1-1,-9-1 1,-35-19 41,41 12-49,4-1-183,0-1 1,1 0-1,0 0 1,1 0 0,0 0-1,0-15 1,-3-35-6005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9416,'1'6'40,"1"0"1,-1 1-1,0-1 1,-1 0-1,0 0 0,0 0 1,0 1-1,-1-1 1,1 0-1,-4 10 1,-2 6 296,-15 33 1,10-27-225,5-12 6,-2 0 1,-9 15-1,-8 18 64,23-44-109,-2 1 7,4-5-26,4-2-15,18-7-1384,5-2-5416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8968,'9'75'32,"-6"38"4,-3-101-29,-1 1 0,0-1 0,0 1 0,-5 16 0,0-2-2,-20 81-1,-50 124-15,62-191-42,-36 127-1051,33-94-4096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12192,'-3'51'1,"0"-33"2,-2-1-1,0 1 1,-1-1-1,-10 21 1,13-33 0,-21 47 53,-50 74 0,55-95-19,-4 11 197,-85 178 64,91-179-203,7-10-455,2 0 0,1 1 0,-5 55 0,8-3-7433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885 407 2608,'-12'-18'171,"-1"0"-1,0 2 1,-1-1 0,-1 2-1,-21-18 1,26 24-98,-26-17 574,-38-20 105,71 44-662,-1 0 1,0 0 0,1 0-1,-1 0 1,0 1-1,0-1 1,0 1 0,0 0-1,-5 0 1,-5-2 43,-1-2-55,-29-3 299,19 7-244,-1 0 1,0 2-1,0 0 0,0 2 0,-26 6 0,-9 10-63,36-8 76,13-4-93,-8 4-1,0 1 1,1 1-1,1 0 1,-33 32-1,45-40-23,-17 18 55,1 0 1,-25 36 0,8 3 75,37-52-34,5 0-92,-1 0 0,2 0 0,-1-1 1,7 13-1,1-9 85,2-5-86,0 1 0,1-2 0,-1 0 0,29 10 0,-16-12 100,126-1 51,-121-8-58,-7 0-60,1 0-21,0-1-1,0-1 1,0-1 0,25-11 0,1-6 139,94-57 0,-127 69-168,-10 6 11,1 0-1,-1-1 1,14-14-1,21-25 145,66-93 0,-84 102-80,-23 35 55,-1 6-67,1 7-61,-1-1 0,1 1 0,-2-1 0,0 14 0,0 2 39,0-21-49,-1 29 46,3-1 0,7 51-1,-6-71-46,-3-9-4,1 0 1,0 0 0,1 0-1,-1-1 1,1 1 0,-1 0-1,1-1 1,4 6 0,3 6 14,2 0 1,0 0 0,1 0 0,14 12-1,-17-21-7,0 0 0,0-1 0,0-1 0,0 1-1,1-1 1,19 5 0,-27-9-9,-1 0 0,1 1 0,0-1 0,0 0 0,-1 0 0,1 0 1,0 0-1,0 0 0,-1 0 0,1 0 0,0-1 0,-1 1 0,1-1 0,0 1 0,-1-1 0,3-1 0,4-1 5,1 0-2,-6 3-3,0-1 1,0 0-1,-1 0 1,1 0-1,0 0 1,-1-1-1,1 1 1,-1-1-1,1 1 1,-1-1-1,3-3 1,11-7 35,-1-2-1,0 0 1,-1-1 0,12-17-1,-20 23-25,-4 6-4,0 1-1,0-1 1,0 0 0,-1 0 0,1 0 0,-1 0-1,0 0 1,0-1 0,0 1 0,0-5 0,8-39 137,3-69 1,-10 46-15,-2 63-125,-2-68 166,1 64-139,0 0-1,-1 0 1,0 0 0,-1 0 0,-5-12 0,-9-6 155,16 27-121,-12-6 143,6 10-192,11 2 11,16 6 3,-15-7-41,49 21 10,146 58-17,-138-56-1,-50-20 9,1 1 1,-2 1-1,1 0 1,-1 1-1,0 0 1,-1 1-1,0 0 1,-1 0-1,0 1 0,11 18 1,-17-24-1,0 1 1,-1 0-1,0 0 1,0 0-1,0 0 1,-1 0-1,0 1 1,0-1-1,0 10 1,0-7-1,0 10-22,-1-1 1,0 0-1,-1 0 0,-1 1 1,-7 25-1,9-42 20,-1 0 0,1 0 0,0 0-1,0 0 1,-1 0 0,1 0 0,1-1 0,-1 1 0,0 0 0,0 0-1,1 0 1,-1 0 0,1 0 0,-1 0 0,1-1 0,0 1 0,0 0-1,0 0 1,0-1 0,0 1 0,0-1 0,0 1 0,1-1 0,-1 1-1,0-1 1,1 0 0,-1 0 0,1 1 0,0-1 0,-1 0 0,1-1 0,2 2-1,3 1 1,0-1 0,-1 0 0,1 0-1,0-1 1,14 1 0,-17-1 7,0-1-6,0 1 0,0-1 0,0 0 0,0 0 0,0 0-1,1-1 1,-1 1 0,0-1 0,7-3 0,5 0-4,0 1 6,-7 1 2,1-1 0,-1 0 0,0 0 0,9-5 1,36-16-11,-37 16 13,28-20 0,-32 19 1,-2-1 0,20-20 0,-19 17 0,-1-1 0,13-20 0,-10 5 11,0 0-1,-2-1 1,-2-1 0,0 0 0,6-39 0,-12 53-4,-3 12 2,0 1 0,0-1 0,-1 0 0,1 0-1,-1 0 1,0 0 0,-1 1 0,0-7 0,0 6 3,1 0 10,0 1 0,0-1-1,-1 1 1,1-1 0,-1 1 0,-1 0-1,1-1 1,-1 1 0,1 0 0,-1 0-1,0 0 1,0 0 0,-1 0 0,1 0-1,-1 1 1,0-1 0,0 1 0,0 0-1,-1 0 1,1 0 0,-1 0 0,1 0 0,-6-2-1,5 4 54,-4-1-11,6 1 4,3 4-49,4 12-6,15 6-9,37 28 0,54 51-24,-84-73-5,-1 2 0,-2 1 0,28 45 0,-50-71 15,0 0 0,0 1 1,-1-1-1,0 0 0,1 1 0,-2 0 0,1-1 1,0 1-1,-1-1 0,0 1 0,-1 6 0,1-3-1,-1 5-20,-1 1 1,0-1-1,-1 1 1,0-1-1,-1 0 1,-8 18-1,8-22 10,2-4 9,0 0 0,0 0-1,1 0 1,0 0 0,0 0 0,0 0 0,0 1 0,1-1-1,0 0 1,0 9 0,2-10 5,-1 1 0,1 0 0,0-1 0,0 1 0,0-1 0,0 0 0,1 0 0,0 0 0,0 0 1,0 0-1,4 4 0,30 28-7,-18-23-12,95 42-10,-89-49 17,34 4 4,-43-9 14,0 0 1,17-1-1,-19-2 2,1 0 1,-1-1-1,1-1 0,-1 0 1,0-1-1,-1-1 1,1 0-1,-1-1 1,20-13-1,13-17-1483,-1-1-5938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9688,'15'8'150,"0"2"0,-1 0 0,-1 0 1,1 2-1,22 24 0,-15-12 177,-1 1 0,19 31 0,9 29-137,96 113 107,-125-176-286,-7-7 14,-1 0 1,11 18-1,63 118 56,-70-115-34,46 150 15,-52-148-27,22 153 21,-29-153-9,-14 174 19,5-170-11,-44 141 29,37-153-17,8-20-47,-12 22 27,-1-2-1,-45 54 1,-29 20 69,72-82-84,-1-1-1,-1-2 1,-27 19-1,35-31-17,8-5-12,1-1 0,-1 0 0,0 0 0,1 0 0,-1-1 1,0 0-1,-8-2 0,15 2-2,0 0 0,-1 0 1,1 0-1,0 0 0,-1 0 0,1 0 0,0 0 1,0 0-1,-1 0 0,1-1 0,0 1 1,0 0-1,-1 0 0,1 0 0,0 0 0,0-1 1,-1 1-1,1 0 0,0 0 0,0 0 1,0-1-1,-1 1 0,1 0 0,0 0 0,0-1 1,0 1-1,0 0 0,0 0 0,0-1 1,-1 1-1,1 0 0,0-1 0,0 1 1,0 0-1,0-1 0,-1-8-173,0 0 0,0 0 0,1 0 0,0 0 1,1 0-1,0 0 0,0 0 0,5-16 0,9-42-7680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0 673 5472,'0'2'0,"1"4"3,0 0 0,1-1 0,-1 1 0,1-1 0,0 1 0,4 6 0,-5-10-3,0-1 1,0 0-1,0 0 0,0 0 0,0 0 0,0 0 1,0 0-1,0 0 0,0 0 0,0-1 0,1 1 1,1 0-1,5 2 0,-1-2 0,1 1-1,0-1 1,0 0 0,0-1 0,0 0 0,0 0 0,8-2 0,-7 2-3,1 0-3,-1-1 0,1 0 0,-1 0 0,1-1 1,16-5-1,-3 0 1,68-25 1,83-42 5,-144 60 6,-12 5 1,-1 1 3,0-1-1,-1 0 1,0-2 0,-1 1 0,19-18 0,-17 11 40,26-37 1,-35 38 108,-8 14-143,3-8 32,0 0 0,-1-1 0,0 1-1,-1-1 1,0 1 0,-1-1 0,0 1 0,-1-1-1,-1-10 1,-2-7 61,0-10 165,-2-1 0,-15-49 0,-3 38-167,22 46-57,0 0-1,0 0 1,-1 0 0,0 1 0,1-1 0,-1 0 0,-1 1 0,-3-4-1,-2-2 19,-10-11 29,11 17 122,1 4-160,0 0 1,-1 0-1,1 1 1,-10 4-1,16-6-51,0 0 0,1 0 0,0 0 0,-1 0 0,1 1-1,-1-1 1,1 0 0,-1 0 0,1 1 0,-1-1 0,1 0 0,0 1-1,-1-1 1,1 1 0,0-1 0,-1 0 0,1 1 0,0-1 0,-1 1-1,1-1 1,0 1 0,-3 6 21,0 0 0,1 0 0,0 0 0,0 0 0,1 0 1,0 1-1,0-1 0,1 11 0,3 3 131,33 105 66,30 79 226,-7-23-289,-47-143-56,4 16-70,93 271 683,-77-242-112,-32-84-607,0 0 1,0 0-1,0 1 0,0-1 0,0 0 1,0 0-1,0 0 0,0 0 1,0 0-1,0 0 0,0 0 1,0 0-1,1 1 0,-1-1 1,0 0-1,0 0 0,0 0 0,0 0 1,0 0-1,0 0 0,0 0 1,0 0-1,1 0 0,-1 0 1,0 0-1,0 0 0,0 0 0,0 0 1,0 0-1,0 0 0,0 0 1,1 0-1,-1 0 0,0 0 1,0 0-1,0 0 0,0 0 0,0 0 1,0 0-1,1 0 0,-1 0 1,0 0-1,0 0 0,0 0 1,0 0-1,0 0 0,0 0 1,0 0-1,0 0 0,1 0 0,-1-1 1,0 1-1,0 0 0,0 0 1,4-2 3,0 0 0,0 0 1,0 0-1,0-1 0,0 1 1,-1-1-1,1 0 0,-1 0 1,0-1-1,0 1 0,0-1 1,0 1-1,0-1 1,-1 0-1,0 0 0,0 0 1,0 0-1,0 0 0,-1-1 1,3-7-1,11-53-1386,1-3-5533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9328,'32'-25'588,"-31"25"-574,-1 0 0,1 0 0,-1 0 0,1 0-1,-1 0 1,1 0 0,-1 0 0,0 0 0,1 1 0,-1-1 0,1 0 0,-1 0 0,1 0 0,-1 1 0,0-1 0,1 0 0,-1 0 0,1 1 0,-1-1 0,0 0 0,1 0 0,-1 1 0,2 1 25,6 5 32,0 0 0,0 0 0,-1 1 0,0 1 0,-1-1 0,0 1 0,0 0 1,6 13-1,33 84-360,-31-69-626,-4-13-5565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4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1108 0 10224,'-18'107'2,"9"-75"12,-13 17-4,-46 74 0,41-87 10,-56 62 0,-34 33-16,33-50-7,-95 71 0,169-144-3,0-1 0,0 0-1,-12 6 1,22-13 6,-133 66-21,-19-18-1027,145-46 890,-150 40-5848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79 5384,'0'0'145,"-4"-4"-20,-58-64 1749,59 66-1669,3 2-182,-1 0-1,1-1 1,-1 1-1,1-1 1,-1 1 0,1 0-1,-1-1 1,1 1-1,-1 0 1,1 0 0,-1 0-1,1-1 1,-1 1-1,1 0 1,-1 0-1,0 0 1,1 0 0,-1 0-1,1 0 1,-1 0-1,0 0 1,1 0 0,-1 0-1,1 0 1,-1 0-1,0 0 1,1 1-1,-1-1 1,1 0 0,-1 0-1,1 1 1,-2 0-1,0 11 28,-1 0 0,1 0 0,1 0 0,0 0-1,2 15 1,-1-12-30,-1 20 99,5 51-1,-1-58-94,-1 9 73,9 42 0,1-5 28,12 106 15,-18-138-32,53 287 297,-37-203-218,34 177 468,-56-299-626,1 0 0,-1-1-1,1 1 1,-1 0 0,0 0 0,-1-1 0,1 1 0,-1 0 0,1-1 0,-1 1 0,0-1 0,0 1 0,-1-1-1,1 1 1,-3 3 0,4-6-28,0-1 1,0 0-1,0 0 0,-1 0 0,1 0 0,0 0 0,0 0 0,0 0 1,0 0-1,0 0 0,0 0 0,0 0 0,0 0 0,0 0 1,0 0-1,0 0 0,0 0 0,0 0 0,-1 0 0,1 0 0,0 0 1,0 0-1,0 0 0,0 0 0,0 0 0,0 0 0,0 0 0,0 0 1,0 0-1,0 0 0,-1 0 0,1 0 0,0 0 0,0 0 0,0 0 1,0 0-1,0 0 0,0 0 0,0 0 0,0 0 0,0 0 0,0 0 1,0 0-1,0 0 0,0 0 0,0 0 0,-1 0 0,1-1 0,0 1 1,0 0-1,0 0 0,0 0 0,0 0 0,0 0 0,0 0 0,0 0 1,0 0-1,0 0 0,0 0 0,0 0 0,0-1 0,0 1 0,0 0 1,-5-7-118,-1-1 1,1 0-1,-7-17 0,6 12-691,-17-33-5979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27 7984,'-12'52'185,"-20"57"24,22-78-139,-2 0-1,-18 36 0,18-44-57,-50 92 69,54-102-76,3-4 5,-1 0-1,0 0 1,-1 0 0,-9 8 0,4-3-1,7-10 26,-3 0 17,7-4-46,1-1 0,0 1 1,-1-1-1,1 1 0,-1-1 0,1 1 0,0-1 0,0 0 1,-1 1-1,1-1 0,0 1 0,0-1 0,0 0 0,-1 1 1,1-1-1,0 0 0,0 1 0,0-1 0,0 0 0,0 1 1,1-1-1,-1 1 0,0-2 0,4-10 60,0-1 1,1 2-1,9-19 1,-8 19-69,32-64 209,42-57 13,-67 111-63,22-27 1,-19 28-113,30-34 41,-26 36 168,6-1-137,2 2 0,34-15 1,-34 24 123,11 4-72,72 2-1,-108 2-144,0 0 0,0 0 0,0 1 0,0-1 0,0 1-1,-1 0 1,1 0 0,4 2 0,9 3 49,0 1 0,23 15 0,-24-11-50,0 1 1,17 17-1,-30-26-6,1-1 0,-1 1-1,0-1 1,1 1 0,-1 0-1,-1-1 1,4 7 0,65 154 152,-60-130-121,23 100-1433,-19-78-5855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74 189 5832,'-6'-6'105,"0"-1"1,0 0 0,0 0-1,1-1 1,0 1-1,0-1 1,1 0 0,0 0-1,-3-13 1,5 15-40,-3-14 864,0-1 0,-2-34 0,13 140-353,-3-46-448,-1 2-1,2 0-1,2 0 0,11 41 1,-6-53-65,-5-11 13,1 0 0,5 32 1,-11-47-48,-1 5-1338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76 6904,'-1'-9'34,"0"0"0,0 0 1,-5-16-1,6 24 178,-1 4-32,-2 16-24,2-7-99,-1 0 0,2 0 0,0 12 0,6 101 164,-2-97-66,38 115 61,-29-119-88,5 0-67,1-1 0,32 29 0,-28-36 60,117 49 64,-121-57-82,0 0 0,24 5 0,-18-7-58,-2 1-12,-5-2 51,-1-1 0,21 2 0,76 3 200,-94-12-136,4-5-47,35-17-1,-53 22-84,-1-1 0,-1 1 0,1-1-1,0 1 1,-1-1 0,0-1-1,0 1 1,0-1 0,-1 1 0,1-1-1,-1 0 1,3-8 0,-2 7-5,0-3 5,0 0-1,0 0 1,-1 0-1,0 0 0,-1-1 1,0 1-1,2-19 1,-3 18-10,1-13 4,-1-1 1,0 1 0,-4-28 0,1 25-9,-4-67 11,-4 23-11,-3 15-2,-4 14 0,13 33-1,2 5 0,1 0 1,-1 0-1,0 0 0,0 0 0,0 0 1,0 0-1,0 0 0,-1 1 1,1-1-1,-1 1 0,0 0 1,1 0-1,-1 0 0,0 0 1,0 0-1,-1 1 0,1-1 0,0 1 1,0 0-1,-1 0 0,-6-1 1,-5 1 1,14 1 1,0 1 0,0 0 0,-1-1 0,1 1-1,0 0 1,0 0 0,0 0 0,0 0 0,0 0 0,0 0 0,0 0 0,0 0 0,0 0-1,0 1 1,1-1 0,-1 0 0,0 1 0,1-1 0,-1 0 0,1 1 0,0-1 0,-1 1-1,1-1 1,0 0 0,0 1 0,0 2 0,-1 3 15,1 1 0,1 0 1,1 11-1,-1-12-3,1 0 1,0-1-1,0 0 1,1 1-1,0-1 1,0 0-1,1-1 1,-1 1-1,1 0 1,0-1-1,1 0 1,-1 0-1,1 0 1,7 5-1,-2-2-208,1 0 1,0-1-1,0 0 0,1-1 0,0 0 0,23 7 0,10 0-6259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349 253 4848,'-36'-51'192,"-39"-54"441,71 101-601,0 0 0,0 0 0,0 0 0,0 1 0,-1 0 0,1-1 0,-1 2-1,0-1 1,0 1 0,0-1 0,-11-2 0,10 3 2,2 1-3,0 0-1,0 0 0,0 1 0,0-1 0,0 1 0,0 0 0,0 0 0,0 0 1,0 1-1,0-1 0,0 1 0,1 0 0,-1 0 0,0 1 0,-4 1 0,3-1 10,-6 5 181,0 4-134,1 0 0,1 0 0,0 1 0,0 0-1,1 1 1,-12 25 0,12-7-38,9-19 45,5 2-64,0-1 1,1 0 0,13 19-1,-4-17 25,6 0-29,2-1 1,45 19-1,-41-25 14,119 4 17,-120-15-10,90-30 22,-100 23-2,-7 1-41,0-1 0,0-1 1,13-19-1,-18 16 102,-5 8-74,1 1-35,0 0 0,-1 0 0,0 0 0,0 1 0,0-1 0,0 0 0,-1 0 0,0 0 0,0 1 0,0-1 0,0 0 0,-1 1 1,0-1-1,0 1 0,-4-7 0,-55-69 215,52 70-185,0 1 0,-1 0 0,0 0-1,0 1 1,0 1 0,-1 0 0,-18-9 0,17 9-20,-6-1 126,12 7-108,2-1-31,-1 0 1,0 1-1,0 0 1,0 0-1,0 0 1,0 1-1,1-1 1,-1 1-1,0 0 1,0 1-1,0-1 1,0 1-1,0 0 1,0 0-1,-5 2 1,-7 5-1081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595 253 6280,'-6'0'27,"0"1"1,1 0-1,-1 1 0,0-1 1,0 1-1,1 0 1,-1 0-1,1 1 0,-10 5 1,6-2 21,-1-2 1,1 1-1,-17 4 1,14-6 9,-1-1 0,0-1 0,0 0 0,0 0 0,0-1 0,-24-4 0,25 3-35,9 0-9,-1 1 1,1-1-1,0 0 1,0 0-1,-1 0 1,1 0 0,0 0-1,0-1 1,0 0-1,-3-2 1,-6-3 42,1-1 1,0 0-1,0-1 1,1 0-1,0-1 1,0 0-1,-14-21 1,18 21-37,4 7-6,-1-1 0,1 0 0,1 0 0,-1 0 0,1 0-1,-1 0 1,0-5 0,0 3 4,1 0-1,0 1 1,0-1 0,0 0-1,1 0 1,-1 0 0,2 0-1,-1 0 1,1 0 0,-1 0-1,2 1 1,-1-1-1,1 0 1,3-8 0,-2 9-1,0 0-1,1 0 1,0 0 0,0 0 0,0 0 0,0 1-1,1 0 1,0 0 0,9-6 0,-13 10-12,1-1 1,-1 1 0,0 0-1,0 1 1,0-1-1,1 0 1,-1 0-1,0 0 1,0 1 0,0-1-1,0 1 1,0-1-1,0 1 1,0-1 0,0 1-1,0-1 1,0 1-1,0 0 1,0 0 0,0 0-1,0-1 1,0 1-1,-1 0 1,1 0-1,1 2 1,2 2 14,2 3-5,0 0-1,0 0 0,-1 0 0,0 1 1,-1-1-1,5 13 0,-2-1 17,-1 1-1,-1 0 0,-1 0 1,-1 0-1,1 38 1,-4-37-23,-3 53 56,-13 84 7,11-128-26,1-13-27,1-2-9,0 1 0,-2 0 0,0-1 0,-1 0 0,0 0 0,-16 26 0,-109 136 65,114-159-74,9-9 0,0 0 0,1 0 1,-9 16-1,4-6 0,-7 9 9,2 0 0,-14 33-1,30-61-8,1 0 0,-1-1 0,1 1 0,0 0 0,0 0 0,-1 0 0,1 0 0,0-1 0,0 1 0,0 0 0,0 0-1,0 0 1,0 0 0,0 0 0,0-1 0,0 1 0,0 0 0,1 0 0,-1 0 0,0 0 0,1-1 0,-1 1 0,0 0 0,1 0 0,-1-1-1,1 1 1,-1 0 0,1-1 0,0 1 0,-1 0 0,2 0 0,0 0 5,0 0-1,0 0 1,0-1-1,0 1 1,1 0-1,-1-1 1,0 0-1,0 1 1,1-1-1,-1 0 1,2 0-1,7 0 3,-8 1-4,1-1 1,-1 0 0,0-1-1,1 1 1,-1 0-1,1-1 1,-1 0-1,0 0 1,0 0-1,1 0 1,3-2-1,96-44 84,-82 33 6,-6 2-34,-1 2-16,0 0 1,-2-2 0,1 1-1,-1-2 1,12-16 0,72-115 616,-88 129-628,11-27 207,-16 36-174,0-3-10,0 0-1,0-1 1,-1 1 0,0 0 0,0-1-1,0-17 1,-3 16 61,0 4-48,1 0 0,0 0 0,0 1-1,0-1 1,1 0 0,2-7 0,-2 11 83,10 17 18,55 72 74,24 39-58,-71-96-173,0 2 41,66 147 22,-71-142-42,34 118-1550,-29-87-6291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9776,'0'0'386,"5"-1"5,12-4 10,-15 5-382,-1 0 0,0 0 0,0 0 0,0 1 0,0-1 0,0 0 0,1 1 0,-1-1 0,0 1 0,0-1 0,0 1-1,0-1 1,0 1 0,-1 0 0,1-1 0,0 1 0,0 0 0,0 0 0,0 0 0,-1 0 0,1 0 0,0 0 0,-1 0 0,1 1 0,0-2 2,0 4 3,1 1 0,-1-1 1,0 0-1,0 1 0,0-1 0,0 0 0,-1 1 1,0-1-1,0 1 0,0-1 0,-1 5 0,0 2 31,1 1-56,0-3 258,0-20-147,3 1-29,6-5-421,0-1-1,1 2 1,18-23 0,15-15-6980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5296,'4'16'47,"-1"-1"-1,-1 1 1,0 0 0,-1 28-1,-7 60 367,4-65-274,0 16 264,8 80 0,-4-115-349,3 14 213,-2-13-154,2 12 31,2 0-1,22 63 1,38 78 480,-66-170-595,0-1 1,1 1-1,-1-1 1,1 0-1,0 0 1,-1 0-1,1 0 1,4 4-1,-4-5-16,-1-2-5,-1 0-1,1-1 0,0 1 1,0 0-1,-1-1 0,1 1 1,0-1-1,-1 1 0,1-1 1,0 0-1,-1 1 0,1-1 1,-1 1-1,1-1 0,-1 0 1,1 0-1,-1 1 0,0-1 1,1-1-1,2-2 7,-1 0 0,0-1 0,0 1 1,0-1-1,-1 1 0,1-1 0,-1 0 0,0 0 0,-1 1 0,1-8 1,-1 2-150,-1-1 1,-1 1-1,-3-14 1,2 9-393,-6-40-4653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2872,'0'0'205,"1"8"-122,2 7-46,-1-1 1,-1 1 0,0 0-1,-1 0 1,-4 25-1,-8 121 125,3-28 24,9-39-148,2-57 56,8 141 50,-7-143-17,-2-27-96,28 189 291,-1-41 181,-26-142-427,0 4 139,1-1 0,1 1 0,9 24 0,-12-40 65,2 10 453,0-33-298,-12-101-1039,0 37-3776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6280,'4'-15'0,"9"-12"0,4-3 0,-16 28 0,-1 1 0,1 0 0,0-1 0,0 1 0,0 0 0,0 0 0,0 0 0,0 0 0,1 0 0,-1 0 0,0 0 0,2-1 0,0 2 0,0 0 0,0 0 0,1 0 0,-1 0 0,0 1 0,0-1 0,0 1-1,0 0 1,0 0 0,0 0 0,0 0 0,0 0 0,5 4 0,-4-3-1,11 5-1,0 1-1,0 0 0,-1 1 0,0 0 0,16 16 1,-19-16-3,60 54-56,-3-2 42,-26-27 11,2 0 8,-39-30 7,-1-1 1,0 0-1,1 0 0,0 0 0,-1-1 1,1 0-1,0 0 0,1 0 0,-1 0 1,0-1-1,0 0 0,1 0 1,-1 0-1,0-1 0,1 1 0,-1-1 1,9-2-1,-5 1 11,-6 1 3,0 0 0,0-1 0,-1 1 1,1-1-1,0 0 0,-1 0 1,1 0-1,0 0 0,-1 0 1,4-3-1,-2 2 29,0-1 1,0 1-1,0-1 0,0 0 1,0 0-1,-1 0 0,1 0 1,-1-1-1,0 1 0,0-1 1,0 0-1,-1 0 0,1 0 1,-1 0-1,0-1 0,3-8 1,-2 4 0,-2 4 4,0 1-1,0 0 1,-1-1-1,1 1 1,-1-1 0,-1-6-1,0-48 379,-2 51-178,-1 6-222,1 0 0,0 0 0,0 0-1,-1 0 1,1 0 0,-1 0 0,0 1 0,0 0 0,1 0 0,-6-1-1,8 2-18,0-1-1,1 1 1,-1 0-1,0 0 0,1 0 1,-1 0-1,0 0 1,1 0-1,-1 0 0,0 1 1,1-1-1,-1 0 1,0 0-1,1 0 0,-1 1 1,1-1-1,-1 0 1,0 1-1,-9 5 38,1 0-1,0 1 1,0 0 0,0 1-1,1-1 1,-11 14 0,0 4 109,2 1 0,-27 51 0,33-58-118,-25 55 301,25-50-292,-1 1-22,6-12 12,-1 1 0,-5 24 0,6-17-2,1 0 0,-3 30 0,10-36-11,4-4-18,0 1 0,0-1 0,13 17 0,-7-19-2,29 7 4,-29-13-11,-1-1 0,0 0 0,19 0 0,-11-2 1,0-1 0,24-4-1,57-18 2,14-15 2,11-20-2,-58 18 2,86-67-1,-147 102 0,0 0 0,0 0-1,10-12 1,-16 17-4,72-87 19,-16-4-7,-56 91-12,17-35 40,-4 0 8,-1-1 1,-2 0 0,7-52-1,-14 65-18,-3 22-26,0 1 0,0-1 1,-1 1-1,1-1 0,0 1 1,0-1-1,0 1 1,-1-1-1,1 1 0,0-1 1,-1 1-1,1 0 0,0-1 1,-1 1-1,1-1 0,-1 1 1,1 0-1,0-1 1,-1 1-1,1 0 0,-1 0 1,1-1-1,-1 1 0,1 0 1,-1 0-1,1 0 0,-1 0 1,1-1-1,-1 1 1,1 0-1,-1 0 0,1 0 1,-1 0-1,0 0 0,1 0 1,-1 1-1,0-1 1,-24 3 29,14 3 47,4 2-67,1-1 0,0 1 0,0 1 1,1-1-1,0 1 0,1 0 0,-4 11 0,3-7 10,1 0 1,0 0-1,-2 16 0,0 5-7,-17 51 3,13-48 21,-92 325 96,101-356-134,-1 1 0,0-1 0,0 0 0,0 1 0,-1-1 0,1 0 0,-6 7 0,-2 4 0,2 1-1,5-12-1,0 1 1,0-1-1,-1 0 1,0-1-1,0 1 1,-6 6-1,-34 38 15,39-47-8,-5-1-1404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9 213 6368,'-4'-69'16,"3"57"-34,-1-7 86,1 0 0,0 0 1,1 0-1,4-24 1,-3 39 111,2-2 38,3 4 12,7 1-160,0 2 1,0-1-1,0 2 0,0-1 1,0 2-1,0 0 0,0 0 1,18 8-1,-29-10-45,1 0-1,-1 1 1,0-1-1,1 0 1,-1 1 0,0-1-1,0 1 1,0 0-1,0 0 1,0 0 0,2 3-1,6 5 21,3 1-17,-8-7-5,-1-1 0,0 1 0,0 0 0,0 0 0,0 1 0,-1-1 0,6 10 0,-3-6 34,-1-1-33,1 1 0,-2 0 0,1 0 0,-1 0 0,0 0 0,-1 1 0,1-1-1,-2 1 1,1 0 0,-1 0 0,0 12 0,-1 6 39,-2 1 0,-6 36 0,0-40 51,-9 11-37,-23 38 0,25-55 18,0-5-50,0 0 0,0-1 0,-2-1-1,1 0 1,-1-1 0,-1-1 0,-28 13 0,36-21 36,-3 0 24,8 0 13,44 0 195,66 10 0,-93-9-296,-8-1-2,-1 0-1,1 0 0,-1 0 1,0 0-1,1 1 0,6 3 1,-2-1 8,0 0-1,0 1 1,0 0 0,-1 1 0,0-1 0,0 2 0,0-1 0,0 1 0,-1 0 0,-1 1-1,10 11 1,-15-8-8,-8 23 4,3-24-18,0 0 0,-1-1 1,-6 10-1,-1-2 0,-1-1 1,0 0-1,-16 14 0,23-25-2,-1 1 0,1-2 0,-1 1 0,0-1 0,0 0 0,0 0 0,-11 4 0,5-3-5,11-4-1,-1 1 0,1-1 0,-1 0 0,0 0 0,1 0 0,-1 0 0,0 0 0,0 0 0,1-1 0,-1 0 0,0 1 0,0-1 0,-5-1 0,8 1 6,0 0 0,-1 0 0,1 0-1,0 0 1,0 0 0,0 0 0,0 0-1,0 0 1,0 0 0,0 0 0,0 0-1,0 0 1,0 0 0,0 0 0,-1 0-1,1 0 1,0 0 0,0 0-1,0 0 1,0 0 0,0 0 0,0 0-1,0 0 1,0 0 0,0 0 0,0 0-1,0 0 1,0-1 0,0 1 0,0 0-1,0 0 1,0 0 0,0 0 0,0 0-1,0 0 1,0 0 0,0 0 0,-1 0-1,1 0 1,0 0 0,0-1 0,0 1-1,1 0 1,-1 0 0,0 0 0,0 0-1,0 0 1,0 0 0,0 0 0,0 0-1,0 0 1,0 0 0,0 0 0,0 0-1,0-1 1,0 1 0,0 0 0,0 0-1,0 0 1,0 0 0,0 0 0,0 0-1,0 0 1,0 0 0,0 0 0,1 0-1,-1 0 1,3-8-146,1 0 0,1 0 0,-1 0 0,8-8 0,-6 8-491,22-31-5742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481 115 6552,'2'0'47,"0"-1"0,1 1-1,-1 0 1,0 0 0,0 1 0,0-1 0,0 0 0,1 1 0,-1 0 0,0-1 0,0 1 0,3 2-1,-3-1 15,0 0 0,-1 0-1,1 0 1,-1 0 0,0 1-1,1-1 1,-1 0 0,0 1-1,0-1 1,-1 1-1,2 3 1,16 54 483,23 78 496,-39-136-1015,-1 1 0,1-1 0,-1 0 1,1 0-1,0 1 0,-1-1 0,1-1 0,0 1 0,1 0 0,-1 0 1,0-1-1,0 1 0,1-1 0,4 2 0,-4-1 7,-1-1-10,0 0 0,0 0-1,0 0 1,0 0 0,1 0-1,-1 0 1,0-1 0,0 1 0,1-1-1,-1 1 1,0-1 0,0 0-1,4 0 1,5 0 21,32 1 13,-25-4 51,-3-1-70,-1-2 1,0 0 0,22-13-1,-25 7 78,-6 0-81,0 0-1,0-1 1,-1 0-1,3-16 1,-8 10 93,-6-3-68,0 0 1,-16-32-1,9 34 75,-5 4-87,1 0 0,-2 1 0,-27-16 0,22 21 94,-109-25 52,106 32-98,-124 12 36,148-9-123,0 1 1,0 0-1,0 0 1,0 0-1,0 0 1,-4 2 0,-36 19 30,-65 40 0,82-39-4,-5 12-11,-43 60 0,62-69-16,8-9-2,-7 28 0,11-40-6,1 0 0,-1 0 1,1 0-1,0 0 0,0 0 0,1 0 1,0-1-1,-1 1 0,2 0 0,2 8 1,-2-7-1,1 0 0,1-1 0,-1 1 0,1-1 0,0 0 0,0 0 0,1 0 0,8 7 0,8 5 0,36 22 0,40 18 0,-62-39 0,41 15 0,-27-18-2,1-2 1,1-2 0,54 4-1,-95-14-4,-1 0-1,1-1 0,14-1 1,54-7-732,133-31 0,-55 0-6482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7800,'-10'10'56,"1"0"0,-16 11 0,14-12 32,1 1 0,0 0 0,-13 17 0,5-1 49,2 1 0,1 1 0,1 0 0,-16 49 0,27-65-90,0 0 0,1 0 0,0 0 0,1 1 0,0-1 0,1 18 0,0-15-15,0-6 12,1-1-1,0 1 0,0 0 0,0-1 0,1 1 0,0-1 0,6 12 1,-5-11-16,-3-7-13,1 0 0,0 0 1,0 0-1,0 0 0,-1 0 1,2-1-1,-1 1 1,0 0-1,0-1 0,1 1 1,-1 0-1,0-1 0,1 0 1,0 1-1,1 0 0,4 4 20,0 1-12,-5-4-12,0-2-1,0 1 1,0 0 0,0 0 0,0 0 0,0-1 0,1 1-1,-1-1 1,0 0 0,1 0 0,-1 0 0,5 1 0,4 2 18,0 0 1,0-1 0,0-1 0,1 0-1,-1 0 1,1-1 0,-1-1 0,1 0-1,13-2 1,-10 0-19,-6 0 1,0 0 0,0 0 0,-1-1 0,10-4 0,104-45-1203,-55 19-5042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65 6192,'0'-5'53,"0"1"-1,-1-1 1,1 0 0,-1 0 0,-1-5 0,1 9-33,1-1 0,-1 1 0,0-1 0,1 1 1,-1 0-1,0-1 0,0 1 0,0 0 0,0-1 0,0 1 1,0 0-1,0 0 0,0 0 0,-1 0 0,1 0 0,0 0 0,-1 1 1,-1-2-1,-2 0 24,-1 1 0,1-1 0,-1 1 0,1 1 0,-1-1 0,1 1 0,-1-1 0,0 2 0,1-1 0,-1 1 0,0-1 0,-6 3 0,-2 1 63,1 0 0,0 0 0,-22 12 0,21-10-75,10-4-16,-1 1 1,0-1-1,0 1 1,1 0-1,-1 1 1,1-1-1,-4 5 1,-3 2 16,0 1 1,1 0 0,0 1-1,1 0 1,1 0 0,0 1-1,0 0 1,-5 15-1,7-14-18,4-11-8,1 1 1,0 0 0,-1 0-1,1 0 1,1 1 0,-1-1-1,1 0 1,-1 0 0,1 0-1,1 6 1,-1 10 14,1 0 0,1 0 0,1 0 0,1 0 0,1 0 1,0-1-1,2 0 0,9 20 0,-9-31 19,2-4-30,0 0-1,0 0 0,1-1 1,-1 0-1,12 1 1,-3-3 30,-2-4-24,1 0-1,-1-1 1,28-11 0,-27 5 44,-10 4-39,2-1-8,0 0-1,-1-1 0,0 0 1,0-1-1,-1 1 1,0-1-1,0-1 0,6-12 1,1-6 31,-1-1 0,-1 0 1,9-37-1,-17 28 4,-4 29-14,1 1 1,0-1 0,0 1-1,6-17 1,-4 17 25,-3 6-9,1 22-5,1-1 0,6 33 0,-4-30-37,0-3 14,0 1 0,2-1-1,15 36 1,-13-35-13,-1 1 27,1-1 0,0-1 0,1 0 0,2 0 0,0-1 0,25 32 0,-29-47-18,2-4-215,-1 0 1,0 0-1,1-1 1,-1-1 0,14-5-1,21-8-5758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7088,'36'-81'874,"-33"77"-555,5-3-8,-7 7-294,-1 1 0,1-1 0,-1 0 0,0 0 0,1 1 0,-1-1 1,1 0-1,-1 0 0,0 1 0,1-1 0,-1 0 0,1 1 0,-1-1 0,0 1 1,0-1-1,1 0 0,-1 1 0,0-1 0,0 1 0,1-1 0,-1 1 0,0-1 1,0 1-1,1 0 20,66 150 619,-48-104-608,-12-32-12,0 0 1,0-1-1,1 0 1,12 14-1,-18-25-30,1 1 8,0 0 1,0 0 0,1 0-1,0 0 1,0-1-1,0 1 1,0-1 0,7 4-1,-6-4-4,-1-1-2,-1-1 0,0 0-1,0 1 1,1-1 0,-1-1 0,1 1 0,-1 0 0,1-1-1,-1 0 1,1 0 0,-1 0 0,6 0 0,-3-1-1,-4 1-3,0 0 0,0 0 0,-1 0 0,1 0 0,0-1 0,0 1 0,0-1 0,0 1 0,0-1 0,0 0 0,0 0 1,-1 0-1,1 0 0,0 0 0,2-2 0,3-1 5,2-1 1,-7 4-2,1-1 1,0 1-1,-1-1 1,0 1-1,1-1 1,-1 0-1,0 0 0,0 0 1,0 0-1,0-1 1,0 1-1,2-4 1,7-12 61,-1 0 0,-1-1 0,7-21 0,11-23 159,26-28 666,-51 89-715,0-1 38,-2 3-209,0 0 1,0 0-1,0-1 1,0 1-1,0 0 1,0 0-1,0-1 0,0 1 1,0 0-1,1 0 1,-1-1-1,0 1 0,0 0 1,0 0-1,0 0 1,0 0-1,1-1 0,-1 1 1,0 0-1,0 0 1,0 0-1,1 0 0,-1 0 1,0-1-1,0 1 1,1 0-1,-1 0 1,0 0-1,0 0 0,1 0 1,-1 0-1,0 0 1,0 0-1,1 0 0,-1 0 1,0 0-1,1 0 1,21 35 141,-17-27-137,0 1 1,0-1 0,1 0-1,0-1 1,0 0-1,1 0 1,0 0 0,13 10-1,-19-16-12,1 0 0,-1-1 0,1 1 0,0 0 1,-1 0-1,1-1 0,0 1 0,0-1 0,-1 1 0,1-1 0,0 0 0,0 1 0,2-1 0,5 0 3,33 1 0,7-10 0,5-11-2,0-8 2,-7-7-2,-8-4 2,-10-3-3,-10 1-2,-9 3 0,-9 1 0,-6-2 0,-5 7 0,-2 12 0,12 20 0,-1-1 0,0 1 0,1 0 0,-1-1 0,1 1 0,-1-1 0,0 1 0,0 0 0,1 0 0,-1-1 0,0 1 0,1 0 0,-1 0 0,0 0 0,0 0 0,1 0 0,-1 0 0,0 0 0,0 0 0,1 0 0,-2 0 0,0 1 0,0 0 0,0 0 0,0-1 0,0 1 0,0 1 0,0-1 0,0 0 0,1 0 0,-3 3 0,-17 22 0,3 7 0,14-24-1,1 0 1,1 0-1,-1 0 0,-1 13 1,4-20-1,0-1 0,0 1 0,0-1 0,0 1 0,0-1 0,1 1 0,-1-1 0,0 0 0,1 1 0,-1-1 0,1 1 0,-1-1 0,1 0 0,-1 0 0,1 1 0,0-1 0,1 2 0,2 3-1,0 2 0,-3-5-2,0-1 1,0 1-1,1-1 1,-1 0-1,1 1 1,0-1 0,-1 0-1,1 0 1,0 0-1,4 3 1,35 30-69,47 31 0,-54-45 22,-14-9-26,35 28 1,-1 12 8,-48-41 15,-2 4 36,-2 0-1,0 0 1,0 18 0,-4-15-24,-4-2 26,0 0 0,-1-1 1,-12 20-1,6-23-19,-4-1 17,-2-1 1,-18 7-1,21-13-17,-3-4 9,-38-5 0,43 0-15,7 0 32,1 1 1,-1-1 0,1 0-1,0-1 1,0 0-1,-8-10 1,9 2-14,5 1 15,0 0 1,0 0 0,1-1 0,1 1 0,3-13-1,3 5-1,-3 12 3,1-4 2,1 1-1,0 0 1,1 0-1,0 1 1,1 0-1,1 0 1,18-16-1,140-104-14,-149 119 15,-5 3-5,0 0 1,19-7 0,-22 10-2,4-1 0,0 0 1,0 0-1,1 2 0,0-1 1,22-2-1,30-2-26,-63 10 26,0 0 0,-1 1 0,1-1 0,-1 1 1,1 0-1,-1 1 0,0-1 0,1 1 0,-1 0 0,0 0 1,0 0-1,6 5 0,-4-4-2,21 13-64,24 19-1,-13-8 8,8 2-7,-28-20 46,0-1 0,0 0 1,1-1-1,0-1 0,28 5 1,-28-7 19,-7-2-5,1-1 0,-1 0 0,16-2 0,20 0-12,1-3 1,74-16-1,-72 1 22,-44 15 2,0 1 0,-1-1 0,0 0 0,0 0 0,0-1 1,0 0-1,5-5 0,-8 2 7,-3 4-5,-1 0-1,0 0 1,0 0 0,0 0 0,-1 1 0,1-1 0,-1 1 0,0-1 0,0 1-1,0-1 1,0 1 0,-1 0 0,1 0 0,-1 0 0,0 1 0,0-1 0,0 1-1,-6-5 1,-6-3 7,0 1 1,-24-11-1,35 18-11,-19-7 30,10 6-15,-1-2-4,-1 1-1,1 1 0,-1 0 1,0 2-1,0-1 0,0 2 1,-20 1-1,12 2 10,1 1 0,-38 12 1,45-7 21,0 5-23,1 1 0,-13 18 1,20-19 3,5-3-15,-1 0 1,2-1-1,-1 1 1,2 22-1,5-16 2,21 31 4,-14-30-10,28 30 0,-22-30 1,37 30-1,-31-30-1,45 24 0,-35-26-3,0-2 0,1-1 1,42 9-1,-74-21-2,0 0 1,0 0-1,0-1 1,0 0-1,0 1 1,1-1-1,-1 0 1,4-1-1,21-3-273,0 0 1,-1-2-1,1-2 1,37-14-1,30-16-6469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11032,'0'0'0,"0"18"0,0 29 168,-7 19 8,-15 5 368,-3 6 0,-9 9-496,7-5 8,18-20-56,0 0-8952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0:5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677 223 6728,'-5'-5'345,"1"1"-234,3 2-82,-1 0-1,1 0 1,-1 1-1,0-1 1,1 0-1,-1 1 1,0-1-1,0 1 0,0 0 1,0-1-1,-1 1 1,1 0-1,0 0 1,0 0-1,-1 1 1,1-1-1,-1 1 1,1-1-1,0 1 0,-1 0 1,1 0-1,-1 0 1,1 0-1,-4 0 1,6 0-29,-15 4 166,-1 1 1,1 0-1,-30 15 0,-87 47 49,101-49-135,-122 88 25,127-84-58,-64 71 22,76-77-54,0 0 0,1 1-1,1 1 1,-16 30-1,27-44-8,-1-1-1,1 0 0,0 0 1,0 1-1,0-1 0,1 1 0,-1-1 1,1 0-1,0 1 0,0-1 1,0 1-1,1-1 0,0 5 0,0-2 4,3 0 39,7 0-29,0 0 0,0-1 0,18 5 0,-10-6 48,102-4 26,-96-5-26,2-3-34,0-2 1,0-1 0,-1-1-1,46-30 1,-71 42-34,6-6 4,0 0 0,-1 0 0,8-9 0,-6 5 5,-7 9-7,8-9 5,-1 1 0,0-2 0,0 1 0,5-13 0,-8 15-5,-7 15-2,1 11 0,6 8 0,-3-18-4,1 1-1,0-1 1,0 0 0,1 0 0,0 0 0,1-1-1,0 1 1,0-1 0,0 0 0,1 0 0,0-1 0,0 0-1,1 0 1,13 9 0,-6-7-9,0 0 0,23 8 0,-23-14-13,1-3 17,0-1 0,1 0 0,15-6 0,-16 0-11,14-19 0,-24 22 19,0-1 0,-1 0 0,1 0 1,5-12-1,-5 6 2,-1 0 1,0 0-1,0-1 1,-1 1 0,-1-1-1,1-14 1,-1-70 24,-2 76-22,0-1 30,2 1 0,6-37-1,-5 39-21,-1 11 5,-1-1 0,1 0 0,1 1 0,0 0 0,0-1 0,5-8 0,-4 9-5,-3 5-3,0 1 1,1 0-1,-1 0 0,1 0 0,-1 0 1,1 0-1,0 0 0,0 0 1,0 0-1,0 1 0,0-1 1,0 1-1,0 0 0,0-1 0,4 0 1,-2 0 2,4 1 63,2 3-51,-1 1 0,0 0 1,0 0-1,0 1 0,-1 0 0,1 1 0,-1 0 0,9 7 0,52 44 63,-64-51-73,1 0 1,-1 0-1,1 1 1,-2-1-1,8 12 0,-1-2 0,1 0-6,-8-11-4,0 1 1,0 1 0,-1-1 0,1 1-1,3 8 1,-1-2 6,0 0 1,7 24-1,11 82 10,-21-84-21,-4-1 0,-1-6 0,2-26 0,0-1 0,0 1 0,0-1 0,0 1 0,0-1 0,0 1 0,0-1 0,0 1 0,0-1 0,0 1 0,0 0 0,0-1 0,0 1 0,0-1 0,0 1 0,1-1 0,-1 1 0,0-1 0,0 1 0,1-1 0,-1 1 0,0-1 0,1 0 0,0 2 0,0-3 0,0 1 0,1 0 0,-1-1 0,0 1 0,0-1 0,1 1 0,-1-1 0,0 0 0,0 1 0,0-1 0,0 0 0,0 0 0,2-1 0,24-25 0,45-47 1,-61 62 1,0 0 0,-1 0 0,-1-1 0,0 0 0,-1-1 1,10-21-1,-10 20-1,3-11 6,50-180 12,-54 179-16,12-40 0,-6 15 2,-7 14-2,-6 32 1,0 4-2,0-1 1,1 0 0,-1 1 0,1-1 0,-1 1-1,1-1 1,0 1 0,0-1 0,0 1-1,0-1 1,0 1 0,1 0 0,1-4 0,-1 5 49,0 1-47,0 0 1,1 0-1,-1 1 0,0-1 1,0 0-1,1 1 1,-1 0-1,0 0 0,0 0 1,0 0-1,0 0 1,3 2-1,18 9 22,98 42 36,-64-26-37,1 5-19,-40-20-6,0 0 1,-2 2-1,21 21 0,-25-19-6,2 12 3,13 36 0,-24-45-10,-5 3 3,0 1 0,-1-1 0,-2 0 0,0 0 1,-10 25-1,-15 14-27,-12 27 0,36-68 16,-8 95-6,14-109 26,-1 0-1,1 0 0,0 0 0,1 0 0,0 0 0,2 11 1,1-1-1,9 36 1,1-14 0,-14-37 0,1 0 0,0 0 0,0 0 0,0-1 0,0 1 0,0 0 0,0 0 1,0 0-1,1-1 0,-1 1 0,3 2 0,-2-4 0,-1 1 1,1 0-1,0-1 0,0 0 0,-1 1 1,1-1-1,0 0 0,0 0 1,-1 0-1,1 0 0,0 0 1,0 0-1,-1-1 0,1 1 0,0 0 1,-1-1-1,3 0 0,53-23-1266,5-4-5074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92 5560,'0'0'380,"4"-3"-24,34-19 745,-36 22-866,-2-2-203,0 0 0,0 0 0,0 0 1,0 0-1,-1 0 0,1 0 0,0 0 0,-1 0 1,0 0-1,1 0 0,-1 0 0,0 0 0,0 1 1,0-1-1,0 0 0,-2-2 0,0 2-3,0 0 0,0 0-1,0 0 1,0 0 0,0 1 0,0-1-1,0 1 1,-1 0 0,-5-1-1,-7-3-5,0 2 0,0 0 0,-1 1 0,1 1 1,-1 0-1,0 1 0,1 1 0,-1 1 0,1 0 0,-1 1 0,1 1 0,0 0 0,1 2 0,-18 7 0,-9 5-18,-28 15 3,60-30-5,1 0 0,-20 17-2,12-3-1,3 6 0,3 8 0,3 10 1,8-20 5,0 0 0,1 0 0,0 0 0,2-1 0,8 30 0,-7-34 13,1-1 0,1 1 0,12 22 0,-16-35-11,0-1 0,0 0 1,1 1-1,-1-1 0,0 0 0,1 0 0,-1-1 0,1 1 1,0 0-1,-1-1 0,1 0 0,0 0 0,6 2 0,-5-1 6,2-1 3,-1 1 0,1-1 0,0 0 0,0 0-1,0-1 1,0 0 0,0 0 0,0 0 0,0-1 0,0 1 0,8-4-1,-5 3 6,7-4 106,3-6-64,-1-1-1,24-20 1,-29 16 97,4-12-27,-2-2 0,-1 0 0,14-44 0,-24 60-107,6-33 146,-7 36-87,-1-2 21,0 0-1,-1-1 1,-1-21 0,0 32 183,1 10-166,1 104 69,4-40-117,16 70 0,-8-81-53,-4-30-10,4-5-9,-13-24-81,1 1-1,-1-1 1,0 0-1,0 0 1,0 0 0,1 0-1,-1 0 1,0 0-1,1 0 1,-1 0 0,1 0-1,-1-1 1,1 1-1,0-1 1,-1 1-1,1-1 1,3 1 0,9 2-6923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8696,'7'-6'26,"-2"15"41,1 5 0,44 76 206,-14-26 18,45 62 1,-69-109-257,-7-11 1,-1 0 0,1 0 0,1-1 0,-1 1 1,1-1-1,11 8 0,8 4 107,35 19 0,-43-32 51,4-3-107,1-2 0,28-5 0,-48 6-74,-1 0 1,1 0-1,-1-1 1,1 1-1,-1-1 1,1 1-1,-1-1 1,1 0-1,-1 0 1,3-1-1,8-7 28,-1 0-1,0-1 1,0-1-1,17-21 1,-19 13 60,-1-11-29,-1 0 0,-1-1 0,2-54 0,-10 26 23,0 32-50,-1-3 39,1-36 0,3 61-17,2-4 14,-3 6 103,2 6-81,-1 0-95,0 0 1,0 0 0,0 0-1,0 0 1,0 0 0,-1 0-1,1 0 1,-1 1 0,0-1-1,0 0 1,0 6 0,-1 25 119,-3 125 24,2-118-31,-18 170 46,15-168-86,-17 187 40,17-181-26,1-17-44,0 11 0,-3-1 0,-1-1 0,-18 53 0,13-58-793,-26 54 1,13-42-7352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50 4576,'0'0'88,"-5"3"-15,-12 11 3,12-10 612,4-5-285,-5-1 33,5 2-380,0-1 1,1 1 0,-1-1-1,0 0 1,1 1-1,-1-1 1,0 0-1,1 0 1,-1 1-1,1-1 1,-1 0 0,1 0-1,0 0 1,-1 0-1,1 1 1,0-1-1,0 0 1,-1 0 0,1 0-1,0 0 1,0 0-1,0 0 1,0 0-1,0 0 1,1-1 0,-1-1 5,0 0 0,0 1 0,1-1 0,-1 1 0,1-1 0,0 0 0,-1 1 0,3-3 0,-3 4-26,1-1-1,0 1 1,0 0-1,0-1 1,0 1 0,0 0-1,0 0 1,1 0-1,-1 0 1,0 0 0,0 0-1,1 0 1,-1 1-1,1-1 1,-1 0 0,0 1-1,1-1 1,0 1-1,-1 0 1,1-1 0,-1 1-1,3 0 1,-1 0 18,0 0 1,0 1-1,0-1 0,0 1 1,0 0-1,0 0 1,0 0-1,0 1 0,0-1 1,4 3-1,3 3 39,-1-1 0,0 2 0,-1-1 0,1 1 0,9 13 0,15 26-7,-20-24 108,71 208 396,-62-152-436,-8-16-9,-13-54-114,0 0 1,0 0-1,0 0 0,-1 0 1,-2 18-1,1-27-25,1 1 0,-1 0 0,1 0 0,0 0 0,-1 0-1,1-1 1,-1 1 0,0 0 0,1 0 0,-1-1 0,0 1 0,1-1 0,-1 1 0,0 0 0,0-1 0,1 1-1,-1-1 1,0 0 0,0 1 0,0-1 0,0 0 0,0 1 0,1-1 0,-2 0 0,-17 2 4,18-2-3,-2 0 1,0-1-1,-1 1 1,1-1-1,0 0 0,0 0 1,0 0-1,0 0 1,0 0-1,1-1 1,-1 1-1,0-1 0,1 0 1,-1 0-1,1 0 1,-3-3-1,1 2 4,1 0-2,1 0 1,-1 0-1,1 0 0,-1 0 1,1 0-1,0-1 1,0 1-1,0-1 1,1 1-1,-1-1 1,1 0-1,0 0 0,0 0 1,-1-6-1,2 5 2,-1 2-2,0 0 1,1 0-1,-1 0 1,1 0-1,0 0 1,0 0-1,0 0 1,0 0-1,1 0 1,0-5-1,2-6 7,-2-2-6,-1 10 2,1 0 0,0 0-1,0 0 1,0 0 0,1 0 0,3-8 0,40-112 91,-31 100-23,7-2-43,1 0-1,32-29 1,-31 41 37,100-41 30,-99 51-23,7 2-22,43 0-1,-57 7 17,63 32 34,-65-23-35,-6-2-55,1 1 0,-2 1 0,1 0 0,-2 0 0,1 1 1,-2 0-1,9 21 0,8 33 76,18 85 1,-40-149-90,0 1 0,0-1 1,0 1-1,1-1 0,-1 1 1,1-1-1,0 0 0,0 0 1,0 0-1,0 0 0,1 0 1,-1 0-1,1 0 0,5 3 1,-5-3-4,-3-3-2,1 1 0,-1-1-1,0 1 1,1-1 0,-1 0 0,1 1-1,-1-1 1,1 0 0,-1 0 0,1 1-1,0-1 1,-1 0 0,1 0 0,-1 0-1,1 0 1,-1 0 0,1 1-1,0-1 1,0-1 0,13 2-271,0-2 0,-1 0 1,1-1-1,0 0 0,16-5 0,34-9-7936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7352,'20'-3'1,"-13"8"3,-5-2-3,21 20 1,-17-15-2,16 20 12,25 42 0,24 57 28,-26-35 126,-35-71-147,-4-11 35,-1 0 0,1 0-1,13 15 1,37 47 206,-45-63-39,6 0-60,37 13-1,-35-20 94,108-16 76,-99 7-195,111-43 42,-111 37-123,39-25-1,11-17-41,-65 45-18,0-1-1,0-1 1,-1 0-1,-1-1 1,0 0 0,0-1-1,-2 0 1,1 0-1,10-25 1,39-88-226,-32 70 47,-27 56 178,1 1 0,-1-1 0,0 1 0,0-1 1,0 1-1,0-1 0,0 1 0,0-1 0,0 1 1,0-1-1,0 1 0,0-1 0,0 1 0,0-1 0,0 1 1,0-1-1,0 1 0,-1-1 0,1 1 0,0 0 1,0-1-1,0 1 0,-1-1 0,1 1 0,0 0 0,-1-1 1,1 1-1,0-1 0,-1 1 0,1 0 0,-1 0 1,1-1-1,0 1 0,-1 0 0,0-1 0,0 1 2,0-1 1,0 1-1,1 0 0,-1-1 0,0 1 0,0 0 0,0 0 0,0-1 1,0 1-1,0 0 0,0 0 0,0 0 0,0 0 0,0 1 0,0-1 1,0 0-1,0 0 0,0 1 0,-2 0 0,-19 11-38,-27 23 1,40-28 33,-1 0 0,1 1 1,-12 14-1,0-1 4,-33 30-1,33-29 1,-23 35 4,34-41 1,-18 33 1,25-42 0,0 0 0,0 1 0,1-1 0,0 1 0,0 0 0,1-1 1,0 1-1,0 0 0,1 14 0,0-22 0,0 1 0,0 0 0,0-1 0,0 1 1,0 0-1,0-1 0,1 1 0,-1-1 0,0 1 1,0 0-1,1-1 0,-1 1 0,0-1 0,1 1 1,-1 0-1,0-1 0,2 1 0,6 8 16,0 0-1,1-1 0,0 0 1,1 0-1,0-1 1,0-1-1,0 0 1,22 9-1,-23-11-5,-6-3-5,-1 1 0,0-2 0,1 1-1,-1 0 1,1 0 0,-1-1 0,1 0 0,-1 1 0,1-1-1,-1 0 1,1 0 0,-1 0 0,1-1 0,2 0 0,21-4 53,33-11 0,-46 11-1,1-1-1,-1 0 1,-1-1-1,1 0 0,19-16 1,-18 12-17,2-3 160,-15 13-187,10-10 48,-2-1 0,0 0 0,0 0 0,-1-1 0,-1 0 0,0 0 1,5-16-1,2-6 218,-2 0 0,7-36 0,-19 68-80,-4 10 0,-11 18-127,8-9 94,-9 93 62,16-83-82,19 103 51,-10-105-83,-5-17-85,3 6-5,0-1 0,1 0 0,0 0 0,1 0 0,1-1 0,0-1 0,18 17 1,105 79 64,-129-103-87,1 0-1,-1 0 0,1 0 0,-1-1 0,8 4 1,43 15-501,1-2 1,60 12 0,17-3-7043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14 7800,'-17'6'-1,"-24"14"-5,-43 33-5,67-38-35,-64 76-9,68-70 62,2 5-1,2-1 0,-8 38 0,16-41 48,3-7-35,2 0 0,-1-1 0,2 1 1,7 16-1,-12-30-9,0 0 0,1 0 0,-1 0 0,1 0 0,-1-1 0,1 1 0,0 0 0,-1 0 0,1-1 0,0 1 0,-1 0 0,1-1 0,0 1 0,0-1 0,1 1 0,14 8 68,1 0 0,35 11 0,-32-18 137,5-3-110,-1-1 1,32-7-1,-37 1 163,-13 5-206,4-4-3,1 1 1,-1-1 0,0-1 0,0 0 0,-1 0 0,0-1-1,-1 0 1,15-20 0,-14 16 51,2-1-35,-1-1 0,0 0 1,-1-1-1,-1 0 0,9-25 0,-10 16 82,0 0 0,-2 0 0,-1-1 1,1-27-1,-3 27 258,-1 23-260,-2 10-80,0-5-66,1 0 0,0-1 1,0 1-1,0 0 0,0 0 1,0 0-1,0 0 0,1-1 1,-1 1-1,1 0 0,-1 0 1,1-1-1,0 3 1,3 6 10,-1 3-8,14 35 40,58 149 45,-48-136-75,-10-30-4,4-6-15,-18-22-4,1-1-1,1 1 1,-1-1 0,0 0 0,0 0 0,1-1 0,-1 1 0,1-1 0,5 1 0,-7-2-1,8 0-5,-7-2 1,1 0 0,-1 0-1,1-1 1,-1 1 0,0-1 0,0 0 0,0 0 0,0 0 0,0-1 0,-1 0 0,0 1 0,1-1 0,-1 0 0,-1-1 0,1 1 0,-1 0 0,3-6 0,3-10-52,0 0 0,-1-1 0,6-29 0,-3 1-14,-3 11-85,2 0 0,18-52 0,-24 83 112,0 1 0,1-1 0,-1 1-1,1 0 1,1 0 0,-1 0 0,7-5 0,-6 6 20,-5 3 17,1 1-1,0 0 1,0 0-1,0 0 1,0 0 0,0 0-1,0 0 1,0 0 0,1 1-1,-1-1 1,0 0-1,0 0 1,1 1 0,-1-1-1,0 1 1,1 0 0,-1-1-1,1 1 1,-1 0-1,0-1 1,1 1 0,-1 0-1,1 0 1,-1 0 0,0 1-1,1-1 1,-1 0-1,1 0 1,-1 1 0,0-1-1,1 1 1,-1-1 0,0 1-1,1 0 1,-1-1-1,0 1 1,0 0 0,2 2-1,2 2 4,0 0 0,-1 1 0,0-1 0,0 1 0,0 0 0,3 8 0,15 38 3,-16-36 1,6 31 0,-5 26 0,-6-3 0,-1-13 1,5 11 22,7-89-9,4-33-3,-11 38-5,-1 0-2,1 1 0,0 0 0,1 1 1,1-1-1,15-22 0,13-11 14,54-58 1,-46 65-15,-4 9 1,-8 10-2,-27 20-1,-1 0-1,1 0 1,0 0 0,-1 0-1,1 1 1,0-1 0,0 1-1,1 0 1,-1 0-1,0 1 1,0-1 0,0 1-1,0 0 1,1 0 0,-1 0-1,5 1 1,-4 1 1,-1 1 0,1-1-1,0 1 1,-1 0 0,1 0 0,-1 0-1,0 1 1,0-1 0,0 1 0,-1 0-1,1 0 1,-1 1 0,5 8 0,4 7 16,15 40 0,-21-46-11,22 55 30,-26-64-35,10 24 37,30 53 1,-41-80-20,0-2-17,1 0-1,0 0 1,-1 0 0,1-1-1,0 1 1,-1 0 0,1 0-1,-1-1 1,1 1 0,-1-1-1,1 0 1,-1 1 0,1-1-1,-1 0 1,0 0 0,2-1-1,20-18 24,-15 13-22,26-34 21,-1-1 19,49-45-1,-70 75-40,27-19 7,-2 3 1,1-4-8,-10 6 1,-5 12-3,-19 13-3,0 0 0,0 1 1,0-1-1,0 1 0,0 0 1,0 0-1,0 0 0,0 1 1,0-1-1,0 1 0,0 0 0,0 0 1,0 1-1,0-1 0,0 1 1,0 0-1,-1 0 0,1 0 1,-1 0-1,5 5 0,8 4-4,-2 2-1,25 25 1,11 16-20,113 105-73,-153-154 52,7-4-398,0 0 0,31-3 0,2-2-5936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18 188 6640,'0'-1'2,"0"0"0,0 0 0,0 0 0,0-1 1,0 1-1,0 0 0,1 0 0,-1 0 0,0 0 0,0 0 0,1 0 1,-1 0-1,1 0 0,-1 0 0,1 0 0,-1 1 0,1-1 0,0-1 1,0 1 1,0 1 0,-1 0 1,1-1-1,0 1 1,-1 0-1,1 0 1,0 0-1,-1 0 0,1-1 1,0 1-1,0 0 1,-1 0-1,1 0 1,0 1-1,-1-1 0,1 0 1,0 0-1,-1 0 1,1 0-1,0 1 1,0-1-1,6 4 39,0 0 0,0 0 0,-1 0 0,9 7 0,0 1 0,44 26 42,-33-23-40,1-2 0,0 0 0,1-2 0,36 10 0,-47-17-32,-4-1 17,0-1 0,23 2 0,-22-3 11,-3 1-16,0-1 0,0 0 0,0-1 0,0-1 0,0 1-1,0-2 1,20-4 0,-20 2 27,0 0 1,0-1-1,-1-1 1,0 0-1,0 0 0,0-1 1,-1 0-1,1-1 1,9-11-1,-1-8 17,-15 16 106,-3 3-137,-2 0 0,1 0-1,-1 0 1,0 1 0,-1-1 0,0 1 0,0 0-1,0-1 1,-1 1 0,0 1 0,-1-1-1,1 1 1,-1-1 0,-8-6 0,2 0-12,8 9-6,0 0-1,-1 0 0,1 1 1,-1-1-1,0 1 1,0 0-1,0 0 1,-8-4-1,-17-8 83,-47-18 0,51 28 45,-4 6-83,0 1 0,-48 9 0,50-2 16,-93 63 24,99-54-64,-5 14-14,-29 43 0,45-52-5,-20 105 15,29-102-9,8 16-9,16 57 1,-22-96-15,0 1 0,0-1 0,1 0 0,-1 1 0,1-1 0,2 4 0,14 17 11,0-1-1,40 39 1,-35-46 12,115 44 7,-108-53-20,15-3-4,56-4 0,-73-5 10,137-63-1214,-71 24-4892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7984,'5'6'20,"-1"0"1,-1 0 0,1 0 0,-1 1-1,0-1 1,-1 1 0,1-1 0,1 13-1,1 5 110,0 28 0,-4-37-107,1 1-9,0 34 55,-9 127 133,2-115-99,3-39-62,0-3 138,5-36-83,-1 3-96,-1 1 0,0-1 0,-1 0-1,0 0 1,-3-12 0,0-7-928,0-33-4492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7624,'1'-2'105,"4"-6"26,10 34 698,-7-10-694,-1 1 0,0 0 0,-2 1 0,0-1 0,-1 1 0,0 0 0,-2 0 0,1 28 0,-3-31-64,-1 0 0,0 0 0,-1 0 0,-1-1 0,-6 22 0,5-27-52,3-6 0,-1 0-1,1 1 1,-1-1 0,0 0 0,0 0 0,0-1 0,-1 1-1,-4 4 1,7-6-16,0-1 0,0 0-1,0 0 1,0 0-1,-1 0 1,1 1-1,0-1 1,0 0 0,0 0-1,-1 0 1,1 0-1,0 0 1,0 0 0,0 0-1,-1 1 1,1-1-1,0 0 1,0 0-1,0 0 1,-1 0 0,1 0-1,0 0 1,0 0-1,-1 0 1,1 0-1,0 0 1,0 0 0,0 0-1,-1 0 1,1-1-1,0 1 1,0 0 0,0 0-1,-1 0 1,1 0-1,0 0 1,0 0-1,0 0 1,-1-1 0,1 1-1,0 0 1,0 0-1,0 0 1,0 0 0,0-1-1,-1 1 1,1 0-1,0 0 1,0 0-1,0-1 1,0 1 0,0 0-1,0 0 1,0-1-1,0 1 11,2-5 7,0-1 1,0 1-1,1 0 0,-1 0 0,1 0 1,1 0-1,-1 1 0,8-9 1,35-37-1285,4-3-5136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9240,'2'28'63,"2"6"59,11 108 118,-5-20 260,-8-91-453,1 52 422,3 156 536,1-146-738,13 43 318,-19-134-490,2-8 4,13-23-1594,3-6-6078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9952,'0'0'172,"2"0"9,45 0 386,47-7-159,-47 2-153,0-3 1,51-13-1,-97 20-245,7 0 10,54-14 395,114-43-1,-169 54-325,-2 1-34,-1 1 0,0 0 1,1 0-1,-1 0 0,1 1 0,-1 0 0,9-2 1,-18 16 161,-10 4-157,9-11-41,0 0 1,0 0 0,1 1 0,0-1 0,0 1 0,1 1 0,-5 9 0,7-12-17,1 1 1,-1 0 0,1-1 0,0 1 0,0 0-1,1 0 1,0 0 0,0-1 0,0 1 0,1 0-1,0 0 1,0 0 0,3 8 0,-1-6-3,0-1-1,1 0 1,7 11 0,-2-6-1,1 0 0,13 13 0,40 31 0,8 5 0,0-2 0,-12-11 0,-53-43 0,-1 0 0,1 0 0,-1 0 0,7 11 0,-11-14 0,1 0 0,-1 1 0,0-1 0,0 1 0,0-1 0,0 1 0,-1-1 0,1 1 0,-1 0 0,1-1 0,-1 1 0,0 4 0,-1-3 0,1-1 0,-1 1 0,0 0 0,0 0 0,0-1 0,0 1 0,-1-1 0,1 1 0,-5 5 0,3-4 0,0-2 0,0 1 0,-1 0 0,1-1 0,-1 1 0,0-1 0,0 0 0,0 0 0,-5 2 0,-3 1 0,-1-1 0,1 0 0,-20 5 0,-48 6 0,-1-8 0,-51-7-2,128-1 2,0 0-1,-1 0 0,1-1 1,0 1-1,0-1 1,-1 0-1,1-1 0,0 1 1,0-1-1,0 0 1,0 0-1,1 0 0,-1 0 1,0 0-1,1-1 1,0 0-1,-1 0 0,1 0 1,-3-4-1,6 7 0,0 0 0,-1-1 1,1 1-1,0 0 0,-1-1 0,1 1 0,0 0 0,0-1 0,-1 1 0,1 0 0,0-1 0,0 1 0,0-1 1,0 1-1,-1-1 0,1 1 0,0 0 0,0-1 0,0 1 0,0-1 0,0 1 0,0-1 0,0 1 1,0 0-1,0-1 0,0 1 0,1-1 0,1-8-186,0 0 1,1 1-1,0-1 1,1 1-1,0 0 1,0 0-1,1 1 1,10-14-1,22-32-8079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8160,'65'-20'32,"-50"14"-19,1 1 0,0 0 0,1 2 0,24-4 0,-37 8 3,0 0-1,0 0 0,0 0 1,0 0-1,0 1 1,0-1-1,0 1 1,0 0-1,-1 0 0,1 0 1,-1 1-1,5 3 1,-3-2 4,4 2 22,0 1-1,0-1 0,-1 2 0,0-1 0,8 12 0,9 7 122,-12-11-70,1-2 1,1 0 0,0 0-1,23 13 1,-26-19-72,-9-4-8,1-1 0,0 0 0,-1 0 0,1-1 1,0 1-1,0-1 0,0 0 0,8 1 0,7 1 45,-1-1 0,0 0 0,1-2-1,-1 0 1,1-1 0,23-5 0,-35 4-30,0 0-1,0 0 1,0-1-1,0 0 1,-1-1 0,1 1-1,-1-1 1,0-1 0,0 1-1,0-1 1,-1 0-1,10-11 1,-14 14-14,0-1-1,0 1 1,1-1 0,-1 0 0,-1 1-1,1-1 1,0 0 0,-1 0-1,1 0 1,-1 1 0,0-1-1,0 0 1,0 0 0,0 0 0,-1 0-1,1 1 1,-1-1 0,0 0-1,-1-4 1,1 4-1,-1 0 2,1-1 0,-1 1 1,0-1-1,0 1 0,-1 0 0,1 0 0,-1 0 0,1 0 1,-1 0-1,0 1 0,0-1 0,0 1 0,-1 0 1,-3-2-1,2 1 2,-1-2 9,-1 1-1,0 0 0,0 1 0,0 0 0,-1 0 0,1 1 1,-13-3-1,10 2-13,-4 2 35,1 3-32,0 0 1,0 1-1,-16 6 0,27-8-14,0-1 0,0 1 0,0 0 0,0 0 0,1 0 0,-1 0 0,0 1 0,0-1 0,1 0-1,-1 1 1,0 0 0,1-1 0,0 1 0,-2 2 0,-3 3 3,-14 21 0,19-26-4,-1 1-1,1 0 1,0-1 0,0 1-1,0 0 1,0 0 0,0 5-1,1-6 0,0-1 0,0 0 1,0 1-1,0-1 0,1 1 0,-1-1 0,0 1 0,1-1 0,-1 1 0,1-1 0,0 0 0,-1 0 0,1 1 0,0-1 1,2 2-1,30 28 0,29 12 0,89 33-3,-121-67-9,10-3 6,68-1 0,-76-9-7,136-40-5,-134 32 13,46-20 4,-54 20 1,33-21 0,-43 22 0,0-1 1,-1 0-1,-1-1 0,0-1 1,23-30-1,-24 20 14,-6 10-7,1-4 0,0-1-1,-1 0 1,-1 1 0,-1-2 0,5-34 0,-8 35 7,2-3-3,-2 1 1,-1-1-1,0 0 1,-4-30 0,-26-118 104,27 162-96,-3-4 2,2 9-4,-4 1-4,11 22 2,-2-15-15,0 1 0,0 0 1,-1 0-1,0-1 0,0 13 0,-1-3 0,3 48 1,4 122-9,-6-146 5,9 171-5,-8-191 6,12 50-14,2 12-1,15 64-10,-26-126 23,0-7 0,6 12 3,-9-21 9,0 1 1,0-1-1,1 0 1,-1 0 0,0 0-1,1 0 1,0 0-1,0-1 1,0 1 0,0-1-1,0 0 1,0 1-1,1-2 1,-1 1 0,1 0-1,-1-1 1,1 1-1,0-1 1,0 0 0,4 1-1,-5-2 2,1 0-1,-1 1 1,0-1-1,0 0 0,1-1 1,-1 1-1,0-1 1,0 1-1,1-1 1,-1 0-1,0 0 0,0 0 1,0-1-1,0 1 1,0-1-1,0 1 0,-1-1 1,1 0-1,0 0 1,-1 0-1,0-1 1,4-4-1,-4 5 33,-1-1 0,1 0-1,-1 0 1,0 0 0,0 0 0,0 0 0,-1-1 0,1 1-1,-1 0 1,1 0 0,-1 0 0,0-1 0,-1-3-1,1 5-1,0-1 0,-1 0 0,1 0-1,1 0 1,-1 0 0,0 0 0,1 1-1,-1-1 1,1 0 0,0 0 0,0 0-1,0 1 1,0-1 0,1 1-1,-1-1 1,4-4 0,26-27 245,-24 26-249,0 0-1,0 0 1,1 1-1,0 0 1,0 0-1,0 1 1,13-7 0,17-12 66,63-50 0,-91 66-90,-1 0 0,0-1-1,-1 0 1,0 0-1,10-17 1,-16 24-10,3-4 4,-1 0 0,0 0 0,0-1 0,-1 1 0,0-1 0,-1 0 0,0 0 0,0 0 0,1-13 0,3-10 22,4-23-9,21-118 120,-31 164-123,0 4-10,0 0 0,0 0 0,1 1 0,-1-1 0,1 0 0,0 0-1,0 0 1,0 1 0,0-1 0,3-5 0,-3 9-5,0 1 0,0-1 0,-1 0 0,1 1 0,0-1 0,-1 1 0,1-1 0,0 1 0,-1-1 0,1 1 0,-1 0 0,1-1 0,-1 1 0,1 0 0,0 1 0,7 22 1,3 20-3,2 17 0,19 148-44,-24-133-32,11 136-172,-16-187 234,9 42-91,-4-38 48,13 32 1,-21-60 51,0 0 0,0 0 1,1-1-1,-1 1 0,1 0 1,-1 0-1,1-1 1,-1 1-1,1 0 0,-1-1 1,1 1-1,-1-1 0,1 1 1,0-1-1,-1 1 1,2 0-1,21 13-28,1-2 1,24 10 0,-37-17 15,0 0 1,1-1 0,23 4 0,-12-3 7,-2 1 4,-14-4 3,-1 0 0,1-1 0,0 0-1,0 0 1,0 0 0,0-1 0,7 0 0,9-2-4,1 0 0,28-8 0,-50 10 6,-1 0-1,0-1 1,1 1-1,-1-1 1,0 1 0,0-1-1,1 0 1,-1 1-1,0-1 1,0 0-1,2-1 1,32-32-1,-31 29 1,0-1 0,0 0 0,-1 0 0,0-1 0,0 1 0,4-13 0,-4 9 0,-1-1 0,0 1 0,-1-1 0,0-18 0,-1 13 0,-1 0 0,-1 0 0,-4-18 0,2 20 0,0-1 0,-1 1 0,-10-21 0,9 25 0,0 0 0,0 0 0,0 1 0,-16-16 0,5 10-1,0 2 1,-2-1 0,1 2 0,-2 1-1,-32-15 1,20 13-5,-249-84-32,250 90 2,21 6 30,9 1 4,0 0 1,-1-1 0,1 1-1,-1 0 1,1-1 0,0 1-1,-1-1 1,1 1 0,0-1-1,0 1 1,-3-2 0,4 1 0,0 1 0,0-1 0,0 1 0,0-1 1,0 1-1,-1-1 0,1 1 0,0-1 0,0 1 1,0-1-1,0 1 0,0-1 0,0 1 0,1-1 0,-1 1 1,0-1-1,0 1 0,0-1 0,0 1 0,1-1 1,-1 1-1,0-1 0,0 1 0,1-1 0,-1 1 1,0 0-1,1-1 0,-1 1 0,0 0 0,1-1 1,-1 1-1,1 0 0,-1-1 0,0 1 0,1 0 1,-1 0-1,1 0 0,0-1 0,26-12 12,-23 12-10,11-6 2,-3 2 14,0 0 0,23-5 1,153-35 58,-139 32 31,254-80-1625,-132 35-6743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8880,'7'-11'72,"-5"6"32,1 1-1,-1-1 1,1 1 0,0 0 0,0 0 0,7-6-1,-9 10-48,0 0 0,0 0 0,0 0 0,0 0 0,0 0 0,0 0 0,0 1 0,0-1 0,0 0 0,-1 1 0,1-1 0,0 0 0,0 1 0,0-1-1,0 1 1,0 0 0,-1-1 0,1 1 0,0 0 0,0-1 0,-1 1 0,1 0 0,-1 0 0,1-1 0,-1 1 0,1 0 0,-1 0 0,1 2 0,39 71 430,-34-62-448,1 0-1,-2 1 1,0 0-1,0 0 1,-1 1-1,4 23 1,-2-3 55,-2-17-57,31 122 226,-7-51-90,-27-87-194,0 0 0,0 0 0,0 1 0,0-1 1,0 0-1,0 0 0,1 0 0,-1 0 0,0 0 1,0 0-1,1-1 0,-1 1 0,0 0 0,1-1 1,-1 1-1,3 0 0,0 1-1057,10 5-6400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10136,'0'0'17,"1"0"-4,-1-1 1,1 1-1,-1 0 1,1 0-1,-1 0 0,1 0 1,0 0-1,-1 0 1,1 0-1,-1 0 0,1 0 1,-1 0-1,1 0 1,-1 1-1,1-1 0,-1 0 1,1 0-1,-1 0 0,1 1 1,-1-1-1,1 0 1,0 1-1,24 17 353,80 57 397,-96-68-798,-1 0 0,1-1 0,0 0-1,1-1 1,0 0 0,-1 0 0,20 5-1,-8-2-910,38 14-6000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8 9056,'-2'0'-8,"-1"-1"5,4 0 1,-5 1 0,-34-2 1,19 1 2,-2-1 11,0 2 0,1 0 0,-25 5 0,-88 13 56,123-17-44,1 1 1,-1-1-1,1 2 0,-16 5 1,7-1-7,10-5 11,-1 1 0,0 1 0,1-1 0,0 2 0,0-1 0,0 1 1,0 0-1,1 0 0,-10 10 0,17-15-27,0 0 1,0 0-1,-1 0 0,1 0 1,0 0-1,0 0 1,0 0-1,0 1 0,0-1 1,0 0-1,0 0 1,0 0-1,0 0 0,0 0 1,0 0-1,-1 1 1,1-1-1,0 0 1,0 0-1,0 0 0,0 0 1,0 0-1,0 1 1,0-1-1,0 0 0,0 0 1,0 0-1,0 0 1,1 0-1,-1 1 1,0-1-1,0 0 0,0 0 1,0 0-1,0 0 1,0 0-1,0 0 0,0 1 1,0-1-1,0 0 1,1 0-1,3 6 22,0 0 0,1 0 1,0-1-1,0 1 0,7 5 0,3-2 70,20 4-30,50 12 0,-67-21-16,0 0-1,23 1 1,-10-2-25,75 11 68,-94-12-77,61 9 70,-64-9-69,-1 0 1,0 0 0,1 1-1,-1 0 1,0 0-1,13 8 1,-20-9-12,0-1 0,0 1 0,0-1 0,0 1 0,0-1 1,0 1-1,0 0 0,0 0 0,-1-1 0,1 1 0,0 0 0,-1 0 1,0 0-1,1-1 0,-1 1 0,0 0 0,0 0 0,0 0 0,0 0 1,-1 2-1,1-2 1,-3 8 16,-2-2-15,0 0 0,-1-1-1,0 1 1,-1-1 0,-10 9 0,0-5 14,-18 3-7,-52 15 0,4-11 18,48-10-23,-55 18 0,82-23-4,-11 3 3,0 1 0,1 1 0,-27 16 0,41-22-4,6-4 16,10-10-730,-8 9 151,20-18-5800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990 280 1800,'0'0'160,"-7"-4"32,-100-67 1965,100 66-2198,-6-3 435,0 0-1,0 1 1,0 1 0,-27-9 0,25 10-222,-1-1 159,-1 1 1,0 0-1,0 1 0,-19-1 1,14 2-140,-7-1 397,-1 0 0,-35 2-1,39 2-443,-4 1 422,-141 27 195,166-27-693,1 0 0,-1 1 0,1-1 0,-1 1 0,-7 4 0,-12 6 137,-31 21 1,35-18-138,-28 28-1,48-43-68,-3 3 46,0 0 0,0 0 0,0 1-1,0-1 1,-3 8 0,-68 136 326,72-144-345,1 1-1,0-1 1,0 0 0,0 1-1,0-1 1,0 6 0,0 6 8,1 0 1,0-1 0,2 1 0,-1-1 0,1 1-1,6 19 1,-7-33-27,-1 0-1,1 1 1,-1-1-1,1 0 0,-1 0 1,1 0-1,0 1 1,0-1-1,-1 0 0,1 0 1,0 0-1,0 0 1,0 0-1,0-1 1,1 2-1,16 11 29,0-1 0,1-1 0,1-1 0,22 9 0,-11-11 57,153 10 19,-140-19-105,203-41 3,-195 27-31,192-81-36,-236 92 16,1 0 0,0-1 0,9-6 0,-18 11 40,100-72-160,-10-13 89,-84 79 23,0 0 0,0 0 0,6-11 0,5-7-38,20-27-56,33-62 1,-65 104 110,26-49-91,-29 54 112,0 0 0,-1 0 1,1-1-1,-1 1 1,0 0-1,0-1 1,0 1-1,0-1 1,-1 1-1,0-1 0,0 0 1,0-5-1,0 10 10,0 0-1,-1-1 0,1 1 1,0 0-1,0 0 1,0 0-1,0 0 0,0-1 1,0 1-1,0 0 1,0 0-1,0 0 0,0 0 1,0 0-1,0 0 1,0-1-1,-1 1 0,1 0 1,0 0-1,0 0 1,0 0-1,0 0 0,0 0 1,0 0-1,-1 0 1,1 0-1,0 0 0,0-1 1,0 1-1,0 0 1,-1 0-1,1 0 0,0 0 1,0 0-1,0 0 1,0 0-1,0 0 0,-1 0 1,1 0-1,0 0 1,0 1-1,-9-1-4,1 0 1,0 1 0,0 0-1,0 1 1,-9 2-1,14-3 4,-14 7-11,-30 24 4,36-21 8,1-1-1,-1 1 1,-8 14 0,7-9 0,1 1 0,-9 20 0,12-19 0,0 0 1,-6 25-1,11-30 1,0 0 0,1 0 0,0 0 0,0 14 0,3-17 0,-1 0-1,1 0 1,1 0-1,0 0 1,4 10-1,-4-11 1,2-1 0,-1 1 0,1-1-1,0 0 1,7 9 0,-5-10 0,-1-1-1,1 1 1,0-2-1,12 11 1,-11-11 0,1-1 0,-1 0 1,0 0-1,1 0 0,0-1 0,0 0 0,0-1 0,14 3 1,-5-6 19,87-35 19,-81 22 7,3-10-11,43-52 1,-54 52 51,-6 9-46,4-9 6,-1-1-1,-1 0 1,13-46-1,-2-25 101,-22 95-139,0 0 1,0-1-1,1 1 1,-1 0-1,0-1 0,0 1 1,0 0-1,0-1 1,-1 1-1,1 0 1,0-1-1,0 1 0,-1 0 1,1-1-1,-1 1 1,1 0-1,-1 0 1,0-1-1,1 1 0,-1 0 1,0 0-1,0 0 1,0 0-1,0 0 1,0 0-1,0 0 0,-2-1 1,-2 4 98,-42 47 45,35-32-59,-41 117 26,47-103-79,5-5-26,1 0-1,2 0 1,6 39 0,-8-63-13,1 0 0,0 0 0,-1 0 0,1 1 0,0-1 0,0 0 0,0 0 0,0 0 0,2 3 0,14 17 6,1 0 0,26 25 1,-25-35-2,37 10-1,-40-18-5,0-1-1,31 3 1,-24-6-2,-1-1 0,1 0 1,0-2-1,28-7 1,-28 2-12,14-13 0,38-30 0,-54 31-61,10-19 14,29-51 0,-46 61-87,9-23-46,15-59 1,0 2-337,-38 123 388,-1-6 130,4 28-33,29 125-3,-21-120 21,61 164-2,-54-167 21,80 139-4,-79-143 4,116 240-10,-98-194 9,-22-48 6,-11-19 1,-4-13 0,0 0 0,0 0 0,0 0 0,0 1 0,0-1 0,0 0 0,0 0 0,0 0 0,0 0 0,0 0 0,0 0 0,0 0 0,0 0 0,0 0 0,0 0 0,0 1 0,0-1 0,0 0 0,0 0 0,0 0 0,0 0 0,0 0 0,0 0 0,0 0 0,0 0 0,0 0 0,0 1 0,0-1 0,0 0 0,0 0 0,0 0 0,0 0 0,0 0 0,0 0 0,0 0 0,0 0 0,0 0 0,0 0 0,0 0 0,-1 0 0,1 0 0,0 1 0,0-1 0,0 0 0,0 0 0,0 0 0,0 0 0,0 0 0,0 0 0,0 0 0,0 0 0,-1 0 0,1 0 0,0 0 0,0 0 0,0 0 0,0 0 0,0 0 0,0 0 0,0 0 0,0 0 0,0 0 0,0 0 0,-1 0 0,1 0 0,0-1 0,-26-28 1,-49-78 8,59 84 0,0 1 0,-2 0 0,-29-28 0,-8-9 90,-50-59 30,90 96 5,5-3-71,1 0 1,-8-36-1,16 38 92,21-95 65,-12 95-72,45-73 56,-41 82-97,10-2-33,30-17 0,-35 28 27,6 1-47,0 1 0,-1 2 0,1 0 0,0 2 0,24 3 0,-8 6-26,-26-3 19,15 19-1,-22-19-44,0-1 0,-1 2 1,-1-1-1,6 10 0,-3-1-1,-1 0 0,-1 1 0,-1 0 0,4 23 0,-8-20-6,-3 1 3,-1 0-1,-13 34 1,7-38-24,-6-1 11,0 0 1,-28 19 0,26-25-38,-9-1 29,0 0-1,-1-2 1,0-1 0,-31 2 0,42-7 18,10 0-4,0-1-1,-1 0 1,1 0-1,-13-2 1,16 1-127,-3 1-136,-1-2-1,1 1 1,0-1 0,0 0 0,-10-4 0,-3-3-8368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0 7448,'-59'19'240,"30"-6"-12,1 0 0,-36 24 0,-40 31 141,-29 36 120,115-90-461,-4 9 67,0 10-31,-32 62 0,46-69-16,5-10-33,1 0 0,1 0 1,0 0-1,2 18 0,-1-33-12,0 0 0,0-1 0,0 1 0,0 0 0,0-1-1,0 1 1,0 0 0,1-1 0,-1 1 0,0-1 0,1 1 0,-1 0 0,0-1 0,1 1 0,-1-1-1,0 1 1,1-1 0,-1 1 0,1-1 0,-1 1 0,1-1 0,0 1 0,10 7 13,1-1 0,0 0 0,0 0 1,1-1-1,19 6 0,-30-11-7,0-1 0,1 1-1,-1 0 1,0-1 0,0 0 0,0 1 0,0-1-1,1 0 1,3-1 0,14-1 15,0-1 1,-1-1-1,1 0 0,28-12 0,-26 2 30,-8 2-35,-1 0 1,0-1 0,0 0-1,-2-1 1,1 0-1,13-24 1,-17 25-6,42-76 92,-43 74-68,0 0 1,-2 0 0,0-1 0,0 0-1,2-22 1,-3-22 366,-15 142 163,9-67-547,2-10-6,-1 1 0,1-1-1,0 0 1,0 0 0,0 0-1,1 0 1,0 0 0,1 7 0,30 106 127,-29-108-115,0 0 0,1 0-1,0-1 1,9 15 0,-2-7-7,18 32 5,-29-48-21,1 0-1,0 1 1,0-1 0,0 0-1,0 0 1,0 1 0,0-1 0,0 0-1,1 0 1,-1 0 0,0 0-1,3 0 1,23 14 18,0-1 0,44 14 1,-68-27-20,1 1 0,-1-2 0,1 1 0,0 0 0,-1-1 0,8 1 0,21-2-355,1-1 1,-1-1-1,56-13 0,11-9-6834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412 142 7536,'23'-20'3,"-4"0"2,3-5 1,-5-2-3,-16 25 1,0 0-1,0 0 1,0 0-1,0 0 1,-1 0-1,1 0 1,-1 0-1,1 0 1,-1 0 0,0 0-1,0-3 1,0 4 3,-1 0 1,1 0-1,0 0 1,-1 0 0,1 0-1,-1 0 1,1 0-1,-1 0 1,1 1 0,-1-1-1,0 0 1,1 0 0,-1 1-1,0-1 1,0 1-1,0-1 1,1 0 0,-1 1-1,0-1 1,0 1-1,0 0 1,0-1 0,0 1-1,0 0 1,0 0-1,-1-1 1,-10-1 42,1 1 0,-1 0 1,0 0-1,1 1 0,-1 1 0,0 0 0,1 0 0,-14 4 1,6-1-27,-6 1 164,-108 45 81,108-36-75,7 2-129,0 0 0,0 1 1,-22 30-1,27-24 83,13-22-147,-10 22 93,1 1 0,1 1-1,-9 47 1,13-47 20,0 28 0,4-53-108,0 1 0,0-1 0,-1 0 0,1 1 1,1-1-1,-1 1 0,0-1 0,0 1 0,0-1 0,0 0 0,0 1 0,0-1 0,0 1 1,1-1-1,-1 0 0,0 1 0,0-1 0,0 1 0,1-1 0,-1 0 0,0 1 0,1-1 1,-1 1-1,8 6 34,1 0 1,-1-1-1,1 1 1,19 9-1,-27-15-29,1-1 1,-1 1-1,0 0 0,1-1 0,-1 1 0,1-1 0,-1 0 0,1 1 0,-1-1 0,1 0 1,1 0-1,19 0 34,-1-1 0,0-1 1,36-7-1,-54 8-33,0 0 0,-1 1 0,1-1 0,0 0 0,-1-1 0,1 1 0,-1 0 0,4-3 0,26-20 33,0-1 1,36-40-1,-44 35-37,73-136-1273,-53 77-5135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168 386 7088,'-4'-50'6,"1"-27"29,3 36-15,1 4 15,-2-1-1,-1 0 1,-8-42 0,10 80-27,0-1 0,-1 0 0,1 0 0,0 0 0,-1 1 0,1-1 0,0 0 0,-1 0 0,1 1 0,-1-1 0,1 0 0,-1 1 0,0-1 0,1 0 0,-1 1 0,0-1 0,1 1 0,-1-1 0,0 1 0,0 0 0,1-1 0,-1 1 0,0 0 0,0-1 0,0 1 0,1 0 0,-1 0 0,0 0 0,0 0 0,0 0 0,0 0 0,1 0 0,-1 0 0,0 0 0,0 0 0,0 0 0,0 0 0,1 1 0,-1-1 0,0 0 0,0 1 0,0-1 0,1 0 0,-1 1 0,0-1 0,1 1 0,-1 0 0,0-1 0,1 1 0,-1-1 0,1 1 0,-1 0 0,0 1 0,-44 56 192,37-39-39,-29 125 72,31-109-59,-10 155 68,17-153-68,32 140 67,-21-142-73,69 133 68,-60-138-88,9 0-78,1 0 0,38 27-1,-65-55-50,-1 1 0,1-1 1,-1 0-1,1 0 0,0-1 0,5 3 0,38 9 64,73 13 0,-87-25-48,45-12 4,-64 8-38,-2-1 1,1 0-1,0 0 1,14-9 0,-15 6-3,0-1 1,-1 0 0,0-1-1,0 0 1,-1-1 0,0 0-1,13-19 1,-11 9-13,31-89-7,-40 103 15,-1-1 1,0 1 0,0-1 0,0 0-1,-1 0 1,0-12 0,0 0 0,2-46 2,-3 51 7,-1-1 0,-1 0 0,-6-24 0,7 34 3,-1 0 1,1 0-1,-1 1 1,0-1-1,0 0 1,-1 1-1,0 0 1,1 0-1,-1 0 1,0 0-1,-1 0 0,1 0 1,-7-4-1,1 5 127,6 3-111,-3 0 7,0-1-1,0 2 0,0-1 0,0 1 0,0 0 0,0 0 0,1 0 0,-1 1 1,0 0-1,0 0 0,1 1 0,-10 5 0,-95 53 262,87-45-104,-6 8-58,-38 43 0,65-65-114,1 0 1,-1 0-1,1 0 1,-1 0-1,1 0 1,0 0-1,0 0 1,-1 3-1,-5 17 35,1 1-1,0-1 1,-2 30 0,8-50-42,0 0 0,0 0 0,0 0 0,0 0 1,0 0-1,0 0 0,1 0 0,-1 0 1,1 0-1,0 2 0,4 9 11,1 1 0,0-1 1,1 0-1,1-1 0,0 1 0,11 11 0,-17-22-12,-1 0 1,1 0-1,0-1 0,0 1 0,0 0 0,0-1 0,0 0 0,3 2 1,29 13 41,58 21 0,-89-36-43,0 0 1,0 0 0,0-1-1,1 1 1,-1-1 0,0 0-1,3 0 1,34-2 36,53-8 0,-91 9-39,1 1 0,-1-1-1,0 1 1,0-1 0,1 0 0,-1 0 0,0 0-1,0 0 1,2-2 0,25-17 17,-2-1 0,34-33-1,-39 28-7,25-44-1,0-18-10,-27 40-5,24-89 1,-36 100-12,20-157-11,-25 157-16,4-140-88,-2 49-18,-5 126 140,1 5-1,10 51 12,3 10-3,2 24-2,0 19 0,-7-41-1,16 96-6,33 59-31,-33-152-11,-3-12 1,-21-55 44,0 0 1,1 0-1,-1-1 1,1 1-1,-1 0 1,1 0-1,0-1 1,-1 1-1,1-1 0,0 0 1,0 1-1,0-1 1,0 0-1,1 0 1,-1 0-1,0 0 1,5 0-1,-5 0 0,10 0-8,-5-2 11,0 0 0,0-1-1,-1 0 1,1 0 0,0-1 0,-1 0-1,1 0 1,-1-1 0,0 1 0,0-1-1,0-1 1,8-7 0,29-25 0,5-12 1,-35 35 0,-1 1 3,1 1 0,0 0-1,0 0 1,1 2 0,22-14 0,5-1 53,1 3 0,47-19 0,-84 40-36,-1 0 1,0 1-1,0-1 1,1 1-1,-1 0 1,1 0-1,-1 0 1,0 0-1,1 1 1,-1 0-1,0 0 0,0 0 1,0 0-1,0 1 1,0-1-1,0 1 1,0 0-1,0 0 1,0 1-1,-1-1 1,1 1-1,-1 0 0,0 0 1,0 0-1,5 6 1,2 3-7,-1 0 0,0 1 0,-1 0 0,0 0 0,6 18 0,-6-15-9,-3-4 1,0 0 0,5 22 0,41 114 24,-30-113-28,-18-31-2,1 0 0,0 0 0,0 0 0,0-1 0,5 4 0,-3-3 0,0-1 0,0 1 0,0-1 0,10 3 0,-5-4-1,0 0 1,0 0 0,1-1-1,-1-1 1,0 1 0,1-2-1,18-3 1,-6-2-13,94-52-13,-97 42-19,-14 11 27,4-5-5,0 0 0,0-1 0,-1 0 0,-1-1 0,0 0 0,0-1 1,10-20-1,53-138-548,-66 154 540,5-28-190,6-68-312,-16 111 474,0 6-30,7 83 57,0-65 32,7-2 0,10 2 0,12 1 0,16-5 0,-29-14 1,0-1-1,38 1 1,-58-3 2,1-1 0,-1 0-1,0 0 1,0-1-1,1 1 1,-1-1 0,0 0-1,0 0 1,0-1-1,5-1 1,3-2 2,0 2 0,-9 2-1,0 0 1,0 0 0,0 0-1,0 0 1,0-1-1,0 1 1,0-1-1,-1 0 1,1 1 0,-1-1-1,4-4 1,-1 2 9,-1 0 0,0 0 0,0 0 0,0-1 0,0 0 0,-1 0 0,1 0 0,-2 0 0,1 0 0,0-1 0,-1 1 0,0-1 0,0 0 0,-1 1 0,0-1 0,1-6 0,-5-21 26,-3 20 74,0 5-86,-1 1 0,0-1 0,-1 1 0,0 1 0,0 0 0,0 0 0,-1 0 0,1 1 0,-2 0 0,1 1 0,0 0 0,-1 0 0,-14-2 0,-36-7 18,34 11 69,-8 3-34,-53 11 1,66-4 18,14-4-71,-1-1-20,1 1 0,0 0 0,1 0 0,-1 1 0,1 0 0,0 0-1,0 0 1,0 1 0,1 0 0,0 0 0,0 1 0,-4 6 0,-11 29 16,16-33-23,2 1-1,-1-1 0,-1 18 1,3-18-3,1 1 1,0-1 0,1 1-1,0-1 1,1 1 0,0-1-1,5 16 1,-7-24-1,0 0 0,1 0 0,-1 0 0,1 0 0,0 0 0,-1 0 0,1 1 1,0-1-1,-1-1 0,1 1 0,0 0 0,2 2 0,32 28-6,41 27-1,-72-55 4,0 0 0,1-1 0,-1 1-1,1-1 1,5 2 0,51 18-11,69 14-1,-90-31-10,142-16-12,-152 3 13,114-63-2,-127 61 25,0 0 0,19-16 0,-16 10 2,0 1 0,22-24 0,-32 28 0,0 0 0,-2-1 1,1 0-1,-1-1 1,-1 0-1,9-21 0,-11 13 14,-4 6-5,-1 0 0,0-1 0,-1 1 0,0 0 0,-1 0 1,-1 0-1,-7-23 0,-32-92 158,38 120-115,1 5-23,1 1-1,0-2 1,0 1 0,0 0 0,1 0 0,0 0-1,0-1 1,0 1 0,0-11 0,1 16-28,0 0 1,0 0-1,0 0 1,0 0-1,0 1 1,1-1-1,-1 0 1,0 0-1,0 0 1,0 0 0,0 0-1,0 0 1,0 0-1,0 0 1,0 0-1,0 0 1,0 0-1,0 0 1,0 0-1,0 0 1,0 0-1,0 0 1,0 1 0,1-1-1,-1 0 1,0 0-1,0 0 1,0 0-1,0 0 1,0 0-1,0 0 1,0 0-1,0 0 1,0 0-1,0 0 1,1 0 0,-1 0-1,0 0 1,0 0-1,0 0 1,0 0-1,0-1 1,0 1-1,0 0 1,0 0-1,0 0 1,0 0-1,0 0 1,0 0 0,1 0-1,-1 0 1,0 0-1,0 0 1,0 0-1,0 0 1,0 0-1,0 0 1,0 0-1,0 0 1,0-1-1,0 1 1,0 0-1,0 0 1,0 0 0,7 4 15,-1-1 0,0 2 0,0-1 0,0 1 0,0-1 0,9 12 0,0-2 33,76 75 39,-81-80-64,-1 0-1,0 1 1,11 16 0,-7-8-10,27 39-3,18 51-14,-49-84-4,-3 12-1,5 56 0,-13-65-19,-25 113-17,18-114-9,5-16 33,0 0 10,0 0 0,0-1 1,-1 1-1,0-1 1,-1-1-1,0 1 1,0-1-1,-1 0 1,0 0-1,-8 6 1,-48 30-54,62-44 61,0 1-1,-1 0 0,1-1 0,0 1 1,-1-1-1,1 1 0,0-1 0,-1 1 0,1-1 1,-1 0-1,1 0 0,-1 0 0,1 0 1,0 0-1,-1 0 0,1 0 0,-1 0 1,1-1-1,-1 1 0,1 0 0,0-1 1,-1 1-1,1-1 0,0 0 0,0 1 1,-1-1-1,1 0 0,0 0 0,-1-1 1,1 2 0,-1-7-11,4-19 4,12-18 7,13-14 1,13-12 0,115-147 14,-136 193-13,-5 8 8,18-30-1,95-175 58,-118 202-61,13-32 36,2-37 93,-24 87-100,0 4-1,0 78 31,2-65-56,13 30 4,-9-31-11,2-1 0,10 17 0,-2-9-3,0 0 1,1-1 0,0 0-1,35 28 1,116 93-23,-145-125 23,28 23-30,-28-19 15,32 39 0,-46-44-17,-7-7 25,1 0 1,-2 0-1,1 0 1,-1 1-1,0-1 1,-1 15 0,-5-9-52,0-7 46,0 0 0,-1-1 0,0 1 0,0-1 0,-15 12 1,7-12-48,-16 2 16,0-2 0,-58 8 1,73-14 39,9 0 1,1-1 0,-1 0 0,0 0 0,1 0 0,-10-2 1,5 0-3,1 0 1,-1 0 0,-16-7-1,25 8 5,0 1 0,1-1 0,-1 1-1,1-1 1,-1 0 0,1 1 0,0-1 0,-1 0-1,1 1 1,0-1 0,-1 0 0,1 0 0,0 1-1,0-1 1,0 0 0,0 0 0,-1 0 0,1 1-1,0-1 1,0 0 0,1 0 0,-1 1 0,0-1-1,0 0 1,0 0 0,0 1 0,1-1-1,-1 0 1,0 0 0,1 1 0,0-2 0,-1 1 0,17-28-1543,3-1-6170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1:0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99 149 9144,'2'2'6,"3"6"18,-3-5 91,1 3 38,-1 2 56,1 1-1,-1 0 1,-1-1-1,0 1 0,0 0 1,0 15-1,-1-23-194,-1 0 1,1 1-1,0-1 0,0 0 1,-1 1-1,1-1 0,0 0 1,-1 0-1,1 0 0,-1 1 1,0-1-1,1 0 0,-1 0 1,0 0-1,0 0 0,0 0 1,0 0-1,0 0 0,0 0 1,0-1-1,0 1 0,0 0 1,0-1-1,0 1 0,0 0 1,0-1-1,-1 1 0,1-1 1,0 0-1,0 1 0,-1-1 1,-1 0-1,-1 1 9,0-1 1,0 0-1,0 0 0,0 0 1,0 0-1,0-1 1,0 1-1,0-1 0,-6-2 1,7 2-7,0 0 0,0-1-1,0 1 1,1 0 0,-1-1 0,0 0 0,1 0 0,-1 0 0,1 0 0,0 0 0,-1 0 0,1 0 0,0-1 0,0 1 0,1-1 0,-3-4 0,3 2 8,0 0 0,0 0 0,1 0 0,0 0 0,0 0 0,0 0 0,1 0 0,-1 0 0,1 0 0,0 0 0,1 0 0,-1 1 0,1-1 0,0 0 0,0 1 0,5-7 0,4-7-272,1 1 1,22-24 0,-23 28-463,34-40-6604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3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11 2336,'0'0'128,"-5"0"-21,-175-10 2362,127 10-2117,-144 18 574,175-15-781,0 1 0,1 1-1,0 1 1,0 0-1,1 2 1,-23 11-1,30-12-106,8-5-2,0 1-1,0 0 1,1-1-1,-1 2 1,1-1 0,-7 7-1,-3 4 104,-25 33-1,37-45-117,1 0 0,-1 1-1,0 0 1,1-1 0,0 1-1,-1 0 1,1 0 0,0 0-1,0 0 1,1 0 0,-1 0-1,0 3 1,0 6 17,-5 25 22,8-23 88,2-7-121,-1-1 0,1 0 0,0 0 1,0 0-1,1 0 0,-1-1 0,8 7 0,5 3 59,25 18-1,-29-23-70,-9-6-1,0-1 0,0 0 1,1 0-1,0 0 0,-1-1 0,7 3 1,1 1 26,0 0-20,1-1 0,-1 1 0,1-2 0,0 0 1,24 4-1,33 3 63,-66-10-23,-4 0-48,-1 0 0,1 0 1,-1 1-1,0-1 0,1 0 0,-1 0 0,0 0 1,0 0-1,0 0 0,0 0 0,0 0 0,0 0 1,0 0-1,0-1 0,0 1 0,0 0 0,-1-1 1,1 1-1,0-1 0,0 1 0,-3 0 0,1 0-12,-50 20 295,-86 22 1,71-29-222,2 1-1227,38-8-4848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7 3680,'-12'-2'10,"7"0"19,0 1 1,0 1-1,0-1 1,0 1-1,0 0 0,0 0 1,0 0-1,0 1 0,-5 0 1,-29 6 82,21-4 41,-31 8 1,3 8 171,-53 29 23,75-36-201,1 1 0,1 1 0,-30 24 0,42-30-95,-7 8 288,-52 79 110,66-91-408,0 1 0,0-1-1,1 1 1,-1 0-1,1-1 1,0 1-1,0 0 1,-2 10-1,1 0 12,-6 29 20,10-28 82,0-13-125,-1 1-15,1 0 0,1 0 0,-1 0 0,1-1 1,-1 1-1,1 0 0,0-1 0,0 1 1,1-1-1,-1 1 0,1-1 0,0 0 0,0 0 1,0-1-1,0 1 0,0 0 0,0-1 1,8 4-1,13 4 54,28 7 0,-34-15-15,-2-3-219,1 0 0,0-2 0,-1 0 1,25-8-1,19-10-4275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5744,'-8'6'3,"-1"0"1,0 0-1,0-1 0,-1 0 1,1-1-1,-1 0 1,-16 4-1,-29 11 98,29-8-79,-102 44 410,86-29-356,27-14 139,8-5-106,2-1-63,0-1 0,0 1 0,0 0 0,0 0 0,1 0 1,0 1-1,1-1 0,-1 1 0,1 0 0,-3 10 0,5-11 6,0 0-1,0 1 1,0-1 0,1 0-1,0 1 1,0-1 0,2 8-1,3-6 223,0-5-226,-1 0 0,1 0 0,0-1 0,0 0 0,0 0 0,0 0 1,0 0-1,1-1 0,-1 0 0,0 0 0,1 0 0,-1-1 0,11 0 0,-4-1 14,1 0 0,-1-1 0,0 0 0,17-5-1,-16 2 40,-1 1 0,0-2-1,0 0 1,-1 0 0,20-16-1,-17 13-41,6-5 134,0-1 0,21-21 0,-24 20-132,-9 10 22,-1 0 0,0-1 0,-1 0 1,0 0-1,6-9 0,-7 9-42,-4 6-16,-1 0 0,1 0-1,0 0 1,-1 0 0,1 0 0,-1 0-1,1 0 1,-1 0 0,1 0 0,-1 0-1,0-1 1,0 1 0,0 0 0,1 0-1,-1 0 1,0 0 0,0-1 0,-1 1-1,1 0 1,-1-2 0,1 3-17,0-1 0,0 1 0,0 0-1,0 0 1,0 0 0,0 0 0,0 0 0,0 0 0,-1-1 0,1 1 0,0 0 0,0 0 0,0 0 0,0 0-1,0 0 1,-1 0 0,1 0 0,0 0 0,0 0 0,0 0 0,0 0 0,-1 0 0,1 0 0,0 0 0,0 0-1,0 0 1,-1 0 0,1 0 0,0 0 0,0 0 0,0 0 0,0 0 0,-1 0 0,1 0 0,0 0 0,0 0-1,0 0 1,0 0 0,-1 0 0,-8 13 195,3 3-173,1 1 0,1-1 1,1 1-1,0 0 0,1 0 1,0 0-1,2 0 1,2 33-1,-1-43-21,0 0 1,0 0-1,1-1 1,0 1 0,0 0-1,1-1 1,0 1-1,0-1 1,0 0-1,1 0 1,7 10-1,-8-12-4,7 5 35,0-5-241,1 0 0,0-1 0,-1 0 1,1-1-1,0 0 0,16 0 0,32 3-7065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7536,'17'-74'394,"-17"74"-378,1-1 0,-1 1 0,1-1 0,-1 1 0,1-1 0,-1 1 0,1-1-1,-1 1 1,1 0 0,0-1 0,-1 1 0,1 0 0,-1 0 0,1-1-1,0 1 1,-1 0 0,1 0 0,0 0 0,-1 0 0,1 0 0,0 0 0,-1 0-1,1 0 1,1 0 0,-1 0 9,10 3 36,0-1 0,-1 1-1,1 1 1,-1 0 0,0 1 0,0 0 0,0 0 0,9 8 0,-8-1 120,-3 1-105,-1 1-1,-1 0 0,-1 1 1,7 22-1,10 60 184,-18-74-255,2 4 141,10 31 0,-7-33-52,-8-21-57,-1-1-12,1 0 1,0 0 0,1 1 0,-1-1 0,1 0 0,-1 0 0,1 0 0,0-1 0,2 4 0,-3-25 131,-14-34-52,7 14-12,1 0 1,1-54-1,8 44-58,0 30 46,2 5-54,0 0 0,1 0 0,1 1 0,0 0 0,0 0 0,1 1 0,1 0 0,0 1 0,18-16 0,-18 23 34,-5 3-53,1 1 0,-1 1 0,1-1 1,-1 1-1,1 0 0,-1 0 0,0 1 0,0-1 1,1 1-1,-1 0 0,0 1 0,-1-1 1,1 1-1,0 0 0,-1 0 0,0 1 1,1-1-1,3 6 0,3-1-3,-8-5-2,1 0-1,-1 1 0,0-1 1,0 1-1,0-1 0,-1 1 0,1 0 1,3 8-1,19 35 11,1 24-9,-2 5-3,-2-1 0,-1-9 0,2-16 0,-17-38-1,0-1 1,0 0 0,10 12-1,-14-21 1,0-1 0,0 0-1,0 0 1,0 0-1,0 0 1,0-1-1,0 1 1,0-1 0,0 1-1,1-1 1,-1 0-1,0 1 1,0-1 0,1 0-1,-1 0 1,0-1-1,0 1 1,1 0 0,-1-1-1,3-1 1,-4 2-2,11-4-18,67-48-14,-53 31 0,-1-1 0,39-43 0,-53 52 16,9-11-107,-9 10 62,3-4-7,-1-2 1,0 0 0,-1 0 0,13-32 0,-17 34 8,-2 5-44,0 0-1,-1 0 1,0-1 0,-1 0 0,0 0-1,-1 0 1,-1-1 0,1-26 0,-4 31 45,1-1-9,-1 0-1,-1 0 0,0 0 0,0 0 1,-1 0-1,0 1 0,-8-18 0,10 28 69,0-1 0,1 0 0,-1 0 0,0 0 0,0 1 0,1-1 0,-1 0 0,0 1 0,0-1 0,0 1 0,0-1 0,0 1 0,0-1 0,0 1 0,0 0 0,0-1 0,0 1 0,-1 0 0,0 0-1,1-1 2,0 1 0,0 0 0,0 0 0,0 0 0,0 0 0,0 0 0,0 0 0,0 0 0,0 0 0,0 1 0,0-1 0,0 0 0,1 0 0,-1 1 0,0-1 0,-1 1 0,-1 2 3,0-1 0,0 1 0,0 0-1,0-1 1,0 1 0,1 1 0,0-1 0,-1 0-1,1 1 1,0-1 0,1 1 0,-1-1 0,1 1 0,-1 0-1,1 0 1,0 0 0,0 6 0,-2 6 14,1 0 0,1 24 0,1-37-19,6 125 148,-4-92-128,1-1 69,17 154 33,-16-153-39,49 212 219,-47-223-285,-2-10 19,1 1-1,7 17 1,2-1 33,21 37 0,-25-53-40,-1 0 0,2-1 1,0 0-1,22 21 1,-31-34-20,0 0 1,0-1-1,0 1 1,0-1 0,0 0-1,0 0 1,1 1-1,-1-1 1,1-1 0,-1 1-1,1 0 1,-1-1-1,1 1 1,-1-1 0,1 0-1,-1 1 1,1-1-1,0-1 1,-1 1 0,4-1-1,-4 1-2,-2 0-4,1 0 0,-1 0 0,0 0 0,1 0 0,-1 0 0,0 0 0,0-1 0,1 1 0,-1 0 0,0 0 0,1 0 0,-1 0 0,0 0 0,0-1 0,1 1 0,-1 0 0,0 0-1,0 0 1,1-1 0,-1 1 0,0 0 0,0-1 0,0 1 0,0 0 0,0 0 0,1-1 0,-1 1 0,11-20 44,14-36 0,-19 40-5,-1-1 1,-1 1-1,0-1 1,-1-1-1,2-26 1,-4 33-23,-1-3 17,1 0 0,-2 0 0,0 0 0,-1 1 0,0-1 0,-1 0 0,-8-24 0,6 23-12,-5-11 104,-68-110 49,59 110-82,10 16-59,-2-3-13,-1 0 0,-1 0 1,0 1-1,0 1 1,-1 0-1,-1 1 0,-20-11 1,24 15 1,-54-26 75,57 28-67,-1 1-1,1 0 0,-1 0 1,0 1-1,0 0 0,-15-1 1,129-15 232,-87 14-242,90-19 133,73-9-23,85 2-13,-209 25-72,253-20-1543,-143 11-6291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78 767 816,'-4'5'25,"-3"2"7,-1 0 0,1-1 0,-1 0 0,-13 7 1,16-9 28,1-3-24,4 0-10,-1-1 0,0 1 0,0-1 0,1 1 0,-1 0 0,0-1 0,1 1 0,-1 0 1,1-1-1,-1 1 0,1 0 0,-1 0 0,1-1 0,-1 1 0,1 0 0,0 0 0,-1 0 1,1 1-1,-1 1 383,-1 5 13,1-6 214,11-20-19,6-27 176,-1-1 0,13-72 0,-17 54-7,-10 56-657,2-8 310,-1-1 0,0 1 0,-2-1 0,0 0 0,-2-18 0,2 31-81,0-4-32,0 6-62,10 12 341,23 14-407,27 17-163,-37-27 3,-1 2-1,33 30 0,-38-31-30,12 10 13,-2 0 1,40 47-1,-61-64-18,27 30 3,-7 0-4,-19-30-2,-2 2 0,4 23 0,-3-17 0,5-6 0,-9-9 3,0 0 0,1 0 0,-1-1 0,0 1 0,1-1 0,-1 1 0,1-1 0,-1 0 0,0 0 0,1 0 0,-1 0 0,1 0 0,-1 0 0,1-1 0,-1 0 0,0 1 0,1-1 0,-1 0 0,0 0 0,0 0 0,0 0 0,1 0 0,-1-1 0,0 1 0,3-4 0,3-3 21,0-1 0,0 0 1,0-1-1,10-18 1,80-110 239,-55 83-143,2 6 11,-44 49-123,0-1 1,0 0-1,0 0 1,0 1-1,0-1 0,0 0 1,0 1-1,1-1 1,-1 1-1,0 0 1,0-1-1,0 1 0,0 0 1,1 0-1,-1 0 1,0 0-1,0 0 1,1 0-1,-1 0 0,0 0 1,0 0-1,0 0 1,1 1-1,-1-1 0,0 0 1,0 1-1,0-1 1,0 1-1,0 0 1,0-1-1,2 2 0,1 1 25,0 1 0,0 0 0,0-1 0,-1 1 0,5 6 0,-1-1-14,13 25 74,-7-8-47,2-1 1,0 0 0,27 32-1,-32-46-40,-7-7-3,0-1-1,0 0 1,1 0-1,-1 0 0,1 0 1,0 0-1,0-1 1,0 1-1,6 2 1,30 15 22,11-2-19,-38-16-6,0 0 1,0-1-1,0-1 0,1 0 1,15-2-1,-14-3 6,4-4-3,-1 0 0,17-14 1,-27 18-2,0-1 0,-1-1 0,1 0 0,-1 0 0,0 0 0,10-17 0,-13 14 12,-4-2-6,-1 1 0,0 0-1,-1 0 1,0 0 0,0 0 0,-1 1 0,-1-1-1,0 0 1,-10-17 0,9 18-2,4 7-3,0 1 0,0-1 0,-1 1 0,0 0 0,1-1 0,-1 1 0,0 0 0,0 0 0,0 0 0,0 0 0,0 1 0,-1-1 0,-2-1 0,-4-3 8,-1 0 0,0 1 0,0 0 0,-1 1 0,1 0 0,-1 0 0,0 1 0,0 1 0,0 0 0,0 0 0,-14 1 0,-25 7 2,48-5-10,1-1-1,-1 0 1,0 1-1,1-1 1,-1 1-1,0-1 1,1 1-1,-1 0 0,-2 2 1,-11 8 9,0 0 0,1 1 0,-23 25 0,25-17 15,3 4-14,1 0-1,-7 43 1,15-65-13,-1-1 1,1 1-1,0 0 0,0 0 0,0-1 1,0 1-1,0 0 0,0 0 0,1-1 0,0 4 1,2 5 1,0 0 0,0-1 1,7 13-1,-6-15-3,0 0 1,1-1 0,0 1-1,0-1 1,1 0-1,8 7 1,-5-5 0,0-2 0,1 1 0,-1-1 0,18 7 0,-11-6 0,0-1-1,34 7 1,-6-7-2,0-2 1,60-1-1,-65-6-4,162-23-7,-162 17-41,-25 6 29,16-6-13,0-1-1,-1-1 1,0-1 0,-1-2 0,32-20 0,99-80-172,-132 90 49,-7 5 75,5-4-7,-1-1 0,26-34 1,-11 2-101,-39 55 185,1 1 1,-1-1-1,0 1 1,0-1-1,0 1 1,0-1-1,0 0 1,0 1-1,0-1 1,0 1-1,0-1 1,0 0-1,0 1 1,0-1-1,0 1 1,0-1-1,0 0 1,-1 1-1,1-1 1,0 1-1,0-1 1,-1 1-1,1-1 1,0 1-1,-1-1 1,1 1-1,-1 0 1,1-1-1,-1 1 1,1-1-1,0 1 1,-2-1-1,1 0-12,-18-12-15,7 10-26,-4 4 44,1 1 0,-1 0 0,1 1 0,-18 6 0,10 2-23,-92 73-6,95-63 25,10-10 12,-4 4 5,2 1-1,0 0 0,1 1 0,0 0 0,-9 23 0,0 8 3,8 1 1,11-44 0,1-1 0,0 1 0,-1 0 0,2 0 0,0 10 0,0-14 0,-1 1 0,1 0 0,0 0 0,-1 0 0,1 0 0,0-1 0,0 1 0,0 0 0,0-1 0,1 1 0,-1 0 0,2 1 0,1-1 0,-1 0 1,1 0 0,0 0-1,-1 0 1,1-1 0,0 0-1,0 0 1,0 0 0,0 0 0,0 0-1,0-1 1,0 0 0,0 0-1,0 0 1,0 0 0,0-1-1,0 1 1,6-3 0,7-1 6,0 0 0,23-11 1,-34 13-6,14-9 25,82-62 19,-83 56 28,-9 6-45,43-52 60,-47 54-25,1 0 1,-2-1 0,1 0 0,-1 0 0,-1 0 0,6-17 0,-29 38 115,12-5-168,4-3-5,1-1 0,-1 1-1,1 0 1,0 0 0,-1 0 0,1 0-1,1 0 1,-1 1 0,-2 4 0,-5 14 15,1 0 0,-7 26 0,14-31-7,2-11-11,1 0-1,-1 0 1,1 0 0,3 8 0,-4-11-4,1 0 1,0 1-1,1-1 1,-1 0-1,0 0 1,1 0-1,0-1 0,0 1 1,0-1-1,4 3 1,0 0 0,0-1 0,1 0 0,0 0-1,0-1 1,9 3 0,4-1 0,36 6 0,114-3-15,-136-11-52,155-29-74,-152 22-159,131-45-130,-142 42 49,75-54-114,-99 64 458,1 0 0,-1 1 0,1-1 0,-1 0 0,0-1-1,0 1 1,0 0 0,3-7 0,1-1-12,-4 8 33,-1 0 0,1 0 0,-1 0 0,0 0 0,0-1 0,-1 1 0,1-1 1,-1 1-1,1-1 0,-1 0 0,0 0 0,-1 1 0,1-1 0,0-6 0,-1 9 14,0 0-1,0 0 1,-1 0-1,1 0 1,0 0 0,0 0-1,-1 1 1,1-1 0,0 0-1,-1 0 1,1 0-1,-1 0 1,1 0 0,-1 1-1,0-1 1,0-1 0,-3-2-3,-15-18 2,12 18 2,0-1 1,0 2-1,0-1 1,0 1-1,0 0 1,-1 0-1,-13-3 1,14 5 3,0 0 1,0 0 0,0 1-1,0 0 1,0 0-1,1 0 1,-1 1 0,0 0-1,0 1 1,0-1 0,-12 6-1,11-4 3,-8 5 48,2 5-26,1 0 1,-24 29-1,28-25 59,3 4-47,2-1 1,-5 37-1,11-39 26,2-7-53,1 0 1,0-1 0,1 0-1,0 0 1,10 11 0,-2-10 26,3-4-26,1 0 1,-1-2-1,26 6 0,-42-11-11,1 0-1,0 0 0,0 1 1,0-1-1,0 0 0,-1-1 1,1 1-1,0 0 0,3-1 1,18-6 7,0-1 0,0-1 0,22-12 0,-21 5 9,99-100 5,-99 88-17,70-114 9,-81 115-3,-5 0-9,-1 0 1,6-55 0,-14 53 1,0 25-6,-4-27 3,-2 1 0,-1-1 0,-20-49 0,-11-16 13,38 94-15,0-1 0,-1 0 0,1 0 0,-1 1 0,1-1 0,-1 0-1,0 1 1,0 0 0,0-1 0,0 1 0,-1 0 0,1 0 0,0 0 0,-1 1 0,-5-4-1,5 4 1,3 1-1,0-1-1,0 1 0,0 0 1,-1 0-1,1 0 0,0 0 1,0 0-1,-1-1 1,1 1-1,0 0 0,0 0 1,-1 0-1,1 0 0,0 0 1,0 0-1,0 0 0,-1 0 1,1 0-1,0 0 1,0 0-1,-1 0 0,1 0 1,0 0-1,0 0 0,-1 0 1,1 1-1,0-1 0,0 0 1,-1 0-1,1 0 0,0 0 1,0 0-1,0 0 1,-1 1-1,1-1 0,0 0 1,-5 4 0,1 0 1,0 0 0,0 0-1,0 1 1,1 0 0,-1-1 0,1 1-1,0 0 1,1 1 0,-4 6-1,0 9 14,3 16-2,0 49-1,8-60 3,-4-24-13,2 12 2,2-1 1,0 0-1,1 0 1,0-1-1,1 0 1,0 0-1,1 0 1,0-1-1,13 13 1,26 26 15,12 6-16,42 47-6,-95-96-60,0-1 0,0 0 0,0 0-1,0 0 1,1-1 0,0 0 0,1 0-1,-1-1 1,1 0 0,-1 0 0,1-1-1,12 3 1,-9-1-527,47 15-6371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76 992,'1'2'560,"4"4"-16,-4-5 453,-14-13 160,9 7-995,-3-2 19,-1 1 0,1-1 0,-1 1 0,-1 1 1,1 0-1,-1 0 0,1 0 0,-2 1 0,1 0 0,0 1 0,-1 0 1,1 1-1,-15-3 0,22 5-110,-1 0 1,0 0-1,1 0 0,-1 0 1,0 1-1,1-1 0,-1 1 1,0-1-1,1 1 1,-1 0-1,1 0 0,-4 2 1,3-2-12,2 0-38,1-1 0,-1 1 0,0-1 0,1 1 0,-1-1 0,0 1 0,1 0 0,-1 0 0,1-1 0,-1 1 0,1 0 0,0 0 0,-1 0 1,1-1-1,0 1 0,-1 0 0,1 0 0,0 0 0,0 0 0,0 0 0,0 0 0,0 1 0,-1 1 31,1 1-16,0 1 1,0 0-1,0 0 0,0-1 1,1 1-1,0 0 1,0-1-1,0 1 0,0-1 1,4 8-1,21 34 72,-17-32-89,33 54 266,8 18-207,-46-79-68,9 17 12,-2 0 0,14 40 0,-21-50-12,-1 1 0,2 18 0,-5-31-9,-1 1-1,1-1 1,-1 1-1,0-1 0,0 1 1,0-1-1,0 1 0,0-1 1,0 0-1,0 1 1,-1-1-1,0 0 0,1 0 1,-1 0-1,0 0 1,0-1-1,0 1 0,0 0 1,0-1-1,-4 3 1,3-2-1,-9 4 7,-24 2 9,-1-1 0,-56 3 0,41-9-4,49-1-7,0 0 0,0 0 0,0 0 0,0 0-1,1 0 1,-1 0 0,0-1 0,0 0 0,0 1 0,1-1 0,-1 0 0,0 0-1,-2-2 1,-3-1 5,-16-13-1137,3-2-4554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425 387 7448,'-3'7'73,"0"0"0,0 0 0,-1-1 0,-9 12 0,8-11 20,0 0 0,0 0 0,-6 15 0,6-12-68,4-7-12,0-1 1,-1 1-1,1 0 0,0 0 0,1 0 0,-1 0 0,0 0 0,1 0 0,0 1 1,-1-1-1,2 4 0,0 62 163,11 83 1,-9-133-143,1 0-1,0-1 1,8 18-1,8 32 216,-19-63-169,0 4 0,6-31 66,-7-25-1231,-3-5-4408</inkml:trace>
  <inkml:trace contextRef="#ctx0" brushRef="#br0" timeOffset="1">39 1 7624,'-3'1'12,"0"0"0,0 1 0,1-1 0,-1 1 0,0 0 0,1-1 0,-1 1 0,1 1 1,0-1-1,0 0 0,0 0 0,0 1 0,0-1 0,-2 4 0,4-4 5,0 5 115,10 8-46,-7-11-87,-2-2-4,1 0 1,-1 0 0,1 0 0,-1 0 0,1-1 0,0 1-1,0 0 1,0-1 0,0 1 0,0-1 0,0 0 0,1 0-1,-1 0 1,0 0 0,0 0 0,5 1 0,134 23-976,-42-11-3560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69 2424,'-15'-11'470,"8"6"240,0 0-1,1 0 0,-1-1 0,1 0 0,-10-13 0,14 16-1,1 1 163,1 2-829,0 0-1,0 0 0,0 0 1,0-1-1,0 1 0,0 0 0,0 0 1,0 0-1,0-1 0,0 1 1,0 0-1,0 0 0,0 0 0,-1 0 1,1-1-1,0 1 0,0 0 1,0 0-1,0 0 0,0 0 0,0 0 1,0-1-1,0 1 0,-1 0 1,1 0-1,0 0 0,0 0 0,0 0 1,0 0-1,0-1 0,-1 1 1,1 0-1,0 0 0,0 0 0,0 0 1,0 0-1,-1 0 0,1 0 1,0 0-1,0 0 0,0 0 0,-1 0 1,1 0-1,-1 3 9,0 0 0,0 0 0,0-1 0,0 1 0,0 0-1,1 0 1,-1 0 0,1 0 0,0 6 0,-2 30 346,-7 94 16,2-49-5,1 48-153,8-70-61,13 89 1,0-85-158,-7-40 44,8 10-27,23 39 0,-25-58 2,4-3-26,0-2 1,29 17-1,-30-25 58,-2-2-47,1-2 1,24-2 0,-28-3 53,-1-6-61,-1-1 0,1 0 0,12-21 0,-14 13 67,-2-8-54,0 0 1,1-31 0,-9 36 54,-7-9-28,-20-53-1,16 64 22,9 17-82,-6-9 12,-1 0 1,-1 1-1,0 0 1,-1 0-1,0 1 1,-27-19 0,25 21-8,-72-45 73,76 48-70,0 1-1,0 1 1,0 0-1,0 0 1,-1 1-1,0 0 1,-21-2 0,24 6-13,8 3-6,23 10-4,-7-9-9,97 5-1,-75-10-2,1-1 0,44-7 0,-54 4 9,-13 3-7,0-1-1,0 0 1,17-6 0,-10 2 6,43-14-12,-58 18 3,-1 0 0,1-1 1,-1 1-1,0-2 0,0 1 0,10-8 0,0 0 1,0 2 5,-12 6 3,1 0-1,-1 0 1,0-1 0,1 0-1,-2 0 1,1 0 0,6-7 0,-1 0-9,0-1 0,-1 0 1,13-23-1,-19 21-17,-3 1 21,-1-1 1,0 0 0,-1 0-1,-1 0 1,0 1 0,0 0-1,-12-26 1,15 38 10,-1 0 0,1 0 0,0 0 0,-1 1 0,1-1 0,-1 0 0,0 0 0,1 0 0,-1 0 0,0 1 0,0-1 0,1 0 0,-1 1 0,0-1 0,0 0 0,0 1 0,-1-1 0,-2-1-1,-18-5 1,21 7 0,-1 0 1,0 0 0,1 0 0,-1 0 0,0 0-1,1 0 1,-1 0 0,1 1 0,-1-1 0,0 0-1,1 1 1,-1 0 0,1-1 0,-1 1-1,1 0 1,0 0 0,-1-1 0,1 1 0,0 0-1,-1 1 1,1-1 0,0 0 0,0 0 0,0 0-1,0 1 1,0-1 0,0 0 0,1 1 0,-1-1-1,0 1 1,1-1 0,-1 1 0,1-1 0,-1 1-1,1 0 1,0-1 0,-1 1 0,1 2 0,2 16-10,1-1 0,0 0 1,1 0-1,10 28 1,-4-29-31,-10-18 38,9 14-17,0-1 0,1 0 0,1 0 0,0-1 0,0 0 0,25 18 0,7 4-27,125 101-268,-165-133 304,4 4-18,0 1 1,-1-1 0,10 13 0,-14-16 19,0 0 0,0 0 0,0 0 0,-1 0 0,1 0 0,-1 1 0,0-1-1,0 0 1,0 1 0,0-1 0,-1 1 0,1-1 0,-1 1 0,0-1 0,-1 7 0,0-2-4,-1-1 1,0 1-1,-1-1 0,1 1 1,-1-1-1,-6 10 1,59-35-5,9-10 9,137-80-2,-132 67 7,-41 22-3,-15 12 4,3-4 0,0 1 0,-1-1 0,0-1 0,0 0 0,-2 0 0,1-1 0,-2 0 0,9-20 1,20-66-10,-35 97 10,0 0-1,-1 0 1,1 0 0,-1 0-1,1 0 1,-1 0-1,0 0 1,0 0-1,0-1 1,0 1 0,0 0-1,0 0 1,0 0-1,-2-3 1,0-2 0,2 6 0,0-1 0,0 1 0,-1 0 0,1-1 0,-1 1 0,1 0 0,-1-1 0,0 1 0,1 0 0,-1 0 0,0 0 0,0 0 0,0 0 0,0 0 0,0 0 0,-2-2 0,1 2 0,0 0 0,0 0 0,0 1 0,0-1 0,0 1 0,0-1 0,0 1 0,-1 0 0,1 0 0,0 0 0,0 0 0,0 0 0,0 0 0,-3 1 0,-5 1 0,1 0 0,-1 1 0,1 0 0,-10 4 0,9-2 0,1 0 0,0 0 0,0 1 0,-13 10 0,13-8 0,1 1 0,0-1 0,0 1 0,-7 12 0,6-6-1,0 1 1,1 1 0,1 0 0,-9 32-1,13-29-4,4-8 4,0 0 1,1 0-1,0 0 0,1 0 1,6 16-1,-8-27 0,-1 0 0,1 0 0,-1 0 1,1 0-1,-1 0 0,1 0 0,-1 0 0,1-1 0,0 1 0,0 0 1,-1 0-1,1-1 0,2 2 0,-3-1 1,6 4-2,1 0 0,-1 0 0,1-1 0,0 0 0,0 0 1,1 0-1,-1-1 0,1 0 0,-1-1 0,1 0 1,0 0-1,9 1 0,11 0-4,0 0 0,0-2 0,49-4 0,-73 2 6,0 0 0,0 0-1,1-1 1,-1 1 0,0-1 0,7-4 0,-7 2 0,1 0 0,-1-1 0,0 1 0,0-1 0,-1 1 0,0-1 0,1-1 1,-1 1-1,-1 0 0,5-11 0,-4 6 2,0 0 0,-1 0-1,1-1 1,-2 1 0,0-1 0,0 1 0,-1-1 0,-1-10-1,1 7 4,0-3 11,-1 0 0,0 0 0,-1 0 0,-8-32-1,-1 6 60,9 28-250,-2 1 0,0 0 0,-1 0 0,0 1 0,-1 0 0,0-1 0,-14-19 0,8 19-7865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 7896,'-1'-2'88,"-6"-2"24,5 2 569,6 4-627,0-1 0,0 1 0,0 0 1,0 0-1,-1 0 0,1 0 0,-1 1 0,1-1 0,4 6 0,-5-5-48,7 5 17,23 26 126,10 17 18,41 64 0,-45-42-60,-19-37-45,-2-4 95,21 49 0,-36-73-34,-2-6 17,-7-3 6,5 1-141,1 1-1,0-1 1,-1 0 0,1 0-1,0 0 1,-1 0-1,1 0 1,-1 0-1,1 0 1,0 1-1,-1-1 1,1 0 0,-1 0-1,1-1 1,0 1-1,-1 0 1,1 0-1,-1 0 1,1 0 0,0 0-1,-1 0 1,1 0-1,-1-1 1,1 1-1,0 0 1,-1 0-1,1 0 1,0-1 0,-1 1-1,1-1 1,-4-5 42,0 0 1,1 0-1,0-1 1,0 1-1,0-1 0,1 0 1,0 1-1,-2-15 1,1 3 46,0-33-1,6 29 102,36-96 85,-27 94-73,-5 11-114,-1 3-52,1-1-1,-1 1 0,1 0 1,1 0-1,0 1 1,0 0-1,1 0 1,11-8-1,-11 10-1,1 1 0,0 1-1,-1 0 1,1 0 0,1 1 0,-1 0-1,1 1 1,-1 0 0,1 1 0,21-3 0,-23 5-24,-6 0-10,0 0 1,0 0-1,-1 1 1,1-1-1,0 1 1,-1-1-1,1 1 1,0 0-1,-1 0 1,1 0-1,-1 0 1,0 0-1,5 3 1,6 5 10,1 0 0,-1 1 1,0 1-1,-1 0 0,0 0 1,-1 2-1,13 17 0,-15-17-12,-5-8-3,0 0 1,-1 1-1,0-1 0,-1 1 1,1 0-1,2 9 1,9 27 4,-6 2-4,-6-34-2,-1 31 0,-1-39 0,1 7 0,6-25 0,7-15 0,11-15 0,10-11 0,7-2 1,1 6 4,0 11-3,-33 34-2,1 1 0,16-10 0,-16 12 0,-1 0 0,1 0 0,14-3 0,-13 5 0,0 1 0,0 0 0,16 0 0,-13 2 0,0 0 0,27 5 0,-29-2 0,-1 0 0,-1 0 0,1 1 0,14 7 0,-13-4 0,1 1 0,-1 0 0,16 14 0,-3 1-1,-2 2 1,35 45-1,-42-46-4,114 222-11,-103-196-1565,-15-29-6319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5024,'1'4'113,"2"3"-93,-1 0 0,0 1 0,0-1 0,-1 1-1,0-1 1,0 13 0,0-10 15,1 22 174,-1 1 0,-5 42 1,0-22 116,6 188 494,4-132-616,-1-49-3,3 0-1,18 69 0,-25-125-158,1 0 0,-1 0 0,1 0 0,-1 0 0,1 0 0,0-1 0,1 1 0,2 3 0,-1-1 2,-4-6-41,0 0 0,0 0 1,0 0-1,1 0 0,-1 0 0,0 0 1,0 0-1,0 1 0,0-1 0,0 0 1,0 0-1,0 0 0,0 0 0,0 0 1,1 0-1,-1 0 0,0 0 1,0 0-1,0 0 0,0 0 0,0 0 1,0 0-1,0 0 0,1 0 0,-1 0 1,0 0-1,0 0 0,0 0 0,0 0 1,0 0-1,0 0 0,1 0 1,-1 0-1,0 0 0,0 0 0,0 0 1,0 0-1,0 0 0,0 0 0,0 0 1,1 0-1,-1 0 0,0 0 0,0-1 1,0 1-1,0 0 0,0 0 0,0 0 1,15-9-275,0 0 0,13-12 1,12-9-4750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0 5296,'-4'10'15,"3"-7"-2,0-1-1,0 1 1,-1-1 0,1 0 0,0 1 0,-1-1 0,1 0 0,-1 0 0,-3 3 0,-53 50 151,48-47-136,-1-1-1,0 0 1,-1 0 0,0-1-1,0-1 1,0 0 0,-19 5 0,15-5-4,-176 60 470,28-4-45,95-34 167,64-25-297,-1 1 1,4-2-32,6 1-55,72 41 307,-67-38-489,-1 1 0,1 1 0,-1-1 0,0 1 0,8 10 0,23 20 102,9 2 6,71 43 0,-100-70-146,-12-7-2,0-1-1,0 0 0,0 0 0,1-1 1,9 4-1,11 2 25,43 8 1,-52-17 4,5-6-10,-1 0 0,0-2 0,0 0 0,40-21 0,-49 21-22,-9 6-1,-1 0-1,0-1 0,0 1 1,0-1-1,0 0 1,-1 0-1,1 0 0,3-5 1,7-6 14,0 1 9,-1 0 0,-1 0 1,0-1-1,0-1 1,-2 0-1,0 0 0,13-29 1,-19 36-1,-1 1 45,0 0 0,0-1 0,-1 1 1,0-1-1,2-13 0,-19 11 82,15 10-149,-1 0 0,0 0 0,0 0 0,1-1 0,-1 1 0,0 0 0,0 0 0,1 1 0,-1-1-1,0 0 1,1 0 0,-1 0 0,0 0 0,0 1 0,1-1 0,-1 0 0,0 1 0,1-1 0,-1 0 0,1 1 0,-1-1-1,0 1 1,1-1 0,-1 1 0,0 0 0,0 0 13,-6 8 13,0-1-1,0 1 1,1 0 0,1 0 0,-1 0-1,-4 13 1,9-19-30,0 1 0,1-1 0,-1 1-1,0 0 1,1-1 0,0 1 0,0 0 0,0-1 0,0 1 0,1 0-1,-1-1 1,1 1 0,0-1 0,0 1 0,1-1 0,1 5 0,-2-4-2,0-2-1,-1 0 0,1 0 0,0-1 0,0 1 0,0 0 0,0 0 0,0-1 0,0 1 0,0-1 0,0 1 0,1-1 0,-1 1 0,1-1 0,-1 0 0,1 0 0,1 2 0,3 1 2,-3-2-3,0 0 1,0 0-1,0 0 0,0 0 0,0-1 1,1 1-1,-1-1 0,4 1 1,-2-1-1,-1 0 0,1-1 0,0 1 0,0-1 0,0 0 0,9-1 0,-3-1 0,0-1 0,0 0 0,11-4 0,38-20 0,-3-3 0,-46 23 4,-1 1 0,0-2 1,18-16-1,-24 20-1,-1 0 0,0 0 0,1 0 0,-1 0 0,-1 0 0,1-1-1,-1 1 1,0-1 0,0 0 0,3-9 0,-5 10 3,0 0 1,0 0-1,-1 0 1,1 1-1,-1-1 1,0 0-1,0 1 0,0-1 1,0 1-1,-1-1 1,0 1-1,1-1 1,-1 1-1,0 0 0,-1 0 1,1 0-1,-5-4 1,4 3 5,-10-7 75,0 4-66,0 2 0,-1 0 0,0 0 0,0 2 0,-16-3 0,5 6 94,-16 9-33,-61 22 0,74-17 25,-97 81 42,106-72-42,5 1-74,1 0 1,2 1 0,-11 32-1,21-55-29,0 0-1,1 0 0,-1 1 1,1-1-1,-1 0 0,1 0 1,0 1-1,0-1 0,1 4 1,7 56 29,-6-53-32,0-1 1,1 1-1,0-1 0,1 0 1,7 12-1,-7-13 0,1 0-1,-1-1 1,1 0 0,1 0 0,-1-1 0,8 6-1,-7-6 0,0-1 1,0 0-1,1-1 0,-1 1 0,1-1 0,10 3 1,2-2-2,1 0 1,0-2 0,-1 0 0,1-1 0,28-3 0,-42 2-1,28-4-5,141-46-6,-142 35-7,13-14 9,58-45 0,-78 48-3,83-113-7,-92 113 1,42-77-4,-52 88-2,-5 4 15,1 0 1,-2 0 0,0 0-1,0-1 1,-1 1-1,0 0 1,-1 0-1,-1 0 1,-4-20-1,6 30 8,-1 0 1,1 0-1,-1 0 0,1 1 0,-1-1 0,0 0 0,1 1 0,-1-1 0,0 0 1,0 1-1,1-1 0,-1 1 0,0-1 0,0 1 0,0 0 0,1-1 1,-1 1-1,0 0 0,0 0 0,0-1 0,0 1 0,0 0 0,0 0 1,0 0-1,0 0 0,-1 0 0,-18 3-1,20-3 0,-4 1-1,0 0 0,0 0 0,0 1 0,1-1-1,-1 1 1,0 0 0,1 0 0,-1 0 0,1 1 0,0-1-1,0 1 1,-5 5 0,4-4-6,2-3 3,1 0 0,0 1-1,-1-1 1,1 0 0,0 1-1,0 0 1,-1-1 0,1 1-1,0 0 1,1-1 0,-1 1-1,0 0 1,0 0 0,1 0-1,-1 3 1,-1 3-9,-2 2 3,3-7 3,0 0-1,0 0 1,0 0 0,1 0-1,-1 1 1,1-1 0,0 0 0,0 0-1,0 5 1,3 18-42,0-1 0,2 0-1,1 0 1,1 0 0,12 29 0,-14-43 29,1 0 1,-1-1 0,2 1-1,-1-1 1,2 0-1,-1-1 1,13 12 0,-13-13 7,-4-4-1,0-1 0,1 1 0,0 0-1,0-1 1,0 0 0,0 0 0,0 0-1,6 3 1,3 1-4,-2 1 7,-8-6 8,-1 0 0,1 0 0,0-1 1,-1 1-1,1-1 0,0 1 0,0-1 0,0 0 0,0 0 0,0-1 0,6 2 0,-1-1-5,0 0 1,1-1-1,-1 1 1,0-2-1,1 1 1,-1-1 0,0 0-1,0-1 1,0 0-1,0 0 1,0-1-1,8-4 1,32-22 4,-30 12 7,0-1 1,-1 0-1,-2-1 0,0 0 1,19-33-1,-17 17 84,25-73 1,-36 91-70,-4 12 44,-1-4 15,-2 5-9,-4-3-3,5 7-63,0 0 0,0 0 0,0-1 0,0 1-1,0 0 1,-1 0 0,1 0 0,0 0 0,0 0 0,0 0 0,0 0 0,0 0 0,0 0 0,0 0 0,0 0 0,0 0 0,0 0 0,-1 0 0,1 0 0,0 0 0,0 0 0,0 0 0,0 0 0,0 0 0,0 0 0,0 0 0,0 0 0,0 0 0,-1 0 0,1 0 0,0 0 0,0 0 0,0 0 0,0 0 0,0 0 0,0 0 0,0 0-1,0 0 1,0 0 0,0 0 0,0 0 0,-1 0 0,1 0 0,0 0 0,0 0 0,0 0 0,0 1 0,0-1 0,0 0 0,0 0 0,0 0 0,0 0 0,0 0 0,0 0 0,0 0 0,0 0 0,0 0 0,0 1 0,0-1 0,0 0 0,0 0 0,0 0 0,0 0 0,0 0 0,0 0 0,-5 7 11,1 1 0,0 0 0,0-1 0,1 1 0,0 0 0,1 0 0,-1 1 1,-1 11-1,-7 65 19,11-78-33,-5 71 26,5-52-21,2 69 1,0-5 1,2-10-2,3 106 25,-8-168-26,3 24 40,2-13 57,14 51-1,-14-78-24,7-2-236,-1-1 1,0-1-1,17-4 1,-16 3-605,38-9-6734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29 601 3056,'-3'5'153,"3"-5"-152,-4 5 96,1 0 0,1-1-1,-1 1 1,1 0 0,-1 0-1,1 1 1,1-1-1,-1 0 1,1 1 0,-1 8-1,6-14 111,1 0-175,1-1 0,-1 1 0,0-1-1,0 0 1,1-1 0,-1 1 0,0-1 0,0 0 0,-1 0 0,1 0 0,6-5 0,-2 2 90,46-26 363,71-52-1,-69 39-333,-36 24 296,-2-5-235,-1-2 0,24-45 0,-32 43 288,12-110 193,-22 114-225,-5-5-145,-8-32-1,6 49 73,2 7-304,-1 0 0,0 0 0,0 1 0,0 0 1,-14-8-1,7 9 249,-4 5-223,1 0 0,0 0 0,-17 5 0,17 2 184,1 3-201,0 2 0,1 0 0,-13 16 0,25-27-82,1 0 1,0-1 0,0 1-1,-1 0 1,1 0-1,1 0 1,-1 0-1,-1 3 1,-10 38 88,-9 58 0,17-78-40,0 41-1,3-35-45,0 50 0,1-69-12,0 1 1,0-1-1,1 1 0,3 17 0,1-6-2,-2-4-3,10 41 14,2-14-5,6 1-10,0-11-3,1-10 0,-21-24 0,1 1 0,-1-1 0,1 0 0,0 0 0,-1 0 0,1 0 0,0 0 0,0 0 0,0-1 0,2 2 0,-1-2 0,0 0 0,-1 0 0,1 0 0,0 0 0,-1 0 0,1-1 0,5 0 0,13-7 12,0 0-1,38-23 1,-58 31-11,102-63 151,-28 18 100,-73 44-239,0 0 0,-1 1 0,1-1 0,0 0 1,0 0-1,-1 1 0,1-1 0,0 1 0,0 0 1,0-1-1,0 1 0,0 0 0,-1 0 0,1 0 1,4 1-1,2 0 16,3-1-11,-7 0-10,-1 0 0,1 0 0,-1 0-1,1 1 1,-1-1 0,1 1 0,-1 0 0,0 0 0,1 0 0,2 2 0,2 1 5,-1-1 0,0 1 0,0 1 0,0 0 0,-1 0 0,11 10 0,-9-2 8,-6-5-18,0-1 1,0 1-1,0 0 0,-1 0 1,0 0-1,-1 0 0,1 0 1,-2 1-1,1-1 0,-1 0 1,-2 9-1,-6 33 9,-1 5-8,8-48-3,1-1 0,-2 1 0,1-1-1,-1 1 1,-4 6 0,4-8-1,0-1 1,-1 1-1,1-1 0,-1 0 0,0 0 0,-7 5 1,2-4-2,0 1 1,0-2 0,-1 0 0,1 0 0,-1 0 0,0-1-1,-11 1 1,16-2 0,-1-1-1,1 0 0,-1 0 0,1 0 1,-1-1-1,1 0 0,-10-1 0,-2-1 1,1 1 0,0-1 0,-19-4 0,17 1-2,1-1 1,-1-1 0,1-1-1,-19-10 1,22 7-31,2-4 10,-17-27 0,28 42 20,1-1 0,0 1 1,0 0-1,0-1 0,-1 1 0,1-1 0,0 1 1,0 0-1,0-1 0,0 1 0,0 0 0,-1-1 1,1 1-1,0-1 0,0 1 0,0-1 0,0 1 1,0 0-1,0-1 0,1 1 0,-1-1 0,0 1 1,0 0-1,0-1 0,0 1 0,0 0 1,1-1-1,-1 0 0,5-8-204,1-1 0,0 1 0,0 0 1,1 1-1,0-1 0,1 1 0,11-10 0,34-30-7740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11 7896,'-52'-5'189,"42"3"-115,0 0 0,-1 1 0,1 0 0,-1 1 0,1 1 0,0-1 1,-1 1-1,-13 4 0,6 1 101,0 0 1,0 1-1,1 1 1,-31 19-1,18-1-82,21-13 121,2 9-119,1 0 1,-3 25-1,10-26 59,7 8-52,19 48 1,-15-59 4,-6-9-78,2 0 0,-1-1 1,1 0-1,0 0 0,1-1 1,0 0-1,0 0 0,0-1 1,1 0-1,20 8 0,-20-14 66,3-4-53,-1-1 0,1 0 0,-1-1 0,-1 0 0,1 0 0,-1-1 0,0-1 0,0 0 1,-1-1-1,14-15 0,-21 22-14,0-2 0,0 1-1,0 0 1,-1 0 0,1-1 0,-1 0 0,0 1 0,0-1 0,2-7 0,2-5 13,2 1-12,-5 10 6,0-1 0,-1 0-1,1-1 1,-1 1-1,-1 0 1,2-9 0,3-14 433,3-58 1,-11 88-271,2-2-193,-1 1 0,1 0 0,0 0 0,0 0-1,-1 0 1,1 0 0,0 0 0,-1 0 0,1 0 0,0 0 0,0 0-1,-1 0 1,1 0 0,0 0 0,-1 0 0,1 0 0,0 0-1,0 0 1,-1 0 0,1 1 0,0-1 0,0 0 0,-1 0 0,1 0-1,0 0 1,0 1 0,-1-1 0,1 0 0,0 0 0,0 0 0,0 1-1,0-1 1,-1 0 0,1 1 0,-4 11 25,0 0 1,0 0-1,2 0 1,-1 1-1,2-1 1,-1 1-1,2-1 0,0 1 1,0-1-1,1 1 1,3 14-1,3-8 5,2-3-23,1-2 0,1 1 0,24 25 0,-16-27-5,98 34-5,-91-40-27,129 8-1655,-70-9-6593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372 152 6552,'5'-24'53,"-2"14"9,-1 0 0,-1 0 0,0 0 0,0-1 0,-1-17 0,-1 26-34,1 0 0,-1 1 0,0-1 0,0 0 0,1 0 1,-1 1-1,0-1 0,-1 0 0,1 1 0,0-1 0,0 1 0,-1-1 0,1 1 0,-1 0 0,1 0 0,-1 0 0,1 0 0,-1 0 0,0 0 1,0 0-1,1 0 0,-1 0 0,-4 0 0,-4-2 74,-1 1 1,0 1 0,-14-1-1,20 2-58,-19-1 170,0 1 1,0 2-1,-42 7 0,26 4-111,26-6 144,4 0-162,1 1 0,1 0 1,0 1-1,0 0 0,0 0 1,1 0-1,0 1 0,1 0 1,-8 17-1,12-22-52,0 0 1,1 0-1,-1 0 1,1 0-1,0 0 0,1 0 1,-1 0-1,1 0 1,0 1-1,0-1 1,0 0-1,1 0 0,0 0 1,0 0-1,0 0 1,3 7-1,3-5 115,-7-7-141,5 3 16,0 0 0,0 0 0,0-1 0,0 0-1,0 0 1,1 0 0,-1-1 0,1 1 0,-1-1-1,1-1 1,0 1 0,-1-1 0,8 0 0,105-10 137,-108 9-136,0 0 0,-1-1 0,1 0 0,-1-1 1,11-4-1,0-1-3,0 2-6,-14 4-4,0 0 0,1 0 1,-1-1-1,0 0 1,0 0-1,-1 0 0,7-5 1,-2 2 21,-1 1-19,-1 0-1,0-1 0,0 0 0,-1 0 1,0 0-1,0-1 0,0 0 1,6-9-1,-3-1 45,0 0 0,-1 0 0,7-23 0,-15 39-53,-1 0 0,0 0 1,0 0-1,0 0 0,0 0 0,0 0 0,0 0 1,0 0-1,0 0 0,0 0 0,0 0 0,-1 0 1,1 0-1,0 0 0,-1 0 0,1 0 0,0 0 0,-1 0 1,1 0-1,-1 0 0,0 1 0,1-1 0,-1 0 1,0 0-1,-1 0 0,-18-12 69,18 13-59,0 2 4,-16 17-15,17-9-5,1-6 0,-1-1-1,1 0-1,0 0 1,0 0 0,1 0-1,-1-1 1,0 1-1,1 0 1,0 0 0,0 0-1,0 0 1,0 0-1,0-1 1,3 6 0,-1-3-18,17 35-1457,-11-22-5743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4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62 5296,'-3'-3'6,"0"1"1,0 0-1,0 0 0,0 0 1,0 1-1,0-1 1,0 1-1,-1 0 0,1 0 1,-1 0-1,1 0 1,-1 0-1,1 1 0,-4-1 1,-7 1 37,0 0 0,1 1 0,-15 2 0,5 1 117,-1 2 0,1 0 0,1 2 0,-38 17 0,44-18-103,11-4 15,0 0 0,0 0 0,0 0 0,0 0 0,0 1 1,0 0-1,-4 5 0,-17 16 316,1 1 1,2 1 0,-28 41-1,29-26-235,17-25 167,4-7-232,0 1 0,1 0 0,0 0 0,3 16 0,2-16 185,1-5-203,1 1 0,0-2 0,0 1 0,0-1 0,0 0 1,1 0-1,0-1 0,-1 0 0,2-1 0,15 6 0,-14-6-34,-7-2-17,0 0 0,0-1 1,-1 1-1,1-1 0,0 1 0,0-1 0,0 0 0,0 0 0,-1 0 1,1 0-1,0-1 0,3 0 0,21-6 92,0-1 0,-1-1-1,-1-1 1,1-1 0,-2-1 0,31-20 0,-37 17 128,-12 9-156,2-1-38,-1 0 0,0-1 0,-1 0 0,0 0 1,0 0-1,0-1 0,-1 0 0,-1 0 0,0 0 0,6-17 1,13-94 297,-22 115-309,0 0 0,-1-1 0,1 1 0,-1 0 0,0-1 1,-1 1-1,1 0 0,-1-1 0,-2-5 0,0-2 14,-10-26 24,12 37-57,0 0 0,0 0 0,-1 0 0,1 0 1,0 0-1,-1 0 0,0 0 0,1 0 0,-1 1 0,0-1 0,0 0 1,0 1-1,0 0 0,0-1 0,-1 1 0,1 0 0,0 0 0,0 0 1,-1 1-1,1-1 0,-1 0 0,1 1 0,-5-1 0,5 1 1,-9 2 130,3 3-113,0 1 0,0 0 0,1 1 0,-1-1 1,-8 12-1,7-1 113,-17 80 41,25-77-128,4-1-35,2 1 1,9 30 0,-4-35 1,2-6-21,0 0 1,0 0 0,1-1-1,23 11 1,-13-14 1,8-4-585,0-1 1,59-9 0,-2-5-8144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5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6 3416,'0'0'73,"-8"-1"-7,-1-1-49,5 1 16,0 0-1,0 1 0,0 0 1,0-1-1,0 1 1,0 0-1,0 1 0,-5 0 1,-171 15 2107,136-11-1515,1 2 0,0 2 0,-43 15 0,64-18-548,2 3 190,3 1-178,1 0 1,0 2-1,0 0 1,1 0-1,1 2 1,0 0-1,-18 24 1,7 10-20,23-45-39,0 1 0,1 0 0,-1 0 0,1 0 0,-1 0-1,1 0 1,0 1 0,1-1 0,-1 8 0,0 2 14,-1 24 15,2-37-53,0 0 1,0 0-1,0-1 1,0 1-1,0 0 1,0 0-1,0 0 1,1 0-1,-1-1 1,0 1-1,1 0 1,-1 0-1,0 0 1,1-1-1,0 2 1,5 7 19,0 0-1,1-1 1,0 0 0,1 0 0,10 9 0,-1-7 60,76 25 29,-82-31-98,0-2-1,0 1 1,0-1 0,0-1 0,0 0 0,0-1 0,12 0 0,-9-1 4,0 1 26,1-1 0,-1-1 0,0 0 1,0-1-1,23-8 0,-20 6-12,2-1 49,0-1 0,0-1 0,-1 0 0,21-13 0,-20 11-30,0-3 219,-4-2-147,0 0 0,18-26 0,-27 26 140,6-83 102,-11 91-322,-1 1 0,0-1-1,-1 0 1,1 0 0,-2 0 0,1 0-1,-1 1 1,0-1 0,0 0 0,0 1 0,-7-12-1,7 14-22,1 2-4,0 0 0,-1 0 0,1 0 0,0 1 0,0-1 0,-1 1 0,1-1 0,-1 1 0,1-1 0,-1 1 0,0 0 0,1 0 0,-1-1 0,0 1 0,0 0 0,0 1 0,0-1 0,0 0 0,0 1 0,0-1 0,0 1 0,0-1 0,-2 1 0,2 0-5,-6 2 113,4 2-108,1 0-1,-1 0 1,0 1 0,1-1 0,0 1-1,0 0 1,0 0 0,1 0 0,0 0-1,0 0 1,0 1 0,1-1 0,-2 8-1,-1 8 20,-3 36 1,8-37 21,3-8-48,-1-1 1,2 0-1,-1 0 0,1 0 1,11 17-1,-10-21-6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5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299 989 7352,'64'-40'44,"-48"26"-40,-15 12 1,1-1 1,-1 0 0,1 1 0,-1-1-1,0 0 1,0 0 0,0 0-1,-1 0 1,1 0 0,-1 0-1,1 0 1,-1 0 0,0 0-1,0 0 1,0 0 0,-2-5-1,1 1 28,-1-1 0,0 1 0,0 0 0,-5-10 0,1 10 195,-3 3-142,-1 1-1,1-1 1,-15-2 0,10 6 234,-12 6-85,-41 15 0,46-10 199,-82 65 158,87-59-232,-40 75 122,54-88-439,0 0-1,0 0 0,1 0 0,-1 0 0,1 0 1,0 1-1,0-1 0,1 1 0,-1-1 0,1 1 1,0-1-1,1 8 0,-1-5-1,0-7-36,0 0-1,0 0 1,0 1 0,0-1 0,0 0 0,0 0 0,0 1 0,0-1 0,0 0 0,0 1-1,1-1 1,-1 0 0,0 0 0,0 0 0,0 1 0,0-1 0,0 0 0,0 0 0,1 1-1,-1-1 1,0 0 0,0 0 0,0 0 0,1 0 0,-1 1 0,0-1 0,0 0 0,1 0-1,-1 0 1,0 0 0,0 0 0,1 0 0,5 4 25,0 0-1,1-1 1,0 1 0,-1-2-1,1 1 1,0-1 0,0 0 0,0 0-1,1-1 1,12 1 0,96 3 116,-108-5-122,0 0 0,0-1 0,-1 1 0,1-1 0,0-1 0,7-2 0,5-1 2,0 2-10,-14 2 1,1-1-1,-1 1 1,0-1 0,1 0 0,-1 0-1,7-4 1,1-1 36,-2 0 1,1 0-1,-1-1 0,0-1 1,0 0-1,-1-1 0,15-17 1,-18 17-27,21-34 174,-17 20 127,0 0 0,10-35 1,-31 97-203,1 1 0,-4 53 1,11-80-118,1-9-6,0 0 0,0 0 0,0 1 1,0-1-1,1 0 0,-1 0 1,1 0-1,0 0 0,0 0 1,0 0-1,0-1 0,2 4 1,-1 0 0,1 0 1,0-1-1,1 1 1,-1-1 0,1 0-1,0 0 1,0 0 0,1-1-1,0 1 1,-1-1-1,1 0 1,1-1 0,-1 1-1,7 2 1,-4-1-3,-6-4-2,0 0 1,0 0 0,1 0-1,-1 0 1,0 0 0,0 0-1,1-1 1,-1 1-1,0-1 1,1 0 0,-1 0-1,0 0 1,4 0 0,39-1 5,22-10-3,3-9 2,-56 15-4,0 0-1,19-12 1,-24 12-1,-1-1 0,0 0 0,0 0 0,10-11 0,-9 7 0,0-1 0,14-23 1,-14 19 1,-1-1 0,0 0 0,-1 0 0,-1 0 0,0-1 0,5-30 1,-6 25-3,2-2 20,-2-1 0,-1 0 0,1-31 0,-6 47-1,0 0 0,0 0 0,-1 0 1,0 0-1,-1 1 0,-7-18 0,9 25 59,-8 6-30,9-5-48,-1 1 0,1-1 0,0 0 0,0 1 0,0-1 0,0 0 1,0 1-1,0-1 0,0 0 0,0 1 0,0-1 0,0 0 1,0 1-1,0-1 0,0 0 0,0 0 0,0 1 0,0-1 0,0 0 1,0 1-1,0-1 0,1 0 0,-1 1 0,0-1 0,1 1 1,3 5-4,2 0 1,-1 1 0,1-2-1,0 1 1,0-1-1,1 0 1,-1 0 0,15 7-1,21 16-14,-23-15-11,-1 2 1,0 0-1,-1 1 1,0 0-1,24 34 1,-37-42-1,0 1 0,-1-1 0,0 1 0,-1 0 0,0 0 0,-1 0 0,0 0 0,0 0 0,0 0 0,-3 17 0,2-18 0,0 1 0,0 0 0,1 0 1,0 0-1,3 13 0,-3-20 20,1-1 1,-1 1 0,0-1-1,0 0 1,1 1 0,-1-1-1,1 0 1,-1 0-1,1 0 1,0 0 0,-1 0-1,1 0 1,0 0-1,0-1 1,-1 1 0,1 0-1,0-1 1,0 0-1,0 1 1,3-1 0,-4 0-5,15 3-24,-1-1-1,1 0 0,29-2 0,-33 0 23,13 0-26,0-2 1,-1-1-1,34-8 1,-39 7 28,20-3-21,-1-2 1,42-16 0,-46 13 13,117-42-18,-133 47 2,-1 0 1,18-10 0,-13 5 19,0 3 5,-12 4-13,0 0 0,0 0 0,11-9 0,47-39-77,-65 50 86,0-1-1,0 1 1,-1 0-1,1-1 1,-1 0-1,0 0 1,0 0 0,0 0-1,0 0 1,-1 0-1,0 0 1,1 0-1,-1-6 1,1 4 1,-2 5 11,0 1-1,0 0 0,0-1 1,0 1-1,0-1 0,0 1 1,0 0-1,0-1 0,1 1 0,-1 0 1,-1-1-1,1 1 0,0-1 1,0 1-1,0 0 0,0-1 1,0 1-1,0 0 0,0-1 1,0 1-1,-1 0 0,1-1 1,0 1-1,0 0 0,0-1 1,-1 1-1,-4-6-6,0 1 1,0 0-1,0 0 0,-1 0 1,0 0-1,-10-5 1,15 9 5,0 1 1,0-1-1,-1 1 0,1-1 1,0 1-1,0-1 1,-1 1-1,1 0 1,0-1-1,0 1 1,-1 0-1,-1 0 1,-129-1-25,100 5 21,-48 13 4,59-11 1,1 1 0,-25 11 0,33-12 0,-1 1 0,1 0 0,1 0 0,-11 10 0,14-10 0,0 1 0,1 0 0,0 0 1,-12 18-1,13-15 1,-1 1 1,2-1-1,-6 16 0,8-16 0,-1 0 0,2 0-1,-3 16 1,5-19 0,-1 0 0,1-1 0,1 1-1,-1 0 1,3 8 0,-2-10 0,1 0-1,0 0 1,0-1-1,1 1 0,5 10 1,-5-13 0,-1 1-1,1 0 1,0-1-1,0 0 1,0 0-1,0 0 1,0 0 0,5 3-1,-3-3 0,0-1 1,0 0-1,-1 1 0,2-2 0,-1 1 0,0 0 0,9 0 1,4-1-1,1-1 0,0 0 0,-1-2 0,1 0 0,21-6 0,-35 7 1,-1 1 0,0-1 0,0 0 0,0-1 0,0 1 0,7-4 1,32-17 2,56-40 1,-96 60-4,1 0 0,-1-1 0,0 0 1,0 0-1,0 0 0,2-3 0,22-32 7,34-61 0,-49 68-1,10-51-1,-16 49-5,2-38 0,-5-41-1,-12-9 0,-24-83-2,26 176-3,-13-30 4,-2 9 1,3 16 0,3 12 0,15 20 0,0 0 0,0 0 0,-1 0 0,1 1 0,0-1 0,0 0 0,-1 1 0,1-1 0,0 0 0,-1 1 0,-1-1 0,2 1 0,0 0 0,0 0 0,0 0 0,0 0 0,0 0 0,0 0 0,0 0 0,0 0 0,0 1 0,0-1 0,1 0 0,-1 0 0,0 1 0,0-1 0,-1 1 0,1 0 0,0 0 0,-1 0 0,1 0 0,0 0 0,1 1 0,-1-1 0,0 0 0,0 0 0,0 0 0,1 1 0,-1-1 0,0 2 0,-6 30 0,5 17 0,7 23 0,17 113-2,-15-149-3,-3-11 1,3 15-5,2 0-1,20 55 0,70 142-206,-88-214 200,-4-10-37,1 0-1,13 19 1,-12-18-19,-2-3 36,1 0-1,0 0 1,0-1-1,1 0 1,1 0-1,11 9 1,-17-16-17,-1-1 36,0 0 0,0 0 0,0 0 0,0-1 1,0 0-1,0 0 0,1 0 0,-1 0 0,1 0 1,-1 0-1,1-1 0,0 0 0,-1 0 0,8 2 1,9-3-46,-1 0 0,0-1 1,33-7-1,-37 3-223,-1 0 0,0-1 0,-1-1 0,24-15 0,-7 3-6635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4936,'-2'0'0,"0"0"0,0 0 1,1 0-1,-1 0 0,0 1 0,0-1 1,1 0-1,-1 1 0,0-1 1,0 1-1,1 0 0,-1-1 0,1 1 1,-3 2-1,-1 0 3,-41 20 1,27-5 26,8-5 33,8-11-36,1 1 0,-1-1 0,1 1 0,0 0 1,0-1-1,0 1 0,1 0 0,-1 0 0,1 1 0,0-1 0,-1 0 0,1 0 1,1 1-1,-1-1 0,0 0 0,1 7 0,1-2 49,1 1-1,1 0 0,-1-1 1,2 0-1,-1 1 1,5 6-1,31 49 358,-24-40-270,26 40 245,22 53 3,-52-90-150,2 9-64,-3 1 0,8 45 0,-10-38-195,-2 0 0,0 65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3:5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8344,'0'3'6,"0"-1"0,-1 1 1,1-1-1,-1 1 0,1-1 1,-1 0-1,0 1 0,0-1 1,0 0-1,0 1 0,0-1 0,-1 0 1,1 0-1,-1 0 0,1 0 1,-4 2-1,-31 22 71,24-18-79,10-7 0,0 1 0,0-1 0,0 0 1,0 1-1,-1-1 0,1 0 0,0-1 0,-1 1 0,1 0 0,-1-1 0,-4 1 0,5 0-12,8-12-293,13-8-663,3 0-3730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4848,'1'0'37,"1"1"1,0 0-1,-1-1 1,1 1-1,0-1 0,0 0 1,0 1-1,-1-1 1,1 0-1,0 0 0,0 0 1,0 0-1,-1 0 1,1-1-1,0 1 1,0-1-1,-1 1 0,1-1 1,0 1-1,0-1 1,-1 0-1,1 0 1,1-1-1,41-28 1292,-34 22-1146,2 1-117,-9 5-17,0 0-1,0 0 1,0 0 0,0-1-1,0 1 1,-1-1-1,5-4 1,82-96 810,-79 93-825,-7 8-12,-1 0 0,0 0 0,1-1 0,-1 1 0,0-1 0,-1 1 0,1-1 0,0 0 0,-1 1 0,2-5 0,2-5 49,0-1 0,-1 1 0,0-1 0,-1-1 0,0 1 0,-1 0 0,-1-1 1,0-17-1,-2 25 50,-4-2 24,4 7-132,0 0-1,0 1 0,0-1 1,0 0-1,-1 0 0,1 0 1,0 1-1,0-1 0,0 0 1,-1 1-1,1-1 0,0 1 1,-1 0-1,1-1 0,0 1 1,-1 0-1,1 0 0,-1 0 0,1 0 1,0 0-1,-1 0 0,-1 1 1,-27 6 125,29-7-136,1 0 1,-1 1-1,0-1 1,0 1-1,1-1 1,-1 0-1,0 1 1,1 0 0,-1-1-1,0 1 1,1-1-1,-1 1 1,1 0-1,-1-1 1,1 1-1,-1 0 1,1 0-1,0 0 1,-1-1-1,1 1 1,0 0-1,-1 0 1,1 0 0,0-1-1,0 1 1,0 0-1,0 0 1,0 0-1,0 0 1,0 0-1,0 0 1,1 1-1,9 22 12,-8-21-13,6 7 13,26 17-1,26 5-9,15 2 1,8 3-3,0 0-2,-8-1 0,-11-3 0,-13 0 0,-44-27 0,0 0-1,-1 0 1,1 1 0,-2 0 0,1 0 0,-1 1 0,5 8-1,-9-14 1,0 0 0,0-1-1,0 1 1,-1-1 0,1 1-1,0 0 1,-1 0-1,0-1 1,1 1 0,-1 0-1,0 0 1,0 0 0,0-1-1,0 1 1,0 0-1,-1 2 1,1 2 0,-7 24 0,6-22 0,-3-1 0,-15 18 0,10-15 1,7-6 6,0 4 1,3-6-4,4-4 1,12-4 1,1-1-1,18-11 1,1 0 9,10-5-7,137-69 87,-162 79-88,-13 8 6,1 0 0,-1-1 0,0-1 0,12-11 0,59-55 82,-69 61-29,0 0-1,-1-1 1,0 0 0,-1-1-1,14-26 1,-22 38 123,2 2-91,7 2-76,-1-1 1,1 1 0,-1 0-1,0 1 1,0 0 0,0 1 0,0 0-1,10 6 1,4 2-1,28 8 0,5-1-2,13 4-15,6-2 0,0-6-3,-3-6-2,-11-8 0,-18-7 0,-14-2 1,-25 6 0,-1 0 0,1 0 0,-1 0 0,0-1-1,0 0 1,0 0 0,0 1 0,0-2 0,3-4 0,-5 7-1,-1 0 1,1 0 0,-1 0 0,1 0 0,0 0 0,-1-1 0,0 1 0,1 0 0,-1 0 0,0 0 0,0-1 0,1 1 0,-1 0 0,0 0 0,0-1 0,0 1 0,-1 0 0,1 0 0,0-1 0,0 1 0,-1 0 0,1 0 0,0 0 0,-2-2 0,1 0 2,0-4 1,0 5-1,1 0-1,-1 0 1,0 0-1,1-1 1,-1 1-1,0 0 1,-1 0-1,1 0 1,0 1-1,0-1 1,-1 0-1,1 0 0,-1 1 1,0-1-1,-3-2 1,-13-10 25,-31-20 0,33 27 19,-4 4-23,0 0 0,0 1 1,0 2-1,0 0 0,0 0 1,0 2-1,-20 4 0,-23 10 2,39-8 35,3 4-34,1 0 0,-35 29 0,42-25-12,-10 28 4,20-37-19,1 0 1,0 0-1,0 0 1,0 0-1,1 0 1,0 10 0,2-6-2,0 1 1,2-1 0,-1 0 0,1 0 0,1 0 0,0-1 0,0 1 0,1-1-1,11 17 1,-15-24 0,1 0-1,0 0 0,0-1 0,0 1 0,0-1 1,5 5-1,32 26-4,59 39-1,-93-68-3,1-1 0,-1 0-1,1-1 1,8 4 0,210 55-70,-214-58 41,0-2 0,21 1 1,263-9-1493,-131-8-5436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72 7264,'1'-24'2,"0"21"0,-1 0 0,1-1 0,-1 1 0,0 0 0,0 0 0,-1 0 0,1-1-1,-1 1 1,1 0 0,-1 0 0,-2-6 0,-2 6 6,-2 3-2,0-1 1,0 1-1,0 0 0,0 1 0,0-1 0,0 1 1,0 1-1,-9 3 0,-40 9 65,-80 32-1,74-17-46,39-15 51,-4 9-17,-34 38 0,49-43 49,6-5-77,1 0 1,0 1 0,1-1-1,-2 17 1,7-17 96,3-4-90,0 0 0,1 0 1,0 0-1,7 8 0,-2-9 137,2-5-124,-1 1-1,1-2 1,0 1 0,15-1 0,-10-3 158,-3-4-117,0 0 0,0-1 0,-1 0 0,0-1 0,0-1 0,0 0 0,-1 0 0,16-15 0,-19 13-46,-4 6 6,-1-1-1,0 0 0,0 0 1,0 0-1,4-8 1,0 0 51,-3 7-24,-1 0 0,0 0-1,0 0 1,-1-1 0,1 0 0,-2 0 0,1 0 0,-1 0-1,0 0 1,0 0 0,-1-1 0,0 1 0,0-9 0,-1 13 75,-1 4-141,0 0-1,1 0 1,-1-1-1,0 1 1,1 0 0,-1 0-1,0 0 1,1 0-1,-1 0 1,1 0 0,-1 0-1,1 0 1,0 1-1,0-1 1,-1 0 0,1 0-1,0 0 1,0 0-1,0 0 1,0 3 0,2 24 41,-2-28-53,8 42 16,0-24-2,26 32-1,-25-40-12,1 0-1,0-1 1,0 0-1,15 9 1,-6-6 86,0-2 0,0 0 0,34 12 0,64 14-1811,-116-36 1708,135 38-6944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596 919 7000,'66'-11'97,"-8"-1"44,-57 12-126,0-1-1,0 1 0,0 0 0,0-1 1,0 1-1,1-1 0,-1 1 0,0-1 1,0 0-1,0 1 0,-1-1 1,1 0-1,0 0 0,0 0 0,0 1 1,0-1-1,-1 0 0,1 0 0,0 0 1,-1 0-1,1-1 0,-1 1 0,1 0 1,-1 0-1,0 0 0,1 0 0,-1 0 1,0-1-1,0 1 0,0-1 0,0 0 23,-1-8 230,-4-2-178,-2 0 0,1 1 0,-11-14 0,16 24-74,0-1 0,0 1 0,0 0 0,0 0 0,0 0 0,0 0 1,0 0-1,0 1 0,-1-1 0,1 0 0,-2 0 0,-18-9 52,-1 2-1,1 0 1,-38-7 0,27 12 154,-143 15 94,141-4-95,15-2-119,-2 1-26,0 0 0,0 1 0,1 1 0,0 1 1,-35 23-1,-47 46 251,99-77-297,1 0-1,-1 1 0,0-1 0,1 1 0,-1-1 1,1 1-1,-1 0 0,1 0 0,0 0 0,1 0 1,-3 4-1,-1 3 20,-7 15 20,12-24-63,0-1-1,0 0 1,0 0 0,0 1-1,0-1 1,0 0-1,-1 0 1,1 1 0,0-1-1,0 0 1,0 0-1,0 1 1,0-1 0,0 0-1,0 1 1,0-1 0,0 0-1,0 0 1,0 1-1,0-1 1,1 0 0,-1 0-1,0 1 1,0-1 0,0 0-1,0 0 1,0 1-1,0-1 1,1 0 0,-1 0-1,0 1 1,5 4 24,0 0 0,0 0 0,0 0 0,0-1 0,1 0 0,9 6 0,1-4 72,10-3-53,0-1 1,29-1-1,-30-5 47,128-49 38,-119 35-59,134-102 27,-137 92-34,97-131 25,-108 125-32,54-133 22,-65 134-27,10-136 24,-19 136-39,0 23-29,-2-36 27,-11-54 1,-1 36 6,14 63-44,0 0 1,-1 1 0,1-1-1,-1 0 1,1 1-1,-1-1 1,1 0-1,-1 1 1,0-1-1,1 1 1,-1-1-1,0 1 1,0-1-1,1 1 1,-1-1 0,0 1-1,0 0 1,1-1-1,-1 1 1,0 0-1,0 0 1,0 0-1,0 0 1,0 0-1,1 0 1,-1 0 0,0 0-1,0 0 1,0 0-1,0 0 1,0 0-1,1 1 1,-1-1-1,0 0 1,0 0-1,0 1 1,1-1-1,-2 2 1,1-2 1,-5 6 17,-1 9-14,1 0 1,0 0 0,-4 18-1,7-9 9,-4 126 9,9-118-16,0-16-4,2 17 0,2 0 1,0 0 0,15 40 0,6 8 1,10 24-4,-28-83-2,2 0 0,18 29 0,-19-38 0,0 0 0,0 0 0,22 19 0,-22-23 0,0-1 0,1 0 0,0-1 0,17 8 0,-17-10 0,1 0 0,-1-1 0,1 0 0,18 2 0,-10-4 0,1-1 0,-1-1 0,1-1 1,34-5-1,-33-1 7,-1-5-3,-1-1 1,36-30-1,-39 23 24,-15 18-24,16-24 19,-2-1 0,0 0 0,12-31 0,31-63 121,-33 73-36,-25 45 0,1 1 26,3-3-29,-2 12-56,0-2-32,-1 1 0,0 0 0,0 0 0,-1 0 0,2 10 1,27 158 66,-11-111-79,-17-56-4,1-1 0,0 0 0,0 1-1,1-1 1,6 9 0,-9-13-1,1-1 0,0 1 0,-1 0 1,1-1-1,0 1 0,0-1 0,0 0 0,0 1 0,0-1 0,0 0 0,0 0 0,0-1 0,0 1 0,1 0 0,2 0 1,-2-1 24,0 0 1,-1 0 0,1 0 0,0-1 0,-1 1 0,1-1 0,0 1 0,-1-1-1,1 0 1,-1 0 0,1 0 0,-1-1 0,1 1 0,3-4 0,30-27-1003,-27 23-62,38-39-7101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9416,'1'-1'-1,"0"1"0,0 0 1,0 0-1,0 0 1,0 0-1,0 0 0,0 0 1,0 0-1,0 0 1,0 0-1,0 1 0,0-1 1,0 0-1,0 1 1,0-1-1,0 1 0,0-1 1,0 1-1,0-1 1,0 1-1,0 0 0,0-1 1,-1 1-1,1 0 0,0 0 1,1 1-1,5 7-13,89 94 56,-62-65 27,87 89 252,-80-81-266,21 32-9,-39-51-44,-20-22-2,0 1 0,2 18 0,-5-19-1,-1 0 1,0 0-1,0 1 1,0-1-1,-3 8 0,2-9 1,1 0-1,0 0 0,0 0 1,0 0-1,0 0 0,1 0 1,-1 0-1,1 8 0,1-11-1,-1 1 0,1 0 0,0 0 0,-1-1 0,1 1 0,0 0 0,0-1 0,0 1 0,0-1 0,1 1 1,-1-1-1,0 0 0,1 1 0,-1-1 0,0 0 0,1 0 0,-1 0 0,1 0 0,0 0 0,-1 0 0,1 0 0,0-1 0,0 1 0,-1-1 0,4 1 0,2 1-6,1-1 0,-1 0 0,1-1-1,12 0 1,-6-1 6,29-3-5,-26 0 30,0 0 0,0-1 0,-1-1 0,0 0 1,17-10-1,-20 9 130,-1 1 1,1 1 0,0 0-1,0 1 1,0 0-1,16-2 1,-24 5-160,4-1 73,1 1 0,-1 0 0,1 1 0,-1 0-1,1 1 1,0 0 0,13 3 0,-11-2-27,87 18 296,8 2-279,77 1-9,-145-20-41,60 0-1,24 0-4,113-11-98,-194 5-224,77-17 0,-117 19 296,1 0 1,0 0-1,0 0 1,-1 0 0,1-1-1,-1 0 1,1 1 0,-1-1-1,0 0 1,1 0-1,-1 0 1,2-3 0,-3 4 20,-1 0 0,1 0 0,0 0 0,-1 0 0,1 0 0,-1 0 1,1 0-1,-1 0 0,1 0 0,-1 0 0,0 0 0,0 0 0,1 0 0,-1 0 1,0 0-1,0 0 0,0-1 0,0 1 0,0 0 0,-1 0 0,1 0 1,0 0-1,0 0 0,-1 0 0,1 0 0,-1 0 0,1 0 0,-1 0 0,1 0 1,-1 0-1,1 0 0,-2-1 0,-12-9 3,13 11 1,-1-1 0,1 0 0,0 0 0,-1 1-1,1-1 1,-1 1 0,1-1 0,-1 1 0,1 0 0,-1 0 0,0-1 0,1 1-1,-1 0 1,1 0 0,-1 1 0,1-1 0,-1 0 0,1 0 0,-1 1 0,1-1-1,-1 1 1,1-1 0,-1 1 0,1 0 0,-1-1 0,1 1 0,0 0 0,0 0 0,-1 0-1,1 0 1,0 0 0,0 1 0,0-1 0,0 0 0,0 0 0,0 1 0,0-1-1,1 0 1,-1 1 0,0-1 0,0 4 0,-2 3 7,-1 1-1,2 0 1,-1 0-1,2 0 1,-3 17 0,2-12-5,1-11-2,1 1 1,0 0-1,-1 0 1,1 0-1,1 0 1,-1 0 0,0 0-1,1 0 1,0 0-1,2 5 1,31 100 15,-24-88-10,22 24-1,-27-39-5,0-1-1,0 0 0,1 0 0,-1-1 0,1 1 0,8 3 1,-6-4-1,0-1-1,0 0 1,0-1 0,0 1 0,1-2 0,-1 1 0,1-1 0,0 0-1,12-1 1,-2-4-5,16-11-6,0-2-1,-2-2 1,35-24 0,-11 0-49,86-41-170,-141 83 221,-1 1-1,0-1 0,0 1 1,1-1-1,-1 1 0,0 0 1,1-1-1,-1 1 1,0 0-1,1 0 0,-1 0 1,0 0-1,1 0 0,-1 0 1,0 1-1,1-1 0,-1 0 1,2 2-1,4-1-13,25 9-23,-31-10 38,0 1 1,0-1-1,0 0 0,0 1 0,0-1 0,0 1 0,0-1 0,0 1 0,-1 0 0,1-1 0,0 1 0,0 0 0,-1-1 1,1 1-1,0 1 0,16 21-52,-1 0 0,18 34 0,-22-28-80,45 140-59,-48-132 47,22 167-48,-29-161 88,-18 167-32,8-174 72,-9 10 26,-23 46 0,39-91 41,1 1 1,-1-1-1,0 1 0,0 0 0,0-1 1,-1 0-1,1 1 0,0-1 1,0 0-1,-3 2 0,-8 6-7,1-1 1,-2 0-1,1-1 0,-21 8 0,16-13 6,-1-4 4,0-2-1,-30-10 1,34 5 9,0-6-3,1-1 1,1 0 0,-11-18-1,14 11 51,-10-121 44,21 112 42,39-123 75,-26 126-9,96-114 85,-82 113-72,157-113 77,-143 118-129,179-77 45,-177 86-179,194-63-1280,-111 39-5180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9776,'16'54'146,"-1"-6"-132,-6-6-14,4 65 1,-6-4 12,6 40-3,31 115 27,-28-150-10,-12-83-16,1 5 2,-2 1-1,-1 57 1,-5-37 12,-5-8-19,8-42-32,0 0 1,0-1 0,-1 1-1,1 0 1,0 0-1,-1 0 1,1 0 0,-1 0-1,1 0 1,-1-1 0,0 1-1,1 0 1,-1 0-1,0-1 1,1 1 0,-1-1-1,0 1 1,0 0 0,0-1-1,0 1 1,1-1 0,-1 0-1,0 1 1,0-1-1,0 0 1,0 1 0,0-1-1,0 0 1,0 0 0,0 0-1,0 0 1,0 0-1,0 0 1,0 0 0,0 0-1,0-1 1,0 1 0,0 0-1,0 0 1,0-1-1,1 1 1,-2-1 0,1 1-68,-20-5-5827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0 837 7984,'8'-1'8,"40"-8"12,42-5 144,174-33 465,-183 24-536,4-5 352,-53 15-376,51-17 39,-53 15 172,6-9-82,55-48 0,-72 48 102,-13 15-215,6-9 13,0-1 0,-1-1 0,-2 1 0,0-2 0,12-40 0,-6 6 200,-2-1 0,7-77 1,-20 126-245,-1 1 1,1 0 0,-1 0 0,0 0-1,0 0 1,-1 0 0,0 0-1,-4-10 1,3 10 34,1 0-1,0 0 1,0 0 0,0-1-1,1 1 1,0 0-1,0-12 1,1 38-64,2 19-19,10 88-9,14 127-66,-23-228 45,-1 3-2,2 0 0,1 0 1,1 0-1,12 32 1,-8-29-77,3-1 0,0-1 0,2 0 1,1-1-1,30 41 0,-23-43-170,-19-27 171,2-5 77,0 0 1,0 0 0,-1 0-1,0-1 1,0 0 0,0 0-1,6-12 1,15-18-4,-8 17 25,2 5 2,7 5 1,-16 8 2,-1 0-1,1 1 1,0 1-1,0 0 1,-1 0 0,1 1-1,0 0 1,13 6 0,-5-2 3,-1 2-1,33 17 1,-40-19 1,-1 1 0,0 1-1,15 13 1,-17-14-3,1 1 0,0-2 0,0 1 0,15 7 0,1-2 9,45 13-1,-50-23 2,12-5-4,43-11 0,-69 13-6,-1 0-1,0-1 1,1 0 0,-1 0 0,0 0 0,0 0 0,-1-1 0,7-4 0,3-3 1,0 3-2,-9 4-1,0 0 1,0-1-1,0 1 0,0-1 1,-1 0-1,6-6 1,22-22 10,6-11-9,-7 5 1,-6 12-3,-10 11-4,-10 10-4,3-3-8,-2 6-20,12 5-30,0 0 1,0 2 0,29 10-1,14 3-110,-47-14 156,34 2-119,-24-4 75,-1-1-1,1-2 1,0 0-1,-1-2 1,32-7-1,-50 8 50,0 0-1,1-1 1,-2 0-1,1 1 0,0-2 1,0 1-1,-1 0 1,0-1-1,6-6 0,-4 5 5,-3 2 5,-1 0-1,1 0 1,0-1 0,-1 1-1,0 0 1,1-1 0,-1 0-1,-1 1 1,1-1 0,0 0-1,-1 0 1,0 0-1,0 0 1,0 0 0,-1 0-1,1-6 1,0 6 1,-3-10-16,-2 7 17,0 0-1,-1 0 1,1 1-1,-1 0 1,0 0-1,-1 0 1,-11-9-1,1 6-10,-33-1-1,38 9 14,0 0-1,-1 1 1,1 1-1,-14 2 1,12-1 0,0 1 0,0 1 0,-21 8 0,21-5 0,-1 0 0,1 0 0,-13 10 0,8-1-1,0 0 0,1 0 1,-26 34-1,42-48 0,-1 0-1,1 0 1,0 0 0,0-1-1,0 2 1,0-1 0,0 0-1,-1 3 1,-6 25-6,0 0 1,-2 33-1,10-61 1,-1 1-1,1 0 1,0 0-1,1 0 1,-1 0-1,0-1 1,2 5-1,6 22-18,1-1 0,27 53 0,-35-78 17,0 0-1,1-1 0,0 1 1,-1-1-1,1 1 0,0-1 1,0 0-1,1 0 0,2 3 1,18 15-36,29 20 1,42 13 7,-52-34-57,192 54-33,-184-62 60,219 31-20,-258-41 77,0 1 1,22-1-1,23-4-392,1-1 0,97-22 0,-19-7-5452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8 5296,'0'0'97,"-8"-1"30,-112-6 209,-32 7-126,43 6-23,84-5-173,-44 8 56,61-8-63,-24 4 57,0 1 0,-50 17 0,81-23-61,0 1 1,0-1-1,0 1 1,-1-1-1,1 1 1,0 0 0,0-1-1,0 1 1,0 0-1,0 0 1,0 0-1,0 0 1,1 0-1,-1 0 1,0 0-1,0 0 1,1 0-1,-1 0 1,1 1-1,-1-1 1,1 0-1,-1 0 1,1 1 0,0-1-1,-1 2 1,1-1 0,0-1-1,0-1 0,1 1-1,-1 0 1,0 0 0,0-1 0,0 1 0,1 0 0,-1 0 0,1-1 0,-1 1 0,0 0-1,1-1 1,-1 1 0,1-1 0,-1 1 0,1-1 0,0 1 0,-1-1 0,1 1 0,-1-1-1,1 1 1,0-1 0,-1 0 0,2 1 0,1 1 5,8 3 11,1 1 1,0-1 0,1-1-1,14 3 1,-24-6-22,68 18 51,144 43 63,-193-56-107,-14-5 4,-1 2-1,1-1 0,0 1 1,11 7-1,-6-4 7,0 1 0,19 15 0,-31-21-12,0 0-1,-1 0 0,1 0 1,0 0-1,-1 0 1,1 0-1,0 0 1,-1 0-1,0 0 0,1 0 1,-1 1-1,0-1 1,1 0-1,-1 0 1,0 0-1,0 0 0,0 1 1,0-1-1,0 0 1,0 0-1,0 0 1,-1 2-1,-7 18 1,8-20-1,-8 9 12,-23 13-1,-27 3-9,-14 0 1,-8-1-2,-1 0 2,5-4-2,9-2 2,8-3-3,10-4-2,13-6 0,34-6-36,0-1 1,0 1-1,0 0 1,0-1-1,0 1 1,0-1-1,0 1 1,0-1-1,1 0 0,-1 0 1,0 0-1,0 0 1,1 0-1,-1-1 1,1 1-1,-1 0 1,1-1-1,-1 1 1,1-1-1,0 1 1,0-1-1,-2-3 0,-12-16-4050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 7000,'-42'1'-16,"0"3"1,0 1 0,-46 12-1,15 2 14,2 4 2,5 0 1,13-4 24,-75 38 1,92-34-16,33-21-5,0 1-1,0-1 0,0 1 0,0 0 0,1 0 0,-1 0 0,1 0 0,-1 0 0,1 1 0,0-1 0,1 1 0,-1 0 0,1-1 0,-1 1 0,1 0 0,0 0 0,1 0 1,-2 4-1,2-4 1,0 11 43,6 1-23,1 1-1,16 28 0,-10-30 30,7 1-30,0-2 0,37 22 0,-31-28 16,13-2-307,1-2 0,47-2 1,10-5-3974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4848,'-79'103'27,"45"-64"0,-30 38-9,50-60-15,1-2 3,1 0-1,0 1 1,1 0 0,-12 25 0,22-39-1,1 0 0,0-1 0,0 1 0,0 0 0,0-1 0,0 1 0,0 0 0,1-1-1,-1 1 1,0 0 0,1-1 0,-1 1 0,1-1 0,0 1 0,0 0 0,-1-1 0,1 0 0,0 1 0,0-1 0,2 2 0,-2-1 6,0-2-3,0 1 0,0 0 0,0-1 0,0 1 0,-1 0 1,1-1-1,0 1 0,1-1 0,-1 1 0,0-1 1,0 0-1,0 1 0,0-1 0,0 0 0,0 0 1,0 0-1,0 0 0,1 0 0,-1 0 0,1 0 0,2 0 14,5 0 10,0 0 0,0-1 0,0 0 0,0 0 0,0-1 0,-1 0 0,1-1 0,0 0 0,-1 0 0,14-8 0,-10 5-16,9-4 85,0-2 0,36-26 1,-38 25-69,-7 6 23,-1-1-1,1 0 1,-2-1-1,1 0 1,-1 0-1,0-1 1,-1-1 0,16-22-1,20-40 476,-44 71-431,-1 5 0,-7 63 140,4-46-190,1 0-1,1 21 1,6-4-26,0-24 24,40 46 17,-44-57-63,1 0 1,0 0-1,0 0 0,0-1 0,0 1 0,0 0 0,1-1 0,-1 1 0,1-1 0,-1 0 0,1 0 0,-1 0 0,4 1 0,5 1 3,34 11-892,0-2-3566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0 637 5560,'68'-3'21,"-7"-5"-18,114-7-13,-134 12-35,173-17-14,-172 16 13,-40 4 44,214-35-107,-157 23 68,-15 5 33,-8-2 105,-42 5-11,-18-9-23,11 9 171,-12 4-63,-40 5 0,59-5-102,0 1 0,0 0 0,0 0 0,0 0 0,0 1-1,1 0 1,-12 6 0,3-1 7,1-2-20,8-3-19,1 0 1,0 0-1,0 0 1,0 0-1,0 1 1,0-1-1,1 1 1,-1 0-1,-2 4 1,-11 10 172,-21 28 1,32-31 57,4-3-195,1-1 0,-1 1-1,2-1 1,0 16 0,5-13 115,1-5-144,1 0 0,-1-1 1,1 0-1,0-1 0,1 0 0,0 0 1,0 0-1,0-1 0,1 0 0,-1-1 0,1 1 1,15 3-1,-10-3-18,-8-3-8,0 0 1,0 0 0,1-1 0,-1 0-1,0 0 1,1-1 0,7 0 0,126 3 147,-109-5-52,-8 1-55,0-1-12,1 0 0,-1-1 0,25-7 1,-32 4-2,-1 1 1,0-2 0,0 0-1,0-1 1,-1 0 0,15-13-1,-27 19 28,1 1 10,-3 1-81,0-1 0,1 1 0,-1 0 0,0 0-1,0 0 1,0-1 0,1 1 0,-1 0 0,0 0 0,0 0-1,0 0 1,1 0 0,-1-1 0,0 1 0,0 0-1,1 0 1,-1 0 0,0 0 0,1 0 0,-1 0 0,0 0-1,0 0 1,1 0 0,-1 0 0,0 0 0,0 0-1,1 0 1,-1 0 0,0 0 0,0 0 0,1 1 0,-1-1-1,0 0 1,0 0 0,1 0 0,-1 0 0,0 0-1,0 1 1,1-1 0,-1 0 0,0 0 0,0 0 0,0 1-1,0-1 1,1 0 0,-1 0 0,0 1 0,22 93 125,-21-91-125,1 1 1,0-1-1,-1 0 1,1 0-1,0-1 1,1 1-1,-1 0 0,0-1 1,1 1-1,-1-1 1,1 0-1,0 0 1,0 0-1,4 3 1,-3-3-2,6 0 12,22-3-1,-22 0-12,0 0-1,0-1 1,9-3 0,2-4-2,-1 0 1,0-2 0,-1 0 0,21-16-1,-16 8-5,93-98-6,-96 91-8,22-39 0,-33 47 18,15-34 0,-3-15 2,-10 0 1,-9 43 4,-2-1 1,0 0-1,-2 1 0,0-1 1,-6-24-1,5 29 10,1 4-3,-1 0 0,0 0 0,-2 0 0,1 0 0,-10-20 0,8 24 14,0-1 0,-12-15 0,17 27-19,-1 1 0,0 0 0,1-1 1,-1 1-1,0 0 0,1 0 0,-1 0 0,0 0 0,1-1 0,-1 1 0,0 0 0,1 0 0,-1 0 0,0 0 0,1 0 0,-1 1 0,0-1 0,0 0 0,1 0 0,-1 0 0,0 1 0,1-1 0,-1 0 0,1 1 0,-1-1 0,0 0 1,1 1-1,-1-1 0,1 1 0,-2 0 0,2 0 8,-20 16 42,12-5 111,-1 15-51,-9 39-1,16-43 18,4 19-39,2-1 0,2 0 0,16 56 0,11 3-11,31 75-16,-51-139-47,61 152 27,-68-172-145,2 8-334,0-1 1,5 29-1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6456,'0'1'48,"0"6"18,0-5 241,1 0-151,5 6-3,-5-7-139,0 0-1,0 0 0,0 0 0,0 0 1,0-1-1,0 1 0,1 0 0,-1 0 0,0-1 1,0 1-1,1-1 0,-1 1 0,0-1 1,1 0-1,1 1 0,5 1 15,106 53 216,-100-48-204,1 0-1,-2 1 0,1 1 0,-1 1 0,0-1 0,-1 2 0,0 0 0,11 13 0,-23-23-31,1-1 0,-1 1-1,1 0 1,-1 0 0,0 0-1,0 0 1,1 0-1,-1 0 1,0 1 0,0-1-1,0 0 1,0 0-1,0 0 1,0 0 0,-1 0-1,1 0 1,0 0 0,0 0-1,-1 0 1,1 0-1,-1 0 1,1 0 0,-1 0-1,1-1 1,-1 1 0,0 0-1,1 0 1,-1 0-1,0-1 1,1 1 0,-1 0-1,0-1 1,0 1-1,-1 0 1,-6 2 16,1 0 1,0 0-1,-1-1 0,1 0 1,-1-1-1,0 0 0,1 0 0,-1-1 1,0 0-1,0 0 0,1 0 1,-1-1-1,-8-2 0,10 1 3,1 0 0,0 0 0,0 0 0,0-1-1,0 1 1,1-1 0,-1 0 0,-7-8 0,5 6-2,1 0-1,1 1 1,0-1 0,0-1 0,1 1-1,-1-1 1,1 1 0,1-1 0,-1 0-1,1-1 1,-3-7 0,1 5-1,1 0 14,-1-2 1,2 1 0,-1 0 0,1-1 0,1 0-1,-2-19 1,2 16-12,0 2 10,1 0 0,1 0-1,0 0 1,1 0-1,0 1 1,0-1 0,4-14-1,-2 13-10,-1 5 5,0-1 1,0 1-1,1 0 0,0-1 1,0 1-1,1 1 0,0-1 1,9-14-1,-8 16-10,4-3 100,-2 5-93,1 1 0,-1 1 0,0-1 0,1 1 0,12-2 0,-7 6 60,-4 3-70,0-1 1,-1 1-1,1 1 1,-1 0-1,0 0 0,-1 0 1,1 1-1,-1 0 1,7 10-1,8 10 7,17 30-1,-28-40-14,-1 0-1,0 0 0,12 34 0,-5-11 0,0 0-3,5 4-4,2-10-2,-21-30 0,0-1 0,1 0 0,-1 0 0,1 0 0,5 3 0,17 3 0,3-10 0,-21-1-1,0 0 1,0-1 0,0 0-1,-1-1 1,1 0-1,-1 0 1,11-9 0,41-36-19,-48 39 10,12-10-66,-2-2-1,0 0 1,-1-1-1,17-27 1,-12 5-76,-22 38 134,0 1-1,1-1 1,-1 1 0,1 0 0,0 0 0,1 1 0,0-1-1,0 1 1,6-6 0,-10 11 16,0-1 0,-1 1 0,1 0 0,0 0 0,0-1 0,-1 1 0,1 0 0,0 0 0,0 0 0,-1 0 0,1 0 0,0 0 0,-1 0 0,1 1 0,0-1-1,0 0 1,-1 0 0,1 0 0,0 1 0,-1-1 0,1 0 0,1 1 0,0 1-2,20 10 1,-19-9 2,0 0 0,0-1 0,0 1 0,-1 0 0,1 1 0,2 4 0,-2-2 0,0 1 0,0 0 0,0 0 1,1 7-1,15 88 8,-18-94-5,1 0 0,-1 0-1,-1 0 1,0 0 0,0 11 0,-1 6 0,1 79 9,0 66 5,1-136-3,6 32 4,22 95 1,-24-143-17,-3-11-1,0-1 1,0 1-1,0-1 1,1 0-1,5 9 1,-1-2 2,1 0 0,1 0 0,0-1 0,0 0 0,1-1 1,1 0-1,0-1 0,14 11 0,-24-20-1,1-1-1,-1 1 1,1-1-1,0 1 1,-1-1 0,1 0-1,0 0 1,-1 0-1,1 0 1,0 0-1,0 0 1,-1 0 0,1-1-1,0 1 1,-1-1-1,1 1 1,-1-1 0,1 1-1,-1-1 1,1 0-1,-1 0 1,1 0 0,1-1-1,-1 1 3,1-1 3,-1-1 0,1 1 0,0-1 1,-1 0-1,1 0 0,-1 0 0,0 0 1,0 0-1,0 0 0,3-6 0,-3 4 7,1-5 73,-3 3-61,0 0 0,-1-1-1,1 1 1,-2 0 0,1 0 0,-1 0 0,0 0-1,0 1 1,-4-8 0,-8-13 118,-19-28 1,24 41-105,-29-46 217,-40-89 0,76 143-216,-1 1 0,2-1 0,-1 0 0,0 0 0,1 1 0,0-1 0,0 0 0,1 0 0,0 0 0,0 0 0,0 0 1,1 0-1,0 0 0,2-9 0,-1 11-25,0 0 1,0 0 0,0 0 0,1 1-1,-1-1 1,1 1 0,0 0 0,0-1-1,0 1 1,0 1 0,1-1 0,-1 0-1,1 1 1,0 0 0,4-3 0,4-1 1,-7 3-4,0 1 0,0-1-1,0 1 1,1 0 0,-1 1 0,1-1-1,5 0 1,119-25 118,24 5 24,-72 14-135,112-15-1537,-91 8-6171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9864,'-6'1'50,"1"0"-1,-1 1 1,1-1 0,-1 1 0,-7 5 0,-28 10 132,-113 27 395,139-40-548,-30 15 108,-7 8 7,52-27-140,0 1 1,-1-1 0,1 0-1,-1 1 1,1-1 0,-1 1-1,1-1 1,0 1-1,-1-1 1,1 1 0,0-1-1,0 1 1,-1-1 0,1 1-1,0-1 1,0 1 0,0-1-1,0 1 1,0-1 0,0 1-1,0 0 1,-1-1-1,2 1 1,-1-1 0,0 1-1,0-1 1,0 1 0,0-1-1,0 1 1,0 0 0,1-1-1,-1 1 1,0-1 0,0 1-1,1-1 1,-1 1 0,9 11 13,-3-8 0,-1 1 0,1 0-1,0-1 1,0 0 0,0-1-1,0 1 1,1-1 0,9 3-1,-7-2-4,24 11 55,-2-1-22,0 1 0,51 34 0,-68-39-40,-9-7-3,-1 1 0,1 0 1,-1 0-1,1 0 1,-1 0-1,-1 1 1,5 5-1,3 4 9,-2 1-1,12 20 1,-19-23 9,-4-7-16,1 1 0,-1 0-1,0-1 1,0 1 0,0-1 0,-1 0-1,0 0 1,0 0 0,0 0 0,-1 0 0,0-1-1,1 1 1,-2-1 0,1 0 0,0 0 0,-10 6-1,4-3 1,6-4 1,0 0-1,-1 0 1,0-1 0,0 1-1,-8 2 1,6-2 7,-1 1-7,1-1 0,0 0 0,-1-1 0,1 0 0,-1 0-1,0 0 1,-14 0 0,21-2-6,0 0 0,1 0 0,-1 0 0,0 0 1,1 0-1,-1 0 0,0 0 0,1 0 0,-1 0 0,1-1 0,-1 1 0,0 0 1,1 0-1,-1-1 0,1 1 0,-1 0 0,0-1 0,1 1 0,-1-1 1,0 0-1,0-2-15,0-1 1,1 1-1,-1 0 1,1-1 0,-1 1-1,1-1 1,0 1 0,0-1-1,1 1 1,-1-1-1,1 1 1,2-7 0,-1-1-1229,5-31-5903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6368,'1'2'-55,"1"4"10,3 17 8,-1 0 0,-1 0 0,0 26 1,2 11-15,-4-40 46,9 33-44,53 148-51,-52-179 97,-7-12 0,1 1 1,5 20-1,1 13 2,-9-35 1,-1 0 0,0 0 0,0 12 0,-1-16 0,-1 1 0,0-1 0,0 1 0,0 0 0,-2 5 0,1-7 0,0 1 0,0-1 0,0 0 1,-1 0-1,-4 7 0,0-4-93,0 0-1,0-1 1,0 0 0,-1 0-1,0-1 1,-16 8 0,-15 9-3207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6008,'222'-53'82,"-182"45"-58,153-18 181,-162 23-182,9 0 91,21-1-62,-2-2 89,1 4 0,0 2 0,68 8 0,-40 11 60,-83-18-168,-1 1 1,1 0-1,-1 0 0,0 0 0,0 0 0,0 1 0,0-1 1,0 1-1,0 0 0,-1 1 0,1-1 0,-1 0 1,4 7-1,-3-6-3,1 3 34,0 0 0,-1-1 0,0 2 0,0-1-1,0 0 1,3 12 0,-4-10 12,1 0 1,0 0-1,8 11 0,-11-18-66,0 0 0,0 0 1,0 0-1,1 0 0,-1-1 1,1 1-1,0 0 0,-1-1 1,1 1-1,0-1 1,0 0-1,0 0 0,0 0 1,0 0-1,0 0 0,0 0 1,0 0-1,0 0 0,0-1 1,1 1-1,-1-1 0,0 0 1,0 0-1,1 1 0,-1-2 1,0 1-1,0 0 0,1 0 1,-1-1-1,0 1 0,0-1 1,0 1-1,1-1 0,-1 0 1,0 0-1,2-2 0,5-1-1,-5 2 2,0-1-1,0 1 0,-1-1 1,1 0-1,0 0 0,3-4 1,0 0 25,0 0 1,-1 0-1,0 0 1,0-1-1,-1 0 1,0 0-1,0 0 1,0-1-1,-1 1 1,2-11-1,-2 7-4,-3 6 12,1 0-1,-1 0 1,0 0 0,-1-1 0,0-8 0,0 4 25,0 0 1,-1 0-1,0 1 1,0-1 0,-2 1-1,1-1 1,-1 1-1,-1 0 1,-5-11 0,3 10 4,-1 2 1,0-1-1,-1 1 1,0 0-1,-1 1 1,-12-10-1,21 18-65,-1-1 0,0 1-1,0 0 1,0 0 0,1-1 0,-1 1-1,0 0 1,0 0 0,0 0 0,1 0-1,-1 0 1,0 0 0,0 0 0,0 1 0,1-1-1,-1 0 1,0 0 0,0 1 0,0-1-1,1 0 1,-1 1 0,0-1 0,1 1-1,-1-1 1,0 1 0,0 0 0,-1 0 14,0 1-15,0-1 0,-1 1 1,1 0-1,0 0 0,0 0 1,0 0-1,0 0 0,1 0 0,-1 0 1,1 1-1,-1-1 0,1 0 0,0 1 1,0 0-1,0-1 0,0 1 0,0 0 1,1-1-1,-1 1 0,0 3 0,7 21 8,3-16-2,29 18-1,-23-20-12,0 0 1,25 10-1,-7-8-227,0-2 1,1-1-1,0-2 1,40 3-1,-67-8 17,115 14-6511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7800,'-7'10'11,"0"0"0,0 0 1,1 0-1,0 1 0,1 0 0,0 0 1,1 0-1,-5 20 0,8-23-4,-1 1 1,1 0-1,1-1 0,0 1 1,0 0-1,0-1 0,1 1 1,3 10-1,-2-7-2,27 131 47,-24-122-47,5 14 22,58 134 10,-52-138-10,-13-27-24,21 35 9,2-2 0,34 39 1,63 47 61,-121-121-20,-4-5-1,-7-8-17,0 0 0,-1 0-1,0 1 1,0 0 0,-13-8 0,10 7-22,-7-8 40,1 0 0,1-1 0,-22-32 0,28 36-32,-4-10 98,7 9-73,-1-2-22,1 0 1,0-1 0,2 0 0,0 0-1,-7-38 1,-6-74 54,20 110 7,3 8-63,1 0 0,0 0 1,0 0-1,11-20 0,-3 20 64,-8 11-70,3-3 2,1 0 0,0 0 0,0 1 0,1 0 0,0 0 0,0 1 1,0 0-1,0 1 0,1 0 0,12-3 0,13 1 74,0 0 0,0 3 1,69 3-1,-82 1-75,-5 0 22,0 0 0,18 5 1,82 24 95,-112-29-117,1-1-1,-1 1 1,0 0-1,0 0 1,0 0 0,0 1-1,9 6 1,-1 0 3,20 16 4,-24-15 13,-7-7-37,-1 0 1,0 0-1,0 0 0,0 0 1,0 0-1,0 1 1,-1-1-1,1 0 0,-1 0 1,0 1-1,0-1 1,0 0-1,-1 1 1,1-1-1,-2 3 0,-4 4 32,-4-4-25,1 0-1,-1 0 1,1-1-1,-1-1 1,-1 0-1,1 0 1,-1-1 0,1 0-1,-1-1 1,-16 2-1,-27-1-2,6-6-2,15-3-3,15 0-1280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29 7624,'21'-8'35,"-5"2"120,30-6 0,-41 11-131,0 0 1,0 1 0,0-1-1,0 1 1,0 1 0,0-1-1,1 1 1,-1-1-1,0 1 1,7 3 0,-12-3 0,-1 0 1,1 1-1,0-1 0,-1 0 1,1 0-1,-1 0 1,0 0-1,1 0 0,-1 0 1,0 0-1,1 0 1,-1 0-1,0 0 1,0 0-1,-1 0 0,-4 5 11,-27 17 186,-102 56 360,131-76-569,0-1-1,-1 1 1,1 0 0,1 0-1,-1 1 1,0-1-1,1 1 1,-1 0-1,1-1 1,0 1 0,0 1-1,1-1 1,-1 0-1,1 1 1,0 0-1,0-1 1,1 1-1,-2 6 1,5-2 55,4 3-47,0-1 0,1 0 0,1-1 0,0 1 0,0-2 0,1 1 0,19 15 0,75 56 44,-30-31-51,-31-18-8,-35-26-5,0 0 0,0 0-1,7 10 1,-13-15-1,0 1 1,0-1-1,1 1 0,-2 0 1,1-1-1,0 1 1,0 0-1,0 0 0,-1 0 1,1-1-1,-1 1 0,0 0 1,1 0-1,-1 4 0,0-5 1,-1 1-1,1 0 0,-1 0 0,1-1 0,-1 1 0,0 0 1,1-1-1,-1 1 0,0 0 0,0-1 0,0 1 0,-1-1 1,1 0-1,0 1 0,-3 1 0,-2 2 1,0-1 0,0 0 0,-1 0 0,-10 4 0,-42 14 2,23-11 10,-1-2 0,0-1 0,-52 4 0,104-23 47,30-10-1247,6-2-4779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102 339 8880,'0'0'241,"-4"3"-1,0 0-204,0 0 0,0 0 0,0 1 0,1 0 0,-1 0 0,1 0 0,0 0 0,0 0 0,0 1 0,1-1 0,0 1 0,0 0 0,-2 5 0,-5 15 81,-6 27-1,12-40-141,-4 14 61,2 0 0,-3 38-1,6-38-29,0-20-2,1-1 1,1 1-1,-1 0 0,1 0 0,0 0 0,2 12 0,0-5 1,-1-7-4,0-1-1,0 0 1,0 0 0,1 1 0,4 9 0,-4-12 0,0 1 0,0 0-1,1 0 1,0-1 0,-1 0 0,8 6-1,-7-6 1,1 0-1,-1 0 0,1-1 1,0 0-1,0 0 0,0 0 1,6 2-1,1-1 1,1-1 1,0-1-1,0 0 0,0 0 1,-1-2-1,22-1 0,-11-3 13,-8 1-6,3-1 0,-1 0 0,-1-1 0,1 0 0,-1-1 0,28-19 0,-33 20 5,16-11 15,-1-1 0,30-29 0,0 2 71,-49 40-78,1 1 1,1-1-1,-1 1 1,0 1-1,1-1 1,0 1-1,10-2 1,-14 5-11,0 0 0,0 0 0,0 0 0,1 1 0,-1-1 0,0 1 0,0 0 0,0 1 0,0-1 0,0 1 0,0-1 0,-1 1 0,1 0 0,-1 1 0,5 2 0,-3-2 3,-2-1-2,0 0 0,1 0 1,-1 0-1,0 0 0,0 0 0,-1 1 0,1-1 0,0 1 0,-1 0 0,3 3 0,5 6 9,34 39 52,25 22-8,-53-61-51,30 10-1,11-3-10,0-11-3,-51-7 0,1-1 0,0-1 0,0 1 0,0-1 0,8-2 0,-9 1 0,0 0 0,0 0 0,0-1 0,0 0 0,0 0 0,6-5 0,-2 0 0,0 0 0,0-1 0,12-14 0,-13 12 0,-1 0 0,0 0 0,-1-1 0,6-13 0,-5 8 0,-2 0 0,9-34 0,-9 26 0,3-37 0,-8 43 0,-1 1 1,-2-26-1,-2 19 2,-1 0-1,-2 0 1,0 1-1,-13-26 1,6 22 6,-77-108 12,89 133-15,-1-1-1,1 1 1,-1 0 0,0 0-1,-6-4 1,-7-6 11,-30-20 0,28 24-7,-35-14-1,53 23-8,-2-1 6,-1 0 0,1 0 1,-1 0-1,0 0 0,0 1 0,1-1 0,-1 1 0,-4 0 0,-15 0 10,0 2 1,0 0-1,0 1 0,-27 8 0,47-10-10,0 0-1,0-1 0,0 1 1,0 0-1,-1 0 0,2 0 1,-1 1-1,0-1 0,-3 3 1,-18 17 15,1 1 1,-24 30 0,44-50-21,1 0-1,0 0 1,0-1 0,-1 1-1,1 1 1,0-1 0,1 0-1,-1 0 1,-1 3 0,2-5-1,-3 11 2,0 1 0,-3 22 0,5-30-2,1 0 1,0 0-1,0 0 0,1 0 0,-1 0 0,1 0 0,0-1 0,0 1 0,0 0 0,0 0 0,1-1 0,-1 1 1,4 4-1,-2-4 30,1 1 0,-1-1 0,1 0 0,0 0 0,1 0 0,-1 0 0,1-1 0,-1 0 0,1 0 0,10 5 0,4 0-502,33 9 0,-36-12-282,83 26-6086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4848,'7'33'3,"2"37"26,6 99 10,-11-131-5,27 162 20,-24-160-21,70 270 95,-70-286-121,-5-17 1,0 1 0,1 0 0,1-1 1,-1 1-1,1-1 0,6 8 0,25 43 67,-35-58-72,0 0 0,0 1 1,1-1-1,-1 0 0,0 1 1,0-1-1,0 0 0,0 0 1,1 1-1,-1-1 0,0 0 1,0 0-1,0 0 0,1 1 1,-1-1-1,0 0 0,0 0 1,1 0-1,-1 0 0,0 0 1,1 1-1,-1-1 0,0 0 1,0 0-1,1 0 0,-1 0 1,1 0-1,5 0 23,-1 0 1,1 0-1,0-1 1,0 0-1,-1 0 0,1 0 1,-1-1-1,1 0 1,-1 0-1,1 0 0,-1-1 1,7-4-1,11-7 97,21-16-1,-39 26-132,13-10 174,-1 0-1,0-2 0,23-27 0,-27 29-94,103-120 1072,-60 76-694,-54 57-415,0-1 0,1 1 0,-1-1 0,0 1 1,0 0-1,1 0 0,-1 0 0,0 0 0,1 1 0,-1-1 1,1 1-1,-1-1 0,1 1 0,-1 0 0,1 0 0,-1 0 1,1 0-1,3 1 0,-2 0 5,6 2 123,-1 1-122,-1 1 0,1 1 0,-1-1 0,0 1 0,-1 1 0,0 0 0,12 14 0,-2-3 3,-1 1 1,1-1 0,0-1 0,1-1 0,41 29 1,-47-42-22,1-4-14,0-1 0,-1-1 0,1 0 0,18-7 0,-12 0 14,-12 5-14,8-5-1,-1 0 1,0-1 0,-1-1 0,0 0 0,19-24 0,75-108 89,-88 122 9,-14 16-89,-4 6-10,0 0-1,0 0 0,0-1 1,0 1-1,0 0 0,-1 0 1,1 0-1,0 0 0,0 0 1,0 0-1,0 0 0,0 0 1,0 0-1,-1 0 0,1 1 1,0-1-1,0 0 0,0 1 1,0-1-1,-1 0 0,1 1 1,0-1-1,0 1 0,-1-1 1,1 1-1,0 0 0,-1-1 1,1 1-1,-1 0 0,1-1 1,-1 1-1,1 0 0,-1 0 1,1-1-1,-1 1 0,1 1 1,8 22 38,8 34 1,-11-29-9,-1 1 0,3 59 0,-7-63-29,6 78 33,-6-80-37,-1-12 0,1 0 0,5 22 0,10 37 6,-12-55-2,-4-16-7,0-1 0,0 1 0,0 0 0,0 0 0,0 0 0,0 0 1,0 0-1,0 0 0,0 0 0,0 0 0,0 0 0,0 0 0,0 0 1,0-1-1,0 1 0,1 0 0,-1 0 0,0 0 0,0 0 0,0 0 0,0 0 1,0 0-1,0 0 0,0 0 0,0 0 0,0 0 0,0 0 0,1 0 1,-1 0-1,0 0 0,0 0 0,0 0 0,0 0 0,0 0 0,0 0 0,0 0 1,0 0-1,0 0 0,1 0 0,-1 0 0,0 0 0,0 0 0,0 0 1,0 0-1,0 0 0,0 0 0,0 0 0,0 0 0,0 0 0,0 0 1,0 0-1,1 1 0,-1-1 0,0 0 0,0 0 0,0 0 0,0 0 0,0 0 1,0 0-1,0 0 0,0 0 0,0 0 0,0 0 0,0 1 0,0-1 1,0 0-1,0 0 0,0 0 0,0 0 0,4-3-27,0 0 0,0 0-1,0-1 1,0 1 0,-1-1 0,0 0-1,1 0 1,-1 0 0,-1 0 0,1-1-1,2-6 1,8-11-863,25-39-5270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24 133 8072,'0'-7'4,"0"5"10,0 0 0,0 0-1,0 0 1,-1 0 0,1 0-1,0 0 1,-1 1 0,1-1-1,-1 0 1,0 0 0,0 1-1,0-1 1,-1-2 0,-10 22 288,11-9-264,0 1 0,0 0-1,1-1 1,0 1 0,0 0-1,1-1 1,5 19 0,-1-17 2,2-6-150,0 0-1,-1 0 1,1-1 0,1 0 0,-1-1-1,1 1 1,-1-1 0,11 2 0,34 12-5090</inkml:trace>
  <inkml:trace contextRef="#ctx0" brushRef="#br0" timeOffset="1">639 10 7264,'2'-2'105,"8"-5"19,-10 7-117,1 0 1,-1 0-1,0 0 0,1 0 1,-1 0-1,0 0 0,0 0 1,1 0-1,-1 0 1,0 0-1,0 0 0,1 0 1,-1 0-1,0 0 0,0 0 1,1 0-1,-1 0 0,0 0 1,0 1-1,1-1 0,-1 0 1,0 0-1,0 0 0,0 0 1,1 0-1,-1 1 0,0-1 1,0 0-1,0 0 0,1 0 1,-1 1-1,0-1 0,0 0 1,0 0-1,0 1 0,0-1 1,0 0-1,1 1 0,3 9 46,-3-5-31,-1 29 81,0-28-68,-9 109 99,-1-14-67,-1-12-59,1-2-3,3-4-3,8 77-6,2-130-15,-1-21 14,3 25-9,2-1-1,19 53 1,3-8-17,-29-77 11,0-1-1,1 1 0,-1 0 0,0 0 1,1-1-1,-1 1 0,0 0 0,1 0 0,-1-1 1,1 1-1,-1 0 0,1-1 0,-1 1 1,1-1-1,0 1 0,-1-1 0,1 1 1,0-1-1,-1 1 0,1-1 0,0 0 0,-1 1 1,1-1-1,0 0 0,0 0 0,0 1 1,-1-1-1,1 0 0,0 0 0,0 0 1,0 0-1,-1 0 0,1 0 0,0 0 0,0 0 1,0 0-1,-1-1 0,1 1 0,0 0 1,0 0-1,-1-1 0,1 1 0,0-1 1,-1 1-1,1 0 0,1-2 0,-2 2 19,14-7-4638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5560,'0'0'8,"4"3"0,-2-1-5,3 1 0,-1 1 0,1-1 0,0 0 0,0-1 0,0 1 0,0-1 0,0 0 0,0 0 1,1 0-1,-1-1 0,7 2 0,-1-1 16,3 1 2,-1-1 0,1 0 1,0-1-1,-1 0 0,1-1 1,22-3-1,120-18 173,-28 3 393,-38 7-451,-55 8 252,211 0 1028,-221 3-1350,-14 0 25,1 0 1,0 1 0,17 4-1,207 60 856,-223-60-820,0-1 1,0-1-1,1 0 1,-1-1-1,25 1 1,-36-3-111,-1 0-1,1 0 1,-1 0 0,1 0 0,-1-1-1,0 1 1,1-1 0,-1 1 0,1-1-1,-1 0 1,0 1 0,1-1-1,-1 0 1,0 0 0,0 0 0,0 0-1,2-1 1,2-3 22,1 0-7,-2 3-5,-1 0 1,-1-1-1,1 0 1,0 0-1,-1 0 1,1 0-1,2-5 1,0 1 48,0-1 1,-1 1-1,1-1 0,-2 0 1,1 0-1,-1-1 0,3-15 1,-5 17-33,-1 0 0,-1 0 0,1 0 1,-1 0-1,0 0 0,-1 1 0,0-1 1,0 1-1,-3-8 0,4 13-34,0 0 0,1 0 1,-1 0-1,0 0 0,0 0 0,0 0 0,0 0 0,0 0 0,0 0 0,0 0 0,0 1 0,0-1 0,-1 0 0,1 1 0,0-1 0,0 1 1,-1-1-1,1 1 0,-2-1 0,-2 0 15,-2-2-7,5 2-11,0 0-1,0 0 1,-1 0 0,1 0 0,0 1-1,0-1 1,0 1 0,-1 0-1,1 0 1,0 0 0,0 0-1,-1 0 1,1 0 0,-4 1 0,-88 18 95,73-11-68,-17 13-14,-39 30 1,56-31-13,5-1-2,-15 24 0,21-26-5,0 1 0,-12 33 0,16-32-2,1 0 1,0 0 0,2 1 0,0-1-1,0 35 1,2-52 0,1-1-1,0 1 1,0-1-1,1 1 1,-1-1-1,0 1 1,0-1-1,1 1 1,-1-1-1,1 1 1,-1-1-1,2 2 1,6 12-3,1 0 0,1 0 1,19 22-1,-27-36 2,-1 0 0,0 0 0,0 0 0,0 0 0,1 0 0,-1 0 0,1 0 0,-1 0 0,1 0 0,-1-1 0,3 2 0,37 12-10,48 10-1,-58-20-53,133 2-19,-130-8 31,166-31-1497,-87 10-5876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1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4400,'0'0'496,"2"5"-243,7 14-57,0 0 338,0 0 0,11 37-1,-12 10-262,12 67-24,-2 1 91,-8-45-155,-9-83-159,1 16 30,2 1 1,1 0-1,0-1 1,18 43-1,-7-32 26,23 53 357,-38-82-323,-1 3-1053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39 250 5384,'-10'8'116,"-3"7"443,-2 24-146,18-38-293,5-2-74,0 0-21,1-1-1,0 0 1,-1 0-1,1-1 1,13-6-1,87-39 73,64-31 70,19-26-42,-185 100-88,-3 3-24,0-1 0,-1 1 1,0-1-1,1 0 1,-1 0-1,-1 0 1,1-1-1,0 1 0,-1-1 1,1 1-1,-1-1 1,3-7-1,-2 7 58,4 0 2,-13 10-39,0-1 1,0 1-1,0 0 0,0 0 0,1 1 1,0-1-1,1 1 0,0 0 0,-5 9 1,7-5 5,3 12-15,4 29 0,-4-47-21,0 0-1,0 0 0,0 0 0,0-1 0,1 1 0,0-1 1,0 1-1,4 7 0,3 4 2,0 2-3,18 25 1,-17-29-1,1 0 0,21 20-1,-12-17 0,31 22 0,31 13-1,-1-4 0,-16-7 0,-58-36 0,-1 0 0,0 0 1,0 1-1,9 10 0,-13-13 1,0 1-1,0-1 1,-1 0-1,1 1 0,-1-1 1,1 1-1,-1-1 1,0 1-1,-1-1 1,1 1-1,0 0 1,-1 0-1,0-1 1,0 1-1,0 0 1,-1 4-1,-4 3 8,1-5-4,-1 0-1,0-1 1,0 0 0,-1 0 0,1 0-1,-1 0 1,0-1 0,0 0-1,-1 0 1,1-1 0,-1 1-1,-8 1 1,-9 7 8,-4 2 15,-1-1-1,0-2 0,-42 11 0,64-21 9,-1-2 6,7 0-28,5-3-4,13-13-323,0 1-1,29-19 1,14-10-4479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6640,'0'0'-47,"2"3"12,2 8-6,-1 1 0,0-1 0,0 0 0,-1 1 0,0-1 0,-1 1 0,-1 15 0,1-11 37,12 157-57,-13-161 58,1 0-1,1 0 0,0 0 1,3 12-1,2 2 2,12 56 1,34 80 2,-26-92 11,-16-44-11,21 56 57,-9-17 3,-22-65-60,-1 1 0,0-1 0,0 0 0,0 0 0,0 0 0,0 0-1,0 1 1,0-1 0,0 0 0,0 0 0,0 0 0,0 0 0,0 1 0,0-1 0,0 0 0,0 0-1,0 0 1,0 0 0,0 1 0,0-1 0,0 0 0,0 0 0,0 0 0,-1 0 0,1 1-1,0-1 1,0 0 0,0 0 0,0 0 0,0 0 0,0 0 0,0 0 0,-1 1 0,1-1 0,0 0-1,0 0 1,0 0 0,0 0 0,0 0 0,-1 0 0,1 0 0,0 0 0,0 0 0,0 0 0,-1 0-1,1 0 1,0 0 0,0 0 0,0 0 0,0 0 0,-1 0 0,1 0 0,0 0 0,-10-2 10,-24-16-718,-3-3-2859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2 435 4488,'-1'-37'10,"2"-28"52,13-57 34,-12 104-70,2 1-1,1 0 0,0 0 0,1 0 1,11-23-1,-7 27 215,8 0-126,0 1-1,25-13 1,-22 17 154,13 2-79,50-1-1,-60 9 66,-5 3-168,0 2 0,0 0 1,26 14-1,-44-21-69,0 1 1,1 0-1,-1 0 0,0 0 1,0-1-1,0 1 0,0 0 1,0 1-1,0-1 0,0 0 1,2 2-1,5 11 42,0 1-1,-1 0 0,0 0 1,6 21-1,-11-13 130,-14 100 75,4-101-103,-1-8-116,-1 0 0,-1 0 0,0-1 0,-23 21 0,14-21 96,-1-3-81,-1 0 0,1-2 0,-2 0 0,1-2 0,-1 0 0,-45 4 0,67-10-55,0 0 0,0 1 0,-1-1 0,1-1 0,0 1-1,0 0 1,0 0 0,0 0 0,0-1 0,0 1 0,0 0 0,0-1 0,0 1 0,0-1 0,0 1 0,0-1-1,0 1 1,0-1 0,0 0 0,1 0 0,-1 1 0,0-1 0,0 0 0,1 0 0,-1 0 0,0 0-1,0-1 1,0-1-105,1 1-1,-1 0 0,1-1 1,0 1-1,0-1 1,0 1-1,0-1 0,0-2 1,0 4-21,2-27-4844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5656,'0'1'0,"-1"1"0,1-1 1,0 0-1,0 1 0,-1-1 0,1 0 0,-1 1 1,1-1-1,-1 0 0,0 0 0,0 1 1,1-1-1,-1 0 0,0 0 0,0 0 1,0 0-1,0 0 0,-2 1 0,-2 2 2,-23 21 1,-8 10 2,-6 9-3,33-34-2,1 0 0,0 1 0,-6 12 0,7-9 0,1 0 1,-8 25-1,11-28 2,-1 0-1,0 1 1,1 0-1,1-1 0,0 1 1,0 0-1,1 1 1,1-1-1,0 0 1,2 16-1,-1-19 6,-1-3-3,1 1-1,0 0 1,0-1 0,1 1 0,-1 0-1,1-1 1,1 0 0,-1 0 0,1 1-1,6 8 1,-6-12 7,-1 1 1,1-1-1,1 0 0,-1 0 0,0 0 1,1 0-1,0 0 0,-1-1 0,1 0 1,0 0-1,0 0 0,0 0 0,1 0 0,-1-1 1,0 0-1,1 0 0,-1 0 0,0-1 1,1 1-1,8-1 0,-1 0 10,-5 0 15,1-1 1,-1 0-1,0 0 0,13-3 1,3-3 77,32-14 0,-42 13 107,13-21 26,-2 0-1,23-36 1,-37 53-213,-7 9 20,0-1 1,-1 0-1,1 0 0,-1 0 0,0 0 0,0 0 0,3-9 0,-5 12-48,0 1 1,0 0-1,0 0 1,0 0-1,1-1 1,-1 1-1,0 0 1,0 0-1,0 0 1,1 0-1,-1-1 0,0 1 1,0 0-1,1 0 1,-1 0-1,0 0 1,0 0-1,1 0 1,-1 0-1,0 0 1,0 0-1,1 0 1,-1 0-1,0 0 1,0 0-1,1 0 1,-1 0-1,0 0 1,0 0-1,1 0 0,-1 0 1,0 0-1,0 0 1,1 0-1,-1 0 1,0 1-1,0-1 1,1 0-1,-1 0 1,0 0-1,0 1 1,9 5 37,-5-2-22,-2-2-12,0 0 0,-1 0-1,1 0 1,-1 0-1,1 0 1,-1 0 0,0 0-1,0 0 1,0 0 0,0 1-1,0-1 1,-1 0-1,1 3 1,15 56 126,8 29-5,-8-53-115,-6-24 4,4-1-215,1-2-1,0 0 1,1-1 0,24 11 0,28 11-4805</inkml:trace>
  <inkml:trace contextRef="#ctx0" brushRef="#br0" timeOffset="1">1237 204 6904,'-1'-2'11,"0"1"0,1-1 1,-1 1-1,0-1 0,0 1 1,0-1-1,0 1 0,0-1 1,0 1-1,0 0 0,0 0 1,-1-1-1,1 1 0,0 0 1,-1 0-1,1 0 0,-1 1 1,1-1-1,-1 0 0,0 1 0,1-1 1,-1 1-1,0-1 0,1 1 1,-1-1-1,0 1 0,1 0 1,-1 0-1,0 0 0,0 0 1,-2 1-1,-6 0 116,0 0-1,1 1 1,-18 5 0,21-5-86,-2 0 10,1 1 0,0 0 1,0 0-1,0 1 0,1 0 0,-1 0 0,1 0 0,0 1 0,-10 10 0,10-10-28,-1 2-10,0 1-1,1-1 1,0 1 0,0 0 0,1 0 0,0 0 0,0 1 0,1 0-1,-5 12 1,5-9-7,-4 10 9,-3 34 4,10-45-18,1 1 0,-1-1 1,3 19-1,0-20 0,0 1 1,0 0-1,6 14 0,-5-18 0,0 0-1,0 0 1,1 0-1,0 0 1,6 8-1,-6-11 1,0 1-1,0-1 1,0 0 0,1-1-1,-1 1 1,1-1 0,10 6-1,-6-5 1,0 0-1,0-1 0,0-1 0,18 4 1,1-3-248,0-1 0,0-2 0,48-4 0,7-4-4693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5296,'51'-63'128,"-50"63"-125,0 0 1,0 0 0,0 0-1,0 0 1,-1 0-1,1 0 1,0 0 0,0 0-1,0 1 1,0-1-1,0 0 1,-1 1-1,1-1 1,0 0 0,0 1-1,0-1 1,-1 1-1,1-1 1,0 1 0,-1 0-1,2 0 1,-1 0 3,7 4 0,19 19 13,0 7-1,44 67-1,-39-43-16,-22-38-20,0 0 0,1-1 0,1-1 0,0 0 0,1 0 0,1-1 0,19 15 0,-32-28 14,1-1 0,0 1 0,-1 0 0,1-1 0,0 1 0,0-1 0,0 1 0,0-1 0,-1 0 0,1 0 0,0 0 0,0 0 1,0 0-1,0-1 0,0 1 0,0 0 0,-1-1 0,1 1 0,0-1 0,0 0 0,-1 0 0,1 1 0,0-1 0,-1 0 0,3-2 0,39-38-4,-40 38 9,-1-1 0,0 1 1,0-1-1,-1 1 0,1-1 0,0 0 0,-1 0 0,0 1 0,0-1 0,0 0 0,-1 0 1,1 0-1,-1 0 0,0 0 0,0 0 0,-1 0 0,0-4 0,1 3 5,-1 1 2,1 0 0,-1 0 1,0 0-1,0 0 1,-1 1-1,1-1 0,-1 0 1,0 1-1,0-1 1,0 1-1,0-1 0,0 1 1,-1 0-1,0 0 1,-4-4-1,4 4 3,0 0 7,-1 1-1,1-1 1,-1 1 0,0-1 0,0 1-1,0 0 1,0 1 0,0-1 0,0 1-1,-1 0 1,1 0 0,-7-1 0,5 1 3,-8 0 99,-7 5-42,-39 12 1,43-6-11,-1 7-37,0 1 0,-27 38 0,31-31 4,-31 105 16,44-128-49,0 0-1,1 0 1,0 0 0,-1 0 0,1 0 0,0 0 0,0 0-1,0 0 1,0 0 0,1 2 0,1 8 1,0-1 0,1 0 1,1 0-1,0 0 0,0 0 1,1 0-1,6 10 0,5-5 11,9 1-9,1 0 0,1-2 0,1 0 0,0-2 0,40 13 0,-38-19-3,33 4-1,13-3-356,84-4 1,-31-4-3226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6728,'5'8'31,"-1"0"1,0 0-1,0 0 0,0 0 1,-1 0-1,0 1 0,-1 0 1,0-1-1,0 1 0,1 17 1,-1 9 89,-3 45-1,-3 8-34,1-54-58,-17 161 310,29-205-191,10-16-1044,2-4-3663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5208,'68'81'296,"-52"-66"-215,115 72 30,-98-69-71,-11-6-24,25 12 4,86 30 0,-64-31-14,-1-3-4,35 9-22,-102-29 19,-1 0 0,0 1 0,0-1 0,1 0-1,-1 0 1,0 1 0,0-1 0,0 0 0,1 1 0,-1-1 0,0 0 0,0 1 0,0-1 0,0 1 0,0-1 0,0 0 0,0 1 0,0-1-1,0 0 1,0 1 0,0-1 0,0 1 0,0-1 0,0 0 0,0 1 0,0-1 0,0 0 0,-1 1 0,1 0-2,-3 6-5,1 0 0,-2-1 0,1 1 0,-1-1 0,0 0 0,0 0 0,-1 0 0,1 0 0,-1-1 0,-1 0 0,-7 7 0,-23 26-37,35-37 40,0 1 0,0-1 0,0 1-1,1-1 1,-1 1 0,0 0 0,1-1 0,-1 1-1,1 0 1,-1-1 0,1 1 0,0 0 0,0-1-1,0 1 1,0 0 0,0 2 0,1 4-7,-3 3 3,1-9 4,1 1-1,0 0 1,0-1-1,0 1 1,0 0 0,0 0-1,0-1 1,1 1-1,-1 0 1,1-1-1,0 1 1,1 3-1,6 14-24,1 0 1,0-1-1,15 21 0,37 51-36,-49-74 71,41 57-25,-17-20 20,-29-43 4,-2-1 0,0 1 0,0 0-1,-1 1 1,4 12 0,-8-12 77,-3-5-47,1-2-1,-1 1 1,0 0 0,0 0-1,0-1 1,-1 0 0,-4 5-1,-33 35 360,24-28-360,12-11-491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4 658 5384,'-1'5'16,"0"1"-4,1-1 0,-1 1 0,1 0-1,0-1 1,0 1 0,0-1 0,1 1 0,0-1 0,0 1 0,0-1 0,1 1 0,0-1 0,0 0 0,5 9-1,-6-13 13,0 0-1,0 0 0,0 0 0,0 0 0,0-1 0,0 1 1,0 0-1,0-1 0,1 1 0,-1-1 0,0 1 0,0-1 1,1 0-1,-1 0 0,0 1 0,0-1 0,1 0 0,1 0 1,19-3 30,-20 3-17,8-4 278,8-9-172,-1 0-1,16-16 1,-18 10 85,5-21-71,25-65-1,-35 68 19,8-43 236,9-116 1,-28 129-298,1 61-57,0 1 0,-1-1 0,1 0 0,-1 0 0,0 1 0,-1-1 0,1 0 0,-3-6 0,-2-2 17,4 7-13,-1 0 1,1 0-1,-1 1 1,-1 0-1,1-1 1,-1 1-1,0 0 1,0 1-1,-1-1 0,0 1 1,0 0-1,-6-5 1,11 9-54,-1 1 1,1 0-1,0 0 1,0 0-1,-1-1 1,1 1-1,0 0 1,0 0-1,-1 0 1,1 0-1,0-1 1,-1 1-1,1 0 1,0 0-1,-1 0 1,1 0-1,0 0 1,-1 0-1,1 0 1,0 0-1,-1 0 1,1 0-1,0 0 1,-1 0 0,1 1-1,-10 1 52,1 1 0,1 0 0,-1 1 0,-13 7 0,9 0 87,4 2-100,0 1 0,1 1 1,-9 21-1,14-17 20,3 6-39,2 0 1,6 30-1,-1-32 0,58 110 12,-47-104-33,31 44-1,15 5-3,-3-16 2,-9-22-3,-39-31-3,30 14 0,-43-23 1,0 0 0,0 0 0,1 0 0,-1 0 0,0 0 0,0 0-1,0 1 1,0-1 0,1 0 0,-1 0 0,0 0 0,0 0 0,0 0 0,1 0-1,-1 0 1,0 0 0,0 0 0,0 0 0,0 0 0,1 0 0,-1 0-1,0 0 1,0 0 0,0-1 0,0 1 0,1 0 0,-1 0 0,0 0 0,0 0-1,0 0 1,0 0 0,0 0 0,1 0 0,-1-1 0,0 1 0,0 0 0,0 0-1,0 0 1,0 0 0,0-1 0,5-3-1,-1 0 0,0 0-1,0 0 1,-1-1 0,1 0 0,-1 0-1,0 0 1,0 0 0,-1 0 0,0-1-1,0 1 1,0-1 0,1-5 0,47-152-1305,-21 64-5140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7624,'9'24'76,"0"0"-1,1 0 1,17 26 0,35 50 291,-55-89-356,105 168-956,-60-92-3855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4936,'0'0'41,"6"15"111,-3-4-74,-2-5-50,1 0 1,-1-1-1,0 1 0,0 0 1,-1 10-1,2 111 204,4 20-128,-6-134-86,1-1-1,0 1 0,1-1 1,3 13-1,0-4-4,10 36 6,-8-39 22,1-7-28,-1 0-1,1-1 1,1 0-1,11 10 1,-7-13 28,5-4-18,0 0 0,21 0 0,-24-5 51,9-8-20,25-13 0,-36 12 46,3-7-36,-2 0 0,-1-1 0,0-1 0,-1 0 0,14-31 0,2-26 249,-22 57-161,-2 4-8,1 1 0,14-28 0,-16 38-89,0 0 0,1 0 0,-1 0 1,1 0-1,7-6 0,-11 11-51,0 0 1,0 0-1,0 0 0,1 0 1,-1-1-1,0 1 1,0 0-1,0 0 1,0 0-1,0 0 0,1 0 1,-1 0-1,0 0 1,0 0-1,0 0 1,0 0-1,1-1 0,-1 1 1,0 0-1,0 0 1,0 0-1,1 0 0,-1 0 1,0 0-1,0 0 1,0 0-1,0 0 1,1 1-1,-1-1 0,0 0 1,0 0-1,0 0 1,0 0-1,1 0 1,-1 0-1,0 0 0,0 0 1,0 0-1,0 0 1,1 1-1,1 0 18,0 0 0,1 1-1,-1 0 1,0-1 0,0 1-1,0 0 1,0 0 0,2 3-1,15 29 91,-14-22-27,47 101 108,-39-89-98,13 8-32,38 41 1,-42-57-23,18 3-12,58 20 1,-67-33-9,9-3-4,65-6-1,-80-3-1,8-10-2,41-27-1,-56 26 2,0-8-6,30-55 1,-39 56-1,-8 19-6,9-28 5,-2-1 1,5-41-1,-11 49-7,5-36 39,-5 55-28,0 8-3,3 30-2,4 56 7,3 20-11,20 128-6,-25-190-15,54 197-6,-46-193-14,72 198-73,-79-226 80,37 116-119,-43-125 134,-4-10-19,-12-20-3,5 6 34,3 2-3,0 0-1,0 0 1,-5-13 0,-24-50-19,-12-29 22,-28-129 7,66 184 13,-23-191 18,29 190 22,6-183 32,1 190-6,28-108 40,-23 129-26,-5 13-77,1 0 0,0 0 0,1 0 0,0 1 0,0 0-1,13-11 1,-18 17-16,-1 0 0,1-1 0,-1 1 0,1-1 0,0 1-1,-1 0 1,1 0 0,0-1 0,-1 1 0,1 0 0,0 0 0,-1 0-1,1 0 1,0 0 0,-1 0 0,1 0 0,0 0 0,9 1 5,0 0-1,0 1 1,-1 0 0,1 1 0,10 4 0,-5 3 0,20 28-1,-27-27-5,0 0-1,-1 0 0,8 18 1,-7-7-2,-1 0 1,-1 0 0,-1 1 0,0 0 0,0 25-1,-4-15-5,-1-15 2,1 2 1,-2 0 0,0 1 0,-1-1-1,-1 0 1,-10 32 0,10-43-88,-1 8-117,-2 1 0,-1-1 0,0 0 0,-17 30 0,16-38-5238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2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5920,'31'-1'72,"-1"-3"0,0 0 0,32-10 0,80-26 245,-44 8-145,141-61 176,-227 87-246,1 0 0,-1-2 1,0 0-1,13-10 0,-17 12-49,-4 2-9,0 1 1,0-1-1,-1 0 0,1 0 0,-1 0 0,0 0 1,0-1-1,0 1 0,-1-1 0,1 0 0,-1 0 1,0 0-1,-1 0 0,1 0 0,-1 0 1,1-7-1,-1 8-15,0-13 286,-7-21 8,-1 0 0,-15-47 0,5 32-4,16 52-317,0-5 54,-1 0 0,0 0 0,0-1 1,0 1-1,-1 0 0,0 1 0,0-1 0,-1 0 0,1 1 1,-1 0-1,-6-6 0,8 9 52,-14 23 28,12-14-123,-1 6 62,4 7-40,0 0 0,3 28 0,3-27 20,61 184 96,-41-112-111,-11-40-7,3 0 0,40 86 1,-55-135-29,0 0 0,1 0 0,-1 0 0,1 0 0,0-1 0,0 1 0,0-1 0,1 1 0,-1-1 0,8 4 0,-7-4 0,4-2 36,2-4-31,-1-1 1,1-1-1,-1 1 0,0-2 1,9-5-1,-15 9-7,2-1 10,0 0-1,1-1 0,-1 0 0,-1 0 1,1 0-1,0-1 0,4-6 1,4-3 2,-1 1-4,-3 3 16,0 0 1,11-18-1,94-149 241,-108 168-201,3-4 10,-7 11-70,0 1 0,-1-1 0,1 1 0,0 0 0,0 0 0,0 0 0,0 0 1,0 0-1,0 0 0,0 0 0,0 1 0,0-1 0,0 1 0,0 0 0,0-1 0,1 1 0,-1 0 0,4 1 0,-5-1 0,4 0 2,1 1 0,-1 1 0,0-1 0,0 1-1,0 0 1,0 0 0,-1 0 0,1 1 0,0-1-1,-1 1 1,0 1 0,5 2 0,-4-1-2,2-1 3,0 1 0,0 0-1,10 10 1,-4-3-3,29 26-1,-26-24-8,2 0 1,0-2 0,0 0-1,1-1 1,34 15 0,-41-21-1,-9-3 0,0-1 0,0 0 0,0 0 0,1 0 0,-1 0 0,0 0 0,0-1 0,1 0 0,-1 1 0,6-2 0,1 1-5,-1 0 0,0-1 0,0 0 0,0-1 1,-1 0-1,1-1 0,0 0 0,13-6 0,-16 5 5,0 0 0,0 0-1,0-1 1,9-8-1,-13 11 3,-1 0-1,1 0 1,0 0-1,-1-1 1,1 1-1,-1-1 0,0 1 1,0-1-1,0 1 1,0-1-1,0 1 0,0-1 1,0-5-1,-3-1-4,-17-15 4,12 17 1,-1 1 0,0-1 0,-11-5 0,9 6 0,-1 0 0,-19-7 0,21 10 0,0 1 0,0-1 0,0 2 1,-10-2-1,-2 3 2,0 1 1,0 1-1,-23 4 0,39-5 0,-15 5 19,-73 43 11,92-49-31,0 1-1,0 0 1,0 0-1,-1-1 1,1 1 0,0 0-1,0 0 1,0 1-1,0-1 1,1 0 0,-1 0-1,-1 2 1,-4 7 3,0 1 0,-7 17 0,10-19-3,0 0-1,1 1 1,0-1 0,0 1-1,1 12 1,1-4 1,1 0 0,3 22-1,-1-24 0,0 0-1,10 28 1,-8-32-2,2 0 1,-1 0 0,2-1-1,-1 0 1,2-1 0,-1 1 0,1-1-1,14 11 1,-21-19-2,0 0 1,1-1-1,-1 1 1,0 0-1,0-1 1,1 0-1,4 2 1,27 10-6,71 17-1,-71-27-18,178-9-13,-165-1 6,187-58-10,-190 47 30,162-96-5,-169 87 13,44-43 4,-62 51 1,-1-1 0,19-26 0,-21 22 0,-1 0 1,-2-2 0,15-36-1,-25 57 3,-1-1 0,0 0-1,0 0 1,-1 0 0,0 0-1,0 0 1,0 0-1,-1 0 1,0 0 0,0 0-1,-2-9 1,1 10 0,2 5-2,-1-1 0,0 1 0,0 0 0,0-1 0,0 1 0,-1 0 0,1 0 0,0-1 0,0 1 0,0 0 0,0-1 0,0 1 0,0 0-1,0-1 1,0 1 0,-1 0 0,1 0 0,0-1 0,0 1 0,0 0 0,-1 0 0,1 0 0,0-1 0,0 1 0,-1 0 0,1 0 0,0 0 0,-1-1 0,-3-1 3,-1 0 1,0 0-1,0 1 1,1 0-1,-1-1 1,0 1-1,0 1 1,0-1-1,-1 1 0,-5 0 1,9 0-3,-18 4 58,-7 6-30,0 2 1,-38 23 0,62-33-17,0 0 0,0 0 0,0 1 1,0-1-1,0 1 0,-4 4 1,-10 12 35,-22 31 0,-7 33-20,46-83-30,-17 37 54,-59 149 14,64-151-48,-28 133 12,31-123-26,1-1-4,2 1-4,5-45 2,1 0 0,0 0 0,0 0 0,0 0 0,0 0 0,0-1 0,0 1-1,0 0 1,0 0 0,0 0 0,0 0 0,0 0 0,0 0 0,0 0 0,0 0 0,0 0 0,0 0 0,0 0-1,-1 0 1,1 0 0,0 0 0,0 0 0,0 0 0,0 0 0,0 0 0,0 0 0,0 0 0,0 0-1,0 0 1,0 0 0,0 0 0,-1 0 0,1 0 0,0 0 0,0 0 0,0 0 0,0 0 0,0 0-1,0 0 1,0 0 0,0 0 0,0 0 0,0 0 0,0 0 0,0 0 0,0 0 0,-1 0 0,1 0 0,0 1-1,0-1 1,0 0 0,0 0 0,0 0 0,0 0 0,-15-14-1545,-3-4-6175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1 577 4848,'2'-8'6,"0"0"0,1 0-1,0 0 1,0 1 0,1-1 0,0 1 0,0 0 0,1 0-1,0 1 1,0-1 0,1 1 0,6-6 0,-12 12-4,0 0 0,0 0-1,0 0 1,1 0 0,-1-1 0,0 1 0,0 0 0,1 0 0,-1 0-1,0 0 1,0 0 0,0 0 0,1-1 0,-1 1 0,0 0 0,0 0-1,1 0 1,-1 0 0,0 0 0,0 0 0,1 0 0,-1 0 0,0 0-1,0 0 1,1 0 0,-1 0 0,0 1 0,0-1 0,1 0 0,-1 0-1,0 0 1,1 0 0,4 3 8,0 0 1,0 0-1,-1 0 0,1 1 0,-1-1 1,0 1-1,1 0 0,4 8 0,-5-8 5,0 0-1,-1 0 1,0 1-1,0 0 1,0 0-1,0-1 1,3 10-1,2 5 4,28 60 36,15 26-2,-39-87-25,11 6-9,27 22 0,-33-36 2,4-4-11,0-1 1,33 3-1,-36-10 12,-2-3 2,-1-1 0,0-1 0,0 0 0,-1-1 0,0 0 0,0-2 0,15-13 0,4-10 26,-22 17 125,2-11-14,-2 0 0,-1-1 1,-1 0-1,5-30 0,-3-23 239,-8 41-171,7-63 568,-5 119-390,8 38-203,22 69-22,-23-96-107,5 0-43,2-1 0,36 40 0,-32-48-4,41 21-1,-45-30-23,0 0-1,23 7 0,-26-11 0,1-1 0,26 4-1,-32-7 0,0 0-1,0-1 0,20-2 1,-21 0-1,1-1 0,-1 0 0,-1 0 0,1-1 0,-1-1 1,1 1-1,-1-2 0,11-7 0,-5-2 7,-2-8-3,0 0 0,15-40 0,-21 36 17,1-27 31,-3 0-1,-3-94 1,-3 133-39,-1 0 24,0-1 0,-9-28 0,-2-9 17,-36-131 313,45 170-244,-3-5 27,4 21-105,0 13 4,1-1-40,-3 35 27,4-35-25,-1 8-4,2 1 0,0-1 0,2 1 1,5 30-1,29 117-1,-27-132-11,-2-13 2,6 23-12,37 90 1,11 2-51,-31-52-1230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2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8520,'0'0'0,"13"0"0,28 0 48,30-1 0,37-2 56,13-6 0,1-7-96,5-8 0,3-12-8,-2 4-6152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114 320 1264,'0'2'368,"0"5"-19,0-6 171,-2 1-317,-2 4-20,2-5-38,1 2 15,1-2 110,-1 0 0,1 0 0,-1 0 0,1 0 0,-1 0 0,0 0 0,1 0 0,-1 0 0,0 0 0,1 0 0,-1 0 0,-2 1 0,2-3-236,0 1 1,1 0-1,-1 0 1,0 0-1,1-1 0,-1 1 1,0-1-1,0 1 1,1 0-1,-1-1 1,1 1-1,-1-1 1,0 1-1,1-1 0,-1 0 1,1 1-1,-1-1 1,1 0-1,0 1 1,-1-1-1,1 0 1,-1 1-1,1-1 0,0 0 1,0 0-1,-1-1 1,-16-39 406,16 40-245,-1-1-97,-6-5-1,5 4 13,-2-3 8,4 4 1,-2 6-20,-2 1-81,1 0 0,1 1 0,-1-1 0,1 1 0,0 0-1,0 0 1,0 1 0,1-1 0,0 0 0,0 1 0,1-1 0,-2 12 0,3-13-16,-1 14 65,3 7-27,1-1 0,2 0-1,0 0 1,14 36 0,-14-48-33,-4-10-4,0 0 0,1 1 0,-1-1 0,1 0 0,0 0-1,0 0 1,0 0 0,0 0 0,1 0 0,2 2 0,-1-1 6,-1 1-6,1-1 0,0 0 1,0 0-1,0-1 0,1 1 0,-1-1 0,1 0 0,0 0 0,-1 0 0,2-1 0,-1 0 0,0 0 1,0 0-1,9 2 0,10-1 17,-1-2 0,0 0 0,0-1 0,1-1 0,31-6 0,0-8 2,-34 7 44,66-46 29,-74 40-16,5-10 0,-2-2 1,-2 0 0,14-32-1,-22 41-2,-1 0 1,-1-1-1,0 1 0,1-19 0,-4 25 33,-1 8-30,3 10-16,17 36-3,19 52-10,-26-74-31,31 27 4,-33-38-23,1 0 0,0-2-1,22 13 1,-12-10 1,40 14-1,-38-17-1,41 7 0,-43-12-1,41 1 0,-52-4 0,1-1 0,-1 0 0,1 0 0,11-4 0,-16 3 0,-1 0 0,0 0 0,-1-1 0,1 0 0,0 0 0,-1 0 0,10-8 0,-10 7 0,1-2 0,-1 1 0,0-1 0,-1 1 1,1-1-1,6-13 0,-4 2 2,0-1 0,-2 0-1,0 0 1,-1-1 0,3-32 0,-6 50-2,-1-28 20,-5-5-5,-15-56 0,10 69 20,-12-6-6,-37-37-1,38 47 26,13 12-35,-21-15 33,0 2 0,-55-24 1,-20 1 69,88 39-67,8 3-43,0 0 0,0 0 1,0 1-1,0 0 0,-14 6 0,22-8-11,0 0-1,-1 0 1,1 0-1,0 0 1,0 0-1,-1 1 1,1-1-1,0 0 1,0 0-1,-1 0 1,1 0-1,0 1 1,0-1-1,-1 0 1,1 0-1,0 0 1,0 1-1,0-1 1,-1 0-1,1 0 1,0 1-1,0-1 1,0 0-1,0 1 1,0-1-1,0 0 1,0 1-1,0-1 0,-1 1 1,1 2 1,0 0 0,1 0-1,-1 0 1,0 0 0,1 0 0,0 0-1,0 0 1,0 0 0,0 0 0,0 0 0,0-1-1,1 1 1,-1 0 0,4 4 0,8 4 19,14 1-477,0 0 0,55 15 0,11-2-6537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7984,'-9'142'-119,"9"-60"95,15 129-15,-1-140 35,-5-43-1,16 40 4,12 10 1,3-13 0,-4-21 0,-5-18 0,-30-25 0,0-1 0,0 1 0,1 0 0,-1 0 0,0-1 0,1 1 0,-1-1 0,1 1 1,-1-1-1,0 0 0,1 0 0,-1 1 0,1-1 0,2-1 0,-1 0 1,0-1-1,0 1 1,0-1 0,0 0-1,0 0 1,0 0 0,-1-1-1,1 1 1,-1-1 0,1 0-1,-1 1 1,0-1 0,0 0-1,1-3 1,0 2 2,6-9 15,-1 0 0,0 0 0,-1 0 0,7-18 0,0 0 111,-6 11-114,21-43 300,-25 57-263,-1-1 0,1 0-1,1 1 1,-1 0 0,1 0-1,10-9 1,-12 13-22,0 1 0,0-1 0,1 0 0,-1 1 0,1 0 0,0 0 0,-1 0 0,1 0 0,0 1 0,-1 0 0,1-1 0,0 1 1,0 0-1,-1 1 0,1-1 0,5 2 0,-4-1 8,11 3 177,-14-3-199,12 5 37,0 0-1,-1 1 1,1 1-1,-2 0 1,1 1 0,17 15-1,89 79 84,-46-44-49,-48-40-74,47 33 3,-44-35 11,44 18-1,-48-26-22,37 9-1,22-3 2,-2-10-2,-71-5-1,5 0 0,0 0 1,0 0 0,0-2 0,0 0 0,0-1-1,-1 0 1,20-8 0,-7 0 33,0-1-1,-1-1 1,43-29 0,-64 39-25,-1-1 0,1 1 1,0 0-1,0 1 0,0 0 1,1-1-1,-1 2 0,1-1 1,-1 0-1,1 1 0,-1 0 1,1 1-1,7-1 0,-3 1-3,-7 0-3,1 1-1,0-1 1,0 1 0,-1 0 0,1 0 0,0 0-1,-1 0 1,6 3 0,126 61 71,-70-41-73,-22-12-7,0-2 0,0-2 1,45 2-1,-72-9 2,-13 0-1,1-1 0,0 0 0,-1 0 1,1 0-1,0 0 0,-1-1 0,1 1 0,-1-1 0,1 0 1,4-2-1,-3 2-1,-1-1 1,1 1-1,-1-1 1,1-1-1,-1 1 1,0 0-1,0-1 1,0 0-1,0 0 1,0 0 0,-1-1-1,1 1 1,-1-1-1,0 0 1,0 0-1,-1 0 1,1 0-1,-1 0 1,3-6-1,-2 1 4,-1 0-1,0 0 0,2-15 1,-4 15 0,1-1 0,-1 1 0,-1-1 0,-1-10 0,0 11 0,-1-1 0,1 1 0,-2-1 1,-5-11-1,0 5 2,-1 1 0,-1 0-1,0 0 1,-1 2 0,-18-17 0,9 14 19,-4 3-9,-1 1 0,-51-15 0,48 23 15,0 7-16,0 0 1,-58 15-1,85-18-9,0 1-1,-1 0 0,1 0 0,0 0 0,0 0 1,-1 0-1,1 0 0,0 1 0,0-1 0,-1 2 1,-51 45 11,43-36-12,1 0-1,0 0 1,-12 23 0,10-9-2,0 0 1,2 0 0,-12 52-1,18-50-5,5-8 2,0 1 1,2-1 0,8 40-1,-10-59 2,-1 1 0,1-1 0,-1 1 0,1-1 0,0 1 0,0-1 0,0 1 0,-1-1 0,1 0 0,0 1 0,1-1 0,0 2 0,18 15-9,0-1 0,1-1 0,26 15 0,-43-28 1,0-1 0,0 0 0,0-1 1,0 1-1,7 1 0,48 11-31,64 7 1,-85-20-39,137-20-22,-144 11 42,-13 2 35,15-5-8,-1-2 0,60-32 0,-27 6-11,74-59-1,-122 83 42,-7 7 1,0-1-1,-1 0 0,12-15 0,19-25 1,0-7 1,5-12 1,-45 67 0,1 0-1,0 0 1,0 0 0,0 0 0,1 0-1,-1 0 1,0 0 0,0 1-1,0-1 1,1 0 0,-1 1 0,0-1-1,0 1 1,1 0 0,-1-1-1,1 1 1,-1 0 0,0 0-1,3 0 1,19 2 0,-21-1 0,11 3 6,-3 2-5,0 1 0,0 0 0,-1 0 0,1 1 0,-2 0 0,1 1 0,13 18 0,20 21 4,11 9-4,-14-20-4,-17-17-1,-1 1 0,-1 1 1,-1 1-1,29 44 0,-24-26-7,-24-41 10,0 0 0,0 1-1,0-1 1,0 1 0,0-1-1,0 1 1,0-1 0,-1 1-1,1-1 1,0 1 0,0-1-1,-1 1 1,1-1-1,0 0 1,0 1 0,-1-1-1,1 1 1,0-1 0,-1 0-1,1 1 1,-1-1 0,1 0-1,0 0 1,-1 1 0,1-1-1,-1 0 1,1 0 0,-1 0-1,1 1 1,-1-1-1,1 0 1,-1 0 0,1 0-1,0 0 1,-1 0 0,1 0-1,-2 0 1,-7-6-1,1 0 0,-1 0-1,1-1 1,0 0 0,1 0 0,0-1 0,0 0 0,-9-13-1,16 20 2,-1 0 0,0-1-1,1 1 1,-1-1 0,1 1-1,-1-1 1,1 1 0,0-1-1,0 1 1,-1-1 0,1 1-1,0-1 1,0 1 0,0-1-1,1 1 1,-1-1 0,0 1 0,1-3-1,1-2 1,9-33 0,13-10 0,11-7 0,9-4 0,10-2 0,-27 35 0,48-35 1,-57 52 6,-7 8-6,0 0 1,-1 1-1,1 0 1,0 1-1,-1 0 1,20 2-1,-29-1 0,1-1 1,-1 0-1,1 1 0,-1-1 0,1 1 0,-1-1 0,0 1 0,1 0 0,-1-1 0,0 1 1,3 2-1,22 17 9,40 42 0,-48-39 10,59 106 6,-66-103-11,-3-2-5,-2 1-1,0 0 1,-2-1-1,3 44 1,1 72-1171,-4-68-4799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6 388 5112,'5'5'208,"54"47"74,-54-48-219,1 0 0,0 0-1,0-1 1,0 0 0,0 0-1,0 0 1,1 0-1,-1-1 1,1 0 0,-1-1-1,1 0 1,0 0 0,7 0-1,-12 0-35,15-3 348,-9-1-231,0 2-88,0-2-1,-1 1 0,0-1 0,0 0 0,0-1 0,0 1 0,0-1 0,-1-1 1,1 1-1,9-10 0,6-10 121,0 0 1,-2-1 0,31-50-1,-41 58-146,-5 9-2,-1 0 0,-1 1 1,1-1-1,-1 0 0,2-11 0,1-3 67,7-43 1,-15 51 25,-6-3-34,-18-28-1,23 41-67,0 1 0,0 0 0,0-1 0,-1 1 0,1 0 0,-1 0 0,0 1 0,0-1 0,0 1 0,0 0 0,0 0-1,-7-2 1,4 1-1,-5 1 56,-6 2-50,0 1 1,0 1 0,-18 5-1,14 0 31,1 4-29,0 1 0,-39 29-1,58-39-20,0 0-1,0 0 0,0 0 0,0 0 0,0 0 0,1 1 1,-3 2-1,-22 42 18,-24 60 0,39-71-2,2 19-8,-2 63 1,14-88-6,16 35-1,-14-52-5,0 0 0,1 0-1,11 15 1,-10-17 0,0-2 1,1 1-1,14 13 0,-14-16 0,0 0-1,0-1 0,1 0 0,12 6 1,-11-7-1,0-2-1,1 1 1,-1-1 0,1-1 0,0 0 0,-1-1 0,1 1 0,21-2-1,-9-4-4,98-38 2,-97 29-3,98-75-4,-100 66 4,29-39-1,-37 39 6,20-37 1,1-24 0,-10 1 1,-21 69-3,20-69 20,-20 71-9,0 0 0,1 1 0,0 0 0,12-18 0,-16 27-3,1-1 0,-1 1 0,1 0 0,-1-1-1,1 1 1,0 0 0,-1 0 0,1 0 0,0 0 0,0 0-1,0 0 1,0 1 0,0-1 0,0 1 0,0-1 0,0 1-1,0 0 1,0 0 0,0 0 0,0 0 0,0 0-1,0 0 1,0 0 0,0 1 0,2 0 0,3 1 8,1 0 0,-1 1 0,0 0 0,8 5 0,-11-6-18,9 7 44,61 69 14,-57-57-30,0 0-1,20 34 0,12 19 5,-29-46-22,17 22 34,46 82 0,-63-91 42,-19-39 95,-1-8-105,0-36 40,3 18-72,0 0-1,8-25 1,-2 22 4,1 0 1,2 0 0,16-29 0,-17 35-18,5-7 128,75-106 69,-71 112-57,8-2-52,51-33 0,-77 55-96,0 1 1,0 0-1,1-1 0,-1 1 0,1 0 0,-1 1 0,5-2 1,30-5 86,65-2 0,-72 12 35,2 6-75,0 2 0,48 23-1,-77-32-54,-1-1-1,0 0 0,1 1 0,-1-1 1,0 1-1,0 0 0,0 0 1,0 0-1,0 0 0,1 3 1,14 15 45,22 35 1,10 40-18,-32-53 42,44 171 24,-54-172-91,-2 176-1542,-9-99-6192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3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99 3416,'-4'-4'120,"-23"-26"36,26 29-135,0 1 0,1-1 1,-1 0-1,0 0 0,0 1 0,0-1 1,0 0-1,0 1 0,0-1 0,0 1 1,-1-1-1,1 1 0,0 0 0,-1-1 1,-5-1 26,-34-13 213,-1 4-50,-1 2 1,-44-4 0,67 10-184,12 2 1,0 0 0,0 1 0,0 0 0,-12 1 0,-71 9 123,84-9-136,-1 1 0,1 1 0,-1 0 1,1 0-1,0 0 0,0 1 0,0 0 0,1 0 1,-1 0-1,-10 11 0,9-8 2,-7 8 83,-2 8-37,0 1 0,2 1-1,1 0 1,1 1 0,-10 30 0,9 1-14,12-53-26,1 1-1,0 0 0,1-1 1,-1 1-1,1 0 1,0-1-1,0 1 0,0 0 1,2 6-1,0 4 10,6 31 26,-1-30 101,1-6-117,0-1 0,1 1 0,0-1 1,17 13-1,-9-14 77,-7-5-77,2 0-23,0 0 0,0 0 0,0-1 0,0 0 0,0-1 0,0-1 1,0 0-1,13-2 0,125-23-752,-63 7-3328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4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66 5560,'-2'-2'24,"2"1"-16,-1 1 0,1-1 1,-1 1-1,0-1 1,1 1-1,-1 0 0,1-1 1,-1 1-1,0 0 1,0-1-1,1 1 0,-1 0 1,0 0-1,1 0 1,-1 0-1,0-1 0,0 1 1,1 0-1,-1 0 0,-1 1 1,1-1 9,-1 0 0,1 1 0,0-1 0,-1 0 0,1 1 0,0 0 0,0-1-1,0 1 1,0 0 0,0-1 0,0 1 0,0 0 0,0 0 0,0 0 0,0 0 0,-2 2 0,0 1 19,-5 2-7,4-3-6,1 0-1,0 0 1,1 0 0,-1 0-1,0 0 1,1 1 0,0-1-1,-3 6 1,0-1 40,-2 3-27,0 1 0,1 0 0,0-1 0,1 2 0,1-1 0,0 0 0,-4 19 0,-10 88 131,18-97-81,16 73 29,-16-94-112,0 0 1,0 0-1,1 0 0,-1 0 1,0 0-1,1 0 0,-1 0 1,1 0-1,0 0 1,-1 0-1,1 0 0,0 0 1,1 1-1,8 8 15,0 0-1,2-1 1,-1 0 0,16 9-1,-8-11 57,22-1-14,45 1-1,-58-8 75,110-27 73,-113 19-1,7-11-61,45-36 0,-59 37 74,1-13-64,23-48 1,-34 55 90,-5 11-202,4-14 163,3-47 1,-9 65-127,0-1 0,-1 0-1,-1 1 1,0-1 0,0 0 0,-1 1-1,-1-1 1,1 1 0,-6-12 0,5 13 79,1 5-97,1-1 1,-1 1 0,0 0-1,0 0 1,0 0 0,-1 0-1,1 0 1,-1 0-1,0 1 1,-7-7 0,9 9 135,0 1-196,1 0 0,0 0 1,0 0-1,-1 0 0,1 0 1,0 0-1,0 0 0,-1 0 1,1 0-1,0 0 0,0 0 1,-1 0-1,1 0 0,0 0 1,0 0-1,-1 1 0,1-1 1,0 0-1,0 0 0,-1 0 1,1 0-1,0 1 1,0-1-1,0 0 0,0 0 1,-1 1-1,1-1 0,0 0 1,0 0-1,0 0 0,0 1 1,0-1-1,0 0 0,0 1 1,0-1-1,0 0 0,0 0 1,0 1-1,0-1 0,0 0 1,0 0-1,0 1 0,0-1 1,0 0-1,0 0 0,0 1 1,0-1-1,0 0 0,0 0 1,0 1-1,0-1 0,0 0 1,1 0-1,-1 1 0,0-1 1,0 0-1,0 0 0,1 0 1,-1 1-1,0-1 0,0 0 1,0 0-1,1 0 1,-1 0-1,17 17 51,29 10-1430,7 1-5571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4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6640,'0'2'16,"0"5"1,0-3 7,0 2 9,3 52 50,3 0 0,13 57 0,-16-100-72,20 132 287,-4-80-148,-12-59-36,-2-5-91,0-1 1,1 0-1,-1 0 0,1 0 1,-1-1-1,1 0 1,0 0-1,-1 0 0,1-1 1,0 0-1,0 0 1,-1 0-1,1-1 0,0 1 1,-1-2-1,1 1 1,7-3-1,1 0 0,-9 3-6,0 0 1,0-1-1,0 0 0,-1 0 1,1 0-1,-1-1 0,1 0 0,4-3 1,90-71 160,-79 57-44,-14 13-102,7-8-1,-1-1 0,0 0 0,-1-1 0,-1-1 0,0 0 0,6-19 0,-2 3 13,-1 0 1,-2 0-1,-1-2 0,-2 1 0,3-39 0,-10 46 26,-8 99-46,8-19-18,8 20-3,-4-48 0,12 30-1,-7-30-1,15 29 0,-12-31-2,0-1 0,2 0 0,21 21 0,-21-28-19,2-4 7,1 0 0,28 10 0,-45-19 8,0-1 0,0 0 0,0 1-1,0-1 1,1 0 0,-1 0 0,0 1 0,0-1 0,0 0 0,0 0-1,0-1 1,1 1 0,0 0 0,9-2-118,-1-1-1,0 0 1,0-1-1,-1 0 1,1 0 0,-1-1-1,0 0 1,11-8-1,33-25-5022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4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5296,'1'-1'57,"5"-2"25,0 5 76,27 17 47,2-1 0,37 13 0,-54-23-134,-1 0 0,0 1 0,24 17 0,-35-22-50,10 10 147,-10-8-113,4 5 4,0 0-1,-1 1 0,0 0 0,-1 0 0,0 1 0,-1 0 0,6 15 0,55 169 862,-63-178-875,-4-13 5,1 1 0,-1 0-1,0 0 1,0-1 0,0 13 0,-1-18-44,0 17 214,0 0 0,0 0 1,-7 36-1,6-51 217,-2-5-210,0 0-205,1 1 0,-1 0 1,1-1-1,0 0 0,0 0 0,-1 1 1,1-1-1,-2-4 0,0 0 26,0-1 1,0 0-1,-5-12 0,-25-86 137,30 79-130,3-130 18,4 122-59,13-49-1,-11 64-12,1 0 0,14-31 0,-10 32-2,1 0 1,1 1-1,0 1 1,1 0-1,25-24 1,-14 23-13,110-44-11,-106 55-15,2 6 22,1 0-1,40 7 1,-48 0-36,-4 4 27,-1 0 1,32 28 0,-37-23-34,-1 7 35,-1 0 0,12 41 0,-18-36-9,7 131-9,-9-49 29,0-26 12,8 114 39,-11-197-36,0-1 0,0 1 0,1 0 0,-1-1 0,0 1 0,0-1 0,0 1 0,1 0 0,-1-1 0,0 1 0,1-1 0,-1 1 0,0-1 0,1 1 0,-1-1 0,1 1 0,-1-1 0,1 1 0,-1-1 0,1 1 0,-1-1 0,1 0 0,-1 1 0,1-1 0,-1 0 0,1 0 0,0 0 0,-1 1 0,1-1 0,0 0 0,1 1 3,26 3-1217,3-2-4881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4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6368,'9'19'77,"-1"1"-1,-2 0 1,1 0 0,-2 1 0,3 24-1,2 88 574,-9-110-591,1 113 540,-3-47-398,1 91-9,1-141-104,0-29-82,4 79 203,5 0-1,21 88 1,-6-63 536,-25-111-570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2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7352,'5'1'3,"0"1"0,0 0 0,0 0 0,0 1 0,0 0 0,0 0 0,-1 0 0,6 4 0,-1 0 7,3 0 1,0 1-1,0 1 1,-1 0 0,11 12-1,27 23 68,137 121 30,-127-119-103,-33-29 2,46 16-1,-44-23-4,46 9-1,124 8 4,-166-27-10,-9-3-170,1-2-1,-1 0 1,0-1-1,30-14 1,20-12-4205</inkml:trace>
  <inkml:trace contextRef="#ctx0" brushRef="#br0" timeOffset="1">1271 109 4664,'-7'-20'19,"0"0"-1,-19-36 1,20 50 61,-1 5-64,1-1-1,-1 1 1,1 0 0,-1 0-1,1 1 1,-1 0 0,-8 0-1,11 0 9,1 1 0,-1-1 0,1 0-1,-1 1 1,1 0 0,-1 0 0,1 0 0,-1 0-1,1 1 1,-6 3 0,-4 1 14,-2 0-9,10-4 0,0 0 1,0 1-1,0-1 0,0 1 1,0 0-1,1 0 1,-8 8-1,-74 74 255,71-64-56,9-11-140,0 0-44,0 0 0,1 0 0,0 0 0,1 1 0,0 0 0,1 0 0,0 0 0,0 0 0,-1 23 0,4-3 101,6 45 1,0-59 34,-2-9-139,0-1 0,1 1 0,0-1 0,1-1 0,9 10 0,-15-16-34,1 1 0,-1-1 0,1 0 0,-1 1 0,0-1 0,1 0 0,-1 0 0,1 1 0,-1-1 0,1 0 0,-1 0 0,1 0 0,-1 0 0,1 1 0,-1-1 0,1 0 0,-1 0 0,1 0 0,-1 0 0,1 0 0,0-1 0,16 0 63,0-1 0,29-8 0,-26 1 64,7-8-73,-1-1 0,29-26 1,-35 23 59,18-27 100,-3-2 1,-1-1-1,30-62 0,-63 111-27,-6 8-1,-15 18-117,12-7 112,-28 112 79,31-95-87,5 22-57,9 75 0,-9-126-101,1-1 1,0 1-1,0-1 0,1 1 0,-1-1 0,3 4 0,10 22-286,2 0-1,1-2 1,40 51 0,13 7-5976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4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8432,'0'0'190,"3"3"-59,18 25 22,-14-17-120,1 0 0,13 13 0,-14-18-29,1 1 0,15 10 0,-2-6-2,1-1 0,41 14 0,-60-23-3,8 3 0,1 0 0,-1-1 0,1 0 0,12 0 0,5 1 0,65 12 1,74 1 2,-139-18 12,-20 1-9,19-2 8,0-2 0,-1 0 0,47-14 0,67-30 56,-115 36 46,-8 3-51,3-2 4,0 0 0,-1-2 0,36-28 0,-34 22 75,26-28 0,-40 38-54,-1 0 1,0-1 0,0 0-1,-1 0 1,0 0-1,-1-1 1,7-18 0,-10 22-29,-1 1 1,0-1-1,0 0 1,-1 1-1,0-1 1,-1-8-1,1 14-49,0 1 0,0-1-1,-1 0 1,1 0-1,-1 0 1,1 0 0,-1 1-1,1-1 1,-1 0 0,0 1-1,1-1 1,-1 0-1,0 1 1,1-1 0,-1 1-1,0-1 1,0 1 0,0-1-1,1 1 1,-3-1-1,1 0 19,-4-2-10,0 0 1,1 1 0,-1 0-1,0 0 1,0 1-1,0-1 1,0 1 0,-1 1-1,1-1 1,0 1 0,0 0-1,0 1 1,-1-1 0,-6 3-1,2-2-11,-10 2 42,1 1-1,0 0 0,-28 11 0,26-8-37,-1 0 11,1 0 0,-1 2 0,-38 21 0,55-27-22,-13 9 13,-26 26 4,32-25-17,-23 30 1,23-24 0,-18 31-1,-6 32 0,23-44-8,1 0 0,3 2 1,-11 66-1,20-56-1,4-32-19,2-3 16,2-2 0,0 1 1,14 20-1,-8-23-23,5-1 21,0-2 0,0 0 0,24 6 0,-17-11-28,128-3-12,-120-3 32,45-11 4,116-36 0,-110 13 16,-77 34 0,14-8 2,0 0 1,-1-1 0,0-1-1,-1-1 1,29-27 0,63-68 25,-91 86 32,-9 10-31,5-6 2,-1-1 0,-1 0 0,0-2 0,12-27 0,-17 32-7,27-64 125,-32 69-111,0-1 0,-1 0 0,0 1 0,-1-1 0,1-24 0,-2 32-23,-1 0 0,-1 0 0,1 0 0,-1 0 1,0 0-1,0 0 0,0 0 0,-1 0 0,1 1 0,-1-1 0,0 0 0,-1 1 0,1 0 1,-6-7-1,2 3-6,4 6-2,0-1-1,0 1 1,-1-1-1,1 1 1,-1 0-1,0 0 1,1 0-1,-4-2 1,-8-4 24,0 1 1,0 0 0,-1 0 0,-22-6-1,-11 3 20,-13 3 14,55 7-54,0 0 1,0 0 0,1 1-1,-1-1 1,0 1 0,1 1-1,-1-1 1,1 1 0,-1 0 0,-8 4-1,2 6-4,4 2-2,6 5-3,3-15-2,0 0-1,0 0 1,1 0 0,0-1 0,0 1 0,0 0 0,0-1 0,1 0 0,-1 1 0,1-1 0,6 5 0,-7-5-1,6 5 0,1-1 0,-1 1 0,1-2 0,1 1 0,-1-1 0,18 7 0,-15-7-1,43 22-23,-38-21 16,-1 2 1,-1 0-1,22 16 0,-14-7-9,-1 1-1,0 1 1,-2 1-1,27 34 1,-40-44 13,-3-6-2,-1 1 0,0-1 1,-1 1-1,1-1 0,2 10 1,-3-5-3,1-1 0,-1 1 0,-1 0 0,0 0 0,0-1 0,-1 1 0,0 0 0,0 0 1,-1 0-1,-1 0 0,-3 11 0,2-10 4,-18 39-27,-11 7-3,16-31-46,-22 52-1,37-77 76,0 1-1,1-1 1,-1 1-1,1 0 1,0-1-1,0 1 1,-1-1-1,1 1 1,0 0-1,0-1 1,1 1-1,-1-1 0,0 1 1,0-1-1,1 1 1,-1 0-1,2 2 1,0 3-10,0 2 4,-2-7 6,1 1 1,-1-1-1,1 1 0,0-1 0,-1 0 0,1 1 0,0-1 1,0 0-1,1 0 0,-1 0 0,0 0 0,1 0 0,1 2 1,2 2-7,0-1 0,1 0 1,-1 0-1,1-1 0,0 0 1,0 0-1,8 4 0,0-5-54,-3-3 50,0-1 0,0 0 0,0 0 0,0-1 0,-1 0 0,1-1 0,-1 0 0,14-7 0,112-43-59,43-28-45,-152 64 68,7-10 18,43-44 0,-60 46-18,54-119-16,-27 38-32,-9 20 27,4-11-87,-39 96 156,1 0 0,-1 0 1,1 0-1,-1 1 0,1-1 1,-1 0-1,1 0 0,0 0 1,0 1-1,-1-1 0,1 0 1,0 1-1,0-1 0,0 1 1,0-1-1,-1 1 0,1-1 1,0 1-1,0-1 0,0 1 1,0 0-1,0 0 1,0-1-1,2 1 0,-2 0 10,-1 0-7,1 0-1,-1 0 0,1 0 1,0 1-1,-1-1 0,1 0 1,-1 0-1,1 0 0,-1 1 1,1-1-1,-1 0 0,1 1 1,-1-1-1,0 1 0,1-1 0,-1 0 1,1 1-1,-1-1 0,0 1 1,1-1-1,-1 1 0,0-1 1,0 1-1,1 0 0,0 1-2,37 61-79,-27-44 53,0-1 0,21 27 1,-21-31 20,-7-8-7,1-1 0,0 0 1,1 0-1,-1 0 1,13 8-1,46 30-98,-53-37 72,-1 0 0,1-1 0,0 0 0,24 7 0,0-10-5,-33-1 34,0-1 0,0 0 0,-1-1 0,1 1 0,0 0 0,0 0-1,0-1 1,0 1 0,-1-1 0,1 1 0,0-1 0,-1 0 0,1 0 0,0 0-1,-1 0 1,4-2 0,1-2-17,1 1 11,-5 4 13,0-1 0,0-1 0,0 1 0,0 0 0,0 0 0,-1-1 0,1 1 0,-1-1 0,1 0-1,-1 1 1,1-1 0,-1 0 0,2-3 0,1-3-1,0-1-1,0 1 1,-1 0-1,0-1 1,-1 0 0,0 0-1,0 1 1,-1-1 0,0 0-1,-1 0 1,0 0-1,-2-15 1,1 17 7,0 0-1,-1 0 1,0 0 0,-4-10 0,1 8 0,0 1 0,-1 0 0,0 0 0,0 1 1,-1 0-1,0 0 0,-13-11 0,2 7 8,-100-29 9,89 34-3,-119-8 4,119 15-3,-104 22 12,108-13-7,-99 64 9,100-53-1,-85 125 17,106-142-39,0 1 0,0-1 0,1 1-1,0 0 1,-2 5 0,-6 26 12,1 1 0,-6 47-1,15-82-14,-1 0 0,1 0 0,0 1 0,0-1 1,0 0-1,1 0 0,-1 0 0,0 0 0,1 0 0,1 4 0,-2-6-3,3 10 6,1 0 1,0 0 0,0 0-1,8 10 1,-4-8-3,2 0 0,20 19 0,-30-31-4,25 20 28,131 61 13,-119-68-27,180 29 0,-167-39-19,242-12-1226,-127-3-4915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4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609 936 6008,'14'-41'0,"-6"12"0,-7 27 0,-1 0 0,1 0 0,-1 0 0,0 0 0,0 0 0,0 0 0,0 0 0,0 1 0,-1-1 0,0-3 0,1 3 0,-1 1 0,0-1 0,0 1 0,1-1 0,-1 1 0,0 0 0,0 0 0,-1-1 0,1 1 0,0 0 0,0 0 0,0 0 0,-3-1 0,0-1 0,0 2 0,0-1 0,0 0 0,0 1 0,0-1 0,-7 0 0,-3 1 2,1 0 0,-1 1 0,1 1 0,-1 0 0,-18 4 0,27-4 10,-1 0 0,1 0 0,-1 1 1,1-1-1,0 1 0,0 1 0,0-1 0,-5 4 1,-7 3 3,1-1 3,3-2 49,0 1 0,-17 12 0,-151 126 689,161-127-715,-31 30 350,40-37-238,3-3-83,0 0-1,0 0 1,1 1 0,0 0 0,0 0-1,1 1 1,-7 13 0,11-17-23,0-1 0,0 1 1,1-1-1,-1 1 0,1 0 1,1 0-1,-1 9 0,5-7 206,1-4-211,0-1 0,0 1 1,0-1-1,1 0 0,-1-1 1,1 1-1,10 2 0,0-3 172,10-6-117,-1-1 0,27-7 1,-28 1 61,99-70 49,-120 78-197,0 1 1,0-1-1,0 1 1,0-1-1,0 0 0,2-5 1,31-43 40,33-61 0,-51 73-39,23-62-1,0-20-10,-25 55-5,11-92 1,-24 116-12,-8-163-14,1 169-25,-1 8 8,-17-51 0,19 70 28,0 0-1,-1 0 0,0 1 0,0-1 1,-1 1-1,0 0 0,-1 0 0,1 1 1,-1-1-1,-14-11 0,10 16-15,1 3 23,0 2 1,-1-1-1,-17 7 0,15-1 4,-16 24 4,21-23 1,2 1 0,-1-1 0,-7 19 0,2 5 0,1 1 1,-8 53-1,18-85 0,-13 88 12,10-56-11,-6 53 2,6-51 4,0 162 2,4-155-2,29 280 15,-26-293-21,-2-14 2,0 0 0,9 27 0,29 84 6,-30-103-2,8 4-3,28 33 1,-45-59-4,0 0-1,0 1 1,0-1-1,0 0 1,0-1-1,0 1 1,0 0-1,1 0 1,-1 0 0,0-1-1,3 2 1,17 5-293,0 0 0,0-2 0,39 6 0,14-1-5588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4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61 142 7088,'15'20'177,"-11"-18"-81,5 3 0,-4-2-25,5 2-10,-5-3-10,2 1-6,-6-3-42,-1 1 0,1 0 0,-1 0 0,0-1-1,1 1 1,-1 0 0,0 0 0,0 0 0,1 0 0,-1 0 0,0-1 0,0 1-1,0 0 1,0 0 0,0 0 0,0 0 0,0 0 0,-1-1 0,1 2 0,0-1 0,0 1 4,0 0-1,-1 0 0,1 0 0,-1 0 0,1 0 0,-1 0 1,0 0-1,0 0 0,1 0 0,-1 0 0,-1 0 1,1-1-1,0 1 0,0 0 0,-1-1 0,1 1 0,-1-1 1,1 1-1,-1-1 0,0 0 0,1 1 0,-1-1 0,0 0 1,0 0-1,0 0 0,0-1 0,0 1 0,0 0 1,0-1-1,0 1 0,-4-1 0,2 1 8,0-1 1,0 0-1,0 0 0,0-1 1,0 1-1,0-1 0,0 0 0,0 0 1,0 0-1,0 0 0,0-1 1,1 1-1,-1-1 0,-5-3 0,9 4 2,-1 0-1,0 0 0,0 0 1,1 0-1,-1 0 0,0 0 1,1 0-1,-1 0 0,1 0 0,-1 0 1,1 0-1,0 0 0,-1 0 1,1 0-1,0-1 0,0 1 1,0 0-1,0 0 0,0 0 1,0 0-1,0-1 0,1-1 0,-1 0 20,7-26 54,2 15 166,16-12-508,2 2-1,34-26 1,18-8-5100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62 6552,'0'0'216,"-5"-4"-36,-1 0-74,0 0 1,0 1 0,-1-1-1,0 1 1,1 0 0,-10-2-1,2 0-56,7 3 11,1-1 0,-1 1 0,-1 1 0,-10-2 0,-108-11 260,83 13-221,0 1-1,-46 8 0,62-6-75,-10 3 76,-135 27 36,143-24-56,-83 39 26,96-36-52,7-1-40,1 0 0,0 0 0,0 1 0,-9 18 0,16-28-11,0 0 0,1 0-1,0 1 1,-1-1-1,1 0 1,0 0-1,-1 0 1,1 0-1,0 0 1,0 1 0,0-1-1,0 2 1,1 8 4,0 0 0,1 0 1,1 0-1,-1 0 0,7 15 1,2-11 12,8 0-14,1-1 1,0-1 0,22 11-1,78 27 22,-24-12-18,-22-6-4,-3 5-3,-22-1 2,-21-6-3,-26-29-2,0 1 0,-1-1 0,1 1 0,-1 0 0,0-1 0,0 1 0,1 5 0,-2-7 0,1 1 0,-1-1 0,0 0 0,0 1 0,0-1 0,0 1 0,-1-1 0,1 1 0,0-1 0,-1 1 0,1-1 0,-1 0 0,1 1 0,-1-1 0,-1 2 0,0 1 0,-1-1 0,0 1 0,0-1 0,0 0 0,0 0 0,0 0 0,-7 3 0,-6 4 0,-31 15 0,-37 7 0,-10-9 0,8-9 0,21-6 0,15-6 0,16-4 0,32 2-61,0 0 0,0-1 0,0 1 0,1-1 0,-1 1 0,0-1 0,1 1 0,-1-1 0,0 0 0,1 0 0,-1 0 0,1 0 0,-1 0 0,1 0 0,0 0 0,-1 0 0,-1-3 0,-4-6-5425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0 5920,'-32'3'7,"20"-2"7,1 0 1,0 1 0,-20 6-1,-107 43 83,109-34 38,-104 99 60,110-87-54,-76 134 56,84-130-82,-31 115 41,45-146-148,1 1-1,-1-1 1,1 1-1,0-1 1,0 0-1,-1 1 1,2-1 0,-1 4-1,3 14 17,1 0 1,1-1-1,11 31 0,-15-49-19,0 1-1,-1-1 0,1 1 0,0-1 0,0 1 0,0-1 0,0 0 0,0 0 0,0 1 0,0-1 1,0 0-1,2 1 0,16 12 13,0-1 1,1-1 0,35 17-1,-25-21 17,39 0-436,76-2 0,-15-6-3818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33 6640,'-58'1'10,"38"3"44,-124 45 35,112-33 39,24-12-101,-23 15 42,0 0 1,2 2-1,-47 43 0,-123 137 408,194-191-362,5-5-100,1-1-1,-1 1 1,1 0-1,0-1 1,0 1-1,0-1 1,1 1-1,-1-1 1,1 0 0,4 7-1,-6-11-9,1 1 0,-1 0 0,1 0 0,-1-1 1,1 1-1,-1 0 0,1-1 0,-1 1 0,1-1 0,0 1 0,-1-1 0,1 1 0,0-1 0,-1 1 1,1-1-1,1 1 0,9 3 12,-1 0 0,1-1 0,0 0 0,0-1 0,0 0 1,16 1-1,-2-6 63,127-39 29,-119 27-41,130-97 29,-134 84-43,82-114 26,-97 117 1,-9 14-87,23-54 202,-25 59-153,-1-1 0,0 0-1,0 1 1,-1-1 0,0 0 0,0 0 0,-1 0 0,0-8 0,-7 1 342,7 14-377,0 0-1,0 0 0,-1 0 0,1-1 1,0 1-1,-1 0 0,1 0 0,0 0 0,0 0 1,-1 0-1,1-1 0,0 1 0,-1 0 1,1 0-1,0 0 0,-1 0 0,1 0 0,0 0 1,-1 0-1,1 0 0,0 0 0,-1 0 1,1 0-1,0 0 0,-1 0 0,1 1 0,0-1 1,0 0-1,-1 0 0,1 0 0,0 0 1,-1 0-1,1 1 0,0-1 0,0 0 0,-1 0 1,1 1-1,0-1 0,0 0 0,0 0 1,-1 1-1,1-1 0,-45 66 270,32-45-122,-36 105 57,44-99-104,5-3-72,1 1 1,1-1-1,5 27 0,1-31 19,0-9-40,0 0-1,1 0 1,1-2 0,18 17-1,-27-25-13,0 0 0,0-1 0,0 1 0,0 0 0,0-1 0,0 1 0,0-1 0,0 0 0,0 1 0,0-1 0,0 0 0,0 1 0,2-1 0,12 1-216,1 0 0,-1-1 0,0-1 0,1 0 0,15-4 0,32-6-6311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55 7536,'-26'-53'530,"25"51"270,4 5-490,7 7-224,-1-1 1,-1 1 0,0 1 0,7 12 0,24 44 25,-34-60-112,20 38 150,-9-18-96,-2 1-1,13 34 1,-23-52-41,14 32 92,-2 0 0,11 54 0,-26-94-94,-1-1 0,1 1 0,-1-1 0,0 1 1,1-1-1,-1 1 0,0 0 0,0-1 0,0 1 0,0-1 0,-1 1 0,1-1 0,0 1 1,-1-1-1,1 1 0,-1-1 0,1 1 0,-1-1 0,0 1 0,0-1 0,1 0 0,-1 1 1,0-1-1,0 0 0,0 0 0,-1 0 0,1 0 0,0 0 0,0 0 0,0 0 0,-1 0 1,1 0-1,-1 0 0,1-1 0,0 1 0,-1-1 0,1 1 0,-3 0 0,3-1-3,0 0 0,0 0 0,0 0 0,0-1 0,0 1-1,1 0 1,-1 0 0,0 0 0,0-1 0,0 1 0,1-1 0,-1 1-1,0 0 1,0-1 0,1 1 0,-1-1 0,0 1 0,1-1 0,-1 0-1,0 1 1,0-2 0,-1 0 13,-1-1-8,0 1 0,1-1 0,-1 0 0,1 0 0,-1-1 1,1 1-1,0 0 0,0-1 0,0 1 0,1-1 0,0 0 1,-1 1-1,1-1 0,0 0 0,0-7 0,2-30 21,4 23 46,47-91 30,-37 81-63,2 0 0,1 1-1,30-36 1,-36 48-24,67-70 30,-75 81-49,0 1 0,0 0 1,0 0-1,1 0 0,-1 0 0,1 1 1,-1-1-1,1 1 0,0 1 0,0-1 0,0 1 1,0-1-1,0 1 0,1 1 0,4-1 0,-4 0 0,9 3 17,-6 2-15,0 0 0,0 1-1,0 0 1,0 0 0,14 13 0,-21-17-5,-1 0 1,0 0 0,0 0-1,0 0 1,-1 0 0,1 0-1,0 0 1,0 0 0,-1 1-1,1-1 1,0 2 0,13 33 10,10 48 1,-4 22 0,-3-23-11,-11-65-3,0 0 1,1 0-1,1-1 1,13 23-1,-9-26-11,-2-5-223,0-1 0,0 0 0,0-1 0,1 0-1,16 7 1,20 8-6771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166 201 6552,'0'-42'387,"3"0"0,12-74 0,-19 137-182,-3 30 29,-2 105 0,8-117-99,11 185 53,-6-176-80,15 214 43,-14-209-71,17 168 28,-17-187-48,4 3-20,24 56 1,-21-75 6,1-5-31,0-1 1,1-1 0,18 12-1,-16-17 38,1-5-27,-1-1 1,31-4-1,-32-1 68,0-3-57,-2-1-1,1 0 1,16-15 0,-19 8 123,0-10-81,-2-1 1,7-29-1,-14 28 134,-14-146 86,4 136-79,-67-145 87,54 150-121,-114-113 59,103 121-132,16 14-72,-14-11-1,-1 1 1,-1 2-1,-37-16 1,34 21 5,-54-24 44,109 32-64,37-6-16,13-2-5,40-8-4,19-8-2,11-8 0,151-39-1443,-144 40-5770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6816,'-7'8'62,"1"-1"1,1 1-1,-1 1 1,1-1-1,0 1 1,-4 14-1,4-13-31,-5 13 88,1 0 1,2 1-1,-9 41 1,11-42-78,-24 85 311,-8 43-181,-2 91-32,34-188-73,9 202 23,2-208-35,46 175 22,-39-183-42,8 1-10,46 69 1,-66-108-24,1 0 0,0 0 1,0 0-1,-1 0 1,1 0-1,1 0 0,-1 0 1,4 2-1,17 9 8,0 0 0,1-2 0,30 10 0,-51-20-5,-1 0 0,1-1 1,-1 1-1,1-1 0,-1 0 0,1 1 0,0-1 1,2-1-1,12 0-170,-1-1 0,1 0-1,-1-1 1,0-1 0,28-11 0,19-11-5068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6008,'-3'22'-2,"-2"18"-3,5 83 2,0-109 1,0-1-1,1 0 0,5 23 0,-1-11 1,-2-2 4,11 42 52,19 44 34,-31-102-94,1-1-1,-1 0 1,1 1-1,1-1 1,-1 0-1,1-1 1,0 1-1,0-1 1,1 0-1,0 0 1,0 0 0,0 0-1,9 5 1,-4-2-340,30 25-3267</inkml:trace>
  <inkml:trace contextRef="#ctx0" brushRef="#br0" timeOffset="1">338 26 7712,'-4'14'30,"0"0"0,1 0 0,0 1 0,1-1 0,0 1 0,2 26 0,0-26 16,0 16 155,24 119 48,-15-125-235,65 89-4,-55-95-36,-3-7-174,0 0 0,1-1 0,1-1 0,19 8 0,20 4-4640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2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32 2784,'0'0'473,"-5"-3"-74,-6-2-203,0 0 0,0 1 1,-1 1-1,1-1 0,-1 2 1,0 0-1,-21-1 0,9 2-98,1 2 0,-33 4 0,30 1 103,-22 10-28,0 2-1,-70 37 0,68-20-122,33-20 70,-43 59 38,58-72-149,1 1-1,-1-1 0,1 0 0,-1 1 0,1-1 0,0 1 0,0 0 0,0-1 0,0 1 0,0 0 0,1 0 0,-1-1 0,1 1 0,0 0 0,0 0 0,0 0 0,0 0 1,1-1-1,-1 1 0,1 0 0,1 4 0,3 1 32,-2-4-31,4 3-2,0-1 0,0 0 0,0 0 0,1-1 0,0 0 0,0 0 0,16 7 0,28 11 12,16 3-14,3-5 0,-1-1-2,-11 0 2,-54-18-4,0 0-1,0 1 0,0 0 0,-1 0 1,9 6-1,-11-7 0,0 0 0,0 1 0,0-1 0,-1 0 0,1 1 0,-1-1 0,1 1 0,-1-1 0,1 4 0,-1-5 0,-1 0 0,1 1 0,-1-1 0,0 0 0,0 1 0,1-1 0,-1 0 0,0 1 0,0-1 0,-1 0 0,1 1 0,0-1 0,0 1 0,-1-1 0,1 0 0,-1 3 0,-1-2 0,0 1 0,0-1 0,1 0 0,-2 0 0,1 1 0,0-1 0,0-1 0,0 1 0,-5 2 0,-42 24 1,-12-3 4,-1-7-3,45-13-115,0-2 0,0 0 1,0 0-1,-1-2 0,1 0 0,-35-3 0,37 0-3793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0 5832,'-3'5'-8,"-10"11"-4,-1-1 1,-1 1 0,-24 18-1,-20 15 10,-76 94 6,110-110 16,5-6-6,-16 23 28,-43 76-1,53-81-6,-43 78 91,55-95 21,2 0 0,-17 52 1,26-71-144,2-6-64,1 0 1,-1 0-1,1-1 1,-1 1 0,1 0-1,0 0 1,0 0 0,1 6-1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6192,'0'0'281,"22"7"527,-15-4-540,-3-1-40,4 3-13,-6-2-30,1 2-10,26 49-887,-10-22-4288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9144,'7'10'38,"-6"-8"125,0-2-118,1 0 0,-1 0-1,1 0 1,-1-1 0,1 1 0,-1-1-1,1 1 1,-1-1 0,1 1 0,-1-1-1,1 0 1,-1 1 0,2-2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14 3952,'-2'-1'45,"0"-1"1,0 1-1,0 0 1,0-1-1,0 1 1,0 0-1,-1 0 1,1 1-1,0-1 1,-1 0-1,1 1 1,0-1-1,-1 1 1,1 0-1,-1 0 0,1 0 1,-1 0-1,1 0 1,0 1-1,-4 0 1,-17 0 215,-39-3-101,-52 6-49,93-2-95,1 1 0,0 0 0,0 1 0,-29 11 0,27-8-10,14-5 3,-1 1-1,1-1 1,0 2 0,0-1-1,-12 7 1,1 1-1,-52 26 111,61-32-113,-142 73 444,138-70-420,7-4 17,1 1-1,0-1 1,0 1 0,-10 11 0,-36 41 222,50-54-243,0 0 0,1 0 0,-1 0 1,1 0-1,0 1 0,0-1 0,0 1 0,0-1 0,1 1 0,-1-1 0,1 1 0,0-1 0,0 1 1,0 0-1,1 5 0,0-4 4,3 8 118,5 0-96,1-1 1,0 0-1,22 19 0,-19-21-3,1 0 0,0-1 0,0-1 0,1 0 0,25 9-1,-22-9-14,7 1 134,-18-7-126,21 5 54,0-1-1,0-1 1,47 2-1,169-5 604,-227-3-661,39-7 208,5-7-1132,-37 8-4740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77 208 8344,'5'-2'88,"11"-5"18,-16 7-101,1 0-1,-1 0 1,0 0-1,0 0 1,0 0-1,0 0 1,0 0-1,0 0 1,0 0-1,0 0 1,1 0-1,-1 0 1,0 0-1,0 1 1,0-1-1,0 0 1,0 0-1,0 0 1,0 0-1,0 0 1,0 0-1,0 0 1,1 0-1,-1 0 1,0 0-1,0 0 1,0 0-1,0 0 1,0 0-1,0 1 1,0-1-1,0 0 1,0 0 0,0 0-1,0 0 1,0 0-1,0 0 1,0 0-1,0 0 1,0 1-1,0-1 1,0 0-1,0 0 1,0 0-1,0 0 1,0 0-1,0 0 1,0 0-1,0 0 1,0 0-1,0 1 1,0-1-1,0 0 1,0 0-1,0 0 1,0 0-1,0 0 1,0 0-1,0 0 1,-1 0-1,1 0 1,0 0-1,0 0 1,0 1-1,0-1 1,-4 8 52,-19 43 267,-29 88 0,46-120-302,3-12 8,1 0 0,0 1 0,1-1 0,-2 12 0,-1 39 134,5-58-160,-1 1-1,0-1 1,0 1-1,1-1 1,-1 1-1,0-1 1,1 0 0,-1 1-1,0-1 1,1 0-1,-1 1 1,1-1-1,-1 0 1,0 0 0,1 1-1,-1-1 1,1 0-1,-1 0 1,1 0-1,-1 1 1,1-1 0,-1 0-1,1 0 1,-1 0-1,1 0 1,-1 0-1,1 0 1,-1 0 0,1 0-1,-1 0 1,1 0-1,-1-1 1,1 1-1,-1 0 1,0 0 0,1 0-1,-1 0 1,1-1-1,-1 1-2,25-14-1161,0-5-4713</inkml:trace>
  <inkml:trace contextRef="#ctx0" brushRef="#br0" timeOffset="1">359 1 8520,'-2'37'-66,"-1"0"0,-11 45 0,3-22-8,0 31 50,3 84 25,10-145 7,1-12-164,2-1 0,1 1-1,0-1 1,1 0 0,16 29 0,16 18-4604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4:5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0 8248,'0'0'0,"-4"9"0,-8 20 144,-18 22 0,-21 32-64,-20 23 0,-25 17-80,9-2 0,16-27 0,-1-1-6048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328 611 5384,'0'0'3776,"-7"-4"-3610,-30-24 21,1-1 0,-37-37-1,57 51-172,-25-29 87,30 31-60,0 2-22,1-1 0,1-1 1,0 0-1,0 0 0,1-1 1,-6-15-1,-20-70 69,31 82-40,4 3-34,1 1 0,0 0 0,1 0-1,5-16 1,1 15 20,8-2-12,34-25 1,-34 33 5,7 0-9,0 2 1,1 1-1,0 1 1,45-2-1,-54 6-15,-8 0-2,-1 0-1,1 1 1,-1 0-1,1 0 1,9 4 0,29 8 4,-38-11-5,-1 2-1,0-1 0,0 1 0,11 8 1,-11-6-2,-1 0 1,0 0-1,0 1 1,-1 0-1,1 0 1,-2 0 0,1 1-1,6 15 1,-6-5-19,-5 12 7,-7 49 0,6-69 0,0 0 1,-2-1-1,1 1 1,-8 18-1,1-4 3,1 2 3,2-8-12,0-1-1,-10 22 1,6-18-4,0 5 6,-2-2-1,0 0 0,-29 41 0,-104 119-82,132-167 95,6-7-3,0 1 1,0 0 0,-6 13 0,4-4-5,1-1 0,0 1 0,2 0 0,0 1 0,1-1 1,-2 28-1,10-8 3,2-26-12,2-4 12,0 0 1,1-1 0,12 12-1,-9-14-18,5-4 14,0 0 0,25 0 0,-26-5-7,22-12 4,-31 11 15,0 0-1,-1-1 1,1 0-1,8-7 1,-8 5 0,0-1 1,-1 0-1,0 1 1,0-2-1,0 1 1,-1 0-1,0-1 1,4-11-1,0-4 8,6-31 0,-11 41-3,13-67 335,-9 90-67,9 28-71,24 75 0,7 46 95,-36-117-264,-1-3 108,38 207 63,-43-218-1488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0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791 113 3232,'-3'-4'128,"-1"-1"-136,-1-1 94,0 0-1,0 0 0,-1 0 0,1 1 1,-1 0-1,-9-6 0,6 5-47,5 3-1,0 1-1,0 0 1,0 0-1,0 0 1,0 1 0,0-1-1,-7-1 1,-1 0 66,-6-3 3,-1 1-1,0 1 1,0 1 0,-31-2 0,-194-2 670,218 5-745,13 1 21,1 1 0,0 0 1,-17 3-1,0 1 86,-43 11-1,59-11-89,0 0 0,-1 0 1,2 2-1,-1 0 0,0 0 0,-11 8 0,24-13-41,-1-1 1,1 0-1,-1 1 0,1-1 1,-1 0-1,1 1 0,0-1 1,-1 1-1,1-1 0,-1 1 1,1-1-1,0 1 1,-1-1-1,1 1 0,0-1 1,0 1-1,-1-1 0,1 2 1,-2 5 19,1 0 0,0 0 1,0 1-1,0-1 0,1 0 0,1 13 0,5-5 87,7 3-52,1 0 0,1-2 0,30 29 0,47 31 28,-69-60-76,103 42 0,-98-51-19,125 8-835,-71-9-3353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0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5024,'0'0'0,"0"0"0,1 0 0,-1 0 0,0 0 0,0 0 0,1 0 0,-1 0 0,0 0 0,0 0 0,1 0 0,-1 0 0,0 0 0,0 0 0,1 1 0,-1-1 0,0 0 0,0 0 0,0 0 0,1 0 0,-1 0 0,0 0 0,0 0 0,0 1 0,1-1 0,-1 0 0,0 0 0,0 0 0,0 1 0,0-1 0,1 0 0,-1 0 0,0 0 0,0 1 0,0-1 0,0 0 0,0 0 0,0 1 0,0-1 0,-5 29 32,6 63 88,-4 36-7,2 91 401,1-207-453,0 27 30,0 19 447,2 1 1,14 85-1,-15-135-483,0-6-2,-1-1 0,0 0 0,1 0 0,-1 0 0,1 0 0,0 0-1,0 0 1,0 0 0,0 0 0,0 0 0,3 3 0,-4-5-37,1 1 0,0-1 0,-1 0 0,1 0 0,0 0 0,0 0 0,-1 0 0,1 0 0,0 0 0,-1 0 0,1-1 0,0 1 0,-1 0 0,1 0 1,0-1-1,-1 1 0,1 0 0,0-1 0,-1 1 0,1 0 0,-1-1 0,1 1 0,-1-1 0,2 0 0,7-9 33,0 1 1,-1-1-1,0-1 0,-1 0 1,0 0-1,-1 0 0,0-1 1,-1 0-1,7-20 0,-7 16-39,10-25 34,-2 13-25,2 1 0,1 1 0,24-32 0,-36 54-18,0 0-1,0 0 1,0 1 0,0 0 0,10-6 0,-12 8-1,0 0 1,0 0-1,1 0 1,-1 0-1,0 0 0,1 1 1,-1-1-1,1 1 0,-1 0 1,1 0-1,-1 0 1,1 0-1,2 0 0,-1 1 1,0 0-1,0 1 0,1-1 1,-1 1-1,0 0 0,0 0 0,0 0 1,4 3-1,-1 1 1,0-1 1,-1 1-1,12 13 0,16 28 1,-5 10-2,0 7 0,4 7 0,7 7 0,6 1 0,-32-57 0,25 29 0,-26-38 0,0 0 0,1-1 0,1 0 0,0-2 1,0 1-1,24 10 0,-37-19 1,0-1-1,0 0 1,0-1 0,1 1-1,-1 0 1,0 0 0,0-1-1,1 0 1,3 1 0,13 1 2,29-1 0,-34-2-2,0-1-1,0 0 0,26-8 1,-17 1-2,-1-1 1,0-1 0,-1 0 0,30-23-1,-30 16-4,73-83 2,-80 80-3,-1-2 0,14-40 1,-22 50 2,-1 0 1,0 0-1,-1 0 0,-1-1 1,2-22-1,-4 33 2,0 0-1,0 1 1,-1-1-1,1 0 1,-1 0 0,1 0-1,-1 0 1,0 0-1,0 0 1,0 1-1,-1-1 1,1 0 0,-1 1-1,-2-4 1,2 3-1,1 3 2,0-1-1,1 1 1,-1-1-1,0 1 1,0 0-1,0-1 1,0 1-1,0 0 1,0 0-1,1 0 1,-1-1-1,0 1 1,0 0-1,0 0 1,0 0-1,0 1 1,0-1-1,0 0 1,0 0-1,0 0 1,1 1-1,-1-1 1,-1 1-1,-1 0 0,-4 0 0,5-1 0,-1 0 1,1 1-1,0 0 1,0-1-1,0 1 1,0 0-1,0 0 1,0 0 0,0 0-1,0 0 1,0 0-1,1 1 1,-4 2-1,-26 22 0,22-16 1,0 1 0,-10 14 0,13-15 0,-1 1 0,1 0 0,-4 12 0,5-9 0,0 0 0,-3 22 0,6-19 0,-2 33 0,4-36 0,1-1 0,5 26 0,-3-28 0,0-1 0,0 1 0,9 17 0,-7-19 0,-1-1 0,2 0 0,-1-1 0,8 9 0,-8-11 0,-1-1 0,1 0 0,0 0 0,-1 0 0,11 5 0,-12-7 0,0-1 0,-1 0 0,1 0 0,0 0 0,0 0 0,0 0 0,0-1 0,0 1 0,0-1 0,0 0 0,4 0 0,-2-1 0,-1 0 0,0 0 0,0 0 0,1 0 0,-1-1 0,0 0 0,0 0 0,6-3 0,0-2 0,-1 0 0,1-1 1,9-10-1,-5 2 2,0-1 1,-1-1-1,19-35 0,-23 31 12,-1-12-2,4-38 0,-14 54 28,1 11-22,-1-1-6,0 1 1,0-1-1,0 1 1,-1 0 0,0 0-1,-1 0 1,1 0 0,-1 1-1,-7-10 1,-29-31 101,39 46-105,0 0 0,0 0 0,0 0 0,-1 0 0,1 0-1,0 1 1,-1-1 0,1 0 0,0 1 0,-1-1 0,1 0 0,-1 1-1,1 0 1,-1-1 0,1 1 0,-1 0 0,1 0 0,-1 0 0,1 0-1,-1 0 1,1 0 0,-1 0 0,1 1 0,-1-1 0,1 0-1,-1 1 1,1-1 0,-1 1 0,1 0 0,-1-1 0,1 1 0,0 0-1,0 0 1,-1 0 0,0 1 0,-4 3 5,1-1 1,0 1-1,0 0 1,-7 9-1,7-4 33,4 3-272,0 0 0,1 0 0,0 0 1,2 14-1,3 22-5675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0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161 417 7352,'1'2'72,"3"8"20,0 1 0,-1 0 0,0 0 0,-1 0-1,0 0 1,0 17 0,-2-22-129,3 25 237,-2 1-1,-3 48 1,0-55-77,-26 189 486,26-190-1602,2-13-4527</inkml:trace>
  <inkml:trace contextRef="#ctx0" brushRef="#br0" timeOffset="1">0 0 7712,'0'0'0,"9"21"104,6 9 8,11 19-104,14 11 0,15 10-8,-1 0-5480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46 181 5024,'0'-19'80,"2"1"1,5-24 0,-6 35-59,0 3 10,0 0 1,0 0-1,1 0 0,0 1 1,-1-1-1,1 1 1,0-1-1,1 1 1,-1 0-1,6-6 0,-4 4 2,0 1-7,-1 0 0,1 1-1,0-1 1,0 1-1,0-1 1,0 1-1,1 1 1,-1-1-1,1 0 1,0 1-1,0 0 1,5-1-1,-4 1-5,6-1 79,-1 4-73,0 1 0,0-1 0,0 2 1,12 4-1,-10 1 53,-2 2-51,0 1 0,-2 1 0,16 21 0,-18-13 72,-2 10-50,-2 1 0,-1 32 0,-7-34 83,-10 18-41,-26 54 0,25-74 41,7-13-76,-5 8-4,-1-2 0,0 0 1,-2 0-1,-20 17 0,6-6 59,4-2 37,-35 27-1,57-53-81,-3 1-927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5472,'3'0'3,"0"0"0,1 0 0,-1 1 1,0-1-1,1 0 0,-1 1 0,0 0 0,0 0 1,0 0-1,0 0 0,1 1 0,-2-1 0,1 1 1,0 0-1,0-1 0,0 1 0,3 4 0,-1 1 10,0 0-1,0 0 1,-1 0 0,0 1-1,5 12 1,-7-16-12,6 12 8,-4-8 19,-1 0 0,1 0 1,3 16-1,23 102 109,-11-32 123,-15-75-233,14 41 181,39 80 576,-55-133-503,-1 5 56,-1-9 301,-1-7-318,-2-7-197,1 0 1,1 0 0,-1 0 0,2 0-1,0 0 1,2-22 0,15-71 504,4 25-346,-10 42-52,2 1 1,33-66 0,-46 102-227,0 0 0,0 0 0,1-1 1,-1 1-1,0 0 0,0 0 0,0 0 1,0-1-1,0 1 0,1 0 0,-1 0 1,0 0-1,0-1 0,0 1 0,1 0 1,-1 0-1,0 0 0,0 0 0,1 0 1,-1-1-1,0 1 0,0 0 0,1 0 0,-1 0 1,0 0-1,0 0 0,1 0 0,-1 0 1,0 0-1,1 0 0,-1 0 0,0 0 1,10 1 26,0 0 0,-1 0 0,1 0 0,0 2 0,9 2 0,-1 5 64,-5-1-71,-1 2 0,0-1 0,0 1 0,-2 1 0,1 0 0,-1 1 0,10 17 0,114 175 143,-129-198-160,0 2 1,2-1 1,-1 0-1,15 14 1,-19-20 15,-1-2 3,-1 0-24,0 0-1,1 1 1,-1-1-1,0 0 1,1 0-1,-1 0 1,1 1-1,-1-1 1,0 0-1,1 0 1,-1 0-1,1 0 1,-1 0-1,1 0 1,-1 0-1,0 0 1,1 0-1,-1 0 1,1 0-1,-1 0 1,1 0-1,-1 0 1,0 0-1,1-1 1,-1 1-1,1 0 1,29-55 149,68-146 162,-39 64 46,-59 137-358,0-1 0,0 1 0,1 0-1,-1 0 1,0-1 0,0 1 0,0 0 0,0 0-1,1-1 1,-1 1 0,0 0 0,0 0 0,0-1-1,1 1 1,-1 0 0,0 0 0,0 0 0,1 0-1,-1-1 1,0 1 0,1 0 0,-1 0 0,0 0-1,0 0 1,1 0 0,-1 0 0,0 0-1,1 0 1,-1 0 0,0 0 0,1 0 0,-1 0-1,0 0 1,1 0 0,-1 0 0,0 0 0,0 0-1,1 0 1,-1 1 0,0-1 0,1 0 0,-1 0-1,0 0 1,0 0 0,1 1 0,-1-1 0,0 0-1,1 1 7,3 2-3,0 0 0,0 0 0,0 0 0,-1 0 0,0 1 0,0-1 1,0 1-1,0 0 0,0 0 0,-1 0 0,4 8 0,15 46 6,-17-45-10,14 50 11,-13-41-11,10 43 1,0-10-2,0-8 0,-10-37-1,1 0 1,-1-1 0,2 0 0,-1 1-1,10 8 1,-4-8-5,14 2-776,48 15-1,-9-7-7024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0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6192,'-76'21'-419,"20"2"382,34-10 39,0 0 1,-32 27 0,38-24 38,-51 76 44,56-72 69,2 5-36,-8 38 1,17-49 148,2-5-195,1-1 0,-1 1-1,1-1 1,1 0 0,0 0 0,0 0 0,0 0 0,1-1 0,0 1 0,0-1 0,12 11-1,11 3 19,-14-15 110,3-5-134,0 0 1,1-1 0,22-2-1,-16-5 68,128-62-925,-65 22-3962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0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10 6640,'2'0'20,"1"-1"1,-1 1-1,0 0 0,0 0 1,0 0-1,0 1 0,1-1 1,-1 0-1,0 1 0,0 0 1,0-1-1,4 3 1,18 19 360,-18-15-346,3 3 5,22 20 295,-4-3-107,55 46 245,-71-63-443,28 14 184,25 10 30,-61-33-220,1 0 0,-1 1 0,1-2 0,-1 1 1,1 0-1,-1-1 0,1 1 0,-1-1 0,1 0 0,0 0 0,-1 0 0,1-1 0,5-1 0,-3 1 14,-1 0 7,0 0 0,0 0 0,-1 0 0,1-1 0,0 0 0,-1 0 0,1 0 0,-1-1 0,1 1 0,3-4 0,-4 3-15,-2 1-9,0-1 0,0 1-1,0-1 1,0 1 0,0-1 0,-1 0 0,1 0-1,-1 0 1,0 0 0,0 0 0,0 0-1,0 0 1,0 0 0,-1 0 0,1 0 0,-1 0-1,0-6 1,0 5 4,1-2-5,-1 1 0,0-1 0,-1 1 0,1 0 0,-1-1 1,0 1-1,0-1 0,-1 1 0,1 0 0,-1 0 0,-1 0 1,-2-5-1,3 5-8,-7-7 43,-8-3-19,-31-21 0,31 29-28,-30-7 4,35 12-11,0 1-1,0 0 1,-19 1 0,11 2-2,1 2 1,-1 0 0,1 1 0,-1 1 0,-19 9-1,16-2-4,-10 12 4,-33 31-1,51-35-4,-5 18 1,-18 52 0,32-61-1,6 129-5,0-155 9,0 0 0,1 0 0,0 0 0,0 0 0,2 7 0,10 21-2,1-1 0,27 42 0,-39-70 3,0-1-1,-1 1 1,1-1-1,1 1 1,-1-1-1,0 0 1,4 3-1,33 23-3,45 24-1,-57-42 1,116 11 0,-115-22-15,126-27-1232,-68 4-4888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0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6904,'20'0'11,"0"2"-1,-1 1 1,1 0 0,-1 1 0,24 9 0,71 34 68,-103-42-77,14 8 13,82 67 30,-90-59 69,2 12-24,26 67 0,-38-69 130,4 126 106,-13-128-12,0-19-214,-1 12 31,-1-1-1,-2 0 1,0 0 0,-16 36-1,-80 151 861,91-185-945,-27 43 261,32-56-267,-11 19 110,-1 0 1,-2-1-1,-1 0 1,0-2-1,-36 32 1,51-52-180,3-2-74,0-1 1,0 0 0,-1 0-1,1 0 1,-1-1 0,0 1-1,0-1 1,0 0 0,0 0-1,-6 2 1</inkml:trace>
  <inkml:trace contextRef="#ctx0" brushRef="#br0" timeOffset="1">1345 198 8792,'58'-13'-2,"-57"12"3,1 1 0,0 0-1,0-1 1,-1 1-1,1 0 1,0 0-1,0 0 1,0 0-1,-1 0 1,1 0 0,3 1-1,-3-1 3,-1 0 0,0 1-1,0-1 1,1 1 0,-1-1 0,0 1-1,0-1 1,1 1 0,-1 0 0,0 0-1,0-1 1,0 1 0,0 0-1,0 0 1,0 0 0,1 2 0,4 3 3,20 19 4,-16-12 10,-3 1-20,-1 0 0,0 0 0,-1 1 0,-1-1 0,0 1 0,1 16 0,17 70-1052,-10-53-4088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0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0 7000,'0'0'0,"-7"37"0,-15 67 0,-18 40 8,-18 23-8,-20 24-72,-33 26 72,-8-2-200,-9-18 200,2 1-4576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5208,'-69'14'121,"-113"42"584,162-50-662,9-2 22,0 0 0,0 0 0,-11 8 0,-21 11 147,1 3 0,-42 33 0,67-46-184,9-7-2,1 0 1,1 0 0,-1 0 0,1 1-1,-6 8 1,3-5 2,-18 21 99,2 1 1,1 1-1,-37 68 1,46-60 29,15-40-149,0 0 0,1 0-1,-1 0 1,0 0-1,1 0 1,-1-1-1,1 1 1,-1 0-1,1 0 1,-1 0 0,1 0-1,-1 0 1,1-1-1,0 1 1,-1 0-1,1-1 1,0 1-1,0 0 1,0-1 0,0 1-1,-1-1 1,1 1-1,2 0 1,0 0 12,28 16 20,-12-12 54,15-3-50,1-1-1,42-5 0,-41-2 30,180-47-972,-95 21-4028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46 3232,'-3'-6'-2,"0"2"4,1 1 1,-1-1-1,0 1 0,0-1 0,0 1 0,0 0 1,-5-3-1,-6-3 66,14 9-66,0 0 1,-1 0-1,1 0 1,0-1-1,0 1 1,-1 0 0,1 0-1,0 0 1,0 0-1,-1 0 1,1 0 0,0 1-1,0-1 1,-1 0-1,1 0 1,0 0-1,0 0 1,-1 0 0,1 0-1,0 0 1,0 0-1,0 1 1,-1-1 0,1 0-1,0 0 1,0 0-1,0 0 1,-1 1 0,1-1-1,0 0 1,0 0-1,-1 3 17,0 0 0,0 0-1,1 0 1,-1 1 0,1-1-1,0 0 1,0 4 0,0 5 8,-2 5-12,1 34 188,14 96 47,19 104 451,0-61-445,-24-153-95,38 136 73,-36-144-61,-2-7-61,-3-7-49,1-1 0,0 0 1,1 0-1,0-1 0,1 0 1,1 0-1,13 15 0,-15-19-33,-5-7-17,-1 1 1,1-1-1,0 0 1,0 0-1,0 0 1,1 0-1,-1-1 0,0 1 1,1-1-1,-1 1 1,4 0-1,3 3 35,1 0 0,-1-1-1,1-1 1,0 1 0,0-2 0,1 1-1,-1-2 1,0 1 0,13-1-1,-22-1-38,0 0-1,-1-1 0,1 1 1,0-1-1,-1 1 0,1-1 0,0 1 1,-1-1-1,1 0 0,-1 1 0,1-1 1,-1 0-1,1 1 0,-1-1 0,1 0 1,-1 1-1,1-1 0,-1 0 0,0 0 1,0 0-1,1 1 0,-1-1 1,0 0-1,0-1 0,1-1 12,1-4-2,-1 5-10,0-1 1,-1 0-1,1 0 1,-1 0-1,0 0 0,1 1 1,-1-1-1,0 0 1,-1 0-1,0-3 1,-1-26 47,-3-122 113,6 142-153,1 1 0,0-1 0,0 1 0,2-1 0,-1 1 0,11-21 1,-10 23-9,6-7 47,3 0-27,1 1 0,18-15 0,-19 23 40,-2 3-37,0 1 1,1 1-1,-1 0 0,1 0 1,0 1-1,-1 1 0,1 0 1,0 0-1,22 5 0,-20-3-11,-9-1-4,-1 0 0,0 0 1,0 0-1,0 0 1,0 1-1,0 0 0,0-1 1,7 6-1,9 6 42,-1 1 1,22 21-1,-27-18 63,0 7-16,-1 1 0,-1 0-1,-1 1 1,10 38 0,-17-50-77,-3-8 0,0-1 0,0 1 0,0 0 0,-1 0 0,0 8 0,0 39 161,0-53-186,0 0 1,0 1-1,0-1 0,0 0 0,0 0 0,0 0 0,0 1 0,0-1 0,0 0 0,0 0 0,0 0 0,0 0 0,0 1 0,0-1 0,0 0 0,0 0 0,0 0 1,0 1-1,0-1 0,0 0 0,1 0 0,-1 0 0,0 0 0,0 0 0,0 1 0,0-1 0,0 0 0,1 0 0,-1 0 0,0 0 0,0 0 0,0 0 0,0 0 1,1 1-1,-1-1 0,0 0 0,10 4 35,0 0 1,-1-1-1,14 3 0,-23-6-37,17 2 94,119-12-1136,-50-1-4759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41 6640,'-1'-1'0,"1"-1"1,-1 0 0,0 1-1,1-1 1,-1 1 0,0-1-1,0 0 1,0 1 0,0 0-1,0-1 1,0 1-1,-1 0 1,1-1 0,0 1-1,-1 0 1,1 0 0,-1 0-1,1 0 1,-1 0 0,0 1-1,1-1 1,-1 0 0,0 1-1,1-1 1,-4 1-1,-1-1 3,0 0 0,-1 0 0,1 1 0,0 0 0,0 1 0,-10 1 0,-37 12 0,-53 30 5,87-32 33,-64 70 47,69-63 80,-36 86 91,46-85 2,3 64 112,1-80-338,1 0-1,0 0 0,0 0 1,0 0-1,0 0 0,0-1 1,1 1-1,0-1 0,0 1 1,0-1-1,0 1 0,0-1 0,1 0 1,-1 0-1,1 0 0,0-1 1,4 4-1,-4-3 0,10 5 181,0-5-140,0 0 0,0 0 0,28 1 0,-23-6 113,84-32 81,-93 31-213,-1 0 0,0-1 0,0 0 0,0 0 0,11-9 0,2-1-5,1 1-22,-7 4 17,0-1 0,18-15 0,138-124 214,-151 131-234,-16 14-14,-1 1-1,1 0 1,0 0-1,0 0 1,0 1-1,5-3 1,-7 4-10,-1 1-1,0 0 0,-1 0-1,1 0 1,0 0 0,0 0 0,0 1 0,0-1 0,-1 0-1,1 1 1,0-1 0,0 0 0,-1 1 0,1-1 0,0 1-1,-1-1 1,1 1 0,0 0 0,-1-1 0,1 1-1,-1 0 1,1 0 0,1 1 1,21 26 1,66 116-11,-57-102 4,-17-29-16,9 0 3,45 19 0,-47-28-29,98 1-18,-95-8 24,8-8 12,47-24 0,-60 22-11,-9 4 23,-2 2 10,0 0 0,0-1 0,-1 0 0,0-1 0,0 0 0,-1 0 0,12-19 0,44-125-19,-49 120 25,-8 25 1,-1-1 0,2 2 0,-1-1 1,1 1-1,0-1 0,0 2 0,1-1 1,0 1-1,0 1 0,1-1 0,-1 1 1,1 1-1,0 0 0,14-5 0,-8 8 13,5 4-3,0 1 0,0 1 0,0 0 0,-1 2 0,32 15 0,-9 3 0,-27-13 17,-1 6-9,0 0 0,-2 1 0,0 0 0,-1 1 0,-1 0 0,9 24 0,-13-27-10,-4-10 2,1 0 0,-1 1 0,-1-1 0,0 1 0,1 12 0,0 4-74,0 4-267,1-1 0,8 32 0,-5-36-5890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0 8344,'-48'32'-23,"-63"30"-4,48-28-49,21-11-12,-71 52-1,-28 34-82,118-86 85,-1 7 48,2 1 1,-22 41 0,42-69 31,0 1 1,1-1-1,0 1 1,-1-1-1,1 1 1,0 4-1,-11 65-29,11-65 34,1 1 1,0 0-1,1 0 0,0 0 0,0 0 0,4 13 0,-2-15 1,0-1 0,1 1 0,0 0 0,0-1 0,0 0 0,1 0 0,0 0 1,0-1-1,0 0 0,1 0 0,0 0 0,0 0 0,11 6 0,-16-10 1,0 0-1,1-1 1,-1 1-1,1 0 1,-1 0-1,1-1 1,-1 1-1,1-1 1,0 1-1,-1-1 1,1 0-1,2 1 1,38 2 5,62-3 0,-69-5 14,175-59-874,-93 19-3532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6456,'-3'0'16,"0"0"-1,0 0 1,0 0 0,1 1-1,-1-1 1,0 1 0,0 0-1,1 0 1,-1 0 0,0 0 0,1 0-1,-1 0 1,1 1 0,0-1-1,-1 1 1,-2 2 0,1 1 30,0 0 0,0 0-1,1 0 1,0 0 0,0 0 0,-4 11 0,1-4-16,4-8 0,0 0 0,0 0 0,0 1 0,1-1 0,0 0-1,0 1 1,-1 7 0,-13 108 237,12-68-108,7 83 1,-3-119-141,3 20 95,-2-14-63,3 18 14,1-1 1,15 50 0,-4-33 128,47 101 1,-63-155-185,1-1-1,-1 1 1,1 0 0,-1-1 0,1 1-1,-1-1 1,1 1 0,0-1-1,0 0 1,0 0 0,0 0-1,-1 0 1,1 0 0,1 0-1,-1 0 1,0-1 0,0 1 0,0-1-1,0 0 1,0 1 0,1-1-1,-1 0 1,0 0 0,3-1-1,-2 1 8,9-3 103,-5-1-78,5-1-1,0-2 0,0 1 0,-1-2 0,0 0 0,18-16 0,-18 14-8,88-87 334,-60 47-207,-15 21 34,51-47 0,-70 76-94,5 5-34,-4-2-51,0 1-1,0-1 1,-1 1 0,1 0 0,-1 1-1,0-1 1,7 9 0,102 119 122,-102-120-132,-5-4 0,0-1 0,1-1 0,0 0 1,11 7-1,99 58 20,-115-70-24,0 1 0,0-1 0,0 0 0,0 0 0,0 0 0,6 1 0,-9-2-1,17 4 3,35 2 0,-40-6-2,1 0-1,0-1 1,-1-1-1,18-4 1,-14 1 1,1 0 0,24-12-1,-21 7 0,25-18 0,-18 10-8,-1-2 0,-1-1 1,-1-1-1,-1-1 0,29-39 1,-39 47-7,1-2-10,18-26 0,-31 42 10,7 25-35,2 44 8,-5-49 1,43 89-16,-33-80 9,2 0 1,32 40-1,-32-46 29,3 1-63,7 1 22,49 33 1,-75-56 48,1 0 0,0 0-1,0 0 1,-1 0 0,1 0 0,0 0 0,0-1-1,0 1 1,3 0 0,19 2-31,0-1 1,38-1-1,-39-7-25,-10 2 40,-1-1 15,0 1-1,0-1 0,0-1 0,-1 0 1,0-1-1,0 0 0,-1-1 0,14-12 1,55-69-41,-68 71 38,-8 10 9,0 1 1,-1-1 0,2-13-1,-3 18 4,-1-1 0,0 0 0,0 0-1,0 1 1,-1-1 0,0 0 0,1 1-1,-1-1 1,0 0 0,-3-5 0,-1 0 0,-1 1 0,0 0 0,0 1 0,-1-1 0,1 1 0,-2 1 0,-13-11 0,17 13 1,-1 0 1,0 0 0,0 0 0,0 0 0,-1 1 1,1 0-1,-1 0 0,-7-2 0,-5-3 1,1-1 0,10 5 2,1 1 1,-1 0-1,0 1 1,0-1 0,-14-2-1,-2 1 16,-44-4 1,52 10-2,-15 13 0,27-14-20,1 1 1,-1 0-1,1 0 0,0 1 1,-1-1-1,1 0 1,0 1-1,0-1 0,-1 4 1,1-3-53,1 0-1,0-1 1,1 1 0,-1 0 0,0-1 0,1 1 0,-1 0 0,1 0 0,0 0 0,0-1-1,0 1 1,1 0 0,-1 0 0,0 0 0,1-1 0,0 1 0,0 0 0,0 0-1,0-1 1,0 1 0,2 2 0,11 25-5681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7448,'12'26'58,"0"0"0,-2 1-1,-1 0 1,8 39 0,15 98 341,-23-107-238,2-6 3,-11-51-160,0 0 0,1 1 0,-1-1-1,0 0 1,0 0 0,0 0 0,0 0 0,0 1 0,1-1 0,-1 0-1,0 0 1,0 0 0,0 0 0,1 0 0,-1 0 0,0 1 0,0-1-1,0 0 1,1 0 0,-1 0 0,0 0 0,0 0 0,1 0 0,-1 0-1,0 0 1,0 0 0,0 0 0,1 0 0,-1 0 0,0 0 0,0 0-1,1 0 1,-1-1 0,0 1 0,0 0 0,0 0 0,1 0 0,-1 0-1,0 0 1,0 0 0,0 0 0,0-1 0,1 1 0,-1 0 0,0 0-1,9-8 33,18-24-1022,2-5-4054</inkml:trace>
  <inkml:trace contextRef="#ctx0" brushRef="#br0" timeOffset="1">10 1 5208,'0'0'0,"10"11"-16,2 6 16,19 18-184,28 26 184,19 9-360,18-1 360,1 4-3008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2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379 682 4936,'-4'-10'769,"1"8"-595,-1 0-1,1 0 0,-1 0 1,0 0-1,0 0 0,0 1 1,0 0-1,0 0 1,0 0-1,-6-1 0,4 1-141,-1-1 59,0 1-1,0 0 1,0 0 0,0 1 0,0 0 0,0 0 0,0 0 0,0 1 0,0 0-1,1 1 1,-8 2 0,0 0-42,0 2 0,-25 13 1,35-17-39,-7 5 10,0 0-1,1 0 1,-1 1 0,2 0-1,-1 1 1,-14 17 0,15-16-13,6-6 0,-1-1-1,1 1 0,-1 0 0,1 0 1,0 1-1,0-1 0,-3 10 0,-1 0 2,-14 28-1,19-37-7,1-1 0,-1 1 0,1-1 0,0 1-1,0 6 1,1-9-1,0 0 1,0 0-1,0-1 0,0 1 0,1 0 0,-1 0 0,1 0 0,-1-1 0,1 1 0,-1 0 1,1-1-1,1 2 0,-1 0 0,1-1 0,0 0 0,0 0 0,0 0 0,0-1 0,0 1 0,0 0 0,3 1 0,31 16 0,4-3 0,-35-15 0,0 0 0,-1-1 0,1 1 0,0-1 0,7 0 0,23-5 0,2-7 0,-27 7 1,0 0 1,0-1-1,-1-1 0,0 1 1,0-1-1,-1-1 1,0 0-1,0 0 1,-1-1-1,0 0 0,0 0 1,-1 0-1,7-15 1,-11 21 5,2-3 0,-1 0 1,0 0 0,0-1-1,-1 1 1,1-1 0,-2 1 0,1-1-1,1-11 1,2-11 84,-4 26-16,0 21-34,2 0 0,0 0 1,1 0-1,1-1 0,1 1 1,0-1-1,11 20 0,-13-28-41,1-1 1,-1-1-1,2 1 0,9 11 0,-6-10-1,1-1-1,0-1 1,1 0 0,-1 0 0,2-1 0,-1 0 0,19 6 0,-27-10-1,24 6-4,103 15 0,-105-20 2,0-1-1,1-1 1,43-5-1,-65 4 3,0-1 0,0 1 0,0-1 0,0 0 0,-1-1 0,1 1 0,0 0 0,0-1 0,-1 0 0,5-3 0,6-3-1,-3 2 2,-1 0-1,1-1 1,12-11 0,-16 11 0,1-1 0,-1 0 0,-1 0 0,0-1 0,0 0 1,-1 0-1,0-1 0,0 1 0,5-20 0,-5 5 8,4-117 13,-8 119 9,-3-41 0,0 44-23,0-4 0,2 13 4,-1 1 0,-1-1 0,0 1-1,0-1 1,-5-12 0,-62-212 372,65 222-320,0 4 1,2 0-1,-1 1 1,1-1-1,-1-9 1,2 31 183,0-12-232,0 1 1,1 0 0,-1 0-1,1 0 1,0-1 0,0 1-1,1 5 1,17 218 248,-14-198-256,13 42 4,9 14-9,34 55-5,-46-119-3,3-2 4,1-1 0,27 19 0,-26-27-4,36 6 4,-36-11 1,36 1 0,-35-5 0,1-1 1,0-1 0,37-9-1,-41 4 14,5-9-6,-1-2 0,19-19 0,-24 16 32,-4-3-19,-1-1-1,15-50 1,-21 47 53,-3-8-5,-1 1 0,-7-69 1,-23-131 291,21 134-193,-11-58 303,19 156-351,-5 9 0,-1-1-102,3-3-9,1 1-1,0-1 1,-1 0 0,1 1-1,1-1 1,-1 1-1,0 0 1,1 0 0,-1-1-1,-1 5 1,-45 90 92,22-37-43,18-36-49,-18 47-2,-8 66-10,31-109-10,6 134-11,2-127-15,36 127-14,-31-134-6,46 77-20,-44-91 14,65 46-16,-69-56 73,-1 1 1,1-1 0,0-1 0,0 1 0,0-1 0,0-1-1,0 0 1,1 0 0,-1 0 0,13 0 0,-13-1 3,-3-1 2,-1 1 0,1-1 0,0 1 0,0-2 0,-1 1 0,1 0 0,0-1 0,8-2 0,4-1 0,41-9-1,-35 5-2,33-20 4,-46 22 1,0 0 0,0-1 0,16-16 0,-7 3 0,-2-2 0,0 0 0,16-31 0,-29 47 1,11-22 7,0-7 11,-1-1-1,16-68 1,-23 67 8,-1 3 135,14-48 0,-19 80-82,-1 7-14,2 11-34,1 1-1,0-1 1,8 24-1,-7-27-30,-3-8 1,0 0 0,1 0 0,0-1 0,0 1-1,0 0 1,0-1 0,1 1 0,4 5 0,2 3 1,-2-3-2,1 0 0,15 16 0,-13-17-4,1 0 0,0-1 0,0 0 0,1 0 0,0-1 0,0-1 0,1 0 0,-1-1 0,28 7 0,-26-8 1,-9-3 0,0 1-1,0-2 1,1 1 0,-1 0-1,0-1 1,7 0 0,44-2-16,-54 2 18,-1 0-1,1 0 0,-1-1 1,1 1-1,-1 0 0,1-1 0,-1 1 1,0-1-1,1 0 0,-1 1 1,0-1-1,1 0 0,-1 0 1,0 0-1,0 0 0,2-2 1,3-2-2,24-24 1,-26 25 1,-1-1 0,1-1 0,-1 1 0,0 0 0,3-10 0,-3 6 0,0-1 0,-1 1 1,1-16-1,-2 16 1,-1-1 0,-1 0 0,1 0 1,-2 0-1,1 1 0,-1-1 0,-6-16 0,0 12 14,5 9-8,0 1-5,0 0 0,0 0 1,0 1-1,0-1 0,0 1 1,-1-1-1,0 1 0,1 0 1,-1 0-1,0 1 0,0-1 1,-1 1-1,1 0 1,-1 0-1,1 1 0,-6-2 1,-3 1 3,0 1 1,0 1 0,0 0 0,0 1 0,-1 0-1,1 1 1,1 0 0,-1 1 0,-19 8 0,-23 13-1,34-11 8,-25 28-1,39-33-12,0 0 0,0 1-1,1 0 1,-9 16 0,9-13 0,1 0 1,1 0-1,-6 22 0,7-19 0,1-1-1,0 1 0,1 14 1,2-13-2,0 0 1,2 0 0,0-1 0,0 1-1,10 23 1,-3-23-5,5 1 4,2-2 0,23 19 0,-22-25-5,0-4-6,0 0 1,0-1 0,0-1 0,1-1 0,0 0 0,-1-2-1,25-1 1,22-9-9,-36 2-46,130-59-29,-127 49 22,111-102-22,-139 116 90,0 0-1,-1 1 1,0-1 0,1-1-1,2-4 1,78-151-30,-72 129 29,7-39-1,-5 5 6,-10 12 1,-8 6 1,-9-19 7,12 64-7,1 0-1,-1 0 1,1 1 0,-1-1 0,0 0 0,0 0-1,0 1 1,0-1 0,0 1 0,0-1 0,0 1-1,0-1 1,-1 1 0,1 0 0,0-1-1,-1 1 1,1 0 0,-4-1 0,3 0 0,0 1 0,-1 0 0,1 1 0,0-1-1,0 1 1,-1-1 0,1 1 0,0 0 0,0 0 0,-1 0 0,1 0 0,0 0-1,-1 0 1,1 1 0,0-1 0,-1 1 0,-2 1 0,2-1 0,2-1-1,0 0 1,0 1 0,0-1-1,0 1 1,1-1-1,-1 1 1,0-1-1,0 1 1,0-1-1,1 1 1,-1 0-1,0 0 1,1-1 0,-1 1-1,0 0 1,1 0-1,-1 0 1,1 0-1,-1 0 1,1 0-1,-1 1 1,0 2 0,-7 26 1,8-24-3,0 0 1,0-1 0,1 1 0,0 0 0,0-1 0,0 1 0,1-1 0,0 1 0,0-1-1,3 6 1,4 1-5,71 55 1,-47-42-11,43 42 0,-57-49 8,3 3-23,0 2 0,25 33 1,-31-34 11,-9-16-15,-2 1 1,1 1-1,-1-1 0,8 16 1,-4-7 8,13 28-20,-17-28-81,-4 1 69,0 0 0,-3 28 0,-3-30-57,-5-1 64,1 0 0,-2 0 0,0-1 0,-1-1 0,0 0 1,0 0-1,-25 16 0,34-26 39,0-1 0,1 1 0,-1 0 0,1 0 0,-1 0 0,1 0 0,0 0 0,0 0 0,0 1 0,0-1 0,0 1 0,0-1 0,1 1 0,0 0 0,-1 0 0,1-1 0,0 1 0,0 0 0,0 0 0,1 0 0,-1 0 0,1 0 0,0 1 0,-1-1 0,1 0 0,1 0 0,-1 3 0,1-5 7,-1 0 1,1 0-1,-1 0 1,1 0-1,-1 0 1,1-1-1,0 1 0,0 0 1,-1 0-1,1-1 1,0 1-1,0 0 1,0-1-1,0 1 1,0-1-1,-1 1 0,1-1 1,0 1-1,0-1 1,2 1-1,1 0-3,4 4 2,-4-3 2,-1 0 1,0-1-1,1 1 1,-1-1-1,1 0 0,-1 0 1,1 0-1,0-1 1,4 1-1,164 23-9,-124-20 6,259 0-1351,-134-4-5417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3768,'-10'2'7,"0"1"0,0 0 0,0 1-1,1 0 1,-12 7 0,7-3 1,-18 6 44,-38 24 0,46-25-24,7-3 28,0 0 0,1 1 0,0 1 0,1 0 0,-21 22 0,26-24-21,-8 10 206,2 4-62,-25 49 0,35-55 134,5-3-204,1-1 1,0 1-1,4 24 0,-4-38-88,0 0-1,0 0 0,1 0 1,-1 0-1,0 0 1,0-1-1,1 1 1,-1 0-1,1 0 1,-1 0-1,1 0 0,-1-1 1,1 1-1,1 1 1,8 8 61,0-1 1,1 0 0,1 0-1,20 11 1,-9-12 145,132 7 77,-120-17-170,17-7-464,79-26 1,-34 4-3792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88 470 6008,'3'1'17,"11"-8"91,-12 6 15,-1 16 27,1 0 0,4 19 0,0-7-55,-5-18-67,5 23 72,17 55 0,-22-83-90,0 0 1,1 0-1,0 0 0,0-1 1,0 1-1,1-1 0,-1 1 1,1-1-1,0 0 0,-1 0 0,1 0 1,1 0-1,-1 0 0,0-1 1,1 0-1,-1 1 0,1-1 1,0-1-1,0 1 0,0 0 0,7 1 1,0-3 18,0 0 1,0 0 0,15-3-1,-14-1 85,-5-2-66,0 1 0,0-1 0,0 0 0,-1 0 0,1-1 0,-2 0 0,1 0 0,-1 0 0,0-1 0,-1 0 0,5-9 0,-1-10 34,-8 24-59,0 1 1,0-1-1,0 1 0,-1-1 0,1 1 0,-1-1 0,1 1 0,-1-1 0,0 1 0,0 0 0,0 0 0,0-1 0,0 1 0,-1 0 0,1 0 0,-1 0 0,1 0 0,-1 0 1,0 1-1,-2-3 0,2 2 11,1 1-10,0-1 0,-1 0 1,1 1-1,-1 0 0,0-1 0,1 1 0,-1 0 1,0 0-1,0 0 0,0 0 0,1 0 0,-1 0 1,0 1-1,-4-2 0,-3 0 26,-23-8 12,17 9 38,-6 5-36,-41 12 0,44-7-24,-5 11-13,-41 46 0,49-44 7,-5 20-14,-13 45 1,27-61-13,1 34 4,5-50-11,0 0 0,1 0-1,0 0 1,4 15 0,-3-18 0,1 0 0,-1 0-1,1 0 1,0-1 0,1 1 0,6 9-1,-3-7 1,1-1-1,0 1 0,0-1 0,10 7 1,11 6-2,2-2 1,34 17-1,-38-26-4,18 0 4,60 4-1,-71-15-3,174-29-1111,-88 10-4457</inkml:trace>
  <inkml:trace contextRef="#ctx0" brushRef="#br0" timeOffset="1">1469 79 5296,'0'0'0,"6"-12"0,5-16 144,-2 3 0,-4 12 232,12 13-352,4 28 8,14 34-32,-1 0-4032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25:1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0 6280,'0'0'0,"-13"40"0,-29 73 24,-17 50 8,-14 38-8,-25 28 8,-30 11-32,-1 0-4320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0:4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828 100 6368,'5'-3'56,"4"-4"127,0 0 0,-1-1 0,11-11 0,-18 18 157,1-4 72,-4-1-406,-10-17 1072,11 21-697,-1 0-201,-5-4 5,3 3 13,-4-3 2,6 5 0,-4 1-94,-1 1 0,1 0 0,-1 0 0,1 0 0,0 1 0,-1 0 0,1 0 0,0 1 0,0 0 0,-5 3 0,-4 4-70,-27 22 0,30-23 22,6-4-28,1-1 1,-1 1-1,1 0 1,0 0 0,0 0-1,-5 9 1,-4 5 1,0-2-9,-35 49 140,-90 145 158,125-187-310,3-7 19,-21 27 0,-152 184 146,168-210-153,-26 25-1,35-37-3,1 0 0,-1-1 0,-1 0-1,1-1 1,-1 1 0,0-1 0,0-1-1,0 1 1,-10 1 0,17-5-14,0 0 0,0 0 0,0 0 0,0 0 0,0 0 1,0 0-1,0-1 0,0 1 0,0 0 0,0-1 0,0 1 0,0-1 0,1 1 0,-1-1 1,0 0-1,0 1 0,0-1 0,1 0 0,-1 1 0,0-2 0,-11-12-1,12 13 1,-3-3-51,1 0 0,0 0 0,-1 0 0,1 0 0,1-1 0,-1 1 0,0 0 0,1-1 0,0 0 0,0 1 0,1-1 0,-1-5 0,0 0-841,-3-28-6873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0:4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8880,'18'21'385,"10"4"239,-26-22-588,1 0 1,-1 0-1,0 0 0,0 0 0,0 0 0,0 1 1,-1-1-1,1 0 0,-1 1 0,2 4 1,7 40 195,-7-33-162,-2-2 57,-1 4 250,0-15-222,-2-4-68,-5-4 3,5 4-68,-1 0 0,1-1 0,0 1 0,1-1 0,-1 1-1,0-1 1,1 0 0,-1 0 0,1 0 0,0 0 0,0 0 0,0 0-1,1 0 1,-2-4 0,2 0 0,-1 1 0,1 0 0,0 0 0,2-11 0,2 9 58,1 3-270,0 1 0,0-1 0,1 1 0,-1 0 0,1 0 0,8-3 0,14-7-6936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0:45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7352,'7'-10'8,"0"-2"73,2-1-1,0 1 1,0 1 0,1-1-1,11-9 1,-17 19 87,-1-1 1,0 1-1,1 0 1,-1 0-1,1 1 0,0-1 1,-1 1-1,1 0 1,0-1-1,0 2 1,4-2-1,-6 2 79,12 1 300,5-2 76,-17 1-435,-2-2-97,3-5 2,-2 6 78,0-1-116,2-4-1427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0:4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66 4400,'2'-1'2,"-1"1"0,1-1 1,-1 1-1,1-1 0,-1 0 0,0 0 1,1 1-1,-1-1 0,0 0 1,1 0-1,-1 0 0,0-1 0,0 1 1,0 0-1,0 0 0,0-1 0,0 1 1,-1 0-1,1-1 0,0 1 1,-1-1-1,1 1 0,-1-1 0,1 1 1,-1-1-1,1-2 0,2-14 353,-3 17-333,0 1 0,0-1 0,0 1 0,-1-1 1,1 0-1,0 1 0,0-1 0,-1 1 0,1-1 0,0 1 0,-1-1 0,1 1 1,-1-1-1,1 1 0,-1 0 0,1-1 0,-1 1 0,1 0 0,-1-1 1,1 1-1,-1 0 0,1-1 0,-1 1 0,1 0 0,-1 0 0,0 0 1,1 0-1,-2-1 0,-14-2 65,16 3-70,-12 0 142,1 1-1,-1 0 0,0 1 0,1 0 0,-1 1 0,1 0 0,0 1 1,0 0-1,0 0 0,1 2 0,-1-1 0,1 1 0,0 1 0,-12 10 0,9-7-98,-27 26 307,31-27-296,-21 21 271,2 0 0,-39 56-1,63-81-299,-4 6 53,1 1 1,-8 17-1,13-25-60,1-1 1,-1 1-1,1 0 1,0 0-1,0 0 1,0 0-1,1 0 1,-1 0-1,1 0 1,0 0-1,0 0 1,1 0-1,-1 0 1,2 6-1,0-6-18,0 0-1,0-1 1,0 1 0,0 0-1,1-1 1,0 1-1,0-1 1,0 0 0,0 0-1,0 0 1,0 0 0,1 0-1,-1-1 1,1 0 0,0 0-1,0 0 1,5 2-1,-3-1-8,1 0 9,-1 0 0,1-1 1,0 0-1,0 0 0,0-1 1,0 0-1,0 0 0,0-1 1,10 0-1,-7 0-5,56 1 99,-38-1-75,1 0 1,0 3 0,34 6-1,-60-8-32,0 0-1,0 0 0,-1 1 0,1-1 0,0 1 1,0-1-1,-1 1 0,1 0 0,-1 0 1,1 1-1,-1-1 0,0 0 0,0 1 1,0-1-1,0 1 0,0 0 0,-1 0 0,1 0 1,-1-1-1,0 1 0,0 1 0,0-1 1,0 0-1,-1 0 0,1 0 0,0 5 0,1 13 12,-1 0 0,-1 0 0,-2 24 0,1-28-11,-1 5 9,0 0 0,-2 0 0,-8 32 0,-9-4 15,16-36-10,4-8-8,-1 0 0,0 0 1,-1 0-1,0 0 0,0 0 1,0 0-1,0-1 0,-7 8 1,4-6 13,-1 0 0,1-1 0,-1 0 0,0 0 0,-1-1 0,0 0 0,0 0 0,0-1 1,0 0-1,0 0 0,-1-1 0,-16 5 0,13-5-10,6-2 3,0 0 1,0 0-1,1 0 1,-1-1-1,-10 0 1,-4-1 53,1-1 1,-1-1 0,-38-10-1,45 9-57,-24-11 63,-39-27-1456,34 19-5907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0:4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7 9240,'-2'-1'56,"-5"-4"33,5 5 134,1 7 37,1-6-228,0 0-1,0 0 1,-1 0 0,1 0 0,0 0 0,-1 0 0,1 0 0,-1 0 0,1 0 0,-1 0-1,0 0 1,1 0 0,-2 0 0,-3 5 31,-18 40 371,2 1 0,-23 77-1,21-43 154,23-80-486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0:4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7800,'16'-11'1,"-12"10"2,0 1-1,7 2 1,-8 0 4,-1-1 1,0 2-1,0-1 0,0 0 0,0 0 0,0 1 1,0-1-1,-1 1 0,1-1 0,-1 1 0,1 0 1,-1 0-1,1 3 0,12 40 114,-13-40-128,3 6 76,11 38 278,9 59-1,-22-97-313,-1-8 1,-1 0 0,1 1 0,-1-1-1,0 0 1,0 0 0,-2 8 0,-14 80-884,4-35-4556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0:4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6552,'2'-1'72,"32"-17"461,-29 16-274,3 1-3,-6 1 384,8 14-411,-3-3-143,0 1 0,-1 0 0,0 0 0,0 0 0,-2 1 0,1 0 0,-2 0 0,0 0 0,2 19 0,-12-16-1141,-1 1-4451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2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50 3680,'-4'-7'241,"-11"-20"87,11 19 328,0 0 56,-1 8-120,-4 3-337,0 1-151,0-1 0,0 1 0,0 1 1,0 0-1,-8 6 0,-41 34 163,2 2 0,-52 57 0,86-79-172,-85 121 34,87-114-74,-81 166 49,-9 25 101,99-194-43,9-22-141,1-5 46,-8 11-1009,0 2-4164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0:4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6104,'19'-21'36,"-16"19"0,5 1 28,-4 6 97,-1 7-87,0 0 0,-1 0 0,0 0 0,-1 16 0,-1 54 224,-1-55-298,1 12-93,-10 68 1,9-96-168,-9 62-4020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5208,'0'0'65,"4"-1"-6,9-1 101,0 0 0,0 1-1,0 0 1,0 1 0,1 1 0,-1 0 0,0 1 0,0 0 0,17 6-1,-24-6-145,0 0 0,0 1 0,1 0 0,-2 0 0,1 1 0,0 0 0,-1 0-1,6 5 1,-4-3-3,2 1 10,-1 0-1,0 1 1,-1 0-1,1 0 1,6 12-1,-3-7-8,-5-5 3,-1-1-1,0 1 1,0 0 0,0 1-1,-1-1 1,5 18-1,-4-14-3,2 10 42,0 0-1,-2 0 1,0 1-1,-2 0 1,0 0-1,-2 0 1,-1 30-1,0-52-18,1 4 0,-2-5-32,1 0 0,0 0 0,0 0 0,0 0 0,0 0 0,0 0 0,0 0 0,0 0 0,0 0 0,0 0 0,0 0 0,0 0 0,0 0 0,0 0-1,0 0 1,0 0 0,-1 0 0,1 0 0,0 0 0,0 0 0,0 0 0,0 0 0,0 0 0,0 0 0,0 0 0,0 0 0,0 0 0,0 0 0,0 0 0,0 0-1,0 0 1,0 0 0,0 0 0,0 0 0,-1 0 0,1 1 0,0-1 0,0 0 0,0 0 0,0 0 0,0 0 0,0 0 0,0 0 0,0 0 0,0 0 0,0 0-1,0 0 1,0 0 0,0 0 0,0 0 0,0 0 0,0 1 0,-3-6 8,1 0 0,-1 0 0,1 0 0,0 0 0,0 0 0,1 0 1,-1-1-1,1 1 0,0-1 0,1 1 0,-1-1 0,2-9 0,0-4 21,1-1-1,9-33 1,-10 46-22,2 0 0,-1 0 1,1 0-1,0 0 0,0 0 1,1 1-1,0-1 0,0 1 1,1 0-1,-1 1 0,6-6 1,8-4 28,1 1-1,30-17 1,-38 26-17,0 0 0,0 1-1,1 0 1,16-3 0,-25 7-16,10 13-3,-10-9-2,15 25 1,-16-19 2,0 1-1,7 27 0,-6-25-2,-1-6 0,-1 1 0,0-1 0,0 1 0,-1-1 0,0 8 0,-1-8 0,0-1 0,6 23 0,-1-21 0,8-16 0,-1-11 0,-7 12 0,-1 1 0,0 0 0,-1-1 0,0 0 0,3-9 0,13-30 0,-16 37-1,-1 6 2,0 0-1,0-1 0,1 1 0,-1 0 0,1 0 1,-1 0-1,1 0 0,4-4 0,-4 4 2,1 0-1,0 0 1,1 0-1,-1 1 1,0-1-1,1 1 1,-1 0-1,1 0 1,0 0-1,0 0 1,-1 1-1,1-1 1,0 1 0,0 0-1,1 0 1,-1 1-1,0-1 1,0 1-1,7 0 1,3 1 2,0 0 1,0 0-1,-1 2 1,18 4-1,3 7-1,-1 10 2,0 9-2,-7 6 2,-8 2-3,3 27-2,-20-64-141,0-1-1,1 1 1,0-1 0,-1 1 0,1-1 0,4 6 0,1 0-4799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 4216,'0'0'4,"0"0"-1,0 0 1,0 0-1,0 0 1,0 0 0,-1 0-1,1 0 1,0 0 0,0 0-1,0 0 1,0 0-1,0 0 1,0 0 0,0 0-1,0 0 1,-1 0 0,1 0-1,0 0 1,0 0 0,0 0-1,0 0 1,0 1-1,0-1 1,0 0 0,0 0-1,0 0 1,0 0 0,0 0-1,-1 0 1,1 0 0,0 0-1,0 0 1,0 0-1,0 1 1,0-1 0,0 0-1,0 0 1,0 0 0,0 0-1,0 0 1,0 0 0,0 0-1,0 1 1,0-1-1,0 0 1,0 0 0,0 0-1,0 0 1,0 0 0,0 0-1,0 0 1,0 0 0,0 0-1,0 1 1,1-1-1,-1 0 1,0 0 0,0 0-1,0 0 1,0 0 0,0 0-1,0 0 1,0 0 0,0 0-1,0 0 1,1 1-1,-19 5 65,-32 5-18,-75 5 85,78-10-63,29-2-19,0 0 1,1 1-1,-31 13 0,37-14 10,1 2-1,0-1 1,0 1-1,0 1 1,1-1-1,0 2 1,-13 12-1,21-18-37,0-1-1,0 0 1,1 1 0,-1-1-1,0 1 1,1 0 0,-1-1-1,1 1 1,-1-1 0,1 1-1,0 0 1,0-1 0,-1 1-1,1 0 1,0 0 0,1 2-1,6 23 164,-6-23-175,0-2 6,0 0 0,0 1-1,0-1 1,0 0 0,1 0 0,-1 0-1,1 0 1,-1 0 0,1-1 0,0 1-1,0 0 1,0-1 0,0 1-1,0-1 1,0 0 0,0 0 0,0 0-1,4 2 1,11 3 24,0-1-1,23 5 1,-22-10 5,-11-1-34,5 0-2,1-1 0,-1-1 0,0 0 0,0 0 0,0-2 1,-1 1-1,12-7 0,96-56 65,-94 48-73,-18 14-1,-2-1 0,12-27-2,-12 27-1,-4 3 0,1 0 0,0 1 0,-1-1 0,0 0 0,0 1 0,0-1 0,0 0 0,0 0 0,0-3 0,1-5-2,-1 8-3,-1-1 4,2 13 2,38 209 100,-37-204-85,1 0-1,1-1 1,0 1-1,10 17 1,0-1-783,-8-13-3246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4664,'22'-7'44,"-18"8"0,4 3 11,-6-3 114,14 18 112,-7-6-197,-2 0 0,0 0 1,0 1-1,5 19 0,15 71 263,-24-85-216,0 0 0,0 0 0,-2 30 0,-1-48-125,0-1-1,0 1 1,0 0-1,0-1 0,0 1 1,0-1-1,0 1 1,-1-1-1,1 1 1,0-1-1,0 1 1,-1-1-1,1 1 1,0-1-1,-1 1 1,1-1-1,0 1 0,-1-1 1,1 1-1,-1-1 1,1 0-1,-1 1 1,1-1-1,0 0 1,-1 0-1,0 1 1,1-1-1,-1 0 1,1 0-1,-1 0 1,1 1-1,-1-1 0,1 0 1,-1 0-1,0 0 1,-1 0 4,1 0 0,0 0 0,0 0 0,-1 0 1,1 0-1,0 0 0,0-1 0,-1 1 0,1 0 0,0-1 0,0 1 1,0-1-1,-2 0 0,0-2 9,1 0 1,0 0-1,0 0 0,0 0 1,0 0-1,1 0 0,-1-1 1,1 1-1,0-1 1,-1 1-1,1-5 0,-7-39 141,8 33-137,1 1 0,0-1 1,1 1-1,0 0 0,1 0 0,1 0 0,0 0 1,1 0-1,6-12 0,-4 10-14,-6 10-6,1 1-1,0 0 0,1 0 1,-1 0-1,1 0 1,-1 0-1,1 1 1,0-1-1,5-3 1,-6 5 0,0 0 1,1 1-1,-1-1 1,0 1-1,1 0 1,-1 0-1,1 0 1,-1 0-1,1 0 1,0 0-1,0 1 1,-1-1-1,1 1 1,3 0-1,-3 1 3,-1-1-1,0 1 0,1 0 0,-1 0 0,0 0 0,0 1 0,0-1 0,0 0 0,0 1 0,0 0 0,0-1 0,-1 1 1,1 0-1,2 3 0,-3-3 4,5 4 4,-1 1 0,0 0 1,0 1-1,-1-1 0,0 1 1,-1-1-1,1 1 0,-1 0 1,3 15-1,-3-13 0,34 124 294,5-25 101,-39-105-360,2 2-999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5744,'0'0'32,"10"0"102,41-1 104,-1-3 0,77-15 0,-7-1 475,-81 12 376,-41 12-954,-4 8-101,-1-1-1,0 0 1,-1 0 0,-1 0-1,0-1 1,0 0 0,-15 12-1,6-5-26,-7 10-4,-8 10-3,12-6-48,19-28 9,0 1-47,-3 6-97,5-10 181,0 0 0,0 1-1,0-1 1,0 0 0,0 0-1,0 1 1,0-1 0,0 0-1,0 0 1,0 1 0,0-1-1,0 0 1,0 0 0,1 1-1,-1-1 1,0 0 0,0 0-1,0 0 1,0 1 0,1-1-1,-1 0 1,0 0 0,0 0-1,0 0 1,1 1 0,-1-1-1,0 0 1,0 0-1,0 0 1,1 0 0,-1 0-1,0 0 1,0 0 0,1 0-1,-1 0 1,0 0 0,0 0-1,1 0 1,-1 0 0,0 0-1,0 0 1,1 0 0,27 1 2,93-1 201,-119 0-182,0 0-1,-1 1 1,1 0 0,-1-1-1,1 1 1,0 0-1,-1 0 1,0 0 0,1 0-1,-1 0 1,0 0-1,1 0 1,-1 1 0,0-1-1,0 0 1,0 1-1,0-1 1,0 0 0,0 1-1,0 2 1,13 29 166,-12-25-170,-1 0-1,0 0 1,-1 0-1,0 1 0,0-1 1,-1 0-1,0 0 1,0 0-1,-1 0 1,0 0-1,0 0 1,-1-1-1,0 1 1,-6 11-1,6-15-10,1-1 0,-1 0 0,0-1 0,0 1-1,0 0 1,-1-1 0,1 0 0,0 0 0,-1 0 0,0 0-1,1 0 1,-1-1 0,0 1 0,0-1 0,0 0 0,0 0-1,0-1 1,0 1 0,-8-1 0,5 0 10,0 0 0,-1-1 0,1 0 0,0 0 1,-1 0-1,1-1 0,0 0 0,-9-5 0,-11-11 168,23 15-166,1 0 0,-1 1 0,1 0 0,-1-1 0,0 1 0,-8-3 0,-20-3-1160,-1 1-4636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460 164 5208,'1'-3'16,"1"0"9,-1 1 1,1-1-1,-1 0 0,0 0 1,0 1-1,0-1 1,0 0-1,-1 0 0,1 0 1,-1 0-1,0 0 0,0 0 1,0 0-1,0-1 1,-1 1-1,1 0 0,-1 0 1,1 1-1,-1-1 1,0 0-1,0 0 0,-1 0 1,1 0-1,-1 1 0,-2-5 1,0 0 107,-1 1 1,0 0-1,0 0 0,0 0 1,-1 1-1,1 0 1,-1 0-1,-1 0 1,1 1-1,-1-1 0,0 2 1,1-1-1,-2 1 1,1 0-1,-10-3 0,11 5-67,1 1-1,-1-1 0,1 1 1,-1 0-1,1 0 0,0 1 1,-1-1-1,1 1 0,-1 1 1,1-1-1,0 1 0,-8 3 1,-2 0 187,-34 13 114,-46 23-1,83-34-340,7-5-5,0 1 1,1-1-1,0 1 0,-1 0 0,-6 7 1,1-2 26,3-3-21,1 0 0,0 0 0,0 0 0,1 1 0,-1-1-1,1 2 1,1-1 0,-1 0 0,-3 8 0,8-11-8,5 3-5,-3-5-13,-1 0 0,0 0 0,1 0 0,-1 0 0,0 0 0,1 0 0,-1 0 0,1-1 0,0 1 0,-1-1 0,1 1 0,0-1 0,-1 1 0,3-1 0,6 2 0,43 10 1,1-1-2,-16-2 0,-23-4-6,-1 1 0,0 1 0,0 0 1,0 1-1,-1 1 0,14 11 1,7 4-34,-31-21 32,1-1 0,-1 1 1,0 0-1,0 0 0,-1 1 0,1-1 1,-1 0-1,1 1 0,-1 0 0,0-1 1,0 1-1,2 7 0,-2-3 0,0-1 0,0 1 1,0 0-1,-1 0 0,-1-1 0,1 1 0,-2 13 0,1-14 4,-1-1-1,-1 1 0,1 0 1,-1-1-1,0 1 0,-1-1 1,0 0-1,0 0 0,0 0 0,0 0 1,-1 0-1,0-1 0,0 0 1,-1 1-1,0-2 0,1 1 1,-1 0-1,-8 4 0,-1 0-6,-1-1 1,-1 0-1,1-1 0,-1-1 0,-1 0 0,-27 5 1,-65 16-1346,82-20-4378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657 190 4664,'-5'-10'60,"-1"-1"1,0 1 0,0 0-1,-1 0 1,0 1-1,-1 0 1,0 0-1,0 1 1,-1 0-1,0 0 1,-1 1 0,0 0-1,0 1 1,0 0-1,0 0 1,-1 1-1,0 1 1,-20-6-1,-18-3 327,-24-6 4,69 18-349,1 0-1,-1 0 1,0 1 0,0-1 0,1 1 0,-1 0 0,0 0-1,0 0 1,-6 2 0,-4-1 20,0 0-23,-33 5 195,23-2-101,1 2 1,-25 8-1,39-11-95,0 1 0,0 0-1,1 0 1,-1 0 0,1 1 0,0 1 0,1-1 0,-1 1 0,-7 8 0,9-5-9,0 1 0,0 0-1,1 0 1,0 0 0,1 1 0,0 0 0,0 0 0,-2 14 0,5-19-18,0 1 1,1 0-1,0 0 1,0 0-1,0-1 0,1 1 1,0 0-1,0 0 1,0-1-1,1 1 1,5 11-1,-2-6-6,-3-7-2,0 1 0,1-1 0,-1 0 0,1 0 0,5 6 0,6 7-491,22 25 1,-10-15-4466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6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1 5656,'-3'3'-1,"-1"0"1,0 1 0,0-1-1,0 0 1,0-1 0,0 1-1,-1-1 1,1 0 0,-1 0-1,1 0 1,-1-1-1,0 1 1,-9 0 0,4 0 7,0 1 0,0 0 1,-14 7-1,-14 9 149,2 2 1,0 1-1,1 2 1,-50 45-1,78-62-117,0 1 0,1 0 1,1 0-1,-1 0 0,1 1 0,-4 11 0,5-13-17,3-5-10,1-1-1,-1 1 0,0 0 0,1 0 0,0 0 0,-1 0 0,1 0 0,0 0 0,0 0 1,0 0-1,0 0 0,0 0 0,1 0 0,0 4 0,0-4 16,9-4 5,-9 2-30,0 0 0,0 0 1,0 0-1,-1 0 0,1 0 1,0 0-1,0 0 0,0-1 0,0 1 1,-1 0-1,1 0 0,0-1 1,0 1-1,0-1 0,-1 1 1,1 0-1,1-2 0,24-16 52,0-1 0,-2-2 1,0-1-1,30-34 0,-31 34 35,-21 20-84,0 1 29,-2 1-29,1-1 0,-1 1 0,1-1 1,-1 1-1,1-1 0,-1 1 0,1 0 0,0-1 1,-1 1-1,1 0 0,-1 0 0,1-1 0,0 1 1,-1 0-1,1 0 0,0 0 0,-1 0 0,1 0 1,1 0-1,1 2 3,7 28 0,-1 4-8,1 15 0,4 18-864,-9-46-3456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5832,'14'15'1,"-6"-6"7,-4-7 8,4 1 9,-6-1-14,0 0 0,0 0 0,0-1 0,-1 1 0,1 0 0,0 1-1,-1-1 1,1 0 0,-1 0 0,2 5 0,3 3 20,10 14 112,25 45 0,-36-59-109,0 0 1,-1 0-1,-1 1 0,0-1 0,0 1 0,-1 0 0,1 12 0,2 5 214,1-9 68,-6-16-143,0 3 7,-10-113 816,10 103-975,0 0 0,1 0 0,-1 0-1,1 1 1,0-1 0,-1 0 0,2 0 0,-1 0-1,0 1 1,1-1 0,0 1 0,0-1 0,0 1-1,2-3 1,35-41 92,-33 40-106,2-2-1,-6 7-3,0-1 0,0 1 0,0-1 0,1 1 0,-1 0 0,0 0 0,6-3 0,-3 3 1,-1 1-1,0-1 0,1 1 1,-1 0-1,1 1 1,0-1-1,-1 1 1,8 0-1,-11 0-2,-1 0-1,1 0 0,0 0 0,-1 0 0,1 0 1,0 0-1,-1 0 0,1 0 0,-1 0 0,1 0 0,0 0 1,-1 1-1,1-1 0,-1 0 0,1 0 0,0 1 1,-1-1-1,1 0 0,-1 1 0,1-1 0,-1 1 1,1-1-1,-1 0 0,0 1 0,1-1 0,-1 1 1,0-1-1,1 1 0,-1 0 0,0-1 0,1 1 0,-1-1 1,0 1-1,0 0 0,1 0 0,0 2 1,3 5 1,-2-5-1,0 0 0,-1 0 0,1 0 0,-1 0 0,0 1 0,0-1 0,1 5 0,1 12 3,0-1 1,-2 1 0,0 0 0,-2 26-1,0 9 14,3-49-14,-2 1 0,-5 25 4,2-16-1,3-16-7,0 0 0,0 0 0,0 0 0,0 0 0,0 0 0,0 1 1,0-1-1,-1 0 0,1 0 0,0 0 0,0 0 0,0 0 0,0 1 0,0-1 0,0 0 1,0 0-1,0 0 0,0 0 0,0 0 0,0 1 0,1-1 0,-1 0 0,0 0 1,0 0-1,0 0 0,0 0 0,0 0 0,0 1 0,0-1 0,0 0 0,0 0 0,0 0 1,0 0-1,1 0 0,-1 0 0,0 0 0,0 1 0,0-1 0,0 0 0,0 0 1,0 0-1,1 0 0,-1 0 0,0 0 0,0 0 0,0 0 0,0 0 0,0 0 0,1 0 1,-1 0-1,0 0 0,0 0 0,0 0 0,0 0 0,0 0 0,1 0 0,24-26-61,-9 9-932,12-10-4287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94 5832,'2'-2'0,"-1"0"-1,0 1 1,0-1 0,0 0 0,0 0-1,0 0 1,0 0 0,-1 0 0,1 0-1,-1 0 1,1 0 0,-1 0 0,0 0-1,1 0 1,-1 0 0,0 0 0,-1 0-1,1-1 1,0 1 0,-1 0 0,1 0-1,-1 0 1,1 0 0,-1 0 0,0 0-1,0 0 1,-2-3 0,0-2 1,2 6 3,1-1 0,0 1 0,-1-1-1,1 1 1,-1 0 0,0-1-1,1 1 1,-1 0 0,0 0-1,0-1 1,0 1 0,0 0-1,0 0 1,0 0 0,0 0-1,0 0 1,0 0 0,0 0 0,-1 1-1,1-1 1,0 0 0,-1 1-1,-1-2 1,0 2 13,1 0-1,0 0 1,-1 0 0,1 0-1,0 0 1,-1 1 0,1-1 0,0 1-1,-1-1 1,1 1 0,0 0-1,0 0 1,-2 1 0,-5 3 45,1 1 0,0-1 0,0 2 0,-11 10-1,13-11-13,1 1-1,0-1 1,0 1-1,1 1 1,0-1-1,0 1 1,-5 14-1,4-11-9,-2 5 40,1 1 1,0 0 0,2 0-1,-4 20 1,5-22-44,0 0 24,0 0 0,2 0 0,-1 0 0,2 0 0,1 18 0,0-25-41,0 9 36,1-1 0,1 1 0,9 29 1,-7-29-38,-1-1 32,1 0 0,11 24-1,6 19 32,19 50-8,-16-51-4,-11-24-34,14 47 0,-19-50 11,-2-1 0,8 62 1,-15-78-40,1-9-1,-1-1 0,0 1-1,-1 0 1,1-1-1,-1 1 1,0-1 0,0 1-1,-2 4 1,-6 19 17,-2-1 1,-1-1 0,-29 48-1,-4-5-8,-46 44 15,68-94-25,19-17-108,1 0 0,-1-1-1,1 0 1,-1 1 0,0-1-1,0 0 1,0-1 0,-5 1 0,9-1 45,-18 2-4961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2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5560,'4'0'13,"12"10"60,-14-9-64,0 0-1,0 0 1,0 0-1,-1-1 0,1 1 1,0 0-1,0-1 0,0 1 1,1-1-1,-1 0 0,0 1 1,0-1-1,0 0 0,0 0 1,0-1-1,0 1 0,3-1 1,25 0 115,-22 1-88,-5 0-14,-1 0-1,1 0 0,0 1 0,-1-1 1,1 0-1,-1 1 0,1-1 0,-1 1 0,1 0 1,-1 0-1,1 0 0,-1 0 0,0 1 1,1-1-1,-1 0 0,0 1 0,0 0 1,0-1-1,0 1 0,0 0 0,-1 0 0,1 0 1,0 0-1,-1 1 0,0-1 0,1 0 1,-1 1-1,1 2 0,-1-1 159,-3 3 8,-6 6 95,7-12-278,1-1 1,-1 0-1,1 1 1,-1-1 0,1 0-1,0 1 1,-1-1-1,1 1 1,-1-1-1,1 1 1,0-1-1,-1 1 1,1-1 0,0 1-1,0-1 1,-1 1-1,1-1 1,0 1-1,0-1 1,0 1-1,0 0 1,0-1 0,0 1-1,0-1 1,0 1-1,0-1 1,0 1-1,0 0 1,0-1-1,0 1 1,0-1 0,1 1-1,-1-1 1,0 1-1,0-1 1,1 1-1,-1-1 1,0 1-1,1-1 1,-1 1 0,1 0-1,16 20-712,-8-9-3659</inkml:trace>
  <inkml:trace contextRef="#ctx0" brushRef="#br0" timeOffset="1">748 803 5560,'11'0'1,"-2"0"7,-8 0 92,1-2 231,4-5 113,-4 2 209,0-4 51,-3 6-25,-7 2-27,6 0-599,1 1 1,0 0-1,0-1 1,0 1 0,0-1-1,0 1 1,0-1-1,0 0 1,0 1-1,0-1 1,0 0-1,0 0 1,0 1 0,1-1-1,-1 0 1,-1-1-1,-1-2 69,-8 0 43,10 3 202,-2 2-1,-6 1-246,8-5 241,10-10-576,-3 6-681,15-20-6104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2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0 471 8696,'0'0'0,"23"-9"0,36-20 0,25-8-240,2-5 240,12-7-744,5-1 744,-9-19-1080,-11-25 1080,2 3-4496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3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1522 1 1528,'-14'1'33,"1"1"0,1 1-1,-1 1 1,0-1 0,-14 8 0,9-4 147,0-1 0,-31 7 0,-45-6 291,19-3-166,42-1-116,-1 2-1,-46 12 1,66-13-163,9-3-3,1 0 0,0 1 0,0-1 0,0 1-1,0 0 1,0 0 0,-6 5 0,-13 10 124,0 0-1,-37 39 1,20-7-3,-56 62 167,57-71-206,-116 94 136,129-110-211,2 1-1,0 1 1,2 1-1,1 1 1,-21 38 0,12-11-2,21-35-23,-21 45-1,9-18-1,9-18-15,-1-1 0,-1 0 0,-2-1 1,-22 30-1,13-22-19,-26 48 1,43-69 28,-10 27-6,2 8 7,-1 19 1,-38 191 72,50-222 4,2 1 0,3 66 0,2-64 74,-1-11-78,2-1-1,7 37 1,-3-27-6,1 9 39,2-1 0,1 0 0,19 46 1,57 93 251,-37-76-210,-33-68-115,42 81 1,-45-100-25,25 26 4,-28-36-11,1 0 0,16 12 0,-1-7 3,0-1 0,1-2 0,1-1 1,49 16-1,-75-28-4,77 29 35,-47-21-4,0-1 1,1-1 0,62 3-1,-74-10-21,-10 0 4,1 0 1,0-1 0,-1-1-1,14-3 1,138-26 88,-129 23 18,131-45 55,-135 40-48,115-73 59,-117 65-46,126-105 64,-122 99-51,130-98 60,-134 102-60,98-95 60,-106 92-59,67-124 68,-73 117-63,49-141 60,-54 139-79,-8 28-127,54-257 403,-46 172-365,-8 55 88,-8-141 57,1 146-50,3 19-97,-6-23 53,-1 1 0,-21-55 1,-32-62 108,14 42 68,15 35-223,19 47 90,3 10-74,0-4-20,-2 2-1,0 0 1,-1 0-1,-23-23 1,-125-108 385,88 89-300,-138-112 152,205 168-277,-1 0 0,0 1 0,0 0 0,0 0 0,0 1 0,-1 0 0,0 1-1,-10-4 1,7 4-3,3 0-1,-1 1 1,1 0-1,-1 0 1,1 1 0,-1 1-1,0-1 1,0 2-1,-9 0 1,4 0-4,-6 2 15,-94 30 12,92-22-19,-35 24-1,-11 15-9,4 8 1,5 2-3,-196 202-25,168-166-44,28-25 49,38-44-41,20-23 59,-124 197-264,104-146 229,16-32-51,-10 110-34,13-87 33,5 77 0,0-95 71,4 57-95,-2-57 96,11 77-69,4 64 2,-15-132 36,22 273-62,-17-199 88,12 56 1,-13-134 7,46 117 1,-41-125 6,26 28 4,-27-40 1,0 0 0,16 12 0,-15-14 0,28 17 0,-27-20 0,29 10 0,11-1 0,-3-10 0,9-7 0,19-5 0,13-2 0,13-7 1,-66 9 3,11-3 9,89-25 1,32-24 16,-137 43 5,140-68 22,-141 63-3,-23 13-38,17-12 13,0 0-1,-1-2 1,-1-1 0,30-32 0,53-69 84,-89 95-25,72-130 47,-73 122-14,72-165 60,-73 156-27,54-174 59,-61 174-66,10-180 53,-22 181-79,-8-14-36,-21-70 1,18 97 15,-133-190 238,79 131-231,-31-32-10,75 100-43,-110-81 25,104 84-33,-216-96 59,158 78-75,-134-47 36,194 75-64,-45-11 15,5 5 15,-71-6 1,86 20-28,34 3 9,-21 10 4,-5 10-14,2 7 0,-3 2-3,31-22-3,-121 92-6,118-89 4,9-7-1,1 1 0,0 0 0,0 0 0,-7 9 0,-67 93-20,66-83-9,8-14 20,-7 16-6,1 1 0,1-1 0,-13 47 1,-29 146-250,50-200 249,-6 43-133,-6 84-20,4-40-88,1-12 83,-35 101-181,38-174 344,4-11-16,0 0-1,-4 23 1,-24 188-162,29-198 185,2-12-6,0-1 1,0 0-1,2 16 1,4 26-34,14 65 0,0-50 34,-18-64 11,63 196-14,-31-121 15,5-8 0,-30-60 0,1 0 0,0-1 0,11 12 0,-8-12 0,0 0 0,21 13 0,33 13 1,7-5 4,1-7-2,0-4 2,-5-5-2,-37-11 2,0-2 0,62-1 0,39-11 9,-132 9-14,30-5 34,122-34 16,-136 34-19,0 0 0,28-14 0,-21 8-17,42-21 15,-39 15 65,105-94 42,-104 85-16,109-119 50,-109 115-35,-12 12-105,164-188 429,-135 142-403,-29 36 79,56-140 57,-59 131-64,3-8-65,64-209 267,-63 156-287,-12 56 64,8-181 38,-15 176-57,-21-185 39,13 186-47,-69-171 30,77 213-102,0 1-1,1-1 0,-1 0 1,-1 1-1,1-1 0,0 1 1,-1 0-1,0 0 0,-4-4 1,7 7-8,-17-18 24,-2 0 0,-36-27 1,24 26-14,-59-27 1,83 43-7,1 0 0,-1 1 0,0-1 0,0 1 0,0 1 0,0-1 0,-8 1 0,-183-23 35,-39 20-29,187 5-1969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4040,'0'0'609,"-1"6"-249,-12 86 535,-4 40-339,5 80 154,12-186-599,-4 178 172,4-161-102,-1-14-88,1 34 84,10 81 0,13 9 75,-15-128-111,2-5-76,1 0 0,27 35 0,-38-54-58,1 0 0,0 0 0,0 0 1,0-1-1,0 1 0,-1 0 0,1 0 1,0 0-1,1-1 0,-1 1 0,0 0 1,0-1-1,2 1 0,3 1-68,-1 0-1,1 0 1,0-1 0,0 0-1,0 0 1,0-1 0,0 0-1,0 0 1,0 0 0,0-1-1,0 1 1,-1-2 0,1 1-1,7-3 1,39-12-5172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0 6552,'-23'51'-7,"-22"66"4,30-81 2,-1-1-1,-30 49 0,33-62 2,-4 5 7,-78 98 3,75-104 5,-153 134 192,172-154-192,0 0 0,0-1 1,0 1-1,0 0 1,0 0-1,-1-1 0,1 1 1,0-1-1,0 1 0,0-1 1,0 1-1,-1-1 0,1 0 1,0 0-1,0 1 0,-2-1 1,2 0-7,0-1 0,0 1 1,1 0-1,-1 0 0,0-1 1,1 1-1,-1 0 1,1-1-1,-1 1 0,0-1 1,1 1-1,-1 0 0,1-1 1,-1 1-1,1-1 1,0 0-1,-1 1 0,1-1 1,-1 1-1,1-2 0,-2-1 13,1-1 0,0 0-1,0 1 1,0-1-1,0 0 1,0-6 0,1 8-30,0 0 21,1 0 0,-1 0-1,0 0 1,1 0 0,-1-1-1,1 1 1,0 0 0,0 0 0,0 0-1,0 1 1,0-1 0,0 0 0,0 0-1,1 0 1,-1 1 0,0-1-1,1 1 1,0-1 0,-1 1 0,1 0-1,0-1 1,3-1 0,-3 2 2,8-2 92,6 2-58,1 2 0,25 3-1,-24 1 46,-3 3-68,0-1 0,0 2 1,-1 0-1,0 0 0,-1 1 0,16 16 1,16 17 24,82 73 64,-73-77-100,-31-26 12,105 35 9,-100-42-16,41-2 0,-53-4-19,1-1 0,28-5 1,-26 1-4,1-1 0,-1-1 0,0-1 0,30-16 0,-47 22-3,0 1-1,1 0 0,-1-1 1,0 1-1,0-1 0,0 0 1,3-3-1,89-110-1014,-44 45-3833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73 4664,'8'-31'0,"-9"27"0,-2-5 7,1 9-2,1 1 1,-1-1-1,1 1 1,-1 0-1,1 0 1,-1 0-1,1 0 1,0 0 0,0 0-1,-1 0 1,0 1-1,-3 4 19,0 0 1,0 1-1,1-1 0,0 1 1,0 0-1,1 0 0,0 0 1,-3 10-1,2-4-3,2-9-3,1-1 0,0 1 1,0 0-1,0 0 0,1 0 0,-1 0 0,1 0 0,0 0 0,0 0 0,1 5 0,9 62 222,-9-68-214,1 1 1,-1-1-1,1 0 1,0 1 0,0-1-1,0 0 1,0 0-1,1 0 1,-1-1-1,1 1 1,0-1-1,-1 1 1,1-1-1,0 0 1,1 0-1,5 3 1,-5-3 6,9 3 147,-4-4-138,-1-1 0,0-1 0,0 1-1,1-1 1,-1-1 0,0 1 0,0-2 0,0 1 0,0-1 0,0 0 0,-1-1 0,1 1 0,-1-1 0,0-1 0,7-5-1,0 1-7,-9 5-7,1 0 1,-1 0 0,0 0-1,0 0 1,-1-1-1,6-7 1,8-10 81,18-30 1,-31 38 30,-5 7-113,1-1-1,-2 1 1,1-1 0,-1 1 0,-1 0 0,-1-8 0,-4 5 73,-4 1-67,-1 1 1,1 0 0,-16-8-1,10 11 41,-87-4 26,81 12-39,-111 41 23,130-42-80,0 0 0,1-1 0,-1 1-1,1 0 1,0 1 0,-5 2 0,-35 34 12,-55 61 1,73-66-9,-29 53 4,40-62-11,2 0 1,-10 27-1,17-37 0,0 0 0,2 1 0,0-1 0,-2 22 0,5-25 0,0-1-1,0 1 0,1 0 0,1 0 1,4 19-1,-1-17 0,-1 0 0,2-1 0,0 0 0,12 19 0,-4-12 0,0 0 0,23 24 0,-19-25 0,1-1 0,23 16 0,-27-23 0,0-1 0,1 0 0,22 9 0,-21-12 0,0-1 0,0-1 0,28 5 0,-24-6 0,0-2 1,42-1-1,-41-2 2,1-2 0,40-9-1,-37 5 0,0-2-1,28-13 1,-30 9-158,-1 0 0,0-1-1,-2-1 1,1-2 0,28-28 0,19-20-4556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65 5744,'-4'-8'14,"0"1"1,0-1 0,-12-13-1,3 2 18,12 17 23,-15 7 32,15-5-85,1 0 1,0 0 0,-1 0-1,1 0 1,0 0 0,0 1-1,-1-1 1,1 0 0,0 0-1,0 0 1,0 0 0,-1 1-1,1-1 1,0 0 0,0 0-1,0 0 1,-1 1 0,1-1-1,0 0 1,0 0 0,0 1-1,0-1 1,0 0 0,0 0-1,0 1 1,0-1 0,-1 0-1,1 0 1,0 1 0,-5 16 35,1 1 0,-3 21 0,7-17 57,16 108 45,-8-104-32,6 4-31,35 55 1,-32-67 23,-11-12-68,2 2-9,0-1-1,1 0 0,0 0 0,0-1 0,1 0 0,-1-1 0,1 0 0,0 0 0,21 6 0,91 16 154,-97-25-2,5-3-52,47-9 1,-60 3 36,-2-4-105,0 0 0,-1-1 1,13-15-1,-16 10 93,-8 11-114,3-7-3,0 0-1,-1-1 1,-1 0 0,0 0 0,0 0 0,-2-1-1,2-18 1,7-200 144,-10 214-169,-1 17-4,-4 9-2,-3 17 0,-5 52 0,-1 106-2,13-146-3,4 148 2,-1-147-2,6 56 4,2 28 1,1-5 0,-1-22 1,7 54 30,-4-80 2,-13-66-53,0 1 0,0-1 0,0 1 0,0-1 0,1 0 0,-1 0 0,1 0 0,0 0-1,0 0 1,-1 0 0,1 0 0,0 0 0,0 0 0,1-1 0,-1 1 0,0-1 0,1 0 0,-1 0 0,0 0 0,1 0 0,3 1 0,0 0-454,25 10-4612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1179 5744,'85'-5'57,"-78"5"-46,0-1 1,0 0-1,0-1 0,-1 0 1,1 0-1,-1 0 0,1-1 1,8-4-1,-6 2-2,-6 4-3,0 0 0,0-1 1,0 1-1,0-1 0,-1 0 1,1 1-1,-1-1 0,1 0 0,-1-1 1,1 1-1,3-5 0,2-3 5,19-23 13,-18 16 51,6-24-18,8-46-1,-13 37 50,3-65-1,-11 80-81,0 0 84,-10-147 52,4 145-33,-22-155 49,5 75 70,16 90-224,3 13 32,-1 0 1,-9-24 0,-10-27 130,22 64-176,0 0 0,-1 0 0,1 1-1,0-1 1,-1 0 0,1 1 0,0-1 0,-1 0 0,1 1-1,-1-1 1,1 1 0,-1-1 0,1 1 0,-1-1 0,1 1-1,-1-1 1,0 1 0,1-1 0,-1 1 0,0 0 0,1-1-1,-1 1 1,0 0 0,1 0 0,-1 0 0,0-1 0,0 1-1,1 0 1,-1 0 0,0 0 0,1 0 0,-1 0 0,0 0-1,0 0 1,1 1 0,-1-1 0,0 0 0,0 0 0,1 0-1,-1 1 1,0-1 0,1 0 0,-1 1 0,0-1 0,1 1-1,-1-1 1,0 1 0,-11 12 47,0 0-1,-12 18 1,13-10 24,-38 136 25,41-118-57,-20 171 23,25-167-30,12 184 20,-3-181-26,-6-46-35,12 63 36,34 105 0,-44-161-32,15 39 13,22 46 1,-36-82-16,23 41 5,-26-50-6,1 1 0,-1-1-1,1 0 1,0 0 0,-1 0-1,1 0 1,0 0 0,0 0 0,0 0-1,0 0 1,0 0 0,0 0 0,0 0-1,0-1 1,0 1 0,0 0 0,0-1-1,0 1 1,1-1 0,-1 1 0,0-1-1,0 0 1,1 1 0,-1-1-1,0 0 1,1 0 0,-1 0 0,0 0-1,1 0 1,-1 0 0,2-1 0,1 0 2,-1-1 1,1 0-1,-1 0 1,0 0 0,0 0-1,0 0 1,0-1 0,0 1-1,0-1 1,-1 0-1,1 0 1,2-4 0,17-23 46,-1-1-1,22-44 1,-8-6 49,7-6 24,-35 74-92,0 0 0,1 1-1,1 0 1,0 1 0,14-14 0,-23 24-28,1 1 1,0 0-1,-1-1 1,1 1 0,0 0-1,-1-1 1,1 1-1,0 0 1,0 0-1,-1 0 1,1-1-1,0 1 1,0 0 0,0 0-1,-1 0 1,1 0-1,0 1 1,0-1-1,-1 0 1,1 0 0,0 0-1,0 1 1,-1-1-1,1 0 1,0 1-1,-1-1 1,1 0-1,0 1 1,-1-1 0,2 1-1,-1 0 7,2 2-3,0-1 1,0 0-1,0 1 1,-1 0-1,1 0 1,-1 0-1,1 0 1,-1 0-1,0 0 1,-1 1-1,1-1 1,0 1-1,1 6 1,9 44 13,-10-43-17,17 104 75,-15-84-71,-2-14 5,0 1 0,-2-1 0,0 1 0,-3 24 1,1-22-9,-1 0 16,-7 6-4,-22 45 1,19-53 2,6-10-12,2-1-3,-1-1-1,0 1 1,-1-1-1,0 0 1,0-1-1,0 1 0,0-1 1,-1-1-1,0 0 1,-13 6-1,12-6 14,3-2-10,-1 1 1,1 0-1,-1-1 1,0-1-1,1 1 1,-1-1-1,0 0 1,0 0-1,0-1 1,0 0 0,-9-1-1,2-2 9,-1-1 0,1-1 1,-1 0-1,1 0 0,1-2 0,-1 0 0,-19-14 0,20 12-13,-28-26 6,-8-14-1202,29 28-4808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9328,'0'0'9,"-3"3"3,-44 52 93,-3 8-95,-75 83-8,43-52 32,61-70-31,-26 33 87,-13 35 33,54-76 18,4-4-100,1-1 1,1 1-1,0 0 0,2 13 1,2-14 118,0-7-136,0 1 0,0-1 1,1-1-1,-1 1 0,1-1 0,0 0 1,0 0-1,8 4 0,-12-7-16,0 1-1,0-1 1,-1 0-1,1 0 0,0 1 1,0-1-1,-1 0 1,1 0-1,0 0 0,0 0 1,0 0-1,-1 0 1,1 0-1,0 0 0,0 0 1,-1-1-1,2 1 1,23-7 51,-2-1 0,28-13 0,-43 17-34,0 0 0,0 0 0,-1 0 0,1-1 1,9-9-1,2-2-3,2 2-9,-10 7-1,0-1 0,19-19 1,56-63 20,-72 70-26,-10 13-6,4-6-1,-1 0 0,0-1 0,-1 0 0,0 0 0,-1-1 0,4-24 0,-2-10 0,10-54-120,-22 121 87,-5 37-13,10-50 37,-7 42-45,1 91 0,7-123 49,-1-11 2,0 1 0,1-1 0,0 0-1,-1 1 1,2-1 0,-1 0-1,0 1 1,1-1 0,2 4 0,1 3-7,1 1 1,0-1 0,0-1-1,1 1 1,1-1 0,0 0-1,0-1 1,1 0 0,0 0-1,12 8 1,-20-16 6,0-1 1,0 1-1,0-1 0,0 1 1,0-1-1,1 1 0,-1-1 1,0 0-1,0 1 0,1-1 1,-1 0-1,0 0 0,0 0 1,1 0-1,-1 0 0,0 0 1,0 0-1,1-1 0,1 0 1,3 0-5,3 1 2,-7 0 1,1 0 1,-1-1 0,1 1-1,-1 0 1,1-1 0,-1 0-1,1 1 1,-1-1 0,0 0-1,1 0 1,-1-1 0,0 1-1,3-2 1,20-15-20,-2-2-1,0 0 1,-1-1-1,24-31 1,-27 29 1,24-42 1,-31 47 17,-4 5 0,0 0 0,-1 0 0,-1 0-1,9-25 1,8-19-3,-1 8 6,6 0 1,-3 17 0,-24 31 0,0 1 0,-1-1 0,1 0 0,0 1 0,0-1 0,0 1 0,0-1 0,0 1 0,-1-1 0,1 1 0,0-1 0,0 1 1,0 0-1,0 0 0,0 0 0,0-1 0,0 1 0,0 0 0,1 0 0,0 1 0,2 0 1,0 2-1,0-1 1,0 0-1,-1 1 1,1 0-1,-1 0 1,1 0 0,-1 0-1,0 0 1,0 1-1,-1-1 1,4 6-1,-3-5 1,5 7 1,0 1 0,-1-1 0,-1 1 0,0 0 1,0 0-1,4 16 0,-6-16-1,7 17 9,-2-1 0,10 51 0,-17-71-8,5 27 31,4 54-1,-12-41 30,0-42-48,1-1-1,-1 1 1,1-1 0,1 1 0,-1-1 0,1 0 0,0 1-1,0-1 1,1 1 0,-1-1 0,1 0 0,0 0 0,1 0-1,-1 0 1,5 6 0,-6-10-9,0 0 0,0-1 1,-1 1-1,1-1 0,0 1 0,0-1 0,0 1 1,0-1-1,-1 1 0,1-1 0,0 0 0,0 0 1,0 1-1,0-1 0,0 0 0,0 0 0,0 0 1,0 0-1,0 0 0,0 0 0,0-1 0,1 1 1,1 0 7,2-1 2,0 0 1,0 0-1,-1 0 0,1-1 0,0 1 0,-1-1 0,0 0 0,1-1 0,-1 1 0,0-1 1,5-3-1,19-21 2,34-31-1306,-30 27-5191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5920,'-18'1'-30,"-1"1"0,1 0 0,0 2 0,-32 9 0,-24 6-47,62-16 72,-24 1-42,-54-3-614,35-1-2439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419 354 3680,'-4'-1'8,"0"-1"0,1 1 0,-1-1 0,1 0 0,-1 0 0,1 0 0,0-1 0,0 1 0,0-1 0,0 0 0,0 0 0,1 0 0,-1 0 0,-1-3 0,-11-19 36,8 12 413,-1 1 0,-15-20 1,22 31-406,0 0 1,0 0-1,0 0 1,0 0-1,0 0 1,0 0-1,0 0 1,0 1-1,0-1 0,-1 0 1,1 1-1,0-1 1,0 1-1,-1-1 1,1 1-1,-2 0 1,0 0 27,0 0 0,0 0 0,0 0 0,1 1 0,-1-1 1,0 1-1,0 0 0,0 0 0,-4 2 0,-5 1 7,8-3-25,-1 1 0,1 0 0,0 0 0,0 0 0,0 0 0,1 1 0,-1 0 0,0-1 0,-5 7 0,2-3 91,-4 3-35,-1 1 0,2 1 0,-1-1 0,1 2 0,1 0 0,0 0 0,-10 18 0,-38 86 439,49-92-242,-3 90 121,15-90-168,42 98 99,-45-119-342,1-1 0,-1 1 0,1 0 0,0-1 1,-1 1-1,1-1 0,3 3 0,20 20 68,1-1 1,34 22-1,-58-44-74,0 0-1,1-1 1,-1 1-1,1-1 1,0 0-1,0 0 1,-1 0-1,5 1 1,30 6 95,75 6 0,-109-14-94,0 0 0,1 0 0,-1 0 0,1 0 1,-1-1-1,7-1 0,32-12 80,68-32 0,-77 28 27,139-94 51,-140 88-44,95-105 54,-125 127-171,0-1 1,1 0 0,-1 0-1,-1 0 1,1 0 0,0-1-1,1-2 1,10-32 50,-1 0 0,8-53 0,-19 86-39,0 0 1,-1-1-1,0 1 0,-1-10 1,-5-38 70,-17-62 0,22 112-87,0 0 1,0 0-1,0 0 1,0 0-1,0 1 0,-1-1 1,1 0-1,-3-3 1,-7-10 49,-25-28-1,22 31-47,0 1 0,-16-12 1,30 24-16,-2-1 11,-1-1 0,1 0 0,-1 0 1,0 1-1,1 0 0,-1-1 0,0 1 1,-3-1-1,-29-7 36,0 1 0,-51-4 0,53 12 28,-134 21 30,133-13-50,-138 57 25,168-64-74,0 1 0,0 0-1,1-1 1,-1 2 0,1-1 0,0 0 0,-4 4 0,-32 30 24,-52 64 1,70-68-4,-46 133 7,65-160-31,1 0 0,0 0-1,0 0 1,-1 10 0,1 171 14,1-180-16,1 0 1,0 0-1,0 0 0,3 9 1,64 176 7,-66-187-8,0 0 0,0 0 0,1 0 0,-1 0 0,1 0 0,4 4 0,51 60 5,-44-54-5,0-1-1,1-1 0,18 12 1,-17-14-1,1-1 0,33 14 0,-33-17 0,0-1 0,0 0 0,18 2 0,-18-5 0,0-1 0,0 0 0,24-2 0,-20-2 0,-1 0 0,36-11 0,-31 6 0,0-1 0,29-16 0,-26 10 0,49-36 0,-59 37 0,0-2 0,-1 1 0,20-25 0,-21 19 0,0-2 0,19-37 0,-19 29 0,16-45 0,-24 50 0,11-51 0,-15 48 0,1-48 0,-5 46 0,-7-48 1,1 44 1,-2 1 0,-2 1 0,-19-45 0,29 76-1,-1-1-1,0 1 1,-1-1 0,1 1 0,0 0 0,-1 0-1,1 0 1,-1 0 0,-3-3 0,-4-5 2,-1 0 0,0 1 0,-14-10 0,13 12-2,-1 1 0,0 0 0,-17-5 0,27 10 0,1 0-1,-1 0 1,0 1 0,0-1-1,0 1 1,0-1 0,0 1-1,-1 0 1,1 0 0,0 0-1,-4 1 1,-11 0 3,0 0 0,-23 6 0,17 0-1,-32 14-1,55-21-2,-4 1 2,0 1 1,0 0-1,0 0 0,0 0 0,-7 6 1,10-7-3,-26 19 6,0 1 1,1 2 0,1 1-1,-30 36 1,36-39 3,-3 3-1,1 2 1,-27 43 0,25-27 3,21-39-13,1-1 1,0 1-1,0 0 0,0 1 1,0-1-1,0 0 0,1 0 1,-1 0-1,1 1 1,0 5-1,0-7 0,1 0 1,-1 1-1,1-1 0,0 0 1,0 0-1,0 1 0,0-1 1,1 0-1,-1 0 0,0 0 1,1 0-1,-1 0 1,1-1-1,3 3 0,0 1 0,1 0 1,0-1-1,0 0 0,1 0 0,-1-1 0,8 3 1,-1-2-174,0-1 1,0 0-1,1-1 0,-1 0 1,1-2-1,-1 1 1,0-2-1,1 1 1,24-6-1,52-6-8453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1888,'0'0'432,"4"2"-259,16 6-77,-15-6 211,-2-1 66,4-2-246,-3 3 3221,-2 1-3289,1 0 1,-1 0-1,0 0 1,-1 1 0,1-1-1,0 0 1,-1 1-1,0-1 1,0 1-1,1 6 1,2 31 97,-4 106 318,-2-120-362,3 202 341,-2-202-435,1-13 19,1 0-1,2 22 0,36 189 242,-17-151-253,-10-45 29,66 113 21,-58-118-48,-9-13-16,-1 1-7,1 0 1,1-2-1,0 1 1,0-1-1,1-1 1,0-1-1,28 14 1,-9-8 6,45 14 0,-63-24-6,0 0 1,0-2-1,1 1 0,-1-2 1,1 0-1,-1-1 0,24-2 1,44-16 218,-81 17-207,0 1-1,1-1 1,-1 1 0,0-1-1,0 0 1,1 1 0,-1-1-1,0 0 1,0 0 0,0 0-1,0 0 1,0 0 0,0 0-1,0 0 1,0-1 0,-1 1-1,1 0 1,1-2 0,1-3 26,2-1-4,-3 5-15,0 0 1,-1 0 0,1 0 0,-1-1 0,0 1 0,0-1 0,0 1 0,0-1 0,0 1-1,0-1 1,-1 0 0,1-2 0,21-183 1121,-18 137-1067,-1 22 298,0-7-9,-1-41 0,-2 44-49,-2 0 0,-7-37 1,-8 10-1,-1 8-99,-24-69 269,23 39-273,12 44-122,2 8 25,-1 0 0,-2 0 1,-18-46-1,19 59-68,3 5 3,-2 0-1,0 0 1,0 0 0,-1 1-1,0 0 1,-12-13 0,16 20-41,-1 0 1,0 1 0,0 0 0,0 0 0,0 0 0,-1 1 0,1-1 0,-1 1 0,0 0 0,1 0-1,-1 1 1,-6-2 0,-2 0 5,-1 1 0,-19 0 0,33 2-20,-139-4 191,129 3-365,-14-2 572,20-1-860,11-3-1196,8-2-8182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65 4488,'1'-2'82,"-1"0"-1,0 1 1,1-1 0,-1 0 0,0 0 0,0 0-1,0 0 1,-1 0 0,1 0 0,0 0 0,-1 0-1,1 0 1,-1 1 0,-1-3 0,1 3-20,0 0 1,0 0 0,0 0-1,0 0 1,0 0-1,0 0 1,-1 0 0,1 1-1,0-1 1,-1 0-1,1 1 1,0-1-1,-1 1 1,1 0 0,-1-1-1,1 1 1,-1 0-1,1 0 1,0 0 0,-1 0-1,-2 0 1,-5 0 19,5-1-18,0 1 1,0 0-1,0 1 0,0-1 1,0 1-1,0 0 1,-5 1-1,-101 33 492,84-22-289,-120 91 93,117-78-159,-87 117 78,99-115-118,-32 82 68,48-109-217,1 0 0,-1 0 0,1 0 0,0 0 0,-1 1 0,1-1 0,0 0 0,0 0-1,0 0 1,0 0 0,0 1 0,0 1 0,2 9 31,1 0 0,0 0 1,1 0-1,8 16 0,-12-27-36,0 0 1,1 0-1,-1 0 1,1 0-1,-1-1 1,1 1-1,-1 0 1,1 0-1,0-1 1,-1 1-1,1-1 0,0 1 1,0 0-1,-1-1 1,1 1-1,1 0 1,14 6 35,0 1 0,0-2 0,26 7 0,-19-11 58,110-15 48,-107 6-35,88-41 47,-96 35-34,3-8-38,24-34 0,-37 38 46,-2-3-77,0 0 1,-2 0-1,0 0 0,-2 0 1,0-1-1,-1 1 0,-2-24 1,-1 34 41,-3-4 14,5 14-112,0 0-1,0 0 1,0 0-1,0 0 0,0 1 1,0-1-1,0 0 1,0 0-1,0 0 1,0 0-1,0 0 1,0 0-1,0 0 0,-1 0 1,1 0-1,0 0 1,0 0-1,0 0 1,0 0-1,0 0 0,0 0 1,0 0-1,0 0 1,0 0-1,0 0 1,-1 0-1,1 0 0,0 0 1,0 0-1,0 0 1,0 0-1,0 0 1,0 0-1,0 0 1,0 0-1,0 0 0,0 0 1,-1 0-1,1 0 1,0 0-1,0 0 1,0 0-1,0 0 0,0 0 1,0 0-1,0 0 1,0 0-1,0 0 1,0-1-1,0 1 1,0 0-1,0 0 0,0 0 1,0 0-1,-1 0 1,1 0-1,0 0 1,0 0-1,0 0 0,0 0 1,0-1-1,0 1 1,0 0-1,0 0 1,-3 3 6,0 1 0,1-1 0,-1 1 0,1 0 0,0 0 0,0 0 1,0 0-1,0 0 0,0 0 0,-1 8 0,1-5 1,-1 5 7,-1 0-1,2 0 1,0 0 0,0 0-1,1 0 1,1 0-1,1 19 1,0-21-10,2 9 22,5 5-8,17 34 0,-15-44-12,21 15 4,-24-24-11,0 0 0,0 0-1,1-1 1,8 4 0,-9-6 0,0 1 0,1-1 0,-1 0 0,13 1 0,-12-2 0,-1-1-1,0 0 1,1 0-1,12-3 1,-10 1 0,-1-1 1,0 0-1,10-4 0,-12 3 0,0 1 0,0-1-1,12-9 1,-12 6 1,1 0-1,-1-1 1,0 1-1,-1-2 1,0 1 0,0-1-1,-1 0 1,6-14 0,1-5 2,9-35 1,-19 58-5,10-36 13,-1 6 1,29-66-1,-31 81-3,1-3-1,0 0 1,2 0-1,17-25 1,-25 43-6,24-34 30,-26 37-29,0-1-1,0 1 0,0 0 1,0 0-1,1 0 1,-1 0-1,1 0 0,-1 0 1,1 1-1,0-1 1,0 1-1,0 0 1,3-2-1,-2 6 23,0 6-21,0 0 1,-1 0 0,0 0 0,2 11 0,-4-16-5,1 2 3,-1 1 1,0 0 0,0 0-1,0-1 1,-1 1 0,0 12 0,-1 4 0,1-1-2,-3 54 14,-19 168 12,21-172-27,6-7 2,-4-52-4,2 0-1,6 21 1,-6-26-2,1 0 1,0 0 0,0-1 0,1 0 0,0 0 0,0 0 0,0-1 0,1 1 0,0-1-1,8 5 1,-13-10 0,0 0-1,0 0 1,0 0 0,0 0-1,1-1 1,-1 1-1,0-1 1,0 1 0,1-1-1,-1 1 1,0-1-1,3 1 1,25 3-2,-1-1 0,50 0 1,-43-8-18,30-11-752,75-31 1,-24 3-6850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1047 6816,'15'-22'0,"13"-24"0,-19 28-2,-1 0 1,0-1-1,10-38 1,-15 45-1,-1 0 0,0 0 0,-1 0 0,0-1 0,-1 1 0,0 0 0,-4-21 0,4 33 3,0-1 0,0 0 0,0 1-1,0-1 1,0 0 0,0 1-1,-1-1 1,1 1 0,0-1-1,-1 0 1,1 1 0,0-1 0,-1 1-1,1-1 1,0 1 0,-1-1-1,1 1 1,-1-1 0,1 1-1,-2-1 1,-8-7 7,-1 1 1,-1 1-1,1 0 0,-20-8 0,10 11 86,-116 13 59,133-10-123,1 1-1,-1-1 1,0 1-1,1 0 1,-1 0-1,-4 3 1,-26 13 72,1 1-1,-43 32 1,52-26 186,-76 112 131,86-108-79,0 8-110,-13 56 1,26-87-184,-1 0 0,2 0-1,-1 0 1,0 1 0,1-1-1,0 0 1,0 0 0,1 0 0,0 6-1,2 5 20,6 29 32,-3-30 123,3-2-119,0 0 0,21 22 1,-30-35-94,1 1 0,-1-1 0,1 1 0,-1-1 0,1 1 0,0-1 0,-1 1 0,1-1 0,-1 0 0,1 1 0,0-1 0,-1 0 0,1 0 0,0 0 0,-1 1 0,1-1 0,0 0 0,-1 0 0,2 0 0,9 0 32,1 0 0,-1-1 0,0 0 0,0 0 0,18-6 0,-9-2 113,89-63 51,-106 70-192,0 1 1,-1-1-1,1-1 0,-1 1 1,0 0-1,0-1 0,3-2 1,19-30 54,38-72 1,-50 71-22,30-168 11,-37 160-44,2-71-1,-2-27-10,-4 88-4,-5-189-13,3 229 15,-8-89-21,8 88 10,-1-1 0,-1 1 0,-1 0 0,-9-26 0,13 41 9,-1 0 0,1 0 0,0 0 0,0 0 0,-1-1 0,1 1 0,0 0 0,0 0 1,-1 0-1,1 0 0,0 0 0,-1 0 0,1 0 0,0 0 0,0 0 0,-1 0 0,1 0 0,0 0 1,-1 0-1,1 0 0,0 0 0,0 0 0,-1 1 0,1-1 0,0 0 0,-1 0 0,1 0 0,0 0 1,0 0-1,-1 1 0,1-1 0,0 0 0,0 0 0,0 0 0,-1 1 0,1-1 0,-10 9-5,-14 20 0,14-10 1,2 1 4,-7 32 1,8-15 0,-3 45 0,3 63 0,14 13 0,37 160 1,-32-257 6,22 90-1,5 31-3,8 144-1332,-33-175-5351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2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83 4760,'0'0'211,"4"-4"123,10-12 87,-14 16-409,0 0-1,0 0 0,0 0 0,0 0 0,1-1 0,-1 1 1,0 0-1,0 0 0,0 0 0,0 0 0,0 0 0,1 0 1,-1-1-1,0 1 0,0 0 0,0 0 0,0 0 0,0 0 0,0 0 1,0-1-1,0 1 0,0 0 0,0 0 0,0 0 0,0-1 1,0 1-1,0 0 0,0 0 0,0 0 0,0 0 0,0-1 0,0 1 1,0 0-1,0 0 0,0 0 0,0 0 0,0-1 0,0 1 1,0 0-1,0 0 0,0 0 0,0 0 0,-1-1 0,1 1 1,0 0-1,0 0 0,0 0 0,0 0 0,-4-4 80,0 0-1,0 1 0,-1-1 1,1 1-1,-1 0 0,1 1 1,-1-1-1,0 1 1,0 0-1,0 0 0,-6-1 1,-56-13 306,62 15-419,-8 0 96,1-1-1,-1 2 1,0 0-1,0 0 1,0 1-1,0 1 1,-16 3-1,13-1-26,-5-1 43,1 1 0,-1 1 0,1 1 0,-23 11 0,-3 0 101,-26 14 25,71-30-210,0 0 1,1-1-1,-1 1 0,0 0 0,0 0 1,1-1-1,-1 1 0,0 0 1,1 0-1,-1 0 0,0 0 0,1 0 1,0 0-1,-1 0 0,1 0 1,-1 0-1,1 0 0,0 0 0,0 0 1,0 0-1,0 1 0,0-1 1,0 0-1,0 0 0,0 0 0,0 0 1,0 0-1,1 0 0,-1 0 1,0 0-1,1 0 0,-1 0 0,1 0 1,-1 0-1,1 0 0,-1 0 1,1 0-1,0 0 0,-1 0 0,1 0 1,1 0-1,4 5 7,1 1 1,-1-2-1,2 1 0,-1-1 1,0 0-1,1 0 0,0-1 1,15 6-1,180 67 70,-123-41-78,1 10 0,-3 6-3,-63-40-3,0 0 1,-1 1 0,0 0 0,21 28-1,-35-40 1,1-1 0,0 1-1,-1 0 1,1 0-1,-1 0 1,1 0 0,-1 0-1,1 0 1,-1 0 0,0 0-1,1 0 1,-1 0-1,0 2 1,1 4-1,-1 1 1,0 0-1,-1 0 0,1 0 1,-1 0-1,-1-1 0,-4 14 1,-2-6-19,-6 0 13,-1-1 1,0-1-1,-22 15 0,30-23-1,0 0-1,-1-1 0,1 0 0,-1 0 1,-15 5-1,1-2 1,3 2 1,6-4-9,1-1-1,0 0 1,-14 2-1,-37 8-64,-68 5 0,113-17 72,12-1 1,0-1 0,0 0 0,-1 0 0,1 0 0,0-1 0,-7-1 0,-59-14-43,72 16 50,-1 0 0,1 0-1,0 0 1,-1 0 0,1 0 0,-1-1-1,1 1 1,0 0 0,-1 0-1,1 0 1,-1-1 0,1 1-1,0 0 1,-1-1 0,1 1 0,0 0-1,-1-1 1,1 1 0,0 0-1,0-1 1,-1 0 0,0-2-61,0 0 1,0 0 0,0 0 0,0 0 0,0 0-1,1-1 1,-1 1 0,1 0 0,0 0 0,0 0-1,0-1 1,1 1 0,-1 0 0,1 0-1,0 0 1,0-1 0,2-3 0,8-35-5320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2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6280,'6'10'5,"0"-1"-1,0 2 1,-1-1 0,-1 1-1,0-1 1,0 1 0,-1 0-1,2 13 1,-1-8-2,5 22 21,-2 1-1,3 40 0,-7-51-5,0-9 44,-1 1 0,-1 24 0,-1-15-35,0 78 124,-3 59 6,0-54 70,6-18-67,3-9 8,-6-81-148,1 0 0,0-1 1,0 1-1,0 0 0,0-1 0,1 0 0,-1 1 0,1-1 0,0 0 0,0 1 1,0-1-1,1 0 0,4 5 0,-3-5 3,5 4 112,5-2-326,1 0-1,-1-2 1,28 5 0,13-2-4469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 8248,'2'0'177,"9"3"-48,16 1 294,-10-3-219,3 0-99,0-1 1,26-3-1,92-17 68,-35-3 54,-74 19-210,-19 2-6,0 1 0,1-2 0,-2 1 0,14-6 0,-20 7-5,14-5 7,-1 0 0,1-1 0,-1-1 0,-1-1 0,23-15 0,-20 9-10,-11 7-5,-7 5-3,-1-5-2,-1 5-19,-4 0-13,4 2-25,17 1-384,-14 0 445,0 0 0,1 0 0,-1-1 0,0 1-1,1 0 1,-1-1 0,0 1 0,1-1 0,-1 1 0,0-1 0,0 0 0,1 0-1,-1 0 1,0 1 0,0-1 0,1-2 0,4-2-4,4 0 3,-6 2 3,0 0 0,0 0 0,-1 0 0,1 0-1,-1-1 1,4-3 0,22-25 0,2-8 2,-24 29 11,0-1 1,-1-1-1,0 1 0,0-1 0,-2 0 1,1-1-1,-2 1 0,0-1 0,2-23 1,-5 33 2,0 1 1,0-1 0,-1 1 0,1-1-1,-1 1 1,0-1 0,0 1-1,0 0 1,0 0 0,-1-1 0,0 1-1,1 0 1,-1 0 0,-4-4-1,4 3 8,-6-3 131,4 5-132,0 0 0,0 0 0,0 1 0,0-1 0,0 1 0,-1 0 0,1 0 0,0 1 0,-1-1 0,1 1 0,0 0 0,0 0 0,-1 1 0,1-1 0,0 1 0,-1 0 0,1 0 0,0 0 0,0 1 0,0-1 0,-4 3 0,-1 0 1,5-2-3,0 1 0,1-1 0,-1 0 0,0 1 0,1 0 1,-6 6-1,2-3 11,0 0-1,1 0 1,-1 1 0,2 0 0,-1 0 0,1 0 0,0 1 0,0 0 0,1 0 0,-4 11 0,7-17-29,1-1 0,0 0 1,0 1-1,0-1 1,0 0-1,0 1 0,0-1 1,0 0-1,1 1 1,-1-1-1,0 0 0,1 1 1,-1-1-1,1 0 1,-1 0-1,2 3 0,1 1 4,16 27 0,7 0-9,56 53 0,-36-39-3,-31-29-4,-2-1 0,0 2 1,17 29-1,-26-40 6,5 9-14,-1 0 0,-1 0 0,8 26 0,-9-25 13,-2-2-5,0 0 1,-2 0 0,1 0 0,-2 1-1,0-1 1,-1 19 0,0-18 0,-2 3 5,1-10 3,0 0 0,1-1 0,0 1 0,1 0 0,3 15 0,2-5 1,-5-16 0,0-1 0,1 0 0,-1 0 0,1 0 0,0 0 0,-1 0 0,1-1 0,3 3 0,-1-1 0,0-1 0,0 1 0,0-1 0,0 0 0,0 0 0,9 1 0,0 1 0,1-2 1,21 2-1,-15-3 3,38-3-1,-33-1-1,35-9 0,-4-5-634,69-30 0,-33 7-5693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2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41 7264,'0'-30'44,"1"26"72,1-2 30,5 19 217,9 40-14,-9-29-256,0 0 0,14 27 0,-15-38-74,-5-9-6,1 0-1,0 0 1,0-1-1,0 1 1,0-1-1,1 1 1,0-1-1,-1 0 1,6 4-1,-1 0 15,0-1 0,1 0 0,-1 0 0,1-1 0,1 0 0,-1 0 0,1-1 0,0 0 0,0 0 0,0-1 0,15 3 0,19-4 5,-38-2-22,1-1 1,-1 1-1,0-1 0,0 0 1,1 0-1,-1-1 0,0 1 1,0-1-1,0 0 0,0-1 1,-1 1-1,1-1 0,-1 0 1,5-4-1,-5 4 0,0 0 4,-1 0-1,0 0 1,0-1-1,0 0 1,0 1-1,0-1 0,-1 0 1,0 0-1,0-1 1,0 1-1,0 0 1,-1-1-1,1 1 0,-1-1 1,0-4-1,1 2 3,-1 2-1,0-1 1,0 1-1,-1-1 1,0 1-1,0-1 1,0 0-1,-1 1 1,1-1-1,-1 0 0,-1 1 1,1 0-1,-4-9 1,3 8-2,2 5-9,-1 0 0,1 0 0,0 0 0,0 1 0,-1-1 0,1 0 0,-1 0 0,1 1 0,-1-1 0,1 0 0,-1 1 0,1-1 0,-1 1 0,1-1 0,-2 0 0,1-1 3,-5-3 6,1 0-1,-1 1 1,0-1-1,0 1 1,0 0-1,-1 1 1,0 0-1,1 0 1,-1 0-1,0 0 1,0 1-1,-10-1 1,-33-7 106,-98-6 1,84 18-94,38 2 34,-18 7-16,-41 18-1,82-28-38,1 0 0,-1 0 0,1 1 0,0-1 0,-1 0 0,1 1 0,0 0 0,-3 2 0,-15 16 11,2 1 0,0 1 1,-19 30-1,24-23 10,2 17-10,-7 58 0,17-101-15,1-1-1,0 1 0,0-1 1,0 1-1,0-1 0,0 0 1,1 1-1,-1-1 0,2 4 1,2 8 0,2 1 1,0-1-1,0-1 1,2 1-1,-1-1 1,11 13-1,1-9 6,39 23 4,-31-25-10,30 12 0,35 7 3,3-13-2,-51-17-1,0-1 0,65-4-1,-70-4-6,173-33-1242,-96 14-4979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2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58 5920,'1'-10'1,"0"6"1,-1 1-1,1-1 1,-1 1 0,0-1-1,0 1 1,0-1-1,0 1 1,0-1 0,-3-6-1,3 9 0,-1 1-1,0-1 1,1 1 0,-1-1-1,0 1 1,0 0 0,1-1-1,-1 1 1,0 0-1,0-1 1,0 1 0,1 0-1,-1 0 1,0 0 0,0 0-1,0 0 1,0 0 0,-1 0-1,-1 0 1,-8 0 34,-1 1-1,0 0 1,1 1-1,-1 0 1,1 1-1,-21 8 1,13-5-10,-3 1 68,1 0 0,0 2 0,-32 18 0,32-15-50,-3 3 158,-2 11-106,0 2-1,-21 29 1,32-30 93,0 17-57,-13 53 1,25-71 29,3 2-48,7 52 1,-7-79-104,1 0 0,-1 0 0,0 0 0,0 1 0,1-1 0,-1 0 0,1 0 0,-1 0 0,1 0 0,-1 0 0,1 0 0,0 0 0,0 1 0,9 9 28,1 0 0,0-1 0,0 0 0,16 10 0,-7-12 76,9-3-37,53 4 0,-59-12 18,94-34 37,-96 24-64,0-5-35,-2-2 0,28-34 0,-33 30 28,-9 12-39,8-16 10,-2-1 0,-1 0 1,8-41-1,10-116 186,-27 181-163,1-1 14,-4 9-53,1 1-1,0-1 0,0 1 0,0-1 0,1 1 0,-1-1 0,1 1 1,0 6-1,0 15 50,2 94 9,0-99-54,0 1 0,1-1-1,1 0 1,1-1-1,9 24 1,-9-28-11,-3-8 3,0 0-1,0 0 1,1-1 0,0 1-1,1-1 1,4 8-1,2 2 1,-3-1-4,-5-11-3,1 0 1,-1 1-1,1-1 0,0 0 1,0 0-1,0-1 1,5 6-1,2 0 9,1 0-1,0-1 1,14 9 0,-24-16-12,-1-1 0,1 0 0,-1 1 1,1-1-1,0 0 0,-1 0 0,1 1 0,0-1 1,-1 0-1,1 0 0,0 0 0,-1 0 1,1 0-1,0 0 0,-1 0 0,1 0 0,1 0 1,4-1-118,0 0 0,0-1 1,0 0-1,0 0 0,-1 0 1,1 0-1,0-1 0,-1 0 1,10-7-1,20-15-5858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2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7896,'8'-19'256,"10"18"96,7 11-188,0 1 1,36 21-1,-53-26-146,0 0 0,0 0 0,0 1 0,-1 0 0,0 0 0,-1 1 0,7 9 0,-4-6-7,2 3 3,-1 0 1,-1 1-1,0 0 1,-1 0-1,10 25 1,-11-24-9,4 8 10,-2 0-1,0 0 0,-1 1 1,5 31-1,-10-45-9,0 1 3,2 12 22,0 0 0,-1 0 0,0 43 0,-3-63 36,0 4 7,-14-18 92,7 3-139,0 0 0,0-1 0,1 0 1,0 0-1,1-1 0,-1 0 0,2 1 0,-1-1 1,-3-15-1,1-3 7,-5-41 0,10 60-30,0-5 9,1-1 1,0 1-1,0 0 1,1 0 0,1-1-1,6-21 1,-5 19-7,0 3 3,0 0-1,1 0 0,1 1 0,0-1 1,1 1-1,0 0 0,13-18 0,-13 20-4,8-7 22,-7 10-18,1-2-4,1 0 0,0 1 0,1 0 0,0 1 0,0 0 0,0 0 0,21-9 0,-16 11 1,0 0-1,0 0 1,0 2-1,1 0 1,0 0-1,-1 1 1,20 1-1,-23 1-3,-8 0-1,-1 0-1,0 1 1,0-1 0,0 0 0,0 1-1,0 0 1,0 0 0,1 0 0,-2 0-1,1 0 1,5 3 0,5 4 1,1 0 0,22 19 0,-27-13-7,29 84-3,-31-73-8,-2-1-1,0 1 1,1 41 0,-4-43 6,2 47-72,-4-52 71,0-1 3,-2 37-49,-8 6-5,9-58 59,-1 1 1,1-1-1,0 0 0,-1 0 0,1-1 0,-1 1 0,0 0 0,1-1 1,-1 1-1,0-1 0,0 1 0,0-1 0,0 0 0,0 0 0,-1 1 1,1-2-1,0 1 0,0 0 0,-5 0 0,5 0 0,-10 1-3,-17-7-1,24 4 7,0-1 0,1 0-1,-1 0 1,1 0 0,-7-5 0,6 4 0,1-1 0,0 1 0,0-1 0,0 0 0,-4-6 0,4 5 0,0 0 0,1-1 0,0 0 1,-4-10-1,4 3 2,0 0-1,0 0 1,2-1-1,0 1 1,0-14-1,2 14 3,0 0 0,0 0 0,2 0-1,0 0 1,0 1 0,1-1 0,7-15 0,-5 13 0,0 0 6,0-1 0,1 2 0,1-1-1,0 1 1,1 0 0,12-14 0,-14 19-4,-3 3 4,1 0 0,-1 0 0,1 1 0,0 0-1,0 0 1,9-6 0,2-2 1,-2 0-5,-9 8 0,0 0 0,1 0 1,-1 1-1,1 0 0,0 0 0,8-3 0,95-41 49,-83 42-15,41-3 0,-44 7-36,38 4 1,-43 0-4,0 1 0,1 1 0,-1 1 0,-1 0-1,26 12 1,-41-17-1,0 1-1,0 0 1,0 0-1,-1 0 1,1 0-1,0 1 1,-1-1-1,1 0 1,1 3-1,13 14-1,-1 1 1,-1 0-1,12 22 0,-16-15-24,20 127-12,-28-118 12,1 145-10,-5-145 16,-26 144-1208,9-83-4792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0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2784,'0'0'1844,"12"1"-1703,57-1 76,123-18-1,-143 12-207,-9 3 125,180-17 65,-172 15-38,221-17 71,-212 17-65,226-18 69,-227 19-55,229-14 76,-227 15-82,222-9 65,-227 11-113,196-5 42,-201 4-81,318 5 147,-261-2-215,-64-2 20,40-1-9,202-4 58,-229 5-76,5-1-9,-6 0 1,-8-1-2,21-5 4,-27 4-7,-25 2 0,-9-1 0,-8 1 2,-8 0 2,-18 0-926,-4 0-3698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1888,'24'-24'333,"-22"22"774,10 4-979,-7 0-103,8 4 36,1 0 0,22 5 0,45 12 163,75 24 164,-118-33-124,13 4-41,61 13-1,73 16 45,-146-37-87,250 71 344,-192-57-328,-53-10-102,-7-1 88,1-2 0,48 8 0,-77-18-62,-7-1-32,-2 0-80,1 0 0,-1 1 0,0-1 0,1 0 1,-1 0-1,0 1 0,0-1 0,1 0 0,-1 1 0,0-1 0,0 0 1,0 1-1,1-1 0,-1 1 0,0-1 0,0 0 0,0 1 1,0-1-1,0 1 0,0-1 0,0 0 0,0 1 0,0-1 0,0 1 1,0 0-1,-4 1 7,0-1 0,-1 1-1,1-1 1,0 1 0,-1-1 0,1-1 0,-8 2 0,-28 4 23,-115 32 162,87-24 0,-126 28 416,169-37-586,11-3 50,1 1 0,-23 8 1,-20 8 221,-69 35 1,73-22-92,-54 60 191,73-71-276,28-19-111,-1 2 0,1-1 0,0 1 0,0-1 0,0 1 0,-8 9 0,-17 12 69,28-24-57,-13 16 165,21-90-1358,-2 15-4980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3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3416,'-5'0'33,"-16"0"49,16 0 3596,3 1-3628,-1 0 0,1 0-1,-1 1 1,1-1 0,-1 0 0,1 1-1,0 0 1,0-1 0,0 1 0,0 0-1,0 0 1,-3 4 0,4-4-8,-9 10 35,1 0 0,0 1 0,1 0-1,1 1 1,-7 15 0,6-11-43,-6 11 93,-49 143 37,50-136-103,-57 171 59,32-103-1108,24-64-4185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0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2248,'5'-3'9,"11"-4"18,0 1 0,1 1-1,-1 0 1,1 1 0,1 0-1,26-1 1,-29 4-14,-8 0 11,-1 0 0,1 1 0,0 0 0,-1 1 0,11 1 0,84 17 154,-82-12-45,-13-5-97,1 1-16,0 1 0,-1-1 1,1 1-1,0 0 0,-1 1 1,0 0-1,0 0 0,0 0 0,-1 1 1,0-1-1,0 1 0,0 0 1,4 9-1,5 13 82,-2 0 1,-1 1-1,11 49 0,-18-62-84,-3-11-1,0 1 0,0 0 0,0 0 0,0 0 0,-2 11 0,0 29 130,-10 52 0,9-82-133,2-11-1,-1 0 1,0 0-1,0 0 0,0 0 1,-1 0-1,0 0 0,-2 5 1,-22 48 102,25-57-109,0 1-1,1-1 1,-1 1 0,0-1 0,-1 0 0,1 1-1,0-1 1,0 0 0,-1 0 0,1 0 0,0 0-1,-1 0 1,1 0 0,-1-1 0,1 1-1,-1 0 1,1-1 0,-1 1 0,-2 0 0,2-1 2,-5-1 58,0-3-46,0-1 1,0 0-1,0 0 0,1 0 1,0-1-1,0 0 0,0 0 1,-4-8-1,1 1 15,0 1 0,-13-29 0,19 32-8,-1 1 1,2-1-1,-1 0 1,1 0-1,1 0 0,-1 0 1,1-10-1,0 7-3,2-4 96,1 6-67,-1-1-24,2 1 1,-1-1-1,1 1 0,1 0 0,0 0 1,0 0-1,10-16 0,60-93 145,-50 84-44,50-58-1,-60 77-110,6-4 68,87-59 37,-85 68-50,90-20 32,-89 29-47,89 16 20,-92-6-40,0 6-23,0 1 0,26 25 1,-32-21 3,-9-11-15,3 7 0,0 0 0,-1 0 0,0 1 0,-1 0 0,-1 0 0,6 30 0,3 58 23,-13-84-22,0 1 0,-1-1 0,-4 33 0,3-48-4,0 0 0,0-1 0,0 1 0,-1 0 0,0-1 0,0 1 0,0-1 0,-1 0 0,-2 5 0,1-4-1,3-3 1,-1 0-1,1-1 1,0 1-1,-1-1 1,1 1-1,-1-1 1,0 0-1,0 0 1,1 1-1,-1-1 1,0-1-1,0 1 1,0 0-1,0 0 1,0-1-1,0 1 1,0-1-1,0 1 1,0-1-1,-1 0 1,1 0-1,0 0 1,0 0-1,-2-1 1,-4 0 5,0 0 1,1-1 0,-1 0-1,-8-4 1,10 4-8,1 0 14,0 0 1,0 0-1,0-1 0,0 1 0,1-1 0,-1 0 1,0-1-1,1 1 0,-5-5 0,5 4 1,4 3-12,0 1 0,-1 0 1,1 0-1,0 0 0,0-1 0,-1 1 0,1 0 0,0-1 1,0 1-1,0 0 0,-1 0 0,1-1 0,0 1 0,0 0 0,0-1 1,0 1-1,0 0 0,0-1 0,0 1 0,0 0 0,0-1 1,0 1-1,0 0 0,0-1 0,0 1 0,0-10 28,0 1 1,1 0-1,0 0 0,1 1 0,0-1 1,0 0-1,1 0 0,0 1 0,4-9 1,2 1 25,0-1 1,1 1-1,1 1 0,17-20 1,0 4 36,2 2 0,1 1 0,42-30 0,-18 28-63,-32 22 29,5 3-32,0 2 0,37 1 0,-41 6 11,10 9-14,43 22 0,-57-20-5,8 17-4,28 40-1,-42-48-2,14 37 1,18 65 0,-33-69-13,-8-25-3,8 31-5,-13-62-27,0 1-39,1 0-1,0 0 0,0 0 0,0 1 1,0-1-1,0 0 0,0 0 0,0 0 1,1 0-1,-1 0 0,1-1 0,3 4 0,6 5-4813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0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86 159 5024,'0'2'25,"0"5"17,-1-2-4,1 0 1,-1 0-1,0 0 1,0 0 0,-4 9-1,-3 20 59,9-25-85,-1-1 0,1 1-1,1-1 1,0 1 0,0-1 0,0 1 0,5 7 0,-7-15-10,1 0-1,-1 0 1,1 0-1,0 0 1,0 0-1,0 0 1,0 0-1,-1-1 1,1 1-1,0 0 1,0 0-1,0-1 1,0 1-1,1-1 0,-1 1 1,0-1-1,0 1 1,0-1-1,2 1 1,2 0 2,4 2-1,0-1 0,1 0 0,-1-1 0,0 1 1,1-2-1,-1 0 0,18-1 0,-17-3 24,2-5-7,-1-1 1,-1-1 0,1 0-1,-2 0 1,1-1-1,-2 0 1,0 0 0,13-25-1,-19 32-2,0 0-1,0 0 1,-1 0-1,1-1 1,-1 1-1,0 0 1,0-1-1,-1 1 1,0-1-1,0-7 1,0 6 2,-1 4-3,1 0-1,0 0 0,-1 0 0,1 0 0,-1 0 0,0 1 0,0-1 0,0 0 1,0 0-1,0 1 0,-1-1 0,1 1 0,-1-1 0,1 1 0,-5-4 0,4 4 2,1 1-7,1 0 0,-1 0-1,-1 1 1,1-1-1,0 1 1,0-1-1,0 0 1,0 1-1,0 0 1,0-1 0,-1 1-1,1 0 1,0 0-1,0-1 1,-1 1-1,1 0 1,0 0 0,0 0-1,0 1 1,-1-1-1,1 0 1,-2 1-1,0-1 14,-30 9 31,18-1 86,-14 15-39,-25 26 0,39-33-37,1 1 0,0 1 0,2 0 0,-12 21 0,12-19-38,7-14 0,1 0 1,0 1-1,1 0 1,-1 0-1,1 0 0,-3 10 1,1 0 0,-9 29 8,12-30 32,3-5-49,1 0 0,0 0 0,1 0 0,6 18 0,0-16 22,56 43 19,-61-53-55,0 0-1,-1 0 1,1-1 0,0 1-1,0-1 1,0 0 0,1-1-1,-1 1 1,5 1 0,7 2 1,41 12 0,4-5-6,1-8 0,3-8 0,-2-8 1,-40 7 3,1-2 1,-1-1-1,0-1 0,-1 0 0,35-22 0,-53 28 0,-1 0-1,1-1 0,-1 1 0,0-1 0,0 0 1,0 0-1,-1 0 0,1-1 0,-1 1 0,0 0 1,2-9-1,-1 6 1,9-24 41,-1 0 0,-1-1-1,5-34 1,-9 35-3,16-43 0,-19 66-35,0 1 0,1 0 1,0-1-1,0 2 0,1-1 0,5-6 1,-1 3-3,10-11 29,-11 15-28,15-12-1,5 6 0,7 8-3,-21 5-3,-1 0 1,0 1 0,0 1 0,14 5-1,-19-5 1,-1 0-1,0 0 0,1 1 1,-1 0-1,-1 1 0,1-1 1,-1 1-1,1 1 0,-1-1 1,9 12-1,-8-10-1,6 9-10,2 12-27,-1 0 0,-1 1 0,14 45 0,-23-59 27,-2-10-1,-1 0 0,0 0 0,0 0 0,0 1 0,0-1 0,-1 0 0,-1 7 0,1 3-23,0-1 1,-2 1-1,-3 16 0,4-24 7,-1-1-1,0 0 0,0 0 1,-1 0-1,1 0 1,-1-1-1,0 1 0,-1-1 1,1 0-1,-1 0 0,0 0 1,-6 5-1,9-9 22,0 0 1,0 0-1,-1 0 1,1 0-1,0 0 0,-1-1 1,1 1-1,-1 0 0,1-1 1,-1 1-1,1-1 0,-1 0 1,1 0-1,-1 1 1,1-1-1,-1 0 0,1 0 1,-1 0-1,1-1 0,-3 1 1,0-1 0,0-1 1,-1 1 0,1-1-1,0 0 1,-5-4-1,-20-12 5,23 11 2,2 0 0,0 2 4,0 0 0,1-1 1,0 1-1,0-1 0,0 0 1,0 0-1,1 0 0,0 0 1,0 0-1,1-1 0,-1-9 1,0 5 0,0-2 11,0 0 1,1 0-1,1 0 0,0 0 1,1 0-1,2-14 0,-1 13-1,1-4 28,0 0-1,1 0 1,1 0-1,9-21 1,-7 19-18,2-1 96,1 4-77,1 2 0,1-1 0,23-23 0,-18 27 83,-7 6-80,0 1-26,1-1 0,-1 1 0,1 1 0,0 0 0,0 1 0,1 0 1,22-3-1,7 3 12,0 1 0,52 6 1,-86-3-33,1 1 0,-1 0 0,0 0 0,11 5 0,-11-3 0,1 1-1,-1 0 1,-1 0-1,1 1 1,-1 0 0,0 0-1,0 1 1,9 14-1,-5-4-6,0 13-18,-1 0 0,-1 0 0,7 59 0,-14-71 16,0-8-6,-1-1 0,0 1 0,-2 14 0,1-15 3,-5 55-52,5-57 57,-1 0-1,1 1 0,-1-1 0,-1 0 0,1 0 0,-6 10 0,7-17 7,1 1-1,0 0 1,-1-1-1,1 1 0,0 0 1,-1-1-1,1 1 1,-1-1-1,1 1 0,-1-1 1,0 1-1,1-1 1,-1 1-1,1-1 1,-1 0-1,0 1 0,0-1 1,1 0-1,-2 1 1,-1 0-2,-9-1 1,9-1 2,1 0 0,0 0 1,0-1-1,0 1 0,0-1 0,0 1 1,0-1-1,0 1 0,0-1 0,0 0 1,1 0-1,-1 0 0,1 0 0,-1 0 1,1-1-1,-1-2 0,-13-35 39,13 35-33,0-4 9,0 1-1,1-1 1,0 0 0,0 1 0,1-1-1,0 0 1,1 0 0,1-10 0,0 7 0,0-10 37,1 0 0,1 0 1,9-27-1,-7 29-31,-4 10 16,1 1 1,0-1-1,0 0 0,5-9 1,0 3-11,-3 1-9,-3 11-7,-1 1 1,0-1-1,1 0 0,0 1 1,0 0-1,0-1 1,0 1-1,1 0 0,3-4 1,3-3 26,1 1 1,0-1 0,1 2-1,-1 0 1,2 0 0,-1 1-1,16-7 1,5 4-11,-19 10 26,4 5-29,0 0 0,24 12 1,-25-6 14,1 8-22,0 1-1,15 24 1,-21-22-12,11 40-1,-6 18-4,-11-54-3,10 98-14,-16-44-49,1-78 59,0-1 0,0 0 1,0 1-1,0-1 0,0 0 0,1 1 1,-1-1-1,0 0 0,1 1 0,-1-1 1,0 0-1,1 0 0,0 0 0,-1 1 1,1-1-1,1 2 0,0-2-3,-1 0-1,1-1 1,-1 1 0,1 0-1,0-1 1,-1 1-1,1-1 1,-1 1 0,1-1-1,0 0 1,0 0-1,-1 1 1,1-1-1,0 0 1,-1-1 0,1 1-1,3-1 1,39-6-1084,3-2-4288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122 257 5744,'23'-74'74,"-22"71"-19,-1 3-50,0-1 0,0 1 0,0 0 0,0-1 0,0 1 0,0 0 0,0 0-1,0-1 1,0 1 0,0 0 0,-1 0 0,1-1 0,0 1 0,0 0 0,0 0 0,0-1 0,0 1 0,0 0 0,-1 0-1,1-1 1,0 1 0,0 0 0,0 0 0,-1 0 0,1-1 0,0 1 0,0 0 0,0 0 0,-1 0 0,1 0 0,0 0-1,0 0 1,-1-1 0,1 1 0,-1 0 0,-11 3 66,-11 12-53,22-14-7,-5 4 2,0-1-1,1 1 0,0 0 0,0 0 0,1 0 0,-1 0 1,1 1-1,1 0 0,-1 0 0,1 0 0,0 0 0,-3 9 1,2-7-5,1-1-1,-1-1-1,2 1 1,-1 0 0,1-1-1,0 1 1,-2 13 0,0 1-1,-8 54 0,9-34-8,2 47 0,1-80-3,1 0 0,0 0 0,0 0 0,1 0 0,0 0 0,0 0 0,1-1 0,0 1 0,8 13 0,-7-14-4,-1-3-2,-1 1 1,1-1-1,0 0 0,0 0 1,0-1-1,1 1 1,-1-1-1,1 1 0,0-1 1,0 0-1,0-1 0,0 1 1,1-1-1,4 3 0,-4-3-4,10 3-91,78 3-37,-89-8 131,1 0 0,-1 0-1,1 0 1,-1 0 0,1-1-1,-1 0 1,1 0 0,-1 0-1,8-3 1,1-2-5,0 3 8,-9 2 5,0 0 1,-1 0-1,1-1 1,0 1-1,-1-1 1,1 0 0,-1 0-1,0 0 1,5-5-1,23-18-17,-25 20 20,0-1 0,-1 0 0,0 0 1,6-8-1,-6 4 2,-1 0 0,1 0 1,-2-1-1,0 0 0,0 1 1,-1-1-1,2-15 0,-4 4 54,-1 14-30,-1-9 11,0 0 0,-1 0 1,-1 0-1,-1 0 0,0 1 1,-10-20-1,-36-63 225,49 95-224,-1 1 1,0 0-1,1-1 0,-1 1 0,0 0 1,0 0-1,-1 0 0,1 1 0,-1-1 1,1 1-1,-1 0 0,0 0 0,0 0 0,0 0 1,-8-2-1,7 3 2,-7 0 202,7 2-205,0 1 1,0-1-1,0 1 0,0 0 1,0 0-1,1 1 0,-1 0 1,1-1-1,-1 1 0,1 1 1,0-1-1,0 1 0,1-1 1,-1 1-1,1 0 0,-1 1 1,1-1-1,1 0 0,-4 6 1,2 0-7,2-7-19,1-1 0,-1 1 1,1 0-1,0 0 0,0 0 1,1 1-1,-1-1 0,1 0 1,-1 0-1,1 0 0,0 0 1,1 5-1,0 12 41,1-1 0,6 23 0,-1-26 16,-4-12-51,2 4-7,0-1 0,1 0 0,-1 0 0,2-1 0,-1 0 0,1 0 0,-1 0 0,1-1 0,1 0 0,13 7 0,0-2 1,2-1 1,-1 0-1,1-2 1,0-1 0,41 6-1,-50-11-10,1-1 1,18-3-1,-19 1 1,1-2-1,0 1 1,-1-2-1,16-6 1,-17 2 5,18-27-1,-20 21-4,14-31-1,-11 16 2,-3 0 0,11-40 0,-19 47 11,-9-85 4,6 104-15,0 1 0,-1-1-1,0 0 1,0 0-1,0 0 1,0 0 0,-1 1-1,1-1 1,-1 1-1,-2-5 1,-3-4 2,-47-85 104,51 88-54,0 5 2,-2-1 4,32 10 43,30 9-53,63 16-2,-24 0-22,-14-3-24,-61-17-4,0 0 1,-1 1 0,0 1 0,18 15-1,-22-11-4,-10-8 3,0-2 1,-1 0-1,0 1 1,0-1 0,-1 1 0,0 1-1,0-1 1,0 0 0,-1 1 0,0 0-1,-1 0 1,3 15 0,-3 5-24,-2-1 1,-1 1 0,-9 49-1,-3-16-36,12-58 60,-7 38-63,7-39 59,1 1 0,0-1 0,0 0 0,0 1 0,0-1 0,1 0 0,-1 0 0,1 1 0,-1-1 0,1 0 0,0 0 0,0 0 0,0 1 0,0-1 0,0 0 0,0 0 0,3 2 0,-3-3 1,0 0-1,1 0 1,-1 0-1,0-1 1,1 1-1,-1 0 1,0-1-1,1 1 1,-1-1-1,1 0 1,-1 1-1,1-1 1,-1 0-1,1 0 1,-1 0-1,3 0 1,4 0-6,4 2 3,-5-1-1,0-1 0,0 0 0,0 0 0,0-1 0,8-1 0,117-17-37,-104 12 26,109-48 0,-113 40 14,26-32 4,-39 33 1,0-1 0,16-25 0,-26 36 0,17-25 6,-1-2 0,-2 0 1,15-48-1,-20 51 44,-2-1 1,-2 0-1,6-51 0,-11 74 45,1-3 29,-2 7 23,-2 4-21,-1 2-101,0 1-1,0 0 1,0 0-1,1 0 1,0 0-1,0 0 0,0 0 1,1 0-1,-1 1 1,1-1-1,0 11 1,0-10-19,-1 13 13,1 0 0,0 0 0,2 0 0,0 0 0,5 23 0,-3-20-14,2 10 3,15 48 4,-13-58-11,1 0 0,12 22 0,-3-15-2,1-1 0,34 42 0,-48-64-3,1 0 0,0-1 0,0 0 1,0 0-1,10 7 0,-2-2 0,-8-5-4,0 0 0,1-1 0,-1 0 0,1 0 0,0 0 0,0 0 0,0-1 0,1 0 0,-1 0 0,9 2 0,-13-5 4,0 0 0,1-1 0,-1 1 0,0 0-1,0-1 1,0 1 0,0-1 0,0 0 0,0 1 0,0-1-1,0 0 1,0 0 0,0-1 0,0 1 0,-1 0-1,1 0 1,0-1 0,-1 1 0,1-1 0,-1 0-1,0 1 1,3-4 0,0-2 0,-1 1 0,1-1 0,-1 1 0,2-8 0,-5 13 4,2-2 0,-1-1-1,0 0 0,1 0 1,-2 0-1,1 0 0,0 0 0,-1-4 1,1-6-1,5-34 1,-2 24 15,0 1 0,16-42 0,-5 82 38,16 30-30,-4 4-4,-18-32-17,10 38 0,-8-2-3,8 97 1,-19-146-1,2 44-4,-10 211-2,2-207-18,-53 229-11,42-227-17,-33 68-1,-7-21 34,33-70-25,9-15 26,2-2 8,0 1-1,-2-2 1,0 0-1,-1 0 1,-34 23-1,33-28 0,0-1-1,-21 9 1,37-18 11,1 0 0,0 0 1,-1 0-1,1 1 0,0-1 0,-1 0 1,1 0-1,-1 0 0,1 0 1,0 0-1,-1 0 0,1 0 0,0 0 1,-1 0-1,1 0 0,-1 0 1,1 0-1,0 0 0,-1 0 0,1 0 1,0 0-1,-1-1 0,1 1 0,0 0 1,-1 0-1,-17-14-14,15 11 15,1 0 0,1-1-1,-1 1 1,0 0 0,1-1-1,0 1 1,-2-8 0,1-2 1,1-1 0,0 0 0,1 0 0,0 0 0,1 1 0,1-1 0,4-21 1,27-78 20,-31 106-20,12-27 46,96-143 35,-83 144 17,-9 13-52,10-10 4,1 0 0,2 2 0,39-29 0,46-20 105,-98 68-50,-10 6-63,-2 1-28,0-1-1,0 1 1,0 1 0,1-1 0,-1 1-1,0 0 1,1 1 0,-1-1 0,1 1-1,-1 1 1,8 0 0,-5 2 15,0 0 0,1 0 0,14 8 0,-23-10-25,0-1-1,0 1 0,0 0 1,0 0-1,0 0 1,0-1-1,0 1 1,-1 0-1,1 0 1,0 0-1,-1 0 1,1 1-1,-1-1 1,1 0-1,-1 0 1,1 0-1,-1 0 1,0 1-1,0-1 1,1 0-1,-1 0 1,0 3-1,0-1 9,-2 28-1231,-2 2-4943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1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4040,'6'4'24,"11"9"-17,18 13 63,49 46 0,-74-56-16,4 17-10,12 45-1,18 116 197,9 14-104,-27-123-95,42 139 254,-66-222-240,5 15-2,-7-12 45,-10-11 154,-13-15-837,-4-1-2488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1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3320,'16'9'7,"4"-1"-5,-2-5 3,-1 1-1,26 0 0,-7-1 38,179 20 490,-136-12-367,-24 1 85,54 22 0,-45-9 10,-40-17-140,1-1 0,0-1 0,1-2 0,0 0 0,-1-1 0,33-2 0,-44-1-57,1-2 1,-1 0-1,0 0 0,0-1 0,0-1 1,0 0-1,-1-1 0,22-11 0,-33 15-44,-1 0 0,1 0 0,-1 0 0,1-1 0,-1 1 0,0 0 0,0 0 0,1-1 0,-1 1 0,0-1 0,0 1 0,0-1 0,-1 1 0,1-1 0,1-2 0,2-5 24,2 0-11,-4 6-2,0 0 1,0 0-1,-1 0 1,1 0 0,-1-1-1,0 1 1,1 0-1,0-7 1,0-1 46,0-1 0,-1 1 0,0 0 0,0-1 0,-1 1 0,-1-1 0,0 1 0,-1 0 0,-3-14 0,2 10-39,2 11-12,0 0 0,0 0-1,0 0 1,-1 0 0,1 1-1,-1-1 1,0 0 0,0 1-1,-4-6 1,-9-11 119,-22-23-1,25 35 30,6 5-144,0 1 0,-1 1 0,1-1 0,-1 1 1,1 0-1,-1 1 0,-11 0 0,4 5 137,9-2-125,-5 2-11,0 1 0,1 0 0,0 0 0,0 1 0,0 1 0,1-1 0,0 2 0,-7 8 0,-7 10 35,2 0 1,0 1-1,-25 52 0,29-29-43,13-29 24,4 12-16,8 52 0,-1-62 3,0-8-18,17 26 1,-15-30-15,1 0 0,0 0 0,15 12 0,-6-7 1,31 20-1,-33-26-1,0-1-1,24 9 1,-21-11-2,1-2 1,0-1 0,1 0 0,38 2-1,-33-8-5,124-29-4,-120 19 4,118-68-8,-124 59-11,75-88-3,-87 86 15,-6 7 9,1 0-3,12-33 0,-10 12 4,11-53 0,-1-1 29,-21 88-11,13 12 13,-7-6-21,-2 0 0,1 0 1,0 0-1,-1 0 0,0 1 0,0 0 0,6 8 1,6 11 1,13 19-12,-3 2 1,22 50 0,-34-65-46,-2 1-1,13 49 1,-10-12-46,-15-67 88,0 1-1,0-1 1,1 1-1,-1 0 1,0-1-1,-1 1 1,1-1-1,0 1 1,0-1-1,-1 1 1,1-1-1,0 1 1,-1-1-1,0 0 1,1 1-1,-1-1 1,0 0-1,0 1 1,1-1-1,-1 0 1,0 0-1,0 0 1,-3 2-1,3-2 3,0-1 0,0 0-1,0 0 1,0 0 0,0 0-1,0 0 1,0 0-1,0 0 1,0 0 0,0 0-1,1 0 1,-1-1 0,0 1-1,0 0 1,0-1-1,0 1 1,0 0 0,-1-2-1,-2 1-5,-5-1 3,7 1 4,-1 0 0,0 0 0,1 0 0,-1 0 0,1 0 0,-1 0 0,1 0 0,0-1 0,0 1 0,-4-4 0,-26-22-18,25 19 20,0 0 0,0 0 0,-6-11 0,7 7 5,0 0 1,1 0-1,0-1 0,1 1 1,1-1-1,-1 0 1,2 0-1,0-1 0,0-20 1,1 21 0,1 10 2,0 0 0,-1 0 0,2 0 1,-1 0-1,0 0 0,1 0 0,-1 0 0,1 0 0,0 0 1,1-3-1,2-5 28,0 0 1,1 0 0,1 1 0,0 0-1,0 0 1,1 0 0,0 1-1,12-12 1,-9 11-16,-7 6-6,1 1 1,0-1-1,0 1 1,0 0-1,0 0 1,1 1 0,-1-1-1,6-1 1,10-5 28,0 1 0,1 1 1,0 0-1,0 2 0,34-5 1,-41 9-37,-11 0-5,1 1-1,-1 0 0,1 0 0,-1 0 0,1 0 0,-1 1 0,1-1 0,-1 1 0,1 0 1,4 2-1,8 2-2,0 1 0,-1 1 0,0 0 0,-1 1 0,1 1 0,24 19 0,-27-18-3,-9-8-4,0 1 0,0 0 1,0 0-1,0 0 1,0 1-1,-1-1 1,1 1-1,-1-1 1,4 8-1,6 16-78,-1 1-1,-1 0 1,7 29 0,1 37-180,-18-91 220,-1-3 44,1 0-1,0 0 1,-1 0 0,1 0 0,-1 0-1,1 0 1,0 0 0,-1 0 0,1 0 0,-1 0-1,1 0 1,0-1 0,-1 1 0,1 0 0,0 0-1,-1 0 1,1-1 0,0 1 0,-1 0 0,1 0-1,0-1 1,0 1 0,-1 0 0,1-1 0,0 1-1,0 0 1,-1-1 0,1 1 0,0 0-1,0-1 1,0 0 0,-6-24-6,2-19 7,5 32 2,0 1-1,0-1 1,1 1 0,1-1 0,0 1-1,8-21 1,29-49 16,-37 76-15,7-13 17,1 1 0,1 0 0,1 1 0,15-15 0,-13 13-8,3 0 44,86-53 30,-82 61-11,5 3-24,53-6 0,-79 13-45,1 0 0,-1 0 0,1 0 0,-1 0 0,1 0 0,-1 0 0,1 1 1,-1-1-1,1 0 0,-1 1 0,2 0 0,12 5 12,-1 1 1,-1 1-1,1 0 0,16 14 1,-15-7 23,15 29 4,-1 13-34,-13-9-16,-2 1 0,13 84 1,-24-112 1,24 96-132,-13-63-8,-5-74-63,9-23-898,1-3-4316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5296,'9'-29'0,"-1"-4"65,8 35 14,-11 1-74,0 0 1,0 0-1,0 1 1,-1-1-1,1 1 1,-1 0-1,0 1 1,0-1-1,0 1 0,0 0 1,2 5-1,0-1-1,1 0 3,-1 0 1,0 0-1,-1 1 0,0 0 1,-1 0-1,0 1 0,3 10 1,-3-9-3,4 12 17,-2-1 0,8 45 0,-4-13 11,22 167 96,-31-213-81,-1 4 16,0-13-61,0 1 0,0-1 0,-1 0 0,1 0 0,0 1 0,0-1 0,0 0 0,0 0 0,0 0 0,-1 1 0,1-1 0,0 0 0,0 0 0,0 0 0,0 1 0,-1-1-1,1 0 1,0 0 0,0 0 0,-1 0 0,1 0 0,0 0 0,0 0 0,-1 0 0,1 1 0,0-1 0,0 0 0,-1 0 0,1 0 0,0 0 0,0 0 0,-1 0 0,1 0 0,0 0 0,0-1 0,-1 1 0,1 0 0,0 0 0,-10-2 18,5 0-7,1-1-1,0 1 1,0-1-1,0 1 0,0-1 1,0 0-1,0-1 0,1 1 1,0-1-1,0 1 0,-4-6 1,-21-41 33,22 38-33,-4-11 107,4 6-56,-2-4-6,2 0-1,0 0 1,1-1 0,-3-39 0,5-76 191,7 112-36,-2 14-139,3-9 24,0-1 0,2 1 0,0 0-1,19-34 1,2 3 330,66-89-1,-84 133-254,-3 4-143,0 1 1,1 0-1,-1 1 1,1-1-1,0 2 1,-1-1-1,1 1 0,0 0 1,0 1-1,-1-1 1,1 2-1,0-1 1,-1 1-1,13 5 1,-7-3-15,-7-2-7,-1 0 0,0 0 0,0 0 0,0 1 0,-1 0 0,1 0 0,6 5 0,10 9 22,0 1 0,-2 1-1,0 0 1,19 27 0,-14-2-24,-11-1-8,-12-39 0,-1 1 0,1 0 0,-1-1 0,0 1 0,-1 0 0,0 4 0,0-4-1,-1-1 1,1 1 0,-1-1 0,0 1 0,0-1-1,-1 0 1,1 0 0,-1 0 0,0 0-1,0 0 1,0-1 0,-1 1 0,1-1 0,-1 0-1,-5 3 1,-2 2-1,0-1-1,-1-1 1,-16 7-1,25-11 2,-1-1-1,1 1 0,0-1 0,-1 0 1,1 0-1,-1 0 0,-6 0 1,0 0-1,-26 2 1,27-2 0,-1-1 0,-25-10 0,35 10 0,-1-1 0,0 1 0,0 0 0,0-1 0,0 1 0,0 0 0,1-1 0,-1 1 0,0-1 0,0 1 0,1-1 0,-1 0 0,0 1 0,1-1 0,-1 0 0,0 0 0,0 0 11,1 0 1,0 0 0,0 0-1,-1 0 1,1 0 0,0 0-1,0 0 1,0-1 0,0 1-1,0 0 1,0 0 0,0 0-1,1 0 1,-1 0 0,0 0-1,1 0 1,-1 0 0,0 0-1,1 0 1,-1 1 0,1-1-1,1-2 1,18-19-768,-16 18 132,27-27-4936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1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25 214 4936,'2'0'0,"1"-1"3,1 1 0,-1 0 0,0 0 0,1 0 0,-1 0 0,1 1 0,-1 0 0,1-1 0,-1 1 0,0 0 0,0 1 0,0-1 0,4 3 1,-6-4-3,-1 1 0,1 0 0,-1-1 0,1 1 0,-1 0 0,1 0 0,-1 0 1,1-1-1,-1 1 0,0 0 0,0 0 0,0 0 0,1 0 0,-1 0 0,0 0 1,0-1-1,0 1 0,0 0 0,0 0 0,-1 1 0,1 2 2,-4 29 1,-8 6 2,-6 3-5,0-1-1,2-3 0,5 2 0,10-35 0,0 1 0,0-1 0,1 1 0,0-1 0,1 8 0,0-8 0,0 1 0,1-1 0,-1 1 0,1-1 0,4 8 0,20 32 0,-19-36-2,0 0 0,0-1 0,1 0 0,0 0 0,1-1-1,-1 0 1,1 0 0,1-1 0,-1 0 0,15 6 0,-15-7 1,-7-4 0,0 0 1,0 0-1,1 0 1,-1 0-1,0 0 1,0 0-1,1-1 0,-1 1 1,0-1-1,0 0 1,1 0-1,-1 0 0,5 0 1,2-1-1,-1-1 0,1 1-1,-1-1 1,1-1 0,-1 0 0,0 0 0,0 0 0,0-1 0,0-1-1,-1 1 1,0-1 0,1 0 0,6-8 0,-10 9 1,0 0 0,0 0 0,-1-1 0,1 0 0,3-8 0,-4 7 0,-1 1 1,0-1-1,-1 0 0,1 0 1,-1-1-1,0 1 0,-1 0 1,1 0-1,-1 0 1,-1-1-1,1 1 0,-1 0 1,0 0-1,-2-8 1,-2-1 3,0 0 1,-1 1 0,-11-22 0,7 18 32,0 0 0,-18-20-1,8 10 109,18 25-148,-24-29 250,24 30-216,1 0 0,-1 0-1,0 1 1,0-1 0,0 1 0,0-1-1,0 1 1,0 0 0,0 0 0,0 0-1,0 0 1,-1 0 0,1 0-1,0 1 1,-3-1 0,4 1-17,1 0 0,-1 0 0,1 0 0,-1 1 0,1-1 0,-1 0 1,1 1-1,0-1 0,-1 0 0,1 0 0,-1 1 0,1-1 0,0 1 0,-1-1 0,1 0 1,0 1-1,0-1 0,-1 1 0,1-1 0,0 1 0,0-1 0,0 1 0,-1-1 0,1 1 1,0 0-1,0 0 19,-1 3-9,0 0 0,0-1 0,1 1 0,0 0 0,-1-1 0,1 1 0,1 0 0,-1 0 0,0-1 0,1 1 0,0-1 0,0 1 0,0 0 0,0-1 0,1 1 1,-1-1-1,1 0 0,0 0 0,0 1 0,0-1 0,0 0 0,1-1 0,-1 1 0,1 0 0,0-1 0,0 1 0,0-1 0,6 4 0,1 1-8,-6-4-9,0 0 0,1 0-1,-1 0 1,1-1 0,0 0 0,9 3 0,35 11 42,67 14-1,-102-27-35,-1-2-1,0 1 0,16-2 0,-24 0 0,1-1 0,-1 0 0,0 0 0,1 0 0,-1-1 0,0 0 0,0 0 0,1 0 0,-2-1-1,9-5 1,10-9 10,-16 8 39,-3-2-37,0 0 0,0 0 0,-1 0 0,-1-1 1,2-18-1,2-71 193,-1 24-114,-4 69-65,0 1 1,1-1-1,0 1 0,1-1 0,-1 1 0,1 0 0,1 0 0,-1 0 0,1 1 0,1-1 0,-1 1 0,7-7 0,-4 9 50,0 4-70,-1 0 0,1 0 1,0 0-1,-1 1 0,1 0 0,-1 0 0,1 0 1,-1 1-1,1 0 0,6 4 0,3 1 3,-1 0-1,20 14 0,-21-8 15,22 33-1,34 55 0,-41-49-31,-20-33-10,-1 1 0,-1 1 0,0-1 0,-2 1 0,0 0 0,-2 0 0,0 1 0,0 29 0,-3-49 0,0 1-1,0-1 0,0 1 1,0-1-1,0 1 1,1-1-1,0 0 1,-1 1-1,1-1 1,0 0-1,0 1 0,0-1 1,1 0-1,-1 0 1,0 0-1,1 0 1,-1 0-1,1 0 1,0 0-1,0 0 0,-1-1 1,1 1-1,0-1 1,1 1-1,-1-1 1,0 0-1,0 0 1,0 0-1,1 0 0,-1 0 1,1-1-1,-1 1 1,0-1-1,1 1 1,3-1-1,5 1-8,0-2-1,0 1 1,-1-1-1,1-1 1,0 0-1,-1 0 1,1-1-1,15-6 1,-13 4 12,7-2-20,0-2-1,25-13 1,-31 15 14,0-4-36,61-69-28,-62 66 48,-2 0 0,0-1 0,-1 0 0,0-1 0,-2 0 0,1 0 0,5-19 0,0 2-35,40-112-100,-49 133 128,0 0 8,-1 0 0,-1 0 0,4-21-1,-7 31 16,-2 3 3,-1 2 5,2-3 2,0 1-1,0 0 1,0 1 0,0-1-1,0 0 1,1 0-1,-1 0 1,0 0-1,1 1 1,-1-1 0,1 0-1,0 0 1,-1 1-1,1-1 1,0 0-1,0 3 1,-4 6 0,1 2 0,5-3-2,-2-8 2,1-1-1,-1 0 1,0 0-1,0 1 0,0-1 1,0 0-1,0 1 1,0-1-1,0 0 1,0 1-1,0-1 0,0 0 1,0 1-1,0-1 1,0 0-1,0 0 0,0 1 1,0-1-1,0 0 1,0 1-1,0-1 1,0 0-1,-1 0 0,1 1 1,0-1-1,0 0 1,0 1-1,-1-1 0,1 0 1,0 0-1,0 0 1,0 1-1,-1-1 0,-13 3-4,12-3 6,-1 0 1,0 0 0,0 0 0,0-1 0,1 1 0,-1-1 0,0 0 0,1 0 0,-5-2 0,-32-30 46,32 26-3,-1-1 1,0 1 0,0 1 0,0 0 0,-1 0 0,0 0 0,-16-6-1,24 12-39,1-1 0,-1 1 0,0 0 0,0 0 0,0 0-1,0 0 1,0 0 0,0 0 0,0 0 0,0 0-1,0 0 1,1 0 0,-1 0 0,0 1 0,0-1 0,0 0-1,0 1 1,0-1 0,1 0 0,-1 1 0,0-1-1,0 1 1,0 1 0,-16 20 30,11-13-17,-27 41 12,-26 56-6,18-23-12,11-17-11,11-9-2,10-7 0,9-42 0,-1-1 0,2 1 0,-1-1 0,2 8 0,11 23 0,2-11 0,-2-11 0,-12-15 0,0 0 0,1 0 0,-1-1 0,0 1 0,0-1 0,0 1 0,0-1 0,1 1 0,-1-1 0,0 0 0,0 0 0,3 1 0,21-4 0,1-3 0,-3-2 1,-19 4 1,0 1 0,0 0-1,-1-1 1,0 1 0,1-1 0,-1 0-1,0 0 1,-1 0 0,1-1 0,-1 1-1,0-1 1,0 1 0,2-9-1,1-2 6,-2-1 0,3-20-1,-5 25 5,0-1-1,0 1 1,-1-1-1,-2-12 1,-1-26 52,10-50 288,-6 100-342,0 0 0,0 0 1,0 0-1,0 0 0,-1 1 0,1-1 1,0 0-1,0 0 0,-1 1 0,1-1 1,0 0-1,0 1 0,-1-1 0,1 1 1,0-1-1,-1 1 0,1-1 0,0 1 1,0 1-4,8 9 21,-1 0 0,-1 1-1,13 25 1,-1 0 0,48 66-1,-30-63-24,51 34-28,-86-72 25,-1-2-1,1 1 1,0 0-1,0-1 1,0 1-1,0-1 0,0 0 1,0 0-1,0 1 0,0-1 1,0 0-1,0-1 1,-1 1-1,1 0 0,0-1 1,0 1-1,0-1 0,0 1 1,0-1-1,-1 0 1,1 0-1,0 0 0,3-2 1,18-14 1,-15 8 1,1 0 1,-2-1 0,1 0 0,-1-1-1,-1 0 1,0 0 0,0 0 0,3-13-1,32-96 71,-38 109-63,21-68 127,-19 67-90,1-7 7,1 1 0,0 0-1,20-33 1,4 0 95,-29 49-140,-1 1 1,1-1-1,-1 0 1,1 1-1,0-1 1,0 1-1,0 0 1,0-1-1,0 1 0,0 0 1,0 0-1,0 0 1,0 1-1,0-1 1,0 0-1,1 1 1,1-1-1,-1 1 0,-1-1-5,0 0 0,0 1 0,1 0 1,-1-1-1,0 1 0,0 0 0,0 0 0,0 0 0,0 0 0,0 1 0,0-1 1,0 1-1,0-1 0,3 2 0,4 1 3,2-1-2,-7-2-3,-1 1 0,1 0 0,-1 0 0,1 0 0,-1 1 0,0-1 0,0 1 0,1 0 0,-1 0 0,4 3 0,32 22 11,6 12-9,-35-29-3,-1 1 0,12 18 0,10 30 0,-23-41-2,0-1 0,-1 2 0,-1-1-1,-1 1 1,0 0 0,-2 0 0,0 0 0,-1 0 0,-1 1 0,-1 24 0,-7 6-6,-5 64-45,12-109 50,1-1 0,-1 1 0,1-1 1,0 1-1,0-1 0,0 1 1,1-1-1,-1 0 0,1 0 0,0 0 1,1 0-1,3 5 0,-3-3 0,5 0-10,0-3 9,1-1-1,0-1 1,0 1 0,-1-1 0,1-1 0,0 0 0,0 0-1,0-1 1,13-2 0,-1-1-2,0-1 0,26-9 0,-40 11 1,1 1 0,-1-1 0,0 0 0,0-1 0,0 0 0,9-6 0,1-2 0,-1 3 2,-7 3-1,1 0 0,-1-1 0,12-11 0,14-14-7,-1-2 1,38-49-1,-58 65 10,-8 11 0,-1-1 0,0 0-1,0 0 1,-1 0 0,5-12 0,-2 5-2,5-13-7,0 0 1,14-55-1,11-50-122,-42 179-32,-17 177 19,23-202 105,4 1 11,0-1 0,2 1 0,1-1 0,0-1 0,14 23 0,-12-28-45,1 0-1,24 25 0,-31-37-31,3-1-16,-2-6 28,10-14 50,-1-1 0,22-37 0,-15 13 40,50-119 196,-71 163-187,1-1-1,0 0 1,0 1 0,0 0 0,-1-1 0,1 1-1,0-1 1,-1 1 0,1 0 0,0-1 0,-1 1 0,1 0-1,-1 0 1,1 0 0,-1-1 0,1 1 0,-1 1-1,4 4 3,8 29 21,-1 9-3,1 17-19,3 105-8,-14-126-4,-1 185-8,-2-175-11,-16 239-6,12-228 5,2-16 11,-5 41-14,-22 99 1,-20 16-20,40-167 9,-4 1 15,-30 49 0,44-83 22,1-1 1,-1 1-1,1 0 0,0 0 1,-1-1-1,1 1 0,-1 0 1,0-1-1,1 1 0,-1-1 1,0 1-1,1-1 0,-1 1 0,0-1 1,1 1-1,-1-1 0,0 0 1,-1 1-1,-5 1-1,0-1 0,0 0-1,0 0 1,0 0 0,1-1-1,-1 0 1,0-1 0,0 1 0,0-1-1,-9-3 1,14 4 2,0-1 0,0 1 0,1-1 0,-1 0 0,0 1 0,0-1-1,1 0 1,-1 0 0,1 0 0,-2-2 0,-49-38-7,38 27 8,0-1-1,-15-20 1,7 2 2,-33-68 0,46 76 18,-12-116 25,20 138-29,1-1-1,0 0 0,0 0 1,1 1-1,-1-1 1,1-4-1,11-41 72,27-69 1,-37 113-55,0 0 1,0 0-1,1 1 1,0-1 0,4-5-1,12-17 70,24-25-1,-20 28-60,27-20-1,-17 21 167,139-65 83,-138 76-110,155-36-1130,-90 24-4911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1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30 559 2424,'0'0'1656,"-3"1"-1543,-22 9 306,24-9-358,3 9 98,2-2-124,0-1 0,0 1 1,1-1-1,0-1 0,1 1 0,5 6 1,-9-13-33,-1 1 1,0 0 0,0 0-1,0 0 1,1-1 0,-1 1 0,0-1-1,1 1 1,-1-1 0,1 1 0,-1-1-1,0 0 1,1 0 0,-1 0 0,1 1-1,2-2 1,4 2 6,4 1-4,-7-1-2,0 0 1,0-1 0,1 1-1,-1-1 1,8-1-1,55-7 30,-56 2-21,-2-1-4,-1-1 1,0-1 0,0 1-1,-1-1 1,0-1-1,0 0 1,-1 0 0,-1 0-1,9-17 1,2-24 5,-12 29 19,-2-17 22,-1 1-1,-2 0 1,-8-61 0,5 82-41,1 7 8,0 1 0,-1 0 0,0 0-1,-6-12 1,5 10 24,-3-8 9,-1 1 0,-1 0 1,-12-20-1,16 31 28,0 0 5,1 1 0,0-1 0,0-1 0,1 1 1,-3-10-1,5 15 123,-1 8-39,-1-1-145,2-3-18,1-1 1,-1 1 0,0 0-1,0 0 1,1-1-1,-1 1 1,1 0 0,-1 0-1,1 0 1,0 0-1,0 0 1,0 0 0,0 0-1,1 2 1,3 95 157,19 112 16,-18-167-144,55 306 44,-40-253-75,-12-60 18,-6-28-18,42 159 78,-22-95-10,-20-68-9,2-6 4,10-2-39,-13 3-30,-1 0 1,0 0-1,1 0 0,-1 0 0,0 0 0,1 0 0,-1 0 0,0-1 0,0 1 0,1 0 0,-1 0 0,0 0 0,0-1 0,1 1 0,-1 0 0,0 0 0,0-1 0,1 1 0,-1 0 0,0 0 1,0-1-1,0 1 0,0 0 0,0-1 0,1 1 0,-1 0 0,0-1 0,0 1 0,0 0 0,0-1 0,36-88 140,-9 6 89,7-13-56,21-18-10,-52 109-140,0-1-1,0 1 0,0 0 1,1 0-1,0 0 0,0 1 1,7-7-1,4-3 6,-2-1-12,-7 8 3,1 0 0,0 1 0,0-1 0,9-5 0,46-30 102,-52 40-57,-3 2-53,1 0 1,-1 1-1,1 0 1,-1 0 0,1 1-1,-1 0 1,0 0-1,0 1 1,0 0-1,0 0 1,0 0-1,10 8 1,10 17 4,-19-13 21,-3 2-28,0 0 1,-2 1 0,3 20-1,-8-17 3,-6 20-3,-2 1 1,-28 74-1,31-102-11,0 0-1,-12 17 1,12-22-1,0-1 0,-1 0 0,1-1 0,-2 0 1,1 0-1,-1-1 0,-18 11 0,9-11 8,0-3-2,-1-2 0,-36 0-1,38-5 10,9 0-12,0 0 1,0-1-1,0 0 1,1 0-1,0-1 1,-10-10-1,9 3 4,5-2-236,0 1 0,2-1 0,-1 0 1,2-21-1,3-20-5531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1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4760,'19'-3'0,"-17"3"1,1-1 0,0 1-1,0 0 1,0 0 0,-1 0 0,1 0 0,0 0 0,0 0 0,3 2 0,7 1 4,0 0-1,-1 2 1,1-1 0,-1 1-1,0 1 1,14 9 0,-8-3 0,-1 0 1,27 24 0,-32-25 0,0 0 1,0 1 0,-1 1-1,-1 0 1,0 0 0,15 28-1,1 6 6,1 8-8,-5-10 28,53 79 0,-74-122-23,0-1 1,0 1-1,0-1 0,0 0 0,0 1 0,0-1 1,0 0-1,1 0 0,-1 0 0,0 0 0,1 0 1,-1 0-1,1 0 0,-1 0 0,1-1 0,-1 1 1,1-1-1,0 1 0,-1-1 0,1 1 0,0-1 0,-1 0 1,1 0-1,0 0 0,-1 0 0,1 0 0,0 0 1,0 0-1,-1-1 0,1 1 0,0 0 0,-1-1 1,1 0-1,-1 1 0,1-1 0,2-1 0,0-1 23,-1 0-1,1 0 1,-1 0-1,0 0 1,1 0-1,-1-1 0,-1 1 1,1-1-1,0 0 1,-1 0-1,2-4 0,1-1 3,-4 5-7,1 1 1,-1 0-1,0-1 0,0 1 1,0-1-1,0 1 0,-1-1 1,1 1-1,-1-6 0,1-45 568,-8-73 1,0-9 709,7 134-1098,8 14 202,5 10-335,1-1-1,1 0 1,1-2-1,23 23 1,-35-37-71,0-1 0,1 0-1,-1 0 1,1-1 0,10 7 0,0-1 0,36 21 0,1-8-3,-3-5 0,-7-8 0,-38-9 0,0 0 0,0 0 0,0 0 0,0 0 0,0-1 0,0 1 0,3-2 0,-3 0 0,0 1 0,0-1 0,0 0 0,0 0 0,-1 0 0,6-4 0,23-25 1,-15 11 4,22-35 1,-32 39 14,44-211 165,-48 209-188,3-15 78,1 1-1,2 0 0,17-44 1,-23 71-34,3-3 11,-6 8-51,0 0 0,0 0 0,0 0-1,1 0 1,-1 0 0,0 0 0,0 0 0,0 0 0,0-1 0,0 1-1,0 0 1,0 0 0,0 0 0,0 0 0,0 0 0,1 0 0,-1 0-1,0 0 1,0 0 0,0 0 0,0 0 0,0 0 0,0 0 0,0 0-1,1 0 1,-1 0 0,0 0 0,0 0 0,0 0 0,0 0-1,0 0 1,0 0 0,0 0 0,1 0 0,-1 0 0,0 0 0,0 0-1,0 0 1,0 0 0,0 0 0,0 0 0,0 0 0,0 0 0,0 0-1,1 1 1,-1-1 0,0 0 0,0 0 0,0 0 0,4 3 4,0 1 0,1-1 1,-2 1-1,1-1 0,0 1 1,-1 1-1,4 5 0,0 5 9,8 38-1,-1 33-9,-2 15 1,1 6-3,17 125-8,-24-187-20,-1-14 8,1 11-5,1 0-1,3-1 0,15 43 1,-17-60-13,5 15-11,2 0 1,20 37-1,-21-49 15,1 5-54,2-1 0,1 0 0,40 51 0,-38-64-14,-17-20 41,6-7 20,-4 4 32,-1-1 0,1 1 0,-1-1 0,0 1 0,-1-1 0,6-13 0,9-22-8,-6-10 13,-9 32 6,-1 1 1,-1-1-1,-1 0 1,-1 1-1,0-1 1,-1 1-1,-6-21 1,-11-16 12,8 32 50,-60-87 39,54 90 28,11 13-92,-12-12 35,0 1 1,-1 1-1,-38-26 1,18 19 35,-72-51 387,109 73-474,0 1-1,0-1 1,0 0 0,0 0 0,0 0-1,1-1 1,-1 1 0,-1-3-1,3 4-17,0 0-1,-1 0 0,1 0 1,0 0-1,0 0 0,-1 0 1,1 0-1,0 1 1,0-1-1,0 0 0,0 0 1,0 0-1,1 0 0,-1 0 1,0 0-1,0 0 0,1-1 1,1-1-2,0 0 1,0 0 0,1 1-1,-1-1 1,1 1 0,0-1 0,0 1-1,-1 0 1,1 0 0,1 0-1,3-1 1,5-5-3,37-16 7,10-1-5,15-4-3,2 4 2,-6 8-3,21 3-2,-73 10-5,-16 3 4,0 0 0,-1 1 0,1-1 0,0 1 0,0-1 0,0 1 0,0 0-1,0 0 1,1 0 0,-1 0 0,0 0 0,0 0 0,0 0 0,0 1 0,0-1 0,0 1 0,-1 0 0,1-1-1,0 1 1,0 0 0,0 0 0,0 0 0,1 2 0,1 1-3,-1 0-1,0 0 1,-1 0-1,1 0 1,-1 1-1,0-1 1,0 1-1,0 0 1,-1 0-1,1-1 1,-1 1-1,0 0 1,-1 0-1,1 6 1,0 12-14,-3 37 1,0-39 18,1 23-31,0-14 12,1 0 0,9 56 0,-7-65 0,0-2 6,0 0 1,1 0-1,2 0 1,0 0-1,11 26 1,29 44-45,-42-84 39,1 0 1,-1 0-1,1-1 0,0 1 0,0-1 1,1 0-1,-1 0 0,10 5 0,-4-2-5,-7-5-1,0 0-1,1 0 1,-1 0 0,0 0 0,1 0 0,-1-1 0,1 0 0,7 2 0,-5-1 4,-5-2 12,0 0 0,0 0 0,1 0 1,-1 1-1,0-1 0,0 0 0,1 0 0,-1-1 0,0 1 0,0 0 1,1 0-1,-1-1 0,0 1 0,0 0 0,0-1 0,0 1 0,2-2 1,2 0-11,-3 1 13,1 1-1,-1-1 1,0 0 0,0 0 0,1 0-1,-1 0 1,0 0 0,0-1-1,0 1 1,0-1 0,-1 1-1,1-1 1,0 1 0,-1-1-1,1 0 1,-1 0 0,1 0 0,-1 0-1,0 0 1,0 0 0,1-3-1,-1-1 1,0 0-1,-1 0 1,1 0-1,-2 0 1,1 0-1,0 0 1,-1 0-1,0 0 1,-1 0-1,1 1 1,-1-1-1,-3-5 1,1-2 1,-21-44-6,-1 4 2,-6-9 6,-44-75 62,75 135 7,0 1 20,1 0-80,0 1 0,-1 0 0,1 0 0,0-1 0,0 1 0,0 0 0,0 0 0,-1-1 1,1 1-1,0 0 0,0-1 0,0 1 0,0 0 0,0-1 0,0 1 0,0 0 1,0-1-1,0 1 0,0-1 0,0 1 0,0 0 0,0-1 0,0 1 0,0 0 1,0-1-1,7-3 32,0 1 1,1 0 0,-1 0-1,1 0 1,-1 1 0,14-2-1,-12 2-26,35-8 106,61-12-45,60-1 0,-129 14-71,4 0-4,-30 6 1,-2-3 6,-5 4 1,3-2 0,-4 3 14,-1 0-14,4-4-6,-9-3-2,-5 2 0,1-2 0,9-1 0,1 9-1,-1 0 1,0-1 0,0 1 0,1 0 0,-1 0 0,0 0-1,1 0 1,-1 0 0,0 0 0,1 1 0,-1-1 0,0 0-1,0 1 1,0-1 0,1 1 0,-1-1 0,1 2 0,22 9-6,-23-10 5,31 11-15,43 10-1,-59-18 13,4 2-4,1-1 0,0-1 0,0-1 0,38 0 0,-54-3 8,8 0-5,1-1 0,16-3 0,-25 3 2,0-1 1,0 1-1,0-1 0,0 0 0,0 0 1,0 0-1,-1 0 0,1-1 0,-1 0 1,1 0-1,4-5 0,7-10-5,0-12 7,-14 26 1,-1 0 0,0 0 0,0 0 0,-1-1 0,1 1 0,-1-8 0,-1 7 0,1-1 0,-1 0 0,0 1 1,-1-1-1,-2-7 0,-2 0 2,-1 0 0,0 1 1,-15-20-1,20 30-2,-10-10 15,-2 4-8,1 1-1,-1 1 1,-21-7 0,17 11 14,-1 5-9,0 1-1,-34 11 1,36-4 8,-6 7-7,1 1 1,1 2-1,1 0 1,-26 35 0,37-43-13,1 2 1,-8 18 0,11-21-1,1 1 1,0-1-1,-2 18 0,4-17 0,1 1-1,0-1 0,1 20 1,3-13-2,1 0 1,1-1 0,0 1 0,2-1 0,10 23-1,-15-38 1,-1-1-1,0 0 0,1-1 0,0 1 1,0 0-1,3 4 0,14 13 0,1-1 1,1 0-1,32 22 0,-49-39 0,0 0 0,-1 0 0,1 0 0,0 0 0,7 2 0,148 36-9,-127-37 5,118-20 2,-121 7-2,42-25 4,-49 21 1,39-31 0,17-28 0,-10-7 0,-9-4 0,-45 60 0,16-37 1,-20 35 2,10-40-1,-1-35 1,-13 46 3,-3-70 0,-3 116 3,0 0-1,0 0 1,-1 0-1,0 0 1,-4-12 0,0 2-1,2 2-2,3 14 0,0-1 0,-1 1 0,0-1 0,0 1 0,0 0 0,0-1 0,0 1 0,-1 0 0,1 0 0,-4-4 0,3 2 11,-1 1-1,0-1 1,0 1 0,0 0 0,-1 0-1,1 0 1,-1 1 0,0-1 0,0 1-1,0 0 1,-1 0 0,1 0 0,-1 1-1,1-1 1,-8-1 0,5 3-6,0 0 0,0 1 0,0 1 0,1-1 1,-1 1-1,0 0 0,0 0 0,0 1 0,1 0 0,-1 0 0,-8 5 0,14-7-9,-1 1-1,1 0 1,0-1-1,0 1 1,0 0 0,0 0-1,0 0 1,0-1-1,0 1 1,0 0-1,0 0 1,1 0-1,-1 1 1,0-1-1,1 0 1,-1 0-1,0 0 1,0 2-1,-1 2 4,-7 24 0,5 8 0,8 11-3,7 9-2,11 3 0,-4-27-7,2 0 0,1-1 1,32 36-1,-51-66 4,0 1 1,0 0-1,-1 0 0,1 0 0,-1 0 1,0 0-1,1 0 0,-1 1 0,-1-1 1,1 0-1,-1 1 0,1-1 0,-1 0 1,0 1-1,0-1 0,-1 7 1,0-3-4,-1 1 0,0-1 0,0 0 0,-5 11 0,-1-1-29,5-11 20,0 1-1,0 0 1,0-1 0,-2 12-1,5-15 8,0 1 0,-1-1 0,1 0 0,1 0 0,-1 1 0,0-1-1,1 0 1,-1 1 0,1-1 0,0 0 0,0 0 0,1 0 0,2 5 0,2 3-19,-2-2 16,1 0 1,0-1-1,0 1 0,1-1 1,1-1-1,-1 1 0,9 6 1,124 95-120,-93-77 116,-16-7 7,5 7 6,30 28-1302,-37-32-5210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1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4400,'9'190'104,"-4"-116"-52,3 53 68,3-3-20,18 151 120,-18-178-128,1 46 265,-17-154-57,1 4-274,-5-28 172,-10-83 34,-14-73-607,16 103-3331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3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87 5472,'-7'-5'120,"-82"-62"846,84 65-855,1 0-1,-1 0 0,0 0 1,0 0-1,0 1 0,0 0 0,0 0 1,0 0-1,0 1 0,-7 0 0,6-1-35,-6 4 239,6 1-276,0-1 0,0 1 0,1 0 0,-1 0 0,1 1-1,0-1 1,1 1 0,-1 0 0,1 1 0,0-1 0,0 1 0,1 0 0,-1 0 0,-2 7 0,-48 116 179,46-102-122,1 11-28,-1 50 1,11-66 13,6 2-41,1 0 1,15 24-1,-25-47-32,1 1 0,0-1 0,0 0-1,0 0 1,0 1 0,0-1 0,0 0 0,0 0-1,0 0 1,0 0 0,3 1 0,9 6 12,1-1 1,0-1-1,0 0 0,0-1 1,20 4-1,-32-8-13,1-1 0,0 0-1,-1 1 1,1-1 0,-1 0-1,1 0 1,4-1 0,146-33 69,-119 22-15,133-72 44,-139 65 29,-3-1-68,-1-1 0,24-29 0,-47 49-53,0 0 0,-1 1 0,1-1 0,0 0 0,-1 0 0,1 0 0,-1 0 0,1 0 0,-1 0 0,1 0 0,-1 0 0,0-1 0,1 1 0,-1-2 0,1-7 27,-1-1 1,0 1-1,0-1 1,-2 1-1,1-1 0,-6-19 1,7 29-27,-1 0 1,1-1 0,-1 1-1,1 0 1,-1-1 0,0 1-1,1 0 1,-1 0 0,0 0-1,0 0 1,0 0 0,0 0-1,0 0 1,-2-2 0,-16-13 61,-2 1 0,0 1 1,-34-18-1,52 30-46,0 1-1,-1-1 1,1 1-1,0 0 1,-1 0-1,-6 0 1,-27-3 62,0 1 0,-43 4 0,52 4 49,5 5-77,1 0 0,-42 25 0,50-21 23,10-8-75,0 0 1,0 0-1,1 0 1,0 1 0,0-1-1,1 1 1,-1 0-1,-1 13 1,4-19-12,0-1 0,-1 0 1,1 1-1,0-1 0,0 0 0,0 1 1,0-1-1,0 0 0,0 1 0,0-1 0,0 1 1,0-1-1,1 0 0,-1 1 0,0-1 1,0 0-1,0 1 0,0-1 0,0 0 1,1 1-1,-1-1 0,0 0 0,0 1 0,0-1 1,1 0-1,-1 0 0,0 1 0,1-1 1,-1 0-1,0 0 0,1 1 0,-1-1 1,0 0-1,1 0 0,-1 0 0,0 0 0,1 0 1,0 1-1,15 6-235,1-1 1,0 0-1,0-1 1,0-1-1,35 4 1,51 6-7087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2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5208,'7'-23'-1,"9"-19"50,34-44 4,-34 70-26,6 1-16,2 1 0,38-18 0,-33 24-3,56-9 4,36 1-9,26 7-3,26 6 0,23 5 0,21 6 0,32 9 0,27 10 0,10 8 0,2 3 1,215 21 7,-414-51 0,356 19 14,-357-23 11,341 7 13,-347-10-12,300 2 14,-312-4-8,288-3 65,-77-2 31,-83 2 16,-179 3-134,1 1 39,35 3 1,-49-2-30,1 0 0,-1 0-1,1 1 1,-1 0 0,0 0-1,0 0 1,0 1 0,0 0-1,0 0 1,7 6-1,-9-4-13,1-1 0,-2 1 0,1 0-1,0 0 1,-1 0 0,0 0 0,0 0-1,-1 1 1,1 0 0,-1-1 0,0 1-1,-1 0 1,0 0 0,1 0 0,-2 0-1,1 0 1,-1 7 0,0 14 8,-1 0-1,-7 39 1,5-44-11,-10 73 12,-23 141 14,33-211-35,-2 38 14,9 164 36,3-138-23,-4-60-1,-1 0-1,-2 1 1,-5 52 0,4-79-19,0 1 1,0 0 0,-1 0-1,1 0 1,-1-1-1,0 1 1,0-1-1,0 1 1,-4 4 0,2-2 2,-4 0 49,7-6-59,-10 5 29,0 0-1,-1-1 0,0 0 1,0 0-1,-23 3 0,-93 12 106,86-14 5,-82-2 1,88-3-113,-3 0 99,-189-5 59,175 3-47,-235-18 53,228 15-65,-259-14 52,251 16-72,-303-7 45,290 8-59,-355-6 39,346 5-26,-342-13 42,349 12-42,-303-13 42,314 14-41,-273-10 45,278 10-59,-252-14 36,259 12-35,-250-21 128,-23-13 49,300 35-260,18 3 13,0-1 0,-27-8 1,29 7-231,1-1 0,-1-1 0,1 0 0,0 0 0,-19-13 0,-6-7-6301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5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1264,'38'0'0,"35"1"1,122 8 47,55-5 116,-132-6-9,167 1 245,-175-6-223,59-1 7,-48 8 70,-8-1-85,190-3 328,-87 5-239,-131 1-157,112 12 156,-100-19-189,-51 0-64,-19 7-5,-7-3 57,-1 0 0,21-6 0,-6 2-512,-17 3-1744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4:5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1440,'17'6'1,"45"14"22,-22-9-11,89 27 80,-128-38-90,-1 0 0,0 1-1,0-1 1,0 0 0,1 0 0,-1 0 0,0 1 0,0-1 0,0 0-1,1 0 1,-1 0 0,0 1 0,0-1 0,0 0 0,0 0-1,0 1 1,0-1 0,0 0 0,0 1 0,0-1 0,0 0-1,1 0 1,-1 1 0,0-1 0,-1 0 0,1 0 0,0 1 0,0-1-1,0 0 1,0 1 0,0-1 0,0 0 0,0 0 0,0 1-1,0-1 1,0 0 0,-1 1 0,-5 9 12,5-10-11,-3 7 6,1-4 0,0 1 0,0-1 1,0 1-1,0-1 1,-1 0-1,-6 4 0,-120 80 143,92-63-109,16-11-33,9-5 17,0 0 1,-18 16-1,-81 77 108,39-34-22,14-19-302,1-3-838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190 187 904,'0'0'9,"-4"-3"3,-14-10-2,13 10 24,3 1 5,-14-12 132,11 9-110,0 1 0,0-1 0,0 2 1,0-1-1,0 0 0,-1 1 0,1 0 0,-1 0 0,0 1 0,0-1 0,0 1 0,-11-2 0,3 1 55,8 2 11,0 0 0,0 0 1,0 0-1,-9 1 0,14 0 52,-4 9 32,5-9-199,0 1 1,-1-1 0,1 1 0,-1-1-1,1 1 1,0-1 0,0 1 0,-1-1-1,1 1 1,0-1 0,0 1 0,0-1 0,-1 1-1,1-1 1,0 1 0,0-1 0,0 1-1,0 0 1,0-1 0,0 1 0,0-1-1,0 1 1,0-1 0,1 1 0,-1 0 0,1 1 7,0-1 0,1 1 1,-1-1-1,1 1 1,-1-1-1,1 0 1,0 0-1,-1 0 1,1 0-1,0 0 1,0 0-1,-1 0 1,1-1-1,0 1 0,0-1 1,0 1-1,2-1 1,33 6 12,-33-6-10,25 4 88,0-1 1,56-2 0,-68-1-86,140-6 225,-35 0-37,136-7 28,-202 9-28,234-15 78,-230 16-144,255-16 68,-251 16-48,240-14 68,-247 14-88,220-5 59,-225 7-87,322-19 250,-336 18-353,54-7 133,149-11 681,-217 18-403,-23 2 220,1 2-523,5 3-2,-5-3-15,-2 4-10,-1-2-19,-1 5-1152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5384,'46'8'39,"-1"3"1,64 24 0,-79-25-25,22 7 27,74 36-1,-96-39-26,192 94 226,-218-107-209,-1 1 1,1 0-1,-1-1 0,0 1 0,0 0 0,0 0 1,0 1-1,0-1 0,0 1 0,0-1 0,4 7 0,-5-7-7,0 7 196,-2-6-192,0 0-1,-1 1 1,1-1 0,-1 0-1,0 0 1,0 0 0,-2 6-1,-1-3 22,1 0 0,-1-1 0,0 1 0,-1-1-1,-6 7 1,-133 115 615,104-85-594,26-23 97,-3 11-50,-18 48 0,30-55 29,4-7-308,1 1 0,1-1 0,0 0 1,5 25-1,6 11-4739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27 5832,'-5'-4'161,"2"2"-145,0-1-1,0 1 1,0 0 0,0 0-1,-1 0 1,1 1 0,-1-1-1,1 1 1,-1-1 0,1 1-1,-1 1 1,0-1 0,0 0-1,-4 1 1,-7 0 74,0 0-1,-30 5 1,23-2-67,-45 10 82,-13 7-8,-94 39 1,169-57-93,1 0-1,-1 0 1,1 0 0,-1 0 0,1 1-1,0 0 1,0 0 0,0 0 0,1 0-1,-6 7 1,7-9-4,2-1-1,0 1 0,0-1 1,0 0-1,0 0 0,-1 0 0,1 0 0,0 0 0,0 0 1,0 0-1,0 1 0,0-1 0,0 0 0,0 0 0,0 0 1,0 0-1,-1 1 0,1-1 0,0 0 0,0 0 0,0 0 0,0 0 1,0 1-1,0-1 0,0 0 0,0 0 0,0 0 0,0 0 1,0 1-1,0-1 0,0 0 0,0 0 0,1 0 0,-1 0 1,0 0-1,0 1 0,0-1 0,0 0 0,0 0 0,0 0 0,0 0 1,1 1-1,11 17 6,21 11-3,11 4 2,10 6-3,-22-17 1,-2 1 1,-1 1 0,41 43-1,-40-24 4,-22-25 20,-5-5-19,-1 0 1,0 0-1,-1 0 1,-1 19-1,-5-16 46,-3-5-37,0 0 0,0 0 0,-1 0 0,-15 12 0,7-11 90,7-7-66,-5 2-8,0 0 0,0-1 0,-1 0 0,0-2 1,-31 7-1,-57 2 110,86-11-111,-1-1 0,0-1 0,1-1 1,-23-3-1,41 4-30,0 0 0,-1 0-1,1 0 1,0 0 0,0 0 0,-1 0 0,1 0 0,0 0 0,0 0 0,0 0 0,-1 0 0,1-1 0,0 1-1,0 0 1,-1 0 0,1 0 0,0 0 0,0 0 0,0 0 0,-1-1 0,1 1 0,0 0 0,0 0-1,0 0 1,0 0 0,-1-1 0,1 1 0,0 0 0,0 0 0,0 0 0,0-1 0,0 1 0,0 0 0,0 0-1,0-1 1,0 1 0,0 0 0,-1 0 0,1 0 0,0-1 0,0 1 0,0-5-28,1 0-1,-1 0 1,0 0 0,1 1 0,0-1 0,0 0 0,1 0 0,-1 1-1,1-1 1,0 1 0,0 0 0,0-1 0,4-4 0,1-3-427,24-47-4120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3 8344,'-25'-1'0,"19"0"-3,-1 1 1,0 0-1,0 0 1,1 1 0,-8 1-1,-20 6-8,-43 15 1,48-11-30,1 1 0,-50 31 1,61-34 35,-9 7 14,-1 1-1,-36 33 1,48-39 1,2 0 23,1 0 0,-1 0 0,2 2 0,0-1 0,-14 23 0,19-26-10,-4 10 164,6-3-135,1 0 0,1 0-1,0 0 1,2 22 0,4-18 115,5 0-91,1-1 0,18 29 0,-14-35 44,13 2-32,29 14 1,-36-26 50,14-4-44,49-6 1,-58-1 30,3-8-69,0 0 1,30-23 0,-40 19 61,3-11-43,24-47 0,-43 72-66,1 0 0,-1 0 0,0-1 0,0 1 0,0-1 0,-1 1 0,0-1 0,1-7 0,0-4 4,1 2-8,-2 11-5,0 0-1,0 0 0,-1-1 0,0 1 0,1 0 1,-1 0-1,-1-1 0,1 1 0,-2-7 1,-5-25 4,-4 3-4,9 28-3,-1 0 1,0 0 0,1 0 0,-7-7-1,8 12 1,0 1-1,0-1 0,0 0 1,1 1-1,-1-1 0,0 1 1,0-1-1,1 1 0,-1-1 0,0 1 1,1 0-1,-1-1 0,1 1 1,-1 0-1,1-1 0,-1 1 1,1 0-1,-1 0 0,1 0 1,-3 4-5,0 0 1,0 0-1,1 1 1,-1-1-1,1 1 1,1 0-1,-1-1 1,1 1-1,-1 10 1,1-5-1,0-8 1,1 0 1,0 1-1,0-1 1,0 0-1,0 0 1,0 1-1,1-1 1,0 0-1,0 0 1,0 0-1,0 0 1,2 4-1,48 105-51,-49-109 46,-1 0 0,1 0-1,0 0 1,0 0 0,1 0-1,3 3 1,19 18-313,1-2 0,1-1 0,38 23 0,23 9-5751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 5208,'-35'13'55,"21"-8"-26,1 1 0,-1 0 0,1 0 0,0 1 0,1 1 1,-1 1-1,-11 9 0,-48 52 13,57-52-28,-55 107 4,56-93-3,-68 168 10,62-152-10,-79 235 17,81-223 15,-55 218 30,63-227 31,-16 186 53,27-194-26,15 58 4,14-7-83,-29-90-41,0-1 1,0 0-1,1 1 1,-1-1 0,1 0-1,0 0 1,0 0-1,4 4 1,9 11 54,29 30 0,-24-31-42,33 21 1,-50-36-12,1 0-1,-1 0 0,0 0 1,0-1-1,1 1 1,-1-1-1,1 0 1,5 2-1,220 37 196,-220-39-175,1 0 0,-1-1 0,17-1 0,116-14 115,30-20-937,-169 35 754,173-40-4202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5920,'3'0'25,"-1"0"1,1 0-1,-1 0 0,1 1 1,-1-1-1,1 1 1,-1-1-1,0 1 0,1 0 1,-1 0-1,0 0 1,0 0-1,0 0 0,1 0 1,2 3-1,-1 0 44,-1 1-1,1-1 1,-1 1 0,0 0-1,0 0 1,3 7-1,1 2-28,14 34 203,47 151 252,-61-177-476,-3-8 17,-1 0 1,2 21 0,12 191 256,-16-162-139,-1-16 7,0-45-33,-1-3-111,0 1 1,1-1-1,-1 0 0,1 1 0,-1-1 1,0 0-1,1 0 0,-1 1 0,0-1 1,1 0-1,-1 0 0,0 0 0,0 0 1,1 0-1,-1 0 0,0 0 1,1 0-1,-2 0 0,-4-6 39,0-1 0,0 1 0,1-1 0,0 0 0,0-1 0,0 1 0,1-1 0,1 0 0,-6-13 0,2-2 103,-8-47 1,11 51-135,2 13 0,1 0 0,0-1 1,0 1-1,1 0 0,-1 0 0,2-10 0,-1 7 29,0 1-31,0 0 1,0 0-1,1 0 1,0 0-1,1 0 1,0 0-1,0 1 1,0-1-1,1 0 1,7-13-1,-7 16 20,-1 0-31,0 1 0,1 0 0,-1 0 0,1 0 0,0 0 0,0 1 0,0-1 0,0 1 0,1 0 0,-1 0 0,1 0 0,0 0 0,0 0 0,0 1 0,0 0 0,5-2 0,13-2 26,0 1 0,31-2 0,-29 8 16,18 5-4,1 2 1,70 24 0,-66-10-39,-30-10 9,1 7-9,-1 1-1,19 28 1,-24-25 8,-2 1-10,-1 2 0,-1-1 0,8 42 0,3 31-1274,-9-55-5136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477 193 9504,'-1'-13'13,"0"1"-1,0 0 1,-1 0 0,-1 0 0,-4-14 0,5 21 53,0 1 0,0 0 0,-1 0 0,1 0 0,-1 0 0,0 0-1,0 0 1,0 1 0,0-1 0,-6-3 0,-33-22 312,34 24-388,3 2 49,0 0-1,-1 0 0,1 0 0,-1 1 0,1 0 1,-1 0-1,0 0 0,0 1 0,0 0 1,0 0-1,0 0 0,0 1 0,0 0 0,0 0 1,0 1-1,0-1 0,-6 3 0,5 2 16,0 8-32,0 0 1,-9 23 0,12-16-2,-7 114 11,10-44-15,2-58-14,5 81 1,6 17 1,4 27-3,-6 8-2,-8-4 0,-6-5 0,-4-8 0,-7-24 0,11-101 0,-12 41 0,14-57 0,-1 0 0,0-1 0,0 1 0,0-1 0,-1 0 0,-6 9 0,8-12 0,0-1 0,-1 0 0,1 0 0,0 1 0,-1-2 0,1 1 0,-1 0 0,0 0 1,0-1-1,0 1 0,1-1 0,-6 1 0,5-1 3,0-1-1,0 1 1,-1-1 0,1 0-1,0 0 1,-1 0-1,1-1 1,0 1 0,0-1-1,0 0 1,-1 0 0,1 0-1,-3-1 1,-36-23-1007,36 21 610,-46-31-6446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3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14 8344,'-34'-11'1,"24"9"3,0 2 0,1-1-1,-1 1 1,0 0 0,0 1 0,0 1-1,-12 2 1,-59 20 38,68-19-42,-1 0 17,1 0 0,-1 1 0,1 1 0,1 0 0,-15 10 0,16-9-10,10-8-4,-1 1 0,1 0 0,0 0 1,0 0-1,-1 0 0,1 0 0,0 0 0,0 1 0,0-1 0,-1 2 0,-15 24 19,-22 51 1,31-50 4,-16 130 10,22-127-9,2-11-12,-1-3-7,0 1 0,2-1 0,0 0 0,1 0 0,1 0 0,6 21 0,0-14 13,20 38 1,-26-57-18,0-1-1,0 0 1,0 0 0,1 0-1,0 0 1,-1-1 0,1 1 0,1-1-1,-1 0 1,0 0 0,1 0-1,-1-1 1,8 3 0,-6-2-3,9 0 6,4-5-263,0 0 0,1-1 0,31-10 0,16-7-4918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8160,'21'-18'4,"-8"7"19,1 1-1,22-14 1,119-63 95,-115 71 117,220-56 105,-200 61-73,246-26 70,-248 32-249,233-13-1113,-143 8-4655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0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3 7984,'-54'-2'17,"31"4"70,-18 9-22,-66 28 0,71-19 70,-158 123 56,157-109-71,-129 124 42,137-128-67,-86 128 38,112-155-123,1 0-1,0 1 0,0-1 1,1 1-1,-1 0 0,1-1 1,-1 5-1,-4 15 13,2-1 0,1 1 0,0 0 1,2 31-1,1-53-16,0 1 0,0 0 0,0-1 1,0 1-1,1 0 0,-1-1 1,0 1-1,1-1 0,0 1 0,-1-1 1,1 1-1,1 1 0,5 7 9,0 0 0,1-1 0,0 0 0,0 0 0,1-1 0,0 0 0,10 7 0,-18-14-8,1 0 0,-1 0-1,0-1 1,1 1 0,-1 0 0,1-1-1,-1 1 1,1-1 0,-1 1 0,1-1 0,-1 0-1,4 1 1,21 0 34,0-1 1,48-6-1,-46-3 27,124-77 53,-120 63 54,108-110 76,-117 104-71,57-124 72,-70 122-71,-6 15-107,4-16 48,-1-1-1,6-65 1,-7-1 262,-5 99-379,-1 0 0,0 0 0,0 1 0,0-1 0,0 0 0,0 0 0,0 1 0,0-1 0,0 0 0,0 1 0,-1-1 0,1 0 0,0 0 1,0 1-1,0-1 0,0 0 0,0 0 0,0 1 0,0-1 0,-1 0 0,1 0 0,0 0 0,0 1 0,0-1 0,0 0 0,-1 0 0,1 0 0,0 0 0,0 1 0,-1-1 1,1 0-1,0 0 0,-1 0 0,1 1 0,-1-1 1,0 1-1,0-1 1,1 1-1,-1-1 1,0 1-1,1 0 1,-1-1-1,0 1 1,1 0-1,-1 0 1,1-1-1,0 1 1,-1 0-1,1 0 1,-1 0-1,1 0 1,0-1-1,0 1 1,0 0-1,-1 0 1,1 0-1,0 1 1,-23 109 146,19-80-72,-2 155 22,8-142-68,30 200 8,-23-193-28,18 72-1,9 9-9,-4-9 1,-7-10-3,-8-17-2,-8-21 0,-9-60 0,0 0 0,-1 1 0,0-1 1,-6 23-1,1-24 7,0-6-6,-1 0 1,0-1 0,-1 0 0,-15 11 0,7-12 6,-19 0 1,-38 2-1,39-8 2,1-1 0,-55-8-1,61 5-6,-4-2 11,-41-18-1,63 20-12,1 0-1,-1 0 1,1-1-1,0 0 1,0-1-1,-11-10 1,13 9 0,0 0-1,1 0 1,0 0-1,0 0 1,1-1 0,0 0-1,0 0 1,-3-12-1,1 0 1,-5-32-1,10 48-1,0 1 1,1-1-1,-1 0 0,1 0 1,-1 0-1,1 0 0,1 0 1,0-6-1,6-37-496,2 1-1,28-81 1,7 8-6956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51 734 7624,'20'4'1,"-13"-3"2,-1 1-1,1 0 0,-1 0 1,1 1-1,6 3 1,78 45 31,-73-36 60,6 17-32,30 49 1,-10 1 70,-9-17 1,-3-16 8,-32-48-134,1-1 0,-1 1-1,1-1 1,-1 1-1,1-1 1,-1 1-1,1-1 1,0 1-1,-1-1 1,1 0-1,0 1 1,-1-1 0,1 0-1,0 0 1,-1 1-1,1-1 1,0 0-1,0 0 1,-1 0-1,1 0 1,0 0 0,-1 0-1,1 0 1,0 0-1,0 0 1,0-1-1,2 1 16,2-1-4,0 1 0,0-1 0,0 0 1,-1-1-1,1 1 0,0-1 0,-1 0 0,1 0 0,-1-1 0,0 1 0,0-1 0,4-3 1,2-3 4,0 0 0,13-16 0,-16 16-6,7-12 162,-2-6-99,-2-1 1,10-39 0,-18 41 65,-7-9-49,-13-56 1,8 69 8,-7-2-59,-2 2 0,-27-27 0,24 33 32,-7 2-45,0 2 1,-39-12-1,65 23-28,0 0 0,1 1 0,-1-1 0,0 1 0,0-1-1,1 1 1,-6 1 0,-12 1 9,-1 1-1,1 1 1,0 1 0,-21 8 0,20 0 25,-7 14-11,-36 44 0,48-45-3,-43 148 7,58-168-31,-1 1 0,1-1 0,0 0 0,0 9 0,1 31 9,11 92 0,-10-135-11,-1 0 0,1 0 0,0 1 0,0-1 0,0 0 0,1 0 0,2 5 0,15 24 4,2-1 1,24 27-1,-44-56-4,1 0-1,-1-1 1,1 1-1,-1-1 1,1 1-1,0-1 1,0 0-1,0 1 1,0-1 0,0 0-1,3 1 1,39 15 4,74 17 0,-80-29 10,22-7 1,68-11 0,-124 12-9,0 0-1,0 1 1,0-2 0,0 1-1,0 0 1,7-5 0,13-6 16,35-22 0,-35 16-9,27-26 0,-51 44-14,4-3 12,-1-1 0,1 1 0,-1 0 0,0-1 0,-1 1-1,1-1 1,2-4 0,99-199 124,-100 198-107,0-1 1,4-19-1,37-237 99,-41 211-41,-12-213 30,3 220-50,1 21-37,-1-8-4,-2 0 1,-1 0 0,-19-50 0,25 80-19,-32-72 57,34 77-63,0-1 1,-1 1-1,1 0 0,0 0 0,0-1 0,-1 1 0,1 0 0,0-1 1,-1 1-1,1 0 0,0 0 0,-1 0 0,1-1 0,0 1 0,-1 0 1,1 0-1,-1 0 0,1 0 0,0 0 0,-1 0 0,1 0 0,-1 0 1,1 0-1,0 0 0,-1 0 0,1 0 0,-1 0 0,1 0 0,0 0 0,-1 0 1,1 0-1,-1 0 0,1 1 0,0-1 0,-1 0 0,1 0 0,0 1 1,-1-1-1,1 0 0,0 0 0,-1 1 0,1-1 0,0 0 0,0 1 1,-1-1-1,1 0 0,0 1 0,0-1 0,0 0 0,0 1 0,-1-1 1,1 1-1,-3 3 7,2-1-4,-1-1 0,1 1 0,0-1 0,0 1-1,0 0 1,0 0 0,0-1 0,0 1 0,1 0 0,0 0 0,-1 5 0,-10 114 59,15 80 23,-2-171-80,1 14 27,33 186 11,-25-185-18,51 180 9,-48-182-16,65 180 29,-54-155-24,-2-3-18,-22-65-43,10 25 206,-5-19-399,-6-7 200,0 1-1,0-1 0,0 0 0,0 0 1,0 0-1,1 0 0,-1 0 1,0 0-1,0 0 0,0 0 1,0 0-1,0 0 0,0 0 1,1 0-1,-1 0 0,0 0 1,0 0-1,0 0 0,0 0 1,0 0-1,0 0 0,1 0 0,-1 0 1,0 0-1,0 0 0,0 0 1,0 0-1,0-1 0,0 1 1,1 0-1,-1 0 0,0 0 1,0 0-1,0 0 0,0 0 1,0 0-1,0 0 0,0-1 0,0 1 1,0 0-1,0 0 0,0 0 1,1 0-1,-1 0 0,5-11-7156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10848,'8'-2'19,"0"0"0,0 0-1,1 0 1,8 0 0,44-3-8,128-15 33,-147 13 143,182-39 87,-179 35-19,176-53 96,-179 50-151,-18 5-119,8-2-23,-1-1 0,-1-2 0,50-30 0,-32 12 7,-10 0-50,-36 30-15,0 1 0,-1-1 1,1 0-1,-1 0 0,0 0 0,1 0 0,-1 0 0,0 0 1,0 0-1,0-1 0,-1 1 0,1 0 0,-1 0 1,1-1-1,-1 1 0,0 0 0,1-1 0,-1 1 1,-1-1-1,1-3 0,0 5 0,0 1-1,0 0 1,0 0 0,0-1-1,0 1 1,0 0-1,0 0 1,0-1 0,-1 1-1,1 0 1,0 0 0,0 0-1,0-1 1,0 1 0,0 0-1,0 0 1,0 0-1,0-1 1,-1 1 0,1 0-1,0 0 1,0 0 0,0 0-1,0 0 1,-1-1 0,1 1-1,0 0 1,0 0-1,0 0 1,-1 0 0,1 0-1,0 0 1,0 0 0,-1 0-1,1 0 1,0 0 0,-3-1-1,1 0 0,-1 0 0,1 0 0,-1 1 0,0-1 0,1 1 0,-1 0 0,0 0 0,-3 0 0,-1 2-14,0-1-1,-1 1 1,1 1-1,-10 4 1,-116 48-68,100-41-3,-142 77-36,170-88 108,1 0-1,-1 0 1,1 0 0,-1 0-1,-3 5 1,-119 134-102,124-138 104,0 1 0,0-1 0,0 1 0,-3 8 0,-50 139-67,51-126 47,4 2 13,1 34 1,0-61 17,0-1 0,0 1 1,0-1-1,0 1 0,0-1 1,0 1-1,1-1 0,-1 1 1,0-1-1,0 1 0,0-1 1,0 1-1,1-1 0,-1 1 1,0-1-1,1 0 0,-1 1 1,0-1-1,1 0 0,-1 1 1,0-1-1,1 0 0,-1 1 1,0-1-1,1 0 0,-1 1 1,1-1-1,12 8-2,1-1 0,0-1 0,0 0 0,0-1-1,16 4 1,0-4-3,161-3-4,-185-2 9,1 0 0,0-1-1,0 0 1,9-3 0,203-74-17,-211 74 7,0 0 0,0-1-1,10-6 1,194-155-1420,-104 69-5475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8344,'-2'8'67,"1"-1"1,0 1 0,0 0-1,1-1 1,-1 1 0,2 0-1,-1 0 1,1-1-1,0 1 1,4 12 0,19 99 361,-4-31 88,8 57-271,-1 71-68,-22-171-123,29 303 118,-27-215-91,-7-116-55,2 12 8,-2 1 0,-2-1 0,-5 33 1,-6 6 78,13-67-106,0-1-1,0 1 1,-1 0 0,1 0-1,0-1 1,0 1-1,0 0 1,-1 0 0,1-1-1,-1 1 1,1 0-1,0-1 1,-1 1-1,1 0 1,-1-1 0,1 1-1,-1-1 1,0 1-1,1-1 1,-1 1-1,1-1 1,-1 1 0,0-1-1,1 1 1,-1-1-1,0 0 1,0 0 0,1 1-1,-1-1 1,0 0-1,0 0 1,0 0-1,1 0 1,-1 0 0,0 0-1,0 0 1,0 0-1,1 0 1,-1 0-1,0 0 1,0 0 0,1-1-1,-1 1 1,0 0-1,0-1 1,1 1-1,-1 0 1,0-1 0,1 1-1,-1-1 1,0 1-1,1-1 1,-1 1 0,1-1-1,-1 0 1,1 1-1,-1-1 1,1 0-1,-1 0 1,-1-3 18,0-1 0,0 1 0,0-1 0,1 1-1,0-1 1,0 0 0,0 1 0,0-1 0,1 0 0,0-5 0,3-43 32,-1 40-38,1-10 120,11-18-43,23-48 0,-22 63 37,-6 12-75,1-1-23,0 0 0,1 1 0,1 0 0,0 1 1,1 1-1,16-14 0,39-26 125,-67 51-156,1 0 0,-1 0 0,1 0 1,-1 0-1,1 0 0,-1 0 0,1 0 0,0 1 0,-1-1 1,1 1-1,0-1 0,0 1 0,0-1 0,-1 1 0,1 0 0,3 0 1,3 0 6,2-1-5,-7 0-4,1 1 0,-1-1 0,0 1 0,1 0 0,-1 1 0,0-1-1,1 0 1,-1 1 0,6 2 0,59 16 29,-68-19-32,1 1 1,0-1-1,-1 0 1,1 0-1,-1 1 1,1-1-1,0 0 0,-1 1 1,1-1-1,-1 1 1,1-1-1,-1 1 1,1-1-1,-1 1 1,1-1-1,-1 1 0,1 0 1,20 34 11,-15-21-11,9 32 1,2 29-2,-2 1 0,-10-58-1,0 1 1,2-2 0,0 1 0,16 27-1,-22-44 1,0 1-1,-1-1 1,1 1-1,0-1 1,0 0 0,0 0-1,1 1 1,-1-1-1,0 0 1,0 0-1,2 1 1,13 8-2,0-1 0,0-1 0,34 13 0,-48-21-1,0 1-1,0 0 1,0-1 0,0 0-1,0 1 1,0-1 0,0 0-1,0 0 1,4 0 0,18-3-391,-1 0 0,1-2 1,37-12-1,13-8-7279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359 156 8160,'0'-10'2,"1"-2"26,-1 0 0,-1 0 0,0 0 0,0 0 0,-7-23 0,2 28 106,2 5-110,0 1 1,-1 0 0,1 0 0,-1 0 0,1 0-1,-1 0 1,1 1 0,-1 0 0,0 0-1,1 1 1,-1-1 0,1 1 0,-1 0-1,1 0 1,-1 0 0,-5 3 0,-7 2 47,1 1 0,-23 13 0,24-10 12,0 0-1,1 1 0,0 0 1,1 1-1,-16 17 1,16-15-45,-3 7 129,2 10-91,0 0 0,-13 53 0,26-80-57,0 0 0,0 0 0,0 1 1,1-1-1,0 8 0,2 20 37,1 0 0,11 48 0,-4-56 44,7 4-30,31 38 1,-47-65-67,0 0 1,0 0-1,0 0 0,0 0 1,0 0-1,0 0 1,0 0-1,0-1 0,0 1 1,0 0-1,0-1 1,1 1-1,-1-1 1,2 1-1,20 6 33,1-1 0,49 4-1,-45-11 17,109-36 18,-135 36-68,1 0 1,-1 0-1,0 0 0,1 0 1,-1-1-1,0 1 1,0 0-1,4-4 1,14-14 9,-1-1 0,0-1 0,20-30 0,-25 22 26,-9 16-27,3-8-2,-1 0-1,-1 0 1,-1-1 0,-1 1-1,-1-1 1,1-28 0,-3 31 4,0-13 4,-1-1 0,-5-42 0,-20-53 74,25 126-1,1 4-60,22 15 0,1-1 0,31 15 0,-50-28-28,31 16 0,30 12 3,-52-26-9,-1 2 0,18 11 0,-26-14 1,0-1 0,-1 1 0,0 0 0,0 0 0,0 0 0,0 1 0,-1 0 0,1-1 0,-1 1 1,3 7-1,7 24-25,8 40 1,-15-54 9,-6-19 15,5 16-48,0-1 0,2 0 0,8 18 0,-12-28-19,-2-8 64,0 1 0,0-1-1,0 1 1,0 0 0,0-1 0,0 0 0,0 1 0,0-1 0,1 1 0,-1-1 0,0 0 0,0 0 0,0 0 0,0 0-1,0 0 1,0 0 0,1 0 0,1 0 0,-1-1-4,7 1 6,0-1 0,-1 0 0,1 0 0,-1-1 0,1-1 0,-1 1 0,0-1-1,0 0 1,0-1 0,0 0 0,-1-1 0,1 1 0,-1-1 0,-1-1 0,1 1 0,0-1 0,-1 0-1,6-9 1,-10 12 12,0 0 0,0-1-1,0 0 1,0 1-1,-1-1 1,0 0 0,0 0-1,0 0 1,0 1-1,-1-1 1,1 0 0,-1 0-1,0 0 1,0 0 0,-1-5-1,1-8 71,-1 16-75,0-1 1,1 1 0,-1 0-1,0 0 1,0-1 0,0 1-1,0 0 1,0 0 0,0 0-1,0 0 1,0 0 0,0 0-1,-1 0 1,1 0 0,0 1-1,0-1 1,-1 0 0,-1 0-1,-4-3 48,-3-4-13,1-2 0,-1 1 0,2-1 1,-1-1-1,-6-11 0,8 12-16,-78-92 187,81 99-203,1 0 1,-1 0 0,0 1-1,0-1 1,0 1 0,0 0-1,0 0 1,0 1 0,-1-1 0,1 1-1,-1 0 1,-5-1 0,7 1-2,-6-1 34,5 2-60,-33 0 247,32 9-1676,0 0-5838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9504,'0'2'31,"0"-1"1,0 0-1,0 0 1,0 1-1,1-1 0,-1 0 1,0 0-1,1 1 1,-1-1-1,1 0 1,-1 0-1,1 0 1,-1 0-1,1 0 1,0 0-1,0 0 1,0 0-1,-1 0 1,1 0-1,0 0 0,0 0 1,0 0-1,3 1 1,-2 0 36,1 0 0,-1 0 0,0 1 0,0 0 0,0-1-1,0 1 1,2 3 0,-1 0-38,-1-4-19,-1 0-1,-1 0 1,1 0-1,0 0 1,0 0-1,-1 0 0,1 0 1,-1 0-1,1 0 1,-1 0-1,0 0 1,0 0-1,0 0 1,0 1-1,-1 1 1,-5 35 106,-2-1 0,-19 57 1,13-46-100,5-15 46,-5 44 0,13-68-56,0-5 4,0 1 1,0-1-1,1 1 0,0 0 0,0-1 0,1 1 0,-1-1 0,1 1 0,4 10 0,-4-13-6,0 0 5,0 0 0,0 0 0,0-1-1,1 1 1,0 0 0,-1-1 0,1 0 0,0 1 0,0-1 0,0 0-1,1 0 1,-1 0 0,0 0 0,1 0 0,-1-1 0,1 1 0,3 1-1,3 0 10,0 1-1,0-1 0,12 2 0,-11-2-24,10 3 53,0-1 0,40 5 0,-57-9-38,1-1 1,-1 0-1,1 0 1,-1 0-1,1 0 1,-1 0-1,0 0 1,1-1-1,4-1 0,5-2 6,44-11-4,-23 3-734,50-27 1,-30 11-6492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121 571 6640,'2'2'6,"1"8"1,-2-7 3,0 1 0,0-1-1,0 0 1,1 1 0,-1-1 0,1 0-1,0 0 1,0 0 0,3 3-1,1-5 66,10-4-40,0 0-1,20-8 1,-19 2 53,-1-3-52,-1-1 1,-1 0-1,22-27 0,-23 20 139,7-25 210,-2-1-1,13-52 0,-20 43-210,-10 34 267,-3 0-236,-1 1 0,-9-36 0,3 38 195,-7-3-131,-33-31 0,33 41 26,-4 4-198,1 0 0,-1 1 0,-21-3 0,20 8 51,2 4-81,-1 0-1,-33 12 1,38-6 20,-2 5-32,-24 26 0,34-28-21,4-2-24,1 0 1,0 1 0,-1 12-1,6-14 5,3 0-11,1 0-1,0-1 1,0 0 0,0-1 0,1 1-1,1-2 1,-1 1 0,1-1 0,14 8-1,43 25 0,3 1 2,-11-1-2,-49-33-2,-1 1 0,-1 0 0,1 0 0,6 9 0,-9-9 0,0 1-1,0-1 1,-1 1-1,7 16 1,-8-17 0,-1 0-1,0 0 1,-1 0 0,0 0 0,0 0 0,0 10-1,-1-10 0,-1 1 1,0 0-1,0-1 0,0 1 0,-1-1 0,-4 10 1,0-4-2,-2 1 1,0-1 0,0 0 0,-1-1 0,-1 0-1,-21 20 1,-21 16-11,29-30 9,-38 38 1,46-41 1,-23 29 0,31-33 0,0 0 0,0-1 0,-9 25 0,12-26 0,1 0 0,1 0 0,0 1 0,0-1 0,-1 17 0,3-17 0,0-1 0,1 1 0,0 0 0,0 0 0,1-1 0,4 13 0,1-5 0,1-1 0,0-1 1,1 1-1,1-2 0,0 1 1,1-1-1,20 18 0,-28-27 3,1-1-1,0 1 1,0-1-1,0 0 1,5 2-1,166 97 30,-170-99-22,1 0-1,0 0 1,0-1-1,10 3 1,48 11-701,115 15 1,-40-18-6530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4664,'0'0'80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8880,'0'0'456,"-7"5"-350,-15 12 32,1 0 0,1 2 0,1 0 0,-20 26 0,29-31-117,5-7-2,1-1 0,0 1-1,1 0 1,0 1-1,-4 11 1,-56 188 216,59-190-226,-4 39 34,7-36-18,1 35 0,0-47-12,1 0 0,1 0 0,-1 0 0,1 0 0,1-1 0,-1 1-1,1 0 1,7 12 0,-9-19-10,-1-1-1,0 0 1,1 1-1,-1-1 1,0 0-1,0 0 1,1 1-1,-1-1 1,1 0-1,-1 0 1,0 0-1,1 0 1,-1 1-1,0-1 1,1 0-1,-1 0 1,1 0-1,-1 0 1,0 0-1,1 0 1,-1 0-1,1 0 1,-1 0-1,0 0 1,1 0-1,2-1 7,6 0 10,0 0-1,1 0 1,-1-2 0,0 1 0,0-1 0,0 0 0,14-8-1,-13 6-8,6-5 71,-8 4-38,0 0-21,-1 1 0,-1-1 0,1 0 0,-1-1 1,0 0-1,0 0 0,-1 0 0,0-1 0,0 1 0,4-12 1,46-153 485,-46 139-392,15-47 180,-19 64-206,2-12 248,15-33 0,-22 60-184,-11 16 175,3-1-238,3-6-68,1 1 1,0 0-1,0 0 0,1 0 1,0 0-1,-2 11 1,-14 109 86,18-99-75,12 105 13,-5-113-40,16 24 4,-18-39-12,1 1 1,0-1 0,0-1-1,8 9 1,-7-10-1,0 0 0,0 0 0,0-1 0,11 7 0,-6-6 0,0 0 0,20 6 0,-16-8-1,0 0 1,0-1 0,0-1 0,1 0 0,-1-1-1,16-2 1,-28 1-1,0 1 1,0-1-1,0 1 0,1-1 0,-1 0 0,0 0 0,5-3 1,88-41-7,50-46-1658,7-10-6655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6904,'5'11'0,"-3"-7"2,-1-1-1,1 1 0,-1 0 0,0-1 1,0 1-1,1 8 0,16 123 19,-15-98 8,8 297 319,-11-240-290,1-55 91,6 178 64,-4-172-65,-2-15-75,2 22 64,20 102 0,23 29 292,-44-177-367,-1 4-1014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6368,'0'0'4149,"5"10"-3969,8 13-116,52 108 347,-58-115-389,-4-9-4,0-1 0,-1 1 0,0-1 0,0 1 0,-1 0 0,1 8 0,14 120 119,-13-56 13,-3-49-127,0 69 83,1-68-68,0 56 61,-2-76-77,0 1-1,-1-1 1,0 1 0,-1-1 0,0 0-1,-6 13 1,4-14 1,0-2 0,-1 1 1,0 0-1,0-1 0,-1 0 1,0-1-1,-1 0 0,-14 12 0,15-14-8,4-3-1,0 0 0,0 0 1,-1-1-1,1 1 0,0-1 0,-1 1 1,1-1-1,-4 0 0,-4 3 16,6-2 2,-1 0 1,1 0-1,-1 0 1,0-1-1,1 0 1,-1 0 0,0 0-1,0-1 1,1 0-1,-1 0 1,0-1-1,0 1 1,1-1 0,-1 0-1,0-1 1,1 1-1,-8-4 1,5 0 25,1 1 1,-1-2-1,1 1 0,-1-1 0,2 0 1,-1-1-1,1 0 0,0 0 0,0 0 1,1 0-1,0-1 0,0 0 1,1 0-1,0-1 0,0 1 0,1-1 1,0 0-1,1 1 0,0-1 1,-1-12-1,-2-4-400,-1-1-1,-1 1 1,-18-41 0,-1 8-8378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6368,'5'0'94,"-1"0"0,1 0 1,0 1-1,-1 0 0,1-1 1,0 1-1,-1 1 0,1-1 1,-1 1-1,5 2 0,-6-2-20,0 0 0,0 0 0,0 1 0,-1-1 0,1 1-1,-1 0 1,1 0 0,-1-1 0,0 2 0,0-1 0,0 0 0,-1 0-1,1 1 1,0 3 0,0-1-44,0 0 0,-1 0 0,0 0 1,0 0-1,0 0 0,-1 0 0,0 0 0,-1 12 0,-12 48 87,7-40-78,2-9-29,-5 33 104,8-41-107,-4 29 150,2-1-1,1 1 1,4 40-1,0-62-8,0-6-45,-1-1 0,-1 1 0,0 0 0,0 0 0,0-1 0,-1 1 0,-1 0 0,0-1 1,-5 16-1,6-24 29,2-3-157,-1 0 0,1 0 0,0 0 0,0 0 0,0 0 0,0 0 0,0 0-1,0 0 1,0 1 0,3-4 0,3-5-883,12-25-5652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1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 7896,'1'-1'15,"0"0"1,0 0-1,1 1 1,-1-1-1,0 0 1,1 1-1,-1-1 1,0 1-1,1-1 1,-1 1-1,0-1 1,1 1-1,-1 0 1,1 0-1,-1 0 1,1 0-1,-1 0 1,1 0 0,-1 0-1,0 0 1,1 1-1,-1-1 1,1 1-1,-1-1 1,0 1-1,1-1 1,-1 1-1,0 0 1,0-1-1,1 1 1,-1 0-1,0 0 1,0 0-1,0 0 1,0 0-1,1 2 1,1 0 23,-1 0 1,0 0 0,0 1-1,0-1 1,0 0-1,0 1 1,-1-1 0,0 1-1,0 0 1,0-1 0,0 1-1,0 0 1,-1 0-1,0-1 1,1 5 0,-3 0-4,1-1 0,-1 1 0,0-1 0,-1 0 1,1 0-1,-1 0 0,-6 9 0,8-14 12,-2 0 4,-6 2-24,1-1 1,-1 0-1,1 0 1,-1-1-1,0 0 1,0 0-1,-13 0 0,11 0-14,8-2-35,0 1-1,0 0 0,0 0 1,0 0-1,0 0 0,0 0 1,0 1-1,0-1 0,0 1 0,1 0 1,-1 0-1,1 0 0,-4 4 1,0-1-665,-15 13-5107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2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5024,'0'0'1577,"-11"3"-1312,-30 8-181,23-4 71,-19 16 36,-64 53-1,65-38-163,24-21 21,3 3-30,1 0-1,1 0 1,-5 23 0,10-20 23,3-13-25,-2 3-7,2 0 1,0 0 0,0-1 0,1 1 0,1 0 0,0-1-1,1 0 1,6 13 0,18 32 56,-25-52-56,0-1-1,0 1 0,0 0 0,1-1 1,-1 0-1,1 0 0,0 0 0,1 0 1,-1-1-1,7 5 0,-3-8 38,2-3-30,-1-2 0,1 1 1,12-9-1,-10 2 50,-10 8-46,4-4 2,-1 0 0,0 0-1,0-1 1,0 1 0,-1-1 0,-1 0 0,1 0-1,-1 0 1,-1 0 0,4-15 0,21-169 638,-24 125-346,-4 54-166,1 2 48,0 0 0,0 0 0,1 0-1,3-13 1,-4 22-57,1 7-28,22 306 153,-23-272-251,0 63-1,0 24-9,0 11 1,0 12-3,3-1-2,2-14 0,2-10 0,0-9 0,0-13 0,0-19 0,-8-24 0,1-56 0,-1 0 0,1-1 0,-1 1 0,1-1 0,-1 1 0,0-1 0,0 1 1,0-1-1,0 0 0,0 0 0,-3 5 0,1-6 0,1 1 1,-1-1-1,1 1 1,-1-1-1,0 0 1,1 0-1,-1-1 0,0 1 1,0 0-1,0-1 1,0 0-1,1 1 0,-1-1 1,0 0-1,0-1 1,0 1-1,-5-2 1,4 2-1,-11-5 7,-80-53 6,74 40 15,-90-94 24,91 87 15,-48-101 30,60 101-10,6-3-45,1 0 1,4-47 0,5 46 78,60-137 48,-48 130-74,-18 32-84,24-37 70,1 2 0,62-69 1,32-25 72,-100 106-59,14-28 89,53-108 0,-81 146-166,-4 12-4,-1-1-1,0 0 1,0 0-1,-1 1 1,0-1 0,0 0-1,0-10 1,-1-58 104,0 72-109,0 1 0,0 0-1,0-1 1,0 1-1,0 0 1,-1-1 0,1 1-1,-1 0 1,1 0 0,-1-1-1,1 1 1,-1 0 0,1 0-1,-1 0 1,0 0 0,0-1-1,0 1 1,0 0 0,0 1-1,0-1 1,0 0-1,0 0 1,0 0 0,0 1-1,0-1 1,0 0 0,-1 1-1,1-1 1,0 1 0,0-1-1,-1 1 1,1 0 0,0 0-1,-1-1 1,1 1 0,0 0-1,-1 0 1,1 0-1,0 0 1,-1 1 0,1-1-1,0 0 1,-1 1 0,0 0-1,-6 1-286,1 0 0,0 1 0,1 0 1,-1 1-1,-9 6 0,-16 12-7682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2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8160,'0'0'249,"-7"4"-114,-35 18-21,9-4-19,-32 21 0,13 0-67,31-20 33,-76 94 26,79-88-46,-59 111 22,65-107-22,-25 140 20,35-133-26,1-19-20,1 1-4,0 0-1,1 1 0,0-1 0,2 0 0,0 0 1,9 28-1,24 38 39,-27-74-1,-5-7-40,1-1-1,0 0 1,-1 0 0,1 0-1,0-1 1,0 0 0,0 0-1,0 0 1,0 0 0,9 0-1,-4-2 8,0 1 0,0-2-1,0 1 1,0-1-1,13-4 1,28-14 8,-31 8 38,7-13-9,33-38 0,-46 41 75,-10 13-87,5-9 6,-1 0 0,-1-1 0,0 0 0,-2 0-1,0-1 1,2-22 0,-6 38-16,4-32 128,-2 1-1,-2-41 1,-1-37 1219,-2 190-1122,6 54-149,13 19 16,-7-77-94,-3-15-519,-1 0 0,-5 96 1,-5-105-7070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2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45 872 7896,'-33'1'165,"29"1"-18,-2 5 13,5-5 152,15-14-92,-8 7-203,16-25 91,38-66 19,-40 61-36,25-61 0,-37 78-63,0-7 146,19-121 88,-21 96 36,-3-60-1,-3 81-233,1 14 105,-1 0 0,-3-28 0,0 23-96,2 0-24,0 14-2,1 0 0,-1-1 0,-1 1 0,1 0 1,-1 0-1,-3-8 0,-12-37 314,16 50-342,1 0 0,0 0 0,-1 0-1,1 0 1,-1 0 0,0 0 0,1 0 0,-1 1 0,0-1 0,1 0-1,-1 0 1,0 1 0,0-1 0,1 0 0,-1 1 0,0-1 0,0 1-1,0-1 1,0 1 0,0 0 0,0-1 0,0 1 0,0 0 0,0-1-1,0 1 1,0 0 0,0 0 0,0 0 0,0 0 0,0 0 0,-1 0-1,1 1 1,0-1 0,0 0 0,0 0 0,0 1 0,0-1 0,0 0-1,1 1 1,-1-1 0,-2 2 0,1 0-8,0 0 0,0 0 0,0 1 0,1-1 0,-1 0 0,1 1-1,-1-1 1,1 1 0,0 0 0,0-1 0,0 1 0,0 0 0,-1 5 0,-1 34 10,3-32-16,-2 43 29,4-33-28,2 52-2,18 141-12,-21-196 4,-2 36-39,-28 183-196,27-216 192,2-1-1,0 1 0,1 0 1,6 37-1,-4-44 29,3 10-94,49 81-46,-40-86 46,-7-10 75,3 3 18,1 0-1,0-1 0,0-1 0,1 0 1,0 0-1,16 7 0,19 8-14,7 4 29,-11-3 6,-42-24 0,0 0 0,-1 0 0,1 0 0,0 0 0,-1 1 0,1-1 0,-1 1 0,1-1 0,-1 1 0,1-1 0,-1 1 0,0 0 0,1 2 0,-2-3 0,0 1 0,1 0 0,-1-1 0,0 1 0,0 0 0,-1-1 0,1 1 0,0 0 0,-1-1 0,1 1 0,-1 0 0,1-1 0,-1 1 0,1-1 0,-1 1 0,0-1 0,0 0 0,-1 2 0,-6 8 0,0-1 1,-16 18-1,8-14-228,-1 0 0,0 0-1,-1-2 1,-1 0 0,-31 15 0,-28 11-6652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2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6008,'0'0'248,"10"2"-135,0 3-93,-5-3-3,-1-1 0,0 1 0,0-1 1,0 0-1,1 0 0,-1 0 0,1-1 1,7 1-1,191-6 277,25-3-201,-215 8-87,216-7 29,-178 5-14,239-5 16,-224 6-3,288-10 15,-278 8-2,328 0 21,-321 5-8,327 17 24,-328-14-23,319 14 32,-323-17-19,326 7 27,-323-9-33,315-2 32,-320 1-33,278-3 33,-288 3 0,254-11 44,-260 8-24,-26 2-65,231-30 178,-75-6-65,-159 29-48,80-42 46,-98 40-52,-8 4-92,0 0 1,-1 0-1,0 0 1,-1-1-1,0 0 1,4-12-1,-7 19-17,0 1 1,1-1-1,-1 1 1,0-1-1,0 0 0,0 1 1,0-1-1,0 0 1,0 1-1,0-1 0,0 0 1,0 1-1,0-1 1,0 0-1,-1 1 0,1-1 1,0 1-1,0-1 1,-1 0-1,-1-4 8,0 1 0,0 0 1,0 0-1,0 1 0,-1-1 0,1 0 0,-1 1 1,0 0-1,0-1 0,0 1 0,-1 0 0,1 0 1,-1 1-1,1-1 0,-1 1 0,0 0 0,0 0 1,0 0-1,-5-1 0,-180-51 334,107 38-214,-116-14 124,178 27-247,-24 0 51,-7 5 6,54 3-30,7 1-28,-1-2-5,32 8 14,168 37 12,-146-28-27,-41-11 5,-4 2-3,0 0-1,-1 1 1,19 20 0,-35-33-4,0 1 0,0 0 1,0 0-1,0 1 0,-1-1 1,1 0-1,0 0 0,-1 0 1,1 0-1,-1 1 0,1-1 1,-1 0-1,1 0 0,-1 3 1,3 16 4,-1-1-1,-1 1 1,0-1 0,-5 39 0,3-53-2,0-1 1,0 1-1,0 0 1,0-1-1,-4 8 1,-100 194 33,73-158-4,-68 86-1,-37 42-1318,-4 5-5175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2 9952,'-26'-1'24,"17"0"20,0 1 0,0 1 0,-17 1 0,-116 27 225,137-28-211,0 0 0,0 1 0,1 0 0,-1 0 0,-5 3 0,-162 106 423,139-81-187,-123 141 72,127-136-291,-94 144 24,105-143-78,-12 51 4,27-74-24,0 0 0,1 0 0,1 0 0,0 0 0,2 19 0,1-19-2,0-1 1,1 0 0,1 0 0,-1-1-1,2 1 1,0-1 0,0 0 0,1 0-1,1 0 1,14 18 0,-19-27-1,-1 0 0,1 0 0,-1-1 0,1 1-1,-1-1 1,1 1 0,0-1 0,0 0 0,0 1 0,-1-1 0,4 1 0,13 8-6,37 14 0,-28-16 3,32 6 0,-59-14 4,5 1-3,-1 0-1,1-1 0,0 1 1,-1-1-1,1 0 1,5-1-1,-10 1 4,107-10-21,28-24-1295,-131 33 1201,140-39-7018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4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8 7712,'-1'-1'0,"-1"0"0,0 0 0,0 0 1,0 0-1,0 1 0,0-1 0,0 1 0,0-1 1,0 1-1,0 0 0,0 0 0,0 0 1,0 0-1,0 0 0,0 0 0,0 1 0,0-1 1,-2 1-1,-11 3 5,3-2 3,2-1 1,0 1 0,-1 0 0,1 1 0,0 0 0,0 0 0,1 1 0,-12 6 0,-37 29 55,46-27 23,-10 16-10,2 1 0,1 2 1,-21 45-1,30-56-61,-14 43 99,21-55-83,-1 5-4,0-1-1,0 1 1,2 0-1,-1 1 1,2-1-1,-1 17 1,3-20-1,0 1-1,0-1 1,1 1 0,3 10-1,-5-21-22,0 1 0,1-1-1,-1 1 1,0-1 0,0 1-1,0-1 1,1 1 0,-1-1-1,0 1 1,1-1 0,-1 1-1,0-1 1,1 0 0,-1 1-1,1-1 1,-1 0 0,1 1-1,-1-1 1,1 1 0,13 6 29,1 0 0,25 9-1,-21-13 23,3-4-27,0-1-1,43-11 1,-42 4 33,88-63 31,-90 54-24,-18 15-55,14-14 23,-1 0-1,0-1 1,-2 0 0,23-38 0,29-70 179,-40 69-87,-25 53-8,0 69 258,-5 10-244,0-34-66,-4 95 98,8-135-165,1-1 1,-1 1-1,0 0 0,0 0 0,0 0 0,0 0 0,0-1 1,1 1-1,-1 0 0,0 0 0,1-1 0,-1 1 0,1 0 1,-1 0-1,1-1 0,-1 1 0,1 0 0,-1-1 0,1 1 0,-1-1 1,1 1-1,0-1 0,0 1 0,-1-1 0,2 1 0,0 0 3,0 0-4,0 0 0,0 0 1,-1 0-1,1 0 0,0-1 1,0 1-1,0-1 1,0 1-1,0-1 0,3 0 1,4 0-66,-1-1 0,1 0 0,-1-1 0,1 0 0,-1 0 0,0-1 0,10-4 0,-9 4-675,42-17-5560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4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6904,'37'-28'1,"-9"8"4,-6 7-2,-20 12-1,0 0-1,0 0 1,0 0-1,0 1 1,0-1-1,0 1 1,0 0-1,1-1 1,-1 1-1,0 0 1,0 0 0,0 0-1,0 0 1,4 2-1,-2-1 5,-1 0 0,0 1-1,0 0 1,0 0 0,0-1-1,0 2 1,-1-1 0,1 0-1,4 5 1,3 3 6,-6-6 10,0 1 0,1-1 0,-2 1 0,1 0 0,-1 1 1,6 10-1,39 86 202,-43-81 96,-4-10-172,0-1-75,0-1-1,0 1 1,-1-1-1,0 1 1,-1 0-1,0-1 1,-1 0-1,0 1 1,-3 10-1,-3 2 130,-1 0 0,0-2 0,-2 1 0,0-1 1,-2 0-1,-19 24 0,31-43-180,0 0 1,0 0 0,0 0-1,0-1 1,0 1 0,0 0-1,0 0 1,0-1 0,-1 1-1,1 0 1,0-1 0,0 1-1,-1-1 1,1 0 0,0 1-1,-1-1 1,1 0 0,0 0-1,-1 0 1,1 0 0,-2 0-1,-2 0 40,-18-1 39,15-3 126,5-1-190,-1 1 1,1-1 0,1 0-1,-1 0 1,0 0 0,1 0-1,-2-8 1,3-1 109,5 0-102,0 1 1,0-1 0,2 1 0,-1 1 0,2-1-1,12-19 1,47-60 65,-64 90-113,93-126 158,-56 73-69,-14 22-36,32-32 0,-54 62-39,-1 0 1,1 1-1,0-1 0,0 1 0,0 0 0,0 0 0,0 0 0,0 0 1,0 0-1,5-1 0,2-1 8,16-6 10,-26 10-27,0 0-1,1 0 0,-1-1 0,0 1 0,0 0 1,1 0-1,-1 0 0,0 0 0,1 0 1,-1 0-1,0 0 0,1 0 0,-1 0 0,0 0 1,0 0-1,1 0 0,-1 0 0,0 0 1,1 0-1,-1 0 0,0 1 0,0-1 0,1 0 1,-1 0-1,0 0 0,0 0 0,1 1 1,-1-1-1,0 0 0,0 0 0,1 0 0,-1 1 1,6 5 11,0 1-1,0 0 1,0 0 0,-1 0 0,0 1 0,6 14 0,-2 0 34,-6-13-36,3 10 0,-1 0 1,-1 1-1,0-1 1,-2 1-1,1 34 1,-9 99 25,6-152-38,0 1 0,0 0 1,0-1-1,0 1 0,0 0 0,0-1 0,1 1 0,-1-1 0,1 1 0,-1-1 0,1 1 0,-1-1 1,2 3-1,0-3 0,-1 0 0,1 1 0,-1-1 0,1 0 0,-1 0 0,1 0 0,0-1 0,-1 1 0,1 0 0,0 0 0,0-1 0,0 1 0,-1-1 0,4 0 0,6 2 0,1-1 0,21 0 0,-17-2 0,-1-1 0,26-5 0,-26 3 0,1-1 0,-1-1 0,16-7 0,-14 3-2,0-1 1,-1-1 0,0-1 0,-1 0 0,0 0 0,14-19 0,-10 6-39,61-129-24,-68 122-16,24-110-32,-34 118 33,-4-8 30,-6-37-1,2 53 4,-5-1 17,-28-33 0,26 41 23,-23-2-1,31 11 7,0 1 0,0-1 0,0 1 0,0 0 0,0 1 0,0-1 0,-5 2 0,-3 2 2,0 1 0,1 0 0,-1 1 0,1 0 0,-19 13 0,31-19-2,-15 10 10,0 1 1,1 1-1,1 0 0,0 0 1,-18 24-1,19-22 3,10-12-5,0 0 0,1 0 0,-1 0 0,1 0 0,-1 0 0,1 1 1,0-1-1,0 0 0,-1 5 0,-16 49 51,-13 69 1,26-80 20,15 200 29,-2-193-42,58 239 23,-52-230-36,50 238 15,-56-243-42,-8-56-27,6 132 26,-12-10-18,6-122-8,-1 8 3,1-1 0,-2 0-1,1 0 1,-3 9 0,-30 84 10,23-74-11,-22 32 0,31-54-1,0-1 0,0 0 0,0 0 0,0 0 0,-1 0 0,-4 4 0,-1 1-171,-1 0 1,0 0 0,-1-1-1,1-1 1,-1 1 0,-1-2-1,1 1 1,-22 6 0,-25 7-7491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4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1036 6368,'-36'4'0,"9"0"17,32-4 24,62-11 53,84-19-6,-114 20-7,172-69 72,-163 58 102,212-91 122,-203 89-43,232-107 402,-85 53-143,-114 48-293,-88 28-287,1 1 1,-1 0-1,1 0 0,-1-1 1,1 1-1,-1 0 1,1 0-1,0 0 0,-1 0 1,1 0-1,-1 0 0,1 0 1,0 0-1,-1 0 0,1 0 1,-1 0-1,1 0 0,-1 0 1,1 1-1,0-1 1,-1 0-1,1 0 0,-1 1 1,1-1-1,-1 0 0,1 0 1,0 1-1,-1 0-6,0 0 1,0-1-1,0 1 0,0-1 1,0 1-1,0 0 0,0-1 1,0 1-1,0 0 0,0-1 1,0 1-1,0-1 0,0 1 1,-1-1-1,1 1 0,0 0 1,0-1-1,-1 1 0,1-1 1,0 1-1,-1-1 0,1 1 1,-1-1-1,1 0 0,0 1 1,-1 0-1,-81 75 273,-73 88 8,139-147-277,-19 23 58,26-30-36,5-6-19,-1 1 0,1 0 0,0 0 0,0 1 0,1 0 0,0-1 0,0 1 0,0 0 0,-4 13 0,6-17 36,17-6 6,-9-2-15,10-13-9,-1-1 0,23-36 0,90-142 132,-129 197-164,0 1 0,0 0 1,0 0-1,0 0 0,0 0 0,0 0 0,0 0 0,0 0 1,0 0-1,0 0 0,0 0 0,0-1 0,0 1 0,0 0 1,1 0-1,-1 0 0,0 0 0,0 0 0,0 0 1,0 0-1,0 0 0,0 0 0,0 0 0,0 0 0,0 0 1,0 0-1,1 0 0,-1 0 0,0 0 0,0 0 1,0 0-1,0 0 0,0 0 0,0 0 0,0 0 0,0 0 1,0 0-1,1 0 0,-1 0 0,0 0 0,0 0 0,0 0 1,0 0-1,0 0 0,0 0 0,0 0 0,0 0 1,0 0-1,0 0 0,0 0 0,1 0 0,-1 1 0,0-1 1,0 0-1,0 0 0,0 0 0,0 0 0,0 0 1,0 0-1,0 0 0,0 0 0,0 0 0,0 0 0,0 1 1,0-1-1,0 0 0,15 21 12,7 33-8,39 94 1,-46-120-10,6 0 2,1-1 1,42 40-1,-35-47-29,137 60-15,-130-68-18,18-2 20,74 4-1,-92-16-39,142-33-18,-174 34 99,1 0-1,-1-1 1,0 1 0,0-1-1,8-4 1,24-15-14,59-47 0,-92 66 15,-1 0 1,0-1-1,0 1 1,0 0-1,0-1 1,0 1-1,3-6 1,-5 8 2,12-21-10,16-34 0,-20 32 8,0 0 1,6-39 0,-7 27 1,0-41 0,-8-26 1,-8 32 20,-31-121 1,34 168-18,-15-47 45,13 48-22,0 2-4,2 0 0,0 0 0,-5-29 0,11 40 6,0 5-18,-1 0 0,1 0-1,-1-1 1,1 1 0,-1 0 0,-1 0-1,1 0 1,0 0 0,-1 0 0,0 0-1,0 0 1,0 1 0,-1-1 0,1 1-1,-4-5 1,6 28 141,3-7-141,2 27 58,0 77 6,-5-97-55,-4 39 0,1-32-14,-9 77 1,-6 142-2,18-195-10,28 186-2,-20-199-18,48 112-18,-41-126-42,7-1 46,0-2 1,37 28-1,-56-47 29,-1 0-1,1-1 1,-1 1 0,1-1-1,0 0 1,0 0-1,0 0 1,3 1 0,41 8-54,90 9 0,-129-19 48,0 0 0,0 0 0,0-1 1,9-1-1,129-22-59,68-28-1215,8-5-5090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4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10136,'0'0'0,"16"-7"0,34-10 136,28 1 0,27 6 128,1-1 8,-4 0-248,-6-12 8,-13-20-32,2 2-7776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4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8072,'-12'16'-6,"-9"16"364,-43 80 47,47-79-137,-81 190 107,77-167-135,-76 252 74,82-244-179,-10 88 4,15-7-99,10-134-25,0 0 0,0 0 1,2 11-1,44 224 70,-32-203-50,28 53 4,-31-75-36,0 0 0,22 27 0,-29-42-76,1 0 1,-1 0-1,1 0 0,1-1 0,-1 0 1,1 0-1,0 0 0,0-1 1,0 1-1,1-2 0,-1 1 1,1-1-1,0 0 0,0 0 0,0-1 1,8 2-1,38 8-6140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 5656,'8'52'13,"-9"-35"54,-4 4-42,-1 0 0,0 0 1,-13 25-1,-66 103 209,29-57-104,-71 122 25,102-173-14,7-9-58,-12 21 75,-52 67 1,-9-5 113,75-99-64,11-12-264,-1 0-1,1 0 1,-1-1 0,0 1-1,0-1 1,0-1 0,-1 1-1,1-1 1,0 0-1,-10 1 1,-24 2-4317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4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8520,'0'0'0,"22"1"232,-7 4 0,-6-2 264,19 6 0,34 10-432,-3-1 8,-22-11-72,-2 0-7104</inkml:trace>
  <inkml:trace contextRef="#ctx0" brushRef="#br0" timeOffset="1">789 225 9144,'0'0'64,"9"0"224,-18 0-56,6-11-224,-1-10-8,-1 1-6824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4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7800,'-19'4'43,"-13"4"178,-66 28 79,62-21-106,-68 41 1,84-44-168,-9 8 74,-18 21-30,-41 46 1,67-57 8,3 6-43,2 1-1,-13 42 1,28-76-26,0 0-1,0 0 1,1 1-1,-1-1 1,1 0-1,0 6 1,1 12 14,1 0 1,1 0 0,7 28-1,-10-47-20,1-1 0,-1 0-1,0 0 1,1 0 0,-1 0-1,1 0 1,-1 0 0,1 0-1,0 0 1,-1-1 0,1 1-1,0 0 1,0 0 0,-1 0-1,3 1 1,20 15 33,0 0 0,29 14 1,-38-23 19,0-1 0,22 7 0,-13-5-32,-2-1-10,32 11 116,-20-9-424,-1-1 1,63 7-1,-61-13-5721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56 149 3320,'-8'-14'69,"6"10"25,0 0-1,-1-1 1,1 1-1,1-1 0,-1 1 1,1-1-1,-1 0 1,2 1-1,-1-1 1,0-7-1,3-8 279,1-34 1191,-3 51-943,1 14-465,0 1 1,-3 21 0,1-19-115,0 12 123,-6 36 1,-1 0 35,-4 127 253,9-108-235,0 144 811,3-223-882,0 5 32,0-4-177,1-5 114,25-78-1195,-4 19-4947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91 9592,'0'-26'0,"1"-2"0,1 19 0,-1 8 7,-1-1 0,1 1 0,-1-1 0,1 1-1,0-1 1,-1 1 0,1 0 0,0-1 0,0 1 0,0 0 0,0 0 0,0 0 0,0 0 0,0 0 0,1 0 0,-1 0 0,0 0 0,0 0 0,1 0 0,-1 1 0,1-1 0,-1 0 0,1 1 0,-1 0 0,1-1 0,-1 1-1,1 0 1,2-1 0,-1 1 9,-1 0-1,1 0 0,0 1 0,0-1 0,-1 1 0,1-1 0,-1 1 0,1 0 1,0 0-1,-1 0 0,0 0 0,1 0 0,-1 1 0,0-1 0,1 1 1,-1-1-1,0 1 0,2 2 0,1 3 24,-1 0 1,1-1-1,-1 2 1,5 11-1,-7-7 75,-3-5-86,0 0 0,0-1 1,-1 1-1,1-1 0,-2 1 1,1-1-1,-1 0 0,0 0 1,0 0-1,0 0 1,-8 9-1,-1 0-353,-1-1 0,-1 0 0,-15 12 0,-16 14-5955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797 314 4576,'4'-12'53,"1"1"1,-2-1-1,1 0 0,-2 0 1,0-1-1,0 1 0,-1-21 1,-3 17 239,-6-8-99,-19-37 0,14 45-13,-6-3-58,-40-28-1,41 39-8,5 6-88,0 0 1,0 1 0,1 0-1,-1 1 1,-18 2 0,12 5 94,18-6-115,-11 5 32,0 0-1,0 2 0,1-1 1,0 1-1,1 1 1,0 0-1,0 0 0,-13 17 1,-64 85 187,73-88-58,-3 14-49,-13 45 1,27-58 68,6 9-57,14 60 0,-8-68 50,3-6-119,0 0 1,1-1 0,19 22-1,-31-39-48,0 0 0,0 0 0,1 1 0,-1-1 0,0-1 0,1 1 0,-1 0 0,0 0-1,1 0 1,-1-1 0,3 2 0,9 2 30,1 0 0,-1-1 0,1 0 0,29 1 0,-42-4-33,1 0 0,-1 0 0,1 0 0,0 0 0,-1-1 0,1 1 1,-1 0-1,1-1 0,-1 1 0,1-1 0,1-1 0,18-9 47,0-1 0,35-28 0,-39 23 44,43-82 56,-53 78-2,-5 11-92,0-1-32,0 0 0,0-1 1,-1 1-1,-1 0 0,0 0 0,0-1 1,-1 1-1,-2-11 0,-6-13 115,0 0 0,-28-62-1,30 83-83,-1 1-1,-1 1 0,0 0 1,-16-18-1,25 30-59,0 0 0,0 1 0,0-1 0,0 0 0,0 0-1,0 0 1,0 0 0,0 0 0,0 0 0,0 0 0,0 0 0,0 0 0,0 0 0,0 0 0,0 1 0,0-1-1,0 0 1,0 0 0,0 0 0,0 0 0,0 0 0,0 0 0,0 0 0,0 0 0,-1 0 0,1 0 0,0 0-1,0 0 1,0 0 0,0 0 0,0 0 0,0 0 0,0 1 0,0-1 0,0 0 0,0 0 0,0 0 0,0 0 0,-1 0-1,1 0 1,0 0 0,0 0 0,0 0 0,0 0 0,0 0 0,0 0 0,0 0 0,0 0 0,0 0 0,0 0-1,0-1 1,-1 1 0,1 0 0,0 0 0,0 0 0,0 0 0,0 0 0,0 0 0,0 0 0,0 0 0,0 0-1,0 0 1,0 0 0,0 0 0,0 0 0,0 0 0,-3 6 26,0 0 0,1 0 0,0 0-1,0 1 1,-1 8 0,-4 17 149,-23 97 39,21-84-121,1 1 0,-2 68 0,9-88-72,-2 21 85,-29 355 209,22-273-287,5-77 30,2-20-32,-1 15-1,-3 0 1,-1-1-1,-15 49 0,-38 74 54,60-165-72,-1 0 0,0 0 0,0-1 0,0 1 0,-4 5 0,-13 14 15,0-2 1,-43 38-1,61-58-21,0 0 0,0 0 1,-1 0-1,1 0 0,0-1 0,-1 1 0,1 0 1,-1-1-1,1 1 0,-1-1 0,1 1 0,-1-1 1,1 0-1,-3 1 0,4-1-3,-9 1 10,0 1 1,-1-2-1,1 1 1,-13-2-1,12-1-4,0 0 1,0-1-1,-19-7 0,27 10 1,1-1 0,-1 0-1,0 0 1,0 0 0,0 0-1,1 0 1,-1 0 0,0 0-1,1 0 1,-3-3 0,-11-13 19,0 0 1,1-1 0,-19-33-1,31 49-16,1 0-1,0 0 0,0 0 1,0-1-1,1 1 0,-1 0 1,1-1-1,-1 1 0,1-4 1,-3-37 57,6-75 0,-3 112-44,1 1 0,0-1 0,0 0 0,4-8 0,82-202 152,-62 168-14,125-194 68,-116 196-75,135-166 60,-138 178-59,9-7 98,84-67-1,-110 98-191,-37 28-34,8-6-23,6-3-5,-1-1-1,0-1 1,-14 9 0,-134 80-1758,66-45-7027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0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88 5656,'-14'-19'5,"12"16"0,-1 0-1,1 0 0,-1-1 1,0 1-1,0 1 0,0-1 1,-5-3-1,-7-4 15,0 0 0,-21-8 0,21 15 68,-4 5-39,1 1 1,-36 10-1,52-12-29,0 0 0,0-1 0,0 1-1,1 0 1,-1 0 0,0 0 0,1 0-1,-1 1 1,1-1 0,-3 2 0,-119 125 267,95-95-91,-122 141 105,121-138 8,-92 148 132,105-149-113,6 1-179,1 0 0,-5 54 0,14-88-122,-1 1 0,1-1 0,0 0 0,0 0 0,1 1 1,-1-1-1,0 0 0,1 0 0,1 5 0,1 3 21,2 0 0,-1 0 0,2 0 0,-1 0 0,1-1 0,1 0 0,10 12 0,-17-21-33,1 1 1,-1 0-1,1-1 0,0 1 1,0-1-1,-1 1 0,1 0 1,0-1-1,0 0 0,0 1 1,-1-1-1,1 1 0,0-1 1,0 0-1,0 0 0,0 0 1,0 1-1,0-1 0,1 0 1,16 1 61,0-1 1,0-1-1,0 0 1,23-6-1,-39 7-58,0-1 0,0 1-1,1-1 1,-1 0 0,0 1 0,0-1-1,0 0 1,-1-1 0,1 1-1,2-2 1,23-18 71,-1-1 1,29-32-1,-36 29 58,54-97 74,-62 99 7,22-97 104,-30 96-65,-13-87 99,9 107-329,1 1 0,-1 0 0,1 0 0,-1-1 0,0 1 0,0 0 0,-1 0 0,1 0 0,0 0 0,-5-5 0,0-1 23,-8-15 21,14 24-72,0-1-1,-1 1 0,1 0 0,0-1 1,0 1-1,-1 0 0,1 0 0,0-1 1,-1 1-1,1 0 0,0 0 1,-1 0-1,1 0 0,0-1 0,-1 1 1,1 0-1,0 0 0,-1 0 0,1 0 1,-1 0-1,1 0 0,0 0 1,-1 0-1,1 0 0,0 0 0,-1 0 1,1 0-1,-1 0 0,1 0 0,0 1 1,-1-1-1,1 0 0,0 0 1,-1 1-1,-9 6 44,9-7-40,-4 4 16,3-2-13,0 1 0,0-1 1,0 0-1,0 1 0,0-1 0,0 1 1,1 0-1,-1-1 0,1 1 0,-2 5 1,-36 86 157,36-82-156,0-1 0,0 1 0,1-1 0,0 1 0,1 0 0,0 0 0,1-1 0,2 14 0,-2-13-7,3 20 32,8 46 1,-7-52-38,-1-6 4,1-1 0,1 0 0,11 33 1,1-6-1,-13-36-5,15 49 0,-16-33-4,-2-24 0,-2 1 0,1-1 0,0 0 0,0 1 0,-1-1 0,1 0 0,-1 0 0,0 1 0,-1 2 0,2-5 10,-1 1 1,1 0-1,-1-1 1,1 1-1,-1-1 1,1 1-1,-1-1 1,0 1 0,1-1-1,-1 1 1,0-1-1,1 1 1,-1-1-1,0 0 1,0 0-1,1 1 1,-1-1 0,0 0-1,0 0 1,1 0-1,-1 0 1,0 0-1,0 0 1,0 0 0,1 0-1,-1 0 1,0 0-1,0 0 1,0 0-1,1-1 1,-1 1-1,0 0 1,1 0 0,-1-1-1,0 0 1,-27-17-961,22 13-76,-34-25-6954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0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0 866 10488,'0'0'16,"0"0"-14,0 1 0,0-1-1,1 1 1,-1-1 0,0 1 0,0-1 0,0 0 0,1 1 0,-1-1 0,0 1 0,0-1 0,1 0 0,-1 1 0,0-1 0,0 0 0,1 1 0,-1-1-1,1 0 1,-1 1 0,0-1 0,1 0 0,-1 0 0,1 1 0,-1-1 0,0 0 0,1 0 0,-1 0 0,2 0 0,14-2 33,-11 1-18,1 0 1,-1 0 0,1 0-1,-1-1 1,0 0-1,1 0 1,-1 0-1,5-4 1,97-65 165,22-40 77,-103 86-232,0 0 92,84-107 72,-93 105 48,41-113 104,-52 111-63,-9-115 110,3 141-361,0 0 0,-1 1 0,1-1 0,-1 0 0,0 0 1,0 1-1,-1-4 0,-6-11 37,-1 1 1,0 1-1,-1 0 1,-13-15-1,22 29-49,0 0 0,0 0 0,0 0 0,0 0 0,-1 0 0,1 0-1,0 0 1,0 0 0,0 1 0,-1-1 0,-1 0 0,-12-5 41,-1 2 1,1 0-1,-1 1 1,-21-1-1,16 5 116,-6 6-53,-43 17 0,54-13 26,1 3-83,1 2 0,-17 23 0,23-24-5,4 2-35,0 0 1,-3 26 0,9-28 1,5 2-16,1 0 1,18 30-1,-12-30 3,30 22-1,19 1-10,-42-29-4,65 41-7,-78-46 7,0 0-1,0 0 1,-1 1 0,0 0 0,0 0-1,-1 1 1,8 11 0,-13-19 0,-1 1 1,0-1-1,1 0 1,-1 1 0,0-1-1,0 1 1,0-1-1,0 1 1,1-1-1,-1 1 1,0-1-1,0 1 1,0-1-1,0 0 1,0 1-1,0-1 1,0 1 0,0-1-1,0 1 1,0-1-1,-1 1 1,1-1-1,0 1 1,0-1-1,-1 1 1,-5 16-3,-1-1 1,0 0-1,-2 0 0,-10 14 1,1-5-17,-106 109-6,96-106-14,22-22 32,-125 130-50,98-97 42,30-35 15,0 0 0,1 0-1,-1 0 1,1 0 0,0 0-1,0 0 1,-2 8 0,4-7 0,0 0 0,0 0 0,0 0 0,1-1 0,-1 1 0,1 0 0,1 0 0,-1-1 0,1 1 0,0-1 0,0 1 0,0-1 0,0 0 0,1 1 0,4 4 0,-4-4 1,13 14 6,25 13-1,62 37 0,-64-50 14,17 1-889,101 22 0,-44-19-7937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1 638 3320,'0'0'201,"0"1"-159,1-1 0,0 0-1,-1 0 1,1 0 0,0 0-1,0 0 1,-1 0 0,1 0-1,0 0 1,-1 0 0,1 0 0,0 0-1,-1-1 1,1 1 0,0 0-1,-1 0 1,1-1 0,0 1-1,-1 0 1,1-1 0,0 0 0,17-12 228,0-1 1,-1-1 0,-1 0 0,25-31 0,-3-5 160,-14 13-79,-2 0 1,19-43-1,-18 17-221,-16 38 210,-5 14-216,3-15 105,-1 0 0,0-47 0,-4 61-35,-1 2-49,1 1-1,0-1 1,1 0 0,0 1-1,3-12 1,-4 22-137,0-1 0,0 1 0,0 0 0,0 0 0,0 0 0,0-1 0,0 1 0,0 0 0,0 0 0,0 0 0,0 0 0,0-1 0,0 1 0,0 0 0,0 0 0,0 0 0,0 0 0,0-1 0,0 1 0,0 0 0,-1 0 0,1 0 0,0 0 0,0 0 0,0 0 0,0-1 0,0 1 0,0 0 0,-1 0 0,1 0 0,0 0 0,0 0 0,0 0 0,0 0 0,-1 0 0,1 0 0,0 0 0,0 0 0,0 0 0,0 0 0,-1 0 0,1 0 0,0 0 0,0 0 0,0 0 0,-1 0 0,1 0 0,0 0 0,0 0 0,-7 2 65,4 1-25,-1 1 0,2 0 0,-1 0-1,0 1 1,1-1 0,0 0 0,0 1 0,0 0 0,0-1-1,-1 10 1,-7 27 35,9-23 111,2-4-150,2 0-1,0 0 1,0-1 0,1 1-1,9 17 1,-1-11 103,78 76 52,-69-80-112,143 74 77,-118-67-146,-43-22-17,0 0-1,-1 1 1,1-1 0,-1 1 0,1 0-1,-1-1 1,1 1 0,-1 0-1,4 4 1,-1 0 1,10 17 0,-8 1-3,-4 5 0,-2-19 0,-1-4 0,-3 45 0,4-18 0,7 2 1,-7-31 0,0 0 0,1 1 0,-1-1-1,1 0 1,0 0 0,1 0 0,-1-1 0,1 1 0,-1 0-1,5 3 1,-7-7 0,1 1 0,0-1 0,0 1 0,0-1 0,0 1 0,0-1 0,0 0 0,0 0 0,0 1 0,0-1 0,0 0 0,0 0 0,0 0 0,0 0 0,0 0 0,0 0 0,0 0 0,0-1 0,0 1 0,0 0 0,0 0 0,0-1 0,1 0 0,1 0 2,6-3 3,-1 0 0,1-1 0,-1 0 1,0 0-1,8-8 0,-6 5-4,5-2 1,22-20 38,-28 22-27,0-2 0,-1 1 0,0-1 1,0 0-1,-1-1 0,0 0 0,-1 0 0,9-22 1,3-36 82,48-122 195,-62 176-238,0 1-1,-1-1 1,-1 0-1,1-26 1,-3 37 139,-1 5-184,0 0 0,0 0 0,0 0 0,0 0-1,1 0 1,-1 0 0,0 0 0,1 0 0,-1 0-1,1 0 1,-1 0 0,1 1 0,0-1 0,-1 0-1,1 0 1,0 0 0,0 3 0,-1 2 2,0-1-3,1 0 1,0 0-1,0 0 1,0 0-1,1 0 1,0-1-1,1 6 1,2 17 13,2-1 1,0 0 0,2-1 0,0 1 0,14 24 0,-15-36-19,-3-8-2,1 1-1,-1 0 1,1-1 0,0 0 0,11 11 0,22 22 4,2 7-3,10 19 5,-35-49-3,-14-15-5,-1-1 0,1 0 0,-1 1 1,1-1-1,-1 0 0,1 1 0,-1-1 0,1 0 0,-1 0 0,1 0 0,0 1 0,-1-1 0,1 0 0,-1 0 0,1 0 0,0 0 0,-1 0 0,1 0 0,-1 0 0,1 0 1,0-1-1,3-1-51,-1 0 0,0 0 1,0 0-1,0 0 1,-1-1-1,1 1 1,0-1-1,3-6 0,-1 4-1089,15-20-6840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4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265 131 3144,'-14'-8'40,"0"0"0,1-1 1,0 0-1,-20-20 0,21 20 45,0 1 0,-1 0-1,0 2 1,0-1 0,-23-7-1,31 12-5,0 0-19,1 0 0,-1 0 1,0 0-1,0 1 0,0 0 0,0 0 0,0 0 1,0 0-1,0 1 0,0 0 0,-6 0 1,11 1-48,-1-1 1,1 1 0,-1 0 0,1-1 0,-1 1-1,1-1 1,-1 1 0,1 0 0,-1-1 0,1 1-1,0 0 1,0 0 0,-1-1 0,1 1 0,0 0-1,0 0 1,0-1 0,0 1 0,0 1 0,-1 0 16,1 1-10,-1 1-1,1-1 0,0 0 1,0 1-1,0-1 1,0 0-1,1 1 0,-1-1 1,1 0-1,0 0 1,0 0-1,0 1 0,0-1 1,0 0-1,4 5 1,-1-1-5,1 0 0,1-1 0,10 12 1,-11-13-6,10 10 38,0-1 1,1-1 0,1-1 0,18 11 0,-16-10-30,6 0 55,146 46 22,-126-48-55,238 39 19,-215-41-33,340 21 6,-310-25-26,177 5-1,24-1-6,-171-5-6,564 3-14,-538-7-39,263-3 4,23 0 18,-255 1-95,789-15-57,-769 12 10,335-12 5,24-1 108,-331 10-86,989-35-48,-969 34 88,1044-32-33,-1033 36 66,1065-10-22,-1062 14 42,1075 12-11,-1073-9 44,402 3 5,135-1 17,9-4 4,-134-6 7,-411 3 26,1046-9 27,-1061 10 40,991 1 60,-1000 0 41,949-11 90,-965 9-70,322 0 5,-26 3-119,-322 1 207,786 2 126,-801-2-120,689 11 120,-715-9-160,602 9 94,-624-10-179,181-1 4,-28-1-127,-187 0 88,355 0 56,-387 1-95,-38-1-70,267 16 170,-44 26 96,-255-41-301,0 0-1,0 0 1,0 1-1,0 0 1,-1 0-1,1 1 0,-1-1 1,1 1-1,-1 0 1,7 6-1,-7-5-6,-3-4-5,-1 1 0,1-1 1,0 1-1,-1-1 0,1 1 0,0-1 0,-1 1 0,1-1 1,0 0-1,0 1 0,-1-1 0,1 0 0,0 0 0,0 0 1,0 0-1,0 1 0,-1-1 0,1 0 0,0 0 1,0 0-1,0-1 0,-1 1 0,1 0 0,0 0 0,0 0 1,0-1-1,-1 1 0,1 0 0,0-1 0,0 0 0,15-15-696,-14 13 260,14-19-5094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3504,'0'-6'24,"-3"-15"16,3 21-37,0-1-1,0 1 1,0 0-1,0 0 1,0 0 0,0 0-1,0 0 1,0 0 0,0-1-1,0 1 1,0 0 0,0 0-1,0 0 1,0 0 0,0 0-1,0 0 1,0 0 0,0-1-1,0 1 1,0 0-1,0 0 1,1 0 0,-1 0-1,0 0 1,0 0 0,0 0-1,0 0 1,0 0 0,0 0-1,0 0 1,1 0 0,-1-1-1,0 1 1,0 0 0,0 0-1,0 0 1,0 0-1,0 0 1,0 0 0,1 0-1,-1 0 1,0 0 0,0 0-1,0 0 1,0 1 0,0-1-1,0 0 1,1 0 0,-1 0-1,0 0 1,0 0 0,0 0-1,0 0 1,0 0-1,0 0 1,0 0 0,0 0-1,1 0 1,-1 0 0,0 1-1,0-1 1,0 0 0,0 0-1,0 0 1,0 0 0,7 6 33,-2-1-17,-1 1 0,0-1 1,-1 1-1,1 0 0,-1 0 1,0 0-1,-1 1 0,0-1 1,0 0-1,0 1 0,1 7 1,0-2-11,0 0 13,-1-1 1,0 1 0,0 0-1,-1 0 1,-1 16-1,1 21 48,13 130 96,-4-110-116,1 114 114,-6-123-49,-5-51-84,1 0 0,-2 1 0,-1 12 0,2-18 69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5472,'0'0'0,"7"9"0,5 0 8,15 3 0,11 4-8,5 0 8,1-3-8,2-1-3648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2248,'5'180'785,"-4"-143"-307,13 73 0,1-48-75,70 207 558,-73-235-753,-5-16-119,4 13 19,2-1 0,0-1-1,35 54 1,144 173 1244,-191-255-1310,0 1 0,1-1-1,-1 1 1,0-1 0,1 1-1,-1-1 1,1 0 0,-1 0 0,1 0-1,0 0 1,0 0 0,-1 0-1,3 1 1,-6-14 371,-5-4-277,-1-1 0,0 2 0,-18-26-1,16 27-103,-49-67 351,1 3-130,52 69-202,-18-26 73,2-1 1,-25-54-1,-38-78 432,82 163-524,1 0 0,-1 0 0,1 0 0,0 0 0,1 0 0,0-1 0,-1 1 1,2 0-1,-1-1 0,1 1 0,-1-1 0,1 1 0,1 0 0,-1-1 0,1 1 0,0-1 0,0 1 0,1 0 0,3-8 0,-5 11-28,1 1 0,0-1 0,-1 1 0,1-1-1,0 1 1,0-1 0,0 1 0,1 0-1,-1-1 1,0 1 0,0 0 0,1 0 0,-1 0-1,1 0 1,-1 0 0,3-1 0,3-2 5,1-3-3,-5 5-4,0 0 0,0 0 1,0 0-1,1 1 0,-1-1 1,0 1-1,1 0 1,-1 0-1,1 0 0,5-1 1,107-21 22,-4 8-12,-5 1-10,134-34-1344,-114 20-5399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5384,'1'4'265,"3"5"-156,0-1 1,0 1-1,0-1 0,9 12 0,19 34 120,-16-18-180,-3 0 0,13 49-1,-6 3-41,3 4-2,0-2-3,48 123 42,-44-149 24,34 61 218,-59-122-252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4 843 4576,'-1'-2'16,"-2"-6"1,4 7-14,0 1 0,-1-1 0,1 0 0,0 1 0,0-1 0,-1 0 0,1 1 0,0-1-1,0 1 1,0-1 0,0 1 0,0 0 0,-1-1 0,3 1 0,0-1 3,305-152 375,-273 133-301,145-91 36,-147 88-16,-5 1-41,7-3 4,-2-2 0,37-37 0,17-35 91,-86 98-140,0-1-1,1 0 0,-1 1 1,0-1-1,0 0 0,0 1 1,-1-1-1,1 0 0,1-2 1,1-4 39,0 0-28,-1 1 0,1-1 0,-1 0 0,0 0-1,-1 0 1,0 0 0,0 0 0,-1 0 0,0 0 0,0 0 0,-3-15 0,0 11 28,-1 0 0,0 0-1,0 1 1,-8-15 0,9 20-24,-1 1 0,1-1 0,-1 1 0,0-1 0,0 1 0,-1 0 0,1 1 0,-1-1 0,0 1 0,-10-7-1,11 10-8,1-1 0,-1 1 0,1 0-1,-1 0 1,0 1 0,1-1-1,-1 1 1,0 0 0,1 0 0,-1 0-1,0 0 1,1 1 0,-1-1-1,0 1 1,1 0 0,-6 2 0,4-2 0,0 1-5,0 0-1,1-1 0,-1 2 0,1-1 0,-1 0 1,1 1-1,0 0 0,0 0 0,0 0 0,1 1 1,-1-1-1,1 1 0,-1 0 0,-3 6 0,4-5-1,-6 9 48,1 9-38,1 1 0,1 0 0,1 0 0,-4 43 0,12-2-19,21 94-6,-7-70-9,-10-59 9,20 82-39,-18-75 29,-1-2-37,1-2 1,2 1-1,1-2 0,27 53 0,-7-40-50,-30-43 92,0-1 0,1 1-1,-1-1 1,0 0 0,1 1 0,-1-1 0,1 0-1,-1 0 1,1-1 0,0 1 0,-1 0-1,1-1 1,0 0 0,0 0 0,5 0 0,-5 0-1,-1 1 5,0-1-1,0 0 1,0 0-1,0 0 0,0 0 1,0 0-1,0 0 0,0 0 1,0-1-1,0 1 1,0-1-1,3-1 0,1 0-2,18-13 1,103-108 29,-110 106 23,1 1 0,1 1 0,1 0 1,0 1-1,0 2 0,34-16 0,-47 25-47,-4 1 13,1 0 0,0 0 0,0 1-1,0 0 1,0 0 0,0 0-1,0 0 1,1 1 0,-1 0-1,0-1 1,0 1 0,0 1-1,0-1 1,1 1 0,-1 0-1,6 1 1,-7-1-5,0 0 0,-1-1 0,0 1-1,1 0 1,-1-1-1,0 1 1,0 0-1,0 1 1,0-1-1,0 0 1,0 1-1,0-1 1,3 3-1,4 4 9,38 27 28,74 72 17,-109-96-59,26 17 7,-2-6-3,8-5-3,1-9 2,-39-8-4,1 0-1,-1-1 0,1 0 0,8-2 1,25-11-1,0-10 0,-5-1 0,-8-2 0,-6 0 0,-2-5 1,-14 23 1,16-26 8,-20 34-8,-1 0 1,1 0-1,0 0 1,0 0-1,0 0 1,1 0-1,-1 0 1,0 0-1,0 0 1,0 0-1,1 1 0,-1-1 1,0 0-1,1 1 1,-1-1-1,1 1 1,-1 0-1,0 0 1,1-1-1,-1 1 0,1 0 1,-1 0-1,4 0 1,22 9 47,35 15 1,-34-12-27,35 10 0,-48-19-22,-5 0 1,-1-2-1,1 1 1,14-1-1,-15 0-1,78 3 21,-77-4-18,1-1-1,0 0 1,0 0 0,0-1-1,-1-1 1,13-4-1,-21 7-2,0-1 0,-1 1 0,1-1 0,-1 0 0,1 0 0,-1 0 0,1 0 0,-1 0 0,0 0 0,1 0 0,-1 0 0,0-1 0,0 1 0,0 0 0,0-1 0,2-2 0,0-2 2,-1 3-2,1-1-1,-2 1 1,1-1-1,0 0 1,-1 1-1,0-1 1,2-4-1,-2-1 1,0 0 1,0 1-1,-1-14 0,-6-39 2,3 47-1,-1-1 0,-8-24-1,5 25 0,0 0 0,-15-22 0,9 18 1,-1 2 0,0 0 0,-1 0 0,-23-17-1,17 20 13,-1 4-7,-1 1 0,-39-9 0,41 16 21,3 5-16,-1 1-1,1 1 1,-25 11 0,25-3 28,-3 10-23,1 0 0,-19 33-1,27-31-2,-21 106 3,32-107-10,10 34-1,-6-48-5,0-1-1,0 0 0,1 0 0,8 14 1,-7-16-1,0 0 0,1 0 0,0 0 0,0-1 0,9 8 0,-5-6 0,1-1 0,0 0 0,15 8 0,-9-7 0,34 13 0,-28-14 0,32 5 0,28-1 0,-5-11 0,-54-2 0,29-6 0,27-12 0,87-24-968,-85 24-3872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24 5208,'17'-22'132,"-16"21"-80,-4 3-12,-196 115 290,187-109-311,1 0-1,0 0 1,1 1-1,0 1 1,0-1-1,-14 20 1,17-19-6,-3 6 75,7-4-62,0 1-1,0-1 1,1 1 0,0 16-1,2-28-19,0 0 1,0 0-1,0 0 0,0 0 1,0 0-1,0 0 0,0 0 0,1 0 1,-1 0-1,0 0 0,1-1 1,-1 1-1,2 2 0,0 1 16,2 3-4,0 1 1,0-1-1,1 0 0,0-1 0,0 1 1,0-1-1,1 0 0,0 0 0,1-1 1,11 9-1,154 102 310,-168-113-322,0 0 1,0 0-1,0 1 1,-1-1-1,1 1 1,-1 0-1,0 0 1,0 0 0,0 0-1,-1 0 1,0 1-1,0-1 1,3 7-1,-5-10-5,1 9 20,-2-9-18,0 3 0,0 0-1,0 0 1,0 0 0,-1 0-1,0 0 1,0-1 0,0 1-1,0 0 1,-1-1-1,1 0 1,-1 0 0,0 0-1,0 0 1,0 0 0,0 0-1,-5 2 1,-22 15 6,-2-1 1,0-1-1,-55 20 0,69-31-7,-53 16 7,19-9 3,0-2-8,49-11-42,-5 1-150,-1 0 1,0-1 0,-15 0-1,8-1-3785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4848,'2'1'0,"-1"1"1,1-1 0,-1 1-1,0-1 1,0 1-1,0 0 1,0-1-1,0 1 1,0 0-1,-1 0 1,1 0-1,0 0 1,-1-1 0,1 1-1,-1 0 1,0 0-1,0 0 1,0 0-1,0 0 1,0 0-1,0 0 1,-1 3 0,0 0 1,-4 71 14,0 40 6,5-90-20,5 53 15,6 1 79,25 87 0,-30-146-79,16 35 174,-20-51-169,6 15 94,1-1 0,1 0-1,24 35 1,-29-50-149,0 0-1,0 0 0,1 0 1,-1 0-1,1-1 1,0 0-1,0 0 0,0-1 1,0 1-1,0-1 1,1-1-1,-1 1 0,0-1 1,11 0-1,18 2-3299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1 552 6008,'3'2'48,"19"5"-10,1 0 1,0-1-1,1-2 0,25 3 1,-35-6-26,0 0 0,1-1-1,-1-1 1,0 0 0,0 0 0,25-8 0,-26 6-3,6-1 26,0-1 0,-1-1-1,19-9 1,-22 9-10,-5 2 56,-1 0-1,1-1 0,-1 0 1,0-1-1,-1 0 1,1 0-1,-1 0 1,0-1-1,13-15 1,-14 14 34,-6 7 98,-2 1-148,-5 3-13,4 0-10,-1 4-5,2-4-4,-1 3-4,11-10 16,-1-4-42,0 1 1,-1-2-1,-1 1 1,0-1-1,0 0 1,0 0-1,5-14 0,-1 5-2,6-9 8,-1-2-1,-1 1 1,10-33 0,-14 34-3,-4 7 16,2 0-1,0 0 1,1 1 0,0 0 0,2 0 0,17-22-1,-23 36-8,1 0 0,0 0 0,1 1 0,-1 0 0,1 0 0,0 0 0,0 1 0,0 0 0,13-4 0,-9 7 41,4 5-29,1-1 0,-1 2 0,0 0 0,0 1 0,-1 0 0,0 1 0,0 1 1,-1 0-1,0 1 0,15 13 0,3 9 20,-26-25-43,0 0-1,0 0 0,7 14 1,-6-6-5,0 0 1,-1 0-1,-1 0 1,0 1-1,-1 0 1,1 23-1,-2-11-4,-2 1 0,-3 29-1,-7 12-37,2 13 6,5-6 0,3-73 35,0-1 0,1 1 0,-1-1 0,1 1-1,0-1 1,0 0 0,0 1 0,0-1 0,1 0 0,-1 0-1,1 0 1,0 0 0,0 0 0,0 0 0,2 2-1,-1-2 1,-1-1 0,1 1 1,0-2 0,-1 1-1,1 0 1,0 0-1,0-1 1,0 0-1,0 1 1,0-1 0,1 0-1,-1-1 1,0 1-1,0 0 1,1-1 0,-1 0-1,0 0 1,6 0-1,-5 0 1,12-2-3,32-10 4,24-10 1,72-49-787,-138 69 591,67-37-4717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55 6192,'3'-20'63,"0"-7"152,-7 47-77,3-4-126,0-1 0,3 28 1,-1-31-13,4 44 4,5 0 1,-7-45-4,0-1-1,10 19 1,-10-22-1,1 0 0,0-1 0,1 0 0,5 7 0,-6-8 0,1-1 0,-1 0 0,1 0 0,9 6 0,-10-8 0,1 1 0,0-1 0,-1 0 0,1 0 0,5 0 0,-6-1 0,0 0 0,0 0 0,0-1 1,0 0-1,0 0 0,6 0 0,-6-1 1,0-1 0,0 1-1,0-1 1,0 0 0,0 0-1,0 0 1,0 0 0,-1-1 0,1 1-1,-1-1 1,0 0 0,4-4-1,1-4 15,-3-2 5,0-1-1,-1 0 1,-1 0-1,0-1 1,0 1-1,-2-1 1,0 1 0,-1-17-1,0 18-2,1 9-1,-1 0 0,-1 0 0,1 1 0,-1-1 0,1 0 0,-1 0 0,0 1-1,0-1 1,-1 0 0,-1-3 0,-2-3 52,-1-1 0,0 2 0,0-1 0,-1 1 0,0 0 0,-1 0 0,0 0 0,0 1 0,-17-12 0,23 19-45,-1-1 0,1 1 0,-1 0 0,0 0-1,1 0 1,-1 1 0,0-1 0,0 1 0,1-1 0,-1 1 0,0 0 0,0 0-1,1 0 1,-1 1 0,0-1 0,0 1 0,1-1 0,-1 1 0,-3 1-1,3-1 10,-9 6 143,0 6-114,0 2-1,1-1 1,-13 24 0,13-17 0,1 1 0,1 0 0,0 0 0,-7 35 0,11-37-37,0 8 84,4 6-35,6 62 1,1-75-14,7 4-23,28 38 0,-26-50-22,29 9 4,-33-17-18,1-1 0,0-1 0,15 3 0,18-1-478,77-2 0,-119-3 336,92 0-5332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5384,'-5'1'8,"1"0"1,-1 0-1,0 0 0,1 1 1,-1-1-1,1 1 1,0 0-1,-1 1 0,1-1 1,0 1-1,-4 3 1,2-2 12,-10 7 33,1 0-1,1 1 0,-23 23 0,24-23-31,-3 7 86,-101 163 291,107-163-379,2-6 27,2 1-1,-8 19 1,4-1 38,-8 38 0,18-53 90,3-3-113,1 0 1,0 0-1,7 14 0,-9-25-38,0 0-1,0 0 0,0-1 0,0 1 1,0-1-1,0 0 0,1 0 0,-1 0 0,1 0 1,0 0-1,0 0 0,0 0 0,-1-1 0,1 0 1,1 0-1,5 2 0,-5-1 6,7-1 146,54-15 70,-51 7-90,68-56 64,-66 46-79,7-13-49,26-46 0,-35 47-35,-1-1-1,14-44 0,-17 43-42,12-34 72,-2 6-19,-18 53-49,2-8 28,-1 14-21,-1 10-4,5 71 7,-3-13-23,5 8 1,9-4-3,-18-70-2,3 7-1,0 1 1,0-1-1,0 0 1,2 0-1,-1 0 0,1 0 1,0-1-1,1 0 1,0 0-1,0 0 1,8 7-1,38 25-10,-50-38-22,0-1 0,0 0-1,0-1 1,0 1 0,1 0-1,-1-1 1,0 1 0,1-1-1,-1 0 1,1 1 0,-1-1-1,0-1 1,1 1 0,-1 0-1,0 0 1,1-1 0,-1 1-1,0-1 1,4-1 0,-2 1-429,18-7-4704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151 380 3864,'5'-5'25,"41"-32"134,-43 32-50,1 0-1,-1-1 1,0 1 0,3-11 0,-4 13-49,-1 0 0,0 0 0,0-1 1,0 1-1,0 0 0,0 0 0,-1-1 1,0 1-1,1 0 0,-2-5 1,1 7 133,-2-1 80,2 2-243,0-1 0,0 1 0,-1 0 0,1-1 1,0 1-1,0 0 0,-1-1 0,1 1 0,0 0 1,-1 0-1,1-1 0,0 1 0,-1 0 0,1 0 1,-1-1-1,1 1 0,0 0 0,-1 0 0,1 0 1,-1 0-1,1 0 0,-1 0 0,1-1 0,0 1 1,-1 0-1,1 0 0,-1 0 0,1 1 0,-1-1 0,1 0 1,-1 0-1,1 0 0,0 0 0,-2 1 0,-2 1 20,2-2-29,0 1 0,1-1-1,-1 1 1,1 0-1,-1 0 1,1 0 0,0 0-1,-1 0 1,1 0 0,0 0-1,0 1 1,0-1 0,0 0-1,0 1 1,0-1-1,-1 2 1,-49 82 422,39-61-165,1 1 0,-15 49-1,19-50-201,-6 20 271,-14 76 0,22-93-274,0 8 287,-24 266 787,29-297-1098,0 1 0,1-1 0,-1 1 0,1-1 0,0 0 0,0 1 0,3 7 0,0-2-6,-4-9-34,0 0 0,0 0-1,1 0 1,-1 0 0,0 0 0,0 0 0,1 0-1,-1-1 1,1 1 0,-1 0 0,1 0 0,-1 0-1,1-1 1,-1 1 0,1 0 0,0 0 0,-1-1-1,1 1 1,0-1 0,-1 1 0,1-1 0,0 1 0,0-1-1,0 1 1,0-1 0,-1 1 0,1-1 0,0 0-1,0 0 1,0 0 0,0 1 0,0-1 0,0 0-1,0 0 1,0 0 0,0 0 0,0 0 0,0-1-1,-1 1 1,1 0 0,0 0 0,0-1 0,0 1-1,1-1 1,1-1 0,0 0 0,0 0-1,0 0 1,0 0-1,0 0 1,0-1 0,-1 0-1,1 1 1,-1-1 0,0 0-1,0 0 1,2-4 0,31-77 64,-30 62-19,4-119 30,-18-71 139,8 193-189,0 6-4,-2-21 31,-1-1-1,-11-40 0,10 59 6,2-1 1,0 0 0,1 0-1,0 0 1,2 0 0,0 0-1,2-22 1,1 18 116,-3 19-108,2-8 66,-2 10-138,0-1-1,0 1 1,0-1 0,0 0 0,1 1 0,-1-1 0,0 1-1,0-1 1,0 1 0,1-1 0,-1 1 0,0-1 0,1 1-1,-1-1 1,0 1 0,1-1 0,-1 1 0,1 0 0,-1-1-1,1 1 1,-1 0 0,1-1 0,-1 1 0,1 0-1,-1-1 1,1 1 0,-1 0 0,1 0 0,-1 0 0,1 0-1,-1 0 1,1-1 0,1 1 0,14-3 13,1 0 0,26-1-1,-29 3-15,66-6 27,80-10 0,-123 12-7,-36 4-20,51-8 14,-1-3 0,60-22 1,75-25 2,-147 48-4,54-14-1,-1 2-10,-84 21 15,7-2-352,0 1-1,0 0 1,1 1 0,19 0-1,1 2-7931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16 205 4488,'-15'-19'-37,"14"17"-38,1 2 76,0-1 0,0 0 0,0 1 0,0-1 0,0 1 0,1-1 0,-1 1 0,0-1-1,0 1 1,0-1 0,1 1 0,-1-1 0,0 1 0,1-1 0,-1 1 0,0-1 0,1 1 0,-1-1 0,1 1 0,-1 0 0,1-1 0,-1 1 0,1 0 0,-1-1 0,1 1 0,0-1 0,1 1 9,0-1 1,0 1 0,-1 0-1,1-1 1,0 1 0,0 0-1,0 0 1,0 0 0,2 1-1,0-1 19,-1 1-1,0-1 0,1 1 1,-1 0-1,0 1 0,0-1 1,0 0-1,0 1 1,0 0-1,0-1 0,0 1 1,-1 0-1,5 5 0,2 5 78,-1 1 1,-1 1-1,0-1 0,0 2 0,-2-1 0,1 0 0,3 22 0,5 26 269,-13-56-314,0 0 0,0 0 0,-1 0-1,0 0 1,0 0 0,-1 0 0,1 0 0,-1 0 0,0 0-1,-1 0 1,0 0 0,0 0 0,0-1 0,0 1 0,-4 5-1,4-9 174,2-2-224,0 0 0,1 0 1,-1 1-1,0-1 0,0 0 1,0 0-1,0 0 0,0 1 0,0-1 1,0 0-1,0 0 0,0 0 1,-1 0-1,1 1 0,0-1 1,0 0-1,0 0 0,0 0 0,0 0 1,0 1-1,0-1 0,0 0 1,0 0-1,0 0 0,-1 0 0,1 0 1,0 1-1,0-1 0,0 0 1,0 0-1,0 0 0,-1 0 1,1 0-1,0 0 0,0 0 0,0 0 1,0 0-1,-1 0 0,1 0 1,0 0-1,0 1 0,0-1 1,0 0-1,-1 0 0,1 0 0,0-1 1,0 1-1,0 0 0,0 0 1,-1 0-1,1 0 0,0 0 0,0 0 1,0 0-1,0 0 0,-1 0 1,1 0-1,0 0 0,0 0 1,0-1-1,0 1 0,-1 0 0,1-1 11,-1 0 0,0 0-1,0 0 1,0 0-1,1 0 1,-1 0-1,1 0 1,-1-1-1,1 1 1,-1 0-1,1 0 1,0-1-1,-1 1 1,1 0 0,0-3-1,0-20 97,4-34-1,1 36 18,40-91 47,-32 92-74,11-10-39,1 2 1,1 0 0,51-42-1,-62 60-58,-9 6-4,0 1-1,0 1 0,0-1 1,0 1-1,0 0 1,1 0-1,6-2 1,4 0 8,0 0 0,33-4 0,-48 8-12,0 1 0,0 0-1,0 0 1,1 0-1,-1 0 1,0 0-1,0 0 1,1 1-1,-1-1 1,0 1 0,0 0-1,0-1 1,0 1-1,4 2 1,1 1 1,-4-3-3,0 1 1,0 0-1,0-1 0,0 1 1,0 0-1,0 1 0,-1-1 0,5 5 1,-3-1-1,-1 0 0,0 0-1,0 1 1,-1-1 0,1 1 0,-2 0 0,1-1 0,-1 1 0,0 0 0,0 0 0,0 8 0,-1-11-1,1 13 0,-2 0 0,1 0 0,-2 0 0,0 0 0,-7 24-1,4-22 0,1 2-11,2-4 4,-2-1 0,0 0 0,-1 1-1,0-2 1,-15 28 0,17-32-7,0-5 7,1 0 1,-1-1-1,0 1 0,0 0 0,-1-1 0,1 1 0,-6 5 0,5-10 0,4-1 9,0 1 0,0-1 0,-1 0 0,1 0 0,0 0 0,0 0 0,0-1 0,-1 1 0,1 0 0,0 0 0,0 0 0,-1 0 0,1 0 0,0 0 0,0 0 0,0 0 0,-1 0-1,1-1 1,0 1 0,0 0 0,0 0 0,0 0 0,-1 0 0,1 0 0,0-1 0,0 1 0,0 0 0,0 0 0,0 0 0,0-1 0,-1 1 0,1 0 0,0 0 0,0-1 0,0 1 0,0 0 0,0 0 0,0 0 0,0-1 0,0 1 0,2-10 0,0 1 0,0 0 0,1-1 0,0 1 0,5-10 0,-4 9 2,5-14 18,-1 2-2,0 0 1,2 1 0,24-40 0,-12 24 56,3 2-1,54-63 1,-32 59-43,-28 27 56,6 2-47,-1 1 0,32-7 0,-35 15 20,-3 3-34,0 1-1,34 9 1,-51-12-26,0 1-1,0-1 1,0 1-1,0-1 1,0 1-1,0-1 1,0 1 0,0-1-1,0 1 1,-1 0-1,1-1 1,0 1-1,1 1 1,26 33 11,-23-27-11,-1 1-1,0 0 1,0 0-1,4 16 1,-3-1-2,-2 1 1,0-1 0,-2 1 0,-2 29-1,-2-24-5,-4 1-2,0 0 0,-23 58 0,-7 10-1163,20-49-4602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22 2072,'-13'-5'0,"-15"-4"1,6 6 2,1 1 0,-36 1-1,57 1-2,-8 0 2,-1 0 0,1 1 0,-1 0 0,1 0 0,-10 3 0,-2 1 0,-51 13 0,32-4 6,-50 26 0,64-25 39,-20 24-9,-43 48 0,62-54 62,-91 140 49,101-140-1,5 0-77,1 0 0,-5 40-1,15-71-59,-1-1-1,1 1 1,0-1 0,0 1-1,0-1 1,0 1-1,0-1 1,0 1-1,1-1 1,-1 1 0,1-1-1,-1 0 1,1 3-1,5 8 25,0 1 0,1-1-1,1-1 1,-1 1 0,17 17-1,-5-16 93,3-4-69,1 0-1,45 10 1,-44-18 49,12-5-22,46-13-1,-59 8 124,92-57 95,-92 49-63,78-88 96,-85 81-96,47-124 95,-55 115-102,4-122 91,-12 153-297,0-1 1,0 0 0,0 0-1,0 0 1,-1 1 0,0-1-1,-1-4 1,-6-15 76,-1 0-1,-23-39 1,19 47 96,7 8-120,2 2-53,-1 0-1,0 1 1,1-1-1,-1 1 0,-1 0 1,1 0-1,0 0 1,-1 1-1,1 0 1,-1 0-1,0 0 0,-10-1 1,8 2 22,-1 1-1,0 0 1,0 1 0,-16 3 0,22-3-34,-1 0-1,0 0 1,1 0 0,0 1 0,-1-1 0,1 1 0,0-1-1,0 1 1,0 0 0,0 1 0,0-1 0,0 0 0,0 1-1,1 0 1,-5 5 0,7-7-10,-1 0-1,1 0 0,0 0 1,-1 0-1,1 1 1,0-1-1,0 0 1,0 0-1,0 1 1,0-1-1,0 0 0,0 0 1,0 0-1,0 1 1,0-1-1,1 0 1,-1 0-1,1 0 1,-1 1-1,1-1 1,0 1-1,12 17 0,-12-18-1,8 7 11,27 9-1,23 0-9,121 15-797,-176-32 701,103 17-4368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119 227 4848,'-15'34'-31,"-18"56"-1,32-88 66,1-6-21,0 0 1,0 1 0,0-1-1,1 0 1,-1 1 0,1-1 0,0 1-1,0-1 1,0 1 0,3-5 0,8-25 168,-7 17-72,-1 0 0,0-1-1,-1 1 1,1-23 0,-6 14 181,-9-46-1,10 67-236,-1 0 0,0 0-1,0 0 1,0 0-1,0 1 1,-1-1-1,1 1 1,-1-1-1,0 1 1,0 0-1,0 0 1,-1 0 0,1 1-1,-6-4 1,-4-4 121,11 8-27,-3-5 151,5 5-104,9 6-74,117 72-15,-122-74-103,-1 0-1,1 1 1,0 0 0,-1 0-1,1 0 1,-1 0-1,0 0 1,0 0-1,0 1 1,0 0-1,-1 0 1,1-1-1,-1 1 1,2 7-1,-3-9-1,1 11 7,-7 23 4,2-27-11,0 0 0,-1 1 0,-6 10 0,-23 33 4,-10 4-2,-1-4 2,9-2-3,9-6-2,14-8 0,11-34 0,1 0 0,-1 1 0,1-1 0,0 0 0,0 1 0,1-1 0,0 4 0,-1-5 0,1 0 0,-1 0 0,1 0 0,0 0 0,0 0 0,0-1 0,0 1 0,0 0 0,0 0 0,3 2 0,-2-2 0,1 1 0,-1-1 0,1 0 0,0-1 0,0 1 0,0 0 0,5 1 0,33 9 0,5-5-238,0-1 1,91-2 0,-128-4 17,57 0-4520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97 847 6368,'12'21'39,"-10"-17"-23,1 1 0,-1-1 0,1 1 0,0-1 0,0 0 1,0 0-1,5 4 0,-5-6 12,0 1 1,0-1-1,0 0 0,0 0 1,1 0-1,-1 0 0,1-1 1,-1 1-1,1-1 0,0 0 1,0 0-1,-1 0 1,1-1-1,0 1 0,0-1 1,0 0-1,4 0 0,-2-6 126,4-9-86,-1-1 1,14-34-1,-14 25-21,0 0 0,-2 0 0,-1-1-1,4-38 1,-7 46-30,0-16 64,-2 10-37,1-6-1,-1 0 0,-2 1-1,-5-41 1,-20-70 87,18 106-57,-2 0-1,-23-54 1,25 69-49,4 8 26,0 1 0,-1-1 0,0 1 0,-7-10 0,2 5-14,-16-22 24,17 28 95,6 8-140,0 0-1,0 1 1,0-1 0,-1 1-1,1-1 1,0 1 0,0 0-1,0 0 1,0 1 0,0-1-1,0 0 1,0 1 0,0 0-1,-5 2 1,7-3-6,1 0 0,-1 0 1,0 1-1,0-1 0,1 1 0,-1-1 0,0 1 0,0-1 1,1 1-1,-1-1 0,1 1 0,-1 0 0,1-1 0,-1 1 1,0 1-1,-9 14 39,1 0 1,0 0 0,-11 30-1,14-20 46,-13 127 24,18-120-84,10 133 7,-4-131-34,14 52-1,14 15-4,-22-74-3,2 0 1,1-1 0,25 35-1,-36-56 1,0-1-1,1 0 0,0-1 0,0 1 1,0-1-1,0 0 0,8 6 1,1 0-1,-9-6-1,1 0 0,0 0 1,1 0-1,-1 0 1,1-1-1,0 0 0,-1 0 1,1 0-1,1-1 1,-1 0-1,0 0 0,0-1 1,1 1-1,-1-1 0,1-1 1,-1 1-1,1-1 1,10-1-1,9-6-8,-1 0 1,0-1-1,29-14 0,-40 15 8,26-14-5,0-4 6,15-7 1,2 5 0,-46 22 0,0 1 0,18-5 0,-22 8 0,0 0 0,0 1 0,0 0 0,0 0 0,0 0 1,0 1-1,0 0 0,-1 1 0,12 3 0,-17-5 0,0 0 1,-1 0-1,1 0 1,0 1-1,-1-1 0,1 0 1,0 1-1,-1-1 1,1 0-1,-1 1 0,1-1 1,-1 1-1,1-1 1,-1 1-1,1-1 0,0 2 1,4 5 0,-1 0 0,1 0 1,-2 0-1,1 1 0,-1 0 1,4 12-1,-7-19-1,0 0 1,1 0-1,-1-1 1,0 1-1,0 0 1,0 0-1,0 0 1,0 0-1,0-1 0,0 1 1,0 0-1,0 0 1,-1 0-1,1-1 1,0 1-1,0 0 1,-1 1-1,-5 11 3,-1 0 0,0-1 1,-1 1-1,-12 14 0,4-13 4,8-9-7,-84 55 12,77-50-9,-1-2-1,-1 0 1,0 0-1,-24 6 1,5-9 14,26-5-14,-16 0 1,10-7 1,16 7-5,0-1 0,-1 1 1,1 0-1,-1-1 0,1 1 0,0-1 0,-1 1 0,1-1 0,0 1 0,-1-1 0,1 1 0,0-1 0,0 0 0,0 1 0,-1-1 0,1 1 0,0-1 0,0 1 0,0-1 0,0 0 0,0 1 1,0-1-1,0 1 0,1-2 0,1-4-5,0 0 0,1 0 0,0 0 1,0 1-1,0-1 0,1 1 0,0 0 0,9-10 1,0-1-1087,27-35-4575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4936,'21'4'0,"-16"3"0,-3-4 0,1 2-2,0 0 1,0 0-1,0 0 1,0 0 0,-1 1-1,0-1 1,0 1-1,-1-1 1,2 7-1,6 60-22,-6-41 18,-1-8 3,-1-9-10,0 0-1,6 19 1,22 86-34,-20-98 14,-5-12 22,-1-1 8,2 0-1,-1 0 0,1 0 1,0-1-1,0 1 1,1-1-1,0-1 0,0 1 1,11 7-1,-10-8 6,1-1 0,0 0 0,0 0 0,0-1 0,0 0 0,1-1 0,-1 0 0,1 0 0,15 2 0,-19-5 11,-1 0 0,1-1 1,0 0-1,-1 0 0,1 0 0,-1 0 0,0-1 0,1 0 0,-1 0 0,0 0 1,0 0-1,6-5 0,-1 1 7,-4 3 20,0-1-1,-1 0 0,1 0 1,7-9-1,-2 1 47,-1 0-1,12-19 0,-17 18 162,-4-23 144,-5-50 0,4 69-240,0-39 577,1 55-320,3 4-228,26 33 2,-13-17-105,24 25 0,2-8-56,-23-23 14,83 35 14,-81-42-35,35 3-1,-45-8-12,0 0 0,1-1 0,20-3 0,-24 1 0,0 1 0,0-2 0,0 1 0,0-1 0,13-7-1,-12 5 1,-1-1-1,0 1 0,0-2 0,12-10 1,-9 5-1,-1-1 0,13-18 0,16-35 0,-4-4 0,-4 5 1,-21 43 6,0 3 15,-1 0 0,-1-1 0,0 0 1,-2 0-1,0 0 0,4-38 1,-10 24 119,0 32-88,2-8 104,5 18-148,0 2-1,-1-1 0,0 0 0,0 1 0,-1 0 0,-1 1 1,1-1-1,2 14 0,18 81-4,-22-92-2,3 22 5,7 60 4,3 25-9,-9-47-15,-5 121 1,-1 1-16,2-158-18,16 112-16,-19-144 51,1 0 0,0-1 0,0 1 0,0-1 0,0 1 0,1-1 0,-1 1 0,1-1 0,4 6 0,0 1-4,13 18-11,-10-22-47,-4-6 67,0 0 0,0-1-1,0 1 1,1-1 0,-1 0 0,0 0 0,0 0-1,0-1 1,0 1 0,0-1 0,0-1 0,0 1-1,0-1 1,0 0 0,-1 0 0,1 0 0,-1 0-1,1-1 1,4-3 0,-4 1 5,0 1 0,0-1 0,0 1 0,-1-1 0,0 0 0,5-7 0,-3 0 1,-1 0 1,-1 0-1,0 0 0,0 0 0,-1 0 0,-1-1 1,0 0-1,0-15 0,-2 25 0,0-27 27,-10-20-4,-16-51 0,13 73 23,5 13-24,-3-5-3,-1 1 0,0 0 1,-2 0-1,0 2 1,-23-23-1,-90-68 92,59 61 44,43 31-132,-53-36 68,13 12-7,64 39-82,0 0 0,0 0 0,0 0 0,0 0 0,0-1-1,0 1 1,0 0 0,0 0 0,1 0 0,-1-1-1,1 1 1,-1 0 0,1-1 0,-1 1 0,1-1 0,0 1-1,0 0 1,-1-1 0,1 1 0,0-1 0,0 1 0,1-1-1,-1 1 1,0 0 0,1-2 0,-1 1 1,6-7 17,19-12-4,40-26-1,-38 31-2,136-58 3,49-1-6,-182 65-14,279-80-37,-305 89 34,0 0 1,1 0-1,-1 0 0,1 0 0,-1 1 0,0-1 1,1 1-1,-1 0 0,1 0 0,-1 1 1,1 0-1,-1-1 0,6 3 0,-8-2 3,-1-1-1,0 0 0,0 1 0,0-1 0,0 1 0,0-1 0,0 1 0,0-1 0,0 1 0,0 0-1,0 0 1,-1-1 0,1 1 0,0 0 0,0 0 0,-1 0 0,1 0 0,0 0 0,-1 0 0,1 0 0,-1 0 0,1 1 0,1 2-7,1 2-2,-1 0-1,0 0 1,0 1-1,0-1 1,0 1-1,-1-1 1,0 1-1,-1 0 1,0 8-1,-3 52-52,-1 72-1,5-86 13,8 59 0,-6-90 45,2 5-31,-3-15 25,1 1 7,0 0 0,1 0 0,0 0-1,1-1 1,0 1 0,1-1 0,13 19 0,-5-10-7,2-1 0,0-1 1,1 0-1,30 25 0,-46-43 15,1 0-1,-1 0 0,1 0 0,0 0 1,-1-1-1,1 1 0,0 0 0,-1-1 0,1 1 1,0-1-1,-1 0 0,1 1 0,0-1 0,3 0 1,4 0-2,1 2 1,-5-2 0,-1 1 0,0-1-1,1 1 1,-1-2 0,0 1 0,8-1 0,2-1-3,0-1 0,0-1 0,0 0 1,0-1-1,24-11 0,-32 12 3,0 0 0,-1 0 0,1 0 0,-1 0 0,0-1 0,0 0 0,0 0 0,5-9 0,-8 11 1,0-1 0,0 0 0,-1 1 0,0-1 0,0 0 0,0 0 0,1-7 0,-2 4 0,1 0 0,-2 0 0,1-1 0,-3-12 0,-1 6 0,0 0 0,-7-17 0,-19-31 0,-10 0 1,28 48 3,-1 1 0,0 0 0,-1 1 0,0 0 0,-1 1 0,-1 1 0,1 0 0,-22-9 0,-64-18 55,93 34-25,5 3 12,-5 0 4,18-9 65,5 2-86,0 0-1,1 1 1,0 1 0,29-6-1,68-5 54,-14 4-32,-73 9-38,223-26 130,-209 21-103,-39 8-32,0 0-7,-1 0 1,0 0 0,1-1 0,-1 1-1,1 0 1,-1 0 0,0 0 0,1 0-1,-1 0 1,0 0 0,1 0 0,-1 0-1,1 0 1,-1 0 0,0 0 0,1 0-1,-1 0 1,1 1 0,-1-1 0,0 0-1,1 0 1,-1 0 0,0 1 0,1-1-1,-1 0 1,0 0 0,1 0 0,-1 1-1,0-1 1,0 0 0,1 1 0,0 33 7,-2-27-8,6 37 0,3-17 0,4-8 0,-6-14-1,0-1 0,0-1 1,0 1-1,1-1 0,-1 0 1,1 0-1,0-1 0,0 0 1,-1 0-1,2 0 0,12 0 1,20-2 0,4-9 0,6-10 0,-41 15 1,0-1 0,0 0 0,0 0 1,-1-1-1,0 0 0,0-1 0,-1 1 0,0-1 1,0-1-1,-1 0 0,7-8 0,-9 7 5,1 1-1,-1 0 1,0-1-1,-1 0 1,0 0-1,0 0 1,2-18-1,-5 24-2,0 0-1,-1 0 1,1 0-1,-1 0 1,0 0 0,0 0-1,0 0 1,0 1-1,0-1 1,0 0-1,-1 0 1,1 1-1,-1-1 1,-3-3-1,2 3 0,1 0 1,-1 1-1,1 0 0,-1 0 0,0 0 0,0 0 1,0 0-1,0 0 0,0 1 0,0 0 1,0 0-1,0-1 0,-1 2 0,1-1 0,-1 0 1,1 1-1,-5-1 0,4 1 0,-10 0 13,-10 8-2,-27 10-1,37-8 2,-19 24-1,27-25-12,0 0 0,0 0 0,-8 19 0,5-1 0,1-1 1,1 1-1,-4 33 0,8-33-6,4 15 1,6 42 0,-6-75-2,1-1-1,0 0 1,1 0 0,0 0-1,0 0 1,1 0 0,0-1-1,0 1 1,0-1 0,11 12-1,-9-12-2,7 6-57,3-3 41,0-1 0,0-1 1,1-1-1,0 0 0,0-1 1,1-1-1,32 6 0,-29-8 17,-12-1 0,1-1 0,-1 0-1,1-1 1,-1 0 0,13-2 0,86-11-36,-89 6 31,27-16-1,14-17 12,-47 30 2,-1 0 0,-1-1 0,11-12 0,-12 9 0,0 0 1,16-29-1,-17 26 4,-1-1 0,0 0 0,-1-1-1,-1 1 1,0-1 0,-2-1 0,3-22 0,-3-1 7,-1 8 59,9-51-1,-11 83-40,0 0 0,0 0-1,0-1 1,0 1 0,1 0-1,-1 0 1,1 0 0,0 0-1,0 0 1,0 1 0,3-5-1,-2 6-17,-1 0 0,0-1 0,0 1 0,1 0 0,-1 0 0,1 0 0,-1 1 0,1-1 0,-1 0 0,1 1 0,-1 0 0,1 0 0,-1-1-1,6 2 1,2-1 0,-6-1-2,0 2-1,0-1 0,0 0 1,0 1-1,0 0 0,-1 0 0,9 3 1,13 4 25,0 1 0,0 2 1,44 25-1,-53-27-29,-12-6-2,1 0 0,0 0 0,-1 1-1,1-1 1,-1 1 0,0 0 0,-1 0 0,5 5 0,25 31 17,2 11-16,-25-33-5,-2 0 0,0 0 1,8 30-1,-14-29-12,-4 13 2,-6 31 0,8-58 7,-1-1-1,0 0 0,0 1 1,0-1-1,-1 0 0,1 0 1,-1 0-1,0 0 0,-4 4 1,-2 5-3,-23 39-45,24-41 45,-28 44-53,32-50 53,1 1 1,-1-1-1,1 1 1,0 0-1,0 0 1,1-1 0,-1 1-1,0 10 1,5-7-13,3-2 15,1-1 0,-1 1-1,1-1 1,8 6 0,-1-7-15,19 0 8,46 0 1,-32-6-70,82-12 0,-63 4-932,59-5-4668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114 354 6280,'1'49'261,"17"93"1,-15-121-177,13 168 527,-15-171-584,4 25 181,-2-25-81,2 1 1,0-2-1,0 1 0,14 27 0,-18-43 7</inkml:trace>
  <inkml:trace contextRef="#ctx0" brushRef="#br0" timeOffset="1">0 1 5920,'0'0'0,"5"9"0,6 19 64,10 13 8,13 13-72,18-1 8,21-5-8,13-11-80,16-9 80,1 0-4008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2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1800,'0'0'0,"-19"28"0,-6-6-40,-17 2 40,2 1-840</inkml:trace>
  <inkml:trace contextRef="#ctx0" brushRef="#br0" timeOffset="1">54 165 1712,'-10'9'1,"8"-7"3,-1 0 0,1 0 0,0 1 0,0-1 0,0 1 0,0-1 0,0 1 0,0-1 0,-1 5 0,-2 3 10,1 0-1,1 1 0,-1-1 1,-1 17-1,5-11 88,1-11-68,0 1-20,0 0 1,0-1-1,1 1 0,0-1 0,0 0 1,0 1-1,0-1 0,1 0 1,0 0-1,0-1 0,0 1 0,1 0 1,0-1-1,5 5 0,136 110 281,-77-76-100,-48-29-78,25 25 0,-39-29 132,-6-6-220,0 0 0,0-1 0,0 1-1,-1 0 1,1 0 0,-1-1 0,0 1 0,0 0-1,-1-1 1,1 1 0,-1-1 0,-1 4 0,-6 1 266,-2-2-187,0-1 0,0-1 0,0 0-1,0-1 1,-1 0 0,-14 1 0,-65 5 321,87-9-434,-69 3 611,73-3-600,0 0 0,0 0 1,0 0-1,0 0 0,0 0 0,0 0 1,0 0-1,0 0 0,0 0 1,0 0-1,-1 0 0,1 0 0,0-1 1,0 1-1,0 0 0,0 0 1,0 0-1,0 0 0,0 0 0,0 0 1,0 0-1,0-1 0,0 1 1,0 0-1,0 0 0,0 0 0,0 0 1,0 0-1,0 0 0,0 0 0,0 0 1,0-1-1,0 1 0,0 0 1,0 0-1,0 0 0,0 0 0,1 0 1,-1 0-1,0 0 0,0 0 1,0-1-1,0 1 0,0 0 0,0 0 1,0 0-1,0 0 0,0 0 0,0 0 1,1 0-1,-1 0 0,0 0 1,0 0-1,0 0 0,0 0 0,0 0 1,0 0-1,0 0 0,0 0 1,1 0-1,-1 0 0,0 0 0,10-8 63,33-11-697,5-1-2718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1 1888,'0'0'368,"-5"0"-159,-79 0 286,-130 26 62,115-10-394,61-7-26,1 1 1,-68 27-1,104-36-131,0-1 0,1 0 1,-1 0-1,1 1 0,-1-1 0,0 1 1,1-1-1,-1 0 0,1 1 0,-1-1 0,1 1 1,0-1-1,-1 1 0,1-1 0,-1 1 1,1 0-1,0-1 0,-1 1 0,1-1 1,0 1-1,0 0 0,0-1 0,-1 1 1,1 0-1,0-1 0,0 1 0,0 0 1,0-1-1,0 1 0,0 0 0,0-1 0,0 1 1,1 0-1,-1-1 0,0 1 0,0-1 1,0 1-1,1 0 0,-1-1 0,0 1 1,1-1-1,-1 1 0,1-1 0,-1 1 1,0-1-1,1 1 0,-1-1 0,1 1 1,-1-1-1,1 1 0,0-1 0,-1 0 0,1 1 1,-1-1-1,2 1 0,7 1 25,0 0 0,0 0 0,0 0 0,0-1 0,0 0 0,12-1 0,-13 0 7,119 8 106,-114-8-109,1 1-1,-1 1 1,21 5 0,-9-1-14,41 8 7,-43-6 33,-2 3-30,0 1 0,22 15 1,-33-14 42,-4-2-45,-1 0 0,0 1 0,5 22 0,-10-34-22,0 1-1,1 0 0,-1 0 1,0-1-1,0 1 0,0 0 1,0 0-1,0-1 0,0 1 1,0 0-1,-1 0 0,1 0 1,0-1-1,0 1 0,-1 0 1,1 1-1,-5 7 17,0 0 0,-1 0 0,0-1 0,0 0-1,0 0 1,-12 11 0,-1-5 105,-114 46 59,102-50-46,21-8-132,-41 12 215,-1-2 0,0-3-1,-91 4 1,136-13-197,-32-1 295,36 1-291,0-1-1,0 1 1,0-1-1,0 1 0,0-1 1,1 0-1,-1-1 1,0 1-1,0 0 1,1-1-1,-4-1 1,6-3 110,3-4-183,1 0 0,0 0-1,0 1 1,1 0 0,8-11-1,-5 6-452,29-44-4125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1 7176,'-4'2'-7,"-11"9"5,8-5-1,-1 0 0,-1-1 0,1 0 0,-19 8 0,-113 41-25,16-11-86,90-32 107,-51 22-19,-70 38 7,126-54 14,-37 29 4,50-33 1,0 1 1,-17 21-1,25-27 1,2 1 1,-1 1-1,1-1 0,1 1 1,-1 0-1,2 0 0,-1 0 1,1 1-1,-2 11 0,6-21 2,-1 0-1,1 1 1,0-1-1,0 0 1,0 0-1,0 0 1,0 0-1,0 0 1,0 1-1,0-1 1,0 0-1,0 0 1,1 2-1,2 6 8,1 1 0,0-1-1,0 0 1,1 0 0,11 16 0,-16-24-6,1 0 1,0 0 0,0 0-1,0 0 1,0 0-1,0-1 1,0 1 0,0 0-1,0-1 1,0 1 0,0 0-1,2 0 1,24 10 38,50 12 0,-51-20 32,119-10 37,34-25-84,-128 21-727,62-13-3647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5656,'-1'3'2,"0"0"0,0 0 0,0-1 0,0 1 1,0 0-1,-1-1 0,1 1 0,-1-1 0,0 0 0,1 0 1,-4 4-1,-23 18 49,22-18-31,-13 12 68,-23 17 0,-14 10 31,-22 34-5,72-72-102,1-1 0,0 1 0,0 0-1,1 0 1,0 1 0,0 0 0,1-1-1,0 1 1,-4 13 0,5-13-4,1-5-3,0-1 0,0 1 0,1 0 0,-1-1 0,1 1 0,-1 0 0,1-1 0,0 1 0,0 0 0,0-1 0,1 1 0,-1 0 0,2 4 0,0 3 5,7 25 8,-2-22 37,1-5-38,0-1 0,1 1 0,0-1-1,18 11 1,-10-13 50,6-4-36,-1-1 0,43-6 0,-40-1 36,-8 1-38,-1 0-15,1 0 0,-1-1-1,0-1 1,0 0 0,24-19 0,-31 20-6,3-1-2,0-1-1,-1 0 0,0-1 0,-1-1 1,17-21-1,-22 25-8,0 0 1,-1 0 0,0 0-1,0-1 1,-1 1 0,0-1-1,-1 0 1,1 1 0,-1-1-1,-1-1 1,0 1-1,1-14 1,0-4-33,-1 24-10,-1 17-51,38 244-29,-34-231 123,0 1 0,-3-16-6,1 1 0,8 27 0,-2-13-246,1-1 1,14 27 0,0-6-3427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5112,'3'-2'297,"59"-24"1107,-60 25 151,3 0-1279,0 0 0,0-1 0,0 1 0,0-1 1,-1 0-1,1 0 0,-1-1 0,0 1 0,5-4 0,2-1-95,24-9 342,8-3 15,53-18 0,-75 31-485,42-10 297,175-20 484,-131 32-571,99-1 456,-183 3-662,-1-1 0,38-10 0,-23 4-1788,19-2-7509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5744,'37'1'-12,"68"13"0,-88-11 8,0 1 0,-1 0 0,1 1 1,-1 1-1,29 15 0,-15-3 3,2 7 2,24 34 11,-51-54-6,-1 1 0,0 0 1,-1 0-1,1 0 0,-1 1 0,-1-1 0,1 1 0,-1 0 1,0-1-1,0 1 0,0 10 0,0-8 7,-1-4 9,0 1 1,0-1-1,0 0 0,-1 1 1,0 0-1,0-1 1,-1 11-1,-2 3 5,-2 55 179,1-50-52,-1 0 0,-1 0 0,-13 33 0,18-57-143,1 0 0,-1 0 0,0 0 0,0 0 0,1 0 1,-1 0-1,0-1 0,0 1 0,1 0 0,-1 0 0,0-1 0,0 1 1,1 0-1,-1-1 0,0 1 0,1-1 0,-1 1 0,1-1 0,-1 1 1,1-1-1,-2-1 0,2 2-10,-7-5 19,4 3-8,0 0-1,1 0 0,-1-1 0,1 1 0,0-1 0,0 1 0,-1-1 0,2 0 0,-4-5 0,-12-22 49,-15-36 0,28 57-46,1 1-1,-1-1 1,2 0-1,-1-1 1,0-8-1,-1-5-1,-1 1-5,1 8 2,2 1 0,-2-21 0,-5-68 16,9 94-23,0 0-1,1-1 0,0 1 1,0 0-1,1 0 1,-1 0-1,2 0 1,0 0-1,4-9 1,-3 6-1,-1 4 1,0-1 1,1 0-1,0 1 0,1 0 1,-1 0-1,1 1 0,1-1 1,-1 1-1,9-8 0,-6 7 0,5-2 12,-3 6-10,0-1 0,1 2 0,-1 0 0,1 0 0,0 1 0,-1 0 1,1 0-1,0 1 0,0 1 0,18 3 0,-15-1-1,-10-3-2,0 1 1,0 0-1,0 0 1,0 0 0,-1 1-1,1-1 1,0 1-1,-1 0 1,1 0 0,4 4-1,9 7 9,0 1 0,17 17-1,-25-17 25,-5-7-21,0-1-7,-1 1 1,0-1-1,-1 1 0,1-1 0,-1 1 0,0 0 1,-1 0-1,0 0 0,0 0 0,0 0 1,-1 13-1,-12 99 50,-13 44 37,23-158-88,1 1 1,0 0-1,0-1 0,1 1 0,0 0 0,0-1 1,0 1-1,3 10 0,0-2 1,-1-4-233,0-1 0,1 1-1,5 10 1,10 27-4346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269 131 5024,'0'-53'104,"0"52"-96,0 1 0,0-1 0,-1 0 0,1 0 0,0 0 0,0 0 0,-1 1 0,1-1 1,0 0-1,-1 0 0,1 1 0,-1-1 0,1 0 0,-1 1 0,1-1 0,-1 0 0,1 1 0,-1-1 0,0 1 0,1-1 1,-1 1-1,0-1 0,0 1 0,0-1 0,-7-4 214,-1-3-128,-1 1 0,-1 0 1,1 1-1,-1 0 0,0 0 1,-1 1-1,-15-4 0,24 8-68,0 1 0,0 0 0,0 0-1,0 0 1,1 0 0,-1 0-1,0 1 1,0-1 0,0 1-1,0 0 1,0 0 0,1 0-1,-1 0 1,-3 2 0,2-1 7,-5 5 154,-37 61 71,36-47-83,-21 123 54,29-112-155,7 62-12,18 96 0,0-73-58,31 147 4,-9 23 65,-43-261-65,1 50 79,-3-33 24,-3 0 0,-9 48 0,11-90-105,1-1 0,0 0 1,-1 0-1,1 1 0,-1-1 0,1 0 0,-1 0 0,1 0 0,0 0 1,-1 0-1,1 0 0,-1 0 0,1 1 0,-1-1 0,1 0 0,-1-1 1,1 1-1,-1 0 0,1 0 0,-1 0 0,1 0 0,-1 0 1,1 0-1,0-1 0,-1 1 0,1 0 0,-1 0 0,1-1 0,0 1 1,-1 0-1,1 0 0,-1-1 0,1 0 0,-1 1-2,-24-20-968,-1-4-3962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7536,'3'0'113,"92"31"387,-41-20-440,-28-9 68,120-9 43,-95 1-108,54-12 1,-18 1-26,113-10-1009,-89 16-4075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108 197 6552,'0'9'60,"-1"-1"-1,0 1 1,0-1 0,0 1 0,-1-1 0,-1 1-1,-5 13 1,3-7 22,-57 147 524,55-146-585,4-9 8,1 1 1,-1 0-1,-1 15 1,2-8 15,0-1 0,1 0 0,1 1 0,1-1 0,0 1 0,1-1 0,6 27 0,8 0 2,-7-25 73,6 1-40,31 29 0,-32-38 1,-4-6-57,0 0-1,-1 0 0,1-1 1,16 0-1,-14-5 51,-4-1-50,1-2 1,-2 1 0,1-1-1,-1 0 1,0 0 0,0-1-1,6-9 1,6-13 84,17-32 1,-5-6 85,-14 28 3,23-38 1,-39 77-186,0 0 0,0 0 0,0 0 0,-1 0 1,1 0-1,1 0 0,-1 0 0,0 0 0,0 0 1,0 1-1,0-1 0,1 0 0,-1 1 0,0-1 1,0 1-1,1-1 0,-1 1 0,1-1 0,-1 1 1,0 0-1,1 0 0,-1 0 0,1 0 0,-1 0 1,0 0-1,1 0 0,-1 0 0,1 1 0,-1-1 1,3 1-1,3 3 11,1-1 0,-1 1 0,1 0 1,8 7-1,-9-6-9,3 1 6,17 13 0,1-1 0,37 16 0,-12-17-18,-39-15-4,0 0 1,0 0 0,0-2 0,15 0-1,-25-1 0,1 0 0,0 0 0,0 0 0,0-1 0,-1 0 0,1 0 0,-1 0 0,1 0 0,-1-1 0,0 0 0,0 1 0,0-2 0,4-3 0,-3 3-1,5-8-3,12-25 4,-18 27 1,0 1 0,-1-1 0,4-16 0,-3-5 2,-2 1 1,0 0-1,-2-1 0,-2 1 1,-4-32-1,3 44 1,1 7 5,0 0-1,0 1 1,-8-20 0,7 22-4,-3-9 13,0 0 0,-10-17 0,14 29 1,-1 1 1,1-1-1,-1 1 0,-1-1 1,1 1-1,-1 0 0,1 0 1,-1 1-1,0-1 0,0 1 1,-1 0-1,1 0 0,-5-2 1,5 19 61,4 15-72,2-17-168,2-1 0,-1 0 0,1 0 0,1 0 0,0 0 0,0-1 0,12 16 0,18 31-6240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35 6104,'-3'-1'-15,"0"1"9,-1-1 1,0 1-1,1 0 0,-1 0 0,0 0 0,1 1 1,-1-1-1,0 1 0,1 0 0,-1 0 0,1 0 1,-1 0-1,1 0 0,-1 1 0,1 0 0,-6 4 1,6-5 6,-13 6-8,9-4-4,0 1 1,1 0-1,-1 0 0,1 0 1,-9 8-1,-34 26-37,-7 13 39,-28 50 11,80-97 1,1 1 0,-1-1 0,1 1 0,0 0 0,1 0 0,-1 0 0,-3 10 0,0 1 0,-11 24 9,13-25 35,4-10-29,-1 0-11,0-1 1,1 1-1,0-1 0,0 1 1,0 0-1,1-1 1,0 1-1,0-1 0,0 0 1,0 1-1,0-1 0,1 0 1,0 1-1,0-1 0,4 6 1,4 0 24,-1 0 0,21 15 0,-16-20 48,-12-5-72,7 2 8,1-1 0,-1 0 0,0-1 0,1 0 0,-1 0 0,0-1 1,0 0-1,1-1 0,-1 0 0,9-4 0,111-38 93,-102 32-35,-9 3-37,-2 2-11,0-1 0,-1-1 0,1 0 0,-2-1 0,23-20 0,20-30 103,-53 55-111,-1 0-1,0-1 0,0 1 0,0 0 0,-1-1 0,0 0 0,0 1 0,-1-1 0,1 0 0,-1 0 0,0-9 0,1 6 1,9-63 186,-11 68-57,1 4-142,0 1 0,-1 0-1,1 0 1,0 0 0,-1-1 0,1 1 0,-1 0 0,1 0 0,-1 0 0,0 0 0,1 0-1,-1 0 1,0 0 0,0 0 0,1 0 0,-1 0 0,0 1 0,2 47 12,7-6-5,-7-35-11,1 0-1,0 0 1,0 0-1,7 10 1,-3-8-2,0-1 0,1-1 0,0 1 0,1-1 0,-1-1 0,20 13 0,-11-11-31,15 0 5,43 6-1,-61-13 2,-1-1 0,0-1 0,1-1 0,-1 1 0,1-2 0,-1 0 0,0-1-1,14-4 1,-15 3 11,11-4-64,7-8 30,36-26 1,-52 27 9,-2-2 29,-2 0 0,0-1 0,-1 0 0,-1 0 0,-1-1 0,6-24-1,-7-5 9,-10-83 435,4 147-303,2 25 43,22 128 220,-16-103-258,-8-63-127,6 37 121,12 42 0,-17-80-75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6552,'0'0'0,"-8"11"8,7 20-8,2 6-16,10 9 16,-2 1-4432</inkml:trace>
  <inkml:trace contextRef="#ctx0" brushRef="#br0" timeOffset="1">640 74 3768,'-1'4'-1,"1"0"0,-1 0-1,0-1 1,1 1 0,-2 0 0,0 3 0,-5 11 0,0 0 1,-16 26 0,1-2 17,10-13 20,1 0 0,1 1 0,-7 39 0,13-49-23,2-10 24,1 1 0,0-1 0,0 1 0,2 11 0,9 122 198,-9-131-140,0 0 0,2-1 1,7 26-1,-3-17-41,-3-5-12,1-2 67,-1 0-1,11 19 1,-6-13-67,0-3 79,-1 1 1,0 0 0,-2 1-1,0 0 1,5 35-1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5472,'28'1'7,"-18"0"5,1-1 0,-1 0 1,13-3-1,95-14 61,-86 10-24,0-1 1,0-1-1,45-21 0,-55 21-34,15-7 52,150-69 38,-151 68 23,145-70 256,-151 71 54,44-30 0,-73 45-210,-13-3 58,11 4-275,0-1 0,0 1 0,0 0-1,0-1 1,0 1 0,0 0 0,0-1-1,0 1 1,0 0 0,0 0 0,0 0-1,-1 0 1,1 0 0,0 0 0,0 0 0,0 1-1,-2-1 1,-6 3 47,-1-1-1,0 1 1,-12 7 0,12-2 62,5-1-95,1 1 0,0 0 0,0 0 0,1 1 0,0-1 1,0 1-1,1 0 0,0-1 0,0 1 0,1 0 0,0 0 0,1 15 0,0-9-12,0-9-4,1 0 0,-1 0 0,1 0 0,0-1-1,0 1 1,4 9 0,1 7 10,2-1 0,1 1 0,0-1 0,2-1 0,20 32-1,19-2-3,-21-17-3,-26-29-11,-1 0-1,1 0 1,-1 0-1,0 0 1,0 1-1,2 7 1,-3-9 0,-1-1-1,1 1 1,-1 0-1,0-1 0,0 1 1,0 0-1,0 0 1,0-1-1,-1 1 1,0 3-1,0-3 1,0 1-1,-1-1 0,1 0 0,-1 1 0,0-1 0,0 0 1,-4 5-1,-7 4-1,0-1 0,0 0 0,-1-1 0,0-1 0,-1 0 0,0-1 0,-16 6 0,-60 18-1077,76-25-4108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10 6552,'1'0'112,"49"-5"400,-39 3-445,0 1-1,-1 0 1,16 1-1,-9 2 22,1 1 0,18 5-1,-35-8-80,-1 1 0,1-1 0,0 0 0,-1 1 0,1-1 0,-1 1 0,1-1 0,-1 1 0,1-1 0,-1 1 1,1 0-1,-1-1 0,1 1 0,-1 0 0,0-1 0,1 1 0,-1 0 0,0-1 0,1 1 0,-1 0 0,0 1 0,1 1 11,2 8 0,-1 0-1,-1 0 0,1 1 0,-2-1 1,0 0-1,0 0 0,-1 0 0,0 1 1,-6 20-1,5-18-12,-47 220 115,37-157-94,-4 126 1,21-123-22,-1-48 10,21 73 10,-18-79-16,0 0 0,17 35 0,2-19-5,-14-30 3,-8-9-5,-1 0-1,0 0 0,0-1 0,1 1 0,-1-1 0,1 0-1,-1 0 1,1 0 0,0 0 0,0-1 0,0 0 0,0 0 0,0 0 0,0 0-1,0 0 1,0-1 0,4 0 0,-5 0 1,1 0 0,-1-1 0,0 0 0,0 1 1,0-1-1,0-1 0,0 1 0,0 0 0,0-1 0,-1 1 0,1-1 0,0 0 0,-1 0 0,0 0 1,1 0-1,-1 0 0,0-1 0,0 1 0,0-1 0,0 1 0,0-1 0,-1 0 0,1 0 0,-1 0 0,0 0 1,0 0-1,1-3 0,11-37 8,-9 22 24,-5-17-12,-6-40 0,0 54-2,-9-9-6,-37-53 0,34 65 7,10 11-13,-5-4-2,-2-1 1,0 2-1,0 0 1,-1 1-1,-27-14 1,-9-2 6,-5 3-10,10 9-3,7 10 0,-6 2-2,44 4-4,7 2-1,15 4 6,20-6 2,16-6 4,15-10-2,86-37 5,-71 16 9,-63 27-14,3-2-1,-8 4 1,0-1 0,20-13 0,22-18 21,69-60 1,-96 74 14,-31 26-36,-1-1 0,1 1 0,-1 0 1,1 0-1,-1 0 0,1 0 0,0 0 0,-1 0 1,1 0-1,-1 0 0,1 0 0,-1 0 1,1 0-1,0 0 0,-1 1 0,1-1 0,-1 0 1,1 0-1,-1 1 0,1-1 0,-1 0 1,1 1-1,-1-1 0,1 0 0,-1 1 0,1-1 1,-1 1-1,1 0 0,7 9 9,-5-5-2,0 0 0,0 0 1,-1 1-1,1 0 0,-1-1 0,-1 1 0,1 0 1,-1 0-1,1 8 0,0-5 0,30 110 102,-31-114-111,0-1 0,1 0 0,0 1 0,-1-1 0,2 0 0,-1 0 1,0 0-1,1 0 0,0 0 0,4 4 0,2 2 0,-4-4 0,1 0-1,0-1 0,0 0 0,1 0 1,7 5-1,-2-3 0,-1-1 0,21 8 0,-15-9 0,31 8 0,-26-11-1,-1 0 1,1-1 0,28-2-1,-31-3-4,24-13 4,-37 14 1,0-1 0,0 0 0,0 0 0,-1 0 0,8-8 0,-7 6 0,-1 0 0,0-1 0,0 0 0,7-14 0,-6 9 0,-1-1 0,7-23 0,-8 19 3,0 1 0,-1 0 0,-1-1 0,0 0 1,-2 0-1,0 1 0,-2-19 0,1 24 0,0-5 18,0 0 0,-5-16 0,5 26 9,-1 1 0,0-1 0,0 1 0,0-1 0,-1 1 0,1 0-1,-1 0 1,-1 0 0,1 0 0,-6-6 0,6 8-20,1 2 8,1-1 0,-1 1 1,1-1-1,-1 1 0,0-1 0,1 1 1,-1 0-1,0 0 0,0 0 1,0 0-1,0 0 0,0 0 0,0 1 1,0-1-1,-1 0 0,1 1 1,0 0-1,0 0 0,0 0 0,-1 0 1,1 0-1,0 0 0,0 0 0,0 0 1,-3 2-1,4-2-12,0 1 0,1 0 0,-1-1 0,0 1 0,0 0 0,1 0 0,-1-1 0,1 1 0,-1 0 0,1 0 0,-1 0 0,1 0 0,-1 0 0,1 0 0,0 0 0,-1 0 0,1 0 0,0 0 0,0 0 0,0 0 0,0 0 0,0 0 0,0 0 0,0 0 0,0 0 0,0 0 0,0 0 0,1 0 0,-1 0 0,0 0 0,2 2 0,1 1 3,-1 0 1,1 0 0,0 0 0,1-1-1,-1 1 1,5 3 0,49 32 35,-46-32-39,4 4-26,-11-8-48,0 1 1,1-1-1,-1-1 1,1 1-1,-1-1 1,1 1-1,0-1 1,0-1-1,0 1 1,10 1-1,-8-2-58,-1-1 0,0 0 0,1-1 0,-1 0 0,1 0 0,-1 0 0,0-1 0,0 1 0,0-2 0,0 1 0,0-1 0,0 1 0,0-2 0,-1 1 0,0-1 0,0 1 0,0-2 0,0 1 0,6-7 0,-9 8 117,-1 1-1,1 0 1,-1-1 0,0 1-1,1-1 1,-1 1-1,0-1 1,-1 0 0,1 0-1,-1 1 1,1-1-1,-1-4 1,1 1-1,0 4 10,-1-1 0,1 1 0,-1-1 0,0 1 0,0-1 0,0 1 0,0 0 0,0-1 0,-1 1 0,1-1 0,-1 1 0,0 0 0,0-1 0,1 1 0,-1 0 0,-1 0 0,1-1 0,-3-2 0,2 1 3,0 1 0,0 0 0,0 0 0,-1 0 0,1 0 1,-1 1-1,1-1 0,-1 1 0,0 0 0,0 0 0,0 0 1,0 0-1,0 0 0,0 1 0,-1-1 0,-5-1 0,5 2 5,-6-2 40,0 0 0,-1 1 0,1 0 0,-1 1 0,1 0 0,-1 1 0,-16 1 0,4 0 82,-13 1 89,-1 1 0,1 2 1,-43 11-1,7 0-39,33-7-65,1 2 0,-68 29 0,95-31-61,4-1-39,0 0 1,1 1 0,0 0 0,0 0 0,1 1-1,1-1 1,-1 1 0,2 0 0,-1 1-1,-2 14 1,3-11-8,2-10-5,0 0 1,0 0-1,1 0 1,-1 0-1,1 0 1,0 0-1,0 0 1,1 0-1,1 7 1,17 71 30,-19-82-33,1 1 0,-1 0-1,0-1 1,0 1-1,0-1 1,1 1 0,-1 0-1,0-1 1,1 1-1,-1-1 1,0 1 0,1-1-1,-1 1 1,1-1-1,-1 1 1,0-1 0,1 0-1,0 1 1,-1-1 0,1 0-1,0 1 1,2 1 1,0-1 0,0 1 0,0-1 0,0 0 1,0 0-1,0 0 0,1 0 0,-1-1 0,0 1 0,0-1 0,6 0 1,2-1-273,-1 0 1,0-1-1,10-3 1,44-11-5071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4312,'5'16'0,"-5"-15"0,0 0 1,0 1-1,1-1 0,-1 0 1,0 0-1,1 1 0,-1-1 1,1 0-1,-1 0 0,1 0 1,0 1-1,0-1 0,-1 0 1,1 0-1,0 0 0,0 0 1,0 0-1,0-1 0,0 1 1,0 0-1,0 0 0,0-1 1,1 1-1,-1-1 0,0 1 1,2 0-1,0 0 6,-2-1-2,0 0 1,0 1 0,0-1 0,0 0 0,0 0 0,-1 0 0,1 0 0,0 0 0,0 0 0,0 0 0,0 0 0,0 0 0,0-1 0,0 1-1,0 0 1,0-1 0,0 1 0,0 0 0,0-1 0,0 1 0,0-1 0,-1 0 0,1 1 0,0-1 0,0 0 0,0 0 0,17-23 57,-16 20-59,27-45 185,-21 35-69,0 0 0,-1 0 0,-1-1 0,0 0 0,-1 0 0,0-1 0,3-22 0,-7 29-17,-1-1-1,0 1 1,0 0-1,-1 0 1,-1 1-1,1-1 1,-1 0-1,-1 0 1,0 1-1,0-1 1,-1 1-1,0 0 1,-8-14-1,11 21-81,1 1 0,-1-1 0,1 1-1,-1-1 1,1 1 0,-1-1-1,1 1 1,-1 0 0,1-1-1,-1 1 1,1-1 0,-1 1 0,0 0-1,1 0 1,-1-1 0,1 1-1,-1 0 1,-1 0 0,-20-8 417,20 7-262,6 3-30,11 6-82,1-1-1,0-1 0,1 0 0,22 5 0,-24-7-47,98 22 158,-29-9-89,-65-12-68,86 20 78,-92-21-80,1 1 1,-1 0-1,0 0 0,0 2 1,19 12-1,-25-10 14,-4-1-21,-1 0 0,-1 1 0,0 0 1,0-1-1,0 11 0,-5-3 14,-3 0-12,-1 0 0,0-1 0,-1-1 1,0 1-1,-19 20 0,3-5 11,2 0 0,2 2 0,-28 52 0,48-74 20,2-5-34,1-1-1,0 0 1,0 0 0,1 0 0,-1 0 0,1 0 0,0-1 0,0 1 0,6 5-1,5-2 49,12-1-29,1-1 0,28 1 1,-12-5 18,1-1 0,47-8 0,-64 6-31,13-4 55,42-15-595,79-30 1,-28 2-5174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4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79 5208,'-1'0'65,"-5"0"39,24-1 226,1 0-1,-1-2 1,24-6-1,-21 4-188,1 1-1,0 0 1,31 0-1,-45 4 4,1 0 1,-1 1-1,0 0 0,0 0 1,0 1-1,0 0 0,11 4 1,-14-3-90,-1 1 1,1-1-1,0 1 0,-1 0 1,0 0-1,0 0 1,0 0-1,-1 1 1,1-1-1,-1 1 0,0 0 1,0 0-1,-1 0 1,0 1-1,1-1 1,-2 1-1,1-1 0,-1 1 1,0-1-1,1 11 1,3 42 160,10 24-22,-15-80-182,0 1 1,1-1-1,0 1 0,0-1 0,-1 1 0,2-1 0,-1 0 0,0 1 0,0-1 0,1 0 0,-1 0 1,1 0-1,3 3 0,1 2 12,16 15 8,-22-21-29,1-1 0,-1 1 0,0-1 0,1 0 0,-1 1 0,1-1 0,-1 0 0,1 1 0,-1-1 0,1 0 0,-1 0 0,1 0 0,-1 1 0,1-1 0,-1 0 0,1 0 0,0 0 0,-1 0 0,1 0 0,10 0 10,-1 0 1,1-1 0,-1 0 0,1-1 0,13-4-1,-5-2 41,93-62 18,-90 51-32,-13 11-25,8-9 5,1-2 0,-2 1 0,17-27 1,-25 34-7,-1 0 0,0-1 0,-1 0 1,0 0-1,-1-1 0,-1 1 0,0-1 0,4-22 1,-8 35-15,3-23 20,-2 15-12,-5 21-4,1 19-4,5-10-1,0 1 1,9 31-1,-11-53 1,7 22-5,51 96 1,-43-95-9,7 1 5,0-2 1,32 27-1,-32-37-24,9-2 11,52 11 1,-60-21-19,6-7 15,50-14 0,-59 9-9,-5 3 16,-1 0 7,-1 0-1,0-1 1,0-1 0,0 0-1,19-21 1,83-118-117,-108 142 122,0 1-1,0 0 1,1 0-1,15-9 0,-22 14 6,0 0-1,0 1 0,0-1 0,1 1 1,-1 0-1,0-1 0,0 1 0,1 0 1,-1 0-1,0 0 0,0 0 1,1 0-1,-1 0 0,0 0 0,3 1 1,3 0-2,1-1 1,-5-1 0,-1 1 1,1 0-1,-1 1 1,1-1-1,-1 0 1,1 1-1,-1-1 1,0 1-1,1 0 1,-1 0-1,0 0 1,4 2-1,33 18 0,-28-13 1,0 1 0,16 16 0,-4 1-1,-1 2 0,23 37 0,-34-47-8,16 32 0,-15-25 7,30 60-7,-32-63 5,-1 1 1,-1 0 0,-1 0 0,4 25 0,-9-26 3,-2-22 0,0 1 0,-1 0 0,1-1 0,0 1 0,0-1 0,0 1 0,0-1 0,-1 1 0,1-1 0,0 1 0,0-1 0,-1 0 0,1 1 0,0-1 0,-1 1 0,1-1 0,0 0 0,-1 1 0,1-1 0,-1 0 0,1 1 0,-1-1 0,-16 0 0,-7-10 0,-2-7 0,23 14 0,1 1 0,-1-1 0,1 0 0,0 1 0,0-1 0,0 0 0,-2-4 0,3 4 0,0 0 0,0 0 0,0 0 0,0 0 0,0 0 0,1 0 0,-1-1 0,1-4 0,0 2 0,1-1 0,0 1 0,0 0 0,0-1 0,3-5 0,1-1 0,0 0 1,9-16-1,24-30 5,11-3-2,-17 24 16,3 1 0,58-51 0,-47 57-9,-27 21 10,82-14 8,-81 23-8,32 8 0,-40-4-19,0 0 0,-1 1 1,15 6-1,-14-4 0,-1 1-1,0 0 1,-1 0 0,0 1 0,16 16-1,39 49-5,-21-13-34,-21-31-96,41 42 1,-62-71 122,0 1 0,0-1 0,0 0 0,-1 1 0,1-1 0,0 0 0,0 0 0,0 0 0,0-1 0,0 1 0,-1 0 0,1-1 0,0 1 0,0-1 0,-1 0 0,1 1 0,2-2 0,-4 1 4,5-1-2,-1 0 0,0-1 0,0 1 0,0-1 1,-1 0-1,1 0 0,-1-1 0,1 1 0,-1-1 1,0 1-1,0-1 0,3-7 0,-2 6 4,-1 1 5,0 1 0,-1-1 0,1 1 0,-1-1 0,0 0-1,0 0 1,0 0 0,0-1 0,1-5 0,1-4-1,0 1 2,0 0 0,3-17 0,-6 23 2,0 2 0,0 1 0,0-1-1,-1 0 1,1 0 0,-1 1-1,0-1 1,0 0 0,-1 0-1,1 0 1,-1 1 0,0-1-1,0 0 1,-1 1 0,1-1-1,-1 1 1,-3-6 0,1 5 9,0-1 1,0 1 0,-1 0-1,0 1 1,0-1-1,0 1 1,0 0 0,-1 0-1,1 0 1,-1 1 0,0 0-1,0 0 1,-12-3-1,8 2 2,7 3-5,-1 0 0,1 1 1,0-1-1,0 1 0,0-1 0,0 1 0,-1 0 0,1 0 1,0 0-1,0 1 0,-6 0 0,-82 19 111,72-11-38,1 5-53,1 0 1,1 1-1,-21 24 0,24-17 27,-1 13-18,-15 67-1,28-99-34,0 0 0,1 0 0,0 0 0,-1 1 0,1-1-1,0 0 1,1 4 0,-1-7-2,2 18 9,6 30 1,-5-38-9,1-1-1,-1 1 1,1-1 0,1 0 0,8 14 0,-6-13 0,1 0 0,0 0 0,1-1 0,12 11 0,-6-8 0,0-1-1,25 15 1,-13-13-2,1-1 1,0-1 0,34 9-1,-34-15-5,135-8-4,-128-2 5,54-16 4,-64 14 1,42-18 0,-48 16 0,-1-1 0,20-13 0,-27 15 0,-1-1 0,1 1 1,15-18-1,-19 16 1,0 0 0,-1-1 0,0 0 0,0 0 0,-1 0 0,-1-1 0,0 0 1,0 0-1,2-15 0,-3-2 20,-2 13-9,0-9 1,-1-1 1,-1 0 0,-1 1-1,-8-33 1,2 17 54,-2 0-1,-2 1 1,-24-57 0,26 70 5,10 25-26,0 0 9,0 2-55,0-1-1,0 1 1,0 0 0,0 0-1,0 0 1,0 0 0,0-1-1,0 1 1,0 0 0,0 0-1,0 0 1,0 0 0,0-1-1,0 1 1,0 0 0,0 0-1,0 0 1,0 0 0,0-1-1,0 1 1,0 0 0,0 0-1,0 0 1,0 0 0,0 0-1,1-1 1,-1 1 0,0 0-1,0 0 1,0 0 0,0 0-1,0 0 1,1 0 0,-1 0 0,0-1-1,0 1 1,0 0 0,0 0-1,0 0 1,1 0 0,-1 0-1,0 0 1,0 0 0,0 0-1,0 0 1,1 0 0,-1 0-1,0 0 1,68 18 55,83 41-19,-93-31-35,-5 4-2,-8 2 0,-39-28-1,-1 0 1,0 0-1,0 0 1,-1 1-1,1-1 1,-2 1 0,1 1-1,-1-1 1,0 0-1,0 1 1,-1-1-1,0 1 1,0 0-1,-1 0 1,0-1 0,-1 1-1,0 9 1,0-11-1,0 3-2,-1-1 1,0 0 0,-4 15 0,3-15-3,-4 19 8,-1-2-25,1 1 1,2-1 0,-2 41-1,6-64 18,0-1-1,0 1 1,0 0-1,0-1 1,1 1-1,-1 0 0,1-1 1,-1 1-1,1 0 1,0-1-1,-1 1 1,1-1-1,0 1 0,0-1 1,0 1-1,0-1 1,2 2-1,2 3-6,0 2 1,-4-5 3,1-1 0,-1 0-1,1 1 1,0-1 0,0 0-1,0 0 1,0 0 0,0 0 0,1 0-1,-1-1 1,5 3 0,22 14-63,2-2 1,0-1 0,0-1-1,54 15 1,-52-21-129,1-2 0,54 3 0,-48-5-701,60 4-5101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41 4488,'-3'-1'361,"-4"-1"-183,-1 0 0,1 1 0,-1 0 0,1 0 0,-1 1 0,0 0 0,1 0 1,-1 1-1,1 0 0,-9 2 0,-66 19 254,75-20-415,-18 6 235,5-2-152,-1 1 0,2 0-1,-1 2 1,-30 18 0,-67 52 133,96-58-65,-62 102 75,72-95-62,1 11-49,-8 61 0,20-75 76,3-5-108,0 0 1,16 34-1,-20-53-82,-1 0 0,1 0 0,0 0 0,-1 0 0,1 0 0,0 0 0,0 0 0,0 0 0,0 0 0,0 0 0,0 0 0,1 0 0,15 10 63,0 0 0,0-2 1,27 11-1,-19-14 147,20-2-68,46 0 0,-64-8 47,97-42 75,-104 33-108,3-11-50,27-37 0,-40 40 76,20-101 77,-28 97-90,-5 1-102,0 0 0,-11-36 1,5 43 74,-58-58 60,51 63-79,-10 0-41,-1 0 1,0 2-1,-56-14 0,68 20-82,9 3 3,0 0 1,0 0-1,0 1 1,-11 0 0,-85 5 219,100-5-133,21-5-17,-10 3-85,31 0 28,132 3 19,-154-1-51,-11 0 0,0 0-1,-1 1 1,1 0 0,0 0-1,8 3 1,154 44 27,-99-23-26,3 4 2,3 7-2,-1 9 2,-57-31-4,33 30 0,-36-29-1,-1 2 0,16 22 0,-16-18 0,17 36 0,-2 11 0,-15-15 0,-13-45-1,-1 0 1,0 0 0,0 0 0,-1-1 0,0 1 0,-1 0 0,0 0-1,-4 13 1,4-16 0,-1 1-1,1-1 0,-1 0 0,0 0 1,0 0-1,-1 0 0,1 0 1,-1-1-1,-9 9 0,7-7-1,5-5 1,0 0-1,0 0 1,-1 0 0,1 0 0,0 0-1,0-1 1,-1 1 0,1 0 0,0-1-1,-1 1 1,1-1 0,-1 1 0,1-1 0,-1 0-1,1 1 1,-1-1 0,1 0 0,-4 0-1,-1 0-1,-4 2 1,7-1 1,0-1-1,0 1 1,-1-1-1,1 0 1,0 0 0,0 0-1,0-1 1,-1 1 0,1-1-1,-4-1 1,-2 1-1,0-1 1,1-1-1,-1 0 1,1 0-1,-1 0 0,1-1 1,0 0-1,0-1 1,1 0-1,-13-9 1,17 9 1,-1 0 0,1 1 0,0-1 0,0 0 0,0 0 0,-2-9 0,3 8 0,0 0 0,0 0 0,1-1 0,0 1 0,1-1 0,-1 1 0,1-7 0,1 0 0,1 1 0,0 0 0,8-25 0,9-13 0,30-56 0,-44 97 1,-3 4 0,1 0 1,0 0-1,0 0 0,6-7 1,120-134 8,-100 119 4,49-34-1,15 1-10,-52 39-6,80-30 0,-93 44-22,-2 5-402,-1 2-1,1 0 1,37 6 0,10 6-7993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7:3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530 306 5384,'70'-29'49,"42"-14"43,-70 29 118,79-16-1,-89 23-149,90-20 540,-20 4-283,42-22 323,-144 45-631,1 0 0,-1-1 0,1 1 0,-1 0 1,1-1-1,-1 1 0,1 0 0,-1-1 0,1 1 0,-1-1 0,1 1 0,-1-1 0,0 1 0,1-1 0,-1 1 1,0-1-1,1 0 0,-1 1 0,0-1 0,0 1 0,0-1 0,0 0 0,1 1 0,-1-1 0,0 0 0,0 1 1,0-1-1,0 1 0,0-1 0,-1 0 0,1 1 0,0-1 0,0 0 0,0 1 0,0-1 0,-1 1 0,1-1 1,0 0-1,-1 1 0,1-1 0,0 1 0,-1-1 0,0 0 0,-3-2 32,0 0-28,0 1 1,0 0-1,0-1 0,0 1 1,0 1-1,0-1 1,-1 0-1,1 1 0,-1 0 1,1 0-1,-1 1 0,-5-1 1,-124-10 87,47 4 14,28 3-55,-62 4 0,-156 2 225,187-7-130,74 4-93,-5 0 76,-36 1-1,152 0-74,40-1-49,-17-5-18,21 1-45,-107 5 26,157 6-83,-185-6 101,71 9-98,-62-8 58,0 2 0,0 0 0,-1 0 1,16 6-1,-28-9 44,0 0 0,0 0 0,-1 0 0,1 0 0,0 0 0,0 0-1,0 0 1,0 1 0,0-1 0,0 0 0,0 0 0,0 0 0,0 0 0,0 0 0,0 0 0,-1 0 0,1 0 0,0 0 0,0 0 0,0 0 0,0 0 0,0 0 0,0 0 0,0 0 0,0 0 0,0 0 0,0 1 0,0-1 0,0 0 0,0 0 0,0 0 0,0 0 0,0 0 0,0 0 0,0 0 0,0 0-1,0 0 1,0 0 0,0 1 0,0-1 0,0 0 0,0 0 0,0 0 0,0 0 0,0 0 0,0 0 0,0 0 0,0 0 0,0 0 0,0 0 0,0 0 0,0 0 0,0 1 0,0-1 0,0 0 0,0 0 0,1 0 0,-14 7-23,-1 0 0,-21 8 1,22-10 15,-16 5-24,-172 45-5,151-44 18,-223 39 0,218-41 13,-76 13-1,-6 8 6,27-3 1,37-9 0,48-10 0,19-6 2,0 0 1,-1 0 0,1-1-1,-1 0 1,-7 1 0,25 0 12,-9-2-12,-1 1 0,0-1 0,1 0 1,-1 0-1,1 1 0,-1-1 0,1 0 0,-1 0 0,1 0 0,-1-1 0,0 1 0,1 0 0,-1 0 0,1-1 0,1 0 0,125-26 58,87-14 100,-200 38-150,25-2 77,-18 3-50,149-7 108,-94 9-59,-69-1-47,-1-1 9,-99 21 72,57-13-66,-153 25 26,146-24-26,-142 23 26,154-27-26,18-3-190,-1 0-1,1-1 1,0-1-1,-1 0 1,1 0-1,0-1 1,-14-6-1,-22-12-5637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7:3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9056,'0'0'-14,"2"5"60,16 26 73,26 35-1,-13-20-66,47 88 268,-6-17-180,37 57 21,-88-137-126,173 261 124,-89-167-99,-73-92-55,-19-25 3,-3-8-178,-1 0 0,1 0 0,0 0 0,0-1 0,1-1-1,17 6 1,25 3-5856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7:3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64 153 8608,'-22'-18'39,"18"16"-3,0-1 1,0 0-1,0 0 1,1 0 0,-1 0-1,1-1 1,0 1-1,0-1 1,0 0-1,-2-5 1,4 7 210,4-1-179,0 1 1,0 0-1,1 0 1,-1 0-1,1 0 1,-1 1-1,1 0 1,0-1 0,-1 1-1,1 0 1,0 1-1,0-1 1,0 1-1,6 0 1,5 0 51,-1 0 0,19 5 0,-22-5-93,-8 0-13,0 1-1,0-1 0,0 1 0,-1-1 0,1 1 0,0 0 0,-1 0 0,1 0 0,0 0 1,3 3-1,58 36 137,-61-38-138,0 1 0,0-1-1,0 1 1,-1-1 0,1 1-1,0 0 1,-1 0 0,0 0-1,0 0 1,3 4 0,2 6 6,16 26-1,-16-20-2,5 39 4,-2 28-14,-4 8 0,-1-5-2,-2-13 2,-2-17-2,0-34-1,-1-18 1,1 1 0,-1-1-1,0 1 1,-1-1 0,0 0-1,0 1 1,0-1 0,-3 8 0,3-15-2,1 1 1,-1-1 0,1 0 0,-1 1-1,0-1 1,1 0 0,-1 1 0,1-1-1,-1 0 1,0 0 0,1 0 0,-1 0-1,0 1 1,1-1 0,-1 0 0,0 0-1,1 0 1,-1 0 0,0 0 0,1-1-1,-1 1 1,0 0 0,1 0-1,-2-1 1,-10-3 4,5-1 22,-43-56 23,40 43 10,-2-17-12,-13-65 1,23 66 51,6-22-26,15-69-1,-7 88 40,75-132 44,-84 165-139,-1 0 1,1 0-1,0 0 0,0 1 0,6-7 0,11-9 40,28-21 1,-27 25-40,33-16 1,-54 31-21,3-1 9,-1-1 0,1 1-1,0 0 1,0 0 0,0 0 0,0 0 0,-1 0-1,2 1 1,3-1 0,13-2 22,0 0-1,28 2 1,-23 3-14,44 9-1,-65-10-5,1 0 0,-1 0-1,1 0 1,-1 1 0,0-1-1,6 4 1,44 25 40,54 39-1,-105-67-46,0 0 0,0 1-1,0-1 1,0 1 0,-1 0-1,1-1 1,-1 1 0,3 5 0,54 84 29,-3 20-22,-52-102-6,1 0 0,-2 0 1,3 11-1,56 257 28,-56-219-19,3 97-1,-4 8-1542,-4-131-6131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7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2583 151 7088,'-12'-14'13,"9"10"2,-1 0-1,1 0 1,-1 1-1,0-1 1,0 1-1,0 0 1,-9-5-1,-23-13 92,-52-20 0,55 31 282,-155-20 127,144 29-295,-217 18 66,204-9-172,-238 48 36,235-40-76,-247 86 23,291-96-81,1 0-1,-19 11 1,34-17-16,-168 92 46,-6 22-30,107-64 19,-85 76 4,18 2-26,134-128-13,-48 53 28,-166 226 15,207-270-38,1 0 0,0 1 0,-9 20 0,-45 118 15,19 1-14,40-143-4,-1 1 0,1 0 0,0 0 0,0-1 0,1 1 0,1 10 0,-1-17-2,1 43 6,9 51 1,-1-52-4,17 50-1,-26-92-2,3 8 3,0 1 0,0-1-1,1 0 1,7 12 0,160 259 14,-164-268-15,0 0-1,2 0 1,12 13 0,-20-24-2,133 135 6,22-10 0,-138-111 4,32 18 0,324 176 24,-299-171 21,265 109 28,-327-140-63,-1-2 1,25 6-1,110 20 45,-5-20-38,-142-10-27,7 0 11,0 0 1,0 0-1,0 0 0,0-1 1,10-2-1,101-26 61,-9-16-44,-67 22 39,170-111 41,-205 130-80,-1 0 0,1-1 0,-1 0 0,9-9 0,81-88 112,-13-18-68,-53 65 149,102-252 100,-109 240-66,70-296 105,-89 346-277,0 0-1,0-24 1,-4 41-83,12-187 252,-16 2-161,3 171-25,0-1 1,-6-25 0,-28-116 133,-12 22-127,44 125-31,-1 0-1,0 0 1,-9-12 0,-142-198 183,149 211-183,-1 0 0,-16-14 1,-72-57 83,62 57-103,-37-17 0,63 35 2,0 1 0,0 0 1,-15-5-1,22 8-25,-116-31 105,-8 12-66,117 17-22,-1 2 1,1-1-1,-1 1 0,-13 2 1,-109 16 68,2 19-55,78-17 36,-198 98-1685,120-56-6868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7:4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504 722 8072,'-2'-8'-75,"0"-5"243,-1 1 0,-1 0 0,-5-14-1,7 22-79,1 0-1,-1 1 1,0-1-1,0 1 1,-1 0-1,1-1 1,-1 1-1,1 0 1,-1 0-1,0 1 0,0-1 1,-1 1-1,1-1 1,0 1-1,-6-3 1,-1 1-45,-29-8 126,26 9-131,-154-41 273,115 26-278,33 9 41,-4-8-23,-33-31 0,44 32 24,9 11-57,-3-7 3,0 0 1,1-1 0,0 1 0,1-1 0,0 0-1,1 0 1,-3-26 0,3 9 28,2-1 0,1 0-1,2 0 1,0 1 0,9-36 0,-5 53 11,-1 8-48,0 0-1,0 0 1,0 0-1,1 0 1,0 1-1,0 0 1,0 0-1,0 1 1,1-1-1,-1 2 1,1-1-1,0 1 1,0 0-1,11-2 1,-5 1-5,-9 2-6,0 0 1,-1 0-1,1 1 1,0-1 0,0 1-1,0 0 1,0 0-1,-1 0 1,1 1-1,4 0 1,18 5 13,32 9 0,-44-6-8,18 19 4,-27-22-12,0 1 1,-1-1-1,0 0 1,0 1-1,4 11 1,-1 2-2,-2 1 1,0 0 0,-2 0 0,0 0 0,-1 24-1,-2-11-4,-1-17 2,-1 18-5,-1-1 1,-2 1-1,-13 46 1,-36 88-36,41-133-9,-49 160-21,51-155-7,-7 23 34,-40 162-239,44-150 236,10-45-91,6 109-59,3-116 47,4-2 84,1-1 1,21 31-1,-30-50 57,0-1-1,0 0 1,0 0-1,0 1 1,0-1-1,0 0 1,1 0-1,-1 0 1,0 0-1,3 1 1,16 9-323,-1-2 0,1 0 0,35 10 0,11-1-5586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7:4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127 160 7000,'-20'0'637,"18"0"-41,2-4-44,0-2-437,0 0 1,1 1-1,0-1 0,0 0 1,0 1-1,1-1 1,0 1-1,0-1 0,0 1 1,1 0-1,-1 0 0,1 0 1,1 0-1,6-8 0,-1 4 52,-1 1-1,2 0 1,-1 0-1,1 1 1,0 0-1,21-9 1,-25 13 100,-12 15 61,2-4-307,2-5-4,0 1 1,0-1-1,-1 0 0,1 1 0,-1-1 0,-5 4 0,-16 16 49,-1-1 1,-1-1-1,-41 24 0,19-18-40,38-22-1494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6728,'1'4'-39,"0"7"30,-1-1 0,0 1 0,-1 0-1,-2 13 1,-1 28-8,2-31 16,1-11 2,1 0 1,0 0-1,0 1 0,3 13 1,21 105 15,-16-105 31,-2-10-19,-1-3-12,0 1-1,0-1 0,1-1 1,1 1-1,0-1 0,0 0 1,11 10-1,-13-15 24,-2-1-18,1 0 1,-1 0 0,1-1-1,0 1 1,0-1-1,1 0 1,-1 0 0,1 0-1,-1-1 1,1 0 0,0 0-1,0 0 1,0 0-1,0-1 1,0 0 0,0 0-1,1 0 1,6 0-1,-5-2 17,0 0 0,0 0-1,-1 0 1,1-1-1,0 0 1,-1 0-1,1 0 1,-1-1-1,8-4 1,-1 1-10,-8 4-5,-1 0-1,0-1 1,0 1 0,0-1-1,-1 1 1,1-1-1,-1 0 1,1-1 0,2-3-1,10-10 115,21-31 0,-31 34 49,-3-4-84,0-1 0,-1 1 1,-1 0-1,0-1 0,-5-33 1,3 46-68,0-1 0,-1 1 1,1 0-1,-1 1 0,-1-1 1,1 0-1,-1 1 0,0-1 1,0 1-1,-1 0 0,-7-9 1,10 13-28,0 1 1,0-1 0,0 0-1,0 1 1,0-1 0,0 1 0,0-1-1,0 1 1,0-1 0,0 1-1,0 0 1,-1 0 0,1-1-1,0 1 1,0 0 0,0 0-1,0 0 1,-1 0 0,1 0 0,0 1-1,0-1 1,-2 1 0,-1 0 13,0-1-10,0 2 1,-1-1-1,1 0 0,0 1 0,0 0 0,0 0 0,0 0 0,0 1 0,0-1 0,0 1 0,1 0 1,-6 5-1,1 2 1,0-1 0,-12 18 0,12-15-9,-5 11 35,-54 116 10,57-108-35,-4 42 4,13-62-19,0-1 1,1 1 0,0 0-1,1-1 1,2 12 0,0-11-2,0 0 1,1 0 0,1 0 0,0-1-1,0 0 1,1 0 0,0-1-1,13 16 1,-4-10-13,8-2 5,0 0 1,29 11-1,-29-19-24,113-9-7,-106-1 13,118-41-14,-121 34 0,89-60-14,-98 56 28,61-80-10,-74 89 31,1-1 0,-1 1 0,-1-1 0,0 0 0,4-11 0,2-2 1,26-55-14,-30 63 16,6-15-17,2 1 0,24-39 0,-37 65 18,0 0 0,0 1 0,-1-1 0,1 1-1,0-1 1,0 1 0,0-1 0,0 1 0,0 0 0,0-1 0,0 1-1,0 0 1,0 0 0,0-1 0,0 1 0,0 0 0,0 0 0,0 0 0,0 0-1,2 1 1,1-1-2,27 2-2,-16 3-7,-1 5 10,-1-1-1,0 2 1,-1 0-1,17 19 1,-13-8-11,55 111-7,-29-39-14,-6-12 8,-25-56 23,4 7-70,17 57-1,-31-86 8,1-21-169,-1-24 166,-1 38 65,0-17-31,0 1 0,2-1 0,7-37 0,-5 42 29,17-38-27,-5 20 21,3 0 0,0 2 0,42-51 0,-48 68 12,0 1-1,17-12 1,-20 18 0,0 0 0,0 0 0,1 2 0,13-7 0,-16 9 0,1 0 0,0 1 0,0 0 0,0 0 0,18-1 0,-19 3 0,-1 0 0,1 1 0,-1 0 0,1 0 0,-1 0 0,0 1 0,10 4 0,-9-3 0,0 1 0,-1 0 0,1 1 0,-1-1 0,-1 1 0,10 9 0,-5-4 0,-1 2 0,0-1 0,9 15 0,-8-9 0,18 37 0,-2 19 0,-10-7 0,-13-42-8,-2-1 1,0 1-1,-1-1 1,-2 1-1,-5 43 0,0-78-68,6-7-928,3 0-3982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3864,'11'-25'2,"0"-5"5,4-7 5,2 1 0,32-50 0,-37 69-10,-7 9 0,1-1 0,0 2-1,1-1 1,13-12 0,1 1 3,33-24-1,-40 38 4,3 2-3,0 2-1,0 0 0,23 2 1,-19 3 9,-9 1-10,0 1 0,-1 0 0,1 0 0,-2 1 0,1 1 0,10 9 0,-8 1 23,4 21-8,14 48 1,-27-72 1,0 0 0,4 31 0,-5-18-11,12 71 38,1-20-7,8 47 57,-23-116-44,-1 4 17,0-11 1,-2-10-12,-8-30-543,-2-8-1990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3864,'9'-34'0,"8"-29"0,33-98-56,-39 136 204,-11 23-8,1 1 55,-1 0 0,1-1 0,0 1 0,0 0 0,-1 0 0,1 0 0,0 0 0,0 0 1,1 0-1,-1 0 0,0 0 0,1-1 0,0 4-183,0 1 0,0-1 0,-1 0 0,0 1-1,1-1 1,-1 1 0,0-1 0,0 1 0,0 0 0,-1-1 0,1 1 0,-1 0 0,1-1 0,-1 1 0,0 0 0,0 3 0,0 0 3,1 0 1,0 1 0,0-1 0,1 0-1,3 10 1,-1-6 7,-1-3-8,0-1 0,0 1 1,0-1-1,1 0 0,0 0 0,0 0 0,1 0 1,0-1-1,0 1 0,0-1 0,9 7 0,-11-9 12,1 6 8,14 34 202,-11-25-105,1 0 0,0 0-1,1-1 1,23 31 0,-25-39-117,12 17 79,-10-9-54,0-1-1,0 1 0,-2 0 1,8 28-1,-12-33-31,2 36 43,-6 133 113,1-115-96,1 30 164,-1-95 71,2-5-210,5-24 7,-1 0 0,-1 0 0,1-41 0,-1 26-15,3-44 33,26-111 160,-29 173-264,4-49 79,-5 10-32,16-149 99,-11 178-91,-6 25-60,-3 9-7,1 0 0,-1 1 0,1-1 1,-1 0-1,1 0 0,0 1 0,-1-1 1,1 0-1,0 0 0,-1 1 1,1-1-1,0 1 0,0-1 0,-1 1 1,1-1-1,0 1 0,2-1 0,1-2 4,3-2-1,-5 4-1,0-1 0,1 1-1,-1 0 1,0 0 0,1-1-1,-1 1 1,1 1 0,-1-1-1,1 0 1,4 0 0,12-2 10,0 0 0,0 2 0,1 0 0,-1 1 0,0 2 0,31 4 0,-2 6-7,-31-3 0,23 21-1,-31-21-5,0 0-1,-1 1 0,9 12 1,-8-7-2,0 1 1,-2-1 0,0 1 0,-1 1 0,5 19-1,-8-14-4,-6-1 3,0 1 0,-11 36 1,5-40-18,-53 56-5,48-62-8,-1-4 19,-1 0 0,1-1 0,-1 0-1,-1-1 1,1-1 0,-28 5 0,31-8 9,9-2 1,0 1 0,0-1 1,0 0-1,0 0 1,0 0-1,0 0 0,0-1 1,-6-1-1,-47-9-17,55 10-10,0 1-1,0-1 1,0 0 0,0 0-1,1 0 1,-1 0 0,0-1-1,1 1 1,-1 0-1,1-1 1,-1 1 0,1-1-1,0 1 1,-1-1 0,1 0-1,0 0 1,0 1 0,0-1-1,1 0 1,-2-3 0,0 0-596,-7-15-5580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7264,'37'107'-279,"-15"-53"151,6 15 103,0 11 25,-4 10 0,15 100 32,-35-161-39,34 163 462,-37-187-483,1-1 0,-1 0 1,0 1-1,-1-1 1,1 1-1,-1 0 0,0-1 1,0 1-1,0-1 0,0 1 1,-1-1-1,0 1 0,0-1 1,-2 6-1,-5 7-4445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5744,'2'2'32,"4"5"9,-5-5 239,12-4-172,5-4 55,2 3-44,0 1 0,0 1-1,-1 0 1,1 2 0,0 0 0,38 8 0,-49-6-19,1 0 1,-1 0-1,0 1 1,0 1-1,0-1 0,-1 1 1,13 10-1,-12-9-26,6 8 313,6 13-121,26 46 0,-32-44 71,11 32 0,-14-33-144,17 32 1,-14-33 86,-3 1-1,17 49 1,-28-75-119,-1 12 316,-5-16-443,0-1 0,0 0 0,0 0 0,1 0-1,-1-1 1,1 1 0,0-1 0,0 0 0,0-1-1,1 1 1,-1-1 0,-2-5 0,-5-8 13,-12-26 1,23 43-48,-6-12 34,1 0 1,1 0-1,0-1 1,1 0-1,0 0 1,0-20-1,1 17-12,1-7 78,5-1-55,0 0-1,11-32 1,-5 38 30,6 0-39,2 1-1,24-20 1,-24 27 24,14 0-20,48-10 1,-55 19 6,15 7-17,44 10 1,-60-6-4,10 13-9,45 35 0,-58-35 3,66 102 11,-72-97-24,-7-12-3,3 8-1,-1 1 1,0-1-1,9 40 1,-9-17 1,-5-8-3,-5-35-2,0-1-1,0 1 1,0-1-1,-1 1 1,1-1 0,-1 0-1,1 1 1,-1-1-1,0 0 1,0 0 0,0 1-1,0-1 1,-1 0-1,1 0 1,0 0 0,-1 0-1,0-1 1,1 1-1,-1 0 1,0-1 0,0 1-1,0-1 1,0 1-1,0-1 1,0 0 0,0 0-1,0 0 1,-1 0 0,1 0-1,0-1 1,-1 1-1,1-1 1,0 1 0,-1-1-1,1 0 1,-4 0-1,-3 0 2,1 0 0,-1 0 0,0-1 0,1 0 0,-1-1 0,1 0 0,-1 0 0,-10-5 0,10 0 5,-38-56 2,38 47-1,-15-80 9,24 74-3,30-104 4,-18 101-4,60-78 3,-54 87-10,32-15-1,-36 24-5,1 1 0,21-7 0,-20 9 1,0 0-1,20-2 1,-19 5-1,0 0-1,19 2 1,-19 1-1,0 0 0,22 7 0,-22-4 0,0 0 0,24 13 0,-26-10 0,-1 0 0,0 1 0,15 13 0,-16-11 0,0 2 0,22 26 0,-25-25 0,-1-1 0,0 2 0,9 18 0,-10-13 0,-1-1 0,5 22 0,3 29 0,-5-18 0,-4-13 0,-5-36 0,-1-1 0,1 1 0,0-1 0,-1 1 0,1-1 0,0 1 0,1-1 0,-1 0 0,3 4 0,-2-4 1,-1-1 0,1 1 0,0-1 1,0 0-1,0 0 0,0 0 0,0 0 1,0 0-1,0 0 0,0 0 0,0-1 1,0 1-1,1-1 0,2 1 0,34-2-789,-27 1-28,46-4-7110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7352,'53'-9'0,"-2"3"0,9 8 0,-25 3-13,0 1 0,0 1 0,44 16 0,-59-17 9,-11-3 0,-1 0 0,0 0 0,1 1 0,-1 0 0,8 6 0,12 7-8,-1 1 0,0 2 1,45 43-1,-38-17 11,-11-5 12,-15-26 1,0-1 0,1 0 0,21 24-1,-26-35 27,3 0 4,0-6 12,-1-1-30,1-1-6,-1 0 0,1 0 0,-1-1-1,0 0 1,-1 0 0,1-1-1,-1 1 1,6-12 0,43-87 123,-46 82-73,36-197 101,-27 169-123,-12 42-38,-5 9-8,0 0 0,0-1 0,0 1 0,1 0 1,-1 0-1,0 0 0,0 0 0,0-1 0,1 1 0,-1 0 0,0 0 1,0 0-1,1 0 0,-1 0 0,0 0 0,1 0 0,-1 0 0,0 0 1,0 0-1,1 0 0,-1 0 0,0 0 0,0 0 0,1 0 1,-1 0-1,0 0 0,0 0 0,1 0 0,-1 0 0,0 0 0,0 0 1,1 1-1,-1-1 0,0 0 0,0 0 0,1 0 0,-1 0 1,0 1-1,0-1 0,0 0 0,0 0 0,1 0 0,-1 1 0,2 1 1,0 1-1,0-1 0,-1 1 0,1-1 1,-1 1-1,0-1 0,1 1 0,-1 0 1,1 5-1,5 46-16,3 75-1,-1-44-53,0 36-12,-11 154-137,-6-180 194,3-57-34,-35 131-16,29-141 29,-6 3 16,-40 51 0,40-67 11,3-5 14,-1-2 1,-1 0-1,-25 10 0,24-16 0,-24-7 4,32 3 1,1 0 0,0 0 1,0-1-1,-8-4 0,9 3 2,0-1-1,0 0 1,0 0 0,0-1-1,1 0 1,0 0 0,0 0-1,-7-12 1,12 17 0,1 1 1,-1-1 0,1 0-1,-1 0 1,1 0 0,-1 0-1,1 0 1,-1 0 0,1 0-1,0 0 1,-1 0 0,1 0-1,0 0 1,0-2 0,-2-30 35,3-40 1,4 46 109,58-128 77,-44 121-11,112-123 96,-100 130-36,140-94 110,-134 99-104,157-64 92,-157 74-192,-37 12-180,35-9 78,1 1 1,0 2-1,59-2 0,19 1-1179,-66 2-4919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3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8608,'0'0'0,"-14"33"0,-27 65 0,-22 32-24,-23 14 24,-2 3-5960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4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7624,'5'5'17,"0"1"1,-1 0-1,1 1 1,-1-1-1,0 1 1,0-1-1,-1 1 1,0 0 0,-1 0-1,1 1 1,1 8-1,5 12 34,15 35 160,78 262 758,-100-319-881,1 1 16,-2-5-25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4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7352,'0'0'0,"11"12"160,5 2 0,7 2-120,10 0 8,13 8-48,1-2-5344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4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4128,'-1'3'0,"12"31"0,40 138 274,-13-41-23,-35-122-180,0 0 1,1 0-1,0 0 0,1-1 0,5 9 1,-7-12-38,0 0 18,1-1 0,-1 1 0,1-1 0,0 0 1,0 0-1,0 0 0,1 0 0,5 3 0,11 9 172,-11-8-107,0-1 0,0 0 0,0-1 0,13 6 0,-21-12 10,-1 1-109,-1-1 0,1 0 0,0 0 0,-1 0 0,1 1 0,0-1 0,0 0-1,-1 0 1,1 0 0,0 0 0,0-1 0,-1 1 0,1 0 0,0 0 0,-1 0 0,2-1 0,25-42 325,-13 19-27,20-25 1,80-94 614,-75 98-842,-22 30 99,74-40 71,-72 48-118,3 4-77,-1 1 1,31 1-1,-34 5 31,-3 4-62,0 0-1,0 0 1,20 16 0,-23-10 27,0 5-37,-2 0-1,0 1 1,-2 0 0,0 0 0,6 24 0,-12-32-17,12 89 19,-4-54-1203,-6-23-4708</inkml:trace>
  <inkml:trace contextRef="#ctx0" brushRef="#br0" timeOffset="1">1242 0 6104,'13'14'11,"-11"-11"1,1 0-1,-1-1 1,0 2 0,0-1-1,0 0 1,0 0 0,-1 0-1,1 1 1,1 6 0,36 106 153,-12-17 215,-2-12-148,16 95 237,-17-103-330,-21-71-128,85 222 361,-70-192-306,-17-35-52,-3-7-1,-5-17-942,-3-4-3731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4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6280,'34'-54'29,"-20"39"-26,-10 12-3,0 0 0,1 1 0,-1-1-1,1 1 1,-1 0 0,1 0 0,0 1 0,-1-1 0,1 1 0,6 0 0,13-5-6,15-2 5,-4 5 2,-28 4 2,1 1-1,-1 0 1,1 0 0,-1 0-1,13 7 1,-18-8 1,10 7 63,-2 2-44,-1 1 0,0 0 0,0 1 0,6 12-1,-8-5 152,1 19 47,-2 1 0,4 70-1,-10-93-184,0-11-9,0-1 1,-1 1-1,1 0 0,-1 0 1,0-1-1,0 1 0,0 0 0,-3 4 1,1 1 41,-1 1 1,-1-1-1,0-1 1,0 1-1,-1-1 1,-1 0-1,1 0 0,-1-1 1,-9 9-1,8-10-34,6-5-19,0 0 0,0-1 0,0 1 0,0 0 0,0-1 0,-1 0 0,1 0 0,0 0 0,-1 0 0,1 0 0,-1 0 0,-2 0 0,-5 2 33,-1-2 0,1 1 0,0-1 0,-1-1 0,1 0 0,-1 0 0,1-1 0,-20-4 0,-4-7-1075,0 1-4214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5832,'26'30'0,"0"12"0,2 17 0,0 27 34,-20-60-11,0-1 0,1 1 0,15 27 0,-21-49-10,0-1 0,0 1-1,0-1 1,1 1-1,-1-1 1,1 0 0,0 0-1,0-1 1,0 1-1,0-1 1,0 0 0,8 3-1,-5-2 7,-1 0 5,0-1 0,0 0 0,1 0 0,-1 0 1,0 0-1,1-1 0,-1 0 0,1-1 0,7 1 0,-7-1-1,0 0 10,-1 0 0,1 0 1,-1 0-1,0-1 0,1 0 0,-1-1 0,0 1 0,0-1 1,0-1-1,7-2 0,8-3 174,-13 5-140,0-1-1,0 0 0,-1 0 1,1-1-1,-1 1 1,0-2-1,0 1 0,0-1 1,-1 0-1,6-7 1,34-62 549,-45 74-587,1 0-1,-1 0 1,1 0 0,0 1 0,-1-1 0,1 0 0,0 0-1,-1 1 1,1-1 0,0 1 0,0 0 0,-1-1 0,1 1 0,0 0-1,0 0 1,2 0 0,-3 0 7,1 0-9,0 0 1,0 0-1,0 0 0,0 0 0,0 0 0,0 0 0,0 1 0,0-1 0,0 1 0,0-1 0,0 1 0,0 0 1,4 2-1,3 1 27,48 22 127,44 27-24,-79-41-125,1-2 0,0 0 0,0-2 0,30 7 0,-36-10-22,69 16 60,-60-16-60,2 2-5,-8-3 1,39 4 0,8-2 6,-47-5-11,34-3 1,-27-2-3,0-2 1,49-17 0,-74 22-1,22-11-4,-7-1 4,0-2 1,-1 1-1,25-31 0,-29 24-5,-1-11 3,-1-1-1,6-39 1,-14 41-2,-2 16 4,1 3 0,-1-1 0,-1 0 1,0 0-1,-1 0 0,0 1 1,-1-1-1,0 1 0,-1-1 1,-6-11-1,10 24 1,-66-131-9,48 107 9,2 11 0,3 9 0,12 4-1,1 1 1,-1-1 0,0 1-1,0-1 1,0 0 0,1 1 0,-1 0-1,0-1 1,1 1 0,-1-1-1,1 1 1,-1 0 0,1 0-1,-1-1 1,1 1 0,-1 0-1,1 0 1,-1-1 0,1 1-1,0 0 1,0 0 0,-1 0 0,1 0-1,0 0 1,0 1 0,-2 30-13,2-23 11,6 126-85,-2-95-2,15 104-72,-15-113 137,13 68-167,-13-83 137,0 0-1,2 0 0,0-1 0,15 29 1,-14-32 14,0-1 1,2 0 0,-1 0-1,1-1 1,15 13 0,-16-17 29,22 12-40,-2-5 14,53 31-71,-58-25-914,-13-8-3919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4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7352,'16'1'-16,"1"0"0,19 5-1,49 6-62,45-9 0,118-7-122,79-3 138,-208 5-718,-1-1-3119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6:4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36 159 6640,'4'4'-2,"-3"-4"1,-1 1 0,1 0 0,-1-1 0,1 0 0,-1 1 0,1-1 0,-1 1 0,1-1 1,-1 0-1,1 1 0,-1-1 0,1 0 0,0 1 0,-1-1 0,1 0 0,0 0 0,-1 0 1,1 0-1,0 1 0,1-2 2,-1 0 1,0 0-1,0 1 1,1-1-1,-1 0 0,0 0 1,0 0-1,0 0 1,0-1-1,0 1 1,0 0-1,0 0 0,1-3 1,0 0 103,4-4 40,-3 6 77,4-1 26,-5 2 316,0 1-296,6 0-16,-8 1-239,1-1 0,-1 0 0,0 1 0,1 0 0,-1-1 0,1 1 0,-1-1 0,0 1 0,0-1 0,1 1 0,-1 0 0,0-1 0,0 1 0,0 0 0,0-1 1,0 1-1,0-1 0,0 1 0,0 0 0,0-1 0,0 1 0,0 0 0,0-1 0,0 1 0,0 0 0,-1-1 0,1 1 0,0-1 0,0 1 0,-1 0 0,1-1 0,0 1 0,-1-1 0,1 1 0,-1-1 0,1 1 0,0-1 1,-1 0-1,0 1 0,1-1 0,-1 1 0,-2-1 7,0 0 0,0 0 1,1 0-1,-1-1 0,0 1 0,0-1 1,1 1-1,-1-1 0,0 0 1,1 0-1,-1 0 0,1-1 1,-1 1-1,1-1 0,0 1 0,-1-1 1,1 0-1,0 0 0,0 0 1,0 0-1,1 0 0,-3-2 0,0-2 12,0 0 0,1 0 0,0 0 0,0 0 0,0 0 0,1 0-1,-1-1 1,2 1 0,-3-9 0,2 6 52,0 3-7,1 1 0,0-1 0,0 1 0,1-1 0,-1 1 0,1-9 0,15 11-1157,-2 1-5120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1:4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917 153 1712,'-26'-22'84,"-1"1"0,-1 0 1,-1 3-1,-60-30 0,66 41 104,-113-8 88,106 17-49,-16 7-72,-52 16-1,71-12 34,-108 72 70,110-65-125,8-5-63,-7 7 27,0 1-1,-35 45 1,-2 18 135,60-84-213,-1 0-1,1 0 1,0 0 0,0 1 0,0-1 0,0 0-1,0 0 1,0 1 0,1-1 0,-1 0 0,1 1-1,-1-1 1,1 0 0,0 5 0,0 1 19,1 19 26,4-18 97,3 0-116,0-1-1,1 0 1,1 0 0,-1-1-1,1-1 1,0 0-1,1 0 1,-1-1 0,1 0-1,0-1 1,1 0 0,13 3-1,-14-5-7,0-1-1,1 0 1,-1 0 0,1-1-1,-1 0 1,1-1 0,-1-1-1,14-3 1,-11 3-10,11-3 48,0-1-1,-1-1 1,45-18-1,-46 15-48,5-3 88,-5-1-259,0-2 0,-2 0 0,31-29 0,3-11-3435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656 604 7984,'-19'1'0,"-18"3"1,-17 11 4,-11 10-3,-72 43 4,111-51 28,-109 91 20,109-83 20,17-15-46,-13 14 19,2 1 0,0 0 0,-24 43 0,3 12 114,40-68 7,2-9-145,1 1 0,-1 0 0,1 0 0,0-1 0,0 0 0,0 1 0,1-1 0,-1 0 0,1 0 0,0 0 0,0 0 0,0 0 0,0-1 0,0 1 0,0-1-1,1 0 1,-1 0 0,1 0 0,0-1 0,5 3 0,3 0 23,1 0 0,-1-1-1,1 0 1,19 1 0,-10-5 155,14-7-65,38-14 0,-52 11-9,-12 4-81,6-3-8,0-1 0,0-1 0,-1-1-1,-1 0 1,17-20 0,107-144 279,-125 160-303,12-21 103,0-3 19,-24 41-133,-1 0 0,0 0 0,0 0 0,0 0 0,0 0-1,0 0 1,1 0 0,-1-1 0,0 1 0,0 0 0,0 0 0,0 0 0,0 0 0,1 0 0,-1 1 0,0-1-1,0 0 1,0 0 0,0 0 0,0 0 0,1 0 0,-1 0 0,0 0 0,0 0 0,0 0 0,0 0-1,0 0 1,0 0 0,0 0 0,1 1 0,-1-1 0,0 0 0,0 0 0,0 0 0,0 0 0,0 0 0,0 0-1,0 0 1,0 1 0,0-1 0,0 0 0,0 0 0,0 0 0,0 0 0,0 0 0,0 1 0,0-1-1,0 0 1,0 0 0,0 0 0,3 10 29,-1 35 68,-3-13-55,5 132 99,6-106-128,-9-56-13,-1-1 0,0 1 0,1 0-1,-1-1 1,1 1 0,-1-1 0,1 1 0,0-1-1,0 1 1,-1-1 0,3 3 0,6 7 4,1 0 0,0-1 1,1 0-1,0-1 0,21 14 1,-9-14 12,109 16 8,-106-25-7,13-7-4,54-18 1,-90 24-16,0 0 1,0-1 0,0 1-1,0 0 1,-1-1 0,1 0-1,2-2 1,28-22 15,51-55 0,-64 52 10,8-21-6,21-61 0,-39 76 5,18-142 11,-28 141-3,-24-149 20,15 147-15,-47-152 17,44 157-10,-39-84 22,49 112-56,-1 0 1,0 0-1,0 1 0,0-1 1,0 1-1,0 0 0,-1 0 1,0 0-1,0 0 0,-8-5 1,6 5-1,5 3-6,-1 0 0,0 0 0,0 1 1,0-1-1,0 1 0,1-1 0,-1 1 0,0 0 1,0 0-1,0-1 0,0 1 0,0 1 0,0-1 0,0 0 1,0 0-1,0 1 0,0-1 0,1 1 0,-1 0 1,-3 1-1,3-1 3,-4 5 65,-1 16-20,-10 39-1,14-36 20,3 134 26,8-67 5,-4-63-90,-1 0-6,11 51 50,29 81 3,-15-69 5,18 51-19,-1-24 0,-35-94-33,1-1 0,1-1 0,20 29 0,-29-48-7,0 0 0,0-1 0,1 0 0,-1 0 1,1 0-1,7 5 0,-3-2-4,-7-6-2,-1 1 0,1-1 0,-1 0-1,1 1 1,-1-1 0,1 0 0,-1 0-1,1 1 1,-1-1 0,1 0 0,0 0-1,-1 0 1,1 0 0,-1 0 0,1 0 0,-1 0-1,1 0 1,0 0 0,-1 0 0,1 0-1,-1 0 1,1 0 0,-1-1 0,1 1-1,0 0 1,-1 0 0,1 0 0,-1-1 0,1 1-1,-1 0 1,1-1 0,0 0 0,11-13-934,-11 11 261,14-17-7235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1:4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5560,'16'1'2,"-11"0"3,-1-1-1,0 1 0,0 0 0,0 0 0,0 1 1,8 3-1,61 29 40,-59-23 16,-1 4-25,-1 0 0,21 33 0,-26-29 133,1 16-10,-1 0 0,-2 0 0,1 56 0,-10-44-116,-2-3 140,-11 119 47,5-45 158,2-12-148,8 3-7,2-102-189,1 1 0,0-1 0,0 0 0,1 1 0,0-1 0,0 0 0,4 9 0,-1-3-3,-1 0 197,-3-11-212,-1 0 0,1 0-1,0 1 1,0-1 0,-1 0-1,1 0 1,1-1 0,-1 1 0,0 0-1,0 0 1,1 0 0,-1-1 0,1 1-1,-1-1 1,1 1 0,0-1 0,0 0-1,0 1 1,2 0 0,1-3 148,0-1-113,1-1-32,-1 0-1,1 0 1,-1-1-1,0 1 1,0-1-1,0 0 0,-1-1 1,1 1-1,6-9 1,-5 6 24,0 0-24,0-1-1,0 1 1,0-1 0,-1 0-1,0 0 1,-1-1-1,0 1 1,0-1-1,4-16 1,45-187 454,-50 201-458,2-3 37,0-1 0,10-18 0,11-25 146,-21 53-86,2 3-97,0 1-1,1 0 1,-1 0-1,0 1 1,0 0-1,7 1 1,-12-1-18,15 4 95,-3 1-73,-1 2 1,0 0-1,0 0 0,18 16 0,-17-7 47,10 23-19,-2 1 0,22 55 0,-39-80-51,9 35 13,-4-12-5,2-1-9,0-9 1,-1-11-3,-10-16-2,0 0 0,0 0 0,0 0 0,0 0 0,0 0 0,1-1 0,-1 1 0,0 0 0,0-1 0,1 1 0,-1-1 0,2 1 0,28-3 0,18-10 0,-36 7 0,0 0 0,17-11 0,-16 8 0,0-1 0,17-16 0,-16 12 0,-2 0 0,15-19 0,-11 9 0,16-27 1,-9 6 3,18-49 0,-40 88-3,1 0 1,-1-1-1,0 1 1,-1-1-1,1 1 1,-1-1-1,1-7 1,-1-1-1,2-17 11,-2 30-12,-1 1 1,0 0-1,0-1 1,0 1-1,0 0 1,0-1-1,0 1 1,0 0-1,0-1 1,0 1-1,0 0 1,0-1-1,0 1 1,0 0 0,0-1-1,0 1 1,-1 0-1,1-1 1,0 1-1,0 0 1,0 0-1,0-1 1,-1 1-1,1 0 1,0-1-1,0 1 1,-1 0-1,1 0 1,0 0-1,0-1 1,-1 1-1,1 0 1,0 0-1,-1 0 1,1-1-1,0 1 1,0 0-1,-1 0 1,1 0-1,0 0 1,-1 0-1,1 0 1,-1 0-1,1 0 1,0 0-1,-1 0 1,1 0-1,0 0 1,-1 0-1,1 0 1,0 0-1,-1 0 1,1 0-1,0 1 1,0-1-1,-1 0 1,1 0-1,0 0 1,-1 0-1,1 1 1,-5 6 7,-11 25 4,-5 27-8,15-39-1,-4 34-1,8-35-1,1-1-1,2 27 1,0-33-1,1 1 0,0 0 0,8 24 0,-6-26 0,1 0 0,0-1 0,1 1 0,7 9 0,-8-10-2,2-2 1,-1 1 0,2-1 0,-1 0 0,1 0-1,0-1 1,0 0 0,1 0 0,0-1-1,0 0 1,13 6 0,59 25-12,-79-36 11,0 0 0,0-1 0,0 1 0,0 0 0,1-1 0,-1 1 0,0-1 0,0 0 0,0 1 0,1-1 0,-1 0 0,0-1 0,0 1 0,3-1 0,4 0-2,-5 1 4,0 0 0,0-1-1,0 0 1,-1 1-1,1-1 1,5-2 0,-4 0 0,0-1 0,0 1 0,0-1 0,0 0 0,-1 0 0,0-1 0,0 1 0,0-1 0,6-9 0,-8 11 1,-1 2 0,0 0-1,-1 0 1,1 0-1,0 0 1,-1 0 0,1 0-1,-1 0 1,1-1 0,-1 1-1,0 0 1,1 0-1,-1-2 1,2-5 2,-1 0-1,0 1 1,0-1-1,0 0 1,-1 0-1,0 0 1,-1 0 0,0 0-1,0 0 1,-1 1-1,0-1 1,0 0-1,0 1 1,-6-11 0,-90-185 101,60 137-32,30 54-102,3 5-171,0-1-1,0 1 1,1-1 0,0 0 0,-3-11-1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1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25 371 7712,'-10'120'259,"1"-36"-80,7-57-153,-1 54 263,3-63-231,-1 30 163,3-1 1,1 0-1,16 71 1,-17-104-114,1 0 59,1 1 0,7 19 0,-10-34-154,0 1 0,-1-1-1,1 1 1,-1-1-1,1 1 1,0-1 0,0 1-1,-1-1 1,1 0-1,0 1 1,0-1 0,-1 0-1,1 0 1,0 0-1,0 1 1,0-1 0,-1 0-1,1 0 1,0 0-1,0 0 1,0 0 0,-1-1-1,1 1 1,1 0-1,-1 0 8,0-1-11,1 1 0,-1 0 0,1-1 0,-1 0 0,1 1 0,-1-1 1,1 0-1,-1 0 0,1 1 0,-1-1 0,0 0 0,1-1 0,-1 1 0,0 0 0,0 0 0,0 0 0,1-3 0,17-30 93,10-44-1331,2-11-5024</inkml:trace>
  <inkml:trace contextRef="#ctx0" brushRef="#br0" timeOffset="1">113 0 5384,'0'0'0,"9"13"0,15 32-8,26 41 8,13 3-16,4-20 16,2 0-3544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1:4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1 5920,'-4'0'0,"1"0"0,-1 1 0,1 0 0,0 0 0,-1 0 0,1 0 0,0 1 0,-3 1 0,-10 5 0,-3-2-5,9-3-4,0 0 1,0 1-1,-18 10 0,-108 66-29,107-60 53,-118 103 34,118-98 86,-86 91 76,99-95 10,7-7-138,1 2-1,1-1 1,-9 25 0,15-39-70,1-1 0,0 1 0,0-1 0,0 1 0,-1-1 0,1 1 1,0 0-1,0-1 0,0 1 0,0-1 0,0 1 0,0 0 0,0-1 0,0 1 0,1-1 0,-1 1 1,0-1-1,0 1 0,0 0 0,1-1 0,-1 1 0,1 0 0,2 5 29,2-1 0,-1 1 1,0-1-1,1 0 0,0 0 0,1 0 0,-1 0 0,1-1 0,11 7 0,5-3 233,119 13 92,-109-20-207,153-22-954,-81 2-4132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1:4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 5472,'-2'9'3,"-1"-1"0,1 0 0,0 0 0,1 1 0,0-1 0,0 1 0,1 0 0,0-1 0,1 1 0,1 8-1,2 6 22,14 43 0,-13-51-19,4 5 22,9 8-9,29 32 0,-46-59-17,0 1 1,0-1 0,0 0-1,0 0 1,0 0 0,1 0-1,-1-1 1,0 1 0,1 0-1,-1 0 1,0-1 0,3 2-1,105 32 34,-86-31-14,4-5-1,53-10 0,-61 4 28,-17 7-42,7-4 6,-1-1 1,1 1 0,-1-2 0,0 1-1,-1-1 1,1 0 0,-1-1 0,-1 1 0,1-1-1,-1-1 1,4-8 0,2-6 31,-1 1 0,7-26 0,-16 31 136,-4 2-93,-1-1 0,-8-27 0,3 30 140,0 5-175,-1 1 1,0 0-1,-1 0 1,1 1-1,-20-9 0,7 9 163,-23 4-66,-46 3 1,61 3 31,-11 9-54,-58 24-1,96-36-106,0 1-1,0-1 0,0 1 0,0 0 0,1 0 0,-1 0 1,-2 2-1,-24 26 82,-46 59 0,73-86-89,0-1 0,0 1-1,0 0 1,1 0 0,-1 0-1,1 0 1,-2 6 0,3-9-12,-7 21 46,-6 37 1,10-35-31,0 37 0,3-57-9,0 0-1,0 0 1,1 0 0,-1 0-1,0 0 1,1 0 0,0 0-1,0 0 1,1 2 0,5 16 26,16 33 0,-13-36-21,25 30-1,-35-48-11,2 3 5,0 0 1,0-1-1,0 1 0,1-1 1,-1 0-1,1 0 0,0 0 1,2 2-1,21 14 21,28 14 0,40 10-11,-94-42-15,41 13 21,68 14 4,-73-19-21,55 3-1,-57-10-174,-1-2-1,1-2 1,-1-1 0,0-2-1,60-18 1,36-11-5002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1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7624,'2'6'225,"32"86"19,-28-65-177,10 146 38,-16-134 23,-23 289 272,11-218-360,7-67 47,-18 171 113,21-191-170,-9 84 91,7-87-39,0 0 0,0-1 0,-14 34-1,17-51-7,-3-6 15,4 4-85,-1 0-1,1-1 1,-1 1-1,0 0 1,1-1-1,-1 1 1,1 0-1,-1-1 1,1 1-1,0-1 1,-1 1-1,1 0 0,-1-1 1,1 1-1,0-1 1,-1 1-1,1-1 1,0 0-1,-1 1 1,1-1-1,0 1 1,0-2-1,-18-58-1078,9 21-4731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1:4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251 238 6192,'3'-3'14,"-1"0"0,0 0 1,1 0-1,0 0 0,-1 1 0,1-1 1,0 1-1,0 0 0,1 0 0,-1 0 1,0 0-1,1 1 0,-1-1 1,1 1-1,-1 0 0,1 0 0,0 0 1,-1 0-1,6 1 0,63-15 61,136-31 69,-110 22-96,66-14-3,-72 18 4,64-11 9,59 6 99,-119 25-82,-88 0-71,26-1 38,1 2 1,-1 2-1,0 1 0,47 12 1,-30 2-2,-45-15-36,0 0 1,0 0-1,0 0 0,0 1 1,0-1-1,-1 1 0,5 5 1,-5-2-3,-1-1 1,0 1-1,0 0 1,0 0-1,-1 0 1,-1 0-1,1 1 1,-1-1-1,0 1 1,-1 0-1,1-1 1,-1 10 0,0 10 3,-4 48 1,2-57-7,-4 52 23,2-41-17,2 1 1,3 35-1,2-13 33,20 88 1,0-66 22,28 122 66,-47-176-124,-3-8 4,0 0 0,1 21 0,-2-18-1,3 78 26,-4-79-27,-1 0 0,-1-1 0,0 1 0,-1 0 0,-7 21 0,7-28-1,0 0-1,-1 0 1,0 0-1,0-1 1,0 1-1,-1-1 1,0 0-1,0 0 1,-1 0-1,0-1 1,-11 9-1,5-7 20,0 0 1,0-1-1,0 0 1,-1-1-1,0 0 1,-21 4-1,-241 60 990,11-22-95,82-23-348,154-18-392,-165 62 402,120-39-372,-88 43 222,102-47-304,28-13-73,13-4-6,-1-1-1,0 0 0,0-2 0,0 0 1,-22 2-1,8-6 115,0-1-1,-55-7 1,-35-1-1463,98 8-6633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1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995 416 1176,'-3'-5'12,"0"0"0,-1 0 1,0 0-1,0 0 0,0 1 1,0 0-1,-1 0 0,1 0 0,-1 1 1,0-1-1,0 1 0,-1 0 0,1 1 1,-1-1-1,1 1 0,-1 0 0,0 1 1,1-1-1,-9 0 0,1-1 5,8 1 10,0 1 0,0 0 0,0 0 0,0 1 0,-8 0 0,-137 3 506,88 1-369,50-4-98,3 1-13,-1 0 0,1 0 0,-1 1 0,1 0 0,-13 5 0,22-7-50,0 0-1,0 1 1,0-1-1,0 0 1,0 0-1,0 0 1,0 0-1,-1 0 1,1 0 0,0 0-1,0 0 1,0 0-1,0 0 1,0 1-1,0-1 1,0 0-1,0 0 1,0 0-1,0 0 1,0 0-1,0 0 1,0 0-1,0 1 1,0-1-1,0 0 1,0 0 0,0 0-1,0 0 1,0 0-1,0 0 1,0 0-1,0 1 1,0-1-1,0 0 1,0 0-1,0 0 1,0 0-1,0 0 1,0 0-1,0 0 1,0 0-1,1 1 1,-1-1 0,0 0-1,0 0 1,0 0-1,0 0 1,0 0-1,0 0 1,0 0-1,0 0 1,0 0-1,1 0 1,-1 0-1,0 0 1,0 0-1,0 0 1,0 0-1,8 5 24,-1-1-13,-4-3-7,-1 0 0,1 0 1,0 0-1,0 0 0,0-1 0,0 1 1,-1-1-1,1 0 0,0 0 0,0 0 1,5 0-1,187-10 73,-138 4-45,303-39 21,-274 34-14,404-47 26,-384 46-6,426-46 35,-430 47-9,365-33 32,-387 37-46,-50 4-39,288-20 197,-195 20-13,-109 6 102,-17 3-242,-11 3-55,-6-4 138,-190 16 65,147-17-93,-130 11 0,-30 4-69,121-11 123,-487 29 79,465-30-52,-489 30 86,498-29-80,-409 40 84,433-37-103,42-5-107,-344 53 324,212-21-103,178-38-283,0 0 1,-1 1-1,1-1 1,0 1-1,0 0 0,0 0 1,0 0-1,0 1 1,0-1-1,1 1 1,-5 2-1,2 1 19,4-5-44,-7 8 12,8-8-14,0 1-1,0-1 1,-1 0 0,1 0 0,0 1-1,0-1 1,0 0 0,0 1 0,0-1 0,0 0-1,0 0 1,0 1 0,0-1 0,0 0-1,0 1 1,0-1 0,0 0 0,0 0 0,0 1-1,0-1 1,0 0 0,0 0 0,1 1-1,-1-1 1,0 0 0,0 0 0,0 1 0,0-1-1,1 0 1,-1 0 0,0 0 0,0 1-1,0-1 1,1 0 0,-1 0 0,0 0 0,0 0-1,0 1 1,1-1 0,-1 0 0,0 0-1,1 0 1,-1 0 0,0 0 0,0 0 0,1 0-1,-1 0 1,0 0 0,0 0 0,1 0-1,-1 0 1,0 0 0,1 0 0,36 6 75,0-2 1,40-1-1,-58-2-63,37-2 78,111-7 4,26-8-70,-102 6 18,170-21-1,26-2-31,-166 19 12,502-48 7,-500 52-20,454-33 3,-471 36-10,137-5-1,7 2-3,-56 3 2,-54 2-2,1 2 13,-143 3-15,1-1 0,-1 2 0,0-1 0,0 0 0,0 0 0,1 0 0,-1 1 0,0-1 0,0 1 0,1 0 0,-1-1 0,0 1 1,-1 1-1,-1 0 1,1 0 0,-1-1 0,0 1 0,0-1 1,0 0-1,0 0 0,0 0 0,-1-1 0,1 1 1,-8-1-1,-230 12 27,175-10-2,-136 5-1,-41 1-11,134-4 32,-492 20 19,482-20-12,-436 20 19,461-20-26,-108 6-1,36 0-27,116-7 29,-91 11 24,134-11-14,8 1-38,11 4-5,32 8 4,-39-14-12,0-1 0,-1 0 0,1-1-1,0 1 1,0-1 0,6 1 0,111 4 45,37-10-33,-78-1 21,164-13 0,46-4-24,-158 13 25,606-44 19,-587 43-32,566-33 15,-589 37-22,159-9 4,-25 1-17,-173 8 6,87-10-1,-41 2-6,-97 11 13,-30 3-16,20-2 8,38-11 1,-66 14-12,1 0-1,-1 1 1,0-1 0,0-1 0,0 1-1,0 0 1,1 0 0,-1 0-1,0 0 1,0 0 0,0 0-1,0 0 1,1 0 0,-1 0 0,0 0-1,0 0 1,0 0 0,0 0-1,1 0 1,-1-1 0,0 1-1,0 0 1,0 0 0,0 0 0,0 0-1,0 0 1,0-1 0,0 1-1,1 0 1,-1 0 0,0 0 0,0 0-1,0 0 1,0-1 0,0 1-1,0 0 1,0 0 0,0 0-1,0-1 1,0 1 0,0 0 0,0 0-1,0 0 1,0 0 0,0-1-1,0 1 1,0 0 0,0 0 0,0 0-1,-1 0 1,1-1 0,0 1-1,0 0 1,0 0 0,0 0-1,0 0 1,0 0 0,0 0 0,0-1-1,-1 1 1,1 0 0,0 0-1,-11-7 9,-28-6 2,9 8 17,-225-17 16,182 17-17,-144-8-1,-37-2-14,140 9 22,-509-11 12,499 16-12,-464 1 11,483 2-17,-128 10 4,26 6-19,135-10 21,19-2-17,-216 32 39,147-14-12,121-24-42,0 0-1,1 0 1,-1 0-1,1 0 1,-1 0-1,1 0 1,-1 0 0,1 0-1,-1 0 1,1 0-1,-1 1 1,1-1-1,-1 0 1,1 0 0,-1 1-1,1-1 1,-1 0-1,1 1 1,0-1-1,-1 0 1,1 1 0,0-1-1,-1 1 1,1-1-1,0 0 1,-1 1-1,1 0 1,4 4 6,-4-5-7,4 2 3,4 2-4,23 0 26,121 7 0,-110-9-12,233 2 3,-207-4-9,315 3 9,-300-4-3,323-2 6,-333 2 1,303-3 43,-330 4-45,139-1 41,-165 1-38,11-1 38,38-5 0,-69 7-55,0-1-1,0 0 0,1 0 1,-1 0-1,0 0 0,1 0 1,-1 0-1,0 0 1,0 0-1,1 0 0,-1 0 1,0-1-1,1 1 0,-1 0 1,0 0-1,0 0 0,1 0 1,-1 0-1,0 0 1,0-1-1,1 1 0,-1 0 1,0 0-1,0 0 0,0 0 1,1-1-1,-1 1 0,0 0 1,0 0-1,0-1 1,0 1-1,1 0 0,-1 0 1,0-1-1,0 1 0,0-1 1,-9-6 108,-23-6 86,20 11-110,-1-1 0,1 1 0,-1 1 0,1 0 0,-1 1 0,0 0 0,1 1 0,-1 1 0,1 0 0,-1 0 0,1 1 0,-20 8 0,29-9-48,0 0 1,1 0-1,-1 0 1,0 0-1,1 0 0,-1 1 1,1-1-1,0 1 1,0 0-1,0 0 1,0-1-1,0 1 0,-2 6 1,3-7 5,-3 8 123,-6 8-106,8-17-17,1-1-42,1 0 1,-1-1-1,0 1 1,1 0-1,-1-1 0,0 1 1,1-1-1,-1 1 1,0-1-1,1 1 1,-1-1-1,1 1 0,-1-1 1,0-1-1,0-16 99,-1 14-41,-5-3 5,-33-51 253,17 39-250,18 16-51,-5-2 3,-21-15 30,-21-16 155,49 33-181,-4-3-5,4 4-4,-3-4-4,4 4-4,0 1-4,-4-4-3,4 4 1,2 1-44,-3 3 22,6 12 7,4-2 11,11 15 0,-12-25 0,4 8-2,1-1 0,16 11 1,2 5-9,6 14-1811,-20-22-7239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1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4576,'0'0'336,"-8"10"-256,-14 12-80,2 2-3264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3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3768,'-1'4'48,"-4"37"25,-20 121 231,-35 77-53,53-215-241,-17 46 56,-27 67 7,39-112-25,0-2-21,-2-1 0,-25 31-1,25-42 62,11-10-107,0 0 0,0 1-1,0-1 1,0-1 0,-1 1-1,1 0 1,0-1 0,0 0-1,-1 1 1,1-1 0,0-1-1,0 1 1,-1 0 0,1-1-1,0 0 1,0 1 0,0-1-1,-1 0 1,1-1 0,0 1-1,-2-2 1,-32-17-2661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3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6640,'0'0'0,"10"0"64,3 6 0,5 4 72,6 10 8,7 8-144,-6-5 0,-14-12 0,0 1-4808</inkml:trace>
  <inkml:trace contextRef="#ctx0" brushRef="#br0" timeOffset="1">721 355 7448,'0'0'0,"-15"-4"48,6 2 8,18-5-64,1-1-5176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9776,'135'-11'32,"-40"5"-11,-5-5 14,-50 6 125,184-15 69,-175 16-42,199-26 78,-199 22-57,207-25 67,-205 28-175,207-8-1327,-124 10-5506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5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4312,'-21'11'-1,"-19"12"-5,-1 6 5,27-17 1,-25 24 0,28-23 0,-1 1 0,-15 27 0,-17 45 0,-32 120 41,71-190-43,-29 92 93,27-86-38,2 1-1,-5 44 1,9-64-24,1 1 0,0 0 0,1-1 1,-1 1-1,1-1 0,0 1 0,-1-1 1,3 5-1,-1-1 7,-1-6-27,-1-1 1,1 1 0,-1 0-1,0-1 1,1 0 0,-1 1-1,1-1 1,0 1 0,-1-1 0,1 1-1,-1-1 1,1 0 0,-1 0-1,1 1 1,0-1 0,-1 0 0,1 0-1,0 0 1,-1 1 0,1-1-1,0 0 1,-1 0 0,1 0 0,1 0-1,0 0 15,9-1 44,0 1 0,1-2 0,-1 1 1,13-5-1,-5 2-68,58-12 59,-38 8 88,223-43-627,-106 21-2800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1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1397 24 816,'46'1'0,"46"3"1,167 7 7,-207-10 0,-21 0-5,331 6 38,-224-13-5,21 6 150,-158 0-183,0 0 1,-1 0 0,1 0-1,0 0 1,-1 0-1,1 0 1,0 0 0,-1 0-1,1 0 1,0 0 0,-1 0-1,1 0 1,0 0 0,-1-1-1,1 1 1,0 0-1,-1 0 1,1-1 0,-1 1-1,1 0 1,-1-1 0,2 0-1,-11-7 163,-17-4-37,8 8 98,-122-5 97,90 7-28,-180-1 301,6 6-225,178 0-144,-322 43 424,255-25-600,69-13 36,-169 35 35,174-35-62,-253 33 98,196-31-94,71-6-26,4 0 90,-42 2 1,57-6 35,11 0-84,15-2-42,-16 2-16,147 0 336,-147 0-345,36-3 166,213-14 78,-194 13-44,256-18 78,-249 17-111,275-24 70,-272 23-110,258-27 59,-270 27-73,202-21 201,-226 25-224,-9 1-10,1-1 0,-1-2 0,28-6 0,-81 5 66,12 3-149,-51-1 18,-35 4-9,-53 5-16,-204 19-6,286-20-3,-321 26 1,314-24-8,-315 30 1,322-29 6,-317 36-4,347-38 5,-196 22-7,195-24 8,-118 8-3,142-11 6,37 1 0,-14-2 0,61 3 0,40-6 0,40-10 0,35-7 0,28-3 0,27-1 0,21-1 0,1 2 0,-13 4 0,-33 4 0,-37 2 0,-123 10-1,178-6-5,-98 9-11,-165 15 2,20-10 14,2-1-1,0 0 0,-1-2 0,-15 2 0,-201 24-8,173-22 5,-101 8 4,-50 2 1,-17 0 0,-14 1 0,104-9 0,-226 19 9,312-23-3,-214 24 19,243-24-18,-23 2 8,-76 22 0,109-23-11,14 0 4,24 0 4,-19-3-12,59 7 4,-28-6 4,243 2 9,-211-5-3,134-2-1,29-1-9,-132 1 3,434-8 3,-431 8 4,381-4 7,-397 5 6,353-6 53,-197 1 46,-313 1-3,-152 3-59,158 2-17,-324 0 18,294 0-17,-412 2 24,403 0-24,-378 7 24,390-8-24,-327 16 23,344-14-30,55-2-28,-293 9 102,86-2 72,221-8-166,4 1-18,16 0 25,11-3-11,144-10 8,-122 9-11,254-17 3,-236 17-9,302-11 8,-292 12-8,318 0 8,-324 2-9,-27 1-3,240 6 17,-102 4 60,-150-11 78,-145-10-40,-117 0-45,172 9-20,-256-3 20,251 4-19,-280-3 80,289 3-102,-155 1 54,18 16 49,174-14-124,26 0-3,6 0-8,51 10 1,142 3-5,-159-15-9,245 6 0,-228-4 0,296 14 1,-286-13 6,300 20 2,-310-19-3,-5-1 2,209 20-7,-178-14 10,-12 2 1,8 3 0,-67-10 0,-13 0 0,-11-3 0,-10-2 0,-36-6 0,-39-3 0,-44 1 0,-31 0 0,-19-1 0,-10 0 0,-6-1 1,90 4 2,-157-5 9,21 10 5,226 1-12,0 0-2,0 0 1,0 1-1,0 1 1,-23 5 0,24-1-1,16-5-3,0-1 0,0 0 0,0 0 0,0 0 0,0 0 0,-1 0 0,1 0 0,0 0 0,0 0 0,0 0 1,0 1-1,0-1 0,0 0 0,0 0 0,0 0 0,0 0 0,0 0 0,0 0 0,0 1 0,0-1 0,0 0 0,0 0 0,0 0 0,0 0 0,0 0 0,0 0 0,0 1 0,0-1 0,0 0 1,0 0-1,0 0 0,0 0 0,0 0 0,0 0 0,0 1 0,0-1 0,0 0 0,0 0 0,1 0 0,-1 0 0,0 0 0,0 0 0,0 0 0,0 0 0,0 0 0,0 1 0,17 5 3,-15-6-3,11 4-1,-3-2 0,1 0-1,0 0 1,21 0-1,150 7-5,-138-9-18,213-2-10,-201 1-10,219-7-8,-222 6 33,204-14-7,-212 13 15,44-1 4,-15 0 7,-2 0 1,-63 2 2,-19-1 1,8 2-2,-8-2 0,5 1 1,0 1-1,0-1 0,0 1 0,0 1 0,0-1 0,-10 1 1,-165-9 7,132 7-1,-237-7 9,224 6-3,37 2-9,-289-7 38,47 3 13,42 10 77,371-5-77,126 0 43,-47-1-54,-179 0-17,-9 0-9,165 0 66,1-3 202,-197 3-206,2 1 18,-4 0-15,3 0-7,-93 0 103,-113-1-117,147 0-23,-241-9 14,231 8-20,-250-4 10,252 5-23,-237-3 35,264 2-43,-14 0 0,-60 4 0,85 0-9,-28 6 1,42-6 2,0 3 1,6-3-4,5 0 1,5 2-2,0-1-1,-1 1 1,1-1 0,1-1-1,-1 0 1,0 0 0,1-1-1,12 1 1,140 9 13,-120-10-8,214 3 8,-199-4-8,91 2 4,38-2-8,-6-2 1,-17 2-2,-20 2 2,-15-2-2,71-7 44,-312 7-38,-105-4 13,167 2-20,-3 0 5,-243-3 3,236 5 4,-94 0-1,-29 0-10,98-2-4,-162 5-13,41 7-11,184-8 20,-126 14-41,146-15 34,3-1 11,0 1 0,0-1 0,0 1 0,0-1 0,0 1 0,0-1 0,0 1 0,0-1 0,1 1 0,-1-1 0,0 1 0,0-1-1,1 1 1,-1-1 0,0 0 0,0 1 0,1-1 0,-1 1 0,0-1 0,1 0 0,-1 1 0,1-1 0,-1 0 0,0 1 0,1-1 0,0 0 0,15 4 0,-4-2-2,4 2 2,43 6-7,99 4-2,73-7-6,-156-5 10,168 4-5,-196-5-1,190-1 1,-190-1 5,197-3-9,-83 4-12,-166-3 21,5 2 5,0 1 1,-1-1 0,1 0 0,-1 1-1,1-1 1,-1 0 0,1 1 0,-1-1-1,1 1 1,-1-1 0,0 1-1,1-1 1,-1 1 0,0 0 0,1-1-1,-1 1 1,0 0 0,0-1 0,1 1-1,-1 0 1,0 0 0,0 0 0,1 0-1,-1 0 1,-1 0 0,-111-16-3,15 7-2,56 7 4,-100-7 1,-13-3 0,-6-2 0,10 1 0,19 4 0,28 4 0,32 2 0,53 4 0,-38-3 0,43 2 0,14 0 0,0 0 0,0 0 0,-1 0 0,1 1 0,0-1 0,0 0 0,0 0 0,0 0 0,0 0 0,0 0 0,0 0 0,0 1 0,0-1 0,0 0 0,-1 0 0,1 0 0,0 0 0,0 0 0,0 1 0,0-1 0,0 0 0,0 0 0,0 0 0,0 0 0,0 1 0,0-1 0,0 0 0,0 0 0,1 0 0,-1 0 0,0 0 0,0 1 0,0-1 0,0 0 0,0 0 0,0 0 0,0 0 0,0 0 0,0 0 0,0 1 0,1-1 0,-1 0 0,0 0 0,0 0 0,0 0 0,0 0 0,0 0 0,0 0 0,1 0 0,-1 0 0,0 0 0,0 0 0,0 0 0,0 0 0,0 1 0,1-1 0,-1 0 0,0 0 0,28 1 0,28 1 0,22 2 0,12-1 0,5 0 0,-2 2 0,-10 1 0,-22 1 0,20 4 0,-69-9-3,38 0-18,-46-1 13,6 3-2,-8-3-3,-24 11-11,7-4 16,-1 3-11,16-10 19,-1 0-1,1-1 0,0 1 1,-1 0-1,1 0 0,0-1 0,-1 1 1,1 0-1,0 0 0,0 0 1,0 0-1,0-1 0,0 1 1,0 0-1,0 0 0,0 0 1,0 0-1,0-1 0,0 1 0,1 1 1,5 25-17,-3-13 16,-2-12-5,0 2-10,1 0 1,0 1 0,0-1-1,0 0 1,1 0-1,3 5 1,0 1-29,0 1 4,-2 0 1,1 0-1,5 22 1,-2-3-46,15 37-54,-21-63 122,1 1 0,0 0 0,0-1 0,6 8 0,0-1-8,48 64-1453,-45-61-5488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1692 159 9056,'-21'-14'24,"10"6"40,0 1 1,-20-10-1,-86-40 241,87 46 109,-150-30 150,137 37-223,-205 12 115,193-2-249,-240 37 61,235-32-168,-212 50 33,226-47-66,-139 54 22,158-55-41,22-10-43,0 1 0,0 0 1,0 0-1,0 0 0,0 1 0,1-1 1,0 1-1,0 0 0,0 1 0,1-1 0,0 0 1,-4 8-1,7-13-4,0 0 0,0 1-1,0-1 1,0 0 0,0 1 0,-1-1 0,1 1-1,0-1 1,0 0 0,0 1 0,0-1 0,0 0-1,0 1 1,0-1 0,0 1 0,0-1 0,0 0-1,1 1 1,-1-1 0,0 1 0,0-1 0,0 0-1,0 1 1,0-1 0,1 0 0,-1 1 0,0-1-1,0 0 1,1 0 0,-1 1 0,0-1 0,1 0-1,-1 0 1,1 1 0,13 12 10,0-1-1,1 0 1,24 13 0,-9-13 10,186 40 12,-163-43-18,217 42 10,-217-40-10,242 56 17,-205-44-20,-17-1-8,-34-3 1,-32-13-3,-10-1-1,-5-1 0,0-1 1,-1-1-1,-16 4 0,-86 16 1,-160 21-5,219-37-10,-228 16-163,146-12-1432,84-4-5632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10 10312,'-18'-5'-2,"-25"0"-36,-70 9-8,84 1 21,-140 47-4,132-37 10,15-4 16,-14 6 9,1 1 1,-65 46-1,-23 39 67,121-100-48,-1-1 0,1 1 0,-1-1 0,1 1 0,0 0 0,-2 4 0,-9 18 38,2-1 0,1 2 0,-9 34 0,18-57-42,0 0 0,1 0 0,-1 0 0,1 0-1,0-1 1,0 1 0,0 0 0,1 4 0,3 19 44,1 0-1,1 0 1,15 35 0,-21-59-55,1 0 1,0 0 0,0-1 0,-1 1 0,2 0-1,-1-1 1,0 1 0,0-1 0,0 1-1,1-1 1,-1 0 0,3 3 0,9 7 35,0-1 1,22 13 0,-15-12-24,36 12 0,-52-22-9,0 1-1,1-1 1,-1 0-1,1 0 1,-1 0-1,6 0 1,235 6-1273,-100-12-5627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8520,'-3'3'0,"-22"32"0,-23 45 10,39-61 44,-18 93 34,25-87 33,15 104 55,-7-106-49,5 3-37,25 39 0,-36-64-79,1 0-1,-1 0 1,1 0 0,0 0 0,0 0 0,0 0 0,-1 0 0,1 0 0,0-1-1,0 1 1,0 0 0,2 0 0,4 3 10,0-1 0,0 0 1,0-1-1,0 1 0,1-1 0,-1-1 0,1 1 1,8-1-1,-15-1-16,0 0 1,0 0-1,0 0 0,0 0 1,0 0-1,0 0 1,-1 0-1,1-1 1,0 1-1,0 0 0,0-1 1,0 1-1,0 0 1,1-2-1,37-23 80,-32 18-80,1-1-1,-1 0 0,11-16 1,16-32-46,43-94 0,-66 129 35,-7 13-18,0 0 0,-1-1 0,0 1 0,3-12 0,-2 4-26,0 0 1,-1-1 0,-1 1-1,-1-1 1,0 1 0,-2-25-1,0 38 5,-1 4 4,0-1 39,1 1 0,-1-1 0,1 1 0,-1 0 0,1 0 1,0 0-1,-1 0 0,1 0 0,0 0 0,-1 0 0,1 0 0,0 1 1,0-1-1,0 0 0,0 1 0,0-1 0,1 1 0,-1-1 0,-1 3 1,-11 31-2,11-29 1,0-1 2,0 0-1,0-1 0,1 1 1,-1 0-1,1 0 0,0 0 0,0 0 1,1 10-1,-1 1 1,1-3 0,0 0 0,3 26 0,1-23 0,0 1 0,1-1 0,0 0 1,2-1-1,10 22 0,-3-19 7,3-3-5,0-1 1,2 0 0,19 11-1,-17-16 12,101 15-1062,-56-15-4272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28 110 7264,'2'2'0,"-1"0"0,1 0 0,0 0 0,-1 0 0,0 0 0,1 1 0,-1-1 0,0 0 0,0 0 0,0 1 0,-1-1 0,1 1 0,0-1 0,-1 1 0,0-1 0,1 1 0,-1 4 0,0 3 0,15 42 105,-11-19 29,-1 0 0,-1 1 0,-6 61 0,3-77-92,-10 46 307,-22 52 751,32-114-839,-2-7 4,-9-12-174,8 4 96,3-14-105,2 0 1,5-30 0,0 28 38,53-117 47,-42 120-81,22-19-21,1 2 0,66-55 0,-87 84-59,-10 6-1,1 2-1,-1-1 1,1 1-1,15-6 1,-12 6 1,-1 1-1,2 0 1,-1 1 0,17-3-1,-17 8 8,-9 1-12,0 0-1,0 0 1,0 0 0,0 0 0,0 0 0,-1 1 0,1 0 0,-1 0 0,0 0 0,0 0-1,0 1 1,0-1 0,-1 1 0,1-1 0,-1 1 0,0 0 0,0 0 0,0 0 0,0 0-1,-1 1 1,0-1 0,0 0 0,1 9 0,1 1 0,-2-8 0,0-1 0,0 1 0,-1-1 0,1 1-1,-1 0 1,-1-1 0,1 1 0,-2 5 0,-17 120 16,1 23 11,16-129-27,1 2 5,6 28-1,-4-50-6,0-1 1,0 1-1,1-1 0,-1 0 0,1 0 0,0 0 0,0 0 0,0 0 1,4 5-1,-1-5-67,-1 1 1,1-1 0,0-1-1,0 1 1,1-1-1,-1 0 1,1 0 0,0 0-1,0-1 1,0 0 0,0 0-1,0 0 1,10 1 0,-9-2-329,52 14-6225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43 8432,'-1'-3'3,"0"1"0,0-1 0,0 1 1,-1 0-1,1-1 0,-1 1 0,1 0 0,-1 0 0,0 0 1,1 0-1,-1 0 0,0 1 0,0-1 0,0 0 1,-1 1-1,1 0 0,0-1 0,-1 1 0,1 0 1,0 0-1,-1 0 0,0 1 0,1-1 0,-1 1 1,1-1-1,-1 1 0,0 0 0,-3 0 0,0-1 5,-12 3 52,-20 9-20,-43 19 0,54-15 0,-9 14-6,-54 58 1,86-83-17,1 0 0,-1 0 0,1 1 0,0-1 0,-2 6 0,-78 178 147,81-180-126,-1-1 0,1 1-1,-1 13 1,-19 227 193,22-194-25,20 230 89,-15-225-55,21 261 100,-23-254-106,-10 232 93,0-243-120,-61 193 81,65-241-254,1 1 0,-2-1-1,1 1 1,-5 6 0,-17 26-337,-2-2 0,-1 0 0,-43 43 0,-20 9-6778</inkml:trace>
  <inkml:trace contextRef="#ctx0" brushRef="#br0" timeOffset="1">758 1021 10936,'150'-72'49,"-102"53"198,243-63 86,-228 70-145,253-30 47,-257 36-215,71-7 0,-2-6-16,-110 14-147,0 0 1,0-1-1,-1 0 1,0-2 0,-1 0-1,1 0 1,-1-2-1,-1 0 1,22-19 0,45-37-6978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 7176,'-60'106'120,"-61"101"40,92-155 41,-127 266 82,124-245-103,-117 321 94,143-377-176,1 0 0,-6 27 0,-21 143 195,21-8-184,11-179-109,0 11 64,0 0 0,0 0-1,4 20 1,-4-31-64,25 139 259,9-24-177,-33-110-60,1 0 1,0 0-1,0 0 0,0-1 0,1 1 0,3 5 0,54 72 137,12-10-99,-72-72-60,2 3 14,1-1 0,0 1 0,-1-1 0,1 0 0,0 0 0,0-1 0,0 1 0,0 0 0,6 1 0,14 6 32,0 0 1,31 6 0,-16-9-641,63 2 0,43-2-5486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0 9056,'-11'19'12,"-10"11"48,-58 53 33,-94 85 156,138-132-174,-143 182 60,142-173 66,-155 173 103,152-176-16,6-7-124,-142 163 359,154-175-461,-5 7-280,2 0 1,-29 47-1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10224,'0'0'56,"0"-1"-41,0 1 0,0 0 0,0-1 0,0 1 0,0-1 1,0 1-1,1 0 0,-1-1 0,0 1 0,0-1 0,0 1 0,1 0 1,-1-1-1,0 1 0,0 0 0,1 0 0,-1-1 0,0 1 0,1 0 1,-1-1-1,0 1 0,1 0 0,-1 0 0,0 0 0,1 0 0,-1-1 1,1 1-1,119 9 1233,-111-9-1006,-6-1-200,0 1 0,1 0-1,-1 0 1,0 0-1,1 0 1,-1 1 0,0 0-1,0-1 1,0 1 0,0 0-1,1 0 1,3 3 0,-3-1 195,-4-3-224,1 1 0,-1-1 0,0 1-1,0-1 1,0 0 0,0 1 0,0-1 0,1 1 0,-1-1 0,0 1 0,0-1 0,0 1-1,0-1 1,0 1 0,-1-1 0,1 1 0,0-1 0,0 1 0,0-1 0,0 0 0,0 1-1,-1-1 1,1 1 0,0-1 0,0 0 0,-1 1 0,1-1 0,0 1 0,-1-1 0,-6 9 3,6-8 0,0 1 0,0-1 0,-1 0 0,1 1 0,-1-1 0,1 0 0,-1 0 0,1 0 1,-1 0-1,0 0 0,0 0 0,-3 0 0,-5 3 15,-42 19 97,-43 13 133,93-35-234,5 1-1,15 4-19,1-4-182,-1-1 0,34-2 0,-29 0-973,48-2-7252</inkml:trace>
  <inkml:trace contextRef="#ctx0" brushRef="#br0" timeOffset="1">734 725 9688,'13'-7'97,"17"-4"154,30-16-1,15-6 876,-74 32-1050,1 0 0,-1 1 0,1-1 0,-1 0 0,1 1 0,-1-1 0,1 1 0,-1 0 0,1 0 0,0-1 0,-1 1 0,1 0 0,2 0 1,-16 12 593,-34 16-176,34-22-457,8-5-16,0 1 0,0 0 0,0-1 0,0 0 0,0 0 0,0 0 0,0-1 0,-1 1 0,-3-1 0,-11 1 53,0-2 0,-25-3 0,43 4-108,-1 0-1,1-1 1,-1 1-1,0-1 1,1 0-1,-1 0 1,1 1-1,-1-1 1,1 0-1,0 0 1,-1 0-1,1-1 1,0 1-1,0 0 1,0 0-1,0-1 1,0 1-1,0 0 1,0-1-1,0 1 1,1-1-1,-1 0 1,0 1-1,1-1 1,-1 1-1,1-1 1,0 0-1,0 1 1,-1-1-1,1 0 1,0 1-1,0-1 1,1 0-1,-1 1 1,0-1-1,1-2 1,-1 3-156,3-30-8390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36 9240,'60'-16'46,"-73"12"108,4 1-141,-27-4 86,-92 1 19,16 8 116,84-1-213,8-1 85,-34 6 0,43-5-58,-9 1 80,0 0-1,0 2 1,-38 11 0,56-13-48,2-1-72,1 0 0,-1 0 0,1 0 0,0 0 0,-1 0 1,1 0-1,0 0 0,0 0 0,0 0 0,0 0 0,0 0 1,0-1-1,0 1 0,0 0 0,0-1 0,0 1 0,0 0 0,2 0 1,28 11 32,-26-10-39,71 24 32,83 20-9,-124-36-17,50 20 4,2 12-8,-18-1 1,-63-37-4,0 1-1,0-1 0,0 1 0,0 0 0,7 10 1,-10-12-1,-1 0 0,-1 0 0,1 0 0,0 1 0,-1-1 0,0 1 0,1-1 0,-1 1 0,-1-1 0,1 1 0,0 5 0,-1-3 0,0 1 0,0-1 0,-1 1 0,0-1 0,0 0 1,-1 1-1,-1 5 0,0-6 1,1 0-1,-1 0 1,0 0 0,0-1-1,-1 1 1,1-1 0,-8 8-1,4-7 1,0 1-1,0-2 0,0 1 0,-1-1 0,-12 7 1,-9 0 0,0-1 0,-53 13 1,54-19 18,25-4-18,-32 2 14,1-1-1,-60-5 1,-2-6 17,95 9-32,0 0 0,0 0 0,0 0 0,0 0-1,0 0 1,0-1 0,1 1 0,-1 0 0,0 0 0,0-1-1,0 1 1,1-1 0,-1 1 0,0-1 0,-1 0 0,-3-4-110,-1 0 0,1-1 0,0 1 1,1-1-1,-1 0 0,1-1 0,0 1 0,1-1 1,-1 1-1,1-1 0,-2-8 0,-17-45-6497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1019 0 10312,'-51'6'13,"34"-1"55,-110 63 47,96-46 25,-145 136 70,137-119 4,-176 189 71,171-179-137,-148 195 67,163-198-55,-26 60 0,19-10-96,36-96-64,-1 3 18,-1 0-1,1 0 1,1 0 0,-1 1 0,0-1 0,1 0 0,0 1 0,0 4 0,0-8-18,0 18 55,1 0 0,4 26 0,-1-29-34,0 1 0,13 25 0,-17-41-21,0 2 11,1 0 1,0 0-1,0 0 0,0 0 0,0 0 1,0 0-1,1-1 0,-1 1 0,0 0 1,1-1-1,-1 1 0,4 1 1,9 10 37,1-1-1,20 13 1,-15-14-22,38 15 0,-54-24-10,1-1 0,-1 0 0,0 1 0,0-1 0,1 0 0,5 0 1,46 2 64,80-4 0,-97-6 19,183-65-1564,-98 26-6483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9056,'0'21'124,"-2"1"0,0 0 0,-2-1-1,-7 28 1,9-41-79,-8 20 396,-74 143 160,63-130-267,-86 186 99,87-180-266,-77 179-1375,47-112-5832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13720,'-16'9'5,"11"-6"1,0 0 0,0 1 1,0-1-1,0 1 0,1 0 1,-5 6-1,-72 81 53,62-65-38,-75 150 12,76-135-19,-19 68-1,3 17-10,-5 98-18,29-134-1650,8-57-6615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4134 86 11480,'0'0'0,"-9"21"96,-14 32 0,-23 52 104,-9 24 8,-4 18-192,-10-3 0,-16-6-16,-1-2-8608</inkml:trace>
  <inkml:trace contextRef="#ctx0" brushRef="#br0" timeOffset="1">156 3 10224,'-2'-1'17,"1"1"0,0 0 1,-1-1-1,1 1 0,-1 0 1,1 0-1,-1 0 0,1 0 1,-1 0-1,1 0 0,-1 0 1,1 0-1,-1 0 0,1 1 1,0-1-1,-1 1 0,1-1 1,0 1-1,-1 0 0,1-1 1,0 1-1,-1 0 0,1 0 1,0 0-1,0 0 0,-1 1 1,0 1-3,0 0 1,0 0-1,0 0 1,0 1 0,1-1-1,0 0 1,-2 5-1,1-2-7,-7 21 137,1 0 0,-6 41 0,9-38-92,-6 22 207,-8 103 1,18-131-229,-3 18 96,4-34-107,-21 220 222,13-96-1599,8-76-5977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10936,'14'16'31,"-6"-7"48,-1 0 0,0 0 0,0 1 0,-1 0 0,9 20 0,41 105 237,-46-102-89,31 182 66,-32-166-185,48 180-1459,-21-116-6075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668 733 6192,'0'46'910,"0"-44"-275,-3-1 4,1 0-584,0-1 0,0 1 0,1-1 0,-1 1 0,0-1 1,0 0-1,0 0 0,0 0 0,0 0 0,0 0 0,0-1 0,0 1 0,0 0 1,1-1-1,-1 0 0,0 1 0,0-1 0,0 0 0,-1-1 0,-31-20 107,28 17-128,-33-24 244,-35-33 0,53 44-235,-4-5 125,-86-103 67,109 123-215,-1 0 0,1-1 0,0 1 0,0 0 0,0-1 0,-1-3 0,-9-26 42,2 1 0,-10-50 0,20 79-52,-1 0-1,1 0 1,0 1-1,0-1 1,0 0-1,0 0 1,1 1-1,-1-1 1,1-3-1,8-25 35,0 1 0,25-53 0,-33 80-37,0 1 0,1-1-1,-1 1 1,1 0 0,0 0 0,-1 0 0,1-1-1,0 2 1,2-3 0,23-18 27,1 1 0,38-21-1,-41 31 41,81-12 24,-106 23-95,1 0 0,0-1 0,0 1-1,0 0 1,-1 0 0,1 0-1,0 0 1,0 0 0,0 0 0,-1 0-1,1 1 1,0-1 0,0 0 0,-1 0-1,1 0 1,0 1 0,0-1 0,-1 0-1,2 2 1,7 4 6,0 1 0,-1 0 0,0 0 1,0 1-1,-1 0 0,0 0 0,7 11 0,-13-17-7,1-1-1,-1 1 0,0 0 0,0 0 0,-1 0 1,1 0-1,0 0 0,-1 0 0,1 0 0,0 4 1,-1-6-2,3 15 4,-1 1 1,2 27-1,-5-25-3,-1 0-1,0 0 1,-10 34 0,2-16-1,-25 54 0,-39 57 0,-115 144-3,152-237-9,-129 223-3,139-224-10,26-51 24,-30 68-19,-36 118 0,37-74 2,29-114 18,1 1 0,0-1 0,0 1-1,0-1 1,0 0 0,-1 1 0,1-1 0,0 1-1,0-1 1,0 1 0,0-1 0,0 1-1,0-1 1,0 1 0,0-1 0,0 1 0,1-1-1,-1 0 1,0 1 0,0-1 0,0 1-1,0-1 1,1 1 0,-1-1 0,0 0 0,0 1-1,1-1 1,-1 0 0,1 1 0,1 3-1,1-1 0,0 0 0,0-1 0,0 1 0,0-1 1,0 1-1,5 2 0,-1-2 1,0 0 0,0 0-1,1-1 1,-1 0 0,0 0 0,15 1 0,-5-2 0,-1 0 0,0-2 0,31-3 0,-20-1 0,-1-1 0,37-13 0,-38 9 0,0 0 0,41-25 0,-41 18 0,-1 0 0,28-27 0,40-51 0,-8-8 0,-11 13 0,-12 29 0,-49 50 1,1 0 0,0 1 1,22-14-1,-35 24 0,1-1 0,-1 1 0,0 0-1,0 0 1,1 0 0,-1 0 0,0-1 0,0 1 0,1 0-1,-1 0 1,0 0 0,1 0 0,-1 0 0,0 0 0,1 0 0,-1 0-1,0 0 1,1 0 0,-1 0 0,0 0 0,0 0 0,1 0-1,-1 0 1,0 0 0,1 0 0,-1 0 0,0 0 0,1 1 0,-1-1-1,0 0 1,0 0 0,1 1 0,5 3 5,-1 0 0,1 1 1,-1-1-1,0 2 0,-1-1 0,1 0 1,-1 1-1,5 8 0,1 7 81,32 150 43,-35-129 5,26 168 70,-24-170-11,57 154 75,-64-188-231,1-1-1,-1 1 1,1-1-1,6 8 1,11 17-371,2-2 1,2 0-1,41 37 0,16 5-7473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1 9144,'-19'5'13,"13"-3"18,0 0 1,0 0-1,0 1 0,0 0 1,-10 6-1,-98 59 197,86-49-120,-134 101 29,128-91-122,-41 55 4,12 8-7,42-54 28,-40 149 25,57-153 23,5 0-16,10 64 0,-11-97-63,0 0 0,0 0 0,1 0-1,-1 0 1,0 0 0,1 0 0,-1 0 0,1 0 0,-1 0-1,1 0 1,-1 0 0,1 0 0,0 0 0,-1 0 0,1 0-1,0-1 1,0 1 0,1 1 0,12 8 31,0-1 0,0 0-1,1-1 1,0 0 0,31 10 0,-42-17-14,1 0 1,-1 0 0,1 0-1,-1 0 1,8 0 0,51 1-577,84-7 1,-26-7-5904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8248,'-10'76'41,"5"64"20,6-104 13,8 180 50,-7-168 57,15 198 98,-12-198 1,27 183 112,-25-188-111,27 146 107,-28-158-160,1-7-73,21 48-1,-28-72-148,0 1 0,0-1-1,0 0 1,0 1 0,0-1-1,1 0 1,-1 1 0,0-1-1,0 0 1,0 1 0,1-1-1,-1 0 1,0 1 0,1-1 0,-1 0-1,0 0 1,0 1 0,1-1-1,-1 0 1,0 0 0,1 1-1,-1-1 1,1 0 0,-1 0-1,0 0 1,1 0 0,3 1 8,-1-1 1,1 0 0,-1 0 0,1 0-1,-1 0 1,1-1 0,-1 1 0,1-1 0,-1 0-1,0 0 1,1 0 0,-1 0 0,5-4-1,5-6 101,13-24-38,23-43 1,49-79 53,-88 142-124,10-11 28,-6 8-17,7-7-3,0 1 0,1 1 1,27-22-1,-46 43-13,57-43 29,-55 41-27,1 1-1,0-1 1,0 1-1,0 0 1,1 0-1,-1 1 0,1 0 1,-1 0-1,14-1 1,-14 7 16,2 7-14,0 1 1,-2 0 0,8 18-1,-8-17-2,-1 0 1,0 1-1,-1-1 0,-1 1 0,0 0 0,1 23 1,3 17 11,13 46 1,-15-79-12,1 0 0,1 0 0,9 20 0,10-2-1,-26-38-4,1 0 1,-1 0-1,1-1 0,-1 1 1,1 0-1,-1-1 0,1 1 1,0-1-1,-1 1 0,1-1 1,0 1-1,-1-1 1,1 1-1,0-1 0,0 0 1,0 1-1,-1-1 0,3 1 1,45 10 5,-37-9-5,0-2-1,0 1 1,1-2-1,15-2 1,-13 1 0,0-1 1,-1-1-1,26-10 0,-23 7 0,-1-2 0,0 1-1,16-13 1,-13 7 2,30-31-1,6-19 0,-13 3-2,-9 9 1,-23 37 1,25-36 4,-25 40-4,-5 12 0,-3 11 1,-1-12-3,-4 41 0,0 20 0,5 22 0,1-59 0,9 40 0,-6-48 0,-1-1 0,2 1 0,7 16 0,-3-17-1,0 1 1,0-1 0,2-1 0,-1 0 0,23 20-1,-15-20-4,26 12 4,-37-22 1,-1-1 0,1 0 0,0 0 0,13 2 0,-16-4 0,0-1 0,-1 0 0,1 0 0,0 0 0,-1-1 0,1 0 0,0 1 0,-1-2 0,1 1 1,0-1-1,-1 1 0,0-1 0,1 0 0,6-6 0,-10 8 0,0 0 1,0-1-1,0 1 1,-1-1-1,1 0 1,0 1-1,-1-1 1,1 1-1,-1-1 1,1 0-1,-1 0 1,1 1-1,-1-1 1,1 0-1,0-1 1,4-10 3,-1 0 1,0 0-1,0-1 0,3-24 0,-8 15 30,-9-16-9,-21-53 0,18 65 29,-67-89 26,76 110-60,0 0 1,0 0-1,0 0 1,-1 1 0,1-1-1,-11-6 1,1 1 1,-64-46 141,80 55-161,-1 0 0,1 0-1,-1 1 1,1-1 0,0 0 0,-1 1 0,1 0-1,0-1 1,-1 1 0,4 0 0,42-2-1495,7-1-5987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229 437 9952,'-32'97'145,"26"-75"-30,-1 7 306,-7 137 194,16-131-94,17 149 511,-18-165-901,0 7-548,7 30 0</inkml:trace>
  <inkml:trace contextRef="#ctx0" brushRef="#br0" timeOffset="1">1 1 7536,'0'0'0,"22"28"144,13 14 8,27 20-112,12 18 8,16 15-48,0-2-5464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64 6008,'8'-2'11,"0"0"14,-16 6-8,-32 11 586,-57 34 141,72-36-347,0 2 1,2 1 0,-34 29-1,44-34-274,-9 10 485,-56 84 219,70-86-367,6-13-383,1 1 1,0-1-1,0 1 1,0 0-1,1 0 1,0-1-1,1 13 1,-1-19-67,0 1 1,1-1 0,-1 1 0,0-1-1,0 0 1,0 1 0,0-1-1,0 0 1,1 1 0,-1-1 0,0 0-1,0 1 1,1-1 0,-1 0 0,0 1-1,0-1 1,1 0 0,-1 0-1,0 1 1,1-1 0,-1 0 0,0 0-1,1 0 1,-1 1 0,0-1-1,1 0 1,-1 0 0,1 0 0,14 6 79,0-2 1,1 1 0,-1-2 0,25 3-1,-10-5 163,136-18 87,-132 7-153,139-65 65,-139 55-139,107-91 31,-121 89-97,46-69 17,-65 88-63,1 1 0,0 0 0,-1-1 0,1 0 0,-1 1 0,0-1 0,0 0 0,0 0 0,0 0 0,0 0 0,0-5 0,0-3 1,2-25 0,-3 35-4,0-1 1,0 1 0,0-1 0,0 0 0,0 1-1,-1-1 1,1 1 0,0-1 0,-1 1-1,1-1 1,-1 1 0,0-1 0,1 1 0,-1-1-1,0 1 1,0 0 0,0-1 0,0 1 0,0 0-1,0 0 1,-1 0 0,1 0 0,0 0 0,0 0-1,-1 0 1,1 0 0,-1 1 0,1-1-1,0 0 1,-1 1 0,1-1 0,-1 1 0,0 0-1,1-1 1,-1 1 0,1 0 0,-4 0 0,1 1-3,1-1 1,-1 1 0,0 0 0,1 0-1,-1 1 1,1-1 0,-1 1 0,1-1-1,-1 1 1,1 0 0,0 0 0,0 1-1,0-1 1,0 1 0,1-1 0,-1 1-1,1 0 1,-1 0 0,1 0 0,0 0-1,-3 7 1,2-2-5,-1 0 0,2 1-1,-1-1 1,1 1 0,0-1 0,1 1-1,0 0 1,0 13 0,1-19-5,0-1 1,1 1-1,-1 0 0,1-1 0,0 1 1,0 0-1,0-1 0,0 1 1,0-1-1,0 1 0,1-1 1,-1 0-1,1 0 0,-1 1 1,1-1-1,0 0 0,0-1 0,0 1 1,0 0-1,0 0 0,1-1 1,-1 1-1,0-1 0,1 0 1,2 1-1,-3-1 5,0 0 0,0-1 0,0 1 0,0-1 0,1 0 0,-1 0 0,0 0 0,0 0 0,0 0 0,0 0-1,0-1 1,0 1 0,0-1 0,0 1 0,0-1 0,0 0 0,0 1 0,-1-1 0,1 0 0,0 0 0,2-3 0,-1 2 5,0-1-1,0 1 1,0-1-1,-1 0 1,1 0-1,-1 0 1,4-7-1,-6 9 3,1 0-1,-1 0 0,1 0 1,-1 0-1,0 0 0,1 0 1,-1 0-1,0-1 0,0 1 1,0 0-1,0 0 0,0 0 1,0-1-1,0 1 0,0 0 1,-1 0-1,0-2 0,0-2 0,-7-20 0,6 22 1,0 0 0,0 0 0,0 0 0,0 0 0,-1 1 0,-3-4 0,-26-15 0,20 16-1,0 1 0,0-1 0,0 2 0,-1 0 0,1 0 0,-1 2 0,0-1 0,-17 1 1,18 1-1,9 0 0,0 0-1,0 0 1,0 0 0,0 1 0,0-1-1,0 1 1,0 0 0,0 0-1,0 0 1,-5 3 0,1-1-4,0 1 0,0 0 1,0 0-1,0 1 0,1-1 1,0 2-1,0-1 0,0 1 0,1-1 1,0 2-1,0-1 0,-7 12 1,1 13-4,11-17-12,5 10 11,2-1 0,10 27 0,-4-29-4,74 83-5,-66-86 12,-10-11 3,6 4 1,0 0 0,1-1-1,0-1 1,0-1 0,22 7 0,7-2-32,84 10 1,-80-20 14,-30-4-46,17-7-734,50-18-1,-18 2-6826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8072,'11'6'42,"-1"1"1,0-1 0,0 2-1,0-1 1,-1 1 0,0 1-1,-1 0 1,0 0 0,0 0-1,-1 1 1,8 14 0,1 6 62,-1 0 1,13 38 0,-24-58-117,6 20 186,46 223 450,-43-158-363,3 139 358,-15-155-392,5 50-1064,-6-118-5824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9144,'118'61'-8,"-85"-40"-31,161 135-4,-151-117 38,168 172 12,-203-203 3,0 1 0,0 0 0,6 10 0,12 19 10,24 45 0,-31-44-4,16 52 0,-33-85-1,0-1 0,0 1 0,-1 0 0,1 0 1,-1 0-1,-1 0 0,1 7 0,2 127 110,-23 2-62,20-142-63,-2 9 38,1 0-1,-2 0 1,1 0-1,-6 10 1,-112 239 241,115-249-219,1-1 0,-2 0 1,-10 13-1,16-21-60,-85 100 245,-7-17-145,92-83-100,-38 28 255,-151 84 86,154-95-187,2-6-87,0-2 1,-43 8-1,74-17-58,0 0-1,0 0 1,1 1-1,-1-1 1,0 0-1,1-1 1,-1 1-1,0 0 1,0 0-1,-2-2 1,-3 0-125,0 0 1,1-1-1,-1 1 1,0-2 0,1 1-1,0-1 1,0 0 0,0 0-1,0-1 1,-6-7-1,-19-20-6790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2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1030 0 10488,'0'0'0,"10"12"56,-1 14 0,-2 21-56,-4 15-16,-10 15 16,0 2-7464</inkml:trace>
  <inkml:trace contextRef="#ctx0" brushRef="#br0" timeOffset="1">776 1312 10760,'0'0'0,"-50"67"0,-84 111 0,-42 35 0,-30 11 0,-4 0-7592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5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6368,'-21'18'3,"13"-12"3,0 1 0,0 1 0,1 0 0,-10 13 0,-61 91 65,64-84 90,-44 153 64,50-139-90,-13 189 53,21-183-80,21 175 47,-21-216-135,2-1 0,-1 1 1,1 0-1,2 6 0,17 38 52,38 68 0,-57-115-59,1 0-1,-1-1 1,1 1-1,0-1 1,0 1 0,3 2-1,-6-6-12,18 17 46,30 23 0,-23-23-32,30 14 0,-21-17 34,128 23 16,-159-36-63,0-1 0,0 0 0,0 1 0,0-1 0,0 0 0,0-1 0,5 0 0,14-3-183,-1-2 0,0 0 1,0-1-1,28-14 0,19-14-4438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2:5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8344,'3'1'8,"0"0"-6,2 0 1,19 19 0,158 172 443,-168-173-426,24 24 186,122 106 478,-158-147-663,0 0 0,0 0 0,1-1 0,-1 1 0,0 0 0,1-1 0,-1 0 0,1 1 0,0-1 0,-1 0 0,1 0 0,0-1 0,0 1 0,-1-1 0,1 1 0,0-1 0,0 0 0,0 0 0,-1 0 0,5-1 0,1-3 167,-1-4-119,-1 0 0,0-1 0,-1 0 0,0 0 0,0 0 0,-1-1 0,6-16 0,13-63 168,-19 69-114,-1-1-1,-1 1 0,-1-40 0,1-19 184,-2 70-238,2-27 161,11-55 1,1 36 52,-14 55-273,0 0-1,0-1 0,1 1 0,-1 0 1,0-1-1,1 1 0,-1 0 1,0 0-1,1 0 0,-1-1 1,0 1-1,1 0 0,-1 0 1,0 0-1,1 0 0,-1 0 0,1-1 1,-1 1-1,0 0 0,1 0 1,-1 0-1,1 0 0,-1 0 1,0 0-1,1 0 0,-1 1 0,1-1 1,-1 0-1,0 0 0,1 0 1,-1 0-1,0 0 0,1 1 1,-1-1-1,0 0 0,1 0 1,-1 0-1,1 1 0,-1-1 15,5 4-1,0 0 1,-1 0-1,0 0 1,0 1-1,0-1 1,0 1-1,-1 0 0,0 0 1,0 0-1,0 0 1,2 9-1,35 72 73,45 64-8,-64-122-47,93 91 9,-90-101-41,75 36 3,-81-45-14,1-1-1,0 0 1,0-2 0,23 5 0,-41-11 2,-1 0 0,0 1 1,1-1-1,-1 0 1,0 0-1,1 0 0,-1 0 1,0 0-1,1 0 1,-1 0-1,1 0 1,-1 0-1,0 0 0,1 0 1,-1 0-1,0 0 1,1 0-1,-1 0 0,0 0 1,1 0-1,-1-1 1,0 1-1,1 0 0,-1 0 1,0 0-1,1-1 1,-1 1-1,0 0 1,1 0-1,-1-1 0,0 1 1,0 0-1,1-1 1,1-2-2,0 1 0,0-1 0,-1 0 0,1 0 0,0 0 0,-1 0 0,0 0 0,0-1 0,0 1 1,0 0-1,0-4 0,1-41-1594,-2 47 1572,0-64-8069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8 8160,'-5'-1'328,"-14"-4"53,12 4 214,-3 1 27,9 0-570,0 0 0,-1 0 0,1 0 0,0 1 0,0-1 0,0 0 0,-1 1 0,1-1 0,0 1 0,0 0 0,0-1 0,0 1 0,0 0 0,0 0 0,-2 1 0,-2 2 58,-20 15 174,0 0 1,-30 31 0,3-2-106,48-46-160,1 1 0,0 0 0,0 0 0,0 0 1,0 0-1,1 0 0,-1 1 0,1-1 0,-3 5 0,-3 6 10,-2 1-11,-22 42 76,-35 98 11,54-119-50,-39 151 25,45-152-33,-12 118 15,18-151-58,1 1-1,0-1 1,0 0-1,0 1 1,0-1-1,0 0 1,0 0-1,1 1 0,1 3 1,4 12 7,1 0 0,1 0 0,1-1 0,18 28 0,-25-43-7,-1 0 0,1 0 0,-1-1 0,1 1 0,0 0 0,0-1 1,0 1-1,0-1 0,3 3 0,26 12 16,1 0 1,53 17-1,-50-26 15,155-8 16,-148-5-31,66-9 0,26-1-15,64-2 0,-187 18-71,-1-1 1,0 0-1,1-1 0,-1 0 0,0-1 1,0 0-1,-1 0 0,13-6 0,-5 1-902,25-10-6798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2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1581 9688,'-2'-1'3,"-1"-1"1,1 1 0,-1-1-1,1 0 1,0 0 0,0 0-1,0 0 1,0 0 0,0 0-1,0-1 1,1 1-1,-1-1 1,1 1 0,-1-1-1,1 0 1,-1-3 0,2 2 2,0 0 1,0 0 0,0 0 0,0-1-1,1 1 1,-1 0 0,1 0 0,0 0-1,1 0 1,1-5 0,0-2 9,13-24 249,-5 11-144,0 0 129,1 0 1,20-30-1,-7 27-139,-13 19 170,0 4-183,0 1 1,0 0-1,21-2 0,-18 8 156,-5 0-201,0 2 1,0 0 0,0 0 0,0 0-1,-1 1 1,0 1 0,-1 0-1,1 0 1,8 10 0,90 82 207,-83-78-195,1-1 1,0-1-1,41 22 0,-62-38-60,20 8 62,83 25 27,-89-34-55,-7-3-32,0 0 1,-1-1 0,1-1 0,-1 0 0,18-8 0,-14 1 19,6-15-7,23-38 1,-33 45-12,-1-1 1,-1 1 0,0-2-1,8-32 1,-11 34-4,-2 9 6,-1 0 1,1 0 0,-2-1 0,2-14 0,-1 3-3,2 0-4,1-32 67,-8-47 173,3 99-244,0 1 1,0 0-1,0-1 1,0 1-1,0 0 1,0 0-1,0-1 1,0 1-1,0 0 1,0 0 0,0-1-1,0 1 1,0 0-1,1 0 1,-1-1-1,0 1 1,0 0-1,0 0 1,0-1-1,0 1 1,0 0-1,1 0 1,-1 0 0,0-1-1,0 1 1,0 0-1,1 0 1,-1 0-1,0 0 1,0-1-1,1 1 1,-1 0-1,0 0 1,0 0-1,1 0 1,-1 0 0,0 0-1,0 0 1,1 0-1,-1 0 1,0 0-1,0 0 1,1 0-1,-1 0 1,1 0-1,14 7 57,8 12-32,-7-5 25,-1 1 0,0 0-1,17 23 1,-5-5 31,55 71 20,-65-85-56,-5-9-37,-1-1 1,1-1-1,0 0 0,1-1 1,17 8-1,-29-14-10,0-1 1,-1 0-1,1 0 0,0 1 1,-1-1-1,1 0 0,0 0 1,0 0-1,-1 0 0,1 0 1,0 0-1,0 0 0,-1 0 1,1 0-1,0 0 0,0 0 1,-1 0-1,1 0 0,0-1 1,1 0-1,7-3 4,0-1 0,0 0 0,0-1 1,-1 1-1,0-2 0,0 1 0,8-10 0,-3-4 10,3-17-2,12-52-1,-23 59 2,-1-57-1,-9-30-9,-9-7 1,-11 4-3,15 75-3,-45-166-5,-6 4 3,49 169-3,-63-148-25,71 178 38,0-2-41,6 27-7,11 49-28,21 98-10,-25-126 6,54 156-38,-47-155-2,84 167-50,-77-163 31,-11-21 81,16 28-29,3 0 1,48 59 0,44 45-77,-102-124 56,-11-14 60,6 6 8,-2 1 1,-1 1-1,-1 0 0,15 45 0,-19-46 12,41 140-211,-67-180 58,-14-30-1359,-3-7-6041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 10584,'56'-34'-32,"78"-34"-2,-97 52 28,187-65 0,-175 66 20,220-39 42,-252 52-142,106-19-1036,-66 7-5118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197 730 11656,'-10'-6'23,"0"-2"1,0 1-1,1-1 1,0-1-1,0 0 1,1 0-1,1-1 1,-1 0-1,1 0 1,1-1-1,0 1 1,1-1-1,-7-17 1,6 13-2,-12-50 195,-30-161 204,44 202-408,2 14-5,1 0 0,0-1-1,1 1 1,0-14 0,3-29 24,-1 40-29,0 1-1,6-20 1,-5 24-2,0 0 1,0 0-1,9-15 0,-10 20-1,0 1 1,0-1-1,0 0 0,1 0 0,-1 1 0,1 0 0,-1-1 0,1 1 0,4-3 1,-4 4-1,-1 1 0,0-1-1,1 1 1,-1-1 0,0 1 0,1 0 0,-1 0 0,0 0 0,1 0 0,-1 0 0,1 1 0,-1-1 0,0 1 0,1-1 0,-1 1 0,0 0 0,0 0 0,0 0 0,1 0 0,-1 0 0,0 1-1,0-1 1,-1 0 0,1 1 0,2 2 0,7 9-5,37 83-2,-41-71-18,9 145-6,-16-131 5,-21 335-68,20-347 70,6 49-1,-3-53 20,-2-16 0,1 1 1,0-1 0,0 0-1,1 0 1,0 0 0,0 0 0,0-1-1,6 11 1,-7-15 3,0-1 0,-1 0 0,1 0 0,0 0-1,-1 0 1,1-1 0,0 1 0,-1 0 0,1-1 0,0 1 0,0 0 0,-1-1 0,1 1 0,0-1 0,0 0 0,0 1 0,0-1 0,0 0 0,0 1 0,0-1 0,0 0 0,0 0 0,0 0 0,0 0 0,0 0 0,0 0 0,0 0 0,0 0 0,0 0 0,1 0 0,-1-1-2,4 1 1,-3 0 1,1 0 0,-1-1 0,0 1 0,0 0 0,0-1 1,0 0-1,0 1 0,0-1 0,-1 0 0,1 0 0,0 0 0,0 0 0,0-1 0,-1 1 0,1 0 0,-1-1 1,2-1-1,13-12-8,26-34 0,-34 33 3,12-69-4,-21 67 5,-10-27 4,-11-5 1,-4 6 0,2 12 0,6 11 0,18 21 0,0-1 0,0 1 0,-1 0 0,1-1 0,-1 1 0,1 0 0,0-1 0,-1 1 0,1 0 0,-1-1 0,1 1 0,-1 0 0,1 0 0,-1-1 0,1 1 0,-1 0 0,1 0 0,-1 0 0,1 0 0,-1 0 0,1 0 0,-1 0 0,0 0 0,0 1 0,1-1 0,-1 1 0,1 0 0,-1 0 0,1 0 0,-1 0 0,1 0 0,0 0 0,-1 0 0,1 0 0,0 0 0,0 0 0,0 0 0,0 1 0,0 0 0,0 44 1,3-32 1,0-1 0,1 1 0,1-1 0,0 1-1,1-2 1,11 21 0,5 2 35,49 59 0,-48-64-20,1 1 70,100 126 25,-99-128-71,106 123-1502,-61-73-6119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7 450 12016,'0'0'0,"0"0"1,-1 0 0,1 0 0,0 0-1,0 0 1,0 0 0,-1 0 0,1 0-1,0 0 1,0 0 0,0 0 0,-1 0 0,1 0-1,0 0 1,0 0 0,-1 0 0,1 0-1,0 0 1,0 0 0,0 0 0,0 0-1,-1 1 1,1-1 0,0 0 0,0 0-1,0 0 1,0 0 0,-1 0 0,1 1-1,0-1 1,0 0 0,0 0 0,0 0-1,0 1 1,0-1 0,0 0 0,0 0 0,-1 0-1,1 1 1,5 8 68,13 7 53,-18-15-118,6 4-2,0 1 1,0-1-1,0-1 0,12 8 1,4 1-2,42 30-6,-35-22-27,49 43 4,15 25 23,15 40 4,-32-33 18,-70-88-12,23 27 18,2-1-1,61 53 1,14 0 269,-167-139-67,45 32-150,-70-130 26,68 113-66,-25-60 4,0-20-31,-26-143-11,59 209-9,-23-168-5,30 186-23,3 2 11,7-56 0,-7 84 24,0 1 0,1 0 0,-1-1 0,1 1 0,0 0-1,-1 0 1,1-1 0,0 1 0,0 0 0,0 0 0,1 0 0,-1 0-1,0 0 1,1 0 0,1-2 0,3-1-6,13-13-6,-10 15-23,-3 3 30,0 1 0,1 0 0,-1 0 0,0 1 0,0 0 0,0 0 0,-1 0 0,1 1 0,0-1 0,-1 1 1,0 1-1,1-1 0,-1 1 0,-1 0 0,7 6 0,0-1 1,-7-6 2,-1 0 0,1 0 0,-1 0-1,0 1 1,0-1 0,0 1-1,-1 0 1,1 0 0,1 4 0,48 89-80,-44-73 14,0 9 19,-1 1 1,5 64 0,-10-82 25,0-2 12,-1-1 1,0 1 0,-1-1 0,-1 1-1,0-1 1,-3 14 0,-3 3-511,-2-1 0,-21 47 1,20-55-6515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1023 11296,'-6'2'13,"1"1"0,-1-1-1,1 1 1,0 1 0,0-1 0,0 1 0,0 0 0,1 0 0,-1 0 0,1 1 0,0-1 0,0 1 0,1 0 0,0 0 0,0 0 0,-3 8 0,-23 37 75,17-25 293,-36 123 146,42-118-206,-5 86 123,13-101-177,0-10-231,0 0 0,1 0 1,0 0-1,0-1 1,0 1-1,1-1 0,-1 0 1,1 0-1,8 6 1,-12-10-28,1 1 1,-1-1-1,1 1 1,-1-1-1,1 0 1,-1 0 0,0 1-1,1-1 1,0 0-1,-1 0 1,1 0-1,-1 1 1,1-1-1,-1 0 1,1 0 0,-1 0-1,1 0 1,-1 0-1,1 0 1,0 0-1,-1 0 1,2-1 0,8-1 32,0-1 0,-1 0 0,1 0 0,0-1 0,-1 0 0,11-8 0,-1-2 113,88-98 49,-52 42-84,-33 41-100,0 1-9,25-33 25,57-106 17,-87 130-49,-8 14 1,-4 16-4,-3 7 0,0 8-1,-2-6 0,9 38-23,52 177-120,-58-205 117,0 0 0,1 0 0,1-1 0,0 0 0,8 15 0,-11-22 18,-1-3 2,-1 0-1,1 0 1,0 0-1,-1 0 1,1 0 0,0 0-1,0-1 1,0 1-1,0 0 1,0 0-1,0-1 1,0 1-1,0 0 1,0-1-1,0 1 1,0-1 0,0 0-1,0 1 1,0-1-1,1 0 1,-1 0-1,0 1 1,0-1-1,0 0 1,0 0-1,2-1 1,20-6-10,-21 6 5,8-6-81,1-8 51,-1 0-1,0-1 1,-1 0 0,-1 0-1,0-1 1,6-23 0,-9 26 26,7-32-97,-9 23 73,0 0 1,-2-1-1,-1 1 0,-2-28 1,-8-19 6,8 46 24,1-1 0,0 1 0,7-50 0,-5 73 8,-1-1 0,0 1 0,1-1 0,0 1 0,-1-1 0,1 1 0,0-1 0,0 1 0,0 0 0,0 0 0,0-1 0,0 1 0,0 0 0,2-1 0,0 0 0,0 1 0,1 0 0,-1 1 0,1-1 0,-1 1 0,1-1 0,-1 1 0,1 0 0,-1 0 0,1 1 0,-1-1 0,1 1 0,-1 0 0,4 1 0,-3-1 1,4 0 1,0 1 1,-1 0-1,1 0 0,10 6 0,3 1 0,58 21 1,6 6 2,-4 2-3,-2 3-2,-1 1 0,-41-22-2,-16-10 0,-1 1-1,0 1 0,-1 1 1,18 15-1,2 8-5,-36-33 8,0 0 0,0 0 0,-1 0-1,0 1 1,1-1 0,-1 1 0,0-1 0,-1 1 0,3 6 0,-4-4 0,1-1 0,-1 1 0,-1-1 0,1 1 0,-1-1 0,0 0 0,0 1 0,-1-1 0,0 0 0,0 0 0,0 0 0,0 0 0,-1 0 0,-4 7 0,4-7 1,2-3 0,0 0-1,-1-1 1,1 1 0,0 0 0,0-1-1,-1 1 1,1 0 0,-4 2 0,-14 11 3,0-1 1,-36 21 0,54-34-2,-1-1 0,1 1-1,0-1 1,-1 1 0,1-1-1,0 1 1,-1-1 0,1 0-1,-1 1 1,1-1 0,-1 0-1,-1 0 1,-10-1 6,1 0 0,-1-1 0,1 0-1,-1-1 1,-21-8 0,32 10-6,1 1 0,-1-1 0,1 0-1,-1 1 1,1-1 0,0 0 0,0 0-1,-1 0 1,1 0 0,0-1 0,-1 0 0,-17-22 19,-30-47 1,39 46 4,-19-126 7,27 115-20,1-68-1,6-37-10,23-131-7,-20 224-16,-2 16 5,3-21-15,3 0 0,19-53 1,-19 74-23,28-52 0,-40 83 44,1 0 0,-1 0 0,1 0 0,-1 1 0,1-1 0,0 0 0,-1 0 0,1 0 0,0 1 0,0-1 1,0 0-1,-1 1 0,1-1 0,1 0 0,4-2-8,-1 1 1,1 0-1,-1 0 0,1 0 1,0 0-1,0 1 0,-1 0 1,1 0-1,0 1 1,10 0-1,-15 0 0,1 0 0,-1 0 1,1 1-1,-1-1 0,1 0 0,-1 1 1,1-1-1,-1 1 0,1 0 0,1 1 1,36 21-101,39 30 0,-52-30-3,103 110-36,-104-103 69,161 212-158,-169-219 234,29 49-39,-22-33-65,80 126-1331,-87-143-5861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1 651 8968,'27'7'48,"2"-2"0,34 2 0,-56-7-34,30 3 71,0-3 1,48-4-1,-55 2-59,12-1 95,171-13 67,-172 11 0,-41 5-187,297-44 698,-227 24-612,-44 10 134,6-6-40,32-21 0,-48 26-102,-1 1 1,0-2-1,0 0 0,18-21 1,-26 21 80,-3-2-106,-2 1 0,1-1 1,0-23-1,-6 19 73,-5-5-71,0 2 1,-21-36-1,14 38 32,10 12-77,-19-21 61,-2 0 1,-1 1 0,-1 2 0,-58-42 0,78 63-44,1 0 1,-1 0-1,0 1 1,1 0-1,-2 1 0,1-1 1,0 2-1,-12-2 1,17 3 18,-1 16 21,6-7-35,45 61 11,-31-52-18,105 74 6,-90-73-26,228 136 15,-198-120-19,-56-33-1,0 1 0,0-1 0,0 1-1,-1 1 1,1-1 0,-1 0 0,0 1 0,6 7 0,0 0 1,18 22 1,-21-19 4,-4 0-4,0 1 0,-1 1 0,-1-1 0,0 0 0,-1 0 0,-1 1 0,0-1 0,-5 21 0,3-21-2,-12 36 7,-1-9-3,-2 2-3,3-6 2,9-8-2,8-10 2,-2-20-5,0 1 0,0-1 1,0 1-1,0 0 0,1-1 0,-1 1 0,0-1 0,0 0 0,1 1 0,-1-1 0,0 1 1,1-1-1,-1 1 0,0-1 0,1 0 0,-1 1 0,1-1 0,-1 0 0,0 1 0,1-1 0,-1 0 1,1 1-1,-1-1 0,2 0 0,0 1 1,1-1-1,0 0 1,0 0 0,0 0-1,-1-1 1,1 1 0,5-2-1,40-13 3,20-20 2,21-17-2,101-57 5,-156 88 0,118-84 9,-127 85-2,-23 17-13,33-29 24,39-45 1,-64 67-10,-3 3 1,0 0 1,-1 0-1,0-1 1,0 0-1,6-11 1,-10 17 30,-5 45 86,2-34-129,2 27 36,1 15-8,-2-21 2,8 54 0,-6-77-31,-1-1 0,1 1-1,0-1 1,0 0 0,1 1 0,0-1-1,0 0 1,0-1 0,1 1 0,8 10-1,-10-15-4,-1 0 1,1 1-1,0-1 0,-1 0 0,1 0 0,0 0 0,0 0 0,0 0 0,3 1 1,1-1-71,1-1 0,-1 1 1,0-1-1,1-1 1,-1 1-1,0-1 1,0 0-1,1 0 0,5-3 1,-3 2-919,40-9-7432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1 777 10224,'22'-16'242,"39"-19"1,-50 29-183,143-75 955,-118 63-710,115-59 150,-119 63-294,217-71 352,-168 63-347,2 6-14,-77 16-134,-1-1 0,0 1 0,0 1 0,0-1 0,0 1 0,0-1 0,0 2 0,0-1 0,9 4 0,-4-2-2,-2-1 11,0 0 1,0-1 0,0 0 0,0-1 0,0 1 0,0-2 0,0 1 0,0-1 0,11-2 0,-9 1-22,-6 1 2,0 0 0,0 0 0,-1-1 0,1 1 0,0-1 0,-1 0 0,0 0 0,1 0 0,-1 0 0,0-1 0,0 1 0,4-5 0,-4 3-1,1 0 1,0 0 1,-1-1 0,1 0 0,-1 0-1,0 0 1,-1 0 0,1 0 0,-1-1-1,0 1 1,2-11 0,-2 8 0,1-1 4,-1-1-1,0 1 1,-1-1 0,0 0-1,0 0 1,-1 0 0,-2-18 0,1 16-6,0 2 2,0 0-1,-1 0 0,0 0 1,0 0-1,-1 0 0,-1 0 0,0 0 1,0 1-1,-6-10 0,5 10-1,-6-8 33,-7-1-13,-30-27 0,48 45-24,-1-1-1,0 0 0,0 1 1,0-1-1,0 1 1,0-1-1,0 1 0,0-1 1,0 1-1,0-1 0,0 1 1,0 0-1,-2 0 1,-13-2 6,1 2 0,-1 0 0,0 0 0,-26 5 0,40-4-6,0-1-1,-1 1 1,1 0 0,0-1 0,0 1 0,0 0-1,0 0 1,0 0 0,-4 3 0,-29 22 12,2 1-1,-42 44 1,47-36 13,-93 165 15,118-193-39,0-1 0,0 1 0,0 0 0,-2 9 0,5-16-4,-26 110 20,14 3-12,12-109-7,-1-1 1,1 0 0,0 0 0,0 1-1,1-1 1,-1 0 0,1 0 0,-1 1 0,1-1-1,0 0 1,2 5 0,3 9 4,1 1 1,1-1-1,16 26 0,-13-27-3,2-1-1,0-1 0,22 20 1,-35-34-3,3 2 1,-1 1 1,1-1 0,0 1 0,0-1 0,0 0-1,0 0 1,1-1 0,-1 1 0,0-1 0,6 2 0,23 9 8,58 14 0,54-7-2,-144-19-8,6 1 2,1-1 1,0 1 0,0-1-1,0-1 1,0 0 0,0 0-1,9-2 1,-16 3-3,178-43 25,59-48-1809,7-12-7162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226 120 2424,'-20'6'36,"-33"12"0,49-16 5,-3-1 18,5-1 266,8-1-179,31-8 3,71-16 51,23-4-101,-27 6 87,-10 4-54,-79 16-124,33-8 243,93-8 1,-137 19-185,-1 0-1,0 0 1,0 0 0,1 1 0,-1 0-1,0-1 1,5 3 0,-4-2-4,-3 0-42,-1-1-1,1 1 1,-1-1-1,0 0 1,1 1 0,-1-1-1,1 1 1,-1-1-1,0 1 1,1-1-1,-1 1 1,0-1-1,0 1 1,1-1 0,-1 1-1,0 0 1,0-1-1,0 1 1,0-1-1,0 1 1,0-1-1,0 1 1,0 0 0,0-1-1,0 1 1,0-1-1,0 1 1,0 0-1,0 0 4,-1 2 22,0 0 1,1 0-1,-1 0 0,-1 1 0,1-1 1,0 0-1,-1-1 0,1 1 1,-1 0-1,0 0 0,0-1 0,0 1 1,0-1-1,-5 5 0,0-1-1,-1-1-1,0 0 1,-9 6-1,10-8-25,-12 6 242,-118 29 110,-67 0 281,168-33-524,-133 18 264,156-22-311,3 0-41,1 0 0,0 0 0,0 1-1,0 0 1,0 0 0,-9 4 0,7-1 121,36 3 87,-12-6-229,-3-1 10,1-1 1,-1 0-1,17-1 0,162-14 106,-143 10-54,181-22 36,-184 21-43,173-32 151,-94 20 179,-162 13-116,-39 9-108,-102 11 7,138-11-47,-188 12 54,185-14-60,-181 7 155,205-7-224,-74 2 223,118-9-129,49-9-71,106-26 0,-134 30-40,208-54 39,-76 23-54,-109 23-17,-62 16-9,-8 5-1,-4 3-3,0 0 0,0-1-1,-1 0 1,0-1-1,-18 7 1,-41 9-1,52-16-1,-20 5 6,-181 42 3,171-41 4,-8 3-6,-143 29 9,152-33-9,-114 21 25,209-32-3,-32 2-25,1-1 0,24-4 1,167-24 12,-161 21-4,208-40 4,-206 37-4,0-1-7,184-35 10,-175 38-6,102-3 0,-161 12-11,0-1 0,0 1 0,0 0 1,0 0-1,0 0 0,0 0 0,0 0 0,0 0 0,0 0 0,0 0 0,-1 0 0,1 1 0,0-1 0,0 0 0,0 1 0,0-1 0,0 0 0,0 1 1,0 0-1,-3 1 0,0 0 0,0-1 0,0 1 0,0-1 0,0 1 0,0-1 0,-1 0 0,1 0 0,-4 1 0,-62 26 0,-117 31-2,147-50-4,-174 26-4,168-29 5,-59 7 4,1 3 1,28-4 0,27-5 0,27-6 1,67-11 12,52-9 5,84-14 0,-144 26-3,-26 4-12,287-60 46,-199 36-38,-20 4-2,-75 21-2,-9 4-1,-16 9-3,-30 6 2,-33 7-3,-19 7-2,-10 1 0,-7-3 0,3-6 1,16-6 4,26-3-2,25-4 2,129-23 14,88-17-3,-131 21-8,-9 2-2,158-47 19,-162 46-21,3 0 12,0-2 1,0-1 0,34-19-1,-63 30-12,0-1 1,0 0-1,0 1 0,-1-1 0,1 1 0,0-1 0,0 1 1,0 0-1,0 0 0,0-1 0,-1 1 0,1 0 0,0 0 1,0 0-1,-2 0 0,-8 0 2,5 0 4,0 0-1,-1 0 1,1 1-1,0 0 0,-11 3 1,-121 30 51,-122 41 39,61-20-12,182-50-68,-86 29 68,103-34-88,0 0 1,0 0-1,-1 0 1,1 0-1,0 0 1,0 0-1,0 0 1,0 0 0,0 0-1,0 0 1,-1 1-1,1-1 1,0 0-1,0 0 1,0 0-1,0 0 1,0 0-1,0 0 1,0 0-1,0 0 1,-1 0-1,1 0 1,0 0-1,0 1 1,0-1-1,0 0 1,0 0-1,0 0 1,0 0-1,0 0 1,0 0-1,0 0 1,0 1-1,0-1 1,0 0-1,0 0 1,0 0-1,0 0 1,0 0-1,0 0 1,0 1-1,0-1 1,0 0-1,0 0 1,0 0-1,0 0 1,0 0-1,0 0 1,0 0-1,0 1 1,0-1-1,0 0 1,0 0-1,0 0 1,1 0-1,-1 0 1,0 0-1,0 0 1,0 0 0,0 0-1,0 1 1,0-1-1,7 3 7,5-3-2,0 0 0,0-1 0,0 0 0,17-4 0,-22 3-5,72-13 4,102-19 11,-168 31-10,1 0 6,0 0-1,-1-1 1,24-10 0,-34 13 14,-10 1 0,-10 1-118,-2 1-652,-31-3 1,31-1-7476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1 904,'-7'1'425,"-51"12"66,-158 40 709,193-45-1169,9-4 22,1 1 1,0 1 0,-20 11-1,-94 65 173,104-60-173,-91 135 32,92-120 22,-55 144 61,69-149 32,6-9-129,1 1 0,2-1 0,5 41 0,-6-62-54,0-1 0,1 1 0,-1 0 0,0-1-1,1 1 1,0-1 0,-1 1 0,1-1 0,0 0 0,0 1 0,0-1 0,2 3 0,11 12 60,1-1-1,0 0 1,30 20 0,-43-33-56,0-1 0,0 0 1,0 0-1,1 0 0,-1 0 1,0 0-1,0 0 0,1-1 1,3 2-1,39 5 128,73 3 1,-82-12 63,154-33-614,-91 11-2886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8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0 826 4936,'0'0'-31,"2"2"10,5 4-1,0-1 0,0 0 0,1-1 0,-1 1 0,1-2 0,0 1 0,16 4 0,-11-3 2,26 12-116,39 24 0,-61-29 96,-5-1 40,-1 0 0,0 1 0,-1 0 0,0 1 0,-1 0 0,8 15 0,81 164 1248,-97-189-856,8-15 64,-8 10-415,0 1 0,0-1 0,0 0 0,0 0 0,0 0-1,0 0 1,-1 0 0,1 0 0,-1 0 0,1 0 0,-1-4 0,2-6 34,12-46 263,-3 11-133,0 4 153,20-58 0,-18 74-119,-12 27-225,-1-1 1,1 1 0,0 0-1,0-1 1,0 1 0,-1 0-1,1 0 1,0 0 0,0 0 0,0 0-1,0 0 1,-1 0 0,1 0-1,0 0 1,0 0 0,0 0-1,0 0 1,-1 0 0,3 1-1,0 0 19,6 0-6,-6-1-13,0 1 1,0-1-1,0 1 0,0 0 1,1 0-1,-1 0 1,-1 0-1,1 0 1,4 3-1,26 16 77,-2 1-1,0 2 1,40 39 0,-25-23 35,-44-37-124,0 0-1,0-1 0,0 1 0,1-1 0,-1 0 1,0 0-1,0 0 0,1 0 0,-1 0 1,1 0-1,3 0 0,-3-1-1,0 0 1,0 0-1,0-1 1,0 1-1,-1-1 1,1 0-1,0 0 0,0 0 1,-1 0-1,1-1 1,-1 1-1,3-2 0,8-6 1,0 0-1,15-15 1,1-7-2,46-62 0,-57 65-4,19-52 4,-26 52 1,11-46 0,-15 43 0,5-52 0,-10 48 0,-4-49 1,1 58 2,-1 0 0,-2 0 0,-1 0 0,0 1 0,-2 0 0,-1 0 0,-14-28 0,-30-66 31,35 85-2,-36-57 1,53 91-33,0 0 1,0-1 0,-1 1-1,1 0 1,0-1 0,0 1-1,0 0 1,-1-1 0,1 1-1,0 0 1,0 0 0,-1-1-1,1 1 1,0 0 0,0 0-1,-1 0 1,1 0 0,0-1-1,-1 1 1,1 0 0,0 0-1,-1 0 1,1 0 0,0 0-1,-1 0 1,1 0 0,-1 0-1,1 0 1,-1 0 0,-3 0 1,0 0 0,0 1 0,1 0-1,-1 0 1,0 0 0,0 1 0,0-1 0,1 1 0,-1 0 0,1 0 0,-1 0 0,-2 2 0,-5 8 6,-4 13 0,-16 35 0,26-40-1,-3 31-1,7-37-5,0 0-1,3 23 1,12 40-1,11 22 1,11 9 4,4 0-2,5-9 2,6-13-2,-44-75-2,86 154 13,-64-106-8,2-1-3,4 1 5,-33-56-1,-1-7-1,5-16-1151,2-3-4588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9056,'0'0'0,"14"-3"0,22-4 96,38-7 8,42-6 56,43-9 0,60-12-152,46-23 0,30-19-8,-1-4-6720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5832,'0'9'33,"-1"1"8,1 1-1,0 0 1,1-1 0,0 1-1,1 0 1,0-1-1,1 1 1,0-1 0,0 0-1,1 0 1,1 0 0,9 17-1,-4-14 13,-2 0 1,0 1-1,0 1 0,-1-1 1,-1 1-1,-1 0 0,0 0 1,5 27-1,8 102 48,-2 85-17,-14-181-61,-2 190 41,2-198-47,-1 91 45,-2-119-48,0 0 1,-1 0 0,-4 16-1,6-27-12,0-1 0,0 0-1,0 0 1,-1 0-1,1 0 1,0 0-1,0 0 1,0 0-1,0 0 1,0 0 0,-1 0-1,1 0 1,0 0-1,0 0 1,0 0-1,0 0 1,0 0-1,-1 0 1,1 0 0,0 0-1,0 0 1,0 0-1,0 0 1,-1 0-1,1 0 1,0 0-1,0 0 1,0 0 0,0 0-1,0 0 1,0 0-1,-1 0 1,1 0-1,0-1 1,0 1-1,0 0 1,0 0 0,0 0-1,0 0 1,0 0-1,0 0 1,-1-1-1,1 1 1,0 0-1,0 0 1,0 0 0,0 0-1,0 0 1,0-1-1,0 1 1,0 0-1,0 0 1,0 0-1,0 0 1,0 0 0,0-1-1,-6-12 17,3 2-8,1 2 6,0-1 1,1 1 0,-1-19-1,-16-152-808,6 73-3521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0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5744,'2'-11'-5,"0"3"12,0 0 1,1 0 0,-1 0 0,1 0-1,8-13 1,-5 17-1,7 1-2,-2 0-2,0 1 0,1 0 0,-1 0 0,1 1 1,16 1-1,111 3 17,-111 2 0,8 7-7,49 25 0,-84-36-11,1 0-1,0 0 0,0 0 1,-1 0-1,1 1 0,-1-1 1,1 0-1,-1 1 0,1-1 1,1 4-1,11 15 6,-1 1-1,0 1 1,13 33 0,-18-27 14,4 113 15,-14-114-9,0-16-18,0 6-1,-1 1 0,-1-1 0,-1 0-1,0-1 1,-1 1 0,-9 16 0,-99 171 118,73-138-35,6-10-722,23-36-2955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1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223 454 6456,'-17'10'13,"13"-7"2,-1 0 1,0 0-1,0 0 0,1 1 1,-5 4-1,-13 16 60,-25 34-1,33-35 121,6-9-113,-3 7-9,0 0 0,1 1 0,1 0 0,-9 40 0,-3 53 155,20-112-210,1 1 0,-1 0 0,1 0 0,0-1 0,0 1 0,0 0-1,1 0 1,-1-1 0,3 8 0,0 1 9,-2-8-15,-1 1 0,1-1 0,0 1 0,1-1 0,-1 0 0,1 1 0,0-1 0,0 0 0,0 0 0,0-1 0,1 1-1,-1 0 1,1-1 0,0 1 0,7 5 0,-2-8 36,6-3-20,-1 0 0,0-1-1,0 0 1,0-2 0,23-10 0,58-31 100,-80 35-7,48-69 55,-52 59-49,-1 2-52,-2 0 1,-1-1-1,0 0 1,3-24-1,-6 31 27,-1 4-24,0 0 0,-1 0 0,1-13 1,1 35 108,3 6-77,19 159 193,-24-170-293,1-1 1,0 0 0,1 1 0,0-1-1,0 0 1,0 0 0,1-1-1,6 10 1,-7-12-7,-2-2-1,0 0 0,1 0 0,-1-1 0,0 1 0,1 0 0,-1-1 0,1 1 0,0-1 0,0 1 0,-1-1 0,1 0 0,0 1 0,3 0 0,-2 0 0,-2-2-2,0 0-1,0 0 1,-1 0 0,1 0-1,0 0 1,0 0-1,-1 0 1,1 0 0,0 0-1,0-1 1,-1 1-1,1 0 1,0 0 0,0-1-1,-1 1 1,1 0 0,0-1-1,0 0 1,2 0 0,22-12 2,11-13 2,10-18-3,1-11-2,-7-10 1,-20 30 2,43-73 9,-36 65-6,-4 12-3,-9 14 2,-14 17-5,1-1 1,-1 1-1,0-1 0,1 1 0,-1-1 0,1 1 0,-1 0 0,1-1 1,-1 1-1,1-1 0,-1 1 0,1 0 0,0-1 0,-1 1 0,1 0 1,-1 0-1,1-1 0,1 1 0,0 0 1,0 1-1,0-1 1,0 1-1,1-1 1,-1 1-1,0 0 1,0 0-1,0 0 1,1 1-1,6 3 1,-1 0-1,0 0 0,9 9 1,-9-5-1,1 1-1,-1 0 1,-1 0 0,0 1 0,0 0 0,-1 0 0,7 20-1,-7-7-4,5 103 0,-10-120 1,-1 0 0,0 0 1,0-1-1,-1 1 0,1 0 0,-2-1 1,-1 9-1,-2 2 0,2 0 1,2-12-2,0 0 0,0 1 0,-1-1 0,0 0 0,0 0 0,0 0 1,-5 8-1,-33 49-41,39-61 44,0 0 0,0 1 0,0-1 0,-1 0-1,1 0 1,0 0 0,-1 0 0,1 0 0,-1 0-1,1 0 1,-1 0 0,0 0 0,1-1-1,-1 1 1,0-1 0,1 0 0,-1 1 0,0-1-1,0 0 1,1 0 0,-1 0 0,0 0 0,0 0-1,0 0 1,1-1 0,-3 1 0,3-1 0,-7-3-11,-12-16-1,16 15 14,0-1-1,0 1 1,1-1 0,0 1-1,-3-9 1,1-2-1,2 0 1,0 0 0,1 0-1,1-1 1,0-30-1,1 45 1,3-29-13,27-145-11,-21 141-16,-5 22 22,9-25-32,1 0 1,37-67-1,42-56-90,-33 65-120,-18 31 139,-36 57 99,0 0 1,0 1 0,1 0-1,9-7 1,-16 14 19,0 0 0,1 0 0,-1-1 0,0 1 0,1 0 0,-1 0 1,0 0-1,1 0 0,-1-1 0,0 1 0,1 0 0,-1 0 0,0 0 0,1 0 0,-1 0 0,1 0 0,-1 0 0,0 0 0,1 0 1,-1 0-1,1 0 0,-1 0 0,0 0 0,1 0 0,-1 1 0,1-1 0,16 5-19,-1 1-1,28 13 1,-25-7-11,1 9 19,0 0 0,27 40 0,-33-35-13,34 111-16,-42-107-3,11 145-11,-14-137 23,11 163-38,-14-96 42,0-101 36,-1 0 1,1 0-1,-1-1 1,0 1-1,0 0 1,-2 6-1,2-8-107,0-1 1,-1 1-1,1 0 0,0-1 0,0 0 0,-1 1 0,1-1 0,-1 0 0,1 0 0,-4 2 0,-9 6-4953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1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0 399 6456,'0'0'137,"14"0"327,84-15 167,134-38-42,-212 48-569,26-4 75,-36 7-76,16-1 44,0 0 0,0 2 0,38 2 1,-49 1-30,0 1-1,-1 0 1,1 1 0,-1 0 0,0 1 0,0 0 0,21 13-1,-27-14-10,0-1-1,0 1 0,0-1 0,0-1 1,13 3-1,-20-5-15,1 0 1,0 0-1,0 0 1,0 0-1,-1 0 1,1 0-1,0-1 1,0 1-1,-1 0 1,1-1-1,0 1 1,0-1-1,2-1 1,6-3 7,3 2-5,32-16 64,27-22 15,-62 32-1,-6 0-60,-1 1 1,1-1-1,-1 0 0,-1 0 0,1 0 1,-2-1-1,1 1 0,-1 0 1,-1-1-1,1 1 0,-2 0 0,1-1 1,-3-12-1,0 8-3,2 9-8,0 0 0,0 0 0,0 0 0,-1 0 0,0 0 0,0 1 1,0-1-1,-1 0 0,-3-4 0,-9-13 84,-26-32-1,41 54-93,0-1-1,-1 1 1,1-1-1,-1 1 0,1-1 1,-1 1-1,1-1 1,-1 1-1,0-1 0,1 1 1,-1 0-1,1-1 1,-1 1-1,0 0 1,1 0-1,-1-1 0,0 1 1,1 0-1,-1 0 1,-1 0-1,-4 0 12,-1-1 0,0 2-1,1-1 1,-1 1 0,1 0 0,-1 0 0,1 1 0,-1 0-1,1 0 1,-7 4 0,-5 7 129,-2 9-86,1 1 0,-19 33 1,26-29-22,-10 52 0,14-45-36,-4 41 0,11-36-6,1-1 1,2 1 0,10 59-1,-12-94-1,1 1-1,0-1 0,0 1 0,1-1 0,-1 0 0,4 7 1,-5-11 3,9 21-9,2-1 0,14 22 0,-13-25 2,2-1 0,21 20 0,-32-32-7,1-1 1,-1 0 0,1 0-1,0 0 1,6 3 0,37 19-41,67 26 1,-109-50 44,-1 1 1,0-1-1,1 0 0,-1 0 1,8 0-1,30 1-13,0-3 0,41-5 1,-79 6 16,0-1 0,-1 0 0,1 0 0,-1 0 1,1 0-1,-1 0 0,5-3 0,38-19-634,80-57 1,-32 11-5542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1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20 7624,'0'-11'28,"0"9"113,0 2-111,0-1 1,-1 1-1,1-1 0,0 1 0,0 0 1,-1-1-1,1 1 0,0 0 0,0-1 1,-1 1-1,1 0 0,0-1 0,-1 1 0,1 0 1,-1 0-1,1-1 0,0 1 0,-1 0 1,1 0-1,-1 0 0,0-1 0,0 10 47,1 0-1,-1-1 0,2 1 0,-1 0 0,4 15 0,-3-12-55,18 191 204,1-2-177,-16-157-40,4 72 4,2 35-9,1-7-3,3-22 1,-1 60 8,-12-173-5,0 1 0,-1-1 0,0 0 0,-1 1 0,-2 10 0,0-1-1,-7 29 5,10-48-6,0 1-1,0 0 1,0 0-1,0 0 1,-1 0-1,1 0 1,0-1 0,-1 1-1,1 0 1,-1 0-1,1-1 1,-1 1-1,1 0 1,-1-1 0,1 1-1,-2 1 1,-2 1 1,-1 1 1,1-1-1,-1 0 1,0 0-1,1-1 1,-1 1-1,-1-1 1,1 0-1,0 0 1,-11 2-1,15-4 0,-1 0 0,1 0 0,0 0-1,-1 0 1,1 0 0,0 0 0,-1 0 0,1-1-1,0 1 1,-1 0 0,-1-1 0,-27-11 12,1 0 0,-33-19 0,-87-67 51,128 83-61,-6-6 16,-102-95 14,125 112-32,0 0 1,1 1-1,-1-1 1,1-1-1,-3-4 1,-117-209-1093,56 83-4511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5560,'0'0'0,"19"20"0,13 0-48,23 2 48,1 2-3656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9144,'0'0'0,"13"6"0,16 7 48,11 3 8,11 0 8,16-1 8,15 3-72,10 2-88,13 7 88,0 1-6496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11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7176,'31'-15'34,"-18"9"17,0 0 1,19-5-1,-28 10-25,1 1 1,-1 0-1,1 0 0,-1 0 1,0 0-1,1 1 1,-1-1-1,1 1 1,-1 0-1,0 1 1,5 1-1,-2-1 6,-3 0-9,1-1 0,-1 1 0,0 0 0,0 0-1,0 1 1,0 0 0,0-1 0,-1 1 0,1 0 0,-1 1-1,1-1 1,-1 0 0,0 1 0,-1 0 0,4 4 0,-3-4-4,-1 0-3,1 0-1,-1 0 0,0 0 1,0 1-1,0-1 0,-1 0 1,0 1-1,1-1 0,-2 1 0,1-1 1,0 1-1,-1-1 0,0 9 1,0-8-7,0-2 0,-1 1 0,1-1 0,-1 0 0,1 0 0,-1 1 0,0-1 0,0 0 0,-1 0 0,1 0-1,-1 0 1,1 0 0,-1 0 0,-3 4 0,2-3-2,0-1 0,1 0-1,-1 0 0,0 0 0,-1-1 0,1 1 1,0-1-1,-1 1 0,1-1 0,-1 0 0,0 0 1,-7 2-1,6-2 2,1-1 0,0 1 0,0-1 0,1 0-1,-1-1 1,0 1 0,0-1 0,0 1 0,0-1-1,0 0 1,0-1 0,0 1 0,-6-2 0,5 1-2,3 0-3,-1 1 0,1-1-1,0 0 1,-1 0 0,1 0 0,0-1-1,0 1 1,0 0 0,0-1 0,0 1 0,0-1-1,1 0 1,-1 0 0,0 1 0,1-1-1,-1 0 1,1 0 0,0-1 0,0 1-1,-1-3 1,0 2 0,-1-9 12,2-13-345,2 0 0,7-43-1,4-11-4735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8 3056,'-59'-7'4,"34"6"17,-15 6 0,-66 18 0,101-21-11,0 0 1,0 0 0,0 0-1,-9 5 1,-155 105 82,137-85 55,-103 106 58,114-109-92,-47 91 46,67-114-152,0 1-1,0-1 0,1 1 1,-1-1-1,0 1 0,1-1 1,0 1-1,-1-1 0,1 1 1,0-1-1,0 3 0,0 9 15,1 0-1,1-1 0,0 0 1,0 1-1,8 19 0,-10-30-15,1-1 0,-1 0 0,1 0 0,-1 0 0,1 0-1,0 0 1,-1 0 0,1 0 0,0 0 0,0 0 0,0 0 0,0 0-1,0 0 1,1 1 0,20 13 38,0-1-1,38 17 1,-57-29-31,0-1-1,0 0 1,0 0 0,0 0-1,0-1 1,1 1 0,3 0-1,183 6 126,-146-11-84,208-44-491,-113 18-2103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5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0 5832,'-5'1'1,"-1"0"0,1 0 0,0 0 0,0 1 0,0 0 0,0 0 0,0 0 0,0 1 0,0-1 0,1 1 0,0 0 0,-1 1 0,1-1 0,0 1 0,0 0 0,-4 5 0,2-3 2,-27 27 19,-45 56 0,43-45-14,-58 78 2,87-113-5,0 0-1,1 1 0,0 0 0,0 0 1,1 0-1,0 0 0,1 1 0,0-1 1,-2 14-1,4-16 0,0-5 2,0-1 1,1 1-1,-1 0 0,1 0 1,0-1-1,0 1 0,0 0 0,0 0 1,0-1-1,1 1 0,-1 0 1,2 3-1,0 3 5,5 15 12,-7-24-20,0 1-1,0-1 1,0 0 0,0 1-1,0-1 1,0 0 0,1 1-1,-1-1 1,0 0 0,0 0-1,0 1 1,1-1 0,-1 0-1,0 1 1,0-1 0,1 0-1,-1 0 1,0 0 0,1 1-1,-1-1 1,0 0 0,1 0-1,-1 0 1,1 0 0,9 4 13,-1-1 1,1 0-1,0-1 1,0 0-1,15 1 0,-4-4 79,7-4-26,48-15-1,-58 10 26,-2-5-44,-1-2-1,21-29 1,-26 27 138,-3-10-44,8-51 0,-17 57 143,-7-10-86,-16-39 0,14 55 93,4 10-237,-1-1 0,0 1 1,-1 0-1,1 1 0,-1 0 1,-13-7-1,6 10 191,9 4-206,-1 0 0,1 1 0,-1 0-1,1 0 1,0 0 0,0 1 0,-13 7 0,9 1 118,4 2-108,0 0 0,2 1 1,-7 18-1,11-18 35,2-8-76,1 0 0,-1 0 0,1-1 1,0 1-1,1-1 0,-1 0 0,1 0 0,0 1 1,5 5-1,5-2 29,12 0-15,43 9 0,-62-17-21,-1 1 0,1-1-1,0-1 1,0 1-1,-1-1 1,1 0-1,8-1 1,1-1 1,22-3-5,-24 0-19,13-14-52,-2-1 0,0-1-1,-1-1 1,27-33 0,25-26-442,-69 76 454,0-1 1,0 1-1,1 0 1,0 1-1,0 0 1,0 0 0,9-4-1,-3 3 20,-9 3 23,0 0 1,1 1-1,-1 0 1,1 0-1,-1 0 0,1 1 1,-1 0-1,1 0 0,0 0 1,-1 0-1,1 1 0,-1-1 1,1 1-1,8 3 0,-7-2 4,11 4-13,28 21 4,-34-18 20,0 0 0,-1 0 0,11 13 0,-10-8 1,-1 0 0,12 20 0,-13-18 0,-1 0 1,7 19-1,-7-8 3,-2 0 0,7 46 0,-12-60 2,0-1-1,-1 0 0,-1 1 0,0-1 0,0 0 0,-4 13 0,2-9-1,1-4 7,-1-1-1,0 1 0,-8 18 0,7-17-4,3-12-4,1 0 1,0 0-1,0 0 1,-1-1-1,1 1 1,0 0-1,-1 0 1,1 0-1,-1 0 1,1-1-1,-1 1 1,1 0-1,-1 0 0,0-1 1,0 1-1,1 0 1,-1-1-1,0 1 1,0-1-1,1 1 1,-1-1-1,0 1 1,0-1-1,0 0 1,0 1-1,0-1 1,0 0-1,0 0 1,1 0-1,-1 0 1,0 0-1,0 1 1,0-2-1,0 1 1,0 0-1,0 0 1,0 0-1,0 0 0,0-1 1,0 1-1,0 0 1,0-1-1,1 1 1,-2-1-1,-3-2 7,0 0-1,1-1 0,-1 1 1,1-1-1,-6-7 0,2 4 0,5 5-1,1 0 1,0 0 0,0 0-1,0-1 1,0 1-1,1-1 1,-1 1-1,1-1 1,-1 1 0,1-1-1,-1-4 1,-9-22 80,1 0 1,1-1 0,-6-37-1,10 10-29,5 33 102,29-98 65,-20 99-57,46-66 69,-52 86-218,-1 1-1,0-1 0,1 1 0,0-1 1,-1 1-1,1 0 0,0 0 0,0 0 1,0 0-1,0 0 0,1 1 0,-1 0 1,0-1-1,1 1 0,-1 0 1,0 1-1,1-1 0,6 0 0,-8 1-10,-2 0-4,1 0 0,-1 0 0,1 0 0,-1 0 0,1 0 0,-1 0 0,1 0 0,-1 0-1,1 0 1,-1 0 0,1 0 0,-1 1 0,1-1 0,-1 0 0,1 0 0,-1 0 0,0 1 0,1-1 0,-1 0 0,1 1 0,0 0 0,13 10 23,0 2 0,0 0 1,13 16-1,-13-8 0,4 12-14,-1 1 0,-2 0 1,20 68-1,-24-23-9,-9-1 1,-8-6-3,0 27-5,6-98 2,0-1 1,0 0-1,0 1 1,0-1-1,0 1 1,0-1-1,0 0 1,0 1-1,0-1 1,0 0-1,1 1 1,-1-1-1,0 0 1,0 1-1,0-1 1,0 0-1,1 1 1,-1-1-1,0 0 0,0 1 1,0-1-1,1 0 1,-1 0-1,0 1 1,1-1-1,-1 0 1,0 0-1,0 1 1,1-1-1,-1 0 1,0 0-1,1 0 1,-1 0-1,0 0 1,1 0-1,-1 1 1,1-1-1,-1 0 0,0 0 1,1 0-1,-1 0 1,13-4-4,-13 4 3,39-26-1203,4-7-4802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5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4 7624,'-1'0'0,"1"-1"0,-1 1 0,1 0 0,-1-1 0,0 1 0,1 0 0,-1 0 0,0-1 0,1 1 0,-1 0 0,0 0 0,1 0 0,-1 0 0,0 0 0,0 0 0,1 0 0,-1 0 0,0 0 0,1 0 0,-1 0 0,0 1 0,1-1 0,-1 0 0,0 0 0,1 1 0,-1-1 0,0 0 0,1 1 0,-1-1 0,0 1 0,-1 1 0,-14 13 0,-5 13 0,-2 13 1,-1 10 4,4 8-2,16-38-1,0 0 0,1 1 0,1 26 0,1-45-1,1 0 0,0 1 0,0-1 0,1 1 0,-1-1 0,1 1 0,-1-1 0,1 0 0,0 1 0,0-1 0,3 6 0,1 1 0,-2 0 1,-2-8-2,-1 0 1,1 0-1,0 1 1,0-1 0,0 0-1,0 0 1,0 0-1,1 0 1,-1 0 0,1 0-1,-1-1 1,1 1-1,0 0 1,-1-1 0,4 2-1,76 60 17,-73-56-11,1-1 0,0 0-1,0-1 1,11 5 0,0 0-1,41 22 40,-42-21-16,25 20 1,-44-30-28,1-1 1,-1 0 0,1 1 0,-1-1-1,1 0 1,-1 1 0,1-1 0,-1 1-1,0-1 1,1 1 0,-1-1-1,0 1 1,0-1 0,1 1 0,-1-1-1,0 1 1,0-1 0,0 1 0,0 0-1,1-1 1,-1 2 0,0 4 5,0 1 1,0 0 0,-1-1-1,1 1 1,-1-1 0,-1 1-1,1-1 1,-1 1 0,-5 10-1,-5 2 67,-85 81 37,94-98-99,0 1-1,0-1 1,0 1-1,0-1 1,0 0 0,-5 2-1,-161 66 115,132-61-46,-130 11 35,165-20-109,-1 1 1,1-1-1,-1 0 1,0 0-1,1 0 1,-1-1-1,1 1 0,-4-2 1,-1 1-75,1-1 1,-1 0 0,1-1-1,-1 0 1,1 0-1,0 0 1,0-1 0,1 0-1,-1 0 1,1 0 0,0-1-1,0 1 1,-7-10-1,-21-28-4979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5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5472,'0'46'94,"1"48"244,13 48-196,-9-114-68,8 10-25,23 46 0,-21-63 5,-4-9-29,2 2-6,0 0-1,1-1 1,1-1-1,0 0 0,22 13 1,-9-10 53,-1 0 1,2-2 0,59 18-1,-77-31 22,3-4-40,0-1-1,22-12 1,-23 7 193,-4-2-173,-1 0 1,-1 0 0,0 0-1,8-20 1,-11 12 313,-4 14-298,1-12 28,0 0 1,-2 0 0,0 0-1,-1 0 1,0 1-1,-6-19 1,-10-29 220,-22-95 633,39 154-731,0 10 4,-3 9-175,0 0 0,1 1 0,1-1 0,0 1 0,0 27-1,2-29-53,-2 14 26,2 1 0,1-1 0,1 0 0,7 34 0,-6-43-28,7 43 11,5 3-19,-8-33-103,2 7-542,16 42-1,-21-66-6040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5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7352,'6'6'30,"0"1"0,-1-1 0,0 1-1,0 0 1,0 0 0,4 11 0,2 3 41,76 158 406,-80-162-455,-3-5 20,1 1 0,3 20 0,-6-27-32,35 160 323,-37-158-252,0 5 22,0-13-99,0 1-1,0-1 1,0 0 0,0 0 0,0 0 0,0 1-1,0-1 1,0 0 0,0 0 0,0 0 0,0 1 0,0-1-1,0 0 1,0 0 0,0 1 0,0-1 0,0 0-1,-1 0 1,1 0 0,0 0 0,0 1 0,0-1-1,0 0 1,0 0 0,-1 0 0,1 0 0,0 0 0,0 1-1,0-1 1,0 0 0,-1 0 0,1 0 0,0 0-1,0 0 1,-1 0 0,1 0 0,0 0 0,0 0 0,0 0-1,-1 0 1,1 0 0,0 0 0,0 0 0,0 0-1,-1 0 1,1 0 0,0 0 0,0 0 0,-1 0-1,1 0 1,0 0 0,-1-1 2,0 1 0,1-1 0,-1 1 0,1 0 0,-1-1 0,0 1 0,1-1 1,-1 0-1,1 1 0,-1-1 0,1 1 0,-1-1 0,1 0 0,0 1 0,-1-1 0,1 0 0,0 1 0,-1-2 0,-4-31 130,1 0 0,0-46 0,4 72-144,0-18 79,1 1 0,1 0 0,5-24 0,-3 28-47,2-8 84,-4 22-86,5-16 23,0 0 0,2 1 1,0 0-1,25-39 0,11-6 88,-37 60-59,2 4-54,-1 1 1,1 0-1,-1 0 1,19 2-1,-11 4 55,-1 5-51,0 0 1,0 1-1,25 24 0,-25-15-9,19 41 4,0 16-15,-7-1-4,-9-7 0,-7-14 0,-7-15 0,-4-11 0,-4-11 0,3-18 0,-1 0 0,1 1 0,0-1 0,0 0 0,0 1 0,-1-1 0,1 0 0,0 0 0,0 1 0,-1-1 0,1 0 0,0 0 0,-1 0 0,1 1 0,0-1 0,-1 0 0,1 0 0,0 0 0,-1 0 0,1 0 0,0 0 0,-1 0 0,1 0 0,-1 0 0,1 0 0,0 0 0,-1 0 0,1 0 0,0 0 0,-1 0 0,-12-11 0,0-12 1,11 16 1,0 0 0,0 0 1,1-1-1,0 1 0,0 0 0,1 0 1,0-1-1,0 1 0,2-12 0,2-5 9,9-28 1,-10 40-13,-2 7 7,0-1 0,0 1-1,1 0 1,0-1 0,0 1 0,0 0-1,1 0 1,4-5 0,2-5 2,-2 0-2,-4 10-1,-1 1 0,1-1 0,-1 1 0,1-1 0,0 1 0,1 0 1,6-6-1,1-1 10,0 1 0,17-12 0,-27 21-14,-1 1 0,0 0 0,1 0 0,-1-1 0,0 1 0,1 0 1,-1 0-1,0 0 0,1 0 0,-1 0 0,0-1 0,1 1 0,-1 0 0,1 0 0,-1 0 0,0 0 0,1 0 0,-1 0 0,1 0 1,-1 0-1,0 0 0,1 1 0,-1-1 0,0 0 0,1 0 0,12 4 7,-1 1 0,0 0 0,0 1 0,12 7 0,-6 1 0,24 28 4,-34-33-11,-1 1-1,0 0 1,8 17 0,-8-11-2,-1 0 0,-1 0 0,0 1 0,-1 0 0,-1 0 0,0 0 0,-2 0 1,0 24-1,-3 22-30,0 13-1278,2-43-5111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5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89 534 7624,'1'0'65,"5"-3"10,-1 7 18,0 2-79,0 0 0,0 0 0,-1 1 0,0-1 0,0 1 0,-1 0-1,4 13 1,41 96 18,-39-97-57,0 0-1,22 33 1,-28-46 20,1-1-1,0-1 0,1 1 1,-1 0-1,1-1 1,0 0-1,0 0 1,0-1-1,1 1 1,-1-1-1,1 0 1,0-1-1,9 4 0,-14-6 6,0 1-1,0-1 0,1 0 1,-1 0-1,0 1 0,1-1 1,-1 0-1,0 0 0,1 0 0,-1-1 1,0 1-1,0 0 0,1 0 1,-1-1-1,0 1 0,2-1 1,2-1-2,23-12 2,-21 8 2,0-1 1,0 1-1,-1-1 0,0 0 1,0-1-1,5-9 0,-5 2 46,-4 1-26,-1-1 1,-1 1-1,-3-25 0,-3 23 112,-1 5-95,-1 0 0,-1 0 0,1 1 1,-16-14-1,9 17 142,4 5-143,0 1 0,1 0 0,-1 0 0,0 1 1,0 1-1,-13 2 0,5 4 183,18-6-210,-12 6 30,2 0 1,-1 1-1,1 0 1,0 1-1,1 0 1,0 1-1,1 0 1,-15 20-1,-51 87 84,63-91-91,-26 119 7,35-115-33,7 43 4,-1-54-11,1 0 0,11 31 0,-7-31-2,0 0 1,1-2-1,1 1 1,23 30-1,-32-47 0,-1 0 0,1 0 0,0 0 1,0 0-1,0 0 0,0 0 0,0 0 0,0 0 0,0-1 0,0 1 1,0 0-1,1-1 0,1 2 0,16 5-3,0-1 0,1-1 0,39 5 0,-57-9 1,1-1-1,0 0 1,-1 0 0,1 0-1,-1 0 1,1-1 0,-1 1-1,1-1 1,2 0 0,13-3-8,-1-1-1,21-9 1,-18 3 4,31-19 0,-47 28 1,-1-1 1,1 1-1,-1-1 1,1 0-1,-1 0 1,3-4-1,22-28-17,48-75-1,-61 76-2,12-52-1,-21 58 25,-1 1 0,1-30 1,-5-12 5,-11-101 0,4 122 36,1 11-13,-1-13 23,-2 0 0,-19-61 0,-28-47 114,42 131-17,-3 0-47,-1 1 1,-1 1 0,-1 1 0,-33-32 0,49 53-20,8 21 22,-4-14-91,6 6 48,65 63 17,-9-17-22,-40-36-37,-1 1-1,24 28 1,0 8 21,-38-45-37,0 0 0,-1 1 0,9 21 0,-10-16-3,-2 1 1,0-1 0,-1 1-1,-1-1 1,0 1-1,-3 31 1,1-46-2,0-1 1,0 1-1,0-1 0,-1 1 1,0-1-1,1 1 0,-3 4 1,3-8 1,-7 22-7,-17 35 0,13-37 0,-23 31 0,10-26-52,-128 90-34,120-91-46,-5 9 42,-56 69-1,92-99 83,-1-1 0,0 0 0,1 1 0,-1-1 0,1 1 0,0-1 0,0 1 0,0-1 0,0 1 0,-1 5 0,-4 13-66,-5 46 1,10-42 46,3 43 1,-2-68 33,0 4-17,0-1 0,1 1-1,-1-1 1,1 1 0,0-1 0,0 1 0,0-1-1,0 0 1,2 4 0,10 22-67,20 35 0,42 40-954,-72-101 927,79 104-5469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0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2424,'0'0'-5,"0"5"11,-18 265 304,18-266-313,-12 196 140,10-115-46,-8 167 26,8-200-9,-4 201 64,6-207 16,27 363 876,-24-374-906,-2-5 185,10 51 0,-11-78-75,-1 4 356,-7-19-395,4 7-177,1-1 0,-1 0 1,2 0-1,-1 0 0,-3-11 1,-5-16-339,-10-62 0,9 16-3774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33:1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346 116 3768,'-1'-1'16,"-4"-7"0,3 6 15,6 5-23,-2-1-2,4 16-3,6 23-3,-8-34 0,-3-5 0,0 1 0,0-1 0,-1 0 0,1 1 0,0-1 0,-1 0 0,1 1 0,-1-1 0,0 1 0,0-1 0,0 3 0,0 26 1,-2-28 6,0 0-1,-1 0 1,0-1-1,1 1 1,-1-1-1,0 0 1,0 1-1,-4 1 1,3-2 27,1-1 0,-1 1 1,0-1-1,0 0 0,0 0 1,-6 1-1,-4 1 63,13-2 11,-14-1 499,8 0-443,5 0 121,2 0-280,0-1 0,-1 1 0,1 0 0,0 0 0,0 0 0,-1 0 0,1 0 0,0 0 0,0 0 0,-1 0 0,1-1 0,0 1 0,0 0 0,0 0 0,-1 0 0,1 0 0,0-1 0,0 1 0,0 0 0,0 0 1,-1 0-1,1-1 0,0 1 0,0 0 0,0 0 0,0-1 0,0 1 0,0 0 0,0 0 0,0-1 0,0 1 0,0 0 0,0 0 0,0-1 0,0 1 0,0 0 0,0 0 0,0-1 0,0 1 0,0 0 0,6-14 101,-1 6-86,0 1 1,0 0-1,1 0 0,1 1 0,-1 0 1,1 0-1,0 0 0,0 1 1,1 0-1,-1 0 0,1 1 0,0 0 1,0 0-1,10-2 0,37-5 61,1 3 1,94-3-1,96 6 146,-8 4-146,-184 0-34,241-7 18,-234 5-18,245-10 15,-244 10-27,255-11 18,-255 12-19,268-7 30,-92 3-39,-194 5-18,55 1-1,0 0-4,-16-1-2,-13-2 0,118-10-23,-184 12 14,17-1 469,-20 0-264,1-4 16,-1 5 257,-1-1-221,0-4 3,0 5 205,0-1-284,0-5-20,0 6 70,1-1-155,1-4-11,-2 5 7,2 0-57,6-1-4,1 7-2,-1 1 1,-7-5 6,20 1 473,-14-5-390,-5 2 12,8-8 248,-2 2-307,3 1 513,-10 7-556,0-1 1,0 1-1,0 0 1,0 0-1,0 0 0,0 0 1,0 0-1,-1 0 1,1 0-1,0 0 0,-1 0 1,1 1-1,-1-1 0,1 0 1,-1 0-1,0 0 1,1 1-1,-1-1 0,0 2 1,1 4 0,8 30 1,5 20-2,0 14 0,40 250-11,-9-48-25,-42-250 34,41 292-13,-36-180 15,0 1 0,1-12 1,16 143 15,-24-254-15,23 392 86,-24-400-84,-4 185 98,4-171-96,-1-10 6,1 0-1,-1 0 0,-4 14 1,1-1 11,0 2 15,-13 37 0,15-54-25,-1 1 0,0-1 0,-1 0 0,0 0 0,0 0 0,-1-1 0,1 1 0,-1-1 0,-10 9 0,8-8-5,6-5-4,-1 0 1,0-1-1,0 1 1,0 0-1,0-1 1,0 1-1,-1-1 1,1 0-1,0 0 1,-1 0-1,1 0 1,-1 0-1,-3 1 1,-32 9 78,-74 12 1,38-17 8,-23 2 25,-69 3 20,116-10-69,-58-7 1,20-2 34,-120-6 17,165 11-39,-197-7 34,189 8-19,-209-5 40,206 6-55,-225 1 34,222 0-19,-374-4 185,310 7-257,73-1 17,-209 17 64,-55 3 54,198-17-100,110-4-52,-41 3 44,-54 13-1,95-16-47,-28 6 75,0-2-1,-61 4 1,84-9-66,-10 0 34,0 0-1,1-1 1,-1-1 0,0-1 0,-26-7 0,43 10-43,1-1 1,-1 1-1,0-1 1,0 0-1,1 0 1,-1 1-1,0-1 1,1-1-1,-1 1 1,1 0 0,0 0-1,-1 0 1,1-1-1,0 1 1,0-1-1,-1 1 1,1-1-1,0 1 1,1-1-1,-1 0 1,0 1-1,0-1 1,1 0-1,-1 0 1,0-3-1,-1-3 3,1 5-3,1 0 0,-1 0 0,1 0 0,0 0 1,0 0-1,0 0 0,0 0 0,0 0 0,0 0 0,1 0 1,1-3-1,25-112 33,-17 81-15,23-53 1,6-11-10,24-90-2,-52 150-2,14-57-1,-4-14-3,-8 12 2,-7 21-2,-3 17 2,-2 12-2,-1 6 2,2 4-2,0 8 2,0 12-3,-2 19-2,1 0 0,-1 1 0,0-1 0,1 1 0,-1-1 0,1 1 0,-1-1 0,1 1 0,-1-1 0,1 1 0,-1-1 0,1 1 0,-1 0 0,1-1 0,-1 1 0,1 0 0,0 0 0,-1-1 0,1 1 0,-1 0 0,1 0 0,0 0 0,1-1 0,23-3 209,32-9 1,-51 11-370,0 0 1,1-1-1,-1 0 0,8-6 1,6-3-1286,42-23-7675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15:4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2248,'0'0'1344,"-2"4"-1272,1 0-58,1 0 0,0 1 0,0-1 0,0 0 0,0 0 0,1 0 0,-1 0 1,1 0-1,0 0 0,0 0 0,0-1 0,1 1 0,0 0 0,-1 0 0,6 6 0,17 36 25,73 187 44,-91-215-73,10 24 12,17 78 0,14 106 30,-33-148-33,-11-62-14,1 5 4,-1 0 1,-1 1-1,-1-1 0,0 0 1,-5 41-1,3-58-5,-1 1 0,1 0 0,0-1 0,-1 1 0,0-1 0,0 0 0,-1 1 0,1-1 0,-1 0 0,0 0-1,0-1 1,-4 5 0,0-2 4,0-1 0,0 0 0,0 0 0,0-1 0,-1 0 0,-13 5 0,-8 3 34,-1-2 0,0-1-1,0-1 1,-45 6 0,40-12-34,20-2-168,0-1 0,-18-2 0,5-2-2273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3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4936,'1'22'13,"-3"17"71,-8 16 208,-34 101-1,37-136-144,1 0 0,0 1-1,2 0 1,0 0 0,-2 40 0,6-34 44,0 0-1,1 0 0,2 0 1,7 32-1,-4-50 137,0-6-270,1 1 1,-1-1 0,1 0-1,0 0 1,0-1 0,0 0-1,9 2 1,3-4 290,10-6-183,-1-2 1,29-12-1,-32 7 203,107-80 157,-65 37 172,-49 39-600,0 0-29,-3 3 154,22-27 1,-24 26-129,9-9 197,-1 0 1,-1-2 0,23-39 0,-39 59-18,4-3 44,-3 5-36,4-5-24,-9 9-254,1 0-1,-1 0 0,0 0 1,0 0-1,0 0 0,0 0 1,0 0-1,0 0 0,0-1 1,0 1-1,0 0 0,1 0 1,-1 0-1,0 0 0,0 0 1,0 0-1,0 0 0,0 0 1,0 0-1,0 0 0,1 0 1,-1 0-1,0 0 0,0 0 1,0 0-1,0 0 0,0 0 1,0 0-1,1 0 0,-1 0 1,0 0-1,0 0 0,0 0 1,0 0-1,0 0 0,0 0 1,0 0-1,1 1 0,-1-1 1,0 0-1,0 0 0,0 0 1,0 0-1,0 0 0,0 0 1,0 0-1,0 0 0,0 0 1,0 1-1,0-1 0,0 0 1,0 0-1,1 0 0,-1 0 1,0 0-1,0 0 0,0 1 1,0-1-1,0 0 0,0 0 1,0 0-1,7 12 113,-3-6-88,0 0-1,0-1 0,1 1 0,-1-1 1,1 0-1,0 0 0,12 8 1,87 54 121,-75-56-81,169 33 25,-151-37-59,196 16 8,-194-21-27,193-13 9,-194 6-17,65-13-1,3-5-3,-30 0 2,-77 20-4,-1 0-1,1 0 1,-1-1-1,12-7 1,-16 7-1,0 0 1,0 1 0,0-1-1,-1-1 1,1 1-1,-1 0 1,0-1-1,0 0 1,-1 1 0,0-1-1,0 0 1,0 0-1,2-7 1,-4 11-1,0 1 0,1-1 1,-1 0-1,0 1 0,0-1 1,0 1-1,0-1 0,0 0 1,0 1-1,0-1 0,0 1 1,0-1-1,0 0 0,0 1 0,0-1 1,0 1-1,0-1 0,0 0 1,-1 1-1,1-1 0,-1 0 1,-1-4-1,-1 1 1,0-1 0,0 0 0,0 1 0,0 0 0,-1 0-1,0 0 1,0 0 0,0 1 0,-6-5 0,9 7-1,0 1 1,0-1-1,0 1 1,0-1-1,0 1 1,0 0-1,0-1 1,0 1-1,0 0 1,0 0-1,0-1 1,0 1-1,-2 0 1,-21 0 2,-1 1 0,-37 6 0,37 0 4,-104 51 2,106-43-2,-1 8-3,-39 47 1,61-69-4,1 1-1,0 0 1,0-1 0,0 1-1,0 0 1,0 0 0,0 0-1,1 0 1,-2 3 0,-2 14 0,1 0 1,0 0 0,2 0 0,0 20 0,1-37-1,0 0-1,0-1 1,0 1 0,1 0 0,-1 0-1,1-1 1,-1 1 0,1 0-1,-1 0 1,3 2 0,5 10 2,1 0-1,0-1 1,1-1 0,1 1-1,13 11 1,-23-23-2,1 1-1,0-1 1,-1 0 0,1 0-1,0 0 1,0 0 0,-1 0-1,1 0 1,3 1 0,15 4 1,0-1 0,1-1 1,38 2-1,-34-8 6,13-9-1,0-1 1,-1-1-1,43-23 0,-13-6 3,-30 17-4,-5-1-3,-2 1 2,6-3-3,-4 5-2,-31 22 0,1-1 0,-1 2 0,1-1 0,0 0 0,-1 0 0,1 0 0,0 1 0,0-1 0,-1 1 0,1-1 0,0 1 0,0 0 0,2 0 0,-2 0 0,0 0 0,0 1 0,0 0 0,0-1 0,0 1 0,0 0 0,0 0 0,0 0 0,0 0 0,-1 0 0,1 1 0,0-1 0,2 3 0,2 2 0,-1 0 0,0 1 0,0 0 0,7 12 0,-2 2-1,-2 1 1,-1 0 0,0 0 0,-1 1-1,3 30 1,-6-14-5,-5 169 2,-1-166-3,-41 172-5,32-171-1,-61 148 0,55-159 0,-4-2 8,-1-2 0,-38 36 0,59-62 2,0 0 1,0 0-1,-1-1 0,1 1 1,0-1-1,-1 1 0,-4 1 1,-15 5-6,-1-1 0,-45 9 1,67-15 4,0-1 1,-1 0 0,1 0 0,0 0-1,0 0 1,-1 0 0,1 0 0,0 0-1,0 0 1,-1 0 0,1-1 0,0 1-1,0-1 1,0 1 0,-2-1 0,-8-5-3,0 0 0,1-1 1,0 0-1,0-1 0,0 0 1,-14-16-1,23 23 4,0 0-1,-1-1 1,1 1-1,0-1 1,0 1-1,1-1 1,-1 0-1,0 1 1,0-1-1,1 0 1,-1 1-1,1-3 1,0 4 0,-5-15-3,1-1 1,-2-24 0,5 22 2,1 0-1,1 1 1,5-33 0,2 16 0,2 1 1,1 0-1,2 0 1,23-43-1,-33 70 3,0 1-1,1-1 1,0 1-1,-1 0 0,8-7 1,-11 12-3,95-103 19,25-8-3,-111 102-1,1 1 0,0 0 1,20-11-1,152-83 50,40 8-26,-199 85 3,0 1 0,30-7 1,-53 15-43,263-62 126,-3 15-67,-260 47-59,29-5 83,42-2 1,164-2 82,-18 15-98,-217-6-68,82 8 174,323 52-1886,-194-25-7888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15:4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3144,'0'0'0,"9"21"8,-2-5 0,-2-7-8,2 0 8,8 6-8,-3-1 0,-7-5 0,-1 1-1896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15:4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6104,'0'0'-80,"2"1"-155,-1 0 235,1-1-1,-1 1 1,0-1-1,0 1 0,0-1 1,0 1-1,0 0 1,0-1-1,0 1 1,0 0-1,0 0 1,0 0-1,0 0 1,0 0-1,-1 0 0,1 0 1,0 0-1,-1 0 1,1 0-1,-1 0 1,1 0-1,0 2 1,0 2-1,6 13 32,0 1 0,-2-1 0,0 1 1,4 29-1,1 68 118,-8-85-142,0 0 111,15 125 157,-15-129-210,0-6-6,0 0 0,2-1 0,0 1 0,8 20 0,-9-34-10,-3-5-19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15:4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306 225 992,'-5'-4'15,"-1"0"1,1 0-1,-1 0 1,0 1-1,0 0 1,0 0-1,0 1 0,0 0 1,-1 0-1,1 0 1,-1 1-1,1 0 1,-1 0-1,0 0 1,1 1-1,-1 0 0,0 1 1,-12 1-1,17-1 10,0-1 0,0 0 1,-1 1-1,1 0 0,0-1 0,0 1 0,0 0 0,0 0 0,0 0 0,0 0 0,0 1 0,-3 1 0,-5 4 23,-26 18 37,22-12 155,7-6-141,0 0-49,1 0 0,0 1 0,0-1 0,1 1 0,0 0 1,0 1-1,1-1 0,0 1 0,-4 13 0,-12 67 306,19-83-315,1 0 0,0 0 0,0 0 0,0 0 0,1 0 0,0 1 0,0-2 1,0 1-1,1 0 0,0 0 0,3 7 0,-1-5 2,-2-2-3,1-1 0,0 0 0,0 1 0,0-1 1,1 0-1,0 0 0,0-1 0,0 1 0,0-1 0,1 0 0,7 5 1,-5-3-3,-1-2-2,0 1 0,1-1 0,-1 0 0,1-1-1,0 0 1,0 0 0,0 0 0,0-1 0,1 0 0,8 2 0,-6-2-4,6-1 121,-6-1-112,-1-2-1,1 1 1,-1-1 0,1-1-1,-1 0 1,0 0 0,0-1 0,0 0-1,0 0 1,13-10 0,-13 7-22,-7 6-11,0-1 0,0 1-1,0-1 1,-1 0 0,1 1 0,0-1-1,-1 0 1,1 0 0,-1 0 0,1-1 0,-1 1-1,0 0 1,1-3 0,5-11 28,-2-1-1,1 1 1,-2-1 0,0 0 0,-1 0 0,1-25 0,-3 26-27,-3-39 35,-19-112 72,20 163-66,4 24-4,3 38-17,17 76 6,22 111 33,-6-46-42,-29-159-12,57 176 11,-3-11 26,-59-155-46,-9-9 0,-4-7-3,-5-8-2,12-24 0,-1-1 0,1 1 0,-1 0 0,1-1 0,-1 0 0,0 1 0,0-1 0,-3 2 0,1-1-5,0-1 1,0 1-1,0-1 1,0 0-1,0 0 0,-1-1 1,1 1-1,0-1 1,-1 0-1,1 0 1,0 0-1,-1-1 1,1 0-1,0 1 0,0-1 1,-1-1-1,1 1 1,0-1-1,0 1 1,0-1-1,-4-3 0,2 1-5,0 0-1,0 0 1,0 0-1,1-1 0,0 0 1,-1 0-1,2-1 0,-1 1 1,1-1-1,-1 0 0,2 0 1,-7-13-1,5 5-32,1-1 1,1 1-1,1-1 0,-2-26 1,2 15-46,5-51 1,8 4 18,17-74 6,-8 61 10,-12 58 46,22-79-21,27-119 3,-45 149 18,-4 32 6,0 9-7,2-39 0,-9 70 4,0 0-1,0 0 1,1 0 0,0 0 0,0 1-1,0-1 1,1 1 0,-1-1-1,6-5 1,-7 9-9,3-1 1,-2-4 3,18-8 6,7 4 3,-23 8 0,34-5-1,-38 7 1,2-2-6,-2 1 8,0 0 0,0 0 0,0 0 1,0 0-1,0 0 0,0 0 0,0 0 0,0 1 0,-1-1 0,1 0 0,0 0 0,-1 0 0,1 0 1,0 0-1,-1 0 0,1 0 0,-1 1 0,0-1 0,1 0 0,-1 0 0,1 1 0,-1-1 1,0 0-1,0 1 0,1-1 0,-1 1 0,0-1 0,0 1 0,0-1 0,0 1 0,0 0 0,-1-1 1,1 0 169,0-1-31,-3-6 15,3 6 17,-12-13 762,10 18-932,0 1 0,1-1 0,-1 1 0,1-1-1,0 1 1,-1 0 0,2 0 0,-1 0 0,-2 9 0,-14 50 0,-1 17-3,3 6 0,10-9 0,8-9 0,-1-54 0,2 0 0,4 16 0,-4-21 0,0 0 0,0-1 0,8 14 0,-7-16 0,0 0 0,0-1 0,0 0 0,1 0 0,5 6 0,-3-6 0,-1 0 0,1-1 0,-1 1 0,11 4 0,-8-5 0,-1-1 0,1 0 0,14 3 0,28-1 0,-3-10 0,-5-9 1,-33 9 1,-1-1-1,0 1 1,-1-2-1,1 1 1,8-10-1,-15 13 2,1 0-1,-1 0 0,0 0 1,0 0-1,0 0 0,-1-1 0,1 1 1,-1-1-1,0 1 0,0-1 0,0 1 1,0-1-1,-1 0 0,0 1 0,1-1 1,-1 0-1,-1-5 0,1 5 3,0 0 2,0 1-1,0-1 1,0 1 0,0 0 0,-1-1 0,0 1-1,0 0 1,0-1 0,0 1 0,-2-4 0,-3-8 4,2-1-2,2 10 2,1 1 1,-1-1-1,0 1 0,-1 0 0,1-1 0,-1 1 0,-5-7 0,-15-23 84,-2 0 0,-35-37 0,52 65-63,0 0 1,0 0-1,-1 0 0,0 1 1,0 0-1,0 1 0,-1 0 0,-10-5 1,9 6 57,6 3-20,-4-1-10,7 1 81,3 2-140,0-1 0,1 0 0,-1 0 1,0 1-1,1-1 0,-1 1 0,0-1 0,1 1 0,-1 0 0,0-1 0,0 1 0,2 2 0,0-2 1,4 4 3,1 0 0,-1 0 1,0 0-1,0 1 0,-1 0 0,1 0 0,-2 1 0,1-1 0,0 1 0,-1 1 1,-1-1-1,5 10 0,2 5 13,-1 0 1,12 41 0,-16-45-16,9 38 22,-10-32-6,1-1 1,1 1-1,1-2 1,1 1 0,18 32-1,-24-52-13,-1 1 0,1-1-1,0 0 1,0 0 0,0 0 0,1 0 0,-1 0-1,1-1 1,5 3 0,-4-1-1,-3-4-2,0 1 1,-1 0 0,1-1-1,0 1 1,-1-1-1,1 0 1,0 1 0,0-1-1,0 0 1,-1 0 0,1 0-1,0 0 1,0 0-1,0-1 1,-1 1 0,1-1-1,0 1 1,0-1 0,-1 1-1,1-1 1,2-1-1,25-19 21,-27 20-25,2-3 5,-1 0 0,1-1 0,-1 1 0,0-1-1,0 1 1,0-1 0,0 0 0,-1 0-1,3-9 1,-2 7 0,0-2 1,0 1 1,-1-1-1,0 0 0,0 1 1,-1-1-1,0 0 1,-1-17-1,0 13-2,1-7 5,-1 1-1,0 0 0,-5-26 0,-1 0 3,-8-136 19,7 137-26,-9-15 5,14 50-3,0 0 0,0 0 0,1-1 0,0 1 0,1 0-1,0-1 1,1 1 0,1-12 0,0 1 44,-2 19-47,0 0 0,0 0 0,1 0 0,-1 1 0,0-1 0,1 0 0,-1 0 0,1 0 0,-1 1 0,1-1-1,0 0 1,-1 0 0,1 1 0,0-1 0,-1 0 0,1 1 0,0-1 0,0 1 0,-1-1 0,1 1 0,1-1-1,0 0 1,1 1 0,-1-1 0,0 0 0,1 1-1,-1 0 1,1 0 0,-1 0 0,1 0 0,-1 0-1,1 0 1,-1 0 0,4 2 0,-2-3-2,2 2 0,13 8 0,-15-6-1,1 1 1,-1-1-1,-1 1 1,1 0-1,0 0 0,-1 0 1,6 8-1,16 33-4,-20-36 5,2 7-4,0 0 1,-1 0-1,0 1 0,4 23 0,1 3-6,-7-27 9,-1-8-3,-1 1 0,2-1 1,5 13-1,0-2 0,0-1 0,2-1 0,0 0 0,0 0 0,27 28 0,-33-41 3,1 1 0,0 0 0,1 0 0,-1-1 0,9 4 0,-4-2-2,149 91-13,-150-93 16,-7-3 0,0 1 0,0-1 0,0 1 0,0 0 0,0 0 0,0 0 0,-1 1 0,1-1 0,-1 1 0,4 3 0,-3-2-140,0-1 0,0 1 0,0 0 0,0 0 0,0 0 0,3 9 0,3 8-4760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4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8248,'1'-5'112,"-1"4"-107,0 0 1,0-1-1,0 1 0,0 0 1,0 0-1,0 0 0,1 0 1,-1-1-1,1 1 1,-1 0-1,0 0 0,1 0 1,0 0-1,-1 0 0,1 0 1,0 0-1,-1 0 1,1 1-1,0-1 0,0 0 1,0 0-1,0 0 0,0 1 1,0-1-1,0 1 1,0-1-1,0 1 0,1-1 1,7 3 214,6 10-117,0 1 0,26 27 0,-41-40-103,18 23 228,77 136 72,-76-119-192,82 198 41,-81-185-75,81 207 22,-82-209-55,59 204 24,-67-207-10,68 243 192,-77-286-167,-3-7-73,1 1 1,-1-1-1,0 1 1,0 0-1,0-1 1,0 1 0,0 0-1,0-1 1,0 1-1,-1 0 1,1 0-1,-3-2 1,1 1 7,-1-3 6,0 0 1,0 0-1,0-1 1,1 1-1,-1-1 0,-2-8 1,-7-11 1,-30-51 11,22 40 47,-116-205-1273,57 99-5281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4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7536,'1'-24'0,"5"-24"1,-4 41 0,0 0 0,0-1 0,1 1 0,0 0 0,5-10-1,-4 11 1,0 1-1,0 0 0,0 0 0,1 0 0,0 0 1,8-6-1,-1 3 0,1 1 1,0 0-1,0 1 1,0 0 0,1 1-1,18-4 1,-7 5 19,19 4-5,49 5 0,-64 3 19,4 7-16,-1 2-1,38 27 1,-46-22 49,73 109 33,-95-127-86,0-1 1,0 0-1,0 1 1,0-1-1,-1 1 1,1 4-1,7 23 38,-2 2-1,3 39 1,-12-48 88,-1-11-78,0 0-21,0 0 1,-1 0-1,-1 0 0,0 0 0,0-1 0,-2 0 1,-12 20-1,-110 144-621,113-152-4720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4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1244 9504,'0'0'49,"3"-2"-4,3-2-6,0-2 0,0 1 0,-1-1 0,1 1 0,-1-1 0,0-1 0,7-12 0,-9 13-17,4-5 33,-1-1-1,0 1 1,-1-2 0,-1 1 0,0 0 0,-1-1-1,0 0 1,2-19 0,-3 17-10,4-18 113,-1 1 0,-2-1 0,-1-54 0,-2 49 53,0-127 162,2 131-138,20-121 90,-16 129-131,-1 13-142,1-1 1,0 1 0,1 0 0,11-16 0,-17 28-43,-1 0 0,1 1 0,-1-1 0,1 0 0,-1 1 0,1-1 0,-1 1 0,1-1 0,0 1 0,-1-1 0,1 1 0,0 0 0,-1-1 0,1 1 0,1-1 0,5 0 8,-1 0 1,1 0-1,-1 0 1,1 0 0,0 1-1,-1 0 1,1 1-1,-1 0 1,1 0 0,-1 0-1,1 1 1,-1-1-1,1 2 1,-1-1 0,0 1-1,0 0 1,0 0-1,9 7 1,0-1-9,-9-6-7,0 1 0,0 0 0,-1 0 0,0 1 1,0-1-1,9 11 0,29 31 16,9 12-14,3-2 0,-4-10-3,-7-6-2,-8-12 0,-11-8 0,-12-13 0,-12-7 0,-1 0 0,1-1 0,0 1 0,-1 0 0,1 0 0,-1-1 0,0 1 0,1 0 0,-1-1 0,1 1 0,-1-1 0,1 1 0,-1 0 0,0-1 0,1 1 0,-1-1 0,0 1 0,0-1 0,1 1 0,-1-2 0,11-22 0,5-20 1,-8 20 2,29-97 17,25-97 70,-62 217-87,0 1 0,0 0 0,0-1 0,0 1 0,0-1 0,0 1 0,0 0 0,1-1 0,-1 1 0,0-1 0,0 1 0,1 0 0,-1-1 0,0 1 0,0 0-1,1-1 1,-1 1 0,0 0 0,1-1 0,-1 1 0,0 0 0,1 0 0,-1-1 0,0 1 0,1 0 0,-1 0 0,1 0 0,-1 0 0,1-1 0,-1 1 0,0 0 0,1 0 0,-1 0 0,1 0 0,-1 0 0,1 0-1,0 1 3,0-1-1,0 1 1,0 0-1,0-1 1,0 1-1,0 0 1,-1-1-1,1 1 1,0 0-1,-1 0 0,1 0 1,0 0-1,-1 0 1,1 0-1,-1 0 1,1 0-1,-1 1 1,8 20 30,-1 0 0,8 43 0,-1-2-3,8 6-24,-16-55-7,2 0 0,-1-1 0,1 0-1,1 0 1,17 18 0,-12-19-6,-8-9 4,1 0 1,0 0-1,0 0 0,0-1 1,0 0-1,0 0 0,14 1 1,-21-3-1,1 0-1,0 0 1,-1 0 0,1 0 0,0 0 0,-1-1 0,1 1 0,0 0 0,-1 0 0,1 0 0,0 0 0,-1-1 0,1 1 0,0 0 0,-1-1 0,1 1 0,-1-1 0,2 0 0,6-6-4,0 0 0,0 0 1,-1-1-1,0-1 0,12-17 1,-10 6-15,6-42 4,-11 39 14,2-40 0,-6 41 1,-1 1 0,-4-24 0,2 28 0,-1 0 0,-10-28 1,10 32 2,-2 0 1,0 1-1,0 0 1,-1 1-1,-1-1 1,0 1 0,-1 0-1,0 1 1,0 0-1,-13-10 1,-13-13 64,-63-46 0,95 78-28,2 20 13,1-18-52,0-1-1,-1 0 1,1 0 0,0 1 0,0-1-1,1 0 1,-1 0 0,0 1 0,0-1 0,0 0-1,0 0 1,0 1 0,0-1 0,0 0-1,0 0 1,0 1 0,0-1 0,1 0-1,-1 0 1,0 1 0,0-1 0,0 0-1,1 0 1,-1 0 0,0 1 0,0-1-1,0 0 1,1 0 0,-1 0 0,0 0 0,0 0-1,1 0 1,-1 1 0,1-1 0,14 8-372,0 0 0,1-1 1,29 9-1,-43-16 219,68 24-8181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47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30 167 6728,'-28'-28'121,"26"26"90,6 6-119,14 11-8,-1-1 0,2-1 1,0-1-1,0 0 0,1-2 0,1 0 1,0-1-1,0-1 0,34 8 0,-53-16 90,-1 0-154,0-1 0,0 1 0,-1-1 0,1 1 1,-1-1-1,1 0 0,-1 1 0,1-1 0,-1 0 1,1 1-1,-1-1 0,1 0 0,-1 0 0,0 0 1,0 1-1,1-1 0,-1 0 0,0 0 0,0 0 0,0 1 1,0-1-1,0-1 0,3-25 275,-2 23-297,3-55 422,-3-93 1172,8 168-905,-1 15-444,-4-13-158,1-1-1,8 21 1,72 148 252,-76-169-327,18 24 18,0-10-8,-24-28-20,1 1 1,-1-1 0,1 0 0,0 0-1,0 0 1,8 4 0,-6-6-107,0 1 1,0-1-1,0 0 0,0 0 0,0-1 1,0 0-1,0 0 0,0 0 1,0-1-1,0 0 0,0 0 0,-1 0 1,12-4-1,37-10-7327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48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7984,'0'0'333,"-2"0"-34,-17 1-147,0 2 0,1 0 1,-1 0-1,1 2 0,0 0 0,0 2 1,1-1-1,-20 12 0,17-5 23,-8 12-54,-38 45-1,49-44 15,0 16-42,-21 79 1,32-86 6,3 15-34,2 55 0,7-81-5,-1-12-49,1 0-1,0-1 1,1 0-1,0 0 1,1-1 0,9 11-1,-16-20-10,0 0 0,0 0 0,0-1 0,0 1 0,0 0 0,0 0 0,0-1 0,1 1 0,-1 0 0,0-1 0,0 1 0,0-1 0,3 1 0,51 12 12,-46-12-12,0 0-1,1-1 1,-1 0-1,1-1 1,-1 0-1,13-3 1,-13 2 5,1-1-1,-1-1 1,0 1 0,-1-2-1,1 1 1,-1-1 0,14-11-1,2-3-541,22-26 0,-39 38 258,74-72-6282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3:4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60 648 7000,'-20'163'93,"18"-129"-25,11 128 44,-1-136 15,5 3-40,31 47 0,-29-60 28,-2-7-72,1-1 1,0 0-1,27 11 0,-40-18-33,0-1-1,0 0 0,0 1 0,0-1 0,0 0 0,0 0 0,0 0 0,0 0 0,-1 0 0,1 0 1,0 0-1,0 0 0,0 0 0,0 0 0,0 0 0,1-1 0,10-3 23,-1 0-1,-1-1 0,1-1 1,-1 0-1,0 0 1,12-10-1,-5-1 116,55-78 57,-67 86-169,1 0-1,-1 0 1,-1-1 0,0 1 0,0-1 0,-1 0-1,0-1 1,1-10 0,-1 9 1,-2 6-2,0 0-1,-1 0 1,1-1-1,-1 1 1,-1 0 0,1 0-1,-1 0 1,0 0-1,0 0 1,-1 0-1,0 0 1,0 0 0,-4-6-1,3 4 6,1 2 6,-2-1-1,1 1 0,0 0 1,-1 0-1,0 0 0,-1 1 0,1-1 1,-1 1-1,0 0 0,-1 0 1,-7-5-1,8 6-8,4 3-21,1 1 0,-1-1-1,0 1 1,1-1-1,-1 1 1,0-1-1,0 1 1,1-1 0,-1 1-1,0 0 1,0 0-1,0-1 1,0 1 0,1 0-1,-3 0 1,-5-1 19,0 1 1,-1 1 0,1-1-1,0 1 1,0 1 0,0-1-1,0 1 1,-12 5 0,1 5 125,-83 85 53,83-72-105,-62 141 40,68-128-81,-16 148 22,29-182-83,-1-1 0,1 1-1,0-1 1,0 1 0,1-1 0,-1 1 0,2 4 0,3 13 6,2 0 0,1-1 0,0 0 1,14 24-1,-21-43-10,0 1 1,0-1-1,0 1 0,0-1 1,1 1-1,-1-1 0,0 1 1,1-1-1,-1 0 0,1 0 1,1 1-1,17 10 9,0-1-1,1-1 1,26 9 0,-45-18-9,0 0 0,0-1-1,0 1 1,0-1 0,1 0 0,-1 0 0,0 0 0,0 0 0,0 0 0,3 0 0,31-6 11,1-1 1,42-15-1,-74 21-5,0-1 0,-1 0-1,1 0 1,-1-1 0,7-4 0,77-55 38,0-19-23,-54 43 45,111-165 29,-141 197-86,0-1 0,0 1-1,0-1 1,2-10 0,36-100 42,-11-14-40,-23 78 2,17-199 9,-24 207-16,-13-159 9,7 169-3,-3-2-4,-2 1 1,-1 0 0,-22-48-1,33 83-9,0 1 0,-1 0 0,1-1 0,-1 1-1,1-1 1,-1 1 0,1 0 0,0-1 0,-1 1-1,0 0 1,1-1 0,-1 1 0,1 0 0,-1 0-1,1-1 1,-1 1 0,1 0 0,-1 0 0,0 0-1,1 0 1,-1 0 0,1 0 0,-1 0 0,0 0-1,1 0 1,-1 0 0,1 0 0,-1 1 0,0-1-1,1 0 1,-1 0 0,1 0 0,-1 1 0,1-1-1,-2 1 1,-10 8 2,8-2 11,4 0-12,0 0 0,0 0 1,1 0-1,0 0 0,0 0 1,1 0-1,3 8 0,3 2 13,60 75 10,-57-79-19,1 1 0,0-2 0,1 0 0,1 0 0,15 9 0,25 20 12,59 66-1,-110-104-16,-1 0 1,1 0-1,-1 0 0,1 0 1,2 7-1,-3-7 0,8 15 2,0 1-1,-2 0 1,0 0 0,-1 0-1,-1 1 1,0 0 0,3 29 0,3 46 3,17 108 24,-21-179-10,11 8-7,43 54 0,-59-83-11,-1 0 0,1 0-1,0 0 1,0-1 0,0 1-1,0-1 1,5 3 0,-8-5-2,30 19 6,36 17 1,83 22-1403,-146-57 1321,156 57-7291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52:4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1039 3680,'0'0'776,"2"-6"-669,-2 4-105,1-2 21,0 1 0,0-1-1,0 0 1,-1 0 0,1 1 0,-1-1 0,0 0 0,0 0-1,-1 0 1,1 1 0,-1-1 0,0 0 0,0 0 0,0 1-1,0-1 1,-3-5 0,-7-7 104,0 1 0,-1 0-1,-16-15 1,21 24 29,0 0 1,0 1-1,-1-1 1,0 1-1,-12-5 0,15 8-88,-1 0 1,0 0-1,0 1 0,0 0 0,-1 0 0,1 1 0,0-1 0,0 1 0,0 1 0,0-1 0,-1 1 0,-10 3 0,-36 2 162,38-5-207,0 1-1,1 0 1,-1 1 0,1 0-1,-1 1 1,1 1 0,0 0-1,1 1 1,0 0 0,-17 12-1,-11 6-15,2 0-2,12-2-3,9 5-2,4 10 0,7 4 0,10 1 0,9-1 0,8 0 0,7-1 0,6-4 1,-7-10 1,-12-10 4,1 0-1,1-2 1,34 26-1,-41-36-2,-1 0 0,1 0 1,0 0-1,0-1 0,0 0 0,1-1 0,-1 0 1,1-1-1,15 1 0,-20-2 0,-1 0 0,0-1-1,0 0 1,0 1 0,0-2 0,0 1 0,-1 0-1,1-1 1,0 0 0,-1 0 0,1 0 0,-1 0-1,1 0 1,-1-1 0,0 0 0,0 1-1,0-1 1,0 0 0,-1-1 0,1 1 0,1-4-1,-1 2 5,-1 0 0,0 0 0,0 0-1,0 0 1,-1-1 0,1 1 0,-1-1-1,-1 1 1,1-1 0,-1-6 0,0 4 1,2-19 26,-1 0 0,-5-39 0,2 44-21,0-8 34,-1 0 1,-15-58-1,13 67-29,-3-9 56,-1 0 1,-16-36-1,13 38-48,-34-79 199,8 21-78,-84-170 200,73 171-207,41 72-122,-29-47 185,-57-70 0,87 123-176,0-1 9,1 0 0,-1 0 0,1 0 0,1-1 0,0 0 0,0 0 0,0 0-1,-3-14 1,7 21 14,3 7-10,66 144 53,-52-117-85,20 44-5,4 14-3,8 15 0,48 101-3,-78-172-9,131 208-64,-104-179 60,-25-40-36,92 67-17,-87-77 10,18 1 20,50 9 1,-66-21-22,-11-2 36,-1 1 16,-1-1 0,1-1 0,-1 0 0,1-1 0,-1 0 0,1-2 0,14-4 0,24-11-6,11-7 12,-41 15 8,0 0 1,0-2 0,-1-1-1,-1 0 1,35-32 0,-14 1 21,-38 41-25,0 0 1,0 0 0,0 1-1,1 0 1,0-1 0,-1 2-1,1-1 1,0 0 0,0 1-1,1 0 1,5-1 0,-4 0 0,5-1 17,6-1-1162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4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15 3232,'-51'-7'133,"17"1"231,22 5-205,-1 1-1,1 0 1,0 1-1,0 1 1,0 0-1,-15 4 1,-2 2 403,-43 18-1,-5 9-234,-80 49 404,141-74-694,8-6 24,0 1 0,1 1 0,-1-1-1,-8 11 1,-68 73 284,83-86-318,-1-1 0,0 0-1,0 1 1,1-1 0,0 1-1,-1 0 1,0 3 0,-47 149 265,44-120-112,3 16-57,7 65 0,2-86 32,9 8-46,28 51-1,-43-87-95,1 0-1,-1 0 0,0 0 0,0-1 0,1 1 0,-1 0 0,1-1 0,-1 1 0,1-1 1,2 2-1,22 14 49,0-1 0,34 15 1,-57-30-47,-1 0 0,1 0 0,0 0 0,0-1 1,0 1-1,0-1 0,5 1 0,175-1 160,-141-6-55,165-57 25,-201 61-143,1-1-1,-1 1 1,0-1-1,7-6 1,-13 9-2,91-61 12,6-27-1026,-93 83 871,94-90-5657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4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220 485 6456,'-3'3'24,"-19"21"76,1 1 0,1 1 0,-24 39 0,-9 42 69,46-84-81,1 16-21,-1 47 1,9-62 52,4 2-36,17 43 1,-22-67-72,0 1 0,0-1-1,1 0 1,-1 0 0,1 0-1,-1 0 1,1 0 0,-1 0 0,1 0-1,0 0 1,0-1 0,0 1-1,0-1 1,0 1 0,0-1 0,1 0-1,-1 0 1,0 0 0,0 0 0,1 0-1,-1-1 1,1 1 0,4 0-1,-6-1-2,-1 0-4,1 0 0,-1 0-1,1 0 1,-1 0 0,1 0 0,-1 0 0,1 0 0,-1 0 0,1 0 0,-1 0 0,1 0-1,-1 0 1,1 0 0,-1-1 0,0 1 0,1 0 0,-1 0 0,1-1 0,-1 1 0,1 0-1,-1 0 1,0-1 0,1 1 0,14-13 44,0 1 1,-1-2-1,13-15 0,-11 7 84,-7 8-77,2-4-17,-1 1-1,0-1 1,-1-1 0,-1 0 0,9-33 0,-14 41-3,2-7 5,0-1 1,-1 0-1,-2-1 1,2-36-1,5-77 238,-6 151-187,2 35-34,8 107-2,-10-119-42,7 75 4,5 40-15,1 14-4,-1 13 0,-7-17 0,-11-51-3,3-109 1,0 0-1,-1 0 1,0 0-1,-3 9 1,-7 21-2,-2 0-1,-23 44 1,20-59-16,3-9 14,0-1 1,-1-1 0,0-1-1,-27 14 1,40-23 4,-1 1 0,1 0 0,-1-1 0,1 1 0,-1-1 0,1 0 0,-1 1 0,1-1 0,-1 0 0,0 0 0,-1 0 0,-10-1 0,1-1 1,-1 0-1,1 0 0,0-1 0,0-1 0,-13-6 1,24 10 2,-1-1 0,1 0 0,-1 0-1,1 0 1,-1 0 0,1 0 0,0 0 0,-1 0 0,1 0 0,-2-3 0,-19-23 23,-27-47 1,47 71-15,1 1 0,0-1 0,0 1 0,0-1 0,0 1 0,0-1 0,0 0 1,0-4-1,-6-47 65,1-87 0,10 92 85,55-214 75,-56 253-189,0 0-1,1-1 1,6-10 0,130-231 209,-133 241-203,0 1 0,13-15 1,72-75 106,2 21-103,-94 79-57,38-25 128,142-62 48,-147 76-88,13 2-27,55-4-1,-75 15-5,94 27 24,-98-19-38,-11-4-24,5 2-5,-1 1 1,0 1-1,0 1 0,23 21 1,-4 0 2,1-1 0,45 29 0,-73-56-14,0-1-1,0 1 1,0-1 0,0-1-1,16 4 1,-16-5 0,0 0-1,0-1 1,0 0 0,1 0-1,-1-1 1,0 0 0,7-2-1,5-2 1,-1-1-1,20-8 1,42-25-1,5-8 0,-7-5 0,-60 37 0,29-28 0,-31 24-1,-1-1 1,-1 0 0,0-1 0,15-34-1,-18 26-4,19-121 1,-30 124-8,-1 16 10,-1 0 0,0 0 0,0 0 1,-1 0-1,0 0 0,-1 1 0,-5-10 0,9 19 2,0-1-1,0 1 0,-1-1 0,1 1 1,0 0-1,0-1 0,0 1 0,-1 0 1,1 0-1,0-1 0,-1 1 0,1 0 1,0-1-1,0 1 0,-1 0 0,1 0 1,-1 0-1,1-1 0,0 1 0,-1 0 1,1 0-1,0 0 0,-1 0 0,1 0 1,-1 0-1,1 0 0,0 0 0,-1 0 1,1 0-1,-1 0 0,1 0 0,0 0 1,-1 0-1,-11 1-4,1 1 1,-1 1-1,1 0 1,0 0-1,0 1 1,-20 10-1,4 2-27,-134 114-21,127-97-46,-113 146-49,142-173 105,1 0-1,0 0 1,-6 14 0,10-20 43,-43 104-174,11 9 102,32-113 72,-2 8-46,1 0-1,-1 0 0,1 14 1,1-22 46,-1 109-187,4-83 151,11 43 0,-14-69 36,0 4-19,1-1 0,0 0 0,0 0 0,0 0-1,0 0 1,1 0 0,-1 0 0,4 5 0,9 14-65,22 27 0,-19-30 52,28 23 0,-42-39 15,0-1 0,-1 1 0,1-1 0,0 0 1,1 0-1,-1 0 0,0-1 0,4 2 0,56 21-84,71 16 1,-129-38 83,0-1 0,1 0 0,-1-1 0,0 1 0,1-1 0,5 0 0,-11 0 17,111-8-115,0-14 75,-111 22 40,7-2-17,0 0 0,1 0-1,-1-1 1,8-3 0,200-109-101,-208 111 105,-1 0 0,1-1 0,-1 0 0,8-8 0,-14 13 13,28-26-31,34-40 1,-36 31 20,24-41 1,-45 67 1,0 1-1,0-1 1,4-14 0,75-227-35,-73 199 30,21-205-5,-29 208 13,-1-57 4,-6 9 1,-6 30 0,-2 26 0,11 38 0,1 1 0,-1-1 0,0 1 0,0 0 0,0-1 0,0 1 0,0 0 0,0 0 0,0 0 0,0-1 0,-1 1 0,1 0 0,-2-1 0,2 2 0,0 0 0,0-1 0,0 1 0,0 0 0,1 0 0,-1-1 0,0 1 0,0 0 0,0 0 0,0 0 0,0 0 0,0 0 0,0 0 0,0 1 0,1-1 0,-1 0 0,0 0 0,0 1 0,0-1 0,-1 1 0,1 0 0,0 0 0,-1 0 0,1 0 0,0 0 0,0 0 0,-1 0 0,1 1 0,0-1 0,0 1 0,1-1 0,-1 0 0,0 1 0,0-1 0,0 3 0,-1 3 0,0 0 0,1 0 0,-1 1 0,1 10 0,1 59 0,8 28 1,11 18 4,8 4-2,3 7 2,-1 5-2,-19-91 0,27 189 10,-33-207-6,2 20 9,0 59 0,-9-26-1039,0-50-4210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4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8344,'12'1'9,"0"0"1,0 2 0,14 3-1,-10-1 53,1-2 1,34 4-1,151 1 151,-152-10-19,220-21 58,-215 16-152,230-31 21,-229 29-113,72-17 4,8-6-9,92-37-19,-206 64 6,-4 1-6,0-1-1,0 0 1,24-12 0,-35 11 5,-8 2-12,-19 1 0,9 3 19,3 0-1,0 0 0,0 1 0,0 0 1,-11 3-1,-108 31-21,25 3 20,13-1 6,39-12-1,-49 32 0,96-56 1,0 1-1,0 0 0,0 1 0,1-1 1,-1 0-1,-3 5 0,-10 13 0,1 2 0,0 0 0,-19 38 0,33-57 0,0-1-1,0 1 1,0 0 0,0-1-1,1 1 1,-1 0 0,1-1-1,-1 6 1,1-8 1,-1 17-3,0 0 1,3 22-1,0-23 1,2 0 0,6 23-1,-10-39 3,1 2-2,0 0 0,-1 0-1,1 0 1,0 0 0,0 0 0,0 0-1,0 0 1,1 0 0,-1 0-1,3 3 1,19 19-9,1 0 0,38 29 0,-59-51 6,-1 0 1,1-1 0,-1 1 0,1-1-1,0 0 1,-1 1 0,1-1-1,5 1 1,166 31-47,-168-32 42,0-1 0,0 0 0,0 0 0,9-1 0,236-40-1084,-104 8-4127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4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5296,'-14'63'81,"11"-37"-45,0 0 0,2 0 0,1 31 0,7 110 32,-5-128-41,14 169 6,-11-167-26,14 60-1,12 20-4,8-3-2,5-6 1,67 112 132,-109-221-18,-2-8-82,-1 1 0,1-1 0,-1 0 0,0 0 0,0 1 0,0-1 1,-1 1-1,1-1 0,-1 1 0,-4-6 0,0-5-20,-28-69 201,-22-74 14,49 138-70,-8-41 0,11 38-114,-2 0-14,4 14 3,0 1 0,1-1 0,0 0 0,0 0 0,1-14 0,1 2 75,7-43 1,-2 51 19,2 3-84,0 0 1,1 1-1,17-15 0,-10 17 50,12 3-30,48-3 0,-52 9 16,-10 0-48,5 1-9,0 1-1,-1 0 1,1 1-1,-1 1 1,22 11 0,78 40 55,-104-50-67,-1 0-1,0 1 0,-1 1 0,0 0 0,0 1 1,-1 0-1,10 12 0,-12-13-5,6 11 23,-2 6-14,-1 1 0,11 38-1,-19-40 2,-4-11-8,2 3-4,-2 0 0,-1 1 1,0-1-1,-1 0 1,0 0-1,-7 19 1,-4 13 2,12-44-5,-1 1-1,1 0 0,0-1 0,1 1 1,-1 8-1,1-13 0,0 0 1,1 1-1,-1-1 1,0 0-1,0 0 1,1 0-1,-1 0 0,1 0 1,-1 0-1,1 0 1,0 0-1,-1 0 1,1-1-1,0 1 1,-1 0-1,1 0 1,0 0-1,0-1 1,0 1-1,0 0 1,0-1-1,0 1 0,0-1 1,0 1-1,0-1 1,1 1-1,30 2-516,-23-3 24,39 3-4488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4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795 320 7352,'-21'9'0,"-25"10"0,-119 33-7,128-40-25,-55 21 4,-11 6 24,77-28 7,-7 2 2,2 1 1,-1 2-1,-43 29 0,-32 42 28,106-86-28,0 0 0,0 0-1,0 0 1,-1 1-1,1-1 1,0 1-1,0-1 1,1 0-1,-1 1 1,0-1 0,0 3-1,-3 6 7,2 0 0,-1 0 0,1 0 0,1 0 0,0 0 0,0 0 0,1 15 0,6-6 76,3-4-57,0 0 0,1-1 1,21 22-1,-15-25 57,-1-6-57,1-1 0,0 0 0,21 2 0,-20-8 50,5-6-44,0-1 0,20-13 0,-25 9 25,139-161 256,-148 166-301,-7 6 19,2 2 4,-1-1-36,0 1 0,0 0 0,0 0 0,0 0 0,0 0 0,0 1 0,0-1 0,0 0 1,0 1-1,0 0 0,0-1 0,0 1 0,0 0 0,0 0 0,0 0 0,0 0 0,-1 0 0,1 1 0,-1-1 1,3 2-1,34 38 5,-25-26-3,28 29-3,-30-35-2,0 1-1,0-2 1,1 0 0,0 0 0,26 11-1,-18-15-4,-6-4 4,1 0 1,-1-2-1,0 0 0,0 0 1,15-5-1,-11-4-11,27-26 4,8-20 7,36-74 2,-76 104 6,33-134 5,-41 126 9,-3 22-12,9-179 62,-15 27 112,4 165-181,0-1 1,0 1 0,0 0-1,0-1 1,0 1 0,0-1-1,0 1 1,0-1 0,0 1-1,0 0 1,0-1 0,0 1-1,1-1 1,-1 1 0,0 0-1,0-1 1,1 1 0,-1-1-1,0 1 1,0 0 0,1-1-1,-1 1 1,0 0 0,1 0-1,-1-1 1,0 1 0,1 0-1,-1 0 1,1 0 0,-1-1-1,0 1 1,1 0 0,-1 0-1,1 0 1,-1 0 0,1 0-1,-1 0 1,0 0 0,1 0-1,-1 0 1,1 0 0,-1 0-1,1 0 1,-1 0 0,0 0-1,1 0 1,-1 0 0,1 1-1,26 10 37,-19-7-32,9 3-1,-7-3 3,1 1-1,-1 0 1,11 7 0,113 76 32,-106-65-26,98 110 9,-106-105-17,53 93 3,-66-101 4,-5-9-12,-1 0 1,-1 0-1,1 0 1,-2 0-1,0 0 1,-2 12-1,3-22-1,0 0-1,-1 0 1,1 1 0,-1-1-1,1 0 1,-1 0-1,1 0 1,-1 0 0,1 0-1,-1 0 1,0 0-1,-1 1 1,-67 67 24,18-20-6,14-8-12,36-39-5,0-1 0,0 0 0,0 1 0,0-1 0,0 1 0,0 0 0,0-1 0,0 1 0,0 2 0,-3 11 2,1 0 1,0 0 0,1 0-1,1 0 1,0 15 0,1-28-4,0 0 1,0 0 0,1-1-1,-1 1 1,0 0 0,1-1-1,-1 1 1,1 0-1,-1-1 1,1 1 0,0 0-1,1 1 1,11 18 6,1-1 1,2 0-1,32 33 0,-45-49-6,0-2 1,1 1-1,-1 0 0,1-1 0,0 1 0,6 2 0,97 47 17,29-1-14,-125-47-3,1 0 0,0-1 0,15 2 0,-27-5-2,170 25 12,51-15-1107,-221-10 1089,223 5-5514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4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 71 2696,'-7'-7'209,"-54"-42"74,58 47-236,-1 0 0,0 0 0,0 0 0,0 1-1,0-1 1,0 1 0,0 0 0,-1 1 0,1-1 0,0 1 0,0-1 0,-1 1 0,1 0 0,0 1 0,-8 1 0,7-2 1,-11 6 205,-5 8-134,1 1-1,-29 27 1,29-18 141,-101 142 97,94-125-129,-121 197 80,122-186-160,-27 77 4,15 1-92,35-122-30,2 0-1,-1 0 1,1 0 0,-1 9-1,-1 97 123,6-82-125,7 38-1,-9-66-14,-1-1-1,1 1 1,0-1-1,0 0 1,0 1-1,0-1 1,1 0-1,-1 0 1,3 4-1,7 12 29,1 1-1,16 18 1,-12-20-18,35 30 1,-47-45-7,-1 0-1,1 0 0,0 0 1,0-1-1,0 1 1,5 1-1,173 68 138,-142-64-58,207 17-799,-110-14-3409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4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 7984,'17'1'4,"-14"-1"0,1 0 1,0 1 0,-1 0 0,1 0-1,0 0 1,-1 0 0,1 0 0,-1 1-1,0-1 1,5 3 0,102 59 81,-85-44 69,11 17-43,36 47 0,-70-81-93,0 1-1,0 0 1,0 0-1,-1-1 1,1 1-1,-1 0 1,0 0-1,2 6 1,-3-9-19,8 26 83,8 43 0,-5 48-13,-10-111-48,-1 0 1,0 0 0,0 0-1,-1-1 1,0 1 0,0 0-1,-2 7 1,-37 132 162,-24 5-143,56-135-35,0 1 0,-15 19 0,-105 156 18,-60 66-1111,-10 7-4374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3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1420 157 4576,'-4'-12'38,"0"1"0,0-1 0,-1 1-1,-1 0 1,0 1 0,-7-12 0,1 14 249,-17-4-91,-57-13 0,54 19 44,-156-10 80,145 16-159,-202 20 56,192-12-122,-212 59 44,215-50-38,-165 85 44,181-79-50,-2 7-27,-44 49 0,79-78-63,1 0 0,-1-1 1,0 1-1,0 0 0,1 0 0,-1 0 0,0 0 1,1 0-1,-1 0 0,1 0 0,-1 0 0,1 0 0,0 0 1,-1 1-1,1-1 0,0 2 0,-1 2 3,1 0 0,0-1 0,0 1 0,1 0 0,0 0 0,-1 0 0,2 0-1,-1-1 1,0 1 0,1-1 0,0 1 0,0-1 0,0 1 0,1-1 0,3 5 0,-5-8-2,0 0 0,0 0 0,0 1 0,0-1 1,0 0-1,0 0 0,0 0 0,1-1 0,-1 1 0,0 0 0,1 0 1,1 0-1,129 56 104,-98-47-36,149 31 23,-145-35-50,156 25 15,-157-25-27,109 28 21,-140-33-46,0 0 0,-1 1 0,1 0 0,-1 0 0,1 1-1,-1-1 1,0 1 0,0 0 0,5 4 0,0 1 8,-10-8-16,0 0-1,0 0 0,0 0 0,0 0 0,0 0 0,0 0 0,0 0 0,0 0 1,0 0-1,1 0 0,-1 0 0,0 0 0,0 0 0,0 0 0,0 1 1,0-1-1,0 0 0,0 0 0,0 0 0,0 0 0,0 0 0,0 0 0,0 0 1,0 0-1,0 0 0,0 1 0,0-1 0,1 0 0,-1 0 0,0 0 0,0 0 1,0 0-1,0 0 0,0 0 0,0 0 0,-1 1 0,1-1 0,0 0 1,0 0-1,0 0 0,0 0 0,0 0 0,0 0 0,0 0 0,0 0 0,0 0 1,0 1-1,0-1 0,0 0 0,0 0 0,0 0 0,0 0 0,0 0 1,-1 0-1,1 0 0,0 0 0,0 0 0,0 0 0,0 0 0,0 0 0,0 0 1,0 0-1,0 0 0,0 0 0,-1 0 0,-4 5 10,0-1 0,0 0-1,0-1 1,-1 1 0,1-1 0,-1 0-1,0 0 1,-7 1 0,-1 2 7,-12 4 83,-143 34 36,134-38-83,34-5-53,-184 19 71,103-15-1057,51-2-4015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1203 158 7712,'3'-2'0,"18"-32"0,-17 28 0,0 0 0,-1 0 0,0-1 1,-1 1-1,3-8 0,-7 8 7,-41-35-1,42 40-6,0 0-1,-1 0 1,1 0-1,0 1 1,0-1-1,0 0 1,-1 1-1,1-1 0,0 1 1,-1-1-1,-1 0 1,-28-6-2,-1 2-1,-44-4 1,39 11 9,-173 35 11,164-24 37,-215 94 38,207-80 21,-182 119 52,199-117-12,-97 109 52,132-136-194,0 0-1,0 0 1,1 0-1,-1 0 1,1 1-1,0-1 1,0 0-1,0 1 1,-1 3-1,2-6-11,-5 12 30,2 0-1,0 1 1,-2 14 0,4-16-20,1 1 1,1-1 0,2 19-1,-3-29-4,0 0 0,1 1 0,-1-1 0,0 1 0,1-1 0,-1 1 0,1-1 0,-1 0 0,1 1 0,0-1-1,-1 0 1,1 1 0,0-1 0,0 0 0,1 1 0,12 13 21,0 0 0,1-1 0,1-1 0,26 18 0,-40-30-20,0 1-1,0-1 1,0 0 0,1 0 0,-1 0-1,0 0 1,1-1 0,-1 1 0,1-1-1,-1 1 1,4-1 0,93 9 78,19-14-58,-118 5-27,54-8 47,275-65-1078,-142 24-4402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3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4216,'-8'4'-2,"0"0"0,0 1 0,1 1 0,0-1 0,0 1 0,0 0 0,1 1 0,0-1 0,0 1 0,1 1 0,-1-1 0,2 1 0,-1 0 0,1 0 0,-5 13 0,-10 31-18,-2 17 16,7-1 4,9-9 1,6-44 2,1 1-1,0-1 0,7 25 1,-3-27 10,-2-7-9,0 0 0,1-1 0,0 0 0,0 0-1,0 0 1,1-1 0,0 0 0,0 0 0,0 0 0,0-1 0,0 0 0,1 0 0,-1 0 0,1-1 0,0 0 0,11 2 0,34-1 9,-31-4 27,96-30 23,-93 20 10,9-11-19,45-38 0,-59 40 46,-13 13-73,7-9 9,-1 0 1,0-1-1,-1 0 0,-1-1 1,0 0-1,7-22 0,30-107 331,-27 85-134,-19 59-65,2 7 4,1 0-143,-3-3-18,0 0 0,0 1-1,0-1 1,0 0-1,0 1 1,-1-1-1,1 1 1,0-1-1,-1 1 1,1-1-1,-1 1 1,1-1-1,-1 1 1,0-1-1,1 1 1,-1 0-1,0 1 1,10 106 197,-7-63-67,13 63-1,-15-101-127,6 16 102,36 68 46,-33-79-66,-4-8-164,-1-2 1,1 1-1,0 0 0,0-1 1,0 0-1,1-1 0,-1 1 1,1-1-1,10 2 0,26 3-3957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3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3 565 6280,'-1'-36'16,"0"20"48,1 0 0,2-19 0,-1 27 68,3 6 48,3 4-141,0-1-1,-1 1 1,1 0 0,-1 1 0,1-1 0,-1 1 0,0 0-1,0 1 1,0 0 0,5 4 0,64 51 237,-61-47-275,1 0 12,25 22 166,95 113 370,-88-99-306,-12-7-5,-32-38-83,0-1 52,-3-2-197,0 1 0,0-1 1,0 0-1,0 0 1,0 0-1,0 1 1,0-1-1,0 0 1,0 0-1,0 0 0,0 0 1,1 1-1,-1-1 1,0 0-1,0 0 1,0 0-1,0 0 0,0 0 1,1 1-1,-1-1 1,0 0-1,0 0 1,0 0-1,1 0 1,-1 0-1,0 0 0,0 0 1,0 0-1,1 0 1,-1 0-1,0 0 1,0 0-1,0 0 1,1 0-1,-1 0 0,0 0 1,0 0-1,0 0 1,1 0-1,-1 0 1,0 0-1,0 0 0,0 0 1,1 0-1,-1 0 1,0 0-1,0-1 1,0 1-1,0 0 1,1 0-1,-1 0 0,0 0 1,0 0-1,0-1 1,0 1-1,0 0 1,0 0-1,0 0 1,1-1-1,-1 1 0,0 0 1,0 0-1,0-1 1,1-6 11,-2-27 137,-1-1 23,4-71 0,-1 89-168,-1 11-4,1 1-1,-1-1 1,1 1 0,0 0-1,1-1 1,-1 1-1,4-6 1,-2-1 15,0 3-17,0 1 0,0-1 0,1 0 0,0 1 0,0 0 0,1 0 0,0 0 0,0 0 0,10-9 0,142-121 67,-91 88-70,117-98-13,-169 138 4,44-29-40,-23 17-45,1 1 1,2 2-1,53-20 0,-86 36 77,0 1 22,26 1-358,-29 1 277,-2 4-21,0 0 64,0 0 0,-1 0-1,1-1 1,-1 1 0,0 0 0,0 0 0,-1-1 0,1 1 0,-1-1 0,0 1-1,0-1 1,0 0 0,0 0 0,0 0 0,-6 5 0,2-1-141,1 0 0,0 1 1,0-1-1,0 1 0,1 0 1,0 0-1,-5 14 0,9-17 21,0 3 15,0-6 17,0-1 63,0 1 0,0-1 1,1 1-1,-1-1 0,1 0 1,-1 1-1,1-1 0,0 1 0,-1-1 1,1 0-1,0 1 0,0-1 1,2 2-1,-2-2 148,2 3-97,0 1-1,1-1 0,-1 1 1,-1 0-1,1-1 1,-1 1-1,3 8 1,7 17-15,7 24-3,-3 2 1,15 80-1,-26-99-17,0 1 0,-2 41 0,-3-54 17,0 5-86,-4 10-316,-13 56 1,1-30-3152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4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46 5296,'-31'-44'57,"30"43"-9,0 1-40,0 0-1,0 0 1,0 0-1,0 0 0,1 1 1,-1-1-1,0 0 1,0 1-1,0-1 1,1 0-1,-1 1 1,0-1-1,1 1 0,-1 0 1,0-1-1,0 2 1,-40 53 72,25-33-23,-56 79 31,62-88-71,0 2-1,1-1 1,1 1-1,0 1 1,2-1-1,-11 34 1,14-39-9,-3 21 60,-13 145 41,19-140 6,19 122 58,-13-133-19,-1-10-112,2 0 1,0 0 0,1-1-1,10 15 1,-6-19 104,-3-7-118,-1 0 1,1-1-1,0 1 1,0-2-1,0 1 1,14-1-1,-22-1-16,1 0 0,-1 0 0,0 0 0,1 0-1,-1-1 1,1 1 0,-1-1 0,0 1-1,1-1 1,-1 1 0,2-2 0,29-16 97,45-34 1,-54 31 77,12-24-53,36-61 1,-53 70 64,-3 4-85,4-9 1,-1-1 1,13-48 0,-24 60 18,7-63-1,-16 73 61,-2 4-126,-1 0 0,-1 0 0,-9-18 0,5 22 118,5 7-117,1 2-46,0-1 0,0 1 0,0 0 1,0 0-1,0 0 0,-1 0 0,1 1 1,-1 0-1,0 0 0,0 0 0,0 0 0,0 1 1,0 0-1,-9-1 0,3 1 45,3 1-53,-1-1-1,0 1 1,1 1-1,-1 0 1,0 0 0,1 0-1,-1 1 1,1 1-1,0-1 1,0 1-1,0 1 1,0-1 0,0 2-1,-9 5 1,4-1-1215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3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490 221 8696,'9'-36'0,"-8"34"0,0-1 1,-1 0 0,1 0 0,-1 0-1,1 0 1,-1 0 0,0 0 0,0 0-1,0 0 1,0 0 0,-2-4-1,1 4 2,0-1-1,-1 1 0,0-1 0,0 1 0,0 0 0,0 0 0,-1 0 1,1 0-1,-1 1 0,-2-4 0,-6-5 1,7 6 1,-1 1 0,0-1 0,-1 1 0,1 0 0,-12-7 0,-33-18 16,37 22-18,0 1 0,0 1 1,-15-4-1,17 7 0,0-1 0,0 2 0,0 0 0,-16 0 0,15 1 0,1 1-1,0 1 1,0 0 0,-14 4-1,14-2 1,0 0-1,1 2 1,-1-1-1,1 1 1,0 0 0,1 1-1,0 1 1,-14 12-1,22-19 0,-1 1-1,1-1 1,-1 1-1,1 0 1,0-1-1,0 1 1,0 0 0,0 0-1,0 0 1,-1 3-1,-10 31 0,1 1-1,-10 62 1,20-92-2,0 1 0,0 0 0,2 13 0,25 209-9,-15-181-1,70 235-9,-61-221-3,90 249-7,-90-252 0,52 228-3,-63-233 30,5 73 4,-6 15 1,-9-90 0,-3-1 1,-13 65-1,17-112 1,-1-1 1,0 0-1,0 0 0,-1 0 1,-3 8-1,-5 6-164,0 0-1,-1-1 0,-1 0 1,-1 0-1,-29 28 1,-21 14-4817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4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7000,'0'0'0,"31"-8"0,51-10 80,30-10 8,20-4-88,9-8 8,10-11-8,-7 2-104,-11 14 104,3-2-4824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4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 5024,'-18'15'8,"10"-8"8,1 0 0,-1 1 1,-9 13-1,-71 99 82,69-90-5,-76 137 42,78-129-21,-58 188 43,63-175-82,-23 194 30,34-197-51,30 209 18,-17-205-31,-12-52-41,41 122 45,13-13-29,-54-109-16,25 39 34,111 131 10,-107-140-24,3-5-189,0-1 0,2-1 1,39 19-1,24 5-3324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4:5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0 7624,'76'77'28,"-53"-49"113,110 172 95,-130-194-192,1 0 0,-1 0 0,0 0-1,-1 0 1,1 0 0,1 9 0,34 130 262,-15 22-220,-21-157-69,-2-1 0,1 1 1,-1 0-1,-1 0 0,0-1 1,-2 14-1,-42 219 108,-37 36-87,74-253-18,-1 0 1,-25 48-1,-139 253 45,-78 71-1115,-13 3-4270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5:5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5112,'6'3'9,"11"6"9,-1-2 44,-1 0-1,-1 1 1,0 1 0,22 18 0,-25-15-10,0 0 0,-1 1 0,0 1 0,-1 0 0,13 24 0,0 16 20,23 108 72,-40-144-137,11 36 50,-10-34-41,-2-5 18,0-1 0,2 0 0,-1 0 0,2 0 0,0-1 0,0 0 0,1 0 0,12 13 0,-17-23 36,5 0 11,-8-3-79,0 0 0,1 0 1,-1 0-1,0 0 0,0 0 0,0 0 0,0 0 0,0 0 1,0 0-1,0 0 0,1 0 0,-1 0 0,0 0 0,0 0 0,0 0 1,0 0-1,0 0 0,0 0 0,0 0 0,0 0 0,1 0 1,-1 0-1,0 0 0,0 0 0,0 0 0,0 0 0,0-1 1,0 1-1,0 0 0,0 0 0,0 0 0,0 0 0,1 0 0,-1 0 1,0 0-1,0 0 0,0 0 0,0-1 0,0 1 0,0 0 1,0 0-1,0 0 0,0 0 0,0 0 0,0 0 0,0 0 1,0 0-1,0-1 0,0 1 0,0 0 0,0 0 0,0 0 0,0 0 1,0 0-1,27-82 375,10-58 515,-31 79-425,1-63 814,-7 116-1107,1-1-1,0 1 1,1 0-1,0 0 1,2-9 0,6-25 207,40-153 484,-46 182-857,1-7 28,7-19 85,16-41 1,-27 79-203,-1 0 1,1 0-1,-1 0 1,1 0-1,0 0 1,-1 0 0,1 1-1,0-1 1,0 0-1,-1 0 1,1 1-1,0-1 1,0 0-1,0 1 1,0-1 0,0 0-1,1 1 1,7-5-7160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5:5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0 6456,'-25'1'36,"0"0"-1,-1 2 1,1 0 0,0 2 0,-40 12-1,39-6-30,20-7-3,2 1-1,-20 16 4,21-16-3,0 1-1,-10 13 6,13-16-6,0 6 2,2-2 4,1 0 6,0-1 0,1 1 0,-1-1 1,1 0-1,1 0 0,-1 0 0,1 0 0,0-1 1,0 0-1,1 0 0,-1 0 0,9 5 0,-7-6 22,0 2 0,-1-1 0,1 1 0,-1 0 0,-1 0 0,1 0 0,-1 1 0,8 13 0,-10-12-11,0 0 0,-1 0-1,1 0 1,-2 0 0,1 0-1,-1 0 1,-1 0 0,0 0-1,0 1 1,0-1 0,-1 0-1,0 0 1,0 0 0,-1 0-1,-3 9 1,3-13-14,0 0 0,0 0 0,0-1 0,-1 1 1,1 0-1,-1-1 0,0 1 0,0-1 0,0 0 0,-1 0 0,1 0 0,-1-1 0,0 1 0,1-1 1,-1 0-1,0 0 0,0 0 0,-5 1 0,-6 3 11,-1-1 1,0-1 0,-18 2-1,31-6-19,-13 3 3,-30 3 21,-176 0-854,175-6-3752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5:5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396 148 4936,'0'0'64,"-1"-4"-31,0-1 44,0-1 0,-1 1 0,1 0 1,-1 0-1,0-1 0,-1 2 0,1-1 0,-1 0 0,0 0 0,-5-5 0,3 3 5,-1 0 0,0 1 0,-1-1 0,1 1 0,-1 1 0,-1 0 0,1-1 0,-1 2-1,1-1 1,-1 1 0,-1 1 0,1 0 0,0 0 0,-1 0 0,0 1 0,1 0 0,-11 0 0,8 0-40,-27 1 208,31 1-215,1 1 1,0 0 0,-1 0-1,1 0 1,0 0-1,-1 1 1,1 0-1,0 1 1,0-1 0,1 1-1,-1 0 1,1 1-1,-1-1 1,1 1 0,-7 6-1,3-1-10,6-6-11,0-1-1,0 2 1,1-1 0,-1 0-1,1 0 1,0 1-1,0 0 1,0-1 0,0 1-1,-2 6 1,-25 82 136,27-84-142,1 0-1,0 0 0,1-1 0,0 1 1,0 0-1,1 0 0,0 0 0,0-1 0,0 1 1,4 8-1,-3-7-4,-1-5-1,0 0 0,0-1 0,0 1 0,0-1-1,0 1 1,1-1 0,0 0 0,1 4 0,3 1 1,-5-5-3,1 0 1,0 0-1,0 0 1,0 0-1,0 0 0,5 4 1,-4-5-1,0 0 0,0 0 0,0-1 0,0 1 0,0-1 0,0 1 0,5 0 0,32 6 0,-3-5 0,-8-5 1,-21-1 0,0 0 0,0-1 1,-1 0-1,0-1 0,13-8 0,-14 8 0,3-1 1,-1-1 0,-1 1 0,1-1 1,-1-1-1,-1 1 0,1-1 0,8-15 0,-9 14 2,1-6 30,1-14 7,-2-1 0,-2 0 1,0-1-1,-1-35 0,-4 61-31,5-14 132,-3 18 77,2 12-51,-2-9-159,-1 1 1,1-1-1,-1 1 0,1-1 0,-1 1 1,0 0-1,0-1 0,0 1 1,-1 3-1,0 12 105,-17 160 226,15-158-325,2-13-2,0 0 1,1 0-1,-1 0 0,2 1 0,-1-1 0,2 8 1,35 158 162,-19-106-151,15 104 19,-29-153-42,-2-13 0,-1 0 1,0 0-1,0 1 1,-1-1-1,0 1 0,0 5 1,-1 10 14,-2-1 0,-8 36 1,9-51-16,2-4 1,0 1-1,-1 0 1,1-1 0,0 1-1,-1-1 1,0 0 0,1 1-1,-1-1 1,0 1-1,1-1 1,-1 0 0,0 0-1,0 1 1,0-1 0,0 0-1,0 0 1,-1 0 0,1 0-1,0 0 1,0 0-1,-1-1 1,1 1 0,0 0-1,-1-1 1,1 1 0,-1-1-1,1 1 1,-1-1-1,1 0 1,-4 1 0,-68 3 50,41-7-49,-6-4 1,-7-7-3,-55-11-1245,48 13-4970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5:5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3 490 7448,'9'6'-49,"-1"0"1,0 0-1,0 0 0,0 1 1,-1 1-1,0-1 1,0 1-1,8 13 0,6 18 24,-10-12 51,0 0-1,-2 0 1,7 34 0,-15-57-4,-1 0 1,2 0-1,-1 0 1,0 0-1,1 0 0,0 0 1,4 6-1,-2-3 5,-1-3 88,4 1 24,-5-4-14,-2-1-113,0 1-1,1-1 1,-1 0-1,1 1 1,-1-1-1,0 0 1,1 0-1,-1 0 1,1 0-1,-1 0 1,1 1-1,-1-1 1,1 0-1,-1 0 1,1 0-1,-1 0 1,1 0-1,-1 0 1,0 0-1,1 0 1,-1-1-1,1 1 1,-1 0-1,1 0 1,-1 0-1,1-1 1,18-7 173,-10 0-144,-1 0 1,0-1-1,-1 0 1,0-1-1,0 1 1,-1-1-1,0-1 0,0 1 1,-2-1-1,1 0 1,-1 0-1,-1 0 0,0 0 1,0-1-1,0-14 1,-2 19-2,0-1 0,-1 0 0,-1 1 0,1-1 1,-1 0-1,-2-8 0,2 14-22,1 0 1,-1 0-1,1 0 1,-1 0-1,0 0 1,0 0-1,0 0 1,0 0-1,0 0 1,-1 1-1,1-1 1,0 0-1,-1 1 1,0-1-1,1 1 0,-1-1 1,0 1-1,1 0 1,-1 0-1,0 0 1,0 0-1,0 0 1,0 0-1,0 1 1,0-1-1,-4 0 1,3 1-2,-1 0-1,1 0 1,0 1 0,0-1 0,-1 1 0,1 0 0,0 0 0,0 0 0,0 0 0,0 1 0,0-1-1,0 1 1,0 0 0,1 0 0,-1 0 0,1 0 0,-1 0 0,1 1 0,-4 3 0,-4 7 9,0 0-1,-12 21 1,13-20-24,-8 10 11,0 1 1,2 1-1,1 1 0,-16 40 1,7-7-8,5-1-4,12-13-2,6-41 0,0 1 0,1-1 0,0 1 0,3 9 0,-2-8-3,1 0 0,-1 0 0,2 0 0,-1 0 0,1 0 0,0-1 0,0 0 0,6 6 0,-8-9 1,1 0 0,0-1 0,-1 1 0,1-1 0,1 1 0,-1-1 0,0 0 0,0 0 0,1-1 0,-1 1 0,1-1 0,0 0 0,-1 0 1,1 0-1,0 0 0,7 0 0,-1-1-7,1-1 0,-1-1 1,0 0-1,1 0 0,-1-1 1,0 0-1,12-5 0,-8 2 5,-1 2-6,-1-1 0,1-1 0,-1 0 0,0-1 0,19-14 0,-25 17 6,-3 2 1,0 0-1,0 0 0,0-1 0,-1 1 1,1-1-1,0 1 0,-1-1 0,0 0 1,0 0-1,4-5 0,1-5-1,2 2 1,-5 5 0,0 0-1,0 0 0,0 0 1,5-13-1,13-31-10,4-24 13,-3-11 2,-7-7 0,-1 4 0,1 7 0,3 3-3,11-53-2,-27 113 4,-1 12 0,-1 1 0,-1-1 0,1 0 0,-1 1 1,0-1-1,-1-10 0,-1-7-1,-2 1 0,0-1 0,-2 1 1,-12-31-1,14 40 2,2 9 0,3 5 0,9 20-2,-1 0 1,8 27 0,-4-6-2,49 153-13,-39-114-8,47 129-75,-45-134 13,-17-52 51,-1 2 3,2-2 0,0 1 0,19 31 0,-24-50 30,1-1-1,-1 0 1,2-1-1,-1 1 1,0-1-1,1 0 1,0 0-1,0-1 1,0 0 0,0 0-1,10 3 1,10 3 2,-15-7 3,0-1 0,0 0 1,0-1-1,0 0 0,0 0 1,0-1-1,0-1 0,0 0 1,11-4-1,-19 6-2,-1-1 0,1 0 1,-1 0-1,1 0 0,-1 0 0,0 0 0,1 0 0,-1-1 0,0 1 1,0-1-1,0 0 0,0 1 0,0-1 0,2-3 0,3-2 2,31-38-1099,3-5-4397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5:5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6456,'5'1'7,"18"-2"26,-7-1-21,16-2 13,1-2 0,41-12 1,83-37 40,-87 32-20,-61 21-41,19-7 34,-1 0 0,1-2 1,-2-1-1,42-25 0,-49 22-816,3 1-3143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14 5920,'0'0'25,"-3"-2"0,-5 0-18,0-1 0,0 1 0,0 1 0,0-1 0,0 2 0,0-1 0,-1 1 0,1 0 0,-15 2 0,-74 17 114,87-17-112,1 1-4,-1-1-1,1 2 0,1-1 1,-1 1-1,0 1 0,-10 7 1,10-7-1,-3 5 24,0 4-14,0 2 0,2-1 0,-1 1 0,2 1 0,0 0 0,-8 24-1,9-22-9,4-8 1,1-1 0,-1 1-1,-1 15 1,-31 158 62,23-115-22,5 11 26,8-69-55,0-1 1,0 1 0,1 0 0,1-1 0,-1 1-1,5 12 1,-5-22-11,0 1 1,0-1-1,0 1 0,0-1 1,0 1-1,0-1 0,0 1 1,1-1-1,-1 0 1,0 0-1,1 0 0,-1 0 1,1 0-1,-1 0 0,1 0 1,0 0-1,-1-1 0,1 1 1,0 0-1,0-1 0,-1 0 1,1 1-1,3-1 0,-3 0 5,13-2 69,138-44 30,-112 30-35,175-113-798,-104 54-3363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4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5560,'5'0'0,"34"12"1,-2 6 4,5 10-2,-30-19-2,-1 1 0,13 16 0,24 23 43,52 39 10,38 31 132,-114-97-66,83 104 50,-90-100-36,-8-12-69,-3-4-30,1 1-1,-1 0 1,-1 0 0,1 0-1,-2 1 1,0-1-1,0 1 1,-1 0-1,-1 0 1,2 24-1,-6-7 17,2-29-47,0 1 1,0-1-1,0 0 1,-1 1-1,1-1 1,0 0-1,0 1 1,0-1-1,0 0 1,0 1-1,0-1 1,0 0-1,-1 1 1,1-1-1,0 0 1,0 1-1,0-1 1,-1 0-1,1 0 1,0 1-1,0-1 1,-1 0-1,1 0 1,0 1-1,-1-1 1,1 0-1,-7 4 21,-1-1-1,1 0 0,-1 0 1,1 0-1,-1-1 0,-8 1 1,-2-3 76,-9-6-51,0-1 0,-30-13-1,34 7 66,17 8-85,-9-6 3,1 0 0,0-1 1,1 0-1,1-1 0,0 0 0,-20-29 1,-36-67 114,65 105-120,0-1-1,1 0 1,-1 0 0,1 0 0,0 0-1,1 0 1,-1 0 0,0-7 0,-1-4 8,-6-25 20,10 24 79,5 1-87,-1 1 0,2-1 0,12-20 0,-6 20 80,81-49 52,-72 55-72,102-23 43,-98 30-71,99 15 28,-101-5-47,87 43 27,-92-37-41,126 125 126,-106-95-154,-25-24 22,-7-8-18,3 6 1,0-1 0,-2 2 0,0-1 0,8 27 0,10 30-1098,-15-46-4732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7088,'2'0'-2,"1"1"0,-1-1-1,1 1 1,-1 0 0,0-1 0,1 1 0,-1 1 0,0-1 0,1 0-1,-1 0 1,0 1 0,0-1 0,0 1 0,0 0 0,-1 0 0,1 0-1,0 0 1,-1 0 0,1 0 0,-1 0 0,2 3 0,3 6-18,-1 0 0,7 20 0,-9-22 17,3 3 15,-2 1-1,0 0 0,0 0 0,-1 0 1,-1 0-1,0 0 0,-1 1 1,-1 26-1,1 162 302,-1-110-130,-6 59 5,4-69 62,3-56-214,-2-1-12,1-12 13,0 0 1,1-1-1,4 18 1,42 160 368,-18-99 201,-28-89-459,-1 8 207,1-19 199,2-17-318,6-2-195,1 1 0,1 0 0,23-39-1,-20 39-35,-5 8 7,2 0 1,25-35-1,-4 9 13,-15 20-15,-3 2 19,2 0-1,1 0 1,1 2-1,34-34 1,-48 52 19,3-1 9,-5 4-51,1-1 1,-1 0-1,0 1 0,0 0 0,1-1 0,-1 1 0,0 0 0,1 0 0,-1 0 0,0 1 1,0-1-1,1 0 0,-1 1 0,0 0 0,0-1 0,1 1 0,3 2 0,34 19 11,-34-18-17,-3-3 1,-1 1 1,1-1-1,0 1 0,0 0 1,-1 0-1,1 0 0,-1 0 1,0 0-1,1 1 0,-1-1 1,0 1-1,2 3 0,2 3 2,-1-1-2,0 0 0,0 0 0,5 14 0,7 29 4,-4 5-2,0-3 2,-2-3-3,1-5-2,0-5 0,1-5 0,3-4 0,-11-23-2,0-1 1,0 1 0,1-1 0,1 0 0,-1 0 0,1 0-1,0-1 1,16 10 0,-21-14 0,1-1-1,-1 0 1,1-1-1,-1 1 1,1 0-1,-1-1 1,1 1-1,-1-1 1,1 0-1,0 0 1,-1 0-1,1 0 1,4-1-1,-3 1 0,5-5-3,0-3-214,0-1 0,-1 0 0,0-1 0,-1 0-1,12-20 1,14-26-6347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 3416,'2'4'17,"0"0"13,0 0 1,0 0-1,-1 0 0,1 0 0,-1 1 0,1 6 1,2 9 213,12 12 964,-13-27-1153,-2-3 146,0-2-192,-1 0 1,0 0-1,1 0 0,-1 0 0,0 0 1,0 1-1,1-1 0,-1 0 0,0 0 0,1 0 1,-1 0-1,0 0 0,0 1 0,1-1 1,-1 0-1,0 0 0,0 1 0,1-1 1,-1 0-1,0 0 0,0 1 0,0-1 0,0 0 1,1 0-1,-1 1 0,0 0 0,8 7 189,-4-6-93,19 4 258,-21-6-340,0 1 0,0-1-1,0-1 1,0 1 0,0 0 0,0 0 0,0-1 0,0 1-1,-1-1 1,1 0 0,0 1 0,0-1 0,0 0 0,-1 0 0,1 0-1,0 0 1,-1 0 0,1-1 0,-1 1 0,1 0 0,-1-1 0,3-2-1,1-3 43,-1-1 0,1 1 0,6-15 0,-6 10 10,2 0-49,8-23 180,41-93 404,-27 38-236,-12 33-174,-17 56-189,1-1 0,-1 0 1,1 1-1,-1-1 0,0 0 1,0 1-1,0-1 1,0 0-1,0 1 0,0-1 1,0 0-1,0 1 0,-1-1 1,1 0-1,0 1 0,-1-1 1,0 1-1,1-1 0,-1 0 1,0 1-1,0 0 0,0-1 1,0 1-1,0 0 0,0-1 1,0 1-1,0 0 0,-1 0 1,1 0-1,0 0 1,-1 0-1,1 0 0,-1 0 1,1 1-1,-1-1 0,1 0 1,-1 1-1,0-1 0,1 1 1,-1 0-1,0-1 0,1 1 1,-1 0-1,-2 0 0,2 1 4,-1 0 0,1 0 0,-1 0 0,1 0 0,0 1 0,-1-1-1,1 1 1,0-1 0,-3 4 0,1-1-2,0-2-4,1 0 1,1 1-1,-1-1 1,0 1 0,1 0-1,-1 0 1,1 0-1,0 0 1,0 0-1,0 0 1,0 1-1,-2 5 1,-9 40 23,11-37-28,-44 145 42,35-108-42,2 5-3,2 2-2,-1-3 0,2-7 0,4-10 1,2-29 1,0 1 1,1 0-1,0-1 0,0 0 1,1 1-1,0-1 1,0 0-1,1 0 0,0 0 1,6 11-1,-7-14 18,1 1 0,1-1 0,-1 1 0,1-1 0,-1 0 0,1-1 0,0 1 0,1 0 0,-1-1 0,0 0 0,1 0 0,0-1 1,0 1-1,0-1 0,0 0 0,7 2 0,-3-3 58,-3 0 8,-1 0 1,1 0-1,0 1 0,-1 0 1,1 0-1,5 3 0,-9-4 32,2-1-5,-4 0-111,1 0 0,-1 0 0,0 0 0,1 0 0,-1 0 0,1 0 0,-1 0 0,0 0 0,1 0 0,-1 0 0,1 0 0,-1 0 0,0 0 0,1 0 0,-1 0 0,1 0 0,-1 0 0,0 0 0,1-1 0,-1 1 0,1 0 0,-1 0 0,0 0 0,1-1 0,-1 1 0,0 0 0,1-1 0,2-7-130,-1 1 1,1-1-1,1-13 1,-2 11-575,5-28-5671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79 163 2248,'5'-3'192,"-1"1"-101,1 0-1,-1-1 1,0 0 0,0 0-1,0 0 1,0 0 0,-1-1-1,1 0 1,-1 1 0,0-1-1,6-9 1,-7 9 10,1 1 0,0-1-1,1 1 1,-1-1 0,8-5 0,-6 5-37,-3 2 14,12-14 150,0-5 318,-8 12-367,-2 4-14,6-5-1,-6 6-8,4 0 0,-6 3-9,4 1-63,-1 0 1,1-1 0,-1 2-1,1-1 1,-1 1-1,6 1 1,-7-1-70,0 1-1,0-1 1,-1 1 0,1 0 0,0 0-1,-1 0 1,0 0 0,1 1 0,-1 0-1,0-1 1,-1 1 0,1 0 0,0 0 0,-1 1-1,1-1 1,2 8 0,0 0 10,0 1-1,-1 0 1,-1 0 0,2 13-1,1 2-21,-6-24-1,0-1-1,0 1 1,-1 0 0,1 0-1,-1-1 1,0 1 0,1-1-1,-1 1 1,-1-1 0,1 1-1,0-1 1,-3 4-1,-8 12 1,6-13-2,-11 4 0,12-7 0,-16 13 1,19-13 2,0-1 1,0 0-1,0 1 0,0-1 1,0 0-1,0 0 0,-1 0 1,1 0-1,0 0 0,-1-1 1,1 1-1,0-1 0,-1 1 1,1-1-1,-1 0 0,1 0 1,0 0-1,-1 0 0,-3-1 1,-11 0 16,14 1 21,-4 2 20,3-1 30,-5 0 16,5-2 18,-3-2 10,4 2-88,0 0-1,-1 0 1,1 0 0,0 0-1,-1 0 1,1 1 0,-1 0 0,1-1-1,-1 1 1,1 0 0,-5 1 0,-30 0 174,36-1-162,13 9 52,-3-3-34,1-1 0,0-1 0,0 1-1,0-2 1,0 1 0,1-1 0,-1 0 0,18 2 0,2-2 186,50 1-1,-73-4-210,0-1-1,0 0 1,0 0-1,0-1 1,-1 1 0,1-1-1,-1-1 1,1 1-1,-1-1 1,0 0-1,0 0 1,8-6 0,-4 2-4,-1 0 0,0-1 0,-1 0 0,1 0 0,10-17 0,-17 23-42,0-1 1,0 1-1,0-1 0,0 0 1,-1 1-1,1-1 1,-1 0-1,1 1 1,-1-1-1,0 0 0,0 0 1,0 1-1,-1-1 1,1 0-1,-1 1 1,1-1-1,-1 0 1,0 1-1,0-1 0,0 1 1,-2-3-1,-4-10 32,-1 1 0,-16-20 0,21 30-36,2 0 2,-2-1 0,-21-13 4,12 10-3,3 2 1,-1 0 1,0 0 0,0 1 0,-22-7 0,-6-2-7,34 14-10,-1-1-1,1 0 1,0 1 0,0 0 0,0 0 0,0 0 0,-1 1 0,1-1 0,0 1 0,0 0 0,0 0 0,0 0-1,0 1 1,-5 2 0,-9 5-78,-29 19 0,47-28 88,-16 12-142,0-1 0,1 2 1,-15 15-1,23-18 108,0 0-1,0 1 1,1 0 0,0 0-1,1 0 1,1 0 0,-6 18-1,8-21 32,2-6-3,4 28 1,-2 9 5,-1 0 0,3 15 1,26 118 60,-25-156-10,1-1 0,11 23-1,-8-21-3,-1 1-20,21 41 297,-17-44-157,24 23 0,-29-31-156,-5-5 0,0-1 0,1 1 0,-1 0 1,1-1-1,-1 1 0,1-1 0,-1 0 0,1 0 0,0 0 0,3 1 1,17 7 52,-20-7-58,0-1 1,0 0 0,0 1 0,0-1 0,1-1 0,-1 1-1,4 0 1,32 9 148,-36-9-100,4 2 1,-5-2 54,-1-1-60,5-2-6,-4 1-16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4 185 7264,'0'0'657,"0"8"-552,-2 2-88,2-6-5,-1 1 0,1-1-1,0 1 1,0 0 0,0-1 0,1 1-1,1 5 1,23 282 240,-25-167-119,-1-93-123,3 35 58,1-32-27,5 75 282,-1-131-122,8-25-46,31-78 3,-25 68-22,35-64 0,-27 63-29,97-190 166,-84 158-202,14-33 93,-54 118-136,3-2 8,-1 3-9,3-5-6,-5 6-9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21 6280,'-1'-1'-4,"0"0"0,0-1 0,0 1 1,0 0-1,-1 0 0,1-1 0,0 1 0,-1 0 1,1 1-1,-1-1 0,0 0 0,1 0 0,-1 0 0,0 1 1,1-1-1,-1 1 0,0 0 0,1-1 0,-4 1 1,-37-4 124,33 4-86,1 1 1,-1-1-1,1 2 0,-12 2 1,17-3-18,0-1 1,1 1 0,-1 0 0,0 0 0,1 1 0,-1-1 0,0 0 0,1 1 0,0 0 0,-1 0-1,1-1 1,0 1 0,0 0 0,0 1 0,0-1 0,0 0 0,1 1 0,-1-1 0,1 1 0,-2 3-1,3-5-12,0 0-1,0 1 0,1-1 1,-1 0-1,1 0 0,-1 0 0,1 0 1,-1 0-1,1 0 0,0 0 0,-1 0 1,1 0-1,0 0 0,0 0 1,0 0-1,1 1 0,0 0 5,4 6 0,1-1-1,0 0 0,0-1 1,1 0-1,0 0 0,0 0 1,14 6-1,-8-4-2,-1-1 7,0 0 1,1-1-1,-1-1 1,1-1 0,20 5-1,-15-4-5,44 11 67,-38-9 19,41 15-1,-48-14 5,-1 0 1,0 1-1,-1 1 0,0 0 0,0 1 1,14 13-1,-29-22-80,0 0 1,0 0-1,0 0 1,0 1 0,0-1-1,0 0 1,-1 0-1,1 0 1,-1 1-1,0-1 1,1 0-1,-1 0 1,0 1-1,0-1 1,-1 0 0,1 1-1,0-1 1,-1 0-1,1 0 1,-1 0-1,0 1 1,-1 2-1,1-2 5,-5 8 104,1-5-105,0-1 1,0 1-1,-1-1 0,1 1 1,-1-2-1,0 1 0,-1-1 1,1 1-1,-1-2 0,0 1 1,-10 3-1,-159 67 265,118-51-240,23-10-16,-2 1-24,15-8-553,-33 5 1,15-4-4936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495 217 4760,'-3'-12'-29,"2"10"23,0-1 1,0 0-1,0 0 1,0 1-1,-1-1 1,1 1 0,-1-1-1,-1-2 1,-1 0-4,1 0 1,0 0 0,0 0-1,1 0 1,-4-9 0,-5-27 127,10 39 75,-2-1 5,-4-7-79,3 4 131,0 0-1,-1 0 1,1 1 0,-1-1-1,-10-8 1,7 10-155,0 0 0,0 0 1,-1 1-1,1 0 0,-1 0 1,0 1-1,0 0 0,0 0 1,0 1-1,0 0 0,0 1 1,0 0-1,0 1 0,0-1 1,-10 4-1,-21 7 9,25-3 129,3 2-158,1 1 1,0 0 0,1 0 0,0 1-1,1 0 1,0 1 0,1 0 0,-10 21-1,10-19-46,6-10-8,0 0 0,0 0 0,0 0 0,0 0 0,1 0 0,0 0 0,-1 10 0,-1 3 46,2 1 1,0 0 0,1 0-1,1-1 1,4 29 0,-4-46-64,-1 0 0,1 1 1,-1-1-1,1 0 0,-1 0 1,1 0-1,0 0 0,-1 1 0,1-1 1,0 0-1,0 0 0,0-1 1,0 1-1,0 0 0,0 0 1,0 0-1,0-1 0,0 1 1,2 0-1,1 2 9,2 1-10,0-1 0,0 0 1,0 0-1,1-1 1,-1 0-1,0 0 0,1 0 1,0-1-1,-1 0 0,11 1 1,2-2-3,31-1 0,-30-1-2,37-10 0,-36 6 0,29-13 0,5-8 0,-17 4 0,-30 16 2,-1 0 0,0 0 0,0-1 0,-1 0 0,0 0 1,0 0-1,-1-1 0,0 1 0,-1-1 0,0-1 0,0 1 1,4-18-1,-6 20 2,-1 0 1,0-1-1,0 1 0,-1 0 1,0-1-1,0 1 1,-1 0-1,0-1 1,-1-6-1,0 2 2,1 6 3,0-1-1,-1 1 0,1-1 0,-1 1 1,-1 0-1,1 0 0,-1 0 0,-3-7 1,1 6 0,4 4 3,-1 0 0,0 0 0,0 0 0,0 0 0,0 1 0,0-1 0,-1 0-1,1 1 1,-1 0 0,-4-3 0,4 3 0,3 1-3,-1 1 0,0-1 0,0 1 0,0-1 0,0 1 0,0-1 0,0 1 0,1 0 0,-1 0 0,0 0 0,0-1 0,0 1 0,0 0 0,0 0 0,0 0 0,0 0 0,0 0 0,0 1 0,0-1 0,0 0 0,0 0 0,0 1 0,0-1 0,0 0 0,0 1 0,1-1 0,-1 1 0,0-1 0,0 1 0,0 0 0,1-1 0,-1 1 0,0 0 0,1-1 0,-1 1 0,-1 1 0,0 1 20,0 1 0,0-1-1,0 0 1,0 1-1,1-1 1,-1 1-1,1-1 1,-1 8 0,-11 92 294,4-16-118,-26 209 100,22-180-205,2-9-72,-2 86 9,13-138-34,3-8 2,2-9-3,-2-25-2,6 44 0,-7-47 0,-1-7 0,0 0 0,-1 0 0,1 0 0,-1 0 0,0 0 0,0 1 0,0-1 0,-1 0 0,1 0 0,-1 4 0,1-6 0,0-1 0,0 1 0,0 0 0,0-1 0,0 1 0,0 0 0,0-1 0,0 1 0,0-1 0,0 1 0,0 0 0,0-1 0,0 1 0,-1-1 0,1 1 0,0 0 0,0-1 0,-1 1 0,1-1 0,0 1 0,-1-1 0,1 1 0,-1-1 0,1 1 0,0-1 0,-1 0 0,1 1 0,-1-1 0,1 0 0,-1 1 0,0-1 0,1 0 0,-1 1 0,1-1 0,-1 0 0,1 0 0,-1 0 0,0 0 0,0 1 0,-16 2 0,-12-5 1,-8-10 4,-5-13-2,32 18 1,0 0 0,1 0 0,0-1 0,1 0 0,-10-13 0,-64-66 11,68 73-30,1-1 0,0-1 1,1 0-1,-10-19 0,15 25 8,5 8-3,1-1 1,-1 1 0,1-1-1,0 1 1,0-1 0,-1 0-1,2 1 1,-1-1-1,0 0 1,0-4 0,-2-13-491,0 0 1,1-21-1,2-7-6473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76 711 7712,'0'0'-8,"0"0"7,0 0 0,-1-1 1,1 1-1,0 0 0,0 0 0,0 0 1,-1 0-1,1 0 0,0 0 0,0 0 1,0 0-1,-1 0 0,1 0 0,0 0 1,0 0-1,0 0 0,-1 0 0,1 0 1,0 0-1,0 0 0,-1 0 0,1 0 1,0 1-1,0-1 0,0 0 0,0 0 1,-1 0-1,1 0 0,0 0 0,0 0 1,0 1-1,0-1 0,-1 0 0,1 0 1,0 0-1,0 0 0,0 1 0,0-1 1,0 0-1,0 1 0,-2 35-4,2-23 2,1 0 1,0 0 0,0-1-1,6 19 1,-1 10 2,3 6 0,2-5 0,3-14 0,-7-18 5,1 0 0,0 0-1,0-1 1,1 0 0,17 14 0,-22-21 3,1 0 1,-1 0-1,0 0 0,1-1 1,-1 0-1,1 0 0,-1 0 0,1 0 1,-1-1-1,1 0 0,-1 0 0,1 0 1,5-1-1,4-1 40,0-1 0,22-7 0,-27 8-33,-6 2-4,-1-1-1,0 1 0,0-1 0,0 0 1,0 0-1,0 1 0,0-1 0,0-1 1,0 1-1,0 0 0,0 0 0,0-1 1,2-2-1,6-6 50,-1 0 0,0-1 0,-1 0 0,0 0 1,0-1-1,-1 0 0,7-18 0,-10 21-37,-2 2 3,0 1 0,0 0 0,-1-1-1,2-12 1,0-4 33,0 0 0,-2 0 0,-1 0 0,-2-25 0,0 35-48,1 6-4,-1 0 1,1 1-1,-1-1 0,-5-9 1,3 6-2,-1 1 0,0 0-1,0 0 1,-1 0 0,0 1 0,0 0 0,-1 0 0,-15-12 0,-7 2-2,-2 7 1,-5 7-2,31 4-2,1 0 0,0 1-1,-1 0 1,1-1 0,0 2 0,-5 0-1,-20 17 3,2 6 2,1 9-2,-4 14 2,1 14-2,4 16 2,4 15-2,3 3 2,3-1-2,9-61 0,3-16-1,1-1 0,0 0 1,1 1-1,2 31 1,2-32 2,0 0 0,1-1-1,0 1 1,1-1 0,12 24 0,2-8 2,-9-21 13,12 4-5,33 18 0,-35-26 20,13-1-6,47 3 1,-56-11 30,93-29 26,-96 21-12,78-56 24,-80 49-44,73-88 18,-73 78-31,81-163 19,-80 146-33,70-183 7,-75 181-20,17-71-1,2-24-10,-7 10-3,-9 26 0,-9 24 0,-10 25 0,-9 15 0,-5 12 1,11 25 2,1 0 0,-1 1 0,0 0 0,0-1 0,0 1 0,0 1 0,-1-1 1,1 1-1,-8-4 0,11 6-2,-1-1 0,1 0 0,0 1 1,-1-1-1,1 1 0,-1-1 1,1 1-1,-1 0 0,1 0 0,0 0 1,-1-1-1,1 1 0,-1 0 0,1 1 1,-1-1-1,1 0 0,-1 0 0,1 1 1,-1-1-1,1 1 0,0-1 1,-1 1-1,1 0 0,0-1 0,-1 1 1,1 0-1,0 0 0,0 0 0,0 0 1,0 0-1,0 0 0,0 0 0,0 0 1,0 0-1,0 1 0,1-1 1,-1 0-1,-1 3 0,-1 0 3,-6 41 8,4-6-7,5 11-3,5 11-2,2 15 0,13 116 16,0 38 50,-14-134-3,17 137 73,-19-213-131,-3-11 4,1 0-1,0 0 0,7 16 1,-5-14 10,1 1 0,0-1 0,1-1 1,0 1-1,1-1 0,10 13 0,-9-17 28,0 1 0,1-2 0,12 7 0,31 21 533,-48-31-433,2 1 0,-1-4-15,6-5-104,0 0 1,-1-1 0,0-1 0,0 1-1,-1-2 1,0 1 0,0-1 0,-1-1-1,0 1 1,0-1 0,-1-1 0,-1 1 0,9-20-1,11-36-1465,-2-2-5776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4040,'0'0'124,"0"0"-118,0 0 0,0 1 1,0-1-1,0 1 0,0-1 1,1 1-1,-1-1 0,0 0 1,0 1-1,1-1 0,-1 0 1,0 1-1,0-1 0,1 0 0,-1 1 1,0-1-1,1 0 0,-1 0 1,0 1-1,1-1 0,-1 0 1,1 0-1,-1 0 0,0 1 1,1-1-1,4 0 55,1 0-1,-1 0 1,0 0 0,0-1 0,9-2-1,1 1-35,51-8 227,-43 5-158,137-20 795,-147 23-724,1 1 187,1-1 0,0 0 0,-1-1 0,0 0 0,27-11 0,-38 13-124,3 0-1008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380 129 9864,'-1'-2'-32,"-16"-18"1,2 7 45,-1 1 0,0 0 0,-1 1 0,0 1-1,-32-14 1,18 8 39,27 15-42,-1-1 0,1 0 0,-1 1 0,0 0 0,1 0 0,-1 1 0,0-1 0,0 1 0,1 0 0,-1 0 0,0 1 0,0 0 0,0-1 0,1 1 0,-1 1 0,0-1 0,1 1 0,-1 0 0,1 0 0,0 0 0,-5 3 0,3-1 4,0 0 1,0 1-1,0 0 0,0 0 0,1 0 0,-1 0 1,1 1-1,1 0 0,-1 0 0,1 0 1,0 1-1,1-1 0,-1 1 0,-2 9 1,3-8 11,-1 3-12,1-1 0,1 0-1,0 1 1,0-1 0,1 1-1,0 0 1,1-1 0,0 13 0,12 100 66,-10-104-59,1 0 0,1 0 0,1-1 0,11 29 0,-10-31-13,-2-5 5,0 0 1,1 0 0,0-1 0,0 1 0,1-1-1,9 11 1,-3-5 20,0 0-28,-3-5-3,-8-11-4,0 1 0,0-1-1,0 0 1,0 0 0,0 1 0,0-1-1,0 0 1,0 0 0,0 0 0,0 0-1,0 0 1,0-1 0,0 1 0,0 0-1,0 0 1,0-1 0,0 1 0,0-1 0,0 1-1,1-1 1,2-1 0,34-13-1284,2-4-5136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6:0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8160,'1'4'-71,"4"11"63,-2 1 0,0 0 0,-1 0 0,0 0 0,-2 19 0,-2 81 65,-6-41-34,-9 188 67,14-206-85,2-22 35,25 289 216,9-156 29,-19-103-114,1 65 389,-14-124-474,0 0 1,0 0-1,0 0 0,4 9 1,1 13 231,-6-26 16,0-1-169,0 5-1,0-4 437,1-6-463,0-25-16,0 0 0,-2 0 0,-5-38 0,3 44-101,2 11-14,1 1 1,0 0-1,0-1 1,1 1-1,0-1 1,1 1-1,1 0 1,-1 0-1,6-11 1,-2 1 1,1-24-2,-7 37-7,10-29 0,-9 31 0,1-1 0,14-13 0,-14 16 0,-1 3 0,0 0 0,-1 0 0,1 0 0,0 0 0,0 0 0,0 0 0,0 0 0,0 0 0,0 0 0,0 0 0,0 1 0,1-1 0,-1 0 0,0 1 0,0-1 0,0 1 0,1 0 0,1-1 0,23-9 0,-21 8 0,23-4 0,-22 3 0,0 1 0,19 4 0,-18-2 0,9 5 0,14 4 1,2 3 4,2 2-3,-1 5-2,0 8 0,-27-22 0,-1 1 0,0 0 0,7 12 0,9 26 1,-2 8 4,1 3-3,1-3-2,0-3 0,-15-25-3,0-1 0,-1 1 1,-1 1-1,-2-1 0,0 35 1,1-32 2,-2 0 0,0-11 0,4-3 0,5-3 0,6 3 0,22 4 0,25 5 1,9-3 4,-2-10-2,90-13 5,-155 3-8,29-4 7,3-3-491,-1-3 0,46-19 0,-11-1-6816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4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6008,'45'112'58,"-26"-72"30,24 76-1,11 51-14,-41-130-18,-6-16-25,4 9 6,1-1 0,0 0 1,30 46-1,20 13 92,-60-85-111,0 0 1,1 0-1,0 0 0,0 0 1,0-1-1,0 1 1,0-1-1,0 0 1,1 0-1,-1 0 0,1 0 1,-1-1-1,1 0 1,0 1-1,5 0 1,-7-2-5,0 1 2,0-1 1,-1 0 0,1 0-1,0 0 1,0 0 0,-1 0-1,1 0 1,0 0 0,0-1-1,-1 1 1,1-1 0,0 1-1,-1-1 1,1 0 0,-1 0-1,1 1 1,-1-1 0,3-2-1,16-17 13,-19 18-7,7-11 133,-3 1-113,-1 1 0,0-1 0,0 0 0,-1 0 0,-1-1 0,0 1 0,-1-1 0,0-16 0,2-126 184,-1 67 79,1 61-261,-2-2-14,-1 15 22,1 0 1,1 1 0,5-22 0,30-99 192,-34 125-179,1-1 0,0 1 0,0 0 0,10-16 0,-1 4-17,-3 0-16,-5 11 34,1 0-1,0 0 0,11-12 1,-13 15 7,0 2-49,-1-1-1,1 1 0,0 0 0,1 0 1,-1 0-1,1 1 0,0-1 1,0 1-1,1 0 0,-1 1 1,1-1-1,0 1 0,6-2 1,-9 3 10,-1 1-26,1 0 1,-1 0-1,1 0 1,-1 0 0,1 1-1,-1-1 1,1 0 0,0 1-1,-1 0 1,1 0-1,0 0 1,-1 0 0,1 0-1,0 0 1,-1 1-1,1-1 1,0 1 0,-1 0-1,1 0 1,-1 0-1,1 0 1,2 2 0,9 12 37,0 0 0,20 29 1,-10-12-4,14 16-24,-9-18-7,15 3-9,5-8-3,-1-10 1,-31-13 1,0 0 1,0-1-1,0-1 0,0-1 1,27-4-1,73-20 9,-96 20-12,1 0 7,40-14 0,-37 9-5,48-18 3,-46 15 11,4-10-1,46-42 0,-60 45 13,-4-1-15,-2 1 1,15-35-1,-25 52-8,0 0-1,0 0 1,0 0 0,0 0-1,-1 0 1,0 0 0,1 0 0,-1 0-1,0 0 1,0 0 0,-1 0-1,1 0 1,-1 0 0,1 0-1,-1 0 1,0 0 0,0 0-1,-2-4 1,2 6-2,1 1-1,0-1-1,0 1 1,0 0 0,0 0-1,0-1 1,0 1 0,-1 0-1,1 0 1,0 0 0,0 0 0,0-1-1,0 1 1,0 0 0,-1 0-1,1 0 1,0 0 0,0 0-1,0-1 1,-1 1 0,1 0-1,0 0 1,0 0 0,0 0-1,-1 0 1,1 0 0,0 0-1,0 0 1,-1 0 0,1 0 0,0 0-1,0 0 1,0 0 0,-1 0-1,1 0 1,0 0 0,0 0-1,-1 0 1,1 0 0,-11 2 5,0-1 0,0 1 0,1 1 1,-1 0-1,-17 8 0,4 0 21,-17 17-9,-54 46 0,68-45 2,-93 127 6,102-124-12,-44 129 3,61-158-16,0 0 0,1 1 0,-1-1 0,0 0 0,1 1 0,0-1 0,0 6 0,2 30 7,15 75 0,-16-111-7,0 0 0,0 1 0,0-1-1,0 0 1,1 0 0,-1 0 0,3 3 0,-4-6-1,11 18 3,22 28 0,-24-36-2,0 0-1,1 0 1,1-1-1,18 12 1,-15-12 0,0-1 1,1-1-1,23 9 0,-23-11 0,0-1-1,0 0 0,26 3 1,-26-6-1,-1-1 0,1 0 0,28-5 0,-26 2 0,-1-1 0,0 0 0,23-10 0,-26 8 0,0-1 0,0 0 0,-1-1 0,19-14 0,-11 4 0,0-1 1,18-24-1,83-115 8,-113 147-7,13-19 14,62-120 14,-70 119 5,43-132 11,-49 142-19,8-36 0,-10 31-18,13-56 31,-1 12-3,-17 69-35,1 0 1,-1 0 0,1 0-1,0 0 1,0 0 0,-1 0-1,1 0 1,0 0 0,0 0-1,0 0 1,0 0 0,0 0-1,0 1 1,0-1 0,0 0-1,0 1 1,1-1 0,-1 1-1,0-1 1,0 1 0,1 0-1,-1-1 1,0 1 0,0 0-1,1 0 1,-1 0 0,0 0-1,1 0 1,-1 0 0,0 0-1,0 1 1,1-1 0,-1 0-1,0 1 1,2 0 0,3 1 2,3 0-2,0 2 0,0-1 0,0 1 1,-1 0-1,1 1 0,-1 0 0,0 1 0,7 6 1,31 26 3,3 12-4,-35-31-4,0 1-1,-1 0 1,-1 1 0,-1 0 0,-1 0 0,8 26 0,-3 3-5,-11-30-18,-8 157-74,3-158 93,0 37-42,10 41-10,-4-80 13,5-2 30,-1 0 1,2 0-1,12 13 0,-22-27 12,0 0 0,0 0 0,0 0 0,0 0 0,0-1 0,0 1 0,0 0-1,0-1 1,0 1 0,1-1 0,-1 1 0,0-1 0,0 1 0,2-1 0,35 10-30,46 6 0,-80-15 27,-1-1-1,1 0 0,-1 0 1,1 0-1,-1 0 0,7-2 1,172-40-56,-143 27 36,53-33-1,11-17 22,-12-8 5,-13 2 1,30-43 8,-95 94 6,1-5 9,-2 0 1,0-1-1,-2-1 0,9-37 0,-19 63-17,0-1 0,0 0-1,0 0 1,0 1-1,0-1 1,-1 0 0,1 0-1,-1 1 1,1-1 0,-1 0-1,0 1 1,1-1-1,-1 1 1,0-1 0,0 1-1,0-1 1,-2 0 0,2-1 4,-1 1 57,1 2-57,-6 1 127,11 6-58,3 1-69,-3 0 2,-3-6-7,0 1 1,1-1-1,-1 0 1,1 0-1,-1 0 1,1 0-1,0 0 1,-1-1-1,1 1 1,0 0-1,0-1 1,0 1-1,4 1 1,30 18 46,39 17 1,-46-27 7,139 34 26,-133-37-46,145 22 20,33-6 13,-202-23-72,24 3 12,9 6-6,43 15 1,-83-24-7,-1 0-1,0 1 1,1-1-1,-1 0 1,0 1-1,0 0 1,0 0-1,0 0 1,0 0-1,5 5 1,0 1 1,13 11 2,-17-11 9,-5 16-1,-1-20-13,1 0 1,0 0-1,-1 1 1,0-1-1,0 0 1,0-1-1,-3 6 1,1-5 0,1 0-1,-1 0 1,1-1 0,-1 1-1,0-1 1,-1 0 0,-7 5-1,1-3 1,1 0 0,0-1-1,-21 6 1,17-7 1,0 0 0,-25 1-1,27-4 0,0 0 0,0-1-1,-17-3 1,15 0 1,0 0-1,-1-1 1,2-1-1,-26-14 1,26 9 5,5 1-5,1 0 0,0-1 1,1 0-1,-6-14 1,10 10 18,3 7-11,0-2-2,0 0 0,0-1-1,1 1 1,0 0-1,1 0 1,0 1-1,1-1 1,7-14 0,54-93 49,-47 91-10,105-104 18,-94 106-17,16-2-11,74-31-1,-115 55-27,1 0 0,-1 1 0,1 0 0,0 0 0,6-1 0,34-1 28,79 3 0,-120 1-30,-1-1 0,1 1-1,-1-1 1,1 1 0,-1 0-1,0 0 1,7 3 0,171 94 63,-174-94-61,0 0 0,-1 1-1,10 9 1,137 140 42,-149-150-47,-1 0 0,1 0 0,-1 0 1,5 9-1,60 128 29,-67-138-31,0-1-1,0 1 1,-1-1-1,1 1 1,0 0-1,-1-1 1,1 1-1,-1 4 1,0 20 3,-2 1 1,-8 50 0,9-75-5,1-1 0,-1 0-1,1 1 1,-1-1 0,0 0 0,0 0 0,0 0-1,-1 0 1,0 3 0,-7 7 3,1 0 0,-14 15 0,16-20-4,-1-1 1,0 0-1,0-1 0,-1 1 1,0-1-1,-10 5 1,5-6-152,0 1 1,1-2-1,-2 1 0,1-2 1,0 0-1,0-1 1,-1 0-1,1 0 1,-20-3-1,-45 0-7375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4664,'9'-2'6,"-5"1"7,1 0 0,0 0 0,-1 0 0,1 1 0,5 0-1,-9 0-8,0 0 0,1 0 1,-1 1-1,0-1 0,1 0 0,-1 1 0,0-1 0,0 1 0,0-1 0,1 1 0,-1 0 0,0-1 0,0 1 0,0 0 0,0 0 0,0 0 0,0 0 0,-1 0 0,1 0 0,0 0 0,0 0 0,-1 0 0,1 0 0,1 2 0,7 24 83,-1 1-1,-2 0 1,0 0 0,-2 0-1,1 35 1,8 46 71,-11-96-134,1 1 0,0-1 0,1 0 0,0 0 0,1-1 0,10 18 0,-7-15-10,3 4 46,9 4-18,27 24 0,-46-46-37,0 0-1,0 0 1,0 0 0,0-1-1,1 1 1,-1 0 0,0-1 0,0 1-1,0-1 1,1 1 0,-1-1-1,2 1 1,19 3 19,0-1-1,0-1 1,25 0 0,-20-6 57,121-47 42,-119 37-22,-14 7-58,4-3-7,0-1-1,-1-1 1,0 0-1,0-1 1,20-20-1,46-55 245,-77 80-208,-3 3-10,1 0 1,0 0-1,0 0 0,1 0 0,10-6 0,-17 24 204,-10 25-122,-7 62-10,17-90-116,0 0-1,1 0 0,0 0 0,0 0 1,1 0-1,1 0 0,0 0 0,0 0 0,7 18 1,-7-21-11,7 9 48,-2-9-44,0-1-1,0 0 1,0 0 0,1 0-1,0-1 1,13 7 0,-20-12-10,0 1 1,0-1-1,0 1 0,0-1 1,0 0-1,0 0 1,0 0-1,0 1 1,0-1-1,0 0 0,0 0 1,0 0-1,0-1 1,2 1-1,10-2 5,0-1 0,0-1-1,0 0 1,0-1 0,15-8 0,-8-1 14,8-15-6,35-47 0,-49 50 7,31-113 20,-41 107 14,-20-154 36,6 146 9,-65-143 42,56 153-28,-9-2-33,-54-49 0,61 68 53,8 7-97,0 2 1,-1-1 0,0 2-1,-27-4 1,25 9 103,1 5-80,0 1 1,-26 18-1,29-13-13,3 3-32,1 1 1,0-1-1,-7 24 0,15-39-15,0 0 0,-1 0 0,1 0 0,0 0 0,0 1 0,-1-1 0,1 0 0,0 0 0,0 0 0,0 0 0,0 0 0,1 0 0,-1 0 0,0 2 0,1 1-54,0-1-1,1 1 1,-1-1 0,1 1-1,-1-1 1,1 0 0,0 0-1,0 0 1,1 0 0,-1 0-1,1 0 1,-1 0 0,1-1-1,0 1 1,0-1 0,0 0-1,0 0 1,0 0 0,1 0-1,3 1 1,36 18-5660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7352,'5'73'72,"26"136"1,-8-118-49,20 59 3,-33-121-6,50 88 16,-58-113-30,1 0-1,-1 0 0,1 0 1,0-1-1,0 1 1,0-1-1,0 1 0,0-1 1,5 2-1,2 4 4,17 11 16,-26-19-17,0 0-1,0 0 0,0 0 1,1-1-1,-1 1 0,0-1 0,1 1 1,-1-1-1,1 1 0,-1-1 1,1 0-1,-1 1 0,1-1 0,-1 0 1,1 0-1,-1 0 0,1 0 1,-1 0-1,3-1 0,1 0 13,-2 1-3,0-1 0,0 1 0,0-1 0,0 0 0,0 0-1,0 0 1,-1 0 0,1 0 0,0-1 0,0 1 0,-1-1 0,1 0 0,-1 1 0,1-1-1,2-4 1,1 0 4,-1 0 0,-1-1 0,8-12 0,-7 10 0,2-1 46,-1 0 1,0 0-1,-1-1 0,0 0 0,-1 0 1,5-22-1,1-1 198,-6 23-132,16-69 581,-20 77-460,4 10-43,2 1-178,-4-4-9,1 0 0,-1 0 0,0 0 0,0 1 0,0-1 0,0 0 1,0 6-1,28 98 185,-26-86-166,2-1-1,1 0 1,1-1-1,19 38 1,-25-54-39,11 18 43,26 25 4,-30-37-49,0-1 0,1 0 0,16 12 0,-10-13-2,-1 0 0,1-1-1,1 0 1,-1-1 0,1-1 0,33 5-1,-16-7-5,176-12-1308,-89-3-5247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501 630 8968,'1'-6'2,"1"0"0,-1 0 0,-1 0 0,1 0 0,-1 0 0,0 0 0,0 0 0,-1 0 1,0 0-1,0 0 0,0 1 0,-1-1 0,-4-11 0,6 17-3,0-1 1,0 1-1,-1-1 1,1 1-1,0 0 1,0-1-1,-1 1 0,1-1 1,0 1-1,-1 0 1,1-1-1,0 1 1,-1 0-1,1 0 0,-1-1 1,1 1-1,-1 0 1,1 0-1,0-1 1,-2 1-1,-29-12-7,23 11 8,0 0 0,1 0-1,-1 0 1,-14 2 0,13 0 2,-1 0 1,1 0 0,0 1-1,0 0 1,-9 4-1,1 1 15,1 2 0,-26 16-1,-2 2 4,-119 80 353,121-69-307,41-37-55,0 0 0,1-1 0,-1 1 1,0 0-1,0 0 0,1 0 0,-1 0 1,1-1-1,-1 1 0,1 0 0,-1 0 1,1 0-1,-1 0 0,1 0 0,-1 2 1,0 2 5,0 0 1,1 0 0,-1 0-1,1 0 1,0 0-1,0 0 1,1 0 0,-1 0-1,1 0 1,0 0 0,0 0-1,1 0 1,1 4-1,-2-8-8,-1 0 1,1 0-1,-1-1 0,1 1 0,-1 0 0,1 0 0,-1 0 0,1-1 0,0 1 0,-1 0 0,1-1 1,0 1-1,-1-1 0,1 1 0,0-1 0,1 1 0,14 8 34,0-2 0,0 0 0,1-1 0,17 5 0,-8-9 78,13-4-40,56-12 1,-69 6-21,186-105 83,-136 65-120,-34 21-5,-7 2-14,-15 9 0,-19 16-5,-1-1 0,1 1 1,-1-1-1,1 1 0,0 0 0,-1-1 0,1 1 0,0 0 0,0 0 0,-1-1 0,1 1 0,0 0 0,-1 0 0,1 0 0,0 0 0,0 0 0,-1 0 0,1 0 1,0 0-1,1 0 0,1 2 0,0 1 0,0-1-1,0 1 1,-1 0 0,1-1 0,0 1 0,-1 0 0,0 0 0,0 1 0,0-1 0,3 5 0,-3-3-2,25 39-15,-14-22-5,1-1 1,0 0 0,22 23-1,3-9 9,-21-23-20,7-3 17,0 0 0,35 6 0,-35-14-24,115-28-15,-111 15 22,100-68-17,-127 79 46,1-1-1,-1 1 1,-1-1-1,1 0 1,0 0-1,0 0 1,-1 0-1,1 0 1,1-3-1,23-40-24,19-50-1,-35 62-16,21-153-14,-27 148 40,8-222-27,-15 203 46,-1 21 1,0 23 0,0 12 0,-3 14 0,7-11 0,-17 49 0,11-27 0,-3 30 0,6-24 0,1 37 0,10 47 0,12 19 0,-18-122-1,8 42-2,2-1-1,2 0 1,23 53-1,-22-64-3,54 131-34,-9-60-1174,-31-68-4691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8248,'0'0'0,"28"-1"0,44-7 112,26 1 0,27 1 200,20-9 0,26-3-280,0-14 0,-12-22-32,-2-1-6392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8248,'0'0'234,"-1"3"-67,-7 16-17,4-11-123,1 1 1,0-1 0,0 0-1,-1 15 1,-22 136 91,22-119-78,1-8-20,-1 13-7,2 1 1,5 62-1,6-13-2,8 18-9,4-6-3,4-12 0,0-17 0,-4-26 0,0-4 4,-20-46 16,1-2-18,-1-1 1,0 1-1,1-1 1,-1 0-1,1 0 1,-1 0-1,0 0 1,0 0-1,0 0 1,1 0-1,-1 0 1,1-2-1,-1 3 6,5-9 73,6-13 20,-2 0 1,12-35-1,-6 4 19,-7 22 35,1-1-1,2 1 1,16-31 0,-26 60-134,0-1 0,0 1 0,0 0 0,0 0 0,0 0-1,0 0 1,0 0 0,1 0 0,-1 1 0,1-1 0,-1 1 0,1-1 0,0 1 0,-1 0 0,1 0 0,0 0 0,0 1 0,3-1 0,-2 0 5,6 2 115,-4 2-114,1 2 0,-1-1 0,0 0 0,0 1 0,-1 0 0,11 12 0,-6-1 48,-10-15-74,8 16 20,-1 0 1,-1 1-1,0 0 0,-1 1 0,3 24 0,-7-38-17,37 182 60,-35-178-63,1 0 0,0 0-1,0 0 1,7 9 0,-8-13 0,0-1-1,1 1 1,0-1-1,0 0 1,0-1 0,1 1-1,-1-1 1,9 5-1,-5-4 1,0 0-1,0-1 0,0 0 0,1 0 0,-1-1 0,10 2 1,5-2-153,0-2 1,-1 0 0,1-1 0,0-1-1,-1-2 1,23-5 0,-36 7-136,98-18-6439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51 7448,'-3'-24'1,"2"23"0,0-1-1,1 1 0,-1-1 1,0 1-1,0 0 1,0 0-1,0-1 0,0 1 1,0 0-1,0 0 1,-1 0-1,-1-2 0,1 2 1,-1 0-1,1 0 0,-1 0 0,1 0 0,-1 0 0,1 0 0,-1 1 1,1-1-1,-6 0 0,-8 2 0,0 0 1,0 0 0,0 2-1,-25 6 1,29-6 9,-18 7 57,-133 79 35,158-86-79,0 1 0,1-1-1,-1 1 1,-6 7 0,-19 22 63,-51 73 1,79-102-56,0-1 1,0 1-1,1-1 0,-1 1 1,-2 7-1,-2 15 58,0 0 1,-4 50-1,10-74-76,0-1-1,0 0 0,0 0 1,0 1-1,0-1 1,0 0-1,1 1 1,-1-1-1,0 0 1,1 0-1,-1 0 0,1 1 1,-1-1-1,2 1 1,4 8 23,0-1 0,1 0 0,0 0 0,1-1 1,0 0-1,17 14 0,-23-21-19,0 0-1,0 0 0,0 0 1,-1 0-1,1 0 1,0 0-1,0 0 1,4 0-1,31 7 84,64 5 0,-69-14-12,123-30 32,-152 30-114,0 1 0,0-1 0,0 0-1,-1-1 1,1 1 0,0 0 0,4-4 0,23-17 15,-1-1 1,26-27 0,-36 25 26,-9 11-27,10-17 15,-1 0-1,25-60 1,23-83 179,-66 170-175,-4 7 0,-2 3-31,1 0 1,0-1 0,0 1 0,0 1-1,1-1 1,0 0 0,-4 14 0,-10 43 0,13-47-6,-1 4 7,0 0 1,-3 23 0,5-15-7,-1-2-3,-1 38 0,6-49-3,1 1 1,0-1 0,1 0-1,0 1 1,1-1-1,12 25 1,-16-39-1,0 1 0,1-1 0,0 1 1,-1-1-1,1 0 0,0 0 0,0 0 0,0 1 0,0-1 0,0 0 1,0 0-1,0 0 0,1 1 0,12 8-2,1 0-1,0-1 1,0 0-1,21 7 1,-34-15-1,-1-1 0,1 1 0,0 0 0,0-1 0,0 1 0,0-1 0,0 0 0,0 0 0,4 0 0,21-2-300,1-1 0,-1-1 0,31-9 0,21-8-5536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172 167 6192,'6'-53'0,"0"1"16,-23 184 32,13-94 33,-8 171 52,11-164 21,0 212 59,1-203-65,13 228 164,-10-240-239,4 107 133,-7-130-120,-5 37 0,5-56-82,0 0 1,0 1-1,0-1 1,0 0-1,0 0 1,0 0-1,-1 0 1,1 1-1,0-1 1,0 0-1,0 0 0,0 0 1,-1 0-1,1 0 1,0 0-1,0 0 1,0 1-1,-1-1 1,1 0-1,0 0 1,0 0-1,0 0 1,-1 0-1,1 0 1,0 0-1,0 0 1,0 0-1,-1 0 1,1 0-1,0 0 1,0 0-1,0 0 0,-1 0 1,1 0-1,0-1 1,0 1-1,0 0 1,-1 0-1,1 0 1,0 0-1,0 0 1,0 0-1,0-1 1,-1 1-1,1 0 1,0 0-1,0 0 1,0 0-1,0-1 1,0 1-1,-1 0 1,-9-11 42,3 3-22,2 3 5,1-1 0,0 0 0,0 0 0,1 0 0,-5-10 0,-51-109 181,49 95-71,-30-160 57,37 145-50,16-173 55,-4 175-68,59-178 51,-51 177-58,88-149 46,-102 189-155,0-1 0,0 1-1,0 0 1,1 0 0,4-4 0,121-100 127,-127 106-134,1 0 0,0 1 0,0-1 0,-1 1 0,1-1 0,0 1 0,3-1 0,18-4 29,1 0-1,43-4 1,-49 13 0,-10 0-33,0 2 0,0-1 0,0 1 1,-1 1-1,1-1 0,7 9 0,-15-14-6,-1 1 0,1-1 0,-1 1 0,1 0-1,0-1 1,-1 1 0,1 0 0,-1-1 0,0 1-1,1 0 1,-1 0 0,0 0 0,1-1 0,-1 1 0,0 0-1,0 0 1,1 2 0,0 14 4,0 1 0,0 0-1,-2 0 1,-4 29 0,-3-18 2,-22 43-1,18-52-5,0-1-1,-15 19 1,-78 73-13,77-83-31,30-32 8,9-15-1174,4-4-4804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51 141 5744,'31'-6'-1,"-24"4"9,-1 1 1,1-1-1,0 2 0,0-1 1,12 1-1,0 2 8,0 0 0,0 1 0,23 6 0,-41-8-12,0-1-1,1 1 1,-1-1 0,0 1-1,1 0 1,-1-1-1,0 1 1,0 0-1,1 0 1,-1 0 0,0 0-1,1 1 1,11 13 11,0 0 0,-1 1 0,-1 0 1,11 21-1,-11-9 86,1 29-12,5 62-1,-15-79 167,-3-25-167,1 35 123,-3 0-1,-13 64 0,-19 72 264,15-100 110,13-62-501,-10 33 46,10-41 185,3-10-262,-1-1 0,0 1 0,0-1 0,0-1 1,0 1-1,-1-1 0,-8 6 0,14-10-44,-1 0 0,1 0 0,-1 1 0,1-1 0,-1 0 0,1 0 0,0 0 0,-1 1 0,1-1 0,-1 0 0,1 0 0,-1 0 0,1 0 0,-1 0 0,1 0 0,-1 0 0,1 0 0,-1 0 0,1 0 0,-1 0 0,1-1 0,-1 1 0,1 0 0,0 0 0,-2-1 0,-6-3 28,-1 0-1,1-1 1,0 0-1,1-1 1,-1 0-1,1 0 1,-9-10-1,2-4 113,-48-116 55,53 104-102,-27-147 38,32 141-78,4-176 24,5 169-50,9-15-10,27-74 1,-40 131-24,1-1 1,-1 1 0,1 0-1,0-1 1,0 1 0,0 0-1,4-5 1,25-25 14,65-56-1,-67 71-1,46-15 4,-56 26-18,-1 2 0,33-6 1,-35 9-2,1 0 0,31 1 0,-34 3 0,0-1 0,1 2 0,17 5 0,-14-2-1,-1 1 1,0 1-1,-1 1 1,1 0-1,16 14 1,-31-22-1,0 0 0,-1 1-1,1-1 1,-1 0 0,0 0 0,1 1 0,-1-1-1,0 1 1,2 2 0,3 7-1,-1 0 1,0-1-1,-1 2 0,0-1 0,0 0 1,2 22-1,-7-9-10,-9 17 6,-25 64 0,20-74-6,11-23 8,-13 26-8,-2-2-1,-37 52 1,47-71-96,4-5-86,-1 0-1,-1 0 1,1 0 0,-2-1-1,1 0 1,-14 11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5472,'8'-5'0,"44"-20"22,-29 15-11,2 1 15,34-9 0,-55 17-16,0 1 1,0 0-1,0 0 0,0 0 0,0 0 0,-1 1 1,1-1-1,0 1 0,0 0 0,0 0 1,0 0-1,-1 1 0,1-1 0,5 5 0,-3-4 10,4 6 114,7 15-29,-1 0-1,-1 1 1,-1 1 0,11 29-1,-13-29-94,-6-14 48,0 0-1,0 0 1,1-1 0,1 0-1,12 14 1,-15-19-35,6 3 171,3-4-140,-1-1 1,1-1-1,0 0 0,14-1 1,-27-1-37,1 1 0,-1-2 1,1 1-1,0 0 0,-1 0 1,1 0-1,0-1 0,-1 1 1,1-1-1,2-1 0,13-6 53,0-1 0,0-1 0,29-23 0,-29 14 117,-8 7-100,-1 2-45,0-1 0,0 0 0,-1 0-1,-1 0 1,0-1 0,-1 0 0,8-24 0,-8 10 33,0 0 1,0-28-1,-8 34 71,-3 6-108,0 0 1,-1 1 0,0 0 0,-13-17-1,20 29-29,-1 0 0,0-1-1,0 1 1,-1 0-1,1 0 1,0 0-1,0 0 1,0 1-1,-1-1 1,1 0 0,-2 0-1,-16-8 43,-1 1-1,-40-10 1,37 18 9,-1 5-33,1 1 0,-44 17 0,46-10 0,1 6-15,2 0 1,-25 32-1,42-49-12,0-1 0,0 1-1,0 0 1,0-1 0,0 1-1,0 0 1,1 0 0,-1-1 0,0 1-1,1 3 1,-3 9 3,0-1 0,0 20 0,3-24-3,0 0-1,1 0 1,0 0-1,0-1 1,1 1-1,5 13 1,0-8 0,0 0-1,1 0 1,1-1-1,0 0 1,1-1-1,0 0 1,1-1-1,0 0 1,13 10-1,-20-17-1,0-1 0,1 0 0,-1 0 0,0 0 0,6 2 0,47 21-6,64 21 0,-83-40-19,131-3-21,-140-10-25,-8-2 50,0-1-1,-1-1 1,31-21 0,-34 14-18,-12 9 27,3-2 7,0-1-1,-1 0 0,-1 0 1,0-1-1,0 1 1,-1-1-1,-1-1 0,5-17 1,-5 15-5,-1 5 6,0 0-1,-1 0 1,0 0 0,-1-1-1,0 1 1,-1-17 0,-6-60-51,9 88 49,15 10 6,11 14 1,3 16 0,1 18 0,-16-17-1,15 58 0,-28-86 0,0-1-1,-1 1 1,2 20-1,-3-13 2,0-2 0,-1 31 0,-1-39 0,-1-1 0,-5 20 0,5-25 0,0 0 0,-1-1 0,0 1 0,0-1 0,0 0 0,-3 5 0,4-7 0,0-1 0,-1 1 0,1 0 0,-1-1 0,0 1 0,1-1 0,-1 1 0,0-1 0,0 0 0,0 0 0,0 0 0,-3 1 0,2-1 0,-1 0 0,0 0 0,0 0 0,0 0 0,0-1 0,0 0 0,-6 0 0,3-2 0,0 1 1,-1-1-1,1 0 1,0-1-1,0 1 1,0-1-1,-11-7 1,9 1 20,4 0-13,0 1-1,1-1 1,0 1-1,1-1 1,-3-13-1,5 5 67,7-18-20,15-48 1,-10 55 53,63-102 51,-56 108-39,90-77 48,-83 82-48,101-49 37,-101 58-90,8 3-23,53-2 0,-65 10-4,-1 6-23,-1 0-1,28 18 1,-45-26-16,-1-1 1,0 1-1,0 0 0,0 0 0,0 0 0,0 0 0,0 0 0,0 1 0,0-1 0,0 0 1,1 3-1,7 15 3,-1 1 0,0-1 1,9 41-1,-15-29 3,-19 134 2,14-152-6,-8 61 6,10-61-8,0 0-404,1 0-1,3 17 1,2 20-5657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102 166 7176,'15'-26'203,"20"-52"0,-33 74-125,-1 0 1,0 0-1,0 0 0,0 0 0,0 0 0,-1 0 0,1 0 0,-1-7 0,0 7-27,0 4-38,0-1 0,0 1 1,0 0-1,0-1 1,1 1-1,-1-1 0,0 1 1,0-1-1,0 1 0,0-1 1,-1 1-1,1-1 0,0 1 1,0-1-1,0 1 0,0-1 1,0 1-1,-1-1 1,1 1-1,0 0 0,0-1 1,-1 1-1,1-1 0,0 1 1,-1 0-1,1-1 0,0 1 1,-1 0-1,1-1 0,0 1 1,-1 0-1,1-1 1,-1 1-1,1 0 0,-1 0 1,1 0-1,0 0 0,-1-1 1,1 1-1,-1 0 0,1 0 1,-1 0-1,1 0 0,-1 0 1,1 0-1,-1 0 1,1 0-1,-1 0 0,1 0 1,-1 1-1,1-1 0,-1 0 1,0 0-1,0 1 5,-1 0-1,0 0 1,1 0 0,0 0-1,-1 0 1,1 0-1,-1 0 1,1 0 0,0 0-1,0 1 1,0-1-1,0 0 1,-2 3 0,2 0-5,0 0 0,-1 0 0,2 0 0,-1 0-1,0 0 1,1 0 0,-1 0 0,1 0 0,0 0 0,1 0 0,-1 1 0,1-1 0,2 7 0,0-2-3,0 0 0,1 0 0,8 13 0,-8-16-7,96 165 110,-61-97-94,-4 14-14,-29-69-3,-1-1-1,-1 2 1,-1-1-1,1 31 1,-4-49-1,0 0-1,0 0 1,0 0-1,0 0 1,0 0-1,0 0 1,0 0-1,0-1 1,0 1-1,-1 0 1,1 0-1,0 0 1,-1 0-1,1 0 1,-1 1-1,-4 4 2,0 0 0,0 0-1,0 0 1,-1-1 0,0 1 0,0-1-1,0-1 1,-9 6 0,-4-3 6,-24 3-265,0-2-1,0-1 1,-55 0 0,62-7-5483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7624,'0'0'0,"12"6"0,17 8 32,9 6 8,8 4 32,10 3 8,13 17-80,5 2 0,4-1 0,-1 1-5408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764 257 8968,'-5'-1'-2,"-1"0"0,1 0 1,-1 1-1,1-1 1,-1 1-1,1 1 0,-1-1 1,1 1-1,-1 0 1,1 0-1,-1 0 0,1 1 1,-9 3-1,-52 27 1,-26 16 1,-25 14 0,68-32 1,2 3 0,-68 61-1,84-61 14,-82 130 12,99-134 28,2 3-12,-10 47 1,22-78-37,0 0-1,0-1 1,0 1 0,-1 0-1,1 0 1,0-1-1,0 1 1,0 0 0,0-1-1,0 1 1,0 0-1,1 0 1,-1-1 0,0 1-1,0 0 1,0-1-1,1 1 1,-1 1 0,3 2 9,1 1 0,-1 0 1,1-1-1,-1 1 0,1-1 1,1 0-1,-1 0 0,0-1 1,10 7-1,-13-10-5,1 1 0,-1 0-1,0-1 1,0 1 0,0-1 0,0 1-1,1-1 1,-1 0 0,0 1-1,0-1 1,1 0 0,1 0 0,24 1 50,1-1 0,35-5 0,-36 0 81,118-40 60,-116 32-67,-1-6-75,0-1 1,36-35-1,-46 33 36,-16 18-79,15-22 61,-2-1 1,21-50-1,-10 11 79,-25 61-49,3 6 23,-4-1-128,1 0 0,-1 0 0,0 0 1,1 0-1,-1 0 0,0 0 0,1 0 1,-1 0-1,1 0 0,-1 0 0,0 0 0,1 0 1,-1 0-1,0 0 0,1 0 0,-1 0 0,0 1 1,1-1-1,-1 0 0,0 0 0,1 0 1,-1 1-1,0-1 0,0 0 0,1 0 0,-1 1 1,0-1-1,0 0 0,1 0 0,-1 1 0,0-1 1,0 0-1,0 1 0,0-1 0,0 0 0,1 1 1,-1-1-1,0 0 0,0 1 0,0-1 1,0 0-1,0 1 0,15 118 174,11 9-88,-17-106-40,7 0-26,0-1 0,25 24 1,-40-44-21,1 1 0,0-1 0,-1 0 0,1 1 0,0-1 0,0 0 1,-1 0-1,1 0 0,3 1 0,23 8 9,0-2 0,41 8 0,-42-15 3,40-10-1,-53 6-12,-1-1 0,1 0 0,24-11 0,-28 9 0,0 1 0,-1-2 0,1 1 0,-1-1-1,12-12 1,-9 7 0,-1-1-1,-1 0 0,15-25 1,-10 11-1,17-42 0,6-36 1,13-96 7,-44 164-1,-5 22-5,5-48 9,0-84 0,-5-12 49,-3 150-51,-1 10 14,-6 21 10,6-17-36,-4 12 7,2-7 2,1 0-1,0 0 0,0 0 0,0 14 0,-21 143 20,22-131-17,0 63 4,6 26-8,6-4 1,8-11-3,6-22-2,-20-75 0,1-1 0,12 22 0,-13-28 0,0 0-1,0-1 1,1 1 0,0-1 0,0 0 0,1 0 0,-1 0 0,1-1-1,8 5 1,-14-8 0,1-1 0,0 0-1,-1 1 1,1-1 0,-1 0 0,1 0-1,0 1 1,-1-1 0,1 0 0,0 0-1,-1 0 1,1 0 0,0 0-1,-1 0 1,1 0 0,0 0 0,-1 0-1,2 0 1,26-4-1,35-9-1,-41 4-3,86-63 2,-88 53-2,29-35 4,6-12 1,-2 4 0,-1 10 0,-42 44 0,0 0 0,21-12 0,-26 17 0,-1 1 0,0 0 0,1 1 0,-1-1 0,1 1 0,-1 0 0,1 0 0,5-1 0,-6 2 0,0 1 0,0-1 0,0 0 0,0 1 0,-1 0 0,1 0 0,0 0 0,0 0 0,3 2 0,-3-1 0,-1 0 0,1 0 0,-1 0 0,0 0 0,0 0 0,0 1 0,0-1 0,0 1 0,4 5 0,-4-3 0,-1-1 0,1 1 0,-1-1 0,0 1 0,-1 0 0,1 0 0,-1 0 0,0 0 0,1 9 0,-2 36-2,0-48 2,0 0-1,0 1 1,-1-1-1,1 1 0,0-1 0,-1 1 0,0-1 0,-1 5 1,-11 21-4,-1 0 0,-21 31 0,18-39-15,-13 8-6,-2-1 0,-1-1 0,-50 29 0,81-54 23,0 0-1,0 1 1,-1-1 0,1 0 0,0 0-1,0-1 1,-1 1 0,1 0-1,0-1 1,-1 1 0,1-1 0,-5 0-1,6 0 2,15-18-12,27-20 4,60-62-1,-43 42-1,-17 15-3,65-49 1,70-44-99,-161 124 52,11-9-154,41-24 1,-64 62-167,-5 26 112,-7 76 5,6-100 156,2 1-1,1 21 1,1-19 63,4 47-22,0-45-79,2-9 107,1 1-1,0-1 1,1-1-1,12 14 1,-20-26 29,0-1-1,0 0 1,0 0-1,0 0 1,0 0-1,0 0 1,1 0-1,-1 0 1,0 0 0,1-1-1,2 2 1,25 9-42,1-1 1,36 7 0,-36-13-22,127-8-15,-154 4 84,0 0-1,1-1 1,-1 0-1,0 1 0,1-1 1,4-3-1,-8 4 4,18-7-11,26-13 1,-36 15 9,0 0 1,-1-1-1,1 0 0,-1 0 1,-1 0-1,9-10 1,-5 1 1,-1 0 0,0 0 0,-2-1 0,0 0 0,0-1 0,-2 1 0,5-22 0,-5 6 39,-4-10-4,-8-70 1,7 109-21,-1 0 0,1 0 0,-1 0 0,0 0 0,0 0 0,0 0 0,-2-4 0,-12-19 50,-1 0 0,-31-38 1,45 62-39,0 0 1,0-1-1,0 1 1,-1 0 0,1 0-1,-6-3 1,-21-11 62,-1 1 0,-44-14 0,71 28-70,0 0 0,0 0 0,0 0 0,0 1 0,0-1 0,0 1 0,-4 0 0,-23 1 56,0 2 0,-42 9 0,50-3 43,5 3-67,0 0-1,-25 26 1,41-37-49,1-1 0,-1 1-1,1-1 1,-1 1 0,1-1-1,-1 1 1,1-1 0,0 1-1,-1 0 1,1-1 0,0 1-1,-1-1 1,1 1 0,0 0-1,0 0 1,0-1 0,0 1-1,0 0 1,-1 0 0,1 4 3,1 0 1,-1 0-1,1 0 1,-1 0-1,1 0 1,1 0 0,-1 0-1,1 0 1,0-1-1,0 1 1,5 8-1,-7-12-6,1 0 0,0 0 0,-1-1 0,1 1 0,0 0-1,-1 0 1,1 0 0,0-1 0,0 1 0,0 0 0,0-1-1,0 1 1,0-1 0,0 1 0,1-1 0,25 12 4,1-2-1,41 10 1,-37-14-11,-15-5-7,12 3-13,0-2 0,1-2-1,-1 0 1,41-7 0,-61 6-12,32-5-146,78-22-1,-103 23 78,87-29-226,-100 32 321,41-14-191,-40 15 189,0 0 0,0 0 0,0 1 0,0-1 0,0 1 0,-1 0 1,1 0-1,0 0 0,0 1 0,5 0 0,-1 5-18,-5-1 29,1 0 0,-1 0-1,0 0 1,0 0 0,0 1 0,-1-1 0,0 1-1,0-1 1,0 1 0,-1 0 0,0 0 0,0 0-1,-1-1 1,1 11 0,2 113-8,-1-101 6,11 38 4,-9-55 1,0 0 0,0 0 0,1 0 0,9 14 0,-9-17 0,0 0 0,1-1 0,0 0 0,0 0 0,11 9 0,-9-10 0,0-1 0,1 1 0,-1-1 0,17 7 0,-9-7 0,0-1 0,0 0 0,1 0 1,-1-2-1,27 1 0,-19-5 7,95-34 5,-94 24 9,96-69 19,-97 61 8,99-115 112,-119 131-159,47-52 145,-44 49-113,0 1 1,0-1-1,1 2 0,-1-1 0,1 1 1,14-7-1,-22 12-31,1 0 1,-1 0-1,0 0 1,1 0-1,-1 0 1,0-1-1,1 1 1,-1 0-1,0 0 1,1 0-1,-1 0 1,0 0-1,1 0 1,-1 0-1,0 0 1,1 1-1,-1-1 0,0 0 1,1 0-1,-1 0 1,0 0-1,1 0 1,-1 0-1,0 1 1,1-1-1,-1 0 1,11 7 18,0 0 1,0 1 0,18 17-1,-20-15-9,0 0-1,0 0 1,0 0-1,-2 1 1,9 15-1,-6-10-4,0-1 0,0 0 1,15 16-1,29 25 13,-39-42-19,1-1 0,28 18 1,-19-17-2,37 15 0,26 4 0,-70-29 0,-1 0 0,30 3 0,-39-6 0,1-1 0,0 0 0,0 0 0,0-1 0,14-4 0,-13 3 0,-1-2 0,-1 1 0,1-1 0,0 0 0,8-7 0,-6 4 0,0-1 0,0 0 0,-1-1 1,10-10-1,-6 1 1,-2 0 0,0-1 0,-1 0 1,-1-1-1,0 0 0,8-30 0,-8 14 6,9-139 3,-19 144 4,-22-213 38,15 151-23,6 67-12,1 5 0,-1-1-1,-5-30 1,13 109 20,10 34-17,0-5-17,31 99-18,-42-165 7,48 170-19,-44-150-18,-1-5 18,3 11-31,11 83-1,-22-124-17,6 79 158,-6-74-285,-1 0 0,0 0 0,-1-1-1,0 1 1,0 0 0,-6 18 0,2-19-5590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9240,'9'2'4,"-1"0"0,1 1-1,-1 0 1,0 1 0,8 4 0,1 0 2,57 26 6,74 28 28,-56-22 220,-76-33-271,-1 0 109,2 0 0,19 6 0,-21-13-1230,-2-3-4648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6904,'41'8'17,"-26"-2"71,5 8-10,31 31 0,-37-26 149,7 27-81,16 53 0,-3 26 60,-7-36-182,-14-57-10,4 3-313,2-1 0,25 33-1,4-6-4266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8880,'17'23'0,"1"16"0,3 22 0,37 108 89,-10-12 30,-18-50 115,-16-55-114,21 51-1,-30-89-62,8 21 41,2 0-1,1-1 0,27 42 1,-40-72-85,151 219 664,-151-218-715,-3-4-34,1 0 1,0 0-1,-1 0 1,1 0-1,0 0 1,0-1-1,0 1 1,0 0-1,0 0 1,0-1-1,0 1 1,0-1-1,0 1 1,0-1-1,2 1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7000,'3'-7'0,"8"-15"33,1 0 0,17-25-1,-27 45-19,0 0 0,1 0 0,-1 0 0,0 1-1,1-1 1,-1 1 0,1-1 0,-1 1-1,1 0 1,0 0 0,-1 0 0,1 0-1,0 1 1,0-1 0,3 1 0,-2-1 2,3-1 3,1 1 0,-1 1 0,1-1 0,0 1 0,-1 1 0,1-1 0,0 1 0,8 2 0,-6-1-2,9 2 28,1 0 1,-1 1-1,26 11 0,-26-9-12,4 2 59,-1 0 0,0 1 0,25 16 0,-26-14-46,3 1 70,0 2 1,-2 0-1,27 24 0,-31-24-84,3 4 83,-6-2-59,7 6-4,-2 2 0,33 49 0,22 50 61,-71-118-109,17 39 49,-20-42-48,1 0 0,-2 0 1,1 0-1,0 0 0,0 1 1,-1-1-1,0 0 1,0 0-1,0 1 0,0-1 1,0 0-1,0 0 0,-2 6 1,0-6-2,1-1 0,-1 0 1,0 0-1,1 0 0,-1 0 1,0 0-1,0 0 0,-1 0 1,1 0-1,0-1 0,0 1 0,-1-1 1,1 0-1,-1 0 0,-3 1 1,3 0 0,1-1 2,-1 0-1,0 0 1,0 0-1,1 0 1,-1-1-1,0 1 1,0-1 0,0 0-1,1 1 1,-1-1-1,0-1 1,0 1-1,0 0 1,0-1-1,1 1 1,-1-1 0,0 0-1,0 0 1,-2-1-1,-2-2 11,1 1-1,-1-2 0,1 1 1,-9-8-1,10 8-14,0-1 20,0 0 0,0-1 0,0 0 0,1 1 0,-1-1 0,2-1 0,-1 1 0,1-1 0,-6-13 0,5 11 4,-1-9 123,0-9-31,2 0 0,1-1 0,1 1 0,4-48 0,10 23-46,-5 32 96,10-9-54,29-34 0,-29 46 21,-7 8-80,4-4-20,1 0-1,0 2 1,1 0 0,0 0 0,23-8 0,-24 11 7,-2 1-22,-1 0 0,1 2 0,0-1 0,1 2 1,-1 0-1,25-3 0,60 5 59,-81 5-43,0 5-25,-1 0 1,0 2-1,-1-1 0,0 2 1,-1 0-1,0 1 0,19 20 1,-20-16-9,21 29 1,-24-28-1,-1 1 0,13 27-1,12 59 1,1 84-4,-35-158-4,-5 4 0,-14 54 1,18-85 3,-1 0 1,0 0-1,0 0 0,0 0 1,0-1-1,0 1 0,0 0 1,-1-1-1,1 1 0,-1 0 0,0-1 1,0 0-1,-3 3 0,-1 1-1,-14 9-1090,18-15 818,-19 12-6551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11568,'0'0'0,"12"13"0,15 27 8,8 30 8,8 40-16,-17 23-64,-23 18 64,-1 3-8168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2872,'0'0'36,"6"0"1,39 2 19,85 2 64,67-11-89,28-2-20,-169 8 2,100-3 0,48-3-10,34 4-3,47 7 0,49 5 0,39 0 0,501 4-320,-408-5-1280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2520,'387'-4'0,"172"-3"1,-290 3 6,1156-23 5,-1140 21 9,1148-21 15,-1148 22-9,1100-18 29,-1116 18 65,1029-18 59,-1051 18-32,915-12 72,-939 15-33,316 3 0,-22 4-98,-317 0 172,278 13 5,-25 7-156,-281-14 178,230 16 4,-29 0-185,-233-16 134,499 45 86,-521-44-167,475 66-645,-284-33-2902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1 728,'0'0'0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1264,'80'-34'7,"-50"18"3,4 1 2,0 2 0,39-11 0,-55 19-10,42-6 7,108-3 8,-90 8-5,35-5 0,88-4 6,-156 14-5,189-6 6,-185 6-6,224-5 7,-213 5 0,251-7 7,-246 7-14,271 1 4,-266 1-10,111 3 0,52 3-5,14 0 4,12-2-4,13 0 4,13-1-4,4 1 4,4 3-4,7 3 4,2 2-4,239 13 12,-445-22 20,387 16 29,-387-16 17,380 16 33,-381-16-26,382 10 28,-383-11-62,367 13 19,-370-12-32,359 20 16,-361-19-16,341 36 16,-345-32-16,352 27 21,-349-30 7,361 20 40,-358-22-1,382 21 41,-376-20-47,398 17 42,-394-19-62,417 5 33,-411-8-61,445-13 18,-441 7-38,503-47-360,-279 20-1506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44 4488,'3'0'6,"1"1"0,-1 0 1,0 1-1,0-1 0,0 1 0,0-1 0,0 1 1,0 0-1,-1 0 0,1 0 0,0 0 1,-1 1-1,0-1 0,1 1 0,-1-1 0,0 1 1,0 0-1,-1 0 0,1 0 0,1 4 1,-3-6-1,1-1 0,-1 1 1,0-1-1,0 1 1,0-1-1,0 1 0,0 0 1,0-1-1,-1 1 1,1-1-1,0 1 0,0-1 1,0 1-1,0-1 1,-1 1-1,1-1 1,0 1-1,-1-1 0,1 1 1,-1 0-1,-18 34 90,-28 36 0,-40 40 155,8-12-39,-25 40 33,88-114 62,4 0-163,2 2 1,-11 41-1,21-67-117,0 1 1,-1-1-1,1 1 0,0-1 0,0 1 0,0-1 1,0 1-1,0-1 0,0 1 0,0-1 1,1 4-1,3 7 47,1 0 0,0 1 0,0-2 1,1 1-1,9 13 0,-15-24-60,1 0 0,0-1 0,-1 1 1,1 0-1,0 0 0,-1-1 0,1 1 0,0 0 0,0-1 0,0 1 0,0-1 0,0 1 0,0-1 1,0 1-1,-1-1 0,1 1 0,0-1 0,2 0 0,21 6 60,0-2 0,0-1 0,1 0 0,26-2-1,-12-6 141,171-59 72,-171 46-132,118-85 62,-133 82-55,56-81 70,-79 100-215,0 1 0,0-1 0,0 0 0,0 1 0,0-1 0,-1 0 0,1 0 0,0 1 0,0-5 0,1-11 29,-1 0 0,0 0 1,-1 0-1,-4-32 0,3 46-25,1 1-1,-1-1 1,0 1-1,1-1 0,-1 1 1,0 0-1,0-1 1,-2-2-1,-20-30 104,-44-54-1,43 66 33,4 9-76,-31-18 1,27 21-50,-33-11 0,57 22-30,-32-8 141,21 5-99,-7 0-12,1 0 1,-1 1-1,0 1 0,0 0 1,1 2-1,-35 4 1,41-3-1,-2 0-11,1 0 0,0 0 0,0 1 0,0 1 0,-21 9 0,32-12-18,1-1-1,0 0 1,-1 0 0,1 0 0,0 0 0,-1 0 0,1 1 0,0-1-1,-1 0 1,1 0 0,0 1 0,0-1 0,-1 0 0,1 0 0,0 1 0,0-1-1,0 0 1,-1 1 0,1-1 0,0 0 0,0 1 0,0-1 0,0 0-1,0 1 1,0-1 0,0 0 0,0 1 0,0-1 0,0 0 0,0 1-1,0-1 1,0 0 0,0 1 0,0-1 0,0 0 0,0 1 0,2 1 1,0 0 1,0 0 0,0 0-1,0-1 1,0 1 0,0-1-1,0 1 1,1-1 0,4 2-1,41 18 6,-21-13 7,54 6 4,24-7-14,6-7 0,3-3-3,5-3-2,4-1 0,-1 6 0,-4 11 0,-14 9 0,-19 6 0,-72-20 0,0 0 0,24 15 0,-27-13 0,-1 0 0,14 13 0,12 18 0,-4 6 1,-21-27 2,-2 0-1,9 23 1,-16-36-2,0 0 0,0 0 0,0 0 1,-1 0-1,0 0 0,0 0 0,0 0 0,0 0 0,-1 0 1,1 0-1,-1-1 0,-3 9 0,2-6 1,1-1 2,0-1-1,-1 1 0,1-1 1,-1 0-1,-1 0 0,1 1 1,0-1-1,-5 4 0,4-4 1,2-3-2,1 0 0,-1 0 0,0 0 0,0-1 0,0 1 0,0 0 0,0 0 0,0-1 0,0 1 0,0-1 0,0 1 0,0-1 0,0 1 0,0-1 0,-1 0 1,1 0-1,0 1 0,0-1 0,-3 0 0,-1 0 3,-21 3 9,14-5 26,2-3-23,1 0 1,1 0 0,-1-1-1,1-1 1,0 1 0,0-1 0,1-1-1,0 1 1,0-1 0,-6-9-1,-10-20 14,16 21 57,4-3-55,0 1 1,1-1-1,1-19 0,5 17 81,43-96 46,-32 92-40,7 0-67,1 0 1,46-37 0,-65 59-39,0 0-1,0 0 1,0 1 0,0-1-1,7-1 1,184-68 105,-188 70-108,1 0 0,-1 0 0,14-1 0,194-3 55,-175 12-46,135 49 11,-144-41-25,39 28-1,-43-25-4,23 23-1,19 26 4,-52-46-4,23 34 0,-28-36-1,17 39 0,-23-43 0,-1-1 0,-1 1 0,4 18 0,-6-22 0,-1 0 0,0 0 0,-1 0 0,-1 16 0,-1-12 0,-1 0 0,-5 19 0,-14 28 0,-3-2 1,-8 21 7,33-80-8,0 1 1,-1 0-1,1 0 0,0-1 1,0 1-1,0 0 0,0 0 1,0-1-1,0 1 0,0 0 1,0 0-1,0-1 0,1 1 1,-1 0-1,0-1 0,0 1 1,1 0-1,-1-1 0,0 1 1,1 0-1,-1-1 0,1 1 1,-1-1-1,1 1 0,-1 0 1,1-1-1,-1 1 0,1-1 0,-1 0 1,1 1-1,0-1 0,-1 1 1,1-1-1,0 0 0,-1 1 1,1-1-1,0 0 0,0 0 1,0 1-1,33 3-1141,-30-3 804,40 2-7063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765 660 6280,'22'-47'201,"36"-76"731,-53 111-872,-3 8-2,0 0 0,-1 0-1,0 1 1,0-1 0,0 0 0,0 0 0,-1 0-1,1-7 1,-1-17 231,-4-39 1,-1 45 11,-48-96 95,37 94-248,-76-83 63,71 91-70,0 4-91,-1 2 0,0 1 0,-37-11 0,32 17 77,1 6-84,1 0 0,0 2 0,-32 9 0,55-13-34,0-1 0,0 1 0,0 0 1,0 0-1,0 0 0,0 0 0,0 0 0,0 1 1,1-1-1,-3 3 0,-17 17 38,1 1-1,-30 42 1,37-37 20,-2 24-23,-7 53 0,20-69-3,13 178 18,-4-164-38,48 195 12,-42-195-18,17 82 4,-3 40-14,-9 0 0,-17-12-3,-5-110-2,-12 57 0,-25 49 0,-13-19 0,-4-33 0,32-66-8,-39 44 1,51-70-66,11-9-17,-1 0 0,0-1 1,0 1-1,0-1 1,0 0-1,0 0 0,0 0 1,0 0-1,0-1 1,0 0-1,0 0 1,0 0-1,-1 0 0,-6-2 1,-25-5-6191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1 835 8072,'3'-2'89,"0"-2"-40,-1 3-24,0-1-1,0 0 1,0 0 0,0 1-1,0-1 1,1 1 0,-1 0-1,0 0 1,1-1-1,3 0 1,58-17 204,-15 7 5,127-35 31,-135 35-98,168-53 61,-168 49-88,182-74 42,-178 69-107,153-106 24,-166 99-79,-15 10-14,14-12-5,-1-2 0,42-60 0,-3-11-36,-66 99 10,-1 0 0,1 0 0,-1 0-1,0-1 1,0 1 0,-1 0 0,1-1-1,-1 1 1,0-1 0,0 0 0,0-8 0,-1 8-7,0 3-4,0 1 0,-1-1-1,1 1 1,0-1 0,-1 1 0,0-1 0,1 1 0,-1-1 0,0 1 0,0-1 0,0 1 0,0 0 0,0 0-1,0-1 1,0 1 0,0 0 0,-1 0 0,1 0 0,0 0 0,-1 0 0,1 1 0,-1-1 0,1 0 0,-1 1-1,1-1 1,-1 1 0,1-1 0,-4 0 0,-3 1-42,0 0 0,-1 0 0,1 0 0,-1 1 1,1 0-1,0 1 0,0 0 0,-9 3 0,0 1 14,1 0 0,-21 12 0,29-13 45,1 0 0,0 0 0,0 0 0,1 1 0,-1 0 0,1 1-1,0-1 1,1 1 0,-1 0 0,-3 8 0,3-5 5,-5 10-45,-36 116-13,40-105 40,-5 135-5,14-130 18,37 184-1,-28-169 7,18 77-1,6 23 12,16 152 6,-44-246 17,5 197 24,-15-208 30,-37 181 45,26-184 8,-6 1-33,-48 78-1,66-119-77,1-1 0,-1 0 1,0 1-1,0-1 0,0 0 0,0 0 0,0 0 0,-3 1 0,-2 3-81,0-1 0,-1-1 0,0 0 0,0 0 0,0 0 0,0-1 0,-1 0 0,1 0 0,-1-1 0,1-1 0,-11 2 0,-38 1-4696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1 659 9688,'26'-7'6,"48"-16"122,-73 22-126,155-55 211,-120 42 175,165-73 155,-160 65-182,145-118 79,-156 108-432,97-149-1388,-68 86-5593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4488,'2'2'72,"1"2"-46,-1 1 0,1 0 0,-1 0 0,0 0 0,0 0 0,-1 0 0,1 1 0,-1-1 0,0 1 0,0 8 0,-1-11-28,11 86 118,3 102 16,-12-148 49,8 184 88,-8-180-35,2 197 98,-4-194-71,0-21-144,14 217 389,13-40-154,-19-168-112,39 118 89,-35-133-122,1-6-387,1-1 0,0 0 1,27 23-1,6 0-4653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9056,'4'0'15,"0"1"1,0 0 0,0 0 0,0 0-1,-1 1 1,1-1 0,0 1-1,-1 0 1,6 3 0,31 24 268,-25-18-171,1 0 29,-1 0 0,0 1-1,18 18 1,-26-23-106,2 2 32,0 1-1,0 1 1,-1 0-1,0 0 1,9 19 0,-9-17-33,1 4 22,-1-1 0,-1 1 1,0 0-1,-1 0 0,4 25 0,-4-22-26,22 76 249,-22-75-257,-2-10 12,0 0 0,0 0 0,8 13 1,27 48 118,-30-63-59,-3-6-76,1 0 0,0 0 0,0 0-1,0-1 1,1 0 0,8 1 0,-3-4 49,-3-3-49,-1 0 1,0-1-1,1 0 1,13-10-1,-22 14-15,0 1-1,0-1 1,-1 0 0,1 1-1,0-1 1,-1 0-1,1 0 1,-1 1-1,1-1 1,-1 0-1,1 0 1,-1 0 0,1 0-1,-1-1 1,32-94 72,-25 69-18,5-41 1,3-19 52,26-69 215,-40 153-252,1 7-1,3 5-58,-1 0 0,0 0 1,-1 1-1,0-1 0,0 1 0,-1 0 1,0 0-1,-1 0 0,1 10 0,-1-8-11,2 10 9,1 0 0,2 0 0,0-1 1,16 39-1,-15-44-10,-6-14-1,-1 1-1,2-1 1,-1 0-1,0 1 1,0-1-1,1 0 1,-1 0-1,4 4 1,4 5 1,0-1 0,1-1 1,11 10-1,-12-13-3,0 0 1,0-1-1,0 0 0,1 0 1,0-1-1,16 5 1,-2-5-224,0 0 0,0-1 1,1-2-1,0 0 0,-1-2 1,48-7-1,45-7-7570</inkml:trace>
  <inkml:trace contextRef="#ctx0" brushRef="#br0" timeOffset="1">1741 378 6728,'17'-23'0,"8"-13"-16,-17 19-10,-1 1-1,-1-1 1,0 0 0,-1-1 0,-1 1-1,0-1 1,-2 0 0,1-18 0,-3 23 21,-1 1 0,0 0 0,-4-16 0,4 23 5,0 0 0,-1 0 1,0 0-1,0 0 0,-1 1 0,1-1 1,-1 1-1,0 0 0,0-1 0,0 1 1,-1 0-1,1 1 0,-1-1 0,0 1 1,-9-6-1,13 8 1,-1 0 0,0 1 1,0-1-1,0 1 0,0-1 1,0 1-1,0-1 0,0 1 1,0 0-1,0 0 0,-1-1 1,1 1-1,0 0 0,-1 0 1,-20 0 8,1 1 0,0 1 0,-33 6 0,26 2 70,-105 64 42,111-57 12,-55 66 50,67-68-63,7-4-85,-1 0 0,2 0 0,-1 1 0,0 20 0,2-31-27,1 0 0,0-1 1,0 1-1,0 0 0,1 0 0,-1 0 0,0 0 0,0 0 1,0 0-1,1 0 0,-1-1 0,0 1 0,1 0 0,-1 0 1,1 1-1,6 7 26,0 0 0,0 0-1,1 0 1,0-1 0,17 13 0,-6-10 133,104 40 60,-96-39-121,5 8-37,54 43 1,-67-42-3,3 15-21,23 50 1,-38-62-7,-7-8-29,0-1 0,0 1 0,-2 0 0,-6 29 0,8-44-10,-1 1 1,1-1-1,-1 1 0,0-1 1,1 1-1,-1-1 0,0 1 1,0-1-1,0 0 0,0 1 1,-1 0-1,-14 15 12,-1-1 0,-34 25-1,30-30 2,-97 28 12,95-35-7,13-4-17,0 0 1,0 0 0,0-1-1,0 0 1,-1 0-1,-9-4 1,20 5-4,0 0 0,-1 0 1,1 0-1,-1 0 0,1-1 0,0 1 1,-1 0-1,1 0 0,0 0 0,-1-1 0,1 1 1,0 0-1,-1 0 0,1-1 0,0 1 0,0 0 1,-1-1-1,1 1 0,0 0 0,0-1 0,-1 1 1,1 0-1,0-1 0,0 1 0,0 0 0,0-1 1,0 1-1,0-1 0,0 1 0,-1 0 1,1-2-1,-1-11-126,-1 0-1,2 0 1,0 0 0,0-1 0,1 1 0,1 0 0,3-16-1,9-53-4959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7712,'1'63'153,"2"57"31,6 112 131,-6-186-175,25 201 42,-20-196-107,45 198 32,-41-201-47,-5-22-30,62 189 132,-55-177-103,32 87 351,-45-122-262,-3-7 4,-9-16-47,1 0 1,2 0-1,0-1 0,1 0 1,-5-23-1,-11-90 54,21 103-39,6-112 44,0 118-64,38-81 32,-30 88-71,5 2-32,0 1 1,30-21-1,-27 28 18,4 4-27,1 0 1,38 1-1,-40 6 8,5 6-14,-2 2 0,30 14-1,-38-12 1,22 28-1,-32-30-12,0 0 0,0 1 0,6 13 0,-3 2 0,0 0 1,-2 1-1,8 41 0,-12-37-6,-4-19 3,2 13-3,-1-1 1,-1 1 0,-2 0-1,-4 34 1,-10 24-1373,8-52-5423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 9864,'-14'8'12,"-7"5"37,2 1 0,-20 16 1,-91 82 170,101-82 81,-45 63 4,2 21-198,45-65 121,-90 189 76,114-231-278,0-1-1,1 1 1,0 0-1,-3 12 1,5-19-26,-20 112 132,17 1-84,2-107-30,2-1 0,-1 1-1,1 0 1,0 0 0,2 8 0,6 20 35,13 33 0,-11-41-41,22 36-1,-31-59-10,-1 0-1,1 0 1,0-1 0,-1 1-1,1-1 1,1 1 0,-1-1-1,0 0 1,5 4 0,10 8 2,39 25 0,-33-27-1,41 15-1,-60-25 0,1 0 0,0-1 0,0 1 0,-1-1 0,1 0 0,6 0 0,64 5-711,97-6 0,-33-6-6430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321 400 8696,'5'-32'22,"-3"27"-13,-1 1 1,-1 0-1,1-1 0,0 1 0,-1-1 1,0 1-1,0-1 0,0 1 0,-1 0 1,0-1-1,0 1 0,0-1 0,-1-3 1,1 7-6,1 1 0,0 0 0,0 0 0,0-1 0,0 1 1,0 0-1,-1 0 0,1-1 0,0 1 0,0 0 0,0 0 0,-1 0 1,1-1-1,0 1 0,0 0 0,0 0 0,-1 0 0,1 0 0,0-1 0,-1 1 1,1 0-1,0 0 0,0 0 0,-1 0 0,1 0 0,0 0 0,-1 0 1,1 0-1,-10-1 28,0 0 1,0 1 0,1 0-1,-1 0 1,-14 3 0,4 3 227,-11 10-84,-38 26 1,50-26 31,-58 80 72,67-76-153,3 6-42,-5 51 0,14-57 9,3-3-64,1 0 0,0 0 1,11 19-1,-4-21 17,12 5-17,48 28 1,-32-27-2,69 25-1,-84-36-24,5 4 10,13 14-5,42 36 0,-83-63-7,-1 1-1,0 0 1,-1 0-1,1 0 1,0 0-1,0 0 1,-1 0-1,3 4 1,4 10 1,0 0 1,-2 1 0,1-1 0,5 30-1,-11-45-2,-1 0 0,0 0 0,0 1 0,0-1 0,1 0 0,-1 0-1,0 0 1,-1 0 0,1 1 0,0-1 0,0 0 0,0 0 0,-1 0-1,1 0 1,-1 0 0,0 2 0,-5 9 3,-1-1 0,0 0 0,-1 0 0,0-1 0,0 0 0,-19 17 0,24-25-1,1 0 1,-1 0-1,1-1 1,-1 1-1,0-1 1,1 1-1,-4 0 1,-143 53 40,118-48-17,-104 8 9,114-17-16,-22-12 0,39 12-20,1 0 1,0 1-1,0-1 0,0-1 1,0 1-1,0 0 1,0-1-1,0 1 1,1-1-1,-1 0 1,-3-6-1,3 4 3,1-1 0,0 1 0,-1-1 0,2 0-1,-1 0 1,1 0 0,0 0 0,0 0 0,0-9 0,5-58-713,-2 54 72,8-86-5988</inkml:trace>
  <inkml:trace contextRef="#ctx0" brushRef="#br0" timeOffset="1">965 0 7536,'20'17'5,"-14"-13"3,-1 1-1,0 0 0,0 0 1,0 0-1,3 6 0,67 91 72,-59-76 41,62 149 60,-62-134 0,64 168 82,-64-168-27,69 163 97,-68-165-104,70 170 307,-51-111-245,-36-84-20,-6-11-142,-9-12-1068,14 9 649,-18-14-5822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4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1146 8432,'4'-2'25,"0"1"-22,-1 0-1,1 0 1,0 0 0,0 0-1,0 1 1,-1-1 0,1 1-1,0 0 1,0 0 0,5 1-1,32 1 40,100-2 24,98-11 225,-204 9-267,21-2 83,243-29 26,-238 25-106,237-50 9,-240 42-16,78-28 0,12-17-15,-18 0 0,-20 2-2,-29 11 2,-71 42-4,0-1 0,17-14 0,-26 20-1,0 0 0,0 0 1,-1 1-1,1-1 0,0 0 0,0 0 0,-1 0 1,1 0-1,0 0 0,-1 0 0,1 0 0,-1 0 0,1 0 1,-1-1-1,0 1 0,1 0 0,-1 0 0,0 0 1,0 0-1,0-1 0,0 1 0,0 0 0,0 0 0,0 0 1,0-1-1,0 1 0,-1 0 0,1 0 0,0 0 0,-1 0 1,1 0-1,-1 0 0,1 0 0,-1-1 0,0 1 1,1 1-1,-1-1 0,0 0 0,0 0 0,0 0 0,1 0 1,-1 0-1,-2 0 0,2 0 0,1 1 1,-1-1-1,0 1 1,1-1-1,-1 1 0,0 0 1,1-1-1,-1 1 0,0 0 1,1-1-1,-1 1 0,0 0 1,1 0-1,-1 0 1,0 0-1,0 0 0,-1 0 1,-28-2 2,0 2 1,-43 6-1,37 1 12,-168 63 13,161-49 0,-176 106 17,177-98-10,-140 127 20,154-125-14,28-31-41,-52 78 45,41-56-35,-13 35 0,24-57-10,-2 3 8,1 1 0,0 0 0,0-1 0,0 1-1,0 0 1,0 6 0,0 25 20,0 1 0,7 45 0,-6-80-24,0 1 1,0-1-1,1 1 1,-1 0-1,1-1 1,-1 1-1,1-1 1,-1 1-1,1-1 0,0 1 1,0-1-1,0 1 1,0-1-1,1 2 1,-2-3-5,6 8 13,0 0 0,1-1 1,0 0-1,13 10 0,-10-10-6,1-1 0,0 0 0,19 7 0,-30-13-7,3 1 8,0 0-1,-1 0 1,1 0-1,0 0 1,-1-1-1,1 1 1,0-1-1,0 0 1,4 0-1,56-1 48,67-11-1,-125 11-43,0 0-1,0 0 1,1 0-1,-1-1 1,0 0-1,6-2 1,92-47 62,-3-17-40,-61 37 61,151-134 38,-184 160-112,0 0 0,-1 0 0,0-1 0,8-10 0,64-95 80,-14-16-67,-41 72 34,61-217 21,-72 221-47,15-196 20,-25 202-27,-1 32-21,1-33 33,-3 1-1,-14-82 0,11 101-21,5 26-21,-1 0-1,1-1 1,0 1 0,0 0-1,0 0 1,-1 0 0,1-1 0,0 1-1,0 0 1,-1 0 0,1 0-1,0 0 1,-1-1 0,1 1-1,0 0 1,0 0 0,-1 0-1,1 0 1,0 0 0,-1 0 0,1 0-1,0 0 1,-1 0 0,1 0-1,0 0 1,0 0 0,-1 0-1,1 0 1,0 0 0,-1 0-1,1 0 1,0 1 0,0-1 0,-1 0-1,1 0 1,0 0 0,0 0-1,-1 1 1,1-1 0,0 0-1,0 0 1,-1 0 0,1 1-1,0-1 1,0 0 0,0 0 0,0 1-1,-1-1 1,1 0 0,0 1-1,0-1 1,-4 4 13,2-3-9,1 1 1,-1-1-1,1 1 1,0-1-1,0 1 1,0 0-1,-1-1 1,2 1 0,-1 0-1,0 0 1,0 0-1,0 0 1,1 0-1,-1 0 1,1 0-1,0 3 1,-20 139 144,19-106-64,20 175 35,-12-165-62,46 216 27,-39-210-41,67 181 14,-78-228-56,-1-1 1,2 1-1,-1-1 0,5 7 1,-8-13-6,62 89 26,13-8-12,-75-81-14,33 29 41,141 76 19,-169-103-54,0 1-1,0-2 1,-1 1-1,11 2 1,22 2 10,-1-1 0,51 0 0,-83-5-9,-1 0 0,0 0 0,1-1-1,-1 1 1,1-1 0,5-2 0,35-14 30,48-25-1,-68 25 18,80-72 16,-87 71-35,-10 9-18,1 0-8,-1 0 1,0-1-1,-1 1 1,0-1 0,-1 0-1,0-1 1,0 1-1,5-19 1,-2-6 46,-1 1 0,-1-1 1,1-42-1,2 130 95,-7-37-145,6 32 45,56 146 98,-31-112-122,-2-10-3,-31-72-24,0 0 0,1 1 1,-1-1-1,0 0 0,1 1 1,-1-1-1,0 0 0,1 0 0,-1 1 1,0-1-1,1 0 0,-1 0 0,1 0 1,-1 0-1,0 1 0,1-1 1,-1 0-1,1 0 0,-1 0 0,1 0 1,-1 0-1,0 0 0,1 0 0,-1 0 1,1 0-1,-1 0 0,1 0 1,-1-1-1,0 1 0,1 0 0,-1 0 1,1 0-1,-1 0 0,0-1 0,1 1 1,-1 0-1,0-1 0,1 1 1,-1 0-1,0 0 0,1-1 0,-1 1 1,0 0-1,0-1 0,1 1 0,-1-1 1,0 1-1,0-1 0,19-31-1590,2-6-6370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5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10040,'0'0'0,"4"9"0,11 16 184,13 15 8,13 16 0,6 5 0,3-6-192,5-3 0,7 1 0,-1 0-7624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 10312,'-4'0'240,"-62"17"280,-86 6-212,110-17-167,-185 38 51,185-34-105,20-5-55,-10 3-8,0 2 0,1 0 1,-44 22-1,-5 14 8,79-46-32,0 1 1,0 0-1,0-1 1,0 1-1,0-1 1,1 1-1,-1 0 1,0 0-1,1-1 1,-1 1-1,0 0 1,1 0-1,-1 0 0,1 0 1,-1 0-1,1 0 1,-1 0-1,1 0 1,0 0-1,0 0 1,-1 0-1,1 0 1,0 0-1,0 0 1,0 1-1,0 1 1,0-1-1,0-1 0,0 1 1,0 0-1,1-1 0,-1 1 0,0-1 0,1 0 0,-1 1 0,1-1 0,-1 1 0,1-1 0,0 0 0,0 1 0,-1-1 0,1 0 1,2 2-1,0 1 0,1 0 0,1-1 0,-1 1 0,0-1 0,1 0 0,8 5 0,5 0 0,35 12 0,44 6 0,17-2 0,7-2 0,-11 3 0,-21 1 0,-77-21 0,1 1 0,-1-1 0,11 9 0,-14-8 0,-1 0 0,1 1 0,9 10 0,-12-11 0,-1 0 0,0 0 0,0 1 0,0-1 0,5 12 0,-8-12 0,0-1 0,0 1 0,0 0 0,0 0 0,-1 0 0,0 1 0,0-1 0,-1 8 0,0-6 0,-1 1 0,0-1 0,0 1 0,-1-1 0,0 0 0,-5 12 0,2-9 0,0 0 0,-1 0 0,0-1 0,-13 18 0,5-13 0,0 0 0,-23 20 0,12-15 0,-29 17 0,-37 15 0,-92 31-16,80-35-1535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5:5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1 709 7000,'4'1'24,"0"1"1,1 0-1,-1 1 1,0-1-1,0 1 1,0 0 0,0 0-1,-1 0 1,1 0-1,-1 1 1,0-1-1,0 1 1,0 0-1,0 0 1,-1 0-1,0 0 1,1 1-1,-2-1 1,4 8-1,-1 1 6,-2-7 22,0 0 0,-1 1 0,0-1 1,0 0-1,0 10 0,-7 170 795,3-165-808,1 40 242,4 84 36,4-72 79,-3-51-339,-1-1-20,-1-12 20,1 1-1,0 0 1,4 14-1,-4-18-25,12 37 226,-13-41-234,0 1-1,0-1 1,0 0-1,0 1 1,0-1-1,1 0 1,0 0-1,-1 0 1,1 0-1,0 0 0,0 0 1,0 0-1,0-1 1,4 4-1,-5-6-9,0 1 0,1 0 0,-1-1-1,0 1 1,0-1 0,0 1 0,0-1-1,-1 0 1,1 1 0,0-1 0,0 0-1,0 0 1,0 0 0,-1 1 0,1-1 0,0 0-1,-1 0 1,1 0 0,0-2 0,0 2 5,14-28 35,-13 26-39,-2 0 0,1 1 0,0-1 0,0 0 0,-1 0 0,0 0 1,1 1-1,-1-6 0,8-85 144,-7 54 29,-1 34-177,2-223 581,10 164-521,-4 37 91,53-123 64,-43 119-91,21-15-44,51-48 1,-85 90-70,-1 0 1,0 0-1,1 1 0,9-5 1,28-14 49,79-28 0,-90 44 4,111 10 28,-140-4-99,1 1 0,0-1 1,-1 1-1,1-1 1,0 1-1,-1 0 1,1 0-1,2 2 1,38 20 20,45 32 0,-63-33-10,35 43 4,-43-45-17,29 46 1,-37-50-2,-2 0 0,1 1 0,-2 0 0,-1 0 0,0 0 0,-1 1 0,3 24 0,-8-14 6,-11 45-1,-13 17-3,-1-6 2,5-19-3,20-60 23,-3 22 342,4-26-434,0 0 1,0 0 0,0-1-1,0 1 1,0 0 0,0 0-1,1-1 1,-1 1 0,0 0-1,0-1 1,1 1 0,-1 0 0,1-1-1,-1 1 1,0-1 0,1 1-1,-1-1 1,1 1 0,-1-1-1,1 1 1,0-1 0,-1 1-1,1-1 1,-1 0 0,1 1 0,0-1-1,-1 0 1,1 1 0,1-1-1,12 5-7919</inkml:trace>
  <inkml:trace contextRef="#ctx0" brushRef="#br0" timeOffset="1">1508 0 8696,'14'0'49,"1"1"0,-1 1 0,0 0 0,0 1 0,0 1 0,-1 0 0,27 11 1,-38-14-43,24 13 193,122 90 94,-118-78-20,114 125 95,-118-117-162,90 183 73,-110-207-227,-2 1 1,6 18 0,-10-29-54,37 128 165,-16-4-102,-21-124-63,1 7 24,0 0 1,-1-1-1,1 1 1,-1 0-1,-2 8 1,-12 113 121,-16 6-87,27-123-10,0 0 1,-8 19-1,11-30-49,-55 119 152,-8-18-95,34-65 77,-136 135 51,134-141-58,-74 75-1447,65-63-6040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8:0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761 209 6192,'0'-1'0,"1"-3"28,0-1-1,-1 1 0,1-1 1,-1 1-1,-1-1 1,1 0-1,0 1 1,-1-1-1,0 1 0,0-1 1,-3-6-1,1 3 17,2 5-2,0 0 0,0 1-1,-1-1 1,1 1-1,0 0 1,-1 0-1,0-1 1,1 1-1,-1 0 1,0 0-1,-3-2 1,-5-4 115,-1-1 0,0 1 0,0 1 0,-1 0 0,0 1 0,-19-8 0,0 2 63,-39-9-1,47 16-124,-2 0 0,1 2-1,0 1 1,-34 1-1,37 1-56,-11 1 130,-125 22 57,128-14-130,4 2-51,0 1 0,-34 23 0,58-35-40,0 1 0,0-1 1,0 1-1,0 0 0,0 0 0,0 0 0,1-1 0,-1 1 1,0 0-1,0 0 0,1 0 0,-1 0 0,1 0 0,-1 0 1,0 2-1,-3 10 8,0 0 1,1 0-1,1 0 1,0 0 0,1 0-1,0 14 1,1-25-10,0 0 1,0 0 0,0 0 0,0 0-1,1 0 1,-1 0 0,1 0 0,-1-1 0,1 1-1,2 3 1,9 18 11,1-1-1,2 0 1,26 30 0,-16-30 6,125 74 12,-119-79-19,1-2-8,167 92 18,-190-100-23,0 0 0,0 1-1,13 15 1,-18-18 0,0 0 0,-1 0 0,1 0 0,-1 1-1,5 11 1,-8-15 0,1 0-1,0 1 0,-1-1 0,1 0 0,-1 1 1,0-1-1,1 1 0,-1-1 0,0 1 0,-1-1 0,1 0 1,0 1-1,-2 3 0,0-1 1,0 0-1,0 0 1,-1 0 0,0-1-1,0 1 1,0-1 0,-6 7-1,-5 4 2,-28 22-1,13-15 2,-1-3-1,-51 27 1,53-36 4,-104 12 2,130-21-8,0-1-1,0 0 1,1 0-1,-1 0 1,0 0 0,0 0-1,1 0 1,-1-1-1,0 1 1,-2-1 0,3 0-39,-3 1-20,1-1 1,0 0 0,0 0 0,-1 0 0,1-1 0,0 1 0,0-1 0,0 0 0,1 1 0,-1-1 0,0-1-1,1 1 1,-1 0 0,1-1 0,0 1 0,-1-1 0,1 0 0,1 1 0,-3-6 0,-11-24-5883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8:0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0 10312,'-54'8'32,"-45"10"9,69-11-11,0 2-1,1 1 1,-42 20 0,53-22 0,-14 10 204,-119 91 99,126-83-65,-2 10-88,-31 56 0,57-90-162,0 1 1,0-1 0,0 0-1,0 1 1,0-1-1,0 1 1,1-1-1,-1 4 1,-1 7 13,2 0 0,-1-1 0,2 1 0,-1 0 0,2 0 0,4 19 0,-6-31-26,0 0 0,1 0 1,-1 0-1,1 0 1,-1 0-1,0 0 0,1 0 1,0-1-1,-1 1 0,1 0 1,0 0-1,-1 0 1,1 0-1,0-1 0,0 1 1,-1 0-1,1-1 1,2 2-1,19 11-270,0-1 1,0 0-1,1-2 0,42 13 0,40 12-7082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8:0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17 9688,'-25'-2'13,"21"1"-4,0 1 0,-1 0 0,1 0 0,0 0 0,0 1 0,-1-1 0,1 1 1,0 0-1,-5 1 0,-18 7 39,0 1 0,-27 15 0,31-9 152,-13 17-48,-38 48 1,56-55 175,8-12-198,-2 3-38,1 1 1,0 0-1,1 1 0,-14 39 0,18-37-21,1 0 0,-2 22 0,7-42-66,0-1 0,0 1 0,-1 0 0,1-1 0,0 1-1,0-1 1,0 1 0,1 0 0,-1-1 0,0 1 0,0-1 0,0 1 0,0 0 0,0-1 0,1 1 0,-1-1-1,0 1 1,1-1 0,-1 1 0,0-1 0,1 1 0,6 7 20,0 0 0,1 0 0,0-1 0,0 0-1,9 6 1,-15-12-19,-1-1 0,0 1 0,0 0-1,0-1 1,1 1 0,-1-1 0,0 1-1,1-1 1,-1 1 0,0-1-1,1 0 1,1 0 0,28 2 29,1-1-1,40-4 1,-39-3 12,140-51 7,-140 41-59,-33 16 5,22-14-1,28-23 1,-32 21-13,24-29 0,-23 17-112,-12 15 55,3-5-1,0 0 0,-2 0-1,0-1 1,-1 0 0,0-1 0,2-19 0,-6 27-120,-1 4 106,0 1 0,-1-1 0,1 0 0,-2 1-1,1-1 1,-1 0 0,0 0 0,-1 1 0,1-1 0,-2 0 0,1 1-1,-1-1 1,0 1 0,-4-8 0,-9 37-415,8-9 466,3-5 10,0 0 0,0 0 0,-5 18 1,-27 110-59,34-107 76,4 40-1,-1-57 7,1 0 0,0 0 0,8 22 0,-6-24 1,1-1 0,0 1 0,1-1 0,0 0-1,0 0 1,1-1 0,0 0 0,15 13 0,-3-9 6,11 0-362,0-1 0,43 9 1,5-3-5006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8:0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8160,'0'-2'3,"0"-29"238,1 21-84,1 16-61,7 51 539,31 101-1,-34-137-594,-4-12 13,1 0 0,0 0 0,1-1 1,6 11-1,0 3 37,46 95 577,-54-112-519,-1 1 28,-1-5-25,-2-5-31,1-3-97,0 0 0,0 0 0,0 0 1,1 0-1,0-1 0,0 1 0,1 0 1,0 0-1,0 0 0,1 0 0,0 0 0,3-9 1,6-13 28,19-36-1,-20 46-43,3-8 29,1 1-1,2 0 1,18-23 0,-22 32-23,6-6 60,73-68 30,-74 80-24,-7 7-62,0 0 1,0 1-1,1 1 0,-1 0 1,17-2-1,-11 8 56,-13-3-62,2 1-1,0 1 0,0-1 0,0 1 0,0 0 0,0 0 0,-1 1 0,0 0 0,1 0 0,-1 0 0,0 0 0,-1 0 0,1 1 0,-1-1 0,0 1 1,0 0-1,3 7 0,55 145 191,-43-108-146,5 9-36,-13-38 14,49 54 10,-58-73-43,0 0 0,0 0 1,0 0-1,0-1 1,-1 1-1,1 0 1,0 0-1,0-1 0,1 1 1,-1-1-1,0 1 1,0-1-1,2 1 1,16 5-389,1-1 0,1-1 1,40 3-1,14-3-7466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8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596 259 9056,'4'-22'24,"-2"-19"129,-2 29-53,-1 0 0,0 0 0,-1 0 1,0 0-1,-1 0 0,0 0 0,-1 0 0,-11-22 0,9 24-45,4 7-20,1 0 0,-1-1-1,-1 1 1,1 1 0,0-1-1,-1 0 1,0 0-1,1 1 1,-6-4 0,5 4 19,0-1-13,-1 0 0,1 1-1,-1-1 1,0 1 0,0-1 0,0 1 0,-5-1 0,9 3-34,-1 0-1,1 0 1,0 0 0,0 0-1,0-1 1,-1 1 0,1 0-1,0 0 1,0 1 0,-1-1-1,1 0 1,0 0 0,0 0-1,0 0 1,-1 0 0,1 0-1,0 0 1,0 0 0,-1 0-1,1 0 1,0 0 0,0 1-1,0-1 1,0 0 0,-1 0-1,1 0 1,0 0 0,0 1-1,0-1 1,0 0 0,0 0-1,0 0 1,-1 1 0,-16 19 149,-17 24 1,21-21 50,-7 28-66,-15 64 0,27-72 33,-16 206 67,23-193-73,12 246 63,-5-241-111,36 266 121,-26-75-126,-18-204-54,-27 146 24,28-191-81,1-1-1,-1 1 1,0-1-1,0 1 1,0-1-1,0 1 1,0-1-1,0 0 0,-3 4 1,-5 6-199,0-1 1,-1 1-1,0-2 0,-1 1 1,-1-1-1,1-1 0,-23 14 1,-35 18-7826</inkml:trace>
  <inkml:trace contextRef="#ctx0" brushRef="#br0" timeOffset="1">1 1141 10400,'37'-9'0,"-12"3"3,45-4 0,-61 9-1,210-26 26,-169 22 72,229-16 38,-222 16-44,206-23 23,-256 27-111,0 0-1,-1 0 1,1-1-1,12-4 1,19-9-319,0-2 1,-1-2-1,55-37 0,8-15-6133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8:0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266 493 8160,'-12'25'14,"-7"30"93,-43 127 69,47-132 72,-67 240 113,67-226-67,-41 278 102,54-326-323,0 0 1,1 24 0,7 141 151,18-5-157,-22-159-11,11 32 0,85 254 92,-75-250-81,102 168 24,-98-185-65,6-2-438,2-2 0,58 43 1,-2-10-5910</inkml:trace>
  <inkml:trace contextRef="#ctx0" brushRef="#br0" timeOffset="1">500 1 11384,'-8'99'376,"-6"60"117,4-35 680,-2-15-926,6-40-135,1 4-89,5-65 24,1 21 302,-1-29-392,0 1-1,0-1 1,1 1-1,-1-1 1,0 0-1,0 1 1,0-1 0,0 1-1,1-1 1,-1 0-1,0 1 1,1-1-1,-1 0 1,0 1-1,0-1 1,1 0-1,-1 0 1,1 1-1,-1-1 1,0 0-1,1 0 1,-1 0-1,0 1 1,1-1-1,-1 0 1,1 0-1,-1 0 1,1 0 0,-1 0-1,0 0 1,1 0-1,-1 0 1,1 0-1,-1 0 1,1 0-1,-1 0 1,0 0-1,1 0 1,-1-1-1,1 1 1,-1 0-1,0 0 1,1 0-1,-1 0 1,1-1-1,-1 1 1,18-8-8190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8:0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11296,'0'0'0,"6"28"0,6 40 32,1 25 8,2 30-40,4 17 8,1 21-8,11-9-80,15-21 80,-2 3-7992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2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0 4664,'0'0'2177,"-4"1"-1945,-12 0-144,16-1-80,-1 0 0,1 0 0,0 0 0,-1 0 0,1 0 0,0 0 0,-1 0 0,1 0 0,0 0 0,-1 0 0,1 0-1,0 1 1,-1-1 0,1 0 0,0 0 0,-1 0 0,1 1 0,0-1 0,0 0 0,-1 0 0,1 1 0,0-1 0,0 0 0,0 1 0,-1-1 0,-50 61 284,37-41-71,-58 137 86,55-116-127,-89 190 66,81-180-91,-111 247 64,109-235-79,-91 228 48,98-239-88,-74 217 117,27-71 47,66-194-216,-4-16-1157,-1 2-4751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2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6816,'0'2'-23,"-1"-1"23,1-1-1,0 1 1,-1 0-1,1-1 1,0 1-1,0 0 1,0-1-1,-1 1 1,1 0-1,0 0 1,0-1-1,0 1 1,0 0-1,0 0 1,1-1-1,-1 1 1,0 0-1,0-1 1,0 1-1,1 0 1,-1-1-1,0 1 1,1 0-1,-1-1 1,0 1-1,1 0 1,-1-1 0,1 1-1,-1-1 1,1 1-1,-1-1 1,2 1-1,-1 0 0,26 27 21,-23-25-12,0 0 0,0 0 1,-1 1-1,1-1 0,-1 1 1,0 0-1,0 0 0,0 0 1,0 1-1,-1-1 0,0 1 1,0-1-1,0 1 0,-1 0 0,1-1 1,0 10-1,-1-7 6,0 0 0,-1 0 0,-1 0 0,1-1 0,-1 1 0,0 0-1,0 0 1,-1-1 0,0 1 0,0 0 0,-1-1 0,0 0 0,-4 8 0,1-5-3,3-4 4,-2 1 0,1-1 0,0 1-1,-1-1 1,-8 6 0,-1 2 22,0 0 1,-2-1 0,1-1 0,-2 0-1,1-1 1,-24 10 0,33-17 9,-1-1 1,0 1-1,0-1 0,-1 0 1,-15 0-1,21-1-10,-1-1 0,0 0 0,1 0 0,-1-1 0,1 1 0,-1-1 0,1 1 0,-1-1-1,1 0 1,-1-1 0,1 1 0,0 0 0,0-1 0,0 0 0,-1 0 0,-3-4 0,5 4 1,1 0 1,0 0 0,0-1-1,-1 1 1,2 0 0,-1-1-1,0 1 1,0-1-1,1 1 1,0-1 0,-1 1-1,1-1 1,0 0 0,0 1-1,1-4 1,-1 3 4,3-6 184,7-4-103,1 0 0,0 0 0,1 1 0,0 1 1,27-19-1,5-6-1287,6-8-4723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8520,'32'20'0,"-26"-15"0,-1 0 1,1 0-1,-1 1 0,0 0 1,-1 0-1,1 0 1,-1 0-1,0 1 0,-1 0 1,4 7-1,1 8 14,9 35 0,-13-42 0,6 22 95,-1 0 0,7 74 0,-11-70 38,21 182 669,-25-215-575,-1 3 36,0-11-267,0 0-1,0 1 1,-1-1-1,1 0 0,0 1 1,0-1-1,0 0 1,0 0-1,-1 1 0,1-1 1,0 0-1,0 0 1,0 1-1,-1-1 0,1 0 1,0 0-1,-1 0 1,1 1-1,0-1 0,0 0 1,-1 0-1,1 0 1,0 0-1,-1 0 0,1 0 1,0 0-1,-1 0 1,1 1-1,0-1 0,-1 0 1,1 0-1,0-1 1,-1 1-1,-9-1 41,7 0-39,1 0 0,0 0 0,-1 0 1,1 0-1,0-1 0,0 0 0,-1 1 1,1-1-1,0 0 0,1 0 0,-1 0 1,-1-2-1,-20-32 87,15 21-85,2 5-4,1-1 1,1 0 0,-7-22 0,-45-148-1282,25 76-5248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2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10312,'1'-14'31,"0"0"0,1 0 0,0 0 0,1 0 0,1 0 1,0 1-1,1 0 0,0 0 0,1 0 0,12-19 0,-17 30 2,0 0-1,0 1 0,1-1 0,-1 0 1,1 1-1,-1-1 0,1 1 1,3-2-1,3 4 238,-2 13-93,-5-11-149,4 18 72,-2 1 0,2 29 1,-2-14-7,10 110 408,-8-121-341,0-24-94,2-2-52,1 0-1,0 0 1,-1-1-1,1 0 1,-1 0-1,1-1 1,-1 0 0,0-1-1,0 1 1,0-1-1,0-1 1,0 1-1,9-7 1,-5-1 12,-2-3-325,0 0 0,-1-1 0,0 0 0,5-17 0,10-24-7308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3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24 140 6192,'0'24'103,"-5"33"1,-1-4 74,-4 143 547,8-111-563,6 23-32,-1-94-75,-2-12-85,0-1 0,0 1 0,0-1-1,0 1 1,0-1 0,0 1 0,1-1 0,-1 1 0,0-1-1,1 0 1,0 0 0,-1 0 0,1 0 0,-1 0 0,1 0-1,0 0 1,0-1 0,-1 1 0,1-1 0,0 1-1,0-1 1,0 1 0,0-1 0,0 0 0,0 0 0,2 0-1,27 0-4395</inkml:trace>
  <inkml:trace contextRef="#ctx0" brushRef="#br0" timeOffset="1">499 1 9240,'1'59'15,"-6"87"91,-18 63-31,15-161-55,-20 86 0,-15 42-16,-67 164-1110,54-178-4420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7984,'11'11'12,"-7"-8"2,0 1 1,-1 0-1,0-1 1,0 1-1,0 0 1,3 8-1,46 91 153,-42-76 73,32 130 100,-36-130-142,2 8-57,-1-1 1,-2 1 0,1 62 0,1 93 66,-7-148-120,-1-21-57,-1 51 46,-14 89-1,-19 73 16,29-187-25,-26 214 86,30-237-120,-2 4 3,2 1 0,0 0-1,5 40 1,0-40 39,1 0 0,1 0 0,14 42 0,2-30-38,-11-27 58,4-1-48,-1-1 0,25 17 0,-21-23 67,94 5 42,-82-12-55,178-24 43,-153 17-56,265-39 32,-245 37-72,348-41 19,-326 43-46,430-27 14,-415 29-15,459-17 8,-455 18-7,464-18 12,-465 18-19,437-18 8,-445 18 13,400-16 29,-411 17 23,328-17 42,-352 18-2,252-13 169,-274 14-169,-1-3 0,69-14 0,-117 19-125,0 0 0,0 0 0,0-1 0,0 1 1,1 0-1,-1 0 0,0 0 0,0 0 0,0 0 0,0 0 0,0 0 0,0-1 1,1 1-1,-1 0 0,0 0 0,0 0 0,0 0 0,0 0 0,0-1 1,0 1-1,0 0 0,0 0 0,0 0 0,0 0 0,0-1 0,0 1 0,0 0 1,0 0-1,0 0 0,0 0 0,0-1 0,0 1 0,0 0 0,0 0 0,0 0 1,0 0-1,0 0 0,0-1 0,0 1 0,-1 0 0,1 0 0,0 0 0,0 0 1,0 0-1,0 0 0,0-1 0,0 1 0,-1 0 0,1 0 0,0 0 1,0 0-1,0 0 0,0 0 0,-9-7 23,-25-11-1613,-5-3-6425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98 7624,'-1'18'370,"0"0"0,-7 30 1,-5 38 679,-48 237-422,51-284-560,-47 168 84,49-183-111,-1 5 40,-10 49 0,19-77-20,13-12 30,-7 2-31,32-92 25,7-68 68,-34 123-135,-1 6 62,60-299 184,-63 306-251,5-52 118,0-24 18,-12 108-135,1-1-1,-1 0 1,0 1 0,0-1 0,1 0-1,-1 1 1,1-1 0,-1 1 0,1-1-1,0 1 1,-1-1 0,1 1 0,0 0-1,2-3 1,-2 4-7,-1-1-1,1 1 0,0 0 1,0 0-1,0 0 1,-1 0-1,1 0 1,0 0-1,0 0 0,0 0 1,0 0-1,-1 0 1,1 0-1,0 1 1,0-1-1,-1 0 0,1 0 1,0 1-1,0-1 1,-1 1-1,1-1 1,0 0-1,-1 1 0,1-1 1,-1 1-1,1 0 1,0-1-1,-1 1 1,1 0-1,-1-1 1,1 2-1,86 88 198,82 81 157,-136-143-206,10 0-618,1-1 1,64 28-1,0-9-7430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2 10400,'-23'-1'2,"-38"3"197,-94 19 70,119-13 45,-146 56 100,149-49-219,-121 72 108,153-87-300,-13 9 19,1-1 0,-18 15 0,31-22-21,0-1-1,0 0 1,-1 0 0,1 0-1,0 0 1,0 0 0,0 0 0,0 0-1,-1 1 1,1-1 0,0 0-1,0 0 1,0 0 0,0 0-1,0 1 1,0-1 0,0 0 0,-1 0-1,1 0 1,0 1 0,0-1-1,0 0 1,0 0 0,0 0 0,0 1-1,0-1 1,0 0 0,0 0-1,0 0 1,0 1 0,0-1-1,0 0 1,0 0 0,0 0 0,0 1-1,1-1 1,-1 0 0,0 3 2,1-1 0,0 1 0,0-1 1,0 1-1,1-1 0,-1 1 0,0-1 1,3 4-1,1-2 0,-1 0 0,1 0 0,0 0 0,0-1 0,6 4 1,30 13 10,61 21 1,-60-26-7,36 17-4,-58-23-1,26 16-1,-40-21-1,0 0-1,-1 0 0,0 0 1,0 0-1,0 1 1,6 8-1,-9-10 0,0 0 1,0 1-1,0-1 1,0 0-1,-1 1 1,0-1-1,0 1 1,0-1-1,0 1 0,0 0 1,0 3-1,-1-2 1,0 0-1,0-1 0,-1 1 0,1 0 1,-1 0-1,0-1 0,0 1 0,-1-1 1,-3 8-1,2-6 1,0 0-1,-1 0 1,0 0 0,-1-1-1,1 1 1,-1-1 0,-9 8-1,-1-2 1,1-1-1,-30 16 1,-42 13-1,0-7 0,60-25 0,-27 6 0,41-11 0,-1 0 0,1-1 0,-20-1 0,28 0-70,-1-1 1,1 1-1,-1-1 1,1 0-1,0 0 1,0 0-1,0-1 1,0 0 0,0 1-1,0-1 1,0-1-1,0 1 1,1-1-1,-1 1 1,1-1-1,0 0 1,-1 0-1,1 0 1,1-1-1,-4-4 1,-20-27-7224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3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8968,'-15'35'159,"1"1"1,2 1-1,1 0 0,3 1 1,0 0-1,-3 65 1,10-68 101,7 163 84,-2-154-211,31 278 216,-19-210-235,-2 19 0,-14-127-106,1 0 0,-1 0 1,1 0-1,-1 0 0,-1 0 0,1 0 1,0 0-1,-1 0 0,0 0 1,0-1-1,-2 7 0,-1 0 6,-11 18 8,15-27-22,0-1 0,0 0 0,0 0 1,-1 1-1,1-1 0,0 0 0,0 0 0,0 1 0,0-1 0,0 0 1,-1 0-1,1 0 0,0 0 0,0 1 0,0-1 0,0 0 0,-1 0 1,1 0-1,0 0 0,0 0 0,-1 1 0,1-1 0,0 0 0,0 0 1,-1 0-1,1 0 0,0 0 0,0 0 0,-1 0 0,1 0 0,0 0 1,0 0-1,-1 0 0,1 0 0,0 0 0,0 0 0,-1 0 0,1 0 1,0 0-1,0-1 0,-1 1 0,-4-2-90,0 0 1,0-1-1,0 0 1,1 0-1,-1 0 1,1 0-1,0-1 1,-1 0-1,2 0 1,-1 0-1,0 0 1,1 0-1,-4-7 1,6 10 11,-36-48-6816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3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10040,'4'-16'1,"-3"13"0,0 1 0,0-1 1,-1 1-1,1-1 0,1 1 0,-1 0 0,0-1 0,1 1 0,-1 0 0,1 0 0,-1 0 1,4-3-1,6-6 3,1 0 0,1 1 1,14-10-1,-7 12 4,119-26 32,-105 28 88,148-17 72,-147 22 8,11 4-58,48 10 0,-74-6 78,-11-2-175,1 0 1,-1 1-1,0 0 0,0 0 1,8 9-1,-17-15-43,0 1 0,1-1 0,-1 1-1,1-1 1,-1 1 0,0-1 0,1 1 0,-1-1 0,0 1-1,0-1 1,1 1 0,-1-1 0,0 1 0,0-1 0,0 1-1,0-1 1,0 1 0,0 0 0,0-1 0,0 2 0,0 13 47,-1 0 0,-1 1 0,-1-1 0,-4 17 0,-3-8 131,-67 104 71,57-103-118,-10 4-44,-60 44 1,63-58 2,-86 33 32,112-47-129,0-1 1,0 1 0,1-1 0,-1 0 0,0 1 0,0-1-1,0 0 1,0 0 0,0 0 0,0 0 0,0 0 0,0 0-1,0 0 1,0 0 0,-1 0 0,1 0 3,-1-1-1,1 1 1,-1 0 0,0-1 0,1 1-1,-1-1 1,1 0 0,-1 0-1,1 1 1,0-1 0,-1 0 0,1 0-1,0 0 1,-1 0 0,1-1-1,-1 0 1,0-2-207,0 1 0,0 0 0,1-1 0,-1 1 0,1-1 1,0 1-1,-1-7 0,-8-32-7620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272 127 9864,'10'4'234,"-9"-3"-207,0 2-46,-5 7 282,-14 21-57,-29 46 68,-2-8-75,-48 72 103,63-79-260,24-36 38,1 8-23,-7 65 0,18-72 37,5-1-50,1 0 1,16 38-1,-23-63-36,-1 1-1,1-1 1,0 0 0,0 0 0,-1 1-1,1-1 1,0 0 0,0 0-1,0 0 1,0 0 0,0 0 0,0 0-1,3 1 1,6 5 11,1-2-1,1 1 1,-1-1 0,1 0-1,0-1 1,0-1 0,15 3-1,-25-6-10,0 0-1,1 1 0,-1-1 1,0 0-1,1 0 0,-1-1 1,0 1-1,1 0 0,2-2 1,22-6 19,0-1 0,-1-1 0,31-17 0,-33 9 74,9-15-24,35-47-1,-53 56 58,-6 7-66,0 1-24,-1-1 1,-1 0 0,0-1-1,-1 0 1,4-21 0,0-10 201,6-82 1,-16 127-140,-2 8-1,-3 3-89,1 1-1,0 0 1,0 0 0,1 0-1,0 1 1,0-1 0,1 1-1,0 0 1,1 0-1,-1 10 1,1-5-9,-3 18 28,1 0 0,3 54 1,0-57-30,2 5 21,22 136 12,-24-166-39,0-1 0,1 1 0,0-1 0,0 0 0,0 1 0,0-1 0,3 4 0,2 5-186,0-1 0,1 1 0,1-1 0,0 0 0,1 0 0,0-1 0,0-1 0,16 13 0,32 21-8215</inkml:trace>
  <inkml:trace contextRef="#ctx0" brushRef="#br0" timeOffset="1">1391 0 10312,'-23'24'5,"6"-7"56,-21 32 1,-58 100 114,79-114 64,-52 142 98,60-143-84,-14 126 74,24-130-207,6 3-38,18 59 1,-24-91-80,-1 0 0,0 0 0,1 0 0,-1 0 1,1 0-1,-1 0 0,1 0 0,-1 0 1,1 0-1,0 0 0,0-1 0,-1 1 0,1 0 1,0 0-1,0-1 0,0 1 0,0 0 0,1 0 1,8 4-141,0 1 1,1-2-1,0 0 1,0 0-1,0-1 1,0 0-1,1-1 1,-1 0-1,22 0 1,55 3-7118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9:3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8880,'-15'30'77,"2"0"0,1 0 1,2 1-1,1 1 0,1 0 1,2 0-1,-3 53 0,9-55 57,4 3-44,13 56 0,-17-87-82,0-1 1,1 0-1,-1 1 0,1-1 1,-1 0-1,1 0 1,0 1-1,0-1 1,-1 0-1,1 0 1,2 2-1,8 8 19,1 0 0,1-1 1,0 0-1,19 10 0,-10-12 21,11-3-10,54 2 0,-85-6-31,0-1-1,0-1 1,0 1 0,0 0-1,0 0 1,0-1 0,0 1-1,0-1 1,2-1 0,23-9 25,-1-2 0,26-17 0,-50 29-23,0-1 0,0 1 0,0-1 0,-1 1 0,1-1 0,0 0 0,-1 1 0,2-4 0,17-25 52,28-57-1,-38 60 34,19-103 40,-27 107-20,-5-9-35,-8-31 0,5 49 35,2 9-97,0 0 1,0 1 0,0 0-1,-1 0 1,1 0-1,-1 0 1,0 1 0,-9-5-1,13 8-11,1-1 0,-1 1 0,1 0 0,-1 0 0,0-1 0,1 1 0,-1 0 0,0 0 0,1 0 0,-1 0 0,0 0 0,0 0 0,1 0 0,-1 0 0,0 0 0,1 0 0,-1 1 0,-1-1 0,-18 6 46,0 0 0,-29 15 0,26-4 48,-117 132 34,109-109-60,-108 174 24,117-171-43,-45 178 25,66-216-73,0 0-1,0 0 1,0 0 0,1 0-1,0 0 1,0 7 0,2 19 16,6 32 0,-2-37-14,13 34 0,-19-60-9,0 2 3,1 0 0,0 1-1,0-1 1,-1 0 0,1 0 0,1 0 0,-1 0 0,0-1 0,0 1 0,1 0 0,-1 0 0,1-1 0,2 3 0,-4-4-3,14 13 15,-1 0 0,31 19 0,-18-17-7,43 17 0,-69-32-8,5 2 4,-1 0 0,1 0 0,-1-1 0,1 0 0,0 1-1,-1-2 1,1 1 0,5 0 0,129 6 35,15-17-27,-144 9-9,0 0 1,0-1-1,0 0 1,0 0-1,12-6 1,187-70 21,58-54-1259,-250 123 994,275-143-7160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0:07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847 296 2784,'0'0'245,"4"-2"-26,1-1-105,0-1 0,0 1 0,0-1 0,-1 1 0,1-1 1,-1-1-1,0 1 0,0-1 0,-1 1 0,1-1 0,-1 0 0,0 0 0,0-1 0,-1 1 1,0-1-1,4-11 0,-5 13-17,0-1 0,0 1 0,0-1 0,-1 0-1,0 0 1,1 1 0,-2-1 0,1 0 0,-1 0 0,1 1 0,-1-1 0,0 0 0,-1 1 0,1-1 0,-1 1 0,0 0-1,0-1 1,-1 1 0,1 0 0,-1 0 0,0 0 0,0 1 0,0-1 0,0 1 0,-5-4 0,-2-3 87,0 1 0,-1 0 0,-1 0 1,1 1-1,-22-10 0,17 12-68,-1 1 0,0 0 1,0 2-1,0 0 0,0 0 0,0 2 0,0 0 0,-21 2 0,25 0-80,-36 6 158,33-4-126,-8 0 10,0 2 1,1 1-1,-1 0 0,1 2 0,0 1 0,-25 13 1,37-16-66,7-4 2,-1 1 1,1 0-1,0-1 0,1 1 1,-7 6-1,-15 16 71,2 1-1,0 0 1,-33 52 0,49-67-71,-23 33 142,-38 81 0,46-73-44,-15 36 109,33-79-190,0 0 1,1 0 0,1 0 0,-1 0 0,1 0 0,1 0 0,0 1-1,0-1 1,1 15 0,-1 3-7,1-19-6,0 0-1,0 0 0,1 0 0,0 0 1,1 8-1,1-4-8,-1 0 7,0 0 0,1 0 1,1 0-1,0-1 0,7 16 0,-5-13-8,-3-7 4,5 15 15,1-1-1,1 0 0,24 37 1,-19-35 6,1 0 1,0-2-1,2 1 0,27 23 1,-33-33-18,1 0-1,0-1 1,1 0 0,0-1 0,1-1-1,0-1 1,0 0 0,0 0 0,27 7-1,-31-11-13,26 1 6,107 2 12,-19 1 4,-14-16 60,-108 8-108,1-1 0,-1 1 0,0-1 0,0 0 0,0 0 0,1 0 0,-1 0 0,0-1 0,-1 1 0,1-1 0,0 0-1,3-2 1,4-3-1177,20-9-6601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3 313 2784,'4'79'-15,"-11"140"-90,11-153 97,-1-38 24,1-1 0,2 0 0,0 0 0,16 37 0,-21-62 3,0 1 0,0-1 0,1 1 0,0-1 0,-1 0 1,1 1-1,0-1 0,0 0 0,0 0 0,1 0 0,-1-1 0,0 1 0,1 0 0,-1-1 1,1 0-1,-1 1 0,4 0 0,6 1 166,-6-4 71,5-8-71,0-1-1,-1-1 1,-1 1 0,1-1-1,13-24 1,1 2 267,75-114 1027,-65 92-902,-29 49-482,-1 0-1,1 0 1,0 1 0,1 0-1,9-8 1,-14 13-65,0-1 0,0 1 0,0-1 0,0 1 1,0-1-1,0 1 0,0 0 0,0 0 0,1 0 0,-1-1 0,0 1 0,0 0 0,0 0 0,0 0 0,1 1 1,-1-1-1,0 0 0,0 0 0,0 1 0,0-1 0,2 1 0,1 1 48,2 0-20,0 1 0,0 0 0,0 1 0,0 0 0,-1-1 0,1 2 0,-1-1 1,0 1-1,0 0 0,6 7 0,32 43 210,67 59 195,-101-105-440,-8-7-15,1-1 1,-1 0-1,1 1 0,-1-1 0,1 0 0,-1 0 0,1 0 0,0 0 0,0 0 0,-1 0 0,1-1 0,0 1 0,0-1 0,0 1 0,3 0 0,3 0 10,1 2-5,-6-2-4,0 0 0,-1 0 0,1 0 0,0-1 0,0 0 0,0 1 0,0-1 0,0 0 0,0 0 0,5-2 0,12 0 40,0-1 0,0-1 0,0-1 0,-1 0-1,37-17 1,2-9-7,-35 14 78,8-14-32,42-55 1,-55 57 78,45-141 70,-55 134-49,20-148 284,-26 171-389,1 2-27,-1 0 1,-1 1 0,1-15 0,-2 20-2,0 0 0,0 0 0,-1 1 0,0-1 0,0 0 1,0 0-1,0 0 0,-1 1 0,0-1 0,0 0 0,0 1 0,-5-6 1,7 9-38,-1 0 1,0 0-1,1-1 1,-1 2 0,0-1-1,0 0 1,0 0 0,0 0-1,0 0 1,0 0 0,0 1-1,0-1 1,0 0-1,0 1 1,-1-1 0,1 1-1,0 0 1,0-1 0,0 1-1,-1 0 1,1 0-1,0-1 1,-2 1 0,1 1-8,0-1 0,0 1 0,0 0 0,0-1 1,0 1-1,1 0 0,-1 0 0,0 0 0,1 0 0,-1 0 1,1 1-1,-1-1 0,-1 3 0,-1 0-4,0 1 0,0 0 1,0 0-1,1 1 0,0-1 0,1 1 0,-1 0 0,-2 6 1,3-2-4,1-6-3,0 1 1,0-1-1,1 1 0,0-1 1,0 1-1,0-1 0,0 1 0,2 7 1,3 40 4,6 24-4,20 127-9,-22-144-22,3-1 1,31 90 0,-32-119-46,-1 0 1,-2 1 0,8 47-1,-14-61 63,6 20-103,-1-14 62,-2 0 1,0 0 0,-2 1-1,2 42 1,-4-62-82,-1-1 77,1-1-1,-1 1 1,0-1-1,0 1 0,0-1 1,0 1-1,0 0 0,0-1 1,-1 1-1,1-1 0,0 1 1,-1-1-1,1 1 1,-1-1-1,0 0 0,1 1 1,-1-1-1,0 0 0,0 1 1,0-1-1,0 0 1,0 0-1,0 0 0,-1 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6816,'2'-2'0,"0"-1"0,0 1 0,0 0 0,0 0 0,1 0 0,-1 0-1,1 0 1,-1 1 0,1-1 0,0 1 0,-1 0 0,1 0 0,0 0 0,0 0 0,0 0 0,0 0 0,0 1 0,3-1 0,1 1-2,-4-1 0,1 0 0,1 1 0,-1-1 0,0 1 0,0 0 0,0 1 0,0-1 0,6 2 0,10 1 0,2-2 1,46 7-23,9 3 4,19 3 16,102 22 12,-162-26 32,118 59 48,-132-55 112,43 49 98,-65-63-284,1 0 1,-1 1-1,1-1 0,-1 1 0,0-1 0,1 0 0,-1 1 0,0-1 0,1 1 0,-1-1 0,0 1 0,0-1 0,1 1 0,-1 0 0,0-1 0,0 1 0,0-1 0,0 1 0,0-1 0,0 2 0,0 6 38,0-1-1,-1 1 1,-1 0-1,1 0 1,-1-1-1,0 1 1,-6 12-1,7-18-27,0-1 1,1 1-1,-1-1 0,0 1 0,0-1 1,0 0-1,0 1 0,0-1 0,0 0 1,-2 2-1,-17 14 99,0-1 0,-43 24 0,36-28 124,11-6-147,-14 6 11,0-2 0,0-2 1,-44 8-1,3-6 122,-72 0 1,101-16-214,41 6-47,-1-1-1,1 1 1,0 0 0,0-1 0,1 1 0,-1-1 0,0 1-1,0-1 1,0 0 0,0 1 0,0-1 0,1 0 0,-1 0 0,0 0-1,0 1 1,1-1 0,-1 0 0,1 0 0,-1 0 0,1 0-1,-1 0 1,1 0 0,0 0 0,-1 0 0,1 0 0,0 0 0,0 0-1,0-1 1,0 1 0,0 0 0,0 0 0,0 0 0,0 0-1,0 0 1,0 0 0,1 0 0,-1 0 0,0 0 0,1 0 0,0-2-1,-1 3-29,6-25-5796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0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30 171 2696,'0'0'720,"-4"-3"-440,-12-9-176,12 9 136,1-4 77,3 6-298,0 1 0,-1-1 1,1 1-1,0-1 0,-1 0 0,1 1 0,0-1 0,0 1 0,0-1 0,-1 0 0,1 1 1,0-1-1,0 0 0,0 1 0,0-1 0,0 0 0,0 1 0,1-1 0,-1 0 0,0 1 1,0-1-1,0 0 0,1 0 0,2-8 64,1 1 0,-1 0-1,1 0 1,1 1 0,0-1 0,0 1 0,0 0 0,1 0 0,0 1-1,0-1 1,1 2 0,-1-1 0,1 0 0,1 1 0,-1 1 0,1-1 0,0 1-1,0 1 1,8-4 0,-11 6 19,-1 0 1,0 1-1,1-1 0,-1 1 0,1 0 0,-1 0 1,1 1-1,-1-1 0,0 1 0,7 1 1,35 14 321,-32-8-368,-1 1 0,0 0 0,-1 1 0,0 1 0,0 0 0,-1 0 0,0 1 0,8 14 0,21 33 19,-33-49-73,-4-6-3,0 1 0,-1-1 0,1 1 0,-1-1 0,3 7 0,-3-8-11,5 4 1,-4-3-3,3 3-2,-4-4 0,0 3 1,-1-3 6,1 4 2,-9-1 6,7-6 1,-1 0 0,1 0 0,0 0 0,0 0 0,-1 0 0,1 0 0,0 0 0,0 0 0,-1 0 0,1 0 0,0 0 0,-1 0 0,1 0 0,0 0 0,0 0 0,0-1 0,-1 1 0,1 0 0,0 0 0,0 0 1,-1 0-1,1-1 0,0 1 0,0 0 0,0 0 0,0 0 0,-1-1 0,1 1 0,0 0 0,0 0 0,0-1 0,0 1 0,0 0 0,0 0 0,0-1 0,-2-3 1,6-10 3,3-8-1,0 8 4,0 0-1,1 0 1,0 1-1,0 0 1,2 1-1,0 0 1,0 0-1,15-12 1,-21 21 2,-1 0 0,1 0 0,0 0 0,0 1 0,0-1 0,0 1 0,0 0 0,1 0 0,-1 1 0,1-1 0,-1 1 0,9-1 0,17-5 70,-20 8-73,-6 2-6,-1 0 0,0 0 0,0 1 0,0-1 0,0 1 0,-1-1 0,1 1 0,-1 0 0,0 0 0,0 0 0,2 7-1,2 4-3,-2-6 3,9 17-2,-3 2 0,9 28 1,-16-49 2,3 28 0,3 5-2,-7-35-4,-2-4 6,0-1 0,0 1-1,0-1 1,0 0 0,0 1 0,0-1-1,1 1 1,-1-1 0,0 0-1,0 1 1,0-1 0,0 0 0,1 1-1,-1-1 1,0 0 0,0 1 0,1-1-1,-1 0 1,0 1 0,0-1 0,1 0-1,-1 0 1,0 1 0,1-1 0,-1 0-1,1 0 1,9-2-1,9-21-1011,-13 14-4048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0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 3232,'0'0'-8,"-4"2"1,-25 12-7,27-13 12,1-1 1,-1 1 0,0-1-1,0 1 1,0-1 0,0 0-1,0 0 1,0 0 0,0 0-1,0 0 1,0 0 0,0-1-1,0 1 1,0 0 0,-3-2-1,3 1-10,-5-9-313,-1 0-1255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0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4664,'0'0'-9,"0"0"-4,0 1 14,1-1 1,-1 1 0,1-1 0,0 0 0,-1 1-1,1-1 1,-1 0 0,1 1 0,-1-1-1,1 0 1,0 0 0,-1 1 0,1-1 0,0 0-1,-1 0 1,2 0 0,8-3 39,-8 2-18,0 0 1,1 0-1,-1-1 0,0 1 0,0-1 0,0 1 1,-1-1-1,1 0 0,0 1 0,-1-1 1,1 0-1,-1 0 0,1 0 0,-1-1 0,0 1 1,0 0-1,0 0 0,1-3 0,0-2 95,0 0 0,0 0-1,0 1 1,0-14-1,-1-1 2170,1 20-2123,5-2-8,-3 3-103,0-1 0,0 0 1,0 1-1,-1 0 0,1 0 0,0 0 0,5 1 0,2 0 33,-9-1-25,-2-1-53,1 1-1,-1 0 1,1 0 0,-1 0-1,1 0 1,-1 0 0,1 0 0,0 0-1,-1 0 1,1 0 0,-1 1-1,1-1 1,-1 0 0,1 0-1,-1 0 1,1 0 0,-1 1-1,1-1 1,-1 0 0,1 1-1,-1-1 1,1 0 0,-1 1 0,1 0-1,14 9 102,15 19 35,-29-27-110,12 4 100,-10-4-118,-1 1 0,0-1-1,0 0 1,0 1-1,0 0 1,0-1 0,-1 1-1,1 0 1,-1 0-1,0 0 1,0 0-1,1 5 1,1 0 40,16 39 453,-17-43-427,4 4-8,-5-6 32,0-1-70,4 5-8,-3-4-15,-1-1-1,0-1-12,-1 1 0,1 0 0,-1-1 0,1 1 0,-1-1 1,1 1-1,-1-1 0,1 0 0,-1 1 0,1-1 0,0 0 0,-1 1 0,1-1 0,0 0 0,-1 0 1,1 1-1,0-1 0,-1 0 0,1 0 0,0 0 0,0 0 0,-1 0 0,1 0 0,0 0 0,-1 0 0,1 0 1,0 0-1,-1-1 0,1 1 0,0 0 0,3-2 0,21-8-1252,4-2-5008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0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33 5384,'0'-5'55,"0"5"-20,0-1-1,0 1 1,0-1-1,0 1 1,0-1 0,0 1-1,0-1 1,0 1-1,0-1 1,0 1-1,0-1 1,0 1 0,-1-1-1,1 1 1,0-1-1,0 1 1,0-1-1,-1 1 1,1-1-1,0 1 1,-1-1 0,1 1-1,0 0 1,-1-1-1,1 1 1,-1-1-1,-37-13 814,36 13 221,-2 3-922,3-2-144,1 0 0,0 0 0,-1 0 1,1 0-1,0 0 0,-1 0 0,1 0 0,0 0 1,-1 1-1,1-1 0,0 0 0,-1 0 1,1 0-1,0 0 0,0 0 0,-1 0 0,1 1 1,0-1-1,0 0 0,-1 0 0,1 1 1,0-1-1,0 0 0,-1 0 0,1 1 0,0-1 1,0 0-1,-1 1 0,-5 25 122,-1-2-30,2 0-1,0 0 0,-2 48 1,7-70-32,0-2-55,0 1 1,0 0 0,0-1 0,0 1-1,0 0 1,0-1 0,0 1 0,1-1-1,-1 1 1,0 0 0,1-1 0,-1 1 0,0-1-1,1 1 1,-1-1 0,1 1 0,-1-1-1,0 1 1,1-1 0,-1 1 0,1-1-1,0 1 1,-1-1 0,1 0 0,-1 1 0,1-1-1,0 0 1,-1 0 0,1 1 0,1-1-1,-1 0-6,-1 1 0,1-1-1,0 1 1,-1-1-1,1 0 1,0 1 0,0-1-1,-1 0 1,1 1-1,0-1 1,0 0 0,0 0-1,0 0 1,-1 0-1,1 0 1,0 0 0,0 0-1,0 0 1,0 0-1,-1 0 1,1-1 0,0 1-1,0 0 1,-1-1-1,1 1 1,0 0 0,0-1-1,-1 1 1,1-1-1,0 1 1,-1-1 0,1 1-1,0-1 1,-1 1-1,1-1 1,-1 0-1,1 1 1,-1-1 0,0 0-1,1 0 1,-1 1-1,1-1 1,-1 0 0,0 0-1,0 0 1,0 1-1,1-1 1,-1 0 0,0-1-1,1-4 2,0 0 0,-1 1-1,1-1 1,-1 0 0,-1-8-1,-5-18 1,-10-21 4,14 46-7,-1-16 0,3 17 0,0 4 0,2 8 0,1 8 0,5 16 0,6 18 0,9 34 0,-22-72 0,1-3 0,13 27 0,4 12-1104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0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3592,'-10'10'8,"8"-8"32,-2 6 26,4-7-47,-1 0-1,0 0 1,0 0 0,1 0-1,-1 0 1,1 0 0,-1 0 0,1 1-1,0-1 1,-1 0 0,1 0-1,0 0 1,0 3 0,0 0 35,0-2-41,0-1-1,0 1 0,0 0 0,0-1 0,-1 1 0,1 0 0,-1-1 0,1 1 0,-1 0 0,1-1 0,-1 1 0,0-1 0,0 1 1,0-1-1,0 0 0,0 1 0,-1 0 0,-1 2 84,-5 5 1,4-4 7,-2 5 7,4-5 1,-3 4-1,3-5-6,-1 5-2,2-6-6,0 13 157,0 10 254,19 24 238,-18-48-685,10 20 164,-9-20-109,17-16 71,-15 9-131,1 0 0,-1-1 0,0 1 0,0-1 0,-1 1 0,1-1 0,-1 0 0,-1 0 0,1 0 0,-1 0 0,0 0 0,0-11 0,7-18 237,-7 27-294,0 5-11,1-3 0,-2 4-9,-8-21-107,-18-18 9,24 40 113,1 0 0,0 0 1,0 0-1,-1 0 0,1 0 0,0 0 0,-1 1 1,1-1-1,-1 0 0,1 1 0,-1-1 0,1 1 0,-1 0 1,1-1-1,-1 1 0,1 0 0,-1 0 0,1 0 1,-1 0-1,0 0 0,1 0 0,-1 1 0,1-1 1,-2 1-1,-3 0-2,1 0 1,0 1-1,1 0 1,-1 0-1,-7 3 0,1 2 4,0 1-1,1 1 0,-1 0 0,2 0 0,-1 0 0,-15 22 0,16-20 5,-8 12 0,16-17 0,2-2 0,-2 9 0,1-1 0,1-9 0,0-1 0,-1 1 0,1-1 0,0 1 0,0-1 0,0 1 0,1-1 0,-1 0 0,0 0 0,1 0 0,0 0 0,-1 0 0,1 0 0,0 0 0,0 0 0,0-1 0,3 3 0,-4-4 0,13 13 0,4 6 0,-7-13 0,4 0 0,-6-1-1,-6-4 1,0 1 0,0 0 0,1-1 0,-1 0 0,0 0 0,1 0 0,-1 0 0,1-1 0,-1 1 0,1-1 0,0 0 0,-1 0 0,1 0 0,-1 0 0,1-1 0,-1 0-1,7-1 1,-7 1 17,1 0-1,-1 0 1,0-1-1,0 1 0,0-1 1,0 0-1,0 1 1,0-1-1,0-1 0,0 1 1,-1 0-1,1-1 1,-1 1-1,0-1 0,0 0 1,0 0-1,0 0 1,0 0-1,0 0 0,-1 0 1,1 0-1,-1-1 1,0 1-1,0 0 0,-1-1 1,1 1-1,-1-1 1,1 1-1,-1-6 0,0 4 79,2-3 21,0 5-9,4-2-7,-3 2-16,4-4-6,-3 4-4,5-1-5,-6 3-10,9 1 118,-7 3-169,0 1-1,-1 0 1,1 0 0,-1 0-1,0 1 1,0-1 0,0 1-1,-1 0 1,1 0 0,3 9-1,6 7 2,14 18 4,-22-33-7,0 0-1,-1 1 1,0 0 0,0 0-1,-1 0 1,6 14-1,-9-19 9,0-1-43,0 0 0,1 0 0,-1-1-1,0 1 1,1 0 0,-1 0 0,1 0 0,-1-1 0,1 1 0,-1 0 0,1 0 0,-1-1 0,1 1 0,0-1 0,-1 1 0,1 0 0,0-1 0,0 1 0,-1-1 0,1 0 0,0 1-1,0-1 1,0 0 0,0 1 0,-1-1 0,1 0 0,0 0 0,0 0 0,0 0 0,0 0 0,0 0 0,0 0 0,1 0 0,7-3-5511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08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69 4848,'-1'0'26,"1"1"0,-1 0 0,0-1 0,0 1 0,0-1 0,0 1 0,0-1 1,0 0-1,0 1 0,0-1 0,0 0 0,0 0 0,0 1 0,0-1 0,-1 0 0,1 0 0,0 0 0,0 0 1,0-1-1,0 1 0,0 0 0,0 0 0,0-1 0,0 1 0,0 0 0,0-1 0,0 1 0,0-1 0,-1 0 0,1 0 129,0-1-100,1 1-1,-1 0 1,1-1 0,0 1-1,0 0 1,0-1 0,0 1-1,0 0 1,0-1 0,0 1-1,0 0 1,0-1 0,1 1-1,-1 0 1,1 0 0,-1-1-1,1 1 1,-1 0 0,2-2-1,0 1 0,-1 1-1,1-1 0,0 0 0,1 1 0,-1-1 0,0 1 0,0 0 0,0-1 0,1 1 1,-1 0-1,1 1 0,-1-1 0,1 0 0,-1 1 0,1-1 0,0 1 0,-1 0 0,1 0 1,-1 0-1,4 0 0,-1 1-4,-1 0 0,1 1 0,-1-1 0,1 1 0,-1 0 0,0 0 0,0 0 0,0 1 0,0 0 0,6 5 0,-2-1-8,0 1-1,0 1 1,0 0-1,-1 0 0,-1 0 1,1 1-1,-2 0 1,9 20-1,-9-16 23,-1 0-1,0 1 1,2 23 0,-6-36-43,7 11 77,-5-9 116,-1-20-106,-2 6-85,1 0 0,1 0 0,-1 1 0,1-1-1,1 0 1,0 0 0,0 1 0,1-1 0,0 1 0,1 0 0,5-10 0,2-1 51,21-29 0,-30 47-58,0 0-1,0 0 0,0 0 1,0 0-1,0 0 0,1 0 1,-1 0-1,0 1 0,1 0 1,5-3-1,3-2 115,-8 5-41,4-2 5,-3 1-3,5-3-5,-5 4-10,4 4-6,-6-2-9,1 3-8,10 16-23,-1 0-1,9 22 1,5 7 5,-12-21-27,-4 2-2,-8-23-2,21 27 1,-22-31-4,10 7 0,8-5 0,-10-5-52,0 0 0,0 0 0,0-1 0,0 0 0,11-4 0,-7 3-936,37-7-5512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0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3232,'0'1'97,"1"5"23,-1-4 72,24-15 443,-13 5-546,0 0 1,0 1 0,0 0-1,1 1 1,0 0-1,0 1 1,0 0-1,1 1 1,0 0-1,0 1 1,20-2 0,-16 1 10,1 1 0,0 1 0,0 0 0,0 1 1,29 3-1,-44-1-72,1 0 0,-1 0 0,0 0 0,1 0 0,-1 1 1,0-1-1,0 1 0,0 0 0,0 0 0,0 0 0,-1 1 0,1-1 1,-1 1-1,1-1 0,-1 1 0,0 0 0,0 0 0,0 0 0,-1 0 0,1 0 1,2 7-1,-1-3-1,-1 0 0,1 0 1,-2 1-1,1-1 1,-1 1-1,0-1 0,0 1 1,-1 0-1,0-1 0,-1 10 1,0-12-13,0 0 0,0 0 0,0 0 1,-1-1-1,0 1 0,0-1 0,0 1 0,0-1 0,-1 1 1,0-1-1,0 0 0,-6 6 0,2-3-2,0-1 0,-1 0 0,0 0 0,0-1 0,-12 6-1,-5-2 19,-32 9 0,45-15-31,2 0 1,8-2 30,5-3-21,1 0 0,-1 0 0,1 0 0,-1 0-1,1 1 1,0 0 0,-1-1 0,1 1 0,0 1 0,0-1 0,0 0 0,0 1 0,0 0 0,5 0 0,16-2 33,93-20 141,-115 21-173,0 1 1,0 0 0,0-1-1,1 1 1,-1 1 0,0-1-1,0 0 1,0 1-1,0-1 1,0 1 0,4 1-1,36 8 156,-39-9-144,3 3-3,-5-3-8,0 1 0,10 17-6,-12-14-4,0 0-1,2 22 1,-3-21-2,-2 0 0,-6 14 0,-5-2 0,-2-5 1,4-8 31,-1 0 1,1-1-1,-1 0 0,0-1 0,0 0 0,0-1 1,-20 0-1,30-1-18,-15 0 79,0-1 1,1-1-1,-26-3 0,40 3-108,0 1 1,0-1-1,0 1 0,0 0 0,-1 0 0,1 0 0,0 1 0,0-1 0,0 1 0,0 0 0,-5 2 0,0-1-666,-16 4-4425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1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52 1352,'0'0'3588,"-3"-4"-3512,-8-12 15,9 12 42,-11-3 203,6 4-237,0 0 1,0 0 0,-1 0-1,1 1 1,-1 0-1,1 0 1,-1 1-1,0 0 1,1 1 0,-1-1-1,0 1 1,0 1-1,0 0 1,1 0 0,-10 3-1,14-4-78,1 1-9,0-1 0,0 0-1,0 1 1,0-1-1,0 1 1,0 0 0,0 0-1,0 0 1,0 0-1,0 0 1,0 0 0,1 0-1,-1 0 1,0 1-1,1-1 1,-1 1 0,1-1-1,0 1 1,0 0 0,-1-1-1,1 1 1,0 0-1,0 0 1,0 0 0,1 0-1,-2 3 1,-37 134 100,25-100-122,13-37 4,1 0-18,-1 4 6,1-3-3,1 3 1,-1-5-8,0 0 26,0 0-1,1 0 0,-1-1 1,1 1-1,-1 0 1,0-1-1,1 1 1,-1 0-1,1-1 1,0 1-1,-1 0 1,1-1-1,0 1 1,-1-1-1,1 1 1,0-1-1,-1 1 0,1-1 1,0 0-1,0 1 1,0-1-1,-1 0 1,1 0-1,0 1 1,0-1-1,1 0 1,10 4-3,40 18-8,2-2 10,-47-18 3,3 4 0,13 8 0,-12-9-7,-8-4 5,0 0-1,0 0 0,0 1 1,0-1-1,0 1 1,0 0-1,0 0 1,-1 0-1,3 2 1,5 4-17,-7-6-10,0 14-11,-2-14 34,-1 0 0,0 0 0,0-1 0,0 1 0,0 0-1,0 0 1,-1 0 0,1-1 0,0 1 0,-1 0 0,1-1 0,-1 1 0,0 0 0,0-1 0,1 1 0,-1-1 0,0 1 0,0-1 0,0 0 0,-1 1 0,1-1 0,0 0 0,-2 2 0,1-1-2,-1 0 0,0 0 0,0 0 0,0 0 0,0 0 0,-1 0 1,-4 1-1,-6 1-42,5-2 41,0 0 0,0 0 0,-1-1 0,-15 0 0,-6 1 1,-2 2 21,25-3-2,0 1 0,0-2 0,0 1 0,1-1 0,-1 0 0,0 0 0,0-1 0,0-1-1,0 1 1,-9-4 0,-18-10-755,13 9-3342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1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194 103 5112,'0'0'1169,"-13"-24"996,11 20-2025,0 0-1,0 0 1,-1 0-1,1 1 1,-1-1-1,-6-5 1,-20-28 915,28 36-1029,0 0-1,0 1 0,0-1 1,0 0-1,0 0 0,0 1 0,0-1 1,0 0-1,0 1 0,0-1 1,-1 1-1,1 0 0,0-1 0,0 1 1,0 0-1,-1 0 0,1-1 1,0 1-1,0 0 0,0 0 0,-1 0 1,1 1-1,0-1 0,0 0 1,-1 0-1,1 1 0,0-1 1,0 1-1,0-1 0,0 1 0,0-1 1,-2 2-1,-1 0 22,0 0-1,1 1 1,-1-1 0,1 1-1,-1 0 1,1 0 0,-5 5-1,2-1-19,4-3-7,-1 0 1,0 0-1,1 0 1,0 0 0,0 0-1,-1 5 1,-5 11 60,2 1 1,0 0-1,-3 28 0,7-33-65,1-9-3,0 0-1,1-1 1,0 1-1,0 0 1,0 0-1,1-1 1,-1 1-1,2 0 1,-1-1-1,4 10 1,-2-7-1476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1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76 4400,'-3'0'65,"-36"-4"149,0-1-1,-45-13 0,74 16-152,0 1 0,0 0 0,0 0 0,0 1 0,0 0 0,1 1 0,-1 0 1,0 1-1,0 0 0,1 0 0,-1 1 0,1 0 0,-14 7 0,21-9-28,-1 0 0,1 0 0,0 0 0,0 0-1,0 1 1,0-1 0,0 1 0,0-1 0,0 1 0,0 0 0,0 0 0,1 0 0,-1 0 0,1 0 0,0 0 0,-1 0 0,1 0-1,0 0 1,0 1 0,0-1 0,1 0 0,-1 1 0,1-1 0,-1 1 0,1-1 0,0 0 0,-1 1 0,1-1 0,1 1 0,-1-1-1,0 1 1,1-1 0,-1 1 0,1-1 0,1 4 0,0 0 8,0-1 0,0 0 0,1 0 0,0 0 0,0 0 0,0 0 0,1 0 0,0-1 1,-1 0-1,1 0 0,1 0 0,-1 0 0,6 3 0,-3-2-5,1 0 1,-1 0-1,1-1 1,0 0-1,1-1 1,-1 0-1,0 0 1,1 0-1,0-1 1,10 1-1,-10-3-15,0 0 0,1-1-1,-1 0 1,0-1 0,0 1 0,1-2-1,-2 1 1,13-6 0,-18 6-10,0 0 0,-1 0 0,0 0 0,1 0 0,-1 0 1,0 0-1,0-1 0,0 1 0,0-1 0,-1 1 0,1-1 1,-1 0-1,1 0 0,-1 0 0,0 0 0,1-5 0,1-4 13,-1 0 0,1-19 0,-1 19-17,8-39 83,-7 40-69,-1 0 0,0 0 0,1-14 0,-3 23 13,1-6 91,7 63-108,-5-9-15,1-1-2,1-9 0,-5-28 0,0-6 0,0 0 0,0 0 0,1 0 0,-1 0 0,0 0 0,1 0 0,0 0 0,-1 0 0,1 0 0,0 0 0,0-1 0,2 4 0,2 3-3,-2-4-9,8 6-1029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6816,'4'9'0,"1"0"0,-1 0 0,-1 1 0,0 0 0,0-1 0,-1 1 0,0 0 0,-1 0 0,0 0 0,-1 0 0,0 16 0,0 0 36,4 29 0,0-36-9,0 0 0,2 0-1,0-1 1,1 1 0,0-2 0,15 26 0,6-10 2,-14-22 58,-10-9-72,7 3 6,0 1-1,1-1 0,0-1 0,0 0 0,0-1 1,0 0-1,21 1 0,55 1 75,-85-5-81,1 0 0,-1 0 0,1 0-1,0 0 1,-1-1 0,1 0 0,-1 0 0,1 0 0,5-2 0,5-3 7,3 2-5,-10 3 15,0-1-1,1-1 1,-2 1 0,1-1 0,7-4 0,2-1 62,-1-1-1,19-14 1,-28 18-49,1 0-1,-1 0 1,0-1 0,-1 0 0,1 0 0,-1-1-1,0 1 1,4-9 0,-8 14-29,-1 0 0,1-1 0,-1 1 1,1-1-1,-1 1 0,1 0 0,-1-1 0,0 1 0,0-1 0,0 1 0,0-1 1,0 0-1,0 1 0,0-1 0,0 1 0,-1-1 0,1 1 0,-1 0 0,0-3 1,-1-2 21,-10-24 24,4 18 74,-7-1-72,-1 1-1,-21-13 1,36 24-53,-1 0 0,1 0 0,-1 1-1,1-1 1,-1 1 0,0-1 0,1 1 0,-1-1-1,0 1 1,-2-1 0,-21-1 41,-1 1-1,-44 4 1,42 4 37,-138 51 36,129-42-56,-147 89 33,151-81-27,-94 97 27,109-98-34,-43 82 27,55-85-19,4 4-39,0 0 1,4 39-1,3-41 38,6 3-24,27 46 1,-37-70-44,0 1-1,0 0 1,0-1 0,0 0-1,1 1 1,-1-1 0,0 0-1,1 1 1,2 0 0,22 14 23,1-1 0,32 14 0,-30-21 24,151 10 11,-140-19-58,182-37-1275,-99 10-5112</inkml:trace>
  <inkml:trace contextRef="#ctx0" brushRef="#br0" timeOffset="1">2170 57 6280,'3'-3'3,"15"-7"187,-16 9-159,-7 7-18,-23 26-9,14-17 0,-2-2 0,1 0-1,-1-1 1,-1 0 0,-26 13 0,-82 54 22,101-61 28,14-10-28,-2 1-7,2 1-1,-1-1 1,2 2-1,-1-1 0,1 1 1,1 1-1,0-1 0,-7 15 1,-17 45 133,32-69-141,-1-1 0,1 0-1,0 0 1,-1 1 0,1-1 0,0 0 0,0 1 0,0-1 0,0 0 0,0 1 0,0-1-1,0 0 1,0 1 0,0-1 0,1 0 0,-1 1 0,0-1 0,1 0 0,1 3 0,0 1 17,0 0-6,1 1 0,0-1 0,1 1 0,-1-1 0,1 0 0,0-1 0,0 1 0,0-1 0,1 1 0,0-1 0,-1-1 0,1 1 0,1-1 0,-1 1 0,1-2 0,10 5 0,-4 0-8,4 1 45,0-1-1,0-1 0,0 0 0,28 6 1,-32-9-40,-2 0-26,1-1 0,-1-1-1,1 0 1,-1-1 0,1 0 0,-1 0 0,1-1-1,17-4 1,-2 1-671,45-5-3988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1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4760,'0'0'97,"14"13"297,-13-12-181,30-4 1228,-28 4-1362,1 0 0,-1 1-1,0-1 1,0 0 0,0 1-1,0 0 1,-1 0 0,1 0 0,0 0-1,-1 0 1,1 0 0,-1 1 0,0-1-1,0 1 1,0 0 0,0-1-1,2 7 1,2 2-57,0 0 0,-1 0 0,5 20 0,-4-11 14,-6-19-26,2 0-4,4 2-4,-2-12-2,-4-24 0,2 11-5,1 1 0,1 0 0,0-1-1,15-37 1,-13 37-1,1 12 6,-4 8 21,0 0 1,0 0 0,0 1 0,0-1-1,0 1 1,0-1 0,6 0-1,-7 1-9,0 1-1,0-1 1,0 1-1,0 0 0,0 0 1,0-1-1,0 1 0,-1 1 1,1-1-1,0 0 1,0 0-1,0 1 0,0-1 1,0 1-1,0 0 1,0-1-1,-1 1 0,1 0 1,1 1-1,4 4 25,0 0-1,-1 1 1,0 0-1,0 0 1,-1 0-1,0 1 1,0 0-1,-1 0 1,0 0 0,0 0-1,-1 1 1,0-1-1,0 1 1,1 13-1,-4-18-6,1 1 0,-1-1 0,1 1-1,0-1 1,0 0 0,3 5 0,5 25 297,-8-30-243,4 5-7,-4-9-74,0 1 1,-1-1-1,1 0 1,0 1-1,0-1 1,0 0-1,-1 0 1,1 0-1,0 0 1,0 1-1,0-1 0,0 0 1,-1-1-1,1 1 1,0 0-1,0 0 1,0 0-1,0 0 1,-1-1-1,1 1 1,0 0-1,0-1 1,1 0-1,-2 1 0,23-15-1182,1-4-4746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252 131 6904,'0'0'-16,"0"0"9,1 0 0,-1 1 0,0-1 0,1 0 0,-1 0 0,0 0 0,1 0 0,-1 0 1,0 0-1,1-1 0,-1 1 0,0 0 0,0 0 0,1 0 0,-1 0 0,0 0 0,1 0 0,-1 0 0,0-1 0,0 1 1,1 0-1,-1 0 0,0 0 0,0-1 0,1 1 0,-1 0 0,0 0 0,0-1 0,0 1 0,1 0 0,-1-1 0,0-1 7,1 0-1,-1 0 0,0 0 0,0 0 0,0 0 0,0 0 1,-1-1-1,1 1 0,0 0 0,-1 0 0,1 0 0,-1 0 0,0 0 1,0 0-1,0 1 0,0-1 0,0 0 0,-2-2 0,-4-6 15,3 4 7,0 0 0,0 1 0,-1 0 0,0-1 0,0 2 0,0-1 0,-7-5 0,-19-16 561,26 24-420,-5 0-1,5 3 7,-3 4 1,6-3-139,-1 1 0,1 0 0,0-1 0,0 1 0,1 0 0,-1 0 0,1 0-1,-1 0 1,1 1 0,0-1 0,0 0 0,1 0 0,-2 5 0,-1 5 42,-1 4-28,1 0 1,0 1-1,1-1 0,1 26 1,6 69 58,-5-111-101,9 91 74,28 107 82,-18-115-99,20 136 76,-36-199-129,-1-12 1,-1 0 0,-1 0 0,0 0 0,-1 13 0,-2 18 28,-3 0 0,-11 44 0,17-82-32,-1 0-1,1 0 1,-1 0-1,0 0 0,0 0 1,1 0-1,-1-1 0,0 1 1,-1 0-1,1-1 1,-2 3-1,-2 2 3,-12 13 0,15-17-4,-1-1-1,1 1 1,0-1 0,-1 0-1,1 0 1,-1 0 0,-4 2-1,-22-1 2,-39-8-1112,32 1-4436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7352,'42'2'-36,"1"-2"0,69-7 0,-111 7 36,75-12-34,-12 1 32,-23 2 21,-1-2 1,71-29-1,-63 12-843,-2-2-3322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1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3504,'1'2'48,"3"4"12,-3-5 931,-3 0-858,-4 1 3,4 0 0,-1 4-3,2-5 110,0 1-122,-6 4 4,5-5 117,2 1-121,-1 6 4,0-7-113,1 0 0,-1 0 0,1 0 0,-1 0 0,1 0-1,-1 0 1,0 0 0,1 0 0,-1 0 0,0 0 0,0-1-1,1 1 1,-1 0 0,0-1 0,0 1 0,-1 0 0,-1 2 14,-2 3 65,1 1-1,0 0 1,1 0-1,0 0 0,0 0 1,0 1-1,1-1 0,-2 10 1,-3 36 408,6-42-461,-1 0 0,0 0 0,0-1 0,-1 1 0,-6 14-1,8-21-3,0 3 6,1-3 1,1 5 6,-1-5 2,0 5 10,2-5 17,3 4 12,-2-4 32,4 3 9,-4-4 6,3 1 1,-1 0 91,3-1-252,21-2 843,-27-1-637,0 1-139,-1 0 0,0 0 0,0 0 0,1 0 0,-1 0 0,0-1 0,1 1 0,-1-1-1,1 1 1,1 0 0,7-3-1252,2 0-4970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3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3056,'4'4'27,"-1"-1"0,2 0 1,-1 0-1,0 0 0,1 0 0,-1-1 0,1 1 1,0-1-1,-1-1 0,1 1 0,9 1 1,-9-1 11,-1 0 1,1 0-1,-1 0 1,1 1-1,-1-1 1,0 1-1,0 0 1,0 0-1,0 1 1,0-1-1,-1 1 1,0 0-1,5 6 1,-6-7 17,2 3-65,-4 16 368,0 15 191,0-36-351,0 4-3,0-5-165,0 1 1,0-1 0,1 0 0,-1 0 0,0 1 0,0-1-1,0 0 1,0 1 0,0-1 0,0 0 0,0 0 0,0 1-1,0-1 1,0 0 0,0 1 0,0-1 0,0 0-1,0 1 1,0-1 0,0 0 0,0 0 0,-1 1 0,1-1-1,0 0 1,0 0 0,0 1 0,0-1 0,0 0 0,-1 0-1,1 1 1,0-1 0,0 0 0,-2 3-66,-24 16 1070,25-17-1014,0-1 0,0 1 0,0 0 0,0 0 0,0 0 0,0-1 0,0 1 0,1 0 0,-1 0 0,1 0 0,-1 0 0,1 0 0,0 0 0,0 0 0,0 0 0,0 0 0,0 0 0,0 0 0,1 2 0,0 9 54,-3 31 7,2 188 71,3-184-124,-1-15-8,-2 50-1,-18 180 106,10-161-48,5-8-31,0-36-17,-4 119 204,7-168-219,1-6-4,-1 0 1,0-1-1,-1 1 0,1 0 0,0-1 0,-1 1 1,0-1-1,1 1 0,-1-1 0,0 1 0,0-1 1,-1 1-1,1-1 0,0 0 0,-1 0 0,1 0 1,-1 1-1,-2 0 0,3 1 59,0 3 8,0-5 413,-1-6-444,2 4-48,-1-1-1,1 1 1,-1 0 0,1 0-1,-1-1 1,1 1-1,0 0 1,-1-1 0,1 1-1,-1 0 1,1-1-1,0 1 1,-1-1-1,1 1 1,0-1 0,0 1-1,-1-1 1,1 1-1,0-1 1,0 1 0,0-1-1,-1 1 1,1-1-1,0 1 1,0-1 0,0 1-1,0-1 1,0 1-1,0-2 1,-1-3-3,-1-1-1,1 1 1,-1-1 0,-1 1-1,1 0 1,-1 0 0,0 0-1,0 0 1,-1 1 0,1-1-1,-1 1 1,0 0 0,0 0-1,0 0 1,-6-4 0,3 4-13,0-1 1,0 2 0,0-1-1,-1 1 1,0 0 0,1 0 0,-1 1-1,0 0 1,0 1 0,-11-2-1,-26 5-122,43-2 84,2-1-43,-4-1 177,1 14-721,7-9 592,1 0 0,0 0 0,0 0 0,7 2 0,-1 1 23,1 0 0,1-2 0,13 5 0,24 9-11,65 42-7,-113-59 42,-1 0 0,1 0 1,0 0-1,0 0 0,-1 0 0,1 1 0,-1-1 0,1 0 0,-1 1 0,0-1 0,2 2 0,2 4-1,17 19 1,6 14 1,-20-30 1,-7-8 24,1-2 6,5-2 12,-6 1-37,0 1 0,0-1 0,-1 0 1,1 1-1,0-1 0,-1 0 0,1 0 1,-1 0-1,1 1 0,0-1 0,-1 0 0,0 0 1,1 0-1,-1 0 0,0 0 0,1-1 1,0-1 7,9-16 90,-1 0 0,-1-1 0,0 0 1,-2 0-1,6-29 0,2-17 439,-14 64-426,7-2 192,-74 79-1411,36-42-4858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3592,'0'0'48,"4"5"-8,19 39 379,30 47 466,-45-73-761,1 0 1,17 24 0,-21-35-96,0-1 1,0 1 0,1-1 0,0-1 0,0 1 0,0-1-1,0 0 1,1 0 0,7 4 0,-11-9-22,-1-1-1,0 1 1,1 0 0,-1 0 0,0-1 0,1 0-1,-1 1 1,0-1 0,0 0 0,0 0 0,0 0-1,3-2 1,8-2 57,0-1 0,0 0 1,-1-1-1,0-1 0,0 0 0,-1 0 0,0-1 0,-1 0 0,1-1 1,-2 0-1,1-1 0,-2 0 0,13-21 0,-18 28-19,-2-1-1,1 1 1,0-1 0,-1 1-1,0-1 1,0 1 0,0-1-1,-1 0 1,1 0 0,-2-8-1,1 7-3,0 1 1,0 1-1,-1-1 1,0 1 0,0-1 0,0 1-1,0 0 1,-1-1 0,1 1-1,-1 0 1,0 0 0,-4-6-1,3 5-2,1 2-8,0 0 0,-1 1 0,1-1 0,-1 0 0,0 1 0,0-1 0,0 1 0,0 0 0,0 0 0,0 0 0,0 0 0,-1 1 0,1-1 0,-1 1 0,-4-1 0,3 0 3,-9-3 89,0 1 0,-1 0 0,0 1 0,1 1 1,-1 0-1,-28 1 0,39 1-108,-1 1-1,1-1 0,0 2 1,-1-1-1,1 0 1,0 1-1,0-1 1,0 1-1,0 0 1,1 1-1,-7 4 0,-27 29 25,30-28-33,1-2 1,1 1 1,0 0-1,1 0 0,-1 0 0,1 0 1,-4 10-1,4-7-3,1-5 1,1-1-1,0 1 1,0 0 0,0 0 0,-1 9 0,-1 0-1,-7 34 0,3 4 0,4 7-3,5-25-5,2-1 0,12 62 1,-12-80 1,8 21-6,-8-27 2,1-1 0,0 0 1,1 0-1,-1 0 0,2-1 1,-1 0-1,12 12 0,-10-14 2,-1 1-1,1-2 0,1 1 0,-1-1 0,1 0 0,0 0 0,-1-1 1,10 2-1,-15-4 4,1 0 0,-1 0 1,0-1-1,1 1 0,-1-1 1,1 1-1,-1-1 0,0 0 1,1 0-1,-1 0 0,1 0 1,-1-1-1,4 0 0,5-2 4,15-3 2,16-3-3,-24 3-277,-1 0-1,-1-1 1,27-15 0,2-3-5246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10 4664,'-13'-3'100,"0"1"-1,0 0 1,0 1 0,0 0 0,-1 1 0,-23 3 0,25-2-78,-25 8 90,-8 7 39,-45 24-1,78-34-137,-23 16 48,20-10-34,1 1 0,0 0 0,1 1 1,-12 17-1,17-21-21,-10 18 21,8-9-14,2-1 1,0 1-1,1 1 0,1-1 0,0 1 0,2 0 0,0 1 1,0 21-1,2-18 9,1 0 1,2 0 0,0 0-1,2 0 1,0 0 0,9 32-1,-9-50 5,1 0 0,-1-1 0,1 1 0,0-1 0,0 1 0,0-1 0,1 0 0,0 0 0,0-1-1,0 0 1,0 0 0,1 0 0,0 0 0,-1-1 0,1 0 0,13 4 0,-16-6 1,0 0 0,-1 0 0,1-1 0,0 0 0,0 1 0,0-1 0,0 0 0,0 0 0,0-1 1,0 1-1,0-1 0,0 1 0,0-1 0,0 0 0,-1 0 0,1 0 0,5-3 0,57-32 129,-49 23-123,22-26-1,-28 27-31,-2 1 1,13-22-1,-9 8-217,-2 0 0,0-1 0,7-32 0,3-12-4085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5472,'0'0'-88,"1"0"64,-1-1 0,0 1 0,1-1 0,-1 1 0,0 0 0,1-1 0,-1 1 0,1-1 0,-1 1 0,1 0 0,-1-1 0,1 1 0,-1 0 0,1 0 0,-1-1 0,1 1 0,0 0 0,-1 0 0,2 0 0,-1 9-4,-1-6 24,1 3-5,11 23 11,-4-9 22,22 37 0,-4-7 11,-22-39-30,8 24 51,23 153 184,-32-168-238,18 99 223,-18-104-165,0 0 0,2 0 0,-1-1 0,10 19 0,-7-18 39,-1 1-1,8 33 1,-9-35-38,6 19 63,-10-31-106,-1 0 0,1 0 1,-1 0-1,1 0 0,-1 0 0,0 0 0,0 0 1,0 0-1,0 0 0,-1 0 0,1 0 0,-1 0 1,0 2-1,-2 2 102,2-3 1,-2 3 7,2-4 8,1-1 83,0 4-413,-4-10 1701,4 2-1491,0 0 0,0 0-1,1 1 1,-1-1 0,1 0-1,-1 0 1,1 0 0,0 0 0,2-4-1,-2 5 3,6-33 162,2 1 1,2 1-1,1 0 1,21-41-1,15-24 442,-47 96-541,33-6 175,-19 6-241,0 1-1,0 0 1,-1 0 0,1 2-1,0-1 1,0 2 0,0 0-1,-1 1 1,1 1 0,-1 0-1,0 1 1,15 7 0,1 4-2,4 7-10,-24-13-20,-1 0 0,1 1 1,-2 0-1,1 0 0,9 18 0,28 66-97,-34-44-87,-10-48 162,3 3 8,-3-2 13,0 3 3,-2-6 6,2-2 2,0 0-9,-1 0 1,1-1-1,0 1 0,-1-1 0,1 1 0,-1-1 1,0 0-1,0 1 0,1-1 0,-1 0 1,1-4-1,2-1-999,5-7-4998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24 5024,'0'-1'-2,"-1"0"0,1-1 1,-1 1-1,1 0 0,-1 0 0,1-1 0,-1 1 1,0 0-1,0 0 0,0 0 0,1 0 1,-1 0-1,0 0 0,0 0 0,0 0 1,-1 0-1,1 0 0,0 1 0,0-1 0,0 0 1,-1 1-1,-1-1 0,1 0-4,0 1-1,0 0 1,0 0-1,0 0 0,0 1 1,0-1-1,0 0 1,0 1-1,0-1 1,0 1-1,0 0 1,0-1-1,-2 3 0,-7 3-24,1 0 0,1 1 0,-1 0 0,-8 10 0,14-14 28,-24 22-79,26-24 78,1 0 1,-1 1 0,1-1 0,-1 0 0,1 1 0,0-1 0,-1 1 0,1 0 0,0-1-1,0 1 1,-1 3 0,1-1 0,0 1 0,0 0 0,1 0 0,-1-1 0,1 1 0,1 8 0,-2 28 108,-2 0-1,-10 55 1,-4 50 149,16-129-186,0 1 0,2 0 1,0 0-1,1-1 0,5 24 0,-6-38-56,1 1 0,-1-1 0,1 0-1,-1 0 1,1 0 0,0-1 0,0 1-1,0 0 1,1-1 0,-1 1 0,1-1 0,-1 0-1,6 4 1,0-2 18,0 0 0,0 0 0,15 4 0,-22-7 5,17 0 117,-11-1-31,-4 0-67,0 0-1,0-1 1,-1 1-1,1-1 1,0 0-1,-1 0 1,1 0-1,0 0 1,-1 0-1,0 0 1,1-1-1,-1 1 1,0-1-1,1 0 0,-1 0 1,0 1-1,2-4 1,2-3 61,0 0-1,0 0 1,5-11 0,-6 11-58,-1 0 10,-1 1 1,1-1-1,-2 0 1,1 0-1,-1 0 0,0 0 1,1-13-1,-1 9-13,10-80 683,-6 37-380,2-1-77,-7 42-174,-1-1 0,-1 1 0,0-1 0,-1 1 0,0 0 0,-1 0 0,-6-15 0,7 22-19,-8-26 288,10 32-276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83 3144,'0'0'1075,"4"-1"-886,12-3-22,-14 3-141,1 1 1,-1-1-1,1 1 1,-1-1-1,1 1 1,-1 0-1,1 0 1,2 1-1,22-1 90,71-6-1,90-10 73,-141 14-150,75-5 75,-105 1-56,-15 5-38,0 0 0,0 1 0,0-1 0,-1 1 0,1-1-1,0 1 1,0 0 0,0-1 0,0 1 0,0 0 0,0 0 0,0 1 0,0-1-1,0 0 1,0 1 0,2 0 0,2 0 128,-25-5 153,-23-3-123,-96-2 179,79 11-265,-99 6 99,134-8-163,22 0-20,-13 3 15,10-1-24,5 2 9,8 1 30,12 0-31,2-8-3,2-1 2,-14 3 10,-1-1 0,1 0 0,-1 0 0,13-6 0,-19 6 17,3-4 5,-5 6-36,-1 0 0,0 0-1,0 0 1,0 0-1,0 0 1,0 0 0,0 0-1,0-1 1,0 1-1,0 0 1,0 0-1,0 0 1,0 0 0,0 0-1,0 0 1,0 0-1,0 0 1,0 0 0,0 0-1,0-1 1,0 1-1,0 0 1,0 0-1,0 0 1,0 0 0,0 0-1,0 0 1,0 0-1,0 0 1,0-1 0,0 1-1,0 0 1,0 0-1,0 0 1,0 0 0,0 0-1,0 0 1,0 0-1,0 0 1,0 0-1,0 0 1,0 0 0,0 0-1,-1-1 1,1 1-1,0 0 1,0 0 0,0 0-1,0 0 1,0 0-1,0 0 1,0 0-1,0 0 1,0 0 0,-1 0-1,1 0 1,-3-2 4,0 1 0,-1-1 0,1 1 0,0-1 1,-1 1-1,1 0 0,-1 0 0,0 1 0,1-1 0,-1 1 1,0 0-1,1 0 0,-1 0 0,0 0 0,1 0 0,-7 2 1,-13 3 22,-29 9 1,41-11-33,-39 12 23,25-8-10,-6 2 42,-40 17 1,69-25-27,-4 2 86,213-18 149,-136 8-160,163-21 372,-215 24-413,-14 3-22,0 0 1,0 0-1,0 0 1,1 1-1,6 0 1,-9-1 6,3-1-7,-34 9-10,-1-1 0,0-2-1,-32 2 1,41-5-23,-101 11 92,102-13-91,11-1-1,32-4-16,0 1 11,18-4 1,6 0 0,-8 2 0,-28 4 0,35-4 0,-35 7 0,-9 0-4,0 0 0,0 0 0,1 0 0,-1 0 1,0-1-1,0 1 0,5-2 0,-184 41-73,114-25 18,-74 17-180,134-31 222,7-11 8,5-1 10,3 4-106,0 0-1,22-9 1,-19 9-580,38-17-4355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6456,'0'15'27,"1"0"0,3 18 0,3 22 68,-4 83 35,-6-35 64,2-81-177,1-11 12,0-1 0,1 1 0,3 17 0,2 3 46,1 0 1,1-1-1,13 31 0,-16-52-55,-1-1 0,1 1 0,1-1-1,-1 0 1,2-1 0,-1 1-1,1-1 1,12 10 0,-17-16-32,1 0 0,-1 0 0,1 0 1,0 0-1,-1-1 0,1 1 0,0-1 0,0 1 1,-1-1-1,1 0 0,0 0 0,0-1 0,-1 1 1,1 0-1,0-1 0,0 0 0,2-1 0,3 1-558,25-5-3823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87 3952,'0'0'48,"-4"-1"-8,-12-4-13,12 4 67,-13-19 589,15 17-548,1 2 3,0 0-1,0 0 1,0-1-1,0 1 1,0 0 0,0 0-1,0 0 1,0 0-1,0 1 1,-1-1 0,1 0-1,0 0 1,-1 1-1,1-1 1,0 1 0,-1-1-1,-2 0 1,-6-1-21,8 1-10,-9 1 415,11-1-528,-1 1 90,-1 0 0,1 0 1,-1 0-1,1 0 0,-1-1 0,1 1 0,0-1 0,-1 1 0,1-1 0,0 1 1,-1-1-1,1 0 0,0 0 0,0 1 0,0-1 0,-2-1 0,2 0 474,1 0-550,0-4 1,0 5 214,0 1-229,-1 0 1,0 0 0,1 0 0,-1 0-1,0 0 1,1 0 0,-1 0 0,0 0-1,1 0 1,-1 0 0,0 0 0,1 0-1,-1-1 1,1 1 0,-1 0 0,0-1-1,3-1 2,-2 1 7,0 1 1,0-1-1,0 0 0,-1 1 0,1-1 0,0 1 1,0-1-1,-1 0 0,1 1 0,0-1 1,-1 1-1,1-1 0,-1 1 0,1 0 0,0-1 1,-1 1-1,1-1 0,-1 1 0,1 0 1,-1-1-1,0 1 0,-1-2 234,4 4-203,1 4-29,0 1 0,0-1 0,-1 0 0,1 1 0,-1-1 0,-1 1 0,1 0 0,0 7 1,1 5 1,6 30-4,-2 5-3,-3 6 0,-4-25-1,0-17 0,1 1 0,0-1 0,2 0 0,0 0 0,1 0 0,12 35 0,-5-18 1,-6-5 1,0 4 7,-5-32 0,1 0 82,-1 0 0,1 0 0,-1 1 0,0-1 0,0 0 0,0 0 0,0 1 0,0-1 0,0 3 0,-8-11 718,8 5-753,0-1-1,-1 1 0,1 0 0,0 0 0,0 0 1,0 0-1,0-1 0,0 1 0,0 0 1,1 0-1,-1 0 0,0 0 0,1 0 0,-1-1 1,1 0-1,9-23-1639,2-6-6335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0 728,'0'0'568,"0"12"-144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4664,'2'0'-32,"4"-2"-1,-3 0-6,15-9 66,-2 0 1,18-16-1,-26 20 117,2-1-1,-1 1 1,1 0-1,0 1 1,0 0-1,17-6 0,5 3 104,-1 1-1,36-4 0,-8 2-77,-52 8-142,0 1-1,0 0 0,1 0 1,-1 1-1,0 0 0,1 0 1,12 3-1,16 1 58,-21-2-60,12-1 86,0 3 0,0 0 0,36 11 0,-37-6 199,42 21 1,-56-23-215,1 0 0,-1 0 0,0 2 0,-1-1 0,13 13 0,-20-16-57,0 0 0,0 1 0,0-1 0,-1 1 0,0 0 0,0 0 0,0 0 0,2 7 0,-2-4-10,-2-5-7,1 1 0,-1 0 0,0-1 0,0 1 0,-1 0 0,0-1 0,0 1 0,0 0 1,0 0-1,0 0 0,-1-1 0,-2 10 0,1-9-3,-2 12 39,-2 1 1,0-1-1,-1-1 1,0 0-1,-2 0 0,-14 22 1,19-32-51,-2 3 21,0 1 1,-1-2-1,0 1 0,-1-1 1,1 0-1,-2 0 0,1-1 1,-13 8-1,2-4 45,-1-1 1,0-1-1,-27 9 0,39-15-47,0 2 0,0-1 0,-10 8 0,-26 14 94,37-23-82,0 0 0,0-1 0,0 0 0,-14 1 0,19-2-32,-1-1 1,1 0-1,-1 0 0,1 0 1,-1 0-1,1 0 1,0 0-1,-1-1 0,1 1 1,-1-1-1,1 0 1,0 0-1,0 0 0,-1 0 1,1 0-1,-4-3 1,-21-22 10,2 6-1282,2 4-4995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4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22 4848,'-20'1'0,"18"-2"0,-23-4 0,9 2 54,-1 0 1,0 1 0,0 1-1,-30 2 1,36 1-23,0-1 1,0 2-1,0 0 0,0 0 1,1 1-1,-1 0 0,1 1 1,-12 7-1,7-2 23,1 0 0,0 0 1,1 2-1,0 0 0,0 0 0,-18 26 0,21-27-41,7-8 0,0 0 0,0 1-1,1-1 1,-1 1-1,1 0 1,0-1 0,-3 9-1,-2 5 36,0 0-1,2 0 0,0 1 1,1 0-1,0 0 0,-1 26 1,5-42-34,1 0 1,-1 0 0,0 0-1,0 0 1,1 0-1,-1 0 1,1-1 0,0 1-1,0 0 1,-1 0-1,1 0 1,0-1-1,0 1 1,1 0 0,-1-1-1,0 1 1,0-1-1,1 0 1,-1 1 0,1-1-1,0 0 1,-1 0-1,1 0 1,0 0-1,-1 0 1,1 0 0,0 0-1,0-1 1,0 1-1,0-1 1,0 1 0,0-1-1,0 0 1,-1 0-1,1 1 1,3-2 0,5 2 12,1-2 0,-1 1 1,1-1-1,15-4 1,-22 4-24,4-1 23,1-1 0,-1 1-1,0-1 1,0-1 0,0 0 0,-1 0 0,1 0 0,-1-1 0,12-10-1,-11 8 3,6-6 151,-3-3-63,-1 0 0,-1-1 0,0-1 0,10-30-1,-17 43-111,0-1 29,0 0 1,0-1-1,-1 1 0,0 0 0,0 0 0,0-1 0,-1 1 0,0-1 0,0 1 0,0-1 0,-1 1 1,0 0-1,-3-9 0,2 5 19,1 7-28,1 0 0,-1 1-1,0-1 1,0 0-1,0 1 1,0-1-1,0 1 1,-1-1 0,1 1-1,-1 0 1,1-1-1,-1 1 1,0 0 0,0 0-1,-4-3 1,2 2 34,3 1-45,0 1 0,-1 0 1,1 0-1,-1 0 0,1 0 1,-1 0-1,1 0 0,-1 0 1,0 0-1,1 1 0,-1-1 1,0 1-1,1-1 0,-1 1 1,-3 0-1,-8 2 106,13-2-119,-1 1 0,1-1 0,-1 0 0,0 0 0,0 1 0,1-1 0,-1 0 0,0 0 0,1 0 0,-1 0 0,0 0 0,0 0 0,1 0 0,-1 0 0,0 0 0,0 0 0,1 0 0,-2-1 0,1 1-24,1 0 1,-1-1 0,1 1-1,-1 0 1,1 0 0,0-1 0,-1 1-1,1-1 1,-1 1 0,1 0-1,0-1 1,-1 1 0,1-1-1,0 1 1,-1-1 0,1 1-1,0-1 1,0 1 0,0-1 0,-1 1-1,1-1 1,0 0 0,0 1-1,0-1 1,0 1 0,0-1-1,0 1 1,0-1 0,0 1-1,0-1 1,0 0 0,1 1-1,-1-1 1,0 1 0,0-1 0,1 0-1,-1 0-275,3-15-5249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2784,'10'20'0,"-3"-7"-3,-5-9-9,3 5 6,1-1 16,-3-5 26,4 2 22,-5-4-36,0 1 1,1-1 0,-1 0 0,0 0-1,1 0 1,-1 0 0,0-1 0,5 2-1,11 2 219,73 21 1735,-85-23-1915,-1 0 1,0 1-1,0-1 0,0 1 0,0 0 1,-1 0-1,1 1 0,-1-1 1,0 1-1,0 0 0,0 0 1,0 1-1,-1-1 0,1 1 1,-1 0-1,0-1 0,-1 1 1,1 1-1,-1-1 0,2 8 1,-1-4-30,4 35 169,-4 90 978,-3-132-847,0-6-259,1-11-43,1 0-1,0 1 1,1-1-1,1 1 1,0 0-1,7-17 1,9-13 10,-10 23-12,2 1 0,0 1 0,27-33 0,-34 45 14,-4 5-44,0 1-1,0 0 1,0 0-1,0-1 1,0 1 0,0 0-1,0 0 1,0 0 0,0 0-1,0 0 1,2-1 0,1 1 72,-1 0 0,0-1 1,1 1-1,-1 1 1,1-1-1,0 1 1,-1-1-1,1 1 1,4 0-1,-7 0 109,16 4 156,-9 3-197,0-1-98,-1-1 0,0 1 0,-1 0 0,1 1 0,-1 0 0,-1 0-1,1 0 1,-1 0 0,8 16 0,-10-15-28,-2 0-6,-1 7 0,0-4-1,5-2-3,6-4-1242,1 0-4960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7712,'0'12'-206,"0"0"178,1-1 0,1 0 0,3 17-1,-2-14 7,0 0-1,0 21 0,-3 11-13,-9 90-33,8-118-76,1-1 0,1 1 1,1-1-1,1 0 0,6 27 1,-6-35-3936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2520,'28'23'5,"-21"-12"-2,-4-4-2,1-1 1,-1-1 0,-1 1 0,1 0 0,-1-1 0,0 1-1,0 1 1,0-1 0,0 11 0,0-7 4,3 11 24,0 1 1,-2 0-1,0 1 1,-2 36-1,3 175 514,-6-188-373,0-21 81,2 46 1,1-59-99,2 0 1,0 1 0,0-1-1,7 14 1,-1-3 139,-9-22-296,0 0 0,0 0 1,1 0-1,-1-1 1,1 1-1,-1 0 1,1 0-1,-1-1 0,1 1 1,0 0-1,-1-1 1,1 1-1,0 0 1,-1-1-1,1 1 1,0-1-1,0 1 0,-1-1 1,1 0-1,0 1 1,0-1-1,0 0 1,0 0-1,1 1 0,-1-1-201,13 5-2737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72 6640,'0'0'9,"1"2"7,2 4 21,-4-5 62,-5-3 29,5 1 39,-1 2 24,1-1-158,1 0 0,0 0-1,0 1 1,0-1 0,0 0-1,-1 0 1,1 0 0,0 0-1,0 0 1,0 0 0,-1 0 0,1 0-1,0 0 1,0 0 0,0 1-1,0-1 1,0 0 0,-1 0-1,1 0 1,0 0 0,0 0 0,0 1-1,0-1 1,0 0 0,0 0-1,0 0 1,0 0 0,-1 1-1,1-1 1,0 0 0,0 0 0,0 0-1,0 1 1,0-1 0,0 0-1,0 0 1,1 1 3,0 0 0,0 0 0,0 0 0,0-1 0,0 1 0,0 0 0,0-1 0,0 1 0,0-1 0,0 1 1,0-1-1,0 0 0,0 1 0,0-1 0,0 0 0,1 0 0,-1 0 0,0 0 0,0 0 0,0 0 0,0 0 0,2 0 0,37-9 314,-25 4-201,150-47 954,-117 45-811,-30 5-79,0 0-1,28-9 0,-40 10-144,-1 0 0,1 0 1,0 0-1,-1 1 0,1 0 0,0 0 0,0 1 0,10 1 1,29 2-1527,-36-4-5955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62 239 6192,'-2'-1'72,"-5"-5"12,7 3 49,7-3 12,-4 4-107,1 0 0,-1 0 0,0 0 0,0 1 0,1-1 0,-1 1 0,1 0 0,-1 0 0,1 0 0,-1 1 0,7-1-1,-2 0 22,-1 1 0,1 0-1,-1 1 1,0 0-1,10 2 1,10 4 7,0 1 1,-1 1-1,26 13 0,0 5-27,-28-15-32,-23-11-7,0-1 0,-1 0 0,1 0 0,0 1 0,-1-1 0,1 0 0,0 0 0,0 0 0,0 0 0,-1 0 0,1 0 0,0 0 0,0 0 0,-1 0 0,1 0 0,1-1 0,1 0 6,-1 0 0,1 0 0,0 0 0,-1 0 0,1-1 0,-1 0 0,0 1 0,1-1 0,-1 0 0,0 0 0,0 0 1,0 0-1,0 0 0,0-1 0,-1 1 0,4-6 0,-4 4 18,1-1-1,-1 1 1,1-1-1,-1 1 1,-1-1 0,1 0-1,-1 0 1,1 1 0,-2-10-1,-1 2 26,0 1 0,0 0-1,-1-1 1,0 1 0,-1 0-1,-1 0 1,0 1-1,-10-16 1,10 18 13,-1 1 1,0-1-1,0 2 0,-1-1 1,0 1-1,0 0 0,-15-9 1,9 9-8,0 0 1,0 1 0,-22-6-1,33 11-43,-1-1 0,1 1-1,-1 0 1,1 1 0,-1-1 0,1 0-1,0 1 1,-1-1 0,1 1-1,-1 0 1,1 0 0,0 0-1,-4 2 1,6-3-10,-5 3 7,0 0 0,0 0 1,0 0-1,1 1 1,0 0-1,0 0 0,0 0 1,0 0-1,-4 6 0,-5 9 17,-16 31-1,-26 68 1,49-103-16,0 0-1,-8 29 1,8-17-5,-15 59-1,9-17-4,9-22 0,3-38 1,0-5-2,0 0 1,0 0-1,0 0 1,1 0 0,-1 0-1,1 0 1,2 6-1,0-5 1,-1-1-1,1 0 1,-1 0-1,1 0 1,0 0-1,1-1 1,-1 1-1,1-1 1,-1 0-1,8 5 1,15 7 0,12 2 0,7-2 0,3-6 1,-2-6 4,-4-7-3,-14-3-339,33-11-1,-52 15-110,49-16-5165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16 5112,'-14'-4'12,"0"0"1,-1 1-1,1 1 0,-1 1 1,1 0-1,-31 2 1,33-2-12,9 1-1,0 0 1,0 0 0,-1 0 0,1 0 0,0 0 0,0 1-1,0-1 1,0 1 0,-5 2 0,-3 1 4,0 1-1,0 0 1,0 1 0,1 0-1,0 0 1,0 1 0,-17 15-1,-1 10 0,18-16 3,-9 30 0,-2 16-5,14-38 15,2 1 0,0 0-1,1 1 1,2-1 0,0 40-1,8-42 105,-5-20-90,1 0 1,-1 1-1,0-1 1,0 0-1,-1 1 1,1-1-1,-1 1 1,1 3-1,-1-6-22,0 0 1,1-1-1,-1 1 0,1 0 0,-1 0 1,1 0-1,-1 0 0,1-1 0,-1 1 0,1 0 1,0-1-1,-1 1 0,1 0 0,0-1 1,0 1-1,-1-1 0,1 1 0,0-1 0,0 1 1,0-1-1,0 0 0,0 1 0,-1-1 1,1 0-1,0 0 0,0 0 0,0 1 1,0-1-1,0 0 0,0 0 0,0-1 0,0 1 1,0 0-1,0 0 0,0 0 0,0-1 1,1 1-1,93-37-625,-28 10-2864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7088,'0'-1'0,"-1"1"0,1 0 0,-1 0 0,1 0 0,-1-1 0,0 1 0,1 0 0,-1 0 0,1 0 0,-1 0 1,0 0-1,1 0 0,-1 0 0,1 1 0,-1-1 0,0 0 0,1 0 0,-2 1 0,9 14 12,0-1-1,1 0 1,0 0-1,1 0 0,1-1 1,0 0-1,0-1 1,2 0-1,14 12 1,-14-17 9,28 7 4,21-1-19,-47-11-9,0-1 1,0 0-1,0-1 1,0 0 0,14-3-1,2-3-113,47-15 0,27-11-165,-102 31 242,13 1-5,-13 0 43,-1 0 0,0 1 0,0-1 1,0 1-1,0-1 0,0 0 0,0 1 0,0 0 0,0-1 0,0 1 0,0 0 0,0-1 0,0 1 0,0 0 1,-1 0-1,1 0 0,0 0 0,-1 0 0,2 1 0,2 3-1,24 38 2,-15-16 5,-2 2-1,13 44 0,-18-44 31,13 135 34,-17-129 45,0 241 454,2-173-288,10 72-2,-10-139-84,-1-14-100,3 26 104,18 67-1,0-25 116,-23-88-270,0 1 0,0 0-1,0 0 1,0 0 0,1-1-1,-1 1 1,1 0 0,-1-1 0,1 0-1,0 1 1,0-1 0,4 4-1,-2-3 13,-2-2-23,-1 0 1,1 0 0,-1 0-1,1 0 1,0 0-1,0-1 1,0 1 0,-1-1-1,1 1 1,0-1-1,0 0 1,0 0 0,0 0-1,0 0 1,0 0-1,-1 0 1,4-1 0,-3 1 5,5-4 189,-1-4-166,0 1 0,-1-1 0,0-1 0,6-12 0,-6 4 107,-3-16-52,-1-44 0,-7 51 12,-54-118 47,42 116-95,-100-99 24,92 107-64,-4-2-21,-11-5 8,2-3-1,-55-52 0,94 82-25,-1 0-1,1-1 0,0 1 1,0 0-1,-1 0 1,1 0-1,0-1 0,0 1 1,0 0-1,0 0 1,-1 0-1,1-1 0,0 1 1,0 0-1,0 0 0,0-1 1,0 1-1,0 0 1,0 0-1,-1-1 0,1 1 1,0 0-1,0-1 1,0 1-1,0 0 0,0 0 1,0-1-1,0 1 0,0 0 1,1-1-1,-1 1 1,0 0-1,0 0 0,0-1 1,0 1-1,0 0 1,0-1-1,4-4 2,-1-1 1,1 1-1,0 0 1,0 0-1,0 1 0,0-1 1,1 1-1,0 0 1,5-4-1,9-5 1,0 1 0,0 0 0,1 2 0,28-11 0,-25 11-1,56-23 21,-44 19-19,81-35 7,-24 12-5,21-14-3,-2-2 2,-10 3-3,-24 10-2,-28 10 0,0-2 0,-49 32 0,1-1 0,-1 1 0,1 0 0,-1-1 0,0 1 0,1 0 0,-1-1 0,1 1 0,-1 0 0,1-1 0,-1 1 0,1 0 0,-1 0 0,1 0 0,0 0 0,-1-1 0,1 1 0,-1 0 0,1 0 0,-1 0 0,1 0 0,0 0 0,-1 0 0,1 0 0,-1 1 0,1-1 0,-1 0 0,1 0 0,0 1 0,3 9 0,-4-7 0,7 39 0,-2 118-7,-2-2 4,-3-139-2,6 36-1,-2-31 4,-3-1 1,0-15-2,0 0 0,0 0 0,0 0 0,5 13 0,3 10-10,1-1 1,1-1-1,2 0 1,16 28-1,-21-49-71,-12-23 28,-14-14-1325,-2 1-5492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4664,'9'0'1,"-8"1"0,-1-1 0,1 1 1,-1 0-1,1 0 0,-1 0 0,1-1 0,-1 1 0,1 0 0,-1 0 0,0 0 0,1 0 1,-1 0-1,0 0 0,0 0 0,0 0 0,1 1 0,-1-2 0,27 190 262,-17-122-179,31 107 171,-21-104-133,40 114 171,-55-169-277,5 39 91,2 84 268,-6-8 87,-6-117-218,0-14-241,0 0 1,0 0 0,0 0 0,0 0-1,0 0 1,0 0 0,0 0 0,0 0 0,0 0-1,0 0 1,0 0 0,0 0 0,0 0-1,0 0 1,0 0 0,0 0 0,0 0-1,0 0 1,0 0 0,0 0 0,0 0-1,0 0 1,0 0 0,-1 0 0,1 0 0,0 0-1,0 0 1,0 0 0,0 0 0,0 0-1,0 0 1,0 0 0,0 0 0,0 0-1,0 0 1,0 0 0,0 0 0,-7-28 76,-8-46-87,9 41 30,3 20-19,1 1 0,0-1 0,1 0 0,1 0 0,0-16 0,9-107 21,-5 110-10,-1 11-6,0 0-4,0 1 1,0 0 0,2 0-1,0 0 1,0 1 0,13-23-1,-9 22 3,1 0-1,1 1 1,0 0-1,0 1 1,15-12-1,-18 18-4,-3 2 1,0 1-1,0 0 1,1 0 0,-1 0 0,1 0-1,-1 1 1,1 0 0,0 0 0,11-2-1,-16 4-1,0 0-1,0 0 0,0 0 0,0 0 0,0 0 0,-1 1 1,1-1-1,0 0 0,0 1 0,0-1 0,0 0 0,0 1 0,0-1 1,-1 1-1,1-1 0,1 1 0,2 2 2,3 0 0,-4-2 0,-1 1 0,1-1 0,-1 0 0,0 1 0,0-1 0,0 1 0,1 0 0,-1 0 0,-1 0 0,3 2 0,14 16 24,20 32 1,-28-31 52,-7-14-59,6 13 12,-2 0-1,-1 0 1,0 1-1,5 41 1,-10-57-20,4 37 49,-1 53 0,-4-85-44,0 7-4,0-1 1,1 1-1,6 24 1,-7-40-15,0 0 0,0 0 1,0 0-1,0 0 0,0 0 0,1 0 0,-1 0 0,0 0 1,1 0-1,-1-1 0,1 1 0,-1 0 0,1 0 0,-1-1 0,1 1 1,-1 0-1,1 0 0,0-1 0,0 1 0,0 0 0,7-3 0,-7 1 0,19-9-912,1-2-3648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123 149 6728,'0'0'-7,"-1"0"0,0 0 0,0 0 0,0 1 0,0-1 0,0 0 0,0 0 0,0 1 0,0-1 0,1 1 0,-1-1 0,0 1 0,0-1 0,1 1 0,-1-1 0,0 1 0,0 0 0,1-1 1,-1 1-1,1 0 0,-1 0 0,0 1 0,-9 22-132,5-9 152,-18 36-23,7-12 10,15-37 0,-13 46 0,3-10 0,0 2 0,2 10 0,4 10 1,7 130 71,4-123 0,-3-37 102,2-1-1,0 1 1,12 34 0,-16-59-144,0-4-6,-1 1 0,1-1 0,-1 0 0,0 0 1,1 1-1,0-1 0,-1 0 0,1 0 0,0 0 0,0 0 0,0 0 0,-1 0 1,1 0-1,2 1 0,0 1 161,4 2-1,-3-4-25,5-3-7,-3-1-86,0 1 0,0-1-1,0 0 1,0-1 0,0 1 0,-1-1 0,1 0 0,-1 0 0,0-1 0,0 0 0,6-7-1,-8 7-39,1-1-1,-1 1 0,0 0 1,0-1-1,-1 1 1,1-1-1,-1 0 0,-1 0 1,1 0-1,0-6 0,1-6 8,-2 0 0,1-17 0,-5-22 7,-5-109 86,8 101-27,-11-80 382,9 124-354,1 8-4,0 0 1,1 0-1,1 0 1,0 0-1,0 0 1,4-13-1,28-97 468,-31 119-610,-1-1 1,1 1 0,0-1-1,0 1 1,1 0-1,-1 0 1,1 0 0,0 0-1,0 1 1,0-1 0,0 1-1,1-1 1,4-2 0,2-3-895,20-19-6253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1:03:5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2 992,'-4'2'7,"-13"9"-2,13-8 15,1-3 0,0-1 131,-1 1 0,1-1 0,0 0 0,-1 0 0,1 0 0,0-1 0,0 1 0,0-1 0,0 0 0,-5-4 3087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2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1624,'0'0'32,"31"2"0,-12 4-24,4-2 0,8 1-8,0-1-800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37 6552,'-6'-2'112,"-12"-5"28,0 0 1,0 2-1,0 0 1,-1 1-1,1 1 0,-1 1 1,0 1-1,-23 0 1,-98 5 269,83 0-221,-87 19-1,113-18-158,-12 4 98,-150 46 51,162-43-79,-91 43 32,106-44-71,11-6-52,0 0 0,1 0 1,0 0-1,0 1 0,1-1 0,-1 1 0,1 0 1,-3 10-1,5-16-8,1 1-1,0-1 1,0 1 0,0-1 0,0 1 0,-1-1-1,1 0 1,0 1 0,0-1 0,0 1 0,0-1 0,0 1-1,0-1 1,0 1 0,1-1 0,-1 1 0,0-1-1,0 0 1,0 1 0,0-1 0,0 1 0,1-1 0,-1 0-1,0 1 1,1 0 0,0 0 1,1 3 0,0 0 0,1 0 0,0 0 0,0-1 0,0 1 0,0-1 0,0 1 0,1-1 0,-1 0 0,1-1 0,0 1 1,0-1-1,0 1 0,0-1 0,0 0 0,1-1 0,5 3 0,47 13 4,29 2-3,7 0 2,-4 1-3,-16 1-2,-24 0 0,-42-18 0,-5-2 0,-1 0 0,1 0 0,0 0 0,0 0 0,0 0 0,-1 0 0,1 0 0,0 0 0,-1 1 1,1-1-1,-1 1 0,0-1 0,0 1 0,1-1 0,0 4 0,-2-5 0,0 0 0,0 0 1,0 0-1,0 0 0,0 1 0,0-1 0,0 0 0,0 0 0,0 0 1,0 0-1,0 0 0,0 0 0,0 1 0,0-1 0,0 0 1,0 0-1,0 0 0,0 0 0,0 0 0,0 0 0,0 1 0,0-1 1,-1 0-1,1 0 0,0 0 0,0 0 0,0 0 0,0 0 0,0 0 1,0 0-1,0 0 0,-1 0 0,1 1 0,0-1 0,0 0 1,0 0-1,0 0 0,0 0 0,0 0 0,-1 0 0,1 0 0,0 0 1,0 0-1,0 0 0,0 0 0,0 0 0,-1 0 0,1 0 1,0 0-1,0 0 0,0-1 0,-24 9 9,-32 6-1,49-12-5,-153 22 55,132-21-51,10 0 13,0-1-1,-25-1 1,19-2-12,5 2-2,-40-4 35,2-4 5,57 7-45,0 0-1,-1 0 1,1 0-1,0 0 1,0 0-1,0 0 1,0 0-1,0 0 1,0 0-1,0 0 1,0 0-1,-1 0 1,1 0-1,0 0 1,0 0-1,0 0 1,0 0-1,0 0 1,0 0-1,0 0 1,0 0-1,-1 0 1,1 0-1,0 0 1,0-1-1,0 1 1,0 0-1,0 0 1,0 0-1,0 0 1,0 0-1,0 0 1,0 0-1,0 0 1,0 0-1,-1 0 1,1 0-1,0-1 1,0 1-1,0 0 1,0 0-1,0 0 1,0 0-1,0 0 1,0 0-1,0 0 1,0 0-1,0-1 1,0 1-1,0 0 1,0 0-1,0 0 1,0 0-1,0 0 1,0 0-1,0 0 1,0 0-1,0-1 1,1 1-1,-1 0 1,0 0-1,0 0 1,0 0-1,0 0 1,0 0-1,0 0 1,0 0 0,0 0-1,2-5-27,1 1 1,-1 0-1,1 0 0,0 0 1,0 0-1,0 0 0,1 1 0,-1-1 1,1 1-1,7-5 0,6-6-783,33-29-4943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919 113 10040,'-2'1'104,"-2"-1"-73,1 0 1,-1 1 0,1-1 0,-1-1-1,1 1 1,-1 0 0,1-1 0,-1 0-1,1 0 1,-1 0 0,1 0-1,0 0 1,-5-3 0,-11-4 1,-69-20 179,-74-16 24,126 37 31,-166-9 109,196 15-320,-1 1 0,1 1 0,-1-1 0,-8 2 0,-36 10 136,-80 27 1,128-38-158,-1 1 0,1-1 1,0 1-1,-1 0 0,1 0 0,-5 4 1,-13 12 44,1 1 0,1 0 0,-18 24 0,36-42-73,0 0 1,0 1-1,0-1 1,0 0 0,1 0-1,-1 0 1,1 1-1,-1-1 1,1 0-1,-1 1 1,1-1 0,0 1-1,-1-1 1,1 0-1,0 3 1,0 14 21,1 0 0,0 0 0,1-1 0,1 1 0,6 20 1,-8-36-21,-1 0 0,1 0 1,0 0-1,0 0 0,0 0 1,0 0-1,0-1 0,0 1 1,0 0-1,1-1 0,-1 1 1,2 1-1,-3-3-9,15 16 63,30 26-1,35 12-32,-75-51-27,-1 0 0,0-1 0,1 0 0,0 0 0,-1 0 0,7 2 0,93 24 22,-72-22-23,1-2 0,41 1 0,-20-7-406,1-2 0,-1-3 0,101-26 0,13-8-7676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 8344,'-16'29'13,"9"-16"62,-1 0 0,0-1 0,-18 21 0,16-20 44,-5 5-18,0 0 0,0-1 0,-2-1 0,-30 23 0,-156 100 532,186-127-612,13-9-15,-1 0 1,1 0-1,0 0 1,0 1-1,0-1 1,0 1-1,1 0 1,-4 5-1,-14 20 39,20-27-44,0 0 0,0 0-1,0 0 1,0 0 0,0 0-1,1 0 1,-1 0 0,1 0-1,-1 0 1,1 0 0,0 0-1,0 0 1,0 2 0,0-2-1,1-1 0,-1 1 0,1 0 0,-1-1 0,1 1 0,0-1 0,0 0 0,0 1 0,0-1 0,0 0 0,0 1 0,0-1 0,0 0 0,0 0 0,0 0 0,1 0 0,2 2 0,21 8-2,-21-9 1,12 0-11,15-4 3,45-9 1,-51 3-31,108-56-14,-61 24-49,49-30 41,-68 33 33,-10-2 23,-32 26 4,24-23 3,-26 29 6,-11 29 20,-10 23 7,-4 39-2,16-67-25,9 24 4,-7-36-12,-1-1 1,1 1-1,1 0 0,-1-1 1,1 0-1,0 0 0,5 7 1,-3-6-1,2-1-1,-1 1 1,0-1 0,1 0 0,0 0 0,0-1 0,0 0 0,0 0 0,1-1-1,7 2 1,5-2-6,2-5-284,0-1 0,-1-1 1,31-10-1,12-9-5463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6552,'0'0'0,"1"-6"16,0 0-1,1 0 1,-1 1 0,1-1 0,5-8-1,-6 13 140,-1 0-145,0 1 0,0 0 0,0 0 0,1-1 0,-1 1 0,0 0 0,0 0 0,1-1 0,-1 1 0,0 0 0,1 0 0,-1 0 0,0 0 0,0 0-1,1-1 1,-1 1 0,0 0 0,1 0 0,-1 0 0,0 0 0,1 0 0,-1 0 0,0 0 0,1 0 0,-1 0 0,0 0 0,1 0 0,-1 0 0,0 0 0,1 1 0,-1-1 0,0 0 0,0 0 0,1 0 0,-1 0 0,0 1-1,1-1 1,-1 0 0,0 0 0,0 0 0,1 1 0,-1-1 0,0 0 0,0 0 0,0 1 0,0-1 0,1 1 0,12 11 216,65 77 354,-64-73-478,-1 1 1,-1 0-1,16 30 0,-20-32 4,-2-4-2,-1-1 3,1 0-1,1 0 1,0-1 0,0 0-1,11 10 1,-16-16 525,-3-7-344,-22-72 224,17 52-337,1 1 0,1-1 1,-1-27-1,4 38-139,1 6 10,1 0 1,-1 1-1,1-1 1,3-11-1,3-15 185,1 1 0,15-36 0,-23 67-225,1 1 0,-1 0 0,0 0 0,1 0 0,-1 0 0,0 0 0,1 0 0,-1 0 0,0 0 0,1 0 0,-1 0 0,1 0 0,-1 0-1,0 0 1,1 0 0,-1 0 0,0 0 0,1 0 0,-1 1 0,0-1 0,1 0 0,-1 0 0,0 0 0,1 1 0,-1-1 0,0 0 0,0 0 0,1 1 0,-1-1 0,0 0 0,0 0-1,1 1 1,-1-1 0,0 0 0,0 1 0,0 0 0,1-1 1,11 18 23,-1 1 0,-1 1 0,10 25 0,-8-3-14,-8-24-12,12 29-1,-13-41-4,0-1 1,0 0 0,0 0 0,1 0-1,0-1 1,0 1 0,0-1 0,1 0 0,-1 0-1,1 0 1,7 4 0,-11-7-1,0-1 0,0 1 0,0 0 0,1-1 0,-1 1 0,0-1 0,0 0 1,0 1-1,1-1 0,-1 0 0,0 0 0,2 0 0,33 3-8,61-4 1,-61-4-32,175-47-43,-166 35-89,193-102-89,-192 90-38,160-130-130,-171 127 50,103-114-121,-117 118 247,-19 25 227,8-15-27,0 1 1,-1-2-1,-1 1 0,-1-2 0,-1 1 0,0 0 1,3-26-1,5-67-101,-16 97 108,2 13 43,-1 0 0,0 0 0,0 0 0,0 0 0,0 0 0,-1 0 0,1 0 0,0 1 0,-1-1 0,1 0 0,-1 1 1,0-1-1,1 1 0,-1 0 0,0-1 0,0 1 0,0 0 0,0 0 0,-4-1 0,6 2 3,-1 0-1,1-1 1,-1 1-1,1 0 1,-1 0-1,1 0 1,-1 0-1,1 0 1,-1 0-1,1 0 1,-1 0-1,1 0 1,-1 1-1,1-1 1,0 0-1,-1 0 1,1 0-1,-1 0 1,1 1-1,-1-1 1,1 0-1,0 0 1,-1 1-1,-35 23-7,25-13 8,0 0-1,-14 18 1,-3 12 1,-33 60 0,48-67 13,-34 180 4,43-165-4,15 189 3,-3-192-9,53 194 8,-46-191-9,20 65-1,2 5-3,-11-22 2,-22-78-4,3 37 0,-7-47-1,0 0 0,0 0 0,-1-1 0,-3 15 0,3-19 0,0 0 0,0-1 0,0 1 0,-1-1 0,1 1 0,-1-1 0,0 1 0,0-1 0,0 0 0,-4 4 0,3-5 19,0 1 1,1-1 0,-1 0-1,0 0 1,0-1 0,0 1-1,-1-1 1,1 1 0,0-1-1,-1 0 1,1 0 0,0-1-1,-7 2 1,-3-2-284,0 0 0,-17-1 1,18 0-360,-67-5-5070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1370 7088,'11'-20'15,"-10"18"-8,0-1 1,1 0-1,-1 1 1,1-1-1,0 1 1,0-1-1,-1 1 1,2 0-1,-1 0 1,3-3-1,14-10 43,0 0 1,29-16-1,-18 17 81,-1 1 1,2 1-1,39-11 1,-44 16-78,12-5 206,166-51 86,-162 50-171,186-56 53,-181 53-160,62-31 4,-81 33-67,-1-1 0,30-23 0,-25 12-216,-1-1-1,-1-2 1,-2-2 0,40-55 0,21-31-5069</inkml:trace>
  <inkml:trace contextRef="#ctx0" brushRef="#br0" timeOffset="1">1571 125 4760,'6'-13'3,"-3"5"6,0 0 0,-1-1 1,3-14-1,5-32 38,-10 55-47,0 0 1,0 0 0,0 0-1,0 0 1,1 0 0,-1-1-1,0 1 1,0 0 0,0 0-1,0 0 1,0 0 0,0 0 0,0 0-1,0-1 1,0 1 0,0 0-1,0 0 1,0 0 0,0 0-1,0 0 1,0-1 0,0 1-1,-1 0 1,1 0 0,0 0 0,0 0-1,0 0 1,0 0 0,0 0-1,0-1 1,0 1 0,0 0-1,0 0 1,0 0 0,-1 0-1,1 0 1,0 0 0,0 0 0,0 0-1,0 0 1,0 0 0,0 0-1,-1 0 1,1-1 0,0 1-1,0 0 1,0 0 0,0 0-1,-1 0 1,-4-1 5,0 0 0,0 0 0,-1 1 1,1 0-1,0 0 0,-1 0 0,-7 1 0,6 0 0,-12 5 35,-2 6-24,0 1-1,1 1 0,-25 22 1,23-12 36,-83 118 26,86-109-6,-65 178 31,70-163-23,-28 190 35,40-192-48,18 196 32,-7-193-33,63 164 25,-70-207-82,1-1 0,-1 0 0,1 0 1,0-1-1,4 6 0,21 24 19,1-1 1,37 31-1,-38-46 19,124 46-673,-72-36-2815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5560,'10'54'82,"4"79"1,-13-118-73,-2 37 71,-1-20-43,-3 48 51,5-70-77,1 0 1,-1 0-1,1 0 0,1 0 1,4 16-1,-5-25-9,-1 0 0,1-1 1,-1 1-1,0 0 0,1 0 0,0-1 0,-1 1 0,1 0 0,-1-1 1,1 1-1,0 0 0,-1-1 0,1 1 0,0-1 0,0 1 0,-1-1 1,1 0-1,0 1 0,0-1 0,0 0 0,0 0 0,0 1 0,-1-1 1,1 0-1,0 0 0,0 0 0,0 0 0,1 0 0,0 0 6,26-3-685,1-5-2757</inkml:trace>
  <inkml:trace contextRef="#ctx0" brushRef="#br0" timeOffset="1">246 143 5384,'0'0'1,"0"-1"1,0 1-1,1 0 0,-1-1 1,0 1-1,0 0 0,1 0 1,-1-1-1,0 1 0,1 0 1,-1 0-1,0 0 0,1-1 1,-1 1-1,1 0 1,-1 0-1,0 0 0,1 0 1,-1 0-1,0 0 0,1 0 1,-1 0-1,1 0 0,-1 0 1,0 0-1,1 0 0,-1 0 1,1 0-1,-1 0 1,0 0-1,1 0 0,-1 0 1,0 1-1,1-1 0,-1 0 1,0 0-1,1 0 0,-1 1 1,0-1-1,1 0 0,-1 0 1,0 1-1,0-1 0,1 0 1,-1 1-1,0-1 1,0 0-1,0 1 0,1-1 1,-1 0-1,0 1 0,0-1 1,0 1-1,0-1 0,0 0 1,0 1-1,0-1 0,0 0 1,0 2-1,5 26 136,-5-24-111,2 10 47,-1-1 0,0 1 0,-1 17 1,-1-14-5,1 1 1,4 28-1,23 111 151,-18-125-73,55 122-726,-26-79-3194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7000,'27'-13'0,"-18"12"0,-2 2 0,29 1 0,21 4 0,21 2 0,5 0 0,-4-1 0,-2 1 0,-6 5 0,-8 3 0,-10 4 0,-1 5 0,8 5 1,-45-22 1,-1 2-1,0-1 1,-1 2 0,16 15-1,-26-23 0,0 0 0,0 0 0,-1 0 0,1 0 0,-1 0 1,0 0-1,0 1 0,0-1 0,-1 1 0,3 5 0,1 5 0,15 49 2,-15-42 0,-1-1 1,-1 1-1,-1 0 0,0 32 0,-2-43-1,-1 2 4,1 1-1,1-1 1,1 13-1,-1-21-1,0 0-1,-1-1 0,1 1 0,1-1 0,-1 1 1,0-1-1,1 0 0,0 1 0,0-1 0,0 0 1,0 0-1,0 0 0,1 0 0,-1-1 0,1 1 1,5 4-1,-3-4 2,1 0 0,-1-1-1,1 1 1,0-1 0,-1 0 0,1-1 0,0 1 0,1-1 0,-1 0-1,0 0 1,0-1 0,0 0 0,0 0 0,1-1 0,-1 1 0,8-3-1,0 0 3,-7 2 0,0-1 1,0 0 0,0-1 0,-1 1 0,1-1 0,10-7 0,94-60 64,-93 53 9,55-75 46,-69 84-102,1 1 1,-1-1-1,0 0 1,-1 0-1,0 0 1,0 0-1,-1 0 1,0-1 0,-1 1-1,1-16 1,-1 16-3,-1-9 137,-2 11-133,0-1 0,0 0 1,-1 1-1,0-1 0,0 1 1,0 0-1,-5-6 0,8 11-20,-1 1 0,1-1 0,-1 1-1,1-1 1,0 1 0,-1 0 0,1-1-1,-1 1 1,1 0 0,-1-1-1,1 1 1,-1 0 0,0-1 0,1 1-1,-1 0 1,1 0 0,-1 0 0,1 0-1,-2 0 1,-12-3 40,0 2 1,0 0-1,-27 1 0,19 5 67,-109 54 28,103-39-107,-104 109 16,110-99-30,-61 119 14,72-124-15,6-8-13,0 1 0,2 0 0,-3 29 0,5-46-6,1 0 0,0-1 0,0 1 0,0 0 0,0 0 0,1 0 0,-1 0 0,0-1 0,0 1 0,0 0 0,1 0 1,-1-1-1,0 1 0,1 0 0,-1 0 0,1-1 0,-1 1 0,1 0 0,0 0 0,11 13 6,1 0 0,1-1 1,0-1-1,16 11 0,-5-9 20,122 45 10,-116-49-10,134 16 11,-130-26-3,144-26 20,-142 16-15,146-52 22,-149 47 12,3-7-23,59-44 0,-77 45 23,0-10-41,-2 0 0,17-42 1,-26 41 27,9-138 30,-19 136-31,-4 4-32,-2 0 1,-17-46-1,12 55 39,-58-59 23,65 74-76,-1-1 0,0 2 0,-1-1 0,1 1 0,-1 0 0,0 1 0,0 0 0,-12-4 0,9 3-2,-43-16 138,51 20-96,-3 1 10,6 0-62,0 0-1,0 0 1,0 0-1,0 0 1,0 0 0,0 0-1,0 0 1,0 1-1,0-1 1,0 0-1,0 0 1,0 0-1,0 0 1,0 0-1,0 0 1,0 0-1,0 0 1,0 0-1,0 0 1,0 0-1,0 0 1,0 0-1,0 0 1,0 0-1,0 1 1,0-1-1,0 0 1,0 0-1,0 0 1,0 0 0,-1 0-1,4 1 6,12 5 13,-1 0 1,0 1-1,20 13 1,-29-17-14,21 13 14,-1 2 0,-1 1 0,0 0 0,28 32 0,-19-4-9,-22-27 23,-7-11-20,0 0-7,-1 0 0,0 0 0,0 0 0,-1 1 0,0-1 0,0 1 0,-1 0 0,-1-1 0,0 20 0,-2-10 10,-1 1-1,0-1 1,-2-1 0,-10 29 0,6-21 7,0 0 0,2 0 0,1 1 0,-3 38 0,12-51 9,4 1-23,1 0 0,1 0 1,10 14-1,-4-14 16,90 52 9,-79-56-16,130 30 8,-39-21 12,-37-7-32,-77-12-6,0-1 0,0 1 1,0-1-1,0 0 1,0 0-1,0 0 0,0 0 1,4-1-1,7-1 4,0 0 1,0-1-1,19-6 0,-14 0-363,0 0-1,24-16 0,-37 21 81,81-48-6503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28 164 6552,'-26'19'200,"24"-18"-63,6-1-12,137-23 78,-12 0-29,21-3-60,134-8 2,-219 28-49,270-25 21,-268 24-48,252-17 10,-262 21-35,-37 2-10,271-4 22,-187 5-15,-4 1-8,-86 0-71,91-2-771,-65 0-3722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8520,'0'0'0,"3"21"0,-2 26 0,2 20 0,0 15 0,-3-5 8,0-20-8,0 0-5920</inkml:trace>
  <inkml:trace contextRef="#ctx0" brushRef="#br0" timeOffset="1">340 73 6456,'11'-35'117,"-10"33"39,-1 8-4,1 1-123,-1-3 8,0-1 1,0 0-1,0 1 0,0-1 1,0 1-1,-1-1 1,-1 6-1,-21 103 306,-1-16 57,0-16-159,5 2-1005,12-42-4089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7 205 2336,'-7'17'37,"7"-16"-34,0 0 0,1-1 0,-1 1 1,0 0-1,0-1 0,0 1 0,0-1 0,1 1 0,-1-1 0,0 1 0,0 0 0,1-1 0,-1 1 0,0-1 0,1 1 0,-1-1 0,1 1 0,-1-1 0,0 0 0,1 1 1,-1-1-1,1 1 0,0-1 0,-1 0 0,1 0 0,0 1 0,8 2 8,-1-1-1,1-1 1,0 1 0,0-1-1,0-1 1,11 0 0,-11 1-13,13 0 8,62-2 28,137-8 12,-166 6-13,275-25 23,-248 21 25,151-12 5,28-1-41,-146 13 95,522-24 63,-505 26-30,533-12 64,-535 14-89,477 3 75,-495 2-23,401 12 97,-422-12-9,311-1 124,-334-2-105,-19 0-136,203-9 435,-124-3-163,-110 8-302,-5-1-267,1-2 0,-1 1 0,-1-2 0,16-12-1,12-14-3899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2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1154 0 9952,'89'70'4,"-62"-44"17,47 60 4,5 25-5,-49-59 54,-30-52-74,69 146 73,-5 17-41,-59-149-3,0 0 0,5 27 0,21 131 57,-17-2-42,-13-161-17,-1 1 0,0-1 0,0 1 0,-4 18 0,4-28-27,-31 162 139,-19-4-77,47-149-33,-1 0 1,1-1-1,-2 1 0,1-1 0,-9 12 0,13-20-29,-111 158 179,-30-4-130,127-140-26,0 0-1,-25 17 1,39-31-23,-188 139 72,-15-8-48,180-117-1,-38 18 1,61-32-24,-217 97 46,-45-5-1384,1-8-5402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663 246 5472,'-46'-46'120,"-101"-82"630,132 116-700,9 7 42,-1 0 0,0 0 1,-14-7-1,-2 1 109,-27-9-1,35 19-25,5 3-136,-1 1 0,1 0 0,0 0 1,0 1-1,-16 8 0,25-11-32,0-1-1,-1 1 1,1 0 0,0 0 0,0 0-1,0 0 1,0 0 0,0 0 0,0 0-1,1 0 1,-1 0 0,0 0 0,0 0-1,0 2 1,-14 25 40,2 2-1,-19 59 1,24-49 21,-15 176 25,21-170-59,12 229 8,-6-211-27,26 273 9,-24-271-16,19 228 11,-23-244 1,-11 171 10,4-181 4,-6 6-10,-24 65 1,35-109-21,-1 0 1,0-1-1,0 1 0,0 0 0,0 0 1,0-1-1,0 1 0,0 0 0,-1-1 1,-1 2-1,-2 3-74,0-2 0,-1 1 0,0 0 0,0-1 1,0 0-1,0-1 0,-1 1 0,1-1 0,-1-1 0,0 1 0,0-1 1,-10 2-1,-36 5-4750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1008 6728,'155'-14'373,"50"-6"32,-179 18-377,23-3 87,206-35 62,-202 28-3,214-62 54,-257 71-203,1-1 0,-1 0 1,10-5-1,-20 9-25,116-59 105,-15-10-55,-101 69-50,7-5 35,0 0 0,-1-1 1,9-8-1,122-147 170,-134 157-174,0-1 0,0 1-1,0-1 1,4-9 0,11-33 75,15-55 0,-32 99-89,0 0 1,-1 0 0,1 0-1,-1 0 1,0 0 0,0-1-1,0-3 1,0 5-7,-1-19 40,-1-1 0,-1 1 0,-1 0 0,0 0 0,-2 1 0,-9-24 0,3 15 64,-24-40 1,25 59 45,6 8-142,0 0 1,0 0-1,0 1 0,0-1 0,-1 1 1,1 1-1,-1-1 0,1 1 0,0 0 1,-8 1-1,12-1-15,1 0 0,-1 0 0,0 0 0,0 0 0,0 1 0,0-1-1,0 0 1,1 0 0,-1 1 0,0-1 0,0 1 0,0-1 0,1 1 0,-1-1 0,0 1 0,-1 1 0,-13 13 25,0 0-1,-26 36 1,29-27 5,-15 44-1,-1 20-25,22-55-5,-4 46-1,6 64 0,29 143-4,-17-232-3,40 234 0,-38-230-14,41 200-6,-44-212-14,8 181-12,-18-184 5,-6 8 12,-26 76 1,34-124 28,0-1 0,0 1-1,0-1 1,0 0 0,0 1 0,-1-1 0,1 0-1,-1 0 1,-3 4 0,-14 13-245,0-1 0,-2-1 0,0-1 1,-33 20-1,-29 14-5710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1432 7896,'25'-13'36,"-20"9"-9,0 1 1,1 1-1,-1-1 1,1 1 0,7-3-1,101-30 253,-96 30-92,189-59 640,-16-5-612,-152 51-208,157-101-1117,-98 49-4511</inkml:trace>
  <inkml:trace contextRef="#ctx0" brushRef="#br0" timeOffset="1">1185 1 1976,'0'0'0,"-10"8"0,-15 18 48,-5 17 8,5 19 64,3 12 0,7 10-120,2 2-1264</inkml:trace>
  <inkml:trace contextRef="#ctx0" brushRef="#br0" timeOffset="2">1042 632 3416,'3'67'1,"4"31"6,43 255 22,-32-245-23,-11-67 7,14 49 0,6-2-9,-21-73-74,1 0 0,1 0 0,0 0 0,16 21 0,-3-6-1717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4664,'6'13'-1,"0"0"0,-1 0 1,6 28-1,1 0-3,-5-24 24,0 0-1,2-1 1,0 1 0,0-2-1,2 1 1,15 17 0,8-2 29,-18-22 132,-16-9-176,6 2 22,0 0-1,1 0 0,-1-1 1,0 0-1,1 0 1,-1 0-1,0-1 1,1 0-1,-1 0 1,0-1-1,1 0 1,-1 0-1,0 0 0,1-1 1,-1 0-1,7-3 1,16-9 101,0-1 1,-1-1-1,-1-2 1,33-27-1,-46 33-88,-4 3 77,-1 0-1,16-20 1,-3 3 262,-1-2 1,30-53-1,-50 78-85,11 16 103,-8-4-170,5 45 66,-7-38-225,0 0 0,1 0 0,6 18 0,13 13-31,-9-29 18,5-3-257,2 0-1,-1-1 1,2-1-1,25 12 1,37 19-5211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281 146 6552,'16'-10'9,"0"1"47,0-1 0,-1-1-1,14-14 1,-27 24-30,-1-1 0,1 1 0,-1-1 0,1 0 1,-1 0-1,0 0 0,0 0 0,0 0 0,0 0 1,0 0-1,-1 0 0,1 0 0,-1-1 0,1 1 0,-1 0 1,0 0-1,0-3 0,0 3 9,0 1-13,0 0-1,0-1 1,0 1-1,0 0 1,-1 0-1,1 0 1,0 0-1,-1 0 1,1 0-1,-1 0 1,1 0-1,-1 0 1,1 1-1,-1-1 1,0 0-1,1 0 1,-1 0-1,0 1 1,0-1-1,0 0 1,0 1-1,0-1 1,1 0-1,-2 0 1,-1 0 27,-25-12 62,13 10 149,-88 9 98,86-3-271,0 0 0,1 1 0,0 1 0,-1 0-1,-27 14 1,30-12-45,9-6-1,0 1 0,0 0 0,0 1 0,1-1-1,-1 1 1,0 0 0,1 1 0,-5 3 0,-1 2 11,-14 16 13,24-25-61,0 0-1,-1 0 1,1 0 0,0 1-1,0-1 1,0 0-1,-1 0 1,1 0-1,0 1 1,0-1-1,0 0 1,-1 1-1,1-1 1,0 0 0,0 0-1,0 1 1,0-1-1,0 0 1,0 1-1,0-1 1,0 0-1,0 1 1,0-1-1,0 0 1,0 1-1,0-1 1,0 0 0,0 1-1,0-1 1,0 0-1,1 1 1,1 4 8,0-1 0,0 1 0,1-1 1,0 0-1,0 0 0,0 0 0,0 0 0,1 0 1,-1-1-1,1 1 0,5 3 0,9 4 43,18 5-16,47 14-1,-55-25-4,124 3 8,-130-8-30,40 5 0,-40-2-9,48 9 2,-65-11-1,0 0-1,1 0 0,-1 0 0,0 1 0,1-1 0,-1 1 1,0 0-1,6 5 0,2 0 2,17 10 3,-29-16-8,-1-1 1,0 0 0,1 0-1,-1 0 1,0 0-1,0 0 1,1 0 0,-1 1-1,0-1 1,0 0-1,1 0 1,-1 0 0,0 1-1,0-1 1,0 0-1,0 0 1,1 1 0,-1-1-1,0 0 1,0 0-1,0 1 1,0-1 0,0 0-1,0 1 1,1-1-1,-1 0 1,0 0 0,0 1-1,0-1 1,0 0-1,0 1 1,0-1 0,-1 5 1,0 0 1,0 0-1,-1 0 0,1-1 1,-1 1-1,0-1 1,0 1-1,-1-1 1,1 0-1,-6 7 0,-5 3 13,-12 5-6,0-1 0,-32 17 0,30-23 12,-97 21 12,104-32-18,-22-10 4,39 8-19,1 0 0,-1 0 1,1-1-1,-1 1 0,1-1 0,0 1 1,0-1-1,0 0 0,0 1 1,0-1-1,0 0 0,0-1 0,-2-3 1,1 1 2,1 1 0,0-1 0,0 0 0,1 0 0,-1 0 0,1 0 0,0 0 1,0-10-1,2-44-773,-1 48 294,5-65-5610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6456,'-8'326'660,"6"-284"-480,6 162 60,0-167-120,0-11-62,1 7-12,1 0-1,1 0 0,16 41 1,-16-55-9,44 107 94,-23-68-42,-28-58-86,0 1 0,0-1 0,0 0 0,1 0 0,-1 0 0,0 1 0,0-1 0,0 0 0,1 0 0,-1 0 0,0 0 0,0 1 0,0-1 0,1 0 0,-1 0 0,0 0 0,0 0 0,1 0 0,-1 0 0,0 0 0,0 0 0,1 0 0,-1 0 0,0 0 0,0 0 0,1 0 0,-1 0 0,0 0 0,1 0 0,-1 0 0,0 0 0,0 0 0,0 0 0,1 0 0,-1-1 0,0 1 0,0 0 0,1 0 0,-1 0 0,0 0 0,0 0 0,0-1 0,1 1 0,-1 0 0,0 0 0,0 0 0,0-1 0,0 1 0,0 0-1,0 0 1,1-1 0,-1 1 0,0 0 0,0 0 0,0-1 0,0 1 0,0 0 0,4-12 67,0 1-1,-1-1 0,0 0 1,2-15-1,3-38 154,6-30-1,-9 78-68,8-7-48,22-31 0,-21 41 35,-3 7-108,1 0 0,1 1 0,-1 0 0,1 0-1,13-3 1,-7 8 81,3 4-62,-1 2 1,33 10-1,-35-4 56,10 11-36,27 27 0,-41-30-24,47 103 20,17 54 1,-78-173-67,1 0 1,-1 0-1,1 0 0,0 0 0,0 0 0,4 4 0,5 5-154,-1-1-1,2-1 1,0 0 0,0-1-1,1 0 1,0-1 0,20 10-1,38 15-6053</inkml:trace>
  <inkml:trace contextRef="#ctx0" brushRef="#br0" timeOffset="1">2358 269 7176,'-14'1'19,"-1"0"1,1 2-1,0-1 0,-1 2 1,1 0-1,1 0 0,-1 1 1,-21 12-1,13-6 25,-8 4 130,-135 94 68,132-83-68,-116 110 59,124-108-105,-73 132 48,96-156-161,0 0-1,0 0 0,0 0 1,1 0-1,-3 9 1,-1 12 28,-4 35 0,8-33-25,3 34 0,-2-57-6,0 0 0,1-1 0,-1 1 0,1 0 0,0-1-1,0 1 1,2 3 0,4 14 37,17 32 1,-15-37-39,1-1 0,15 16 0,-24-29-6,0 0 0,0-1-1,1 1 1,-1-1 0,0 0 0,1 1-1,-1-1 1,1 0 0,0 0 0,-1 0-1,1 0 1,0 0 0,3 1 0,12 6 17,1-1 0,26 7 0,56 1 1,-100-15-23,7 1 8,-1-1 0,0 1 0,1-1 0,-1-1 0,9 0 0,79-14-513,94-26-1,-29-3-4860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315 192 3504,'1'-5'80,"-1"4"-71,1-1 1,-1 0-1,0 0 0,1 1 0,-1-1 1,0 0-1,0 0 0,0 0 1,-1 1-1,1-1 0,0 0 1,-1 0-1,0-2 0,-1 0 30,0 0 0,-1 1 0,1-1 0,-1 1 0,1-1 0,-7-4 0,-26-26 158,23 22-65,-1 0 0,0 1-1,-1 0 1,0 2 0,0-1 0,-1 2 0,-31-14 0,43 22-105,-1 0 1,1 0-1,-1 0 1,1 0-1,-1 0 1,1 1-1,-1 0 1,1-1-1,-1 1 1,1 1-1,0-1 1,-1 0-1,1 1 1,0-1-1,0 1 1,0 0-1,0 0 1,-4 5-1,2 0 61,-1 9-47,1 0 1,-5 27-1,8-21 27,6 24-19,13 55-1,-7-65 6,44 171 18,-44-164-31,42 140 35,-40-145-49,27 125 30,-35-132-9,-8 112 25,-2-118-19,-38 84 20,42-103-62,0-1 0,-1-1-1,0 1 1,1 0-1,-2-1 1,1 1 0,-7 6-1,-2 2 3,2 1-5,7-9-1,0-1 0,-1 0 1,1 0-1,-1 0 0,0 0 0,-5 4 1,-6 3-375,-28 18 0,14-12-3574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6456,'-2'6'0,"-1"-1"0,1 0 0,-1 0 0,-1 0 0,1-1 0,-6 8 0,0-4 0,-24 27 0,-101 106 58,92-100-46,28-24 23,3 2-21,1 0 1,0 0-1,-6 23 0,13-22 40,5-4-35,0 0 0,1 0 0,10 30 0,-3-30 41,-8-12-48,4 3-1,0 0 0,0-1 0,0 0 0,1 0 1,0 0-1,0-1 0,1 0 0,-1 0 0,1-1 0,0 1 0,13 3 0,169 51 221,-172-55-220,-9-1 9,0-1-1,-1 1 1,13 6 0,-11-4 7,0 0 1,0 1 0,9 7-1,-18-13-24,-1 0 0,0 0 0,0 0-1,0 0 1,0 0 0,0 0-1,1 0 1,-1 1 0,0-1-1,0 0 1,0 0 0,0 0-1,0 0 1,0 0 0,0 0-1,1 1 1,-1-1 0,0 0 0,0 0-1,0 0 1,0 0 0,0 1-1,0-1 1,0 0 0,0 0-1,0 0 1,0 0 0,0 1-1,0-1 1,0 0 0,0 0-1,0 0 1,0 0 0,0 1 0,0-1-1,0 0 1,0 0 0,0 0-1,0 0 1,-1 1 0,1-1-1,0 0 1,0 0 0,0 0-1,0 0 1,0 0 0,-3 5 19,-1 0 0,1-1 0,-1 0 1,1 0-1,-1 0 0,0-1 0,-1 1 0,1-1 1,-10 6-1,10-7 1,-16 11 107,-1-2 0,-1 0 0,-40 14 0,44-19-86,-8 2 162,-113 13 87,111-21-60,-11-5-76,-42-11 1,63 8 28,13 5-167,1 0-1,0 0 1,0-1 0,0 1 0,1-1 0,-1 0 0,1 0 0,0-1 0,0 1 0,0-1-1,-3-7 1,6 11-16,0 1 0,0-1 0,-1 0-1,1 1 1,0-1 0,0 0-1,0 0 1,0 1 0,0-1 0,0 0-1,0 1 1,0-1 0,0 0 0,0 0-1,1 1 1,-1-1 0,0 0 0,0 1-1,1-2 1,13-32-545,34-61 1,-1 12-5340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6904,'9'23'280,"3"49"-151,7 61-53,21 48-8,-36-167-64,6 17 23,94 210 78,-90-213-100,17 39 53,17 49 16,-46-112-60,-1-1-1,1 1 1,-1 0-1,1 0 0,-1 0 1,0 0-1,-1 0 1,1 0-1,-1 0 1,0 0-1,0 0 0,0 0 1,0 1-1,-1-1 1,1 0-1,-3 7 0,3-10-11,0-1 0,0 0 0,0 0 0,0 0 0,-1 1 0,1-1 0,0 0-1,0 0 1,0 1 0,0-1 0,0 0 0,0 0 0,0 0 0,0 0 0,0 1 0,-1-1-1,1 0 1,0 0 0,0 0 0,0 0 0,0 0 0,-1 1 0,1-1 0,0 0-1,0 0 1,0 0 0,0 0 0,-1 0 0,1 0 0,0 0 0,0 0 0,0 0-1,-1 0 1,1 0 0,0 0 0,0 0 0,-1 0 0,1 0 0,-7 1-96,1-1-1,-1-1 1,1 1 0,-1-1 0,1-1-1,0 1 1,-1-1 0,-10-4 0,-31-11-4586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0 932 6104,'0'0'9,"3"3"3,13 10-9,-10-10-3,0 0 0,1 0 0,-1-1 0,10 3 0,1-1 0,34 3 0,8-6 2,75-8 0,-91 2 18,208-32 18,-196 28 37,232-49 56,-231 44 49,-7 2-72,193-56 265,-209 58-246,123-42 266,-84 21-93,-70 30-259,0 0 0,0 0 0,0 0 0,0 0 0,0 0 0,0-1 0,-1 1 0,1-1 0,0 1 0,-1-1 0,2-2 0,0 1 7,-4 2-28,1 0 0,-1 0 0,1 0 0,-1 0 0,0 0 0,1 0 0,-1 0 0,0 0 0,0 1 0,0-1 0,1 0 0,-1 1 0,0-1 0,0 0 0,0 1 0,-2-1 0,-3-4 8,4 3-13,0 1-1,-1 0 1,1-1-1,0 1 1,-1 0-1,1 0 1,-1 0-1,0 0 1,1 1 0,-6-2-1,1 1 29,-2-2-12,-1 1 1,0 1 0,0-1-1,0 2 1,0-1-1,0 1 1,0 1 0,0 0-1,-10 3 1,-124 28 197,111-22-82,-127 63 50,131-55-89,-3 10-33,-51 54 1,67-58 4,3 8-26,-16 55 1,28-65 13,3-8-48,1 1-1,1-1 1,0 0 0,7 18 0,-10-32-17,-1 1 0,1 0 0,-1 0 1,0-1-1,1 1 0,-1 0 0,1 0 1,0-1-1,-1 1 0,1 0 0,-1-1 0,1 1 1,0-1-1,0 1 0,-1-1 0,1 1 1,0-1-1,1 1 0,14 6 15,0-1 0,0-1 0,1 0-1,25 4 1,-40-9-12,1 1-1,0-1 1,-1 0-1,1 0 1,-1 0-1,1 0 1,0-1-1,-1 1 1,4-2-1,55-14 37,57-24 0,-78 20 25,152-102 26,-157 94-26,127-129 23,-157 152-79,0 0 0,-1 0-1,0-1 1,7-10 0,-11 16-11,59-107 53,-11-10-30,-48 117-23,14-47 61,29-165 34,-40 179-14,-7-103 42,-1 116-22,2 13-85,0 1 1,0 0-1,-1 0 1,1 0-1,-1 0 1,-1 1-1,1-1 1,-8-6-1,12 12-12,0 0 0,0 0 0,-1-1-1,1 1 1,0 0 0,-1 0 0,1-1 0,0 1 0,-1 0 0,1 0-1,0 0 1,-1 0 0,1 0 0,0-1 0,-1 1 0,1 0 0,0 0-1,-1 0 1,1 0 0,0 0 0,-1 0 0,1 0 0,-1 0 0,1 0-1,0 0 1,-1 0 0,0 1 0,-7 1 20,0 1 1,0 1-1,1-1 1,-1 1-1,-9 7 1,5 1 36,0 8-32,1 1 0,-14 36 0,19-30 11,6 157 10,7-141-36,13 26-7,30 69 0,-30-102-12,102 123-3,-95-131-24,104 90-8,-106-100 7,-1-6 22,-1-2 0,1-1 0,37 9 0,-59-18 8,1 1 1,0-1 0,-1 0 0,1 0 0,-1 0-1,1 0 1,-1 0 0,6-1 0,21-5-7,0-2 1,52-21-1,-56 14 4,-15 8 5,-1 1 1,0 0-1,-1 0 1,0-1 0,0 0-1,-1-1 1,0 0 0,0 0-1,0 0 1,-1-1 0,-1 1-1,6-13 1,27-85 24,-34 83 30,-3 11-26,1-15 36,-2 1-1,-5-53 1,-5 11 117,10 64-28,-3 11-1,-2 1-128,3-4 5,0 1 1,0-1-1,0 1 0,1-1 0,-2 10 1,-7 27 71,3 1 1,-3 50 0,9-72-95,0-7-3,1 0 0,1 0 1,2 17-1,1 0 0,2-1 1,17 57-1,5-7-1614,-16-48-6431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9592,'0'0'0,"9"25"40,2 7 8,4 17 24,7 8 0,11 8-72,12 5-72,12 8 72,-3 4-6840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38 314 4400,'3'8'75,"-1"0"1,0 0-1,0 0 1,-1 0-1,0 0 1,0 0-1,-2 16 1,-6 18 177,-27 98 366,31-115-337,-1 48 1,4-72-260,0 0-1,0 0 1,0 0 0,-1 0-1,1-1 1,1 1 0,-1 0-1,0 0 1,0 0 0,0 0-1,0 0 1,1 0-1,-1 0 1,0 0 0,1 0-1,-1-1 1,1 1 0,-1 0-1,1 0 1,-1-1 0,1 1-1,-1 0 1,1 0 0,0-1-1,-1 1 1,1-1-1,0 1 1,0-1 0,0 1-1,-1-1 1,1 1 0,0-1-1,0 0 1,0 1 0,0-1-1,0 0 1,0 0-1,0 0 1,-1 1 0,3-1-1,-1-1 13,1 1-1,-1-1 1,0 1-1,0-1 1,0 0-1,0 0 1,0 0-1,0 0 1,0 0-1,0 0 1,0 0-1,0-1 1,0 1-1,-1-1 1,3-1-1,25-39 358,62-109 537,-80 131-888,-6 10 30,0 0 0,1 1 1,9-12-1,64-71 241,-61 75-112,14-4-64,36-18 1,-48 32 30,8 3-53,45 1 0,-54 6 27,-4 4-87,0 0 0,-1 1-1,1 1 1,-2 0 0,1 1 0,-1 0 0,18 19 0,-22-18-37,-4-6-7,-1 0 0,0 0 0,0 0 0,-1 1 0,0 0 1,3 5-1,14 35 40,21 67 0,-20-47-45,5-4 0,-23-56-4,1-1-1,-1 1 0,1-1 0,0 1 0,0-1 0,6 5 1,-7-8 25,-1 0 0,1 0 0,0 0 0,0-1 0,-1 1 1,1-1-1,0 1 0,1-1 0,-1 0 0,0 0 0,0-1 0,6 2 1,38-5-1690,-47 3 1626,52-7-6763</inkml:trace>
  <inkml:trace contextRef="#ctx0" brushRef="#br0" timeOffset="1">1296 18 8792,'7'-16'-11,"-2"14"-1,1 3 12,-1-1 0,0 1 0,1 0 0,-1 0 0,0 0-1,0 1 1,0 0 0,0 0 0,0 0 0,0 1 0,0 0 0,-1-1 0,6 5 0,43 35 24,-2 1 1,47 54 0,-84-84-23,6 11 59,69 104 50,-87-125-91,0 0 0,-1 0 0,1 0 0,-1 0 0,0 1 0,0-1 0,1 4 0,8 40 93,6 73 0,-17-84 62,-32 129 82,21-139-42,7-17-148,-1 2-23,-1 0 0,0-1 0,-1 1 0,0-1 0,-1-1 0,0 0 0,-1 0 0,-10 8 0,10-10-87,-2 3-107,-1 0 1,0-1-1,-1 0 1,0-1-1,-16 6 1,19-11-6231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0 12192,'0'0'0,"6"9"8,-2 19 8,1 27-16,-5 13-48,-5 2 48,1-2-8648</inkml:trace>
  <inkml:trace contextRef="#ctx0" brushRef="#br0" timeOffset="1">955 754 8160,'0'0'0,"-9"26"0,-22 51 0,-19 29-48,-19 35 72,-29 6 0,-43 4-16,-33-12 0,-15-36-8,-5 2-5656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447 556 816,'6'-1'25,"1"1"58,-3-1-12,0 1 1,0-1-1,0 0 0,0 0 0,0-1 0,0 1 0,0-1 0,0 0 0,-1 0 0,1 0 0,4-4 0,-5 4 71,0 0-1,-1 0 1,1 0-1,0 0 0,-1-1 1,1 1-1,-1-1 1,0 1-1,0-1 0,0 0 1,0 0-1,0 0 1,-1 0-1,0 0 0,1-1 1,-1 1-1,0 0 1,0 0-1,-1-1 1,1 1-1,-1-1 0,0 1 1,1-1-1,-2 1 1,1-1-1,0 1 0,-1 0 1,1-1-1,-1 1 1,0 0-1,-2-6 0,-46-143 1365,43 135-1375,0 1 0,-1 0 0,-1 0 0,-1 0 0,-13-19 0,13 22-90,5 8 12,-1-1 0,1 1 0,-1 0 0,0 1 0,-7-7 0,-9-5 106,-1 1 1,0 1-1,-2 1 0,1 1 1,-38-14-1,42 19-112,13 5-12,0 0-1,-1 0 0,1 0 1,0 1-1,-1 0 1,0 0-1,-7 0 1,-6 1 65,0 0 0,-26 4 0,33 1 80,8-1-147,0 1 0,-1 0 0,1 0 0,1 0 0,-1 1 1,-5 8-1,10-13-29,-1-1 1,1 1-1,0-1 1,-1 1-1,1 0 1,0-1-1,0 1 1,-1-1-1,1 1 1,0 0-1,0-1 1,0 1-1,0 0 1,0-1-1,0 1 1,0 0-1,0 0 1,2 9 13,0-1 1,1 0-1,0 0 1,0 0-1,9 17 1,1-9 21,94 87 13,-43-48-9,84 76-5,-120-108-29,13 13 1,48 54 0,-19-2-2,-69-88-9,-1-1 1,1 1-1,-1 0 1,1 0-1,-1 0 0,1-1 1,-1 1-1,0 0 1,1 0-1,-1 0 1,0 0-1,0 0 0,1 0 1,-1 0-1,0 1 1,0 3 0,1 1 0,-1-1 0,0 0 0,-1 0 0,0 6 0,-1-6 0,1 0-1,-1 0 0,0-1 1,0 1-1,0 0 0,-1-1 1,-5 8-1,-3 0 2,-1 0-1,0-1 1,0 0-1,-19 11 1,14-14 5,-3-3-3,-1-1 0,-30 1 0,33-8 16,4-2-11,1-1 0,-1-1 0,-15-9 0,29 15-7,-1 1 1,1 0 0,-1-1 0,1 1-1,-1-1 1,1 1 0,-1 0-1,1-1 1,0 1 0,-1-1 0,1 1-1,0-1 1,-1 1 0,1-1 0,0 0-1,-1 1 1,1-1 0,0 1-1,0-1 1,0 0 0,0 0 0,-3-13-219,2 0 0,-1-1 0,2 1 0,0 0 0,3-22 0,5-33-6624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1 8696,'0'0'145,"-4"1"-20,-195 55 1206,114-33-1180,56-12 49,-119 68 72,121-58-112,8-2-80,-22 26 0,26-24-52,-17 30 0,30-48-11,0 0 0,0 1 1,1-1-1,-1 0 0,1 1 1,-2 6-1,0 6 11,0 1-1,1 0 1,0 0-1,2 0 1,2 31-1,-2-47-23,0 0 0,0 0 0,0 1-1,0-1 1,1 0 0,-1 0-1,1 0 1,-1 0 0,1 0 0,-1 0-1,1 0 1,-1 0 0,1 0 0,0 0-1,-1 0 1,1 0 0,0-1 0,0 1-1,1 1 1,16 13 17,1-2-1,1 1 1,0-2-1,26 12 1,-43-23-16,1 1 0,0-1 0,0 0 0,-1 0 0,1 0 0,0 0 0,4 0 0,54 4 20,74-4 0,-92-8-10,218-64-1399,-112 25-5649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8880,'-5'0'80,"-1"0"-67,-1 0-1,1 1 1,-1 0 0,1 0 0,-1 1 0,1 0-1,-12 4 1,17-5-10,-17 8 124,-18 18-41,-35 35 0,49-37 14,-70 125 28,79-120-87,0 12-9,-9 48 0,22-69 16,3-12-37,-1 0-1,1-1 0,0 0 1,1 1-1,0-1 1,9 14-1,-12-21-7,-1-1-1,1 1 1,-1-1-1,1 1 1,-1-1-1,1 1 1,-1-1-1,1 1 1,-1-1-1,1 0 1,-1 1-1,1-1 1,0 0-1,-1 1 1,1-1-1,0 0 1,-1 0-1,1 0 1,0 1-1,0-1 1,0 0-1,23 3 26,-1-1-1,43-2 1,-37-5 32,131-48 24,-128 37-23,12-15-17,51-45 0,-73 51 4,-8 7-19,2-2-3,-2 0 0,0-2 0,-1 1 0,16-38 0,24-91 363,-52 147-282,-5 9-1,-14 17-68,10-8 43,-28 106 34,30-89-54,-10 131 26,17-134-47,4-7-27,0 0 0,1 0 0,13 28 0,-19-49-12,1 1 1,0-1 0,-1 0-1,1 0 1,0 0-1,-1 1 1,1-1 0,0 0-1,0 0 1,0 0 0,0-1-1,3 3 1,9 6 4,2-1 1,-1 0-1,1-1 1,24 8-1,-37-14-5,0-1 0,0 1 0,0-1 0,0 1-1,1-1 1,-1 0 0,0 0 0,5 0 0,24-4-453,1 0-1,49-14 1,-2-5-6408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8160,'8'-99'337,"-8"94"-90,1 0 62,12 29 367,-9-13-628,8 38 199,-10-40-211,45 184 438,-42-175-454,17 42 91,-12-34-59,53 123 236,-62-148-260,-2-17 16,0 7-29,1-1-1,0 0 1,4-18 0,-3 20-9,1-3 5,1 1-1,-1 0 1,2 0-1,0 0 1,0 0-1,9-16 1,-5 12-2,-5 7 4,0 0 1,1 0-1,0 0 1,0 1-1,10-12 1,1-1-2,26-38 14,-22 36 54,9-6-23,47-31 0,-54 47 37,-9 9-76,0-1 1,0 1-1,1 1 1,-1 1-1,0-1 1,16 3-1,-27-2-12,1 0 1,-1 0-1,0 1 0,0-1 0,1 0 1,-1 1-1,0-1 0,0 1 1,0 0-1,0-1 0,0 1 0,0 0 1,2 1-1,5 4 8,0 0 0,0 0 0,-1 1 0,0 0 0,0 1 0,0 0 0,-1 0 0,0 0 0,-1 1 0,0-1 0,5 14 0,70 157 114,-54-134-119,-25-43-8,-1-1 1,1 0-1,0 0 0,0 1 0,0-1 0,0 0 0,0 0 0,0 0 0,0 0 1,0 0-1,1 0 0,0 0 0,17 10 5,0-1 0,0-1 0,40 12 0,-28-16 2,145-12 5,-139 1-18,149-56-4,-150 44-31,136-93-24,-142 85-15,89-117-33,-116 139 93,-1 0 0,1 1 0,-1-1 0,0 0 1,2-7-1,13-33-61,10-50 0,-27 92 66,1-1 1,-1 1 0,0 0 0,0-1 0,1 1 0,-1 0-1,-1-1 1,1-2 0,-3-12-24,0 1 1,-2 0-1,-11-31 0,15 45 34,1 1 0,-1 0-1,1 0 1,-1 0 0,0 0-1,1 0 1,-1 1 0,0-1-1,0 0 1,1 0 0,-1 0-1,0 1 1,-2-2 0,-8-5-10,-1 0 1,0 1 0,-1 0 0,-25-8-1,17 13-13,-8 5 9,-50 13 0,59-7 12,-24 27 4,37-28 1,0-1 0,0 1 0,1 0 0,0 1 0,-5 11 0,1 6 0,1 0 0,1 0 0,2 1 1,1 0-1,-2 29 0,5-15 8,19 173 9,-8-172-2,60 192 13,-53-186-1,61 157 14,-66-172 6,16 123 17,-28-129-23,-3-15-33,0 1 0,0 0 1,-1-1-1,-1 0 0,0 0 0,-11 15 0,16-26-6,1-1-1,-1 0 0,0 1 0,-1-1 0,1 0 1,0 0-1,0 0 0,-1 0 0,1 0 1,0 0-1,-3 1 0,-5 3-150,-1-1-1,0 0 1,0 0-1,0-1 1,0 0-1,-1-1 1,1 0-1,-21 1 1,-36-2-6691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6640,'28'0'0,"31"0"0,132 3 10,-147-1 45,178 19 40,-180-16 25,-36-4-100,39 4 82,0-2 1,74-4 0,-86-1-66,188-19 539,-217 21-547,1-1 0,-1 0 0,0 0 0,0 0 0,0-1 0,-1 1 0,1-1 0,7-4 0,1-1 10,2 0 32,0-1 0,-1 0 0,-1-1 0,24-21 0,-36 30-56,2-2 7,0 1 0,0-1 0,-1 0 0,1 0 0,0 0 0,-1 0 0,0 0 0,1 0 0,0-3 0,1-35 636,-3 31-478,8 69 295,22 116-157,-13-98-236,7 61-10,-8-35 8,-12-80-74,3 37 21,7 63-1231,-11-112-5089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8520,'36'-52'0,"-27"40"14,9-7 61,22-12-14,63-37-1,-66 52 75,177-45 45,-166 53-112,222-15 25,-214 20-59,214-4 10,-221 5-24,177-11-1083,-118 2-4370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405 576 5024,'-23'31'0,"-22"31"1,-73 109 14,93-132 25,-91 192 32,96-181 49,-16 71 5,16-9-69,20-112-57,0 5 27,-1 0 0,1 0-1,-1 0 1,1 0 0,2 10 0,-2-15-27,3 28 83,8 32-1,-5-40-40,15 36-1,-19-53-10,-1 1 0,1-1 0,-1 0 0,1-1 0,0 1 0,0 0 0,3 3 0,24 26 140,49 41-1,-76-71-145,0 0-1,1-1 0,-1 1 0,1-1 0,-1 1 0,1-1 1,4 2-1,20 5-161,0-1 0,0-1 0,55 5 0,12-4-3763</inkml:trace>
  <inkml:trace contextRef="#ctx0" brushRef="#br0" timeOffset="1">823 1 8968,'0'0'0,"10"41"-120,11 65 120,-2 3 0,-9-27 0,-1-27-64,-1-23 64,0 1-6112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8248,'24'20'0,"-15"-6"0,0-1 1,-1 1-1,-1 0 1,9 26-1,-12-31 6,9 21 20,-2 0-1,-1 1 1,9 51 0,-8-31 32,27 131 26,-30-146-56,40 154-981,-22-91-4007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1440 5656,'96'0'40,"98"0"8,-146 0-7,214-4 18,-207 3-38,254-10 28,-238 7 46,335-22 56,-318 20 10,373-18 74,-367 19-55,370-16 66,-374 18-92,331-13 54,-345 13-87,291-5 86,-320 8-180,135-6 18,-56-12-920,-67 7-3578</inkml:trace>
  <inkml:trace contextRef="#ctx0" brushRef="#br0" timeOffset="1">3004 1 7624,'-3'75'8,"1"-22"18,10 93 0,-6-128-23,-1-10 0,1 1 1,0-1-1,0 0 0,5 10 1,4 14 9,0-8-10,-10-23-13,0 0 0,1 0 1,-1-1-1,1 1 0,-1 0 0,1-1 1,-1 1-1,1 0 0,-1-1 1,1 0-1,0 1 0,-1-1 0,1 0 1,-1 0-1,1 0 0,0 0 1,-1 0-1,1 0 0,0-1 0,-1 1 1,1 0-1,2-2 0,2 1-652,23-3-3764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6368,'2'-2'9,"0"0"0,0 0 0,1 0 1,-1 0-1,0 1 0,1-1 0,-1 1 0,0-1 1,4 0-1,-4 2-3,-1-1 1,0 1 0,1 0-1,-1 0 1,1 0 0,-1 0-1,0 0 1,1 0 0,-1 1-1,1-1 1,-1 0 0,0 1-1,1-1 1,-1 1 0,0-1-1,0 1 1,1 0 0,-1-1-1,0 1 1,0 0 0,0 0-1,0 0 1,0 0 0,0 0-1,0 0 1,1 2 0,12 17 64,-2 0 0,11 22 0,-14-15 116,17 169 71,-24-148-83,2 73-11,5 155 260,1-150-1321,2-1-3763</inkml:trace>
  <inkml:trace contextRef="#ctx0" brushRef="#br0" timeOffset="1">964 1665 6368,'15'-4'48,"-1"2"1,2 0-1,-1 0 1,20 2-1,-17 0 30,75-2 402,46-5-160,79-22-31,-170 21-162,239-36 43,-219 36-75,318-28 40,-299 28-55,379-32 25,-370 32-57,375-29 21,-382 31-35,327-18 8,-339 21-27,288-3 10,-296 6-11,257-6 3,-268 6-9,203 18-1011,-133-5-4083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4664,'0'0'0,"14"37"0,20 61 56,-1 28 0,-5 37 248,-9 0 8,-9-13-208,-1-26 0,3-26-104,0 3-3720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7624,'0'10'12,"0"-1"-1,-1 0 1,0 0 0,-1-1 0,-2 10 0,-6 26 37,-24 105 65,25-114 141,-87 255 590,51-170-531,-11 34-1162,33-84-4712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3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 11032,'0'0'0,"3"9"-200,-1 15 200,2 16-504,3 22 504,5 3-1368,6 0 1368,-2 0-6240</inkml:trace>
  <inkml:trace contextRef="#ctx0" brushRef="#br0" timeOffset="1">1259 1301 4760,'6'50'0,"-3"-31"-2,-1 1-1,-2 36 1,-16 223 2,15-262 4,-8 32-1,-34 120 4,-19-2-2,62-167-5,-6 16 7,-1-1-1,-11 19 1,-171 268 56,181-290-15,0-1 0,-1 0 1,-12 12-1,21-23-48,-135 133 193,-15-5-85,137-117 8,0-1 0,-24 13 0,37-23-116,-155 86 352,-29-16-966,-2-9-2813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1 9952,'2'3'8,"2"6"-3,0 0 0,0 0 0,0 0 1,-1 1-1,2 13 0,9 52 31,-12-61-34,35 217 154,-31-179-108,16 253 27,-21-235-15,-17 327 24,15-370-54,-8 34 1,9-61-31,-40 222 65,-17 2-39,52-204-6,-1 0 1,-13 28-1,-78 165 45,-18-6-35,106-190-3,-2 0 0,-19 23 0,-107 122 58,-29-11-1158,157-143 876,-168 143-6243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1216 8792,'0'0'104,"6"4"-18,20 11-32,-15-4 126,41 78 73,6 30 137,-13-23-217,86 180 140,-118-245-302,16 32 81,-22-50-72,0-1 1,2 0 0,-1 0 0,20 19 0,-28-30-18,1-1 0,-1 1 0,1-1 0,-1 0 1,1 1-1,-1-1 0,1 0 0,-1 1 0,1-1 1,-1 0-1,1 1 0,-1-1 0,1 0 0,0 0 1,-1 0-1,1 0 0,0 1 0,-1-1 0,1 0 1,-1 0-1,1 0 0,0 0 0,-1-1 0,2 1 1,11-2 11,0-1 1,-1 0-1,1-1 0,-1-1 1,0 0-1,16-9 1,0-3 45,167-109 36,-146 93-3,94-65-1,18-22-54,-85 64 61,367-256 44,-347 247-24,384-285 40,-388 279-80,323-265 34,-345 279-20,76-60-1,-25 26-60,-83 65 41,-32 22-52,138-85 292,-241 147-248,65-42-51,-199 67-1484,94-41-5991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6280,'0'0'0,"13"7"0,16 4 200,11 9 8,11 10-24,7 6 0,5 13-144,4-1 8,4 10-48,0-2-4880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1140 7896,'13'39'0,"9"43"1,31 173-2,-50-244-2,8 49-50,16 93-1,7 27 44,-24-131 10,56 247 33,-58-262-11,41 138 115,-39-148-62,20 37 0,-30-60-68,0-1 0,0 1 0,1-1 0,-1 1 0,0-1 0,1 1 0,-1-1 0,0 1 0,1-1 0,-1 0 0,1 1 0,-1-1 0,1 1 0,-1-1 0,1 0 0,-1 0 0,1 1 0,-1-1 0,1 0 0,-1 0 0,1 1 0,2 0 31,0 0-23,0 0 0,0 0 0,0 0 1,0-1-1,0 1 0,1-1 0,-1 1 0,0-1 0,0 0 0,0 0 0,0-1 0,1 1 0,-1-1 0,0 1 0,0-1 0,0 0 1,0 0-1,0 0 0,0-1 0,0 1 0,-1-1 0,6-3 0,101-82 221,-80 58-88,160-176 87,-140 152 26,96-103 4,22-21-149,-89 98 198,143-139-1,18-12-198,-140 139 145,-99 91-260,250-210 260,-5 20-163,-153 123 130,323-226 83,-346 244-115,77-52 4,-21 21-127,-85 54 89,-11 9-75,112-79 180,-135 92-220,74-49 352,-76 49-266,-1-6 4,-4 9-125,1 0-1,0 1 1,0-1 0,-1 1-1,1-1 1,0 1 0,-1-1-1,1 0 1,0 1-1,-1-1 1,1 1 0,-1 0-1,1-1 1,-1 1 0,1-1-1,-1 1 1,1 0 0,-1-1-1,0 1 1,1 0 0,-1-1-1,-1 1 1,1-1 13,-17-8-1644,-1-1-6606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192 293 7176,'0'0'93,"5"8"55,11 33 32,-1 2-1,14 60 1,-24-85-190,31 108 236,-33-119-214,0 0 0,0 0 0,1-1 0,0 1 0,0-1 0,0 0 0,1 0 0,0 0 0,0-1 0,9 7 0,-9-7-3,-4-4-6,0 0-1,-1-1 1,1 1 0,-1-1-1,1 1 1,0-1 0,-1 1-1,1-1 1,0 1 0,-1-1-1,1 0 1,0 0 0,0 1-1,0-1 1,-1 0 0,1 0-1,1 0 1,9 1 9,-1 0 0,1-1-1,-1 0 1,1-1 0,17-3 0,-10-4 28,76-68 24,-75 54 16,61-131 40,-69 117 0,-2-19-39,2-62 0,-11 114-72,0 1 0,0 0-1,0-1 1,0 1-1,-1-1 1,1 1 0,-1 0-1,1-1 1,-1 1-1,-1-3 1,-9-18 26,0 0 1,-2 0-1,-21-27 0,32 47-22,1 1 0,-1 0-1,0 0 1,-1 0-1,1 0 1,0 0 0,-1 0-1,-2-1 1,-34-21 67,-59-24 1,94 47-63,1 0 0,0-1 0,-1 1 0,1 1 1,-1-1-1,-5 0 0,-15 0 25,-1 0 0,0 2 1,-41 7-1,63-7-28,0 0 1,0 0-1,0 0 1,0 0-1,0 0 1,-5 3-1,-36 23 59,-45 38 0,86-63-65,0 1-1,0-1 1,0 1-1,1 0 1,-1 0-1,1 0 1,-4 5-1,-10 18 28,-20 37 0,-6 45-12,42-108-24,-2 5 7,0 0-1,0 1 1,1-1 0,0 1-1,0-1 1,0 9 0,1-14-7,-3 32 23,3 49 0,3-56-18,1-1 0,8 29 0,-11-49-2,0 0 1,0 0-1,0 0 0,1 0 1,0 0-1,0 0 0,4 5 1,-6-9-4,57 88 26,16-5-18,-73-83-8,3 4 2,1-1 0,-1 1-1,1-1 1,0 0 0,0 0-1,0 0 1,5 2 0,97 53 11,18-11-9,-124-47-4,9 3 2,-1 0-1,1 0 1,0-2-1,10 2 1,237 17 14,-248-20-14,0 0 0,0-1 0,15-2 0,191-55 14,-177 41-9,42-27-1,-66 35-5,-1 0 0,0 0-1,18-19 1,-25 22-1,0 0 1,0 0-1,-1-1 1,0 1-1,0-1 0,-1 0 1,0 0-1,0 0 1,0 0-1,-1-1 1,-1 1-1,3-14 0,-4 20 0,0-1-1,0 0 1,0 1-1,0-1 1,0 1-1,0-1 1,0 0-1,0 1 1,-1-1 0,0-2-1,-41-116-4,32 97-12,-48-136-57,33 82 18,24 76 55,1 1-1,0 0 1,0 0 0,-1-1-1,1 1 1,0 0 0,0 0-1,0-1 1,0 1 0,0 0-1,-1 0 1,1-1-1,0 1 1,0 0 0,0-1-1,0 1 1,0 0 0,0 0-1,0-1 1,0 1 0,0 0-1,0-1 1,0 1 0,0 0-1,0-1 1,0 1 0,0 0-1,0 0 1,1-1 0,-1 1-1,0 0 1,0-1-1,0 1 1,0 0 0,0 0-1,1-1 1,-1 1 0,0 0-1,0 0 1,1 0 0,-1-1-1,0 1 1,0 0 0,1 0-1,-1 0 1,0 0 0,1-1-1,0 2 0,0-1 1,1 1-1,-1 0 0,0-1 0,0 1 1,1 0-1,-1 0 0,0-1 0,0 1 1,0 0-1,0 0 0,0 0 0,1 2 1,66 86-27,35 48-8,-60-82 29,10 14 6,8 12 1,-12-6 0,-15-10 0,-13-17 0,-11-19 0,-9-16 1,-5-16 7,-3-5-3,-1-1-1,1 0 1,1-1-1,0 1 1,0-1-1,-6-18 1,-2-5 9,-10-39 0,22 67-8,0-1 0,1 1-1,0-1 1,0 1 0,1-1 0,-1 0-1,1 0 1,1-7 0,0-4 2,-1-1-1,0 13 1,0-1 0,0 1 0,0-1 1,1 1-1,0-1 0,0 1 0,1-1 0,2-6 0,42-111 88,-33 98-8,8-5-24,49-51 0,-68 79-56,-1 1 0,1-1 0,-1 1 0,1 0 0,0-1 0,-1 1 0,1 0 0,0 0 0,0 0 0,3-1 0,-5 2-8,10-4 18,0 1 1,-1 0-1,1 1 1,12-3-1,-9 5-9,-1 0 1,0 0-1,18 4 0,-30-4-9,3 0 9,-1 0 0,0 1-1,0-1 1,1 1-1,-1-1 1,0 1 0,0 0-1,0 0 1,0 0-1,3 2 1,20 13 24,-1 1 1,0 2-1,23 24 0,-25-17 41,65 120 24,-75-115-43,26 139 22,-34-136-42,-2-15-19,1 27 16,-2 63 0,-6-33 13,5-71-10,-2-7 4,0 0-34,0-1 0,1 0 1,-1 1-1,1-1 0,0 0 1,0 0-1,0 0 1,0 0-1,1 0 0,-1-1 1,1 1-1,0 0 0,0 0 1,0-6-1,6-44 3,-5 44-4,0 0 1,0-1 1,0 1 0,1-1 0,0 1 0,6-14 0,0 1-1,14-43 1,-10 39 8,24-38-1,12-17-10,73-94-10,-96 143-25,93-97-17,-116 127 40,-1 1 0,1-1 0,0 0 0,0 1 0,0 0 0,0-1 0,0 1 1,4-2-1,2 0-5,0 0 0,0 0 1,1 1-1,-1 0 0,1 0 1,-1 1-1,1 0 1,9 0-1,-18 1 9,1 0 0,-1 0 0,1 0-1,0 0 1,-1 0 0,1 0 0,-1 1 0,1-1 0,0 0 0,-1 0 0,1 1-1,-1-1 1,1 0 0,-1 0 0,1 1 0,-1-1 0,1 1 0,-1-1 0,1 0-1,-1 1 1,0-1 0,1 1 0,-1-1 0,0 1 0,1 0 0,8 13-26,0 0 1,-2 0-1,0 1 1,0 0-1,6 22 1,0 8-85,8 56 1,-1 7 15,33 131 7,-39-187 39,76 180-18,-70-193 38,111 161-38,-63-105 40,-61-82-24,-15-20 51,-5-5-42,-90-68-1221,34 28-4859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141 645 6280,'-19'-34'0,"-13"-37"0,-6-23 0,8-3 0,23 69 4,1-1 0,2 1 1,-1-38-1,7 45 83,4-1-17,15-35 1,-11 45 116,61-39 109,-50 43 64,111-16 152,-99 22-111,157 13 155,-151-4-209,16 9-111,53 26 1,-105-41-196,0 0 0,0 1 0,0 0 1,0-1-1,0 1 0,4 4 0,11 12 91,0 0 1,26 36-1,-43-52-110,0-1-1,0 1 0,-1-1 0,1 1 0,0 0 1,0-1-1,-1 1 0,1 0 0,-1-1 0,1 3 1,2 22 84,0 0 1,-2 32 0,-5-34 94,-9 14-61,-19 42 0,17-58 27,-82 77 55,75-83-108,-89 39 43,110-55-149,0 1 0,0-1 1,-1 1-1,1-1 0,0 1 0,-1-1 0,1 0 1,-1 0-1,1 0 0,0 0 0,-1 0 0,-2 0 1,-1-1-98,-1 0 1,0 0-1,0-1 1,1 1-1,-1-1 1,1-1 0,-1 1-1,1-1 1,0 0-1,0 0 1,0 0-1,1-1 1,-1 0-1,-6-7 1,-30-30-7185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6728,'12'10'55,"-1"0"1,-1 1 0,1 0 0,-2 1-1,13 18 1,-12-16-50,-1 2 134,2 13-36,14 56 1,-14-21 122,3 65 0,-12-99-181,1 16 182,5 196 101,-7-192-75,11 201 95,-8-204-122,15 182 333,-18-215-472,5 128 384,-7-77-160,0-64-301,1-1 1,0 1 0,0-1-1,0 1 1,-1 0 0,1-1-1,0 1 1,-1-1 0,1 1-1,0-1 1,-1 1 0,1-1-1,-1 1 1,1-1 0,0 1-1,-1-1 1,1 0 0,-1 1-1,0-1 1,1 0 0,-1 1-1,1-1 1,-1 0 0,1 0-1,-1 0 1,0 0 0,1 1-1,-1-1 1,0 0 0,1 0-1,-2 0 1,1 0 21,-3 0-7,1 0 0,0 1 0,-1-2 0,1 1 0,0 0 0,-1-1-1,1 1 1,0-1 0,0 0 0,-1 0 0,1-1 0,0 1 0,0 0 0,-5-4-1,-3-3-162,1 0-1,-14-12 1,8 6-793,-34-28-5890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8432,'11'-36'36,"6"-14"113,42-69 110,-44 96 82,7-2-96,46-41-1,-49 54 131,7 1-124,43-13 1,-49 23-11,0 5-157,1 0-1,-1 2 1,27 11 0,-45-16-62,1 0 0,-1 0 0,0 0 1,0 1-1,0-1 0,0 1 0,0-1 0,2 3 1,22 22 68,-2 2 0,26 38 0,-33-36 76,38 126 58,-49-125-97,1 128 52,-11-126-73,-7 8-36,-30 68 0,24-82 4,-88 81 33,103-105-99,-1-1 1,0 0 0,0 0-1,0 0 1,0 0-1,-4 2 1,-125 50 72,107-49-67,-35-2 4,54-4-19,1 1 0,-1-1 1,0 0-1,1-1 1,-1 1-1,1-1 0,-1 0 1,1 0-1,-7-5 1,8 4 1,0 0 1,0 0 0,0 0 0,0-1 0,1 1 0,0-1 0,0 0 0,0 0-1,0 0 1,0-1 0,1 1 0,-3-8 0,-1-3-336,2-1 0,-5-23 0,6 25-245,-19-81-7122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8880,'6'26'36,"0"0"1,15 35-1,-10-31 28,32 123 335,-18-58-99,33 117 1,-46-169-193,47 188 52,-49-185-33,67 301 289,-60-252-375,-11-58 47,-4-26-60,16 160 176,-14-98-56,-4-72-137,0 1 1,0 0-1,0-1 0,0 1 0,-1 0 1,1-1-1,-1 1 0,1 0 0,-1-1 1,0 1-1,1-1 0,-1 1 1,0-1-1,0 1 0,0-1 0,0 0 1,0 1-1,0-1 0,-1 0 0,-1 2 1,1-2 3,2 0-12,0-1 0,0 0-1,0 0 1,-1 0 0,1 0 0,0 1 0,0-1 0,-1 0 0,1 0-1,0 0 1,0 0 0,0 0 0,-1 0 0,1 0 0,0 0-1,0 1 1,-1-1 0,1 0 0,0 0 0,0 0 0,-1 0-1,1 0 1,0 0 0,0 0 0,-1-1 0,1 1 0,0 0-1,0 0 1,-1 0 0,1 0 0,-8-3-164,0 0 0,1 0 0,-1 0 0,1-1 0,0 0 0,1-1 0,-8-5 0,-26-18-6832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8432,'1'1'4,"-1"0"0,0 0 1,1 0-1,-1 0 0,0 0 0,1 0 1,-1 0-1,1-1 0,0 1 1,-1 0-1,1 0 0,0 0 0,-1 0 1,1-1-1,0 1 0,0 0 0,0-1 1,-1 1-1,1-1 0,0 1 1,0-1-1,0 1 0,0-1 0,0 0 1,0 1-1,0-1 0,0 0 0,0 0 1,0 0-1,0 0 0,0 0 1,1 0-1,-1 0 0,0 0 0,0 0 1,0 0-1,0 0 0,0-1 1,0 1-1,1-1 0,0 0 13,101-21 527,44-13-128,-57 11 151,-64 15-488,82-27 372,-63 19-103,51-9 0,-66 19 81,58-4-1,-84 11-254,2-2 28,-4 1-19,-4 3-31,-8 7-321,-1-1 1,-1 0-1,1 0 0,-1-1 1,-13 5-1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2072,'-2'1'265,"-7"1"1686,11-2-1782,-1 0 0,0 0 0,0 0 0,0 0 1,1 0-1,-1 0 0,0 0 0,0 0 0,0-1 0,0 1 0,1-1 1,-1 1-1,1-1 0,0 0 887,10-2-176,-6 6-794,0-1 1,0 1-1,0 0 0,0 1 1,-1-1-1,1 1 1,-1 0-1,0 1 1,6 6-1,37 43 144,-43-47-219,12 16 234,29 51-1,-13-18-44,11 2-17,-27-36-88,1-1 0,1-1 0,0-1 0,35 26 0,-43-41 6,-4-4-83,-1-1 0,0 1 0,0-1 0,0 0 0,0-1 0,0 1 0,0-1 0,0 0 0,0-1 0,0 0 0,-1 0 0,0 0 0,1 0 0,-1-1 0,0 0 0,-1 0 0,7-6 0,-1 1-3,-6 5-3,0 0 0,0 0 0,0 0 0,-1-1 0,0 1 0,5-9 0,-2 4 0,6-10 53,15-32-1,-23 43-21,-1 0-1,0 0 1,-1 0-1,0 0 1,0-1-1,-1 1 1,0 0-1,0-17 1,-7-25 289,5 48-212,-1-3 16,1 3-115,1 3 192,19 56 8,5 8-115,19 102 1,-35-125-47,27 174 21,-30-173-34,11 196 22,-15-190-2,0-10-29,0 35 35,-8 77 0,-34 222 481,40-364-562,1-1 106,8-26 10,18-45-28,54-112-1780,-29 67-7120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11480,'-16'3'10,"14"-3"-5,1 1-1,-1-1 0,0 0 1,0 1-1,1-1 0,-1 1 1,0-1-1,0 1 0,1 0 1,-1 0-1,1 0 0,-1 0 1,1 0-1,-1 0 0,-1 2 1,-23 20 37,-32 36 0,-62 93 24,106-133-42,-10 15 171,-89 167 81,93-159-88,-43 146 80,61-185-241,2 0-1,-1 1 1,0-1 0,1 0-1,-1 1 1,1 6 0,1 6 14,0 0 1,1 0-1,1 1 1,1-1-1,5 15 1,-9-30-34,0 0 0,1 0 0,-1 0 0,1 0 0,-1 0-1,1 0 1,-1 0 0,1 0 0,0 0 0,-1-1 0,1 1 0,0 0 0,0 0 0,0-1 0,1 2 0,5 3 14,1-1 0,0 1 0,0-2 0,0 1 0,0-1 1,1 0-1,15 3 0,-23-6-11,0 0-1,1 1 1,-1-1 0,1 0-1,-1 0 1,1 0 0,-1-1-1,1 1 1,-1 0 0,0 0-1,3-2 1,24-7 46,0-2 1,27-15-1,-32 9 11,12-18-21,43-53 1,-58 56-7,51-134 24,-69 163-57,-1 0 0,0-1 0,0 1-1,-1-1 1,1 0 0,-1-6 0,0-19 12,-2 0 1,-1 0-1,-8-30 0,1 32 34,-72-100 23,64 106-10,-67-47 30,84 67-92,0 1 0,1-1 0,-1 1-1,0-1 1,1 1 0,-1 0 0,0-1 0,1 1 0,-1 0 0,0 0 0,0-1 0,0 1-1,1 0 1,-1 0 0,0 0 0,0 0 0,-1 0 0,-9 1 14,0 1 0,0 0 0,0 0-1,1 1 1,-13 6 0,8-1-5,2 4-10,1-1 1,-12 16 0,23-26-42,0 1 0,0 0 0,0 0-1,0-1 1,0 1 0,1 0 0,-1 0 0,1 0-1,-1 0 1,1-1 0,0 1 0,0 0-1,0 0 1,0 0 0,0 0 0,0 0 0,0 0-1,1 0 1,-1 0 0,1 0 0,-1-1 0,1 1-1,0 0 1,0 0 0,1 1 0,0 1-750,7 19-7953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0 637 8608,'27'-24'-2,"3"0"28,-28 22-27,30-26 44,1 2 0,69-42 0,-101 68-41,0-1 0,-1 1 1,1 0-1,0-1 0,-1 1 1,1 0-1,0 0 1,0-1-1,-1 1 0,1 0 1,0 0-1,0 0 0,0 0 1,-1 0-1,1 0 0,1 0 1,1 1 10,1-1-8,-1 0 0,0 0-1,0 0 1,1 1 0,-1 0 0,0-1 0,0 1 0,0 0 0,0 1 0,0-1 0,0 1 0,0-1 0,0 1 0,0 0 0,-1 0 0,1 0-1,-1 0 1,1 1 0,-1-1 0,0 0 0,3 6 0,3 5 22,-1 0 1,0 0-1,-1 1 0,-1 0 0,0 0 0,4 21 1,10 33 163,30 68 0,-40-115-170,-7-14 5,1 1 0,1-1 1,-1 0-1,1-1 0,10 13 0,3 3 62,37 35 0,-53-56-78,0 0 0,0 0 0,1 0 0,-1 0 0,0 0 0,0 0 0,1 0 1,-1-1-1,1 1 0,-1-1 0,2 1 0,17 4 36,-1-1-1,1-1 1,21 1 0,-21-6 115,-3-4-81,1-1-1,31-17 1,-36 12 120,-6 4-106,-2 3-55,1-2 1,-2 1-1,1-1 1,-1 1-1,0-1 1,0 0-1,-1-1 1,0 1-1,4-12 1,8-48 705,7-78-1,-22 143-530,3 8-1,16 30 39,-4-5-112,3-2 0,39 53 0,-15-37-111,-21-28 26,21 7-16,56 21-1,-64-35-4,140 20 10,-141-29-23,7-7-5,57-14 0,-74 9-8,6-8 0,38-35 0,-52 37-1,-9 8-4,0 0-1,0 1 0,-1-1 0,0 0 0,0-1 0,-1 1 0,0-1 0,-1 0 0,0 0 1,2-12-1,4-105 16,-10 97-4,0 20-10,-2-21 3,-1 1 0,-2 0 1,-15-52-1,-56-134 96,47 132-38,25 69-50,1-2 29,-1 1-1,-1 0 1,0 0 0,-14-22-1,19 37 12,0 16 72,-2 90-38,3 37-48,4-52-13,0-50-22,5 97-1,0 5 0,0-8-3,12 145-9,-19-251 5,5 145-5,-8-156 2,0 5-1,4 41 1,0-60 5,0-9 0,2-14 0,2-40-1792,-3-7-7168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6:5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100 565 5296,'9'6'4,"-7"-5"16,-1 2 0,1 7 24,0 0-1,0-1 1,-1 1 0,-1 0 0,1-1-1,-2 13 1,0-9-16,1-1 63,-1 0 0,0 0 0,0 0 0,-5 17 0,2-13-23,3-10 10,-1 0 1,1-1-1,-1 1 0,0-1 0,-1 0 0,-3 8 1,-12 25 288,14-25-241,1-1 0,-3 21 0,6-31-102,0-1-1,1 1 0,-1 0 0,1-1 0,0 1 0,-1-1 0,1 1 0,0-1 1,0 1-1,0-1 0,0 0 0,0 1 0,0-1 0,1 0 0,-1 0 0,0 0 1,0 0-1,1 0 0,-1 0 0,1 0 0,-1 0 0,1-1 0,-1 1 0,4 0 1,-4 0 7,1 0-2,1 0 1,-1 0 0,1 0-1,-1-1 1,1 1 0,-1 0 0,1-1-1,-1 0 1,1 0 0,0 1-1,-1-2 1,5 1 0,4-1 24,3 2-20,-7-1-7,-1 0-1,0 0 1,0-1-1,0 0 1,0 0-1,9-3 1,93-28 181,-89 23-48,34-32 38,-47 36-176,1-1 0,-1-1 0,0 1 1,-1-1-1,0 0 0,7-12 0,-1-13 7,-10 18 45,-2 7-58,-1-1 0,0 1 0,0 0 0,-1 0 0,0 0 0,0 0 0,0 1 0,-1-1 0,0 1 0,-1 0 0,1 0 0,-1 0 0,0 1 0,0 0 0,-10-8 0,-17-2 13,18 12 39,-12 5-17,-45 10 1,48-4 28,10-2-46,-3 1-13,1 0 0,0 1 1,1 1-1,-1 0 1,2 1-1,-17 15 1,-38 49 78,68-73-96,-1 0 0,0 0 1,1-1-1,-1 1 0,0 0 0,1 0 1,-1 0-1,1 0 0,0 0 1,-1 0-1,1 0 0,0 0 0,-1 2 1,0 9 8,1 0 1,0 0-1,0 0 1,1 0-1,4 18 1,3-10 33,3-4-35,1 0 1,1-1 0,0-1 0,18 16 0,-8-16 27,103 39 12,-98-46-31,112 10 14,-109-17-15,132-25 5,-131 18-17,111-43 8,-119 36-9,25-26-1,-41 31-5,1 0 0,-1-1-1,13-20 1,-14 16 1,0 0 0,11-29-1,-12 25 0,-2-1-1,4-24 1,-2-50-1,-9-13 0,0 60-3,-2 0 0,-18-76 1,-33-120-37,49 212 38,5-1 1,0 23 1,1 0 1,9-16 1,-6 20-3,-2 4 0,0 0 1,0 1 0,0-1-1,0 0 1,0 0-1,0 0 1,0 0-1,0 0 1,0 0-1,0 0 1,0 0 0,0 0-1,0 0 1,0 0-1,0 0 1,0 0-1,0 0 1,0 0-1,0 0 1,0 0-1,0 0 1,0 0 0,0 0-1,1 1 1,-1-1-1,0 0 1,0 0-1,0 0 1,0 0-1,0 0 1,0 0 0,0 0-1,0 0 1,0 0-1,0 0 1,0 0-1,0 0 1,0 0-1,0 0 1,0 0-1,0 0 1,3 79 8,0-8-6,3 17 2,4 15-3,27 104-4,-27-169-3,14 47 4,4 1 1,-22-71-1,1 0 1,0 0 0,2-1 0,-1 0 0,2-1 0,12 15-1,-6-14-5,1-5 2,0 0 1,28 9-1,-29-16-8,89-16-1273,-39 1-5095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10672,'11'5'68,"0"-1"0,0-1 0,0 1 0,0-2 0,0 1 1,1-2-1,17 1 0,-16-1 39,32 3 391,62-4 1,-72-1-432,3 0 153,199-19 77,-185 14-130,199-35 58,-204 31-98,187-51-1593,-110 25-6620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20 9056,'0'-3'296,"-2"-3"608,-3-4-608,5 17 256,-3 11-239,-15 118 35,11-97-240,-40 176 37,37-169-91,-28 204 16,33-197-36,-8 174 11,13-190-18,17 124 10,-16-154-30,0 0-1,0 1 1,1-1-1,0 0 1,0 0 0,3 8-1,2 1 1,-3-2 0,15 29 81,-19-43-86,0 0 0,0 1 0,1-1 0,-1 0 0,0 0 0,0 0 0,0 0 0,1 0 0,-1 0 0,0 0 0,0 0 0,0 0 0,1 0 0,-1 0 0,0 0 0,0 0 0,1 0 0,-1 0 0,0 0 0,0 0 0,0 0 0,1 0 0,-1 0 0,0 0 0,0 0 0,0 0 0,1 0 0,-1 0 0,0 0 0,0 0 0,0-1 0,1 1 0,-1 0 0,0 0 0,0 0 0,0 0 0,0-1 0,1 1 0,-1 0 0,0 0 0,0 0 0,0 0 0,0-1 0,0 1 0,8-10 16,7-35 73,-1 5 33,35-65 0,-11 45-44,31-38-11,-54 79-41,28-20 4,-37 34-31,1 0 0,0 0 0,1 1 0,-1 0 0,9-4 1,-11 7-3,0 0 1,0 0 0,-1 0 0,1 1 0,0-1-1,0 1 1,0 0 0,-1 1 0,1-1-1,0 1 1,0 0 0,0 0 0,-1 1 0,1-1-1,-1 1 1,1 0 0,-1 0 0,5 3 0,7 8-20,0 5 8,-1 1 0,19 34 1,-33-52 6,0 1 0,0 0 0,0-1 1,0 1-1,-1 0 0,1 0 0,-1 0 0,1-1 0,-1 1 0,1 3 1,0 25-23,-1 0 0,-5 40 1,-3-42-53,-63 122-29,52-121 16,-82 91-20,80-104 80,-1-5 20,-2-1 1,-39 12-1,61-21 12,1-1-1,-1 1 1,1-1-1,-1 0 1,1 0-1,-1 0 1,0 0-1,1 0 1,-1 0-1,-2-1 1,-4 0 0,0 0-1,0-1 1,-11-5 0,16 6 0,0 0 0,1-1 0,-1 1 0,1-1 0,0 1 0,-1-1 0,1 0 0,0 0 0,0 0 1,0-1-1,0 1 0,1 0 0,-1-1 0,-1-2 0,1 1 4,0-1 0,1 1 0,0-1 0,-1 0 1,2 0-1,-1 1 0,0-1 0,1 0 0,0-8 0,9-46-991,-7 49 464,12-65-6857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8696,'30'83'129,"49"133"504,-49-113-330,-24-81-232,28 91 201,-25-88-204,1 0 0,19 35 0,-28-58-63,0-1 0,0 1 0,0-1 0,0 0 0,1 1 1,-1-1-1,0 0 0,1 0 0,-1 0 0,1 0 0,-1 0 1,1 0-1,0 0 0,-1-1 0,1 1 0,0 0 0,0-1 0,0 1 1,-1-1-1,1 0 0,0 0 0,0 0 0,0 0 0,0 0 1,-1 0-1,1 0 0,3-1 0,-2 1 5,-3 0-6,1-1-1,-1 1 1,1 0-1,-1 0 0,1 0 1,-1 0-1,1 0 0,-1 0 1,1-1-1,-1 1 1,1 0-1,-1 0 0,1-1 1,-1 1-1,1 0 1,-1-1-1,0 1 0,1 0 1,-1-1-1,0 1 1,1-1-1,7-9 17,0 0 0,0-1-1,-1 0 1,-1 0 0,6-14 0,-8 18 10,-1 0-1,0 0 1,-1 0 0,0-1 0,0 1 0,1-9 0,1-6 1,0 5-7,6-41 177,-7 38-145,1-14 147,1 0 0,11-35 0,-13 63-28,2-2 32,-5 8-204,0 0 0,0 0 1,0 0-1,0-1 0,0 1 1,0 0-1,1 0 0,-1 0 1,0 0-1,0 0 0,0 0 0,0 0 1,0 0-1,0 0 0,0 0 1,0 0-1,0 0 0,1-1 1,-1 1-1,0 0 0,0 0 1,0 0-1,0 0 0,0 0 1,0 0-1,0 0 0,1 0 1,-1 0-1,0 0 0,0 0 1,0 0-1,0 0 0,0 0 1,0 0-1,0 1 0,1-1 0,-1 0 1,0 0-1,0 0 0,0 0 1,0 0-1,0 0 0,0 0 1,0 0-1,0 0 0,1 0 1,-1 0-1,0 0 0,0 1 1,0-1-1,0 0 0,0 0 1,6 3 60,0 0-38,0 1-1,0-1 1,-1 1-1,1 1 1,-1-1-1,0 1 1,0-1-1,-1 1 1,5 6 0,16 22 54,21 39 1,1 20 19,9 14-65,25 15-9,-63-104-12,2-4-9,2-2 1,33 14 0,-34-21 1,12-6-4,46-10 0,-56 3-8,-5-3 4,0-1-1,-1-1 1,30-32 0,-31 23-19,-9 10 6,4-4-2,-2-1 0,-1 0 0,0 0-1,-1-1 1,7-30 0,-5 9-54,-2-1 0,-2 1 0,1-70 0,-9 72 38,1 14 13,1 0-1,1 0 1,1 0-1,5-28 1,-3 33 11,-1 0 1,-1-37-1,-14 21 67,12 29-35,1 5-11,-1-1 1,1 0 0,0 1-1,-1-1 1,0 0-1,1 1 1,-1-1 0,0 1-1,1-1 1,-1 1-1,0-1 1,0 1-1,0 0 1,-3-3 0,3 3 83,0-1-41,-5-4 5,4 5-3,-11-5 108,13 6-162,0 0 0,0 0 0,0 0 0,0-1 0,-1 1 0,1 0 0,0 0 0,0 0 0,0-1 0,-1 1 0,1 0 0,0 0 0,0 0 0,-1 0 0,1 0 0,0 0 0,0-1 0,-1 1 0,1 0 0,0 0 0,0 0 0,-1 0 0,1 0 0,0 0 0,-1 0 0,1 0 0,0 0 0,0 0 0,-1 0 0,1 0 0,0 0 0,0 1 0,-1-1 0,1 0 0,0 0 0,0 0 0,-1 0 0,1 0 0,0 1 0,0-1 0,0 0 0,-1 0 0,1 0 0,0 0 0,0 1 0,0-1 0,0 0 0,-1 0 0,1 1 0,0-1 0,0 0 0,0 0 0,0 1 0,0-1 0,0 0 0,0 0 0,0 1 0,0-1 0,0 0 0,0 1 0,0-1 0,-1 2 182,5-2-177,8 1 182,-11-1-186,-1 1 0,0 0-1,1 0 1,-1-1 0,0 1 0,0 0 0,0-1 0,1 1 0,-1 0-1,0 0 1,0 0 0,0-1 0,0 1 0,0 0 0,0 0 0,-1-1-1,1 1 1,0 0 0,0-1 0,-1 1 0,1 0 0,-1 1 0,-7 23 24,0-2-7,-6 33-1,7-17-1,2 1 1,1-1 0,3 65-1,10-25-13,5 11 9,-7-51-12,17 89 0,4-5 1,5-12-3,-10-41-3,25 91-6,-13-11-11,-29-119 10,-1 0 0,-2 0-1,-1 43 1,-6-53-5,-12 16 7,-1-1 0,-2-1 0,-24 34 0,-5-1 6,-10-1 0,-9-7 0,49-45 0,-31 17 0,42-27 0,-1-2 0,1 1 0,-1-1 0,1 0 0,-16 3 0,21-5 19,0-1 1,-1 0 0,1 1 0,0-1 0,0 0 0,0 0 0,0 0 0,0-1 0,0 1 0,-1 0 0,1-1 0,0 0 0,0 1-1,0-1 1,0 0 0,0 0 0,1 0 0,-1 0 0,0 0 0,-3-3 0,3 1-253,-1-1 1,0 0 0,1 1-1,-1-1 1,1 0-1,0 0 1,1-1 0,-2-4-1,-14-40-8133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9864,'81'-1'40,"52"-6"13,-100 2 15,165-40 67,-154 32 105,171-52 82,-177 51-147,107-65 68,-143 78-231,0-1 1,-1 1 0,1 0 0,0-1-1,0 1 1,-1-1 0,1 0-1,-1 0 1,1 1 0,1-4 0,15-26 81,29-66 1,-40 67 12,4-127 35,-12 126-68,-20-96 24,20 124-90,1 0 0,-1 0-1,0 0 1,0 0-1,0 0 1,0 0 0,0 0-1,-1 0 1,1 0 0,-1 1-1,0-1 1,-3-3-1,-2-2 8,-14-15 3,20 23-16,1-1-1,0 1 1,-1 0-1,1-1 1,0 1-1,-1 0 0,1 0 1,-1-1-1,1 1 1,0 0-1,-1 0 1,1-1-1,-1 1 1,1 0-1,-1 0 0,1 0 1,-1 0-1,1 0 1,-1 0-1,1 0 1,-1 0-1,0 0 1,-12 1 9,0 0 0,0 1 1,-23 6-1,18 2 16,-12 13-11,-43 45 1,53-41-9,-28 55 4,33-52-10,-17 52 0,15-23 1,4 1-1,-7 65 1,17-76 4,7 76-1,17 32-3,17 5 2,14 3-2,42 111 5,-81-232-1,27 143 5,-38-156 9,-15 112 18,13-141-35,0 0 1,0 0-1,-1 1 0,0-1 1,1 0-1,-1 0 1,0 0-1,-1 3 1,-2 3-135,-1-1 1,1 0 0,-1 0 0,-1 0 0,1-1-1,-1 0 1,0 0 0,-1 0 0,1-1 0,-15 9-1,-29 18-7216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1 922 10488,'17'-8'7,"32"-11"123,-42 17-115,212-61 738,-126 38-628,167-51 414,-19 11 49,-238 64-561,-1 0-1,1 1 1,0 0 0,0-1-1,0 1 1,-1 0 0,1 0-1,4 1 1,-3-1-6,1 4 74,2 5-30,-1 0-40,-1 0 1,0 0-1,0 0 0,5 15 1,41 142 205,-51-165-229,0 0 0,0 0 1,1 0-1,-1 0 1,0-1-1,1 1 1,-1 0-1,1 0 1,-1 0-1,1 0 1,0-1-1,-1 1 0,1 0 1,-1-1-1,1 1 1,0 0-1,0-1 1,-1 1-1,1-1 1,1 1-1,0-1 0,-1 0 1,0 0-1,1-1 0,-1 1 1,0 0-1,1-1 1,-1 1-1,0-1 0,0 1 1,0-1-1,1 0 0,-1 0 1,0 1-1,0-1 0,0 0 1,0 0-1,0 0 1,0 0-1,0-2 0,8-4 3,-5 3 2,0 0 0,0 0 0,-1 0 0,1-1 0,4-8 0,-2 5 7,1-3-4,1 0 0,-2-1 0,1 0 0,-2 0 0,1-1 0,-2 1 0,5-19 1,-4 9 16,-1-1 1,0 0-1,-2-1 1,-1 1-1,-1-30 1,-12 5-7,5 30 34,-4 2-35,0 0 1,0 1-1,-18-16 0,28 30-16,0 0 0,0 0 0,0 0 0,0 0 0,0 0 0,0 1 0,0-1-1,-1 0 1,1 1 0,0-1 0,0 1 0,-1 0 0,-1-1 0,-25-5 23,1 2 0,-47-2 0,42 9 28,-150 50 26,177-51-72,0 0 0,0 0 0,0 0 0,1 1 0,-10 6 0,-11 9 17,-37 32 1,36-24-18,-27 35-1,53-61-8,-4 6 7,0-1 0,0 0 0,0 1 0,-5 12 0,-76 201 42,83-214-47,1 1 1,-1 0-1,1 0 0,0 0 0,0 9 1,0 16 3,2 39 1,0-57-7,1-1 1,1 0-1,-1 1 0,2-1 1,0 0-1,9 20 1,-6-20-1,1 0 0,0-1 0,0 0 0,1-1 0,0 1 0,20 15 0,-5-7-1,31 20 0,-51-36 1,1-1-1,-1 1 0,0-1 1,1 0-1,-1 0 0,1 0 1,5 1-1,101 26 0,2-15-2,-113-14 3,7 1-2,-1-1 0,1 0 0,-1 0 0,1-1 0,7-1 0,237-48-9,-200 33 6,70-32 4,-84 32 1,55-33 0,-72 36 0,0-1 0,0 0 0,24-26 0,-27 22 0,-1-1 0,-1 0 1,16-27-1,-9 3 2,-1 0 1,-3-2-1,15-54 0,-30 93 1,-2 0 0,1-1 0,-1 1 0,1-9 0,-1-202 25,-7 176-1,-47-148 15,40 157 12,6 18-35,-3-7-2,0 1 0,-1 0 0,-1 1 0,-22-27 0,26 37-2,1 1 0,-1 1 0,-1-1 0,1 2 0,-1-1 0,-20-12 0,27 19-8,2 4-1,0-1-5,0 0-1,1 0 0,-1 0 1,0 0-1,1 0 1,0 0-1,-1 0 0,1 0 1,0 0-1,0 0 0,0 0 1,0 0-1,0 0 1,0-1-1,1 1 0,1 1 1,5 6 0,28 38 1,11 13-2,9 7 0,-27-34-3,1-3 1,54 44 0,2 2-2,-75-62-9,-3 2 6,-1 1 0,6 19 1,-13-35 4,1 0 1,-1 0 0,0 0 0,0 0 0,0-1-1,0 1 1,0 0 0,0 0 0,0 0 0,0 0 0,0-1-1,0 1 1,0 0 0,-1 0 0,1 0 0,-1 1 0,-9 23-10,-2 0 1,-15 26 0,-30 32-49,40-60 44,2 1-1,-26 50 1,-28 74-33,65-140 37,1 0 0,0-1 0,0 1 0,0 0 1,-2 17-1,2-7 2,-4 34-8,7-33-35,6 4 18,17 40 0,-12-48-19,10 1 28,0 0 1,30 16-1,-26-23-21,119 9-13,-140-17 57,1-1-1,-1 0 1,1-1 0,-1 1 0,7-2 0,39-9-850,96-34 0,-40 2-7588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264 6280,'2'-5'85,"0"0"1,0 0 0,-1 0-1,0 0 1,0-1 0,0 1-1,-1 0 1,0 0-1,0-1 1,0 1 0,-1 0-1,1-1 1,-1 1-1,-1 0 1,1 0 0,-1 0-1,0 0 1,0 0 0,0 0-1,0 0 1,-1 1-1,-4-6 1,0-2 21,4 8-32,1 0 0,-1 0 0,-1 0 0,1 1 0,0-1 0,-1 1 0,0-1 1,-7-4-1,-24-15 295,-45-24 1,77 45-310,0 1 0,0-1 0,-1 1 1,1 0-1,-1 0 0,-6-1 0,-32-4 127,-1 2 1,-48 3-1,87 1-154,-1 0-1,0 1 1,1 0-1,-1-1 1,1 2-1,-7 1 1,-91 36 205,-9 17-158,68-28 86,-153 126 54,191-150-199,0 1-1,0 0 1,0 0-1,-6 11 1,11-16-22,-21 28 56,-20 37 0,28-37-35,-16 43 1,28-67-10,-1 1 1,1-1-1,0 0 1,0 1-1,0-1 1,0 1-1,1 4 1,0-9-13,-3 98 100,16-4-66,-13-91-27,0-1 0,1 1-1,0 0 1,0 0 0,-1 0-1,1-1 1,1 1 0,-1 0-1,0-1 1,4 5 0,5 10 17,2-1 1,20 24-1,-16-24-18,1-1 0,22 15 1,-35-26-4,1-1 1,-1-1-1,1 1 1,-1-1-1,9 4 1,84 32 21,-64-27-21,56 10-1,-46-16-297,1-2 1,1-1-1,-1-3 1,55-7-1,49-6-7079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513 100 8432,'-9'-12'3,"5"5"14,-1 2-1,0-1 1,0 0-1,0 1 1,0 0 0,-1 0-1,-7-4 1,3 2 21,0 1-1,0 0 1,0 0 0,-23-7 0,33 12-25,-1 1 1,0 0-1,0 0 0,1 0 1,-1-1-1,0 1 0,1 0 1,-1 0-1,0 0 0,0 0 1,1 0-1,-1 1 0,0-1 1,0 0-1,1 0 0,-1 0 1,0 1-1,0-1 0,0 1 1,-20 9 108,2 1 1,-37 26 0,34-17 118,-95 105 79,95-96-192,-71 139 47,92-165-165,-1 0 0,0 1 0,1 0 0,0-1 1,0 1-1,0 0 0,-1 7 0,2-11-10,-3 23 43,-1 41-1,5-47-32,1 0 0,6 27 0,-8-42-5,1 0 0,-1 0 0,1 0 0,-1 0 0,1 1 0,0-2 0,0 1 0,0 0 0,0 0 0,0 0 0,3 3 0,11 12 15,0 0 0,1 0 0,36 27 0,-50-43-16,1 1 1,-1-1-1,0 1 1,1-1 0,-1 0-1,1 0 1,0 0-1,2 0 1,27 6 19,0-1 1,37 2-1,-66-8-12,-1 0 0,1 0-1,0 0 1,0 0 0,0-1-1,0 1 1,3-2 0,25-8 34,-1-2 0,41-22 0,-68 33-31,-1-1 0,1 1 0,-1-1 0,1 0-1,-1 0 1,0 0 0,0 0 0,2-3 0,19-23 48,-2-2 0,24-43 0,-44 70-45,1 0 1,-1 0-1,1 0 1,-1 0-1,0 0 1,-1 0-1,2-5 1,1-18 51,0 0 0,-3-53 1,-6 57 70,2 12-90,-1-3-18,-1 0 1,0 0-1,0 1 1,-2 0-1,1 0 1,-2 0-1,-9-10 1,2 5 50,-23-19 1,34 31-66,0 1 1,-1 0-1,0 0 0,0 0 1,0 0-1,0 1 0,-1 0 1,1 1-1,-14-4 0,19 6-14,0 0-1,1 0 1,-1 0-1,0 0 1,0 0-1,1 1 1,-1-1-1,0 0 1,1 1-1,-1-1 1,0 0-1,1 1 0,-1-1 1,0 1-1,1-1 1,-1 1-1,1-1 1,-1 1-1,1-1 1,-1 1-1,1 0 1,0-1-1,-1 1 1,0 1-1,-5 11 4,6-13-5,0 8 24,19 43 6,-19-50-33,0-1 1,1 1 0,-1 0-1,1 0 1,-1-1-1,1 1 1,-1 0-1,1 0 1,0-1-1,-1 1 1,1-1-1,0 1 1,0-1-1,1 2 1,41 24 11,-26-20-11,0 1 0,25 4 0,1-3-3,84 5 0,-97-14-18,-13-1 5,0 1 1,0 0 1,-1-2-1,0 0 0,1-1 0,-1 0 1,18-9-1,10-9-118,58-38 0,-95 55 109,1 0-1,-1 0 1,1 1-1,0 0 1,0 1 0,9-3-1,-12 4 15,-3 1 2,0 1-1,0-1 1,1 1 0,-1-1 0,0 1 0,0 0 0,0-1 0,0 1 0,1 0-1,-1 1 1,0-1 0,0 0 0,2 1 0,7 1-7,2-2 7,-10 0 4,1 0 1,0 0-1,-1 1 0,1-1 1,0 1-1,-1 0 1,1 0-1,-1 0 1,7 3-1,7 4-2,-1 1 1,0 0-1,15 12 0,-18-6-1,39 90-4,-44-79 5,7 43 4,-7 14 1,-8-7 0,-7-14 0,-7-17 0,13-43 0,0 0 0,0 0 0,0 0 0,0 0 0,0 0 0,-1 0 0,1 0 0,-1-1 0,1 1 0,-4 2 0,4-3 0,-1 0 0,1-1 0,0 1 0,-1-1 0,1 1 0,-1-1 0,1 1 0,-1-1 0,1 0 0,-1 0 0,1 0 0,-1 0 0,1 0 0,0 0 0,-2 0 0,-1-1 0,1 1 0,-1-1 0,1 0 0,-1 0 0,1-1 0,0 1 0,-6-4 0,5 1 0,0 1 0,0-2 0,0 1 0,0 0 0,0-1 1,1 1-1,0-1 0,0 0 0,0 0 0,1-1 0,0 1 1,-2-7-1,3 10 0,-3-17 14,5-8-7,2 0 1,7-39-1,-1 40 27,-3 13-19,1-3-2,0 0 0,2 1-1,0 0 1,0 0-1,1 1 1,17-18 0,1 4 30,0 2 0,2 0 1,53-34-1,-27 33-24,-34 19 22,11 2-10,51-2 1,-61 11 9,1 6-21,-1 1 1,35 19-1,-56-27-16,0-1 0,-1 0 0,1 0 0,0 1 0,-1-1-1,1 1 1,-1-1 0,3 4 0,13 19 21,27 53-1,-36-53-9,1 118 9,-11-112-16,-9 34 4,9-51-11,-2 0 1,-7 18-1,10-27 0,0-1-1,-1 0 1,0 1-1,1-1 1,-1 0-1,0 0 1,-1 0 0,1 0-1,0-1 1,-1 1-1,1 0 1,-1-1-1,-4 3 1,6-5-1,1 0 0,0 0 0,0 1 1,0-1-1,0 0 0,0 0 0,0 0 0,0 0 0,-1 0 0,1 0 1,0 0-1,0 0 0,0 0 0,0 0 0,0 0 0,0 0 0,-1 0 0,1 0 1,0 0-1,0 0 0,0 0 0,0 0 0,0 0 0,0 0 0,-1 0 1,1 0-1,0 0 0,0 0 0,0 0 0,0 0 0,0 0 0,0 0 1,-1 0-1,1-1 0,0 1 0,0 0 0,0 0 0,0 0 0,0 0 1,0 0-1,0 0 0,0 0 0,0 0 0,0-1 0,-1 1 0,1 0 1,-11-18 5,8 12-5,1-1 0,0 0-1,-2-13 1,0-41 4,5 41-3,5-33-1,-3 39 0,0 1 1,1 0-1,8-19 0,-6 21 0,0 0 0,0 0-1,14-16 1,3 2 3,2 1 0,0 1 1,1 1-1,31-19 0,2 4 14,-28 19-5,-30 17-13,1 0 1,1 0-1,-1 0 0,0 1 1,0-1-1,0 0 0,0 1 1,0-1-1,1 1 1,3 0-1,-4 0 0,0 1 1,0-1-1,0 1 1,0 0-1,0 0 1,0 0-1,0 0 1,0 0-1,0 0 0,-1 0 1,4 3-1,29 32 2,-23-20-3,-1 1 0,0 1 1,-2 0-1,0 0 1,6 20-1,18 76-5,-14-50-5,-12-47 9,13 30-1,-18-44 3,0 0-1,0 0 0,1-1 1,-1 1-1,1 0 0,0-1 1,0 1-1,0-1 0,0 1 1,0-1-1,1 0 0,-1 0 1,1 0-1,-1 0 0,1-1 0,0 1 1,0 0-1,0-1 0,0 0 1,0 0-1,0 0 0,5 1 1,-6-2-1,-1 1 1,-1-1 0,1 0 0,-1 0-1,1 0 1,-1 0 0,1 0 0,-1 0 0,1 0-1,-1 0 1,1 0 0,-1 0 0,1 0 0,-1 0-1,1 0 1,-1 0 0,1 0 0,-1-1-1,1 1 1,-1 0 0,1 0 0,-1-1 0,1 1-1,-1 0 1,1-1 0,11-8-251,0 0 0,0-1 0,-1-1 0,0 0 1,16-21-1,23-30-7269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8072,'53'-67'106,"-53"67"-103,0 0 1,1-1-1,-1 1 0,0 0 0,1-1 0,-1 1 0,0 0 0,1 0 0,-1 0 0,1 0 0,-1-1 0,0 1 0,1 0 1,-1 0-1,1 0 0,-1 0 0,1 0 0,-1 0 0,1 0 0,-1 0 0,0 0 0,1 0 0,-1 0 0,1 1 0,-1-1 1,1 0-1,-1 0 0,0 0 0,1 0 0,-1 1 0,0-1 0,1 0 0,0 1 0,0-1 6,3 4 34,0 0 0,1 1 0,-2-1 0,1 1 0,0-1 0,-1 1 0,0 0 0,0 0 0,0 1 0,3 10 0,19 43 44,-15-27 134,42 181 94,-41-162-94,48 200 92,-45-205-99,73 182 76,-69-187-116,50 109 60,-66-146-210,1 1 0,-1-1-1,0 1 1,-1-1 0,1 1-1,-1 0 1,1 0 0,-1 0-1,-1-1 1,1 1 0,-1 0 0,0 9-1,0-12-16,0-2-5,0 0-1,0 0 1,0 0 0,0 0-1,0 0 1,0 0-1,0 1 1,0-1 0,0 0-1,0 0 1,0 0 0,0 0-1,0 0 1,0 0 0,0 1-1,0-1 1,0 0-1,0 0 1,0 0 0,0 0-1,0 0 1,0 0 0,0 1-1,-1-1 1,1 0 0,0 0-1,0 0 1,0 0-1,0 0 1,0 0 0,0 0-1,0 0 1,0 0 0,-1 1-1,1-1 1,0 0 0,0 0-1,0 0 1,0 0-1,0 0 1,0 0 0,-1 0-1,1 0 1,0 0 0,0 0-1,0 0 1,0 0 0,0 0-1,0 0 1,-1 0-1,1 0 1,0 0 0,0 0-1,0 0 1,0 0 0,0 0-1,0 0 1,-1-1 0,1 1-1,0 0 1,0 0-1,0 0 1,0 0 0,0 0-1,0 0 1,-7-3 13,0 1 1,1-1-1,-1 0 1,1-1-1,0 0 1,0 0-1,1 0 1,-10-9-1,8 7-2,-13-14 75,-91-125 39,90 111-47,-73-137 22,80 136-67,-29-156 16,39 149-31,8-162 8,2 168-8,10-10-6,25-53 0,-40 96-12,0 1 0,0 0 0,0 0 0,1 0 0,-1 0 0,1 0 0,-1 0 0,1 0 0,4-2 0,14-12 6,1 1 0,0 1 0,36-18 0,-55 31-4,1 0 1,0 0-1,-1 0 0,1 0 1,0 1-1,0-1 1,0 1-1,3-1 1,31 0 14,-1 2 1,43 5-1,-48 3 35,111 57 22,-116-47-16,2 11-20,48 66 0,-74-93-34,0 0-1,0 1 1,0-1 0,0 0 0,-1 1 0,2 7 0,5 13 17,5 33-1,-10-33-14,-1 35 0,-2-55-3,0-1 0,0 1 0,0 0-1,-1 0 1,1-1 0,-2 5 0,-4 10 4,0 0 0,-1-1 0,0 0 0,-20 31 0,26-47-7,0 1 0,0-1 1,0 0-1,0 0 0,0 0 0,0 0 1,0 1-1,-1-1 0,1-1 0,0 1 0,-3 1 1,-5 3 2,0-1 0,-1 0-1,1 0 1,-1-1 0,0 0 0,-14 1 0,24-4-4,-1 1-1,0-1 1,1 0 0,-1 0-1,0 0 1,1 0-1,-1 0 1,0-1 0,1 1-1,-1 0 1,0 0-1,1 0 1,-1 0-1,1-1 1,-1 1 0,0 0-1,1-1 1,-1 1-1,1 0 1,-1-1-1,1 1 1,-2-2 0,-10-9-250,1 0 1,0-1 0,1 0 0,0-1 0,-13-23-1,-19-34-7277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8696,'5'36'0,"4"28"0,14 136 6,-17-155 29,31 180 21,-28-182-8,41 171 28,-39-174-8,-3-13-34,44 144 67,-48-158-152,-3-7-56,1 0-1,0-1 1,0 1-1,0-1 0,1 0 1,0 0-1,0 0 1,4 5-1,5 6-5225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0 742 6104,'9'-16'10,"-7"11"6,0 1 1,1 1 0,0-1-1,-1 0 1,1 0-1,0 1 1,1 0 0,-1 0-1,5-4 1,2-1 23,0 1 0,1-1 0,-1 2 0,17-8 0,-26 13-32,0 1 1,-1 0 0,1-1-1,0 1 1,0 0-1,0 0 1,0 0-1,0-1 1,0 1 0,0 0-1,0 0 1,0 1-1,2-1 1,11 3 23,0 0-1,-1 1 1,1 0 0,22 12-1,-16-4 43,-7-2-32,1 0-9,-1 1 0,-1 0 0,1 0 1,-2 1-1,20 26 0,112 162 448,-98-142-402,-26-39 169,-3-9-176,1 0-1,0-1 0,0-1 1,28 9-1,-43-16-46,0-1 0,0 1 0,0-1 0,0 1 0,0-1 0,0 0-1,0 0 1,0 0 0,0 0 0,3-1 0,20-4 68,0-1 1,-1-1 0,33-15-1,-33 7 142,5-11-69,42-48 0,-58 52 61,-8 7-164,0-1 0,-1 0 0,-1 0 0,2-26 1,-5 41-49,0 0 1,0 0 0,0-1 0,0 1-1,0 0 1,0 0 0,-1-1-1,1 1 1,0 0 0,-1 0 0,1-1-1,-1 1 1,-1-2 0,-6-10 44,-1 0 1,0 0-1,-1 1 1,-19-18-1,8 15 135,-124-49 73,140 62-243,1 1-1,-1-1 1,0 1 0,1 0-1,-7-1 1,-44-2 80,-76 2-1,125 3-77,-1-1 0,1 1-1,-1 0 1,-6 3 0,-178 63 149,187-66-165,0 1 1,0 0 0,0 0-1,0 1 1,0-1-1,-5 6 1,-11 8 31,-30 31-1,33-27-30,-22 36-1,39-56-11,-2 3 3,0-1-1,0 1 1,1 0 0,-1 0-1,1 0 1,0 0 0,0 0-1,0 0 1,-1 4 0,-3 14 6,1-1-1,-1 25 1,4-33-8,1-1 0,1 1 0,0 0 0,0-1-1,1 0 1,1 1 0,4 11 0,-3-12 0,1-1-1,1 0 1,-1 0-1,1 0 1,1-1 0,0 1-1,0-2 1,12 11-1,-3-4 0,0-2 0,27 18 0,-38-27-1,1-1 0,-1 0 0,1 0 0,11 4 0,204 57-6,-212-62 1,0 0 0,0-1-1,12 0 1,232-11-29,-244 10 26,-1-2 0,0 1 0,1-1 0,8-3 0,101-36-32,-16-12 31,-97 50 10,0 1-1,0-2 0,-1 1 0,0 0 1,1-1-1,3-4 0,144-169 1,-146 170 2,-1 0-1,-1 0 1,6-12 0,37-84 4,-15-2-2,-30 97 0,-1 0 0,1 0-1,0-13 1,4-220 28,-9 193 15,0 18-25,-2-18 11,-2-1 0,-20-70 0,-15-19 51,42 134-74,-1 1 0,0 0-1,0-1 1,0 1 0,-1 0 0,1 0 0,-1-1 0,1 1-1,-1 0 1,0 1 0,-4-5 0,1 1 5,4 5-12,0 0-1,-1-1 1,1 1-1,0 0 0,0 0 1,-1 0-1,1 0 1,-1 1-1,1-1 1,-3-1-1,4 2-1,0 0 1,0 0-1,0 0 1,-1 0-1,1 0 1,0 0-1,0 0 1,0 0-1,0 0 1,-1 0-1,1-1 1,0 1-1,0 0 1,0 0-1,0 1 1,-1-1-1,1 0 1,0 0-1,0 0 1,0 0-1,0 0 1,-1 0-1,1 0 1,0 0-1,0 0 0,0 0 1,0 0-1,0 0 1,-1 0-1,1 1 1,0-1-1,0 0 1,0 0-1,0 0 1,0 0-1,0 0 1,0 0-1,-1 1 1,1-1-1,0 0 1,0 0-1,0 0 1,0 0-1,0 1 1,-6 10 19,0-1 0,0 2 1,-7 19-1,8-10 7,-1 111 13,7-110-33,0-1 0,5 23-1,0-6-3,14 96 0,13 6 1,12-11-3,8-5-2,2 0 1,-4-13 4,-12-24-3,-2 5-5,-35-87-10,-5-14-1,-10-40-1464,-4-11-5902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677 745 7536,'0'0'137,"-3"2"-78,-14 7 25,0 0 0,-1-1 0,-21 7 0,33-13-71,-154 62 298,131-51-190,-116 70 60,118-63-27,-87 76 62,98-78-56,-45 78 70,59-93-196,0 1 0,0 0 0,0-1 0,0 1-1,0 0 1,1 0 0,0 0 0,0 0 0,-1 8 0,0 1 14,-3 22 28,4-34-66,1-1 1,0 1-1,0 0 1,0-1-1,0 1 0,0 0 1,0-1-1,0 1 0,0 0 1,1-1-1,-1 1 0,0-1 1,0 1-1,0 0 1,1-1-1,-1 1 0,1 1 1,4 6 31,1 0 1,0-1 0,1 1-1,0-1 1,10 9 0,-16-15-31,0 0 1,0 0-1,0-1 0,0 1 1,1 0-1,-1-1 1,0 1-1,0-1 0,0 1 1,1-1-1,-1 0 1,2 1-1,20 2 44,-1-1 0,1-1 0,36-3 0,-26-4 72,147-63 44,-145 49-104,124-109 25,-155 125-86,1 0 0,-1-1-1,0 1 1,6-11 0,103-188 34,-94 156-34,19-69-1,-27 74-4,6-45-1,-6-33 4,-13 6-3,-11 10-2,-8 9 0,-4 19 0,0 26 0,3 19 0,21 30 0,0 0 0,0 0 0,0 0 0,0 0 0,0 0 0,0 0 0,0 0 0,0 1 0,-1-1 0,1 0 0,0 1 0,-3-2 0,3 2 0,0 0 0,0 0 0,1 0 0,-1 0 0,0 0-1,0 1 1,0-1 0,0 0 0,0 0 0,0 0 0,1 1 0,-1-1 0,0 1 0,0-1 0,0 0 0,1 1 0,-1-1 0,0 1 0,0 0 0,-1 1 1,0 0 0,1 0 0,-1 0-1,1 0 1,0 0 0,0 0 0,-1 0 0,1 0 0,-1 4 0,-20 87 9,19-68 5,3-16-10,-1 8 0,0 0-1,2 0 1,0 0 0,1 0 0,1 0 0,10 33 0,82 203 56,-62-169-54,-19-46 14,62 158 14,-60-159-15,-10-22-13,9 16 3,0 0 0,2-1 0,36 47 1,51 39-1357,-45-58-5500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1 781 8968,'253'0'664,"-77"-2"-364,-141 1-119,160-23 250,-186 23-378,6-1-4,-1 1-1,1 1 1,0 0-1,0 1 1,-1 1-1,27 5 1,-26-2 13,-1-1 1,1 2-1,-2 0 0,1 0 1,-1 1-1,0 1 0,14 11 1,-16-10-40,-7-6-3,0 1 0,0 0 0,0 0 0,-1 0 0,1 0 1,4 9-1,21 32 80,-10-14-8,1-1 0,25 28 1,-42-55-86,0 0 0,1-1 0,-1 1 0,1-1 0,0 0 0,0 0 0,-1-1 0,1 1 0,0-1 0,0 1 0,0-1-1,1-1 1,-1 1 0,0 0 0,5-1 0,-3 1 2,9-3 38,0-3-31,-1-2 1,1 0 0,23-16-1,-22 9 38,0-4-29,-2-1 0,16-28 1,-23 30 35,-3 1-31,-1 1 0,-1 0 0,-1-1 0,0 1 0,-1-1 0,0 1 0,-3-18 0,0 22-17,3 8-6,-1 0 1,0 0-1,1 0 1,-1 1-1,-1-1 1,1 0-1,0 1 1,-1-1-1,1 0 1,-1 1-1,-3-4 1,-3-3 12,0 1 0,0 1 0,-1-1 0,-10-6 0,5 9 40,-2 4-40,0 1 0,0 0 1,-27 5-1,22 2 27,-98 53 14,96-42-33,-11 21-8,-36 52 0,67-88-19,1 1 0,0 0 0,0-1 1,0 1-1,0 0 0,-1 5 0,-5 15 5,-7 35 0,13-46-6,0 1 1,1-1-1,1 1 1,0-1-1,3 22 1,-1-25-1,0 0 0,1 0 0,0 0 0,0 0 0,1-1 0,1 1 0,7 12 0,-5-12 0,1 1 0,0-2 0,1 1 0,0-1 0,15 13 0,-4-8-1,1-2 1,0 1 0,1-2 0,0-1-1,31 10 1,-48-19-1,-1 0 0,0 1 1,1-1-1,-1-1 0,8 1 0,183-1-2,-189 0 2,0 0 0,-1-1-1,1 0 1,11-4 0,185-75-9,-196 77 9,-1 0 0,1 0 1,-1-1-1,1 1 0,4-5 0,18-16 0,27-26 1,-34 27 0,-2-1 0,24-36 0,22-55 0,-47 77 0,13-41 0,5-52 0,-11-13 0,-11 5 0,-12 21 1,-4 87 1,-2 0 0,-2 1 0,-14-51 0,9 56 5,-3 2-2,-26-35 0,40 57-4,0 1-1,-1 0 1,1-1 0,0 1-1,-1-1 1,1 1-1,0-1 1,-1 1-1,1 0 1,0-1 0,-1 1-1,1 0 1,-1 0-1,1-1 1,-1 1 0,1 0-1,-1 0 1,1 0-1,-1 0 1,1-1-1,-1 1 1,0 0 0,-4 0 0,0 0 1,1 1 0,-1-1 0,0 1-1,1 0 1,-1 0 0,1 1 0,-1-1 0,1 1-1,0 0 1,-8 4 0,-1 7 25,-48 88 11,50-72-3,-28 164 13,33-146-41,-2 69-1,8 17-4,5-75-3,3 0 1,18 65-1,-13-82-5,72 142-4,-83-179 9,0 0 0,0 0 1,1-1-1,-1 1 0,7 6 0,9 8 0,20 18 1,-29-29 0,0-1 0,0 0 0,1 0 0,0-1 0,15 6 0,-10-7-1,0 0 1,1-1 0,-1-1 0,1 0 0,0-1 0,0-1-1,22-2 1,-11-4-5,-27 6 5,18-6-1,29-16 1,-36 16 0,-1 0 0,0-2 0,0 1 0,16-17 0,-15 12 0,-1-1 0,0 0 0,11-19 0,-10 12 0,16-41 0,0-22 0,-6 6 0,-6 13-4,-7 28-4,19-53 1,-24 82-6,2 0-6,-4 5 5,2 6 0,8 12-2,0 1 0,-2 0 0,9 21 0,41 82-27,-46-97 24,0 0 0,1 0-1,1-2 1,18 21 0,-23-30 10,9 7-44,-2-7 33,0-1 1,1 0 0,28 12-1,-45-23 17,0 1-1,0-1 0,0 1 0,0-1 1,0 0-1,1 0 0,-1 0 1,0 1-1,0-1 0,0 0 1,0 0-1,0 0 0,0-1 0,0 1 1,0 0-1,0 0 0,2-1 1,12-4-13,0-1 1,0 0 0,0-1-1,-1-1 1,19-13 0,-13 2-45,-10 8 35,2-2 8,0-1 0,-1 0 0,-1 0 0,0-1 1,-1-1-1,10-23 0,0-12-60,22-96 1,-30 67 29,7-41-44,-28 219 23,-3 93 17,12-160 44,0 15-33,-2 226-20,4-212 1,15 269-21,-11-264 8,1 0 30,13 195-60,-22-66 39,-1-163 37,1-18 21,-1-1 0,-1 0 0,1 0 0,-2 0 0,0-1 0,-12 19 0,18-30 5,0 1-1,-1-1 1,1 1-1,0-1 1,-1 0-1,1 1 1,0-1 0,-1 1-1,1-1 1,-1 0-1,1 1 1,-1-1-1,1 0 1,-1 1 0,1-1-1,-1 0 1,1 0-1,-1 0 1,1 1-1,-1-1 1,1 0 0,-1 0-1,1 0 1,-1 0-1,0 0 1,1 0-1,-1 0 1,-5 0-1,1 0 0,0 0 0,-1-1-1,1 0 1,0 0 0,-6-1 0,2-2 1,0 0 0,0 0-1,1-1 1,-1 0 0,-9-8 0,-4-5 0,-22-23 0,-21-30 0,49 50 0,2-1 1,1-1-1,1-1 1,-15-37-1,26 58 2,0 0-1,0 0 1,0 0-1,1 0 1,-1 0-1,1 0 1,-1 0-1,1-4 1,2-46 10,11-76 1,-12 123-4,0 0 1,1-1-1,0 1 0,3-7 1,37-82 36,17 3-20,-59 92-26,28-34 81,135-127 40,-158 157-105,0-1 0,0 1 0,0 1-1,0-1 1,8-3 0,91-46 83,10 14-47,-108 37-25,0 1-1,0-1 1,0 1 0,1 0 0,7 0 0,-14 1-27,107-2 165,-80 5-131,41 8-1,-33 0 135,136 65 57,-141-59-130,-4 2-51,-2 1 1,31 33-1,-44-37 30,-8-10-211,-1 0 1,1 0 0,-1 0 0,-1 0-1,1 1 1,-1-1 0,0 0 0,-1 1-1,1-1 1,-2 7 0,-1 25-7797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5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12016,'0'0'0,"-16"11"0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11568,'0'0'480,"38"13"-336,-14 6 8,7 6-152,3 8 0,8 5 0,1 1-8784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6:4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1263 0 7712,'0'0'0,"-8"42"0,-9 76 96,-38 53 0,-41 41 104,-41 16 8,-46 19-160,-46-14 0,-40-42-48,0 1-5832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0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30 2424,'58'-5'64,"88"-8"367,-90 7-197,-14 3 171,-31 1 131,-40 2-206,-94 2 55,-112 15 225,206-16-584,-31 2 177,28 2-432,-53 15-1,26-2-3023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0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5024,'0'0'33,"0"3"-1,2 10 7,0 0 0,-1 1 0,-1-1 1,0 1-1,-3 18 0,1-18-19,-2 14 100,-41 143 42,32-129-68,-65 216 39,63-198-26,-50 264 42,54-258-42,5-30-54,-35 273 222,37-276-197,-11 202 189,12-99-98,3-135-164,0-1-1,0 1 1,0-1-1,-1 1 1,1-1-1,0 1 0,0 0 1,0-1-1,0 1 1,0-1-1,1 1 1,-1-1-1,0 1 1,0-1-1,0 1 0,0-1 1,1 1-1,-1-1 1,0 1-1,0-1 1,1 1-1,-1-1 0,0 1 1,1-1-1,-1 1 1,0-1-1,1 0 1,-1 1-1,1-1 0,-1 0 1,1 1-1,-1-1 1,1 0-1,0 1 1,8-5 26,15-26-628,-22 26 385,27-37-3928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0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 6368,'0'0'0,"0"0"0,0 0 0,0 0 0,0 0 0,0-1-1,1 1 1,-1 0 0,0 0 0,0 0 0,0 0 0,0-1 0,0 1 0,0 0 0,0 0 0,0 0 0,1 0 0,-1 0 0,0 0 0,0-1 0,0 1 0,0 0-1,1 0 1,-1 0 0,0 0 0,0 0 0,0 0 0,0 0 0,1 0 0,-1 0 0,0 0 0,0 0 0,0 0 0,1 0 0,-1 0 0,0 0 0,0 0 0,0 0-1,0 0 1,1 0 0,-1 0 0,2 9-5,-3 23-3,-11 42 8,-12 30 0,-11 22 0,-8 25 0,-1 30 0,-25 170 5,58-287 23,-40 259 25,42-264 21,-27 190-732,19-134-3068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0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5296,'4'0'32,"50"0"217,57-4 24,-40 0 172,-46 1-376,54-6 256,-32 7-136,-12 1 35,0-1-1,58-13 1,-87 13-328,0 0 0,0 0 0,-1-1-1,1 0 1,-1 0 0,7-5 0,4-4-4316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0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7176,'196'-5'-15,"-12"13"8,-145-6-18,-23-1 14,49 1-28,65-7 0,55-7-817,-82 5-3104</inkml:trace>
  <inkml:trace contextRef="#ctx0" brushRef="#br0" timeOffset="1">1167 17 3680,'1'7'7,"8"31"67,-8-37-70,-1 1 0,1-1 0,-1 1 0,1-1 0,0 0 0,-1 0 0,1 1 0,0-1 0,0 0 0,0 0 0,0 0 0,0 0 0,0 0 0,0 0 0,0 0 0,1 0 0,-1 0 0,0 0 0,1-1 0,-1 1 0,0 0 0,1-1 0,1 1 0,0-1 4,27 3 60,41-2-1,109-3-418,-74-1-1802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5024,'0'0'0,"9"3"0,18 4 88,24 6 0,30 11 128,17-2 8,6 1-56,13-7 8,16-3-176,0 1-4008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5384,'8'1'18,"0"1"0,0 0 0,0 0 1,10 6-1,-10-5 8,1 0 0,-1 0 0,15 3-1,-13-5-14,37 1 48,81-2 9,-81 0 6,132-7 24,75-30 7,-166 15-769,-1 0-2689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8696,'2'6'-3,"1"0"1,-1 0-1,1 0 1,-2 0 0,1 0-1,-1 0 1,0 1-1,0-1 1,0 0-1,-1 1 1,0-1 0,-1 10-1,1 33-11,13 46 29,-10-55-18,10 72 74,-11-98-54,1 0 0,0 0 0,1 0 0,1-1-1,9 20 1,-6-22 77,4-4-59,-1 0 0,1 0 1,15 6-1,-11-9 113,13-4-41,36-5 1,-54 3-64,0 0-1,0-1 1,-1-1 0,0 1 0,1-2 0,-1 0-1,18-11 1,-16 9-13,5-4 48,0 0 0,-1-1 1,27-25-1,-24 19-47,49-46 230,-16 13-29,24-11 2,-61 54-95,-5 6-109,0 0 0,0 0 1,1 1-1,-1 0 0,14 2 1,-8 3 69,4 7-32,0 1-1,32 25 1,34 35 70,-62-52-135,21 15 123,-27-23-107,-2 1-9,16 10 49,15 1 1,-46-23-58,0-1-1,0 0 1,0 1-1,1-1 1,-1 0-1,0 0 1,0 0 0,0 0-1,1 0 1,-1 0-1,0 0 1,0 0 0,0 0-1,1-1 1,-1 1-1,0 0 1,0-1-1,0 1 1,0-1 0,0 1-1,0-1 1,0 0-1,0 1 1,0-1 0,0 0-1,0 0 1,0 1-1,1-3 1,0 0 0,0-1 1,1 1-1,-2 0 1,1-1-1,0 1 1,-1-1-1,2-5 1,1-1-1,-3 7 0,0-1-1,0 0 1,0 1-1,0-1 1,-1 0 0,1 1-1,-1-1 1,0 0-1,-1-5 1,-1-40 42,-13-87-1,11 118-39,-13-44 36,9 37-26,-6-20 33,1 0 0,-7-52 1,20 92-31,-11-37 96,9 55-66,1-5-46,1-5-1,-1-1 0,1 1 0,0-1 0,0 1 0,1-1 0,-1 1 0,0-1-1,1 1 1,0-1 0,-1 1 0,2 2 0,14 37 11,-10-28-11,2 0 1,10 14-1,-6-10 2,23 23-1,-19-25-1,30 25 0,-24-27-5,-1-1 1,2 0 0,-1-2 0,28 10 0,-23-15-76,9-4 10,67-7 1,-76-1-172,102-46-148,-120 48 216,0 0 0,-1-1 0,1 0 0,10-8 0,0-1 38,2 2 62,24-17-418,53-56-700,-96 82 1084,5-2-25,-7 5 129,0 0-1,0-1 1,0 1-1,0 0 1,1-1-1,-1 1 1,0 0-1,0-1 1,0 1-1,1 0 0,-1 0 1,0-1-1,1 1 1,-1 0-1,0 0 1,1 0-1,-1-1 1,0 1-1,1 0 1,-1 0-1,0 0 1,1 0-1,-1 0 1,0 0-1,1 0 1,-1 0-1,0 0 1,1 0-1,-1 0 1,1 0-1,-1 0 1,0 0-1,1 0 1,1 0 0,-1 1 1,0-1 0,1 1-1,-1 0 1,0-1-1,0 1 1,1 0 0,-1 0-1,0 0 1,0 0 0,0 0-1,0 0 1,0 0-1,0 0 1,0 0 0,0 0-1,-1 0 1,1 1-1,0-1 1,-1 0 0,1 1-1,-1-1 1,1 0 0,-1 1-1,0-1 1,1 3-1,10 47 0,24 160 67,-24-140 47,-5 18 269,-4-84-251,4 2-1124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1 728,'0'0'0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1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66 728,'0'0'2135,"-5"-2"-1845,-12-3-18,11 6-57,-1 6-20,5-5-21,0-1 20,-2 2-260,7-1 850,9-1-750,1-1-1,-1 0 0,0 0 1,1-1-1,11-3 1,5 0 69,34-6 0,128-16 142,-80 18-145,87-11 345,-194 18-355,4-1 4,-4 2 28,4 3 12,-4-2 28,6-1 4,-9 0-184,0 0-1,0 0 1,0 0-1,0 0 1,0 0-1,0 1 1,0-1-1,0 0 1,0 1-1,-1-1 1,1 1-1,0-1 1,0 1-1,0-1 1,0 1-1,-1-1 1,1 1-1,0 0 1,-1-1-1,1 1 1,0 0-1,-1 0 1,1 0-1,-1-1 1,1 1-1,-1 1 0,5 8-4087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1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47 238 3680,'0'0'9,"-13"-2"727,9 0-397,2 1-141,0 0 1,1 0-1,-1 0 1,1 0-1,-1 0 1,1 0-1,-1-1 1,1 1-1,0 0 1,0-1-1,-1 1 1,1-1-1,0 0 1,1 1-1,-2-3 1,1 2 489,2 2-650,0-1 0,0 0-1,1 1 1,-1-1 0,0 1 0,1-1 0,-1 1 0,0 0 0,1 0 0,-1-1-1,3 1 1,7-1 25,50-13 184,155-11 202,-151 21-314,53-1 175,-116 5-196,-5-2-88,-1 0-15,-1 0-1,0 0 0,1 1 1,-1 0-1,0 0 0,0 0 0,0 1 1,0-1-1,-7 1 0,-52 5 61,46-3-49,0 0-14,-29 2 58,-135 5 86,163-8-147,11-1 0,0 1 0,0 0-1,-16 5 1,-19 9 19,195-120-1300,-37 22-5144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1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3232,'18'62'49,"18"112"0,-31-145-48,6 27 19,9 93 5,-3 26-5,-3-50 20,-3-25-4,9 48 503,-20-146-50,-1-4-440,0 1 1,0-1-1,1 1 1,-1-1-1,1 0 1,-1 1-1,1-1 1,0 0-1,-1-3 1,2-35 243,-3-74-20,-10-87-645,6 110-2881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2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75 853 4312,'-6'-12'4,"-1"-1"-1,-1 1 1,-10-13-1,17 24-2,-1-3 0,-1 0 0,0-1-1,0 1 1,0 0 0,-1 0 0,0 1 0,-5-5 0,7 4 8,1 1-4,0 1 56,7-26 289,-2 22-297,1 0 1,1 0 0,-1 1 0,1 0 0,0 0 0,0 0 0,9-5-1,-14 9-55,53-34 76,-26 18 114,154-73 83,-140 72-70,188-67 83,-181 69-96,220-56 79,-210 60-87,261-46 66,-253 47-92,276-40 51,-275 42-97,271-32 44,-270 35-64,281-18 36,-283 20-57,-31 2-40,281-25 90,-50 0-47,-217 22-36,-25 2-23,194-26 27,-157 19-26,-12 2-9,-38 5-3,30 1 0,-28 1 0,-13 1 0,0 0 0,0-1 0,0 1 0,0 0 0,0 0 0,0 0 0,0 0 0,0 0 0,0 0 0,0 0 0,0 0 0,0 0 0,0 1 0,-1-1 0,1 0 0,0 0 0,0 1 0,0-1 0,0 1 0,0-1 0,-1 1 0,1-1 0,0 1 0,0-1 0,-1 1 0,1 0 0,0-1 0,0 2 0,3 3 0,4 1 0,18 22 8,-13-8-1,-1 0 1,-1 1-1,-1 0 1,12 34-1,1 12 4,44 227 22,-62-256-25,21 242 21,-22-197-26,-3-4 2,-1-2-3,-1-3-2,-4-9 0,-6-8 0,-4-10 1,10-34 4,-1 0 0,0 0 1,-1-1-1,0 0 0,-1 0 0,-1-1 0,1 0 1,-17 14-1,21-21 5,0-1 1,-1 0-1,0 0 0,0 0 1,0-1-1,0 1 1,0-1-1,-10 2 0,6-1-5,-2 1 5,0-1-1,-18 3 1,10-2-7,-3 0 30,-1 0-1,1-1 0,-1-2 0,1 0 0,-28-3 0,19 1-26,-21 2 96,-59 7-1,43-1-9,-142 6 26,165-11-4,-210 15 47,200-12-33,-223 11 48,223-14-89,-219 18 27,218-15-59,-231 12 24,229-14-39,-216 14 13,224-13-25,-184 13 15,191-13-23,27-2-14,-202 33 29,42-3 4,49-19 6,125-13 18,2-1-11,-4-6 4,4 5-44,0 0-1,0 0 1,0 0 0,1 1 0,-1-1 0,1 0 0,-1 0 0,1 1 0,0-1-1,0 0 1,0 1 0,0-1 0,0 1 0,0-1 0,0 1 0,0-1 0,0 1-1,3-2 1,3-7 52,4-7 7,-10 16 15,0-1-43,1-5 1,-5 3-8,-3 1-293,-1 0 0,0 1 0,1-1 0,-15-2 0,-10-2-6363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4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547 582 2784,'6'-2'217,"194"-64"890,13-7-432,-191 66-617,32-9 270,266-60 125,-249 61-179,315-50 95,-304 53-162,324-39 74,-329 43-113,272-35 68,-289 34-89,-10 4-65,187-33 149,-33-13 160,-204 51-388,0 0 0,1 0 0,-1 0 0,0 0 0,0-1 0,0 1 0,1 0 0,-1 0 0,0 0 0,0 0 0,0-1 1,1 1-1,-1 0 0,0 0 0,0 0 0,0-1 0,0 1 0,0 0 0,1 0 0,-1-1 0,0 1 0,0 0 0,0 0 0,0-1 0,0 1 0,0 0 0,0 0 1,0-1-1,0 1 0,0 0 0,0 0 0,0-1 0,0 1 0,0 0 0,0 0 0,0-1 0,0 1 0,0 0 0,-1 0 0,1-1 0,0 1 0,0 0 0,0 0 1,0 0-1,0-1 0,-1 1 0,1 0 0,0 0 0,0 0 0,-1-1 0,1 1 7,-3-3 1,0 0 0,1 1 0,-1-1 0,-1 1-1,1 0 1,0 0 0,0 0 0,-1 0-1,1 1 1,-1-1 0,0 1 0,1 0 0,-1 0-1,0 0 1,-4 0 0,-53-4 13,51 5-14,-20 0 57,-159 14 22,143-10-42,-209 19 11,199-18-44,-92 7-1,-37 5-10,-16 5-3,-14 4 0,-205 17-2,346-36-3,-283 21 2,289-22-3,-98 8-1,-28 4 6,28-2 1,34-3 0,27-1 0,26 1 1,65-11 0,9-1 0,1 0-1,-1 0 1,1 0 0,-1 0-1,1 0 1,0 1 0,0 0-1,-1 0 1,1 0-1,-6 5 1,9-5 2,5 0 1,30 8 2,46 4-3,46-7 2,48-13-2,233-15 5,-320 17-1,144-8-1,58-6-3,-2 0 2,-11-1-3,-23 4-2,-29 8 0,-159 5-1,278-4-5,-297 7 4,140-2-13,-70-3-40,-155-2 46,-39-4 9,-161 2 2,182 9 12,-275 6 8,257-5 13,-343 14 22,329-11-2,-349 23 30,358-21-10,-264 34 30,290-31-51,0 4-18,-82 36 0,135-50-34,0 0 0,0 0 0,1 1 0,-1-1 0,0 1 0,0-1 0,0 0 0,0 1 0,0-1 0,0 1 0,0 0 1,1-1-1,-1 1 0,0 0 0,1-1 0,-1 1 0,0 0 0,1 0 0,-1 1 0,1-2-2,-1 0 1,1 1 0,0-1 0,-1 1 0,1-1 0,0 1 0,0-1 0,0 1 0,0-1 1,-1 1-1,1-1 0,0 1 0,0 0 0,0-1 0,0 1 0,0-1 0,0 1 0,0-1 0,1 1 0,-1-1 0,0 1 0,0-1 0,0 1 0,0-1 0,1 1 0,-1-1 0,0 1 1,0-1-1,1 1 0,-1-1 0,1 0 0,-1 1 0,0-1 0,1 1 0,-1-1 0,1 0 0,-1 1 0,0-1 0,1 0 0,-1 0 0,1 1 0,-1-1 0,2 0 0,10 3-269,0-1 0,1-1-1,22 0 1,54 1-5145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4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662 285 3232,'0'-5'112,"-7"-19"290,0-1 0,-2 1 0,-16-31 0,-9-13 156,31 62-531,0 1-1,0 0 0,-1 1 0,0-1 0,0 1 0,0-1 0,0 1 0,-1 0 1,1 1-1,-1-1 0,0 1 0,-9-5 0,8 5-3,-11-4 105,-15 1-41,-48-1 1,58 7-53,0 1-1,0 1 1,0 1 0,-41 11 0,46-10-24,4-1 11,1 0 0,0 0-1,-18 9 1,10-4-9,1-1-5,13-5-3,0 0 0,0 0 1,0 1-1,0 0 0,1 0 0,-10 8 0,7-4 3,-1 0 1,1 0-1,0 1 0,-13 17 0,17-13 7,3-5-11,1 0 0,0 0 0,1 0 0,-1 0 0,4 10 0,2-8 3,22 15-1,-16-16-5,0-1-1,16 8 1,13 2-2,72 17 0,-26-9-5,-62-17 6,64 26 0,-73-27 0,-1 1 0,28 18 0,-35-19 0,0-1 0,-1 1 0,0 1 0,0-1 0,6 9 0,-6-5 0,0 0 0,-1 1 0,-1 0 1,0 0-1,-1 0 0,4 15 0,-8-27 1,0 1-1,1 0 1,-1 0-1,0 0 1,0 0-1,0 0 1,0 0-1,0 0 1,0 0-1,0 0 1,0 0 0,0 0-1,0 0 1,-1 1-1,-3 8 3,0-1-1,0 1 1,-1-1-1,0 0 1,-1-1-1,-9 13 0,-2-8 13,-104 44 14,92-48 6,-57 9 88,-115 9 1,199-27-116,-1 0 0,0 0 0,0 0 0,0-1 1,0 1-1,0-1 0,1 1 0,-1-1 0,0 0 0,0 0 1,1 0-1,-1 0 0,1-1 0,-1 1 0,1-1 0,0 1 0,-1-1 1,1 0-1,0 0 0,0 0 0,-3-4 0,4 4-2,1 2-4,-1 0 0,1-1-1,0 1 1,-1 0 0,1-1-1,0 1 1,0 0 0,0-1 0,-1 1-1,1-1 1,0 1 0,0 0 0,0-1-1,0 1 1,0-1 0,0 1 0,0-1-1,0 1 1,0 0 0,0-1-1,0 1 1,0-1 0,0 1 0,0-1-1,0 1 1,0-1 0,3-14-130,1 0 0,0 0 0,1 1 0,0 0 0,10-18 0,18-35-3992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4040,'-2'1'15,"0"1"1,1-1 0,-1 1-1,1-1 1,0 1-1,-1 0 1,1 0 0,0 0-1,0 0 1,0 0-1,0 0 1,1 0 0,-1 0-1,-1 4 1,3-2 13,-1-1 1,1 1-1,-1-1 0,1 0 1,0 1-1,0-1 1,1 0-1,-1 1 0,3 4 1,25 50 362,36 68 8,47 81 377,-48-64-470,-55-112-7,49 235 785,-35-180-674,-3-6-1061,-13-48-4316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4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9328,'0'0'136,"4"-2"-23,6 0-92,0 0 0,1 0 0,-1 1 0,1 0 0,-1 0 0,15 2 0,83 1-8,184-15 11,-54-4-4,-192 13-32,172-27-1137,-109 12-4551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4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503 662 7264,'-19'-47'0,"9"33"-1,3 6-2,6 7 1,0-1 0,-1 0 0,1 1 0,-1-1 0,1 1 1,-1 0-1,0-1 0,0 1 0,0 0 0,0 0 0,1 0 0,-1 0 0,-1 1 1,1-1-1,0 0 0,0 1 0,0-1 0,0 1 0,0 0 0,0 0 0,-5 0 1,5 0 0,-8 3 15,-6 3 2,1 2 0,0 0 0,0 1 0,-14 11 0,-148 125 318,125-95-282,34-29 82,-3 8-46,-24 49 0,40-57-8,4-1-54,1 1 1,1-1 0,3 23-1,-3-41-21,-1 0 0,0-1 0,1 1 0,-1 0 0,1-1 0,-1 1 0,1-1 0,0 1 0,0-1 0,1 2 0,5 7 8,1-1-1,1 1 0,-1-1 1,2-1-1,18 14 1,-27-21-12,1 0 1,-1 0 0,1-1-1,-1 1 1,1 0 0,-1-1-1,1 1 1,-1-1 0,1 1-1,0-1 1,1 0 0,21 2 5,0-1 0,0-1 0,32-4 0,-53 4-4,1-1 0,-1 0 0,1 0 0,-1 0 0,1 0 0,4-3 0,41-20 13,53-38 0,-71 39-8,111-103 12,-138 123-16,-1 0 0,0 0 0,0-1 0,0 1 0,-1-1 0,4-5 0,-6 9-4,47-83 32,-9-14-11,-28 55 53,20-177 36,-28 177 5,-1 3-40,1-19 63,-6-66 0,3 113-114,-2-27 208,-1 1 1,-17-67-1,21 104-223,0 0 0,-1 0 0,1 0 0,0 0 0,0 0 0,-1 0-1,1 0 1,0 0 0,0 0 0,-1 0 0,1 0 0,0 0 0,0 0 0,-1 0 0,1 0 0,0 0 0,0 0 0,-1 0-1,1 0 1,0 0 0,0 0 0,-1 0 0,1 0 0,0 1 0,0-1 0,0 0 0,-1 0 0,1 0 0,0 0 0,0 1-1,0-1 1,0 0 0,-1 0 0,1 0 0,0 1 0,0-1 0,0 0 0,0 1 0,-10 10 63,4-3-35,-16 35 201,-23 74 26,37-89-103,-20 138 54,25-128-135,5 158 22,2-157-67,29 128 16,-23-140-31,-6-15-13,1 1-4,0-1-1,1 0 1,1 0 0,-1 0 0,2-1 0,0 0 0,0 0 0,10 10 0,51 42 13,-55-55-9,-3-5-5,1 0-1,0 0 1,0-1 0,14 0 0,-9-5 6,-1-5 17,1 0 0,-1-1 0,0-1 1,-1 0-1,0-1 0,24-24 0,-27 23-9,-9 9 3,1-1-1,-1 0 1,0 0-1,0 0 1,0 0-1,0 0 1,-1-1-1,4-6 1,3-10 76,-1 1 0,-1-1 0,-1-1 0,-1 1 0,4-29 0,-9 38-5,-1-1-1,0 1 1,0 0 0,-4-14-1,1 19 207,3 21-182,3 15-72,0 27 173,-2-37-171,1-1-1,1 1 0,7 33 0,-6-38-33,-2-9-7,0-1 1,0 0 0,1 1-1,-1-1 1,1 0-1,0 0 1,0 0-1,1 0 1,2 3 0,58 77 30,-60-80-31,0 0-1,1 0 1,-1 0 0,1-1-1,0 1 1,0-1-1,0 0 1,6 3 0,3 1 0,21 13 1,-34-19-4,1-1 1,-1 0-1,1 1 0,-1-1 0,1 0 1,-1 0-1,1 1 0,0-1 1,-1 0-1,1 0 0,-1 0 1,1 0-1,0 0 0,-1 0 0,1 0 1,-1 0-1,1 0 0,0 0 1,-1 0-1,1 0 0,0-1 1,8-2-167,0 0 0,-1-1 1,1 0-1,-1 0 1,0-1-1,0 0 0,-1-1 1,1 0-1,7-8 1,37-32-8155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8792,'0'2'41,"1"2"-20,0-1 1,1 1-1,-1-1 0,1 0 1,0 1-1,0-1 0,0 0 1,4 5-1,6 8 16,20 38 125,-32-53-159,13 21 87,1 0 0,1-1 0,22 25 1,7-9-1193,2 2-4504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4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9416,'0'0'0,"15"12"160,2 21 0,17 36 160,14 14 8,22 14-280,10-12 0,-9-15-48,0 0-7384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4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6904,'-12'90'72,"5"46"28,15 59 224,-7-177-295,4 21 158,-4-29-149,37 192 309,-31-169-250,20 77 214,-24-100-121,0-9-42,-1-18 55,-4-36 73,-11-24-21,4-67 30,9 114 30,20-112 137,-12 116-105,49-82 133,-54 104-424,-1 0 0,0 0 0,1 1 1,0-1-1,0 1 0,0 0 0,0 0 1,0 0-1,6-3 0,2-3 28,15-13 22,-25 21-97,-1 1 0,1 0 0,-1-1 0,0 1 0,1 0 0,-1-1 0,1 1 0,-1 0 0,1 0 1,-1-1-1,1 1 0,-1 0 0,1 0 0,-1 0 0,1 0 0,-1 0 0,1 0 0,-1 0 0,1-1 0,-1 2 1,2-1-1,10 1 44,1 1 0,0 0 1,-1 1-1,22 8 0,-12 1 81,-6 2-90,0 1 0,0 0 1,24 33-1,-38-45-33,0 0 0,-1-1 0,1 1 0,-1 0 0,0 0 0,0 0 0,2 6 0,36 198 110,-37-154-67,-23 246 16,11-238-36,-72 227-1577,32-146-6370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4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11 9240,'-17'-4'14,"-25"-2"101,21 6-6,0 0 1,1 2-1,-36 6 0,-51 16 171,-52 22 266,136-38-425,9-1-87,1 0-1,0 1 1,1 0-1,-15 13 1,27-21-31,-1 1 1,1-1-1,-1 0 1,1 1-1,0-1 0,-1 0 1,1 1-1,0-1 0,-1 1 1,1-1-1,0 0 1,0 1-1,-1-1 0,1 1 1,0-1-1,0 1 1,0-1-1,0 1 0,0-1 1,-1 1-1,1-1 0,0 1 1,0-1-1,0 1 1,1 0-1,0 7 11,0 0 0,1 0-1,0-1 1,0 1 0,1-1 0,0 1-1,0-1 1,7 10 0,5 1 53,110 81 22,-92-79-41,155 69 20,-148-73-41,13 4-9,115 47 13,-64-12-7,-103-55-24,-1 0 1,1 0-1,-1 0 0,1 1 1,-1-1-1,1 0 1,-1 0-1,1 1 0,-1-1 1,1 0-1,-1 1 0,0-1 1,1 1-1,-1-1 0,0 1 1,1-1-1,-1 0 1,0 1-1,0-1 0,1 1 1,-1 0-1,0-1 0,1 2 1,-1-1 0,0 1 0,1 0 0,-1-1 0,0 1 0,0-1 0,0 1 0,0 0 0,0-1 0,0 1 0,-1 2 0,0-2-1,0 0 1,0 1-1,0-1 0,-1 0 1,1 0-1,-1 0 0,1-1 0,-1 1 1,0 0-1,0 0 0,0-1 1,-3 3-1,-2 0 1,0 1 0,-1-2 0,0 1 0,-13 4 0,0-2 0,-34 6 0,-34-4-1,6-10 0,16-9 0,60 9 0,1 0 0,1 0 0,-1 0 0,0 0 0,0-1 0,-5-4 0,9 6 22,0-1 1,0 0 0,0 0-1,0 0 1,0 0-1,0 0 1,0 0 0,1-1-1,-1 1 1,1 0-1,-1-1 1,1 0 0,0 1-1,-1-4 1,1-2-378,-1 1 0,1-1 0,0-13 0,1 18 73,-3-50-6531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8432,'0'3'169,"-1"2"-137,1 0 0,0 0 0,0 0 0,0 0-1,1 0 1,0 0 0,-1-1 0,2 1 0,-1 0 0,4 8 0,-1-1 128,35 106 204,-26-82-210,36 64 1,-32-69-131,31 61 142,19 46-53,-55-112-77,8 19 22,27 85 0,-18-18 12,-29-111-68,1 0 0,-1 0 0,0-1 1,0 1-1,0 0 0,0 0 0,0 0 0,1 0 0,-1-1 0,-1 1 0,1 0 0,0 0 0,0 0 0,0 0 0,0 0 0,-1 0 0,-1 3-86,0 1 0,0-1 1,0 0-1,0 0 0,-1 0 0,0 0 0,0-1 1,0 1-1,0-1 0,0 0 0,-1 0 0,1 0 1,-7 4-1,-26 16-6016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8520,'-1'-4'14,"1"-1"0,0 0 0,0 1 0,1-1 1,0 1-1,-1-1 0,2 0 0,-1 1 0,0-1 0,1 1 1,0 0-1,0 0 0,0-1 0,0 1 0,4-4 0,21-19 44,-26 26-43,0 0 0,0 0 0,1 0 0,-1 0 0,0 0 0,0 1 0,1-1 0,-1 0 0,0 1 0,1-1 0,1 1 0,128-33 249,-96 29-24,179-6 93,-166 9-106,208-3 301,-38-1 112,-216 4-626,-1 2 1,1-1 0,0 0 0,0 0-1,0 1 1,0-1 0,-1 1 0,1-1 0,0 1-1,0 0 1,-1-1 0,1 1 0,0 0-1,-1 0 1,1 1 0,-1-1 0,2 2-1,-1-2 2,-1 5 71,-3-2-77,1 1-1,0-1 1,-1 0 0,0 0 0,0-1 0,0 1 0,0 0 0,-1-1 0,-3 5 0,-20 28 68,-43 85 3,62-108-74,1 1 0,0-1 0,-4 16 1,3-5-3,-17 46 0,10-19 0,9-24-2,9-14 2,-4-13-5,1 0 0,-1 1 0,1-1 1,-1 0-1,0 0 0,1 0 0,-1 1 0,1-1 0,-1 0 0,0 0 0,1 0 0,-1 0 0,1 0 0,-1 0 0,1 0 0,-1 0 0,1 0 0,-1 0 0,0 0 0,1 0 0,-1 0 0,1 0 0,-1 0 1,1 0-1,0-1 0,26-14 0,19-22 0,-19 10 0,44-58 1,-55 60 6,12-32 33,-2-2 1,26-87-1,-51 142-32,1-3 4,0 0-1,1 0 0,-1 0 0,6-9 0,-6 13 37,1 9 4,1 1-43,-3-4-3,1 0 1,0 0-1,-1 0 0,0 0 1,0 0-1,0 0 1,0 1-1,0 3 1,25 93 54,5-2-1,-1-6-53,-10-38-41,45 88 1,-65-141 24,1 0 0,0-1 0,-1 1 0,1 0 0,0-1 0,0 1 0,-1-1 0,1 1 1,0-1-1,0 0 0,0 1 0,-1-1 0,1 0 0,0 0 0,0 1 0,0-1 0,0 0 0,0 0 0,0 0 0,-1 0 0,1 0 0,0 0 0,0 0 1,0 0-1,0-1 0,0 1 0,0 0 0,-1 0 0,1-1 0,0 1 0,0-1 0,0 1 0,-1-1 0,1 1 0,0-1 0,-1 1 0,1-1 0,0 1 1,0-2-1,2-3-42,1-2 20,0 0 1,-1 0-1,0 0 0,0 0 1,0-1-1,-1 1 0,0-1 1,0-9-1,16-102-154,-16 99 141,1 1 1,1-1-1,1 1 1,0 0-1,11-23 1,-13 36 33,7-13-63,-3 9 43,-2 1 18,1 0 0,1 0 1,0 0-1,0 1 0,1 0 0,0 1 0,0 0 0,10-7 1,17-7-29,-32 20 39,1-1 0,0 0 0,-1 1 0,1 0 0,0 0 0,0 0 0,8-1 0,-2 3 1,0 0 0,-1 0 1,1 1-1,0 1 0,-1-1 0,0 2 1,16 7-1,-18-8 3,15 9 24,-2 6-12,0 1 1,31 37-1,-38-32 60,-2 3-45,-1 0 1,-1 0-1,-1 1 1,4 32-1,10 73 65,-11-72-59,-10-57-15,0-4-18,0 0 0,0 0 1,-1-1-1,1 1 0,0-1 0,0 1 0,-1-1 1,1 1-1,0-1 0,-1 1 0,1-1 0,-1 1 0,1-1 1,-1 0-1,1 1 0,-1-1 0,1 0 0,-1 0 1,0 1-1,1-1 0,-1 0 0,0 0 0,0 0 1,0 1-1,0-1 0,1 0 0,-1 0 0,0 0 1,0 1-1,0-1 0,-1 0 0,1-1 0,-1-31 4,0 28 2,0-14 23,1 0 0,0 0 0,2 0 0,0 0-1,1 0 1,7-22 0,20-84 101,-29 117-99,1 1 0,0 0-1,0 0 1,1 0 0,6-12-1,0 1-1,-3 2-11,16-27 143,4 1 28,-26 42-186,0-1-1,0 1 1,0 0 0,1 0 0,-1 0-1,0 0 1,0-1 0,1 1 0,-1 0-1,0 0 1,1 0 0,-1 0 0,0 0-1,0 0 1,1 0 0,-1 0 0,0 0-1,1-1 1,-1 1 0,0 1 0,1-1-1,-1 0 1,0 0 0,0 0 0,1 0-1,-1 0 1,0 0 0,1 0-1,-1 0 1,0 0 0,0 0 0,1 1-1,-1-1 1,0 0 0,0 0 0,1 0-1,-1 1 1,0-1 0,0 0 0,0 0-1,1 0 1,-1 1 0,0-1 0,0 1-1,0-1-3,2 5 23,0 1 0,0 0-1,-1 0 1,0-1 0,0 1 0,-1 0 0,1 0-1,-2 12 1,1-14-31,-2 91 65,10 82-11,-7-173-47,-1 0 0,0 0-1,1-1 1,0 1 0,0 0 0,0 0 0,2 3 0,-3-7-1,7 18 2,0-1 0,14 24 0,-7-22-519,0 0 0,24 23-1,34 35-7248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611 777 9056,'-26'-62'33,"16"44"134,-2 4-114,0 1 1,-1 0 0,0 1-1,-23-16 1,34 26-20,0 1 0,0 0 0,0 0 0,0 0 0,0 0 1,0 0-1,0 1 0,0-1 0,-4 0 0,-25-4 125,0 2 0,-46 1 0,74 2-119,0 0-1,-1 1 0,1-1 0,0 1 0,0 0 0,0 0 1,-4 1-1,-30 14 161,-63 36 0,97-50-183,0 0 0,0 0 1,1 1-1,-1-1 0,0 0 1,-3 6-1,-26 32 65,-31 52 0,50-64-15,5-5-44,2 0 0,0 0 1,-2 30-1,9-34 44,2-11-52,-1 1 0,1 0 1,1-1-1,0 0 0,6 10 1,-10-17-14,1-1 1,-1 0-1,0 1 1,1-1 0,-1 1-1,0-1 1,1 0 0,-1 1-1,0-1 1,1 0-1,-1 0 1,1 1 0,-1-1-1,1 0 1,-1 0-1,1 0 1,-1 1 0,0-1-1,1 0 1,-1 0-1,1 0 1,0 0 0,20 2 22,0 0 1,34-2 0,-29-5 1,-3-5-18,0 0 0,-1-1 0,38-26 0,-57 35-7,0-1 1,0 1 0,0-1 0,0 0 0,-1 0 0,3-4 0,93-143 26,-83 115-2,29-145 7,-41 143-19,-13-178 9,5 171-17,-10-56-1,-2 4-3,-8-3 5,25 98-8,0 1 0,0 0 1,0-1-1,-1 1 0,1-1 0,0 1 1,0 0-1,0-1 0,0 1 0,0 0 1,0-1-1,-1 1 0,1-1 0,0 1 1,0 0-1,0-1 0,-1 1 0,1 0 1,0 0-1,-1-1 0,1 1 0,0 0 1,-1 0-1,1-1 0,0 1 0,-1 0 1,1 0-1,0 0 0,-1-1 0,1 1 1,0 0-1,-1 0 0,1 0 0,-1 0 1,1 0-1,0 0 0,-1 0 0,1 0 1,-1 0-1,1 0 0,0 0 0,-1 0 1,1 0-1,-1 0 0,1 1 0,0-1 1,-1 0-1,1 0 0,-1 0 0,1 1 1,-1-1-1,-16 15 4,9-1 10,-10 43-1,-2 42-9,-2 118 0,22-177-16,26 175-5,-17-172-23,-5-27 23,8 34-25,3 0-1,23 54 1,2-12-64,-40-89 101,1-1-1,0 1 0,0-1 0,1 0 0,-1 0 1,0 1-1,1-1 0,-1 0 0,1 0 0,0 0 1,0-1-1,0 1 0,0 0 0,0-1 1,0 1-1,4 1 0,-5-2 4,7-1-24,16-7 8,27-12 1,-33 8 5,-8 3 9,0 0 1,11-14-1,-14 14 3,-1 0 0,-1 0-1,0 0 1,0-1 0,4-10 0,0-5 4,-1 0 0,-1-1 0,-1 0 0,4-34 0,-6 37 0,27-183 189,-31 204-184,0 0 1,0 1-1,0-1 1,0 0-1,0 0 0,0 0 1,0 0-1,0 1 1,0-1-1,0 0 0,-1 0 1,1 0-1,0 1 1,0-1-1,-1 0 1,1 0-1,-1-1 0,1 2-6,-1 0-1,1 0 0,0 0 1,0-1-1,0 1 1,-1 0-1,1 0 0,0 0 1,0 0-1,-1 0 0,1 0 1,0 0-1,0-1 1,-1 1-1,1 0 0,0 0 1,0 0-1,-1 0 0,1 0 1,0 0-1,0 0 1,-1 0-1,1 0 0,0 1 1,0-1-1,-1 0 0,1 0 1,0 0-1,0 0 0,-1 0 1,1 0-1,0 0 1,0 1-1,0-1 0,-1 0 1,1 0-1,0 0 0,0 0 1,0 1-1,-1-1 1,1 0-1,0 0 0,0 0 1,0 1-1,0-1 0,0 0 1,0 0-1,0 1 1,-1-1-1,-5 10 51,2-2-34,-1-1 0,1 1 1,1 0-1,-1 1 0,-1 8 0,-26 94 64,27-84-63,0 45 0,6 11-16,0-65-4,7 32 0,8-6 0,-14-38-1,0-1 1,1 1-1,-1-1 1,1 0 0,0-1-1,9 8 1,-4-8-12,6-3 8,0 0 1,0-1-1,17-3 0,-13-2-22,-4-2 18,-1-1 0,0-1 0,-1 0 1,15-13-1,-27 21 5,0 0 1,0 0-1,0 0 1,0 0-1,0 0 1,0 0-1,0 0 0,-1-1 1,1 1-1,0 0 1,-1-1-1,1-1 1,35-113-44,-32 100 31,-1 0-1,2-19 1,-3 9 8,8-54-13,-9 68 16,-1 3 1,0 0 0,1 0 0,4-17 0,-5 26 3,0-1 0,0 1 0,0 0 0,0 0 0,0 0 0,0 0 0,0 0 0,0 0 0,0 0 0,0-1 0,0 1 0,0 0 0,0 0 0,1 0 0,-1 0 0,0 0 0,0 0 0,0 0 0,0 0 0,0 0 0,0-1 0,0 1-1,0 0 1,0 0 0,0 0 0,0 0 0,0 0 0,1 0 0,-1 0 0,0 0 0,0 0 0,0 0 0,0 0 0,0 0 0,0 0 0,0 0 0,0 0 0,1 0 0,-1 0 0,0 0 0,0 0 0,0 0 0,0 0 0,0 0 0,0 0 0,0 0 0,1 0 0,-1 0 0,0 0 0,0 0 0,0 0 0,0 0 0,0 0 0,0 0 0,0 0 0,0 0 0,0 0 0,1 0 0,-1 0 0,0 0 0,0 1 0,0-1 0,0 0 0,0 0 0,15 28 0,11 25 0,38 89-2,-58-128-1,0 0 0,1 0 1,12 17-1,-6-11 1,38 52-22,17 14-169,-63-86 113,37-30-24,-32 17 64,-7 7 29,3-3 5,0 0 1,-1-1-1,-1 1 0,0-1 0,0 0 0,-1 0 0,0-1 0,3-19 0,31-195-18,-23 161 24,-1 16 0,1 20 0,-1 11 0,-1 11 1,-11 6-1,-1 0 1,1 0-1,0 1 0,0-1 1,0 0-1,0 1 0,-1-1 1,1 0-1,0 1 0,0-1 1,-1 1-1,1 0 0,0-1 1,-1 1-1,2 0 0,16 23 3,-10-5-2,-1 0 1,0 1-1,4 21 1,-9-35-3,7 34-4,-2 0-1,3 45 0,-7-55-3,0 4-51,-6 283-395,4-248 263,0-68 157,-1 1 1,1-1-1,0 0 1,-1 1-1,1-1 0,0 0 1,0 1-1,0-1 1,0 0-1,0 0 0,0 0 1,0 0-1,0 0 1,0 0-1,1 0 0,-1 0 1,0 0-1,1 0 1,-1-1-1,0 1 0,1-1 1,-1 1-1,1-1 0,-1 1 1,1-1-1,-1 0 1,1 0-1,2 0 0,-1 1-526,21 3-5619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1047 7896,'5'-30'28,"3"-45"-1,-7 66-24,-1 7 2,0 1-1,1-1 0,-1 0 0,0 0 0,0 0 1,0 0-1,0 1 0,0-1 0,-1 0 0,1 0 1,-1 0-1,1 1 0,-1-1 0,0 0 0,1 1 1,-1-1-1,0 0 0,0 1 0,-2-3 0,2 4 16,1 0 0,-1 0 0,0 0-1,1 0 1,-1 0 0,1 0 0,-1 0-1,0 1 1,1-1 0,-1 0 0,0 0-1,1 1 1,-1-1 0,1 0 0,-1 1-1,1-1 1,-1 0 0,1 1 0,-1-1-1,1 1 1,-1 0 0,0 0 12,-19 19 236,1 1 1,1 1-1,1 0 1,-15 26-1,26-38-185,-24 35 27,21-26 131,5-10-138,1 0-59,0-1 0,1 0 0,-1 1 1,1-1-1,1 1 0,0-1 0,0 1 0,1 0 0,0 10 0,10 33 248,-10-52-286,0 1 1,0-1-1,0 0 1,0 0-1,1 1 1,-1-1-1,0 0 0,0 0 1,0 1-1,0-1 1,0 0-1,1 0 1,-1 1-1,0-1 1,0 0-1,0 0 0,1 0 1,-1 1-1,0-1 1,0 0-1,1 0 1,-1 0-1,0 0 0,0 1 1,1-1-1,-1 0 1,0 0-1,1 0 1,10 3 53,1 1 1,-1-2 0,23 2-1,-16-5 35,1-6-63,-1-1-1,0-1 1,26-16 0,-42 24-28,0 0 0,-1-1 0,1 1 0,0-1 0,0 1 0,-1-1 1,1 0-1,-1 0 0,2-2 0,20-32 25,28-60-1,-42 63-14,12-163 0,-21 151-19,-24-177-7,17 178-40,-35-179-28,34 180-32,3 20 69,-5-24-24,-25-75 0,31 109 50,0 0 7,0 0 1,-1 1-1,-11-21 1,16 33 9,0 0 0,0 0 0,0 0 0,0-1 0,0 1 0,0 0 0,0 0 0,-1 0 0,1-1 0,0 1 0,0 0 0,0 0 0,0 0 0,0 0 0,0 0 0,0-1 0,-1 1 0,1 0 0,0 0-1,0 0 1,0 0 0,0 0 0,0 0 0,-1-1 0,1 1 0,0 0 0,0 0 0,0 0 0,-1 0 0,1 0 0,0 0 0,0 0 0,0 0 0,0 0 0,-1 0 0,1 0 0,0 0 0,0 0 0,0 0 0,-1 0 0,1 0 0,0 0 0,0 0 0,0 0 0,0 1 0,-1-1 0,1 0 0,0 0 0,0 0 0,0 0 0,0 0 0,-1 1 0,0 3 0,-1 0 0,1 0 0,0 1 0,0-1 0,0 1 0,0 6 0,-1 59 0,5 134-2,-2-157-3,15 241 1,-12-223-9,10 284-9,-13-275-4,-1 325-1338,-2-187-5296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8072,'17'78'192,"15"46"62,-20-81 88,31 67 0,-34-87-279,6 11 242,27 48-1,-6-17 14,67 108 295,-103-173-610,0 1 0,0-1 0,1 0 0,-1 0 0,0 1 0,0-1 1,1 0-1,-1 0 0,0 1 0,1-1 0,-1 0 0,0 0 0,1 0 0,-1 0 0,0 1 0,1-1 0,-1 0 0,0 0 0,1 0 1,-1 0-1,0 0 0,1 0 0,-1 0 0,1 0 0,-1 0 0,0 0 0,1 0 0,-1 0 0,0 0 0,1-1 0,-1 1 1,0 0-1,1 0 0,-1 0 0,0 0 0,1-1 0,-1 1 0,0 0 0,1 0 0,-1-1 0,0 1 0,1-1 0,-1 1 5,14-18-1284,1-5-5177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9592,'0'0'184,"15"1"144,-7 2-282,7 3-14,0 0 1,-1 1 0,15 10 0,-21-13-17,46 28 29,3 8-34,-40-26-253,-2 1 0,0 1 0,-1 1 1,14 21-1,14 17-5838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7000,'-1'1'0,"0"0"0,0 0 0,0 1 0,0-1 0,0 1 0,1-1 0,-1 0 0,0 1 0,1-1 0,-1 1 0,1 0 0,-1-1 0,1 1 0,0-1 0,0 1 0,0 0 0,-1-1 0,2 3 0,-1 4 0,-1 37 0,3 123 176,4-110 17,-1-29 54,2 0 0,15 42 0,-19-65 27,4 4 54,0-7 1,2-4-246,-1 0-1,0 0 1,1 0-1,-1-1 1,0 0-1,0-1 1,0 0-1,12-7 1,53-31 282,-67 36-263,1 0 0,0 0-1,-1 0 1,0-1 0,7-8 0,21-19 283,41-24 526,-69 58-711,-2 1-145,4 2-12,0 0 0,0 0 0,-1 1 0,0 1 0,0-1 0,0 1 1,11 13-1,9 12 20,-1 2 1,-2 1 0,23 41-1,-2 11-36,-33-67-19,0 0 0,26 28 0,-23-38 0,26 4 4,-33-12-11,-1 0-1,1-1 1,-1 1 0,1-1-1,12-2 1,-11 0 0,0 0 0,0 0 0,-1-1-1,1 0 1,10-5 0,-9 2 0,0 0-1,0 0 0,0-1 0,9-9 1,-8 6-1,0-2 0,16-20 0,-16 16 0,14-28 0,2-16 0,-7 4 0,22-89-19,-41 142 6,-1 19-26,0-14 37,0 18-13,-1 0-1,-8 38 1,-15 132-20,20-144-10,1 174-19,5-180-8,37 173-128,-35-199 173,5 27-91,9 73 0,-27-134 72,-7-44 34,0-4 5,-2-21 6,4-13 1,5-21 0,9 45-1,10-80 0,-3 117-4,-1 14 4,3-13-2,1 1 1,29-69 0,-8 40 1,6 4 1,-8 21 0,-28 42 0,0-1 0,0 1 0,0-1 0,0 1 0,0-1 0,0 1 0,0 0 0,1-1 0,-1 1 0,0 0 0,1 0 0,-1 0 0,3-2 0,-2 4 0,0-1 0,0 0 0,-1 0 0,1 0 0,0 1 0,0-1 0,-1 1 0,1-1 0,0 1 0,-1 0 0,1 0 0,-1 0 0,1 0 0,-1 0 0,3 2 0,10 5 0,-7-3 1,0 0 1,0 0-1,0 1 0,-1-1 0,8 10 1,31 31 4,-36-35-5,0 0 0,13 22 0,-17-24 0,0 0 0,-1 1 0,0 0 0,2 11 0,-3-7 0,0 0-1,1 27 1,-5 4-12,-2 1 0,-2-1 0,-13 49 0,4-33-89,13-58-42,1-2 103,-1 0 0,1 0 0,-1 0 0,1 0 0,0-1 0,0 1 1,0 0-1,-1 0 0,1 0 0,0 0 0,0 0 0,0 0 0,0 0 0,0 0 0,1-1 0,-1 1 0,0 0 0,0 0 0,1 0 1,-1 0-1,0 0 0,1-1 0,-1 1 0,1 0 0,-1 0 0,1-1 0,-1 1 0,1 0 0,-1-1 0,1 1 0,0 0 0,-1-1 1,1 1-1,1 0 0,11 3-7001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1088 7712,'0'-4'12,"-1"0"0,0 1 0,0-1 0,0 0 0,-1 1 1,1-1-1,-1 1 0,0-1 0,0 1 0,0 0 0,0-1 0,0 1 0,-1 0 1,0 1-1,1-1 0,-6-3 0,-6-5 88,0 0-1,-15-8 1,20 13-67,-11-4 101,-95-25 63,90 33-9,0 4-97,-1 1-1,-44 13 1,48-6 117,20-9-186,-8 5 25,-1 1 1,1 0-1,1 0 1,-1 1-1,1 0 1,1 0-1,-1 1 1,2 1-1,-1-1 1,-6 13-1,-38 70 297,43-72-246,0-1-1,1 1 1,-6 28 0,10 0-25,4-47-63,0 0 0,-1 0 0,1 0 0,1 0-1,-1 0 1,0 0 0,0 0 0,0 0 0,0 0 0,1-1 0,-1 1 0,0 0-1,1 0 1,-1 0 0,1 0 0,0 1 0,12 15 70,0-1-1,28 28 1,-40-42-63,1 0 1,0-1 0,0 0 0,0 1 0,0-1-1,0 0 1,0 0 0,4 2 0,16 4 25,1 0 1,0-1-1,0-1 1,26 2-1,-45-7-22,1 0 0,-1 0 0,0 0 0,1 0 1,7-3-1,171-39 139,-179 41-155,1-1 1,0 1 0,-1-1-1,1 0 1,-1 0 0,5-4 0,17-9 14,34-25 0,-34 17-16,26-28 1,-52 51-5,4-4 1,0 0 0,0-1 0,-1 1 0,1-1 1,3-7-1,97-187 5,-87 156-11,44-179-7,-55 176-41,2-205-37,-11 201-35,-21-164-43,18 181 55,-8-19-53,-25-64 0,37 114 107,-1 1 4,2 1 53,0 0 0,0 0 0,0 0-1,1 0 1,-1 0 0,0 0-1,0 0 1,0 0 0,0 0 0,0 1-1,0-1 1,0 0 0,0 1 0,0-1-1,0 0 1,0 1 0,1-1 0,-1 1-1,0-1 1,0 1 0,1 0-1,-1-1 1,0 1 0,1 0 0,-2 0-1,0 2 0,1 0 1,-1 0-1,0 0 0,1 1 0,0-1 0,0 0 0,-1 6 0,-1 6-2,1 0 0,0 28 0,2-28 4,5 60-7,4 5 1,5 25 6,4 2 1,2-9 1,3-17 10,38 94-1,-51-148-8,-5-13 2,2 1 0,-1-1 0,10 14 0,10 15 16,3 0 0,44 51 0,-30-51-12,-42-42-7,0 0 1,0 0-1,0 0 1,0 0-1,0 0 1,1 0-1,-1 0 1,0-1 0,0 1-1,1 0 1,-1-1-1,3 2 1,3-1-85,0 1-1,0-1 1,0 0 0,0 0 0,0-1 0,0 0 0,1 0 0,-1-1 0,0 0 0,0 0-1,0-1 1,0 0 0,-1 0 0,10-4 0,51-20-6270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0 546 6640,'75'-90'228,"-74"89"-209,0 0-1,0-1 1,0 1 0,0 0 0,0 0 0,0 0 0,0 0-1,1 0 1,-1 1 0,0-1 0,1 0 0,-1 1-1,0-1 1,1 1 0,-1-1 0,1 1 0,-1-1 0,1 1-1,2 0 1,-1 1 4,0-1 1,-1 1-1,1 0 0,0 1 1,-1-1-1,1 0 0,-1 1 1,1-1-1,3 4 0,6 3-3,-5-3-6,-1 0 1,1 0-1,-1 0 1,7 9-1,-4-6 7,2 3-10,0-1 1,-1 2-1,-1 0 0,1 0 1,-2 1-1,0 0 1,7 15-1,57 115 42,-56-113-19,-11-20-24,15 23 13,0-1 1,43 51 0,-44-62 3,30 26-1,-49-47-23,1 1-1,-1-1 0,1 1 0,0-1 0,-1 1 0,1-1 1,0 0-1,-1 1 0,1-1 0,0 0 0,0 0 0,-1 1 1,1-1-1,0 0 0,1 0 0,10 1 9,-1-1 0,1-1 0,-1 0 0,1-1 0,11-2-1,-4-4 84,-6 0-66,0-2 0,0 1 1,-1-2-1,16-16 0,-17 9 120,60-167 431,-66 163-553,-3 14 26,0 0 1,1-1-1,5-12 1,2 1 139,0 1 0,1-1 0,20-26 0,-31 46-179,1 0 1,-1 0 0,1 0 0,-1 0 0,1 0-1,-1 0 1,1 0 0,-1 0 0,0 0 0,1 0-1,-1 0 1,1 0 0,-1 0 0,1 0-1,-1 0 1,0 0 0,1 0 0,-1 1 0,1-1-1,-1 0 1,0 0 0,1 0 0,-1 1-1,1-1 1,-1 0 0,0 1 0,1-1 0,-1 0-1,0 1 1,0-1 0,1 1 0,6 7 11,7 9 74,0 1 0,14 26 0,-16-24-77,96 119 165,-88-116-173,35 39 80,-38-44-81,-4-6-7,28 24 0,-31-30-5,2 0-1,-1 0 1,1-1 0,-1-1-1,1 1 1,1-2 0,21 4-1,-32-6 0,1-1-1,-1 0 1,0 1-1,1-1 0,-1 0 1,1 0-1,-1 0 1,3-1-1,14-3 0,-1 0 0,0-1 0,0-1 0,24-12 0,-41 17-1,1 0 1,-1 1-1,0-1 1,1 0 0,-1 0-1,0 0 1,0 0-1,0 0 1,1 0-1,-1-1 1,0 1 0,-1 0-1,2-2 1,32-52-19,-27 39 18,0-1 1,8-31 0,-6 7 1,5-83 1,-15 94 6,-21-123 7,7 78 44,-21-91 46,-1 11 89,17 91-68,20 63-121,0 0 0,0 1 0,0-1 0,0 1 1,0-1-1,0 1 0,-1-1 0,1 0 0,0 1 0,-1-1 0,1 1 0,0-1 0,-1 1 0,1 0 0,0-1 0,-1 1 0,1-1 0,-1 1 0,1 0 0,-1-1 0,1 1 0,-1 0 0,1-1 0,-1 1 0,1 0 0,-1 0 0,0 0 0,1-1 1,-1 1-1,1 0 0,-1 0 0,1 0 0,-1 0 0,0 0 0,1 0 0,-1 0 0,1 0 0,-1 0 0,0 0 0,1 1 0,-1-1 0,1 0 0,-1 0 0,1 1 0,-1-1 0,1 0 0,-1 0 0,1 1 0,-1-1 0,1 1 0,-1-1 0,1 0 1,-1 1-1,1-1 0,-1 2 0,-18 26 144,13-19-134,4-7-6,1 1-1,-1 0 0,1 0 0,0 0 0,0 0 0,0-1 0,0 1 0,0 1 0,0-1 0,1 4 0,-16 119 77,14-93-57,2-10-16,0 18-2,1 1 1,10 53 0,2-19-4,8 8-4,6 3-2,6 5 0,-7-18-4,28 71-7,-50-137 10,-3-10 0,-3-11 2,-14-34-1439,-3-7-5748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9688,'9'-5'34,"1"1"0,0 0 1,0 1-1,1 0 0,-1 0 1,0 1-1,20-1 1,-21 2 4,176-14 453,-155 13-385,15 1 541,208 5 208,-199-2-488,195 11 135,-209-12-222,-28-2-397,-1 0 0,0 0 0,0-1-1,0-1 1,0 0 0,0 0 0,-1-1 0,1 0 0,-1-1 0,18-12 0,25-20-7984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10224,'0'0'537,"3"11"-345,2 1-160,-2-7 0,-1 1-1,0 0 1,0 0 0,0 0 0,-1 1 0,1 11 0,17 109 198,-13-85-148,0 69 1,-4-57-30,4 116 11,2-59 22,-1-33-35,-1-12 101,-1-70-88,5-11-276,0-1 0,-1 0 0,-1 0 0,7-20 0,-12 30-96,30-72-6885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10400,'0'0'161,"-1"3"-22,0-1-93,0 1 0,0-1 0,0 1 1,1 0-1,-1-1 0,1 1 1,0 0-1,0-1 0,0 1 0,0 0 1,0-1-1,1 6 0,9 28 66,-7-27-92,1 3 25,1 0-1,0 0 1,1 0 0,0 0 0,1-1-1,0 0 1,11 12 0,-10-13-28,9 9 23,102 79-1400,-48-45-5680</inkml:trace>
  <inkml:trace contextRef="#ctx0" brushRef="#br0" timeOffset="1">717 557 9240,'-7'9'80,"0"0"1,0 0 0,1 0-1,1 0 1,0 1 0,0 0-1,-7 21 1,5-12 4,-15 31 273,15-31-237,1 0 0,1 1 0,1 0 0,-3 27 0,5-35-100,2-9-11,0 1 0,0-1 0,0 0 0,0 0 0,0 0 0,1 1 0,0-1 0,-1 0 0,1 0 0,2 4 0,39 92 104,-32-81-94,0 0 0,2-1-1,0 0 1,1-1-1,19 19 1,-22-25-12,34 33 61,-29-30-58,-8-7-7,0 0 1,-1 0-1,1 1 1,-2 0 0,1 0-1,-1 0 1,0 1-1,-1 0 1,1 0 0,2 9-1,-7-17-3,0 1 0,1-1-1,-1 1 1,0-1-1,0 1 1,0-1 0,0 1-1,0-1 1,0 1-1,0-1 1,0 1 0,0-1-1,0 1 1,0-1-1,0 1 1,0-1 0,0 1-1,-1-1 1,1 1-1,0-1 1,-1 1 0,-4 9 2,-1 0 0,0 0 0,-1-1 0,0 0 0,-10 10 0,13-14 1,0-1-1,-1 1 0,0-1 1,0 0-1,0 0 0,-11 5 0,-2 1 1,-46 31 15,5 1-1365,35-23-5460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11120,'22'29'-44,"-4"6"40,2 29 4,2 39 0,2 18 0,4 5 0,33 162 8,-53-249-3,40 162 30,-10-85 10,-36-111-79,0 1 0,1-1 0,-1 0 0,1 1 0,0-1 0,0-1 0,1 1 0,-1 0 0,1-1 0,0 0-1,0 0 1,5 4 0,0 0-711,22 20-5928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874 0 9056,'-1'3'-3,"1"0"1,-1-1 0,1 1-1,-1 0 1,0-1 0,0 1-1,0 0 1,0-1 0,0 1-1,-1-1 1,1 0 0,-1 1-1,-2 1 1,-22 22-64,21-21 46,-24 21-107,-55 40-1,67-54 92,-34 25-192,-96 54 0,120-76 206,-67 39 2,-23 15 17,71-42 20,-4 4 95,-83 36 0,107-57-49,21-9 145,5-1-191,0-1-1,0 1 1,0-1-1,1 1 1,-1-1-1,0 1 1,0-1-1,0 1 1,0-1-1,1 1 1,-1-1-1,0 1 1,1 0-1,-1-1 1,0 1-1,0-1 1,1 1-1,-1 0 1,1-1-1,-1 1 1,0 0-1,1 0 1,-1-1-1,1 1 1,-1 0-1,1 0 1,-1-1 0,1 1-1,-1 0 1,1 0-1,79-27 284,-63 22-242,0 1 1,-1 1-1,1 1 1,1 0-1,-1 2 1,20 0-1,-19 1-22,10 1 138,101 29 60,-105-21-100,155 105 267,-135-84-358,-24-20 58,103 29 39,-96-36-73,7-1-47,0-2 0,0-2 0,0-1 1,38-7-1,-57 6-19,-7 1-2,-1-1 0,1 1 1,-1-1-1,0 0 0,8-5 0,0 0-39,0-1 0,-1-1 0,0 0 0,0-1 0,-1-1 0,16-18 0,-22 21 10,-4 6-2,-1-1 1,1 0-1,-1 1 1,0-1-1,0 0 1,0 0 0,-1 0-1,3-7 1,1-6-137,0 1 0,0-1 0,-2 0 1,0 0-1,1-35 0,9 70 136,6 17 32,22 44 9,-32-66 5,8 2 2,0 0 0,0-2 1,2 0-1,34 19 0,-12-15 0,-25-13 31,5-5-25,-1-1 0,25-5 0,-29 0 32,-5 0-34,-1-1 1,0 0 0,16-18-1,-20 13 75,-1-12-20,2-31-1,-8 38 80,-25-71 62,16 72-55,-3 6-104,0-1 1,0 1-1,-29-16 0,21 20 97,-11 4-57,-63 2 0,92 1-91,1 0 0,-1 1 0,1-1 0,-1 1 0,0-1 0,1 1 0,-1 0 0,-3 2 0,-18 9 10,1 1 1,0 1 0,-26 22-1,46-34-14,1 0 0,-1 1 0,1-1 0,0 1 0,0 0 0,-3 4 0,-36 60 11,30-44-12,-16 45 1,20-41-3,0 1 0,2 1 1,-2 43-1,7-70 0,0 0 0,0 0 0,0 0 0,0-1 0,0 1 0,0 0 0,1 0 0,-1 0 0,1 0 0,-1 0 0,3 3 0,10 23-4,2 0 0,34 47 0,-46-71 0,0 0 0,1 0-1,0-1 1,7 7 0,159 110-34,-130-99 7,154 45-7,-191-65 37,1 0-1,-1 0 0,0 0 0,1-1 0,-1 0 0,1 1 1,-1-1-1,5-1 0,-8 1 3,23-2-11,37-6 1,-40 2 3,37-14 0,-54 19 1,0 0 1,0-1-1,0 1 0,0-1 0,0 0 0,0 0 0,3-3 1,18-15-340,-1-2 0,-1-1 1,25-34-1,6-16-6268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68 7800,'-10'-16'31,"0"1"1,-15-16-1,25 30-28,0 1 0,0 0 0,-1-1 0,1 1 0,0 0 0,0-1 0,-1 1 0,1 0 0,0 0 0,-1-1 0,1 1 0,0 0 0,-1 0 0,1 0 0,-1-1 0,1 1 0,0 0 0,-1 0 0,1 0 0,-1 0 0,1 0 0,0 0 0,-1 0 0,1 0 0,-1 0 0,1 0 0,0 0 0,-1 0 0,1 0 0,-1 0 0,1 1 0,0-1 0,-1 0 0,1 0 0,0 0 0,-1 0 0,1 1 0,-10 16 43,2 18-19,8-35-22,-3 14 37,0 0-1,2-1 1,0 1-1,0 0 1,3 28-1,-1-32-26,0 2 7,0-1 0,1 1-1,0-1 1,1 1 0,1-1-1,-1 0 1,7 11-1,-7-16-11,1 4 8,1-1 1,1 0-1,0 0 0,0-1 1,0 0-1,1 0 0,15 14 1,-11-12-5,3 5 45,0-1-1,32 24 0,-37-35 10,-5-3-57,0-1 0,-1 1 0,1-1 0,0 0 0,0 0 0,-1 0 1,1-1-1,-1 1 0,1-1 0,-1 0 0,0 0 0,0 0 0,0 0 0,0-1 0,0 1 0,0-1 0,-1 0 0,1 0 0,-1 0 0,0 0 1,1 0-1,0-4 0,2 0 3,-3 4-6,-1 1 1,1-1-1,-1 1 0,0-1 0,0 0 1,0 1-1,-1-1 0,1 0 0,0 0 1,-1 0-1,0-5 0,2-20 78,-1 0 0,-1 0 1,-2 0-1,-1 0 0,-6-29 0,8 52-11,0-3 18,-13 33 70,11-16-151,-8 33 56,-6 66 7,13-66-50,3 80 1,1-96-23,2 11 11,-1 7-6,10 126 8,-10-160-105,13 68 308,-12-66-441,1-1 0,1 0 1,0 0-1,0-1 0,11 19 1,1-3-5899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1169 9688,'3'-3'104,"3"-3"-36,24-21 232,62-46 324,5-20-214,-80 71-155,55-111 73,-62 102-240,20-156 32,-28 145-73,-10-153 13,3 160-39,2 14-11,-5-23 5,-27-84 0,13 68-3,18 50-11,-1-1 1,-10-16-1,14 25-1,0 1 1,0-1-1,0 1 0,0-1 1,0 1-1,0 0 0,0 0 0,-1 0 1,1-1-1,-1 1 0,1 1 1,0-1-1,-1 0 0,1 0 1,-1 0-1,-3 0 0,4 1 0,-1 0 0,1 0 1,-1 0-1,0 0 0,1 1 0,-1-1 0,1 1 0,-1-1 0,1 1 0,-1 0 0,1-1 0,-1 1 0,1 0 0,-1 0 0,1 0 1,-2 2-1,-3 3 0,0-1 0,1 1 0,-9 12 0,5-4 0,1-1 0,-7 15 0,8-9-1,0 1 1,1-1 0,2 1 0,-5 31-1,9-24-5,19 120-6,-10-116-8,-5-19 11,8 25-15,2 0 1,25 46 0,-33-71 15,6 12-62,2 0 0,18 26 1,-30-48 48,1 0 1,0-1 0,0 1 0,0-1-1,0 1 1,0-1 0,0 0-1,0 0 1,0 0 0,0-1 0,0 1-1,1-1 1,-1 0 0,0 0 0,0 0-1,5 0 1,51-8-155,-53 7 176,38-6-53,-42 7 51,-1 1-1,1-1 1,-1 1 0,0-1 0,1 1-1,-1 0 1,0 0 0,1 0 0,-1-1-1,0 1 1,0 0 0,0 0-1,0 1 1,0-1 0,0 0 0,0 0-1,0 0 1,0 1 0,-1-1-1,1 0 1,0 1 0,0 2 0,3 8-3,0 0 0,0 1 0,-2 0 0,1 0 0,0 17 0,-1 3-11,-1-1 0,-2 0 0,-6 49 0,4-64 11,2-11 0,0 0 0,0 0 0,-1 0 0,0-1 0,0 1 0,-1-1 0,-4 8 0,-36 61-35,34-65 7,5-7 28,0 0 0,-1 0 0,1 0 1,-1-1-1,0 0 0,0 0 0,1 0 0,-1 0 0,-5 0 0,-1-5-21,4-2 20,0 0-1,0 0 1,1-1 0,-11-14-1,12 8 0,5 5-138,1-1 0,0 1 0,0-1 0,0 1 0,1-1 0,0 1 0,1 0 0,6-15 0,15-32-6296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7176,'-51'62'56,"25"-28"36,1 1 0,-24 48 0,40-66-68,6-9 36,-1-1 0,1 1 0,0 1 0,-3 13 0,1 1 91,0 0 1,1 0-1,2 1 1,0 0 0,2 28-1,0-51-136,0 0 1,0-1-1,1 1 0,-1 0 1,0 0-1,0-1 0,1 1 0,-1 0 1,1-1-1,-1 1 0,0 0 1,1-1-1,-1 1 0,1-1 1,-1 1-1,1-1 0,0 1 0,-1-1 1,1 1-1,-1-1 0,1 0 1,0 1-1,0-1 0,-1 0 1,1 1-1,0-1 0,-1 0 1,1 0-1,0 0 0,0 0 0,-1 0 1,1 1-1,0-2 0,0 1 1,0 0-1,-1 0 0,1 0 1,0 0-1,-1 0 0,1-1 0,1 1 1,3-3 15,0 0 0,0-1 1,-1 1-1,1-1 0,-1 0 1,1 0-1,-1-1 0,-1 1 1,1-1-1,-1 0 0,6-9 1,-3 4 22,0 1-28,0 0-1,-1-1 0,0 0 1,-1 0-1,0 0 0,0 0 1,3-17-1,-3-2 39,-1-1 1,-1 1-1,-2-32 0,-1 47-51,-6-26 93,5 31-52,0 0 17,0 0-1,-1 0 1,-7-17-1,5 39 155,4-6-205,1 0 0,-1 0 0,1 0 0,0 1 0,1-1 0,-1 0 0,1 0 0,1 0 0,0 0 0,2 8 0,-2-9-16,5 7 50,8 3-37,0-1 1,1-1 0,21 14-1,-12-14 17,7-1-360,1-2 0,0-2 1,38 7-1,29 0-6387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372 174 9056,'-17'1'7,"0"1"-1,0 1 1,0 0 0,0 2 0,1-1 0,-1 2-1,1 0 1,1 1 0,-18 11 0,15-10 1,12-5 19,-1 0 0,1 1 1,-1 0-1,1 0 0,-10 9 1,-4 4 90,-27 28 0,40-38-34,1 0-1,-1 1 0,2 0 1,-1 0-1,1 0 1,1 0-1,-1 1 1,2 0-1,-5 11 0,8-20-70,0 1 0,0 0-1,0-1 1,0 1 0,0 0-1,0-1 1,0 1 0,0 0 0,0-1-1,0 1 1,0 0 0,0-1-1,0 1 1,1 0 0,-1-1-1,0 1 1,0-1 0,1 1-1,-1 0 1,0-1 0,1 1-1,-1-1 1,1 1 0,-1-1 0,1 1-1,-1-1 1,1 0 0,-1 1-1,1-1 1,-1 1 0,1-1-1,0 1 1,20 3 87,-18-3-89,8-1 150,78-16 66,-71 12-167,0-1 0,1-1 0,-2-1 0,24-12 0,-21 10-38,5-2 60,29-19-1,-32 17-68,-15 9 4,1 0-1,0-1 0,-1-1 0,13-10 0,-16 12-11,0-2 15,2-4 1,-4 8-10,-3 6-5,1 11-6,-1-10 0,0 0 0,1 1 0,0-1 0,0 0-1,0 1 1,0-1 0,1 0 0,2 8 0,0-2-4,-1-3 1,0 0 1,0 0-1,1-1 1,0 1-1,1-1 0,-1 1 1,1-1-1,1 0 1,0-1-1,0 1 1,0-1-1,0 0 0,1 0 1,0-1-1,13 10 1,-2-7-9,1 0 1,22 7 0,-22-13-22,7-4 11,40-7 1,-48 2-19,-9 3 23,-2 1 10,0 0 0,0-1 0,-1 0 0,1 0 0,-1 0-1,0 0 1,-1-1 0,1 1 0,-1-1 0,1-1 0,4-8 0,-5 7-3,0 0 1,-1-1 0,0 1 0,-1 0 0,0-1-1,0 0 1,0 0 0,-1 1 0,0-1 0,-1 0-1,0 0 1,-1-10 0,0 7 4,-11-29-20,-60-174-25,69 206 56,-4-19 28,7 23 4,4-4 10,-1 6 14,5 2 6,-6 0-61,0 0 0,0 0 0,0 0 1,0 1-1,1-1 0,-2 1 0,1 0 0,0 0 0,0-1 0,0 1 0,0 0 0,2 2 0,5 2 6,2 1-7,32 20 22,43 42 3,-72-52-24,17 28 4,3 11-8,-8 5 1,-9-1-2,-9-6 2,-6-9-3,-3-25-4,-1 0 0,-6 24 1,-1 5-4,9-42 0,2 4 2,-2-10 3,0 0 0,0 1 0,0-1 0,0 0-1,0 0 1,0 0 0,0 0 0,0 1 0,0-1 0,1 0-1,-1 0 1,0 0 0,0 0 0,0 0 0,0 1 0,0-1-1,0 0 1,1 0 0,-1 0 0,0 0 0,0 0 0,0 0-1,0 0 1,1 0 0,-1 1 0,0-1 0,0 0 0,0 0-1,1 0 1,-1 0 0,0 0 0,0 0 0,0 0-1,0 0 1,1 0 0,-1 0 0,0 0 0,0-1 0,6 2-4,0 1 2,1-1-1,0 0 1,0-1-1,0 1 1,0-2-1,0 1 1,0-1-1,0 0 1,-1 0-1,9-3 1,117-37-1421,-57 15-5603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6904,'0'155'-16,"11"29"13,-1-85 127,-6-76-108,-1 2 4,14 62 176,35 171 509,-33-147-386,3 43 538,-19-139-770,-3-12 81,-4-1 4,-15 7-1256,-5 4-4509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605 688 7712,'3'-6'17,"-1"-1"0,0 0 0,0 0 0,0 1-1,1-9 1,-3 12-9,0 1-1,0 0 0,-1-1 1,1 1-1,0-1 0,-1 1 0,0 0 1,1-1-1,-1 1 0,0 0 0,0-1 1,-1 1-1,1 0 0,0 0 1,-1 0-1,-2-3 0,-16-15 48,8 14 146,-1 3-139,-1 1 1,0 0-1,1 1 1,-20 1-1,9 5 265,-122 45 122,115-35-161,-106 77 108,116-71-168,-62 94 84,72-92-144,1 11-53,-10 55-1,20-66 0,3 5-38,7 34 0,-10-61-73,0-1 1,0 1-1,1 0 1,-1-1-1,0 1 1,0-1-1,0 1 0,1-1 1,-1 1-1,0 0 1,1-1-1,-1 1 1,0-1-1,1 1 1,-1-1-1,1 0 1,-1 1-1,1-1 1,-1 1-1,1-1 1,-1 0-1,2 1 1,9 5 13,0-1 1,1 1 0,0-2 0,0 0 0,21 4-1,-31-7-11,0-1-1,1 0 1,-1 1-1,0-1 1,1 0-1,-1 0 1,1 0-1,-1-1 1,3 0-1,31-7 20,-1-1 1,50-21-1,-53 13 3,44-37 4,-58 39-29,-1 0-1,25-30 1,-23 18-2,0 0 1,-2-2-1,25-58 0,-30 51-6,30-171-2,-36 162-19,-1 6 11,1-11-9,-1-100 0,-5 130 15,-1-22-3,-11-69 0,4 63 5,-2 10 6,10 37 1,0 0-1,-1 0 1,1 0 0,-1 0 0,1 0 0,-1 0 0,1 0 0,-1 0 0,0 0-1,0 0 1,1 0 0,-1 1 0,0-1 0,0 0 0,-2-1 0,2 2 0,1 0 0,-1 0 0,1 0 1,-1-1-1,0 1 0,1 0 1,-1 0-1,0 0 0,1 0 0,-1 0 1,0 0-1,1 1 0,-1-1 1,0 0-1,1 0 0,-1 0 1,1 1-1,-1-1 0,0 0 0,0 1 1,-2 2 0,0-1 1,1 0 0,-1 1 0,1 0-1,0 0 1,0-1 0,0 1 0,0 1-1,-2 4 1,-1 1 1,2-3 3,0 1-1,1 0 0,0 0 0,0 0 0,-1 8 1,-19 100 28,19-87-19,0 154 9,4-140-17,5 65-1,3 13-4,3 1-2,1 3 0,-2-1 0,-2-11 0,3 30-1366,-9-94-5460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47:5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11208,'0'0'160,"14"5"8,-7 7 184,-7 13 8,-12 19 16,-20 8 8,-26 6-192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0 756 7176,'50'14'48,"-23"-6"30,1-1 1,1-2-1,-1 0 0,42 0 1,77-5 33,-86-2-19,72-14 0,-98 11-65,9-1 126,171-30 66,-176 26-39,141-54 75,-148 49-88,112-68 65,-118 64-98,87-84 53,-95 79-80,-2-6-56,-1-1 0,13-41 0,-23 44 55,-6-6-35,-7-58 1,1 71 15,4 15-60,-1-1-10,1-1 0,-1 1 0,-1 1 0,1-1-1,-1 0 1,0 1 0,-1 0 0,1 0 0,-12-8 0,12 10-1,0 0 1,0 1 0,-1 0-1,0 0 1,1 0 0,-11-2-1,13 4-8,0 0 0,1 0 0,-1 1 0,0 0 0,0-1 0,0 1 0,0 0 0,0 1 0,0-1 0,0 0 0,1 1 0,-1 0 0,0-1 0,0 1 0,0 0 0,1 1 0,-1-1 0,1 0 0,-1 1 0,-4 3 0,5-3-7,0 0 0,0 0 0,0 0 0,1 1 0,-1-1 0,0 1 0,1-1 0,0 1 0,-1-1 0,1 1 0,0 0 1,0 0-1,1 0 0,-1 0 0,1-1 0,-1 1 0,1 4 0,-2 54 1,10 21-3,9 14 0,-16-90 0,9 44-8,30 94 0,9 3-12,1 34-24,-42-147 40,1 4-15,27 166-6,-27-150 18,-7-16 6,-7-12 1,-7-4 1,8-18 0,1-1 0,0 1 0,-1-1 0,1 0 0,-1 0 0,0-1 0,0 1 0,-5 1 0,8-3-1,-1 0 2,-1 0 1,1-1-1,0 1 0,-1 0 0,1-1 0,-1 0 0,1 0 0,-1 1 1,1-2-1,0 1 0,-1 0 0,1 0 0,-1-1 0,1 1 0,-1-1 0,1 0 1,-3-1-1,2 1 1,1 1-1,1-1 0,-1 1 0,1-1-1,0 0 1,0 1 0,-1-1 0,1 0 0,0 0 0,0 0 0,0 0 0,0 0 0,0 0 0,0 0 0,0 0 0,0 0 0,1-1 0,-2 0 0,-2-4 3,-14-20 7,13 13 29,3-5-25,0-1 1,1 0-1,2-19 0,-1 29 1,1 0-1,0 1 0,0-1 1,1 0-1,5-14 0,1-1 0,15-49 8,-11 45 36,-5 15-38,2-3-6,1 0-1,0 1 0,1 0 1,1 0-1,0 1 0,1 1 1,16-14-1,-14 14 14,2-3-10,2 1 1,0 1 0,1 1-1,28-15 1,-34 20 0,-3 2-9,0 0 0,1 0-1,0 2 1,-1-1 0,2 1 0,15-3 0,40 3 39,-56 7-36,21 14-1,10 11-9,2 12 1,1 13-3,-35-39-2,-2 1 0,12 22 0,11 41 0,-1 1 0,-2-9 0,-3-12 0,0-13 0,-20-35-2,1-1 0,0 0 0,0 0 0,1-1 0,0 0 0,1-1 0,13 11 0,-16-15-46,-1 0 1,1 0-1,0-1 1,0 1-1,0-1 0,0 0 1,0-1-1,0 0 1,1 0-1,-1 0 1,0-1-1,1 0 1,11-1-1,-5 1-646,49 0-5986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46 5024,'-28'-32'154,"26"30"-139,0 1 1,1 0 0,-1-1 0,0 1 0,0 0 0,0 0 0,0 0 0,0 0 0,0 1 0,0-1 0,0 1 0,-1-1 0,1 1 0,-3-1 0,-6 5 271,-9 8-153,0 1 0,-22 19 0,-82 86 510,104-98-596,-4 8 146,-88 127 62,109-151-236,0 0 0,1 1 0,-1-1 1,1 1-1,-2 7 0,-15 52 67,-11 66 1,30-125-71,-1 0 0,0 0 1,1 0-1,0 0 0,0 0 1,1 5-1,2 20 46,8 35-1,-4-42-38,16 39 0,-23-62-24,1 2 9,0 0 0,0 1 0,0-1 0,0 0 0,0 0-1,1 0 1,-1 0 0,1 0 0,-1 0 0,1 0-1,0 0 1,3 2 0,-5-4-9,17 16 59,40 28 1,-28-26-41,37 15 0,-66-33-19,7 3 19,1 0 0,-1 0-1,14 3 1,217 48 92,-188-48-31,210 1 17,-209-10-89,209-40-976,-128 16-3945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5472,'5'19'-2,"1"4"-24,0 1 0,4 46 0,-3 76-11,-7-107 69,-1 0 0,-2 0 1,-10 47-1,10-66 20,-7 36 289,-3-1 0,-23 65 1,36-118-305,-1-1-1,1 0 1,-1 0 0,1 0-1,-1 0 1,1 0 0,-1 1 0,0-1-1,1 0 1,-1 0 0,0-1-1,0 1 1,0 0 0,0 0 0,0 0-1,0 0 1,0-1 0,0 1-1,0-1 1,0 1 0,0-1 0,-1 1-1,1-1 1,0 1 0,-2-1-1,1 1 298,2-7-1,1-7-301,0-1 0,1 1 0,1-1 0,0 1 0,1 0 0,9-21 0,-6 13-679,17-44-4439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7176,'0'0'0,"0"20"56,0-1 0,3-3 48,5 8 8,10 18-112,5 1 0,6-8 0,0 1-5152</inkml:trace>
  <inkml:trace contextRef="#ctx0" brushRef="#br0" timeOffset="1">893 640 5560,'0'0'0,"18"35"48,-3-8 0,-10-9 48,-1-7 8,1 0-80,1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4664,'5'8'12,"11"18"282,1-2 1,1 0-1,35 35 0,-16-33-246,-18-19 60,14-2-32,53 2 0,-59-9 12,114-23 43,-113 16-30,94-45 44,-103 41-51,-4-1-49,0 0 0,20-28 1,-33 40-30,0-1 0,0 1 0,-1-1 0,1 1 1,-1-1-1,0 0 0,0 0 0,0 1 0,0-1 0,0 0 0,0 0 1,-1-3-1,2-5 14,3-18 27,-7 18 110,-1 4-127,-1 0 0,0 0 0,-1 0 1,1 1-1,-11-10 0,3 8 167,-4 3-135,-1 1 1,0 1 0,-25-2-1,18 7 143,-112 25 81,108-17-129,-99 63 55,107-56-107,6-3-75,2 1 1,0 0-1,-15 26 0,21-23 54,5 13-32,4 51 1,3-56 4,6 0-45,1-1 1,1 0 0,18 25-1,-11-29 32,-10-11-34,2 3-8,1-2 0,1 0 0,-1 0 0,2-2 0,-1 0 0,32 13 0,8-1-285,0-2 0,1-3 0,62 10 0,-60-18-5467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7896,'9'7'12,"-7"-5"49,1-2 4,46 14 348,-19-5-94,53 8 0,-79-17-171,3 0 35,-5 0 2,-6-1-26,-68-14 537,72 15-694,-1 0-1,1 0 1,0 0 0,0 0 0,0 0 0,0 0 0,0 0-1,0 0 1,0-1 0,0 1 0,0 0 0,0 0 0,-1 0-1,1 0 1,0 0 0,0 0 0,0 0 0,0 0 0,0 0-1,0 0 1,0-1 0,0 1 0,0 0 0,0 0 0,0 0-1,0 0 1,0 0 0,0 0 0,0 0 0,0 0 0,0 0 0,0-1-1,0 1 1,0 0 0,0 0 0,0 0 0,0 0 0,0 0-1,0 0 1,0 0 0,0 0 0,0-1 0,0 1 0,0 0-1,0 0 1,0 0 0,0 0 0,1 0 0,-1 0 0,0 0-1,0 0 1,0 0 0,0 0 0,0 0 0,0 0 0,0 0-1,0-1 1,0 1 0,0 0 0,1 0 0,-1 0 0,0 0 0,0 0-1,0 0 1,0 0 0,5-7-36,-1 0 0,1 0 0,0 1 0,1-1 0,0 1 0,0 0 0,12-9 0,3-3-833,44-39-5419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407 126 5296,'-8'-13'117,"-1"0"-1,0 1 1,-1 1 0,0 0 0,-1 0 0,0 1 0,-25-18-1,32 26-59,-1 0 0,1-1-1,0 2 1,-1-1-1,0 0 1,1 1 0,-1 0-1,-7-1 1,7 2-19,-3 1 136,4 3-144,0-1 1,0 1 0,0 0 0,1 0-1,-1 1 1,1-1 0,0 1-1,1-1 1,-1 1 0,1 0 0,-1 0-1,-1 9 1,1-1 11,0-1-1,1 1 1,0-1 0,1 1-1,1 24 1,15 118 119,-9-116-66,30 182 50,-27-175-10,64 294 434,-53-241-493,-14-58 119,5 158 93,-14-163-40,1-16-136,0 7 2,-2-1-1,-1 1 1,-15 46 0,-8 2 192,27-71-269,-1-1 0,0 1-1,0-1 1,0 0-1,0 1 1,0-1 0,-1 0-1,0-1 1,1 1-1,-1 0 1,0-1 0,-6 4-1,4-2 4,-3 1 155,-8 2 33,15-7-218,1 0 1,-1 0-1,1 0 0,-1-1 1,0 1-1,1 0 0,-1 0 1,1-1-1,-1 1 0,0 0 1,1-1-1,-1 1 0,1 0 1,-1-1-1,1 1 0,-1-1 0,1 1 1,0-1-1,-1 1 0,1-1 1,0 1-1,-1-1 0,1 0 1,0 1-1,0-1 0,-1 1 1,1-1-1,0 0 0,0 1 1,0-2-1,-1 1 10,-1-9 8,1-1-1,0 0 1,0 0 0,1 0 0,1-13-1,0 14-30,3-80-1385,3-5-5612</inkml:trace>
  <inkml:trace contextRef="#ctx0" brushRef="#br0" timeOffset="1">1 825 7896,'0'0'40,"7"0"-16,93-12 6,55-5 39,-60 10 33,121-19 25,-172 17-7,192-63-966,-108 26-4100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44 701 6008,'-5'0'5,"-16"8"28,19-7 17,0-1-4,1 0-36,1 0 0,-1 0-1,1 0 1,-1 0 0,1 0-1,-1 0 1,1 0-1,-1 0 1,1 0 0,-1 0-1,1 0 1,-1 0-1,1 0 1,-1 0 0,1-1-1,-1 1 1,1 0-1,-1 0 1,1-1 0,-1 0-1,0 0 4,1 1 0,0-1 0,-1 0 0,1 0 0,0 0 0,0 0 0,0 0 0,0 0 0,0 0 0,0 0 0,0 0 0,0 0 0,0 0 0,0 0 0,0 0 0,1 0 0,-1 0 0,0 0 0,1 0 0,0-1 0,38-91 346,17-37-153,-20 56 61,-23 49-227,34-62 127,58-149 422,-103 228-575,12-18 181,-14 25-189,1 1 0,-1-1-1,1 1 1,-1 0-1,0-1 1,1 1 0,-1-1-1,1 1 1,0 0-1,-1-1 1,1 1 0,-1 0-1,1 0 1,-1-1-1,1 1 1,0 0 0,-1 0-1,1 0 1,-1 0-1,1 0 1,0 0 0,-1 0-1,1 0 1,0 0-1,-1 0 1,1 0 0,-1 0-1,1 1 1,0-1-1,22 12 85,-2 6-42,0 0 0,18 22 0,83 102 52,-71-78-95,0 0 0,-6-12-3,-32-40-3,1 0 1,0-1 0,31 17-1,-27-20-5,32 3-1,-39-9 7,0-1-1,0 0 1,21-2 0,-24 0 0,0-1 0,1 1 0,-1-1 0,0-1 0,15-6 0,-11 3 0,0-1 0,-1 0 0,17-14 0,-10 6 0,19-23 0,8-16 1,14-35 9,-4 5 5,-53 82-13,0 0 0,1 0 0,-1 0 0,0 0 0,0 1 0,1-1 0,-1 1 0,1-1 0,-1 1 0,1 0 0,0 0-1,-1 0 1,1 0 0,0 1 0,3-1 0,-2 0 2,-1 0 1,0 1 1,1 0-1,-1 0 0,0 0 1,0 0-1,0 0 0,1 1 1,-1-1-1,0 1 0,5 2 1,-2-2 0,2 4 28,0 1-19,3 4 0,0 0-1,0 0 1,0 1-1,14 20 1,84 122 113,-70-99-56,3-7 5,-41-47-75,-1 0 0,0 0 0,0 1 0,0-1 0,1 0 1,-1 0-1,0 0 0,0 1 0,0-1 0,1 0 0,-1 0 0,0 0 0,1 0 0,-1 0 0,0 1 0,0-1 0,1 0 1,-1 0-1,0 0 0,0 0 0,1 0 0,-1 0 0,0 0 0,1 0 0,-1 0 0,0 0 0,1 0 0,-1 0 0,0 0 1,0-1-1,1 1 0,7-2-82,0-1 1,0 0-1,0 0 1,0-1-1,-1 0 1,1-1-1,6-5 0,-6 5-327,44-30-5213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6008,'0'0'0,"-14"20"0,3 4 0,11 5 0,20 8-24,27 12 24,17-9-64,15-5 64,-4-1-3960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471 456 4576,'4'-2'0,"-2"1"1,-1 1-1,1-1 1,-1 0 0,1 0-1,-1 0 1,1 0-1,-1 0 1,1 0 0,-1 0-1,0 0 1,0 0-1,1-1 1,-1 1 0,0-1-1,0 1 1,0-1-1,-1 1 1,1-1 0,0 1-1,0-1 1,-1 0-1,1 1 1,0-3 0,-2 1 0,1 0 1,-1 1 0,1-1-1,-1 1 1,0-1 0,0 1-1,0-1 1,0 1 0,0 0-1,-1-1 1,1 1 0,-1 0 0,1 0-1,-1 0 1,0 0 0,0 0-1,0 0 1,0 1 0,0-1-1,0 1 1,-5-3 0,0-1 8,5 4-3,-1 0 1,1-1 0,-1 1-1,1 0 1,-1 0 0,1 0 0,-1 0-1,0 1 1,1-1 0,-1 1-1,0 0 1,0-1 0,0 1-1,-3 1 1,-16-1 106,0 1 0,0 1 0,-1 1 0,1 1 0,-37 12 0,11 6 7,30-10 233,-14 15-12,2 2-1,-35 42 1,34-26-249,22-27 101,5-8-151,1 1 0,1 0-1,0 0 1,1 0 0,-1 17 0,7-14 85,52 65 48,-41-63-89,0-5-58,-1-1 0,1 0 0,23 9 0,-38-18-25,1-1 1,-1 0-1,0 1 0,0-1 1,0 0-1,0 0 0,0 1 1,1-1-1,-1 0 1,0 0-1,0 0 0,0 0 1,2-1-1,18-3 18,-1-1 0,0-1 0,26-11 0,-22 5 25,18-15 17,-1-2 0,-1-2 1,52-51-1,-88 78-54,4-5 20,1 1-1,0 0 1,11-8 0,-17 15-16,-1-1 0,1 0 1,0 0-1,0 1 0,0 0 1,0 0-1,0-1 1,0 2-1,0-1 0,0 0 1,0 1-1,0-1 0,1 1 1,-1 0-1,0 0 1,0 0-1,0 0 0,1 1 1,3 0-1,-3 2 2,0-1 0,0 0-1,0 1 1,-1-1 0,1 1 0,-1 0-1,1 1 1,-1-1 0,0 0 0,0 1-1,-1 0 1,5 6 0,20 44 12,-23-44-20,7 19 46,30 158 14,-36-145-48,7 59 0,-4 8-15,-7-15 0,-2-76-4,-1-1-1,-6 29 1,4-35-1,1 1 0,-2 0 0,-9 18 0,10-23 0,0 0 0,-1-1 0,0 1 0,0-1 0,-9 9 0,9-11 0,1 0 0,-1-1 0,0 1 0,0-1 0,0-1 0,0 1 0,-12 3 0,10-4 0,0-1 0,0 1 0,0-1 0,0-1 0,-1 1 0,-9-2 0,4 0 0,-1-1 0,2-1 0,-17-5 0,-43-19 0,51 17 0,-27-17 0,36 19 0,1 0 0,0-1 0,-11-11 0,14 12 0,1-1 0,0 0 0,-10-17 0,12 17 0,0-2 0,0 1 0,-5-19 0,6 13 0,0 0 0,-1-28 0,4 21 0,1 0 0,2-25 0,19-65 0,15-12 0,-20 89-1,2 0 1,1 1 0,2 2 0,30-40-1,-21 37-5,126-140-6,-127 142-8,12-16 6,63-75-52,-63 80 0,85-74 0,-126 118 65,0 1 0,0 0 1,1 0-1,-1 0 1,0-1-1,0 1 0,1 0 1,-1 0-1,0 0 0,1 0 1,-1-1-1,0 1 1,0 0-1,1 0 0,-1 0 1,0 0-1,1 0 0,-1 0 1,0 0-1,1 0 1,-1 0-1,0 0 0,0 0 1,1 0-1,-1 0 0,0 0 1,1 0-1,-1 0 1,0 0-1,1 1 0,-1-1 1,9 4-5,1 0 1,-2 1-1,1 0 1,-1 1 0,9 6-1,-3 4-7,8 19 7,24 55-1,-16-13 1,-19-44 4,26 57 1,-1-10 0,-7-16 0,-9-13 0,-5-10 0,3 0-4,-16-38 4,-1-1-1,0 0 1,1 1-1,0-1 1,-1 0-1,1 0 1,0 0 0,0 0-1,0 0 1,1-1-1,-1 1 1,4 2-1,-5-4 1,0 0 0,0 0-1,0 1 1,0-1 0,0 0-1,0 0 1,0 0 0,0 0-1,0 0 1,0 0 0,0-1-1,0 1 1,0 0 0,0 0-1,0-1 1,0 1 0,1-1-1,3-1 1,3 0-2,-6 2 1,1 0 0,-1-1 0,0 1 0,0-1-1,1 0 1,-1 0 0,0 0 0,0 0-1,0 0 1,0 0 0,2-2 0,16-13-10,-1-1 1,0 0 0,16-21-1,-32 35 10,0 0-1,0 0 1,0 0-1,0 1 1,0-1-1,0 1 1,1 0-1,-1 0 1,1 0-1,0 0 1,0 1-1,-1 0 1,1 0-1,4-1 1,10 4 1,11 14 0,22 18 0,8 6 0,-4 0 0,5-4 0,-39-26 0,32 10 1,-30-14 1,0-1-1,1-1 1,-1-1-1,30 1 1,-27-7 6,2-5 1,55-24-1,-64 19 6,6-15-3,25-35 0,-45 57-2,-1 0-1,-1 0 0,1 0 1,-1 0-1,0-1 0,3-10 0,1-3 1,12-31 11,-14 28 47,0-109 31,-8 103-3,-29-126 45,23 125-33,-6-3-35,-29-48 1,30 67 14,5 8-68,-1 0 0,-1 1 0,1 1 0,-1 0 0,-15-5 0,25 9-15,0 0 0,0 0-1,0 0 1,0 0 0,0-1-1,0 1 1,0 0 0,0 1-1,0-1 1,0 0-1,0 0 1,0 0 0,0 1-1,-2 0 1,-13 5 15,0 2 1,1 0-1,-28 20 0,41-27-15,0 1 0,0-1-1,0 1 1,0-1 0,1 1 0,-1 0-1,1 0 1,-2 3 0,-14 24 11,1 0 0,-13 38 0,22-40 12,6-14-18,-1-2-5,1 0-1,0 0 1,0 0-1,2 0 1,-1 0-1,1 0 1,1-1-1,0 1 1,0 0-1,8 19 1,105 224 52,-81-173-1244,-15-38-4792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6728,'16'4'38,"1"0"0,20 2 1,-6-1-16,64 13 63,-13-8-26,22-4-48,-41-9-14,74-13 1,-102 8-12,15-9 2,56-27 0,-79 27-15,11-15-384,49-54 1,-25 19-3524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 4400,'3'-8'11,"3"-28"27,-17 69 5,10-25-38,-1 33 36,2-38-35,4 114 57,10 22 87,-1-38-50,-11-80-100,30 222 442,-30-234-284,-1-5-111,0 0 0,0 0 0,0 0 0,-1 0 0,0 1 0,0-1 0,0 0 0,-1 0 0,1 0 0,-1 0 0,0 1 0,0-1 0,-2 5-1,2-7 184,3-6-37,10-16-36,1 1-1,0 0 1,22-22-1,-4 4 23,13-18 47,-24 33-107,1 1 0,1 1 1,47-34-1,-31 36-71,-38 17-41,1 1 0,0 0 0,0-1 1,0 1-1,0 0 0,0-1 0,0 1 0,0 0 0,0 0 0,0 0 0,-1 0 0,1 0 1,0 0-1,2 0 0,19 4 40,0 0 1,21 8-1,-34-9-29,-1 1-1,0-1 0,0 1 0,0 1 0,0 0 0,-1 0 1,0 0-1,0 1 0,9 8 0,-11-8-6,6 5 19,-1 0 1,0 1-1,-1 0 1,12 21-1,-11-17-17,50 76 114,-49-80-79,80 57 23,-68-55-31,39 14 0,-50-24-38,0 0 0,0-1 1,21 3-1,-9-5 0,0-1-1,-1 0 1,47-9-1,-62 8-2,25-6-5,-5 1-1,4-1-7,-1-1 0,0-2 0,39-17 0,37-26-45,-93 42 14,-7 3 36,0-1-1,-1-1 1,0 1 0,-1-1-1,5-12 1,-7 5-23,-12-83-4,2 79 23,-17-24-1,20 41 14,1 0 0,0 0 0,-1 0-1,0 1 1,0-1 0,0 1-1,0 0 1,-6-3 0,4 3 0,0 0 0,0 1 0,0 0 0,0 0 0,0 0 0,-10-1 0,7 3 0,1-1 0,-1 1 0,0 0 0,-16 3 0,16-1 0,1 1 0,-1 0 1,1 0-1,0 1 1,0 0-1,0 0 0,0 1 1,1 0-1,-1 1 0,-6 6 1,1 2 19,6-2-7,-1 0 0,-8 20 1,14-29-6,1 1-1,-1 0 1,1 0 0,-1 0 0,1 0 0,1 1 0,-1-1 0,1 0 0,-1 0 0,1 1 0,0-1 0,1 0 0,-1 0-1,2 7 1,4-4 66,10 4-40,1-1 0,19 10 0,-29-17-15,-1 1-1,1-1 0,0 0 1,0-1-1,0 0 1,13 3-1,-2-2 0,0 2-5,-12-3 0,0-1-1,0 0 0,0 0 1,1 0-1,-1-1 0,0 0 1,8-1-1,10-1 33,-1-2 0,0 0 0,0-2 0,0 0 1,34-15-1,-45 15-32,-5 2 6,0 1-1,0-2 0,0 1 0,11-11 0,-8 7 6,0 0 0,-1-1 0,0 0 0,-1 0 0,0-1 0,12-18 0,-12 16 17,-2 5-10,-1-1 0,0 0 0,0 0 0,-1-1-1,6-15 1,-10 24-28,1-1-1,-1 1 0,0 0 1,0-1-1,1 1 1,-1 0-1,0 0 0,1 0 1,-1-1-1,0 1 0,1 0 1,-1 0-1,0 0 1,1 0-1,-1 0 0,1 0 1,-1 0-1,0 0 0,1-1 1,-1 1-1,0 0 0,1 1 1,-1-1-1,1 0 1,-1 0-1,0 0 0,1 0 1,-1 0-1,0 0 0,1 0 1,-1 1-1,0-1 1,1 0-1,-1 0 0,0 0 1,1 1-1,-1-1 0,0 0 1,1 1-1,-1-1 3,2 4 4,0 0 0,0 0 0,-1 0-1,0 0 1,1 0 0,0 8 0,2 5-3,-1-1-1,-2-10-1,0 0 0,1 0 0,0 0 0,0 0 0,6 10 1,-3-5 1,1 0 0,0 0-1,0 0 1,1-1 0,1 0 0,0-1 0,0 1 0,11 8 0,29 12-2,-29-22-2,0-1 0,0-1 0,37 8 0,-34-12 5,38-4-1,-41 0-5,-1-1 0,20-5 0,33-17 4,-8-1-2,-12 2 2,-12 3-3,21-8-2,-37 19 0,-6 6 0,-15 4-1,0 1 1,1 0-1,-1 0 0,0-1 1,0 1-1,0 0 1,0 1-1,0-1 1,0 0-1,0 1 1,0-1-1,0 1 0,0-1 1,-1 1-1,1 0 1,-1 0-1,1 0 1,-1 0-1,0 0 1,0 0-1,1 2 0,2 3-9,0-1-1,0 0 0,10 10 0,81 63-1236,-34-34-4786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149 773 5920,'20'-3'0,"-13"3"2,1-2-1,-1 1 1,0-1-1,10-4 1,-8 4 18,0-2 1,0 1-1,-1-1 1,1 0-1,-1-1 1,0 0 0,0 0-1,0-1 1,9-9-1,-1-8 32,-15 20-35,0 1 0,0 0-1,-1-1 1,1 1 0,-1-1 0,1 1-1,-1-1 1,0 1 0,0-1 0,0 1-1,0-1 1,0 1 0,0-1 0,-1 1-1,1-1 1,-1 1 0,0-1 0,0 1 0,0 0-1,0-1 1,0 1 0,-2-2 0,2 2 4,-7-7 139,0 4-104,0 1 0,-1-1 1,1 1-1,-1 1 0,0 0 1,0 0-1,-1 1 0,1 0 1,0 1-1,-1 0 0,-13 0 1,-18 6 27,25 1 117,3 1-135,0 1-1,1 1 1,0 0 0,1 0-1,0 1 1,0 1 0,-12 16-1,19-21-43,1 0-1,0 0 0,0 0 0,0 1 0,1-1 0,0 1 0,0-1 0,1 1 0,0 0 1,0 0-1,0 8 0,1-14-14,0 1 0,0-1 0,0 1 0,1-1 1,-1 1-1,0-1 0,1 1 0,-1-1 0,1 1 1,-1-1-1,1 1 0,0-1 0,0 0 0,0 1 1,-1-1-1,1 0 0,0 0 0,0 0 0,1 1 1,-1-1-1,0 0 0,0-1 0,1 1 0,-1 0 0,0 0 1,1 0-1,-1-1 0,0 1 0,4 0 0,0 0 1,0 0 0,1 0 0,-1 0-1,1-1 1,9 0 0,-10 0-9,15-2 48,9-5-26,0-2 0,30-13 1,-33 8 19,106-83 16,-108 74-43,31-42-1,-36 38-12,19-34 1,47-116-5,-84 175 3,11-30-12,12-38-27,20-99-1,-43 159 15,-1-6 1,0 16 24,0-1-1,0 1 1,0 0-1,0 0 0,0 0 1,0 0-1,0-1 1,-1 1-1,1 0 1,0 0-1,0 0 1,0 0-1,0 0 1,0-1-1,0 1 1,-1 0-1,1 0 1,0 0-1,0 0 1,0 0-1,0 0 1,-1 0-1,1 0 1,0 0-1,0 0 1,0 0-1,-1 0 0,1-1 1,0 1-1,0 0 1,0 0-1,-1 1 1,1-1-1,0 0 1,0 0-1,0 0 1,-1 0-1,1 0 1,0 0-1,0 0 1,0 0-1,0 0 1,-1 0-1,1 0 1,0 0-1,0 1 1,0-1-1,0 0 1,0 0-1,-1 0 1,-9 7-5,6-2 5,0-1-1,0 1 1,0 0-1,-5 11 1,3-4 0,0 1 0,-7 22 0,8-14 0,-7 42 1,9-10 4,6 100-1,1-110 11,0-16-4,2 28 19,26 99 1,-12-79 55,13 116 0,-30-89-1133,-3 3-4239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 3952,'6'17'50,"-1"0"0,-1 0 0,0 1 1,-1 0-1,-1-1 0,-1 1 0,-1 24 0,-2 72 78,-1 92-1,4-162-47,0-22-47,13 181 126,-12-186-122,0 8 2,1 0 0,2 0 0,7 25 0,-5-31 12,0 0 184,-1 1-1,5 24 1,-15-47-31,-2-1-154,1-1 0,-1 0 1,-8-10-1,-9-10 182,-70-59 39,69 65-65,-49-29 0,48 32-138,-1-1 1,-30-27-1,-88-97 116,121 110-137,-60-129-867,47 79-3560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6728,'0'0'0,"23"18"8,7 4 0,0 7 16,16 15 0,8 21 0,-1 6 8,-12-5-32,-2 1-4656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0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0 492 7000,'3'12'28,"0"0"0,-1 0 1,0 1-1,0 20 0,2 26 95,17 177 839,-11-194-360,-6-40-382,64-8 77,-46 0-129,102-56 67,-100 43-94,-7 4-65,0 0-26,-2 0 0,0 0 0,0-1 1,22-34-1,-12 8 98,0-1 0,-3 0 1,19-55-1,-33 75-54,1 0-1,1 0 1,2 1-1,20-31 1,-30 50 51,3 3-129,-5-1-14,1 1-1,-1 0 1,0 0 0,1 0-1,-1 0 1,0 0-1,0 0 1,1 0 0,-1 0-1,0 0 1,1 0-1,-1 0 1,0 0 0,1 1-1,-1-1 1,0 0 0,0 0-1,1 0 1,-1 0-1,0 0 1,0 1 0,1-1-1,-1 0 1,0 0 0,0 0-1,1 1 1,-1-1-1,9 22 26,-5-10-25,-2-3-4,-1-6 1,0 0 0,0 0 0,0 0 0,0 0 0,1-1 0,-1 1 0,1 0 0,3 3 0,-4-4-11,3 1 7,7 19-71,-10-19 52,0-3 22,0 0 1,-1 0 0,1 0 0,0 0-1,-1 0 1,1 1 0,0-1 0,-1 0 0,1 1-1,-1-1 1,1 0 0,0 1 0,-1-1-1,1 1 1,-1-1 0,1 1 0,-1-1-1,1 1 1,10 9-30,67 52-41,26 14 19,-82-58-6,90 97-20,-96-98 23,26 37 0,-29-35 42,0 0 3,-3-4-11,0 0 1,12 27-1,-14-27-7,5 11-13,0 0 0,8 29 0,-20-53 29,-5-6-4,3 4 17,0 0 0,1 0-1,-1 0 1,0-1 0,1 1 0,-1 0-1,1 0 1,-1-1 0,0 1 0,1-1-1,-1 1 1,1 0 0,-1-1 0,1 1-1,-1-1 1,1 1 0,0-1 0,-1 1-1,1-1 1,-1 1 0,1-1 0,0 0 0,0 1-1,-1-2 1,-12-31-1,-7-27 2,14 27 2,2 0-1,-1-63 1,7 63 4,25-122 2,-18 127-2,102-195 15,-67 137-19,-28 53 1,11-21-9,44-69 1,-70 123 2,-1-1 1,0 0-1,1 1 1,-1-1 0,1 0-1,-1 1 1,0-1-1,1 1 1,0-1-1,-1 0 1,1 1-1,-1-1 1,1 1 0,0 0-1,-1-1 1,1 1-1,0-1 1,-1 1-1,1 0 1,0 0 0,-1-1-1,1 1 1,0 0-1,0 0 1,0 0-1,-1 0 1,1 0 0,0 0-1,0 0 1,-1 0-1,1 0 1,0 0-1,0 0 1,-1 1-1,1-1 1,0 0 0,0 1-1,-1-1 1,1 0-1,0 1 1,-1-1-1,1 1 1,-1-1 0,1 1-1,0-1 1,-1 1-1,1-1 1,-1 1-1,1 0 1,-1-1 0,0 1-1,1 1 1,63 93-49,-51-73 12,15 32 0,-16-27 28,33 73-109,-21-47 58,53 129-182,-58-109 211,-15-60 0,-2 0 0,1 1 0,0 19 1,-2-7 11,2-2 9,1 43-48,-5-37-541,-6 45 0,-2-26-5120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7176,'268'-1'752,"-237"1"-659,11 0 20,-1-1 0,63-11 0,30-19 153,-129 30-240,0 0 0,0-1 0,0 1 0,0-1-1,0-1 1,0 1 0,-1-1 0,5-3-1,5-3 10,1 1-14,-10 6-3,0-1 0,0 0 1,0 0-1,0-1 0,6-5 1,3-2 23,-6 6-17,-1 0-1,0-1 1,-1 1 0,1-2 0,-1 1 0,0-1-1,-1 1 1,6-9 0,-10 12 163,0 3-185,0 1 0,0-1 0,-1 0 0,1 1 0,0-1 0,0 1 0,0-1 0,0 1 0,-1-1 0,1 1 0,0-1 0,-1 1 1,1 0-1,0-1 0,-1 1 0,1 0 0,-1 0 0,1-1 0,-1 1 0,1 0 0,-1 0 0,0 0 0,1 1 0,5 17-2,-6-18 1,14 58 11,-3 8-11,8 39-5,-18-99-2,1 0 1,-1 0-1,2 0 0,-1 1 0,4 6 1,0 1-4,-6-15-8,0 1-1,1-1 1,-1 1-1,0 0 1,0-1 0,0 1-1,0 0 1,1-1-1,-1 1 1,0-1-1,1 1 1,-1-1 0,0 1-1,1-1 1,-1 1-1,1-1 1,-1 1-1,1-1 1,-1 1 0,1-1-1,-1 0 1,1 1-1,-1-1 1,1 0-1,-1 0 1,1 1 0,0-1-1,-1 0 1,1 0-1,-1 0 1,1 0 0,0 0-1,-1 0 1,1 0-1,0 0 1,-1 0-1,1 0 1,-1 0 0,1 0-1,0 0 1,-1 0-1,1 0 1,0-1-1,-1 1 1,1 0 0,-1-1-1,2 1 1,-1-1-372,14-5-5125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3:0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3320,'-2'6'64,"-8"17"41,10-21-77,-1-1 0,0 1 0,1 0-1,-1-1 1,0 1 0,0-1 0,0 1-1,-1-1 1,1 1 0,0-1 0,0 0 0,-1 0-1,1 0 1,-1 1 0,1-1 0,-3 1-1,-3 2 39,-35 24 348,10-3-60,1 2 1,-27 30-1,43-42-305,7-6 13,0-1 0,1 1 0,-9 15 0,-93 172 565,96-170-600,-15 39 126,-66 156 205,92-218-360,1 1 0,-1-1 0,1 1 0,1-1 0,-1 1 0,0 0 0,1-1 0,0 1 0,0 3 0,0 1-380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5472,'0'0'0,"0"11"0,0 2-8,0-2 8,5 3-24,8 12 24,5 0-96,11-1 96,0 1-3528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5296,'3'-1'10,"15"5"52,-17-4-57,-1 0 1,1 1-1,-1-1 1,1 1-1,-1-1 1,1 1-1,-1-1 1,0 1-1,1-1 1,-1 1-1,0-1 1,1 1-1,-1 0 1,0-1-1,0 1 1,1-1-1,-1 1 1,0 0-1,0-1 1,0 1-1,0 0 1,0-1-1,0 1 1,0 0-1,0-1 1,0 2-1,-2 12 31,2-14-34,-8 58 357,3-1-1,3 95 0,6-44-162,10 54-1,-9-132-54,13 32 139,26 62 0,-43-122-249,0 0 1,0 0-1,0 0 1,0-1-1,0 1 0,1-1 1,-1 1-1,1-1 0,1 2 1,-2-2-16,0-1-1,-1 1 1,1 0 0,0-1 0,-1 1 0,1 0-1,0-1 1,-1 1 0,1 0 0,-1 0 0,1 0 0,-1 0-1,0-1 1,1 1 0,0 2 0,-1-3 107,1 1-111,-1-1-1,1 0 0,0 0 0,-1 1 1,1-1-1,0 0 0,0 0 0,-1 0 1,1 1-1,0-1 0,0 0 0,-1 0 1,1 0-1,0 0 0,0-1 0,-1 1 1,1 0-1,0 0 0,-1 0 0,2-1 1,0-3 10,0 1 1,1-1 0,-2 0-1,1 0 1,0 0-1,-1-1 1,0 1 0,0 0-1,0-1 1,-1 1 0,1 0-1,-1-1 1,0 1-1,-1-8 1,-1-3 13,-1-1-1,0 1 1,-11-29-1,-56-127 78,57 129-107,10 5-6,5 1 0,7 9 0,-8 25 0,0 0 0,0 0 0,0 0 0,0 0 0,0 1 0,1-1 0,-1 1 0,1-1 0,1-1 0,24-10 0,18-2 0,13-5 0,7-4 0,0-2 0,-5-3 0,-43 21 2,126-72 85,-138 79-56,4 1-2,-8 0-29,-1 0 1,0 0-1,0 0 1,0 0-1,0 0 1,0 0-1,1 0 0,-1 0 1,0 0-1,0 0 1,0 0-1,0 0 1,0 0-1,1 0 0,-1 0 1,0 1-1,0-1 1,0 0-1,0 0 1,0 0-1,0 0 0,0 0 1,0 0-1,1 0 1,-1 1-1,0-1 1,0 0-1,0 0 0,0 0 1,0 0-1,0 0 1,0 0-1,0 1 1,0-1-1,0 0 0,0 0 1,0 0-1,0 0 1,0 1-1,0-1 1,0 0-1,0 0 0,0 0 1,0 0-1,0 0 1,0 1-1,12 80 45,14 70 25,-4-77-1150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7088,'0'0'-15,"0"4"-41,1 0 41,0 6-20,1 1 0,1-1 0,0 0 0,0 0 0,7 16 0,-2-7 4,-1 0-146,17 33 0,-20-45 107,0-1-1,0 1 1,1-1 0,0 0-1,0 0 1,0-1 0,1 0-1,0 0 1,9 7 0,16 4-237,0 0 1,1-2-1,36 10 0,-60-21 291,-1 0 0,1 1 0,-1-1 0,0 1 0,0 1 0,0-1 0,-1 1 0,0 0 0,0 1 0,0 0 0,9 11 0,-8-9 4,-4-5 14,0 2 1,0-1-1,0 0 0,0 1 0,0-1 1,2 8-1,-2-4 34,1-1 0,0 0-1,0-1 1,0 1 0,8 8 0,-11-15-27,0 1 1,0-1 0,0 0-1,0 1 1,0-1 0,0 0-1,0 0 1,0 1-1,0-1 1,0 0 0,1 0-1,-1 0 1,0-1-1,0 1 1,0 0 0,0 0-1,0-1 1,0 1 0,0 0-1,2-1 1,-2 0 7,7-3 30,1 0 0,-2 0 0,1-1 0,0 0 0,-1 0 0,7-7 0,-4 4-19,22-25 196,-23 21-136,0 0 0,-1-1 0,0 0 0,-1 0 1,0 0-1,-1-1 0,-1 0 0,6-23 0,-11 34-58,0 1 1,1-1-1,-2 0 0,1 0 0,0 0 1,0 0-1,-1 0 0,0 1 1,0-1-1,1 0 0,-1 0 0,-1 1 1,1-1-1,-3-4 0,1 3 8,3 3-25,-1 1 0,0-1 0,1 1-1,-1-1 1,0 1 0,0-1 0,1 1-1,-1-1 1,0 1 0,0 0 0,0 0 0,1-1-1,-1 1 1,0 0 0,0 0 0,0 0 0,0 0-1,0 0 1,0 0 0,1 0 0,-1 0 0,0 0-1,0 0 1,0 1 0,0-1 0,1 0 0,-2 1-1,1 0 10,-6 2 18,0 1 0,1-1 1,-1 2-1,1-1 0,0 1 0,0 0 0,1 0 0,-9 11 0,4-5-18,-30 37 82,-26 57 0,56-81-64,-18 110 10,27-131-48,1-1-1,-1 1 1,1-1-1,0 1 1,0 0-1,0-1 1,0 1-1,2 4 1,12 59 11,-10-54-12,1 0-1,0-1 1,1 1-1,10 15 1,-3-10-127,1-1 0,0 0 1,1-1-1,1-1 0,1 0 1,23 15-1,36 26-4274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1085 5656,'-12'0'4,"-21"5"32,-36 18 77,-70 33 1,138-56-115,-20 12 55,-5 6-21,-39 39 0,52-39-19,-4 12-5,-13 36 0,25-47 5,2 20-1,7-8-10,6-11-3,-9-19 0,0 1 0,0-1 0,0 0 0,0 0 0,0 0 0,0 0 0,1 0 0,-1 0 0,0 0 0,1 0 0,-1-1 0,3 2 0,2 0 0,-1-1 0,1 0 0,-1-1 0,1 1 0,9-1 0,1-1 0,-1 0 1,26-6-1,-21 1 1,0-1 0,-1-1 1,0-1-1,-1-1 0,1 0 0,16-14 0,-32 22 0,1 0 0,-1-1 0,0 1 0,-1-1 0,1 0 0,4-5 0,46-61 5,-36 44-5,20-43 0,33-120-4,-61 150-10,12-184-7,-20 174 1,-1 41 17,-13-266-37,-21-41-15,23 244 52,9 60 2,0 0 1,-1 0-1,0 0 1,-9-17-1,12 27 1,0 0-1,0 0 0,0 0 0,0 0 1,0 0-1,0 0 0,0 0 0,0-1 1,0 1-1,0 0 0,0 0 0,0 0 0,0 0 1,0 0-1,0 0 0,0 0 0,0 0 1,0 0-1,0-1 0,-1 1 0,1 0 0,0 0 1,0 0-1,0 0 0,0 0 0,0 0 1,0 0-1,0 0 0,0 0 0,0 0 0,-1 0 1,1 0-1,0 0 0,0 0 0,0 0 1,0 0-1,0 0 0,0 0 0,-1 0 1,1 0-1,0 0 0,0 0 0,0 0 0,0 0 1,0 0-1,0 0 0,0 0 0,0 0 1,-1 0-1,1 0 0,0 0 0,0 0 0,0 0 1,0 0-1,0 1 0,0-1 0,0 0 1,0 0-1,-5 3 2,2 0 1,-1 0-1,0 1 0,1-1 1,-1 1-1,1 0 0,0 0 1,-4 8-1,3-6 5,-6 11 20,0 1 0,1 0 0,1 0-1,-10 30 1,12-28-7,-4 11 94,-30 166 42,32-149-56,-23 215 30,26-210-75,1 197 18,5-202-58,9 193-768,-3-114-3127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100 149 6192,'1'-11'17,"-1"0"0,1 0 0,0 0 1,1 0-1,1 1 0,0-1 0,0 0 0,6-11 0,-9 22-14,0-1 0,1 0-1,-1 1 1,0-1 0,1 1-1,-1-1 1,1 1 0,-1-1-1,0 1 1,1-1 0,-1 1-1,1-1 1,0 1 0,-1 0-1,1-1 1,-1 1 0,1 0-1,0-1 1,0 1 0,38-17 50,-27 13-50,1 1 0,0 1 0,17-2 0,-3 4 0,0 1 0,0 1 0,-1 2 0,34 8 0,-56-11 3,1 0 1,0 0 0,-1 1-1,1 0 1,5 3 0,170 103 59,-139-76 28,182 179 31,-210-199-92,19 26 1,-32-38-34,100 136 66,-13 8-34,-82-137-16,-1 0 0,0 1 0,-1 0 0,0-1-1,4 16 1,8 27 33,8 57 1,-10 59-12,-12-159-26,-1 1 0,0-1 0,0 0 0,-1 0 0,0 0-1,-1 0 1,-2 11 0,4-18-12,-55 175 99,-30 7-62,76-164-8,0 0 0,-17 20 0,-104 143 57,-16-8-52,81-106 46,-114 101 0,-60 37-962,-3-1-3604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268 165 2248,'0'0'209,"-10"-6"-30,-48-26 306,2 2 1603,-79-56-1,133 85-1806,-4-8 310,16 28-354,9 18-26,32 100 11,-40-101-108,42 176 38,-42-164-72,37 193 28,-39-194-48,35 184 22,-36-187-28,29 162 67,-30-174-73,1-1-1,18 44 1,-24-66-42,-1-7 1,-1 1 1,1-1 0,0 0 0,0 0 0,-1 0 0,1 0 0,0 0 0,1 0 0,-1-1 0,3 4 0,-3-3 65,-5 0-38,0 0-29,-1 0 0,1 0 0,-1-1 0,0 1 0,1-1 0,-1 0 0,0-1 0,0 1 0,-6-1 0,-11-5-3,20 4-40,1 0 0,-1-1 0,1 1 0,0 0 0,-1-1 0,1 1 0,0-1 0,0 1 0,0-1 0,0 0 0,0 1 1,0-1-1,0 0 0,0 0 0,1 0 0,-1 1 0,1-1 0,0 0 0,-1 0 0,1 0 0,0 0 0,0 0 0,0 0 0,0 0 0,1-3 1,-1 3-176,0-33-5648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148 116 8072,'-5'-11'0,"-9"-21"5,13 25-4,1 5 19,0 1-1,0 0 1,-1-1-1,1 1 0,0-1 1,1 1-1,-1-1 1,0 1-1,0-1 0,1 1 1,-1-1-1,0 1 0,1 0 1,0-1-1,-1 1 1,1 0-1,0-1 0,0 1 1,-1 0-1,1 0 1,0 0-1,0 0 0,0 0 1,0 0-1,1 0 0,-1 0 1,0 0-1,0 0 1,1 0-1,1 0 0,3-2 67,0 0-1,0 0 1,0 1-1,1 0 0,13-3 1,2 1 132,0 2 0,45 0 0,-67 2-212,1 0 0,0 0 0,0 0 0,0 1 0,0-1 0,0 1 0,0-1 0,0 1 0,0-1 0,-1 1 0,1-1 0,0 1 0,0-1 0,-1 1 0,1 0 0,0 0 0,-1-1 0,1 1 0,-1 0 0,1 0 0,-1 0 0,1 1 0,1 1 10,1 2-9,-1 0 0,0-1 1,0 1-1,0 0 0,-1 1 1,0-1-1,0 0 0,0 0 0,-1 0 1,1 1-1,-2 8 0,0 2 2,-7 32 0,5-32-6,-4 12 17,-51 117 6,42-116-12,7-16-10,-12 17 3,-1-1 0,-49 50 0,26-34 5,6-2-9,34-37-153,0-1 1,1 1-1,0 0 1,0 0-1,1 1 1,0-1-1,-4 12 1,-2 10-5831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7176,'1'2'17,"9"57"246,-10-58-253,1 0 0,-1 0 1,1 1-1,-1-1 1,1 0-1,0 0 0,-1 1 1,1-1-1,0 0 0,0 0 1,0 0-1,0 0 0,0 0 1,0-1-1,0 1 0,0 0 1,1 0-1,-1-1 0,0 1 1,0 0-1,1-1 0,-1 1 1,0-1-1,1 0 0,1 1 1,-1-1 6,-1 1-7,1-1 0,-1 0 0,0 0-1,1 0 1,-1 0 0,1 0 0,-1 0-1,0 0 1,1 0 0,-1-1 0,0 1-1,1 0 1,-1-1 0,0 1 0,1-1-1,-1 0 1,0 1 0,0-1 0,0 0-1,2-1 1,1 0 12,2-2-2,-3 2-8,0 0 0,-1 1 0,0-1 0,1-1 0,-1 1 0,0 0 0,0 0 0,0-1 0,0 1 0,3-6 0,45-71 147,-45 69-120,0 0 0,-1 0-1,0-1 1,0 0 0,-1 0 0,3-22 0,-3 18-6,1-8 85,0-1 0,0-24 0,-1-3 119,0-40 34,3-42 146,-6 128-389,1 0 0,0 0 0,0 0 0,0 0 0,0 1 1,1-1-1,0 0 0,0 1 0,0-1 0,0 1 0,1 0 0,3-4 1,-5 5-15,-1 3-8,1 0 0,-1-1 0,0 1 0,0-1 0,1 1 1,-1 0-1,0-1 0,1 1 0,-1 0 0,0 0 0,1-1 0,-1 1 1,1 0-1,-1 0 0,0-1 0,1 1 0,-1 0 0,1 0 0,-1 0 1,1 0-1,-1 0 0,1 0 0,6-2 20,0 0 0,0 1 0,1 0 0,-1 0-1,0 1 1,0-1 0,1 2 0,-1-1 0,0 1 0,1 0 0,11 4 0,117 32 126,-105-26-71,-24-7-64,30 12 41,-1 2 0,63 43 0,33 36 40,-110-77-43,58 76 24,-79-94-75,1-1 0,-1 1 0,0 0 0,0 0 0,-1 0 0,1-1 1,0 1-1,0 0 0,0 3 0,6 30 27,5 63 1,-12-65 9,-19 170 87,10-88-39,9-109-80,1 0 0,-1-1 0,1 1 0,0 0 0,1-1 0,0 1 0,-1-1 0,2 1 0,-1-1 0,1 0 0,-1 0 0,6 6 0,-3-4 1,-5-6-7,0 0 1,1 0-1,-1 0 0,1 0 1,0 0-1,-1-1 0,1 1 1,0 0-1,-1-1 0,1 1 1,0 0-1,0-1 0,1 2 1,-1-2-3,3 3 5,1 0 1,0 0-1,0 0 1,0-1 0,1 0-1,-1 0 1,1 0-1,-1 0 1,1-1 0,-1 0-1,1 0 1,0-1 0,-1 1-1,1-1 1,0-1-1,0 1 1,8-3 0,112-27 69,-101 19-15,96-73 30,-100 64-30,8-18-19,25-46 0,-41 56-14,-6 8-14,8-22 6,14-66 1,-26 97-16,3-17 8,5-53-1,-10 69-9,-1 10 12,1 10-9,5 42 4,19 50-1,-17-79-2,5 0-4,0-2 0,23 26 0,-20-33 4,32 7-1,-40-16-5,1-1-1,0-1 1,1 0-1,-1 0 1,9-1-1,-3-2 1,-1 0 0,0-1 0,0 0 1,0-1-1,0-1 0,-1 0 0,17-9 0,-7-1 13,17-19 8,-2-2 0,46-54 0,-53 44-10,-22 28 22,-6 4-22,0 0 0,0 0 0,0-25 0,-7 25 28,-4-2-22,-1 1 1,-21-24 0,17 28 22,2 6-31,0 1 0,0 0 1,0 1-1,0 0 0,-22-2 0,31 4-6,1 1-1,-1 0 1,0 0-1,0 0 1,0 1-1,0-1 1,0 0-1,1 1 0,-4 0 1,-128 49 47,104-34-30,-2 7-4,-53 53-1,68-53-2,-13 42-1,23-46-12,0 1 1,-5 33-1,9-34 0,0 1 1,1-1-1,2 26 0,2-25 0,0-1-1,0 0 0,11 31 1,-8-35-1,0-1 0,0 1 0,1-1 0,18 24 0,-16-26 0,2 0 0,-1 0 0,2-1 0,20 15 0,0-5-2,2 0 1,67 28 0,-69-38-18,141 24-18,-137-33-63,20-6-724,97-19 1,-34-2-6810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0 7624,'-15'7'1,"9"-5"3,1 1 0,0-1 0,0 1 0,0 1 0,-9 7 0,-74 56 48,-16 26 188,84-74-215,0 2 89,-65 93 36,71-88-75,-42 124 30,50-118-50,6 0-28,1 0 0,7 51 0,-7-80-21,-1-1-1,1 0 0,-1 0 1,1 1-1,0-1 0,0 0 1,0 0-1,0 0 0,2 2 1,11 17 18,1-1 1,34 34-1,-47-53-20,-1 0-1,0 0 1,0 0 0,1 0 0,-1 0-1,1 0 1,-1 0 0,1-1-1,-1 1 1,1 0 0,-1-1-1,4 1 1,21 5 14,1-2-1,-1-2 1,43 0 0,-34-7 23,174-62-1018,-89 22-4183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09:17:1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1 562 7088,'40'118'377,"-14"-13"-67,2 6-33,-21-87-253,-2-9 41,0 0 0,13 25 1,-6-16 5,1 1 0,1-2-1,2 0 1,0 0 0,23 23 0,-39-46-70,0 0 0,0 1-1,0-1 1,0 0 0,0 0 0,0 0 0,1 0-1,-1 0 1,0 0 0,0 1 0,0-1 0,0 0-1,0 0 1,0 0 0,0 0 0,0 0 0,1 0-1,-1 0 1,0 0 0,0 0 0,0 0 0,0 1-1,0-1 1,0 0 0,1 0 0,-1 0 0,0 0-1,0 0 1,0 0 0,0 0 0,0 0 0,1 0-1,-1 0 1,0 0 0,0 0 0,0 0 0,0 0-1,0-1 1,1 1 0,-1 0 0,0 0 0,0 0-1,0 0 1,0 0 0,0 0 0,0 0 0,1 0-1,-1 0 1,0 0 0,0 0 0,0-1 0,0 1-1,0 0 1,0 0 0,0 0 0,0 0 0,0 0-1,0 0 1,0-1 0,4-3-21,-1-1 1,0 0-1,0 0 0,0 0 0,-1-1 1,1 1-1,-1-1 0,-1 1 0,1-1 0,0-6 1,4-13-723,16-47-4364</inkml:trace>
  <inkml:trace contextRef="#ctx0" brushRef="#br0" timeOffset="1">115 0 8248,'0'0'8,"-2"3"-2,1-2-4,0 0 0,0 1 0,1-1 0,-1 1 0,1-1 0,-1 1 0,1-1 0,-1 1 0,1 0-1,0-1 1,0 1 0,0-1 0,0 1 0,0 0 0,0-1 0,0 1 0,0-1 0,1 1 0,-1 0-1,1-1 1,0 3 0,16 31 15,-13-28-5,3 7 23,1-1 0,0 0-1,1 0 1,1-1 0,0 0 0,12 11-1,-10-11-10,7 6 96,96 61-1004,-50-43-4256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2.xml"/><Relationship Id="rId63" Type="http://schemas.openxmlformats.org/officeDocument/2006/relationships/image" Target="../media/image32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80.png"/><Relationship Id="rId170" Type="http://schemas.openxmlformats.org/officeDocument/2006/relationships/customXml" Target="../ink/ink86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7.xml"/><Relationship Id="rId53" Type="http://schemas.openxmlformats.org/officeDocument/2006/relationships/image" Target="../media/image27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1.xml"/><Relationship Id="rId181" Type="http://schemas.openxmlformats.org/officeDocument/2006/relationships/image" Target="../media/image91.png"/><Relationship Id="rId216" Type="http://schemas.openxmlformats.org/officeDocument/2006/relationships/customXml" Target="../ink/ink109.xml"/><Relationship Id="rId22" Type="http://schemas.openxmlformats.org/officeDocument/2006/relationships/customXml" Target="../ink/ink12.xml"/><Relationship Id="rId43" Type="http://schemas.openxmlformats.org/officeDocument/2006/relationships/image" Target="../media/image22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71" Type="http://schemas.openxmlformats.org/officeDocument/2006/relationships/image" Target="../media/image86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12" Type="http://schemas.openxmlformats.org/officeDocument/2006/relationships/customXml" Target="../ink/ink7.xml"/><Relationship Id="rId33" Type="http://schemas.openxmlformats.org/officeDocument/2006/relationships/image" Target="../media/image17.png"/><Relationship Id="rId108" Type="http://schemas.openxmlformats.org/officeDocument/2006/relationships/customXml" Target="../ink/ink55.xml"/><Relationship Id="rId129" Type="http://schemas.openxmlformats.org/officeDocument/2006/relationships/image" Target="../media/image65.png"/><Relationship Id="rId54" Type="http://schemas.openxmlformats.org/officeDocument/2006/relationships/customXml" Target="../ink/ink28.xml"/><Relationship Id="rId75" Type="http://schemas.openxmlformats.org/officeDocument/2006/relationships/image" Target="../media/image38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1.png"/><Relationship Id="rId182" Type="http://schemas.openxmlformats.org/officeDocument/2006/relationships/customXml" Target="../ink/ink92.xml"/><Relationship Id="rId217" Type="http://schemas.openxmlformats.org/officeDocument/2006/relationships/image" Target="../media/image109.png"/><Relationship Id="rId6" Type="http://schemas.openxmlformats.org/officeDocument/2006/relationships/customXml" Target="../ink/ink4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3.xml"/><Relationship Id="rId65" Type="http://schemas.openxmlformats.org/officeDocument/2006/relationships/image" Target="../media/image33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6.png"/><Relationship Id="rId172" Type="http://schemas.openxmlformats.org/officeDocument/2006/relationships/customXml" Target="../ink/ink87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34" Type="http://schemas.openxmlformats.org/officeDocument/2006/relationships/customXml" Target="../ink/ink18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2.xml"/><Relationship Id="rId183" Type="http://schemas.openxmlformats.org/officeDocument/2006/relationships/image" Target="../media/image92.png"/><Relationship Id="rId218" Type="http://schemas.openxmlformats.org/officeDocument/2006/relationships/customXml" Target="../ink/ink110.xml"/><Relationship Id="rId24" Type="http://schemas.openxmlformats.org/officeDocument/2006/relationships/customXml" Target="../ink/ink13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131" Type="http://schemas.openxmlformats.org/officeDocument/2006/relationships/image" Target="../media/image66.png"/><Relationship Id="rId152" Type="http://schemas.openxmlformats.org/officeDocument/2006/relationships/customXml" Target="../ink/ink77.xml"/><Relationship Id="rId173" Type="http://schemas.openxmlformats.org/officeDocument/2006/relationships/image" Target="../media/image87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14" Type="http://schemas.openxmlformats.org/officeDocument/2006/relationships/customXml" Target="../ink/ink8.xml"/><Relationship Id="rId35" Type="http://schemas.openxmlformats.org/officeDocument/2006/relationships/image" Target="../media/image18.png"/><Relationship Id="rId56" Type="http://schemas.openxmlformats.org/officeDocument/2006/relationships/customXml" Target="../ink/ink29.xml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42" Type="http://schemas.openxmlformats.org/officeDocument/2006/relationships/customXml" Target="../ink/ink72.xml"/><Relationship Id="rId163" Type="http://schemas.openxmlformats.org/officeDocument/2006/relationships/image" Target="../media/image82.png"/><Relationship Id="rId184" Type="http://schemas.openxmlformats.org/officeDocument/2006/relationships/customXml" Target="../ink/ink93.xml"/><Relationship Id="rId219" Type="http://schemas.openxmlformats.org/officeDocument/2006/relationships/image" Target="../media/image110.png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5" Type="http://schemas.openxmlformats.org/officeDocument/2006/relationships/image" Target="../media/image13.png"/><Relationship Id="rId46" Type="http://schemas.openxmlformats.org/officeDocument/2006/relationships/customXml" Target="../ink/ink24.xml"/><Relationship Id="rId67" Type="http://schemas.openxmlformats.org/officeDocument/2006/relationships/image" Target="../media/image34.png"/><Relationship Id="rId116" Type="http://schemas.openxmlformats.org/officeDocument/2006/relationships/customXml" Target="../ink/ink59.xml"/><Relationship Id="rId137" Type="http://schemas.openxmlformats.org/officeDocument/2006/relationships/image" Target="../media/image69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32" Type="http://schemas.openxmlformats.org/officeDocument/2006/relationships/customXml" Target="../ink/ink67.xml"/><Relationship Id="rId153" Type="http://schemas.openxmlformats.org/officeDocument/2006/relationships/image" Target="../media/image77.png"/><Relationship Id="rId174" Type="http://schemas.openxmlformats.org/officeDocument/2006/relationships/customXml" Target="../ink/ink88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0" Type="http://schemas.openxmlformats.org/officeDocument/2006/relationships/customXml" Target="../ink/ink111.xml"/><Relationship Id="rId225" Type="http://schemas.openxmlformats.org/officeDocument/2006/relationships/image" Target="../media/image113.png"/><Relationship Id="rId15" Type="http://schemas.openxmlformats.org/officeDocument/2006/relationships/image" Target="../media/image8.png"/><Relationship Id="rId36" Type="http://schemas.openxmlformats.org/officeDocument/2006/relationships/customXml" Target="../ink/ink19.xml"/><Relationship Id="rId57" Type="http://schemas.openxmlformats.org/officeDocument/2006/relationships/image" Target="../media/image29.png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143" Type="http://schemas.openxmlformats.org/officeDocument/2006/relationships/image" Target="../media/image72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80" Type="http://schemas.openxmlformats.org/officeDocument/2006/relationships/customXml" Target="../ink/ink91.xml"/><Relationship Id="rId210" Type="http://schemas.openxmlformats.org/officeDocument/2006/relationships/customXml" Target="../ink/ink106.xml"/><Relationship Id="rId215" Type="http://schemas.openxmlformats.org/officeDocument/2006/relationships/image" Target="../media/image108.png"/><Relationship Id="rId26" Type="http://schemas.openxmlformats.org/officeDocument/2006/relationships/customXml" Target="../ink/ink14.xml"/><Relationship Id="rId47" Type="http://schemas.openxmlformats.org/officeDocument/2006/relationships/image" Target="../media/image24.png"/><Relationship Id="rId68" Type="http://schemas.openxmlformats.org/officeDocument/2006/relationships/customXml" Target="../ink/ink35.xml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33" Type="http://schemas.openxmlformats.org/officeDocument/2006/relationships/image" Target="../media/image67.png"/><Relationship Id="rId154" Type="http://schemas.openxmlformats.org/officeDocument/2006/relationships/customXml" Target="../ink/ink78.xml"/><Relationship Id="rId175" Type="http://schemas.openxmlformats.org/officeDocument/2006/relationships/image" Target="../media/image88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11.png"/><Relationship Id="rId37" Type="http://schemas.openxmlformats.org/officeDocument/2006/relationships/image" Target="../media/image19.png"/><Relationship Id="rId58" Type="http://schemas.openxmlformats.org/officeDocument/2006/relationships/customXml" Target="../ink/ink30.xml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23" Type="http://schemas.openxmlformats.org/officeDocument/2006/relationships/image" Target="../media/image62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3.png"/><Relationship Id="rId186" Type="http://schemas.openxmlformats.org/officeDocument/2006/relationships/customXml" Target="../ink/ink94.xml"/><Relationship Id="rId211" Type="http://schemas.openxmlformats.org/officeDocument/2006/relationships/image" Target="../media/image106.png"/><Relationship Id="rId27" Type="http://schemas.openxmlformats.org/officeDocument/2006/relationships/image" Target="../media/image14.png"/><Relationship Id="rId48" Type="http://schemas.openxmlformats.org/officeDocument/2006/relationships/customXml" Target="../ink/ink25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78.png"/><Relationship Id="rId176" Type="http://schemas.openxmlformats.org/officeDocument/2006/relationships/customXml" Target="../ink/ink89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2.xml"/><Relationship Id="rId17" Type="http://schemas.openxmlformats.org/officeDocument/2006/relationships/image" Target="../media/image9.png"/><Relationship Id="rId38" Type="http://schemas.openxmlformats.org/officeDocument/2006/relationships/customXml" Target="../ink/ink20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4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8" Type="http://schemas.openxmlformats.org/officeDocument/2006/relationships/customXml" Target="../ink/ink15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9.xml"/><Relationship Id="rId177" Type="http://schemas.openxmlformats.org/officeDocument/2006/relationships/image" Target="../media/image89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2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3.png"/><Relationship Id="rId146" Type="http://schemas.openxmlformats.org/officeDocument/2006/relationships/customXml" Target="../ink/ink74.xml"/><Relationship Id="rId167" Type="http://schemas.openxmlformats.org/officeDocument/2006/relationships/image" Target="../media/image84.png"/><Relationship Id="rId188" Type="http://schemas.openxmlformats.org/officeDocument/2006/relationships/customXml" Target="../ink/ink95.xml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7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customXml" Target="../ink/ink69.xml"/><Relationship Id="rId157" Type="http://schemas.openxmlformats.org/officeDocument/2006/relationships/image" Target="../media/image79.png"/><Relationship Id="rId178" Type="http://schemas.openxmlformats.org/officeDocument/2006/relationships/customXml" Target="../ink/ink90.xml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4.png"/><Relationship Id="rId168" Type="http://schemas.openxmlformats.org/officeDocument/2006/relationships/customXml" Target="../ink/ink85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1.png"/><Relationship Id="rId21" Type="http://schemas.openxmlformats.org/officeDocument/2006/relationships/image" Target="../media/image123.png"/><Relationship Id="rId42" Type="http://schemas.openxmlformats.org/officeDocument/2006/relationships/customXml" Target="../ink/ink134.xml"/><Relationship Id="rId63" Type="http://schemas.openxmlformats.org/officeDocument/2006/relationships/image" Target="../media/image144.png"/><Relationship Id="rId84" Type="http://schemas.openxmlformats.org/officeDocument/2006/relationships/customXml" Target="../ink/ink155.xml"/><Relationship Id="rId138" Type="http://schemas.openxmlformats.org/officeDocument/2006/relationships/customXml" Target="../ink/ink182.xml"/><Relationship Id="rId159" Type="http://schemas.openxmlformats.org/officeDocument/2006/relationships/image" Target="../media/image192.png"/><Relationship Id="rId170" Type="http://schemas.openxmlformats.org/officeDocument/2006/relationships/customXml" Target="../ink/ink198.xml"/><Relationship Id="rId191" Type="http://schemas.openxmlformats.org/officeDocument/2006/relationships/image" Target="../media/image208.png"/><Relationship Id="rId205" Type="http://schemas.openxmlformats.org/officeDocument/2006/relationships/image" Target="../media/image215.png"/><Relationship Id="rId107" Type="http://schemas.openxmlformats.org/officeDocument/2006/relationships/image" Target="../media/image166.png"/><Relationship Id="rId11" Type="http://schemas.openxmlformats.org/officeDocument/2006/relationships/image" Target="../media/image118.png"/><Relationship Id="rId32" Type="http://schemas.openxmlformats.org/officeDocument/2006/relationships/customXml" Target="../ink/ink129.xml"/><Relationship Id="rId53" Type="http://schemas.openxmlformats.org/officeDocument/2006/relationships/image" Target="../media/image139.png"/><Relationship Id="rId74" Type="http://schemas.openxmlformats.org/officeDocument/2006/relationships/customXml" Target="../ink/ink150.xml"/><Relationship Id="rId128" Type="http://schemas.openxmlformats.org/officeDocument/2006/relationships/customXml" Target="../ink/ink177.xml"/><Relationship Id="rId149" Type="http://schemas.openxmlformats.org/officeDocument/2006/relationships/image" Target="../media/image187.png"/><Relationship Id="rId5" Type="http://schemas.openxmlformats.org/officeDocument/2006/relationships/image" Target="../media/image115.png"/><Relationship Id="rId95" Type="http://schemas.openxmlformats.org/officeDocument/2006/relationships/image" Target="../media/image160.png"/><Relationship Id="rId160" Type="http://schemas.openxmlformats.org/officeDocument/2006/relationships/customXml" Target="../ink/ink193.xml"/><Relationship Id="rId181" Type="http://schemas.openxmlformats.org/officeDocument/2006/relationships/image" Target="../media/image203.png"/><Relationship Id="rId216" Type="http://schemas.openxmlformats.org/officeDocument/2006/relationships/customXml" Target="../ink/ink221.xml"/><Relationship Id="rId22" Type="http://schemas.openxmlformats.org/officeDocument/2006/relationships/customXml" Target="../ink/ink124.xml"/><Relationship Id="rId43" Type="http://schemas.openxmlformats.org/officeDocument/2006/relationships/image" Target="../media/image134.png"/><Relationship Id="rId64" Type="http://schemas.openxmlformats.org/officeDocument/2006/relationships/customXml" Target="../ink/ink145.xml"/><Relationship Id="rId118" Type="http://schemas.openxmlformats.org/officeDocument/2006/relationships/customXml" Target="../ink/ink172.xml"/><Relationship Id="rId139" Type="http://schemas.openxmlformats.org/officeDocument/2006/relationships/image" Target="../media/image182.png"/><Relationship Id="rId85" Type="http://schemas.openxmlformats.org/officeDocument/2006/relationships/image" Target="../media/image155.png"/><Relationship Id="rId150" Type="http://schemas.openxmlformats.org/officeDocument/2006/relationships/customXml" Target="../ink/ink188.xml"/><Relationship Id="rId171" Type="http://schemas.openxmlformats.org/officeDocument/2006/relationships/image" Target="../media/image198.png"/><Relationship Id="rId192" Type="http://schemas.openxmlformats.org/officeDocument/2006/relationships/customXml" Target="../ink/ink209.xml"/><Relationship Id="rId206" Type="http://schemas.openxmlformats.org/officeDocument/2006/relationships/customXml" Target="../ink/ink216.xml"/><Relationship Id="rId12" Type="http://schemas.openxmlformats.org/officeDocument/2006/relationships/customXml" Target="../ink/ink119.xml"/><Relationship Id="rId33" Type="http://schemas.openxmlformats.org/officeDocument/2006/relationships/image" Target="../media/image129.png"/><Relationship Id="rId108" Type="http://schemas.openxmlformats.org/officeDocument/2006/relationships/customXml" Target="../ink/ink167.xml"/><Relationship Id="rId129" Type="http://schemas.openxmlformats.org/officeDocument/2006/relationships/image" Target="../media/image177.png"/><Relationship Id="rId54" Type="http://schemas.openxmlformats.org/officeDocument/2006/relationships/customXml" Target="../ink/ink140.xml"/><Relationship Id="rId75" Type="http://schemas.openxmlformats.org/officeDocument/2006/relationships/image" Target="../media/image150.png"/><Relationship Id="rId96" Type="http://schemas.openxmlformats.org/officeDocument/2006/relationships/customXml" Target="../ink/ink161.xml"/><Relationship Id="rId140" Type="http://schemas.openxmlformats.org/officeDocument/2006/relationships/customXml" Target="../ink/ink183.xml"/><Relationship Id="rId161" Type="http://schemas.openxmlformats.org/officeDocument/2006/relationships/image" Target="../media/image193.png"/><Relationship Id="rId182" Type="http://schemas.openxmlformats.org/officeDocument/2006/relationships/customXml" Target="../ink/ink204.xml"/><Relationship Id="rId217" Type="http://schemas.openxmlformats.org/officeDocument/2006/relationships/image" Target="../media/image221.png"/><Relationship Id="rId6" Type="http://schemas.openxmlformats.org/officeDocument/2006/relationships/customXml" Target="../ink/ink116.xml"/><Relationship Id="rId23" Type="http://schemas.openxmlformats.org/officeDocument/2006/relationships/image" Target="../media/image124.png"/><Relationship Id="rId119" Type="http://schemas.openxmlformats.org/officeDocument/2006/relationships/image" Target="../media/image172.png"/><Relationship Id="rId44" Type="http://schemas.openxmlformats.org/officeDocument/2006/relationships/customXml" Target="../ink/ink135.xml"/><Relationship Id="rId65" Type="http://schemas.openxmlformats.org/officeDocument/2006/relationships/image" Target="../media/image145.png"/><Relationship Id="rId86" Type="http://schemas.openxmlformats.org/officeDocument/2006/relationships/customXml" Target="../ink/ink156.xml"/><Relationship Id="rId130" Type="http://schemas.openxmlformats.org/officeDocument/2006/relationships/customXml" Target="../ink/ink178.xml"/><Relationship Id="rId151" Type="http://schemas.openxmlformats.org/officeDocument/2006/relationships/image" Target="../media/image188.png"/><Relationship Id="rId172" Type="http://schemas.openxmlformats.org/officeDocument/2006/relationships/customXml" Target="../ink/ink199.xml"/><Relationship Id="rId193" Type="http://schemas.openxmlformats.org/officeDocument/2006/relationships/image" Target="../media/image209.png"/><Relationship Id="rId207" Type="http://schemas.openxmlformats.org/officeDocument/2006/relationships/image" Target="../media/image216.png"/><Relationship Id="rId13" Type="http://schemas.openxmlformats.org/officeDocument/2006/relationships/image" Target="../media/image119.png"/><Relationship Id="rId109" Type="http://schemas.openxmlformats.org/officeDocument/2006/relationships/image" Target="../media/image167.png"/><Relationship Id="rId34" Type="http://schemas.openxmlformats.org/officeDocument/2006/relationships/customXml" Target="../ink/ink130.xml"/><Relationship Id="rId55" Type="http://schemas.openxmlformats.org/officeDocument/2006/relationships/image" Target="../media/image140.png"/><Relationship Id="rId76" Type="http://schemas.openxmlformats.org/officeDocument/2006/relationships/customXml" Target="../ink/ink151.xml"/><Relationship Id="rId97" Type="http://schemas.openxmlformats.org/officeDocument/2006/relationships/image" Target="../media/image161.png"/><Relationship Id="rId120" Type="http://schemas.openxmlformats.org/officeDocument/2006/relationships/customXml" Target="../ink/ink173.xml"/><Relationship Id="rId141" Type="http://schemas.openxmlformats.org/officeDocument/2006/relationships/image" Target="../media/image183.png"/><Relationship Id="rId7" Type="http://schemas.openxmlformats.org/officeDocument/2006/relationships/image" Target="../media/image116.png"/><Relationship Id="rId162" Type="http://schemas.openxmlformats.org/officeDocument/2006/relationships/customXml" Target="../ink/ink194.xml"/><Relationship Id="rId183" Type="http://schemas.openxmlformats.org/officeDocument/2006/relationships/image" Target="../media/image204.png"/><Relationship Id="rId218" Type="http://schemas.openxmlformats.org/officeDocument/2006/relationships/customXml" Target="../ink/ink222.xml"/><Relationship Id="rId24" Type="http://schemas.openxmlformats.org/officeDocument/2006/relationships/customXml" Target="../ink/ink125.xml"/><Relationship Id="rId45" Type="http://schemas.openxmlformats.org/officeDocument/2006/relationships/image" Target="../media/image135.png"/><Relationship Id="rId66" Type="http://schemas.openxmlformats.org/officeDocument/2006/relationships/customXml" Target="../ink/ink146.xml"/><Relationship Id="rId87" Type="http://schemas.openxmlformats.org/officeDocument/2006/relationships/image" Target="../media/image156.png"/><Relationship Id="rId110" Type="http://schemas.openxmlformats.org/officeDocument/2006/relationships/customXml" Target="../ink/ink168.xml"/><Relationship Id="rId131" Type="http://schemas.openxmlformats.org/officeDocument/2006/relationships/image" Target="../media/image178.png"/><Relationship Id="rId152" Type="http://schemas.openxmlformats.org/officeDocument/2006/relationships/customXml" Target="../ink/ink189.xml"/><Relationship Id="rId173" Type="http://schemas.openxmlformats.org/officeDocument/2006/relationships/image" Target="../media/image199.png"/><Relationship Id="rId194" Type="http://schemas.openxmlformats.org/officeDocument/2006/relationships/customXml" Target="../ink/ink210.xml"/><Relationship Id="rId208" Type="http://schemas.openxmlformats.org/officeDocument/2006/relationships/customXml" Target="../ink/ink217.xml"/><Relationship Id="rId14" Type="http://schemas.openxmlformats.org/officeDocument/2006/relationships/customXml" Target="../ink/ink120.xml"/><Relationship Id="rId35" Type="http://schemas.openxmlformats.org/officeDocument/2006/relationships/image" Target="../media/image130.png"/><Relationship Id="rId56" Type="http://schemas.openxmlformats.org/officeDocument/2006/relationships/customXml" Target="../ink/ink141.xml"/><Relationship Id="rId77" Type="http://schemas.openxmlformats.org/officeDocument/2006/relationships/image" Target="../media/image151.png"/><Relationship Id="rId100" Type="http://schemas.openxmlformats.org/officeDocument/2006/relationships/customXml" Target="../ink/ink163.xml"/><Relationship Id="rId8" Type="http://schemas.openxmlformats.org/officeDocument/2006/relationships/customXml" Target="../ink/ink117.xml"/><Relationship Id="rId51" Type="http://schemas.openxmlformats.org/officeDocument/2006/relationships/image" Target="../media/image138.png"/><Relationship Id="rId72" Type="http://schemas.openxmlformats.org/officeDocument/2006/relationships/customXml" Target="../ink/ink149.xml"/><Relationship Id="rId93" Type="http://schemas.openxmlformats.org/officeDocument/2006/relationships/image" Target="../media/image159.png"/><Relationship Id="rId98" Type="http://schemas.openxmlformats.org/officeDocument/2006/relationships/customXml" Target="../ink/ink162.xml"/><Relationship Id="rId121" Type="http://schemas.openxmlformats.org/officeDocument/2006/relationships/image" Target="../media/image173.png"/><Relationship Id="rId142" Type="http://schemas.openxmlformats.org/officeDocument/2006/relationships/customXml" Target="../ink/ink184.xml"/><Relationship Id="rId163" Type="http://schemas.openxmlformats.org/officeDocument/2006/relationships/image" Target="../media/image194.png"/><Relationship Id="rId184" Type="http://schemas.openxmlformats.org/officeDocument/2006/relationships/customXml" Target="../ink/ink205.xml"/><Relationship Id="rId189" Type="http://schemas.openxmlformats.org/officeDocument/2006/relationships/image" Target="../media/image207.png"/><Relationship Id="rId219" Type="http://schemas.openxmlformats.org/officeDocument/2006/relationships/image" Target="../media/image222.png"/><Relationship Id="rId3" Type="http://schemas.openxmlformats.org/officeDocument/2006/relationships/image" Target="../media/image114.png"/><Relationship Id="rId214" Type="http://schemas.openxmlformats.org/officeDocument/2006/relationships/customXml" Target="../ink/ink220.xml"/><Relationship Id="rId25" Type="http://schemas.openxmlformats.org/officeDocument/2006/relationships/image" Target="../media/image125.png"/><Relationship Id="rId46" Type="http://schemas.openxmlformats.org/officeDocument/2006/relationships/customXml" Target="../ink/ink136.xml"/><Relationship Id="rId67" Type="http://schemas.openxmlformats.org/officeDocument/2006/relationships/image" Target="../media/image146.png"/><Relationship Id="rId116" Type="http://schemas.openxmlformats.org/officeDocument/2006/relationships/customXml" Target="../ink/ink171.xml"/><Relationship Id="rId137" Type="http://schemas.openxmlformats.org/officeDocument/2006/relationships/image" Target="../media/image181.png"/><Relationship Id="rId158" Type="http://schemas.openxmlformats.org/officeDocument/2006/relationships/customXml" Target="../ink/ink192.xml"/><Relationship Id="rId20" Type="http://schemas.openxmlformats.org/officeDocument/2006/relationships/customXml" Target="../ink/ink123.xml"/><Relationship Id="rId41" Type="http://schemas.openxmlformats.org/officeDocument/2006/relationships/image" Target="../media/image133.png"/><Relationship Id="rId62" Type="http://schemas.openxmlformats.org/officeDocument/2006/relationships/customXml" Target="../ink/ink144.xml"/><Relationship Id="rId83" Type="http://schemas.openxmlformats.org/officeDocument/2006/relationships/image" Target="../media/image154.png"/><Relationship Id="rId88" Type="http://schemas.openxmlformats.org/officeDocument/2006/relationships/customXml" Target="../ink/ink157.xml"/><Relationship Id="rId111" Type="http://schemas.openxmlformats.org/officeDocument/2006/relationships/image" Target="../media/image168.png"/><Relationship Id="rId132" Type="http://schemas.openxmlformats.org/officeDocument/2006/relationships/customXml" Target="../ink/ink179.xml"/><Relationship Id="rId153" Type="http://schemas.openxmlformats.org/officeDocument/2006/relationships/image" Target="../media/image189.png"/><Relationship Id="rId174" Type="http://schemas.openxmlformats.org/officeDocument/2006/relationships/customXml" Target="../ink/ink200.xml"/><Relationship Id="rId179" Type="http://schemas.openxmlformats.org/officeDocument/2006/relationships/image" Target="../media/image202.png"/><Relationship Id="rId195" Type="http://schemas.openxmlformats.org/officeDocument/2006/relationships/image" Target="../media/image210.png"/><Relationship Id="rId209" Type="http://schemas.openxmlformats.org/officeDocument/2006/relationships/image" Target="../media/image217.png"/><Relationship Id="rId190" Type="http://schemas.openxmlformats.org/officeDocument/2006/relationships/customXml" Target="../ink/ink208.xml"/><Relationship Id="rId204" Type="http://schemas.openxmlformats.org/officeDocument/2006/relationships/customXml" Target="../ink/ink215.xml"/><Relationship Id="rId220" Type="http://schemas.openxmlformats.org/officeDocument/2006/relationships/customXml" Target="../ink/ink223.xml"/><Relationship Id="rId15" Type="http://schemas.openxmlformats.org/officeDocument/2006/relationships/image" Target="../media/image120.png"/><Relationship Id="rId36" Type="http://schemas.openxmlformats.org/officeDocument/2006/relationships/customXml" Target="../ink/ink131.xml"/><Relationship Id="rId57" Type="http://schemas.openxmlformats.org/officeDocument/2006/relationships/image" Target="../media/image141.png"/><Relationship Id="rId106" Type="http://schemas.openxmlformats.org/officeDocument/2006/relationships/customXml" Target="../ink/ink166.xml"/><Relationship Id="rId127" Type="http://schemas.openxmlformats.org/officeDocument/2006/relationships/image" Target="../media/image176.png"/><Relationship Id="rId10" Type="http://schemas.openxmlformats.org/officeDocument/2006/relationships/customXml" Target="../ink/ink118.xml"/><Relationship Id="rId31" Type="http://schemas.openxmlformats.org/officeDocument/2006/relationships/image" Target="../media/image128.png"/><Relationship Id="rId52" Type="http://schemas.openxmlformats.org/officeDocument/2006/relationships/customXml" Target="../ink/ink139.xml"/><Relationship Id="rId73" Type="http://schemas.openxmlformats.org/officeDocument/2006/relationships/image" Target="../media/image149.png"/><Relationship Id="rId78" Type="http://schemas.openxmlformats.org/officeDocument/2006/relationships/customXml" Target="../ink/ink152.xml"/><Relationship Id="rId94" Type="http://schemas.openxmlformats.org/officeDocument/2006/relationships/customXml" Target="../ink/ink160.xml"/><Relationship Id="rId99" Type="http://schemas.openxmlformats.org/officeDocument/2006/relationships/image" Target="../media/image162.png"/><Relationship Id="rId101" Type="http://schemas.openxmlformats.org/officeDocument/2006/relationships/image" Target="../media/image163.png"/><Relationship Id="rId122" Type="http://schemas.openxmlformats.org/officeDocument/2006/relationships/customXml" Target="../ink/ink174.xml"/><Relationship Id="rId143" Type="http://schemas.openxmlformats.org/officeDocument/2006/relationships/image" Target="../media/image184.png"/><Relationship Id="rId148" Type="http://schemas.openxmlformats.org/officeDocument/2006/relationships/customXml" Target="../ink/ink187.xml"/><Relationship Id="rId164" Type="http://schemas.openxmlformats.org/officeDocument/2006/relationships/customXml" Target="../ink/ink195.xml"/><Relationship Id="rId169" Type="http://schemas.openxmlformats.org/officeDocument/2006/relationships/image" Target="../media/image197.png"/><Relationship Id="rId185" Type="http://schemas.openxmlformats.org/officeDocument/2006/relationships/image" Target="../media/image205.png"/><Relationship Id="rId4" Type="http://schemas.openxmlformats.org/officeDocument/2006/relationships/customXml" Target="../ink/ink115.xml"/><Relationship Id="rId9" Type="http://schemas.openxmlformats.org/officeDocument/2006/relationships/image" Target="../media/image117.png"/><Relationship Id="rId180" Type="http://schemas.openxmlformats.org/officeDocument/2006/relationships/customXml" Target="../ink/ink203.xml"/><Relationship Id="rId210" Type="http://schemas.openxmlformats.org/officeDocument/2006/relationships/customXml" Target="../ink/ink218.xml"/><Relationship Id="rId215" Type="http://schemas.openxmlformats.org/officeDocument/2006/relationships/image" Target="../media/image220.png"/><Relationship Id="rId26" Type="http://schemas.openxmlformats.org/officeDocument/2006/relationships/customXml" Target="../ink/ink126.xml"/><Relationship Id="rId47" Type="http://schemas.openxmlformats.org/officeDocument/2006/relationships/image" Target="../media/image136.png"/><Relationship Id="rId68" Type="http://schemas.openxmlformats.org/officeDocument/2006/relationships/customXml" Target="../ink/ink147.xml"/><Relationship Id="rId89" Type="http://schemas.openxmlformats.org/officeDocument/2006/relationships/image" Target="../media/image157.png"/><Relationship Id="rId112" Type="http://schemas.openxmlformats.org/officeDocument/2006/relationships/customXml" Target="../ink/ink169.xml"/><Relationship Id="rId133" Type="http://schemas.openxmlformats.org/officeDocument/2006/relationships/image" Target="../media/image179.png"/><Relationship Id="rId154" Type="http://schemas.openxmlformats.org/officeDocument/2006/relationships/customXml" Target="../ink/ink190.xml"/><Relationship Id="rId175" Type="http://schemas.openxmlformats.org/officeDocument/2006/relationships/image" Target="../media/image200.png"/><Relationship Id="rId196" Type="http://schemas.openxmlformats.org/officeDocument/2006/relationships/customXml" Target="../ink/ink211.xml"/><Relationship Id="rId200" Type="http://schemas.openxmlformats.org/officeDocument/2006/relationships/customXml" Target="../ink/ink213.xml"/><Relationship Id="rId16" Type="http://schemas.openxmlformats.org/officeDocument/2006/relationships/customXml" Target="../ink/ink121.xml"/><Relationship Id="rId221" Type="http://schemas.openxmlformats.org/officeDocument/2006/relationships/image" Target="../media/image223.png"/><Relationship Id="rId37" Type="http://schemas.openxmlformats.org/officeDocument/2006/relationships/image" Target="../media/image131.png"/><Relationship Id="rId58" Type="http://schemas.openxmlformats.org/officeDocument/2006/relationships/customXml" Target="../ink/ink142.xml"/><Relationship Id="rId79" Type="http://schemas.openxmlformats.org/officeDocument/2006/relationships/image" Target="../media/image152.png"/><Relationship Id="rId102" Type="http://schemas.openxmlformats.org/officeDocument/2006/relationships/customXml" Target="../ink/ink164.xml"/><Relationship Id="rId123" Type="http://schemas.openxmlformats.org/officeDocument/2006/relationships/image" Target="../media/image174.png"/><Relationship Id="rId144" Type="http://schemas.openxmlformats.org/officeDocument/2006/relationships/customXml" Target="../ink/ink185.xml"/><Relationship Id="rId90" Type="http://schemas.openxmlformats.org/officeDocument/2006/relationships/customXml" Target="../ink/ink158.xml"/><Relationship Id="rId165" Type="http://schemas.openxmlformats.org/officeDocument/2006/relationships/image" Target="../media/image195.png"/><Relationship Id="rId186" Type="http://schemas.openxmlformats.org/officeDocument/2006/relationships/customXml" Target="../ink/ink206.xml"/><Relationship Id="rId211" Type="http://schemas.openxmlformats.org/officeDocument/2006/relationships/image" Target="../media/image218.png"/><Relationship Id="rId27" Type="http://schemas.openxmlformats.org/officeDocument/2006/relationships/image" Target="../media/image126.png"/><Relationship Id="rId48" Type="http://schemas.openxmlformats.org/officeDocument/2006/relationships/customXml" Target="../ink/ink137.xml"/><Relationship Id="rId69" Type="http://schemas.openxmlformats.org/officeDocument/2006/relationships/image" Target="../media/image147.png"/><Relationship Id="rId113" Type="http://schemas.openxmlformats.org/officeDocument/2006/relationships/image" Target="../media/image169.png"/><Relationship Id="rId134" Type="http://schemas.openxmlformats.org/officeDocument/2006/relationships/customXml" Target="../ink/ink180.xml"/><Relationship Id="rId80" Type="http://schemas.openxmlformats.org/officeDocument/2006/relationships/customXml" Target="../ink/ink153.xml"/><Relationship Id="rId155" Type="http://schemas.openxmlformats.org/officeDocument/2006/relationships/image" Target="../media/image190.png"/><Relationship Id="rId176" Type="http://schemas.openxmlformats.org/officeDocument/2006/relationships/customXml" Target="../ink/ink201.xml"/><Relationship Id="rId197" Type="http://schemas.openxmlformats.org/officeDocument/2006/relationships/image" Target="../media/image211.png"/><Relationship Id="rId201" Type="http://schemas.openxmlformats.org/officeDocument/2006/relationships/image" Target="../media/image213.png"/><Relationship Id="rId17" Type="http://schemas.openxmlformats.org/officeDocument/2006/relationships/image" Target="../media/image121.png"/><Relationship Id="rId38" Type="http://schemas.openxmlformats.org/officeDocument/2006/relationships/customXml" Target="../ink/ink132.xml"/><Relationship Id="rId59" Type="http://schemas.openxmlformats.org/officeDocument/2006/relationships/image" Target="../media/image142.png"/><Relationship Id="rId103" Type="http://schemas.openxmlformats.org/officeDocument/2006/relationships/image" Target="../media/image164.png"/><Relationship Id="rId124" Type="http://schemas.openxmlformats.org/officeDocument/2006/relationships/customXml" Target="../ink/ink175.xml"/><Relationship Id="rId70" Type="http://schemas.openxmlformats.org/officeDocument/2006/relationships/customXml" Target="../ink/ink148.xml"/><Relationship Id="rId91" Type="http://schemas.openxmlformats.org/officeDocument/2006/relationships/image" Target="../media/image158.png"/><Relationship Id="rId145" Type="http://schemas.openxmlformats.org/officeDocument/2006/relationships/image" Target="../media/image185.png"/><Relationship Id="rId166" Type="http://schemas.openxmlformats.org/officeDocument/2006/relationships/customXml" Target="../ink/ink196.xml"/><Relationship Id="rId187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19.xml"/><Relationship Id="rId28" Type="http://schemas.openxmlformats.org/officeDocument/2006/relationships/customXml" Target="../ink/ink127.xml"/><Relationship Id="rId49" Type="http://schemas.openxmlformats.org/officeDocument/2006/relationships/image" Target="../media/image137.png"/><Relationship Id="rId114" Type="http://schemas.openxmlformats.org/officeDocument/2006/relationships/customXml" Target="../ink/ink170.xml"/><Relationship Id="rId60" Type="http://schemas.openxmlformats.org/officeDocument/2006/relationships/customXml" Target="../ink/ink143.xml"/><Relationship Id="rId81" Type="http://schemas.openxmlformats.org/officeDocument/2006/relationships/image" Target="../media/image153.png"/><Relationship Id="rId135" Type="http://schemas.openxmlformats.org/officeDocument/2006/relationships/image" Target="../media/image180.png"/><Relationship Id="rId156" Type="http://schemas.openxmlformats.org/officeDocument/2006/relationships/customXml" Target="../ink/ink191.xml"/><Relationship Id="rId177" Type="http://schemas.openxmlformats.org/officeDocument/2006/relationships/image" Target="../media/image201.png"/><Relationship Id="rId198" Type="http://schemas.openxmlformats.org/officeDocument/2006/relationships/customXml" Target="../ink/ink212.xml"/><Relationship Id="rId202" Type="http://schemas.openxmlformats.org/officeDocument/2006/relationships/customXml" Target="../ink/ink214.xml"/><Relationship Id="rId18" Type="http://schemas.openxmlformats.org/officeDocument/2006/relationships/customXml" Target="../ink/ink122.xml"/><Relationship Id="rId39" Type="http://schemas.openxmlformats.org/officeDocument/2006/relationships/image" Target="../media/image132.png"/><Relationship Id="rId50" Type="http://schemas.openxmlformats.org/officeDocument/2006/relationships/customXml" Target="../ink/ink138.xml"/><Relationship Id="rId104" Type="http://schemas.openxmlformats.org/officeDocument/2006/relationships/customXml" Target="../ink/ink165.xml"/><Relationship Id="rId125" Type="http://schemas.openxmlformats.org/officeDocument/2006/relationships/image" Target="../media/image175.png"/><Relationship Id="rId146" Type="http://schemas.openxmlformats.org/officeDocument/2006/relationships/customXml" Target="../ink/ink186.xml"/><Relationship Id="rId167" Type="http://schemas.openxmlformats.org/officeDocument/2006/relationships/image" Target="../media/image196.png"/><Relationship Id="rId188" Type="http://schemas.openxmlformats.org/officeDocument/2006/relationships/customXml" Target="../ink/ink207.xml"/><Relationship Id="rId71" Type="http://schemas.openxmlformats.org/officeDocument/2006/relationships/image" Target="../media/image148.png"/><Relationship Id="rId92" Type="http://schemas.openxmlformats.org/officeDocument/2006/relationships/customXml" Target="../ink/ink159.xml"/><Relationship Id="rId213" Type="http://schemas.openxmlformats.org/officeDocument/2006/relationships/image" Target="../media/image219.png"/><Relationship Id="rId2" Type="http://schemas.openxmlformats.org/officeDocument/2006/relationships/customXml" Target="../ink/ink114.xml"/><Relationship Id="rId29" Type="http://schemas.openxmlformats.org/officeDocument/2006/relationships/image" Target="../media/image127.png"/><Relationship Id="rId40" Type="http://schemas.openxmlformats.org/officeDocument/2006/relationships/customXml" Target="../ink/ink133.xml"/><Relationship Id="rId115" Type="http://schemas.openxmlformats.org/officeDocument/2006/relationships/image" Target="../media/image170.png"/><Relationship Id="rId136" Type="http://schemas.openxmlformats.org/officeDocument/2006/relationships/customXml" Target="../ink/ink181.xml"/><Relationship Id="rId157" Type="http://schemas.openxmlformats.org/officeDocument/2006/relationships/image" Target="../media/image191.png"/><Relationship Id="rId178" Type="http://schemas.openxmlformats.org/officeDocument/2006/relationships/customXml" Target="../ink/ink202.xml"/><Relationship Id="rId61" Type="http://schemas.openxmlformats.org/officeDocument/2006/relationships/image" Target="../media/image143.png"/><Relationship Id="rId82" Type="http://schemas.openxmlformats.org/officeDocument/2006/relationships/customXml" Target="../ink/ink154.xml"/><Relationship Id="rId199" Type="http://schemas.openxmlformats.org/officeDocument/2006/relationships/image" Target="../media/image212.png"/><Relationship Id="rId203" Type="http://schemas.openxmlformats.org/officeDocument/2006/relationships/image" Target="../media/image214.png"/><Relationship Id="rId19" Type="http://schemas.openxmlformats.org/officeDocument/2006/relationships/image" Target="../media/image122.png"/><Relationship Id="rId30" Type="http://schemas.openxmlformats.org/officeDocument/2006/relationships/customXml" Target="../ink/ink128.xml"/><Relationship Id="rId105" Type="http://schemas.openxmlformats.org/officeDocument/2006/relationships/image" Target="../media/image165.png"/><Relationship Id="rId126" Type="http://schemas.openxmlformats.org/officeDocument/2006/relationships/customXml" Target="../ink/ink176.xml"/><Relationship Id="rId147" Type="http://schemas.openxmlformats.org/officeDocument/2006/relationships/image" Target="../media/image186.png"/><Relationship Id="rId168" Type="http://schemas.openxmlformats.org/officeDocument/2006/relationships/customXml" Target="../ink/ink19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1.png"/><Relationship Id="rId21" Type="http://schemas.openxmlformats.org/officeDocument/2006/relationships/image" Target="../media/image233.png"/><Relationship Id="rId42" Type="http://schemas.openxmlformats.org/officeDocument/2006/relationships/customXml" Target="../ink/ink244.xml"/><Relationship Id="rId63" Type="http://schemas.openxmlformats.org/officeDocument/2006/relationships/image" Target="../media/image254.png"/><Relationship Id="rId84" Type="http://schemas.openxmlformats.org/officeDocument/2006/relationships/customXml" Target="../ink/ink265.xml"/><Relationship Id="rId138" Type="http://schemas.openxmlformats.org/officeDocument/2006/relationships/customXml" Target="../ink/ink292.xml"/><Relationship Id="rId159" Type="http://schemas.openxmlformats.org/officeDocument/2006/relationships/image" Target="../media/image302.png"/><Relationship Id="rId170" Type="http://schemas.openxmlformats.org/officeDocument/2006/relationships/customXml" Target="../ink/ink308.xml"/><Relationship Id="rId191" Type="http://schemas.openxmlformats.org/officeDocument/2006/relationships/image" Target="../media/image318.png"/><Relationship Id="rId205" Type="http://schemas.openxmlformats.org/officeDocument/2006/relationships/image" Target="../media/image325.png"/><Relationship Id="rId107" Type="http://schemas.openxmlformats.org/officeDocument/2006/relationships/image" Target="../media/image276.png"/><Relationship Id="rId11" Type="http://schemas.openxmlformats.org/officeDocument/2006/relationships/image" Target="../media/image228.png"/><Relationship Id="rId32" Type="http://schemas.openxmlformats.org/officeDocument/2006/relationships/customXml" Target="../ink/ink239.xml"/><Relationship Id="rId53" Type="http://schemas.openxmlformats.org/officeDocument/2006/relationships/image" Target="../media/image249.png"/><Relationship Id="rId74" Type="http://schemas.openxmlformats.org/officeDocument/2006/relationships/customXml" Target="../ink/ink260.xml"/><Relationship Id="rId128" Type="http://schemas.openxmlformats.org/officeDocument/2006/relationships/customXml" Target="../ink/ink287.xml"/><Relationship Id="rId149" Type="http://schemas.openxmlformats.org/officeDocument/2006/relationships/image" Target="../media/image297.png"/><Relationship Id="rId5" Type="http://schemas.openxmlformats.org/officeDocument/2006/relationships/image" Target="../media/image225.png"/><Relationship Id="rId95" Type="http://schemas.openxmlformats.org/officeDocument/2006/relationships/image" Target="../media/image270.png"/><Relationship Id="rId160" Type="http://schemas.openxmlformats.org/officeDocument/2006/relationships/customXml" Target="../ink/ink303.xml"/><Relationship Id="rId181" Type="http://schemas.openxmlformats.org/officeDocument/2006/relationships/image" Target="../media/image313.png"/><Relationship Id="rId22" Type="http://schemas.openxmlformats.org/officeDocument/2006/relationships/customXml" Target="../ink/ink234.xml"/><Relationship Id="rId43" Type="http://schemas.openxmlformats.org/officeDocument/2006/relationships/image" Target="../media/image244.png"/><Relationship Id="rId64" Type="http://schemas.openxmlformats.org/officeDocument/2006/relationships/customXml" Target="../ink/ink255.xml"/><Relationship Id="rId118" Type="http://schemas.openxmlformats.org/officeDocument/2006/relationships/customXml" Target="../ink/ink282.xml"/><Relationship Id="rId139" Type="http://schemas.openxmlformats.org/officeDocument/2006/relationships/image" Target="../media/image292.png"/><Relationship Id="rId85" Type="http://schemas.openxmlformats.org/officeDocument/2006/relationships/image" Target="../media/image265.png"/><Relationship Id="rId150" Type="http://schemas.openxmlformats.org/officeDocument/2006/relationships/customXml" Target="../ink/ink298.xml"/><Relationship Id="rId171" Type="http://schemas.openxmlformats.org/officeDocument/2006/relationships/image" Target="../media/image308.png"/><Relationship Id="rId192" Type="http://schemas.openxmlformats.org/officeDocument/2006/relationships/customXml" Target="../ink/ink319.xml"/><Relationship Id="rId206" Type="http://schemas.openxmlformats.org/officeDocument/2006/relationships/customXml" Target="../ink/ink326.xml"/><Relationship Id="rId12" Type="http://schemas.openxmlformats.org/officeDocument/2006/relationships/customXml" Target="../ink/ink229.xml"/><Relationship Id="rId33" Type="http://schemas.openxmlformats.org/officeDocument/2006/relationships/image" Target="../media/image239.png"/><Relationship Id="rId108" Type="http://schemas.openxmlformats.org/officeDocument/2006/relationships/customXml" Target="../ink/ink277.xml"/><Relationship Id="rId129" Type="http://schemas.openxmlformats.org/officeDocument/2006/relationships/image" Target="../media/image287.png"/><Relationship Id="rId54" Type="http://schemas.openxmlformats.org/officeDocument/2006/relationships/customXml" Target="../ink/ink250.xml"/><Relationship Id="rId75" Type="http://schemas.openxmlformats.org/officeDocument/2006/relationships/image" Target="../media/image260.png"/><Relationship Id="rId96" Type="http://schemas.openxmlformats.org/officeDocument/2006/relationships/customXml" Target="../ink/ink271.xml"/><Relationship Id="rId140" Type="http://schemas.openxmlformats.org/officeDocument/2006/relationships/customXml" Target="../ink/ink293.xml"/><Relationship Id="rId161" Type="http://schemas.openxmlformats.org/officeDocument/2006/relationships/image" Target="../media/image303.png"/><Relationship Id="rId182" Type="http://schemas.openxmlformats.org/officeDocument/2006/relationships/customXml" Target="../ink/ink314.xml"/><Relationship Id="rId6" Type="http://schemas.openxmlformats.org/officeDocument/2006/relationships/customXml" Target="../ink/ink226.xml"/><Relationship Id="rId23" Type="http://schemas.openxmlformats.org/officeDocument/2006/relationships/image" Target="../media/image234.png"/><Relationship Id="rId119" Type="http://schemas.openxmlformats.org/officeDocument/2006/relationships/image" Target="../media/image282.png"/><Relationship Id="rId44" Type="http://schemas.openxmlformats.org/officeDocument/2006/relationships/customXml" Target="../ink/ink245.xml"/><Relationship Id="rId65" Type="http://schemas.openxmlformats.org/officeDocument/2006/relationships/image" Target="../media/image255.png"/><Relationship Id="rId86" Type="http://schemas.openxmlformats.org/officeDocument/2006/relationships/customXml" Target="../ink/ink266.xml"/><Relationship Id="rId130" Type="http://schemas.openxmlformats.org/officeDocument/2006/relationships/customXml" Target="../ink/ink288.xml"/><Relationship Id="rId151" Type="http://schemas.openxmlformats.org/officeDocument/2006/relationships/image" Target="../media/image298.png"/><Relationship Id="rId172" Type="http://schemas.openxmlformats.org/officeDocument/2006/relationships/customXml" Target="../ink/ink309.xml"/><Relationship Id="rId193" Type="http://schemas.openxmlformats.org/officeDocument/2006/relationships/image" Target="../media/image319.png"/><Relationship Id="rId207" Type="http://schemas.openxmlformats.org/officeDocument/2006/relationships/image" Target="../media/image326.png"/><Relationship Id="rId13" Type="http://schemas.openxmlformats.org/officeDocument/2006/relationships/image" Target="../media/image229.png"/><Relationship Id="rId109" Type="http://schemas.openxmlformats.org/officeDocument/2006/relationships/image" Target="../media/image277.png"/><Relationship Id="rId34" Type="http://schemas.openxmlformats.org/officeDocument/2006/relationships/customXml" Target="../ink/ink240.xml"/><Relationship Id="rId55" Type="http://schemas.openxmlformats.org/officeDocument/2006/relationships/image" Target="../media/image250.png"/><Relationship Id="rId76" Type="http://schemas.openxmlformats.org/officeDocument/2006/relationships/customXml" Target="../ink/ink261.xml"/><Relationship Id="rId97" Type="http://schemas.openxmlformats.org/officeDocument/2006/relationships/image" Target="../media/image271.png"/><Relationship Id="rId120" Type="http://schemas.openxmlformats.org/officeDocument/2006/relationships/customXml" Target="../ink/ink283.xml"/><Relationship Id="rId141" Type="http://schemas.openxmlformats.org/officeDocument/2006/relationships/image" Target="../media/image293.png"/><Relationship Id="rId7" Type="http://schemas.openxmlformats.org/officeDocument/2006/relationships/image" Target="../media/image226.png"/><Relationship Id="rId162" Type="http://schemas.openxmlformats.org/officeDocument/2006/relationships/customXml" Target="../ink/ink304.xml"/><Relationship Id="rId183" Type="http://schemas.openxmlformats.org/officeDocument/2006/relationships/image" Target="../media/image314.png"/><Relationship Id="rId24" Type="http://schemas.openxmlformats.org/officeDocument/2006/relationships/customXml" Target="../ink/ink235.xml"/><Relationship Id="rId45" Type="http://schemas.openxmlformats.org/officeDocument/2006/relationships/image" Target="../media/image245.png"/><Relationship Id="rId66" Type="http://schemas.openxmlformats.org/officeDocument/2006/relationships/customXml" Target="../ink/ink256.xml"/><Relationship Id="rId87" Type="http://schemas.openxmlformats.org/officeDocument/2006/relationships/image" Target="../media/image266.png"/><Relationship Id="rId110" Type="http://schemas.openxmlformats.org/officeDocument/2006/relationships/customXml" Target="../ink/ink278.xml"/><Relationship Id="rId131" Type="http://schemas.openxmlformats.org/officeDocument/2006/relationships/image" Target="../media/image288.png"/><Relationship Id="rId152" Type="http://schemas.openxmlformats.org/officeDocument/2006/relationships/customXml" Target="../ink/ink299.xml"/><Relationship Id="rId173" Type="http://schemas.openxmlformats.org/officeDocument/2006/relationships/image" Target="../media/image309.png"/><Relationship Id="rId194" Type="http://schemas.openxmlformats.org/officeDocument/2006/relationships/customXml" Target="../ink/ink320.xml"/><Relationship Id="rId208" Type="http://schemas.openxmlformats.org/officeDocument/2006/relationships/customXml" Target="../ink/ink327.xml"/><Relationship Id="rId19" Type="http://schemas.openxmlformats.org/officeDocument/2006/relationships/image" Target="../media/image232.png"/><Relationship Id="rId14" Type="http://schemas.openxmlformats.org/officeDocument/2006/relationships/customXml" Target="../ink/ink230.xml"/><Relationship Id="rId30" Type="http://schemas.openxmlformats.org/officeDocument/2006/relationships/customXml" Target="../ink/ink238.xml"/><Relationship Id="rId35" Type="http://schemas.openxmlformats.org/officeDocument/2006/relationships/image" Target="../media/image240.png"/><Relationship Id="rId56" Type="http://schemas.openxmlformats.org/officeDocument/2006/relationships/customXml" Target="../ink/ink251.xml"/><Relationship Id="rId77" Type="http://schemas.openxmlformats.org/officeDocument/2006/relationships/image" Target="../media/image261.png"/><Relationship Id="rId100" Type="http://schemas.openxmlformats.org/officeDocument/2006/relationships/customXml" Target="../ink/ink273.xml"/><Relationship Id="rId105" Type="http://schemas.openxmlformats.org/officeDocument/2006/relationships/image" Target="../media/image275.png"/><Relationship Id="rId126" Type="http://schemas.openxmlformats.org/officeDocument/2006/relationships/customXml" Target="../ink/ink286.xml"/><Relationship Id="rId147" Type="http://schemas.openxmlformats.org/officeDocument/2006/relationships/image" Target="../media/image296.png"/><Relationship Id="rId168" Type="http://schemas.openxmlformats.org/officeDocument/2006/relationships/customXml" Target="../ink/ink307.xml"/><Relationship Id="rId8" Type="http://schemas.openxmlformats.org/officeDocument/2006/relationships/customXml" Target="../ink/ink227.xml"/><Relationship Id="rId51" Type="http://schemas.openxmlformats.org/officeDocument/2006/relationships/image" Target="../media/image248.png"/><Relationship Id="rId72" Type="http://schemas.openxmlformats.org/officeDocument/2006/relationships/customXml" Target="../ink/ink259.xml"/><Relationship Id="rId93" Type="http://schemas.openxmlformats.org/officeDocument/2006/relationships/image" Target="../media/image269.png"/><Relationship Id="rId98" Type="http://schemas.openxmlformats.org/officeDocument/2006/relationships/customXml" Target="../ink/ink272.xml"/><Relationship Id="rId121" Type="http://schemas.openxmlformats.org/officeDocument/2006/relationships/image" Target="../media/image283.png"/><Relationship Id="rId142" Type="http://schemas.openxmlformats.org/officeDocument/2006/relationships/customXml" Target="../ink/ink294.xml"/><Relationship Id="rId163" Type="http://schemas.openxmlformats.org/officeDocument/2006/relationships/image" Target="../media/image304.png"/><Relationship Id="rId184" Type="http://schemas.openxmlformats.org/officeDocument/2006/relationships/customXml" Target="../ink/ink315.xml"/><Relationship Id="rId189" Type="http://schemas.openxmlformats.org/officeDocument/2006/relationships/image" Target="../media/image317.png"/><Relationship Id="rId3" Type="http://schemas.openxmlformats.org/officeDocument/2006/relationships/image" Target="../media/image224.png"/><Relationship Id="rId214" Type="http://schemas.openxmlformats.org/officeDocument/2006/relationships/customXml" Target="../ink/ink330.xml"/><Relationship Id="rId25" Type="http://schemas.openxmlformats.org/officeDocument/2006/relationships/image" Target="../media/image235.png"/><Relationship Id="rId46" Type="http://schemas.openxmlformats.org/officeDocument/2006/relationships/customXml" Target="../ink/ink246.xml"/><Relationship Id="rId67" Type="http://schemas.openxmlformats.org/officeDocument/2006/relationships/image" Target="../media/image256.png"/><Relationship Id="rId116" Type="http://schemas.openxmlformats.org/officeDocument/2006/relationships/customXml" Target="../ink/ink281.xml"/><Relationship Id="rId137" Type="http://schemas.openxmlformats.org/officeDocument/2006/relationships/image" Target="../media/image291.png"/><Relationship Id="rId158" Type="http://schemas.openxmlformats.org/officeDocument/2006/relationships/customXml" Target="../ink/ink302.xml"/><Relationship Id="rId20" Type="http://schemas.openxmlformats.org/officeDocument/2006/relationships/customXml" Target="../ink/ink233.xml"/><Relationship Id="rId41" Type="http://schemas.openxmlformats.org/officeDocument/2006/relationships/image" Target="../media/image243.png"/><Relationship Id="rId62" Type="http://schemas.openxmlformats.org/officeDocument/2006/relationships/customXml" Target="../ink/ink254.xml"/><Relationship Id="rId83" Type="http://schemas.openxmlformats.org/officeDocument/2006/relationships/image" Target="../media/image264.png"/><Relationship Id="rId88" Type="http://schemas.openxmlformats.org/officeDocument/2006/relationships/customXml" Target="../ink/ink267.xml"/><Relationship Id="rId111" Type="http://schemas.openxmlformats.org/officeDocument/2006/relationships/image" Target="../media/image278.png"/><Relationship Id="rId132" Type="http://schemas.openxmlformats.org/officeDocument/2006/relationships/customXml" Target="../ink/ink289.xml"/><Relationship Id="rId153" Type="http://schemas.openxmlformats.org/officeDocument/2006/relationships/image" Target="../media/image299.png"/><Relationship Id="rId174" Type="http://schemas.openxmlformats.org/officeDocument/2006/relationships/customXml" Target="../ink/ink310.xml"/><Relationship Id="rId179" Type="http://schemas.openxmlformats.org/officeDocument/2006/relationships/image" Target="../media/image312.png"/><Relationship Id="rId195" Type="http://schemas.openxmlformats.org/officeDocument/2006/relationships/image" Target="../media/image320.png"/><Relationship Id="rId209" Type="http://schemas.openxmlformats.org/officeDocument/2006/relationships/image" Target="../media/image327.png"/><Relationship Id="rId190" Type="http://schemas.openxmlformats.org/officeDocument/2006/relationships/customXml" Target="../ink/ink318.xml"/><Relationship Id="rId204" Type="http://schemas.openxmlformats.org/officeDocument/2006/relationships/customXml" Target="../ink/ink325.xml"/><Relationship Id="rId15" Type="http://schemas.openxmlformats.org/officeDocument/2006/relationships/image" Target="../media/image230.png"/><Relationship Id="rId36" Type="http://schemas.openxmlformats.org/officeDocument/2006/relationships/customXml" Target="../ink/ink241.xml"/><Relationship Id="rId57" Type="http://schemas.openxmlformats.org/officeDocument/2006/relationships/image" Target="../media/image251.png"/><Relationship Id="rId106" Type="http://schemas.openxmlformats.org/officeDocument/2006/relationships/customXml" Target="../ink/ink276.xml"/><Relationship Id="rId127" Type="http://schemas.openxmlformats.org/officeDocument/2006/relationships/image" Target="../media/image286.png"/><Relationship Id="rId10" Type="http://schemas.openxmlformats.org/officeDocument/2006/relationships/customXml" Target="../ink/ink228.xml"/><Relationship Id="rId31" Type="http://schemas.openxmlformats.org/officeDocument/2006/relationships/image" Target="../media/image238.png"/><Relationship Id="rId52" Type="http://schemas.openxmlformats.org/officeDocument/2006/relationships/customXml" Target="../ink/ink249.xml"/><Relationship Id="rId73" Type="http://schemas.openxmlformats.org/officeDocument/2006/relationships/image" Target="../media/image259.png"/><Relationship Id="rId78" Type="http://schemas.openxmlformats.org/officeDocument/2006/relationships/customXml" Target="../ink/ink262.xml"/><Relationship Id="rId94" Type="http://schemas.openxmlformats.org/officeDocument/2006/relationships/customXml" Target="../ink/ink270.xml"/><Relationship Id="rId99" Type="http://schemas.openxmlformats.org/officeDocument/2006/relationships/image" Target="../media/image272.png"/><Relationship Id="rId101" Type="http://schemas.openxmlformats.org/officeDocument/2006/relationships/image" Target="../media/image273.png"/><Relationship Id="rId122" Type="http://schemas.openxmlformats.org/officeDocument/2006/relationships/customXml" Target="../ink/ink284.xml"/><Relationship Id="rId143" Type="http://schemas.openxmlformats.org/officeDocument/2006/relationships/image" Target="../media/image294.png"/><Relationship Id="rId148" Type="http://schemas.openxmlformats.org/officeDocument/2006/relationships/customXml" Target="../ink/ink297.xml"/><Relationship Id="rId164" Type="http://schemas.openxmlformats.org/officeDocument/2006/relationships/customXml" Target="../ink/ink305.xml"/><Relationship Id="rId169" Type="http://schemas.openxmlformats.org/officeDocument/2006/relationships/image" Target="../media/image307.png"/><Relationship Id="rId185" Type="http://schemas.openxmlformats.org/officeDocument/2006/relationships/image" Target="../media/image315.png"/><Relationship Id="rId4" Type="http://schemas.openxmlformats.org/officeDocument/2006/relationships/customXml" Target="../ink/ink225.xml"/><Relationship Id="rId9" Type="http://schemas.openxmlformats.org/officeDocument/2006/relationships/image" Target="../media/image227.png"/><Relationship Id="rId180" Type="http://schemas.openxmlformats.org/officeDocument/2006/relationships/customXml" Target="../ink/ink313.xml"/><Relationship Id="rId210" Type="http://schemas.openxmlformats.org/officeDocument/2006/relationships/customXml" Target="../ink/ink328.xml"/><Relationship Id="rId215" Type="http://schemas.openxmlformats.org/officeDocument/2006/relationships/image" Target="../media/image330.png"/><Relationship Id="rId26" Type="http://schemas.openxmlformats.org/officeDocument/2006/relationships/customXml" Target="../ink/ink236.xml"/><Relationship Id="rId47" Type="http://schemas.openxmlformats.org/officeDocument/2006/relationships/image" Target="../media/image246.png"/><Relationship Id="rId68" Type="http://schemas.openxmlformats.org/officeDocument/2006/relationships/customXml" Target="../ink/ink257.xml"/><Relationship Id="rId89" Type="http://schemas.openxmlformats.org/officeDocument/2006/relationships/image" Target="../media/image267.png"/><Relationship Id="rId112" Type="http://schemas.openxmlformats.org/officeDocument/2006/relationships/customXml" Target="../ink/ink279.xml"/><Relationship Id="rId133" Type="http://schemas.openxmlformats.org/officeDocument/2006/relationships/image" Target="../media/image289.png"/><Relationship Id="rId154" Type="http://schemas.openxmlformats.org/officeDocument/2006/relationships/customXml" Target="../ink/ink300.xml"/><Relationship Id="rId175" Type="http://schemas.openxmlformats.org/officeDocument/2006/relationships/image" Target="../media/image310.png"/><Relationship Id="rId196" Type="http://schemas.openxmlformats.org/officeDocument/2006/relationships/customXml" Target="../ink/ink321.xml"/><Relationship Id="rId200" Type="http://schemas.openxmlformats.org/officeDocument/2006/relationships/customXml" Target="../ink/ink323.xml"/><Relationship Id="rId16" Type="http://schemas.openxmlformats.org/officeDocument/2006/relationships/customXml" Target="../ink/ink231.xml"/><Relationship Id="rId37" Type="http://schemas.openxmlformats.org/officeDocument/2006/relationships/image" Target="../media/image241.png"/><Relationship Id="rId58" Type="http://schemas.openxmlformats.org/officeDocument/2006/relationships/customXml" Target="../ink/ink252.xml"/><Relationship Id="rId79" Type="http://schemas.openxmlformats.org/officeDocument/2006/relationships/image" Target="../media/image262.png"/><Relationship Id="rId102" Type="http://schemas.openxmlformats.org/officeDocument/2006/relationships/customXml" Target="../ink/ink274.xml"/><Relationship Id="rId123" Type="http://schemas.openxmlformats.org/officeDocument/2006/relationships/image" Target="../media/image284.png"/><Relationship Id="rId144" Type="http://schemas.openxmlformats.org/officeDocument/2006/relationships/customXml" Target="../ink/ink295.xml"/><Relationship Id="rId90" Type="http://schemas.openxmlformats.org/officeDocument/2006/relationships/customXml" Target="../ink/ink268.xml"/><Relationship Id="rId165" Type="http://schemas.openxmlformats.org/officeDocument/2006/relationships/image" Target="../media/image305.png"/><Relationship Id="rId186" Type="http://schemas.openxmlformats.org/officeDocument/2006/relationships/customXml" Target="../ink/ink316.xml"/><Relationship Id="rId211" Type="http://schemas.openxmlformats.org/officeDocument/2006/relationships/image" Target="../media/image328.png"/><Relationship Id="rId27" Type="http://schemas.openxmlformats.org/officeDocument/2006/relationships/image" Target="../media/image236.png"/><Relationship Id="rId48" Type="http://schemas.openxmlformats.org/officeDocument/2006/relationships/customXml" Target="../ink/ink247.xml"/><Relationship Id="rId69" Type="http://schemas.openxmlformats.org/officeDocument/2006/relationships/image" Target="../media/image257.png"/><Relationship Id="rId113" Type="http://schemas.openxmlformats.org/officeDocument/2006/relationships/image" Target="../media/image279.png"/><Relationship Id="rId134" Type="http://schemas.openxmlformats.org/officeDocument/2006/relationships/customXml" Target="../ink/ink290.xml"/><Relationship Id="rId80" Type="http://schemas.openxmlformats.org/officeDocument/2006/relationships/customXml" Target="../ink/ink263.xml"/><Relationship Id="rId155" Type="http://schemas.openxmlformats.org/officeDocument/2006/relationships/image" Target="../media/image300.png"/><Relationship Id="rId176" Type="http://schemas.openxmlformats.org/officeDocument/2006/relationships/customXml" Target="../ink/ink311.xml"/><Relationship Id="rId197" Type="http://schemas.openxmlformats.org/officeDocument/2006/relationships/image" Target="../media/image321.png"/><Relationship Id="rId201" Type="http://schemas.openxmlformats.org/officeDocument/2006/relationships/image" Target="../media/image323.png"/><Relationship Id="rId17" Type="http://schemas.openxmlformats.org/officeDocument/2006/relationships/image" Target="../media/image231.png"/><Relationship Id="rId38" Type="http://schemas.openxmlformats.org/officeDocument/2006/relationships/customXml" Target="../ink/ink242.xml"/><Relationship Id="rId59" Type="http://schemas.openxmlformats.org/officeDocument/2006/relationships/image" Target="../media/image252.png"/><Relationship Id="rId103" Type="http://schemas.openxmlformats.org/officeDocument/2006/relationships/image" Target="../media/image274.png"/><Relationship Id="rId124" Type="http://schemas.openxmlformats.org/officeDocument/2006/relationships/customXml" Target="../ink/ink285.xml"/><Relationship Id="rId70" Type="http://schemas.openxmlformats.org/officeDocument/2006/relationships/customXml" Target="../ink/ink258.xml"/><Relationship Id="rId91" Type="http://schemas.openxmlformats.org/officeDocument/2006/relationships/image" Target="../media/image268.png"/><Relationship Id="rId145" Type="http://schemas.openxmlformats.org/officeDocument/2006/relationships/image" Target="../media/image295.png"/><Relationship Id="rId166" Type="http://schemas.openxmlformats.org/officeDocument/2006/relationships/customXml" Target="../ink/ink306.xml"/><Relationship Id="rId187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29.xml"/><Relationship Id="rId28" Type="http://schemas.openxmlformats.org/officeDocument/2006/relationships/customXml" Target="../ink/ink237.xml"/><Relationship Id="rId49" Type="http://schemas.openxmlformats.org/officeDocument/2006/relationships/image" Target="../media/image247.png"/><Relationship Id="rId114" Type="http://schemas.openxmlformats.org/officeDocument/2006/relationships/customXml" Target="../ink/ink280.xml"/><Relationship Id="rId60" Type="http://schemas.openxmlformats.org/officeDocument/2006/relationships/customXml" Target="../ink/ink253.xml"/><Relationship Id="rId81" Type="http://schemas.openxmlformats.org/officeDocument/2006/relationships/image" Target="../media/image263.png"/><Relationship Id="rId135" Type="http://schemas.openxmlformats.org/officeDocument/2006/relationships/image" Target="../media/image290.png"/><Relationship Id="rId156" Type="http://schemas.openxmlformats.org/officeDocument/2006/relationships/customXml" Target="../ink/ink301.xml"/><Relationship Id="rId177" Type="http://schemas.openxmlformats.org/officeDocument/2006/relationships/image" Target="../media/image311.png"/><Relationship Id="rId198" Type="http://schemas.openxmlformats.org/officeDocument/2006/relationships/customXml" Target="../ink/ink322.xml"/><Relationship Id="rId202" Type="http://schemas.openxmlformats.org/officeDocument/2006/relationships/customXml" Target="../ink/ink324.xml"/><Relationship Id="rId18" Type="http://schemas.openxmlformats.org/officeDocument/2006/relationships/customXml" Target="../ink/ink232.xml"/><Relationship Id="rId39" Type="http://schemas.openxmlformats.org/officeDocument/2006/relationships/image" Target="../media/image242.png"/><Relationship Id="rId50" Type="http://schemas.openxmlformats.org/officeDocument/2006/relationships/customXml" Target="../ink/ink248.xml"/><Relationship Id="rId104" Type="http://schemas.openxmlformats.org/officeDocument/2006/relationships/customXml" Target="../ink/ink275.xml"/><Relationship Id="rId125" Type="http://schemas.openxmlformats.org/officeDocument/2006/relationships/image" Target="../media/image285.png"/><Relationship Id="rId146" Type="http://schemas.openxmlformats.org/officeDocument/2006/relationships/customXml" Target="../ink/ink296.xml"/><Relationship Id="rId167" Type="http://schemas.openxmlformats.org/officeDocument/2006/relationships/image" Target="../media/image306.png"/><Relationship Id="rId188" Type="http://schemas.openxmlformats.org/officeDocument/2006/relationships/customXml" Target="../ink/ink317.xml"/><Relationship Id="rId71" Type="http://schemas.openxmlformats.org/officeDocument/2006/relationships/image" Target="../media/image258.png"/><Relationship Id="rId92" Type="http://schemas.openxmlformats.org/officeDocument/2006/relationships/customXml" Target="../ink/ink269.xml"/><Relationship Id="rId213" Type="http://schemas.openxmlformats.org/officeDocument/2006/relationships/image" Target="../media/image329.png"/><Relationship Id="rId2" Type="http://schemas.openxmlformats.org/officeDocument/2006/relationships/customXml" Target="../ink/ink224.xml"/><Relationship Id="rId29" Type="http://schemas.openxmlformats.org/officeDocument/2006/relationships/image" Target="../media/image237.png"/><Relationship Id="rId40" Type="http://schemas.openxmlformats.org/officeDocument/2006/relationships/customXml" Target="../ink/ink243.xml"/><Relationship Id="rId115" Type="http://schemas.openxmlformats.org/officeDocument/2006/relationships/image" Target="../media/image280.png"/><Relationship Id="rId136" Type="http://schemas.openxmlformats.org/officeDocument/2006/relationships/customXml" Target="../ink/ink291.xml"/><Relationship Id="rId157" Type="http://schemas.openxmlformats.org/officeDocument/2006/relationships/image" Target="../media/image301.png"/><Relationship Id="rId178" Type="http://schemas.openxmlformats.org/officeDocument/2006/relationships/customXml" Target="../ink/ink312.xml"/><Relationship Id="rId61" Type="http://schemas.openxmlformats.org/officeDocument/2006/relationships/image" Target="../media/image253.png"/><Relationship Id="rId82" Type="http://schemas.openxmlformats.org/officeDocument/2006/relationships/customXml" Target="../ink/ink264.xml"/><Relationship Id="rId199" Type="http://schemas.openxmlformats.org/officeDocument/2006/relationships/image" Target="../media/image322.png"/><Relationship Id="rId203" Type="http://schemas.openxmlformats.org/officeDocument/2006/relationships/image" Target="../media/image32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8.png"/><Relationship Id="rId299" Type="http://schemas.openxmlformats.org/officeDocument/2006/relationships/image" Target="../media/image479.png"/><Relationship Id="rId21" Type="http://schemas.openxmlformats.org/officeDocument/2006/relationships/image" Target="../media/image340.png"/><Relationship Id="rId63" Type="http://schemas.openxmlformats.org/officeDocument/2006/relationships/image" Target="../media/image361.png"/><Relationship Id="rId159" Type="http://schemas.openxmlformats.org/officeDocument/2006/relationships/image" Target="../media/image409.png"/><Relationship Id="rId324" Type="http://schemas.openxmlformats.org/officeDocument/2006/relationships/customXml" Target="../ink/ink492.xml"/><Relationship Id="rId366" Type="http://schemas.openxmlformats.org/officeDocument/2006/relationships/customXml" Target="../ink/ink513.xml"/><Relationship Id="rId170" Type="http://schemas.openxmlformats.org/officeDocument/2006/relationships/customXml" Target="../ink/ink415.xml"/><Relationship Id="rId226" Type="http://schemas.openxmlformats.org/officeDocument/2006/relationships/customXml" Target="../ink/ink443.xml"/><Relationship Id="rId268" Type="http://schemas.openxmlformats.org/officeDocument/2006/relationships/customXml" Target="../ink/ink464.xml"/><Relationship Id="rId32" Type="http://schemas.openxmlformats.org/officeDocument/2006/relationships/customXml" Target="../ink/ink346.xml"/><Relationship Id="rId74" Type="http://schemas.openxmlformats.org/officeDocument/2006/relationships/customXml" Target="../ink/ink367.xml"/><Relationship Id="rId128" Type="http://schemas.openxmlformats.org/officeDocument/2006/relationships/customXml" Target="../ink/ink394.xml"/><Relationship Id="rId335" Type="http://schemas.openxmlformats.org/officeDocument/2006/relationships/image" Target="../media/image497.png"/><Relationship Id="rId377" Type="http://schemas.openxmlformats.org/officeDocument/2006/relationships/image" Target="../media/image518.png"/><Relationship Id="rId5" Type="http://schemas.openxmlformats.org/officeDocument/2006/relationships/image" Target="../media/image332.png"/><Relationship Id="rId181" Type="http://schemas.openxmlformats.org/officeDocument/2006/relationships/image" Target="../media/image420.png"/><Relationship Id="rId237" Type="http://schemas.openxmlformats.org/officeDocument/2006/relationships/image" Target="../media/image448.png"/><Relationship Id="rId279" Type="http://schemas.openxmlformats.org/officeDocument/2006/relationships/image" Target="../media/image469.png"/><Relationship Id="rId43" Type="http://schemas.openxmlformats.org/officeDocument/2006/relationships/image" Target="../media/image351.png"/><Relationship Id="rId139" Type="http://schemas.openxmlformats.org/officeDocument/2006/relationships/image" Target="../media/image399.png"/><Relationship Id="rId290" Type="http://schemas.openxmlformats.org/officeDocument/2006/relationships/customXml" Target="../ink/ink475.xml"/><Relationship Id="rId304" Type="http://schemas.openxmlformats.org/officeDocument/2006/relationships/customXml" Target="../ink/ink482.xml"/><Relationship Id="rId346" Type="http://schemas.openxmlformats.org/officeDocument/2006/relationships/customXml" Target="../ink/ink503.xml"/><Relationship Id="rId85" Type="http://schemas.openxmlformats.org/officeDocument/2006/relationships/image" Target="../media/image372.png"/><Relationship Id="rId150" Type="http://schemas.openxmlformats.org/officeDocument/2006/relationships/customXml" Target="../ink/ink405.xml"/><Relationship Id="rId192" Type="http://schemas.openxmlformats.org/officeDocument/2006/relationships/customXml" Target="../ink/ink426.xml"/><Relationship Id="rId206" Type="http://schemas.openxmlformats.org/officeDocument/2006/relationships/customXml" Target="../ink/ink433.xml"/><Relationship Id="rId248" Type="http://schemas.openxmlformats.org/officeDocument/2006/relationships/customXml" Target="../ink/ink454.xml"/><Relationship Id="rId12" Type="http://schemas.openxmlformats.org/officeDocument/2006/relationships/customXml" Target="../ink/ink336.xml"/><Relationship Id="rId108" Type="http://schemas.openxmlformats.org/officeDocument/2006/relationships/customXml" Target="../ink/ink384.xml"/><Relationship Id="rId315" Type="http://schemas.openxmlformats.org/officeDocument/2006/relationships/image" Target="../media/image487.png"/><Relationship Id="rId357" Type="http://schemas.openxmlformats.org/officeDocument/2006/relationships/image" Target="../media/image508.png"/><Relationship Id="rId54" Type="http://schemas.openxmlformats.org/officeDocument/2006/relationships/customXml" Target="../ink/ink357.xml"/><Relationship Id="rId96" Type="http://schemas.openxmlformats.org/officeDocument/2006/relationships/customXml" Target="../ink/ink378.xml"/><Relationship Id="rId161" Type="http://schemas.openxmlformats.org/officeDocument/2006/relationships/image" Target="../media/image410.png"/><Relationship Id="rId217" Type="http://schemas.openxmlformats.org/officeDocument/2006/relationships/image" Target="../media/image438.png"/><Relationship Id="rId259" Type="http://schemas.openxmlformats.org/officeDocument/2006/relationships/image" Target="../media/image459.png"/><Relationship Id="rId23" Type="http://schemas.openxmlformats.org/officeDocument/2006/relationships/image" Target="../media/image341.png"/><Relationship Id="rId119" Type="http://schemas.openxmlformats.org/officeDocument/2006/relationships/image" Target="../media/image389.png"/><Relationship Id="rId270" Type="http://schemas.openxmlformats.org/officeDocument/2006/relationships/customXml" Target="../ink/ink465.xml"/><Relationship Id="rId326" Type="http://schemas.openxmlformats.org/officeDocument/2006/relationships/customXml" Target="../ink/ink493.xml"/><Relationship Id="rId65" Type="http://schemas.openxmlformats.org/officeDocument/2006/relationships/image" Target="../media/image362.png"/><Relationship Id="rId130" Type="http://schemas.openxmlformats.org/officeDocument/2006/relationships/customXml" Target="../ink/ink395.xml"/><Relationship Id="rId368" Type="http://schemas.openxmlformats.org/officeDocument/2006/relationships/customXml" Target="../ink/ink514.xml"/><Relationship Id="rId172" Type="http://schemas.openxmlformats.org/officeDocument/2006/relationships/customXml" Target="../ink/ink416.xml"/><Relationship Id="rId228" Type="http://schemas.openxmlformats.org/officeDocument/2006/relationships/customXml" Target="../ink/ink444.xml"/><Relationship Id="rId281" Type="http://schemas.openxmlformats.org/officeDocument/2006/relationships/image" Target="../media/image470.png"/><Relationship Id="rId337" Type="http://schemas.openxmlformats.org/officeDocument/2006/relationships/image" Target="../media/image498.png"/><Relationship Id="rId34" Type="http://schemas.openxmlformats.org/officeDocument/2006/relationships/customXml" Target="../ink/ink347.xml"/><Relationship Id="rId76" Type="http://schemas.openxmlformats.org/officeDocument/2006/relationships/customXml" Target="../ink/ink368.xml"/><Relationship Id="rId141" Type="http://schemas.openxmlformats.org/officeDocument/2006/relationships/image" Target="../media/image400.png"/><Relationship Id="rId379" Type="http://schemas.openxmlformats.org/officeDocument/2006/relationships/image" Target="../media/image519.png"/><Relationship Id="rId7" Type="http://schemas.openxmlformats.org/officeDocument/2006/relationships/image" Target="../media/image333.png"/><Relationship Id="rId183" Type="http://schemas.openxmlformats.org/officeDocument/2006/relationships/image" Target="../media/image421.png"/><Relationship Id="rId239" Type="http://schemas.openxmlformats.org/officeDocument/2006/relationships/image" Target="../media/image449.png"/><Relationship Id="rId250" Type="http://schemas.openxmlformats.org/officeDocument/2006/relationships/customXml" Target="../ink/ink455.xml"/><Relationship Id="rId292" Type="http://schemas.openxmlformats.org/officeDocument/2006/relationships/customXml" Target="../ink/ink476.xml"/><Relationship Id="rId306" Type="http://schemas.openxmlformats.org/officeDocument/2006/relationships/customXml" Target="../ink/ink483.xml"/><Relationship Id="rId45" Type="http://schemas.openxmlformats.org/officeDocument/2006/relationships/image" Target="../media/image352.png"/><Relationship Id="rId87" Type="http://schemas.openxmlformats.org/officeDocument/2006/relationships/image" Target="../media/image373.png"/><Relationship Id="rId110" Type="http://schemas.openxmlformats.org/officeDocument/2006/relationships/customXml" Target="../ink/ink385.xml"/><Relationship Id="rId348" Type="http://schemas.openxmlformats.org/officeDocument/2006/relationships/customXml" Target="../ink/ink504.xml"/><Relationship Id="rId152" Type="http://schemas.openxmlformats.org/officeDocument/2006/relationships/customXml" Target="../ink/ink406.xml"/><Relationship Id="rId194" Type="http://schemas.openxmlformats.org/officeDocument/2006/relationships/customXml" Target="../ink/ink427.xml"/><Relationship Id="rId208" Type="http://schemas.openxmlformats.org/officeDocument/2006/relationships/customXml" Target="../ink/ink434.xml"/><Relationship Id="rId261" Type="http://schemas.openxmlformats.org/officeDocument/2006/relationships/image" Target="../media/image460.png"/><Relationship Id="rId14" Type="http://schemas.openxmlformats.org/officeDocument/2006/relationships/customXml" Target="../ink/ink337.xml"/><Relationship Id="rId56" Type="http://schemas.openxmlformats.org/officeDocument/2006/relationships/customXml" Target="../ink/ink358.xml"/><Relationship Id="rId317" Type="http://schemas.openxmlformats.org/officeDocument/2006/relationships/image" Target="../media/image488.png"/><Relationship Id="rId359" Type="http://schemas.openxmlformats.org/officeDocument/2006/relationships/image" Target="../media/image509.png"/><Relationship Id="rId98" Type="http://schemas.openxmlformats.org/officeDocument/2006/relationships/customXml" Target="../ink/ink379.xml"/><Relationship Id="rId121" Type="http://schemas.openxmlformats.org/officeDocument/2006/relationships/image" Target="../media/image390.png"/><Relationship Id="rId163" Type="http://schemas.openxmlformats.org/officeDocument/2006/relationships/image" Target="../media/image411.png"/><Relationship Id="rId219" Type="http://schemas.openxmlformats.org/officeDocument/2006/relationships/image" Target="../media/image439.png"/><Relationship Id="rId370" Type="http://schemas.openxmlformats.org/officeDocument/2006/relationships/customXml" Target="../ink/ink515.xml"/><Relationship Id="rId230" Type="http://schemas.openxmlformats.org/officeDocument/2006/relationships/customXml" Target="../ink/ink445.xml"/><Relationship Id="rId25" Type="http://schemas.openxmlformats.org/officeDocument/2006/relationships/image" Target="../media/image342.png"/><Relationship Id="rId67" Type="http://schemas.openxmlformats.org/officeDocument/2006/relationships/image" Target="../media/image363.png"/><Relationship Id="rId272" Type="http://schemas.openxmlformats.org/officeDocument/2006/relationships/customXml" Target="../ink/ink466.xml"/><Relationship Id="rId328" Type="http://schemas.openxmlformats.org/officeDocument/2006/relationships/customXml" Target="../ink/ink494.xml"/><Relationship Id="rId132" Type="http://schemas.openxmlformats.org/officeDocument/2006/relationships/customXml" Target="../ink/ink396.xml"/><Relationship Id="rId174" Type="http://schemas.openxmlformats.org/officeDocument/2006/relationships/customXml" Target="../ink/ink417.xml"/><Relationship Id="rId241" Type="http://schemas.openxmlformats.org/officeDocument/2006/relationships/image" Target="../media/image450.png"/><Relationship Id="rId36" Type="http://schemas.openxmlformats.org/officeDocument/2006/relationships/customXml" Target="../ink/ink348.xml"/><Relationship Id="rId283" Type="http://schemas.openxmlformats.org/officeDocument/2006/relationships/image" Target="../media/image471.png"/><Relationship Id="rId339" Type="http://schemas.openxmlformats.org/officeDocument/2006/relationships/image" Target="../media/image499.png"/><Relationship Id="rId78" Type="http://schemas.openxmlformats.org/officeDocument/2006/relationships/customXml" Target="../ink/ink369.xml"/><Relationship Id="rId101" Type="http://schemas.openxmlformats.org/officeDocument/2006/relationships/image" Target="../media/image380.png"/><Relationship Id="rId143" Type="http://schemas.openxmlformats.org/officeDocument/2006/relationships/image" Target="../media/image401.png"/><Relationship Id="rId185" Type="http://schemas.openxmlformats.org/officeDocument/2006/relationships/image" Target="../media/image422.png"/><Relationship Id="rId350" Type="http://schemas.openxmlformats.org/officeDocument/2006/relationships/customXml" Target="../ink/ink505.xml"/><Relationship Id="rId9" Type="http://schemas.openxmlformats.org/officeDocument/2006/relationships/image" Target="../media/image334.png"/><Relationship Id="rId210" Type="http://schemas.openxmlformats.org/officeDocument/2006/relationships/customXml" Target="../ink/ink435.xml"/><Relationship Id="rId26" Type="http://schemas.openxmlformats.org/officeDocument/2006/relationships/customXml" Target="../ink/ink343.xml"/><Relationship Id="rId231" Type="http://schemas.openxmlformats.org/officeDocument/2006/relationships/image" Target="../media/image445.png"/><Relationship Id="rId252" Type="http://schemas.openxmlformats.org/officeDocument/2006/relationships/customXml" Target="../ink/ink456.xml"/><Relationship Id="rId273" Type="http://schemas.openxmlformats.org/officeDocument/2006/relationships/image" Target="../media/image466.png"/><Relationship Id="rId294" Type="http://schemas.openxmlformats.org/officeDocument/2006/relationships/customXml" Target="../ink/ink477.xml"/><Relationship Id="rId308" Type="http://schemas.openxmlformats.org/officeDocument/2006/relationships/customXml" Target="../ink/ink484.xml"/><Relationship Id="rId329" Type="http://schemas.openxmlformats.org/officeDocument/2006/relationships/image" Target="../media/image494.png"/><Relationship Id="rId47" Type="http://schemas.openxmlformats.org/officeDocument/2006/relationships/image" Target="../media/image353.png"/><Relationship Id="rId68" Type="http://schemas.openxmlformats.org/officeDocument/2006/relationships/customXml" Target="../ink/ink364.xml"/><Relationship Id="rId89" Type="http://schemas.openxmlformats.org/officeDocument/2006/relationships/image" Target="../media/image374.png"/><Relationship Id="rId112" Type="http://schemas.openxmlformats.org/officeDocument/2006/relationships/customXml" Target="../ink/ink386.xml"/><Relationship Id="rId133" Type="http://schemas.openxmlformats.org/officeDocument/2006/relationships/image" Target="../media/image396.png"/><Relationship Id="rId154" Type="http://schemas.openxmlformats.org/officeDocument/2006/relationships/customXml" Target="../ink/ink407.xml"/><Relationship Id="rId175" Type="http://schemas.openxmlformats.org/officeDocument/2006/relationships/image" Target="../media/image417.png"/><Relationship Id="rId340" Type="http://schemas.openxmlformats.org/officeDocument/2006/relationships/customXml" Target="../ink/ink500.xml"/><Relationship Id="rId361" Type="http://schemas.openxmlformats.org/officeDocument/2006/relationships/image" Target="../media/image510.png"/><Relationship Id="rId196" Type="http://schemas.openxmlformats.org/officeDocument/2006/relationships/customXml" Target="../ink/ink428.xml"/><Relationship Id="rId200" Type="http://schemas.openxmlformats.org/officeDocument/2006/relationships/customXml" Target="../ink/ink430.xml"/><Relationship Id="rId16" Type="http://schemas.openxmlformats.org/officeDocument/2006/relationships/customXml" Target="../ink/ink338.xml"/><Relationship Id="rId221" Type="http://schemas.openxmlformats.org/officeDocument/2006/relationships/image" Target="../media/image440.png"/><Relationship Id="rId242" Type="http://schemas.openxmlformats.org/officeDocument/2006/relationships/customXml" Target="../ink/ink451.xml"/><Relationship Id="rId263" Type="http://schemas.openxmlformats.org/officeDocument/2006/relationships/image" Target="../media/image461.png"/><Relationship Id="rId284" Type="http://schemas.openxmlformats.org/officeDocument/2006/relationships/customXml" Target="../ink/ink472.xml"/><Relationship Id="rId319" Type="http://schemas.openxmlformats.org/officeDocument/2006/relationships/image" Target="../media/image489.png"/><Relationship Id="rId37" Type="http://schemas.openxmlformats.org/officeDocument/2006/relationships/image" Target="../media/image348.png"/><Relationship Id="rId58" Type="http://schemas.openxmlformats.org/officeDocument/2006/relationships/customXml" Target="../ink/ink359.xml"/><Relationship Id="rId79" Type="http://schemas.openxmlformats.org/officeDocument/2006/relationships/image" Target="../media/image369.png"/><Relationship Id="rId102" Type="http://schemas.openxmlformats.org/officeDocument/2006/relationships/customXml" Target="../ink/ink381.xml"/><Relationship Id="rId123" Type="http://schemas.openxmlformats.org/officeDocument/2006/relationships/image" Target="../media/image391.png"/><Relationship Id="rId144" Type="http://schemas.openxmlformats.org/officeDocument/2006/relationships/customXml" Target="../ink/ink402.xml"/><Relationship Id="rId330" Type="http://schemas.openxmlformats.org/officeDocument/2006/relationships/customXml" Target="../ink/ink495.xml"/><Relationship Id="rId90" Type="http://schemas.openxmlformats.org/officeDocument/2006/relationships/customXml" Target="../ink/ink375.xml"/><Relationship Id="rId165" Type="http://schemas.openxmlformats.org/officeDocument/2006/relationships/image" Target="../media/image412.png"/><Relationship Id="rId186" Type="http://schemas.openxmlformats.org/officeDocument/2006/relationships/customXml" Target="../ink/ink423.xml"/><Relationship Id="rId351" Type="http://schemas.openxmlformats.org/officeDocument/2006/relationships/image" Target="../media/image505.png"/><Relationship Id="rId372" Type="http://schemas.openxmlformats.org/officeDocument/2006/relationships/customXml" Target="../ink/ink516.xml"/><Relationship Id="rId211" Type="http://schemas.openxmlformats.org/officeDocument/2006/relationships/image" Target="../media/image435.png"/><Relationship Id="rId232" Type="http://schemas.openxmlformats.org/officeDocument/2006/relationships/customXml" Target="../ink/ink446.xml"/><Relationship Id="rId253" Type="http://schemas.openxmlformats.org/officeDocument/2006/relationships/image" Target="../media/image456.png"/><Relationship Id="rId274" Type="http://schemas.openxmlformats.org/officeDocument/2006/relationships/customXml" Target="../ink/ink467.xml"/><Relationship Id="rId295" Type="http://schemas.openxmlformats.org/officeDocument/2006/relationships/image" Target="../media/image477.png"/><Relationship Id="rId309" Type="http://schemas.openxmlformats.org/officeDocument/2006/relationships/image" Target="../media/image484.png"/><Relationship Id="rId27" Type="http://schemas.openxmlformats.org/officeDocument/2006/relationships/image" Target="../media/image343.png"/><Relationship Id="rId48" Type="http://schemas.openxmlformats.org/officeDocument/2006/relationships/customXml" Target="../ink/ink354.xml"/><Relationship Id="rId69" Type="http://schemas.openxmlformats.org/officeDocument/2006/relationships/image" Target="../media/image364.png"/><Relationship Id="rId113" Type="http://schemas.openxmlformats.org/officeDocument/2006/relationships/image" Target="../media/image386.png"/><Relationship Id="rId134" Type="http://schemas.openxmlformats.org/officeDocument/2006/relationships/customXml" Target="../ink/ink397.xml"/><Relationship Id="rId320" Type="http://schemas.openxmlformats.org/officeDocument/2006/relationships/customXml" Target="../ink/ink490.xml"/><Relationship Id="rId80" Type="http://schemas.openxmlformats.org/officeDocument/2006/relationships/customXml" Target="../ink/ink370.xml"/><Relationship Id="rId155" Type="http://schemas.openxmlformats.org/officeDocument/2006/relationships/image" Target="../media/image407.png"/><Relationship Id="rId176" Type="http://schemas.openxmlformats.org/officeDocument/2006/relationships/customXml" Target="../ink/ink418.xml"/><Relationship Id="rId197" Type="http://schemas.openxmlformats.org/officeDocument/2006/relationships/image" Target="../media/image428.png"/><Relationship Id="rId341" Type="http://schemas.openxmlformats.org/officeDocument/2006/relationships/image" Target="../media/image500.png"/><Relationship Id="rId362" Type="http://schemas.openxmlformats.org/officeDocument/2006/relationships/customXml" Target="../ink/ink511.xml"/><Relationship Id="rId201" Type="http://schemas.openxmlformats.org/officeDocument/2006/relationships/image" Target="../media/image430.png"/><Relationship Id="rId222" Type="http://schemas.openxmlformats.org/officeDocument/2006/relationships/customXml" Target="../ink/ink441.xml"/><Relationship Id="rId243" Type="http://schemas.openxmlformats.org/officeDocument/2006/relationships/image" Target="../media/image451.png"/><Relationship Id="rId264" Type="http://schemas.openxmlformats.org/officeDocument/2006/relationships/customXml" Target="../ink/ink462.xml"/><Relationship Id="rId285" Type="http://schemas.openxmlformats.org/officeDocument/2006/relationships/image" Target="../media/image472.png"/><Relationship Id="rId17" Type="http://schemas.openxmlformats.org/officeDocument/2006/relationships/image" Target="../media/image338.png"/><Relationship Id="rId38" Type="http://schemas.openxmlformats.org/officeDocument/2006/relationships/customXml" Target="../ink/ink349.xml"/><Relationship Id="rId59" Type="http://schemas.openxmlformats.org/officeDocument/2006/relationships/image" Target="../media/image359.png"/><Relationship Id="rId103" Type="http://schemas.openxmlformats.org/officeDocument/2006/relationships/image" Target="../media/image381.png"/><Relationship Id="rId124" Type="http://schemas.openxmlformats.org/officeDocument/2006/relationships/customXml" Target="../ink/ink392.xml"/><Relationship Id="rId310" Type="http://schemas.openxmlformats.org/officeDocument/2006/relationships/customXml" Target="../ink/ink485.xml"/><Relationship Id="rId70" Type="http://schemas.openxmlformats.org/officeDocument/2006/relationships/customXml" Target="../ink/ink365.xml"/><Relationship Id="rId91" Type="http://schemas.openxmlformats.org/officeDocument/2006/relationships/image" Target="../media/image375.png"/><Relationship Id="rId145" Type="http://schemas.openxmlformats.org/officeDocument/2006/relationships/image" Target="../media/image402.png"/><Relationship Id="rId166" Type="http://schemas.openxmlformats.org/officeDocument/2006/relationships/customXml" Target="../ink/ink413.xml"/><Relationship Id="rId187" Type="http://schemas.openxmlformats.org/officeDocument/2006/relationships/image" Target="../media/image423.png"/><Relationship Id="rId331" Type="http://schemas.openxmlformats.org/officeDocument/2006/relationships/image" Target="../media/image495.png"/><Relationship Id="rId352" Type="http://schemas.openxmlformats.org/officeDocument/2006/relationships/customXml" Target="../ink/ink506.xml"/><Relationship Id="rId373" Type="http://schemas.openxmlformats.org/officeDocument/2006/relationships/image" Target="../media/image51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36.xml"/><Relationship Id="rId233" Type="http://schemas.openxmlformats.org/officeDocument/2006/relationships/image" Target="../media/image446.png"/><Relationship Id="rId254" Type="http://schemas.openxmlformats.org/officeDocument/2006/relationships/customXml" Target="../ink/ink457.xml"/><Relationship Id="rId28" Type="http://schemas.openxmlformats.org/officeDocument/2006/relationships/customXml" Target="../ink/ink344.xml"/><Relationship Id="rId49" Type="http://schemas.openxmlformats.org/officeDocument/2006/relationships/image" Target="../media/image354.png"/><Relationship Id="rId114" Type="http://schemas.openxmlformats.org/officeDocument/2006/relationships/customXml" Target="../ink/ink387.xml"/><Relationship Id="rId275" Type="http://schemas.openxmlformats.org/officeDocument/2006/relationships/image" Target="../media/image467.png"/><Relationship Id="rId296" Type="http://schemas.openxmlformats.org/officeDocument/2006/relationships/customXml" Target="../ink/ink478.xml"/><Relationship Id="rId300" Type="http://schemas.openxmlformats.org/officeDocument/2006/relationships/customXml" Target="../ink/ink480.xml"/><Relationship Id="rId60" Type="http://schemas.openxmlformats.org/officeDocument/2006/relationships/customXml" Target="../ink/ink360.xml"/><Relationship Id="rId81" Type="http://schemas.openxmlformats.org/officeDocument/2006/relationships/image" Target="../media/image370.png"/><Relationship Id="rId135" Type="http://schemas.openxmlformats.org/officeDocument/2006/relationships/image" Target="../media/image397.png"/><Relationship Id="rId156" Type="http://schemas.openxmlformats.org/officeDocument/2006/relationships/customXml" Target="../ink/ink408.xml"/><Relationship Id="rId177" Type="http://schemas.openxmlformats.org/officeDocument/2006/relationships/image" Target="../media/image418.png"/><Relationship Id="rId198" Type="http://schemas.openxmlformats.org/officeDocument/2006/relationships/customXml" Target="../ink/ink429.xml"/><Relationship Id="rId321" Type="http://schemas.openxmlformats.org/officeDocument/2006/relationships/image" Target="../media/image490.png"/><Relationship Id="rId342" Type="http://schemas.openxmlformats.org/officeDocument/2006/relationships/customXml" Target="../ink/ink501.xml"/><Relationship Id="rId363" Type="http://schemas.openxmlformats.org/officeDocument/2006/relationships/image" Target="../media/image511.png"/><Relationship Id="rId202" Type="http://schemas.openxmlformats.org/officeDocument/2006/relationships/customXml" Target="../ink/ink431.xml"/><Relationship Id="rId223" Type="http://schemas.openxmlformats.org/officeDocument/2006/relationships/image" Target="../media/image441.png"/><Relationship Id="rId244" Type="http://schemas.openxmlformats.org/officeDocument/2006/relationships/customXml" Target="../ink/ink452.xml"/><Relationship Id="rId18" Type="http://schemas.openxmlformats.org/officeDocument/2006/relationships/customXml" Target="../ink/ink339.xml"/><Relationship Id="rId39" Type="http://schemas.openxmlformats.org/officeDocument/2006/relationships/image" Target="../media/image349.png"/><Relationship Id="rId265" Type="http://schemas.openxmlformats.org/officeDocument/2006/relationships/image" Target="../media/image462.png"/><Relationship Id="rId286" Type="http://schemas.openxmlformats.org/officeDocument/2006/relationships/customXml" Target="../ink/ink473.xml"/><Relationship Id="rId50" Type="http://schemas.openxmlformats.org/officeDocument/2006/relationships/customXml" Target="../ink/ink355.xml"/><Relationship Id="rId104" Type="http://schemas.openxmlformats.org/officeDocument/2006/relationships/customXml" Target="../ink/ink382.xml"/><Relationship Id="rId125" Type="http://schemas.openxmlformats.org/officeDocument/2006/relationships/image" Target="../media/image392.png"/><Relationship Id="rId146" Type="http://schemas.openxmlformats.org/officeDocument/2006/relationships/customXml" Target="../ink/ink403.xml"/><Relationship Id="rId167" Type="http://schemas.openxmlformats.org/officeDocument/2006/relationships/image" Target="../media/image413.png"/><Relationship Id="rId188" Type="http://schemas.openxmlformats.org/officeDocument/2006/relationships/customXml" Target="../ink/ink424.xml"/><Relationship Id="rId311" Type="http://schemas.openxmlformats.org/officeDocument/2006/relationships/image" Target="../media/image485.png"/><Relationship Id="rId332" Type="http://schemas.openxmlformats.org/officeDocument/2006/relationships/customXml" Target="../ink/ink496.xml"/><Relationship Id="rId353" Type="http://schemas.openxmlformats.org/officeDocument/2006/relationships/image" Target="../media/image506.png"/><Relationship Id="rId374" Type="http://schemas.openxmlformats.org/officeDocument/2006/relationships/customXml" Target="../ink/ink517.xml"/><Relationship Id="rId71" Type="http://schemas.openxmlformats.org/officeDocument/2006/relationships/image" Target="../media/image365.png"/><Relationship Id="rId92" Type="http://schemas.openxmlformats.org/officeDocument/2006/relationships/customXml" Target="../ink/ink376.xml"/><Relationship Id="rId213" Type="http://schemas.openxmlformats.org/officeDocument/2006/relationships/image" Target="../media/image436.png"/><Relationship Id="rId234" Type="http://schemas.openxmlformats.org/officeDocument/2006/relationships/customXml" Target="../ink/ink447.xml"/><Relationship Id="rId2" Type="http://schemas.openxmlformats.org/officeDocument/2006/relationships/customXml" Target="../ink/ink331.xml"/><Relationship Id="rId29" Type="http://schemas.openxmlformats.org/officeDocument/2006/relationships/image" Target="../media/image344.png"/><Relationship Id="rId255" Type="http://schemas.openxmlformats.org/officeDocument/2006/relationships/image" Target="../media/image457.png"/><Relationship Id="rId276" Type="http://schemas.openxmlformats.org/officeDocument/2006/relationships/customXml" Target="../ink/ink468.xml"/><Relationship Id="rId297" Type="http://schemas.openxmlformats.org/officeDocument/2006/relationships/image" Target="../media/image478.png"/><Relationship Id="rId40" Type="http://schemas.openxmlformats.org/officeDocument/2006/relationships/customXml" Target="../ink/ink350.xml"/><Relationship Id="rId115" Type="http://schemas.openxmlformats.org/officeDocument/2006/relationships/image" Target="../media/image387.png"/><Relationship Id="rId136" Type="http://schemas.openxmlformats.org/officeDocument/2006/relationships/customXml" Target="../ink/ink398.xml"/><Relationship Id="rId157" Type="http://schemas.openxmlformats.org/officeDocument/2006/relationships/image" Target="../media/image408.png"/><Relationship Id="rId178" Type="http://schemas.openxmlformats.org/officeDocument/2006/relationships/customXml" Target="../ink/ink419.xml"/><Relationship Id="rId301" Type="http://schemas.openxmlformats.org/officeDocument/2006/relationships/image" Target="../media/image480.png"/><Relationship Id="rId322" Type="http://schemas.openxmlformats.org/officeDocument/2006/relationships/customXml" Target="../ink/ink491.xml"/><Relationship Id="rId343" Type="http://schemas.openxmlformats.org/officeDocument/2006/relationships/image" Target="../media/image501.png"/><Relationship Id="rId364" Type="http://schemas.openxmlformats.org/officeDocument/2006/relationships/customXml" Target="../ink/ink512.xml"/><Relationship Id="rId61" Type="http://schemas.openxmlformats.org/officeDocument/2006/relationships/image" Target="../media/image360.png"/><Relationship Id="rId82" Type="http://schemas.openxmlformats.org/officeDocument/2006/relationships/customXml" Target="../ink/ink371.xml"/><Relationship Id="rId199" Type="http://schemas.openxmlformats.org/officeDocument/2006/relationships/image" Target="../media/image429.png"/><Relationship Id="rId203" Type="http://schemas.openxmlformats.org/officeDocument/2006/relationships/image" Target="../media/image431.png"/><Relationship Id="rId19" Type="http://schemas.openxmlformats.org/officeDocument/2006/relationships/image" Target="../media/image339.png"/><Relationship Id="rId224" Type="http://schemas.openxmlformats.org/officeDocument/2006/relationships/customXml" Target="../ink/ink442.xml"/><Relationship Id="rId245" Type="http://schemas.openxmlformats.org/officeDocument/2006/relationships/image" Target="../media/image452.png"/><Relationship Id="rId266" Type="http://schemas.openxmlformats.org/officeDocument/2006/relationships/customXml" Target="../ink/ink463.xml"/><Relationship Id="rId287" Type="http://schemas.openxmlformats.org/officeDocument/2006/relationships/image" Target="../media/image473.png"/><Relationship Id="rId30" Type="http://schemas.openxmlformats.org/officeDocument/2006/relationships/customXml" Target="../ink/ink345.xml"/><Relationship Id="rId105" Type="http://schemas.openxmlformats.org/officeDocument/2006/relationships/image" Target="../media/image382.png"/><Relationship Id="rId126" Type="http://schemas.openxmlformats.org/officeDocument/2006/relationships/customXml" Target="../ink/ink393.xml"/><Relationship Id="rId147" Type="http://schemas.openxmlformats.org/officeDocument/2006/relationships/image" Target="../media/image403.png"/><Relationship Id="rId168" Type="http://schemas.openxmlformats.org/officeDocument/2006/relationships/customXml" Target="../ink/ink414.xml"/><Relationship Id="rId312" Type="http://schemas.openxmlformats.org/officeDocument/2006/relationships/customXml" Target="../ink/ink486.xml"/><Relationship Id="rId333" Type="http://schemas.openxmlformats.org/officeDocument/2006/relationships/image" Target="../media/image496.png"/><Relationship Id="rId354" Type="http://schemas.openxmlformats.org/officeDocument/2006/relationships/customXml" Target="../ink/ink507.xml"/><Relationship Id="rId51" Type="http://schemas.openxmlformats.org/officeDocument/2006/relationships/image" Target="../media/image355.png"/><Relationship Id="rId72" Type="http://schemas.openxmlformats.org/officeDocument/2006/relationships/customXml" Target="../ink/ink366.xml"/><Relationship Id="rId93" Type="http://schemas.openxmlformats.org/officeDocument/2006/relationships/image" Target="../media/image376.png"/><Relationship Id="rId189" Type="http://schemas.openxmlformats.org/officeDocument/2006/relationships/image" Target="../media/image424.png"/><Relationship Id="rId375" Type="http://schemas.openxmlformats.org/officeDocument/2006/relationships/image" Target="../media/image517.png"/><Relationship Id="rId3" Type="http://schemas.openxmlformats.org/officeDocument/2006/relationships/image" Target="../media/image331.png"/><Relationship Id="rId214" Type="http://schemas.openxmlformats.org/officeDocument/2006/relationships/customXml" Target="../ink/ink437.xml"/><Relationship Id="rId235" Type="http://schemas.openxmlformats.org/officeDocument/2006/relationships/image" Target="../media/image447.png"/><Relationship Id="rId256" Type="http://schemas.openxmlformats.org/officeDocument/2006/relationships/customXml" Target="../ink/ink458.xml"/><Relationship Id="rId277" Type="http://schemas.openxmlformats.org/officeDocument/2006/relationships/image" Target="../media/image468.png"/><Relationship Id="rId298" Type="http://schemas.openxmlformats.org/officeDocument/2006/relationships/customXml" Target="../ink/ink479.xml"/><Relationship Id="rId116" Type="http://schemas.openxmlformats.org/officeDocument/2006/relationships/customXml" Target="../ink/ink388.xml"/><Relationship Id="rId137" Type="http://schemas.openxmlformats.org/officeDocument/2006/relationships/image" Target="../media/image398.png"/><Relationship Id="rId158" Type="http://schemas.openxmlformats.org/officeDocument/2006/relationships/customXml" Target="../ink/ink409.xml"/><Relationship Id="rId302" Type="http://schemas.openxmlformats.org/officeDocument/2006/relationships/customXml" Target="../ink/ink481.xml"/><Relationship Id="rId323" Type="http://schemas.openxmlformats.org/officeDocument/2006/relationships/image" Target="../media/image491.png"/><Relationship Id="rId344" Type="http://schemas.openxmlformats.org/officeDocument/2006/relationships/customXml" Target="../ink/ink502.xml"/><Relationship Id="rId20" Type="http://schemas.openxmlformats.org/officeDocument/2006/relationships/customXml" Target="../ink/ink340.xml"/><Relationship Id="rId41" Type="http://schemas.openxmlformats.org/officeDocument/2006/relationships/image" Target="../media/image350.png"/><Relationship Id="rId62" Type="http://schemas.openxmlformats.org/officeDocument/2006/relationships/customXml" Target="../ink/ink361.xml"/><Relationship Id="rId83" Type="http://schemas.openxmlformats.org/officeDocument/2006/relationships/image" Target="../media/image371.png"/><Relationship Id="rId179" Type="http://schemas.openxmlformats.org/officeDocument/2006/relationships/image" Target="../media/image419.png"/><Relationship Id="rId365" Type="http://schemas.openxmlformats.org/officeDocument/2006/relationships/image" Target="../media/image512.png"/><Relationship Id="rId190" Type="http://schemas.openxmlformats.org/officeDocument/2006/relationships/customXml" Target="../ink/ink425.xml"/><Relationship Id="rId204" Type="http://schemas.openxmlformats.org/officeDocument/2006/relationships/customXml" Target="../ink/ink432.xml"/><Relationship Id="rId225" Type="http://schemas.openxmlformats.org/officeDocument/2006/relationships/image" Target="../media/image442.png"/><Relationship Id="rId246" Type="http://schemas.openxmlformats.org/officeDocument/2006/relationships/customXml" Target="../ink/ink453.xml"/><Relationship Id="rId267" Type="http://schemas.openxmlformats.org/officeDocument/2006/relationships/image" Target="../media/image463.png"/><Relationship Id="rId288" Type="http://schemas.openxmlformats.org/officeDocument/2006/relationships/customXml" Target="../ink/ink474.xml"/><Relationship Id="rId106" Type="http://schemas.openxmlformats.org/officeDocument/2006/relationships/customXml" Target="../ink/ink383.xml"/><Relationship Id="rId127" Type="http://schemas.openxmlformats.org/officeDocument/2006/relationships/image" Target="../media/image393.png"/><Relationship Id="rId313" Type="http://schemas.openxmlformats.org/officeDocument/2006/relationships/image" Target="../media/image486.png"/><Relationship Id="rId10" Type="http://schemas.openxmlformats.org/officeDocument/2006/relationships/customXml" Target="../ink/ink335.xml"/><Relationship Id="rId31" Type="http://schemas.openxmlformats.org/officeDocument/2006/relationships/image" Target="../media/image345.png"/><Relationship Id="rId52" Type="http://schemas.openxmlformats.org/officeDocument/2006/relationships/customXml" Target="../ink/ink356.xml"/><Relationship Id="rId73" Type="http://schemas.openxmlformats.org/officeDocument/2006/relationships/image" Target="../media/image366.png"/><Relationship Id="rId94" Type="http://schemas.openxmlformats.org/officeDocument/2006/relationships/customXml" Target="../ink/ink377.xml"/><Relationship Id="rId148" Type="http://schemas.openxmlformats.org/officeDocument/2006/relationships/customXml" Target="../ink/ink404.xml"/><Relationship Id="rId169" Type="http://schemas.openxmlformats.org/officeDocument/2006/relationships/image" Target="../media/image414.png"/><Relationship Id="rId334" Type="http://schemas.openxmlformats.org/officeDocument/2006/relationships/customXml" Target="../ink/ink497.xml"/><Relationship Id="rId355" Type="http://schemas.openxmlformats.org/officeDocument/2006/relationships/image" Target="../media/image507.png"/><Relationship Id="rId376" Type="http://schemas.openxmlformats.org/officeDocument/2006/relationships/customXml" Target="../ink/ink518.xml"/><Relationship Id="rId4" Type="http://schemas.openxmlformats.org/officeDocument/2006/relationships/customXml" Target="../ink/ink332.xml"/><Relationship Id="rId180" Type="http://schemas.openxmlformats.org/officeDocument/2006/relationships/customXml" Target="../ink/ink420.xml"/><Relationship Id="rId215" Type="http://schemas.openxmlformats.org/officeDocument/2006/relationships/image" Target="../media/image437.png"/><Relationship Id="rId236" Type="http://schemas.openxmlformats.org/officeDocument/2006/relationships/customXml" Target="../ink/ink448.xml"/><Relationship Id="rId257" Type="http://schemas.openxmlformats.org/officeDocument/2006/relationships/image" Target="../media/image458.png"/><Relationship Id="rId278" Type="http://schemas.openxmlformats.org/officeDocument/2006/relationships/customXml" Target="../ink/ink469.xml"/><Relationship Id="rId303" Type="http://schemas.openxmlformats.org/officeDocument/2006/relationships/image" Target="../media/image481.png"/><Relationship Id="rId42" Type="http://schemas.openxmlformats.org/officeDocument/2006/relationships/customXml" Target="../ink/ink351.xml"/><Relationship Id="rId84" Type="http://schemas.openxmlformats.org/officeDocument/2006/relationships/customXml" Target="../ink/ink372.xml"/><Relationship Id="rId138" Type="http://schemas.openxmlformats.org/officeDocument/2006/relationships/customXml" Target="../ink/ink399.xml"/><Relationship Id="rId345" Type="http://schemas.openxmlformats.org/officeDocument/2006/relationships/image" Target="../media/image502.png"/><Relationship Id="rId191" Type="http://schemas.openxmlformats.org/officeDocument/2006/relationships/image" Target="../media/image425.png"/><Relationship Id="rId205" Type="http://schemas.openxmlformats.org/officeDocument/2006/relationships/image" Target="../media/image432.png"/><Relationship Id="rId247" Type="http://schemas.openxmlformats.org/officeDocument/2006/relationships/image" Target="../media/image453.png"/><Relationship Id="rId107" Type="http://schemas.openxmlformats.org/officeDocument/2006/relationships/image" Target="../media/image383.png"/><Relationship Id="rId289" Type="http://schemas.openxmlformats.org/officeDocument/2006/relationships/image" Target="../media/image474.png"/><Relationship Id="rId11" Type="http://schemas.openxmlformats.org/officeDocument/2006/relationships/image" Target="../media/image335.png"/><Relationship Id="rId53" Type="http://schemas.openxmlformats.org/officeDocument/2006/relationships/image" Target="../media/image356.png"/><Relationship Id="rId149" Type="http://schemas.openxmlformats.org/officeDocument/2006/relationships/image" Target="../media/image404.png"/><Relationship Id="rId314" Type="http://schemas.openxmlformats.org/officeDocument/2006/relationships/customXml" Target="../ink/ink487.xml"/><Relationship Id="rId356" Type="http://schemas.openxmlformats.org/officeDocument/2006/relationships/customXml" Target="../ink/ink508.xml"/><Relationship Id="rId95" Type="http://schemas.openxmlformats.org/officeDocument/2006/relationships/image" Target="../media/image377.png"/><Relationship Id="rId160" Type="http://schemas.openxmlformats.org/officeDocument/2006/relationships/customXml" Target="../ink/ink410.xml"/><Relationship Id="rId216" Type="http://schemas.openxmlformats.org/officeDocument/2006/relationships/customXml" Target="../ink/ink438.xml"/><Relationship Id="rId258" Type="http://schemas.openxmlformats.org/officeDocument/2006/relationships/customXml" Target="../ink/ink459.xml"/><Relationship Id="rId22" Type="http://schemas.openxmlformats.org/officeDocument/2006/relationships/customXml" Target="../ink/ink341.xml"/><Relationship Id="rId64" Type="http://schemas.openxmlformats.org/officeDocument/2006/relationships/customXml" Target="../ink/ink362.xml"/><Relationship Id="rId118" Type="http://schemas.openxmlformats.org/officeDocument/2006/relationships/customXml" Target="../ink/ink389.xml"/><Relationship Id="rId325" Type="http://schemas.openxmlformats.org/officeDocument/2006/relationships/image" Target="../media/image492.png"/><Relationship Id="rId367" Type="http://schemas.openxmlformats.org/officeDocument/2006/relationships/image" Target="../media/image513.png"/><Relationship Id="rId171" Type="http://schemas.openxmlformats.org/officeDocument/2006/relationships/image" Target="../media/image415.png"/><Relationship Id="rId227" Type="http://schemas.openxmlformats.org/officeDocument/2006/relationships/image" Target="../media/image443.png"/><Relationship Id="rId269" Type="http://schemas.openxmlformats.org/officeDocument/2006/relationships/image" Target="../media/image464.png"/><Relationship Id="rId33" Type="http://schemas.openxmlformats.org/officeDocument/2006/relationships/image" Target="../media/image346.png"/><Relationship Id="rId129" Type="http://schemas.openxmlformats.org/officeDocument/2006/relationships/image" Target="../media/image394.png"/><Relationship Id="rId280" Type="http://schemas.openxmlformats.org/officeDocument/2006/relationships/customXml" Target="../ink/ink470.xml"/><Relationship Id="rId336" Type="http://schemas.openxmlformats.org/officeDocument/2006/relationships/customXml" Target="../ink/ink498.xml"/><Relationship Id="rId75" Type="http://schemas.openxmlformats.org/officeDocument/2006/relationships/image" Target="../media/image367.png"/><Relationship Id="rId140" Type="http://schemas.openxmlformats.org/officeDocument/2006/relationships/customXml" Target="../ink/ink400.xml"/><Relationship Id="rId182" Type="http://schemas.openxmlformats.org/officeDocument/2006/relationships/customXml" Target="../ink/ink421.xml"/><Relationship Id="rId378" Type="http://schemas.openxmlformats.org/officeDocument/2006/relationships/customXml" Target="../ink/ink519.xml"/><Relationship Id="rId6" Type="http://schemas.openxmlformats.org/officeDocument/2006/relationships/customXml" Target="../ink/ink333.xml"/><Relationship Id="rId238" Type="http://schemas.openxmlformats.org/officeDocument/2006/relationships/customXml" Target="../ink/ink449.xml"/><Relationship Id="rId291" Type="http://schemas.openxmlformats.org/officeDocument/2006/relationships/image" Target="../media/image475.png"/><Relationship Id="rId305" Type="http://schemas.openxmlformats.org/officeDocument/2006/relationships/image" Target="../media/image482.png"/><Relationship Id="rId347" Type="http://schemas.openxmlformats.org/officeDocument/2006/relationships/image" Target="../media/image503.png"/><Relationship Id="rId44" Type="http://schemas.openxmlformats.org/officeDocument/2006/relationships/customXml" Target="../ink/ink352.xml"/><Relationship Id="rId86" Type="http://schemas.openxmlformats.org/officeDocument/2006/relationships/customXml" Target="../ink/ink373.xml"/><Relationship Id="rId151" Type="http://schemas.openxmlformats.org/officeDocument/2006/relationships/image" Target="../media/image405.png"/><Relationship Id="rId193" Type="http://schemas.openxmlformats.org/officeDocument/2006/relationships/image" Target="../media/image426.png"/><Relationship Id="rId207" Type="http://schemas.openxmlformats.org/officeDocument/2006/relationships/image" Target="../media/image433.png"/><Relationship Id="rId249" Type="http://schemas.openxmlformats.org/officeDocument/2006/relationships/image" Target="../media/image454.png"/><Relationship Id="rId13" Type="http://schemas.openxmlformats.org/officeDocument/2006/relationships/image" Target="../media/image336.png"/><Relationship Id="rId109" Type="http://schemas.openxmlformats.org/officeDocument/2006/relationships/image" Target="../media/image384.png"/><Relationship Id="rId260" Type="http://schemas.openxmlformats.org/officeDocument/2006/relationships/customXml" Target="../ink/ink460.xml"/><Relationship Id="rId316" Type="http://schemas.openxmlformats.org/officeDocument/2006/relationships/customXml" Target="../ink/ink488.xml"/><Relationship Id="rId55" Type="http://schemas.openxmlformats.org/officeDocument/2006/relationships/image" Target="../media/image357.png"/><Relationship Id="rId97" Type="http://schemas.openxmlformats.org/officeDocument/2006/relationships/image" Target="../media/image378.png"/><Relationship Id="rId120" Type="http://schemas.openxmlformats.org/officeDocument/2006/relationships/customXml" Target="../ink/ink390.xml"/><Relationship Id="rId358" Type="http://schemas.openxmlformats.org/officeDocument/2006/relationships/customXml" Target="../ink/ink509.xml"/><Relationship Id="rId162" Type="http://schemas.openxmlformats.org/officeDocument/2006/relationships/customXml" Target="../ink/ink411.xml"/><Relationship Id="rId218" Type="http://schemas.openxmlformats.org/officeDocument/2006/relationships/customXml" Target="../ink/ink439.xml"/><Relationship Id="rId271" Type="http://schemas.openxmlformats.org/officeDocument/2006/relationships/image" Target="../media/image465.png"/><Relationship Id="rId24" Type="http://schemas.openxmlformats.org/officeDocument/2006/relationships/customXml" Target="../ink/ink342.xml"/><Relationship Id="rId66" Type="http://schemas.openxmlformats.org/officeDocument/2006/relationships/customXml" Target="../ink/ink363.xml"/><Relationship Id="rId131" Type="http://schemas.openxmlformats.org/officeDocument/2006/relationships/image" Target="../media/image395.png"/><Relationship Id="rId327" Type="http://schemas.openxmlformats.org/officeDocument/2006/relationships/image" Target="../media/image493.png"/><Relationship Id="rId369" Type="http://schemas.openxmlformats.org/officeDocument/2006/relationships/image" Target="../media/image514.png"/><Relationship Id="rId173" Type="http://schemas.openxmlformats.org/officeDocument/2006/relationships/image" Target="../media/image416.png"/><Relationship Id="rId229" Type="http://schemas.openxmlformats.org/officeDocument/2006/relationships/image" Target="../media/image444.png"/><Relationship Id="rId240" Type="http://schemas.openxmlformats.org/officeDocument/2006/relationships/customXml" Target="../ink/ink450.xml"/><Relationship Id="rId35" Type="http://schemas.openxmlformats.org/officeDocument/2006/relationships/image" Target="../media/image347.png"/><Relationship Id="rId77" Type="http://schemas.openxmlformats.org/officeDocument/2006/relationships/image" Target="../media/image368.png"/><Relationship Id="rId100" Type="http://schemas.openxmlformats.org/officeDocument/2006/relationships/customXml" Target="../ink/ink380.xml"/><Relationship Id="rId282" Type="http://schemas.openxmlformats.org/officeDocument/2006/relationships/customXml" Target="../ink/ink471.xml"/><Relationship Id="rId338" Type="http://schemas.openxmlformats.org/officeDocument/2006/relationships/customXml" Target="../ink/ink499.xml"/><Relationship Id="rId8" Type="http://schemas.openxmlformats.org/officeDocument/2006/relationships/customXml" Target="../ink/ink334.xml"/><Relationship Id="rId142" Type="http://schemas.openxmlformats.org/officeDocument/2006/relationships/customXml" Target="../ink/ink401.xml"/><Relationship Id="rId184" Type="http://schemas.openxmlformats.org/officeDocument/2006/relationships/customXml" Target="../ink/ink422.xml"/><Relationship Id="rId251" Type="http://schemas.openxmlformats.org/officeDocument/2006/relationships/image" Target="../media/image455.png"/><Relationship Id="rId46" Type="http://schemas.openxmlformats.org/officeDocument/2006/relationships/customXml" Target="../ink/ink353.xml"/><Relationship Id="rId293" Type="http://schemas.openxmlformats.org/officeDocument/2006/relationships/image" Target="../media/image476.png"/><Relationship Id="rId307" Type="http://schemas.openxmlformats.org/officeDocument/2006/relationships/image" Target="../media/image483.png"/><Relationship Id="rId349" Type="http://schemas.openxmlformats.org/officeDocument/2006/relationships/image" Target="../media/image504.png"/><Relationship Id="rId88" Type="http://schemas.openxmlformats.org/officeDocument/2006/relationships/customXml" Target="../ink/ink374.xml"/><Relationship Id="rId111" Type="http://schemas.openxmlformats.org/officeDocument/2006/relationships/image" Target="../media/image385.png"/><Relationship Id="rId153" Type="http://schemas.openxmlformats.org/officeDocument/2006/relationships/image" Target="../media/image406.png"/><Relationship Id="rId195" Type="http://schemas.openxmlformats.org/officeDocument/2006/relationships/image" Target="../media/image427.png"/><Relationship Id="rId209" Type="http://schemas.openxmlformats.org/officeDocument/2006/relationships/image" Target="../media/image434.png"/><Relationship Id="rId360" Type="http://schemas.openxmlformats.org/officeDocument/2006/relationships/customXml" Target="../ink/ink510.xml"/><Relationship Id="rId220" Type="http://schemas.openxmlformats.org/officeDocument/2006/relationships/customXml" Target="../ink/ink440.xml"/><Relationship Id="rId15" Type="http://schemas.openxmlformats.org/officeDocument/2006/relationships/image" Target="../media/image337.png"/><Relationship Id="rId57" Type="http://schemas.openxmlformats.org/officeDocument/2006/relationships/image" Target="../media/image358.png"/><Relationship Id="rId262" Type="http://schemas.openxmlformats.org/officeDocument/2006/relationships/customXml" Target="../ink/ink461.xml"/><Relationship Id="rId318" Type="http://schemas.openxmlformats.org/officeDocument/2006/relationships/customXml" Target="../ink/ink489.xml"/><Relationship Id="rId99" Type="http://schemas.openxmlformats.org/officeDocument/2006/relationships/image" Target="../media/image379.png"/><Relationship Id="rId122" Type="http://schemas.openxmlformats.org/officeDocument/2006/relationships/customXml" Target="../ink/ink391.xml"/><Relationship Id="rId164" Type="http://schemas.openxmlformats.org/officeDocument/2006/relationships/customXml" Target="../ink/ink412.xml"/><Relationship Id="rId371" Type="http://schemas.openxmlformats.org/officeDocument/2006/relationships/image" Target="../media/image5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6.png"/><Relationship Id="rId21" Type="http://schemas.openxmlformats.org/officeDocument/2006/relationships/image" Target="../media/image529.png"/><Relationship Id="rId42" Type="http://schemas.openxmlformats.org/officeDocument/2006/relationships/customXml" Target="../ink/ink540.xml"/><Relationship Id="rId63" Type="http://schemas.openxmlformats.org/officeDocument/2006/relationships/image" Target="../media/image550.png"/><Relationship Id="rId84" Type="http://schemas.openxmlformats.org/officeDocument/2006/relationships/customXml" Target="../ink/ink561.xml"/><Relationship Id="rId138" Type="http://schemas.openxmlformats.org/officeDocument/2006/relationships/customXml" Target="../ink/ink588.xml"/><Relationship Id="rId159" Type="http://schemas.openxmlformats.org/officeDocument/2006/relationships/image" Target="../media/image597.png"/><Relationship Id="rId170" Type="http://schemas.openxmlformats.org/officeDocument/2006/relationships/customXml" Target="../ink/ink604.xml"/><Relationship Id="rId191" Type="http://schemas.openxmlformats.org/officeDocument/2006/relationships/image" Target="../media/image613.png"/><Relationship Id="rId205" Type="http://schemas.openxmlformats.org/officeDocument/2006/relationships/image" Target="../media/image620.png"/><Relationship Id="rId226" Type="http://schemas.openxmlformats.org/officeDocument/2006/relationships/customXml" Target="../ink/ink632.xml"/><Relationship Id="rId107" Type="http://schemas.openxmlformats.org/officeDocument/2006/relationships/image" Target="../media/image571.png"/><Relationship Id="rId11" Type="http://schemas.openxmlformats.org/officeDocument/2006/relationships/image" Target="../media/image524.png"/><Relationship Id="rId32" Type="http://schemas.openxmlformats.org/officeDocument/2006/relationships/customXml" Target="../ink/ink535.xml"/><Relationship Id="rId53" Type="http://schemas.openxmlformats.org/officeDocument/2006/relationships/image" Target="../media/image545.png"/><Relationship Id="rId74" Type="http://schemas.openxmlformats.org/officeDocument/2006/relationships/customXml" Target="../ink/ink556.xml"/><Relationship Id="rId128" Type="http://schemas.openxmlformats.org/officeDocument/2006/relationships/customXml" Target="../ink/ink583.xml"/><Relationship Id="rId149" Type="http://schemas.openxmlformats.org/officeDocument/2006/relationships/image" Target="../media/image592.png"/><Relationship Id="rId5" Type="http://schemas.openxmlformats.org/officeDocument/2006/relationships/image" Target="../media/image521.png"/><Relationship Id="rId95" Type="http://schemas.openxmlformats.org/officeDocument/2006/relationships/image" Target="../media/image566.png"/><Relationship Id="rId160" Type="http://schemas.openxmlformats.org/officeDocument/2006/relationships/customXml" Target="../ink/ink599.xml"/><Relationship Id="rId181" Type="http://schemas.openxmlformats.org/officeDocument/2006/relationships/image" Target="../media/image608.png"/><Relationship Id="rId216" Type="http://schemas.openxmlformats.org/officeDocument/2006/relationships/customXml" Target="../ink/ink627.xml"/><Relationship Id="rId22" Type="http://schemas.openxmlformats.org/officeDocument/2006/relationships/customXml" Target="../ink/ink530.xml"/><Relationship Id="rId43" Type="http://schemas.openxmlformats.org/officeDocument/2006/relationships/image" Target="../media/image540.png"/><Relationship Id="rId64" Type="http://schemas.openxmlformats.org/officeDocument/2006/relationships/customXml" Target="../ink/ink551.xml"/><Relationship Id="rId118" Type="http://schemas.openxmlformats.org/officeDocument/2006/relationships/customXml" Target="../ink/ink578.xml"/><Relationship Id="rId139" Type="http://schemas.openxmlformats.org/officeDocument/2006/relationships/image" Target="../media/image587.png"/><Relationship Id="rId85" Type="http://schemas.openxmlformats.org/officeDocument/2006/relationships/image" Target="../media/image561.png"/><Relationship Id="rId150" Type="http://schemas.openxmlformats.org/officeDocument/2006/relationships/customXml" Target="../ink/ink594.xml"/><Relationship Id="rId171" Type="http://schemas.openxmlformats.org/officeDocument/2006/relationships/image" Target="../media/image603.png"/><Relationship Id="rId192" Type="http://schemas.openxmlformats.org/officeDocument/2006/relationships/customXml" Target="../ink/ink615.xml"/><Relationship Id="rId206" Type="http://schemas.openxmlformats.org/officeDocument/2006/relationships/customXml" Target="../ink/ink622.xml"/><Relationship Id="rId227" Type="http://schemas.openxmlformats.org/officeDocument/2006/relationships/image" Target="../media/image631.png"/><Relationship Id="rId12" Type="http://schemas.openxmlformats.org/officeDocument/2006/relationships/customXml" Target="../ink/ink525.xml"/><Relationship Id="rId33" Type="http://schemas.openxmlformats.org/officeDocument/2006/relationships/image" Target="../media/image535.png"/><Relationship Id="rId108" Type="http://schemas.openxmlformats.org/officeDocument/2006/relationships/customXml" Target="../ink/ink573.xml"/><Relationship Id="rId129" Type="http://schemas.openxmlformats.org/officeDocument/2006/relationships/image" Target="../media/image582.png"/><Relationship Id="rId54" Type="http://schemas.openxmlformats.org/officeDocument/2006/relationships/customXml" Target="../ink/ink546.xml"/><Relationship Id="rId75" Type="http://schemas.openxmlformats.org/officeDocument/2006/relationships/image" Target="../media/image556.png"/><Relationship Id="rId96" Type="http://schemas.openxmlformats.org/officeDocument/2006/relationships/customXml" Target="../ink/ink567.xml"/><Relationship Id="rId140" Type="http://schemas.openxmlformats.org/officeDocument/2006/relationships/customXml" Target="../ink/ink589.xml"/><Relationship Id="rId161" Type="http://schemas.openxmlformats.org/officeDocument/2006/relationships/image" Target="../media/image598.png"/><Relationship Id="rId182" Type="http://schemas.openxmlformats.org/officeDocument/2006/relationships/customXml" Target="../ink/ink610.xml"/><Relationship Id="rId217" Type="http://schemas.openxmlformats.org/officeDocument/2006/relationships/image" Target="../media/image626.png"/><Relationship Id="rId6" Type="http://schemas.openxmlformats.org/officeDocument/2006/relationships/customXml" Target="../ink/ink522.xml"/><Relationship Id="rId23" Type="http://schemas.openxmlformats.org/officeDocument/2006/relationships/image" Target="../media/image530.png"/><Relationship Id="rId119" Type="http://schemas.openxmlformats.org/officeDocument/2006/relationships/image" Target="../media/image577.png"/><Relationship Id="rId44" Type="http://schemas.openxmlformats.org/officeDocument/2006/relationships/customXml" Target="../ink/ink541.xml"/><Relationship Id="rId65" Type="http://schemas.openxmlformats.org/officeDocument/2006/relationships/image" Target="../media/image551.png"/><Relationship Id="rId86" Type="http://schemas.openxmlformats.org/officeDocument/2006/relationships/customXml" Target="../ink/ink562.xml"/><Relationship Id="rId130" Type="http://schemas.openxmlformats.org/officeDocument/2006/relationships/customXml" Target="../ink/ink584.xml"/><Relationship Id="rId151" Type="http://schemas.openxmlformats.org/officeDocument/2006/relationships/image" Target="../media/image593.png"/><Relationship Id="rId172" Type="http://schemas.openxmlformats.org/officeDocument/2006/relationships/customXml" Target="../ink/ink605.xml"/><Relationship Id="rId193" Type="http://schemas.openxmlformats.org/officeDocument/2006/relationships/image" Target="../media/image614.png"/><Relationship Id="rId207" Type="http://schemas.openxmlformats.org/officeDocument/2006/relationships/image" Target="../media/image621.png"/><Relationship Id="rId13" Type="http://schemas.openxmlformats.org/officeDocument/2006/relationships/image" Target="../media/image525.png"/><Relationship Id="rId109" Type="http://schemas.openxmlformats.org/officeDocument/2006/relationships/image" Target="../media/image572.png"/><Relationship Id="rId34" Type="http://schemas.openxmlformats.org/officeDocument/2006/relationships/customXml" Target="../ink/ink536.xml"/><Relationship Id="rId55" Type="http://schemas.openxmlformats.org/officeDocument/2006/relationships/image" Target="../media/image546.png"/><Relationship Id="rId76" Type="http://schemas.openxmlformats.org/officeDocument/2006/relationships/customXml" Target="../ink/ink557.xml"/><Relationship Id="rId97" Type="http://schemas.openxmlformats.org/officeDocument/2006/relationships/image" Target="../media/image567.png"/><Relationship Id="rId120" Type="http://schemas.openxmlformats.org/officeDocument/2006/relationships/customXml" Target="../ink/ink579.xml"/><Relationship Id="rId141" Type="http://schemas.openxmlformats.org/officeDocument/2006/relationships/image" Target="../media/image588.png"/><Relationship Id="rId7" Type="http://schemas.openxmlformats.org/officeDocument/2006/relationships/image" Target="../media/image522.png"/><Relationship Id="rId162" Type="http://schemas.openxmlformats.org/officeDocument/2006/relationships/customXml" Target="../ink/ink600.xml"/><Relationship Id="rId183" Type="http://schemas.openxmlformats.org/officeDocument/2006/relationships/image" Target="../media/image609.png"/><Relationship Id="rId218" Type="http://schemas.openxmlformats.org/officeDocument/2006/relationships/customXml" Target="../ink/ink628.xml"/><Relationship Id="rId24" Type="http://schemas.openxmlformats.org/officeDocument/2006/relationships/customXml" Target="../ink/ink531.xml"/><Relationship Id="rId45" Type="http://schemas.openxmlformats.org/officeDocument/2006/relationships/image" Target="../media/image541.png"/><Relationship Id="rId66" Type="http://schemas.openxmlformats.org/officeDocument/2006/relationships/customXml" Target="../ink/ink552.xml"/><Relationship Id="rId87" Type="http://schemas.openxmlformats.org/officeDocument/2006/relationships/image" Target="../media/image562.png"/><Relationship Id="rId110" Type="http://schemas.openxmlformats.org/officeDocument/2006/relationships/customXml" Target="../ink/ink574.xml"/><Relationship Id="rId131" Type="http://schemas.openxmlformats.org/officeDocument/2006/relationships/image" Target="../media/image583.png"/><Relationship Id="rId152" Type="http://schemas.openxmlformats.org/officeDocument/2006/relationships/customXml" Target="../ink/ink595.xml"/><Relationship Id="rId173" Type="http://schemas.openxmlformats.org/officeDocument/2006/relationships/image" Target="../media/image604.png"/><Relationship Id="rId194" Type="http://schemas.openxmlformats.org/officeDocument/2006/relationships/customXml" Target="../ink/ink616.xml"/><Relationship Id="rId208" Type="http://schemas.openxmlformats.org/officeDocument/2006/relationships/customXml" Target="../ink/ink623.xml"/><Relationship Id="rId14" Type="http://schemas.openxmlformats.org/officeDocument/2006/relationships/customXml" Target="../ink/ink526.xml"/><Relationship Id="rId35" Type="http://schemas.openxmlformats.org/officeDocument/2006/relationships/image" Target="../media/image536.png"/><Relationship Id="rId56" Type="http://schemas.openxmlformats.org/officeDocument/2006/relationships/customXml" Target="../ink/ink547.xml"/><Relationship Id="rId77" Type="http://schemas.openxmlformats.org/officeDocument/2006/relationships/image" Target="../media/image557.png"/><Relationship Id="rId100" Type="http://schemas.openxmlformats.org/officeDocument/2006/relationships/customXml" Target="../ink/ink569.xml"/><Relationship Id="rId8" Type="http://schemas.openxmlformats.org/officeDocument/2006/relationships/customXml" Target="../ink/ink523.xml"/><Relationship Id="rId98" Type="http://schemas.openxmlformats.org/officeDocument/2006/relationships/customXml" Target="../ink/ink568.xml"/><Relationship Id="rId121" Type="http://schemas.openxmlformats.org/officeDocument/2006/relationships/image" Target="../media/image578.png"/><Relationship Id="rId142" Type="http://schemas.openxmlformats.org/officeDocument/2006/relationships/customXml" Target="../ink/ink590.xml"/><Relationship Id="rId163" Type="http://schemas.openxmlformats.org/officeDocument/2006/relationships/image" Target="../media/image599.png"/><Relationship Id="rId184" Type="http://schemas.openxmlformats.org/officeDocument/2006/relationships/customXml" Target="../ink/ink611.xml"/><Relationship Id="rId219" Type="http://schemas.openxmlformats.org/officeDocument/2006/relationships/image" Target="../media/image627.png"/><Relationship Id="rId3" Type="http://schemas.openxmlformats.org/officeDocument/2006/relationships/image" Target="../media/image520.png"/><Relationship Id="rId214" Type="http://schemas.openxmlformats.org/officeDocument/2006/relationships/customXml" Target="../ink/ink626.xml"/><Relationship Id="rId25" Type="http://schemas.openxmlformats.org/officeDocument/2006/relationships/image" Target="../media/image531.png"/><Relationship Id="rId46" Type="http://schemas.openxmlformats.org/officeDocument/2006/relationships/customXml" Target="../ink/ink542.xml"/><Relationship Id="rId67" Type="http://schemas.openxmlformats.org/officeDocument/2006/relationships/image" Target="../media/image552.png"/><Relationship Id="rId116" Type="http://schemas.openxmlformats.org/officeDocument/2006/relationships/customXml" Target="../ink/ink577.xml"/><Relationship Id="rId137" Type="http://schemas.openxmlformats.org/officeDocument/2006/relationships/image" Target="../media/image586.png"/><Relationship Id="rId158" Type="http://schemas.openxmlformats.org/officeDocument/2006/relationships/customXml" Target="../ink/ink598.xml"/><Relationship Id="rId20" Type="http://schemas.openxmlformats.org/officeDocument/2006/relationships/customXml" Target="../ink/ink529.xml"/><Relationship Id="rId41" Type="http://schemas.openxmlformats.org/officeDocument/2006/relationships/image" Target="../media/image539.png"/><Relationship Id="rId62" Type="http://schemas.openxmlformats.org/officeDocument/2006/relationships/customXml" Target="../ink/ink550.xml"/><Relationship Id="rId83" Type="http://schemas.openxmlformats.org/officeDocument/2006/relationships/image" Target="../media/image560.png"/><Relationship Id="rId88" Type="http://schemas.openxmlformats.org/officeDocument/2006/relationships/customXml" Target="../ink/ink563.xml"/><Relationship Id="rId111" Type="http://schemas.openxmlformats.org/officeDocument/2006/relationships/image" Target="../media/image573.png"/><Relationship Id="rId132" Type="http://schemas.openxmlformats.org/officeDocument/2006/relationships/customXml" Target="../ink/ink585.xml"/><Relationship Id="rId153" Type="http://schemas.openxmlformats.org/officeDocument/2006/relationships/image" Target="../media/image594.png"/><Relationship Id="rId174" Type="http://schemas.openxmlformats.org/officeDocument/2006/relationships/customXml" Target="../ink/ink606.xml"/><Relationship Id="rId179" Type="http://schemas.openxmlformats.org/officeDocument/2006/relationships/image" Target="../media/image607.png"/><Relationship Id="rId195" Type="http://schemas.openxmlformats.org/officeDocument/2006/relationships/image" Target="../media/image615.png"/><Relationship Id="rId209" Type="http://schemas.openxmlformats.org/officeDocument/2006/relationships/image" Target="../media/image622.png"/><Relationship Id="rId190" Type="http://schemas.openxmlformats.org/officeDocument/2006/relationships/customXml" Target="../ink/ink614.xml"/><Relationship Id="rId204" Type="http://schemas.openxmlformats.org/officeDocument/2006/relationships/customXml" Target="../ink/ink621.xml"/><Relationship Id="rId220" Type="http://schemas.openxmlformats.org/officeDocument/2006/relationships/customXml" Target="../ink/ink629.xml"/><Relationship Id="rId225" Type="http://schemas.openxmlformats.org/officeDocument/2006/relationships/image" Target="../media/image630.png"/><Relationship Id="rId15" Type="http://schemas.openxmlformats.org/officeDocument/2006/relationships/image" Target="../media/image526.png"/><Relationship Id="rId36" Type="http://schemas.openxmlformats.org/officeDocument/2006/relationships/customXml" Target="../ink/ink537.xml"/><Relationship Id="rId57" Type="http://schemas.openxmlformats.org/officeDocument/2006/relationships/image" Target="../media/image547.png"/><Relationship Id="rId106" Type="http://schemas.openxmlformats.org/officeDocument/2006/relationships/customXml" Target="../ink/ink572.xml"/><Relationship Id="rId127" Type="http://schemas.openxmlformats.org/officeDocument/2006/relationships/image" Target="../media/image581.png"/><Relationship Id="rId10" Type="http://schemas.openxmlformats.org/officeDocument/2006/relationships/customXml" Target="../ink/ink524.xml"/><Relationship Id="rId31" Type="http://schemas.openxmlformats.org/officeDocument/2006/relationships/image" Target="../media/image534.png"/><Relationship Id="rId52" Type="http://schemas.openxmlformats.org/officeDocument/2006/relationships/customXml" Target="../ink/ink545.xml"/><Relationship Id="rId73" Type="http://schemas.openxmlformats.org/officeDocument/2006/relationships/image" Target="../media/image555.png"/><Relationship Id="rId78" Type="http://schemas.openxmlformats.org/officeDocument/2006/relationships/customXml" Target="../ink/ink558.xml"/><Relationship Id="rId94" Type="http://schemas.openxmlformats.org/officeDocument/2006/relationships/customXml" Target="../ink/ink566.xml"/><Relationship Id="rId99" Type="http://schemas.openxmlformats.org/officeDocument/2006/relationships/image" Target="../media/image378.png"/><Relationship Id="rId101" Type="http://schemas.openxmlformats.org/officeDocument/2006/relationships/image" Target="../media/image568.png"/><Relationship Id="rId122" Type="http://schemas.openxmlformats.org/officeDocument/2006/relationships/customXml" Target="../ink/ink580.xml"/><Relationship Id="rId143" Type="http://schemas.openxmlformats.org/officeDocument/2006/relationships/image" Target="../media/image589.png"/><Relationship Id="rId148" Type="http://schemas.openxmlformats.org/officeDocument/2006/relationships/customXml" Target="../ink/ink593.xml"/><Relationship Id="rId164" Type="http://schemas.openxmlformats.org/officeDocument/2006/relationships/customXml" Target="../ink/ink601.xml"/><Relationship Id="rId169" Type="http://schemas.openxmlformats.org/officeDocument/2006/relationships/image" Target="../media/image602.png"/><Relationship Id="rId185" Type="http://schemas.openxmlformats.org/officeDocument/2006/relationships/image" Target="../media/image610.png"/><Relationship Id="rId4" Type="http://schemas.openxmlformats.org/officeDocument/2006/relationships/customXml" Target="../ink/ink521.xml"/><Relationship Id="rId9" Type="http://schemas.openxmlformats.org/officeDocument/2006/relationships/image" Target="../media/image523.png"/><Relationship Id="rId180" Type="http://schemas.openxmlformats.org/officeDocument/2006/relationships/customXml" Target="../ink/ink609.xml"/><Relationship Id="rId210" Type="http://schemas.openxmlformats.org/officeDocument/2006/relationships/customXml" Target="../ink/ink624.xml"/><Relationship Id="rId215" Type="http://schemas.openxmlformats.org/officeDocument/2006/relationships/image" Target="../media/image625.png"/><Relationship Id="rId26" Type="http://schemas.openxmlformats.org/officeDocument/2006/relationships/customXml" Target="../ink/ink532.xml"/><Relationship Id="rId47" Type="http://schemas.openxmlformats.org/officeDocument/2006/relationships/image" Target="../media/image542.png"/><Relationship Id="rId68" Type="http://schemas.openxmlformats.org/officeDocument/2006/relationships/customXml" Target="../ink/ink553.xml"/><Relationship Id="rId89" Type="http://schemas.openxmlformats.org/officeDocument/2006/relationships/image" Target="../media/image563.png"/><Relationship Id="rId112" Type="http://schemas.openxmlformats.org/officeDocument/2006/relationships/customXml" Target="../ink/ink575.xml"/><Relationship Id="rId133" Type="http://schemas.openxmlformats.org/officeDocument/2006/relationships/image" Target="../media/image584.png"/><Relationship Id="rId154" Type="http://schemas.openxmlformats.org/officeDocument/2006/relationships/customXml" Target="../ink/ink596.xml"/><Relationship Id="rId175" Type="http://schemas.openxmlformats.org/officeDocument/2006/relationships/image" Target="../media/image605.png"/><Relationship Id="rId196" Type="http://schemas.openxmlformats.org/officeDocument/2006/relationships/customXml" Target="../ink/ink617.xml"/><Relationship Id="rId200" Type="http://schemas.openxmlformats.org/officeDocument/2006/relationships/customXml" Target="../ink/ink619.xml"/><Relationship Id="rId16" Type="http://schemas.openxmlformats.org/officeDocument/2006/relationships/customXml" Target="../ink/ink527.xml"/><Relationship Id="rId221" Type="http://schemas.openxmlformats.org/officeDocument/2006/relationships/image" Target="../media/image628.png"/><Relationship Id="rId37" Type="http://schemas.openxmlformats.org/officeDocument/2006/relationships/image" Target="../media/image537.png"/><Relationship Id="rId58" Type="http://schemas.openxmlformats.org/officeDocument/2006/relationships/customXml" Target="../ink/ink548.xml"/><Relationship Id="rId79" Type="http://schemas.openxmlformats.org/officeDocument/2006/relationships/image" Target="../media/image558.png"/><Relationship Id="rId102" Type="http://schemas.openxmlformats.org/officeDocument/2006/relationships/customXml" Target="../ink/ink570.xml"/><Relationship Id="rId123" Type="http://schemas.openxmlformats.org/officeDocument/2006/relationships/image" Target="../media/image579.png"/><Relationship Id="rId144" Type="http://schemas.openxmlformats.org/officeDocument/2006/relationships/customXml" Target="../ink/ink591.xml"/><Relationship Id="rId90" Type="http://schemas.openxmlformats.org/officeDocument/2006/relationships/customXml" Target="../ink/ink564.xml"/><Relationship Id="rId165" Type="http://schemas.openxmlformats.org/officeDocument/2006/relationships/image" Target="../media/image600.png"/><Relationship Id="rId186" Type="http://schemas.openxmlformats.org/officeDocument/2006/relationships/customXml" Target="../ink/ink612.xml"/><Relationship Id="rId211" Type="http://schemas.openxmlformats.org/officeDocument/2006/relationships/image" Target="../media/image623.png"/><Relationship Id="rId27" Type="http://schemas.openxmlformats.org/officeDocument/2006/relationships/image" Target="../media/image532.png"/><Relationship Id="rId48" Type="http://schemas.openxmlformats.org/officeDocument/2006/relationships/customXml" Target="../ink/ink543.xml"/><Relationship Id="rId69" Type="http://schemas.openxmlformats.org/officeDocument/2006/relationships/image" Target="../media/image553.png"/><Relationship Id="rId113" Type="http://schemas.openxmlformats.org/officeDocument/2006/relationships/image" Target="../media/image574.png"/><Relationship Id="rId134" Type="http://schemas.openxmlformats.org/officeDocument/2006/relationships/customXml" Target="../ink/ink586.xml"/><Relationship Id="rId80" Type="http://schemas.openxmlformats.org/officeDocument/2006/relationships/customXml" Target="../ink/ink559.xml"/><Relationship Id="rId155" Type="http://schemas.openxmlformats.org/officeDocument/2006/relationships/image" Target="../media/image595.png"/><Relationship Id="rId176" Type="http://schemas.openxmlformats.org/officeDocument/2006/relationships/customXml" Target="../ink/ink607.xml"/><Relationship Id="rId197" Type="http://schemas.openxmlformats.org/officeDocument/2006/relationships/image" Target="../media/image616.png"/><Relationship Id="rId201" Type="http://schemas.openxmlformats.org/officeDocument/2006/relationships/image" Target="../media/image618.png"/><Relationship Id="rId222" Type="http://schemas.openxmlformats.org/officeDocument/2006/relationships/customXml" Target="../ink/ink630.xml"/><Relationship Id="rId17" Type="http://schemas.openxmlformats.org/officeDocument/2006/relationships/image" Target="../media/image527.png"/><Relationship Id="rId38" Type="http://schemas.openxmlformats.org/officeDocument/2006/relationships/customXml" Target="../ink/ink538.xml"/><Relationship Id="rId59" Type="http://schemas.openxmlformats.org/officeDocument/2006/relationships/image" Target="../media/image548.png"/><Relationship Id="rId103" Type="http://schemas.openxmlformats.org/officeDocument/2006/relationships/image" Target="../media/image569.png"/><Relationship Id="rId124" Type="http://schemas.openxmlformats.org/officeDocument/2006/relationships/customXml" Target="../ink/ink581.xml"/><Relationship Id="rId70" Type="http://schemas.openxmlformats.org/officeDocument/2006/relationships/customXml" Target="../ink/ink554.xml"/><Relationship Id="rId91" Type="http://schemas.openxmlformats.org/officeDocument/2006/relationships/image" Target="../media/image564.png"/><Relationship Id="rId145" Type="http://schemas.openxmlformats.org/officeDocument/2006/relationships/image" Target="../media/image590.png"/><Relationship Id="rId166" Type="http://schemas.openxmlformats.org/officeDocument/2006/relationships/customXml" Target="../ink/ink602.xml"/><Relationship Id="rId187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25.xml"/><Relationship Id="rId28" Type="http://schemas.openxmlformats.org/officeDocument/2006/relationships/customXml" Target="../ink/ink533.xml"/><Relationship Id="rId49" Type="http://schemas.openxmlformats.org/officeDocument/2006/relationships/image" Target="../media/image543.png"/><Relationship Id="rId114" Type="http://schemas.openxmlformats.org/officeDocument/2006/relationships/customXml" Target="../ink/ink576.xml"/><Relationship Id="rId60" Type="http://schemas.openxmlformats.org/officeDocument/2006/relationships/customXml" Target="../ink/ink549.xml"/><Relationship Id="rId81" Type="http://schemas.openxmlformats.org/officeDocument/2006/relationships/image" Target="../media/image559.png"/><Relationship Id="rId135" Type="http://schemas.openxmlformats.org/officeDocument/2006/relationships/image" Target="../media/image585.png"/><Relationship Id="rId156" Type="http://schemas.openxmlformats.org/officeDocument/2006/relationships/customXml" Target="../ink/ink597.xml"/><Relationship Id="rId177" Type="http://schemas.openxmlformats.org/officeDocument/2006/relationships/image" Target="../media/image606.png"/><Relationship Id="rId198" Type="http://schemas.openxmlformats.org/officeDocument/2006/relationships/customXml" Target="../ink/ink618.xml"/><Relationship Id="rId202" Type="http://schemas.openxmlformats.org/officeDocument/2006/relationships/customXml" Target="../ink/ink620.xml"/><Relationship Id="rId223" Type="http://schemas.openxmlformats.org/officeDocument/2006/relationships/image" Target="../media/image629.png"/><Relationship Id="rId18" Type="http://schemas.openxmlformats.org/officeDocument/2006/relationships/customXml" Target="../ink/ink528.xml"/><Relationship Id="rId39" Type="http://schemas.openxmlformats.org/officeDocument/2006/relationships/image" Target="../media/image538.png"/><Relationship Id="rId50" Type="http://schemas.openxmlformats.org/officeDocument/2006/relationships/customXml" Target="../ink/ink544.xml"/><Relationship Id="rId104" Type="http://schemas.openxmlformats.org/officeDocument/2006/relationships/customXml" Target="../ink/ink571.xml"/><Relationship Id="rId125" Type="http://schemas.openxmlformats.org/officeDocument/2006/relationships/image" Target="../media/image580.png"/><Relationship Id="rId146" Type="http://schemas.openxmlformats.org/officeDocument/2006/relationships/customXml" Target="../ink/ink592.xml"/><Relationship Id="rId167" Type="http://schemas.openxmlformats.org/officeDocument/2006/relationships/image" Target="../media/image601.png"/><Relationship Id="rId188" Type="http://schemas.openxmlformats.org/officeDocument/2006/relationships/customXml" Target="../ink/ink613.xml"/><Relationship Id="rId71" Type="http://schemas.openxmlformats.org/officeDocument/2006/relationships/image" Target="../media/image554.png"/><Relationship Id="rId92" Type="http://schemas.openxmlformats.org/officeDocument/2006/relationships/customXml" Target="../ink/ink565.xml"/><Relationship Id="rId213" Type="http://schemas.openxmlformats.org/officeDocument/2006/relationships/image" Target="../media/image624.png"/><Relationship Id="rId2" Type="http://schemas.openxmlformats.org/officeDocument/2006/relationships/customXml" Target="../ink/ink520.xml"/><Relationship Id="rId29" Type="http://schemas.openxmlformats.org/officeDocument/2006/relationships/image" Target="../media/image533.png"/><Relationship Id="rId40" Type="http://schemas.openxmlformats.org/officeDocument/2006/relationships/customXml" Target="../ink/ink539.xml"/><Relationship Id="rId115" Type="http://schemas.openxmlformats.org/officeDocument/2006/relationships/image" Target="../media/image575.png"/><Relationship Id="rId136" Type="http://schemas.openxmlformats.org/officeDocument/2006/relationships/customXml" Target="../ink/ink587.xml"/><Relationship Id="rId157" Type="http://schemas.openxmlformats.org/officeDocument/2006/relationships/image" Target="../media/image596.png"/><Relationship Id="rId178" Type="http://schemas.openxmlformats.org/officeDocument/2006/relationships/customXml" Target="../ink/ink608.xml"/><Relationship Id="rId61" Type="http://schemas.openxmlformats.org/officeDocument/2006/relationships/image" Target="../media/image549.png"/><Relationship Id="rId82" Type="http://schemas.openxmlformats.org/officeDocument/2006/relationships/customXml" Target="../ink/ink560.xml"/><Relationship Id="rId199" Type="http://schemas.openxmlformats.org/officeDocument/2006/relationships/image" Target="../media/image617.png"/><Relationship Id="rId203" Type="http://schemas.openxmlformats.org/officeDocument/2006/relationships/image" Target="../media/image619.png"/><Relationship Id="rId19" Type="http://schemas.openxmlformats.org/officeDocument/2006/relationships/image" Target="../media/image528.png"/><Relationship Id="rId224" Type="http://schemas.openxmlformats.org/officeDocument/2006/relationships/customXml" Target="../ink/ink631.xml"/><Relationship Id="rId30" Type="http://schemas.openxmlformats.org/officeDocument/2006/relationships/customXml" Target="../ink/ink534.xml"/><Relationship Id="rId105" Type="http://schemas.openxmlformats.org/officeDocument/2006/relationships/image" Target="../media/image570.png"/><Relationship Id="rId126" Type="http://schemas.openxmlformats.org/officeDocument/2006/relationships/customXml" Target="../ink/ink582.xml"/><Relationship Id="rId147" Type="http://schemas.openxmlformats.org/officeDocument/2006/relationships/image" Target="../media/image591.png"/><Relationship Id="rId168" Type="http://schemas.openxmlformats.org/officeDocument/2006/relationships/customXml" Target="../ink/ink603.xml"/><Relationship Id="rId51" Type="http://schemas.openxmlformats.org/officeDocument/2006/relationships/image" Target="../media/image544.png"/><Relationship Id="rId72" Type="http://schemas.openxmlformats.org/officeDocument/2006/relationships/customXml" Target="../ink/ink555.xml"/><Relationship Id="rId93" Type="http://schemas.openxmlformats.org/officeDocument/2006/relationships/image" Target="../media/image565.png"/><Relationship Id="rId189" Type="http://schemas.openxmlformats.org/officeDocument/2006/relationships/image" Target="../media/image61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9.png"/><Relationship Id="rId21" Type="http://schemas.openxmlformats.org/officeDocument/2006/relationships/image" Target="../media/image641.png"/><Relationship Id="rId42" Type="http://schemas.openxmlformats.org/officeDocument/2006/relationships/customXml" Target="../ink/ink653.xml"/><Relationship Id="rId63" Type="http://schemas.openxmlformats.org/officeDocument/2006/relationships/image" Target="../media/image662.png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159" Type="http://schemas.openxmlformats.org/officeDocument/2006/relationships/image" Target="../media/image709.png"/><Relationship Id="rId170" Type="http://schemas.openxmlformats.org/officeDocument/2006/relationships/customXml" Target="../ink/ink717.xml"/><Relationship Id="rId191" Type="http://schemas.openxmlformats.org/officeDocument/2006/relationships/image" Target="../media/image725.png"/><Relationship Id="rId107" Type="http://schemas.openxmlformats.org/officeDocument/2006/relationships/image" Target="../media/image684.png"/><Relationship Id="rId11" Type="http://schemas.openxmlformats.org/officeDocument/2006/relationships/image" Target="../media/image636.png"/><Relationship Id="rId32" Type="http://schemas.openxmlformats.org/officeDocument/2006/relationships/customXml" Target="../ink/ink648.xml"/><Relationship Id="rId53" Type="http://schemas.openxmlformats.org/officeDocument/2006/relationships/image" Target="../media/image657.png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149" Type="http://schemas.openxmlformats.org/officeDocument/2006/relationships/image" Target="../media/image704.png"/><Relationship Id="rId5" Type="http://schemas.openxmlformats.org/officeDocument/2006/relationships/image" Target="../media/image633.png"/><Relationship Id="rId95" Type="http://schemas.openxmlformats.org/officeDocument/2006/relationships/image" Target="../media/image678.png"/><Relationship Id="rId160" Type="http://schemas.openxmlformats.org/officeDocument/2006/relationships/customXml" Target="../ink/ink712.xml"/><Relationship Id="rId181" Type="http://schemas.openxmlformats.org/officeDocument/2006/relationships/image" Target="../media/image720.png"/><Relationship Id="rId22" Type="http://schemas.openxmlformats.org/officeDocument/2006/relationships/customXml" Target="../ink/ink643.xml"/><Relationship Id="rId43" Type="http://schemas.openxmlformats.org/officeDocument/2006/relationships/image" Target="../media/image652.png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139" Type="http://schemas.openxmlformats.org/officeDocument/2006/relationships/image" Target="../media/image699.png"/><Relationship Id="rId85" Type="http://schemas.openxmlformats.org/officeDocument/2006/relationships/image" Target="../media/image673.png"/><Relationship Id="rId150" Type="http://schemas.openxmlformats.org/officeDocument/2006/relationships/customXml" Target="../ink/ink707.xml"/><Relationship Id="rId171" Type="http://schemas.openxmlformats.org/officeDocument/2006/relationships/image" Target="../media/image715.png"/><Relationship Id="rId192" Type="http://schemas.openxmlformats.org/officeDocument/2006/relationships/customXml" Target="../ink/ink728.xml"/><Relationship Id="rId12" Type="http://schemas.openxmlformats.org/officeDocument/2006/relationships/customXml" Target="../ink/ink638.xml"/><Relationship Id="rId33" Type="http://schemas.openxmlformats.org/officeDocument/2006/relationships/image" Target="../media/image647.png"/><Relationship Id="rId108" Type="http://schemas.openxmlformats.org/officeDocument/2006/relationships/customXml" Target="../ink/ink686.xml"/><Relationship Id="rId129" Type="http://schemas.openxmlformats.org/officeDocument/2006/relationships/image" Target="../media/image695.png"/><Relationship Id="rId54" Type="http://schemas.openxmlformats.org/officeDocument/2006/relationships/customXml" Target="../ink/ink659.xml"/><Relationship Id="rId75" Type="http://schemas.openxmlformats.org/officeDocument/2006/relationships/image" Target="../media/image668.png"/><Relationship Id="rId96" Type="http://schemas.openxmlformats.org/officeDocument/2006/relationships/customXml" Target="../ink/ink680.xml"/><Relationship Id="rId140" Type="http://schemas.openxmlformats.org/officeDocument/2006/relationships/customXml" Target="../ink/ink702.xml"/><Relationship Id="rId161" Type="http://schemas.openxmlformats.org/officeDocument/2006/relationships/image" Target="../media/image710.png"/><Relationship Id="rId182" Type="http://schemas.openxmlformats.org/officeDocument/2006/relationships/customXml" Target="../ink/ink723.xml"/><Relationship Id="rId6" Type="http://schemas.openxmlformats.org/officeDocument/2006/relationships/customXml" Target="../ink/ink635.xml"/><Relationship Id="rId23" Type="http://schemas.openxmlformats.org/officeDocument/2006/relationships/image" Target="../media/image642.png"/><Relationship Id="rId119" Type="http://schemas.openxmlformats.org/officeDocument/2006/relationships/image" Target="../media/image690.png"/><Relationship Id="rId44" Type="http://schemas.openxmlformats.org/officeDocument/2006/relationships/customXml" Target="../ink/ink654.xml"/><Relationship Id="rId65" Type="http://schemas.openxmlformats.org/officeDocument/2006/relationships/image" Target="../media/image663.png"/><Relationship Id="rId86" Type="http://schemas.openxmlformats.org/officeDocument/2006/relationships/customXml" Target="../ink/ink675.xml"/><Relationship Id="rId130" Type="http://schemas.openxmlformats.org/officeDocument/2006/relationships/customXml" Target="../ink/ink697.xml"/><Relationship Id="rId151" Type="http://schemas.openxmlformats.org/officeDocument/2006/relationships/image" Target="../media/image705.png"/><Relationship Id="rId172" Type="http://schemas.openxmlformats.org/officeDocument/2006/relationships/customXml" Target="../ink/ink718.xml"/><Relationship Id="rId193" Type="http://schemas.openxmlformats.org/officeDocument/2006/relationships/image" Target="../media/image726.png"/><Relationship Id="rId13" Type="http://schemas.openxmlformats.org/officeDocument/2006/relationships/image" Target="../media/image637.png"/><Relationship Id="rId109" Type="http://schemas.openxmlformats.org/officeDocument/2006/relationships/image" Target="../media/image685.png"/><Relationship Id="rId34" Type="http://schemas.openxmlformats.org/officeDocument/2006/relationships/customXml" Target="../ink/ink649.xml"/><Relationship Id="rId55" Type="http://schemas.openxmlformats.org/officeDocument/2006/relationships/image" Target="../media/image658.png"/><Relationship Id="rId76" Type="http://schemas.openxmlformats.org/officeDocument/2006/relationships/customXml" Target="../ink/ink670.xml"/><Relationship Id="rId97" Type="http://schemas.openxmlformats.org/officeDocument/2006/relationships/image" Target="../media/image679.png"/><Relationship Id="rId120" Type="http://schemas.openxmlformats.org/officeDocument/2006/relationships/customXml" Target="../ink/ink692.xml"/><Relationship Id="rId141" Type="http://schemas.openxmlformats.org/officeDocument/2006/relationships/image" Target="../media/image700.png"/><Relationship Id="rId7" Type="http://schemas.openxmlformats.org/officeDocument/2006/relationships/image" Target="../media/image634.png"/><Relationship Id="rId71" Type="http://schemas.openxmlformats.org/officeDocument/2006/relationships/image" Target="../media/image666.png"/><Relationship Id="rId92" Type="http://schemas.openxmlformats.org/officeDocument/2006/relationships/customXml" Target="../ink/ink678.xml"/><Relationship Id="rId162" Type="http://schemas.openxmlformats.org/officeDocument/2006/relationships/customXml" Target="../ink/ink713.xml"/><Relationship Id="rId183" Type="http://schemas.openxmlformats.org/officeDocument/2006/relationships/image" Target="../media/image721.png"/><Relationship Id="rId2" Type="http://schemas.openxmlformats.org/officeDocument/2006/relationships/customXml" Target="../ink/ink633.xml"/><Relationship Id="rId29" Type="http://schemas.openxmlformats.org/officeDocument/2006/relationships/image" Target="../media/image645.png"/><Relationship Id="rId24" Type="http://schemas.openxmlformats.org/officeDocument/2006/relationships/customXml" Target="../ink/ink644.xml"/><Relationship Id="rId40" Type="http://schemas.openxmlformats.org/officeDocument/2006/relationships/customXml" Target="../ink/ink652.xml"/><Relationship Id="rId45" Type="http://schemas.openxmlformats.org/officeDocument/2006/relationships/image" Target="../media/image653.png"/><Relationship Id="rId66" Type="http://schemas.openxmlformats.org/officeDocument/2006/relationships/customXml" Target="../ink/ink665.xml"/><Relationship Id="rId87" Type="http://schemas.openxmlformats.org/officeDocument/2006/relationships/image" Target="../media/image674.png"/><Relationship Id="rId110" Type="http://schemas.openxmlformats.org/officeDocument/2006/relationships/customXml" Target="../ink/ink687.xml"/><Relationship Id="rId115" Type="http://schemas.openxmlformats.org/officeDocument/2006/relationships/image" Target="../media/image688.png"/><Relationship Id="rId131" Type="http://schemas.openxmlformats.org/officeDocument/2006/relationships/image" Target="../media/image696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61" Type="http://schemas.openxmlformats.org/officeDocument/2006/relationships/image" Target="../media/image661.png"/><Relationship Id="rId82" Type="http://schemas.openxmlformats.org/officeDocument/2006/relationships/customXml" Target="../ink/ink673.xml"/><Relationship Id="rId152" Type="http://schemas.openxmlformats.org/officeDocument/2006/relationships/customXml" Target="../ink/ink708.xml"/><Relationship Id="rId173" Type="http://schemas.openxmlformats.org/officeDocument/2006/relationships/image" Target="../media/image716.png"/><Relationship Id="rId194" Type="http://schemas.openxmlformats.org/officeDocument/2006/relationships/customXml" Target="../ink/ink729.xml"/><Relationship Id="rId199" Type="http://schemas.openxmlformats.org/officeDocument/2006/relationships/image" Target="../media/image729.png"/><Relationship Id="rId19" Type="http://schemas.openxmlformats.org/officeDocument/2006/relationships/image" Target="../media/image640.png"/><Relationship Id="rId14" Type="http://schemas.openxmlformats.org/officeDocument/2006/relationships/customXml" Target="../ink/ink639.xml"/><Relationship Id="rId30" Type="http://schemas.openxmlformats.org/officeDocument/2006/relationships/customXml" Target="../ink/ink647.xml"/><Relationship Id="rId35" Type="http://schemas.openxmlformats.org/officeDocument/2006/relationships/image" Target="../media/image648.png"/><Relationship Id="rId56" Type="http://schemas.openxmlformats.org/officeDocument/2006/relationships/customXml" Target="../ink/ink660.xml"/><Relationship Id="rId77" Type="http://schemas.openxmlformats.org/officeDocument/2006/relationships/image" Target="../media/image669.png"/><Relationship Id="rId100" Type="http://schemas.openxmlformats.org/officeDocument/2006/relationships/customXml" Target="../ink/ink682.xml"/><Relationship Id="rId105" Type="http://schemas.openxmlformats.org/officeDocument/2006/relationships/image" Target="../media/image683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8" Type="http://schemas.openxmlformats.org/officeDocument/2006/relationships/customXml" Target="../ink/ink636.xml"/><Relationship Id="rId51" Type="http://schemas.openxmlformats.org/officeDocument/2006/relationships/image" Target="../media/image656.png"/><Relationship Id="rId72" Type="http://schemas.openxmlformats.org/officeDocument/2006/relationships/customXml" Target="../ink/ink668.xml"/><Relationship Id="rId93" Type="http://schemas.openxmlformats.org/officeDocument/2006/relationships/image" Target="../media/image677.png"/><Relationship Id="rId98" Type="http://schemas.openxmlformats.org/officeDocument/2006/relationships/customXml" Target="../ink/ink681.xml"/><Relationship Id="rId121" Type="http://schemas.openxmlformats.org/officeDocument/2006/relationships/image" Target="../media/image691.png"/><Relationship Id="rId142" Type="http://schemas.openxmlformats.org/officeDocument/2006/relationships/customXml" Target="../ink/ink703.xml"/><Relationship Id="rId163" Type="http://schemas.openxmlformats.org/officeDocument/2006/relationships/image" Target="../media/image711.png"/><Relationship Id="rId184" Type="http://schemas.openxmlformats.org/officeDocument/2006/relationships/customXml" Target="../ink/ink724.xml"/><Relationship Id="rId189" Type="http://schemas.openxmlformats.org/officeDocument/2006/relationships/image" Target="../media/image724.png"/><Relationship Id="rId3" Type="http://schemas.openxmlformats.org/officeDocument/2006/relationships/image" Target="../media/image632.png"/><Relationship Id="rId25" Type="http://schemas.openxmlformats.org/officeDocument/2006/relationships/image" Target="../media/image643.png"/><Relationship Id="rId46" Type="http://schemas.openxmlformats.org/officeDocument/2006/relationships/customXml" Target="../ink/ink655.xml"/><Relationship Id="rId67" Type="http://schemas.openxmlformats.org/officeDocument/2006/relationships/image" Target="../media/image664.png"/><Relationship Id="rId116" Type="http://schemas.openxmlformats.org/officeDocument/2006/relationships/customXml" Target="../ink/ink690.xml"/><Relationship Id="rId137" Type="http://schemas.openxmlformats.org/officeDocument/2006/relationships/image" Target="../media/image378.png"/><Relationship Id="rId158" Type="http://schemas.openxmlformats.org/officeDocument/2006/relationships/customXml" Target="../ink/ink711.xml"/><Relationship Id="rId20" Type="http://schemas.openxmlformats.org/officeDocument/2006/relationships/customXml" Target="../ink/ink642.xml"/><Relationship Id="rId41" Type="http://schemas.openxmlformats.org/officeDocument/2006/relationships/image" Target="../media/image651.png"/><Relationship Id="rId62" Type="http://schemas.openxmlformats.org/officeDocument/2006/relationships/customXml" Target="../ink/ink663.xml"/><Relationship Id="rId83" Type="http://schemas.openxmlformats.org/officeDocument/2006/relationships/image" Target="../media/image672.png"/><Relationship Id="rId88" Type="http://schemas.openxmlformats.org/officeDocument/2006/relationships/customXml" Target="../ink/ink676.xml"/><Relationship Id="rId111" Type="http://schemas.openxmlformats.org/officeDocument/2006/relationships/image" Target="../media/image686.png"/><Relationship Id="rId132" Type="http://schemas.openxmlformats.org/officeDocument/2006/relationships/customXml" Target="../ink/ink698.xml"/><Relationship Id="rId153" Type="http://schemas.openxmlformats.org/officeDocument/2006/relationships/image" Target="../media/image706.png"/><Relationship Id="rId174" Type="http://schemas.openxmlformats.org/officeDocument/2006/relationships/customXml" Target="../ink/ink719.xml"/><Relationship Id="rId179" Type="http://schemas.openxmlformats.org/officeDocument/2006/relationships/image" Target="../media/image719.png"/><Relationship Id="rId195" Type="http://schemas.openxmlformats.org/officeDocument/2006/relationships/image" Target="../media/image727.png"/><Relationship Id="rId190" Type="http://schemas.openxmlformats.org/officeDocument/2006/relationships/customXml" Target="../ink/ink727.xml"/><Relationship Id="rId15" Type="http://schemas.openxmlformats.org/officeDocument/2006/relationships/image" Target="../media/image638.png"/><Relationship Id="rId36" Type="http://schemas.openxmlformats.org/officeDocument/2006/relationships/customXml" Target="../ink/ink650.xml"/><Relationship Id="rId57" Type="http://schemas.openxmlformats.org/officeDocument/2006/relationships/image" Target="../media/image659.png"/><Relationship Id="rId106" Type="http://schemas.openxmlformats.org/officeDocument/2006/relationships/customXml" Target="../ink/ink685.xml"/><Relationship Id="rId127" Type="http://schemas.openxmlformats.org/officeDocument/2006/relationships/image" Target="../media/image694.png"/><Relationship Id="rId10" Type="http://schemas.openxmlformats.org/officeDocument/2006/relationships/customXml" Target="../ink/ink637.xml"/><Relationship Id="rId31" Type="http://schemas.openxmlformats.org/officeDocument/2006/relationships/image" Target="../media/image646.png"/><Relationship Id="rId52" Type="http://schemas.openxmlformats.org/officeDocument/2006/relationships/customXml" Target="../ink/ink658.xml"/><Relationship Id="rId73" Type="http://schemas.openxmlformats.org/officeDocument/2006/relationships/image" Target="../media/image667.png"/><Relationship Id="rId78" Type="http://schemas.openxmlformats.org/officeDocument/2006/relationships/customXml" Target="../ink/ink671.xml"/><Relationship Id="rId94" Type="http://schemas.openxmlformats.org/officeDocument/2006/relationships/customXml" Target="../ink/ink679.xml"/><Relationship Id="rId99" Type="http://schemas.openxmlformats.org/officeDocument/2006/relationships/image" Target="../media/image680.png"/><Relationship Id="rId101" Type="http://schemas.openxmlformats.org/officeDocument/2006/relationships/image" Target="../media/image681.png"/><Relationship Id="rId122" Type="http://schemas.openxmlformats.org/officeDocument/2006/relationships/customXml" Target="../ink/ink693.xml"/><Relationship Id="rId143" Type="http://schemas.openxmlformats.org/officeDocument/2006/relationships/image" Target="../media/image701.png"/><Relationship Id="rId148" Type="http://schemas.openxmlformats.org/officeDocument/2006/relationships/customXml" Target="../ink/ink706.xml"/><Relationship Id="rId164" Type="http://schemas.openxmlformats.org/officeDocument/2006/relationships/customXml" Target="../ink/ink714.xml"/><Relationship Id="rId169" Type="http://schemas.openxmlformats.org/officeDocument/2006/relationships/image" Target="../media/image714.png"/><Relationship Id="rId185" Type="http://schemas.openxmlformats.org/officeDocument/2006/relationships/image" Target="../media/image722.png"/><Relationship Id="rId4" Type="http://schemas.openxmlformats.org/officeDocument/2006/relationships/customXml" Target="../ink/ink634.xml"/><Relationship Id="rId9" Type="http://schemas.openxmlformats.org/officeDocument/2006/relationships/image" Target="../media/image635.png"/><Relationship Id="rId180" Type="http://schemas.openxmlformats.org/officeDocument/2006/relationships/customXml" Target="../ink/ink722.xml"/><Relationship Id="rId26" Type="http://schemas.openxmlformats.org/officeDocument/2006/relationships/customXml" Target="../ink/ink645.xml"/><Relationship Id="rId47" Type="http://schemas.openxmlformats.org/officeDocument/2006/relationships/image" Target="../media/image654.png"/><Relationship Id="rId68" Type="http://schemas.openxmlformats.org/officeDocument/2006/relationships/customXml" Target="../ink/ink666.xml"/><Relationship Id="rId89" Type="http://schemas.openxmlformats.org/officeDocument/2006/relationships/image" Target="../media/image675.png"/><Relationship Id="rId112" Type="http://schemas.openxmlformats.org/officeDocument/2006/relationships/customXml" Target="../ink/ink688.xml"/><Relationship Id="rId133" Type="http://schemas.openxmlformats.org/officeDocument/2006/relationships/image" Target="../media/image697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196" Type="http://schemas.openxmlformats.org/officeDocument/2006/relationships/customXml" Target="../ink/ink730.xml"/><Relationship Id="rId16" Type="http://schemas.openxmlformats.org/officeDocument/2006/relationships/customXml" Target="../ink/ink640.xml"/><Relationship Id="rId37" Type="http://schemas.openxmlformats.org/officeDocument/2006/relationships/image" Target="../media/image649.png"/><Relationship Id="rId58" Type="http://schemas.openxmlformats.org/officeDocument/2006/relationships/customXml" Target="../ink/ink661.xml"/><Relationship Id="rId79" Type="http://schemas.openxmlformats.org/officeDocument/2006/relationships/image" Target="../media/image670.png"/><Relationship Id="rId102" Type="http://schemas.openxmlformats.org/officeDocument/2006/relationships/customXml" Target="../ink/ink683.xml"/><Relationship Id="rId123" Type="http://schemas.openxmlformats.org/officeDocument/2006/relationships/image" Target="../media/image692.png"/><Relationship Id="rId144" Type="http://schemas.openxmlformats.org/officeDocument/2006/relationships/customXml" Target="../ink/ink704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27" Type="http://schemas.openxmlformats.org/officeDocument/2006/relationships/image" Target="../media/image644.png"/><Relationship Id="rId48" Type="http://schemas.openxmlformats.org/officeDocument/2006/relationships/customXml" Target="../ink/ink656.xml"/><Relationship Id="rId69" Type="http://schemas.openxmlformats.org/officeDocument/2006/relationships/image" Target="../media/image665.png"/><Relationship Id="rId113" Type="http://schemas.openxmlformats.org/officeDocument/2006/relationships/image" Target="../media/image687.png"/><Relationship Id="rId134" Type="http://schemas.openxmlformats.org/officeDocument/2006/relationships/customXml" Target="../ink/ink699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17" Type="http://schemas.openxmlformats.org/officeDocument/2006/relationships/image" Target="../media/image639.png"/><Relationship Id="rId38" Type="http://schemas.openxmlformats.org/officeDocument/2006/relationships/customXml" Target="../ink/ink651.xml"/><Relationship Id="rId59" Type="http://schemas.openxmlformats.org/officeDocument/2006/relationships/image" Target="../media/image660.png"/><Relationship Id="rId103" Type="http://schemas.openxmlformats.org/officeDocument/2006/relationships/image" Target="../media/image682.png"/><Relationship Id="rId124" Type="http://schemas.openxmlformats.org/officeDocument/2006/relationships/customXml" Target="../ink/ink694.xml"/><Relationship Id="rId70" Type="http://schemas.openxmlformats.org/officeDocument/2006/relationships/customXml" Target="../ink/ink667.xml"/><Relationship Id="rId91" Type="http://schemas.openxmlformats.org/officeDocument/2006/relationships/image" Target="../media/image676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46.xml"/><Relationship Id="rId49" Type="http://schemas.openxmlformats.org/officeDocument/2006/relationships/image" Target="../media/image655.png"/><Relationship Id="rId114" Type="http://schemas.openxmlformats.org/officeDocument/2006/relationships/customXml" Target="../ink/ink689.xml"/><Relationship Id="rId60" Type="http://schemas.openxmlformats.org/officeDocument/2006/relationships/customXml" Target="../ink/ink662.xml"/><Relationship Id="rId81" Type="http://schemas.openxmlformats.org/officeDocument/2006/relationships/image" Target="../media/image671.png"/><Relationship Id="rId135" Type="http://schemas.openxmlformats.org/officeDocument/2006/relationships/image" Target="../media/image698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18" Type="http://schemas.openxmlformats.org/officeDocument/2006/relationships/customXml" Target="../ink/ink641.xml"/><Relationship Id="rId39" Type="http://schemas.openxmlformats.org/officeDocument/2006/relationships/image" Target="../media/image650.png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3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FD959-ED82-F257-5638-BAE19F957111}"/>
                  </a:ext>
                </a:extLst>
              </p14:cNvPr>
              <p14:cNvContentPartPr/>
              <p14:nvPr/>
            </p14:nvContentPartPr>
            <p14:xfrm>
              <a:off x="5504835" y="3871372"/>
              <a:ext cx="950040" cy="11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FD959-ED82-F257-5638-BAE19F957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195" y="3862732"/>
                <a:ext cx="967680" cy="11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1EAB1C-8169-44D9-7840-396670D843B3}"/>
              </a:ext>
            </a:extLst>
          </p:cNvPr>
          <p:cNvGrpSpPr/>
          <p:nvPr/>
        </p:nvGrpSpPr>
        <p:grpSpPr>
          <a:xfrm>
            <a:off x="1230037" y="292775"/>
            <a:ext cx="1791360" cy="594720"/>
            <a:chOff x="1230037" y="292775"/>
            <a:chExt cx="179136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43677E0-A509-2CFA-70A9-86DA46F3370E}"/>
                    </a:ext>
                  </a:extLst>
                </p14:cNvPr>
                <p14:cNvContentPartPr/>
                <p14:nvPr/>
              </p14:nvContentPartPr>
              <p14:xfrm>
                <a:off x="1240477" y="390335"/>
                <a:ext cx="37800" cy="447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43677E0-A509-2CFA-70A9-86DA46F337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1477" y="381335"/>
                  <a:ext cx="55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D3B7F5-2B6D-77A3-7DBE-398C5AE02111}"/>
                    </a:ext>
                  </a:extLst>
                </p14:cNvPr>
                <p14:cNvContentPartPr/>
                <p14:nvPr/>
              </p14:nvContentPartPr>
              <p14:xfrm>
                <a:off x="1230037" y="380615"/>
                <a:ext cx="114120" cy="24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D3B7F5-2B6D-77A3-7DBE-398C5AE021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1037" y="371615"/>
                  <a:ext cx="131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517C92-FA28-12AC-76D7-F1DD20A1F800}"/>
                    </a:ext>
                  </a:extLst>
                </p14:cNvPr>
                <p14:cNvContentPartPr/>
                <p14:nvPr/>
              </p14:nvContentPartPr>
              <p14:xfrm>
                <a:off x="1481317" y="434255"/>
                <a:ext cx="478440" cy="270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517C92-FA28-12AC-76D7-F1DD20A1F8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2677" y="425615"/>
                  <a:ext cx="4960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ECD175-4BD7-1B45-DBA7-DBC7EFD5E9A6}"/>
                    </a:ext>
                  </a:extLst>
                </p14:cNvPr>
                <p14:cNvContentPartPr/>
                <p14:nvPr/>
              </p14:nvContentPartPr>
              <p14:xfrm>
                <a:off x="1833397" y="317615"/>
                <a:ext cx="58320" cy="3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ECD175-4BD7-1B45-DBA7-DBC7EFD5E9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4397" y="308615"/>
                  <a:ext cx="7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95A025-76A1-42A2-4594-DF8B908EC6E7}"/>
                    </a:ext>
                  </a:extLst>
                </p14:cNvPr>
                <p14:cNvContentPartPr/>
                <p14:nvPr/>
              </p14:nvContentPartPr>
              <p14:xfrm>
                <a:off x="2080717" y="333095"/>
                <a:ext cx="457200" cy="40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95A025-76A1-42A2-4594-DF8B908EC6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1717" y="324095"/>
                  <a:ext cx="474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A5AF9B-3ACD-7116-CB2A-A654D349CF4A}"/>
                    </a:ext>
                  </a:extLst>
                </p14:cNvPr>
                <p14:cNvContentPartPr/>
                <p14:nvPr/>
              </p14:nvContentPartPr>
              <p14:xfrm>
                <a:off x="2357917" y="532175"/>
                <a:ext cx="338040" cy="3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A5AF9B-3ACD-7116-CB2A-A654D349CF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8917" y="523175"/>
                  <a:ext cx="355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4283F5-AFA4-334C-416A-39B5B3194B17}"/>
                    </a:ext>
                  </a:extLst>
                </p14:cNvPr>
                <p14:cNvContentPartPr/>
                <p14:nvPr/>
              </p14:nvContentPartPr>
              <p14:xfrm>
                <a:off x="2667877" y="292775"/>
                <a:ext cx="353520" cy="59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4283F5-AFA4-334C-416A-39B5B3194B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9237" y="284135"/>
                  <a:ext cx="371160" cy="61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ADE1E9-A02B-4BBE-AF5D-70F62547D503}"/>
              </a:ext>
            </a:extLst>
          </p:cNvPr>
          <p:cNvGrpSpPr/>
          <p:nvPr/>
        </p:nvGrpSpPr>
        <p:grpSpPr>
          <a:xfrm>
            <a:off x="3880717" y="787415"/>
            <a:ext cx="866520" cy="293760"/>
            <a:chOff x="3880717" y="787415"/>
            <a:chExt cx="8665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9A7C5C-A7F3-9130-74C8-1700456172DF}"/>
                    </a:ext>
                  </a:extLst>
                </p14:cNvPr>
                <p14:cNvContentPartPr/>
                <p14:nvPr/>
              </p14:nvContentPartPr>
              <p14:xfrm>
                <a:off x="3900877" y="787415"/>
                <a:ext cx="183960" cy="29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9A7C5C-A7F3-9130-74C8-1700456172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2237" y="778415"/>
                  <a:ext cx="201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52EDAD-B9EE-0E69-7A77-E3AD25AC6654}"/>
                    </a:ext>
                  </a:extLst>
                </p14:cNvPr>
                <p14:cNvContentPartPr/>
                <p14:nvPr/>
              </p14:nvContentPartPr>
              <p14:xfrm>
                <a:off x="3880717" y="881015"/>
                <a:ext cx="131040" cy="40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52EDAD-B9EE-0E69-7A77-E3AD25AC66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1717" y="872375"/>
                  <a:ext cx="148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7F0EE3-E663-A6B6-A62F-BCE199E8528D}"/>
                    </a:ext>
                  </a:extLst>
                </p14:cNvPr>
                <p14:cNvContentPartPr/>
                <p14:nvPr/>
              </p14:nvContentPartPr>
              <p14:xfrm>
                <a:off x="4165477" y="958415"/>
                <a:ext cx="49320" cy="9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7F0EE3-E663-A6B6-A62F-BCE199E852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6477" y="949775"/>
                  <a:ext cx="66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D6D3AD-8421-CF33-54C9-802BD116950F}"/>
                    </a:ext>
                  </a:extLst>
                </p14:cNvPr>
                <p14:cNvContentPartPr/>
                <p14:nvPr/>
              </p14:nvContentPartPr>
              <p14:xfrm>
                <a:off x="4347997" y="821255"/>
                <a:ext cx="399240" cy="22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D6D3AD-8421-CF33-54C9-802BD11695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8997" y="812255"/>
                  <a:ext cx="41688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4D2A18-6B7E-DD40-F060-D6108646DC7C}"/>
              </a:ext>
            </a:extLst>
          </p:cNvPr>
          <p:cNvGrpSpPr/>
          <p:nvPr/>
        </p:nvGrpSpPr>
        <p:grpSpPr>
          <a:xfrm>
            <a:off x="3896917" y="1289975"/>
            <a:ext cx="974160" cy="532440"/>
            <a:chOff x="3896917" y="1289975"/>
            <a:chExt cx="97416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14C467-A368-B58E-9B24-44B9A276D22A}"/>
                    </a:ext>
                  </a:extLst>
                </p14:cNvPr>
                <p14:cNvContentPartPr/>
                <p14:nvPr/>
              </p14:nvContentPartPr>
              <p14:xfrm>
                <a:off x="3896917" y="1289975"/>
                <a:ext cx="267840" cy="38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14C467-A368-B58E-9B24-44B9A276D2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87917" y="1280975"/>
                  <a:ext cx="2854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A6B7BE-BC29-BD29-E5A3-608A44D0D794}"/>
                    </a:ext>
                  </a:extLst>
                </p14:cNvPr>
                <p14:cNvContentPartPr/>
                <p14:nvPr/>
              </p14:nvContentPartPr>
              <p14:xfrm>
                <a:off x="3934357" y="1387535"/>
                <a:ext cx="83160" cy="3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A6B7BE-BC29-BD29-E5A3-608A44D0D7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5357" y="1378895"/>
                  <a:ext cx="100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9341CD-9927-27EF-7973-96F2293C2660}"/>
                    </a:ext>
                  </a:extLst>
                </p14:cNvPr>
                <p14:cNvContentPartPr/>
                <p14:nvPr/>
              </p14:nvContentPartPr>
              <p14:xfrm>
                <a:off x="4173757" y="1535135"/>
                <a:ext cx="87840" cy="10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9341CD-9927-27EF-7973-96F2293C26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65117" y="1526495"/>
                  <a:ext cx="105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7032F1-6D95-87B1-E769-AFED84B65E52}"/>
                    </a:ext>
                  </a:extLst>
                </p14:cNvPr>
                <p14:cNvContentPartPr/>
                <p14:nvPr/>
              </p14:nvContentPartPr>
              <p14:xfrm>
                <a:off x="4470397" y="1292855"/>
                <a:ext cx="309960" cy="52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7032F1-6D95-87B1-E769-AFED84B65E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61397" y="1283855"/>
                  <a:ext cx="3276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4055C1-CF24-9941-8805-298B70E19A50}"/>
                    </a:ext>
                  </a:extLst>
                </p14:cNvPr>
                <p14:cNvContentPartPr/>
                <p14:nvPr/>
              </p14:nvContentPartPr>
              <p14:xfrm>
                <a:off x="4467157" y="1365935"/>
                <a:ext cx="403920" cy="44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4055C1-CF24-9941-8805-298B70E19A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58157" y="1357295"/>
                  <a:ext cx="421560" cy="46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99567D-12D8-8B55-03D7-321E642F9874}"/>
              </a:ext>
            </a:extLst>
          </p:cNvPr>
          <p:cNvGrpSpPr/>
          <p:nvPr/>
        </p:nvGrpSpPr>
        <p:grpSpPr>
          <a:xfrm>
            <a:off x="6340237" y="747095"/>
            <a:ext cx="4018680" cy="1095120"/>
            <a:chOff x="6340237" y="747095"/>
            <a:chExt cx="4018680" cy="10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DAE8E8-7EE7-4301-9DF5-D16E473B98B6}"/>
                    </a:ext>
                  </a:extLst>
                </p14:cNvPr>
                <p14:cNvContentPartPr/>
                <p14:nvPr/>
              </p14:nvContentPartPr>
              <p14:xfrm>
                <a:off x="6343477" y="1290695"/>
                <a:ext cx="38880" cy="38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DAE8E8-7EE7-4301-9DF5-D16E473B98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34477" y="1282055"/>
                  <a:ext cx="56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382D38-8B17-12C5-434C-44805F20466C}"/>
                    </a:ext>
                  </a:extLst>
                </p14:cNvPr>
                <p14:cNvContentPartPr/>
                <p14:nvPr/>
              </p14:nvContentPartPr>
              <p14:xfrm>
                <a:off x="6340237" y="1249655"/>
                <a:ext cx="346320" cy="40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382D38-8B17-12C5-434C-44805F2046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31237" y="1241015"/>
                  <a:ext cx="3639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8C6EA2-C22F-C8B2-6F38-FD25E31D3C35}"/>
                    </a:ext>
                  </a:extLst>
                </p14:cNvPr>
                <p14:cNvContentPartPr/>
                <p14:nvPr/>
              </p14:nvContentPartPr>
              <p14:xfrm>
                <a:off x="6693397" y="1435775"/>
                <a:ext cx="484560" cy="312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8C6EA2-C22F-C8B2-6F38-FD25E31D3C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4397" y="1426775"/>
                  <a:ext cx="502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412F05-2424-642B-F601-20F2BCC7DEE0}"/>
                    </a:ext>
                  </a:extLst>
                </p14:cNvPr>
                <p14:cNvContentPartPr/>
                <p14:nvPr/>
              </p14:nvContentPartPr>
              <p14:xfrm>
                <a:off x="7044037" y="1474655"/>
                <a:ext cx="675000" cy="29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412F05-2424-642B-F601-20F2BCC7DE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5397" y="1465655"/>
                  <a:ext cx="6926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2D9AFE-452D-34E3-7EBB-7FC99D1D905D}"/>
                    </a:ext>
                  </a:extLst>
                </p14:cNvPr>
                <p14:cNvContentPartPr/>
                <p14:nvPr/>
              </p14:nvContentPartPr>
              <p14:xfrm>
                <a:off x="8022157" y="1416335"/>
                <a:ext cx="992880" cy="425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2D9AFE-452D-34E3-7EBB-7FC99D1D90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13157" y="1407335"/>
                  <a:ext cx="10105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0C1A29-E832-C9C3-47AD-EB2757E61963}"/>
                    </a:ext>
                  </a:extLst>
                </p14:cNvPr>
                <p14:cNvContentPartPr/>
                <p14:nvPr/>
              </p14:nvContentPartPr>
              <p14:xfrm>
                <a:off x="9048157" y="1306175"/>
                <a:ext cx="153360" cy="331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0C1A29-E832-C9C3-47AD-EB2757E619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39517" y="1297535"/>
                  <a:ext cx="171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45CD34-59D8-2FC3-D177-367108205E68}"/>
                    </a:ext>
                  </a:extLst>
                </p14:cNvPr>
                <p14:cNvContentPartPr/>
                <p14:nvPr/>
              </p14:nvContentPartPr>
              <p14:xfrm>
                <a:off x="9277117" y="1318775"/>
                <a:ext cx="91440" cy="301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45CD34-59D8-2FC3-D177-367108205E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68477" y="1309775"/>
                  <a:ext cx="109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939C85-F84F-3694-02FD-82BB5D18C210}"/>
                    </a:ext>
                  </a:extLst>
                </p14:cNvPr>
                <p14:cNvContentPartPr/>
                <p14:nvPr/>
              </p14:nvContentPartPr>
              <p14:xfrm>
                <a:off x="9292597" y="1270535"/>
                <a:ext cx="697320" cy="355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939C85-F84F-3694-02FD-82BB5D18C2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83597" y="1261535"/>
                  <a:ext cx="714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1ED69B-A774-EFB5-CEF9-2110F4591D71}"/>
                    </a:ext>
                  </a:extLst>
                </p14:cNvPr>
                <p14:cNvContentPartPr/>
                <p14:nvPr/>
              </p14:nvContentPartPr>
              <p14:xfrm>
                <a:off x="6366157" y="815495"/>
                <a:ext cx="72720" cy="29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1ED69B-A774-EFB5-CEF9-2110F4591D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57517" y="806495"/>
                  <a:ext cx="90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9A832C-6BEB-D04C-DA57-83310AD54A99}"/>
                    </a:ext>
                  </a:extLst>
                </p14:cNvPr>
                <p14:cNvContentPartPr/>
                <p14:nvPr/>
              </p14:nvContentPartPr>
              <p14:xfrm>
                <a:off x="6370837" y="763655"/>
                <a:ext cx="940680" cy="39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9A832C-6BEB-D04C-DA57-83310AD54A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61837" y="754655"/>
                  <a:ext cx="9583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F1D854-63B4-FF8A-1C25-220CB99D3FF3}"/>
                    </a:ext>
                  </a:extLst>
                </p14:cNvPr>
                <p14:cNvContentPartPr/>
                <p14:nvPr/>
              </p14:nvContentPartPr>
              <p14:xfrm>
                <a:off x="7032877" y="883175"/>
                <a:ext cx="532080" cy="28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F1D854-63B4-FF8A-1C25-220CB99D3F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24237" y="874535"/>
                  <a:ext cx="549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A61D57-C124-8261-4ECB-93765CB3D0B8}"/>
                    </a:ext>
                  </a:extLst>
                </p14:cNvPr>
                <p14:cNvContentPartPr/>
                <p14:nvPr/>
              </p14:nvContentPartPr>
              <p14:xfrm>
                <a:off x="8203957" y="907295"/>
                <a:ext cx="217440" cy="23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A61D57-C124-8261-4ECB-93765CB3D0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95317" y="898295"/>
                  <a:ext cx="235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BE5FF9-E9DB-74CE-2BC8-DFBC997C7461}"/>
                    </a:ext>
                  </a:extLst>
                </p14:cNvPr>
                <p14:cNvContentPartPr/>
                <p14:nvPr/>
              </p14:nvContentPartPr>
              <p14:xfrm>
                <a:off x="8433637" y="948695"/>
                <a:ext cx="465840" cy="23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BE5FF9-E9DB-74CE-2BC8-DFBC997C74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24997" y="939695"/>
                  <a:ext cx="483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E52EC9-6AA8-B931-A33B-D53872A77ED3}"/>
                    </a:ext>
                  </a:extLst>
                </p14:cNvPr>
                <p14:cNvContentPartPr/>
                <p14:nvPr/>
              </p14:nvContentPartPr>
              <p14:xfrm>
                <a:off x="8946637" y="747095"/>
                <a:ext cx="1412280" cy="409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E52EC9-6AA8-B931-A33B-D53872A77E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37637" y="738455"/>
                  <a:ext cx="142992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1CC611-E511-2A67-3ED8-B23DE9F415F8}"/>
              </a:ext>
            </a:extLst>
          </p:cNvPr>
          <p:cNvGrpSpPr/>
          <p:nvPr/>
        </p:nvGrpSpPr>
        <p:grpSpPr>
          <a:xfrm>
            <a:off x="3909517" y="2131655"/>
            <a:ext cx="877320" cy="559440"/>
            <a:chOff x="3909517" y="2131655"/>
            <a:chExt cx="87732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B45EA5-A482-0AF7-D463-E1338272292D}"/>
                    </a:ext>
                  </a:extLst>
                </p14:cNvPr>
                <p14:cNvContentPartPr/>
                <p14:nvPr/>
              </p14:nvContentPartPr>
              <p14:xfrm>
                <a:off x="3920677" y="2131655"/>
                <a:ext cx="258480" cy="33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B45EA5-A482-0AF7-D463-E133827229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11677" y="2122655"/>
                  <a:ext cx="276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BE572A-1CD9-05C5-7B4B-5E9823BC0EBF}"/>
                    </a:ext>
                  </a:extLst>
                </p14:cNvPr>
                <p14:cNvContentPartPr/>
                <p14:nvPr/>
              </p14:nvContentPartPr>
              <p14:xfrm>
                <a:off x="3909517" y="2174135"/>
                <a:ext cx="281520" cy="28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BE572A-1CD9-05C5-7B4B-5E9823BC0E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00517" y="2165495"/>
                  <a:ext cx="299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D2FC48-6C9C-6E64-7E5C-8309C043AB56}"/>
                    </a:ext>
                  </a:extLst>
                </p14:cNvPr>
                <p14:cNvContentPartPr/>
                <p14:nvPr/>
              </p14:nvContentPartPr>
              <p14:xfrm>
                <a:off x="4504957" y="2221655"/>
                <a:ext cx="281880" cy="46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D2FC48-6C9C-6E64-7E5C-8309C043AB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6317" y="2212655"/>
                  <a:ext cx="2995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D84B45-E0BB-8BE8-5152-DDD8BB8CF382}"/>
                    </a:ext>
                  </a:extLst>
                </p14:cNvPr>
                <p14:cNvContentPartPr/>
                <p14:nvPr/>
              </p14:nvContentPartPr>
              <p14:xfrm>
                <a:off x="4464997" y="2228855"/>
                <a:ext cx="123120" cy="261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D84B45-E0BB-8BE8-5152-DDD8BB8CF3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56357" y="2219855"/>
                  <a:ext cx="14076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153630-1A1C-7722-CD19-6ED250E7C7FF}"/>
              </a:ext>
            </a:extLst>
          </p:cNvPr>
          <p:cNvGrpSpPr/>
          <p:nvPr/>
        </p:nvGrpSpPr>
        <p:grpSpPr>
          <a:xfrm>
            <a:off x="6319717" y="1973615"/>
            <a:ext cx="1864800" cy="546840"/>
            <a:chOff x="6319717" y="1973615"/>
            <a:chExt cx="186480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6AD3DE-0426-1E37-1471-862433CABBB7}"/>
                    </a:ext>
                  </a:extLst>
                </p14:cNvPr>
                <p14:cNvContentPartPr/>
                <p14:nvPr/>
              </p14:nvContentPartPr>
              <p14:xfrm>
                <a:off x="6319717" y="2325335"/>
                <a:ext cx="244080" cy="19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6AD3DE-0426-1E37-1471-862433CABB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11077" y="2316335"/>
                  <a:ext cx="261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11BB32-025E-80D1-C2C8-01A5AB7008AB}"/>
                    </a:ext>
                  </a:extLst>
                </p14:cNvPr>
                <p14:cNvContentPartPr/>
                <p14:nvPr/>
              </p14:nvContentPartPr>
              <p14:xfrm>
                <a:off x="6756757" y="2199695"/>
                <a:ext cx="154440" cy="263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11BB32-025E-80D1-C2C8-01A5AB7008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47757" y="2190695"/>
                  <a:ext cx="172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D450E7-1D5A-1CC3-AA96-E3B63034D336}"/>
                    </a:ext>
                  </a:extLst>
                </p14:cNvPr>
                <p14:cNvContentPartPr/>
                <p14:nvPr/>
              </p14:nvContentPartPr>
              <p14:xfrm>
                <a:off x="7119637" y="1973615"/>
                <a:ext cx="48600" cy="49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D450E7-1D5A-1CC3-AA96-E3B63034D3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10997" y="1964615"/>
                  <a:ext cx="662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4F05F1-A1BB-C546-F2BF-3F32FF38CFC6}"/>
                    </a:ext>
                  </a:extLst>
                </p14:cNvPr>
                <p14:cNvContentPartPr/>
                <p14:nvPr/>
              </p14:nvContentPartPr>
              <p14:xfrm>
                <a:off x="6993277" y="2057495"/>
                <a:ext cx="1191240" cy="46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4F05F1-A1BB-C546-F2BF-3F32FF38CF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84637" y="2048495"/>
                  <a:ext cx="120888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91E039C-2F33-9313-A96A-5ACBB0ACAA34}"/>
                  </a:ext>
                </a:extLst>
              </p14:cNvPr>
              <p14:cNvContentPartPr/>
              <p14:nvPr/>
            </p14:nvContentPartPr>
            <p14:xfrm>
              <a:off x="1420117" y="3054335"/>
              <a:ext cx="9624240" cy="149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91E039C-2F33-9313-A96A-5ACBB0ACAA3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11477" y="3045695"/>
                <a:ext cx="964188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3F03A7FA-CAD5-42C5-3593-79F0139E77CC}"/>
              </a:ext>
            </a:extLst>
          </p:cNvPr>
          <p:cNvGrpSpPr/>
          <p:nvPr/>
        </p:nvGrpSpPr>
        <p:grpSpPr>
          <a:xfrm>
            <a:off x="1528477" y="3571655"/>
            <a:ext cx="2950920" cy="455760"/>
            <a:chOff x="1528477" y="3571655"/>
            <a:chExt cx="295092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38118B-89C1-8092-7301-5ABA8C01CBF4}"/>
                    </a:ext>
                  </a:extLst>
                </p14:cNvPr>
                <p14:cNvContentPartPr/>
                <p14:nvPr/>
              </p14:nvContentPartPr>
              <p14:xfrm>
                <a:off x="1528477" y="3626735"/>
                <a:ext cx="444600" cy="398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38118B-89C1-8092-7301-5ABA8C01CB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19477" y="3618095"/>
                  <a:ext cx="4622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5736F3-252E-A792-52C3-5468B78DD949}"/>
                    </a:ext>
                  </a:extLst>
                </p14:cNvPr>
                <p14:cNvContentPartPr/>
                <p14:nvPr/>
              </p14:nvContentPartPr>
              <p14:xfrm>
                <a:off x="1662397" y="3822935"/>
                <a:ext cx="409320" cy="84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5736F3-252E-A792-52C3-5468B78DD9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53397" y="3814295"/>
                  <a:ext cx="426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9B6B81-0F5F-E9A1-B5B6-1545B1F00E0C}"/>
                    </a:ext>
                  </a:extLst>
                </p14:cNvPr>
                <p14:cNvContentPartPr/>
                <p14:nvPr/>
              </p14:nvContentPartPr>
              <p14:xfrm>
                <a:off x="2121757" y="3740135"/>
                <a:ext cx="612720" cy="28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9B6B81-0F5F-E9A1-B5B6-1545B1F00E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12757" y="3731495"/>
                  <a:ext cx="630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B92FDE-A724-067F-A0FB-4E9CC67D2E65}"/>
                    </a:ext>
                  </a:extLst>
                </p14:cNvPr>
                <p14:cNvContentPartPr/>
                <p14:nvPr/>
              </p14:nvContentPartPr>
              <p14:xfrm>
                <a:off x="2743837" y="3805655"/>
                <a:ext cx="654840" cy="20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B92FDE-A724-067F-A0FB-4E9CC67D2E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34837" y="3796655"/>
                  <a:ext cx="672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9573D8-EAF4-45E8-57DE-416CA05EC89A}"/>
                    </a:ext>
                  </a:extLst>
                </p14:cNvPr>
                <p14:cNvContentPartPr/>
                <p14:nvPr/>
              </p14:nvContentPartPr>
              <p14:xfrm>
                <a:off x="3539077" y="3571655"/>
                <a:ext cx="498960" cy="438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9573D8-EAF4-45E8-57DE-416CA05EC8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30077" y="3562655"/>
                  <a:ext cx="516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9F4FD9-3AB9-6D29-39CE-4242712F550B}"/>
                    </a:ext>
                  </a:extLst>
                </p14:cNvPr>
                <p14:cNvContentPartPr/>
                <p14:nvPr/>
              </p14:nvContentPartPr>
              <p14:xfrm>
                <a:off x="3892597" y="3788735"/>
                <a:ext cx="586800" cy="54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9F4FD9-3AB9-6D29-39CE-4242712F55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83597" y="3780095"/>
                  <a:ext cx="60444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605E63-20C7-3216-5E12-7FE38AAE3FDC}"/>
              </a:ext>
            </a:extLst>
          </p:cNvPr>
          <p:cNvGrpSpPr/>
          <p:nvPr/>
        </p:nvGrpSpPr>
        <p:grpSpPr>
          <a:xfrm>
            <a:off x="4995997" y="3529175"/>
            <a:ext cx="2986200" cy="712080"/>
            <a:chOff x="4995997" y="3529175"/>
            <a:chExt cx="298620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541B1E-E6B8-FF91-81B7-55C07EB7A520}"/>
                    </a:ext>
                  </a:extLst>
                </p14:cNvPr>
                <p14:cNvContentPartPr/>
                <p14:nvPr/>
              </p14:nvContentPartPr>
              <p14:xfrm>
                <a:off x="4995997" y="3766775"/>
                <a:ext cx="225360" cy="19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541B1E-E6B8-FF91-81B7-55C07EB7A5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87357" y="3757775"/>
                  <a:ext cx="243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A7423A-9A81-E470-4482-044A8297E5ED}"/>
                    </a:ext>
                  </a:extLst>
                </p14:cNvPr>
                <p14:cNvContentPartPr/>
                <p14:nvPr/>
              </p14:nvContentPartPr>
              <p14:xfrm>
                <a:off x="5275717" y="3561935"/>
                <a:ext cx="100800" cy="38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A7423A-9A81-E470-4482-044A8297E5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66717" y="3552935"/>
                  <a:ext cx="118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8345E8-AC15-2241-8494-9EDF0461477B}"/>
                    </a:ext>
                  </a:extLst>
                </p14:cNvPr>
                <p14:cNvContentPartPr/>
                <p14:nvPr/>
              </p14:nvContentPartPr>
              <p14:xfrm>
                <a:off x="5246197" y="3579575"/>
                <a:ext cx="873360" cy="329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8345E8-AC15-2241-8494-9EDF046147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37557" y="3570935"/>
                  <a:ext cx="891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69915D-2347-F8BB-E01F-6CD84E66ABE2}"/>
                    </a:ext>
                  </a:extLst>
                </p14:cNvPr>
                <p14:cNvContentPartPr/>
                <p14:nvPr/>
              </p14:nvContentPartPr>
              <p14:xfrm>
                <a:off x="6009037" y="3529175"/>
                <a:ext cx="210600" cy="57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69915D-2347-F8BB-E01F-6CD84E66AB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0037" y="3520175"/>
                  <a:ext cx="228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8A9993-9CB8-E482-1D58-DB0DB424C52A}"/>
                    </a:ext>
                  </a:extLst>
                </p14:cNvPr>
                <p14:cNvContentPartPr/>
                <p14:nvPr/>
              </p14:nvContentPartPr>
              <p14:xfrm>
                <a:off x="6329077" y="3694415"/>
                <a:ext cx="1653120" cy="546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8A9993-9CB8-E482-1D58-DB0DB424C5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20437" y="3685775"/>
                  <a:ext cx="167076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06B86E-6FF2-0841-42F3-88EA66247868}"/>
              </a:ext>
            </a:extLst>
          </p:cNvPr>
          <p:cNvGrpSpPr/>
          <p:nvPr/>
        </p:nvGrpSpPr>
        <p:grpSpPr>
          <a:xfrm>
            <a:off x="1463317" y="4274015"/>
            <a:ext cx="10779480" cy="1866960"/>
            <a:chOff x="1463317" y="4274015"/>
            <a:chExt cx="10779480" cy="18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3BF32D3-E4D5-0CC1-FC71-A19B32858BD9}"/>
                    </a:ext>
                  </a:extLst>
                </p14:cNvPr>
                <p14:cNvContentPartPr/>
                <p14:nvPr/>
              </p14:nvContentPartPr>
              <p14:xfrm>
                <a:off x="1463317" y="4500095"/>
                <a:ext cx="356760" cy="33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3BF32D3-E4D5-0CC1-FC71-A19B32858B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54317" y="4491455"/>
                  <a:ext cx="3744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33D220B-DB6D-96A7-393B-03D1204613BC}"/>
                    </a:ext>
                  </a:extLst>
                </p14:cNvPr>
                <p14:cNvContentPartPr/>
                <p14:nvPr/>
              </p14:nvContentPartPr>
              <p14:xfrm>
                <a:off x="1782277" y="4484975"/>
                <a:ext cx="192960" cy="31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33D220B-DB6D-96A7-393B-03D1204613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73277" y="4476335"/>
                  <a:ext cx="210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838E07-B061-1BCF-914A-49F326B6E79F}"/>
                    </a:ext>
                  </a:extLst>
                </p14:cNvPr>
                <p14:cNvContentPartPr/>
                <p14:nvPr/>
              </p14:nvContentPartPr>
              <p14:xfrm>
                <a:off x="2013037" y="4463375"/>
                <a:ext cx="402120" cy="272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838E07-B061-1BCF-914A-49F326B6E7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04037" y="4454735"/>
                  <a:ext cx="419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63842F-6561-75A9-9845-49AC4898D2E6}"/>
                    </a:ext>
                  </a:extLst>
                </p14:cNvPr>
                <p14:cNvContentPartPr/>
                <p14:nvPr/>
              </p14:nvContentPartPr>
              <p14:xfrm>
                <a:off x="2466277" y="4406495"/>
                <a:ext cx="1908360" cy="392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63842F-6561-75A9-9845-49AC4898D2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57277" y="4397855"/>
                  <a:ext cx="19260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09EC0F-F6A5-53A7-A3B7-6FFDD9470262}"/>
                    </a:ext>
                  </a:extLst>
                </p14:cNvPr>
                <p14:cNvContentPartPr/>
                <p14:nvPr/>
              </p14:nvContentPartPr>
              <p14:xfrm>
                <a:off x="4206517" y="4283015"/>
                <a:ext cx="172800" cy="98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09EC0F-F6A5-53A7-A3B7-6FFDD94702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97877" y="4274015"/>
                  <a:ext cx="190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28F163-DEBA-7E14-5CB9-D77DD0495CA0}"/>
                    </a:ext>
                  </a:extLst>
                </p14:cNvPr>
                <p14:cNvContentPartPr/>
                <p14:nvPr/>
              </p14:nvContentPartPr>
              <p14:xfrm>
                <a:off x="4463917" y="4399295"/>
                <a:ext cx="933480" cy="301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28F163-DEBA-7E14-5CB9-D77DD0495C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55277" y="4390295"/>
                  <a:ext cx="951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6965C8-EA11-E2D9-CACB-8C20B1BA94DA}"/>
                    </a:ext>
                  </a:extLst>
                </p14:cNvPr>
                <p14:cNvContentPartPr/>
                <p14:nvPr/>
              </p14:nvContentPartPr>
              <p14:xfrm>
                <a:off x="6326917" y="4439615"/>
                <a:ext cx="295200" cy="38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6965C8-EA11-E2D9-CACB-8C20B1BA94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17917" y="4430975"/>
                  <a:ext cx="3128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9C0DE6E-034D-586A-C471-7B975319F7AC}"/>
                    </a:ext>
                  </a:extLst>
                </p14:cNvPr>
                <p14:cNvContentPartPr/>
                <p14:nvPr/>
              </p14:nvContentPartPr>
              <p14:xfrm>
                <a:off x="6822637" y="4555175"/>
                <a:ext cx="69480" cy="238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9C0DE6E-034D-586A-C471-7B975319F7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13997" y="4546535"/>
                  <a:ext cx="87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D3BBA2-BE09-82D0-06B6-A66B9EDBD442}"/>
                    </a:ext>
                  </a:extLst>
                </p14:cNvPr>
                <p14:cNvContentPartPr/>
                <p14:nvPr/>
              </p14:nvContentPartPr>
              <p14:xfrm>
                <a:off x="6747037" y="4428815"/>
                <a:ext cx="311400" cy="177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D3BBA2-BE09-82D0-06B6-A66B9EDBD4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8037" y="4419815"/>
                  <a:ext cx="329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BA72F3-84CA-C900-0967-A54E780F49DB}"/>
                    </a:ext>
                  </a:extLst>
                </p14:cNvPr>
                <p14:cNvContentPartPr/>
                <p14:nvPr/>
              </p14:nvContentPartPr>
              <p14:xfrm>
                <a:off x="7136917" y="4365455"/>
                <a:ext cx="789840" cy="356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BA72F3-84CA-C900-0967-A54E780F49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27917" y="4356815"/>
                  <a:ext cx="807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1E307B-CDA6-B262-520D-2ADA75151B67}"/>
                    </a:ext>
                  </a:extLst>
                </p14:cNvPr>
                <p14:cNvContentPartPr/>
                <p14:nvPr/>
              </p14:nvContentPartPr>
              <p14:xfrm>
                <a:off x="8050957" y="4382015"/>
                <a:ext cx="77400" cy="245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1E307B-CDA6-B262-520D-2ADA75151B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42317" y="4373375"/>
                  <a:ext cx="95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45E9B4-2FC6-A7F0-355A-9D2BFD0BD8F0}"/>
                    </a:ext>
                  </a:extLst>
                </p14:cNvPr>
                <p14:cNvContentPartPr/>
                <p14:nvPr/>
              </p14:nvContentPartPr>
              <p14:xfrm>
                <a:off x="8160397" y="4274015"/>
                <a:ext cx="570600" cy="523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45E9B4-2FC6-A7F0-355A-9D2BFD0BD8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51397" y="4265015"/>
                  <a:ext cx="5882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7B45E1-B478-874F-9447-68043F9D4AD2}"/>
                    </a:ext>
                  </a:extLst>
                </p14:cNvPr>
                <p14:cNvContentPartPr/>
                <p14:nvPr/>
              </p14:nvContentPartPr>
              <p14:xfrm>
                <a:off x="8529037" y="4294535"/>
                <a:ext cx="988560" cy="333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7B45E1-B478-874F-9447-68043F9D4A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20397" y="4285535"/>
                  <a:ext cx="1006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5B8126-22F3-958A-F470-816C1B967772}"/>
                    </a:ext>
                  </a:extLst>
                </p14:cNvPr>
                <p14:cNvContentPartPr/>
                <p14:nvPr/>
              </p14:nvContentPartPr>
              <p14:xfrm>
                <a:off x="1477357" y="5062415"/>
                <a:ext cx="114480" cy="509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5B8126-22F3-958A-F470-816C1B9677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68717" y="5053775"/>
                  <a:ext cx="1321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73F282-39BC-058C-393A-7627B2EC4955}"/>
                    </a:ext>
                  </a:extLst>
                </p14:cNvPr>
                <p14:cNvContentPartPr/>
                <p14:nvPr/>
              </p14:nvContentPartPr>
              <p14:xfrm>
                <a:off x="1477357" y="5267255"/>
                <a:ext cx="483480" cy="280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73F282-39BC-058C-393A-7627B2EC49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68717" y="5258255"/>
                  <a:ext cx="501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77F1A03-9917-0995-D51E-12EEF48EA60E}"/>
                    </a:ext>
                  </a:extLst>
                </p14:cNvPr>
                <p14:cNvContentPartPr/>
                <p14:nvPr/>
              </p14:nvContentPartPr>
              <p14:xfrm>
                <a:off x="1921597" y="5118935"/>
                <a:ext cx="167040" cy="113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77F1A03-9917-0995-D51E-12EEF48EA6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12597" y="5109935"/>
                  <a:ext cx="184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ED9496-3EEF-2A58-FA2F-A118CEEA30C4}"/>
                    </a:ext>
                  </a:extLst>
                </p14:cNvPr>
                <p14:cNvContentPartPr/>
                <p14:nvPr/>
              </p14:nvContentPartPr>
              <p14:xfrm>
                <a:off x="2175037" y="5031815"/>
                <a:ext cx="481680" cy="397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ED9496-3EEF-2A58-FA2F-A118CEEA30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66397" y="5022815"/>
                  <a:ext cx="4993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CEF920-7BFF-D98E-6503-70F0C493AA2E}"/>
                    </a:ext>
                  </a:extLst>
                </p14:cNvPr>
                <p14:cNvContentPartPr/>
                <p14:nvPr/>
              </p14:nvContentPartPr>
              <p14:xfrm>
                <a:off x="2600917" y="4936775"/>
                <a:ext cx="424080" cy="488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CEF920-7BFF-D98E-6503-70F0C493AA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91917" y="4927775"/>
                  <a:ext cx="4417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9D465D-39BC-BAC5-A053-5D66C8FFECB2}"/>
                    </a:ext>
                  </a:extLst>
                </p14:cNvPr>
                <p14:cNvContentPartPr/>
                <p14:nvPr/>
              </p14:nvContentPartPr>
              <p14:xfrm>
                <a:off x="3409837" y="5093375"/>
                <a:ext cx="744840" cy="24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9D465D-39BC-BAC5-A053-5D66C8FFEC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01197" y="5084375"/>
                  <a:ext cx="762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CCA0A16-7458-5E11-0AA7-66A04928D9F2}"/>
                    </a:ext>
                  </a:extLst>
                </p14:cNvPr>
                <p14:cNvContentPartPr/>
                <p14:nvPr/>
              </p14:nvContentPartPr>
              <p14:xfrm>
                <a:off x="4111117" y="4945775"/>
                <a:ext cx="83880" cy="106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CCA0A16-7458-5E11-0AA7-66A04928D9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02477" y="4936775"/>
                  <a:ext cx="101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76D947-32F7-32ED-FFF4-EDDFEBB74ECA}"/>
                    </a:ext>
                  </a:extLst>
                </p14:cNvPr>
                <p14:cNvContentPartPr/>
                <p14:nvPr/>
              </p14:nvContentPartPr>
              <p14:xfrm>
                <a:off x="4423957" y="4830935"/>
                <a:ext cx="469440" cy="523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76D947-32F7-32ED-FFF4-EDDFEBB74EC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14957" y="4822295"/>
                  <a:ext cx="4870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4F62B7-AD31-FFC1-4844-5473B1936062}"/>
                    </a:ext>
                  </a:extLst>
                </p14:cNvPr>
                <p14:cNvContentPartPr/>
                <p14:nvPr/>
              </p14:nvContentPartPr>
              <p14:xfrm>
                <a:off x="5031277" y="4885295"/>
                <a:ext cx="51120" cy="409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4F62B7-AD31-FFC1-4844-5473B19360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22637" y="4876295"/>
                  <a:ext cx="687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2A2730-791B-003A-0A70-8692DCE1D927}"/>
                    </a:ext>
                  </a:extLst>
                </p14:cNvPr>
                <p14:cNvContentPartPr/>
                <p14:nvPr/>
              </p14:nvContentPartPr>
              <p14:xfrm>
                <a:off x="4864957" y="4871615"/>
                <a:ext cx="882000" cy="462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2A2730-791B-003A-0A70-8692DCE1D9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55957" y="4862615"/>
                  <a:ext cx="899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A39CEC-4709-DBC7-6193-1795C10649FA}"/>
                    </a:ext>
                  </a:extLst>
                </p14:cNvPr>
                <p14:cNvContentPartPr/>
                <p14:nvPr/>
              </p14:nvContentPartPr>
              <p14:xfrm>
                <a:off x="6117757" y="4966655"/>
                <a:ext cx="457200" cy="379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A39CEC-4709-DBC7-6193-1795C10649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08757" y="4957655"/>
                  <a:ext cx="4748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6F90C77-C9AD-2A5A-3C0F-9AC0FB7EC61D}"/>
                    </a:ext>
                  </a:extLst>
                </p14:cNvPr>
                <p14:cNvContentPartPr/>
                <p14:nvPr/>
              </p14:nvContentPartPr>
              <p14:xfrm>
                <a:off x="6902197" y="5036855"/>
                <a:ext cx="38520" cy="273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6F90C77-C9AD-2A5A-3C0F-9AC0FB7EC6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93557" y="5027855"/>
                  <a:ext cx="56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3D222B-982F-0F18-BDF1-811FF79B0F60}"/>
                    </a:ext>
                  </a:extLst>
                </p14:cNvPr>
                <p14:cNvContentPartPr/>
                <p14:nvPr/>
              </p14:nvContentPartPr>
              <p14:xfrm>
                <a:off x="6878077" y="4970615"/>
                <a:ext cx="340560" cy="27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3D222B-982F-0F18-BDF1-811FF79B0F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69437" y="4961615"/>
                  <a:ext cx="358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52D3BB-8B4D-E859-F694-A255C478C04F}"/>
                    </a:ext>
                  </a:extLst>
                </p14:cNvPr>
                <p14:cNvContentPartPr/>
                <p14:nvPr/>
              </p14:nvContentPartPr>
              <p14:xfrm>
                <a:off x="7393597" y="5056655"/>
                <a:ext cx="270000" cy="253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52D3BB-8B4D-E859-F694-A255C478C0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84597" y="5047655"/>
                  <a:ext cx="287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085B2E-077C-B6D9-51C5-D7D710D3F6C0}"/>
                    </a:ext>
                  </a:extLst>
                </p14:cNvPr>
                <p14:cNvContentPartPr/>
                <p14:nvPr/>
              </p14:nvContentPartPr>
              <p14:xfrm>
                <a:off x="7828477" y="5237015"/>
                <a:ext cx="91800" cy="56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085B2E-077C-B6D9-51C5-D7D710D3F6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19477" y="5228015"/>
                  <a:ext cx="109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EDE8A4-1FDD-8430-F59F-AEDAD497BE35}"/>
                    </a:ext>
                  </a:extLst>
                </p14:cNvPr>
                <p14:cNvContentPartPr/>
                <p14:nvPr/>
              </p14:nvContentPartPr>
              <p14:xfrm>
                <a:off x="8275237" y="5060975"/>
                <a:ext cx="638280" cy="25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EDE8A4-1FDD-8430-F59F-AEDAD497BE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66597" y="5052335"/>
                  <a:ext cx="655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6E87894-33C9-622F-1723-7890A5D11A3E}"/>
                    </a:ext>
                  </a:extLst>
                </p14:cNvPr>
                <p14:cNvContentPartPr/>
                <p14:nvPr/>
              </p14:nvContentPartPr>
              <p14:xfrm>
                <a:off x="8850877" y="4974575"/>
                <a:ext cx="102960" cy="9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6E87894-33C9-622F-1723-7890A5D11A3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42237" y="4965575"/>
                  <a:ext cx="120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7A80F4B-E72F-A2A2-EE11-EC344C130101}"/>
                    </a:ext>
                  </a:extLst>
                </p14:cNvPr>
                <p14:cNvContentPartPr/>
                <p14:nvPr/>
              </p14:nvContentPartPr>
              <p14:xfrm>
                <a:off x="8971477" y="4901855"/>
                <a:ext cx="847800" cy="533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7A80F4B-E72F-A2A2-EE11-EC344C13010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62837" y="4892855"/>
                  <a:ext cx="8654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A4F0748-753B-EF86-A2BA-15C5536A120E}"/>
                    </a:ext>
                  </a:extLst>
                </p14:cNvPr>
                <p14:cNvContentPartPr/>
                <p14:nvPr/>
              </p14:nvContentPartPr>
              <p14:xfrm>
                <a:off x="9623437" y="4942895"/>
                <a:ext cx="355680" cy="104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A4F0748-753B-EF86-A2BA-15C5536A12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14797" y="4934255"/>
                  <a:ext cx="373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5E7E3E-06B0-2ABD-4702-CA62FCC73129}"/>
                    </a:ext>
                  </a:extLst>
                </p14:cNvPr>
                <p14:cNvContentPartPr/>
                <p14:nvPr/>
              </p14:nvContentPartPr>
              <p14:xfrm>
                <a:off x="9978757" y="4819055"/>
                <a:ext cx="981720" cy="30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5E7E3E-06B0-2ABD-4702-CA62FCC731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70117" y="4810055"/>
                  <a:ext cx="999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FD1D30-BBEB-DED2-1934-AC4AE39C009A}"/>
                    </a:ext>
                  </a:extLst>
                </p14:cNvPr>
                <p14:cNvContentPartPr/>
                <p14:nvPr/>
              </p14:nvContentPartPr>
              <p14:xfrm>
                <a:off x="11143357" y="4824455"/>
                <a:ext cx="248400" cy="412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FD1D30-BBEB-DED2-1934-AC4AE39C00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34357" y="4815455"/>
                  <a:ext cx="2660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FF3B8A-A70A-E822-96D8-C3CEF36C64C4}"/>
                    </a:ext>
                  </a:extLst>
                </p14:cNvPr>
                <p14:cNvContentPartPr/>
                <p14:nvPr/>
              </p14:nvContentPartPr>
              <p14:xfrm>
                <a:off x="10134997" y="5324135"/>
                <a:ext cx="230760" cy="359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FF3B8A-A70A-E822-96D8-C3CEF36C64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25997" y="5315495"/>
                  <a:ext cx="248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4BDAF5A-B143-FC4D-EB65-A30D64EA7F38}"/>
                    </a:ext>
                  </a:extLst>
                </p14:cNvPr>
                <p14:cNvContentPartPr/>
                <p14:nvPr/>
              </p14:nvContentPartPr>
              <p14:xfrm>
                <a:off x="10403197" y="5176535"/>
                <a:ext cx="114120" cy="138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4BDAF5A-B143-FC4D-EB65-A30D64EA7F3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94557" y="5167895"/>
                  <a:ext cx="131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20F3783-1808-E8E7-9D7D-1EBF05CCD5BD}"/>
                    </a:ext>
                  </a:extLst>
                </p14:cNvPr>
                <p14:cNvContentPartPr/>
                <p14:nvPr/>
              </p14:nvContentPartPr>
              <p14:xfrm>
                <a:off x="10659517" y="5204975"/>
                <a:ext cx="630000" cy="366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20F3783-1808-E8E7-9D7D-1EBF05CCD5B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50517" y="5196335"/>
                  <a:ext cx="647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0B8895-9B81-791C-1AE5-1C150C9023FE}"/>
                    </a:ext>
                  </a:extLst>
                </p14:cNvPr>
                <p14:cNvContentPartPr/>
                <p14:nvPr/>
              </p14:nvContentPartPr>
              <p14:xfrm>
                <a:off x="11136877" y="5395775"/>
                <a:ext cx="338040" cy="124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0B8895-9B81-791C-1AE5-1C150C9023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27877" y="5386775"/>
                  <a:ext cx="355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854D75A-83CA-6AB7-024D-518E54D6D469}"/>
                    </a:ext>
                  </a:extLst>
                </p14:cNvPr>
                <p14:cNvContentPartPr/>
                <p14:nvPr/>
              </p14:nvContentPartPr>
              <p14:xfrm>
                <a:off x="11397157" y="5255375"/>
                <a:ext cx="34200" cy="54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854D75A-83CA-6AB7-024D-518E54D6D46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88517" y="5246375"/>
                  <a:ext cx="51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D7E504D-252F-69CB-8FF6-C80AF4C30248}"/>
                    </a:ext>
                  </a:extLst>
                </p14:cNvPr>
                <p14:cNvContentPartPr/>
                <p14:nvPr/>
              </p14:nvContentPartPr>
              <p14:xfrm>
                <a:off x="11657077" y="5312615"/>
                <a:ext cx="226080" cy="296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D7E504D-252F-69CB-8FF6-C80AF4C3024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48437" y="5303975"/>
                  <a:ext cx="243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7C1B6C7-5C45-8AE7-01F3-04E7163AB073}"/>
                    </a:ext>
                  </a:extLst>
                </p14:cNvPr>
                <p14:cNvContentPartPr/>
                <p14:nvPr/>
              </p14:nvContentPartPr>
              <p14:xfrm>
                <a:off x="11766157" y="5210015"/>
                <a:ext cx="228240" cy="328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7C1B6C7-5C45-8AE7-01F3-04E7163AB0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57517" y="5201375"/>
                  <a:ext cx="2458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5D4A8D-ADC2-D586-C8C0-1D2D8A057F92}"/>
                    </a:ext>
                  </a:extLst>
                </p14:cNvPr>
                <p14:cNvContentPartPr/>
                <p14:nvPr/>
              </p14:nvContentPartPr>
              <p14:xfrm>
                <a:off x="12051637" y="5000855"/>
                <a:ext cx="191160" cy="539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5D4A8D-ADC2-D586-C8C0-1D2D8A057F9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042637" y="4992215"/>
                  <a:ext cx="2088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070E95-C57A-A8DC-DB90-913481550FBD}"/>
                    </a:ext>
                  </a:extLst>
                </p14:cNvPr>
                <p14:cNvContentPartPr/>
                <p14:nvPr/>
              </p14:nvContentPartPr>
              <p14:xfrm>
                <a:off x="11734837" y="4842815"/>
                <a:ext cx="429840" cy="933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070E95-C57A-A8DC-DB90-913481550FB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726197" y="4834175"/>
                  <a:ext cx="44748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9DEACCF-4C13-0515-81BB-4F6F917BCC4F}"/>
                    </a:ext>
                  </a:extLst>
                </p14:cNvPr>
                <p14:cNvContentPartPr/>
                <p14:nvPr/>
              </p14:nvContentPartPr>
              <p14:xfrm>
                <a:off x="1477717" y="5620055"/>
                <a:ext cx="129240" cy="520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9DEACCF-4C13-0515-81BB-4F6F917BCC4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69077" y="5611415"/>
                  <a:ext cx="1468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BC3D455-3A8B-767F-C28E-B908710E8E80}"/>
                    </a:ext>
                  </a:extLst>
                </p14:cNvPr>
                <p14:cNvContentPartPr/>
                <p14:nvPr/>
              </p14:nvContentPartPr>
              <p14:xfrm>
                <a:off x="1579957" y="5670455"/>
                <a:ext cx="124560" cy="250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BC3D455-3A8B-767F-C28E-B908710E8E8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71317" y="5661815"/>
                  <a:ext cx="142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2A2DF49-660E-CA89-B15E-5D8694C256E3}"/>
                    </a:ext>
                  </a:extLst>
                </p14:cNvPr>
                <p14:cNvContentPartPr/>
                <p14:nvPr/>
              </p14:nvContentPartPr>
              <p14:xfrm>
                <a:off x="1774717" y="5744255"/>
                <a:ext cx="897480" cy="390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2A2DF49-660E-CA89-B15E-5D8694C256E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65717" y="5735255"/>
                  <a:ext cx="915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15813C-D1DB-855C-846E-18432C16D368}"/>
                    </a:ext>
                  </a:extLst>
                </p14:cNvPr>
                <p14:cNvContentPartPr/>
                <p14:nvPr/>
              </p14:nvContentPartPr>
              <p14:xfrm>
                <a:off x="2808277" y="5790695"/>
                <a:ext cx="227520" cy="304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15813C-D1DB-855C-846E-18432C16D36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99637" y="5781695"/>
                  <a:ext cx="245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C56AB08-A225-1E77-E6E4-E5EE5DEC0A7B}"/>
                    </a:ext>
                  </a:extLst>
                </p14:cNvPr>
                <p14:cNvContentPartPr/>
                <p14:nvPr/>
              </p14:nvContentPartPr>
              <p14:xfrm>
                <a:off x="3230197" y="5621495"/>
                <a:ext cx="149760" cy="416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C56AB08-A225-1E77-E6E4-E5EE5DEC0A7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21557" y="5612495"/>
                  <a:ext cx="1674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2655D5F-2301-C8CB-8BEA-ECD0B4F90EBB}"/>
                    </a:ext>
                  </a:extLst>
                </p14:cNvPr>
                <p14:cNvContentPartPr/>
                <p14:nvPr/>
              </p14:nvContentPartPr>
              <p14:xfrm>
                <a:off x="3458437" y="5648135"/>
                <a:ext cx="499680" cy="399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2655D5F-2301-C8CB-8BEA-ECD0B4F90E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49437" y="5639135"/>
                  <a:ext cx="5173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7804638-D367-DBEE-72DC-958099F6246C}"/>
                    </a:ext>
                  </a:extLst>
                </p14:cNvPr>
                <p14:cNvContentPartPr/>
                <p14:nvPr/>
              </p14:nvContentPartPr>
              <p14:xfrm>
                <a:off x="3915277" y="5750015"/>
                <a:ext cx="753120" cy="335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7804638-D367-DBEE-72DC-958099F6246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06637" y="5741015"/>
                  <a:ext cx="77076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B6B0C65-5408-325B-4C5F-3DD67ADCAFF9}"/>
              </a:ext>
            </a:extLst>
          </p:cNvPr>
          <p:cNvGrpSpPr/>
          <p:nvPr/>
        </p:nvGrpSpPr>
        <p:grpSpPr>
          <a:xfrm>
            <a:off x="5626357" y="5654255"/>
            <a:ext cx="2313720" cy="808560"/>
            <a:chOff x="5626357" y="5654255"/>
            <a:chExt cx="2313720" cy="80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1507B62-220F-7C03-BB08-DB070A5F06B6}"/>
                    </a:ext>
                  </a:extLst>
                </p14:cNvPr>
                <p14:cNvContentPartPr/>
                <p14:nvPr/>
              </p14:nvContentPartPr>
              <p14:xfrm>
                <a:off x="5762077" y="6202175"/>
                <a:ext cx="99000" cy="13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1507B62-220F-7C03-BB08-DB070A5F06B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53437" y="6193175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EE5B37-CAAA-EF39-E724-C5C47E94C32A}"/>
                    </a:ext>
                  </a:extLst>
                </p14:cNvPr>
                <p14:cNvContentPartPr/>
                <p14:nvPr/>
              </p14:nvContentPartPr>
              <p14:xfrm>
                <a:off x="5626357" y="5654255"/>
                <a:ext cx="1430640" cy="808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EE5B37-CAAA-EF39-E724-C5C47E94C3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17357" y="5645615"/>
                  <a:ext cx="14482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2A5662C-0424-F248-DAAF-AD346C6FF294}"/>
                    </a:ext>
                  </a:extLst>
                </p14:cNvPr>
                <p14:cNvContentPartPr/>
                <p14:nvPr/>
              </p14:nvContentPartPr>
              <p14:xfrm>
                <a:off x="7279837" y="5814815"/>
                <a:ext cx="81000" cy="443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2A5662C-0424-F248-DAAF-AD346C6FF29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70837" y="5806175"/>
                  <a:ext cx="98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E29846F-E6DC-BF96-2BD5-605B506E9626}"/>
                    </a:ext>
                  </a:extLst>
                </p14:cNvPr>
                <p14:cNvContentPartPr/>
                <p14:nvPr/>
              </p14:nvContentPartPr>
              <p14:xfrm>
                <a:off x="7133677" y="5883575"/>
                <a:ext cx="806400" cy="347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E29846F-E6DC-BF96-2BD5-605B506E962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24677" y="5874575"/>
                  <a:ext cx="82404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BA11C45-4AE6-9625-53FC-3765D9EDDBA3}"/>
              </a:ext>
            </a:extLst>
          </p:cNvPr>
          <p:cNvGrpSpPr/>
          <p:nvPr/>
        </p:nvGrpSpPr>
        <p:grpSpPr>
          <a:xfrm>
            <a:off x="8421397" y="5906975"/>
            <a:ext cx="2838600" cy="542880"/>
            <a:chOff x="8421397" y="5906975"/>
            <a:chExt cx="283860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B5CEA46-9454-6C17-0CBB-185635A017BC}"/>
                    </a:ext>
                  </a:extLst>
                </p14:cNvPr>
                <p14:cNvContentPartPr/>
                <p14:nvPr/>
              </p14:nvContentPartPr>
              <p14:xfrm>
                <a:off x="8421397" y="6084815"/>
                <a:ext cx="578880" cy="204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B5CEA46-9454-6C17-0CBB-185635A017B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12397" y="6076175"/>
                  <a:ext cx="596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02C7D72-3E9D-9D56-E863-8E10C57277C1}"/>
                    </a:ext>
                  </a:extLst>
                </p14:cNvPr>
                <p14:cNvContentPartPr/>
                <p14:nvPr/>
              </p14:nvContentPartPr>
              <p14:xfrm>
                <a:off x="9044557" y="6131615"/>
                <a:ext cx="142920" cy="213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02C7D72-3E9D-9D56-E863-8E10C57277C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35557" y="6122975"/>
                  <a:ext cx="160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1A2B119-FDD9-78C6-D1AB-84DE3F2BBEAF}"/>
                    </a:ext>
                  </a:extLst>
                </p14:cNvPr>
                <p14:cNvContentPartPr/>
                <p14:nvPr/>
              </p14:nvContentPartPr>
              <p14:xfrm>
                <a:off x="9332917" y="5906975"/>
                <a:ext cx="477720" cy="46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1A2B119-FDD9-78C6-D1AB-84DE3F2BBEA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24277" y="5897975"/>
                  <a:ext cx="4953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B5DAE67-D752-3AB5-D1FA-68A103E0AFC6}"/>
                    </a:ext>
                  </a:extLst>
                </p14:cNvPr>
                <p14:cNvContentPartPr/>
                <p14:nvPr/>
              </p14:nvContentPartPr>
              <p14:xfrm>
                <a:off x="9749797" y="5990135"/>
                <a:ext cx="87120" cy="39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B5DAE67-D752-3AB5-D1FA-68A103E0AFC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40797" y="5981495"/>
                  <a:ext cx="104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D8E8F5A-1625-AE60-2878-B83ECB175713}"/>
                    </a:ext>
                  </a:extLst>
                </p14:cNvPr>
                <p14:cNvContentPartPr/>
                <p14:nvPr/>
              </p14:nvContentPartPr>
              <p14:xfrm>
                <a:off x="9944197" y="5975735"/>
                <a:ext cx="317160" cy="47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D8E8F5A-1625-AE60-2878-B83ECB17571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935557" y="5966735"/>
                  <a:ext cx="3348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A1923C-BDFA-6ED1-72A9-16E4908924D7}"/>
                    </a:ext>
                  </a:extLst>
                </p14:cNvPr>
                <p14:cNvContentPartPr/>
                <p14:nvPr/>
              </p14:nvContentPartPr>
              <p14:xfrm>
                <a:off x="10240117" y="5995535"/>
                <a:ext cx="111960" cy="102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A1923C-BDFA-6ED1-72A9-16E4908924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31117" y="5986535"/>
                  <a:ext cx="129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31666A7-B1CC-AD51-F5B3-9B531AA4F666}"/>
                    </a:ext>
                  </a:extLst>
                </p14:cNvPr>
                <p14:cNvContentPartPr/>
                <p14:nvPr/>
              </p14:nvContentPartPr>
              <p14:xfrm>
                <a:off x="10403557" y="6047735"/>
                <a:ext cx="631800" cy="386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31666A7-B1CC-AD51-F5B3-9B531AA4F6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94557" y="6039095"/>
                  <a:ext cx="6494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694C4FB-1248-F7D5-C2E2-7B74EBB11741}"/>
                    </a:ext>
                  </a:extLst>
                </p14:cNvPr>
                <p14:cNvContentPartPr/>
                <p14:nvPr/>
              </p14:nvContentPartPr>
              <p14:xfrm>
                <a:off x="11255677" y="6387215"/>
                <a:ext cx="4320" cy="20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694C4FB-1248-F7D5-C2E2-7B74EBB117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46677" y="6378215"/>
                  <a:ext cx="21960" cy="3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0924080-C734-0FC7-B97F-CF0685B787CD}"/>
              </a:ext>
            </a:extLst>
          </p:cNvPr>
          <p:cNvGrpSpPr/>
          <p:nvPr/>
        </p:nvGrpSpPr>
        <p:grpSpPr>
          <a:xfrm>
            <a:off x="1464397" y="583478"/>
            <a:ext cx="10329278" cy="3274560"/>
            <a:chOff x="1464397" y="583478"/>
            <a:chExt cx="10329278" cy="32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7599DA2-DC52-2D20-71F3-BD157FB7D34A}"/>
                    </a:ext>
                  </a:extLst>
                </p14:cNvPr>
                <p14:cNvContentPartPr/>
                <p14:nvPr/>
              </p14:nvContentPartPr>
              <p14:xfrm>
                <a:off x="1476277" y="733775"/>
                <a:ext cx="14040" cy="195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7599DA2-DC52-2D20-71F3-BD157FB7D3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7277" y="725135"/>
                  <a:ext cx="31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408945-02C6-8085-1D23-FD3C4113F53D}"/>
                    </a:ext>
                  </a:extLst>
                </p14:cNvPr>
                <p14:cNvContentPartPr/>
                <p14:nvPr/>
              </p14:nvContentPartPr>
              <p14:xfrm>
                <a:off x="1464397" y="632975"/>
                <a:ext cx="59040" cy="44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408945-02C6-8085-1D23-FD3C4113F5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5757" y="624335"/>
                  <a:ext cx="76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835887-DE14-B344-0F7D-72A0CB45E7D8}"/>
                    </a:ext>
                  </a:extLst>
                </p14:cNvPr>
                <p14:cNvContentPartPr/>
                <p14:nvPr/>
              </p14:nvContentPartPr>
              <p14:xfrm>
                <a:off x="1670677" y="653855"/>
                <a:ext cx="1510560" cy="75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835887-DE14-B344-0F7D-72A0CB45E7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2037" y="645215"/>
                  <a:ext cx="152820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C0A048-FBE9-D0D3-EE0D-15B4DC806A9F}"/>
                    </a:ext>
                  </a:extLst>
                </p14:cNvPr>
                <p14:cNvContentPartPr/>
                <p14:nvPr/>
              </p14:nvContentPartPr>
              <p14:xfrm>
                <a:off x="3139635" y="706958"/>
                <a:ext cx="113400" cy="20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C0A048-FBE9-D0D3-EE0D-15B4DC806A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30635" y="697958"/>
                  <a:ext cx="131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BDEC94-B58E-C333-676D-D392E6B38319}"/>
                    </a:ext>
                  </a:extLst>
                </p14:cNvPr>
                <p14:cNvContentPartPr/>
                <p14:nvPr/>
              </p14:nvContentPartPr>
              <p14:xfrm>
                <a:off x="3150075" y="583478"/>
                <a:ext cx="69480" cy="4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BDEC94-B58E-C333-676D-D392E6B383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1435" y="574838"/>
                  <a:ext cx="87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611993-7B6D-4AFA-966E-01890A2C9761}"/>
                    </a:ext>
                  </a:extLst>
                </p14:cNvPr>
                <p14:cNvContentPartPr/>
                <p14:nvPr/>
              </p14:nvContentPartPr>
              <p14:xfrm>
                <a:off x="3669195" y="666278"/>
                <a:ext cx="20160" cy="1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611993-7B6D-4AFA-966E-01890A2C97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0195" y="657278"/>
                  <a:ext cx="3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0F795A-F456-39D6-61F5-FFB960174AAA}"/>
                    </a:ext>
                  </a:extLst>
                </p14:cNvPr>
                <p14:cNvContentPartPr/>
                <p14:nvPr/>
              </p14:nvContentPartPr>
              <p14:xfrm>
                <a:off x="3368955" y="827558"/>
                <a:ext cx="334800" cy="38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0F795A-F456-39D6-61F5-FFB960174A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60315" y="818558"/>
                  <a:ext cx="352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4C3F64-30A8-F7C4-DF03-066337788468}"/>
                    </a:ext>
                  </a:extLst>
                </p14:cNvPr>
                <p14:cNvContentPartPr/>
                <p14:nvPr/>
              </p14:nvContentPartPr>
              <p14:xfrm>
                <a:off x="1476795" y="1778678"/>
                <a:ext cx="222480" cy="19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4C3F64-30A8-F7C4-DF03-0663377884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7795" y="1770038"/>
                  <a:ext cx="240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FFF327-4847-AA24-042C-6E845D321AFC}"/>
                    </a:ext>
                  </a:extLst>
                </p14:cNvPr>
                <p14:cNvContentPartPr/>
                <p14:nvPr/>
              </p14:nvContentPartPr>
              <p14:xfrm>
                <a:off x="1778115" y="1795238"/>
                <a:ext cx="284400" cy="17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FFF327-4847-AA24-042C-6E845D321A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9115" y="1786598"/>
                  <a:ext cx="302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8BA400-C4F6-BF84-794D-BB5B133093D9}"/>
                    </a:ext>
                  </a:extLst>
                </p14:cNvPr>
                <p14:cNvContentPartPr/>
                <p14:nvPr/>
              </p14:nvContentPartPr>
              <p14:xfrm>
                <a:off x="2057115" y="1796318"/>
                <a:ext cx="144000" cy="160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8BA400-C4F6-BF84-794D-BB5B133093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48115" y="1787318"/>
                  <a:ext cx="161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689C6B-3D23-BC08-2E74-58E7C1EEC50D}"/>
                    </a:ext>
                  </a:extLst>
                </p14:cNvPr>
                <p14:cNvContentPartPr/>
                <p14:nvPr/>
              </p14:nvContentPartPr>
              <p14:xfrm>
                <a:off x="2279235" y="1758158"/>
                <a:ext cx="647280" cy="36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689C6B-3D23-BC08-2E74-58E7C1EEC5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0595" y="1749518"/>
                  <a:ext cx="664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D1DA64-F7CD-92FD-1567-789BCE31037F}"/>
                    </a:ext>
                  </a:extLst>
                </p14:cNvPr>
                <p14:cNvContentPartPr/>
                <p14:nvPr/>
              </p14:nvContentPartPr>
              <p14:xfrm>
                <a:off x="2975115" y="1614878"/>
                <a:ext cx="164520" cy="38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D1DA64-F7CD-92FD-1567-789BCE3103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6115" y="1606238"/>
                  <a:ext cx="1821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01E1F5-B169-4CE2-4A09-76162C09D221}"/>
                    </a:ext>
                  </a:extLst>
                </p14:cNvPr>
                <p14:cNvContentPartPr/>
                <p14:nvPr/>
              </p14:nvContentPartPr>
              <p14:xfrm>
                <a:off x="3277875" y="1487438"/>
                <a:ext cx="139680" cy="20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01E1F5-B169-4CE2-4A09-76162C09D2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9235" y="1478798"/>
                  <a:ext cx="157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528199-87AB-01AA-E113-19F135CEB4C4}"/>
                    </a:ext>
                  </a:extLst>
                </p14:cNvPr>
                <p14:cNvContentPartPr/>
                <p14:nvPr/>
              </p14:nvContentPartPr>
              <p14:xfrm>
                <a:off x="3582435" y="1728998"/>
                <a:ext cx="117720" cy="22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528199-87AB-01AA-E113-19F135CEB4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73795" y="1720358"/>
                  <a:ext cx="135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D9A466-FF30-72E5-B50A-E83F161C418D}"/>
                    </a:ext>
                  </a:extLst>
                </p14:cNvPr>
                <p14:cNvContentPartPr/>
                <p14:nvPr/>
              </p14:nvContentPartPr>
              <p14:xfrm>
                <a:off x="3526995" y="1768598"/>
                <a:ext cx="72720" cy="2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D9A466-FF30-72E5-B50A-E83F161C41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18355" y="1759958"/>
                  <a:ext cx="90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266718-9933-8534-0ADC-07E2CD67066F}"/>
                    </a:ext>
                  </a:extLst>
                </p14:cNvPr>
                <p14:cNvContentPartPr/>
                <p14:nvPr/>
              </p14:nvContentPartPr>
              <p14:xfrm>
                <a:off x="3753435" y="1890638"/>
                <a:ext cx="49320" cy="5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266718-9933-8534-0ADC-07E2CD6706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44795" y="1881998"/>
                  <a:ext cx="66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4C7CDE-FF57-A56F-C716-EDDBABCB3756}"/>
                    </a:ext>
                  </a:extLst>
                </p14:cNvPr>
                <p14:cNvContentPartPr/>
                <p14:nvPr/>
              </p14:nvContentPartPr>
              <p14:xfrm>
                <a:off x="3960795" y="1549358"/>
                <a:ext cx="198000" cy="389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4C7CDE-FF57-A56F-C716-EDDBABCB37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52155" y="1540358"/>
                  <a:ext cx="2156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901E12-1E14-5FE3-9D48-1AC0091D68F1}"/>
                    </a:ext>
                  </a:extLst>
                </p14:cNvPr>
                <p14:cNvContentPartPr/>
                <p14:nvPr/>
              </p14:nvContentPartPr>
              <p14:xfrm>
                <a:off x="4300995" y="1316078"/>
                <a:ext cx="40320" cy="20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901E12-1E14-5FE3-9D48-1AC0091D68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91995" y="1307078"/>
                  <a:ext cx="57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2640A8-3C68-FBAD-F979-07AAA1826A91}"/>
                    </a:ext>
                  </a:extLst>
                </p14:cNvPr>
                <p14:cNvContentPartPr/>
                <p14:nvPr/>
              </p14:nvContentPartPr>
              <p14:xfrm>
                <a:off x="4429515" y="1326158"/>
                <a:ext cx="41400" cy="226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2640A8-3C68-FBAD-F979-07AAA1826A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0515" y="1317518"/>
                  <a:ext cx="59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DD0809-DD5F-31E7-24CF-499FDFC2C134}"/>
                    </a:ext>
                  </a:extLst>
                </p14:cNvPr>
                <p14:cNvContentPartPr/>
                <p14:nvPr/>
              </p14:nvContentPartPr>
              <p14:xfrm>
                <a:off x="4456515" y="1833038"/>
                <a:ext cx="163800" cy="238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DD0809-DD5F-31E7-24CF-499FDFC2C1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47875" y="1824398"/>
                  <a:ext cx="181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FF26AD-E961-0933-CF3E-D49B70BF2074}"/>
                    </a:ext>
                  </a:extLst>
                </p14:cNvPr>
                <p14:cNvContentPartPr/>
                <p14:nvPr/>
              </p14:nvContentPartPr>
              <p14:xfrm>
                <a:off x="4848555" y="1495718"/>
                <a:ext cx="310680" cy="61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FF26AD-E961-0933-CF3E-D49B70BF20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39555" y="1486718"/>
                  <a:ext cx="3283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EE1A33-C799-2DA2-B147-D9C92B9C56FA}"/>
                    </a:ext>
                  </a:extLst>
                </p14:cNvPr>
                <p14:cNvContentPartPr/>
                <p14:nvPr/>
              </p14:nvContentPartPr>
              <p14:xfrm>
                <a:off x="5385675" y="1601558"/>
                <a:ext cx="35640" cy="32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EE1A33-C799-2DA2-B147-D9C92B9C56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77035" y="1592918"/>
                  <a:ext cx="53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8671C1-AAEF-186D-AFF1-488F80AF5D9D}"/>
                    </a:ext>
                  </a:extLst>
                </p14:cNvPr>
                <p14:cNvContentPartPr/>
                <p14:nvPr/>
              </p14:nvContentPartPr>
              <p14:xfrm>
                <a:off x="5350755" y="1488518"/>
                <a:ext cx="66600" cy="44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8671C1-AAEF-186D-AFF1-488F80AF5D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42115" y="1479878"/>
                  <a:ext cx="84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25DFDB-62A3-FA4E-A30C-4C89EC0B68B5}"/>
                    </a:ext>
                  </a:extLst>
                </p14:cNvPr>
                <p14:cNvContentPartPr/>
                <p14:nvPr/>
              </p14:nvContentPartPr>
              <p14:xfrm>
                <a:off x="5577195" y="1388438"/>
                <a:ext cx="218520" cy="61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25DFDB-62A3-FA4E-A30C-4C89EC0B68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68555" y="1379798"/>
                  <a:ext cx="2361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3123CE-D458-E188-F71A-1286F4E3BB16}"/>
                    </a:ext>
                  </a:extLst>
                </p14:cNvPr>
                <p14:cNvContentPartPr/>
                <p14:nvPr/>
              </p14:nvContentPartPr>
              <p14:xfrm>
                <a:off x="6133755" y="1513718"/>
                <a:ext cx="56160" cy="5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3123CE-D458-E188-F71A-1286F4E3BB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24755" y="1504718"/>
                  <a:ext cx="73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49F92F-F94C-04BC-BA0C-A3EB22767337}"/>
                    </a:ext>
                  </a:extLst>
                </p14:cNvPr>
                <p14:cNvContentPartPr/>
                <p14:nvPr/>
              </p14:nvContentPartPr>
              <p14:xfrm>
                <a:off x="5940435" y="1775078"/>
                <a:ext cx="275400" cy="26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49F92F-F94C-04BC-BA0C-A3EB227673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1435" y="1766078"/>
                  <a:ext cx="293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C9E80C-CBC3-04C3-7370-070E1F2B39CF}"/>
                    </a:ext>
                  </a:extLst>
                </p14:cNvPr>
                <p14:cNvContentPartPr/>
                <p14:nvPr/>
              </p14:nvContentPartPr>
              <p14:xfrm>
                <a:off x="5326995" y="2224358"/>
                <a:ext cx="1434960" cy="58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C9E80C-CBC3-04C3-7370-070E1F2B39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8355" y="2215358"/>
                  <a:ext cx="145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7B9AC4-850E-BB47-874D-7CE23100B80A}"/>
                    </a:ext>
                  </a:extLst>
                </p14:cNvPr>
                <p14:cNvContentPartPr/>
                <p14:nvPr/>
              </p14:nvContentPartPr>
              <p14:xfrm>
                <a:off x="5328075" y="2240198"/>
                <a:ext cx="184320" cy="191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7B9AC4-850E-BB47-874D-7CE23100B8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19435" y="2231558"/>
                  <a:ext cx="201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78A80E-8270-073F-FFF6-BDA18FAC9786}"/>
                    </a:ext>
                  </a:extLst>
                </p14:cNvPr>
                <p14:cNvContentPartPr/>
                <p14:nvPr/>
              </p14:nvContentPartPr>
              <p14:xfrm>
                <a:off x="6712995" y="2514878"/>
                <a:ext cx="419400" cy="22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78A80E-8270-073F-FFF6-BDA18FAC97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3995" y="2505878"/>
                  <a:ext cx="437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915156-10F5-17FF-AE1B-C8474793327D}"/>
                    </a:ext>
                  </a:extLst>
                </p14:cNvPr>
                <p14:cNvContentPartPr/>
                <p14:nvPr/>
              </p14:nvContentPartPr>
              <p14:xfrm>
                <a:off x="7240035" y="2585438"/>
                <a:ext cx="226440" cy="8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915156-10F5-17FF-AE1B-C847479332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31395" y="2576798"/>
                  <a:ext cx="244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0416EE-6F3B-02EC-76EA-7B399DCA5007}"/>
                    </a:ext>
                  </a:extLst>
                </p14:cNvPr>
                <p14:cNvContentPartPr/>
                <p14:nvPr/>
              </p14:nvContentPartPr>
              <p14:xfrm>
                <a:off x="7507875" y="2557358"/>
                <a:ext cx="786240" cy="223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0416EE-6F3B-02EC-76EA-7B399DCA50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99235" y="2548718"/>
                  <a:ext cx="803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EFEA4A-1988-777B-5A59-FABB0E8D0D56}"/>
                    </a:ext>
                  </a:extLst>
                </p14:cNvPr>
                <p14:cNvContentPartPr/>
                <p14:nvPr/>
              </p14:nvContentPartPr>
              <p14:xfrm>
                <a:off x="8503995" y="2459438"/>
                <a:ext cx="407520" cy="46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EFEA4A-1988-777B-5A59-FABB0E8D0D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4995" y="2450798"/>
                  <a:ext cx="4251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AD8EC3-8A7C-6C4D-47D8-6712C2B56A06}"/>
                    </a:ext>
                  </a:extLst>
                </p14:cNvPr>
                <p14:cNvContentPartPr/>
                <p14:nvPr/>
              </p14:nvContentPartPr>
              <p14:xfrm>
                <a:off x="8736915" y="2623958"/>
                <a:ext cx="445320" cy="187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AD8EC3-8A7C-6C4D-47D8-6712C2B56A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27915" y="2614958"/>
                  <a:ext cx="462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520B42-C977-EDE1-744F-9D774AFBBBE4}"/>
                    </a:ext>
                  </a:extLst>
                </p14:cNvPr>
                <p14:cNvContentPartPr/>
                <p14:nvPr/>
              </p14:nvContentPartPr>
              <p14:xfrm>
                <a:off x="9220755" y="2464838"/>
                <a:ext cx="281160" cy="177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520B42-C977-EDE1-744F-9D774AFBBB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12115" y="2456198"/>
                  <a:ext cx="298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7A92A7-8159-15F4-F8D8-3B4055A3180C}"/>
                    </a:ext>
                  </a:extLst>
                </p14:cNvPr>
                <p14:cNvContentPartPr/>
                <p14:nvPr/>
              </p14:nvContentPartPr>
              <p14:xfrm>
                <a:off x="9495795" y="2504438"/>
                <a:ext cx="721080" cy="155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7A92A7-8159-15F4-F8D8-3B4055A318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87155" y="2495438"/>
                  <a:ext cx="738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8739E5-D6FA-4ED4-1603-08970D6B59F5}"/>
                    </a:ext>
                  </a:extLst>
                </p14:cNvPr>
                <p14:cNvContentPartPr/>
                <p14:nvPr/>
              </p14:nvContentPartPr>
              <p14:xfrm>
                <a:off x="10229115" y="2402558"/>
                <a:ext cx="123480" cy="2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8739E5-D6FA-4ED4-1603-08970D6B59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20475" y="2393558"/>
                  <a:ext cx="141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6A0A62-5DC5-1625-1D95-D6C8580C4141}"/>
                    </a:ext>
                  </a:extLst>
                </p14:cNvPr>
                <p14:cNvContentPartPr/>
                <p14:nvPr/>
              </p14:nvContentPartPr>
              <p14:xfrm>
                <a:off x="10287795" y="2383838"/>
                <a:ext cx="586800" cy="34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6A0A62-5DC5-1625-1D95-D6C8580C41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78795" y="2375198"/>
                  <a:ext cx="6044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581D29-DBCC-E1FB-5229-D2D45AFD645D}"/>
                    </a:ext>
                  </a:extLst>
                </p14:cNvPr>
                <p14:cNvContentPartPr/>
                <p14:nvPr/>
              </p14:nvContentPartPr>
              <p14:xfrm>
                <a:off x="10961355" y="2361518"/>
                <a:ext cx="74160" cy="30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581D29-DBCC-E1FB-5229-D2D45AFD64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52715" y="2352518"/>
                  <a:ext cx="91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3ECD72-5810-637C-3DE3-84AA7DBE01C0}"/>
                    </a:ext>
                  </a:extLst>
                </p14:cNvPr>
                <p14:cNvContentPartPr/>
                <p14:nvPr/>
              </p14:nvContentPartPr>
              <p14:xfrm>
                <a:off x="11071155" y="2577518"/>
                <a:ext cx="198720" cy="258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3ECD72-5810-637C-3DE3-84AA7DBE01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62155" y="2568518"/>
                  <a:ext cx="216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71139B-57A4-605C-0399-4346D5827CB8}"/>
                    </a:ext>
                  </a:extLst>
                </p14:cNvPr>
                <p14:cNvContentPartPr/>
                <p14:nvPr/>
              </p14:nvContentPartPr>
              <p14:xfrm>
                <a:off x="4884195" y="2422358"/>
                <a:ext cx="1623240" cy="102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71139B-57A4-605C-0399-4346D5827C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75195" y="2413358"/>
                  <a:ext cx="16408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4AF8E6-0F08-88CC-A2F3-7219611B15AE}"/>
                    </a:ext>
                  </a:extLst>
                </p14:cNvPr>
                <p14:cNvContentPartPr/>
                <p14:nvPr/>
              </p14:nvContentPartPr>
              <p14:xfrm>
                <a:off x="4719675" y="2411198"/>
                <a:ext cx="364680" cy="392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4AF8E6-0F08-88CC-A2F3-7219611B15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11035" y="2402558"/>
                  <a:ext cx="3823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D18BA0-0416-A954-28A5-21E69FF57A18}"/>
                    </a:ext>
                  </a:extLst>
                </p14:cNvPr>
                <p14:cNvContentPartPr/>
                <p14:nvPr/>
              </p14:nvContentPartPr>
              <p14:xfrm>
                <a:off x="6496275" y="3096998"/>
                <a:ext cx="391320" cy="520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D18BA0-0416-A954-28A5-21E69FF57A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7275" y="3087998"/>
                  <a:ext cx="4089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ECB5FA-42D4-0CFF-0C76-49EEECE239AA}"/>
                    </a:ext>
                  </a:extLst>
                </p14:cNvPr>
                <p14:cNvContentPartPr/>
                <p14:nvPr/>
              </p14:nvContentPartPr>
              <p14:xfrm>
                <a:off x="6553515" y="3040838"/>
                <a:ext cx="2383920" cy="53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ECB5FA-42D4-0CFF-0C76-49EEECE239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44875" y="3031838"/>
                  <a:ext cx="24015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C35E353-CF5F-1657-716A-D53E88269BA0}"/>
                    </a:ext>
                  </a:extLst>
                </p14:cNvPr>
                <p14:cNvContentPartPr/>
                <p14:nvPr/>
              </p14:nvContentPartPr>
              <p14:xfrm>
                <a:off x="9100515" y="3103838"/>
                <a:ext cx="497520" cy="689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C35E353-CF5F-1657-716A-D53E88269B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91875" y="3094838"/>
                  <a:ext cx="51516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252455-ACD1-E57D-3674-1F8CDA025806}"/>
                    </a:ext>
                  </a:extLst>
                </p14:cNvPr>
                <p14:cNvContentPartPr/>
                <p14:nvPr/>
              </p14:nvContentPartPr>
              <p14:xfrm>
                <a:off x="9444675" y="3369878"/>
                <a:ext cx="427320" cy="9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252455-ACD1-E57D-3674-1F8CDA0258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36035" y="3360878"/>
                  <a:ext cx="444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EDD1DB-34C0-104E-7C2E-C1EF163DE9AD}"/>
                    </a:ext>
                  </a:extLst>
                </p14:cNvPr>
                <p14:cNvContentPartPr/>
                <p14:nvPr/>
              </p14:nvContentPartPr>
              <p14:xfrm>
                <a:off x="9985755" y="3491198"/>
                <a:ext cx="468360" cy="366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EDD1DB-34C0-104E-7C2E-C1EF163DE9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77115" y="3482198"/>
                  <a:ext cx="486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9F57E2-8476-16A4-46CE-772E50A6CF41}"/>
                    </a:ext>
                  </a:extLst>
                </p14:cNvPr>
                <p14:cNvContentPartPr/>
                <p14:nvPr/>
              </p14:nvContentPartPr>
              <p14:xfrm>
                <a:off x="10413075" y="3460598"/>
                <a:ext cx="583920" cy="301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9F57E2-8476-16A4-46CE-772E50A6CF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04075" y="3451958"/>
                  <a:ext cx="6015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CA4D95-F596-E759-ECC3-F161E585AF96}"/>
                    </a:ext>
                  </a:extLst>
                </p14:cNvPr>
                <p14:cNvContentPartPr/>
                <p14:nvPr/>
              </p14:nvContentPartPr>
              <p14:xfrm>
                <a:off x="10908435" y="3347198"/>
                <a:ext cx="423360" cy="355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CA4D95-F596-E759-ECC3-F161E585AF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99795" y="3338558"/>
                  <a:ext cx="441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3E7116-387E-7BED-2432-3709F0660F39}"/>
                    </a:ext>
                  </a:extLst>
                </p14:cNvPr>
                <p14:cNvContentPartPr/>
                <p14:nvPr/>
              </p14:nvContentPartPr>
              <p14:xfrm>
                <a:off x="11129475" y="3349358"/>
                <a:ext cx="664200" cy="38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3E7116-387E-7BED-2432-3709F0660F3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20475" y="3340718"/>
                  <a:ext cx="68184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06DC9A9-A36C-0266-E62E-727F1DB2277D}"/>
              </a:ext>
            </a:extLst>
          </p:cNvPr>
          <p:cNvGrpSpPr/>
          <p:nvPr/>
        </p:nvGrpSpPr>
        <p:grpSpPr>
          <a:xfrm>
            <a:off x="1297875" y="4038758"/>
            <a:ext cx="10338480" cy="2209320"/>
            <a:chOff x="1297875" y="4038758"/>
            <a:chExt cx="10338480" cy="22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7181A6-B345-68E9-E570-0FF1DB7A3F53}"/>
                    </a:ext>
                  </a:extLst>
                </p14:cNvPr>
                <p14:cNvContentPartPr/>
                <p14:nvPr/>
              </p14:nvContentPartPr>
              <p14:xfrm>
                <a:off x="1297875" y="4038758"/>
                <a:ext cx="9894960" cy="72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7181A6-B345-68E9-E570-0FF1DB7A3F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88875" y="4030118"/>
                  <a:ext cx="9912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2F4DE1-491F-274A-CB57-96C422E3619A}"/>
                    </a:ext>
                  </a:extLst>
                </p14:cNvPr>
                <p14:cNvContentPartPr/>
                <p14:nvPr/>
              </p14:nvContentPartPr>
              <p14:xfrm>
                <a:off x="1363395" y="4349798"/>
                <a:ext cx="299160" cy="210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2F4DE1-491F-274A-CB57-96C422E3619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54395" y="4340798"/>
                  <a:ext cx="316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6E15D7-3CB1-4A16-F7B7-35691B02FC9C}"/>
                    </a:ext>
                  </a:extLst>
                </p14:cNvPr>
                <p14:cNvContentPartPr/>
                <p14:nvPr/>
              </p14:nvContentPartPr>
              <p14:xfrm>
                <a:off x="1673355" y="4112918"/>
                <a:ext cx="467640" cy="451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6E15D7-3CB1-4A16-F7B7-35691B02FC9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64355" y="4104278"/>
                  <a:ext cx="485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9F5BD2-5181-30D3-0CDA-60FE6BC3A5DD}"/>
                    </a:ext>
                  </a:extLst>
                </p14:cNvPr>
                <p14:cNvContentPartPr/>
                <p14:nvPr/>
              </p14:nvContentPartPr>
              <p14:xfrm>
                <a:off x="2243595" y="4317758"/>
                <a:ext cx="613800" cy="193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9F5BD2-5181-30D3-0CDA-60FE6BC3A5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34595" y="4308758"/>
                  <a:ext cx="631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15EEBF-571F-62ED-7B3B-A71BF049DC6B}"/>
                    </a:ext>
                  </a:extLst>
                </p14:cNvPr>
                <p14:cNvContentPartPr/>
                <p14:nvPr/>
              </p14:nvContentPartPr>
              <p14:xfrm>
                <a:off x="3384075" y="4215518"/>
                <a:ext cx="1073160" cy="291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15EEBF-571F-62ED-7B3B-A71BF049DC6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75075" y="4206878"/>
                  <a:ext cx="1090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012A0A4-D944-9D05-C25A-CC6B87C5E8A4}"/>
                    </a:ext>
                  </a:extLst>
                </p14:cNvPr>
                <p14:cNvContentPartPr/>
                <p14:nvPr/>
              </p14:nvContentPartPr>
              <p14:xfrm>
                <a:off x="4534635" y="4146038"/>
                <a:ext cx="279720" cy="406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012A0A4-D944-9D05-C25A-CC6B87C5E8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25635" y="4137398"/>
                  <a:ext cx="297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DFA59A-F300-3DDD-7C73-71232E1E77B7}"/>
                    </a:ext>
                  </a:extLst>
                </p14:cNvPr>
                <p14:cNvContentPartPr/>
                <p14:nvPr/>
              </p14:nvContentPartPr>
              <p14:xfrm>
                <a:off x="4980675" y="4297238"/>
                <a:ext cx="113040" cy="166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DFA59A-F300-3DDD-7C73-71232E1E77B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72035" y="4288238"/>
                  <a:ext cx="130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49ABE5-0946-76A1-8562-862186B6FC24}"/>
                    </a:ext>
                  </a:extLst>
                </p14:cNvPr>
                <p14:cNvContentPartPr/>
                <p14:nvPr/>
              </p14:nvContentPartPr>
              <p14:xfrm>
                <a:off x="5196675" y="4302278"/>
                <a:ext cx="238320" cy="209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49ABE5-0946-76A1-8562-862186B6FC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88035" y="4293278"/>
                  <a:ext cx="255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431ACA4-1FF1-A804-9208-6799F1C77479}"/>
                    </a:ext>
                  </a:extLst>
                </p14:cNvPr>
                <p14:cNvContentPartPr/>
                <p14:nvPr/>
              </p14:nvContentPartPr>
              <p14:xfrm>
                <a:off x="5471355" y="4224878"/>
                <a:ext cx="125280" cy="246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431ACA4-1FF1-A804-9208-6799F1C774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62715" y="4216238"/>
                  <a:ext cx="142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FE2685-E897-B2F9-D7F2-E05F7584ED26}"/>
                    </a:ext>
                  </a:extLst>
                </p14:cNvPr>
                <p14:cNvContentPartPr/>
                <p14:nvPr/>
              </p14:nvContentPartPr>
              <p14:xfrm>
                <a:off x="5738115" y="4164758"/>
                <a:ext cx="197640" cy="372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FE2685-E897-B2F9-D7F2-E05F7584ED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29115" y="4155758"/>
                  <a:ext cx="2152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983E9E-ED66-509E-A380-C6E261CF7D0C}"/>
                    </a:ext>
                  </a:extLst>
                </p14:cNvPr>
                <p14:cNvContentPartPr/>
                <p14:nvPr/>
              </p14:nvContentPartPr>
              <p14:xfrm>
                <a:off x="6109635" y="4210118"/>
                <a:ext cx="175680" cy="440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983E9E-ED66-509E-A380-C6E261CF7D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00995" y="4201118"/>
                  <a:ext cx="1933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AEAF23E-313F-8FB6-D6B4-81F9E366F8A7}"/>
                    </a:ext>
                  </a:extLst>
                </p14:cNvPr>
                <p14:cNvContentPartPr/>
                <p14:nvPr/>
              </p14:nvContentPartPr>
              <p14:xfrm>
                <a:off x="1324155" y="4994558"/>
                <a:ext cx="363240" cy="31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AEAF23E-313F-8FB6-D6B4-81F9E366F8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15515" y="4985918"/>
                  <a:ext cx="380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D51BB9-FF44-D304-2D70-DCE0CC7C8495}"/>
                    </a:ext>
                  </a:extLst>
                </p14:cNvPr>
                <p14:cNvContentPartPr/>
                <p14:nvPr/>
              </p14:nvContentPartPr>
              <p14:xfrm>
                <a:off x="1842195" y="5007158"/>
                <a:ext cx="163080" cy="27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D51BB9-FF44-D304-2D70-DCE0CC7C84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33195" y="4998518"/>
                  <a:ext cx="180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4EE05E-D26D-E86D-5ECC-5E0A3890E4EE}"/>
                    </a:ext>
                  </a:extLst>
                </p14:cNvPr>
                <p14:cNvContentPartPr/>
                <p14:nvPr/>
              </p14:nvContentPartPr>
              <p14:xfrm>
                <a:off x="2072235" y="5016878"/>
                <a:ext cx="401040" cy="20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4EE05E-D26D-E86D-5ECC-5E0A3890E4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63595" y="5008238"/>
                  <a:ext cx="418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C839FD-F7EC-91A3-B302-A05A0517DC95}"/>
                    </a:ext>
                  </a:extLst>
                </p14:cNvPr>
                <p14:cNvContentPartPr/>
                <p14:nvPr/>
              </p14:nvContentPartPr>
              <p14:xfrm>
                <a:off x="2557515" y="5005358"/>
                <a:ext cx="298440" cy="224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C839FD-F7EC-91A3-B302-A05A0517DC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48875" y="4996358"/>
                  <a:ext cx="316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0B3CA0-38C6-18DC-8742-1CD0941DD92C}"/>
                    </a:ext>
                  </a:extLst>
                </p14:cNvPr>
                <p14:cNvContentPartPr/>
                <p14:nvPr/>
              </p14:nvContentPartPr>
              <p14:xfrm>
                <a:off x="2944155" y="4852358"/>
                <a:ext cx="201600" cy="785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0B3CA0-38C6-18DC-8742-1CD0941DD9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35155" y="4843358"/>
                  <a:ext cx="21924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FF0FFDA-7E72-7585-C400-99A6F895CBA7}"/>
                    </a:ext>
                  </a:extLst>
                </p14:cNvPr>
                <p14:cNvContentPartPr/>
                <p14:nvPr/>
              </p14:nvContentPartPr>
              <p14:xfrm>
                <a:off x="2792595" y="4989518"/>
                <a:ext cx="874440" cy="472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FF0FFDA-7E72-7585-C400-99A6F895CB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83955" y="4980878"/>
                  <a:ext cx="8920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0AF94B-71F7-D951-A694-5978A6875EE1}"/>
                    </a:ext>
                  </a:extLst>
                </p14:cNvPr>
                <p14:cNvContentPartPr/>
                <p14:nvPr/>
              </p14:nvContentPartPr>
              <p14:xfrm>
                <a:off x="3729675" y="4732478"/>
                <a:ext cx="119880" cy="277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0AF94B-71F7-D951-A694-5978A6875E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20675" y="4723478"/>
                  <a:ext cx="137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69D01E5-4DE3-6FA9-A0C4-DC3C9279277E}"/>
                    </a:ext>
                  </a:extLst>
                </p14:cNvPr>
                <p14:cNvContentPartPr/>
                <p14:nvPr/>
              </p14:nvContentPartPr>
              <p14:xfrm>
                <a:off x="4050795" y="5007158"/>
                <a:ext cx="171360" cy="340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69D01E5-4DE3-6FA9-A0C4-DC3C9279277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42155" y="4998518"/>
                  <a:ext cx="189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5A2008-362B-F6CC-B5EE-3DB5B1A4D991}"/>
                    </a:ext>
                  </a:extLst>
                </p14:cNvPr>
                <p14:cNvContentPartPr/>
                <p14:nvPr/>
              </p14:nvContentPartPr>
              <p14:xfrm>
                <a:off x="4012995" y="5066918"/>
                <a:ext cx="111600" cy="7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5A2008-362B-F6CC-B5EE-3DB5B1A4D9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04355" y="5058278"/>
                  <a:ext cx="129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B9ED47-E89C-70CB-D124-5475952E1A91}"/>
                    </a:ext>
                  </a:extLst>
                </p14:cNvPr>
                <p14:cNvContentPartPr/>
                <p14:nvPr/>
              </p14:nvContentPartPr>
              <p14:xfrm>
                <a:off x="4286955" y="5216678"/>
                <a:ext cx="46080" cy="18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B9ED47-E89C-70CB-D124-5475952E1A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77955" y="5208038"/>
                  <a:ext cx="63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DD0032-9079-65D1-3185-B32191179320}"/>
                    </a:ext>
                  </a:extLst>
                </p14:cNvPr>
                <p14:cNvContentPartPr/>
                <p14:nvPr/>
              </p14:nvContentPartPr>
              <p14:xfrm>
                <a:off x="4451835" y="5003918"/>
                <a:ext cx="250560" cy="378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DD0032-9079-65D1-3185-B3219117932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42835" y="4995278"/>
                  <a:ext cx="2682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0C83BF-DD04-2A25-9BA9-5FEE3E39D0A5}"/>
                    </a:ext>
                  </a:extLst>
                </p14:cNvPr>
                <p14:cNvContentPartPr/>
                <p14:nvPr/>
              </p14:nvContentPartPr>
              <p14:xfrm>
                <a:off x="4791675" y="4705838"/>
                <a:ext cx="38520" cy="110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0C83BF-DD04-2A25-9BA9-5FEE3E39D0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83035" y="4696838"/>
                  <a:ext cx="56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21FE4F-882E-4FEC-DABD-A5126D06FBE2}"/>
                    </a:ext>
                  </a:extLst>
                </p14:cNvPr>
                <p14:cNvContentPartPr/>
                <p14:nvPr/>
              </p14:nvContentPartPr>
              <p14:xfrm>
                <a:off x="4842075" y="4665158"/>
                <a:ext cx="71640" cy="33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21FE4F-882E-4FEC-DABD-A5126D06FBE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33435" y="4656518"/>
                  <a:ext cx="892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092840E-B4E3-6128-2B5C-1EF515D12F74}"/>
                    </a:ext>
                  </a:extLst>
                </p14:cNvPr>
                <p14:cNvContentPartPr/>
                <p14:nvPr/>
              </p14:nvContentPartPr>
              <p14:xfrm>
                <a:off x="4962315" y="5322158"/>
                <a:ext cx="125280" cy="339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092840E-B4E3-6128-2B5C-1EF515D12F7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53315" y="5313158"/>
                  <a:ext cx="142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76AE18-2650-499D-E7A1-36E14F85B363}"/>
                    </a:ext>
                  </a:extLst>
                </p14:cNvPr>
                <p14:cNvContentPartPr/>
                <p14:nvPr/>
              </p14:nvContentPartPr>
              <p14:xfrm>
                <a:off x="5392155" y="4998158"/>
                <a:ext cx="1123920" cy="28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76AE18-2650-499D-E7A1-36E14F85B3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83155" y="4989158"/>
                  <a:ext cx="1141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EBBBE5A-A7CE-20A8-B6B6-1E32FD7E5876}"/>
                    </a:ext>
                  </a:extLst>
                </p14:cNvPr>
                <p14:cNvContentPartPr/>
                <p14:nvPr/>
              </p14:nvContentPartPr>
              <p14:xfrm>
                <a:off x="6464595" y="4785758"/>
                <a:ext cx="232920" cy="734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EBBBE5A-A7CE-20A8-B6B6-1E32FD7E587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55595" y="4777118"/>
                  <a:ext cx="25056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3BE145-80E4-C553-DAC1-78966CA35E9D}"/>
                    </a:ext>
                  </a:extLst>
                </p14:cNvPr>
                <p14:cNvContentPartPr/>
                <p14:nvPr/>
              </p14:nvContentPartPr>
              <p14:xfrm>
                <a:off x="6910995" y="4787198"/>
                <a:ext cx="65520" cy="9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3BE145-80E4-C553-DAC1-78966CA35E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02355" y="4778198"/>
                  <a:ext cx="83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74A8EEE-DAF6-4C3E-9DEC-37BDBA6CB3C8}"/>
                    </a:ext>
                  </a:extLst>
                </p14:cNvPr>
                <p14:cNvContentPartPr/>
                <p14:nvPr/>
              </p14:nvContentPartPr>
              <p14:xfrm>
                <a:off x="6667995" y="5264918"/>
                <a:ext cx="399240" cy="361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74A8EEE-DAF6-4C3E-9DEC-37BDBA6CB3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58995" y="5255918"/>
                  <a:ext cx="416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6861A78-FB83-C6CC-8C71-88600C04F2F5}"/>
                    </a:ext>
                  </a:extLst>
                </p14:cNvPr>
                <p14:cNvContentPartPr/>
                <p14:nvPr/>
              </p14:nvContentPartPr>
              <p14:xfrm>
                <a:off x="5334195" y="5474438"/>
                <a:ext cx="72720" cy="536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6861A78-FB83-C6CC-8C71-88600C04F2F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25555" y="5465798"/>
                  <a:ext cx="903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C9029A-C34F-4DBB-EF40-0AB48BF710F1}"/>
                    </a:ext>
                  </a:extLst>
                </p14:cNvPr>
                <p14:cNvContentPartPr/>
                <p14:nvPr/>
              </p14:nvContentPartPr>
              <p14:xfrm>
                <a:off x="5232675" y="5449598"/>
                <a:ext cx="319320" cy="195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C9029A-C34F-4DBB-EF40-0AB48BF710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23675" y="5440958"/>
                  <a:ext cx="336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F61CBD-29CC-EBF5-DC82-A9464D9C2A1A}"/>
                    </a:ext>
                  </a:extLst>
                </p14:cNvPr>
                <p14:cNvContentPartPr/>
                <p14:nvPr/>
              </p14:nvContentPartPr>
              <p14:xfrm>
                <a:off x="6014235" y="5910398"/>
                <a:ext cx="27360" cy="16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F61CBD-29CC-EBF5-DC82-A9464D9C2A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05595" y="5901398"/>
                  <a:ext cx="45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36BF7BB-F011-174F-9BE2-66C82C12BBDC}"/>
                    </a:ext>
                  </a:extLst>
                </p14:cNvPr>
                <p14:cNvContentPartPr/>
                <p14:nvPr/>
              </p14:nvContentPartPr>
              <p14:xfrm>
                <a:off x="5997675" y="5840558"/>
                <a:ext cx="316800" cy="241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36BF7BB-F011-174F-9BE2-66C82C12BB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89035" y="5831918"/>
                  <a:ext cx="334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4F886AF-718B-69D5-1F63-3A640C009070}"/>
                    </a:ext>
                  </a:extLst>
                </p14:cNvPr>
                <p14:cNvContentPartPr/>
                <p14:nvPr/>
              </p14:nvContentPartPr>
              <p14:xfrm>
                <a:off x="6451275" y="5961518"/>
                <a:ext cx="204480" cy="140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4F886AF-718B-69D5-1F63-3A640C00907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42275" y="5952518"/>
                  <a:ext cx="222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249E0A-7154-3033-5E05-93875EB8C515}"/>
                    </a:ext>
                  </a:extLst>
                </p14:cNvPr>
                <p14:cNvContentPartPr/>
                <p14:nvPr/>
              </p14:nvContentPartPr>
              <p14:xfrm>
                <a:off x="6975795" y="5773238"/>
                <a:ext cx="301320" cy="474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249E0A-7154-3033-5E05-93875EB8C5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67155" y="5764238"/>
                  <a:ext cx="3189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E1CD96-6CE4-B0BC-8EF7-E6D20C57D2A9}"/>
                    </a:ext>
                  </a:extLst>
                </p14:cNvPr>
                <p14:cNvContentPartPr/>
                <p14:nvPr/>
              </p14:nvContentPartPr>
              <p14:xfrm>
                <a:off x="7542075" y="6061958"/>
                <a:ext cx="56160" cy="56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E1CD96-6CE4-B0BC-8EF7-E6D20C57D2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33075" y="6053318"/>
                  <a:ext cx="73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5FD2C6-9426-7203-B701-F793118E505F}"/>
                    </a:ext>
                  </a:extLst>
                </p14:cNvPr>
                <p14:cNvContentPartPr/>
                <p14:nvPr/>
              </p14:nvContentPartPr>
              <p14:xfrm>
                <a:off x="7895595" y="5155118"/>
                <a:ext cx="63360" cy="319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5FD2C6-9426-7203-B701-F793118E50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86955" y="5146118"/>
                  <a:ext cx="81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6C34D0-7DAF-BFE7-8DEF-E438B6FC714F}"/>
                    </a:ext>
                  </a:extLst>
                </p14:cNvPr>
                <p14:cNvContentPartPr/>
                <p14:nvPr/>
              </p14:nvContentPartPr>
              <p14:xfrm>
                <a:off x="7917555" y="5178158"/>
                <a:ext cx="119520" cy="33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6C34D0-7DAF-BFE7-8DEF-E438B6FC71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08555" y="5169158"/>
                  <a:ext cx="137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9B44F7B-3A4C-2166-7532-B41C5CEEBFDC}"/>
                    </a:ext>
                  </a:extLst>
                </p14:cNvPr>
                <p14:cNvContentPartPr/>
                <p14:nvPr/>
              </p14:nvContentPartPr>
              <p14:xfrm>
                <a:off x="8020155" y="5244038"/>
                <a:ext cx="392400" cy="244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9B44F7B-3A4C-2166-7532-B41C5CEEBF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11155" y="5235038"/>
                  <a:ext cx="410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0DE2B6-4755-1707-4811-2777612D6C7E}"/>
                    </a:ext>
                  </a:extLst>
                </p14:cNvPr>
                <p14:cNvContentPartPr/>
                <p14:nvPr/>
              </p14:nvContentPartPr>
              <p14:xfrm>
                <a:off x="8566635" y="5197598"/>
                <a:ext cx="169560" cy="205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0DE2B6-4755-1707-4811-2777612D6C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57995" y="5188958"/>
                  <a:ext cx="187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1486AD-3224-A30D-77A7-7C71C0212407}"/>
                    </a:ext>
                  </a:extLst>
                </p14:cNvPr>
                <p14:cNvContentPartPr/>
                <p14:nvPr/>
              </p14:nvContentPartPr>
              <p14:xfrm>
                <a:off x="8826555" y="5145038"/>
                <a:ext cx="240480" cy="183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1486AD-3224-A30D-77A7-7C71C02124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17555" y="5136038"/>
                  <a:ext cx="258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71E2BA7-5D5A-4EFC-59E2-46298B9F8474}"/>
                    </a:ext>
                  </a:extLst>
                </p14:cNvPr>
                <p14:cNvContentPartPr/>
                <p14:nvPr/>
              </p14:nvContentPartPr>
              <p14:xfrm>
                <a:off x="9090075" y="5107238"/>
                <a:ext cx="898200" cy="240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71E2BA7-5D5A-4EFC-59E2-46298B9F847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81075" y="5098598"/>
                  <a:ext cx="915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7DAE30-5BC0-D6B5-A4A6-F47AA141642F}"/>
                    </a:ext>
                  </a:extLst>
                </p14:cNvPr>
                <p14:cNvContentPartPr/>
                <p14:nvPr/>
              </p14:nvContentPartPr>
              <p14:xfrm>
                <a:off x="10031115" y="5332238"/>
                <a:ext cx="48240" cy="204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7DAE30-5BC0-D6B5-A4A6-F47AA14164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22115" y="5323238"/>
                  <a:ext cx="65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9C73039-F159-A7E2-8D42-E6F6B55B1DB0}"/>
                    </a:ext>
                  </a:extLst>
                </p14:cNvPr>
                <p14:cNvContentPartPr/>
                <p14:nvPr/>
              </p14:nvContentPartPr>
              <p14:xfrm>
                <a:off x="10364115" y="4974038"/>
                <a:ext cx="747720" cy="357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9C73039-F159-A7E2-8D42-E6F6B55B1DB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55115" y="4965398"/>
                  <a:ext cx="765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6A36E68-32B0-1001-E03A-3FA33F064026}"/>
                    </a:ext>
                  </a:extLst>
                </p14:cNvPr>
                <p14:cNvContentPartPr/>
                <p14:nvPr/>
              </p14:nvContentPartPr>
              <p14:xfrm>
                <a:off x="11213715" y="4966838"/>
                <a:ext cx="187560" cy="20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6A36E68-32B0-1001-E03A-3FA33F06402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05075" y="4957838"/>
                  <a:ext cx="205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0F3F33E-35AC-04A1-A680-5577059B7D81}"/>
                    </a:ext>
                  </a:extLst>
                </p14:cNvPr>
                <p14:cNvContentPartPr/>
                <p14:nvPr/>
              </p14:nvContentPartPr>
              <p14:xfrm>
                <a:off x="11409195" y="4968278"/>
                <a:ext cx="207000" cy="446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0F3F33E-35AC-04A1-A680-5577059B7D8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00195" y="4959278"/>
                  <a:ext cx="2246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7593A6-1FD2-F704-F795-33A0D32C7A94}"/>
                    </a:ext>
                  </a:extLst>
                </p14:cNvPr>
                <p14:cNvContentPartPr/>
                <p14:nvPr/>
              </p14:nvContentPartPr>
              <p14:xfrm>
                <a:off x="7925835" y="5632838"/>
                <a:ext cx="392400" cy="216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7593A6-1FD2-F704-F795-33A0D32C7A9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16835" y="5624198"/>
                  <a:ext cx="410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E2A5230-B976-9F0E-56CB-D60210846900}"/>
                    </a:ext>
                  </a:extLst>
                </p14:cNvPr>
                <p14:cNvContentPartPr/>
                <p14:nvPr/>
              </p14:nvContentPartPr>
              <p14:xfrm>
                <a:off x="8337315" y="5598998"/>
                <a:ext cx="906480" cy="183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E2A5230-B976-9F0E-56CB-D602108469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28675" y="5589998"/>
                  <a:ext cx="924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FFA413-FE87-1DF0-DCB4-D90F2DCF0BDD}"/>
                    </a:ext>
                  </a:extLst>
                </p14:cNvPr>
                <p14:cNvContentPartPr/>
                <p14:nvPr/>
              </p14:nvContentPartPr>
              <p14:xfrm>
                <a:off x="9291315" y="5546438"/>
                <a:ext cx="273960" cy="274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FFA413-FE87-1DF0-DCB4-D90F2DCF0B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82315" y="5537438"/>
                  <a:ext cx="291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445DB1-7305-9608-06E9-33B13CDD1793}"/>
                    </a:ext>
                  </a:extLst>
                </p14:cNvPr>
                <p14:cNvContentPartPr/>
                <p14:nvPr/>
              </p14:nvContentPartPr>
              <p14:xfrm>
                <a:off x="9924915" y="5552558"/>
                <a:ext cx="16920" cy="183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445DB1-7305-9608-06E9-33B13CDD179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15915" y="5543558"/>
                  <a:ext cx="34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42151D-81EC-A4B4-31E4-8B03EFA607F9}"/>
                    </a:ext>
                  </a:extLst>
                </p14:cNvPr>
                <p14:cNvContentPartPr/>
                <p14:nvPr/>
              </p14:nvContentPartPr>
              <p14:xfrm>
                <a:off x="9860475" y="5412518"/>
                <a:ext cx="51840" cy="131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42151D-81EC-A4B4-31E4-8B03EFA607F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51835" y="5403518"/>
                  <a:ext cx="69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6258E3B-927D-B5B3-3E15-85FA39BB4ED6}"/>
                    </a:ext>
                  </a:extLst>
                </p14:cNvPr>
                <p14:cNvContentPartPr/>
                <p14:nvPr/>
              </p14:nvContentPartPr>
              <p14:xfrm>
                <a:off x="10149555" y="5426198"/>
                <a:ext cx="39240" cy="327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6258E3B-927D-B5B3-3E15-85FA39BB4ED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40555" y="5417198"/>
                  <a:ext cx="56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67117DC-CFC6-07B1-45C9-38535DE23651}"/>
                    </a:ext>
                  </a:extLst>
                </p14:cNvPr>
                <p14:cNvContentPartPr/>
                <p14:nvPr/>
              </p14:nvContentPartPr>
              <p14:xfrm>
                <a:off x="10129755" y="5551118"/>
                <a:ext cx="337680" cy="251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67117DC-CFC6-07B1-45C9-38535DE2365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21115" y="5542118"/>
                  <a:ext cx="355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4449CFF-889B-2983-EF25-2D84486225BC}"/>
                    </a:ext>
                  </a:extLst>
                </p14:cNvPr>
                <p14:cNvContentPartPr/>
                <p14:nvPr/>
              </p14:nvContentPartPr>
              <p14:xfrm>
                <a:off x="10491555" y="5407478"/>
                <a:ext cx="1054080" cy="400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4449CFF-889B-2983-EF25-2D84486225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82555" y="5398838"/>
                  <a:ext cx="10717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20E6E1-3A6B-D5FC-5A8B-064DD266860B}"/>
                    </a:ext>
                  </a:extLst>
                </p14:cNvPr>
                <p14:cNvContentPartPr/>
                <p14:nvPr/>
              </p14:nvContentPartPr>
              <p14:xfrm>
                <a:off x="8554755" y="5917238"/>
                <a:ext cx="90000" cy="182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20E6E1-3A6B-D5FC-5A8B-064DD26686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45755" y="5908598"/>
                  <a:ext cx="107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F23342-8D4A-DF76-B34E-3D977734D739}"/>
                    </a:ext>
                  </a:extLst>
                </p14:cNvPr>
                <p14:cNvContentPartPr/>
                <p14:nvPr/>
              </p14:nvContentPartPr>
              <p14:xfrm>
                <a:off x="8582475" y="5823638"/>
                <a:ext cx="114120" cy="64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F23342-8D4A-DF76-B34E-3D977734D73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73475" y="5814998"/>
                  <a:ext cx="131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17CC74A-7C24-5FDB-4008-83EC0B147ED8}"/>
                    </a:ext>
                  </a:extLst>
                </p14:cNvPr>
                <p14:cNvContentPartPr/>
                <p14:nvPr/>
              </p14:nvContentPartPr>
              <p14:xfrm>
                <a:off x="8887395" y="6005798"/>
                <a:ext cx="199800" cy="186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17CC74A-7C24-5FDB-4008-83EC0B147E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78395" y="5997158"/>
                  <a:ext cx="217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B884993-C567-08E6-6CF7-F3A28870162D}"/>
                    </a:ext>
                  </a:extLst>
                </p14:cNvPr>
                <p14:cNvContentPartPr/>
                <p14:nvPr/>
              </p14:nvContentPartPr>
              <p14:xfrm>
                <a:off x="9366915" y="5971958"/>
                <a:ext cx="367560" cy="232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B884993-C567-08E6-6CF7-F3A2887016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58275" y="5962958"/>
                  <a:ext cx="385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4CD5018-98D4-C1CE-E8ED-794283FB9D1C}"/>
                    </a:ext>
                  </a:extLst>
                </p14:cNvPr>
                <p14:cNvContentPartPr/>
                <p14:nvPr/>
              </p14:nvContentPartPr>
              <p14:xfrm>
                <a:off x="9716115" y="6051518"/>
                <a:ext cx="191160" cy="173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4CD5018-98D4-C1CE-E8ED-794283FB9D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07115" y="6042518"/>
                  <a:ext cx="208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53F6101-1596-5373-786F-C42DAD88CD95}"/>
                    </a:ext>
                  </a:extLst>
                </p14:cNvPr>
                <p14:cNvContentPartPr/>
                <p14:nvPr/>
              </p14:nvContentPartPr>
              <p14:xfrm>
                <a:off x="9857595" y="5822918"/>
                <a:ext cx="1668600" cy="399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53F6101-1596-5373-786F-C42DAD88CD9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48955" y="5814278"/>
                  <a:ext cx="1686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D8703D4-CBF5-BA80-30F1-49339A601943}"/>
                    </a:ext>
                  </a:extLst>
                </p14:cNvPr>
                <p14:cNvContentPartPr/>
                <p14:nvPr/>
              </p14:nvContentPartPr>
              <p14:xfrm>
                <a:off x="11588115" y="6095078"/>
                <a:ext cx="48240" cy="99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D8703D4-CBF5-BA80-30F1-49339A60194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579475" y="6086438"/>
                  <a:ext cx="65880" cy="11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35A81EF-57A2-4814-F985-A78360946C85}"/>
              </a:ext>
            </a:extLst>
          </p:cNvPr>
          <p:cNvGrpSpPr/>
          <p:nvPr/>
        </p:nvGrpSpPr>
        <p:grpSpPr>
          <a:xfrm>
            <a:off x="1053435" y="762758"/>
            <a:ext cx="3413160" cy="491040"/>
            <a:chOff x="1053435" y="762758"/>
            <a:chExt cx="341316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D78D20B-33E0-9434-FB59-9377C9CDF1A3}"/>
                    </a:ext>
                  </a:extLst>
                </p14:cNvPr>
                <p14:cNvContentPartPr/>
                <p14:nvPr/>
              </p14:nvContentPartPr>
              <p14:xfrm>
                <a:off x="1053435" y="887678"/>
                <a:ext cx="279720" cy="207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D78D20B-33E0-9434-FB59-9377C9CDF1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4795" y="879038"/>
                  <a:ext cx="297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706B77-85B8-8946-F785-A241D07C2CEF}"/>
                    </a:ext>
                  </a:extLst>
                </p14:cNvPr>
                <p14:cNvContentPartPr/>
                <p14:nvPr/>
              </p14:nvContentPartPr>
              <p14:xfrm>
                <a:off x="1301115" y="865718"/>
                <a:ext cx="205920" cy="184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706B77-85B8-8946-F785-A241D07C2C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2115" y="857078"/>
                  <a:ext cx="223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E2B11C-3F79-46DC-1734-9B9C0CF7B4B0}"/>
                    </a:ext>
                  </a:extLst>
                </p14:cNvPr>
                <p14:cNvContentPartPr/>
                <p14:nvPr/>
              </p14:nvContentPartPr>
              <p14:xfrm>
                <a:off x="1571475" y="878318"/>
                <a:ext cx="211680" cy="155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E2B11C-3F79-46DC-1734-9B9C0CF7B4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2475" y="869318"/>
                  <a:ext cx="229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B7A783-3C42-27D9-0CAE-DD18D73A9CBF}"/>
                    </a:ext>
                  </a:extLst>
                </p14:cNvPr>
                <p14:cNvContentPartPr/>
                <p14:nvPr/>
              </p14:nvContentPartPr>
              <p14:xfrm>
                <a:off x="1826715" y="849878"/>
                <a:ext cx="770040" cy="403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B7A783-3C42-27D9-0CAE-DD18D73A9C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8075" y="841238"/>
                  <a:ext cx="787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24D467-82A1-A777-5963-C8E89901DCD3}"/>
                    </a:ext>
                  </a:extLst>
                </p14:cNvPr>
                <p14:cNvContentPartPr/>
                <p14:nvPr/>
              </p14:nvContentPartPr>
              <p14:xfrm>
                <a:off x="2948475" y="762758"/>
                <a:ext cx="1328400" cy="33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24D467-82A1-A777-5963-C8E89901DC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9475" y="753758"/>
                  <a:ext cx="1346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A26D26-CF63-27BB-AE34-43AC86E142DE}"/>
                    </a:ext>
                  </a:extLst>
                </p14:cNvPr>
                <p14:cNvContentPartPr/>
                <p14:nvPr/>
              </p14:nvContentPartPr>
              <p14:xfrm>
                <a:off x="4336635" y="897758"/>
                <a:ext cx="129960" cy="20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A26D26-CF63-27BB-AE34-43AC86E142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27635" y="889118"/>
                  <a:ext cx="14760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527E36-4ED3-D3D8-F3C5-DCA0638B5B63}"/>
              </a:ext>
            </a:extLst>
          </p:cNvPr>
          <p:cNvGrpSpPr/>
          <p:nvPr/>
        </p:nvGrpSpPr>
        <p:grpSpPr>
          <a:xfrm>
            <a:off x="4966275" y="666278"/>
            <a:ext cx="4290120" cy="602280"/>
            <a:chOff x="4966275" y="666278"/>
            <a:chExt cx="429012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3A8E68-02F6-2D7C-E8C9-6CC5AABD6A85}"/>
                    </a:ext>
                  </a:extLst>
                </p14:cNvPr>
                <p14:cNvContentPartPr/>
                <p14:nvPr/>
              </p14:nvContentPartPr>
              <p14:xfrm>
                <a:off x="4966275" y="937358"/>
                <a:ext cx="588600" cy="331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3A8E68-02F6-2D7C-E8C9-6CC5AABD6A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7635" y="928718"/>
                  <a:ext cx="606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F749B8-88E6-130A-62DC-5CF021F0F116}"/>
                    </a:ext>
                  </a:extLst>
                </p14:cNvPr>
                <p14:cNvContentPartPr/>
                <p14:nvPr/>
              </p14:nvContentPartPr>
              <p14:xfrm>
                <a:off x="5614995" y="931598"/>
                <a:ext cx="600840" cy="19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F749B8-88E6-130A-62DC-5CF021F0F1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5995" y="922958"/>
                  <a:ext cx="618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C205FB-F674-ED3D-1BA4-BD655244290B}"/>
                    </a:ext>
                  </a:extLst>
                </p14:cNvPr>
                <p14:cNvContentPartPr/>
                <p14:nvPr/>
              </p14:nvContentPartPr>
              <p14:xfrm>
                <a:off x="6596715" y="753758"/>
                <a:ext cx="66240" cy="330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C205FB-F674-ED3D-1BA4-BD65524429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88075" y="745118"/>
                  <a:ext cx="83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3A2458-E57D-C280-CF1E-6CB6C97B1080}"/>
                    </a:ext>
                  </a:extLst>
                </p14:cNvPr>
                <p14:cNvContentPartPr/>
                <p14:nvPr/>
              </p14:nvContentPartPr>
              <p14:xfrm>
                <a:off x="6652515" y="814238"/>
                <a:ext cx="742680" cy="40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3A2458-E57D-C280-CF1E-6CB6C97B10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3515" y="805238"/>
                  <a:ext cx="760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15AAA5-4A4A-6147-3AAE-CDADB619441A}"/>
                    </a:ext>
                  </a:extLst>
                </p14:cNvPr>
                <p14:cNvContentPartPr/>
                <p14:nvPr/>
              </p14:nvContentPartPr>
              <p14:xfrm>
                <a:off x="7507875" y="701918"/>
                <a:ext cx="268200" cy="36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15AAA5-4A4A-6147-3AAE-CDADB61944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9235" y="692918"/>
                  <a:ext cx="2858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D7140D-1C60-A0B3-9D27-521A3F0A35FD}"/>
                    </a:ext>
                  </a:extLst>
                </p14:cNvPr>
                <p14:cNvContentPartPr/>
                <p14:nvPr/>
              </p14:nvContentPartPr>
              <p14:xfrm>
                <a:off x="7900275" y="907478"/>
                <a:ext cx="299880" cy="16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D7140D-1C60-A0B3-9D27-521A3F0A35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635" y="898478"/>
                  <a:ext cx="317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867A3D-7F98-0EB4-FD97-E189428B2E8F}"/>
                    </a:ext>
                  </a:extLst>
                </p14:cNvPr>
                <p14:cNvContentPartPr/>
                <p14:nvPr/>
              </p14:nvContentPartPr>
              <p14:xfrm>
                <a:off x="8196195" y="947438"/>
                <a:ext cx="183240" cy="9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867A3D-7F98-0EB4-FD97-E189428B2E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87555" y="938798"/>
                  <a:ext cx="200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78D391-34CB-4FCF-1DB6-710AF7866658}"/>
                    </a:ext>
                  </a:extLst>
                </p14:cNvPr>
                <p14:cNvContentPartPr/>
                <p14:nvPr/>
              </p14:nvContentPartPr>
              <p14:xfrm>
                <a:off x="7924755" y="959678"/>
                <a:ext cx="248400" cy="174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78D391-34CB-4FCF-1DB6-710AF78666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16115" y="950678"/>
                  <a:ext cx="266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E048AE-37F0-FF9A-1935-824217AB62F4}"/>
                    </a:ext>
                  </a:extLst>
                </p14:cNvPr>
                <p14:cNvContentPartPr/>
                <p14:nvPr/>
              </p14:nvContentPartPr>
              <p14:xfrm>
                <a:off x="7888395" y="932318"/>
                <a:ext cx="244080" cy="17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E048AE-37F0-FF9A-1935-824217AB62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79395" y="923318"/>
                  <a:ext cx="261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F5FC34-8EC4-6744-DDCF-F3982F6AAE88}"/>
                    </a:ext>
                  </a:extLst>
                </p14:cNvPr>
                <p14:cNvContentPartPr/>
                <p14:nvPr/>
              </p14:nvContentPartPr>
              <p14:xfrm>
                <a:off x="8245515" y="666278"/>
                <a:ext cx="950040" cy="42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F5FC34-8EC4-6744-DDCF-F3982F6AAE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36875" y="657638"/>
                  <a:ext cx="967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F02653-2253-0F68-3919-050C9E85D463}"/>
                    </a:ext>
                  </a:extLst>
                </p14:cNvPr>
                <p14:cNvContentPartPr/>
                <p14:nvPr/>
              </p14:nvContentPartPr>
              <p14:xfrm>
                <a:off x="9219675" y="1032398"/>
                <a:ext cx="36720" cy="3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F02653-2253-0F68-3919-050C9E85D4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1035" y="1023398"/>
                  <a:ext cx="543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B84E5D-0EFD-AEBC-333F-B22F73FC0ABB}"/>
              </a:ext>
            </a:extLst>
          </p:cNvPr>
          <p:cNvGrpSpPr/>
          <p:nvPr/>
        </p:nvGrpSpPr>
        <p:grpSpPr>
          <a:xfrm>
            <a:off x="5331675" y="1518038"/>
            <a:ext cx="4620240" cy="670320"/>
            <a:chOff x="5331675" y="1518038"/>
            <a:chExt cx="4620240" cy="67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162AA7-D23D-C5C2-1033-0A67C8CA7EAA}"/>
                    </a:ext>
                  </a:extLst>
                </p14:cNvPr>
                <p14:cNvContentPartPr/>
                <p14:nvPr/>
              </p14:nvContentPartPr>
              <p14:xfrm>
                <a:off x="5331675" y="1681118"/>
                <a:ext cx="893520" cy="236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162AA7-D23D-C5C2-1033-0A67C8CA7E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3035" y="1672478"/>
                  <a:ext cx="911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841E6C-ABBE-238E-4598-46FAA8E290B5}"/>
                    </a:ext>
                  </a:extLst>
                </p14:cNvPr>
                <p14:cNvContentPartPr/>
                <p14:nvPr/>
              </p14:nvContentPartPr>
              <p14:xfrm>
                <a:off x="6286755" y="1759598"/>
                <a:ext cx="295920" cy="175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841E6C-ABBE-238E-4598-46FAA8E290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8115" y="1750598"/>
                  <a:ext cx="313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171D22-F846-6CF9-D8A1-D257933A1363}"/>
                    </a:ext>
                  </a:extLst>
                </p14:cNvPr>
                <p14:cNvContentPartPr/>
                <p14:nvPr/>
              </p14:nvContentPartPr>
              <p14:xfrm>
                <a:off x="6603915" y="1605518"/>
                <a:ext cx="646560" cy="378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171D22-F846-6CF9-D8A1-D257933A13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94915" y="1596878"/>
                  <a:ext cx="6642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D32CE2-D4D3-8B8E-AF09-9C68DD96FF71}"/>
                    </a:ext>
                  </a:extLst>
                </p14:cNvPr>
                <p14:cNvContentPartPr/>
                <p14:nvPr/>
              </p14:nvContentPartPr>
              <p14:xfrm>
                <a:off x="7278555" y="1574558"/>
                <a:ext cx="1232280" cy="613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D32CE2-D4D3-8B8E-AF09-9C68DD96FF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9915" y="1565918"/>
                  <a:ext cx="12499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A1FB5B-A8C6-0FA7-DA19-76851C1765F8}"/>
                    </a:ext>
                  </a:extLst>
                </p14:cNvPr>
                <p14:cNvContentPartPr/>
                <p14:nvPr/>
              </p14:nvContentPartPr>
              <p14:xfrm>
                <a:off x="8850675" y="1524158"/>
                <a:ext cx="53280" cy="41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A1FB5B-A8C6-0FA7-DA19-76851C1765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41675" y="1515518"/>
                  <a:ext cx="709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01C030-1F36-D13D-63F6-954083B3688A}"/>
                    </a:ext>
                  </a:extLst>
                </p14:cNvPr>
                <p14:cNvContentPartPr/>
                <p14:nvPr/>
              </p14:nvContentPartPr>
              <p14:xfrm>
                <a:off x="8704515" y="1518038"/>
                <a:ext cx="1247400" cy="456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01C030-1F36-D13D-63F6-954083B368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95515" y="1509038"/>
                  <a:ext cx="1265040" cy="47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8432B5E-C4E6-EF7F-0FBE-20B5ABA53165}"/>
                  </a:ext>
                </a:extLst>
              </p14:cNvPr>
              <p14:cNvContentPartPr/>
              <p14:nvPr/>
            </p14:nvContentPartPr>
            <p14:xfrm>
              <a:off x="1360875" y="1726478"/>
              <a:ext cx="296280" cy="188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8432B5E-C4E6-EF7F-0FBE-20B5ABA5316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52235" y="1717478"/>
                <a:ext cx="313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3AF4F4E-FA73-7B5D-AC73-64577608C6DE}"/>
                  </a:ext>
                </a:extLst>
              </p14:cNvPr>
              <p14:cNvContentPartPr/>
              <p14:nvPr/>
            </p14:nvContentPartPr>
            <p14:xfrm>
              <a:off x="1766595" y="1692278"/>
              <a:ext cx="245160" cy="164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3AF4F4E-FA73-7B5D-AC73-64577608C6D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57955" y="1683638"/>
                <a:ext cx="2628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795603-CFE6-0D25-33B3-9AF15413EB89}"/>
                  </a:ext>
                </a:extLst>
              </p14:cNvPr>
              <p14:cNvContentPartPr/>
              <p14:nvPr/>
            </p14:nvContentPartPr>
            <p14:xfrm>
              <a:off x="2090235" y="1657718"/>
              <a:ext cx="220680" cy="147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795603-CFE6-0D25-33B3-9AF15413EB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81595" y="1648718"/>
                <a:ext cx="238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4B6A394-AEE7-8EAA-7E93-31D8AF6E2DE0}"/>
                  </a:ext>
                </a:extLst>
              </p14:cNvPr>
              <p14:cNvContentPartPr/>
              <p14:nvPr/>
            </p14:nvContentPartPr>
            <p14:xfrm>
              <a:off x="2363115" y="1641878"/>
              <a:ext cx="632160" cy="393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4B6A394-AEE7-8EAA-7E93-31D8AF6E2D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54475" y="1632878"/>
                <a:ext cx="6498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5E3ADBE-5EC1-AC07-2F3C-65D1A48625C1}"/>
                  </a:ext>
                </a:extLst>
              </p14:cNvPr>
              <p14:cNvContentPartPr/>
              <p14:nvPr/>
            </p14:nvContentPartPr>
            <p14:xfrm>
              <a:off x="3337275" y="1705598"/>
              <a:ext cx="128520" cy="199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5E3ADBE-5EC1-AC07-2F3C-65D1A48625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28275" y="1696958"/>
                <a:ext cx="1461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3138EA-B53B-D8B4-087B-17DF4BFA3C77}"/>
                  </a:ext>
                </a:extLst>
              </p14:cNvPr>
              <p14:cNvContentPartPr/>
              <p14:nvPr/>
            </p14:nvContentPartPr>
            <p14:xfrm>
              <a:off x="3696195" y="1544678"/>
              <a:ext cx="51840" cy="277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3138EA-B53B-D8B4-087B-17DF4BFA3C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87195" y="1535678"/>
                <a:ext cx="694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02F1FC-36FD-BA01-5076-87876FBCBF38}"/>
                  </a:ext>
                </a:extLst>
              </p14:cNvPr>
              <p14:cNvContentPartPr/>
              <p14:nvPr/>
            </p14:nvContentPartPr>
            <p14:xfrm>
              <a:off x="3569835" y="1692638"/>
              <a:ext cx="576720" cy="137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02F1FC-36FD-BA01-5076-87876FBCBF3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60835" y="1683638"/>
                <a:ext cx="594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EA5E1D-4AFB-6E5E-6F7A-C79E7043EF98}"/>
                  </a:ext>
                </a:extLst>
              </p14:cNvPr>
              <p14:cNvContentPartPr/>
              <p14:nvPr/>
            </p14:nvContentPartPr>
            <p14:xfrm>
              <a:off x="4267515" y="1688678"/>
              <a:ext cx="274680" cy="322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EA5E1D-4AFB-6E5E-6F7A-C79E7043EF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58875" y="1679678"/>
                <a:ext cx="2923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937694-BE30-534D-202D-D30CBA46ED23}"/>
                  </a:ext>
                </a:extLst>
              </p14:cNvPr>
              <p14:cNvContentPartPr/>
              <p14:nvPr/>
            </p14:nvContentPartPr>
            <p14:xfrm>
              <a:off x="4683675" y="1715318"/>
              <a:ext cx="124920" cy="23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937694-BE30-534D-202D-D30CBA46ED2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74675" y="1706318"/>
                <a:ext cx="14256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CFB1B22-5EAC-BEEE-A7EA-F58468EEC141}"/>
              </a:ext>
            </a:extLst>
          </p:cNvPr>
          <p:cNvGrpSpPr/>
          <p:nvPr/>
        </p:nvGrpSpPr>
        <p:grpSpPr>
          <a:xfrm>
            <a:off x="6039075" y="2230478"/>
            <a:ext cx="3608280" cy="540000"/>
            <a:chOff x="6039075" y="2230478"/>
            <a:chExt cx="3608280" cy="5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5E86FA-E873-29E5-6D14-82FC7CA2BE48}"/>
                    </a:ext>
                  </a:extLst>
                </p14:cNvPr>
                <p14:cNvContentPartPr/>
                <p14:nvPr/>
              </p14:nvContentPartPr>
              <p14:xfrm>
                <a:off x="6039075" y="2303918"/>
                <a:ext cx="439920" cy="29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5E86FA-E873-29E5-6D14-82FC7CA2BE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0075" y="2295278"/>
                  <a:ext cx="457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C7263B3-C7DF-AE03-9C35-9915955B0C3D}"/>
                    </a:ext>
                  </a:extLst>
                </p14:cNvPr>
                <p14:cNvContentPartPr/>
                <p14:nvPr/>
              </p14:nvContentPartPr>
              <p14:xfrm>
                <a:off x="6617595" y="2233718"/>
                <a:ext cx="538920" cy="38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C7263B3-C7DF-AE03-9C35-9915955B0C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08595" y="2225078"/>
                  <a:ext cx="556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1EAFCF-D67E-FF50-8FEC-03A5AEB9277D}"/>
                    </a:ext>
                  </a:extLst>
                </p14:cNvPr>
                <p14:cNvContentPartPr/>
                <p14:nvPr/>
              </p14:nvContentPartPr>
              <p14:xfrm>
                <a:off x="7107195" y="2230478"/>
                <a:ext cx="265320" cy="353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1EAFCF-D67E-FF50-8FEC-03A5AEB927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98555" y="2221838"/>
                  <a:ext cx="2829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6B603B-BBD9-796E-D874-A8AADEB9BB70}"/>
                    </a:ext>
                  </a:extLst>
                </p14:cNvPr>
                <p14:cNvContentPartPr/>
                <p14:nvPr/>
              </p14:nvContentPartPr>
              <p14:xfrm>
                <a:off x="7251555" y="2417678"/>
                <a:ext cx="606240" cy="209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6B603B-BBD9-796E-D874-A8AADEB9BB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42555" y="2409038"/>
                  <a:ext cx="623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380DE2-180D-62A1-2DFA-99E3A2B67287}"/>
                    </a:ext>
                  </a:extLst>
                </p14:cNvPr>
                <p14:cNvContentPartPr/>
                <p14:nvPr/>
              </p14:nvContentPartPr>
              <p14:xfrm>
                <a:off x="7971195" y="2398598"/>
                <a:ext cx="369360" cy="28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380DE2-180D-62A1-2DFA-99E3A2B672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2555" y="2389598"/>
                  <a:ext cx="387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70D010-C828-CCC4-50C5-0449FBDCFC20}"/>
                    </a:ext>
                  </a:extLst>
                </p14:cNvPr>
                <p14:cNvContentPartPr/>
                <p14:nvPr/>
              </p14:nvContentPartPr>
              <p14:xfrm>
                <a:off x="8445315" y="2449358"/>
                <a:ext cx="78480" cy="321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70D010-C828-CCC4-50C5-0449FBDCFC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36675" y="2440718"/>
                  <a:ext cx="96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4EC0D5-D42A-8CFD-255A-42E357AAA78B}"/>
                    </a:ext>
                  </a:extLst>
                </p14:cNvPr>
                <p14:cNvContentPartPr/>
                <p14:nvPr/>
              </p14:nvContentPartPr>
              <p14:xfrm>
                <a:off x="8380155" y="2423798"/>
                <a:ext cx="168840" cy="172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4EC0D5-D42A-8CFD-255A-42E357AAA7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71515" y="2415158"/>
                  <a:ext cx="186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24317B-9390-E3E6-DCCD-FB3FDD1BFFE9}"/>
                    </a:ext>
                  </a:extLst>
                </p14:cNvPr>
                <p14:cNvContentPartPr/>
                <p14:nvPr/>
              </p14:nvContentPartPr>
              <p14:xfrm>
                <a:off x="8706675" y="2398598"/>
                <a:ext cx="487800" cy="23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24317B-9390-E3E6-DCCD-FB3FDD1BFF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8035" y="2389958"/>
                  <a:ext cx="505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0FBD5B-6B24-C721-141D-E42936109D66}"/>
                    </a:ext>
                  </a:extLst>
                </p14:cNvPr>
                <p14:cNvContentPartPr/>
                <p14:nvPr/>
              </p14:nvContentPartPr>
              <p14:xfrm>
                <a:off x="9352875" y="2399318"/>
                <a:ext cx="294480" cy="249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0FBD5B-6B24-C721-141D-E42936109D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44235" y="2390678"/>
                  <a:ext cx="31212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411709-BFC6-9ED9-F3BC-02FFDFB60D08}"/>
              </a:ext>
            </a:extLst>
          </p:cNvPr>
          <p:cNvGrpSpPr/>
          <p:nvPr/>
        </p:nvGrpSpPr>
        <p:grpSpPr>
          <a:xfrm>
            <a:off x="10142715" y="2244158"/>
            <a:ext cx="302400" cy="404280"/>
            <a:chOff x="10142715" y="2244158"/>
            <a:chExt cx="3024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742759-8007-2B4F-94F5-B0418320899D}"/>
                    </a:ext>
                  </a:extLst>
                </p14:cNvPr>
                <p14:cNvContentPartPr/>
                <p14:nvPr/>
              </p14:nvContentPartPr>
              <p14:xfrm>
                <a:off x="10156395" y="2402558"/>
                <a:ext cx="21600" cy="195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742759-8007-2B4F-94F5-B041832089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47755" y="2393558"/>
                  <a:ext cx="39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83E3D9-4BB2-39E0-D99C-0F1485497E4F}"/>
                    </a:ext>
                  </a:extLst>
                </p14:cNvPr>
                <p14:cNvContentPartPr/>
                <p14:nvPr/>
              </p14:nvContentPartPr>
              <p14:xfrm>
                <a:off x="10142715" y="2244158"/>
                <a:ext cx="302400" cy="40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83E3D9-4BB2-39E0-D99C-0F1485497E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33715" y="2235158"/>
                  <a:ext cx="32004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9DD9B5C-3CD0-5303-2261-6EC5F09B1C41}"/>
              </a:ext>
            </a:extLst>
          </p:cNvPr>
          <p:cNvGrpSpPr/>
          <p:nvPr/>
        </p:nvGrpSpPr>
        <p:grpSpPr>
          <a:xfrm>
            <a:off x="1048035" y="2163878"/>
            <a:ext cx="4424400" cy="1213200"/>
            <a:chOff x="1048035" y="2163878"/>
            <a:chExt cx="4424400" cy="12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719882-1AE6-D09E-E4DD-ADE0391BBF21}"/>
                    </a:ext>
                  </a:extLst>
                </p14:cNvPr>
                <p14:cNvContentPartPr/>
                <p14:nvPr/>
              </p14:nvContentPartPr>
              <p14:xfrm>
                <a:off x="1048035" y="2340278"/>
                <a:ext cx="213480" cy="27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719882-1AE6-D09E-E4DD-ADE0391BBF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9395" y="2331278"/>
                  <a:ext cx="231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EA8C0F-550A-AA84-65B2-FEFC9593DCF9}"/>
                    </a:ext>
                  </a:extLst>
                </p14:cNvPr>
                <p14:cNvContentPartPr/>
                <p14:nvPr/>
              </p14:nvContentPartPr>
              <p14:xfrm>
                <a:off x="1254315" y="2163878"/>
                <a:ext cx="104040" cy="18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EA8C0F-550A-AA84-65B2-FEFC9593DC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45315" y="2155238"/>
                  <a:ext cx="121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C28CE4-E5DE-AA6D-D82A-77B0DEDB47D2}"/>
                    </a:ext>
                  </a:extLst>
                </p14:cNvPr>
                <p14:cNvContentPartPr/>
                <p14:nvPr/>
              </p14:nvContentPartPr>
              <p14:xfrm>
                <a:off x="1458795" y="2405798"/>
                <a:ext cx="587160" cy="484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C28CE4-E5DE-AA6D-D82A-77B0DEDB47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49795" y="2396798"/>
                  <a:ext cx="604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2B4E6-1926-8ADD-3741-9AA386686DE5}"/>
                    </a:ext>
                  </a:extLst>
                </p14:cNvPr>
                <p14:cNvContentPartPr/>
                <p14:nvPr/>
              </p14:nvContentPartPr>
              <p14:xfrm>
                <a:off x="2075835" y="2335958"/>
                <a:ext cx="529920" cy="318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2B4E6-1926-8ADD-3741-9AA386686D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67195" y="2327318"/>
                  <a:ext cx="5475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755AE6-8FBB-4AC1-46EA-02552BCB52E9}"/>
                    </a:ext>
                  </a:extLst>
                </p14:cNvPr>
                <p14:cNvContentPartPr/>
                <p14:nvPr/>
              </p14:nvContentPartPr>
              <p14:xfrm>
                <a:off x="2533035" y="2464838"/>
                <a:ext cx="310320" cy="4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755AE6-8FBB-4AC1-46EA-02552BCB52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24395" y="2456198"/>
                  <a:ext cx="327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88B8EB-A8CD-7C92-9082-2C84377D0BAC}"/>
                    </a:ext>
                  </a:extLst>
                </p14:cNvPr>
                <p14:cNvContentPartPr/>
                <p14:nvPr/>
              </p14:nvContentPartPr>
              <p14:xfrm>
                <a:off x="3409995" y="2373398"/>
                <a:ext cx="446760" cy="239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88B8EB-A8CD-7C92-9082-2C84377D0B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01355" y="2364398"/>
                  <a:ext cx="464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F93EE8-A27C-00B6-50C1-728EB397EE50}"/>
                    </a:ext>
                  </a:extLst>
                </p14:cNvPr>
                <p14:cNvContentPartPr/>
                <p14:nvPr/>
              </p14:nvContentPartPr>
              <p14:xfrm>
                <a:off x="4115235" y="2271158"/>
                <a:ext cx="1357200" cy="44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F93EE8-A27C-00B6-50C1-728EB397EE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06235" y="2262518"/>
                  <a:ext cx="13748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2A1CFD-6CFD-38CF-13BE-7C90A1ECAFA9}"/>
                    </a:ext>
                  </a:extLst>
                </p14:cNvPr>
                <p14:cNvContentPartPr/>
                <p14:nvPr/>
              </p14:nvContentPartPr>
              <p14:xfrm>
                <a:off x="1103115" y="3045158"/>
                <a:ext cx="772920" cy="325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2A1CFD-6CFD-38CF-13BE-7C90A1ECAF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4115" y="3036518"/>
                  <a:ext cx="7905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413B18-3D95-D3D3-D5EB-CA2594A876A0}"/>
                    </a:ext>
                  </a:extLst>
                </p14:cNvPr>
                <p14:cNvContentPartPr/>
                <p14:nvPr/>
              </p14:nvContentPartPr>
              <p14:xfrm>
                <a:off x="2053515" y="3086198"/>
                <a:ext cx="237600" cy="19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413B18-3D95-D3D3-D5EB-CA2594A876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44875" y="3077558"/>
                  <a:ext cx="255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C64A63-AE25-E4E8-2745-4684892B5C63}"/>
                    </a:ext>
                  </a:extLst>
                </p14:cNvPr>
                <p14:cNvContentPartPr/>
                <p14:nvPr/>
              </p14:nvContentPartPr>
              <p14:xfrm>
                <a:off x="2306595" y="3058118"/>
                <a:ext cx="254880" cy="203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C64A63-AE25-E4E8-2745-4684892B5C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97955" y="3049478"/>
                  <a:ext cx="272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BEDBE5-DB29-4D50-2D85-D1217105EC81}"/>
                    </a:ext>
                  </a:extLst>
                </p14:cNvPr>
                <p14:cNvContentPartPr/>
                <p14:nvPr/>
              </p14:nvContentPartPr>
              <p14:xfrm>
                <a:off x="2690355" y="3044078"/>
                <a:ext cx="333720" cy="19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BEDBE5-DB29-4D50-2D85-D1217105EC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81355" y="3035438"/>
                  <a:ext cx="35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04B526-6ED9-A54E-017A-1A3A5960C816}"/>
                    </a:ext>
                  </a:extLst>
                </p14:cNvPr>
                <p14:cNvContentPartPr/>
                <p14:nvPr/>
              </p14:nvContentPartPr>
              <p14:xfrm>
                <a:off x="3038115" y="3028598"/>
                <a:ext cx="387360" cy="288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04B526-6ED9-A54E-017A-1A3A5960C8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29475" y="3019958"/>
                  <a:ext cx="405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CEB6E2-7E61-4B26-0EDF-B41247122CE1}"/>
                    </a:ext>
                  </a:extLst>
                </p14:cNvPr>
                <p14:cNvContentPartPr/>
                <p14:nvPr/>
              </p14:nvContentPartPr>
              <p14:xfrm>
                <a:off x="3569835" y="2870918"/>
                <a:ext cx="46440" cy="442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CEB6E2-7E61-4B26-0EDF-B41247122C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60835" y="2862278"/>
                  <a:ext cx="640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ED8FEC-BCE1-AB38-1AFE-550CE32C2AF8}"/>
                    </a:ext>
                  </a:extLst>
                </p14:cNvPr>
                <p14:cNvContentPartPr/>
                <p14:nvPr/>
              </p14:nvContentPartPr>
              <p14:xfrm>
                <a:off x="3596835" y="3008438"/>
                <a:ext cx="1127160" cy="328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ED8FEC-BCE1-AB38-1AFE-550CE32C2A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87835" y="2999438"/>
                  <a:ext cx="1144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0192C6-BDFF-BF8A-9C57-B68DD98BDC9E}"/>
                    </a:ext>
                  </a:extLst>
                </p14:cNvPr>
                <p14:cNvContentPartPr/>
                <p14:nvPr/>
              </p14:nvContentPartPr>
              <p14:xfrm>
                <a:off x="4782315" y="2854358"/>
                <a:ext cx="240480" cy="52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0192C6-BDFF-BF8A-9C57-B68DD98BDC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73675" y="2845718"/>
                  <a:ext cx="2581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68A0F0-6CEF-C159-3F69-2265390D6161}"/>
                    </a:ext>
                  </a:extLst>
                </p14:cNvPr>
                <p14:cNvContentPartPr/>
                <p14:nvPr/>
              </p14:nvContentPartPr>
              <p14:xfrm>
                <a:off x="5190555" y="3287798"/>
                <a:ext cx="75600" cy="89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368A0F0-6CEF-C159-3F69-2265390D616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81915" y="3278798"/>
                  <a:ext cx="932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AD48AF7-D8AD-B1A9-CE55-3041535F28C7}"/>
              </a:ext>
            </a:extLst>
          </p:cNvPr>
          <p:cNvGrpSpPr/>
          <p:nvPr/>
        </p:nvGrpSpPr>
        <p:grpSpPr>
          <a:xfrm>
            <a:off x="1212195" y="3526478"/>
            <a:ext cx="6088680" cy="971640"/>
            <a:chOff x="1212195" y="3526478"/>
            <a:chExt cx="6088680" cy="97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C7E689-50B4-8E69-203C-2EA78FBD9E39}"/>
                    </a:ext>
                  </a:extLst>
                </p14:cNvPr>
                <p14:cNvContentPartPr/>
                <p14:nvPr/>
              </p14:nvContentPartPr>
              <p14:xfrm>
                <a:off x="1212195" y="3903038"/>
                <a:ext cx="312840" cy="282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C7E689-50B4-8E69-203C-2EA78FBD9E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03555" y="3894398"/>
                  <a:ext cx="330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F32C63-A8DD-BA53-C3A0-1D4935F8E0E1}"/>
                    </a:ext>
                  </a:extLst>
                </p14:cNvPr>
                <p14:cNvContentPartPr/>
                <p14:nvPr/>
              </p14:nvContentPartPr>
              <p14:xfrm>
                <a:off x="1603875" y="3882158"/>
                <a:ext cx="209880" cy="29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F32C63-A8DD-BA53-C3A0-1D4935F8E0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94875" y="3873158"/>
                  <a:ext cx="2275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AC68D3-CCBF-61A9-F66B-BC94B1A07CBD}"/>
                    </a:ext>
                  </a:extLst>
                </p14:cNvPr>
                <p14:cNvContentPartPr/>
                <p14:nvPr/>
              </p14:nvContentPartPr>
              <p14:xfrm>
                <a:off x="1817715" y="3926798"/>
                <a:ext cx="298440" cy="190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AC68D3-CCBF-61A9-F66B-BC94B1A07C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08715" y="3917798"/>
                  <a:ext cx="316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B211F7-2C36-27FC-043C-BC53560E6DE7}"/>
                    </a:ext>
                  </a:extLst>
                </p14:cNvPr>
                <p14:cNvContentPartPr/>
                <p14:nvPr/>
              </p14:nvContentPartPr>
              <p14:xfrm>
                <a:off x="2156115" y="3928958"/>
                <a:ext cx="307440" cy="211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B211F7-2C36-27FC-043C-BC53560E6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47115" y="3919958"/>
                  <a:ext cx="325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046220-2B4E-D72B-9841-EB94D4C95F29}"/>
                    </a:ext>
                  </a:extLst>
                </p14:cNvPr>
                <p14:cNvContentPartPr/>
                <p14:nvPr/>
              </p14:nvContentPartPr>
              <p14:xfrm>
                <a:off x="2535195" y="3889718"/>
                <a:ext cx="347760" cy="47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046220-2B4E-D72B-9841-EB94D4C95F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26555" y="3881078"/>
                  <a:ext cx="3654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1405C5-7D00-C280-AEF9-3B073FC946C1}"/>
                    </a:ext>
                  </a:extLst>
                </p14:cNvPr>
                <p14:cNvContentPartPr/>
                <p14:nvPr/>
              </p14:nvContentPartPr>
              <p14:xfrm>
                <a:off x="2936955" y="3734558"/>
                <a:ext cx="188640" cy="574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1405C5-7D00-C280-AEF9-3B073FC946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27955" y="3725918"/>
                  <a:ext cx="2062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5FDBE6-9206-6C83-9B25-80DA61334994}"/>
                    </a:ext>
                  </a:extLst>
                </p14:cNvPr>
                <p14:cNvContentPartPr/>
                <p14:nvPr/>
              </p14:nvContentPartPr>
              <p14:xfrm>
                <a:off x="3014715" y="3526478"/>
                <a:ext cx="218880" cy="219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5FDBE6-9206-6C83-9B25-80DA613349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05715" y="3517838"/>
                  <a:ext cx="236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D86499-EF69-3138-41D7-AC8DEE1BB0D8}"/>
                    </a:ext>
                  </a:extLst>
                </p14:cNvPr>
                <p14:cNvContentPartPr/>
                <p14:nvPr/>
              </p14:nvContentPartPr>
              <p14:xfrm>
                <a:off x="3406755" y="3872438"/>
                <a:ext cx="214200" cy="309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D86499-EF69-3138-41D7-AC8DEE1BB0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98115" y="3863438"/>
                  <a:ext cx="231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7A0D74-7BA2-A017-509B-DAB1C1520AA2}"/>
                    </a:ext>
                  </a:extLst>
                </p14:cNvPr>
                <p14:cNvContentPartPr/>
                <p14:nvPr/>
              </p14:nvContentPartPr>
              <p14:xfrm>
                <a:off x="3375795" y="3948758"/>
                <a:ext cx="34200" cy="40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7A0D74-7BA2-A017-509B-DAB1C1520A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67155" y="3939758"/>
                  <a:ext cx="51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5B0582-4E39-467B-80F6-2A81765F3CF3}"/>
                    </a:ext>
                  </a:extLst>
                </p14:cNvPr>
                <p14:cNvContentPartPr/>
                <p14:nvPr/>
              </p14:nvContentPartPr>
              <p14:xfrm>
                <a:off x="3542115" y="4132358"/>
                <a:ext cx="11160" cy="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5B0582-4E39-467B-80F6-2A81765F3C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33115" y="4123358"/>
                  <a:ext cx="28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5B2E27-228E-58E3-6C1B-2E8D574C9234}"/>
                    </a:ext>
                  </a:extLst>
                </p14:cNvPr>
                <p14:cNvContentPartPr/>
                <p14:nvPr/>
              </p14:nvContentPartPr>
              <p14:xfrm>
                <a:off x="3736155" y="3960278"/>
                <a:ext cx="301320" cy="197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5B2E27-228E-58E3-6C1B-2E8D574C92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27515" y="3951638"/>
                  <a:ext cx="318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9EC418-A000-B6E8-04F2-31842A495614}"/>
                    </a:ext>
                  </a:extLst>
                </p14:cNvPr>
                <p14:cNvContentPartPr/>
                <p14:nvPr/>
              </p14:nvContentPartPr>
              <p14:xfrm>
                <a:off x="4177155" y="3656798"/>
                <a:ext cx="144360" cy="255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9EC418-A000-B6E8-04F2-31842A49561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68155" y="3648158"/>
                  <a:ext cx="162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226956A-17EB-2C4A-68B7-CF3A5199A0AC}"/>
                    </a:ext>
                  </a:extLst>
                </p14:cNvPr>
                <p14:cNvContentPartPr/>
                <p14:nvPr/>
              </p14:nvContentPartPr>
              <p14:xfrm>
                <a:off x="4299555" y="4106078"/>
                <a:ext cx="178200" cy="255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226956A-17EB-2C4A-68B7-CF3A5199A0A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90555" y="4097078"/>
                  <a:ext cx="195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7BC771-DE6D-AABD-B865-18AF8F006216}"/>
                    </a:ext>
                  </a:extLst>
                </p14:cNvPr>
                <p14:cNvContentPartPr/>
                <p14:nvPr/>
              </p14:nvContentPartPr>
              <p14:xfrm>
                <a:off x="4560195" y="3648878"/>
                <a:ext cx="217440" cy="552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7BC771-DE6D-AABD-B865-18AF8F0062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51195" y="3640238"/>
                  <a:ext cx="2350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24FBC3-A3B0-F85A-FFBD-0BD21669B206}"/>
                    </a:ext>
                  </a:extLst>
                </p14:cNvPr>
                <p14:cNvContentPartPr/>
                <p14:nvPr/>
              </p14:nvContentPartPr>
              <p14:xfrm>
                <a:off x="4843155" y="3847238"/>
                <a:ext cx="285120" cy="154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24FBC3-A3B0-F85A-FFBD-0BD21669B2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34155" y="3838238"/>
                  <a:ext cx="302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67E20B-7E52-3BE8-5086-114EA60B6786}"/>
                    </a:ext>
                  </a:extLst>
                </p14:cNvPr>
                <p14:cNvContentPartPr/>
                <p14:nvPr/>
              </p14:nvContentPartPr>
              <p14:xfrm>
                <a:off x="5123595" y="3660038"/>
                <a:ext cx="505080" cy="398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67E20B-7E52-3BE8-5086-114EA60B67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14955" y="3651038"/>
                  <a:ext cx="5227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B786F3-46F0-90EF-AA89-5C33349551C6}"/>
                    </a:ext>
                  </a:extLst>
                </p14:cNvPr>
                <p14:cNvContentPartPr/>
                <p14:nvPr/>
              </p14:nvContentPartPr>
              <p14:xfrm>
                <a:off x="5774835" y="3755078"/>
                <a:ext cx="72000" cy="336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B786F3-46F0-90EF-AA89-5C33349551C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65835" y="3746078"/>
                  <a:ext cx="89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BAFAC7-F342-5A60-9860-EF16A9260235}"/>
                    </a:ext>
                  </a:extLst>
                </p14:cNvPr>
                <p14:cNvContentPartPr/>
                <p14:nvPr/>
              </p14:nvContentPartPr>
              <p14:xfrm>
                <a:off x="5963115" y="3934718"/>
                <a:ext cx="164160" cy="171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BAFAC7-F342-5A60-9860-EF16A926023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54115" y="3926078"/>
                  <a:ext cx="181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84405F-7DF3-9A4A-F664-15D96615CE75}"/>
                    </a:ext>
                  </a:extLst>
                </p14:cNvPr>
                <p14:cNvContentPartPr/>
                <p14:nvPr/>
              </p14:nvContentPartPr>
              <p14:xfrm>
                <a:off x="6259395" y="3851918"/>
                <a:ext cx="236160" cy="277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84405F-7DF3-9A4A-F664-15D96615CE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50755" y="3843278"/>
                  <a:ext cx="253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4C1A765-486F-9DC1-4BB0-D67BC26B36BF}"/>
                    </a:ext>
                  </a:extLst>
                </p14:cNvPr>
                <p14:cNvContentPartPr/>
                <p14:nvPr/>
              </p14:nvContentPartPr>
              <p14:xfrm>
                <a:off x="6662235" y="3656798"/>
                <a:ext cx="562320" cy="444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4C1A765-486F-9DC1-4BB0-D67BC26B36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53235" y="3648158"/>
                  <a:ext cx="5799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690458-0462-8FB5-9F01-6C3082CB42D4}"/>
                    </a:ext>
                  </a:extLst>
                </p14:cNvPr>
                <p14:cNvContentPartPr/>
                <p14:nvPr/>
              </p14:nvContentPartPr>
              <p14:xfrm>
                <a:off x="7052475" y="3968558"/>
                <a:ext cx="248400" cy="529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690458-0462-8FB5-9F01-6C3082CB42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43475" y="3959558"/>
                  <a:ext cx="26604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DE80641-21FA-7EBA-6D40-0F20452DDE97}"/>
              </a:ext>
            </a:extLst>
          </p:cNvPr>
          <p:cNvGrpSpPr/>
          <p:nvPr/>
        </p:nvGrpSpPr>
        <p:grpSpPr>
          <a:xfrm>
            <a:off x="6034755" y="3065318"/>
            <a:ext cx="1688760" cy="413280"/>
            <a:chOff x="6034755" y="3065318"/>
            <a:chExt cx="168876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CBD60B-9282-74EF-5BA6-FA4B54B3EC09}"/>
                    </a:ext>
                  </a:extLst>
                </p14:cNvPr>
                <p14:cNvContentPartPr/>
                <p14:nvPr/>
              </p14:nvContentPartPr>
              <p14:xfrm>
                <a:off x="6034755" y="3272678"/>
                <a:ext cx="259200" cy="201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CBD60B-9282-74EF-5BA6-FA4B54B3EC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25755" y="3264038"/>
                  <a:ext cx="276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A65B90-1892-E117-9DA5-DA4A12700BAB}"/>
                    </a:ext>
                  </a:extLst>
                </p14:cNvPr>
                <p14:cNvContentPartPr/>
                <p14:nvPr/>
              </p14:nvContentPartPr>
              <p14:xfrm>
                <a:off x="6439755" y="3065318"/>
                <a:ext cx="415440" cy="413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A65B90-1892-E117-9DA5-DA4A12700BA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30755" y="3056318"/>
                  <a:ext cx="4330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1FB09C-4A1C-D38B-2E70-3A542E93B9A7}"/>
                    </a:ext>
                  </a:extLst>
                </p14:cNvPr>
                <p14:cNvContentPartPr/>
                <p14:nvPr/>
              </p14:nvContentPartPr>
              <p14:xfrm>
                <a:off x="7053195" y="3274478"/>
                <a:ext cx="670320" cy="172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1FB09C-4A1C-D38B-2E70-3A542E93B9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44555" y="3265838"/>
                  <a:ext cx="68796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9A20F0-CA92-33A0-EA32-35D54EBECAB9}"/>
              </a:ext>
            </a:extLst>
          </p:cNvPr>
          <p:cNvGrpSpPr/>
          <p:nvPr/>
        </p:nvGrpSpPr>
        <p:grpSpPr>
          <a:xfrm>
            <a:off x="8138235" y="3018518"/>
            <a:ext cx="2332800" cy="778680"/>
            <a:chOff x="8138235" y="3018518"/>
            <a:chExt cx="2332800" cy="77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528961C-2624-8682-72BC-4089FB272965}"/>
                    </a:ext>
                  </a:extLst>
                </p14:cNvPr>
                <p14:cNvContentPartPr/>
                <p14:nvPr/>
              </p14:nvContentPartPr>
              <p14:xfrm>
                <a:off x="8138235" y="3161798"/>
                <a:ext cx="235800" cy="276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528961C-2624-8682-72BC-4089FB2729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29235" y="3152798"/>
                  <a:ext cx="253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7F6426A-59CE-8F4D-2F90-C47A7EB651C9}"/>
                    </a:ext>
                  </a:extLst>
                </p14:cNvPr>
                <p14:cNvContentPartPr/>
                <p14:nvPr/>
              </p14:nvContentPartPr>
              <p14:xfrm>
                <a:off x="8404995" y="3018518"/>
                <a:ext cx="763200" cy="382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7F6426A-59CE-8F4D-2F90-C47A7EB651C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95995" y="3009878"/>
                  <a:ext cx="7808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18F269-C5CA-C07A-89FF-0DC063B17A51}"/>
                    </a:ext>
                  </a:extLst>
                </p14:cNvPr>
                <p14:cNvContentPartPr/>
                <p14:nvPr/>
              </p14:nvContentPartPr>
              <p14:xfrm>
                <a:off x="9283755" y="3091238"/>
                <a:ext cx="141480" cy="301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18F269-C5CA-C07A-89FF-0DC063B17A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75115" y="3082598"/>
                  <a:ext cx="159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3EA691-FB46-2309-A7DA-9320E628E791}"/>
                    </a:ext>
                  </a:extLst>
                </p14:cNvPr>
                <p14:cNvContentPartPr/>
                <p14:nvPr/>
              </p14:nvContentPartPr>
              <p14:xfrm>
                <a:off x="9511635" y="3251798"/>
                <a:ext cx="209160" cy="184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3EA691-FB46-2309-A7DA-9320E628E79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02995" y="3243158"/>
                  <a:ext cx="226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E0C7080-E835-60E6-F429-E67E8BD767F3}"/>
                    </a:ext>
                  </a:extLst>
                </p14:cNvPr>
                <p14:cNvContentPartPr/>
                <p14:nvPr/>
              </p14:nvContentPartPr>
              <p14:xfrm>
                <a:off x="9808995" y="3106718"/>
                <a:ext cx="578880" cy="422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E0C7080-E835-60E6-F429-E67E8BD767F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99995" y="3098078"/>
                  <a:ext cx="5965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0D3503-686E-D94A-4100-4FD5846CFD53}"/>
                    </a:ext>
                  </a:extLst>
                </p14:cNvPr>
                <p14:cNvContentPartPr/>
                <p14:nvPr/>
              </p14:nvContentPartPr>
              <p14:xfrm>
                <a:off x="10275915" y="3355478"/>
                <a:ext cx="195120" cy="441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0D3503-686E-D94A-4100-4FD5846CFD5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66915" y="3346478"/>
                  <a:ext cx="212760" cy="459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4E72D11-56C4-E05D-D660-11936F2D3097}"/>
              </a:ext>
            </a:extLst>
          </p:cNvPr>
          <p:cNvSpPr txBox="1"/>
          <p:nvPr/>
        </p:nvSpPr>
        <p:spPr>
          <a:xfrm>
            <a:off x="3696195" y="4821777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input string  stops  at  white</a:t>
            </a:r>
          </a:p>
          <a:p>
            <a:r>
              <a:rPr lang="en-US" dirty="0"/>
              <a:t>              space  or  at the maximum field width, whichever</a:t>
            </a:r>
          </a:p>
          <a:p>
            <a:r>
              <a:rPr lang="en-US" dirty="0"/>
              <a:t>              occurs first.</a:t>
            </a:r>
            <a:endParaRPr lang="en-IN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24F7333-4C2A-F361-5D1A-8382E9DA0237}"/>
              </a:ext>
            </a:extLst>
          </p:cNvPr>
          <p:cNvGrpSpPr/>
          <p:nvPr/>
        </p:nvGrpSpPr>
        <p:grpSpPr>
          <a:xfrm>
            <a:off x="1807635" y="4884310"/>
            <a:ext cx="932040" cy="600840"/>
            <a:chOff x="1807635" y="4884310"/>
            <a:chExt cx="932040" cy="6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ECC0262-7819-A914-63CF-F1369494CC2D}"/>
                    </a:ext>
                  </a:extLst>
                </p14:cNvPr>
                <p14:cNvContentPartPr/>
                <p14:nvPr/>
              </p14:nvContentPartPr>
              <p14:xfrm>
                <a:off x="1952715" y="5082670"/>
                <a:ext cx="317160" cy="306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ECC0262-7819-A914-63CF-F1369494CC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44075" y="5074030"/>
                  <a:ext cx="334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3EB129A-707C-A93B-7C1E-D5C7DB7CD70B}"/>
                    </a:ext>
                  </a:extLst>
                </p14:cNvPr>
                <p14:cNvContentPartPr/>
                <p14:nvPr/>
              </p14:nvContentPartPr>
              <p14:xfrm>
                <a:off x="1927515" y="5101030"/>
                <a:ext cx="47160" cy="65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3EB129A-707C-A93B-7C1E-D5C7DB7CD70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18875" y="5092390"/>
                  <a:ext cx="64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0950F0-6410-B9AF-5F9C-E3314CDEFB9B}"/>
                    </a:ext>
                  </a:extLst>
                </p14:cNvPr>
                <p14:cNvContentPartPr/>
                <p14:nvPr/>
              </p14:nvContentPartPr>
              <p14:xfrm>
                <a:off x="2179515" y="5305870"/>
                <a:ext cx="59760" cy="46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0950F0-6410-B9AF-5F9C-E3314CDEFB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70515" y="5296870"/>
                  <a:ext cx="7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9B4E6B-AA7E-AD98-B091-E1E7601894E5}"/>
                    </a:ext>
                  </a:extLst>
                </p14:cNvPr>
                <p14:cNvContentPartPr/>
                <p14:nvPr/>
              </p14:nvContentPartPr>
              <p14:xfrm>
                <a:off x="2337195" y="5128750"/>
                <a:ext cx="196920" cy="356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9B4E6B-AA7E-AD98-B091-E1E7601894E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28195" y="5119750"/>
                  <a:ext cx="214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AC11F12-F3BB-7A18-0A30-A50A28743270}"/>
                    </a:ext>
                  </a:extLst>
                </p14:cNvPr>
                <p14:cNvContentPartPr/>
                <p14:nvPr/>
              </p14:nvContentPartPr>
              <p14:xfrm>
                <a:off x="2601795" y="4910230"/>
                <a:ext cx="48960" cy="117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AC11F12-F3BB-7A18-0A30-A50A2874327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93155" y="4901590"/>
                  <a:ext cx="66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6CC3D7-20AF-090E-1D71-CBF77E61D394}"/>
                    </a:ext>
                  </a:extLst>
                </p14:cNvPr>
                <p14:cNvContentPartPr/>
                <p14:nvPr/>
              </p14:nvContentPartPr>
              <p14:xfrm>
                <a:off x="2695035" y="4884310"/>
                <a:ext cx="44640" cy="165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6CC3D7-20AF-090E-1D71-CBF77E61D3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86395" y="4875670"/>
                  <a:ext cx="6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78B8DBB-12B0-9353-2A1F-1A59351ACF02}"/>
                    </a:ext>
                  </a:extLst>
                </p14:cNvPr>
                <p14:cNvContentPartPr/>
                <p14:nvPr/>
              </p14:nvContentPartPr>
              <p14:xfrm>
                <a:off x="1807635" y="4960990"/>
                <a:ext cx="41040" cy="68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78B8DBB-12B0-9353-2A1F-1A59351ACF0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98635" y="4952350"/>
                  <a:ext cx="58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732821B-34E0-AC82-44EA-FA667BAE95B6}"/>
                    </a:ext>
                  </a:extLst>
                </p14:cNvPr>
                <p14:cNvContentPartPr/>
                <p14:nvPr/>
              </p14:nvContentPartPr>
              <p14:xfrm>
                <a:off x="1855155" y="4887550"/>
                <a:ext cx="16560" cy="151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732821B-34E0-AC82-44EA-FA667BAE95B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46515" y="4878550"/>
                  <a:ext cx="3420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EEBF16A-83FC-0D83-7E93-6F5C8FC4788A}"/>
                  </a:ext>
                </a:extLst>
              </p14:cNvPr>
              <p14:cNvContentPartPr/>
              <p14:nvPr/>
            </p14:nvContentPartPr>
            <p14:xfrm>
              <a:off x="7605795" y="5714110"/>
              <a:ext cx="379440" cy="154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EEBF16A-83FC-0D83-7E93-6F5C8FC4788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97155" y="5705110"/>
                <a:ext cx="397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90B4B84-D204-6C3C-D642-197602CF8350}"/>
                  </a:ext>
                </a:extLst>
              </p14:cNvPr>
              <p14:cNvContentPartPr/>
              <p14:nvPr/>
            </p14:nvContentPartPr>
            <p14:xfrm>
              <a:off x="8049675" y="5709430"/>
              <a:ext cx="194400" cy="142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90B4B84-D204-6C3C-D642-197602CF835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040675" y="5700790"/>
                <a:ext cx="2120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BB65B81-39DF-DF65-FEB8-3DC2B152F617}"/>
                  </a:ext>
                </a:extLst>
              </p14:cNvPr>
              <p14:cNvContentPartPr/>
              <p14:nvPr/>
            </p14:nvContentPartPr>
            <p14:xfrm>
              <a:off x="8300595" y="5717350"/>
              <a:ext cx="126000" cy="144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BB65B81-39DF-DF65-FEB8-3DC2B152F61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291595" y="5708350"/>
                <a:ext cx="143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5A40F41-8D97-BFA1-39A6-1F465B87260A}"/>
                  </a:ext>
                </a:extLst>
              </p14:cNvPr>
              <p14:cNvContentPartPr/>
              <p14:nvPr/>
            </p14:nvContentPartPr>
            <p14:xfrm>
              <a:off x="8768955" y="5687470"/>
              <a:ext cx="149040" cy="167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5A40F41-8D97-BFA1-39A6-1F465B87260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760315" y="5678830"/>
                <a:ext cx="166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80A6458-525F-036C-1E99-EF753B524874}"/>
                  </a:ext>
                </a:extLst>
              </p14:cNvPr>
              <p14:cNvContentPartPr/>
              <p14:nvPr/>
            </p14:nvContentPartPr>
            <p14:xfrm>
              <a:off x="9198435" y="5613670"/>
              <a:ext cx="169920" cy="233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80A6458-525F-036C-1E99-EF753B52487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189795" y="5605030"/>
                <a:ext cx="1875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648A92D-C2B3-8618-8C1F-99D68BDAA1D1}"/>
                  </a:ext>
                </a:extLst>
              </p14:cNvPr>
              <p14:cNvContentPartPr/>
              <p14:nvPr/>
            </p14:nvContentPartPr>
            <p14:xfrm>
              <a:off x="9344235" y="5644990"/>
              <a:ext cx="236520" cy="153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648A92D-C2B3-8618-8C1F-99D68BDAA1D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335595" y="5636350"/>
                <a:ext cx="254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800E644-B46D-F1D6-73E1-BB9870404FFA}"/>
                  </a:ext>
                </a:extLst>
              </p14:cNvPr>
              <p14:cNvContentPartPr/>
              <p14:nvPr/>
            </p14:nvContentPartPr>
            <p14:xfrm>
              <a:off x="9565275" y="5636350"/>
              <a:ext cx="146520" cy="125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800E644-B46D-F1D6-73E1-BB9870404FF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556635" y="5627710"/>
                <a:ext cx="1641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BF836B1-A7D7-AE6C-A91B-630401AB4D33}"/>
                  </a:ext>
                </a:extLst>
              </p14:cNvPr>
              <p14:cNvContentPartPr/>
              <p14:nvPr/>
            </p14:nvContentPartPr>
            <p14:xfrm>
              <a:off x="9721875" y="5629510"/>
              <a:ext cx="143640" cy="127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BF836B1-A7D7-AE6C-A91B-630401AB4D3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713235" y="5620510"/>
                <a:ext cx="1612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085DDE3-EC3E-FC8F-001F-C3992589E66C}"/>
                  </a:ext>
                </a:extLst>
              </p14:cNvPr>
              <p14:cNvContentPartPr/>
              <p14:nvPr/>
            </p14:nvContentPartPr>
            <p14:xfrm>
              <a:off x="9908355" y="5517190"/>
              <a:ext cx="106920" cy="530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085DDE3-EC3E-FC8F-001F-C3992589E66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899715" y="5508550"/>
                <a:ext cx="1245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B6EF649-353D-F807-229C-746AC0BFEB80}"/>
                  </a:ext>
                </a:extLst>
              </p14:cNvPr>
              <p14:cNvContentPartPr/>
              <p14:nvPr/>
            </p14:nvContentPartPr>
            <p14:xfrm>
              <a:off x="9904755" y="5648590"/>
              <a:ext cx="257760" cy="169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B6EF649-353D-F807-229C-746AC0BFEB8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895755" y="5639950"/>
                <a:ext cx="275400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6E4A74B-7A47-1CA3-60FF-3C8A32A85E45}"/>
                  </a:ext>
                </a:extLst>
              </p14:cNvPr>
              <p14:cNvContentPartPr/>
              <p14:nvPr/>
            </p14:nvContentPartPr>
            <p14:xfrm>
              <a:off x="7011435" y="2643038"/>
              <a:ext cx="866880" cy="1084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6E4A74B-7A47-1CA3-60FF-3C8A32A85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2435" y="2634398"/>
                <a:ext cx="88452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DB1536-4F70-C8FD-400B-23EA2105B9BB}"/>
                  </a:ext>
                </a:extLst>
              </p14:cNvPr>
              <p14:cNvContentPartPr/>
              <p14:nvPr/>
            </p14:nvContentPartPr>
            <p14:xfrm>
              <a:off x="1646715" y="3948758"/>
              <a:ext cx="94680" cy="448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DB1536-4F70-C8FD-400B-23EA2105B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715" y="3939758"/>
                <a:ext cx="1123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0CF085F-B836-64E5-F252-EEA9FA22184F}"/>
                  </a:ext>
                </a:extLst>
              </p14:cNvPr>
              <p14:cNvContentPartPr/>
              <p14:nvPr/>
            </p14:nvContentPartPr>
            <p14:xfrm>
              <a:off x="1717635" y="3965318"/>
              <a:ext cx="392760" cy="341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0CF085F-B836-64E5-F252-EEA9FA2218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8635" y="3956318"/>
                <a:ext cx="4104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CCC86BD-A7D4-A7BA-F68C-04D19DC09E3C}"/>
                  </a:ext>
                </a:extLst>
              </p14:cNvPr>
              <p14:cNvContentPartPr/>
              <p14:nvPr/>
            </p14:nvContentPartPr>
            <p14:xfrm>
              <a:off x="1977555" y="4126958"/>
              <a:ext cx="333000" cy="338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CCC86BD-A7D4-A7BA-F68C-04D19DC09E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8915" y="4117958"/>
                <a:ext cx="3506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65E0CB-06EB-623C-7173-437F25389FDD}"/>
                  </a:ext>
                </a:extLst>
              </p14:cNvPr>
              <p14:cNvContentPartPr/>
              <p14:nvPr/>
            </p14:nvContentPartPr>
            <p14:xfrm>
              <a:off x="2275635" y="4149998"/>
              <a:ext cx="271440" cy="451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65E0CB-06EB-623C-7173-437F25389F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6995" y="4140998"/>
                <a:ext cx="2890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CD53B8-1A07-0841-88EC-726F39577029}"/>
                  </a:ext>
                </a:extLst>
              </p14:cNvPr>
              <p14:cNvContentPartPr/>
              <p14:nvPr/>
            </p14:nvContentPartPr>
            <p14:xfrm>
              <a:off x="2656155" y="3913478"/>
              <a:ext cx="213120" cy="525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CD53B8-1A07-0841-88EC-726F395770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7515" y="3904478"/>
                <a:ext cx="2307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964C82-A176-D8D1-1734-E9BA6E18097E}"/>
                  </a:ext>
                </a:extLst>
              </p14:cNvPr>
              <p14:cNvContentPartPr/>
              <p14:nvPr/>
            </p14:nvContentPartPr>
            <p14:xfrm>
              <a:off x="3000315" y="4176638"/>
              <a:ext cx="509760" cy="241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964C82-A176-D8D1-1734-E9BA6E1809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1675" y="4167638"/>
                <a:ext cx="5274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F86B66-EEEC-68E7-E2A5-3417A8213C16}"/>
                  </a:ext>
                </a:extLst>
              </p14:cNvPr>
              <p14:cNvContentPartPr/>
              <p14:nvPr/>
            </p14:nvContentPartPr>
            <p14:xfrm>
              <a:off x="3310635" y="4266278"/>
              <a:ext cx="140400" cy="1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F86B66-EEEC-68E7-E2A5-3417A8213C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1635" y="4257278"/>
                <a:ext cx="1580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6C7ADD-1463-C692-AF2D-6359C902BF02}"/>
                  </a:ext>
                </a:extLst>
              </p14:cNvPr>
              <p14:cNvContentPartPr/>
              <p14:nvPr/>
            </p14:nvContentPartPr>
            <p14:xfrm>
              <a:off x="3009675" y="4135598"/>
              <a:ext cx="374040" cy="406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6C7ADD-1463-C692-AF2D-6359C902BF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0675" y="4126958"/>
                <a:ext cx="3916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A07489-A9FC-622B-D9B4-B8F105723F90}"/>
                  </a:ext>
                </a:extLst>
              </p14:cNvPr>
              <p14:cNvContentPartPr/>
              <p14:nvPr/>
            </p14:nvContentPartPr>
            <p14:xfrm>
              <a:off x="3433755" y="4149998"/>
              <a:ext cx="607320" cy="28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A07489-A9FC-622B-D9B4-B8F105723F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5115" y="4140998"/>
                <a:ext cx="6249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06E1AB6-D985-4D9D-EDDE-4E4EF9337D6C}"/>
                  </a:ext>
                </a:extLst>
              </p14:cNvPr>
              <p14:cNvContentPartPr/>
              <p14:nvPr/>
            </p14:nvContentPartPr>
            <p14:xfrm>
              <a:off x="4046835" y="3917078"/>
              <a:ext cx="216720" cy="627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06E1AB6-D985-4D9D-EDDE-4E4EF9337D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37835" y="3908438"/>
                <a:ext cx="2343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C51B9BA-C3A9-3A92-49E6-9A5B39E6F857}"/>
                  </a:ext>
                </a:extLst>
              </p14:cNvPr>
              <p14:cNvContentPartPr/>
              <p14:nvPr/>
            </p14:nvContentPartPr>
            <p14:xfrm>
              <a:off x="5679795" y="3861998"/>
              <a:ext cx="227520" cy="277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C51B9BA-C3A9-3A92-49E6-9A5B39E6F8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1155" y="3853358"/>
                <a:ext cx="2451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2ED398B-89A6-4DB0-FA14-016A884B3EA9}"/>
                  </a:ext>
                </a:extLst>
              </p14:cNvPr>
              <p14:cNvContentPartPr/>
              <p14:nvPr/>
            </p14:nvContentPartPr>
            <p14:xfrm>
              <a:off x="6000195" y="3734558"/>
              <a:ext cx="95400" cy="386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2ED398B-89A6-4DB0-FA14-016A884B3E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91555" y="3725918"/>
                <a:ext cx="1130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5871ED9-FE95-DF50-EFB8-D8CA2441F534}"/>
                  </a:ext>
                </a:extLst>
              </p14:cNvPr>
              <p14:cNvContentPartPr/>
              <p14:nvPr/>
            </p14:nvContentPartPr>
            <p14:xfrm>
              <a:off x="5986515" y="3839678"/>
              <a:ext cx="522360" cy="310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5871ED9-FE95-DF50-EFB8-D8CA2441F5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77875" y="3830678"/>
                <a:ext cx="5400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E789FEC-2DC2-3391-13F9-2C9BCED8E9AD}"/>
                  </a:ext>
                </a:extLst>
              </p14:cNvPr>
              <p14:cNvContentPartPr/>
              <p14:nvPr/>
            </p14:nvContentPartPr>
            <p14:xfrm>
              <a:off x="6513915" y="3917078"/>
              <a:ext cx="349560" cy="235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E789FEC-2DC2-3391-13F9-2C9BCED8E9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5275" y="3908438"/>
                <a:ext cx="3672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3BCD9C3-FB4D-07EF-3129-FC3CD5E46AD5}"/>
                  </a:ext>
                </a:extLst>
              </p14:cNvPr>
              <p14:cNvContentPartPr/>
              <p14:nvPr/>
            </p14:nvContentPartPr>
            <p14:xfrm>
              <a:off x="6942675" y="3897638"/>
              <a:ext cx="300960" cy="222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3BCD9C3-FB4D-07EF-3129-FC3CD5E46A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34035" y="3888998"/>
                <a:ext cx="318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F7DF8C7-0CE6-543E-5444-5A4D6F26625B}"/>
                  </a:ext>
                </a:extLst>
              </p14:cNvPr>
              <p14:cNvContentPartPr/>
              <p14:nvPr/>
            </p14:nvContentPartPr>
            <p14:xfrm>
              <a:off x="7254795" y="3896198"/>
              <a:ext cx="498960" cy="306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F7DF8C7-0CE6-543E-5444-5A4D6F2662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45795" y="3887198"/>
                <a:ext cx="5166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DEAD396-79A0-A07F-8B43-C86725F0E1E9}"/>
                  </a:ext>
                </a:extLst>
              </p14:cNvPr>
              <p14:cNvContentPartPr/>
              <p14:nvPr/>
            </p14:nvContentPartPr>
            <p14:xfrm>
              <a:off x="3375795" y="3001238"/>
              <a:ext cx="1252800" cy="67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DEAD396-79A0-A07F-8B43-C86725F0E1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67155" y="2992238"/>
                <a:ext cx="1270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594C1C4-5D03-6A6E-2F07-EDBE6A4AF97D}"/>
                  </a:ext>
                </a:extLst>
              </p14:cNvPr>
              <p14:cNvContentPartPr/>
              <p14:nvPr/>
            </p14:nvContentPartPr>
            <p14:xfrm>
              <a:off x="4320075" y="2875238"/>
              <a:ext cx="495360" cy="293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594C1C4-5D03-6A6E-2F07-EDBE6A4AF9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11435" y="2866238"/>
                <a:ext cx="5130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87C63FD-82A1-2262-1006-AC4244A0385D}"/>
                  </a:ext>
                </a:extLst>
              </p14:cNvPr>
              <p14:cNvContentPartPr/>
              <p14:nvPr/>
            </p14:nvContentPartPr>
            <p14:xfrm>
              <a:off x="5352555" y="2018438"/>
              <a:ext cx="628560" cy="268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7C63FD-82A1-2262-1006-AC4244A038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43555" y="2009438"/>
                <a:ext cx="6462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AE962E1-5AD6-A242-7DA0-AD117570DE59}"/>
                  </a:ext>
                </a:extLst>
              </p14:cNvPr>
              <p14:cNvContentPartPr/>
              <p14:nvPr/>
            </p14:nvContentPartPr>
            <p14:xfrm>
              <a:off x="6116835" y="2013038"/>
              <a:ext cx="739440" cy="231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AE962E1-5AD6-A242-7DA0-AD117570DE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7835" y="2004038"/>
                <a:ext cx="7570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BDCE5A4-BA1A-D119-BF56-CBB7E134DC45}"/>
                  </a:ext>
                </a:extLst>
              </p14:cNvPr>
              <p14:cNvContentPartPr/>
              <p14:nvPr/>
            </p14:nvContentPartPr>
            <p14:xfrm>
              <a:off x="6907755" y="1964438"/>
              <a:ext cx="894240" cy="709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BDCE5A4-BA1A-D119-BF56-CBB7E134DC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99115" y="1955798"/>
                <a:ext cx="91188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FCF1612-A40F-9E6C-3DA8-742C9F3E4C73}"/>
                  </a:ext>
                </a:extLst>
              </p14:cNvPr>
              <p14:cNvContentPartPr/>
              <p14:nvPr/>
            </p14:nvContentPartPr>
            <p14:xfrm>
              <a:off x="5857635" y="1547918"/>
              <a:ext cx="141480" cy="352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FCF1612-A40F-9E6C-3DA8-742C9F3E4C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48635" y="1538918"/>
                <a:ext cx="1591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58DE9F6-3E31-5EB9-43B6-D12208A9F8C4}"/>
                  </a:ext>
                </a:extLst>
              </p14:cNvPr>
              <p14:cNvContentPartPr/>
              <p14:nvPr/>
            </p14:nvContentPartPr>
            <p14:xfrm>
              <a:off x="5819115" y="1681838"/>
              <a:ext cx="1094400" cy="252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58DE9F6-3E31-5EB9-43B6-D12208A9F8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10475" y="1673198"/>
                <a:ext cx="1112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B258C10-D011-CB8B-50F0-C2BDDAE6D7D7}"/>
                  </a:ext>
                </a:extLst>
              </p14:cNvPr>
              <p14:cNvContentPartPr/>
              <p14:nvPr/>
            </p14:nvContentPartPr>
            <p14:xfrm>
              <a:off x="6955275" y="1661318"/>
              <a:ext cx="212760" cy="291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B258C10-D011-CB8B-50F0-C2BDDAE6D7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46275" y="1652678"/>
                <a:ext cx="2304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883136-5695-D459-7E33-9CCCB7256EEE}"/>
                  </a:ext>
                </a:extLst>
              </p14:cNvPr>
              <p14:cNvContentPartPr/>
              <p14:nvPr/>
            </p14:nvContentPartPr>
            <p14:xfrm>
              <a:off x="7259835" y="1605518"/>
              <a:ext cx="1222560" cy="705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883136-5695-D459-7E33-9CCCB7256E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50835" y="1596878"/>
                <a:ext cx="124020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80CD6D2-FCEA-ACCA-D71F-3F95C06694E4}"/>
                  </a:ext>
                </a:extLst>
              </p14:cNvPr>
              <p14:cNvContentPartPr/>
              <p14:nvPr/>
            </p14:nvContentPartPr>
            <p14:xfrm>
              <a:off x="5638035" y="2388158"/>
              <a:ext cx="325800" cy="408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0CD6D2-FCEA-ACCA-D71F-3F95C06694E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29395" y="2379158"/>
                <a:ext cx="3434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3A2585E-E422-A916-0594-93202F8AE315}"/>
                  </a:ext>
                </a:extLst>
              </p14:cNvPr>
              <p14:cNvContentPartPr/>
              <p14:nvPr/>
            </p14:nvContentPartPr>
            <p14:xfrm>
              <a:off x="6024315" y="2429918"/>
              <a:ext cx="1348200" cy="502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3A2585E-E422-A916-0594-93202F8AE3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15315" y="2420918"/>
                <a:ext cx="13658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7849C52-9C0F-B91C-AFFB-C0271A9ECEB4}"/>
                  </a:ext>
                </a:extLst>
              </p14:cNvPr>
              <p14:cNvContentPartPr/>
              <p14:nvPr/>
            </p14:nvContentPartPr>
            <p14:xfrm>
              <a:off x="5777355" y="3045518"/>
              <a:ext cx="31680" cy="371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7849C52-9C0F-B91C-AFFB-C0271A9ECE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68355" y="3036518"/>
                <a:ext cx="49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51B01B-B6CD-5F6E-BB71-A7107455E612}"/>
                  </a:ext>
                </a:extLst>
              </p14:cNvPr>
              <p14:cNvContentPartPr/>
              <p14:nvPr/>
            </p14:nvContentPartPr>
            <p14:xfrm>
              <a:off x="5777715" y="2944358"/>
              <a:ext cx="1944720" cy="546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51B01B-B6CD-5F6E-BB71-A7107455E6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69075" y="2935358"/>
                <a:ext cx="196236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3CB46DA-ADF2-FA77-BD12-8F56DBE302DF}"/>
                  </a:ext>
                </a:extLst>
              </p14:cNvPr>
              <p14:cNvContentPartPr/>
              <p14:nvPr/>
            </p14:nvContentPartPr>
            <p14:xfrm>
              <a:off x="4762875" y="3049838"/>
              <a:ext cx="926640" cy="11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3CB46DA-ADF2-FA77-BD12-8F56DBE302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4235" y="3040838"/>
                <a:ext cx="944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16E6560-AD13-C070-CEA6-FC3302F5E6BC}"/>
                  </a:ext>
                </a:extLst>
              </p14:cNvPr>
              <p14:cNvContentPartPr/>
              <p14:nvPr/>
            </p14:nvContentPartPr>
            <p14:xfrm>
              <a:off x="5485755" y="2988278"/>
              <a:ext cx="213120" cy="199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16E6560-AD13-C070-CEA6-FC3302F5E6B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77115" y="2979638"/>
                <a:ext cx="230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CFFCFC3-572C-CA30-14B4-2F3F82B8114D}"/>
                  </a:ext>
                </a:extLst>
              </p14:cNvPr>
              <p14:cNvContentPartPr/>
              <p14:nvPr/>
            </p14:nvContentPartPr>
            <p14:xfrm>
              <a:off x="7715955" y="3231638"/>
              <a:ext cx="1090080" cy="67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CFFCFC3-572C-CA30-14B4-2F3F82B8114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06955" y="3222638"/>
                <a:ext cx="11077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F0D7EC8-6DC7-0783-4203-3D9CDC46F91C}"/>
                  </a:ext>
                </a:extLst>
              </p14:cNvPr>
              <p14:cNvContentPartPr/>
              <p14:nvPr/>
            </p14:nvContentPartPr>
            <p14:xfrm>
              <a:off x="8656635" y="3064598"/>
              <a:ext cx="254520" cy="304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F0D7EC8-6DC7-0783-4203-3D9CDC46F9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47995" y="3055958"/>
                <a:ext cx="2721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E545FCF-AE83-DC2B-041C-791ED6D114DD}"/>
                  </a:ext>
                </a:extLst>
              </p14:cNvPr>
              <p14:cNvContentPartPr/>
              <p14:nvPr/>
            </p14:nvContentPartPr>
            <p14:xfrm>
              <a:off x="9180075" y="2981798"/>
              <a:ext cx="223560" cy="252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E545FCF-AE83-DC2B-041C-791ED6D114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71075" y="2973158"/>
                <a:ext cx="2412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1F6CD0A-E602-7E6C-B728-54AD96A1783D}"/>
                  </a:ext>
                </a:extLst>
              </p14:cNvPr>
              <p14:cNvContentPartPr/>
              <p14:nvPr/>
            </p14:nvContentPartPr>
            <p14:xfrm>
              <a:off x="9444315" y="2963438"/>
              <a:ext cx="275760" cy="224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1F6CD0A-E602-7E6C-B728-54AD96A178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35675" y="2954798"/>
                <a:ext cx="2934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4852609-E872-944A-3302-CBAC7EF599B5}"/>
                  </a:ext>
                </a:extLst>
              </p14:cNvPr>
              <p14:cNvContentPartPr/>
              <p14:nvPr/>
            </p14:nvContentPartPr>
            <p14:xfrm>
              <a:off x="9368355" y="2763638"/>
              <a:ext cx="363600" cy="695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4852609-E872-944A-3302-CBAC7EF599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59355" y="2754998"/>
                <a:ext cx="38124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1EA0B06-8275-3C22-F935-27333DCC9637}"/>
                  </a:ext>
                </a:extLst>
              </p14:cNvPr>
              <p14:cNvContentPartPr/>
              <p14:nvPr/>
            </p14:nvContentPartPr>
            <p14:xfrm>
              <a:off x="9710355" y="2934998"/>
              <a:ext cx="261000" cy="280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1EA0B06-8275-3C22-F935-27333DCC963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01355" y="2925998"/>
                <a:ext cx="278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F02B71E-8842-B8CD-3B79-9CACDFD6D69D}"/>
                  </a:ext>
                </a:extLst>
              </p14:cNvPr>
              <p14:cNvContentPartPr/>
              <p14:nvPr/>
            </p14:nvContentPartPr>
            <p14:xfrm>
              <a:off x="10067835" y="2874878"/>
              <a:ext cx="171720" cy="601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F02B71E-8842-B8CD-3B79-9CACDFD6D69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58835" y="2866238"/>
                <a:ext cx="18936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4026AFA-9790-9E84-CD50-7D47A1C90019}"/>
                  </a:ext>
                </a:extLst>
              </p14:cNvPr>
              <p14:cNvContentPartPr/>
              <p14:nvPr/>
            </p14:nvContentPartPr>
            <p14:xfrm>
              <a:off x="10027515" y="3109958"/>
              <a:ext cx="504720" cy="11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4026AFA-9790-9E84-CD50-7D47A1C900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18515" y="3100958"/>
                <a:ext cx="522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9D8598F-CC9D-2D4B-BEE2-99896AA72E3C}"/>
                  </a:ext>
                </a:extLst>
              </p14:cNvPr>
              <p14:cNvContentPartPr/>
              <p14:nvPr/>
            </p14:nvContentPartPr>
            <p14:xfrm>
              <a:off x="8997195" y="3743918"/>
              <a:ext cx="315000" cy="601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9D8598F-CC9D-2D4B-BEE2-99896AA72E3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88555" y="3735278"/>
                <a:ext cx="33264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3EC93B-128C-EC79-4BD2-724F9B200F06}"/>
                  </a:ext>
                </a:extLst>
              </p14:cNvPr>
              <p14:cNvContentPartPr/>
              <p14:nvPr/>
            </p14:nvContentPartPr>
            <p14:xfrm>
              <a:off x="9463755" y="3654278"/>
              <a:ext cx="379440" cy="500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3EC93B-128C-EC79-4BD2-724F9B200F0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55115" y="3645638"/>
                <a:ext cx="397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241AA1E-6A2C-B16E-2DF0-797936D59BE4}"/>
                  </a:ext>
                </a:extLst>
              </p14:cNvPr>
              <p14:cNvContentPartPr/>
              <p14:nvPr/>
            </p14:nvContentPartPr>
            <p14:xfrm>
              <a:off x="9738075" y="3848678"/>
              <a:ext cx="527760" cy="252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241AA1E-6A2C-B16E-2DF0-797936D59BE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29075" y="3840038"/>
                <a:ext cx="5454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7094ACD-87FD-1B81-8090-1AB1E08063F7}"/>
                  </a:ext>
                </a:extLst>
              </p14:cNvPr>
              <p14:cNvContentPartPr/>
              <p14:nvPr/>
            </p14:nvContentPartPr>
            <p14:xfrm>
              <a:off x="10247835" y="3563558"/>
              <a:ext cx="346680" cy="519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7094ACD-87FD-1B81-8090-1AB1E08063F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38835" y="3554558"/>
                <a:ext cx="364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29B940E-02E4-1DA7-7F60-FA35EAB43DEE}"/>
                  </a:ext>
                </a:extLst>
              </p14:cNvPr>
              <p14:cNvContentPartPr/>
              <p14:nvPr/>
            </p14:nvContentPartPr>
            <p14:xfrm>
              <a:off x="10559955" y="3872438"/>
              <a:ext cx="406440" cy="242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29B940E-02E4-1DA7-7F60-FA35EAB43DE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51315" y="3863438"/>
                <a:ext cx="424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99D38E8-D580-4B50-AD91-D8BF653DDBC0}"/>
                  </a:ext>
                </a:extLst>
              </p14:cNvPr>
              <p14:cNvContentPartPr/>
              <p14:nvPr/>
            </p14:nvContentPartPr>
            <p14:xfrm>
              <a:off x="10672275" y="3887918"/>
              <a:ext cx="174960" cy="211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99D38E8-D580-4B50-AD91-D8BF653DDBC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663275" y="3878918"/>
                <a:ext cx="192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DAC28F6-1537-EF8B-49DA-3FD6F588103E}"/>
                  </a:ext>
                </a:extLst>
              </p14:cNvPr>
              <p14:cNvContentPartPr/>
              <p14:nvPr/>
            </p14:nvContentPartPr>
            <p14:xfrm>
              <a:off x="10843635" y="3830318"/>
              <a:ext cx="277200" cy="507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DAC28F6-1537-EF8B-49DA-3FD6F588103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34635" y="3821678"/>
                <a:ext cx="29484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7863412-60DE-E6AC-E3AE-4A45BDD37E83}"/>
                  </a:ext>
                </a:extLst>
              </p14:cNvPr>
              <p14:cNvContentPartPr/>
              <p14:nvPr/>
            </p14:nvContentPartPr>
            <p14:xfrm>
              <a:off x="10627995" y="4149998"/>
              <a:ext cx="3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7863412-60DE-E6AC-E3AE-4A45BDD37E8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19355" y="41409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5BBDFBB-29EF-D6B7-5CE3-3423D0BF9529}"/>
                  </a:ext>
                </a:extLst>
              </p14:cNvPr>
              <p14:cNvContentPartPr/>
              <p14:nvPr/>
            </p14:nvContentPartPr>
            <p14:xfrm>
              <a:off x="10571835" y="3897998"/>
              <a:ext cx="358560" cy="24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5BBDFBB-29EF-D6B7-5CE3-3423D0BF952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63195" y="3888998"/>
                <a:ext cx="376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30FDD6C-0A50-BE14-935D-8FFA3AE51922}"/>
                  </a:ext>
                </a:extLst>
              </p14:cNvPr>
              <p14:cNvContentPartPr/>
              <p14:nvPr/>
            </p14:nvContentPartPr>
            <p14:xfrm>
              <a:off x="7039515" y="3201038"/>
              <a:ext cx="155520" cy="327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30FDD6C-0A50-BE14-935D-8FFA3AE5192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30875" y="3192398"/>
                <a:ext cx="1731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744B6D8-8892-EC7B-08FF-039E81705792}"/>
                  </a:ext>
                </a:extLst>
              </p14:cNvPr>
              <p14:cNvContentPartPr/>
              <p14:nvPr/>
            </p14:nvContentPartPr>
            <p14:xfrm>
              <a:off x="6880755" y="3231638"/>
              <a:ext cx="36000" cy="220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744B6D8-8892-EC7B-08FF-039E817057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72115" y="3222638"/>
                <a:ext cx="53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26DFEA1-5295-D9B3-8862-10CCCA0A8549}"/>
                  </a:ext>
                </a:extLst>
              </p14:cNvPr>
              <p14:cNvContentPartPr/>
              <p14:nvPr/>
            </p14:nvContentPartPr>
            <p14:xfrm>
              <a:off x="6864555" y="3002318"/>
              <a:ext cx="69480" cy="77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26DFEA1-5295-D9B3-8862-10CCCA0A85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55555" y="2993678"/>
                <a:ext cx="87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DC50BAA-084D-562F-D6FB-665604D9E255}"/>
                  </a:ext>
                </a:extLst>
              </p14:cNvPr>
              <p14:cNvContentPartPr/>
              <p14:nvPr/>
            </p14:nvContentPartPr>
            <p14:xfrm>
              <a:off x="6517155" y="3234878"/>
              <a:ext cx="190440" cy="627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DC50BAA-084D-562F-D6FB-665604D9E25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08515" y="3225878"/>
                <a:ext cx="20808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779FBD8-FC02-F1F2-5B61-DE3F08BF8A2A}"/>
                  </a:ext>
                </a:extLst>
              </p14:cNvPr>
              <p14:cNvContentPartPr/>
              <p14:nvPr/>
            </p14:nvContentPartPr>
            <p14:xfrm>
              <a:off x="6201795" y="3135158"/>
              <a:ext cx="172080" cy="396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779FBD8-FC02-F1F2-5B61-DE3F08BF8A2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93155" y="3126158"/>
                <a:ext cx="1897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5524DC5-AEE9-4DA3-2F7D-AA17693EA40F}"/>
                  </a:ext>
                </a:extLst>
              </p14:cNvPr>
              <p14:cNvContentPartPr/>
              <p14:nvPr/>
            </p14:nvContentPartPr>
            <p14:xfrm>
              <a:off x="5884995" y="3068918"/>
              <a:ext cx="174600" cy="521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5524DC5-AEE9-4DA3-2F7D-AA17693EA40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76355" y="3059918"/>
                <a:ext cx="1922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EC69F1C-74A2-12AE-40A5-FE1BCCA794E1}"/>
                  </a:ext>
                </a:extLst>
              </p14:cNvPr>
              <p14:cNvContentPartPr/>
              <p14:nvPr/>
            </p14:nvContentPartPr>
            <p14:xfrm>
              <a:off x="5270835" y="3705758"/>
              <a:ext cx="1968840" cy="401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EC69F1C-74A2-12AE-40A5-FE1BCCA794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61835" y="3697118"/>
                <a:ext cx="19864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039098D-941E-64AE-79CF-DE4D7073C3E9}"/>
                  </a:ext>
                </a:extLst>
              </p14:cNvPr>
              <p14:cNvContentPartPr/>
              <p14:nvPr/>
            </p14:nvContentPartPr>
            <p14:xfrm>
              <a:off x="9211395" y="4788998"/>
              <a:ext cx="297720" cy="365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039098D-941E-64AE-79CF-DE4D7073C3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202395" y="4779998"/>
                <a:ext cx="3153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40530D1-D245-5C18-EAB1-CFCA084F266E}"/>
                  </a:ext>
                </a:extLst>
              </p14:cNvPr>
              <p14:cNvContentPartPr/>
              <p14:nvPr/>
            </p14:nvContentPartPr>
            <p14:xfrm>
              <a:off x="9490035" y="4806638"/>
              <a:ext cx="261000" cy="200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40530D1-D245-5C18-EAB1-CFCA084F266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481035" y="4797998"/>
                <a:ext cx="278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01704CF-A43E-F06F-FAC8-8AB9AD8CACD3}"/>
                  </a:ext>
                </a:extLst>
              </p14:cNvPr>
              <p14:cNvContentPartPr/>
              <p14:nvPr/>
            </p14:nvContentPartPr>
            <p14:xfrm>
              <a:off x="9816555" y="4713038"/>
              <a:ext cx="383400" cy="722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01704CF-A43E-F06F-FAC8-8AB9AD8CACD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07555" y="4704038"/>
                <a:ext cx="40104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EC1A199-D26B-BD11-2242-7D80A6A37688}"/>
                  </a:ext>
                </a:extLst>
              </p14:cNvPr>
              <p14:cNvContentPartPr/>
              <p14:nvPr/>
            </p14:nvContentPartPr>
            <p14:xfrm>
              <a:off x="10159995" y="4986278"/>
              <a:ext cx="259920" cy="64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EC1A199-D26B-BD11-2242-7D80A6A3768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51355" y="4977638"/>
                <a:ext cx="2775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AF6F10A-D4DC-82E0-82E8-76E119238598}"/>
                  </a:ext>
                </a:extLst>
              </p14:cNvPr>
              <p14:cNvContentPartPr/>
              <p14:nvPr/>
            </p14:nvContentPartPr>
            <p14:xfrm>
              <a:off x="10494795" y="4705838"/>
              <a:ext cx="137160" cy="633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AF6F10A-D4DC-82E0-82E8-76E11923859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86155" y="4696838"/>
                <a:ext cx="15480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CC438D2-217C-DA56-016A-EA22FA14920F}"/>
                  </a:ext>
                </a:extLst>
              </p14:cNvPr>
              <p14:cNvContentPartPr/>
              <p14:nvPr/>
            </p14:nvContentPartPr>
            <p14:xfrm>
              <a:off x="10930035" y="4668398"/>
              <a:ext cx="245880" cy="378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CC438D2-217C-DA56-016A-EA22FA1492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921395" y="4659758"/>
                <a:ext cx="2635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004D65A-32E1-6738-98D8-6E43AB920797}"/>
                  </a:ext>
                </a:extLst>
              </p14:cNvPr>
              <p14:cNvContentPartPr/>
              <p14:nvPr/>
            </p14:nvContentPartPr>
            <p14:xfrm>
              <a:off x="10917075" y="4869998"/>
              <a:ext cx="287640" cy="81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004D65A-32E1-6738-98D8-6E43AB92079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08075" y="4861358"/>
                <a:ext cx="3052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0F89111-AF65-030E-B6F4-52C39D398F3D}"/>
                  </a:ext>
                </a:extLst>
              </p14:cNvPr>
              <p14:cNvContentPartPr/>
              <p14:nvPr/>
            </p14:nvContentPartPr>
            <p14:xfrm>
              <a:off x="11299395" y="4722398"/>
              <a:ext cx="202320" cy="282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0F89111-AF65-030E-B6F4-52C39D398F3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290395" y="4713398"/>
                <a:ext cx="2199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2A23501-1855-8D0C-9414-3CCB417668EA}"/>
                  </a:ext>
                </a:extLst>
              </p14:cNvPr>
              <p14:cNvContentPartPr/>
              <p14:nvPr/>
            </p14:nvContentPartPr>
            <p14:xfrm>
              <a:off x="6917835" y="4671998"/>
              <a:ext cx="20160" cy="262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2A23501-1855-8D0C-9414-3CCB417668E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09195" y="4663358"/>
                <a:ext cx="37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F53175A-A8C4-D53D-1A57-240B7FABBE0B}"/>
                  </a:ext>
                </a:extLst>
              </p14:cNvPr>
              <p14:cNvContentPartPr/>
              <p14:nvPr/>
            </p14:nvContentPartPr>
            <p14:xfrm>
              <a:off x="6926475" y="4448078"/>
              <a:ext cx="53280" cy="986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F53175A-A8C4-D53D-1A57-240B7FABBE0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17835" y="4439078"/>
                <a:ext cx="70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E4999A9-9FDA-A4BB-452D-8259C6223A6A}"/>
                  </a:ext>
                </a:extLst>
              </p14:cNvPr>
              <p14:cNvContentPartPr/>
              <p14:nvPr/>
            </p14:nvContentPartPr>
            <p14:xfrm>
              <a:off x="6498075" y="4663358"/>
              <a:ext cx="295560" cy="622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E4999A9-9FDA-A4BB-452D-8259C6223A6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89075" y="4654358"/>
                <a:ext cx="31320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290E9B3-DEFD-FA7E-37FB-D7BE1E828EA9}"/>
                  </a:ext>
                </a:extLst>
              </p14:cNvPr>
              <p14:cNvContentPartPr/>
              <p14:nvPr/>
            </p14:nvContentPartPr>
            <p14:xfrm>
              <a:off x="6294675" y="4589918"/>
              <a:ext cx="264960" cy="353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290E9B3-DEFD-FA7E-37FB-D7BE1E828EA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85675" y="4581278"/>
                <a:ext cx="2826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C140C00-2F6A-1B2B-7292-E6C227EC2087}"/>
                  </a:ext>
                </a:extLst>
              </p14:cNvPr>
              <p14:cNvContentPartPr/>
              <p14:nvPr/>
            </p14:nvContentPartPr>
            <p14:xfrm>
              <a:off x="5972835" y="4601798"/>
              <a:ext cx="230400" cy="485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C140C00-2F6A-1B2B-7292-E6C227EC208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63835" y="4593158"/>
                <a:ext cx="2480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D44DD7E-7044-9C81-ACF0-472187DD5CE2}"/>
                  </a:ext>
                </a:extLst>
              </p14:cNvPr>
              <p14:cNvContentPartPr/>
              <p14:nvPr/>
            </p14:nvContentPartPr>
            <p14:xfrm>
              <a:off x="1352235" y="756278"/>
              <a:ext cx="37800" cy="281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D44DD7E-7044-9C81-ACF0-472187DD5CE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43595" y="747278"/>
                <a:ext cx="554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DD6DD18-CD34-A38D-47B5-B293D7CBDBAE}"/>
                  </a:ext>
                </a:extLst>
              </p14:cNvPr>
              <p14:cNvContentPartPr/>
              <p14:nvPr/>
            </p14:nvContentPartPr>
            <p14:xfrm>
              <a:off x="1278075" y="660878"/>
              <a:ext cx="78480" cy="31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DD6DD18-CD34-A38D-47B5-B293D7CBDBA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269435" y="652238"/>
                <a:ext cx="961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5A93E65-BEAD-BAAA-CEDB-2FBDEC4B77EB}"/>
                  </a:ext>
                </a:extLst>
              </p14:cNvPr>
              <p14:cNvContentPartPr/>
              <p14:nvPr/>
            </p14:nvContentPartPr>
            <p14:xfrm>
              <a:off x="1441875" y="750518"/>
              <a:ext cx="306720" cy="416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5A93E65-BEAD-BAAA-CEDB-2FBDEC4B77E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432875" y="741878"/>
                <a:ext cx="3243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97DCA24-4402-D869-A386-7588495D449D}"/>
                  </a:ext>
                </a:extLst>
              </p14:cNvPr>
              <p14:cNvContentPartPr/>
              <p14:nvPr/>
            </p14:nvContentPartPr>
            <p14:xfrm>
              <a:off x="1885035" y="649718"/>
              <a:ext cx="124200" cy="340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97DCA24-4402-D869-A386-7588495D449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76395" y="641078"/>
                <a:ext cx="141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668C881-D767-97A5-5699-11F6D58644F9}"/>
                  </a:ext>
                </a:extLst>
              </p14:cNvPr>
              <p14:cNvContentPartPr/>
              <p14:nvPr/>
            </p14:nvContentPartPr>
            <p14:xfrm>
              <a:off x="1839315" y="594638"/>
              <a:ext cx="977760" cy="366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668C881-D767-97A5-5699-11F6D58644F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30315" y="585998"/>
                <a:ext cx="9954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272BF84-B8F0-2302-1912-E8A86A897081}"/>
                  </a:ext>
                </a:extLst>
              </p14:cNvPr>
              <p14:cNvContentPartPr/>
              <p14:nvPr/>
            </p14:nvContentPartPr>
            <p14:xfrm>
              <a:off x="3014355" y="711638"/>
              <a:ext cx="184680" cy="292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272BF84-B8F0-2302-1912-E8A86A89708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005355" y="702998"/>
                <a:ext cx="2023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C879FC-2A49-C7F7-63E8-05CDB4CFC1C2}"/>
                  </a:ext>
                </a:extLst>
              </p14:cNvPr>
              <p14:cNvContentPartPr/>
              <p14:nvPr/>
            </p14:nvContentPartPr>
            <p14:xfrm>
              <a:off x="3297315" y="660878"/>
              <a:ext cx="100800" cy="2995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C879FC-2A49-C7F7-63E8-05CDB4CFC1C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88315" y="652238"/>
                <a:ext cx="1184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475F4A2-CBC2-B462-6E57-CD151508C60A}"/>
                  </a:ext>
                </a:extLst>
              </p14:cNvPr>
              <p14:cNvContentPartPr/>
              <p14:nvPr/>
            </p14:nvContentPartPr>
            <p14:xfrm>
              <a:off x="3224955" y="679598"/>
              <a:ext cx="538200" cy="259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475F4A2-CBC2-B462-6E57-CD151508C60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216315" y="670598"/>
                <a:ext cx="5558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7B4FE64-71C7-552D-D150-1FF0B4B44EC8}"/>
                  </a:ext>
                </a:extLst>
              </p14:cNvPr>
              <p14:cNvContentPartPr/>
              <p14:nvPr/>
            </p14:nvContentPartPr>
            <p14:xfrm>
              <a:off x="3789435" y="731078"/>
              <a:ext cx="162720" cy="210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7B4FE64-71C7-552D-D150-1FF0B4B44EC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780435" y="722078"/>
                <a:ext cx="1803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7DD2AFD-BFD4-F518-DEDC-A7FB7799B875}"/>
                  </a:ext>
                </a:extLst>
              </p14:cNvPr>
              <p14:cNvContentPartPr/>
              <p14:nvPr/>
            </p14:nvContentPartPr>
            <p14:xfrm>
              <a:off x="3996435" y="710198"/>
              <a:ext cx="245160" cy="222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7DD2AFD-BFD4-F518-DEDC-A7FB7799B87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987795" y="701198"/>
                <a:ext cx="262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4DF0D1A-2894-6D55-5A1A-BF0862235042}"/>
                  </a:ext>
                </a:extLst>
              </p14:cNvPr>
              <p14:cNvContentPartPr/>
              <p14:nvPr/>
            </p14:nvContentPartPr>
            <p14:xfrm>
              <a:off x="4255995" y="720278"/>
              <a:ext cx="382320" cy="217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4DF0D1A-2894-6D55-5A1A-BF086223504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246995" y="711638"/>
                <a:ext cx="399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69DAC47-5DA1-89E9-2430-6A60D9076C59}"/>
                  </a:ext>
                </a:extLst>
              </p14:cNvPr>
              <p14:cNvContentPartPr/>
              <p14:nvPr/>
            </p14:nvContentPartPr>
            <p14:xfrm>
              <a:off x="4787715" y="679958"/>
              <a:ext cx="303840" cy="276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69DAC47-5DA1-89E9-2430-6A60D9076C5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778715" y="670958"/>
                <a:ext cx="3214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F7AE435-3C41-3497-6D09-1ED53D100340}"/>
                  </a:ext>
                </a:extLst>
              </p14:cNvPr>
              <p14:cNvContentPartPr/>
              <p14:nvPr/>
            </p14:nvContentPartPr>
            <p14:xfrm>
              <a:off x="5173275" y="685718"/>
              <a:ext cx="139320" cy="2268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F7AE435-3C41-3497-6D09-1ED53D10034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64275" y="677078"/>
                <a:ext cx="1569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FBF19F1-903D-0C26-E7EA-92B4D469A902}"/>
                  </a:ext>
                </a:extLst>
              </p14:cNvPr>
              <p14:cNvContentPartPr/>
              <p14:nvPr/>
            </p14:nvContentPartPr>
            <p14:xfrm>
              <a:off x="5613915" y="543158"/>
              <a:ext cx="298080" cy="389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FBF19F1-903D-0C26-E7EA-92B4D469A90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04915" y="534158"/>
                <a:ext cx="3157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BA4C549-8486-3110-08A6-7F77528A541E}"/>
                  </a:ext>
                </a:extLst>
              </p14:cNvPr>
              <p14:cNvContentPartPr/>
              <p14:nvPr/>
            </p14:nvContentPartPr>
            <p14:xfrm>
              <a:off x="5931795" y="664838"/>
              <a:ext cx="1555920" cy="4392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BA4C549-8486-3110-08A6-7F77528A541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923155" y="656198"/>
                <a:ext cx="15735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F98F613-9FE6-9486-96E5-D6ED01E7A9AC}"/>
                  </a:ext>
                </a:extLst>
              </p14:cNvPr>
              <p14:cNvContentPartPr/>
              <p14:nvPr/>
            </p14:nvContentPartPr>
            <p14:xfrm>
              <a:off x="7729635" y="543518"/>
              <a:ext cx="175680" cy="336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F98F613-9FE6-9486-96E5-D6ED01E7A9A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720635" y="534878"/>
                <a:ext cx="1933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28982EC-7D5B-F961-D171-604BB23B2D90}"/>
                  </a:ext>
                </a:extLst>
              </p14:cNvPr>
              <p14:cNvContentPartPr/>
              <p14:nvPr/>
            </p14:nvContentPartPr>
            <p14:xfrm>
              <a:off x="7898115" y="674198"/>
              <a:ext cx="118080" cy="251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28982EC-7D5B-F961-D171-604BB23B2D9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889475" y="665558"/>
                <a:ext cx="135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4491530-8A60-D7BA-3D2B-FDD867FEE4D9}"/>
                  </a:ext>
                </a:extLst>
              </p14:cNvPr>
              <p14:cNvContentPartPr/>
              <p14:nvPr/>
            </p14:nvContentPartPr>
            <p14:xfrm>
              <a:off x="978555" y="1316078"/>
              <a:ext cx="249120" cy="192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4491530-8A60-D7BA-3D2B-FDD867FEE4D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9915" y="1307438"/>
                <a:ext cx="266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84A4B09-0E63-6C4E-5312-CCB41F302B17}"/>
                  </a:ext>
                </a:extLst>
              </p14:cNvPr>
              <p14:cNvContentPartPr/>
              <p14:nvPr/>
            </p14:nvContentPartPr>
            <p14:xfrm>
              <a:off x="1325595" y="1292678"/>
              <a:ext cx="300600" cy="227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84A4B09-0E63-6C4E-5312-CCB41F302B1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316955" y="1284038"/>
                <a:ext cx="318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954A394-885E-5310-A51C-856E55B342E1}"/>
                  </a:ext>
                </a:extLst>
              </p14:cNvPr>
              <p14:cNvContentPartPr/>
              <p14:nvPr/>
            </p14:nvContentPartPr>
            <p14:xfrm>
              <a:off x="1675155" y="1257038"/>
              <a:ext cx="226440" cy="265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954A394-885E-5310-A51C-856E55B342E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66155" y="1248038"/>
                <a:ext cx="2440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EAE05D9-6143-38C9-510A-480DA8AA64FD}"/>
                  </a:ext>
                </a:extLst>
              </p14:cNvPr>
              <p14:cNvContentPartPr/>
              <p14:nvPr/>
            </p14:nvContentPartPr>
            <p14:xfrm>
              <a:off x="1987635" y="1284398"/>
              <a:ext cx="230040" cy="235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EAE05D9-6143-38C9-510A-480DA8AA64F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978995" y="1275398"/>
                <a:ext cx="2476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0DDB3DB-C345-A92A-C6C3-EACD5CD65AAC}"/>
                  </a:ext>
                </a:extLst>
              </p14:cNvPr>
              <p14:cNvContentPartPr/>
              <p14:nvPr/>
            </p14:nvContentPartPr>
            <p14:xfrm>
              <a:off x="2408835" y="1142198"/>
              <a:ext cx="96840" cy="546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0DDB3DB-C345-A92A-C6C3-EACD5CD65AA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399835" y="1133558"/>
                <a:ext cx="1144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FFC9DE9-B61D-B710-6321-AE6566775EE7}"/>
                  </a:ext>
                </a:extLst>
              </p14:cNvPr>
              <p14:cNvContentPartPr/>
              <p14:nvPr/>
            </p14:nvContentPartPr>
            <p14:xfrm>
              <a:off x="2338275" y="1383038"/>
              <a:ext cx="316440" cy="31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FFC9DE9-B61D-B710-6321-AE6566775EE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329275" y="1374038"/>
                <a:ext cx="334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FAA4872-FE89-5AAF-3558-9F3071F07192}"/>
                  </a:ext>
                </a:extLst>
              </p14:cNvPr>
              <p14:cNvContentPartPr/>
              <p14:nvPr/>
            </p14:nvContentPartPr>
            <p14:xfrm>
              <a:off x="3073755" y="1151558"/>
              <a:ext cx="320040" cy="286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FAA4872-FE89-5AAF-3558-9F3071F0719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064755" y="1142918"/>
                <a:ext cx="3376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70D265F-C61A-056F-FC42-A30F95B3F994}"/>
                  </a:ext>
                </a:extLst>
              </p14:cNvPr>
              <p14:cNvContentPartPr/>
              <p14:nvPr/>
            </p14:nvContentPartPr>
            <p14:xfrm>
              <a:off x="3582795" y="1190078"/>
              <a:ext cx="442080" cy="192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70D265F-C61A-056F-FC42-A30F95B3F99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573795" y="1181078"/>
                <a:ext cx="4597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BCB1204-E789-083F-0F2B-8465FF27F8DC}"/>
                  </a:ext>
                </a:extLst>
              </p14:cNvPr>
              <p14:cNvContentPartPr/>
              <p14:nvPr/>
            </p14:nvContentPartPr>
            <p14:xfrm>
              <a:off x="3981675" y="1019078"/>
              <a:ext cx="230400" cy="342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BCB1204-E789-083F-0F2B-8465FF27F8D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73035" y="1010078"/>
                <a:ext cx="248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19687FC-00C1-3755-5EAA-564105C90228}"/>
                  </a:ext>
                </a:extLst>
              </p14:cNvPr>
              <p14:cNvContentPartPr/>
              <p14:nvPr/>
            </p14:nvContentPartPr>
            <p14:xfrm>
              <a:off x="4176795" y="1142198"/>
              <a:ext cx="358560" cy="245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19687FC-00C1-3755-5EAA-564105C9022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167795" y="1133198"/>
                <a:ext cx="376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2623E53-4EE1-7F58-5988-21CFE33A4F6C}"/>
                  </a:ext>
                </a:extLst>
              </p14:cNvPr>
              <p14:cNvContentPartPr/>
              <p14:nvPr/>
            </p14:nvContentPartPr>
            <p14:xfrm>
              <a:off x="5094435" y="1122758"/>
              <a:ext cx="553320" cy="398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2623E53-4EE1-7F58-5988-21CFE33A4F6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85435" y="1114118"/>
                <a:ext cx="5709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CCC62D3-5AEF-960C-0D10-AFC29F3F5198}"/>
                  </a:ext>
                </a:extLst>
              </p14:cNvPr>
              <p14:cNvContentPartPr/>
              <p14:nvPr/>
            </p14:nvContentPartPr>
            <p14:xfrm>
              <a:off x="5744955" y="1098998"/>
              <a:ext cx="441000" cy="2221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CCC62D3-5AEF-960C-0D10-AFC29F3F519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735955" y="1090358"/>
                <a:ext cx="4586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191845E-1D81-510B-4060-2D12E16C67C5}"/>
                  </a:ext>
                </a:extLst>
              </p14:cNvPr>
              <p14:cNvContentPartPr/>
              <p14:nvPr/>
            </p14:nvContentPartPr>
            <p14:xfrm>
              <a:off x="6536595" y="1107998"/>
              <a:ext cx="1514520" cy="2674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191845E-1D81-510B-4060-2D12E16C67C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527955" y="1098998"/>
                <a:ext cx="15321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AFA6169-D114-D766-9F96-B0370D9DC755}"/>
                  </a:ext>
                </a:extLst>
              </p14:cNvPr>
              <p14:cNvContentPartPr/>
              <p14:nvPr/>
            </p14:nvContentPartPr>
            <p14:xfrm>
              <a:off x="5127915" y="5157998"/>
              <a:ext cx="462240" cy="1191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AFA6169-D114-D766-9F96-B0370D9DC75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118915" y="5149358"/>
                <a:ext cx="479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E3D0209-69E1-01BD-7BE6-79B2DA8578F6}"/>
                  </a:ext>
                </a:extLst>
              </p14:cNvPr>
              <p14:cNvContentPartPr/>
              <p14:nvPr/>
            </p14:nvContentPartPr>
            <p14:xfrm>
              <a:off x="4936035" y="4655078"/>
              <a:ext cx="309960" cy="414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E3D0209-69E1-01BD-7BE6-79B2DA8578F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927395" y="4646438"/>
                <a:ext cx="327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C0F3CEB-5D0C-1CDB-B822-AF48765FBAC5}"/>
                  </a:ext>
                </a:extLst>
              </p14:cNvPr>
              <p14:cNvContentPartPr/>
              <p14:nvPr/>
            </p14:nvContentPartPr>
            <p14:xfrm>
              <a:off x="5224395" y="4701158"/>
              <a:ext cx="410400" cy="395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C0F3CEB-5D0C-1CDB-B822-AF48765FBAC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215755" y="4692518"/>
                <a:ext cx="4280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3CE7B0A-1524-22BC-D470-4391418283E3}"/>
                  </a:ext>
                </a:extLst>
              </p14:cNvPr>
              <p14:cNvContentPartPr/>
              <p14:nvPr/>
            </p14:nvContentPartPr>
            <p14:xfrm>
              <a:off x="4603395" y="4279598"/>
              <a:ext cx="1022760" cy="1044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3CE7B0A-1524-22BC-D470-4391418283E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594395" y="4270958"/>
                <a:ext cx="104040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6DFDA2E-032B-48FB-D84C-61135BA5C155}"/>
                  </a:ext>
                </a:extLst>
              </p14:cNvPr>
              <p14:cNvContentPartPr/>
              <p14:nvPr/>
            </p14:nvContentPartPr>
            <p14:xfrm>
              <a:off x="5140515" y="5406758"/>
              <a:ext cx="181800" cy="602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6DFDA2E-032B-48FB-D84C-61135BA5C15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131515" y="5398118"/>
                <a:ext cx="1994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0798670-1F99-567C-0DDD-F9D3BC6CE7D0}"/>
                  </a:ext>
                </a:extLst>
              </p14:cNvPr>
              <p14:cNvContentPartPr/>
              <p14:nvPr/>
            </p14:nvContentPartPr>
            <p14:xfrm>
              <a:off x="5218275" y="6048278"/>
              <a:ext cx="83880" cy="68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0798670-1F99-567C-0DDD-F9D3BC6CE7D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209275" y="6039638"/>
                <a:ext cx="101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26A3824-AF6E-1A10-39D8-2CF484EDE9E6}"/>
                  </a:ext>
                </a:extLst>
              </p14:cNvPr>
              <p14:cNvContentPartPr/>
              <p14:nvPr/>
            </p14:nvContentPartPr>
            <p14:xfrm>
              <a:off x="8524155" y="674198"/>
              <a:ext cx="724320" cy="282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26A3824-AF6E-1A10-39D8-2CF484EDE9E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515515" y="665558"/>
                <a:ext cx="741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B5ADA41-3010-A11B-1926-F18747582E02}"/>
                  </a:ext>
                </a:extLst>
              </p14:cNvPr>
              <p14:cNvContentPartPr/>
              <p14:nvPr/>
            </p14:nvContentPartPr>
            <p14:xfrm>
              <a:off x="9263235" y="736478"/>
              <a:ext cx="210600" cy="230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B5ADA41-3010-A11B-1926-F18747582E0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54235" y="727838"/>
                <a:ext cx="2282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9746B49-85C4-A020-F30E-3D07E392F9D4}"/>
                  </a:ext>
                </a:extLst>
              </p14:cNvPr>
              <p14:cNvContentPartPr/>
              <p14:nvPr/>
            </p14:nvContentPartPr>
            <p14:xfrm>
              <a:off x="9454755" y="732878"/>
              <a:ext cx="325800" cy="3409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9746B49-85C4-A020-F30E-3D07E392F9D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446115" y="723878"/>
                <a:ext cx="3434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ADA017D-5B47-E497-B52E-78041B78A164}"/>
                  </a:ext>
                </a:extLst>
              </p14:cNvPr>
              <p14:cNvContentPartPr/>
              <p14:nvPr/>
            </p14:nvContentPartPr>
            <p14:xfrm>
              <a:off x="9847515" y="626318"/>
              <a:ext cx="81720" cy="324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ADA017D-5B47-E497-B52E-78041B78A1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838515" y="617678"/>
                <a:ext cx="993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B0EBB48-73F1-2ABF-B263-110807761009}"/>
                  </a:ext>
                </a:extLst>
              </p14:cNvPr>
              <p14:cNvContentPartPr/>
              <p14:nvPr/>
            </p14:nvContentPartPr>
            <p14:xfrm>
              <a:off x="9809715" y="724238"/>
              <a:ext cx="573840" cy="4330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B0EBB48-73F1-2ABF-B263-11080776100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800715" y="715598"/>
                <a:ext cx="5914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677A18C-68A8-468D-4E80-9715F09E99FA}"/>
                  </a:ext>
                </a:extLst>
              </p14:cNvPr>
              <p14:cNvContentPartPr/>
              <p14:nvPr/>
            </p14:nvContentPartPr>
            <p14:xfrm>
              <a:off x="10474995" y="925118"/>
              <a:ext cx="105480" cy="198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677A18C-68A8-468D-4E80-9715F09E99F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466355" y="916118"/>
                <a:ext cx="1231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0BCBFA9-18B4-D073-7116-9D3BB040D231}"/>
                  </a:ext>
                </a:extLst>
              </p14:cNvPr>
              <p14:cNvContentPartPr/>
              <p14:nvPr/>
            </p14:nvContentPartPr>
            <p14:xfrm>
              <a:off x="8488875" y="1182158"/>
              <a:ext cx="67680" cy="187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0BCBFA9-18B4-D073-7116-9D3BB040D23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480235" y="1173518"/>
                <a:ext cx="853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EE70349-5940-367F-F620-9EDF55C47E47}"/>
                  </a:ext>
                </a:extLst>
              </p14:cNvPr>
              <p14:cNvContentPartPr/>
              <p14:nvPr/>
            </p14:nvContentPartPr>
            <p14:xfrm>
              <a:off x="8421555" y="1032398"/>
              <a:ext cx="63720" cy="378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EE70349-5940-367F-F620-9EDF55C47E4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12555" y="1023398"/>
                <a:ext cx="81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F6A1563-17CA-3FEB-141B-11B0A51AD611}"/>
                  </a:ext>
                </a:extLst>
              </p14:cNvPr>
              <p14:cNvContentPartPr/>
              <p14:nvPr/>
            </p14:nvContentPartPr>
            <p14:xfrm>
              <a:off x="8656275" y="1163078"/>
              <a:ext cx="555120" cy="3222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F6A1563-17CA-3FEB-141B-11B0A51AD61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47635" y="1154078"/>
                <a:ext cx="5727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99FCC3A-48AA-7654-1572-EB5924CA2E43}"/>
                  </a:ext>
                </a:extLst>
              </p14:cNvPr>
              <p14:cNvContentPartPr/>
              <p14:nvPr/>
            </p14:nvContentPartPr>
            <p14:xfrm>
              <a:off x="9158115" y="1169918"/>
              <a:ext cx="128520" cy="1789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99FCC3A-48AA-7654-1572-EB5924CA2E4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149115" y="1161278"/>
                <a:ext cx="1461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E1A15B7-F831-5C05-179F-E83D766EFD6E}"/>
                  </a:ext>
                </a:extLst>
              </p14:cNvPr>
              <p14:cNvContentPartPr/>
              <p14:nvPr/>
            </p14:nvContentPartPr>
            <p14:xfrm>
              <a:off x="9454755" y="1110878"/>
              <a:ext cx="632880" cy="2901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E1A15B7-F831-5C05-179F-E83D766EFD6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446115" y="1102238"/>
                <a:ext cx="6505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68B56F6-FEE1-14D5-D8FD-8BB9816C861D}"/>
                  </a:ext>
                </a:extLst>
              </p14:cNvPr>
              <p14:cNvContentPartPr/>
              <p14:nvPr/>
            </p14:nvContentPartPr>
            <p14:xfrm>
              <a:off x="9840315" y="1302758"/>
              <a:ext cx="394920" cy="90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68B56F6-FEE1-14D5-D8FD-8BB9816C861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831675" y="1294118"/>
                <a:ext cx="4125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0DC3CB8-9A58-9E7E-D6BF-ED07DB364F94}"/>
                  </a:ext>
                </a:extLst>
              </p14:cNvPr>
              <p14:cNvContentPartPr/>
              <p14:nvPr/>
            </p14:nvContentPartPr>
            <p14:xfrm>
              <a:off x="10546275" y="1424078"/>
              <a:ext cx="37440" cy="61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0DC3CB8-9A58-9E7E-D6BF-ED07DB364F9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537275" y="1415078"/>
                <a:ext cx="550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6E94EFB-6521-AF74-6755-82D321C7C753}"/>
                  </a:ext>
                </a:extLst>
              </p14:cNvPr>
              <p14:cNvContentPartPr/>
              <p14:nvPr/>
            </p14:nvContentPartPr>
            <p14:xfrm>
              <a:off x="9199155" y="1840598"/>
              <a:ext cx="330480" cy="1940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6E94EFB-6521-AF74-6755-82D321C7C75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190515" y="1831958"/>
                <a:ext cx="3481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B29BC7D-9CAB-4F7C-B7C2-5FCDD1803C6D}"/>
                  </a:ext>
                </a:extLst>
              </p14:cNvPr>
              <p14:cNvContentPartPr/>
              <p14:nvPr/>
            </p14:nvContentPartPr>
            <p14:xfrm>
              <a:off x="9417315" y="1624958"/>
              <a:ext cx="542880" cy="387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B29BC7D-9CAB-4F7C-B7C2-5FCDD1803C6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408315" y="1616318"/>
                <a:ext cx="5605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AC1275C-9D16-C7DA-7009-BCCC95FA0106}"/>
                  </a:ext>
                </a:extLst>
              </p14:cNvPr>
              <p14:cNvContentPartPr/>
              <p14:nvPr/>
            </p14:nvContentPartPr>
            <p14:xfrm>
              <a:off x="10154595" y="1635398"/>
              <a:ext cx="142560" cy="3762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AC1275C-9D16-C7DA-7009-BCCC95FA010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145595" y="1626398"/>
                <a:ext cx="1602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02B78DB-F2F4-11F2-C1E2-E0F984F6B674}"/>
                  </a:ext>
                </a:extLst>
              </p14:cNvPr>
              <p14:cNvContentPartPr/>
              <p14:nvPr/>
            </p14:nvContentPartPr>
            <p14:xfrm>
              <a:off x="10230555" y="1771838"/>
              <a:ext cx="230760" cy="2232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02B78DB-F2F4-11F2-C1E2-E0F984F6B67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221555" y="1763198"/>
                <a:ext cx="2484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6DF3C56-4EB8-9C3F-C93B-668A72FD4C4E}"/>
                  </a:ext>
                </a:extLst>
              </p14:cNvPr>
              <p14:cNvContentPartPr/>
              <p14:nvPr/>
            </p14:nvContentPartPr>
            <p14:xfrm>
              <a:off x="10575435" y="1755998"/>
              <a:ext cx="340200" cy="2628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6DF3C56-4EB8-9C3F-C93B-668A72FD4C4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566435" y="1747358"/>
                <a:ext cx="3578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E4A69AE-EF8B-3B24-179C-388AB822BFBC}"/>
                  </a:ext>
                </a:extLst>
              </p14:cNvPr>
              <p14:cNvContentPartPr/>
              <p14:nvPr/>
            </p14:nvContentPartPr>
            <p14:xfrm>
              <a:off x="10968555" y="1571318"/>
              <a:ext cx="53280" cy="4597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E4A69AE-EF8B-3B24-179C-388AB822BFB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959555" y="1562318"/>
                <a:ext cx="709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B1D3CC9-4B8C-1198-EE94-EAC0450790B7}"/>
                  </a:ext>
                </a:extLst>
              </p14:cNvPr>
              <p14:cNvContentPartPr/>
              <p14:nvPr/>
            </p14:nvContentPartPr>
            <p14:xfrm>
              <a:off x="10966755" y="1532798"/>
              <a:ext cx="682560" cy="6350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B1D3CC9-4B8C-1198-EE94-EAC0450790B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958115" y="1523798"/>
                <a:ext cx="70020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F8B3597-3404-4670-9D49-34ED3D350763}"/>
                  </a:ext>
                </a:extLst>
              </p14:cNvPr>
              <p14:cNvContentPartPr/>
              <p14:nvPr/>
            </p14:nvContentPartPr>
            <p14:xfrm>
              <a:off x="5822355" y="5986718"/>
              <a:ext cx="1729440" cy="173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F8B3597-3404-4670-9D49-34ED3D35076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813715" y="5978078"/>
                <a:ext cx="1747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571034A-8936-C53D-CA92-235310CF891A}"/>
                  </a:ext>
                </a:extLst>
              </p14:cNvPr>
              <p14:cNvContentPartPr/>
              <p14:nvPr/>
            </p14:nvContentPartPr>
            <p14:xfrm>
              <a:off x="7032675" y="6085358"/>
              <a:ext cx="18360" cy="205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571034A-8936-C53D-CA92-235310CF891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024035" y="6076718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D5986F7-EB8D-ED4E-8EAC-68B14C7BE569}"/>
                  </a:ext>
                </a:extLst>
              </p14:cNvPr>
              <p14:cNvContentPartPr/>
              <p14:nvPr/>
            </p14:nvContentPartPr>
            <p14:xfrm>
              <a:off x="10892955" y="2666438"/>
              <a:ext cx="134640" cy="295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D5986F7-EB8D-ED4E-8EAC-68B14C7BE56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884315" y="2657798"/>
                <a:ext cx="1522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E24C5AD-4E0A-BDC9-B0A3-8799BE45A1B4}"/>
                  </a:ext>
                </a:extLst>
              </p14:cNvPr>
              <p14:cNvContentPartPr/>
              <p14:nvPr/>
            </p14:nvContentPartPr>
            <p14:xfrm>
              <a:off x="10849395" y="2709638"/>
              <a:ext cx="259560" cy="127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E24C5AD-4E0A-BDC9-B0A3-8799BE45A1B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840755" y="2700998"/>
                <a:ext cx="2772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E02D5FB-4C52-A2C4-0FFC-E0878F45110F}"/>
                  </a:ext>
                </a:extLst>
              </p14:cNvPr>
              <p14:cNvContentPartPr/>
              <p14:nvPr/>
            </p14:nvContentPartPr>
            <p14:xfrm>
              <a:off x="11273835" y="2599478"/>
              <a:ext cx="233640" cy="273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E02D5FB-4C52-A2C4-0FFC-E0878F45110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264835" y="2590478"/>
                <a:ext cx="251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BF8E0E1-126F-131A-E101-BD244B63B26D}"/>
                  </a:ext>
                </a:extLst>
              </p14:cNvPr>
              <p14:cNvContentPartPr/>
              <p14:nvPr/>
            </p14:nvContentPartPr>
            <p14:xfrm>
              <a:off x="10690275" y="2316518"/>
              <a:ext cx="1140120" cy="290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BF8E0E1-126F-131A-E101-BD244B63B26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681275" y="2307878"/>
                <a:ext cx="1157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87DCA27-CD7D-5589-E2FF-D17A21098D50}"/>
                  </a:ext>
                </a:extLst>
              </p14:cNvPr>
              <p14:cNvContentPartPr/>
              <p14:nvPr/>
            </p14:nvContentPartPr>
            <p14:xfrm>
              <a:off x="2482995" y="5549678"/>
              <a:ext cx="609120" cy="2757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87DCA27-CD7D-5589-E2FF-D17A21098D5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473995" y="5540678"/>
                <a:ext cx="6267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7469E52-7510-0BC1-F523-A1E29F922B23}"/>
                  </a:ext>
                </a:extLst>
              </p14:cNvPr>
              <p14:cNvContentPartPr/>
              <p14:nvPr/>
            </p14:nvContentPartPr>
            <p14:xfrm>
              <a:off x="3132435" y="5533118"/>
              <a:ext cx="288000" cy="2635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7469E52-7510-0BC1-F523-A1E29F922B2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123435" y="5524118"/>
                <a:ext cx="3056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0EA57AD-64D1-50F9-A60A-861005A51A2D}"/>
                  </a:ext>
                </a:extLst>
              </p14:cNvPr>
              <p14:cNvContentPartPr/>
              <p14:nvPr/>
            </p14:nvContentPartPr>
            <p14:xfrm>
              <a:off x="3515115" y="5579198"/>
              <a:ext cx="254160" cy="1983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0EA57AD-64D1-50F9-A60A-861005A51A2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506115" y="5570198"/>
                <a:ext cx="271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92541B2-1DBF-2C63-06B6-59A80F7A7961}"/>
                  </a:ext>
                </a:extLst>
              </p14:cNvPr>
              <p14:cNvContentPartPr/>
              <p14:nvPr/>
            </p14:nvContentPartPr>
            <p14:xfrm>
              <a:off x="3833355" y="5567318"/>
              <a:ext cx="237600" cy="2365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92541B2-1DBF-2C63-06B6-59A80F7A796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824355" y="5558318"/>
                <a:ext cx="2552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815863D-75A1-46E9-A6E4-EFD9F3EA77F3}"/>
                  </a:ext>
                </a:extLst>
              </p14:cNvPr>
              <p14:cNvContentPartPr/>
              <p14:nvPr/>
            </p14:nvContentPartPr>
            <p14:xfrm>
              <a:off x="4173915" y="5397038"/>
              <a:ext cx="797040" cy="864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815863D-75A1-46E9-A6E4-EFD9F3EA77F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165275" y="5388038"/>
                <a:ext cx="81468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0954691-6088-2258-D598-BA61DC586D52}"/>
                  </a:ext>
                </a:extLst>
              </p14:cNvPr>
              <p14:cNvContentPartPr/>
              <p14:nvPr/>
            </p14:nvContentPartPr>
            <p14:xfrm>
              <a:off x="4660995" y="5328278"/>
              <a:ext cx="227160" cy="7851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0954691-6088-2258-D598-BA61DC586D5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652355" y="5319638"/>
                <a:ext cx="2448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DC4F1EC-931A-7814-C796-FC36B40733BF}"/>
                  </a:ext>
                </a:extLst>
              </p14:cNvPr>
              <p14:cNvContentPartPr/>
              <p14:nvPr/>
            </p14:nvContentPartPr>
            <p14:xfrm>
              <a:off x="5404035" y="5549318"/>
              <a:ext cx="394920" cy="4510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DC4F1EC-931A-7814-C796-FC36B40733B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395395" y="5540318"/>
                <a:ext cx="4125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0F81110-B894-3357-F9BA-44A8F96A8A68}"/>
                  </a:ext>
                </a:extLst>
              </p14:cNvPr>
              <p14:cNvContentPartPr/>
              <p14:nvPr/>
            </p14:nvContentPartPr>
            <p14:xfrm>
              <a:off x="5446515" y="5640758"/>
              <a:ext cx="336960" cy="2610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0F81110-B894-3357-F9BA-44A8F96A8A6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437515" y="5631758"/>
                <a:ext cx="3546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92A1FBA-CF2F-4B6E-109E-F37071983F9E}"/>
                  </a:ext>
                </a:extLst>
              </p14:cNvPr>
              <p14:cNvContentPartPr/>
              <p14:nvPr/>
            </p14:nvContentPartPr>
            <p14:xfrm>
              <a:off x="5841435" y="5462918"/>
              <a:ext cx="366840" cy="4960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92A1FBA-CF2F-4B6E-109E-F37071983F9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832795" y="5453918"/>
                <a:ext cx="38448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70AD45F-9EF0-A21D-3E23-6B352620D541}"/>
                  </a:ext>
                </a:extLst>
              </p14:cNvPr>
              <p14:cNvContentPartPr/>
              <p14:nvPr/>
            </p14:nvContentPartPr>
            <p14:xfrm>
              <a:off x="6442275" y="5941358"/>
              <a:ext cx="147960" cy="359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70AD45F-9EF0-A21D-3E23-6B352620D54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433275" y="5932718"/>
                <a:ext cx="1656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F22B839-6F24-4939-E681-B57EFF400D13}"/>
                  </a:ext>
                </a:extLst>
              </p14:cNvPr>
              <p14:cNvContentPartPr/>
              <p14:nvPr/>
            </p14:nvContentPartPr>
            <p14:xfrm>
              <a:off x="6443355" y="5328278"/>
              <a:ext cx="140040" cy="3445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F22B839-6F24-4939-E681-B57EFF400D1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434355" y="5319638"/>
                <a:ext cx="1576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AC6F427-EE4F-9C7A-C2F6-19E8F7745980}"/>
                  </a:ext>
                </a:extLst>
              </p14:cNvPr>
              <p14:cNvContentPartPr/>
              <p14:nvPr/>
            </p14:nvContentPartPr>
            <p14:xfrm>
              <a:off x="5265795" y="5307758"/>
              <a:ext cx="1488240" cy="3452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AC6F427-EE4F-9C7A-C2F6-19E8F774598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257155" y="5299118"/>
                <a:ext cx="1505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56EF2B1-9EB7-66D2-74C4-5F80AFC91E3C}"/>
                  </a:ext>
                </a:extLst>
              </p14:cNvPr>
              <p14:cNvContentPartPr/>
              <p14:nvPr/>
            </p14:nvContentPartPr>
            <p14:xfrm>
              <a:off x="5409795" y="5328278"/>
              <a:ext cx="98640" cy="3124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56EF2B1-9EB7-66D2-74C4-5F80AFC91E3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401155" y="5319638"/>
                <a:ext cx="1162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485B4C7-1E71-BEC1-3724-F3FB28764959}"/>
                  </a:ext>
                </a:extLst>
              </p14:cNvPr>
              <p14:cNvContentPartPr/>
              <p14:nvPr/>
            </p14:nvContentPartPr>
            <p14:xfrm>
              <a:off x="6872115" y="5242238"/>
              <a:ext cx="492120" cy="7466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485B4C7-1E71-BEC1-3724-F3FB28764959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863115" y="5233238"/>
                <a:ext cx="50976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E35114E-9CA2-D4F8-F2B6-49C731B391B5}"/>
                  </a:ext>
                </a:extLst>
              </p14:cNvPr>
              <p14:cNvContentPartPr/>
              <p14:nvPr/>
            </p14:nvContentPartPr>
            <p14:xfrm>
              <a:off x="7561515" y="5519798"/>
              <a:ext cx="226080" cy="3308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E35114E-9CA2-D4F8-F2B6-49C731B391B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552875" y="5511158"/>
                <a:ext cx="2437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F020CF0-5083-47BC-98B5-7BE791AD3193}"/>
                  </a:ext>
                </a:extLst>
              </p14:cNvPr>
              <p14:cNvContentPartPr/>
              <p14:nvPr/>
            </p14:nvContentPartPr>
            <p14:xfrm>
              <a:off x="7915395" y="5278238"/>
              <a:ext cx="625680" cy="5479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F020CF0-5083-47BC-98B5-7BE791AD319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906395" y="5269598"/>
                <a:ext cx="6433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1B3F2C8B-6D3F-D18C-AE39-E6A6CF0844EB}"/>
                  </a:ext>
                </a:extLst>
              </p14:cNvPr>
              <p14:cNvContentPartPr/>
              <p14:nvPr/>
            </p14:nvContentPartPr>
            <p14:xfrm>
              <a:off x="8676795" y="5415758"/>
              <a:ext cx="134640" cy="3855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1B3F2C8B-6D3F-D18C-AE39-E6A6CF0844E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668155" y="5407118"/>
                <a:ext cx="1522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229BDFA-BE53-114C-25BD-D0AC34C137F2}"/>
                  </a:ext>
                </a:extLst>
              </p14:cNvPr>
              <p14:cNvContentPartPr/>
              <p14:nvPr/>
            </p14:nvContentPartPr>
            <p14:xfrm>
              <a:off x="8947155" y="5610878"/>
              <a:ext cx="424080" cy="1868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229BDFA-BE53-114C-25BD-D0AC34C137F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938515" y="5601878"/>
                <a:ext cx="441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C1CA609-A8C4-2506-47CB-FFEF592FA019}"/>
                  </a:ext>
                </a:extLst>
              </p14:cNvPr>
              <p14:cNvContentPartPr/>
              <p14:nvPr/>
            </p14:nvContentPartPr>
            <p14:xfrm>
              <a:off x="9265755" y="5445638"/>
              <a:ext cx="323280" cy="6688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C1CA609-A8C4-2506-47CB-FFEF592FA01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257115" y="5436998"/>
                <a:ext cx="3409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EC8F6F9-4F9F-BFF3-9F37-C511D3C59AD6}"/>
                  </a:ext>
                </a:extLst>
              </p14:cNvPr>
              <p14:cNvContentPartPr/>
              <p14:nvPr/>
            </p14:nvContentPartPr>
            <p14:xfrm>
              <a:off x="9533595" y="5606918"/>
              <a:ext cx="381600" cy="7984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EC8F6F9-4F9F-BFF3-9F37-C511D3C59AD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524595" y="5597918"/>
                <a:ext cx="399240" cy="81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2D1D22C-675D-6740-2FDA-138030CA136A}"/>
              </a:ext>
            </a:extLst>
          </p:cNvPr>
          <p:cNvGrpSpPr/>
          <p:nvPr/>
        </p:nvGrpSpPr>
        <p:grpSpPr>
          <a:xfrm>
            <a:off x="339555" y="4648598"/>
            <a:ext cx="658080" cy="478800"/>
            <a:chOff x="339555" y="4648598"/>
            <a:chExt cx="65808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AABC797-E9ED-6E57-403D-A17A86E09D9E}"/>
                    </a:ext>
                  </a:extLst>
                </p14:cNvPr>
                <p14:cNvContentPartPr/>
                <p14:nvPr/>
              </p14:nvContentPartPr>
              <p14:xfrm>
                <a:off x="339555" y="4648598"/>
                <a:ext cx="254520" cy="478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AABC797-E9ED-6E57-403D-A17A86E09D9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0915" y="4639958"/>
                  <a:ext cx="2721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23BB65F-480C-CD81-3BCC-6ABF15AA41E6}"/>
                    </a:ext>
                  </a:extLst>
                </p14:cNvPr>
                <p14:cNvContentPartPr/>
                <p14:nvPr/>
              </p14:nvContentPartPr>
              <p14:xfrm>
                <a:off x="565635" y="4782518"/>
                <a:ext cx="432000" cy="208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23BB65F-480C-CD81-3BCC-6ABF15AA41E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6635" y="4773518"/>
                  <a:ext cx="4496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0132903-DCDC-4BD3-2770-E2F7ABDC00B1}"/>
              </a:ext>
            </a:extLst>
          </p:cNvPr>
          <p:cNvGrpSpPr/>
          <p:nvPr/>
        </p:nvGrpSpPr>
        <p:grpSpPr>
          <a:xfrm>
            <a:off x="383115" y="4358078"/>
            <a:ext cx="1520640" cy="1676520"/>
            <a:chOff x="383115" y="4358078"/>
            <a:chExt cx="1520640" cy="167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4B7FB8A-A67B-12D0-CD69-47030D7C9E01}"/>
                    </a:ext>
                  </a:extLst>
                </p14:cNvPr>
                <p14:cNvContentPartPr/>
                <p14:nvPr/>
              </p14:nvContentPartPr>
              <p14:xfrm>
                <a:off x="412635" y="4669478"/>
                <a:ext cx="396000" cy="385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4B7FB8A-A67B-12D0-CD69-47030D7C9E0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3995" y="4660838"/>
                  <a:ext cx="4136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6FDF05E-C1BB-4DB2-333F-7C9CE52DC5D1}"/>
                    </a:ext>
                  </a:extLst>
                </p14:cNvPr>
                <p14:cNvContentPartPr/>
                <p14:nvPr/>
              </p14:nvContentPartPr>
              <p14:xfrm>
                <a:off x="731235" y="4358078"/>
                <a:ext cx="680040" cy="573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6FDF05E-C1BB-4DB2-333F-7C9CE52DC5D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22595" y="4349438"/>
                  <a:ext cx="6976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4BEB1F5-36B6-4E7B-4FE0-F413D2AABA62}"/>
                    </a:ext>
                  </a:extLst>
                </p14:cNvPr>
                <p14:cNvContentPartPr/>
                <p14:nvPr/>
              </p14:nvContentPartPr>
              <p14:xfrm>
                <a:off x="1158555" y="4588838"/>
                <a:ext cx="348120" cy="110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4BEB1F5-36B6-4E7B-4FE0-F413D2AABA6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49915" y="4580198"/>
                  <a:ext cx="365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0755AF1-AEAB-261E-BB49-0B0E733477A1}"/>
                    </a:ext>
                  </a:extLst>
                </p14:cNvPr>
                <p14:cNvContentPartPr/>
                <p14:nvPr/>
              </p14:nvContentPartPr>
              <p14:xfrm>
                <a:off x="774075" y="5136038"/>
                <a:ext cx="281520" cy="480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0755AF1-AEAB-261E-BB49-0B0E733477A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5435" y="5127398"/>
                  <a:ext cx="2991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099AE5A-39DE-E389-24FB-A08BE3F56F5A}"/>
                    </a:ext>
                  </a:extLst>
                </p14:cNvPr>
                <p14:cNvContentPartPr/>
                <p14:nvPr/>
              </p14:nvContentPartPr>
              <p14:xfrm>
                <a:off x="383115" y="5596118"/>
                <a:ext cx="288000" cy="438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099AE5A-39DE-E389-24FB-A08BE3F56F5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4115" y="5587478"/>
                  <a:ext cx="3056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B7E9867-8CE0-7E24-6839-782BA06371D6}"/>
                    </a:ext>
                  </a:extLst>
                </p14:cNvPr>
                <p14:cNvContentPartPr/>
                <p14:nvPr/>
              </p14:nvContentPartPr>
              <p14:xfrm>
                <a:off x="754635" y="5245838"/>
                <a:ext cx="765000" cy="553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B7E9867-8CE0-7E24-6839-782BA06371D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45995" y="5237198"/>
                  <a:ext cx="7826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3EDB8ED-37F3-383F-EFA3-8C0A73AA7C5F}"/>
                    </a:ext>
                  </a:extLst>
                </p14:cNvPr>
                <p14:cNvContentPartPr/>
                <p14:nvPr/>
              </p14:nvContentPartPr>
              <p14:xfrm>
                <a:off x="1294635" y="5236838"/>
                <a:ext cx="609120" cy="3391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3EDB8ED-37F3-383F-EFA3-8C0A73AA7C5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285995" y="5228198"/>
                  <a:ext cx="626760" cy="35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5EF0D2B-4070-45C5-9E13-82E2565BD50D}"/>
                  </a:ext>
                </a:extLst>
              </p14:cNvPr>
              <p14:cNvContentPartPr/>
              <p14:nvPr/>
            </p14:nvContentPartPr>
            <p14:xfrm>
              <a:off x="7242195" y="3396518"/>
              <a:ext cx="441360" cy="1098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5EF0D2B-4070-45C5-9E13-82E2565BD50D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233555" y="3387518"/>
                <a:ext cx="45900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76AAE03-70C8-DFE6-78E6-535C70920A6D}"/>
              </a:ext>
            </a:extLst>
          </p:cNvPr>
          <p:cNvGrpSpPr/>
          <p:nvPr/>
        </p:nvGrpSpPr>
        <p:grpSpPr>
          <a:xfrm>
            <a:off x="7697595" y="2533598"/>
            <a:ext cx="947160" cy="564840"/>
            <a:chOff x="7697595" y="2533598"/>
            <a:chExt cx="94716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A4FD414-DE67-9535-F43A-859CE2068006}"/>
                    </a:ext>
                  </a:extLst>
                </p14:cNvPr>
                <p14:cNvContentPartPr/>
                <p14:nvPr/>
              </p14:nvContentPartPr>
              <p14:xfrm>
                <a:off x="7697595" y="2780198"/>
                <a:ext cx="270720" cy="318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A4FD414-DE67-9535-F43A-859CE206800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88595" y="2771558"/>
                  <a:ext cx="288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3527319-DBB9-88A6-87B9-0D062366A487}"/>
                    </a:ext>
                  </a:extLst>
                </p14:cNvPr>
                <p14:cNvContentPartPr/>
                <p14:nvPr/>
              </p14:nvContentPartPr>
              <p14:xfrm>
                <a:off x="7864995" y="2533598"/>
                <a:ext cx="443160" cy="4460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3527319-DBB9-88A6-87B9-0D062366A48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55995" y="2524958"/>
                  <a:ext cx="460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828D3D3-E3C6-B35F-5A7C-D0EC44645CD7}"/>
                    </a:ext>
                  </a:extLst>
                </p14:cNvPr>
                <p14:cNvContentPartPr/>
                <p14:nvPr/>
              </p14:nvContentPartPr>
              <p14:xfrm>
                <a:off x="8114475" y="2668598"/>
                <a:ext cx="530280" cy="125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828D3D3-E3C6-B35F-5A7C-D0EC44645CD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05835" y="2659958"/>
                  <a:ext cx="5479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9303F67-5CE6-1E09-48CE-8ED96A51103F}"/>
              </a:ext>
            </a:extLst>
          </p:cNvPr>
          <p:cNvGrpSpPr/>
          <p:nvPr/>
        </p:nvGrpSpPr>
        <p:grpSpPr>
          <a:xfrm>
            <a:off x="11027235" y="1150118"/>
            <a:ext cx="1181880" cy="1156680"/>
            <a:chOff x="11027235" y="1150118"/>
            <a:chExt cx="1181880" cy="11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B586E62-C19F-855A-7A27-84BBF07CF21B}"/>
                    </a:ext>
                  </a:extLst>
                </p14:cNvPr>
                <p14:cNvContentPartPr/>
                <p14:nvPr/>
              </p14:nvContentPartPr>
              <p14:xfrm>
                <a:off x="11039835" y="1226078"/>
                <a:ext cx="52200" cy="436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B586E62-C19F-855A-7A27-84BBF07CF21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30835" y="1217078"/>
                  <a:ext cx="698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D99B97C-E492-C933-43C4-B920944FED4A}"/>
                    </a:ext>
                  </a:extLst>
                </p14:cNvPr>
                <p14:cNvContentPartPr/>
                <p14:nvPr/>
              </p14:nvContentPartPr>
              <p14:xfrm>
                <a:off x="11027235" y="1150118"/>
                <a:ext cx="188280" cy="317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D99B97C-E492-C933-43C4-B920944FED4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18595" y="1141478"/>
                  <a:ext cx="205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1654E46-D893-5F3C-8C46-7C0D4EEA536A}"/>
                    </a:ext>
                  </a:extLst>
                </p14:cNvPr>
                <p14:cNvContentPartPr/>
                <p14:nvPr/>
              </p14:nvContentPartPr>
              <p14:xfrm>
                <a:off x="11283915" y="1217438"/>
                <a:ext cx="527760" cy="360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1654E46-D893-5F3C-8C46-7C0D4EEA536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75275" y="1208798"/>
                  <a:ext cx="5454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858E244-CEC4-4F39-D493-8128E94B6215}"/>
                    </a:ext>
                  </a:extLst>
                </p14:cNvPr>
                <p14:cNvContentPartPr/>
                <p14:nvPr/>
              </p14:nvContentPartPr>
              <p14:xfrm>
                <a:off x="11684955" y="1247318"/>
                <a:ext cx="524160" cy="307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858E244-CEC4-4F39-D493-8128E94B621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675955" y="1238318"/>
                  <a:ext cx="541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73197FA-311F-38B1-306A-661D800F0974}"/>
                    </a:ext>
                  </a:extLst>
                </p14:cNvPr>
                <p14:cNvContentPartPr/>
                <p14:nvPr/>
              </p14:nvContentPartPr>
              <p14:xfrm>
                <a:off x="11157555" y="1794518"/>
                <a:ext cx="276480" cy="512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73197FA-311F-38B1-306A-661D800F097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48555" y="1785518"/>
                  <a:ext cx="2941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B9B000B-3E53-4EC2-E13D-1441CF7330CE}"/>
                    </a:ext>
                  </a:extLst>
                </p14:cNvPr>
                <p14:cNvContentPartPr/>
                <p14:nvPr/>
              </p14:nvContentPartPr>
              <p14:xfrm>
                <a:off x="11251875" y="1586798"/>
                <a:ext cx="85320" cy="90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B9B000B-3E53-4EC2-E13D-1441CF7330C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243235" y="1577798"/>
                  <a:ext cx="1029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28CBE0D-2EA7-DC31-D30B-1AB24C83B4C7}"/>
              </a:ext>
            </a:extLst>
          </p:cNvPr>
          <p:cNvGrpSpPr/>
          <p:nvPr/>
        </p:nvGrpSpPr>
        <p:grpSpPr>
          <a:xfrm>
            <a:off x="10353675" y="3159998"/>
            <a:ext cx="1762920" cy="569520"/>
            <a:chOff x="10353675" y="3159998"/>
            <a:chExt cx="176292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F2851A0-BEA1-469C-D825-4D5E647B4984}"/>
                    </a:ext>
                  </a:extLst>
                </p14:cNvPr>
                <p14:cNvContentPartPr/>
                <p14:nvPr/>
              </p14:nvContentPartPr>
              <p14:xfrm>
                <a:off x="10353675" y="3322718"/>
                <a:ext cx="283680" cy="238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F2851A0-BEA1-469C-D825-4D5E647B498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45035" y="3313718"/>
                  <a:ext cx="301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FD5C06C-FB0F-80CF-AD0B-C72142805D06}"/>
                    </a:ext>
                  </a:extLst>
                </p14:cNvPr>
                <p14:cNvContentPartPr/>
                <p14:nvPr/>
              </p14:nvContentPartPr>
              <p14:xfrm>
                <a:off x="10665075" y="3332078"/>
                <a:ext cx="431640" cy="240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FD5C06C-FB0F-80CF-AD0B-C72142805D0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56435" y="3323078"/>
                  <a:ext cx="449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33F9354-FBD6-DE8E-F25F-A3AC17BBC0DD}"/>
                    </a:ext>
                  </a:extLst>
                </p14:cNvPr>
                <p14:cNvContentPartPr/>
                <p14:nvPr/>
              </p14:nvContentPartPr>
              <p14:xfrm>
                <a:off x="11074755" y="3297518"/>
                <a:ext cx="241560" cy="330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33F9354-FBD6-DE8E-F25F-A3AC17BBC0D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065755" y="3288878"/>
                  <a:ext cx="259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04B7DE6-303E-5BE9-7C66-FFD8F8BA5DBE}"/>
                    </a:ext>
                  </a:extLst>
                </p14:cNvPr>
                <p14:cNvContentPartPr/>
                <p14:nvPr/>
              </p14:nvContentPartPr>
              <p14:xfrm>
                <a:off x="11272395" y="3289238"/>
                <a:ext cx="185400" cy="252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04B7DE6-303E-5BE9-7C66-FFD8F8BA5D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263755" y="3280238"/>
                  <a:ext cx="203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C1EE303-CF89-2B79-CBC2-C919CF380B67}"/>
                    </a:ext>
                  </a:extLst>
                </p14:cNvPr>
                <p14:cNvContentPartPr/>
                <p14:nvPr/>
              </p14:nvContentPartPr>
              <p14:xfrm>
                <a:off x="11480475" y="3314798"/>
                <a:ext cx="339480" cy="2296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C1EE303-CF89-2B79-CBC2-C919CF380B6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471475" y="3305798"/>
                  <a:ext cx="357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5C4094A-D3F7-19AE-E320-83CD6578424A}"/>
                    </a:ext>
                  </a:extLst>
                </p14:cNvPr>
                <p14:cNvContentPartPr/>
                <p14:nvPr/>
              </p14:nvContentPartPr>
              <p14:xfrm>
                <a:off x="11871795" y="3159998"/>
                <a:ext cx="244800" cy="569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5C4094A-D3F7-19AE-E320-83CD6578424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862795" y="3151358"/>
                  <a:ext cx="262440" cy="58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6F3DDFE-A86C-ACCB-F860-D38186182EF6}"/>
              </a:ext>
            </a:extLst>
          </p:cNvPr>
          <p:cNvGrpSpPr/>
          <p:nvPr/>
        </p:nvGrpSpPr>
        <p:grpSpPr>
          <a:xfrm>
            <a:off x="1582995" y="2681918"/>
            <a:ext cx="1378440" cy="1001880"/>
            <a:chOff x="1582995" y="2681918"/>
            <a:chExt cx="1378440" cy="10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408B5BA-0352-23CF-152E-59E81561F046}"/>
                    </a:ext>
                  </a:extLst>
                </p14:cNvPr>
                <p14:cNvContentPartPr/>
                <p14:nvPr/>
              </p14:nvContentPartPr>
              <p14:xfrm>
                <a:off x="1667595" y="2770478"/>
                <a:ext cx="30240" cy="623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408B5BA-0352-23CF-152E-59E81561F04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658595" y="2761838"/>
                  <a:ext cx="4788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55114BB-34C6-FD87-892C-D0A492DF96BD}"/>
                    </a:ext>
                  </a:extLst>
                </p14:cNvPr>
                <p14:cNvContentPartPr/>
                <p14:nvPr/>
              </p14:nvContentPartPr>
              <p14:xfrm>
                <a:off x="1582995" y="2681918"/>
                <a:ext cx="1378440" cy="100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55114BB-34C6-FD87-892C-D0A492DF96B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74355" y="2673278"/>
                  <a:ext cx="13960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641B363-C90C-CD69-D21B-811203313E39}"/>
                    </a:ext>
                  </a:extLst>
                </p14:cNvPr>
                <p14:cNvContentPartPr/>
                <p14:nvPr/>
              </p14:nvContentPartPr>
              <p14:xfrm>
                <a:off x="1874955" y="3144790"/>
                <a:ext cx="151560" cy="422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641B363-C90C-CD69-D21B-811203313E3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866315" y="3135790"/>
                  <a:ext cx="1692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A88EDB2-5F0A-3C9A-1AB8-A159FBE1BB7F}"/>
                    </a:ext>
                  </a:extLst>
                </p14:cNvPr>
                <p14:cNvContentPartPr/>
                <p14:nvPr/>
              </p14:nvContentPartPr>
              <p14:xfrm>
                <a:off x="1861995" y="3033190"/>
                <a:ext cx="23400" cy="37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A88EDB2-5F0A-3C9A-1AB8-A159FBE1BB7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53355" y="3024550"/>
                  <a:ext cx="41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E604372-4BD9-94D7-8B97-1FF72A934239}"/>
                    </a:ext>
                  </a:extLst>
                </p14:cNvPr>
                <p14:cNvContentPartPr/>
                <p14:nvPr/>
              </p14:nvContentPartPr>
              <p14:xfrm>
                <a:off x="2068995" y="3131110"/>
                <a:ext cx="42840" cy="2318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E604372-4BD9-94D7-8B97-1FF72A93423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60355" y="3122470"/>
                  <a:ext cx="60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7BFF3AA-121D-1147-516D-FA90ECE37387}"/>
                    </a:ext>
                  </a:extLst>
                </p14:cNvPr>
                <p14:cNvContentPartPr/>
                <p14:nvPr/>
              </p14:nvContentPartPr>
              <p14:xfrm>
                <a:off x="2189595" y="3110230"/>
                <a:ext cx="585000" cy="527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7BFF3AA-121D-1147-516D-FA90ECE3738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80955" y="3101590"/>
                  <a:ext cx="602640" cy="54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5763164-EE7C-6A3E-8CF0-0C9A0821685C}"/>
              </a:ext>
            </a:extLst>
          </p:cNvPr>
          <p:cNvGrpSpPr/>
          <p:nvPr/>
        </p:nvGrpSpPr>
        <p:grpSpPr>
          <a:xfrm>
            <a:off x="1129035" y="1860398"/>
            <a:ext cx="2375280" cy="1355400"/>
            <a:chOff x="1129035" y="1860398"/>
            <a:chExt cx="2375280" cy="13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ED881F9-0579-151D-82B0-94CC5F5E8402}"/>
                    </a:ext>
                  </a:extLst>
                </p14:cNvPr>
                <p14:cNvContentPartPr/>
                <p14:nvPr/>
              </p14:nvContentPartPr>
              <p14:xfrm>
                <a:off x="1142355" y="2679038"/>
                <a:ext cx="231480" cy="536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ED881F9-0579-151D-82B0-94CC5F5E84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3355" y="2670398"/>
                  <a:ext cx="2491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003EE6-CEEA-E69C-5DCC-B9FEFA133064}"/>
                    </a:ext>
                  </a:extLst>
                </p14:cNvPr>
                <p14:cNvContentPartPr/>
                <p14:nvPr/>
              </p14:nvContentPartPr>
              <p14:xfrm>
                <a:off x="1129035" y="2640878"/>
                <a:ext cx="238680" cy="275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003EE6-CEEA-E69C-5DCC-B9FEFA13306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20035" y="2632238"/>
                  <a:ext cx="256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A7B8643-1302-5B20-2F74-20CD5C809553}"/>
                    </a:ext>
                  </a:extLst>
                </p14:cNvPr>
                <p14:cNvContentPartPr/>
                <p14:nvPr/>
              </p14:nvContentPartPr>
              <p14:xfrm>
                <a:off x="1506675" y="2574278"/>
                <a:ext cx="431280" cy="447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A7B8643-1302-5B20-2F74-20CD5C80955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497675" y="2565638"/>
                  <a:ext cx="4489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16A7B1F-B1CF-9208-2095-A292C23BE73C}"/>
                    </a:ext>
                  </a:extLst>
                </p14:cNvPr>
                <p14:cNvContentPartPr/>
                <p14:nvPr/>
              </p14:nvContentPartPr>
              <p14:xfrm>
                <a:off x="2376435" y="2294558"/>
                <a:ext cx="224640" cy="154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16A7B1F-B1CF-9208-2095-A292C23BE73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67435" y="2285918"/>
                  <a:ext cx="242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D929EE3-9AF4-AC90-1483-70B9B71817E4}"/>
                    </a:ext>
                  </a:extLst>
                </p14:cNvPr>
                <p14:cNvContentPartPr/>
                <p14:nvPr/>
              </p14:nvContentPartPr>
              <p14:xfrm>
                <a:off x="2692515" y="2171078"/>
                <a:ext cx="163800" cy="243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D929EE3-9AF4-AC90-1483-70B9B71817E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83515" y="2162078"/>
                  <a:ext cx="181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A78629B-13BC-2EB6-532F-C84B3BC7969D}"/>
                    </a:ext>
                  </a:extLst>
                </p14:cNvPr>
                <p14:cNvContentPartPr/>
                <p14:nvPr/>
              </p14:nvContentPartPr>
              <p14:xfrm>
                <a:off x="2873235" y="1860398"/>
                <a:ext cx="631080" cy="545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A78629B-13BC-2EB6-532F-C84B3BC7969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64235" y="1851758"/>
                  <a:ext cx="6487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8CFEB90-2719-ACCC-901B-0429238E076A}"/>
                    </a:ext>
                  </a:extLst>
                </p14:cNvPr>
                <p14:cNvContentPartPr/>
                <p14:nvPr/>
              </p14:nvContentPartPr>
              <p14:xfrm>
                <a:off x="1968915" y="2173870"/>
                <a:ext cx="508320" cy="5119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8CFEB90-2719-ACCC-901B-0429238E076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959915" y="2164870"/>
                  <a:ext cx="525960" cy="52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D6B89-20FF-E04A-A098-F8879A5A0A6B}"/>
              </a:ext>
            </a:extLst>
          </p:cNvPr>
          <p:cNvGrpSpPr/>
          <p:nvPr/>
        </p:nvGrpSpPr>
        <p:grpSpPr>
          <a:xfrm>
            <a:off x="7064355" y="1051478"/>
            <a:ext cx="2981160" cy="767880"/>
            <a:chOff x="7064355" y="1051478"/>
            <a:chExt cx="2981160" cy="76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13BE1F-7E20-A59B-0C53-4F05F3309690}"/>
                    </a:ext>
                  </a:extLst>
                </p14:cNvPr>
                <p14:cNvContentPartPr/>
                <p14:nvPr/>
              </p14:nvContentPartPr>
              <p14:xfrm>
                <a:off x="7064355" y="1109078"/>
                <a:ext cx="950040" cy="71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13BE1F-7E20-A59B-0C53-4F05F33096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55715" y="1100078"/>
                  <a:ext cx="9676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63E031-0FDD-5787-BF26-534E7EB1D72C}"/>
                    </a:ext>
                  </a:extLst>
                </p14:cNvPr>
                <p14:cNvContentPartPr/>
                <p14:nvPr/>
              </p14:nvContentPartPr>
              <p14:xfrm>
                <a:off x="7917555" y="1287278"/>
                <a:ext cx="648360" cy="24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63E031-0FDD-5787-BF26-534E7EB1D7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8555" y="1278638"/>
                  <a:ext cx="666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1C486B-B407-1144-5153-7678296FFF8B}"/>
                    </a:ext>
                  </a:extLst>
                </p14:cNvPr>
                <p14:cNvContentPartPr/>
                <p14:nvPr/>
              </p14:nvContentPartPr>
              <p14:xfrm>
                <a:off x="8662395" y="1051478"/>
                <a:ext cx="309960" cy="47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1C486B-B407-1144-5153-7678296FFF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53755" y="1042838"/>
                  <a:ext cx="3276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D70081-2D7E-4307-34E3-5535B7B37793}"/>
                    </a:ext>
                  </a:extLst>
                </p14:cNvPr>
                <p14:cNvContentPartPr/>
                <p14:nvPr/>
              </p14:nvContentPartPr>
              <p14:xfrm>
                <a:off x="9165315" y="1134998"/>
                <a:ext cx="880200" cy="420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D70081-2D7E-4307-34E3-5535B7B377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6675" y="1126358"/>
                  <a:ext cx="89784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C5B4B6-1CA4-1AF7-BAF8-95987C3E8733}"/>
              </a:ext>
            </a:extLst>
          </p:cNvPr>
          <p:cNvGrpSpPr/>
          <p:nvPr/>
        </p:nvGrpSpPr>
        <p:grpSpPr>
          <a:xfrm>
            <a:off x="10005555" y="1042478"/>
            <a:ext cx="761040" cy="571320"/>
            <a:chOff x="10005555" y="1042478"/>
            <a:chExt cx="76104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3704CF-EA56-72B8-7425-CA970D42AC57}"/>
                    </a:ext>
                  </a:extLst>
                </p14:cNvPr>
                <p14:cNvContentPartPr/>
                <p14:nvPr/>
              </p14:nvContentPartPr>
              <p14:xfrm>
                <a:off x="10005555" y="1056158"/>
                <a:ext cx="281880" cy="519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3704CF-EA56-72B8-7425-CA970D42AC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96555" y="1047158"/>
                  <a:ext cx="2995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737D17-DE10-FD04-2DB8-CEB264950BB8}"/>
                    </a:ext>
                  </a:extLst>
                </p14:cNvPr>
                <p14:cNvContentPartPr/>
                <p14:nvPr/>
              </p14:nvContentPartPr>
              <p14:xfrm>
                <a:off x="10527555" y="1042478"/>
                <a:ext cx="239040" cy="57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737D17-DE10-FD04-2DB8-CEB264950B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18915" y="1033838"/>
                  <a:ext cx="256680" cy="58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1CF250-8BD6-C097-85B2-B59F24488A4D}"/>
              </a:ext>
            </a:extLst>
          </p:cNvPr>
          <p:cNvGrpSpPr/>
          <p:nvPr/>
        </p:nvGrpSpPr>
        <p:grpSpPr>
          <a:xfrm>
            <a:off x="1746075" y="961838"/>
            <a:ext cx="2896560" cy="992880"/>
            <a:chOff x="1746075" y="961838"/>
            <a:chExt cx="2896560" cy="9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CED77D-F3A5-0661-54AF-CFBCAABCB539}"/>
                    </a:ext>
                  </a:extLst>
                </p14:cNvPr>
                <p14:cNvContentPartPr/>
                <p14:nvPr/>
              </p14:nvContentPartPr>
              <p14:xfrm>
                <a:off x="1746075" y="1357478"/>
                <a:ext cx="511200" cy="291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CED77D-F3A5-0661-54AF-CFBCAABCB5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7075" y="1348838"/>
                  <a:ext cx="528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09A6934-1BFE-B842-D881-FAB8DA9E9F9C}"/>
                    </a:ext>
                  </a:extLst>
                </p14:cNvPr>
                <p14:cNvContentPartPr/>
                <p14:nvPr/>
              </p14:nvContentPartPr>
              <p14:xfrm>
                <a:off x="2273475" y="1380518"/>
                <a:ext cx="449280" cy="28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09A6934-1BFE-B842-D881-FAB8DA9E9F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4475" y="1371518"/>
                  <a:ext cx="466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C66FA72-3E71-13A9-3488-31FFAB8B2CC1}"/>
                    </a:ext>
                  </a:extLst>
                </p14:cNvPr>
                <p14:cNvContentPartPr/>
                <p14:nvPr/>
              </p14:nvContentPartPr>
              <p14:xfrm>
                <a:off x="2737875" y="1384478"/>
                <a:ext cx="308160" cy="19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C66FA72-3E71-13A9-3488-31FFAB8B2C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8875" y="1375838"/>
                  <a:ext cx="325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F3D47B-A739-5CF5-52A0-370B7C52D435}"/>
                    </a:ext>
                  </a:extLst>
                </p14:cNvPr>
                <p14:cNvContentPartPr/>
                <p14:nvPr/>
              </p14:nvContentPartPr>
              <p14:xfrm>
                <a:off x="3094635" y="1210598"/>
                <a:ext cx="469440" cy="32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F3D47B-A739-5CF5-52A0-370B7C52D4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5995" y="1201598"/>
                  <a:ext cx="487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94AC3E-CA0B-71B6-23A8-4E2D5DF9950A}"/>
                    </a:ext>
                  </a:extLst>
                </p14:cNvPr>
                <p14:cNvContentPartPr/>
                <p14:nvPr/>
              </p14:nvContentPartPr>
              <p14:xfrm>
                <a:off x="3700515" y="1099718"/>
                <a:ext cx="181440" cy="85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94AC3E-CA0B-71B6-23A8-4E2D5DF995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1515" y="1091078"/>
                  <a:ext cx="19908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11A112-7A84-AECB-D03E-57B632BA8AC7}"/>
                    </a:ext>
                  </a:extLst>
                </p14:cNvPr>
                <p14:cNvContentPartPr/>
                <p14:nvPr/>
              </p14:nvContentPartPr>
              <p14:xfrm>
                <a:off x="3665235" y="1380158"/>
                <a:ext cx="382680" cy="10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11A112-7A84-AECB-D03E-57B632BA8A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6595" y="1371518"/>
                  <a:ext cx="400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619D80-0D59-64E8-15D0-5535377CB2C1}"/>
                    </a:ext>
                  </a:extLst>
                </p14:cNvPr>
                <p14:cNvContentPartPr/>
                <p14:nvPr/>
              </p14:nvContentPartPr>
              <p14:xfrm>
                <a:off x="3951435" y="961838"/>
                <a:ext cx="214560" cy="69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619D80-0D59-64E8-15D0-5535377CB2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2795" y="953198"/>
                  <a:ext cx="23220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F318A1-D8AC-8B55-E8DA-5CF30BB931E7}"/>
                    </a:ext>
                  </a:extLst>
                </p14:cNvPr>
                <p14:cNvContentPartPr/>
                <p14:nvPr/>
              </p14:nvContentPartPr>
              <p14:xfrm>
                <a:off x="4328715" y="1019078"/>
                <a:ext cx="313920" cy="90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F318A1-D8AC-8B55-E8DA-5CF30BB93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19715" y="1010078"/>
                  <a:ext cx="331560" cy="9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2546155-2794-AC85-D4B0-749876406EAE}"/>
              </a:ext>
            </a:extLst>
          </p:cNvPr>
          <p:cNvGrpSpPr/>
          <p:nvPr/>
        </p:nvGrpSpPr>
        <p:grpSpPr>
          <a:xfrm>
            <a:off x="10309755" y="1801012"/>
            <a:ext cx="1585800" cy="988200"/>
            <a:chOff x="10309755" y="1801012"/>
            <a:chExt cx="1585800" cy="9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F30A77-57F4-5352-320E-13A4182301AF}"/>
                    </a:ext>
                  </a:extLst>
                </p14:cNvPr>
                <p14:cNvContentPartPr/>
                <p14:nvPr/>
              </p14:nvContentPartPr>
              <p14:xfrm>
                <a:off x="10531155" y="1801012"/>
                <a:ext cx="212040" cy="315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F30A77-57F4-5352-320E-13A4182301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22515" y="1792012"/>
                  <a:ext cx="229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7732C4-64D6-5C0C-C0F8-F6D5AD585B57}"/>
                    </a:ext>
                  </a:extLst>
                </p14:cNvPr>
                <p14:cNvContentPartPr/>
                <p14:nvPr/>
              </p14:nvContentPartPr>
              <p14:xfrm>
                <a:off x="10767675" y="1956532"/>
                <a:ext cx="221760" cy="179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7732C4-64D6-5C0C-C0F8-F6D5AD585B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59035" y="1947532"/>
                  <a:ext cx="239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3B4587-3AAC-B418-147C-B85F17336EDB}"/>
                    </a:ext>
                  </a:extLst>
                </p14:cNvPr>
                <p14:cNvContentPartPr/>
                <p14:nvPr/>
              </p14:nvContentPartPr>
              <p14:xfrm>
                <a:off x="10309755" y="2443972"/>
                <a:ext cx="157680" cy="345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3B4587-3AAC-B418-147C-B85F17336E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01115" y="2434972"/>
                  <a:ext cx="175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927609-7D78-D91C-F524-79E0F80EC63A}"/>
                    </a:ext>
                  </a:extLst>
                </p14:cNvPr>
                <p14:cNvContentPartPr/>
                <p14:nvPr/>
              </p14:nvContentPartPr>
              <p14:xfrm>
                <a:off x="10606035" y="2274052"/>
                <a:ext cx="415440" cy="391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927609-7D78-D91C-F524-79E0F80EC6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97395" y="2265052"/>
                  <a:ext cx="433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8597035-FE68-3A62-CF13-37E5BB6EB865}"/>
                    </a:ext>
                  </a:extLst>
                </p14:cNvPr>
                <p14:cNvContentPartPr/>
                <p14:nvPr/>
              </p14:nvContentPartPr>
              <p14:xfrm>
                <a:off x="10782075" y="2362612"/>
                <a:ext cx="229680" cy="78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8597035-FE68-3A62-CF13-37E5BB6EB8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73435" y="2353612"/>
                  <a:ext cx="247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2099A3-3BC5-98AD-41DA-7B8847CC1081}"/>
                    </a:ext>
                  </a:extLst>
                </p14:cNvPr>
                <p14:cNvContentPartPr/>
                <p14:nvPr/>
              </p14:nvContentPartPr>
              <p14:xfrm>
                <a:off x="11114355" y="2428852"/>
                <a:ext cx="211680" cy="262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2099A3-3BC5-98AD-41DA-7B8847CC10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05715" y="2420212"/>
                  <a:ext cx="229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9EDFD8-C401-306B-F4AD-DEC0FDC5B2AA}"/>
                    </a:ext>
                  </a:extLst>
                </p14:cNvPr>
                <p14:cNvContentPartPr/>
                <p14:nvPr/>
              </p14:nvContentPartPr>
              <p14:xfrm>
                <a:off x="11336835" y="2230492"/>
                <a:ext cx="349200" cy="436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9EDFD8-C401-306B-F4AD-DEC0FDC5B2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28195" y="2221852"/>
                  <a:ext cx="3668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3C641E-21CC-AB97-211F-ECC3B9F3D3F3}"/>
                    </a:ext>
                  </a:extLst>
                </p14:cNvPr>
                <p14:cNvContentPartPr/>
                <p14:nvPr/>
              </p14:nvContentPartPr>
              <p14:xfrm>
                <a:off x="11729235" y="2359372"/>
                <a:ext cx="101160" cy="267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3C641E-21CC-AB97-211F-ECC3B9F3D3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20595" y="2350372"/>
                  <a:ext cx="118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5B69B2-E57E-2F61-EFB1-EB8408336DE6}"/>
                    </a:ext>
                  </a:extLst>
                </p14:cNvPr>
                <p14:cNvContentPartPr/>
                <p14:nvPr/>
              </p14:nvContentPartPr>
              <p14:xfrm>
                <a:off x="11728515" y="2343892"/>
                <a:ext cx="167040" cy="299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5B69B2-E57E-2F61-EFB1-EB8408336D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19875" y="2335252"/>
                  <a:ext cx="18468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25A1593-821B-59AC-60EC-037CD58B70C3}"/>
              </a:ext>
            </a:extLst>
          </p:cNvPr>
          <p:cNvGrpSpPr/>
          <p:nvPr/>
        </p:nvGrpSpPr>
        <p:grpSpPr>
          <a:xfrm>
            <a:off x="10459515" y="2935372"/>
            <a:ext cx="1486440" cy="1093320"/>
            <a:chOff x="10459515" y="2935372"/>
            <a:chExt cx="1486440" cy="10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2446DF-672E-CC1B-26AC-E2F85ACF5968}"/>
                    </a:ext>
                  </a:extLst>
                </p14:cNvPr>
                <p14:cNvContentPartPr/>
                <p14:nvPr/>
              </p14:nvContentPartPr>
              <p14:xfrm>
                <a:off x="10702155" y="2935372"/>
                <a:ext cx="165600" cy="326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2446DF-672E-CC1B-26AC-E2F85ACF59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93515" y="2926732"/>
                  <a:ext cx="183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37C4345-90AD-E31A-E729-C5F14123B507}"/>
                    </a:ext>
                  </a:extLst>
                </p14:cNvPr>
                <p14:cNvContentPartPr/>
                <p14:nvPr/>
              </p14:nvContentPartPr>
              <p14:xfrm>
                <a:off x="10875315" y="3094852"/>
                <a:ext cx="186840" cy="208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37C4345-90AD-E31A-E729-C5F14123B5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66675" y="3085852"/>
                  <a:ext cx="204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77F14A-97C1-404B-D96C-B6B5D7BA34D6}"/>
                    </a:ext>
                  </a:extLst>
                </p14:cNvPr>
                <p14:cNvContentPartPr/>
                <p14:nvPr/>
              </p14:nvContentPartPr>
              <p14:xfrm>
                <a:off x="10459515" y="3585172"/>
                <a:ext cx="205200" cy="443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77F14A-97C1-404B-D96C-B6B5D7BA34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50515" y="3576172"/>
                  <a:ext cx="2228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195516-8AA1-E9BF-6F16-378800B4452A}"/>
                    </a:ext>
                  </a:extLst>
                </p14:cNvPr>
                <p14:cNvContentPartPr/>
                <p14:nvPr/>
              </p14:nvContentPartPr>
              <p14:xfrm>
                <a:off x="10716915" y="3454132"/>
                <a:ext cx="473400" cy="541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195516-8AA1-E9BF-6F16-378800B445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08275" y="3445132"/>
                  <a:ext cx="4910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976917-CF63-9E7C-A895-0F47BF2E510F}"/>
                    </a:ext>
                  </a:extLst>
                </p14:cNvPr>
                <p14:cNvContentPartPr/>
                <p14:nvPr/>
              </p14:nvContentPartPr>
              <p14:xfrm>
                <a:off x="10975035" y="3638812"/>
                <a:ext cx="161280" cy="27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976917-CF63-9E7C-A895-0F47BF2E51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66395" y="3630172"/>
                  <a:ext cx="178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BAF923E-6579-8E71-1833-6C4B8346B050}"/>
                    </a:ext>
                  </a:extLst>
                </p14:cNvPr>
                <p14:cNvContentPartPr/>
                <p14:nvPr/>
              </p14:nvContentPartPr>
              <p14:xfrm>
                <a:off x="11288595" y="3663652"/>
                <a:ext cx="137160" cy="222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BAF923E-6579-8E71-1833-6C4B8346B0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79955" y="3654652"/>
                  <a:ext cx="154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300863-AB97-78E1-490E-CB1166767E94}"/>
                    </a:ext>
                  </a:extLst>
                </p14:cNvPr>
                <p14:cNvContentPartPr/>
                <p14:nvPr/>
              </p14:nvContentPartPr>
              <p14:xfrm>
                <a:off x="11471835" y="3345412"/>
                <a:ext cx="474120" cy="599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300863-AB97-78E1-490E-CB1166767E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63195" y="3336412"/>
                  <a:ext cx="491760" cy="61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024D77-A509-B761-8415-80D4FD5CB051}"/>
              </a:ext>
            </a:extLst>
          </p:cNvPr>
          <p:cNvGrpSpPr/>
          <p:nvPr/>
        </p:nvGrpSpPr>
        <p:grpSpPr>
          <a:xfrm>
            <a:off x="1277355" y="2200958"/>
            <a:ext cx="9861480" cy="3973680"/>
            <a:chOff x="1277355" y="2200958"/>
            <a:chExt cx="9861480" cy="39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C7E5DA-4BE2-0BFF-3E86-9A41D6BF759C}"/>
                    </a:ext>
                  </a:extLst>
                </p14:cNvPr>
                <p14:cNvContentPartPr/>
                <p14:nvPr/>
              </p14:nvContentPartPr>
              <p14:xfrm>
                <a:off x="3569835" y="2403998"/>
                <a:ext cx="430920" cy="33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C7E5DA-4BE2-0BFF-3E86-9A41D6BF75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60835" y="2395358"/>
                  <a:ext cx="448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423AE8-9D53-C505-9067-FADFD922760C}"/>
                    </a:ext>
                  </a:extLst>
                </p14:cNvPr>
                <p14:cNvContentPartPr/>
                <p14:nvPr/>
              </p14:nvContentPartPr>
              <p14:xfrm>
                <a:off x="4020195" y="2318318"/>
                <a:ext cx="418320" cy="33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423AE8-9D53-C505-9067-FADFD92276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11195" y="2309318"/>
                  <a:ext cx="435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67748C-1D8D-B902-E577-80C85A3DDD6E}"/>
                    </a:ext>
                  </a:extLst>
                </p14:cNvPr>
                <p14:cNvContentPartPr/>
                <p14:nvPr/>
              </p14:nvContentPartPr>
              <p14:xfrm>
                <a:off x="4371555" y="2346758"/>
                <a:ext cx="612720" cy="407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67748C-1D8D-B902-E577-80C85A3DDD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2915" y="2337758"/>
                  <a:ext cx="630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4494A7-BBB7-A1EC-402A-F363D5AE8AA3}"/>
                    </a:ext>
                  </a:extLst>
                </p14:cNvPr>
                <p14:cNvContentPartPr/>
                <p14:nvPr/>
              </p14:nvContentPartPr>
              <p14:xfrm>
                <a:off x="4746675" y="2545478"/>
                <a:ext cx="405720" cy="7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4494A7-BBB7-A1EC-402A-F363D5AE8A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37675" y="2536478"/>
                  <a:ext cx="423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95488-C24F-CCD3-AF82-EBD4DFB5E63A}"/>
                    </a:ext>
                  </a:extLst>
                </p14:cNvPr>
                <p14:cNvContentPartPr/>
                <p14:nvPr/>
              </p14:nvContentPartPr>
              <p14:xfrm>
                <a:off x="5260395" y="2200958"/>
                <a:ext cx="333360" cy="446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95488-C24F-CCD3-AF82-EBD4DFB5E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51755" y="2191958"/>
                  <a:ext cx="3510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647C8C-C011-E07F-2292-056FC473B222}"/>
                    </a:ext>
                  </a:extLst>
                </p14:cNvPr>
                <p14:cNvContentPartPr/>
                <p14:nvPr/>
              </p14:nvContentPartPr>
              <p14:xfrm>
                <a:off x="5599155" y="2417318"/>
                <a:ext cx="371520" cy="218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647C8C-C011-E07F-2292-056FC473B2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0515" y="2408318"/>
                  <a:ext cx="389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021BFE-307C-E551-57AB-9362709619CB}"/>
                    </a:ext>
                  </a:extLst>
                </p14:cNvPr>
                <p14:cNvContentPartPr/>
                <p14:nvPr/>
              </p14:nvContentPartPr>
              <p14:xfrm>
                <a:off x="5952315" y="2432078"/>
                <a:ext cx="218520" cy="48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021BFE-307C-E551-57AB-9362709619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43675" y="2423078"/>
                  <a:ext cx="2361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5B0A78-6443-6676-C52A-CC02B80D95BF}"/>
                    </a:ext>
                  </a:extLst>
                </p14:cNvPr>
                <p14:cNvContentPartPr/>
                <p14:nvPr/>
              </p14:nvContentPartPr>
              <p14:xfrm>
                <a:off x="6268395" y="2368358"/>
                <a:ext cx="259920" cy="412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5B0A78-6443-6676-C52A-CC02B80D95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59395" y="2359358"/>
                  <a:ext cx="2775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4CB5BC-7647-C5DD-9044-69E2F61A4085}"/>
                    </a:ext>
                  </a:extLst>
                </p14:cNvPr>
                <p14:cNvContentPartPr/>
                <p14:nvPr/>
              </p14:nvContentPartPr>
              <p14:xfrm>
                <a:off x="6589875" y="2365118"/>
                <a:ext cx="632880" cy="248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4CB5BC-7647-C5DD-9044-69E2F61A40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80875" y="2356478"/>
                  <a:ext cx="650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CE3FCC-DF43-9141-D4E1-1A669C8DF935}"/>
                    </a:ext>
                  </a:extLst>
                </p14:cNvPr>
                <p14:cNvContentPartPr/>
                <p14:nvPr/>
              </p14:nvContentPartPr>
              <p14:xfrm>
                <a:off x="7378995" y="2356118"/>
                <a:ext cx="124200" cy="25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CE3FCC-DF43-9141-D4E1-1A669C8DF9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9995" y="2347118"/>
                  <a:ext cx="141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D1D810-2CE9-1DD6-9F3E-20F6EFB3632A}"/>
                    </a:ext>
                  </a:extLst>
                </p14:cNvPr>
                <p14:cNvContentPartPr/>
                <p14:nvPr/>
              </p14:nvContentPartPr>
              <p14:xfrm>
                <a:off x="7744035" y="2258918"/>
                <a:ext cx="1886040" cy="392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D1D810-2CE9-1DD6-9F3E-20F6EFB3632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35035" y="2250278"/>
                  <a:ext cx="19036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A4135A-04EA-A60D-C08A-B09C5F4831BE}"/>
                    </a:ext>
                  </a:extLst>
                </p14:cNvPr>
                <p14:cNvContentPartPr/>
                <p14:nvPr/>
              </p14:nvContentPartPr>
              <p14:xfrm>
                <a:off x="9498315" y="2468798"/>
                <a:ext cx="181080" cy="72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A4135A-04EA-A60D-C08A-B09C5F4831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89675" y="2459798"/>
                  <a:ext cx="198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CC4D55-4AA1-C131-4DF7-A7862A081333}"/>
                    </a:ext>
                  </a:extLst>
                </p14:cNvPr>
                <p14:cNvContentPartPr/>
                <p14:nvPr/>
              </p14:nvContentPartPr>
              <p14:xfrm>
                <a:off x="5270835" y="3058838"/>
                <a:ext cx="144720" cy="245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CC4D55-4AA1-C131-4DF7-A7862A0813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61835" y="3049838"/>
                  <a:ext cx="162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836DCC-9A3E-8A4B-A6FC-02BF500D4650}"/>
                    </a:ext>
                  </a:extLst>
                </p14:cNvPr>
                <p14:cNvContentPartPr/>
                <p14:nvPr/>
              </p14:nvContentPartPr>
              <p14:xfrm>
                <a:off x="5755035" y="3111398"/>
                <a:ext cx="183600" cy="41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836DCC-9A3E-8A4B-A6FC-02BF500D46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46035" y="3102758"/>
                  <a:ext cx="2012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FF0043-C9C8-ECEF-0905-31A0B1E809FD}"/>
                    </a:ext>
                  </a:extLst>
                </p14:cNvPr>
                <p14:cNvContentPartPr/>
                <p14:nvPr/>
              </p14:nvContentPartPr>
              <p14:xfrm>
                <a:off x="6027555" y="3220118"/>
                <a:ext cx="509760" cy="27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FF0043-C9C8-ECEF-0905-31A0B1E809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8555" y="3211478"/>
                  <a:ext cx="527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52368D-72B6-5561-4B6D-86A6156C1B13}"/>
                    </a:ext>
                  </a:extLst>
                </p14:cNvPr>
                <p14:cNvContentPartPr/>
                <p14:nvPr/>
              </p14:nvContentPartPr>
              <p14:xfrm>
                <a:off x="6797595" y="2904398"/>
                <a:ext cx="53640" cy="24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52368D-72B6-5561-4B6D-86A6156C1B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88595" y="2895758"/>
                  <a:ext cx="71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5D72FE-D441-C574-CA9F-ACAF6BD51809}"/>
                    </a:ext>
                  </a:extLst>
                </p14:cNvPr>
                <p14:cNvContentPartPr/>
                <p14:nvPr/>
              </p14:nvContentPartPr>
              <p14:xfrm>
                <a:off x="1503435" y="3698918"/>
                <a:ext cx="1292400" cy="1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5D72FE-D441-C574-CA9F-ACAF6BD518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94435" y="3690278"/>
                  <a:ext cx="1310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511354-811D-4535-BCEB-25AE9D9F9760}"/>
                    </a:ext>
                  </a:extLst>
                </p14:cNvPr>
                <p14:cNvContentPartPr/>
                <p14:nvPr/>
              </p14:nvContentPartPr>
              <p14:xfrm>
                <a:off x="6040875" y="3617918"/>
                <a:ext cx="5097960" cy="11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511354-811D-4535-BCEB-25AE9D9F976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31875" y="3608918"/>
                  <a:ext cx="5115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3FE88B-3373-C7D0-05B1-4007B979F79C}"/>
                    </a:ext>
                  </a:extLst>
                </p14:cNvPr>
                <p14:cNvContentPartPr/>
                <p14:nvPr/>
              </p14:nvContentPartPr>
              <p14:xfrm>
                <a:off x="2649315" y="3751118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3FE88B-3373-C7D0-05B1-4007B979F7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40675" y="37424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80DE94-C84A-AE31-4941-4A3E1E7AAABA}"/>
                    </a:ext>
                  </a:extLst>
                </p14:cNvPr>
                <p14:cNvContentPartPr/>
                <p14:nvPr/>
              </p14:nvContentPartPr>
              <p14:xfrm>
                <a:off x="2713035" y="3673358"/>
                <a:ext cx="4833360" cy="14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80DE94-C84A-AE31-4941-4A3E1E7AAA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04395" y="3664358"/>
                  <a:ext cx="4851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522F2A-2FE3-57F6-9B44-7820C6D549C9}"/>
                    </a:ext>
                  </a:extLst>
                </p14:cNvPr>
                <p14:cNvContentPartPr/>
                <p14:nvPr/>
              </p14:nvContentPartPr>
              <p14:xfrm>
                <a:off x="3594675" y="3969638"/>
                <a:ext cx="309960" cy="806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522F2A-2FE3-57F6-9B44-7820C6D549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85675" y="3960638"/>
                  <a:ext cx="32760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8AACB6-91F2-C099-CFCC-F4DE5240B74B}"/>
                    </a:ext>
                  </a:extLst>
                </p14:cNvPr>
                <p14:cNvContentPartPr/>
                <p14:nvPr/>
              </p14:nvContentPartPr>
              <p14:xfrm>
                <a:off x="3617355" y="4127318"/>
                <a:ext cx="487080" cy="802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8AACB6-91F2-C099-CFCC-F4DE5240B7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08715" y="4118678"/>
                  <a:ext cx="50472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81A7C-2EB4-21BE-DCB4-1307F7C09CD7}"/>
                    </a:ext>
                  </a:extLst>
                </p14:cNvPr>
                <p14:cNvContentPartPr/>
                <p14:nvPr/>
              </p14:nvContentPartPr>
              <p14:xfrm>
                <a:off x="3938115" y="4341878"/>
                <a:ext cx="337680" cy="23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81A7C-2EB4-21BE-DCB4-1307F7C09C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29475" y="4333238"/>
                  <a:ext cx="355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03BC42-15A1-4596-29C5-DA268AAC17F9}"/>
                    </a:ext>
                  </a:extLst>
                </p14:cNvPr>
                <p14:cNvContentPartPr/>
                <p14:nvPr/>
              </p14:nvContentPartPr>
              <p14:xfrm>
                <a:off x="4237635" y="3908078"/>
                <a:ext cx="109080" cy="643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03BC42-15A1-4596-29C5-DA268AAC17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28995" y="3899438"/>
                  <a:ext cx="1267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FDF67DB-B051-B1E2-0903-D31846D0D25A}"/>
                    </a:ext>
                  </a:extLst>
                </p14:cNvPr>
                <p14:cNvContentPartPr/>
                <p14:nvPr/>
              </p14:nvContentPartPr>
              <p14:xfrm>
                <a:off x="4477395" y="4218398"/>
                <a:ext cx="658440" cy="340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FDF67DB-B051-B1E2-0903-D31846D0D2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68395" y="4209398"/>
                  <a:ext cx="6760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B9C6E88-E4D4-8644-8D02-21A272187E00}"/>
                    </a:ext>
                  </a:extLst>
                </p14:cNvPr>
                <p14:cNvContentPartPr/>
                <p14:nvPr/>
              </p14:nvContentPartPr>
              <p14:xfrm>
                <a:off x="5287755" y="4008878"/>
                <a:ext cx="264600" cy="527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B9C6E88-E4D4-8644-8D02-21A272187E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78755" y="4000238"/>
                  <a:ext cx="2822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F51293-9D45-0E15-F1E6-6D066FC2C7CA}"/>
                    </a:ext>
                  </a:extLst>
                </p14:cNvPr>
                <p14:cNvContentPartPr/>
                <p14:nvPr/>
              </p14:nvContentPartPr>
              <p14:xfrm>
                <a:off x="5945475" y="4038758"/>
                <a:ext cx="248400" cy="483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F51293-9D45-0E15-F1E6-6D066FC2C7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6475" y="4030118"/>
                  <a:ext cx="2660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9E65A7-D384-51CC-74D0-FAF87F27EB42}"/>
                    </a:ext>
                  </a:extLst>
                </p14:cNvPr>
                <p14:cNvContentPartPr/>
                <p14:nvPr/>
              </p14:nvContentPartPr>
              <p14:xfrm>
                <a:off x="6410595" y="4066118"/>
                <a:ext cx="549360" cy="47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9E65A7-D384-51CC-74D0-FAF87F27EB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01595" y="4057118"/>
                  <a:ext cx="5670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421895-3A26-3D47-BB3E-53570860A31E}"/>
                    </a:ext>
                  </a:extLst>
                </p14:cNvPr>
                <p14:cNvContentPartPr/>
                <p14:nvPr/>
              </p14:nvContentPartPr>
              <p14:xfrm>
                <a:off x="6764475" y="3928598"/>
                <a:ext cx="1201680" cy="556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421895-3A26-3D47-BB3E-53570860A3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55835" y="3919958"/>
                  <a:ext cx="12193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196FB0-9A12-2AE2-9D99-0F3D5D076604}"/>
                    </a:ext>
                  </a:extLst>
                </p14:cNvPr>
                <p14:cNvContentPartPr/>
                <p14:nvPr/>
              </p14:nvContentPartPr>
              <p14:xfrm>
                <a:off x="7878675" y="4022198"/>
                <a:ext cx="131040" cy="14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196FB0-9A12-2AE2-9D99-0F3D5D0766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70035" y="4013558"/>
                  <a:ext cx="148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17DB28-C4F0-8FF2-3745-34BA6FFA04FD}"/>
                    </a:ext>
                  </a:extLst>
                </p14:cNvPr>
                <p14:cNvContentPartPr/>
                <p14:nvPr/>
              </p14:nvContentPartPr>
              <p14:xfrm>
                <a:off x="8103315" y="3968558"/>
                <a:ext cx="798840" cy="66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17DB28-C4F0-8FF2-3745-34BA6FFA04F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94675" y="3959558"/>
                  <a:ext cx="81648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78958D-070E-1F69-E742-B60EB17FEB44}"/>
                    </a:ext>
                  </a:extLst>
                </p14:cNvPr>
                <p14:cNvContentPartPr/>
                <p14:nvPr/>
              </p14:nvContentPartPr>
              <p14:xfrm>
                <a:off x="1277355" y="5206238"/>
                <a:ext cx="275040" cy="343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78958D-070E-1F69-E742-B60EB17FEB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68715" y="5197598"/>
                  <a:ext cx="2926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E48575D-3BFA-DB9C-4467-1040ADFB9B87}"/>
                    </a:ext>
                  </a:extLst>
                </p14:cNvPr>
                <p14:cNvContentPartPr/>
                <p14:nvPr/>
              </p14:nvContentPartPr>
              <p14:xfrm>
                <a:off x="1694595" y="5218118"/>
                <a:ext cx="228600" cy="22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E48575D-3BFA-DB9C-4467-1040ADFB9B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85595" y="5209118"/>
                  <a:ext cx="246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339E60-D521-9E22-4F8D-5F13460DB22F}"/>
                    </a:ext>
                  </a:extLst>
                </p14:cNvPr>
                <p14:cNvContentPartPr/>
                <p14:nvPr/>
              </p14:nvContentPartPr>
              <p14:xfrm>
                <a:off x="2079075" y="5228558"/>
                <a:ext cx="324360" cy="199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339E60-D521-9E22-4F8D-5F13460DB22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70075" y="5219918"/>
                  <a:ext cx="342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5A501D-E927-B9E1-0FED-CD28D617E38E}"/>
                    </a:ext>
                  </a:extLst>
                </p14:cNvPr>
                <p14:cNvContentPartPr/>
                <p14:nvPr/>
              </p14:nvContentPartPr>
              <p14:xfrm>
                <a:off x="2495235" y="5238278"/>
                <a:ext cx="351000" cy="182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5A501D-E927-B9E1-0FED-CD28D617E3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86595" y="5229278"/>
                  <a:ext cx="368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411F88-4B09-F1F3-488E-1B30796F680B}"/>
                    </a:ext>
                  </a:extLst>
                </p14:cNvPr>
                <p14:cNvContentPartPr/>
                <p14:nvPr/>
              </p14:nvContentPartPr>
              <p14:xfrm>
                <a:off x="2813475" y="5145038"/>
                <a:ext cx="489960" cy="704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411F88-4B09-F1F3-488E-1B30796F68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04835" y="5136038"/>
                  <a:ext cx="50760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E32842-74B8-5E8B-6DE0-704FF86743AE}"/>
                    </a:ext>
                  </a:extLst>
                </p14:cNvPr>
                <p14:cNvContentPartPr/>
                <p14:nvPr/>
              </p14:nvContentPartPr>
              <p14:xfrm>
                <a:off x="3290475" y="4805918"/>
                <a:ext cx="205200" cy="1013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E32842-74B8-5E8B-6DE0-704FF86743A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81475" y="4797278"/>
                  <a:ext cx="2228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ED39E8-5CFD-51EF-0CE1-129C25963268}"/>
                    </a:ext>
                  </a:extLst>
                </p14:cNvPr>
                <p14:cNvContentPartPr/>
                <p14:nvPr/>
              </p14:nvContentPartPr>
              <p14:xfrm>
                <a:off x="3577035" y="4795838"/>
                <a:ext cx="74880" cy="37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ED39E8-5CFD-51EF-0CE1-129C259632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68395" y="4787198"/>
                  <a:ext cx="92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98A318-85B4-F077-780F-11A5F6D07DE4}"/>
                    </a:ext>
                  </a:extLst>
                </p14:cNvPr>
                <p14:cNvContentPartPr/>
                <p14:nvPr/>
              </p14:nvContentPartPr>
              <p14:xfrm>
                <a:off x="4268595" y="5165198"/>
                <a:ext cx="283320" cy="62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98A318-85B4-F077-780F-11A5F6D07D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59595" y="5156198"/>
                  <a:ext cx="3009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BAD1B50-D2E1-C205-2FAC-777AC8C44DB0}"/>
                    </a:ext>
                  </a:extLst>
                </p14:cNvPr>
                <p14:cNvContentPartPr/>
                <p14:nvPr/>
              </p14:nvContentPartPr>
              <p14:xfrm>
                <a:off x="4267875" y="5295878"/>
                <a:ext cx="119520" cy="13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BAD1B50-D2E1-C205-2FAC-777AC8C44D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58875" y="5286878"/>
                  <a:ext cx="137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CFA9955-FDA7-C647-FF9D-D5BF66CDA663}"/>
                    </a:ext>
                  </a:extLst>
                </p14:cNvPr>
                <p14:cNvContentPartPr/>
                <p14:nvPr/>
              </p14:nvContentPartPr>
              <p14:xfrm>
                <a:off x="4517715" y="5476958"/>
                <a:ext cx="113040" cy="117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CFA9955-FDA7-C647-FF9D-D5BF66CDA6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08715" y="5468318"/>
                  <a:ext cx="130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B85658A-908D-B179-F69B-41BA4D5B5229}"/>
                    </a:ext>
                  </a:extLst>
                </p14:cNvPr>
                <p14:cNvContentPartPr/>
                <p14:nvPr/>
              </p14:nvContentPartPr>
              <p14:xfrm>
                <a:off x="5169675" y="4638518"/>
                <a:ext cx="180000" cy="459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B85658A-908D-B179-F69B-41BA4D5B52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61035" y="4629878"/>
                  <a:ext cx="1976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8DE635-D7C5-DB39-1882-2E839176D63E}"/>
                    </a:ext>
                  </a:extLst>
                </p14:cNvPr>
                <p14:cNvContentPartPr/>
                <p14:nvPr/>
              </p14:nvContentPartPr>
              <p14:xfrm>
                <a:off x="3955395" y="5415758"/>
                <a:ext cx="2103840" cy="73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8DE635-D7C5-DB39-1882-2E839176D6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46395" y="5407118"/>
                  <a:ext cx="212148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A3E2A3-DB12-4205-4D39-38696AD1C863}"/>
                    </a:ext>
                  </a:extLst>
                </p14:cNvPr>
                <p14:cNvContentPartPr/>
                <p14:nvPr/>
              </p14:nvContentPartPr>
              <p14:xfrm>
                <a:off x="3826155" y="5481278"/>
                <a:ext cx="306360" cy="348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A3E2A3-DB12-4205-4D39-38696AD1C8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17515" y="5472638"/>
                  <a:ext cx="3240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F36BC9-0022-DE63-E1A4-0424022F258E}"/>
                    </a:ext>
                  </a:extLst>
                </p14:cNvPr>
                <p14:cNvContentPartPr/>
                <p14:nvPr/>
              </p14:nvContentPartPr>
              <p14:xfrm>
                <a:off x="5952675" y="5796998"/>
                <a:ext cx="296640" cy="277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F36BC9-0022-DE63-E1A4-0424022F25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43675" y="5788358"/>
                  <a:ext cx="314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1F113D-A68F-092A-3C32-014E206BC7C6}"/>
                    </a:ext>
                  </a:extLst>
                </p14:cNvPr>
                <p14:cNvContentPartPr/>
                <p14:nvPr/>
              </p14:nvContentPartPr>
              <p14:xfrm>
                <a:off x="6294675" y="5719958"/>
                <a:ext cx="50400" cy="454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1F113D-A68F-092A-3C32-014E206BC7C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85675" y="5711318"/>
                  <a:ext cx="68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B09350-F993-08C1-80E6-30658AB14394}"/>
                    </a:ext>
                  </a:extLst>
                </p14:cNvPr>
                <p14:cNvContentPartPr/>
                <p14:nvPr/>
              </p14:nvContentPartPr>
              <p14:xfrm>
                <a:off x="6204675" y="5782238"/>
                <a:ext cx="260640" cy="186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B09350-F993-08C1-80E6-30658AB143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96035" y="5773238"/>
                  <a:ext cx="278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2EA8F0-4F2C-5ED3-E9F0-4E48FF2C1846}"/>
                    </a:ext>
                  </a:extLst>
                </p14:cNvPr>
                <p14:cNvContentPartPr/>
                <p14:nvPr/>
              </p14:nvContentPartPr>
              <p14:xfrm>
                <a:off x="6491955" y="5650838"/>
                <a:ext cx="500760" cy="37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2EA8F0-4F2C-5ED3-E9F0-4E48FF2C18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82955" y="5641838"/>
                  <a:ext cx="518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065A8E2-A451-053D-7F09-1B3244EA4492}"/>
                    </a:ext>
                  </a:extLst>
                </p14:cNvPr>
                <p14:cNvContentPartPr/>
                <p14:nvPr/>
              </p14:nvContentPartPr>
              <p14:xfrm>
                <a:off x="7134195" y="5610158"/>
                <a:ext cx="510120" cy="404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065A8E2-A451-053D-7F09-1B3244EA44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25555" y="5601158"/>
                  <a:ext cx="5277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4D13F4-09D0-6EE2-B0BE-0CBBE6506589}"/>
                    </a:ext>
                  </a:extLst>
                </p14:cNvPr>
                <p14:cNvContentPartPr/>
                <p14:nvPr/>
              </p14:nvContentPartPr>
              <p14:xfrm>
                <a:off x="4660995" y="5202652"/>
                <a:ext cx="332280" cy="455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4D13F4-09D0-6EE2-B0BE-0CBBE65065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52355" y="5193652"/>
                  <a:ext cx="349920" cy="47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323601C0-436E-BA3E-19D5-5130C9B5CF7D}"/>
              </a:ext>
            </a:extLst>
          </p:cNvPr>
          <p:cNvSpPr txBox="1"/>
          <p:nvPr/>
        </p:nvSpPr>
        <p:spPr>
          <a:xfrm>
            <a:off x="6294675" y="5029347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skip white space first, use an explicit space</a:t>
            </a:r>
          </a:p>
          <a:p>
            <a:r>
              <a:rPr lang="en-US" dirty="0"/>
              <a:t>              in the format.</a:t>
            </a:r>
            <a:endParaRPr lang="en-IN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D29E87E-AD8B-EC04-2230-F04253F33EA5}"/>
              </a:ext>
            </a:extLst>
          </p:cNvPr>
          <p:cNvGrpSpPr/>
          <p:nvPr/>
        </p:nvGrpSpPr>
        <p:grpSpPr>
          <a:xfrm>
            <a:off x="9064515" y="5496670"/>
            <a:ext cx="2179440" cy="429120"/>
            <a:chOff x="9064515" y="5496670"/>
            <a:chExt cx="217944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EBAB373-27AF-74DC-1A3D-BC68B6FC3AF1}"/>
                    </a:ext>
                  </a:extLst>
                </p14:cNvPr>
                <p14:cNvContentPartPr/>
                <p14:nvPr/>
              </p14:nvContentPartPr>
              <p14:xfrm>
                <a:off x="9064515" y="5594950"/>
                <a:ext cx="279000" cy="12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EBAB373-27AF-74DC-1A3D-BC68B6FC3A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55515" y="5585950"/>
                  <a:ext cx="296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9AA6DF4-23A3-3F3D-F4D9-02266400C55B}"/>
                    </a:ext>
                  </a:extLst>
                </p14:cNvPr>
                <p14:cNvContentPartPr/>
                <p14:nvPr/>
              </p14:nvContentPartPr>
              <p14:xfrm>
                <a:off x="9485715" y="5589550"/>
                <a:ext cx="30240" cy="9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9AA6DF4-23A3-3F3D-F4D9-02266400C55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76715" y="5580550"/>
                  <a:ext cx="47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97DC94E-6485-F30E-10DF-A684C60DBF42}"/>
                    </a:ext>
                  </a:extLst>
                </p14:cNvPr>
                <p14:cNvContentPartPr/>
                <p14:nvPr/>
              </p14:nvContentPartPr>
              <p14:xfrm>
                <a:off x="9322635" y="5626990"/>
                <a:ext cx="120960" cy="64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97DC94E-6485-F30E-10DF-A684C60DBF4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13995" y="5618350"/>
                  <a:ext cx="138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E7831C2-B74C-E458-90E2-2BDF43173BB1}"/>
                    </a:ext>
                  </a:extLst>
                </p14:cNvPr>
                <p14:cNvContentPartPr/>
                <p14:nvPr/>
              </p14:nvContentPartPr>
              <p14:xfrm>
                <a:off x="9532155" y="5586310"/>
                <a:ext cx="38880" cy="104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E7831C2-B74C-E458-90E2-2BDF43173B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23515" y="5577310"/>
                  <a:ext cx="56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A4EA09B-5A8F-636F-851B-5F9839B721E4}"/>
                    </a:ext>
                  </a:extLst>
                </p14:cNvPr>
                <p14:cNvContentPartPr/>
                <p14:nvPr/>
              </p14:nvContentPartPr>
              <p14:xfrm>
                <a:off x="9469875" y="5587750"/>
                <a:ext cx="154800" cy="129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A4EA09B-5A8F-636F-851B-5F9839B721E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61235" y="5579110"/>
                  <a:ext cx="172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5D9A5F7-17BF-9AEC-19F7-F438C862921B}"/>
                    </a:ext>
                  </a:extLst>
                </p14:cNvPr>
                <p14:cNvContentPartPr/>
                <p14:nvPr/>
              </p14:nvContentPartPr>
              <p14:xfrm>
                <a:off x="9658515" y="5615110"/>
                <a:ext cx="231120" cy="92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5D9A5F7-17BF-9AEC-19F7-F438C86292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49875" y="5606110"/>
                  <a:ext cx="248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B3EFD2-855E-AD1B-9D69-DABA8153D01D}"/>
                    </a:ext>
                  </a:extLst>
                </p14:cNvPr>
                <p14:cNvContentPartPr/>
                <p14:nvPr/>
              </p14:nvContentPartPr>
              <p14:xfrm>
                <a:off x="10014555" y="5582710"/>
                <a:ext cx="187560" cy="152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B3EFD2-855E-AD1B-9D69-DABA8153D0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05915" y="5573710"/>
                  <a:ext cx="205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B7B5A7-F2D6-6C5E-E4FA-B2968D845F49}"/>
                    </a:ext>
                  </a:extLst>
                </p14:cNvPr>
                <p14:cNvContentPartPr/>
                <p14:nvPr/>
              </p14:nvContentPartPr>
              <p14:xfrm>
                <a:off x="10428555" y="5545630"/>
                <a:ext cx="130680" cy="163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B7B5A7-F2D6-6C5E-E4FA-B2968D845F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19555" y="5536630"/>
                  <a:ext cx="148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8FE8A00-DF6E-F78C-9AEA-BF150B9F0478}"/>
                    </a:ext>
                  </a:extLst>
                </p14:cNvPr>
                <p14:cNvContentPartPr/>
                <p14:nvPr/>
              </p14:nvContentPartPr>
              <p14:xfrm>
                <a:off x="10613235" y="5582350"/>
                <a:ext cx="70200" cy="105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8FE8A00-DF6E-F78C-9AEA-BF150B9F04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04595" y="5573350"/>
                  <a:ext cx="87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6FB0400-8F82-8AA2-4202-E1253DD1CE53}"/>
                    </a:ext>
                  </a:extLst>
                </p14:cNvPr>
                <p14:cNvContentPartPr/>
                <p14:nvPr/>
              </p14:nvContentPartPr>
              <p14:xfrm>
                <a:off x="10710075" y="5563990"/>
                <a:ext cx="131040" cy="90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6FB0400-8F82-8AA2-4202-E1253DD1CE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01075" y="5555350"/>
                  <a:ext cx="148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B194D7-924F-6AE1-9949-8E1DE23385D6}"/>
                    </a:ext>
                  </a:extLst>
                </p14:cNvPr>
                <p14:cNvContentPartPr/>
                <p14:nvPr/>
              </p14:nvContentPartPr>
              <p14:xfrm>
                <a:off x="10871715" y="5561110"/>
                <a:ext cx="150480" cy="8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B194D7-924F-6AE1-9949-8E1DE23385D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62715" y="5552110"/>
                  <a:ext cx="168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4D4AAB-D3CA-0DAF-2E47-18F94EFC8A89}"/>
                    </a:ext>
                  </a:extLst>
                </p14:cNvPr>
                <p14:cNvContentPartPr/>
                <p14:nvPr/>
              </p14:nvContentPartPr>
              <p14:xfrm>
                <a:off x="11063595" y="5496670"/>
                <a:ext cx="94680" cy="429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4D4AAB-D3CA-0DAF-2E47-18F94EFC8A8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54595" y="5487670"/>
                  <a:ext cx="1123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C520C3A-7323-0589-5027-1AF747DE9326}"/>
                    </a:ext>
                  </a:extLst>
                </p14:cNvPr>
                <p14:cNvContentPartPr/>
                <p14:nvPr/>
              </p14:nvContentPartPr>
              <p14:xfrm>
                <a:off x="11018955" y="5647150"/>
                <a:ext cx="225000" cy="53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C520C3A-7323-0589-5027-1AF747DE932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10315" y="5638150"/>
                  <a:ext cx="242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1B4550C-D00A-F159-EFAA-76454A01F4BB}"/>
                    </a:ext>
                  </a:extLst>
                </p14:cNvPr>
                <p14:cNvContentPartPr/>
                <p14:nvPr/>
              </p14:nvContentPartPr>
              <p14:xfrm>
                <a:off x="10627995" y="5626270"/>
                <a:ext cx="39960" cy="125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1B4550C-D00A-F159-EFAA-76454A01F4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18995" y="5617270"/>
                  <a:ext cx="576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A4E01C-CC58-0055-A3E9-3B2D8F35CEBB}"/>
              </a:ext>
            </a:extLst>
          </p:cNvPr>
          <p:cNvGrpSpPr/>
          <p:nvPr/>
        </p:nvGrpSpPr>
        <p:grpSpPr>
          <a:xfrm>
            <a:off x="11344035" y="1137430"/>
            <a:ext cx="799560" cy="984600"/>
            <a:chOff x="11344035" y="1137430"/>
            <a:chExt cx="799560" cy="9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3C9F4A-8658-C59B-E1FB-94828B407DB0}"/>
                    </a:ext>
                  </a:extLst>
                </p14:cNvPr>
                <p14:cNvContentPartPr/>
                <p14:nvPr/>
              </p14:nvContentPartPr>
              <p14:xfrm>
                <a:off x="11731035" y="1566550"/>
                <a:ext cx="157320" cy="555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3C9F4A-8658-C59B-E1FB-94828B407DB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722035" y="1557550"/>
                  <a:ext cx="1749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0AFDEB6-19F4-E18B-DD66-B6EFADC4C692}"/>
                    </a:ext>
                  </a:extLst>
                </p14:cNvPr>
                <p14:cNvContentPartPr/>
                <p14:nvPr/>
              </p14:nvContentPartPr>
              <p14:xfrm>
                <a:off x="11344035" y="1353070"/>
                <a:ext cx="151920" cy="244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0AFDEB6-19F4-E18B-DD66-B6EFADC4C69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35035" y="1344430"/>
                  <a:ext cx="169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878434-7B09-A266-4F55-BB958D21CCF9}"/>
                    </a:ext>
                  </a:extLst>
                </p14:cNvPr>
                <p14:cNvContentPartPr/>
                <p14:nvPr/>
              </p14:nvContentPartPr>
              <p14:xfrm>
                <a:off x="11582355" y="1319590"/>
                <a:ext cx="185400" cy="253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878434-7B09-A266-4F55-BB958D21CC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73355" y="1310950"/>
                  <a:ext cx="203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195F52F-1C43-45B4-8E29-01841A4D63C8}"/>
                    </a:ext>
                  </a:extLst>
                </p14:cNvPr>
                <p14:cNvContentPartPr/>
                <p14:nvPr/>
              </p14:nvContentPartPr>
              <p14:xfrm>
                <a:off x="11722395" y="1137430"/>
                <a:ext cx="296280" cy="295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195F52F-1C43-45B4-8E29-01841A4D63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13395" y="1128790"/>
                  <a:ext cx="313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77F9D38-129E-AD09-9E06-550234D1B199}"/>
                    </a:ext>
                  </a:extLst>
                </p14:cNvPr>
                <p14:cNvContentPartPr/>
                <p14:nvPr/>
              </p14:nvContentPartPr>
              <p14:xfrm>
                <a:off x="12053235" y="1195390"/>
                <a:ext cx="90360" cy="236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77F9D38-129E-AD09-9E06-550234D1B19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044235" y="1186390"/>
                  <a:ext cx="10800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6B1B260-B7F4-47EA-022E-82B50124A5A8}"/>
                  </a:ext>
                </a:extLst>
              </p14:cNvPr>
              <p14:cNvContentPartPr/>
              <p14:nvPr/>
            </p14:nvContentPartPr>
            <p14:xfrm>
              <a:off x="11734275" y="4017070"/>
              <a:ext cx="236880" cy="33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6B1B260-B7F4-47EA-022E-82B50124A5A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725635" y="4008430"/>
                <a:ext cx="25452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A56B9C3-C3C0-0F8A-35C8-F61F595DB288}"/>
              </a:ext>
            </a:extLst>
          </p:cNvPr>
          <p:cNvGrpSpPr/>
          <p:nvPr/>
        </p:nvGrpSpPr>
        <p:grpSpPr>
          <a:xfrm>
            <a:off x="10892595" y="4202470"/>
            <a:ext cx="1235520" cy="658800"/>
            <a:chOff x="10892595" y="4202470"/>
            <a:chExt cx="123552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F3336AE-4BE9-96B0-8157-21616002A528}"/>
                    </a:ext>
                  </a:extLst>
                </p14:cNvPr>
                <p14:cNvContentPartPr/>
                <p14:nvPr/>
              </p14:nvContentPartPr>
              <p14:xfrm>
                <a:off x="11044155" y="4310110"/>
                <a:ext cx="48600" cy="206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F3336AE-4BE9-96B0-8157-21616002A52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35515" y="4301110"/>
                  <a:ext cx="66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DEEC070-1847-699C-7A76-263BCE957D65}"/>
                    </a:ext>
                  </a:extLst>
                </p14:cNvPr>
                <p14:cNvContentPartPr/>
                <p14:nvPr/>
              </p14:nvContentPartPr>
              <p14:xfrm>
                <a:off x="11106435" y="4255750"/>
                <a:ext cx="360" cy="4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DEEC070-1847-699C-7A76-263BCE957D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97795" y="424675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AA862D9-C735-7609-E539-38FC9ED8DD2F}"/>
                    </a:ext>
                  </a:extLst>
                </p14:cNvPr>
                <p14:cNvContentPartPr/>
                <p14:nvPr/>
              </p14:nvContentPartPr>
              <p14:xfrm>
                <a:off x="10892595" y="4284190"/>
                <a:ext cx="302040" cy="220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AA862D9-C735-7609-E539-38FC9ED8DD2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83595" y="4275190"/>
                  <a:ext cx="319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BA2B9D-E742-0C0D-3A97-AF9AE0E2A0B5}"/>
                    </a:ext>
                  </a:extLst>
                </p14:cNvPr>
                <p14:cNvContentPartPr/>
                <p14:nvPr/>
              </p14:nvContentPartPr>
              <p14:xfrm>
                <a:off x="11232435" y="4376710"/>
                <a:ext cx="162720" cy="141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BA2B9D-E742-0C0D-3A97-AF9AE0E2A0B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23435" y="4368070"/>
                  <a:ext cx="180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B1C6EAF-B03A-6AE5-5911-8A56CEF71521}"/>
                    </a:ext>
                  </a:extLst>
                </p14:cNvPr>
                <p14:cNvContentPartPr/>
                <p14:nvPr/>
              </p14:nvContentPartPr>
              <p14:xfrm>
                <a:off x="11357355" y="4364470"/>
                <a:ext cx="208440" cy="136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B1C6EAF-B03A-6AE5-5911-8A56CEF7152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348355" y="4355470"/>
                  <a:ext cx="226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B1894D-07A6-6990-BBC0-39D058B1C9FE}"/>
                    </a:ext>
                  </a:extLst>
                </p14:cNvPr>
                <p14:cNvContentPartPr/>
                <p14:nvPr/>
              </p14:nvContentPartPr>
              <p14:xfrm>
                <a:off x="11665875" y="4202470"/>
                <a:ext cx="9360" cy="165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B1894D-07A6-6990-BBC0-39D058B1C9F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57235" y="4193470"/>
                  <a:ext cx="27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B37DD2-3AD7-F230-A91A-BE90AB03C9D7}"/>
                    </a:ext>
                  </a:extLst>
                </p14:cNvPr>
                <p14:cNvContentPartPr/>
                <p14:nvPr/>
              </p14:nvContentPartPr>
              <p14:xfrm>
                <a:off x="11801235" y="4231990"/>
                <a:ext cx="50760" cy="272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B37DD2-3AD7-F230-A91A-BE90AB03C9D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792235" y="4222990"/>
                  <a:ext cx="68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A623828-6AA2-B199-7740-028395C917DE}"/>
                    </a:ext>
                  </a:extLst>
                </p14:cNvPr>
                <p14:cNvContentPartPr/>
                <p14:nvPr/>
              </p14:nvContentPartPr>
              <p14:xfrm>
                <a:off x="11776395" y="4362310"/>
                <a:ext cx="177480" cy="33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A623828-6AA2-B199-7740-028395C917D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767395" y="4353670"/>
                  <a:ext cx="195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6453E39-3F1F-5142-989E-010AC20DDBD3}"/>
                    </a:ext>
                  </a:extLst>
                </p14:cNvPr>
                <p14:cNvContentPartPr/>
                <p14:nvPr/>
              </p14:nvContentPartPr>
              <p14:xfrm>
                <a:off x="11413875" y="4606390"/>
                <a:ext cx="161280" cy="249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6453E39-3F1F-5142-989E-010AC20DDBD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05235" y="4597390"/>
                  <a:ext cx="178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2100258-0419-BC31-E563-978D35312665}"/>
                    </a:ext>
                  </a:extLst>
                </p14:cNvPr>
                <p14:cNvContentPartPr/>
                <p14:nvPr/>
              </p14:nvContentPartPr>
              <p14:xfrm>
                <a:off x="11632755" y="4670110"/>
                <a:ext cx="138240" cy="174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2100258-0419-BC31-E563-978D353126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623755" y="4661470"/>
                  <a:ext cx="155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AB886A7-E335-67AE-1B36-3B4CF912D679}"/>
                    </a:ext>
                  </a:extLst>
                </p14:cNvPr>
                <p14:cNvContentPartPr/>
                <p14:nvPr/>
              </p14:nvContentPartPr>
              <p14:xfrm>
                <a:off x="11770635" y="4479310"/>
                <a:ext cx="222840" cy="381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AB886A7-E335-67AE-1B36-3B4CF912D67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761635" y="4470310"/>
                  <a:ext cx="2404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428DE29-DD21-2FF2-4F69-E50D1038EADF}"/>
                    </a:ext>
                  </a:extLst>
                </p14:cNvPr>
                <p14:cNvContentPartPr/>
                <p14:nvPr/>
              </p14:nvContentPartPr>
              <p14:xfrm>
                <a:off x="12028035" y="4507030"/>
                <a:ext cx="100080" cy="349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428DE29-DD21-2FF2-4F69-E50D1038EAD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019035" y="4498390"/>
                  <a:ext cx="117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7A633C3-FEEB-DB39-5176-53E42783B1A5}"/>
                    </a:ext>
                  </a:extLst>
                </p14:cNvPr>
                <p14:cNvContentPartPr/>
                <p14:nvPr/>
              </p14:nvContentPartPr>
              <p14:xfrm>
                <a:off x="12061515" y="4586950"/>
                <a:ext cx="24840" cy="6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7A633C3-FEEB-DB39-5176-53E42783B1A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052875" y="4577950"/>
                  <a:ext cx="42480" cy="2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D81D5AC-3185-72D4-AC33-1616114A2CAF}"/>
                  </a:ext>
                </a:extLst>
              </p14:cNvPr>
              <p14:cNvContentPartPr/>
              <p14:nvPr/>
            </p14:nvContentPartPr>
            <p14:xfrm>
              <a:off x="2702955" y="3660038"/>
              <a:ext cx="49320" cy="7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D81D5AC-3185-72D4-AC33-1616114A2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4315" y="3651038"/>
                <a:ext cx="6696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7A0CB73-824F-C95A-5FA3-A94033091A7F}"/>
              </a:ext>
            </a:extLst>
          </p:cNvPr>
          <p:cNvGrpSpPr/>
          <p:nvPr/>
        </p:nvGrpSpPr>
        <p:grpSpPr>
          <a:xfrm>
            <a:off x="677595" y="1051478"/>
            <a:ext cx="11489040" cy="5020200"/>
            <a:chOff x="677595" y="1051478"/>
            <a:chExt cx="11489040" cy="50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9C4AF46-021D-19DC-8F30-B874A709C1FB}"/>
                    </a:ext>
                  </a:extLst>
                </p14:cNvPr>
                <p14:cNvContentPartPr/>
                <p14:nvPr/>
              </p14:nvContentPartPr>
              <p14:xfrm>
                <a:off x="2070795" y="1464038"/>
                <a:ext cx="364320" cy="183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9C4AF46-021D-19DC-8F30-B874A709C1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1795" y="1455038"/>
                  <a:ext cx="381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B716AF-21F4-614F-622B-B01ECB34B0C8}"/>
                    </a:ext>
                  </a:extLst>
                </p14:cNvPr>
                <p14:cNvContentPartPr/>
                <p14:nvPr/>
              </p14:nvContentPartPr>
              <p14:xfrm>
                <a:off x="2355915" y="1467278"/>
                <a:ext cx="338040" cy="186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B716AF-21F4-614F-622B-B01ECB34B0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6915" y="1458278"/>
                  <a:ext cx="355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EC49EA-662F-B3D5-70A4-91C857789921}"/>
                    </a:ext>
                  </a:extLst>
                </p14:cNvPr>
                <p14:cNvContentPartPr/>
                <p14:nvPr/>
              </p14:nvContentPartPr>
              <p14:xfrm>
                <a:off x="2864235" y="1430198"/>
                <a:ext cx="345600" cy="183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EC49EA-662F-B3D5-70A4-91C8577899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5595" y="1421558"/>
                  <a:ext cx="363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5BACCA-FA85-755A-EE09-7FC9C5FFA0A0}"/>
                    </a:ext>
                  </a:extLst>
                </p14:cNvPr>
                <p14:cNvContentPartPr/>
                <p14:nvPr/>
              </p14:nvContentPartPr>
              <p14:xfrm>
                <a:off x="3276435" y="1234358"/>
                <a:ext cx="579600" cy="58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5BACCA-FA85-755A-EE09-7FC9C5FFA0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67795" y="1225358"/>
                  <a:ext cx="5972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01FC9E-12E3-0C12-24E7-78C70F8FCB41}"/>
                    </a:ext>
                  </a:extLst>
                </p14:cNvPr>
                <p14:cNvContentPartPr/>
                <p14:nvPr/>
              </p14:nvContentPartPr>
              <p14:xfrm>
                <a:off x="3624555" y="1208798"/>
                <a:ext cx="585720" cy="57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01FC9E-12E3-0C12-24E7-78C70F8FC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5555" y="1200158"/>
                  <a:ext cx="6033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7B54B8-EBE6-37E4-3F6C-A17212A10996}"/>
                    </a:ext>
                  </a:extLst>
                </p14:cNvPr>
                <p14:cNvContentPartPr/>
                <p14:nvPr/>
              </p14:nvContentPartPr>
              <p14:xfrm>
                <a:off x="4292355" y="1051478"/>
                <a:ext cx="148680" cy="27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7B54B8-EBE6-37E4-3F6C-A17212A109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83715" y="1042838"/>
                  <a:ext cx="166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94318F-80C0-CE82-8F64-5502F1383967}"/>
                    </a:ext>
                  </a:extLst>
                </p14:cNvPr>
                <p14:cNvContentPartPr/>
                <p14:nvPr/>
              </p14:nvContentPartPr>
              <p14:xfrm>
                <a:off x="4527795" y="1636838"/>
                <a:ext cx="801360" cy="6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94318F-80C0-CE82-8F64-5502F13839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18795" y="1628198"/>
                  <a:ext cx="819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F36FE3-67B0-6CCE-64CF-217A89A3641C}"/>
                    </a:ext>
                  </a:extLst>
                </p14:cNvPr>
                <p14:cNvContentPartPr/>
                <p14:nvPr/>
              </p14:nvContentPartPr>
              <p14:xfrm>
                <a:off x="5662515" y="1142918"/>
                <a:ext cx="127440" cy="177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F36FE3-67B0-6CCE-64CF-217A89A364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53875" y="1133918"/>
                  <a:ext cx="145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96AF29-427E-098A-7FA1-4D87515B2303}"/>
                    </a:ext>
                  </a:extLst>
                </p14:cNvPr>
                <p14:cNvContentPartPr/>
                <p14:nvPr/>
              </p14:nvContentPartPr>
              <p14:xfrm>
                <a:off x="6059595" y="1672118"/>
                <a:ext cx="1951200" cy="88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96AF29-427E-098A-7FA1-4D87515B23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0595" y="1663118"/>
                  <a:ext cx="1968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94873-BF69-EF22-A47F-092302509218}"/>
                    </a:ext>
                  </a:extLst>
                </p14:cNvPr>
                <p14:cNvContentPartPr/>
                <p14:nvPr/>
              </p14:nvContentPartPr>
              <p14:xfrm>
                <a:off x="7869675" y="1132838"/>
                <a:ext cx="595080" cy="891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94873-BF69-EF22-A47F-0923025092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1035" y="1123838"/>
                  <a:ext cx="61272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38F6FE-ECFE-B45A-F2FC-FF094CFAD46F}"/>
                    </a:ext>
                  </a:extLst>
                </p14:cNvPr>
                <p14:cNvContentPartPr/>
                <p14:nvPr/>
              </p14:nvContentPartPr>
              <p14:xfrm>
                <a:off x="2168715" y="2005118"/>
                <a:ext cx="238680" cy="74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38F6FE-ECFE-B45A-F2FC-FF094CFAD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60075" y="1996478"/>
                  <a:ext cx="25632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E6FC17-BA2B-50A0-69AB-2D26A9930DB3}"/>
                    </a:ext>
                  </a:extLst>
                </p14:cNvPr>
                <p14:cNvContentPartPr/>
                <p14:nvPr/>
              </p14:nvContentPartPr>
              <p14:xfrm>
                <a:off x="2032275" y="2076758"/>
                <a:ext cx="549000" cy="77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E6FC17-BA2B-50A0-69AB-2D26A9930D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3635" y="2068118"/>
                  <a:ext cx="56664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582018-5FDD-B318-75DD-F5B764DF8AEF}"/>
                    </a:ext>
                  </a:extLst>
                </p14:cNvPr>
                <p14:cNvContentPartPr/>
                <p14:nvPr/>
              </p14:nvContentPartPr>
              <p14:xfrm>
                <a:off x="2380035" y="2006558"/>
                <a:ext cx="449640" cy="57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582018-5FDD-B318-75DD-F5B764DF8A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1395" y="1997918"/>
                  <a:ext cx="4672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370623-2DF3-A7BC-829B-887A67DC7FC1}"/>
                    </a:ext>
                  </a:extLst>
                </p14:cNvPr>
                <p14:cNvContentPartPr/>
                <p14:nvPr/>
              </p14:nvContentPartPr>
              <p14:xfrm>
                <a:off x="2979795" y="2361878"/>
                <a:ext cx="321120" cy="12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370623-2DF3-A7BC-829B-887A67DC7F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70795" y="2353238"/>
                  <a:ext cx="338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EB063E-5712-4A1E-90F0-8FE31E088210}"/>
                    </a:ext>
                  </a:extLst>
                </p14:cNvPr>
                <p14:cNvContentPartPr/>
                <p14:nvPr/>
              </p14:nvContentPartPr>
              <p14:xfrm>
                <a:off x="3502875" y="2376638"/>
                <a:ext cx="229680" cy="18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EB063E-5712-4A1E-90F0-8FE31E0882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4235" y="2367998"/>
                  <a:ext cx="247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009509-CCA5-6AF7-F0F6-8BB5C3FE5AD4}"/>
                    </a:ext>
                  </a:extLst>
                </p14:cNvPr>
                <p14:cNvContentPartPr/>
                <p14:nvPr/>
              </p14:nvContentPartPr>
              <p14:xfrm>
                <a:off x="3836235" y="2150558"/>
                <a:ext cx="876960" cy="44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009509-CCA5-6AF7-F0F6-8BB5C3FE5A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27235" y="2141918"/>
                  <a:ext cx="8946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69E081-7942-5D26-85B5-FDAEDA613062}"/>
                    </a:ext>
                  </a:extLst>
                </p14:cNvPr>
                <p14:cNvContentPartPr/>
                <p14:nvPr/>
              </p14:nvContentPartPr>
              <p14:xfrm>
                <a:off x="5010555" y="2321918"/>
                <a:ext cx="207000" cy="30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69E081-7942-5D26-85B5-FDAEDA6130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01915" y="2312918"/>
                  <a:ext cx="224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F59CBD-416A-53B4-B362-0001EFCADA24}"/>
                    </a:ext>
                  </a:extLst>
                </p14:cNvPr>
                <p14:cNvContentPartPr/>
                <p14:nvPr/>
              </p14:nvContentPartPr>
              <p14:xfrm>
                <a:off x="5328435" y="2200958"/>
                <a:ext cx="109440" cy="355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F59CBD-416A-53B4-B362-0001EFCADA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9795" y="2191958"/>
                  <a:ext cx="1270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076AF2-F7DD-C470-02B0-185CD3B717C0}"/>
                    </a:ext>
                  </a:extLst>
                </p14:cNvPr>
                <p14:cNvContentPartPr/>
                <p14:nvPr/>
              </p14:nvContentPartPr>
              <p14:xfrm>
                <a:off x="5257515" y="2136518"/>
                <a:ext cx="922680" cy="41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076AF2-F7DD-C470-02B0-185CD3B717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8515" y="2127518"/>
                  <a:ext cx="9403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D52584-EC9B-0E2C-58E5-44CD61B2E105}"/>
                    </a:ext>
                  </a:extLst>
                </p14:cNvPr>
                <p14:cNvContentPartPr/>
                <p14:nvPr/>
              </p14:nvContentPartPr>
              <p14:xfrm>
                <a:off x="6207915" y="2123918"/>
                <a:ext cx="88920" cy="165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D52584-EC9B-0E2C-58E5-44CD61B2E1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99275" y="2115278"/>
                  <a:ext cx="106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185EE9-C324-B459-C9A7-2BE5CEC6DD7A}"/>
                    </a:ext>
                  </a:extLst>
                </p14:cNvPr>
                <p14:cNvContentPartPr/>
                <p14:nvPr/>
              </p14:nvContentPartPr>
              <p14:xfrm>
                <a:off x="6392595" y="2275118"/>
                <a:ext cx="628920" cy="35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185EE9-C324-B459-C9A7-2BE5CEC6DD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3595" y="2266118"/>
                  <a:ext cx="6465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3B61E3-7331-AFE6-2E85-3868FB9C8FE3}"/>
                    </a:ext>
                  </a:extLst>
                </p14:cNvPr>
                <p14:cNvContentPartPr/>
                <p14:nvPr/>
              </p14:nvContentPartPr>
              <p14:xfrm>
                <a:off x="7058235" y="2244158"/>
                <a:ext cx="343800" cy="630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3B61E3-7331-AFE6-2E85-3868FB9C8F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49235" y="2235158"/>
                  <a:ext cx="3614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09424A-6534-40B3-0D27-3CE3432033F9}"/>
                    </a:ext>
                  </a:extLst>
                </p14:cNvPr>
                <p14:cNvContentPartPr/>
                <p14:nvPr/>
              </p14:nvContentPartPr>
              <p14:xfrm>
                <a:off x="2120115" y="3008078"/>
                <a:ext cx="213480" cy="31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09424A-6534-40B3-0D27-3CE3432033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11115" y="2999438"/>
                  <a:ext cx="231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0015A1-6149-8793-F8A5-C3B2A4123C06}"/>
                    </a:ext>
                  </a:extLst>
                </p14:cNvPr>
                <p14:cNvContentPartPr/>
                <p14:nvPr/>
              </p14:nvContentPartPr>
              <p14:xfrm>
                <a:off x="2387595" y="3038318"/>
                <a:ext cx="297360" cy="217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0015A1-6149-8793-F8A5-C3B2A4123C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8955" y="3029678"/>
                  <a:ext cx="315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06AD73-36EC-1CE6-8F20-2B8AC2397611}"/>
                    </a:ext>
                  </a:extLst>
                </p14:cNvPr>
                <p14:cNvContentPartPr/>
                <p14:nvPr/>
              </p14:nvContentPartPr>
              <p14:xfrm>
                <a:off x="2736075" y="3051998"/>
                <a:ext cx="359640" cy="21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06AD73-36EC-1CE6-8F20-2B8AC23976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27075" y="3043358"/>
                  <a:ext cx="377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CA7552-38AA-865E-FDEB-DDEB8ACC3DD5}"/>
                    </a:ext>
                  </a:extLst>
                </p14:cNvPr>
                <p14:cNvContentPartPr/>
                <p14:nvPr/>
              </p14:nvContentPartPr>
              <p14:xfrm>
                <a:off x="3136395" y="3035438"/>
                <a:ext cx="630000" cy="537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CA7552-38AA-865E-FDEB-DDEB8ACC3D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27395" y="3026798"/>
                  <a:ext cx="6476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1E0051-D7D6-236F-8B40-AC04D1274F13}"/>
                    </a:ext>
                  </a:extLst>
                </p14:cNvPr>
                <p14:cNvContentPartPr/>
                <p14:nvPr/>
              </p14:nvContentPartPr>
              <p14:xfrm>
                <a:off x="3464715" y="3288518"/>
                <a:ext cx="534600" cy="117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1E0051-D7D6-236F-8B40-AC04D1274F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55715" y="3279878"/>
                  <a:ext cx="552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E27AB7-24E8-B836-4D15-E706CC41CDFE}"/>
                    </a:ext>
                  </a:extLst>
                </p14:cNvPr>
                <p14:cNvContentPartPr/>
                <p14:nvPr/>
              </p14:nvContentPartPr>
              <p14:xfrm>
                <a:off x="4167435" y="2891078"/>
                <a:ext cx="327240" cy="64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E27AB7-24E8-B836-4D15-E706CC41CD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8435" y="2882438"/>
                  <a:ext cx="34488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139FA1-986B-7014-BBDE-9FC1E0FBA0CC}"/>
                    </a:ext>
                  </a:extLst>
                </p14:cNvPr>
                <p14:cNvContentPartPr/>
                <p14:nvPr/>
              </p14:nvContentPartPr>
              <p14:xfrm>
                <a:off x="4558395" y="2884238"/>
                <a:ext cx="94320" cy="30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139FA1-986B-7014-BBDE-9FC1E0FBA0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49755" y="2875598"/>
                  <a:ext cx="1119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FB42DC-CE6A-0B55-8432-A1AD15E62651}"/>
                    </a:ext>
                  </a:extLst>
                </p14:cNvPr>
                <p14:cNvContentPartPr/>
                <p14:nvPr/>
              </p14:nvContentPartPr>
              <p14:xfrm>
                <a:off x="4909035" y="2931038"/>
                <a:ext cx="1410480" cy="518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FB42DC-CE6A-0B55-8432-A1AD15E626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00395" y="2922398"/>
                  <a:ext cx="14281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859644A-296A-E8FF-4B92-355C68C2CE46}"/>
                    </a:ext>
                  </a:extLst>
                </p14:cNvPr>
                <p14:cNvContentPartPr/>
                <p14:nvPr/>
              </p14:nvContentPartPr>
              <p14:xfrm>
                <a:off x="6075795" y="2981438"/>
                <a:ext cx="1881360" cy="59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859644A-296A-E8FF-4B92-355C68C2CE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66795" y="2972798"/>
                  <a:ext cx="18990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6CF9DA-5A2B-E11D-FDF0-ED5666F73D21}"/>
                    </a:ext>
                  </a:extLst>
                </p14:cNvPr>
                <p14:cNvContentPartPr/>
                <p14:nvPr/>
              </p14:nvContentPartPr>
              <p14:xfrm>
                <a:off x="8219595" y="2740238"/>
                <a:ext cx="61920" cy="381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6CF9DA-5A2B-E11D-FDF0-ED5666F73D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10955" y="2731238"/>
                  <a:ext cx="795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D79C24-B340-7DF6-C19E-6BB2E93D45E2}"/>
                    </a:ext>
                  </a:extLst>
                </p14:cNvPr>
                <p14:cNvContentPartPr/>
                <p14:nvPr/>
              </p14:nvContentPartPr>
              <p14:xfrm>
                <a:off x="8336955" y="2857598"/>
                <a:ext cx="101880" cy="333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D79C24-B340-7DF6-C19E-6BB2E93D45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28315" y="2848598"/>
                  <a:ext cx="1195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D212F4-83C7-8EDA-2F80-D945C623C777}"/>
                    </a:ext>
                  </a:extLst>
                </p14:cNvPr>
                <p14:cNvContentPartPr/>
                <p14:nvPr/>
              </p14:nvContentPartPr>
              <p14:xfrm>
                <a:off x="8504355" y="2917718"/>
                <a:ext cx="457560" cy="110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D212F4-83C7-8EDA-2F80-D945C623C7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5355" y="2909078"/>
                  <a:ext cx="47520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E37D93-8EE0-D9BE-20D7-8231A868D74A}"/>
                    </a:ext>
                  </a:extLst>
                </p14:cNvPr>
                <p14:cNvContentPartPr/>
                <p14:nvPr/>
              </p14:nvContentPartPr>
              <p14:xfrm>
                <a:off x="8308875" y="2747078"/>
                <a:ext cx="325800" cy="1009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E37D93-8EE0-D9BE-20D7-8231A868D7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99875" y="2738438"/>
                  <a:ext cx="34344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4D984F-6AC1-D8D9-068B-5B8B4D50C3CD}"/>
                    </a:ext>
                  </a:extLst>
                </p14:cNvPr>
                <p14:cNvContentPartPr/>
                <p14:nvPr/>
              </p14:nvContentPartPr>
              <p14:xfrm>
                <a:off x="760395" y="2430278"/>
                <a:ext cx="1170720" cy="72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4D984F-6AC1-D8D9-068B-5B8B4D50C3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1755" y="2421638"/>
                  <a:ext cx="11883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2BD246-D2C5-45CC-0575-4BCC132CA224}"/>
                    </a:ext>
                  </a:extLst>
                </p14:cNvPr>
                <p14:cNvContentPartPr/>
                <p14:nvPr/>
              </p14:nvContentPartPr>
              <p14:xfrm>
                <a:off x="753555" y="2363678"/>
                <a:ext cx="1221480" cy="92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2BD246-D2C5-45CC-0575-4BCC132CA2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4555" y="2354678"/>
                  <a:ext cx="1239120" cy="9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AB8C6C-66D7-E684-3497-93F55C9A0391}"/>
                    </a:ext>
                  </a:extLst>
                </p14:cNvPr>
                <p14:cNvContentPartPr/>
                <p14:nvPr/>
              </p14:nvContentPartPr>
              <p14:xfrm>
                <a:off x="677595" y="4295438"/>
                <a:ext cx="1109160" cy="547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AB8C6C-66D7-E684-3497-93F55C9A03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595" y="4286438"/>
                  <a:ext cx="11268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9EE450-8234-B7FC-B480-7618CB1C9688}"/>
                    </a:ext>
                  </a:extLst>
                </p14:cNvPr>
                <p14:cNvContentPartPr/>
                <p14:nvPr/>
              </p14:nvContentPartPr>
              <p14:xfrm>
                <a:off x="1596315" y="4490198"/>
                <a:ext cx="291240" cy="23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9EE450-8234-B7FC-B480-7618CB1C96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87315" y="4481558"/>
                  <a:ext cx="308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440F35-F3C5-5D4A-4E8A-2BC2B263FA2E}"/>
                    </a:ext>
                  </a:extLst>
                </p14:cNvPr>
                <p14:cNvContentPartPr/>
                <p14:nvPr/>
              </p14:nvContentPartPr>
              <p14:xfrm>
                <a:off x="1779915" y="4494518"/>
                <a:ext cx="76320" cy="55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440F35-F3C5-5D4A-4E8A-2BC2B263FA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71275" y="4485518"/>
                  <a:ext cx="9396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0DEC44-2580-2D8E-4801-FD20CDC600CF}"/>
                    </a:ext>
                  </a:extLst>
                </p14:cNvPr>
                <p14:cNvContentPartPr/>
                <p14:nvPr/>
              </p14:nvContentPartPr>
              <p14:xfrm>
                <a:off x="1762995" y="4389038"/>
                <a:ext cx="231120" cy="338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0DEC44-2580-2D8E-4801-FD20CDC600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54355" y="4380398"/>
                  <a:ext cx="248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1B278B-E466-0DBD-003B-BB75080EB43F}"/>
                    </a:ext>
                  </a:extLst>
                </p14:cNvPr>
                <p14:cNvContentPartPr/>
                <p14:nvPr/>
              </p14:nvContentPartPr>
              <p14:xfrm>
                <a:off x="2130555" y="4125158"/>
                <a:ext cx="135360" cy="610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1B278B-E466-0DBD-003B-BB75080EB4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21555" y="4116518"/>
                  <a:ext cx="1530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70679D-4F80-BC59-0896-36CE0D07C4BB}"/>
                    </a:ext>
                  </a:extLst>
                </p14:cNvPr>
                <p14:cNvContentPartPr/>
                <p14:nvPr/>
              </p14:nvContentPartPr>
              <p14:xfrm>
                <a:off x="2079075" y="4468958"/>
                <a:ext cx="281880" cy="6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70679D-4F80-BC59-0896-36CE0D07C4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70075" y="4459958"/>
                  <a:ext cx="29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EC2C21-4E65-EBD9-1A8D-7FB1434FC9E9}"/>
                    </a:ext>
                  </a:extLst>
                </p14:cNvPr>
                <p14:cNvContentPartPr/>
                <p14:nvPr/>
              </p14:nvContentPartPr>
              <p14:xfrm>
                <a:off x="2376435" y="4499558"/>
                <a:ext cx="322560" cy="59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EC2C21-4E65-EBD9-1A8D-7FB1434FC9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67435" y="4490558"/>
                  <a:ext cx="34020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B76AE9-C8E9-98BD-E096-9CB79DA44253}"/>
                    </a:ext>
                  </a:extLst>
                </p14:cNvPr>
                <p14:cNvContentPartPr/>
                <p14:nvPr/>
              </p14:nvContentPartPr>
              <p14:xfrm>
                <a:off x="2896995" y="4420358"/>
                <a:ext cx="175680" cy="333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B76AE9-C8E9-98BD-E096-9CB79DA442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87995" y="4411358"/>
                  <a:ext cx="193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8FFDA7-2A76-AFCF-7CD7-2EE55DF1B147}"/>
                    </a:ext>
                  </a:extLst>
                </p14:cNvPr>
                <p14:cNvContentPartPr/>
                <p14:nvPr/>
              </p14:nvContentPartPr>
              <p14:xfrm>
                <a:off x="3041355" y="4242518"/>
                <a:ext cx="628560" cy="50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8FFDA7-2A76-AFCF-7CD7-2EE55DF1B1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32355" y="4233878"/>
                  <a:ext cx="6462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5B83B4-47FE-6C70-1EA7-1B714F3EEBB9}"/>
                    </a:ext>
                  </a:extLst>
                </p14:cNvPr>
                <p14:cNvContentPartPr/>
                <p14:nvPr/>
              </p14:nvContentPartPr>
              <p14:xfrm>
                <a:off x="3477315" y="4437998"/>
                <a:ext cx="464400" cy="63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5B83B4-47FE-6C70-1EA7-1B714F3EEB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68315" y="4428998"/>
                  <a:ext cx="482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66059D-0978-5487-5384-551C03228E4D}"/>
                    </a:ext>
                  </a:extLst>
                </p14:cNvPr>
                <p14:cNvContentPartPr/>
                <p14:nvPr/>
              </p14:nvContentPartPr>
              <p14:xfrm>
                <a:off x="4355355" y="4152878"/>
                <a:ext cx="200160" cy="550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66059D-0978-5487-5384-551C03228E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6715" y="4144238"/>
                  <a:ext cx="2178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655970-B8A5-624D-BC0D-4F3EBBCCC832}"/>
                    </a:ext>
                  </a:extLst>
                </p14:cNvPr>
                <p14:cNvContentPartPr/>
                <p14:nvPr/>
              </p14:nvContentPartPr>
              <p14:xfrm>
                <a:off x="4681875" y="4416758"/>
                <a:ext cx="490320" cy="698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655970-B8A5-624D-BC0D-4F3EBBCCC8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72875" y="4407758"/>
                  <a:ext cx="50796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72654B-4736-5FA8-4980-6699705E7DA1}"/>
                    </a:ext>
                  </a:extLst>
                </p14:cNvPr>
                <p14:cNvContentPartPr/>
                <p14:nvPr/>
              </p14:nvContentPartPr>
              <p14:xfrm>
                <a:off x="5010555" y="4351238"/>
                <a:ext cx="356760" cy="738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72654B-4736-5FA8-4980-6699705E7D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01555" y="4342598"/>
                  <a:ext cx="3744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10F1A2-3A70-E7B5-864C-C52D79A56FCD}"/>
                    </a:ext>
                  </a:extLst>
                </p14:cNvPr>
                <p14:cNvContentPartPr/>
                <p14:nvPr/>
              </p14:nvContentPartPr>
              <p14:xfrm>
                <a:off x="5212155" y="4353758"/>
                <a:ext cx="822600" cy="48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10F1A2-3A70-E7B5-864C-C52D79A56F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03515" y="4344758"/>
                  <a:ext cx="84024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27EA48-7C27-5659-6AD6-98BA1C4AE45F}"/>
                    </a:ext>
                  </a:extLst>
                </p14:cNvPr>
                <p14:cNvContentPartPr/>
                <p14:nvPr/>
              </p14:nvContentPartPr>
              <p14:xfrm>
                <a:off x="6483315" y="4405958"/>
                <a:ext cx="369720" cy="36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27EA48-7C27-5659-6AD6-98BA1C4AE45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74315" y="4397318"/>
                  <a:ext cx="3873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957109-FF4C-C06F-66B2-C861A0088E44}"/>
                    </a:ext>
                  </a:extLst>
                </p14:cNvPr>
                <p14:cNvContentPartPr/>
                <p14:nvPr/>
              </p14:nvContentPartPr>
              <p14:xfrm>
                <a:off x="6773835" y="4458518"/>
                <a:ext cx="909000" cy="273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957109-FF4C-C06F-66B2-C861A0088E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64835" y="4449518"/>
                  <a:ext cx="926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296522-A70C-F0E0-139B-436BEAC276A6}"/>
                    </a:ext>
                  </a:extLst>
                </p14:cNvPr>
                <p14:cNvContentPartPr/>
                <p14:nvPr/>
              </p14:nvContentPartPr>
              <p14:xfrm>
                <a:off x="7732515" y="4502438"/>
                <a:ext cx="293400" cy="437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296522-A70C-F0E0-139B-436BEAC276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23875" y="4493438"/>
                  <a:ext cx="311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C8A846A-DE86-D2B3-ED5A-D52D8769669C}"/>
                    </a:ext>
                  </a:extLst>
                </p14:cNvPr>
                <p14:cNvContentPartPr/>
                <p14:nvPr/>
              </p14:nvContentPartPr>
              <p14:xfrm>
                <a:off x="8053275" y="4290758"/>
                <a:ext cx="90720" cy="413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C8A846A-DE86-D2B3-ED5A-D52D876966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44635" y="4281758"/>
                  <a:ext cx="1083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1FE12C2-3794-9091-9FA8-DD8CB3E615E6}"/>
                    </a:ext>
                  </a:extLst>
                </p14:cNvPr>
                <p14:cNvContentPartPr/>
                <p14:nvPr/>
              </p14:nvContentPartPr>
              <p14:xfrm>
                <a:off x="8206995" y="4270598"/>
                <a:ext cx="564480" cy="484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1FE12C2-3794-9091-9FA8-DD8CB3E615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97995" y="4261598"/>
                  <a:ext cx="5821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667852-7D2E-2F62-C074-0945CBB0EB1D}"/>
                    </a:ext>
                  </a:extLst>
                </p14:cNvPr>
                <p14:cNvContentPartPr/>
                <p14:nvPr/>
              </p14:nvContentPartPr>
              <p14:xfrm>
                <a:off x="8615235" y="4270238"/>
                <a:ext cx="1415160" cy="801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667852-7D2E-2F62-C074-0945CBB0EB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06595" y="4261238"/>
                  <a:ext cx="143280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B7C571-B156-6F28-717D-86245DBA940F}"/>
                    </a:ext>
                  </a:extLst>
                </p14:cNvPr>
                <p14:cNvContentPartPr/>
                <p14:nvPr/>
              </p14:nvContentPartPr>
              <p14:xfrm>
                <a:off x="10090155" y="4759118"/>
                <a:ext cx="6120" cy="4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B7C571-B156-6F28-717D-86245DBA94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1155" y="4750478"/>
                  <a:ext cx="23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A25483-E039-7109-CB0F-264E20ED43F7}"/>
                    </a:ext>
                  </a:extLst>
                </p14:cNvPr>
                <p14:cNvContentPartPr/>
                <p14:nvPr/>
              </p14:nvContentPartPr>
              <p14:xfrm>
                <a:off x="8676795" y="1370078"/>
                <a:ext cx="76680" cy="60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A25483-E039-7109-CB0F-264E20ED43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68155" y="1361438"/>
                  <a:ext cx="94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E76ABC-519D-AD90-A2A1-CCBF320781F5}"/>
                    </a:ext>
                  </a:extLst>
                </p14:cNvPr>
                <p14:cNvContentPartPr/>
                <p14:nvPr/>
              </p14:nvContentPartPr>
              <p14:xfrm>
                <a:off x="8393475" y="1644398"/>
                <a:ext cx="455040" cy="58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E76ABC-519D-AD90-A2A1-CCBF320781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84475" y="1635398"/>
                  <a:ext cx="4726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68B94F7-C409-141B-12A0-9A90D8E01B8A}"/>
                    </a:ext>
                  </a:extLst>
                </p14:cNvPr>
                <p14:cNvContentPartPr/>
                <p14:nvPr/>
              </p14:nvContentPartPr>
              <p14:xfrm>
                <a:off x="9366915" y="1547198"/>
                <a:ext cx="235080" cy="24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68B94F7-C409-141B-12A0-9A90D8E01B8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57915" y="1538558"/>
                  <a:ext cx="252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5F986B-E36E-EA48-1168-A367B0B2B9B4}"/>
                    </a:ext>
                  </a:extLst>
                </p14:cNvPr>
                <p14:cNvContentPartPr/>
                <p14:nvPr/>
              </p14:nvContentPartPr>
              <p14:xfrm>
                <a:off x="9063795" y="1208798"/>
                <a:ext cx="110520" cy="659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5F986B-E36E-EA48-1168-A367B0B2B9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54795" y="1200158"/>
                  <a:ext cx="1281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7AD2D7C-3A86-0322-5E24-08D444554F7C}"/>
                    </a:ext>
                  </a:extLst>
                </p14:cNvPr>
                <p14:cNvContentPartPr/>
                <p14:nvPr/>
              </p14:nvContentPartPr>
              <p14:xfrm>
                <a:off x="9293475" y="1148318"/>
                <a:ext cx="127080" cy="662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7AD2D7C-3A86-0322-5E24-08D444554F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84475" y="1139678"/>
                  <a:ext cx="1447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4E3B82-28A9-74B7-E837-1E729A110566}"/>
                    </a:ext>
                  </a:extLst>
                </p14:cNvPr>
                <p14:cNvContentPartPr/>
                <p14:nvPr/>
              </p14:nvContentPartPr>
              <p14:xfrm>
                <a:off x="9546195" y="1731158"/>
                <a:ext cx="222480" cy="27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4E3B82-28A9-74B7-E837-1E729A1105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37555" y="1722518"/>
                  <a:ext cx="240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7F241F5-5CBF-73E4-9F2A-55344A8DC45B}"/>
                    </a:ext>
                  </a:extLst>
                </p14:cNvPr>
                <p14:cNvContentPartPr/>
                <p14:nvPr/>
              </p14:nvContentPartPr>
              <p14:xfrm>
                <a:off x="9928155" y="1726478"/>
                <a:ext cx="573840" cy="32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7F241F5-5CBF-73E4-9F2A-55344A8DC4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19155" y="1717838"/>
                  <a:ext cx="591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1929D1E-AFC9-38E6-C580-D363098B610C}"/>
                    </a:ext>
                  </a:extLst>
                </p14:cNvPr>
                <p14:cNvContentPartPr/>
                <p14:nvPr/>
              </p14:nvContentPartPr>
              <p14:xfrm>
                <a:off x="10860195" y="1735478"/>
                <a:ext cx="271080" cy="48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1929D1E-AFC9-38E6-C580-D363098B61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851195" y="1726838"/>
                  <a:ext cx="288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7F29035-B55C-D4F1-126C-C2FF60B51276}"/>
                    </a:ext>
                  </a:extLst>
                </p14:cNvPr>
                <p14:cNvContentPartPr/>
                <p14:nvPr/>
              </p14:nvContentPartPr>
              <p14:xfrm>
                <a:off x="10723035" y="1781918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7F29035-B55C-D4F1-126C-C2FF60B512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14395" y="1773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ADF8CC3-B27F-F5B5-02FF-A20FBF9A3319}"/>
                    </a:ext>
                  </a:extLst>
                </p14:cNvPr>
                <p14:cNvContentPartPr/>
                <p14:nvPr/>
              </p14:nvContentPartPr>
              <p14:xfrm>
                <a:off x="10711515" y="1761758"/>
                <a:ext cx="268560" cy="27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ADF8CC3-B27F-F5B5-02FF-A20FBF9A33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02515" y="1753118"/>
                  <a:ext cx="286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97E179-153D-C995-2327-1DB4FEB1FE97}"/>
                    </a:ext>
                  </a:extLst>
                </p14:cNvPr>
                <p14:cNvContentPartPr/>
                <p14:nvPr/>
              </p14:nvContentPartPr>
              <p14:xfrm>
                <a:off x="10427115" y="1713158"/>
                <a:ext cx="179280" cy="85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97E179-153D-C995-2327-1DB4FEB1FE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18475" y="1704158"/>
                  <a:ext cx="196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3A5D06-0338-B682-63AF-6E91449C81CB}"/>
                    </a:ext>
                  </a:extLst>
                </p14:cNvPr>
                <p14:cNvContentPartPr/>
                <p14:nvPr/>
              </p14:nvContentPartPr>
              <p14:xfrm>
                <a:off x="9508395" y="2247398"/>
                <a:ext cx="55080" cy="36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3A5D06-0338-B682-63AF-6E91449C81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99755" y="2238398"/>
                  <a:ext cx="72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B3A757-C38F-6D79-AD85-D6BCD90F815E}"/>
                    </a:ext>
                  </a:extLst>
                </p14:cNvPr>
                <p14:cNvContentPartPr/>
                <p14:nvPr/>
              </p14:nvContentPartPr>
              <p14:xfrm>
                <a:off x="9505515" y="2077838"/>
                <a:ext cx="1421640" cy="636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B3A757-C38F-6D79-AD85-D6BCD90F815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96515" y="2069198"/>
                  <a:ext cx="143928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0C3BFFA-B038-3986-0137-09374D7CE495}"/>
                    </a:ext>
                  </a:extLst>
                </p14:cNvPr>
                <p14:cNvContentPartPr/>
                <p14:nvPr/>
              </p14:nvContentPartPr>
              <p14:xfrm>
                <a:off x="5067075" y="2564558"/>
                <a:ext cx="1183680" cy="209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0C3BFFA-B038-3986-0137-09374D7CE4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58435" y="2555558"/>
                  <a:ext cx="1201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3F8B3D-D5C7-32B7-2618-33D0C94E9975}"/>
                    </a:ext>
                  </a:extLst>
                </p14:cNvPr>
                <p14:cNvContentPartPr/>
                <p14:nvPr/>
              </p14:nvContentPartPr>
              <p14:xfrm>
                <a:off x="10359435" y="3799358"/>
                <a:ext cx="238680" cy="284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3F8B3D-D5C7-32B7-2618-33D0C94E99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50435" y="3790718"/>
                  <a:ext cx="256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6918A2B-82CB-3A28-CD80-99C77B27C6BD}"/>
                    </a:ext>
                  </a:extLst>
                </p14:cNvPr>
                <p14:cNvContentPartPr/>
                <p14:nvPr/>
              </p14:nvContentPartPr>
              <p14:xfrm>
                <a:off x="10668675" y="3714398"/>
                <a:ext cx="144000" cy="396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6918A2B-82CB-3A28-CD80-99C77B27C6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59675" y="3705758"/>
                  <a:ext cx="161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4BED4A1-2294-4673-C2A8-F69101096D0E}"/>
                    </a:ext>
                  </a:extLst>
                </p14:cNvPr>
                <p14:cNvContentPartPr/>
                <p14:nvPr/>
              </p14:nvContentPartPr>
              <p14:xfrm>
                <a:off x="10611075" y="3905558"/>
                <a:ext cx="397080" cy="33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4BED4A1-2294-4673-C2A8-F69101096D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02075" y="3896558"/>
                  <a:ext cx="41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B7BEFFA-861C-B74A-AAF7-306F3C9C50B3}"/>
                    </a:ext>
                  </a:extLst>
                </p14:cNvPr>
                <p14:cNvContentPartPr/>
                <p14:nvPr/>
              </p14:nvContentPartPr>
              <p14:xfrm>
                <a:off x="10890075" y="3599558"/>
                <a:ext cx="511920" cy="422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B7BEFFA-861C-B74A-AAF7-306F3C9C50B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81435" y="3590918"/>
                  <a:ext cx="5295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B1A945-C35F-5870-BB81-D372DF29FD27}"/>
                    </a:ext>
                  </a:extLst>
                </p14:cNvPr>
                <p14:cNvContentPartPr/>
                <p14:nvPr/>
              </p14:nvContentPartPr>
              <p14:xfrm>
                <a:off x="11248635" y="3523598"/>
                <a:ext cx="146520" cy="187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B1A945-C35F-5870-BB81-D372DF29FD2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39995" y="3514598"/>
                  <a:ext cx="16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58DF339-E17A-3FFB-D3C6-FD9731E28674}"/>
                    </a:ext>
                  </a:extLst>
                </p14:cNvPr>
                <p14:cNvContentPartPr/>
                <p14:nvPr/>
              </p14:nvContentPartPr>
              <p14:xfrm>
                <a:off x="11487315" y="3814118"/>
                <a:ext cx="176040" cy="496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58DF339-E17A-3FFB-D3C6-FD9731E2867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78675" y="3805478"/>
                  <a:ext cx="193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6A3234-218C-1B2D-A6F6-9BA6010D9EC8}"/>
                    </a:ext>
                  </a:extLst>
                </p14:cNvPr>
                <p14:cNvContentPartPr/>
                <p14:nvPr/>
              </p14:nvContentPartPr>
              <p14:xfrm>
                <a:off x="10262595" y="4530878"/>
                <a:ext cx="275760" cy="259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6A3234-218C-1B2D-A6F6-9BA6010D9E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53595" y="4522238"/>
                  <a:ext cx="293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AE7875-97C4-18B2-6390-59F7C96394BA}"/>
                    </a:ext>
                  </a:extLst>
                </p14:cNvPr>
                <p14:cNvContentPartPr/>
                <p14:nvPr/>
              </p14:nvContentPartPr>
              <p14:xfrm>
                <a:off x="10607115" y="4400558"/>
                <a:ext cx="128880" cy="360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AE7875-97C4-18B2-6390-59F7C96394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98475" y="4391918"/>
                  <a:ext cx="1465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D614E70-E092-0E69-9716-A84178EB85C7}"/>
                    </a:ext>
                  </a:extLst>
                </p14:cNvPr>
                <p14:cNvContentPartPr/>
                <p14:nvPr/>
              </p14:nvContentPartPr>
              <p14:xfrm>
                <a:off x="10538715" y="4541318"/>
                <a:ext cx="813960" cy="239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D614E70-E092-0E69-9716-A84178EB85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29715" y="4532678"/>
                  <a:ext cx="831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016044-EE9C-094D-1093-2B317401FEF1}"/>
                    </a:ext>
                  </a:extLst>
                </p14:cNvPr>
                <p14:cNvContentPartPr/>
                <p14:nvPr/>
              </p14:nvContentPartPr>
              <p14:xfrm>
                <a:off x="11414595" y="4365278"/>
                <a:ext cx="582120" cy="47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016044-EE9C-094D-1093-2B317401FEF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05955" y="4356638"/>
                  <a:ext cx="5997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2BF5C0-ED3D-796C-B66B-EAB7DAA7700D}"/>
                    </a:ext>
                  </a:extLst>
                </p14:cNvPr>
                <p14:cNvContentPartPr/>
                <p14:nvPr/>
              </p14:nvContentPartPr>
              <p14:xfrm>
                <a:off x="12049635" y="4348718"/>
                <a:ext cx="117000" cy="629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2BF5C0-ED3D-796C-B66B-EAB7DAA7700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040995" y="4339718"/>
                  <a:ext cx="13464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D685075-59E9-3338-CEFD-24B2285784E0}"/>
                    </a:ext>
                  </a:extLst>
                </p14:cNvPr>
                <p14:cNvContentPartPr/>
                <p14:nvPr/>
              </p14:nvContentPartPr>
              <p14:xfrm>
                <a:off x="10177635" y="5044598"/>
                <a:ext cx="127440" cy="265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D685075-59E9-3338-CEFD-24B2285784E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68995" y="5035598"/>
                  <a:ext cx="145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8E3BE98-BF36-BE80-EAF4-EA0240A4649F}"/>
                    </a:ext>
                  </a:extLst>
                </p14:cNvPr>
                <p14:cNvContentPartPr/>
                <p14:nvPr/>
              </p14:nvContentPartPr>
              <p14:xfrm>
                <a:off x="10225515" y="4950638"/>
                <a:ext cx="124560" cy="97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8E3BE98-BF36-BE80-EAF4-EA0240A464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16515" y="4941998"/>
                  <a:ext cx="142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1B9774-30D2-DDD5-020E-4928D847ED6B}"/>
                    </a:ext>
                  </a:extLst>
                </p14:cNvPr>
                <p14:cNvContentPartPr/>
                <p14:nvPr/>
              </p14:nvContentPartPr>
              <p14:xfrm>
                <a:off x="10372035" y="5076998"/>
                <a:ext cx="522720" cy="446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1B9774-30D2-DDD5-020E-4928D847ED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63395" y="5068358"/>
                  <a:ext cx="5403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8878D01-D1B3-395A-C68E-3423C2978D59}"/>
                    </a:ext>
                  </a:extLst>
                </p14:cNvPr>
                <p14:cNvContentPartPr/>
                <p14:nvPr/>
              </p14:nvContentPartPr>
              <p14:xfrm>
                <a:off x="10989795" y="4998158"/>
                <a:ext cx="573480" cy="368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8878D01-D1B3-395A-C68E-3423C2978D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980795" y="4989158"/>
                  <a:ext cx="591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3434002-40A3-5BFC-BD40-655418C4FB71}"/>
                    </a:ext>
                  </a:extLst>
                </p14:cNvPr>
                <p14:cNvContentPartPr/>
                <p14:nvPr/>
              </p14:nvContentPartPr>
              <p14:xfrm>
                <a:off x="11350155" y="5133158"/>
                <a:ext cx="416160" cy="38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3434002-40A3-5BFC-BD40-655418C4FB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41515" y="5124158"/>
                  <a:ext cx="433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ADAF45-94CF-CC86-39E5-6B77D1426CBB}"/>
                    </a:ext>
                  </a:extLst>
                </p14:cNvPr>
                <p14:cNvContentPartPr/>
                <p14:nvPr/>
              </p14:nvContentPartPr>
              <p14:xfrm>
                <a:off x="8837715" y="5496398"/>
                <a:ext cx="63720" cy="301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ADAF45-94CF-CC86-39E5-6B77D1426C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29075" y="5487758"/>
                  <a:ext cx="81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8253875-809B-33B4-6E42-14F44457D0D7}"/>
                    </a:ext>
                  </a:extLst>
                </p14:cNvPr>
                <p14:cNvContentPartPr/>
                <p14:nvPr/>
              </p14:nvContentPartPr>
              <p14:xfrm>
                <a:off x="8865075" y="5348798"/>
                <a:ext cx="315000" cy="538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8253875-809B-33B4-6E42-14F44457D0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56435" y="5339798"/>
                  <a:ext cx="3326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B9EB136-6F00-43CA-1045-207F2BF59526}"/>
                    </a:ext>
                  </a:extLst>
                </p14:cNvPr>
                <p14:cNvContentPartPr/>
                <p14:nvPr/>
              </p14:nvContentPartPr>
              <p14:xfrm>
                <a:off x="9424155" y="5402438"/>
                <a:ext cx="135360" cy="441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B9EB136-6F00-43CA-1045-207F2BF595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15155" y="5393798"/>
                  <a:ext cx="1530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6340A94-9E09-0F4E-47BC-DB7F10571855}"/>
                    </a:ext>
                  </a:extLst>
                </p14:cNvPr>
                <p14:cNvContentPartPr/>
                <p14:nvPr/>
              </p14:nvContentPartPr>
              <p14:xfrm>
                <a:off x="9522435" y="5545718"/>
                <a:ext cx="744840" cy="420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6340A94-9E09-0F4E-47BC-DB7F105718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13435" y="5536718"/>
                  <a:ext cx="7624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552FFE-6174-6998-FCBE-41E7EF64C202}"/>
                    </a:ext>
                  </a:extLst>
                </p14:cNvPr>
                <p14:cNvContentPartPr/>
                <p14:nvPr/>
              </p14:nvContentPartPr>
              <p14:xfrm>
                <a:off x="10205715" y="5723558"/>
                <a:ext cx="105120" cy="348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552FFE-6174-6998-FCBE-41E7EF64C2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96715" y="5714918"/>
                  <a:ext cx="122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403A9E2-88E3-D2F6-12AF-53BF18029ABD}"/>
                    </a:ext>
                  </a:extLst>
                </p14:cNvPr>
                <p14:cNvContentPartPr/>
                <p14:nvPr/>
              </p14:nvContentPartPr>
              <p14:xfrm>
                <a:off x="10413075" y="5530958"/>
                <a:ext cx="173520" cy="423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403A9E2-88E3-D2F6-12AF-53BF18029A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04075" y="5522318"/>
                  <a:ext cx="1911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8D20EC-EA6A-B600-4A93-BDB0CF4C11C6}"/>
                    </a:ext>
                  </a:extLst>
                </p14:cNvPr>
                <p14:cNvContentPartPr/>
                <p14:nvPr/>
              </p14:nvContentPartPr>
              <p14:xfrm>
                <a:off x="10778475" y="5778278"/>
                <a:ext cx="180000" cy="169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8D20EC-EA6A-B600-4A93-BDB0CF4C11C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69835" y="5769278"/>
                  <a:ext cx="197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3AFD2E-247E-B887-FF01-75C928BFCF0F}"/>
                    </a:ext>
                  </a:extLst>
                </p14:cNvPr>
                <p14:cNvContentPartPr/>
                <p14:nvPr/>
              </p14:nvContentPartPr>
              <p14:xfrm>
                <a:off x="11002035" y="5705558"/>
                <a:ext cx="477720" cy="216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3AFD2E-247E-B887-FF01-75C928BFCF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93395" y="5696918"/>
                  <a:ext cx="49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F446F5-321A-CB3E-C654-DEAC0D34A94D}"/>
                    </a:ext>
                  </a:extLst>
                </p14:cNvPr>
                <p14:cNvContentPartPr/>
                <p14:nvPr/>
              </p14:nvContentPartPr>
              <p14:xfrm>
                <a:off x="11453475" y="5546078"/>
                <a:ext cx="235800" cy="489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F446F5-321A-CB3E-C654-DEAC0D34A9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44835" y="5537078"/>
                  <a:ext cx="2534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54E366-DB76-42AB-1E28-C6098A24E6EC}"/>
                    </a:ext>
                  </a:extLst>
                </p14:cNvPr>
                <p14:cNvContentPartPr/>
                <p14:nvPr/>
              </p14:nvContentPartPr>
              <p14:xfrm>
                <a:off x="11843715" y="5904638"/>
                <a:ext cx="37080" cy="70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54E366-DB76-42AB-1E28-C6098A24E6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834715" y="5895638"/>
                  <a:ext cx="54720" cy="8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38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19</cp:revision>
  <dcterms:created xsi:type="dcterms:W3CDTF">2023-08-21T09:26:21Z</dcterms:created>
  <dcterms:modified xsi:type="dcterms:W3CDTF">2023-09-01T11:04:52Z</dcterms:modified>
</cp:coreProperties>
</file>