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17" autoAdjust="0"/>
  </p:normalViewPr>
  <p:slideViewPr>
    <p:cSldViewPr snapToGrid="0">
      <p:cViewPr varScale="1">
        <p:scale>
          <a:sx n="61" d="100"/>
          <a:sy n="61" d="100"/>
        </p:scale>
        <p:origin x="8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29-08-2023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098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267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2824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3591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100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2535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28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09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05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485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946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80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2880</TotalTime>
  <Words>3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15</cp:revision>
  <dcterms:created xsi:type="dcterms:W3CDTF">2023-08-21T09:26:21Z</dcterms:created>
  <dcterms:modified xsi:type="dcterms:W3CDTF">2023-08-29T09:50:53Z</dcterms:modified>
</cp:coreProperties>
</file>