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notesSlides/notesSlide1.xml" ContentType="application/vnd.openxmlformats-officedocument.presentationml.notesSlide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35D7E1-2E83-4FD2-ADA1-FEFEBC8D2F45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ar Pandya" userId="311422921b80dc60" providerId="LiveId" clId="{0C877D43-4E5B-4F24-928C-EA31CE4AD9B8}"/>
    <pc:docChg chg="addSld modSld sldOrd modSection">
      <pc:chgData name="Jigar Pandya" userId="311422921b80dc60" providerId="LiveId" clId="{0C877D43-4E5B-4F24-928C-EA31CE4AD9B8}" dt="2023-08-21T09:24:20.262" v="1041"/>
      <pc:docMkLst>
        <pc:docMk/>
      </pc:docMkLst>
      <pc:sldChg chg="addSp delSp modSp mod">
        <pc:chgData name="Jigar Pandya" userId="311422921b80dc60" providerId="LiveId" clId="{0C877D43-4E5B-4F24-928C-EA31CE4AD9B8}" dt="2023-08-21T09:18:25.644" v="971"/>
        <pc:sldMkLst>
          <pc:docMk/>
          <pc:sldMk cId="3092780855" sldId="257"/>
        </pc:sldMkLst>
        <pc:grpChg chg="del mod">
          <ac:chgData name="Jigar Pandya" userId="311422921b80dc60" providerId="LiveId" clId="{0C877D43-4E5B-4F24-928C-EA31CE4AD9B8}" dt="2023-08-21T08:05:43.153" v="34"/>
          <ac:grpSpMkLst>
            <pc:docMk/>
            <pc:sldMk cId="3092780855" sldId="257"/>
            <ac:grpSpMk id="17" creationId="{9EDFE593-ECD0-046A-5F4B-21830E71316F}"/>
          </ac:grpSpMkLst>
        </pc:grpChg>
        <pc:grpChg chg="mod">
          <ac:chgData name="Jigar Pandya" userId="311422921b80dc60" providerId="LiveId" clId="{0C877D43-4E5B-4F24-928C-EA31CE4AD9B8}" dt="2023-08-21T08:05:30.126" v="15"/>
          <ac:grpSpMkLst>
            <pc:docMk/>
            <pc:sldMk cId="3092780855" sldId="257"/>
            <ac:grpSpMk id="18" creationId="{D316D36D-E1C3-33CF-C914-651DC84F5628}"/>
          </ac:grpSpMkLst>
        </pc:grpChg>
        <pc:grpChg chg="mod">
          <ac:chgData name="Jigar Pandya" userId="311422921b80dc60" providerId="LiveId" clId="{0C877D43-4E5B-4F24-928C-EA31CE4AD9B8}" dt="2023-08-21T08:05:30.126" v="15"/>
          <ac:grpSpMkLst>
            <pc:docMk/>
            <pc:sldMk cId="3092780855" sldId="257"/>
            <ac:grpSpMk id="19" creationId="{3DD030EE-92D2-B33E-A5B1-C7C484794522}"/>
          </ac:grpSpMkLst>
        </pc:grpChg>
        <pc:grpChg chg="del mod">
          <ac:chgData name="Jigar Pandya" userId="311422921b80dc60" providerId="LiveId" clId="{0C877D43-4E5B-4F24-928C-EA31CE4AD9B8}" dt="2023-08-21T08:05:43.153" v="34"/>
          <ac:grpSpMkLst>
            <pc:docMk/>
            <pc:sldMk cId="3092780855" sldId="257"/>
            <ac:grpSpMk id="39" creationId="{6F996A70-3B4C-991C-D523-D3BE994731A1}"/>
          </ac:grpSpMkLst>
        </pc:grpChg>
        <pc:grpChg chg="del mod">
          <ac:chgData name="Jigar Pandya" userId="311422921b80dc60" providerId="LiveId" clId="{0C877D43-4E5B-4F24-928C-EA31CE4AD9B8}" dt="2023-08-21T08:06:09.938" v="57"/>
          <ac:grpSpMkLst>
            <pc:docMk/>
            <pc:sldMk cId="3092780855" sldId="257"/>
            <ac:grpSpMk id="40" creationId="{2CAA4CB2-24A3-4A7F-3D84-B7735717FB1F}"/>
          </ac:grpSpMkLst>
        </pc:grpChg>
        <pc:grpChg chg="del mod">
          <ac:chgData name="Jigar Pandya" userId="311422921b80dc60" providerId="LiveId" clId="{0C877D43-4E5B-4F24-928C-EA31CE4AD9B8}" dt="2023-08-21T08:06:09.938" v="57"/>
          <ac:grpSpMkLst>
            <pc:docMk/>
            <pc:sldMk cId="3092780855" sldId="257"/>
            <ac:grpSpMk id="41" creationId="{3ADE6946-45A0-FB4A-6004-44E9AE6003CF}"/>
          </ac:grpSpMkLst>
        </pc:grpChg>
        <pc:grpChg chg="del mod">
          <ac:chgData name="Jigar Pandya" userId="311422921b80dc60" providerId="LiveId" clId="{0C877D43-4E5B-4F24-928C-EA31CE4AD9B8}" dt="2023-08-21T08:05:43.153" v="34"/>
          <ac:grpSpMkLst>
            <pc:docMk/>
            <pc:sldMk cId="3092780855" sldId="257"/>
            <ac:grpSpMk id="42" creationId="{5D672C76-C60B-E3ED-1768-43E46997E86C}"/>
          </ac:grpSpMkLst>
        </pc:grpChg>
        <pc:grpChg chg="del mod">
          <ac:chgData name="Jigar Pandya" userId="311422921b80dc60" providerId="LiveId" clId="{0C877D43-4E5B-4F24-928C-EA31CE4AD9B8}" dt="2023-08-21T08:05:43.153" v="34"/>
          <ac:grpSpMkLst>
            <pc:docMk/>
            <pc:sldMk cId="3092780855" sldId="257"/>
            <ac:grpSpMk id="43" creationId="{C920601E-9767-863D-9EC9-9CE71A1E4414}"/>
          </ac:grpSpMkLst>
        </pc:grpChg>
        <pc:grpChg chg="del mod">
          <ac:chgData name="Jigar Pandya" userId="311422921b80dc60" providerId="LiveId" clId="{0C877D43-4E5B-4F24-928C-EA31CE4AD9B8}" dt="2023-08-21T08:05:54.434" v="40"/>
          <ac:grpSpMkLst>
            <pc:docMk/>
            <pc:sldMk cId="3092780855" sldId="257"/>
            <ac:grpSpMk id="44" creationId="{92206E00-1B76-55ED-3D61-573D96F7BFB2}"/>
          </ac:grpSpMkLst>
        </pc:grpChg>
        <pc:grpChg chg="del mod">
          <ac:chgData name="Jigar Pandya" userId="311422921b80dc60" providerId="LiveId" clId="{0C877D43-4E5B-4F24-928C-EA31CE4AD9B8}" dt="2023-08-21T08:05:54.434" v="40"/>
          <ac:grpSpMkLst>
            <pc:docMk/>
            <pc:sldMk cId="3092780855" sldId="257"/>
            <ac:grpSpMk id="48" creationId="{2FE400C1-C593-DE8C-0361-6CA46EC287AD}"/>
          </ac:grpSpMkLst>
        </pc:grpChg>
        <pc:grpChg chg="del mod">
          <ac:chgData name="Jigar Pandya" userId="311422921b80dc60" providerId="LiveId" clId="{0C877D43-4E5B-4F24-928C-EA31CE4AD9B8}" dt="2023-08-21T08:05:57.610" v="42"/>
          <ac:grpSpMkLst>
            <pc:docMk/>
            <pc:sldMk cId="3092780855" sldId="257"/>
            <ac:grpSpMk id="50" creationId="{535B36F1-BFA2-A5A7-E93A-793C6208CEDA}"/>
          </ac:grpSpMkLst>
        </pc:grpChg>
        <pc:grpChg chg="mod">
          <ac:chgData name="Jigar Pandya" userId="311422921b80dc60" providerId="LiveId" clId="{0C877D43-4E5B-4F24-928C-EA31CE4AD9B8}" dt="2023-08-21T08:05:57.610" v="42"/>
          <ac:grpSpMkLst>
            <pc:docMk/>
            <pc:sldMk cId="3092780855" sldId="257"/>
            <ac:grpSpMk id="52" creationId="{EEDFCE82-7D51-B7C3-E039-E1583B5A4D72}"/>
          </ac:grpSpMkLst>
        </pc:grpChg>
        <pc:grpChg chg="mod">
          <ac:chgData name="Jigar Pandya" userId="311422921b80dc60" providerId="LiveId" clId="{0C877D43-4E5B-4F24-928C-EA31CE4AD9B8}" dt="2023-08-21T08:06:04.030" v="47"/>
          <ac:grpSpMkLst>
            <pc:docMk/>
            <pc:sldMk cId="3092780855" sldId="257"/>
            <ac:grpSpMk id="57" creationId="{4764DA92-33F8-F371-5686-082B2FB3FFA4}"/>
          </ac:grpSpMkLst>
        </pc:grpChg>
        <pc:grpChg chg="mod">
          <ac:chgData name="Jigar Pandya" userId="311422921b80dc60" providerId="LiveId" clId="{0C877D43-4E5B-4F24-928C-EA31CE4AD9B8}" dt="2023-08-21T08:06:04.030" v="47"/>
          <ac:grpSpMkLst>
            <pc:docMk/>
            <pc:sldMk cId="3092780855" sldId="257"/>
            <ac:grpSpMk id="58" creationId="{4D9740F3-D7FE-8B1F-B7AE-711775320463}"/>
          </ac:grpSpMkLst>
        </pc:grpChg>
        <pc:grpChg chg="del mod">
          <ac:chgData name="Jigar Pandya" userId="311422921b80dc60" providerId="LiveId" clId="{0C877D43-4E5B-4F24-928C-EA31CE4AD9B8}" dt="2023-08-21T08:06:09.938" v="57"/>
          <ac:grpSpMkLst>
            <pc:docMk/>
            <pc:sldMk cId="3092780855" sldId="257"/>
            <ac:grpSpMk id="68" creationId="{29BC6B5B-EE67-35F3-9E92-C8EE0AE70A38}"/>
          </ac:grpSpMkLst>
        </pc:grpChg>
        <pc:grpChg chg="mod">
          <ac:chgData name="Jigar Pandya" userId="311422921b80dc60" providerId="LiveId" clId="{0C877D43-4E5B-4F24-928C-EA31CE4AD9B8}" dt="2023-08-21T08:06:09.938" v="57"/>
          <ac:grpSpMkLst>
            <pc:docMk/>
            <pc:sldMk cId="3092780855" sldId="257"/>
            <ac:grpSpMk id="69" creationId="{C03DE273-DE0F-9BB4-1C7D-751062482395}"/>
          </ac:grpSpMkLst>
        </pc:grpChg>
        <pc:grpChg chg="del mod">
          <ac:chgData name="Jigar Pandya" userId="311422921b80dc60" providerId="LiveId" clId="{0C877D43-4E5B-4F24-928C-EA31CE4AD9B8}" dt="2023-08-21T08:06:16.804" v="65"/>
          <ac:grpSpMkLst>
            <pc:docMk/>
            <pc:sldMk cId="3092780855" sldId="257"/>
            <ac:grpSpMk id="72" creationId="{6127DD43-21D2-0D64-F7BE-A218E8C622AE}"/>
          </ac:grpSpMkLst>
        </pc:grpChg>
        <pc:grpChg chg="del mod">
          <ac:chgData name="Jigar Pandya" userId="311422921b80dc60" providerId="LiveId" clId="{0C877D43-4E5B-4F24-928C-EA31CE4AD9B8}" dt="2023-08-21T08:06:21.417" v="72"/>
          <ac:grpSpMkLst>
            <pc:docMk/>
            <pc:sldMk cId="3092780855" sldId="257"/>
            <ac:grpSpMk id="77" creationId="{BF421857-7FC7-963E-254B-A883D73DF737}"/>
          </ac:grpSpMkLst>
        </pc:grpChg>
        <pc:grpChg chg="del mod">
          <ac:chgData name="Jigar Pandya" userId="311422921b80dc60" providerId="LiveId" clId="{0C877D43-4E5B-4F24-928C-EA31CE4AD9B8}" dt="2023-08-21T08:06:27.512" v="74"/>
          <ac:grpSpMkLst>
            <pc:docMk/>
            <pc:sldMk cId="3092780855" sldId="257"/>
            <ac:grpSpMk id="84" creationId="{043BED58-4EB0-7B21-D320-891D5200DDC8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86" creationId="{65D4332D-6F92-B215-8BA6-9F9DA082DE29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00" creationId="{9421BAF6-D307-F26F-6BD8-9B3F8992D943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01" creationId="{FBCBFEC8-0E25-ACE3-F964-43BE73E09D77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02" creationId="{278B3A40-3BCE-4EBC-45F3-B762AF28F491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07" creationId="{C45F08F6-98A5-A5F6-0ED8-8BF296C64D05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08" creationId="{D537C822-73F3-30C1-BC6A-059FE8985A9D}"/>
          </ac:grpSpMkLst>
        </pc:grpChg>
        <pc:grpChg chg="del 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17" creationId="{1A781DAB-1266-6A84-BA63-47F75F66A1D3}"/>
          </ac:grpSpMkLst>
        </pc:grpChg>
        <pc:grpChg chg="mod">
          <ac:chgData name="Jigar Pandya" userId="311422921b80dc60" providerId="LiveId" clId="{0C877D43-4E5B-4F24-928C-EA31CE4AD9B8}" dt="2023-08-21T08:06:55.866" v="102"/>
          <ac:grpSpMkLst>
            <pc:docMk/>
            <pc:sldMk cId="3092780855" sldId="257"/>
            <ac:grpSpMk id="118" creationId="{B493AFC0-A250-69E2-D4D1-8517D6F8E28E}"/>
          </ac:grpSpMkLst>
        </pc:grpChg>
        <pc:grpChg chg="del mod">
          <ac:chgData name="Jigar Pandya" userId="311422921b80dc60" providerId="LiveId" clId="{0C877D43-4E5B-4F24-928C-EA31CE4AD9B8}" dt="2023-08-21T09:18:20.095" v="964"/>
          <ac:grpSpMkLst>
            <pc:docMk/>
            <pc:sldMk cId="3092780855" sldId="257"/>
            <ac:grpSpMk id="126" creationId="{45317D8C-F584-AD4D-645B-84A28C35B25F}"/>
          </ac:grpSpMkLst>
        </pc:grpChg>
        <pc:grpChg chg="del mod">
          <ac:chgData name="Jigar Pandya" userId="311422921b80dc60" providerId="LiveId" clId="{0C877D43-4E5B-4F24-928C-EA31CE4AD9B8}" dt="2023-08-21T09:17:20.598" v="939"/>
          <ac:grpSpMkLst>
            <pc:docMk/>
            <pc:sldMk cId="3092780855" sldId="257"/>
            <ac:grpSpMk id="133" creationId="{89CEE662-F44D-D850-3A3D-C37FECD5014B}"/>
          </ac:grpSpMkLst>
        </pc:grpChg>
        <pc:grpChg chg="del mod">
          <ac:chgData name="Jigar Pandya" userId="311422921b80dc60" providerId="LiveId" clId="{0C877D43-4E5B-4F24-928C-EA31CE4AD9B8}" dt="2023-08-21T09:17:29.928" v="949"/>
          <ac:grpSpMkLst>
            <pc:docMk/>
            <pc:sldMk cId="3092780855" sldId="257"/>
            <ac:grpSpMk id="136" creationId="{0A2FC23C-2C9E-4B19-19CB-2D30CA496490}"/>
          </ac:grpSpMkLst>
        </pc:grpChg>
        <pc:grpChg chg="mod">
          <ac:chgData name="Jigar Pandya" userId="311422921b80dc60" providerId="LiveId" clId="{0C877D43-4E5B-4F24-928C-EA31CE4AD9B8}" dt="2023-08-21T09:17:38.021" v="956"/>
          <ac:grpSpMkLst>
            <pc:docMk/>
            <pc:sldMk cId="3092780855" sldId="257"/>
            <ac:grpSpMk id="142" creationId="{EF73C35F-FC98-5BD0-572A-3A0937AD300D}"/>
          </ac:grpSpMkLst>
        </pc:grpChg>
        <pc:grpChg chg="del mod">
          <ac:chgData name="Jigar Pandya" userId="311422921b80dc60" providerId="LiveId" clId="{0C877D43-4E5B-4F24-928C-EA31CE4AD9B8}" dt="2023-08-21T09:18:25.644" v="971"/>
          <ac:grpSpMkLst>
            <pc:docMk/>
            <pc:sldMk cId="3092780855" sldId="257"/>
            <ac:grpSpMk id="148" creationId="{E7367486-CBCA-361A-C624-087051321AC5}"/>
          </ac:grpSpMkLst>
        </pc:grpChg>
        <pc:grpChg chg="del mod">
          <ac:chgData name="Jigar Pandya" userId="311422921b80dc60" providerId="LiveId" clId="{0C877D43-4E5B-4F24-928C-EA31CE4AD9B8}" dt="2023-08-21T09:18:20.663" v="966"/>
          <ac:grpSpMkLst>
            <pc:docMk/>
            <pc:sldMk cId="3092780855" sldId="257"/>
            <ac:grpSpMk id="150" creationId="{8D8CDDE2-3919-C3C6-EC87-F89090910E48}"/>
          </ac:grpSpMkLst>
        </pc:grpChg>
        <pc:grpChg chg="del mod">
          <ac:chgData name="Jigar Pandya" userId="311422921b80dc60" providerId="LiveId" clId="{0C877D43-4E5B-4F24-928C-EA31CE4AD9B8}" dt="2023-08-21T09:18:23.595" v="968"/>
          <ac:grpSpMkLst>
            <pc:docMk/>
            <pc:sldMk cId="3092780855" sldId="257"/>
            <ac:grpSpMk id="152" creationId="{FB96E2C1-C59F-190C-757D-6FA215DFCCA7}"/>
          </ac:grpSpMkLst>
        </pc:grpChg>
        <pc:grpChg chg="mod">
          <ac:chgData name="Jigar Pandya" userId="311422921b80dc60" providerId="LiveId" clId="{0C877D43-4E5B-4F24-928C-EA31CE4AD9B8}" dt="2023-08-21T09:18:23.595" v="968"/>
          <ac:grpSpMkLst>
            <pc:docMk/>
            <pc:sldMk cId="3092780855" sldId="257"/>
            <ac:grpSpMk id="154" creationId="{5C473B2B-0838-6BF1-20EE-612861A05F0B}"/>
          </ac:grpSpMkLst>
        </pc:grpChg>
        <pc:grpChg chg="mod">
          <ac:chgData name="Jigar Pandya" userId="311422921b80dc60" providerId="LiveId" clId="{0C877D43-4E5B-4F24-928C-EA31CE4AD9B8}" dt="2023-08-21T09:18:25.644" v="971"/>
          <ac:grpSpMkLst>
            <pc:docMk/>
            <pc:sldMk cId="3092780855" sldId="257"/>
            <ac:grpSpMk id="157" creationId="{1C5C1E1F-B8B8-723E-466B-A16F8B092EBB}"/>
          </ac:grpSpMkLst>
        </pc:grp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2" creationId="{18234FFA-F8B7-C83F-F945-E2A085900DF1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3" creationId="{0F91BD99-DED4-50EA-91B6-8A64CDEF54FC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4" creationId="{569F7FDE-C506-15B5-5F15-E4C748C948F8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5" creationId="{7D847A34-8B6D-6C58-218D-F2B79C697567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6" creationId="{C45E6FF3-06D3-6A63-AD3A-37D9E965BF06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7" creationId="{650456B2-AAD1-0BF1-3857-1D089B35DCE0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8" creationId="{A7C51A4E-E1AF-4625-E8A4-8F05F46CF987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9" creationId="{6EAE6AB6-7A2B-16D4-974B-E4C8BB9E8E2A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10" creationId="{9146D5F5-06BC-7914-8848-C3BAF0750A87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11" creationId="{995FFA79-37E9-A6C6-E699-AD2FBF7BDF4A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12" creationId="{671BC598-0F83-E9E6-2CF6-663F5C9B4C31}"/>
          </ac:inkMkLst>
        </pc:inkChg>
        <pc:inkChg chg="add mod">
          <ac:chgData name="Jigar Pandya" userId="311422921b80dc60" providerId="LiveId" clId="{0C877D43-4E5B-4F24-928C-EA31CE4AD9B8}" dt="2023-08-21T08:05:30.126" v="15"/>
          <ac:inkMkLst>
            <pc:docMk/>
            <pc:sldMk cId="3092780855" sldId="257"/>
            <ac:inkMk id="13" creationId="{9AD705DF-EBAF-97CE-BFBB-51D265583F3B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14" creationId="{262283D8-2E92-3510-1718-CB23014CB460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15" creationId="{9B3DF9EA-F3EB-63E8-320A-9FF94104ABBE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16" creationId="{457A0D63-190E-E9EA-6B11-6CC4F1111334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0" creationId="{B4AD57FD-5AF9-56D5-92D9-98B4B09B9262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1" creationId="{4F24384B-9526-9C27-FCD8-43914FB12D0C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2" creationId="{4D0A0B73-D6EC-4FCF-881A-CA649D0E2BD9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3" creationId="{BA2C02EF-9D31-5221-3300-37D518CE0A98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4" creationId="{045BD771-B783-B671-BE0A-778DCD12FC8C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5" creationId="{78084747-4147-1C42-9DED-522DE05988B4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6" creationId="{07295B4C-C99F-6730-B829-ECE2A3969B74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27" creationId="{1240C173-9E01-1587-261A-10657BBBAA8A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28" creationId="{212CF05E-3424-B04C-2D27-3CA5C6586CE1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29" creationId="{9BAE9067-F909-1C59-FD80-1E99DAFCDD3C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30" creationId="{74EB4764-7E39-A9B0-E7F3-096AE9F83055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31" creationId="{116B4C5A-321D-FE09-93E0-F8BD66B1FE73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33" creationId="{B26EBA49-2FD6-8DDA-1F73-263C6A9ADDB2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34" creationId="{E64D71F2-ECEE-5BC9-AF4F-DD2006DAD73C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35" creationId="{3CBB6AF3-5EA6-0382-1D61-8F6510D9706D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36" creationId="{E9F5EC28-8742-068D-24B2-44D4A6ED5CB0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37" creationId="{4ED61B36-DCDD-23A1-A1E3-55B1DA562B2C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38" creationId="{9895DCAE-E4EE-B22A-C0E0-2475CADFC29A}"/>
          </ac:inkMkLst>
        </pc:inkChg>
        <pc:inkChg chg="add del mod">
          <ac:chgData name="Jigar Pandya" userId="311422921b80dc60" providerId="LiveId" clId="{0C877D43-4E5B-4F24-928C-EA31CE4AD9B8}" dt="2023-08-21T09:17:29.928" v="950"/>
          <ac:inkMkLst>
            <pc:docMk/>
            <pc:sldMk cId="3092780855" sldId="257"/>
            <ac:inkMk id="45" creationId="{E8344A88-4282-8FE3-C45B-50E921BEC440}"/>
          </ac:inkMkLst>
        </pc:inkChg>
        <pc:inkChg chg="add del mod">
          <ac:chgData name="Jigar Pandya" userId="311422921b80dc60" providerId="LiveId" clId="{0C877D43-4E5B-4F24-928C-EA31CE4AD9B8}" dt="2023-08-21T09:17:29.928" v="949"/>
          <ac:inkMkLst>
            <pc:docMk/>
            <pc:sldMk cId="3092780855" sldId="257"/>
            <ac:inkMk id="46" creationId="{5FC173A3-EC71-5489-0FA7-237606BC402A}"/>
          </ac:inkMkLst>
        </pc:inkChg>
        <pc:inkChg chg="add del mod">
          <ac:chgData name="Jigar Pandya" userId="311422921b80dc60" providerId="LiveId" clId="{0C877D43-4E5B-4F24-928C-EA31CE4AD9B8}" dt="2023-08-21T09:17:29.928" v="948"/>
          <ac:inkMkLst>
            <pc:docMk/>
            <pc:sldMk cId="3092780855" sldId="257"/>
            <ac:inkMk id="47" creationId="{0BB81912-1425-A5CA-3344-EAB4FDA449F8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49" creationId="{C64CCAD5-0BAB-46A5-934A-AADD9A115092}"/>
          </ac:inkMkLst>
        </pc:inkChg>
        <pc:inkChg chg="add mod">
          <ac:chgData name="Jigar Pandya" userId="311422921b80dc60" providerId="LiveId" clId="{0C877D43-4E5B-4F24-928C-EA31CE4AD9B8}" dt="2023-08-21T08:05:57.610" v="42"/>
          <ac:inkMkLst>
            <pc:docMk/>
            <pc:sldMk cId="3092780855" sldId="257"/>
            <ac:inkMk id="51" creationId="{D7ABB021-E238-074A-1272-48713F695D46}"/>
          </ac:inkMkLst>
        </pc:inkChg>
        <pc:inkChg chg="add mod">
          <ac:chgData name="Jigar Pandya" userId="311422921b80dc60" providerId="LiveId" clId="{0C877D43-4E5B-4F24-928C-EA31CE4AD9B8}" dt="2023-08-21T08:06:04.030" v="47"/>
          <ac:inkMkLst>
            <pc:docMk/>
            <pc:sldMk cId="3092780855" sldId="257"/>
            <ac:inkMk id="53" creationId="{0A977CD2-D392-E1A1-8E33-F92EB13A79BF}"/>
          </ac:inkMkLst>
        </pc:inkChg>
        <pc:inkChg chg="add mod">
          <ac:chgData name="Jigar Pandya" userId="311422921b80dc60" providerId="LiveId" clId="{0C877D43-4E5B-4F24-928C-EA31CE4AD9B8}" dt="2023-08-21T08:06:04.030" v="47"/>
          <ac:inkMkLst>
            <pc:docMk/>
            <pc:sldMk cId="3092780855" sldId="257"/>
            <ac:inkMk id="54" creationId="{6F8CEC33-D13F-951F-082E-06C6670283AB}"/>
          </ac:inkMkLst>
        </pc:inkChg>
        <pc:inkChg chg="add mod">
          <ac:chgData name="Jigar Pandya" userId="311422921b80dc60" providerId="LiveId" clId="{0C877D43-4E5B-4F24-928C-EA31CE4AD9B8}" dt="2023-08-21T08:06:04.030" v="47"/>
          <ac:inkMkLst>
            <pc:docMk/>
            <pc:sldMk cId="3092780855" sldId="257"/>
            <ac:inkMk id="55" creationId="{281F80AF-2E5C-9CED-6BC1-77C9F1F91442}"/>
          </ac:inkMkLst>
        </pc:inkChg>
        <pc:inkChg chg="add mod">
          <ac:chgData name="Jigar Pandya" userId="311422921b80dc60" providerId="LiveId" clId="{0C877D43-4E5B-4F24-928C-EA31CE4AD9B8}" dt="2023-08-21T08:06:04.030" v="47"/>
          <ac:inkMkLst>
            <pc:docMk/>
            <pc:sldMk cId="3092780855" sldId="257"/>
            <ac:inkMk id="56" creationId="{9FC54184-DCD3-D91D-99D9-431B51D7396B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59" creationId="{275CEB6C-FFB4-BD86-6F64-7946CEE8F1A4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0" creationId="{D17524D1-CADC-259B-D47F-805D03B77CBB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1" creationId="{1AEE46DA-9182-DAFA-2DF5-E8D30DC38535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2" creationId="{29DE238B-CB7B-0259-ADD6-DF1BA073AC87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3" creationId="{935BD4E4-6B03-C635-5557-3109367C7811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4" creationId="{29C21715-1EF8-584A-ACC3-792D6EA9004A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5" creationId="{3CCBA40E-ACE6-718B-D1F0-933F1C80E97C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6" creationId="{DE6DCAA5-703E-0132-9B30-5E6570EDED84}"/>
          </ac:inkMkLst>
        </pc:inkChg>
        <pc:inkChg chg="add mod">
          <ac:chgData name="Jigar Pandya" userId="311422921b80dc60" providerId="LiveId" clId="{0C877D43-4E5B-4F24-928C-EA31CE4AD9B8}" dt="2023-08-21T08:06:09.938" v="57"/>
          <ac:inkMkLst>
            <pc:docMk/>
            <pc:sldMk cId="3092780855" sldId="257"/>
            <ac:inkMk id="67" creationId="{C4D6ADA6-20D5-6550-908C-5C40ECF560BB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0" creationId="{1CE471E3-D3F0-2951-309D-D15129002926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1" creationId="{EB7592CA-5E82-17D2-6397-42A19D606961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3" creationId="{F90C7A0A-F21E-4570-3E4A-7466F0872DD7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4" creationId="{22C9722F-DC95-C856-34DF-33D8B0DA1F87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5" creationId="{352F8181-2D3E-3B42-2BDC-0FFB5DBFB115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6" creationId="{A7E9ECD6-2F4E-6BB7-301C-532883BBD965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8" creationId="{ACE574C7-F53F-FF91-7D8C-5626D81BDB09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79" creationId="{29ED25CE-BF33-2720-B831-CE1F9E02659C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0" creationId="{BAC775F8-C394-D669-137B-4A16817E3A2D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1" creationId="{C1D3FC31-0CF9-F393-CDDC-6E8ADA333968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2" creationId="{8C759206-8A79-89AF-DC9D-A3B76EAF8A36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3" creationId="{63677270-4C3C-C0B4-A5E8-9998293758BC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5" creationId="{F8F3EE16-D917-0E11-F892-9043C0D1C325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7" creationId="{A0DAC79E-6662-573C-F56A-715EF4A10D7C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8" creationId="{7D0CC701-6006-CC4B-3D21-5542CEC7BD65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89" creationId="{200C6254-8BE5-0483-CC6C-C4A079EF431D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0" creationId="{79FFE5E5-5110-5139-A6A5-FC003959BBDA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1" creationId="{5508A009-38C6-7F12-1368-C0D3264BA51B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2" creationId="{301BF8A8-B89F-1427-25AB-13C1641634C8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3" creationId="{518579C6-46D9-316D-74B4-B792EC2A0572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4" creationId="{1AF61A49-6134-F746-559C-81377F0D2869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5" creationId="{02AF234E-7F8E-9321-D4EA-F6116FBCE1D6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6" creationId="{84712C84-B6E4-4D17-2787-1D38F53ED939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7" creationId="{C21144E9-1A9B-19CB-7F56-878EFA7ECB37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8" creationId="{11B2A83F-1B44-0052-51A9-5A81BE0F2232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99" creationId="{A44FDAEB-15BB-5780-B898-59F1534384EF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03" creationId="{E6031051-6FF4-5CF1-C470-10460A827808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04" creationId="{BEAAE8C3-B3CF-E58D-8BE7-F7938ADD8F4A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05" creationId="{10859CC3-3E4A-6414-609C-F34913874B9C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06" creationId="{C240EDA0-F2EE-D180-6608-EA92EBAD7DB2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09" creationId="{23D67C62-2192-6F56-8177-283CDE3D2B51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0" creationId="{92C1E251-8AB6-6558-7229-15164F910F14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1" creationId="{5B9A6532-5989-DA84-26C2-4C3080B6976B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2" creationId="{2BBA6CAE-C80C-FC00-6D06-283234F1AFE2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3" creationId="{7C2D88BB-2CF0-B192-A006-819DD4EDADFD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4" creationId="{604A1671-9C3E-821D-9BCA-8463343AD4D9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5" creationId="{8A5F05CC-9C8B-5E0A-10CB-9D61239589B6}"/>
          </ac:inkMkLst>
        </pc:inkChg>
        <pc:inkChg chg="add mod">
          <ac:chgData name="Jigar Pandya" userId="311422921b80dc60" providerId="LiveId" clId="{0C877D43-4E5B-4F24-928C-EA31CE4AD9B8}" dt="2023-08-21T08:06:55.866" v="102"/>
          <ac:inkMkLst>
            <pc:docMk/>
            <pc:sldMk cId="3092780855" sldId="257"/>
            <ac:inkMk id="116" creationId="{488CE4FD-5F99-5369-F405-5250558C9237}"/>
          </ac:inkMkLst>
        </pc:inkChg>
        <pc:inkChg chg="add">
          <ac:chgData name="Jigar Pandya" userId="311422921b80dc60" providerId="LiveId" clId="{0C877D43-4E5B-4F24-928C-EA31CE4AD9B8}" dt="2023-08-21T08:07:01.252" v="103" actId="9405"/>
          <ac:inkMkLst>
            <pc:docMk/>
            <pc:sldMk cId="3092780855" sldId="257"/>
            <ac:inkMk id="119" creationId="{C0096B16-E437-35E0-B321-6380B9AF95F7}"/>
          </ac:inkMkLst>
        </pc:inkChg>
        <pc:inkChg chg="add">
          <ac:chgData name="Jigar Pandya" userId="311422921b80dc60" providerId="LiveId" clId="{0C877D43-4E5B-4F24-928C-EA31CE4AD9B8}" dt="2023-08-21T08:07:18.163" v="104" actId="9405"/>
          <ac:inkMkLst>
            <pc:docMk/>
            <pc:sldMk cId="3092780855" sldId="257"/>
            <ac:inkMk id="120" creationId="{52F73A04-D388-3A63-0531-DD60617596A8}"/>
          </ac:inkMkLst>
        </pc:inkChg>
        <pc:inkChg chg="add">
          <ac:chgData name="Jigar Pandya" userId="311422921b80dc60" providerId="LiveId" clId="{0C877D43-4E5B-4F24-928C-EA31CE4AD9B8}" dt="2023-08-21T08:07:29.810" v="105" actId="9405"/>
          <ac:inkMkLst>
            <pc:docMk/>
            <pc:sldMk cId="3092780855" sldId="257"/>
            <ac:inkMk id="121" creationId="{DEC290E1-ADCA-F0BC-4C6F-1B6C903DAC5F}"/>
          </ac:inkMkLst>
        </pc:inkChg>
        <pc:inkChg chg="add">
          <ac:chgData name="Jigar Pandya" userId="311422921b80dc60" providerId="LiveId" clId="{0C877D43-4E5B-4F24-928C-EA31CE4AD9B8}" dt="2023-08-21T08:08:03.031" v="106" actId="9405"/>
          <ac:inkMkLst>
            <pc:docMk/>
            <pc:sldMk cId="3092780855" sldId="257"/>
            <ac:inkMk id="122" creationId="{07AA4637-0D43-F068-3D96-0FB2C450928F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23" creationId="{F0E753FA-835C-4890-41FE-ABC4DC53986A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24" creationId="{6BDF135C-235B-ED1E-1CC7-07D0A089425A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25" creationId="{43A6C96C-6D08-6435-F3DA-31533A8DE299}"/>
          </ac:inkMkLst>
        </pc:inkChg>
        <pc:inkChg chg="add del mod">
          <ac:chgData name="Jigar Pandya" userId="311422921b80dc60" providerId="LiveId" clId="{0C877D43-4E5B-4F24-928C-EA31CE4AD9B8}" dt="2023-08-21T09:17:29.928" v="947"/>
          <ac:inkMkLst>
            <pc:docMk/>
            <pc:sldMk cId="3092780855" sldId="257"/>
            <ac:inkMk id="127" creationId="{B813F81D-34EE-4804-1C87-F55F373E3AC8}"/>
          </ac:inkMkLst>
        </pc:inkChg>
        <pc:inkChg chg="add del mod">
          <ac:chgData name="Jigar Pandya" userId="311422921b80dc60" providerId="LiveId" clId="{0C877D43-4E5B-4F24-928C-EA31CE4AD9B8}" dt="2023-08-21T09:17:29.928" v="946"/>
          <ac:inkMkLst>
            <pc:docMk/>
            <pc:sldMk cId="3092780855" sldId="257"/>
            <ac:inkMk id="128" creationId="{25B38D9F-B990-FAED-0FC5-D2F0253134DA}"/>
          </ac:inkMkLst>
        </pc:inkChg>
        <pc:inkChg chg="add del mod">
          <ac:chgData name="Jigar Pandya" userId="311422921b80dc60" providerId="LiveId" clId="{0C877D43-4E5B-4F24-928C-EA31CE4AD9B8}" dt="2023-08-21T09:17:29.928" v="945"/>
          <ac:inkMkLst>
            <pc:docMk/>
            <pc:sldMk cId="3092780855" sldId="257"/>
            <ac:inkMk id="129" creationId="{435DF926-B255-0493-C9AA-47312B7C1EC4}"/>
          </ac:inkMkLst>
        </pc:inkChg>
        <pc:inkChg chg="add del mod">
          <ac:chgData name="Jigar Pandya" userId="311422921b80dc60" providerId="LiveId" clId="{0C877D43-4E5B-4F24-928C-EA31CE4AD9B8}" dt="2023-08-21T09:17:29.926" v="944"/>
          <ac:inkMkLst>
            <pc:docMk/>
            <pc:sldMk cId="3092780855" sldId="257"/>
            <ac:inkMk id="130" creationId="{DBDFE0CB-435A-CFEE-7B2C-8DA7A09E177D}"/>
          </ac:inkMkLst>
        </pc:inkChg>
        <pc:inkChg chg="add del mod">
          <ac:chgData name="Jigar Pandya" userId="311422921b80dc60" providerId="LiveId" clId="{0C877D43-4E5B-4F24-928C-EA31CE4AD9B8}" dt="2023-08-21T09:17:29.926" v="943"/>
          <ac:inkMkLst>
            <pc:docMk/>
            <pc:sldMk cId="3092780855" sldId="257"/>
            <ac:inkMk id="131" creationId="{898207EF-2151-65BD-38F2-BA594FE86F00}"/>
          </ac:inkMkLst>
        </pc:inkChg>
        <pc:inkChg chg="add del mod">
          <ac:chgData name="Jigar Pandya" userId="311422921b80dc60" providerId="LiveId" clId="{0C877D43-4E5B-4F24-928C-EA31CE4AD9B8}" dt="2023-08-21T09:17:29.925" v="942"/>
          <ac:inkMkLst>
            <pc:docMk/>
            <pc:sldMk cId="3092780855" sldId="257"/>
            <ac:inkMk id="132" creationId="{3FDE513B-8CAC-0436-96BC-699D4B3D9036}"/>
          </ac:inkMkLst>
        </pc:inkChg>
        <pc:inkChg chg="add del mod">
          <ac:chgData name="Jigar Pandya" userId="311422921b80dc60" providerId="LiveId" clId="{0C877D43-4E5B-4F24-928C-EA31CE4AD9B8}" dt="2023-08-21T09:17:29.924" v="941"/>
          <ac:inkMkLst>
            <pc:docMk/>
            <pc:sldMk cId="3092780855" sldId="257"/>
            <ac:inkMk id="134" creationId="{C5597DFB-3BDC-64B1-59C5-840DA7D4AD9F}"/>
          </ac:inkMkLst>
        </pc:inkChg>
        <pc:inkChg chg="add del mod">
          <ac:chgData name="Jigar Pandya" userId="311422921b80dc60" providerId="LiveId" clId="{0C877D43-4E5B-4F24-928C-EA31CE4AD9B8}" dt="2023-08-21T09:17:29.912" v="940"/>
          <ac:inkMkLst>
            <pc:docMk/>
            <pc:sldMk cId="3092780855" sldId="257"/>
            <ac:inkMk id="135" creationId="{CA00BDC5-7D22-4A70-D47B-528BF39BAFED}"/>
          </ac:inkMkLst>
        </pc:inkChg>
        <pc:inkChg chg="add mod">
          <ac:chgData name="Jigar Pandya" userId="311422921b80dc60" providerId="LiveId" clId="{0C877D43-4E5B-4F24-928C-EA31CE4AD9B8}" dt="2023-08-21T09:17:38.021" v="956"/>
          <ac:inkMkLst>
            <pc:docMk/>
            <pc:sldMk cId="3092780855" sldId="257"/>
            <ac:inkMk id="137" creationId="{F18CB1CA-4427-BD35-91DE-70FC01AF5B8E}"/>
          </ac:inkMkLst>
        </pc:inkChg>
        <pc:inkChg chg="add mod">
          <ac:chgData name="Jigar Pandya" userId="311422921b80dc60" providerId="LiveId" clId="{0C877D43-4E5B-4F24-928C-EA31CE4AD9B8}" dt="2023-08-21T09:17:38.021" v="956"/>
          <ac:inkMkLst>
            <pc:docMk/>
            <pc:sldMk cId="3092780855" sldId="257"/>
            <ac:inkMk id="138" creationId="{470B903F-A8E6-04B7-64C6-D1699969348F}"/>
          </ac:inkMkLst>
        </pc:inkChg>
        <pc:inkChg chg="add mod">
          <ac:chgData name="Jigar Pandya" userId="311422921b80dc60" providerId="LiveId" clId="{0C877D43-4E5B-4F24-928C-EA31CE4AD9B8}" dt="2023-08-21T09:17:38.021" v="956"/>
          <ac:inkMkLst>
            <pc:docMk/>
            <pc:sldMk cId="3092780855" sldId="257"/>
            <ac:inkMk id="139" creationId="{F4E5E111-6A62-4290-705D-E6E29FC3999F}"/>
          </ac:inkMkLst>
        </pc:inkChg>
        <pc:inkChg chg="add mod">
          <ac:chgData name="Jigar Pandya" userId="311422921b80dc60" providerId="LiveId" clId="{0C877D43-4E5B-4F24-928C-EA31CE4AD9B8}" dt="2023-08-21T09:17:38.021" v="956"/>
          <ac:inkMkLst>
            <pc:docMk/>
            <pc:sldMk cId="3092780855" sldId="257"/>
            <ac:inkMk id="140" creationId="{B4644DBB-90C2-9ADB-F77E-C7DBD0E77F66}"/>
          </ac:inkMkLst>
        </pc:inkChg>
        <pc:inkChg chg="add mod">
          <ac:chgData name="Jigar Pandya" userId="311422921b80dc60" providerId="LiveId" clId="{0C877D43-4E5B-4F24-928C-EA31CE4AD9B8}" dt="2023-08-21T09:17:38.021" v="956"/>
          <ac:inkMkLst>
            <pc:docMk/>
            <pc:sldMk cId="3092780855" sldId="257"/>
            <ac:inkMk id="141" creationId="{606CF306-D2D4-A5D6-399E-A44A2F87D2B8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43" creationId="{2B13ED6F-E93D-AF08-B888-C599E9DA9586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44" creationId="{91DEECF1-0190-8B89-5B73-2CE2456299B6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45" creationId="{C0E28BD7-B4FE-F2AD-EE3B-239E0A830585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46" creationId="{F3F35B02-F877-73DD-D957-A53A1266DD2F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47" creationId="{FD72828C-E10D-14C0-A0A6-5BB8EE964A53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49" creationId="{6B17F111-3CA4-6923-E3CD-FB67CEC771A4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51" creationId="{6437CC42-2BB6-1FBE-14BC-CBB190B50DC0}"/>
          </ac:inkMkLst>
        </pc:inkChg>
        <pc:inkChg chg="add mod">
          <ac:chgData name="Jigar Pandya" userId="311422921b80dc60" providerId="LiveId" clId="{0C877D43-4E5B-4F24-928C-EA31CE4AD9B8}" dt="2023-08-21T09:18:23.595" v="968"/>
          <ac:inkMkLst>
            <pc:docMk/>
            <pc:sldMk cId="3092780855" sldId="257"/>
            <ac:inkMk id="153" creationId="{A4C3D9C0-1E76-D429-17B7-2493F93E58F0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55" creationId="{7E164707-952C-5870-8453-98BFCA2D084E}"/>
          </ac:inkMkLst>
        </pc:inkChg>
        <pc:inkChg chg="add mod">
          <ac:chgData name="Jigar Pandya" userId="311422921b80dc60" providerId="LiveId" clId="{0C877D43-4E5B-4F24-928C-EA31CE4AD9B8}" dt="2023-08-21T09:18:25.644" v="971"/>
          <ac:inkMkLst>
            <pc:docMk/>
            <pc:sldMk cId="3092780855" sldId="257"/>
            <ac:inkMk id="156" creationId="{9586DAF7-C25C-12E0-18E5-880BC79270A2}"/>
          </ac:inkMkLst>
        </pc:inkChg>
      </pc:sldChg>
      <pc:sldChg chg="addSp delSp modSp mod">
        <pc:chgData name="Jigar Pandya" userId="311422921b80dc60" providerId="LiveId" clId="{0C877D43-4E5B-4F24-928C-EA31CE4AD9B8}" dt="2023-08-21T08:34:13.085" v="629"/>
        <pc:sldMkLst>
          <pc:docMk/>
          <pc:sldMk cId="829182863" sldId="258"/>
        </pc:sldMkLst>
        <pc:grpChg chg="mod">
          <ac:chgData name="Jigar Pandya" userId="311422921b80dc60" providerId="LiveId" clId="{0C877D43-4E5B-4F24-928C-EA31CE4AD9B8}" dt="2023-08-21T08:09:02.753" v="115"/>
          <ac:grpSpMkLst>
            <pc:docMk/>
            <pc:sldMk cId="829182863" sldId="258"/>
            <ac:grpSpMk id="10" creationId="{12E308CF-5015-FD1E-1555-7C93E63A5FC5}"/>
          </ac:grpSpMkLst>
        </pc:grpChg>
        <pc:grpChg chg="mod">
          <ac:chgData name="Jigar Pandya" userId="311422921b80dc60" providerId="LiveId" clId="{0C877D43-4E5B-4F24-928C-EA31CE4AD9B8}" dt="2023-08-21T08:14:03.136" v="141"/>
          <ac:grpSpMkLst>
            <pc:docMk/>
            <pc:sldMk cId="829182863" sldId="258"/>
            <ac:grpSpMk id="32" creationId="{319521F0-BD52-CEDB-7888-B630B37E08CE}"/>
          </ac:grpSpMkLst>
        </pc:grpChg>
        <pc:grpChg chg="mod">
          <ac:chgData name="Jigar Pandya" userId="311422921b80dc60" providerId="LiveId" clId="{0C877D43-4E5B-4F24-928C-EA31CE4AD9B8}" dt="2023-08-21T08:14:03.136" v="141"/>
          <ac:grpSpMkLst>
            <pc:docMk/>
            <pc:sldMk cId="829182863" sldId="258"/>
            <ac:grpSpMk id="33" creationId="{F9791C4C-5E7C-C255-8DCE-AFAC0BB236D8}"/>
          </ac:grpSpMkLst>
        </pc:grpChg>
        <pc:grpChg chg="mod">
          <ac:chgData name="Jigar Pandya" userId="311422921b80dc60" providerId="LiveId" clId="{0C877D43-4E5B-4F24-928C-EA31CE4AD9B8}" dt="2023-08-21T08:14:03.136" v="141"/>
          <ac:grpSpMkLst>
            <pc:docMk/>
            <pc:sldMk cId="829182863" sldId="258"/>
            <ac:grpSpMk id="34" creationId="{0FE9E56F-E5A1-BEE7-4812-35FDA8FBF34B}"/>
          </ac:grpSpMkLst>
        </pc:grpChg>
        <pc:grpChg chg="del mod">
          <ac:chgData name="Jigar Pandya" userId="311422921b80dc60" providerId="LiveId" clId="{0C877D43-4E5B-4F24-928C-EA31CE4AD9B8}" dt="2023-08-21T08:14:12.576" v="157"/>
          <ac:grpSpMkLst>
            <pc:docMk/>
            <pc:sldMk cId="829182863" sldId="258"/>
            <ac:grpSpMk id="48" creationId="{50DCF009-B334-0BB9-494A-C0A1A289D5B6}"/>
          </ac:grpSpMkLst>
        </pc:grpChg>
        <pc:grpChg chg="mod">
          <ac:chgData name="Jigar Pandya" userId="311422921b80dc60" providerId="LiveId" clId="{0C877D43-4E5B-4F24-928C-EA31CE4AD9B8}" dt="2023-08-21T08:14:12.070" v="155"/>
          <ac:grpSpMkLst>
            <pc:docMk/>
            <pc:sldMk cId="829182863" sldId="258"/>
            <ac:grpSpMk id="49" creationId="{56B18BD8-09FE-908F-E980-11CD6B6C008B}"/>
          </ac:grpSpMkLst>
        </pc:grpChg>
        <pc:grpChg chg="mod">
          <ac:chgData name="Jigar Pandya" userId="311422921b80dc60" providerId="LiveId" clId="{0C877D43-4E5B-4F24-928C-EA31CE4AD9B8}" dt="2023-08-21T08:14:12.070" v="155"/>
          <ac:grpSpMkLst>
            <pc:docMk/>
            <pc:sldMk cId="829182863" sldId="258"/>
            <ac:grpSpMk id="50" creationId="{E61496D9-43D0-C220-60B4-3BBA6EB256D8}"/>
          </ac:grpSpMkLst>
        </pc:grpChg>
        <pc:grpChg chg="mod">
          <ac:chgData name="Jigar Pandya" userId="311422921b80dc60" providerId="LiveId" clId="{0C877D43-4E5B-4F24-928C-EA31CE4AD9B8}" dt="2023-08-21T08:14:12.070" v="155"/>
          <ac:grpSpMkLst>
            <pc:docMk/>
            <pc:sldMk cId="829182863" sldId="258"/>
            <ac:grpSpMk id="51" creationId="{44A997EA-EE25-7029-6908-D22AFAC8632A}"/>
          </ac:grpSpMkLst>
        </pc:grpChg>
        <pc:grpChg chg="mod">
          <ac:chgData name="Jigar Pandya" userId="311422921b80dc60" providerId="LiveId" clId="{0C877D43-4E5B-4F24-928C-EA31CE4AD9B8}" dt="2023-08-21T08:14:12.070" v="155"/>
          <ac:grpSpMkLst>
            <pc:docMk/>
            <pc:sldMk cId="829182863" sldId="258"/>
            <ac:grpSpMk id="52" creationId="{CE1EBE3D-4EE5-60E4-3E0C-D392F2F43DA4}"/>
          </ac:grpSpMkLst>
        </pc:grpChg>
        <pc:grpChg chg="mod">
          <ac:chgData name="Jigar Pandya" userId="311422921b80dc60" providerId="LiveId" clId="{0C877D43-4E5B-4F24-928C-EA31CE4AD9B8}" dt="2023-08-21T08:14:12.576" v="157"/>
          <ac:grpSpMkLst>
            <pc:docMk/>
            <pc:sldMk cId="829182863" sldId="258"/>
            <ac:grpSpMk id="54" creationId="{E60C201E-1ABE-DA9B-3D84-88D35942BD7A}"/>
          </ac:grpSpMkLst>
        </pc:grpChg>
        <pc:grpChg chg="mod">
          <ac:chgData name="Jigar Pandya" userId="311422921b80dc60" providerId="LiveId" clId="{0C877D43-4E5B-4F24-928C-EA31CE4AD9B8}" dt="2023-08-21T08:14:15.475" v="163"/>
          <ac:grpSpMkLst>
            <pc:docMk/>
            <pc:sldMk cId="829182863" sldId="258"/>
            <ac:grpSpMk id="60" creationId="{2C3A9455-8D2C-0B6E-1921-9670DADA79AD}"/>
          </ac:grpSpMkLst>
        </pc:grpChg>
        <pc:grpChg chg="del mod">
          <ac:chgData name="Jigar Pandya" userId="311422921b80dc60" providerId="LiveId" clId="{0C877D43-4E5B-4F24-928C-EA31CE4AD9B8}" dt="2023-08-21T08:15:11.376" v="204"/>
          <ac:grpSpMkLst>
            <pc:docMk/>
            <pc:sldMk cId="829182863" sldId="258"/>
            <ac:grpSpMk id="101" creationId="{40492803-8B02-C297-7196-AEA53D5D66AA}"/>
          </ac:grpSpMkLst>
        </pc:grpChg>
        <pc:grpChg chg="del mod">
          <ac:chgData name="Jigar Pandya" userId="311422921b80dc60" providerId="LiveId" clId="{0C877D43-4E5B-4F24-928C-EA31CE4AD9B8}" dt="2023-08-21T08:15:11.376" v="204"/>
          <ac:grpSpMkLst>
            <pc:docMk/>
            <pc:sldMk cId="829182863" sldId="258"/>
            <ac:grpSpMk id="102" creationId="{BDB7FE90-CAB6-A9D7-C0B3-498E47C689D4}"/>
          </ac:grpSpMkLst>
        </pc:grpChg>
        <pc:grpChg chg="del mod">
          <ac:chgData name="Jigar Pandya" userId="311422921b80dc60" providerId="LiveId" clId="{0C877D43-4E5B-4F24-928C-EA31CE4AD9B8}" dt="2023-08-21T08:15:11.376" v="204"/>
          <ac:grpSpMkLst>
            <pc:docMk/>
            <pc:sldMk cId="829182863" sldId="258"/>
            <ac:grpSpMk id="103" creationId="{EA2DCAC3-72F2-C23D-673B-887F62DD2263}"/>
          </ac:grpSpMkLst>
        </pc:grpChg>
        <pc:grpChg chg="del mod">
          <ac:chgData name="Jigar Pandya" userId="311422921b80dc60" providerId="LiveId" clId="{0C877D43-4E5B-4F24-928C-EA31CE4AD9B8}" dt="2023-08-21T08:15:20.240" v="220"/>
          <ac:grpSpMkLst>
            <pc:docMk/>
            <pc:sldMk cId="829182863" sldId="258"/>
            <ac:grpSpMk id="104" creationId="{E8AE7D36-FC29-797D-28D2-FF01FB185ECC}"/>
          </ac:grpSpMkLst>
        </pc:grpChg>
        <pc:grpChg chg="del mod">
          <ac:chgData name="Jigar Pandya" userId="311422921b80dc60" providerId="LiveId" clId="{0C877D43-4E5B-4F24-928C-EA31CE4AD9B8}" dt="2023-08-21T08:15:20.240" v="220"/>
          <ac:grpSpMkLst>
            <pc:docMk/>
            <pc:sldMk cId="829182863" sldId="258"/>
            <ac:grpSpMk id="105" creationId="{36398470-1677-81B3-6A51-62E035A73170}"/>
          </ac:grpSpMkLst>
        </pc:grpChg>
        <pc:grpChg chg="del mod">
          <ac:chgData name="Jigar Pandya" userId="311422921b80dc60" providerId="LiveId" clId="{0C877D43-4E5B-4F24-928C-EA31CE4AD9B8}" dt="2023-08-21T08:15:20.240" v="220"/>
          <ac:grpSpMkLst>
            <pc:docMk/>
            <pc:sldMk cId="829182863" sldId="258"/>
            <ac:grpSpMk id="113" creationId="{C61C073A-06D8-1C33-7DF9-8C3459F83559}"/>
          </ac:grpSpMkLst>
        </pc:grpChg>
        <pc:grpChg chg="del mod">
          <ac:chgData name="Jigar Pandya" userId="311422921b80dc60" providerId="LiveId" clId="{0C877D43-4E5B-4F24-928C-EA31CE4AD9B8}" dt="2023-08-21T08:15:20.240" v="220"/>
          <ac:grpSpMkLst>
            <pc:docMk/>
            <pc:sldMk cId="829182863" sldId="258"/>
            <ac:grpSpMk id="114" creationId="{CB44BD8A-8291-DC66-E8B0-7D22E6C6FFCF}"/>
          </ac:grpSpMkLst>
        </pc:grpChg>
        <pc:grpChg chg="del mod">
          <ac:chgData name="Jigar Pandya" userId="311422921b80dc60" providerId="LiveId" clId="{0C877D43-4E5B-4F24-928C-EA31CE4AD9B8}" dt="2023-08-21T08:15:20.240" v="220"/>
          <ac:grpSpMkLst>
            <pc:docMk/>
            <pc:sldMk cId="829182863" sldId="258"/>
            <ac:grpSpMk id="122" creationId="{21EB5B70-AE8B-FCAD-5CE4-52E0A92A9AB8}"/>
          </ac:grpSpMkLst>
        </pc:grpChg>
        <pc:grpChg chg="del mod">
          <ac:chgData name="Jigar Pandya" userId="311422921b80dc60" providerId="LiveId" clId="{0C877D43-4E5B-4F24-928C-EA31CE4AD9B8}" dt="2023-08-21T08:15:24.301" v="229"/>
          <ac:grpSpMkLst>
            <pc:docMk/>
            <pc:sldMk cId="829182863" sldId="258"/>
            <ac:grpSpMk id="123" creationId="{CBF73290-D94B-C925-2BF3-415D58FC5632}"/>
          </ac:grpSpMkLst>
        </pc:grpChg>
        <pc:grpChg chg="del mod">
          <ac:chgData name="Jigar Pandya" userId="311422921b80dc60" providerId="LiveId" clId="{0C877D43-4E5B-4F24-928C-EA31CE4AD9B8}" dt="2023-08-21T08:15:26.841" v="232"/>
          <ac:grpSpMkLst>
            <pc:docMk/>
            <pc:sldMk cId="829182863" sldId="258"/>
            <ac:grpSpMk id="132" creationId="{42906098-8AB7-16D9-4A03-48F2D11048DF}"/>
          </ac:grpSpMkLst>
        </pc:grpChg>
        <pc:grpChg chg="mod">
          <ac:chgData name="Jigar Pandya" userId="311422921b80dc60" providerId="LiveId" clId="{0C877D43-4E5B-4F24-928C-EA31CE4AD9B8}" dt="2023-08-21T08:15:26.841" v="232"/>
          <ac:grpSpMkLst>
            <pc:docMk/>
            <pc:sldMk cId="829182863" sldId="258"/>
            <ac:grpSpMk id="135" creationId="{1F63B6FD-2E47-27A9-ED3B-0B7C4689AE8D}"/>
          </ac:grpSpMkLst>
        </pc:grpChg>
        <pc:grpChg chg="mod">
          <ac:chgData name="Jigar Pandya" userId="311422921b80dc60" providerId="LiveId" clId="{0C877D43-4E5B-4F24-928C-EA31CE4AD9B8}" dt="2023-08-21T08:15:59.605" v="246"/>
          <ac:grpSpMkLst>
            <pc:docMk/>
            <pc:sldMk cId="829182863" sldId="258"/>
            <ac:grpSpMk id="149" creationId="{555910CC-E792-A5C4-7E80-E79123B73016}"/>
          </ac:grpSpMkLst>
        </pc:grpChg>
        <pc:grpChg chg="mod">
          <ac:chgData name="Jigar Pandya" userId="311422921b80dc60" providerId="LiveId" clId="{0C877D43-4E5B-4F24-928C-EA31CE4AD9B8}" dt="2023-08-21T08:15:59.605" v="246"/>
          <ac:grpSpMkLst>
            <pc:docMk/>
            <pc:sldMk cId="829182863" sldId="258"/>
            <ac:grpSpMk id="150" creationId="{F22011B0-3111-1ACA-B105-FFF0F7FD8CBE}"/>
          </ac:grpSpMkLst>
        </pc:grpChg>
        <pc:grpChg chg="mod">
          <ac:chgData name="Jigar Pandya" userId="311422921b80dc60" providerId="LiveId" clId="{0C877D43-4E5B-4F24-928C-EA31CE4AD9B8}" dt="2023-08-21T08:15:59.605" v="246"/>
          <ac:grpSpMkLst>
            <pc:docMk/>
            <pc:sldMk cId="829182863" sldId="258"/>
            <ac:grpSpMk id="151" creationId="{943B6896-E3FB-B96B-FE35-77D331C2CA7B}"/>
          </ac:grpSpMkLst>
        </pc:grpChg>
        <pc:grpChg chg="del mod">
          <ac:chgData name="Jigar Pandya" userId="311422921b80dc60" providerId="LiveId" clId="{0C877D43-4E5B-4F24-928C-EA31CE4AD9B8}" dt="2023-08-21T08:17:41.827" v="266"/>
          <ac:grpSpMkLst>
            <pc:docMk/>
            <pc:sldMk cId="829182863" sldId="258"/>
            <ac:grpSpMk id="159" creationId="{871C1A0F-11E3-BA3F-81B7-B8894390B846}"/>
          </ac:grpSpMkLst>
        </pc:grpChg>
        <pc:grpChg chg="mod">
          <ac:chgData name="Jigar Pandya" userId="311422921b80dc60" providerId="LiveId" clId="{0C877D43-4E5B-4F24-928C-EA31CE4AD9B8}" dt="2023-08-21T08:17:41.827" v="266"/>
          <ac:grpSpMkLst>
            <pc:docMk/>
            <pc:sldMk cId="829182863" sldId="258"/>
            <ac:grpSpMk id="161" creationId="{F7C0FD4E-1DC0-32D0-C61D-096167F53A2E}"/>
          </ac:grpSpMkLst>
        </pc:grpChg>
        <pc:grpChg chg="del mod">
          <ac:chgData name="Jigar Pandya" userId="311422921b80dc60" providerId="LiveId" clId="{0C877D43-4E5B-4F24-928C-EA31CE4AD9B8}" dt="2023-08-21T08:17:59.394" v="286"/>
          <ac:grpSpMkLst>
            <pc:docMk/>
            <pc:sldMk cId="829182863" sldId="258"/>
            <ac:grpSpMk id="165" creationId="{23F1507C-E733-89E0-E975-0B8AA0EA84D8}"/>
          </ac:grpSpMkLst>
        </pc:grpChg>
        <pc:grpChg chg="del mod">
          <ac:chgData name="Jigar Pandya" userId="311422921b80dc60" providerId="LiveId" clId="{0C877D43-4E5B-4F24-928C-EA31CE4AD9B8}" dt="2023-08-21T08:18:00.365" v="289"/>
          <ac:grpSpMkLst>
            <pc:docMk/>
            <pc:sldMk cId="829182863" sldId="258"/>
            <ac:grpSpMk id="181" creationId="{5B967120-A74A-3452-FFE9-0565EFF80595}"/>
          </ac:grpSpMkLst>
        </pc:grpChg>
        <pc:grpChg chg="mod">
          <ac:chgData name="Jigar Pandya" userId="311422921b80dc60" providerId="LiveId" clId="{0C877D43-4E5B-4F24-928C-EA31CE4AD9B8}" dt="2023-08-21T08:17:59.394" v="286"/>
          <ac:grpSpMkLst>
            <pc:docMk/>
            <pc:sldMk cId="829182863" sldId="258"/>
            <ac:grpSpMk id="182" creationId="{44368E39-7E0F-5DE9-76A7-DF09D5214409}"/>
          </ac:grpSpMkLst>
        </pc:grpChg>
        <pc:grpChg chg="mod">
          <ac:chgData name="Jigar Pandya" userId="311422921b80dc60" providerId="LiveId" clId="{0C877D43-4E5B-4F24-928C-EA31CE4AD9B8}" dt="2023-08-21T08:18:00.365" v="289"/>
          <ac:grpSpMkLst>
            <pc:docMk/>
            <pc:sldMk cId="829182863" sldId="258"/>
            <ac:grpSpMk id="185" creationId="{A0C1F1B5-FC21-A0E7-B819-2CF7624CD399}"/>
          </ac:grpSpMkLst>
        </pc:grpChg>
        <pc:grpChg chg="mod">
          <ac:chgData name="Jigar Pandya" userId="311422921b80dc60" providerId="LiveId" clId="{0C877D43-4E5B-4F24-928C-EA31CE4AD9B8}" dt="2023-08-21T08:34:13.085" v="629"/>
          <ac:grpSpMkLst>
            <pc:docMk/>
            <pc:sldMk cId="829182863" sldId="258"/>
            <ac:grpSpMk id="194" creationId="{6D5589B5-D4AD-5B59-EC3A-2D1EF78A5214}"/>
          </ac:grpSpMkLst>
        </pc:grp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2" creationId="{45D1E815-363B-33CD-818F-6CA876E3D5C4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3" creationId="{9113BD6D-48EA-4E79-B2B6-E41AD3177326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4" creationId="{8B58DC31-EE5A-1BF7-A746-1BFD3F3400C7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5" creationId="{41A48A8A-2CDB-61BB-5119-03DF372CE997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6" creationId="{815987D2-AFB1-9FF3-0BB5-E0E89954C685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7" creationId="{42311227-E3DD-21E9-1F5B-4F89EB3C5950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8" creationId="{F16FDFF8-5102-4128-1F81-6EC5651F2B31}"/>
          </ac:inkMkLst>
        </pc:inkChg>
        <pc:inkChg chg="add mod">
          <ac:chgData name="Jigar Pandya" userId="311422921b80dc60" providerId="LiveId" clId="{0C877D43-4E5B-4F24-928C-EA31CE4AD9B8}" dt="2023-08-21T08:09:02.753" v="115"/>
          <ac:inkMkLst>
            <pc:docMk/>
            <pc:sldMk cId="829182863" sldId="258"/>
            <ac:inkMk id="9" creationId="{E1F7D807-588B-73EC-EC9A-DC3D807EEBDC}"/>
          </ac:inkMkLst>
        </pc:inkChg>
        <pc:inkChg chg="add">
          <ac:chgData name="Jigar Pandya" userId="311422921b80dc60" providerId="LiveId" clId="{0C877D43-4E5B-4F24-928C-EA31CE4AD9B8}" dt="2023-08-21T08:13:51.776" v="120" actId="9405"/>
          <ac:inkMkLst>
            <pc:docMk/>
            <pc:sldMk cId="829182863" sldId="258"/>
            <ac:inkMk id="11" creationId="{0D788578-D7BA-4B4C-CDDD-6A0F0EA4B519}"/>
          </ac:inkMkLst>
        </pc:inkChg>
        <pc:inkChg chg="add">
          <ac:chgData name="Jigar Pandya" userId="311422921b80dc60" providerId="LiveId" clId="{0C877D43-4E5B-4F24-928C-EA31CE4AD9B8}" dt="2023-08-21T08:13:52.156" v="121" actId="9405"/>
          <ac:inkMkLst>
            <pc:docMk/>
            <pc:sldMk cId="829182863" sldId="258"/>
            <ac:inkMk id="12" creationId="{FA15DDFE-F198-E8FF-6A88-B5E3398D84E4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3" creationId="{EF5963CC-CA3F-3494-911F-1EF88941A8FA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4" creationId="{8B48CCF4-92F2-1D6C-79CD-13ECF4CEA236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5" creationId="{9712316E-763B-1E6A-3870-268CDB603302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6" creationId="{BEE516CA-8AC9-CB3D-525F-D2DEDACA87EB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7" creationId="{86A378AA-BFA9-1FE2-170D-E4378827FAEF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18" creationId="{DF10FFA5-A09F-AD05-895C-B265177D7289}"/>
          </ac:inkMkLst>
        </pc:inkChg>
        <pc:inkChg chg="add">
          <ac:chgData name="Jigar Pandya" userId="311422921b80dc60" providerId="LiveId" clId="{0C877D43-4E5B-4F24-928C-EA31CE4AD9B8}" dt="2023-08-21T08:13:55.487" v="128" actId="9405"/>
          <ac:inkMkLst>
            <pc:docMk/>
            <pc:sldMk cId="829182863" sldId="258"/>
            <ac:inkMk id="19" creationId="{D29A30E7-A210-17C5-026C-BFC0228FEDBC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0" creationId="{92F1A95C-1503-32DE-65FB-FC570869717E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1" creationId="{B7293906-7337-7214-395E-7DA2AD191607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2" creationId="{2B0D419D-F167-ABDE-91CA-51F8E6073081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3" creationId="{BDF88F11-D9EA-1F3B-BE71-9E1AF44B514D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4" creationId="{71AF5580-2429-D301-B7B6-E63E780BDAD4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5" creationId="{986A0061-141E-EA1A-42CE-3E2AE71BAB99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6" creationId="{4FF97C37-3F1F-A764-648B-B0405A741D41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7" creationId="{AE9C67AC-B0B2-4D87-0FC5-9DCFC1AAD232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8" creationId="{803E9BFB-DC81-0D9D-2A9C-D152CF623D63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29" creationId="{F08336BD-2819-C1BA-1D5A-21BDE055526A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30" creationId="{8BC97F4D-9929-4FB2-9EEF-37754B393D39}"/>
          </ac:inkMkLst>
        </pc:inkChg>
        <pc:inkChg chg="add mod">
          <ac:chgData name="Jigar Pandya" userId="311422921b80dc60" providerId="LiveId" clId="{0C877D43-4E5B-4F24-928C-EA31CE4AD9B8}" dt="2023-08-21T08:14:03.136" v="141"/>
          <ac:inkMkLst>
            <pc:docMk/>
            <pc:sldMk cId="829182863" sldId="258"/>
            <ac:inkMk id="31" creationId="{8F1921D8-4EB1-CA09-D8C6-311A308AE7F4}"/>
          </ac:inkMkLst>
        </pc:inkChg>
        <pc:inkChg chg="add">
          <ac:chgData name="Jigar Pandya" userId="311422921b80dc60" providerId="LiveId" clId="{0C877D43-4E5B-4F24-928C-EA31CE4AD9B8}" dt="2023-08-21T08:14:04.646" v="142" actId="9405"/>
          <ac:inkMkLst>
            <pc:docMk/>
            <pc:sldMk cId="829182863" sldId="258"/>
            <ac:inkMk id="35" creationId="{7A973D61-A618-6C40-A1B6-B1857A772028}"/>
          </ac:inkMkLst>
        </pc:inkChg>
        <pc:inkChg chg="add">
          <ac:chgData name="Jigar Pandya" userId="311422921b80dc60" providerId="LiveId" clId="{0C877D43-4E5B-4F24-928C-EA31CE4AD9B8}" dt="2023-08-21T08:14:06.101" v="143" actId="9405"/>
          <ac:inkMkLst>
            <pc:docMk/>
            <pc:sldMk cId="829182863" sldId="258"/>
            <ac:inkMk id="36" creationId="{AB8156AD-FF1B-7784-3325-808A10C058B0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37" creationId="{CCDBA0EF-C3E5-963B-C2F8-A22C5ACD86A4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38" creationId="{64C7F573-22A9-F61C-06B3-55F143860C57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39" creationId="{60C6E197-DF27-7072-4047-E8FDBFB2A012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0" creationId="{79DBB8AE-A60F-A6CB-1A92-907D7EF3CE4C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1" creationId="{4E4853A3-D0CD-D793-5C87-CEB39CA978A8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2" creationId="{DD9DD151-A3EB-5FC0-C5F6-1662A1E204DB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3" creationId="{7DE8899C-77A6-17BC-1900-905778539BA8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4" creationId="{BC13050B-839D-F032-1607-C12236900FDA}"/>
          </ac:inkMkLst>
        </pc:inkChg>
        <pc:inkChg chg="add mod">
          <ac:chgData name="Jigar Pandya" userId="311422921b80dc60" providerId="LiveId" clId="{0C877D43-4E5B-4F24-928C-EA31CE4AD9B8}" dt="2023-08-21T08:14:12.070" v="155"/>
          <ac:inkMkLst>
            <pc:docMk/>
            <pc:sldMk cId="829182863" sldId="258"/>
            <ac:inkMk id="45" creationId="{8CB3F8F0-515F-6BC2-DB4C-70BF4EB17C3E}"/>
          </ac:inkMkLst>
        </pc:inkChg>
        <pc:inkChg chg="add mod">
          <ac:chgData name="Jigar Pandya" userId="311422921b80dc60" providerId="LiveId" clId="{0C877D43-4E5B-4F24-928C-EA31CE4AD9B8}" dt="2023-08-21T08:14:12.576" v="157"/>
          <ac:inkMkLst>
            <pc:docMk/>
            <pc:sldMk cId="829182863" sldId="258"/>
            <ac:inkMk id="46" creationId="{59FF723D-30BD-FEB1-7A5B-5CED5B258AF2}"/>
          </ac:inkMkLst>
        </pc:inkChg>
        <pc:inkChg chg="add mod">
          <ac:chgData name="Jigar Pandya" userId="311422921b80dc60" providerId="LiveId" clId="{0C877D43-4E5B-4F24-928C-EA31CE4AD9B8}" dt="2023-08-21T08:14:12.576" v="157"/>
          <ac:inkMkLst>
            <pc:docMk/>
            <pc:sldMk cId="829182863" sldId="258"/>
            <ac:inkMk id="47" creationId="{3BD5656A-9164-4629-C4B2-7E2983D9E282}"/>
          </ac:inkMkLst>
        </pc:inkChg>
        <pc:inkChg chg="add mod">
          <ac:chgData name="Jigar Pandya" userId="311422921b80dc60" providerId="LiveId" clId="{0C877D43-4E5B-4F24-928C-EA31CE4AD9B8}" dt="2023-08-21T08:14:12.576" v="157"/>
          <ac:inkMkLst>
            <pc:docMk/>
            <pc:sldMk cId="829182863" sldId="258"/>
            <ac:inkMk id="53" creationId="{633E5476-3342-BE11-26E5-08F4AF8FB46D}"/>
          </ac:inkMkLst>
        </pc:inkChg>
        <pc:inkChg chg="add">
          <ac:chgData name="Jigar Pandya" userId="311422921b80dc60" providerId="LiveId" clId="{0C877D43-4E5B-4F24-928C-EA31CE4AD9B8}" dt="2023-08-21T08:14:12.591" v="158" actId="9405"/>
          <ac:inkMkLst>
            <pc:docMk/>
            <pc:sldMk cId="829182863" sldId="258"/>
            <ac:inkMk id="55" creationId="{76B2F7E9-8893-811F-A74C-D7ED4F08FE74}"/>
          </ac:inkMkLst>
        </pc:inkChg>
        <pc:inkChg chg="add mod">
          <ac:chgData name="Jigar Pandya" userId="311422921b80dc60" providerId="LiveId" clId="{0C877D43-4E5B-4F24-928C-EA31CE4AD9B8}" dt="2023-08-21T08:14:15.475" v="163"/>
          <ac:inkMkLst>
            <pc:docMk/>
            <pc:sldMk cId="829182863" sldId="258"/>
            <ac:inkMk id="56" creationId="{3F23B7E4-9354-2F9D-B7C6-1CCFFF45EA4F}"/>
          </ac:inkMkLst>
        </pc:inkChg>
        <pc:inkChg chg="add mod">
          <ac:chgData name="Jigar Pandya" userId="311422921b80dc60" providerId="LiveId" clId="{0C877D43-4E5B-4F24-928C-EA31CE4AD9B8}" dt="2023-08-21T08:14:15.475" v="163"/>
          <ac:inkMkLst>
            <pc:docMk/>
            <pc:sldMk cId="829182863" sldId="258"/>
            <ac:inkMk id="57" creationId="{BFAAA078-CEEB-5391-078A-359453CF052C}"/>
          </ac:inkMkLst>
        </pc:inkChg>
        <pc:inkChg chg="add mod">
          <ac:chgData name="Jigar Pandya" userId="311422921b80dc60" providerId="LiveId" clId="{0C877D43-4E5B-4F24-928C-EA31CE4AD9B8}" dt="2023-08-21T08:14:15.475" v="163"/>
          <ac:inkMkLst>
            <pc:docMk/>
            <pc:sldMk cId="829182863" sldId="258"/>
            <ac:inkMk id="58" creationId="{F6F86DC6-DB40-DA6D-072B-78B0F70640B8}"/>
          </ac:inkMkLst>
        </pc:inkChg>
        <pc:inkChg chg="add mod">
          <ac:chgData name="Jigar Pandya" userId="311422921b80dc60" providerId="LiveId" clId="{0C877D43-4E5B-4F24-928C-EA31CE4AD9B8}" dt="2023-08-21T08:14:15.475" v="163"/>
          <ac:inkMkLst>
            <pc:docMk/>
            <pc:sldMk cId="829182863" sldId="258"/>
            <ac:inkMk id="59" creationId="{78C758E2-50C0-F4D8-DC7A-3C401448A297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1" creationId="{F461071E-C6D2-50B6-2728-8FC098C7D095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2" creationId="{975C948C-CCDC-43EB-04CE-8FE9FD047ACC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3" creationId="{1C65075D-7954-387E-FA69-203B101BAA6F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4" creationId="{4D7D8EFB-D814-B92A-C164-C5B8AB4B3370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5" creationId="{E732CFDC-2652-A8F2-AD9F-4ECEDFA5D2AB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6" creationId="{3B05386D-CFAA-1C75-00E9-F7103C8B9348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7" creationId="{F792B080-0D3A-3614-ECF8-642F5A0C4D5B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8" creationId="{2A17A3C3-D6BD-536E-9E0A-126982F56D39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69" creationId="{4E75F67B-0A95-DB60-8AB7-94BF909FFBA0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0" creationId="{991B47A7-E4C2-704F-0221-785921FD5B7F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1" creationId="{B482437F-1F6E-9EA3-7291-079189910D86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2" creationId="{36794E0A-E317-14B8-5ED9-2CB5D2347B58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3" creationId="{2C46CC7C-606B-7FCA-6A5C-14A5F0B5DF4C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4" creationId="{5339CACC-50BC-1085-DC96-C5E66F61A6CF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5" creationId="{35C43091-5B1F-4B9E-21EE-7D582FB54CE8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6" creationId="{D295A068-0F61-2F98-DD3B-2D1E11EB81E3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7" creationId="{A840699B-12F3-686A-530D-50F2AEF9C5F5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8" creationId="{62C82E15-06F3-B199-39D4-AC4119DFC5E4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79" creationId="{94A73F38-C218-341B-A756-F5BBA8EF4D7E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0" creationId="{483EEF5F-BCDA-F4D0-40A8-33A3BA5F02E0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1" creationId="{7921542F-A184-3773-F7A5-B2E11BCA4FEE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2" creationId="{6633533E-08F1-F5D1-8A98-23416901D85A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3" creationId="{3A064C32-76E9-26E9-F68D-05580BCF3192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4" creationId="{A606610E-4866-53F9-B904-23E1DD105D17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5" creationId="{12D8E58C-4678-9CC8-838D-27E8177F59E7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6" creationId="{73CCC0C4-883C-7BF3-4FA7-C8B7D4435D2D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7" creationId="{D8AACF2B-24AC-6F62-1084-9B41D4439A31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8" creationId="{D631270B-D2D8-BD48-B8E4-C85E56AF2267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89" creationId="{4B8E9752-DE16-DB91-05D9-4CD52D3FEF8A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0" creationId="{28C9A2D2-F854-2CD8-5AE6-1B0119BA9E0E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1" creationId="{27BDB0F0-8D69-75F2-828B-ACE15C2F7C6A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2" creationId="{B49A49FC-283B-8A9C-3E6F-351DBE37617A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3" creationId="{DB68A799-73DC-0154-DAE9-916B61FEBC6E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4" creationId="{D6DFC1BF-3B6C-6C0C-6143-2A59DA9815D4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5" creationId="{1F525072-33F8-8313-DCC5-9678739F0769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6" creationId="{9BDCD658-0FA0-F646-AE0E-5DCB50D76069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7" creationId="{6AE7E826-D22E-9E7C-55F3-9AAA4B47F800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8" creationId="{174E0A3E-734B-CF49-64DD-30D566E78084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99" creationId="{6CAFB9DE-711E-B0C5-5DC9-2718580126C2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00" creationId="{2C0ACFA8-8D40-B8AC-A837-0066A7B1BB86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06" creationId="{B93AE90D-6BE1-CD93-C04E-0EC46E6DD682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07" creationId="{7513A33B-87C6-F175-A1AB-584C56CBC391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08" creationId="{C46B3EFA-DC31-BD48-C132-80D62B8FCA51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09" creationId="{8FA60E84-1C4D-996B-6F4F-0189FC435CBE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0" creationId="{05E2E2FC-711C-43C1-A475-F0128FE9BC80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1" creationId="{267AF361-582E-154F-6867-EB100B762C0D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2" creationId="{48055019-C49E-4C45-688C-0B8CEDB2793D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5" creationId="{F79B1429-792B-537C-AD57-E813BF99E08A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6" creationId="{3D2A3DA9-B015-BFBB-8853-CEBFEF1A8E78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7" creationId="{E9471FD5-9E71-96EB-F70F-BFF52FF56C97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8" creationId="{51FC75A6-76A8-BCDF-539B-23BFA5ABB7FF}"/>
          </ac:inkMkLst>
        </pc:inkChg>
        <pc:inkChg chg="add mod">
          <ac:chgData name="Jigar Pandya" userId="311422921b80dc60" providerId="LiveId" clId="{0C877D43-4E5B-4F24-928C-EA31CE4AD9B8}" dt="2023-08-21T08:15:24.301" v="229"/>
          <ac:inkMkLst>
            <pc:docMk/>
            <pc:sldMk cId="829182863" sldId="258"/>
            <ac:inkMk id="119" creationId="{7E0CE462-13A9-9BB5-AD71-AAE67966E016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0" creationId="{833B3576-DF5C-B46B-2CCE-C3D063099226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1" creationId="{4977684B-266A-1731-5607-A0136E176EE2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4" creationId="{BBA7DAAF-2DB6-05B0-3DA4-A376F4ED56D7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5" creationId="{1590C7F7-4704-6833-BCCA-F3CA666B78C3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6" creationId="{AEAAC1BF-8309-3851-226C-F39C4A3A7A1B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7" creationId="{AD261253-F3D8-03E7-0F2B-50142E7DF4C8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8" creationId="{99D59549-806D-0B45-6EC7-67CF27491B13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29" creationId="{83FB939D-8CFA-7E28-14FA-36AAB2DB1252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30" creationId="{07944E6C-347C-16A1-C0F3-1E42FE7DB640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31" creationId="{C6258395-BDA0-1771-9EF3-5D5D3CC8FE93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33" creationId="{16B184E1-99F2-8E9B-8434-71072DCCDA9F}"/>
          </ac:inkMkLst>
        </pc:inkChg>
        <pc:inkChg chg="add mod">
          <ac:chgData name="Jigar Pandya" userId="311422921b80dc60" providerId="LiveId" clId="{0C877D43-4E5B-4F24-928C-EA31CE4AD9B8}" dt="2023-08-21T08:15:26.841" v="232"/>
          <ac:inkMkLst>
            <pc:docMk/>
            <pc:sldMk cId="829182863" sldId="258"/>
            <ac:inkMk id="134" creationId="{60129C80-7ACD-F3D5-2A93-3EE4A10FD1B7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36" creationId="{C0C78927-B3CD-C7E7-6EA1-7A4DF01AFD78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37" creationId="{A1090077-30FA-EBD7-18BA-9D3EE4ECFEC9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38" creationId="{1C1BCFF7-2407-6A67-CC4F-FF282833845F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39" creationId="{24119B22-FFBB-1E4E-D0C7-013BF5C65284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0" creationId="{9A47A627-8B3C-E42A-E167-5187E4CD16FA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1" creationId="{586FBC32-7887-DB68-D66D-05ED8B367561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2" creationId="{A0AFED37-800A-8EB6-E5EC-64487B74C32B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3" creationId="{E22CA487-61A3-1599-C87A-51CC3F611180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4" creationId="{690AFA8E-3899-7611-11B4-9CFCD01AC826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5" creationId="{D1EB65A5-C240-7CA8-7557-89E453B78892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6" creationId="{A8B7B7AF-5330-AA58-FF21-07BAC5ED59AA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7" creationId="{CC09D233-A28C-EB4F-8705-E7024D86687E}"/>
          </ac:inkMkLst>
        </pc:inkChg>
        <pc:inkChg chg="add mod">
          <ac:chgData name="Jigar Pandya" userId="311422921b80dc60" providerId="LiveId" clId="{0C877D43-4E5B-4F24-928C-EA31CE4AD9B8}" dt="2023-08-21T08:15:59.605" v="246"/>
          <ac:inkMkLst>
            <pc:docMk/>
            <pc:sldMk cId="829182863" sldId="258"/>
            <ac:inkMk id="148" creationId="{64C00085-51B2-42C8-6201-7DB79D89E90D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2" creationId="{DCF4FDE9-90A6-C77B-12F5-50008A1234F3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3" creationId="{F02B784C-727B-3DD9-81BE-280F4518800B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4" creationId="{886660BE-FFA8-3278-3E1F-73A17ED6C3AF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5" creationId="{BD353523-33AD-DE02-CFE4-D1CD362170EA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6" creationId="{1D90C3C3-BC1F-DDBD-BA27-CA4218FCAE79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7" creationId="{A678EF60-1091-230A-F93F-9571F8770239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58" creationId="{5F43E661-A068-C8FE-BB78-7B7B80205D97}"/>
          </ac:inkMkLst>
        </pc:inkChg>
        <pc:inkChg chg="add mod">
          <ac:chgData name="Jigar Pandya" userId="311422921b80dc60" providerId="LiveId" clId="{0C877D43-4E5B-4F24-928C-EA31CE4AD9B8}" dt="2023-08-21T08:17:41.827" v="266"/>
          <ac:inkMkLst>
            <pc:docMk/>
            <pc:sldMk cId="829182863" sldId="258"/>
            <ac:inkMk id="160" creationId="{FF5D7904-54A2-EB2E-7F9D-D4D1ED114D54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2" creationId="{A61FA85A-2DA1-50B6-98EE-17ADF1A7407A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3" creationId="{9F48EB02-3944-1615-5C19-0152A4F6BAFF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4" creationId="{87E581A0-9CDB-E6A9-1049-3653AAE154C3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6" creationId="{4BC02B8E-6133-67C9-F7E7-C9A1C5A29303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7" creationId="{D31BB570-37AF-823D-79C6-F2199BE9A553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8" creationId="{EECD2B6F-C3C6-7C95-D7A7-E35793ACBDAE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69" creationId="{D4E1DEC7-2AD2-F795-FF58-6382292E38B1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0" creationId="{0763EF76-E77A-0BE0-F1D9-D5DB1E8E6BF7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1" creationId="{7633121D-AC7E-EF87-C2A6-15F93ECFF6B4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2" creationId="{62CB82AB-404B-8C16-D391-23C8C7EAF7AA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3" creationId="{CB086483-EA6C-855D-9F76-D3C104F6BD66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4" creationId="{8AAECC42-9D5C-91CF-DB97-298A0F28AF63}"/>
          </ac:inkMkLst>
        </pc:inkChg>
        <pc:inkChg chg="add mod">
          <ac:chgData name="Jigar Pandya" userId="311422921b80dc60" providerId="LiveId" clId="{0C877D43-4E5B-4F24-928C-EA31CE4AD9B8}" dt="2023-08-21T08:17:59.394" v="286"/>
          <ac:inkMkLst>
            <pc:docMk/>
            <pc:sldMk cId="829182863" sldId="258"/>
            <ac:inkMk id="175" creationId="{CEC5ED63-8075-0242-E4D8-EB8943F58E3A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76" creationId="{31FDFA9D-ACAE-8AE8-7DE5-BAB280449CCA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77" creationId="{630CCBD3-F7AD-9128-9412-8D8B4E55E0DB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78" creationId="{B5CC066F-4BE1-E168-B367-E194D62A3850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79" creationId="{69968E2A-FFE4-124D-E31E-F28A49C49D30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80" creationId="{3D0585EB-0D95-E8C4-1BAD-AF967CED7E32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83" creationId="{38A78E17-245C-5C5B-C25B-9E643AE6F5B0}"/>
          </ac:inkMkLst>
        </pc:inkChg>
        <pc:inkChg chg="add mod">
          <ac:chgData name="Jigar Pandya" userId="311422921b80dc60" providerId="LiveId" clId="{0C877D43-4E5B-4F24-928C-EA31CE4AD9B8}" dt="2023-08-21T08:18:00.365" v="289"/>
          <ac:inkMkLst>
            <pc:docMk/>
            <pc:sldMk cId="829182863" sldId="258"/>
            <ac:inkMk id="184" creationId="{45654B17-46C6-B6D5-C954-D2BB736FA018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86" creationId="{DF11FFC5-2A10-2CF9-F224-204E016744E9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87" creationId="{7158D43D-D683-DC4C-705D-661D56CC61E8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88" creationId="{D4B611AD-822D-8E51-0913-878206B68700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89" creationId="{E87FD3CB-E2E1-ED9E-491B-0A939661CE7F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90" creationId="{6FB1CEBE-7F66-B603-83AC-B483ADB53DFE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91" creationId="{02935937-6585-AAD3-89B9-06D4BD2F99E0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92" creationId="{A563DA6E-8F7A-F158-2395-37F92C721E3A}"/>
          </ac:inkMkLst>
        </pc:inkChg>
        <pc:inkChg chg="add mod">
          <ac:chgData name="Jigar Pandya" userId="311422921b80dc60" providerId="LiveId" clId="{0C877D43-4E5B-4F24-928C-EA31CE4AD9B8}" dt="2023-08-21T08:34:13.085" v="629"/>
          <ac:inkMkLst>
            <pc:docMk/>
            <pc:sldMk cId="829182863" sldId="258"/>
            <ac:inkMk id="193" creationId="{D19BD9DA-41C7-B922-F2CA-4CF6B895022A}"/>
          </ac:inkMkLst>
        </pc:inkChg>
      </pc:sldChg>
      <pc:sldChg chg="addSp delSp modSp mod ord">
        <pc:chgData name="Jigar Pandya" userId="311422921b80dc60" providerId="LiveId" clId="{0C877D43-4E5B-4F24-928C-EA31CE4AD9B8}" dt="2023-08-21T08:46:31.662" v="804"/>
        <pc:sldMkLst>
          <pc:docMk/>
          <pc:sldMk cId="159512951" sldId="259"/>
        </pc:sldMkLst>
        <pc:grpChg chg="del mod">
          <ac:chgData name="Jigar Pandya" userId="311422921b80dc60" providerId="LiveId" clId="{0C877D43-4E5B-4F24-928C-EA31CE4AD9B8}" dt="2023-08-21T08:22:25.480" v="369"/>
          <ac:grpSpMkLst>
            <pc:docMk/>
            <pc:sldMk cId="159512951" sldId="259"/>
            <ac:grpSpMk id="11" creationId="{7F422530-8653-6FF1-AE27-35F623C10C5F}"/>
          </ac:grpSpMkLst>
        </pc:grpChg>
        <pc:grpChg chg="mod">
          <ac:chgData name="Jigar Pandya" userId="311422921b80dc60" providerId="LiveId" clId="{0C877D43-4E5B-4F24-928C-EA31CE4AD9B8}" dt="2023-08-21T08:22:38.451" v="386"/>
          <ac:grpSpMkLst>
            <pc:docMk/>
            <pc:sldMk cId="159512951" sldId="259"/>
            <ac:grpSpMk id="28" creationId="{46724069-72EF-0F6E-CF70-2BBFAB39B5C6}"/>
          </ac:grpSpMkLst>
        </pc:grpChg>
        <pc:grpChg chg="mod">
          <ac:chgData name="Jigar Pandya" userId="311422921b80dc60" providerId="LiveId" clId="{0C877D43-4E5B-4F24-928C-EA31CE4AD9B8}" dt="2023-08-21T08:24:18.226" v="395"/>
          <ac:grpSpMkLst>
            <pc:docMk/>
            <pc:sldMk cId="159512951" sldId="259"/>
            <ac:grpSpMk id="37" creationId="{A4E7C412-6AAA-8E0E-12B3-A34794EBF235}"/>
          </ac:grpSpMkLst>
        </pc:grpChg>
        <pc:grpChg chg="mod">
          <ac:chgData name="Jigar Pandya" userId="311422921b80dc60" providerId="LiveId" clId="{0C877D43-4E5B-4F24-928C-EA31CE4AD9B8}" dt="2023-08-21T08:24:22.261" v="400"/>
          <ac:grpSpMkLst>
            <pc:docMk/>
            <pc:sldMk cId="159512951" sldId="259"/>
            <ac:grpSpMk id="42" creationId="{8EE64D2D-6A52-7717-1A67-15FDEF71BB9F}"/>
          </ac:grpSpMkLst>
        </pc:grpChg>
        <pc:grpChg chg="mod">
          <ac:chgData name="Jigar Pandya" userId="311422921b80dc60" providerId="LiveId" clId="{0C877D43-4E5B-4F24-928C-EA31CE4AD9B8}" dt="2023-08-21T08:24:22.261" v="400"/>
          <ac:grpSpMkLst>
            <pc:docMk/>
            <pc:sldMk cId="159512951" sldId="259"/>
            <ac:grpSpMk id="43" creationId="{3A85EE1C-8FB8-2905-4D3A-BAF9A3CB8AF5}"/>
          </ac:grpSpMkLst>
        </pc:grpChg>
        <pc:grpChg chg="mod">
          <ac:chgData name="Jigar Pandya" userId="311422921b80dc60" providerId="LiveId" clId="{0C877D43-4E5B-4F24-928C-EA31CE4AD9B8}" dt="2023-08-21T08:24:28.321" v="404"/>
          <ac:grpSpMkLst>
            <pc:docMk/>
            <pc:sldMk cId="159512951" sldId="259"/>
            <ac:grpSpMk id="47" creationId="{790B78A5-E9F5-4746-1DA0-5F7752ED9173}"/>
          </ac:grpSpMkLst>
        </pc:grpChg>
        <pc:grpChg chg="mod">
          <ac:chgData name="Jigar Pandya" userId="311422921b80dc60" providerId="LiveId" clId="{0C877D43-4E5B-4F24-928C-EA31CE4AD9B8}" dt="2023-08-21T08:24:33.358" v="411"/>
          <ac:grpSpMkLst>
            <pc:docMk/>
            <pc:sldMk cId="159512951" sldId="259"/>
            <ac:grpSpMk id="54" creationId="{7EAB6EE4-9C44-B739-BF3C-B9174460ADAA}"/>
          </ac:grpSpMkLst>
        </pc:grpChg>
        <pc:grpChg chg="mod">
          <ac:chgData name="Jigar Pandya" userId="311422921b80dc60" providerId="LiveId" clId="{0C877D43-4E5B-4F24-928C-EA31CE4AD9B8}" dt="2023-08-21T08:24:38.721" v="418"/>
          <ac:grpSpMkLst>
            <pc:docMk/>
            <pc:sldMk cId="159512951" sldId="259"/>
            <ac:grpSpMk id="61" creationId="{87206931-AA00-B783-86A6-6BA153129629}"/>
          </ac:grpSpMkLst>
        </pc:grpChg>
        <pc:grpChg chg="mod">
          <ac:chgData name="Jigar Pandya" userId="311422921b80dc60" providerId="LiveId" clId="{0C877D43-4E5B-4F24-928C-EA31CE4AD9B8}" dt="2023-08-21T08:24:42.855" v="422"/>
          <ac:grpSpMkLst>
            <pc:docMk/>
            <pc:sldMk cId="159512951" sldId="259"/>
            <ac:grpSpMk id="65" creationId="{618DE031-254A-1DB1-2541-B6C099C9AABD}"/>
          </ac:grpSpMkLst>
        </pc:grpChg>
        <pc:grpChg chg="mod">
          <ac:chgData name="Jigar Pandya" userId="311422921b80dc60" providerId="LiveId" clId="{0C877D43-4E5B-4F24-928C-EA31CE4AD9B8}" dt="2023-08-21T08:24:46.494" v="427"/>
          <ac:grpSpMkLst>
            <pc:docMk/>
            <pc:sldMk cId="159512951" sldId="259"/>
            <ac:grpSpMk id="70" creationId="{5EBF0060-440D-232B-FA9A-E4840EC51BEE}"/>
          </ac:grpSpMkLst>
        </pc:grpChg>
        <pc:grpChg chg="mod">
          <ac:chgData name="Jigar Pandya" userId="311422921b80dc60" providerId="LiveId" clId="{0C877D43-4E5B-4F24-928C-EA31CE4AD9B8}" dt="2023-08-21T08:24:49.641" v="433"/>
          <ac:grpSpMkLst>
            <pc:docMk/>
            <pc:sldMk cId="159512951" sldId="259"/>
            <ac:grpSpMk id="76" creationId="{12E9599F-DF7F-9D41-E538-7FFAAA9B191A}"/>
          </ac:grpSpMkLst>
        </pc:grpChg>
        <pc:grpChg chg="mod">
          <ac:chgData name="Jigar Pandya" userId="311422921b80dc60" providerId="LiveId" clId="{0C877D43-4E5B-4F24-928C-EA31CE4AD9B8}" dt="2023-08-21T08:24:56.260" v="444"/>
          <ac:grpSpMkLst>
            <pc:docMk/>
            <pc:sldMk cId="159512951" sldId="259"/>
            <ac:grpSpMk id="87" creationId="{3041BEE2-E8EB-E910-45F6-BF1EE5A0B107}"/>
          </ac:grpSpMkLst>
        </pc:grpChg>
        <pc:grpChg chg="mod">
          <ac:chgData name="Jigar Pandya" userId="311422921b80dc60" providerId="LiveId" clId="{0C877D43-4E5B-4F24-928C-EA31CE4AD9B8}" dt="2023-08-21T08:24:58.934" v="447"/>
          <ac:grpSpMkLst>
            <pc:docMk/>
            <pc:sldMk cId="159512951" sldId="259"/>
            <ac:grpSpMk id="90" creationId="{998AF5B1-3FB7-AFF8-0E0C-15DB950CACD7}"/>
          </ac:grpSpMkLst>
        </pc:grpChg>
        <pc:grpChg chg="mod">
          <ac:chgData name="Jigar Pandya" userId="311422921b80dc60" providerId="LiveId" clId="{0C877D43-4E5B-4F24-928C-EA31CE4AD9B8}" dt="2023-08-21T08:25:05.088" v="456"/>
          <ac:grpSpMkLst>
            <pc:docMk/>
            <pc:sldMk cId="159512951" sldId="259"/>
            <ac:grpSpMk id="99" creationId="{33946AA8-3C7A-B2BE-E18D-7B58417A6A41}"/>
          </ac:grpSpMkLst>
        </pc:grpChg>
        <pc:grpChg chg="mod">
          <ac:chgData name="Jigar Pandya" userId="311422921b80dc60" providerId="LiveId" clId="{0C877D43-4E5B-4F24-928C-EA31CE4AD9B8}" dt="2023-08-21T08:25:05.088" v="456"/>
          <ac:grpSpMkLst>
            <pc:docMk/>
            <pc:sldMk cId="159512951" sldId="259"/>
            <ac:grpSpMk id="100" creationId="{09FE7036-957D-27AF-F538-CC3E04C5067E}"/>
          </ac:grpSpMkLst>
        </pc:grpChg>
        <pc:inkChg chg="add del mod">
          <ac:chgData name="Jigar Pandya" userId="311422921b80dc60" providerId="LiveId" clId="{0C877D43-4E5B-4F24-928C-EA31CE4AD9B8}" dt="2023-08-21T08:22:25.481" v="370"/>
          <ac:inkMkLst>
            <pc:docMk/>
            <pc:sldMk cId="159512951" sldId="259"/>
            <ac:inkMk id="2" creationId="{F86B16F4-180F-7AA6-7E32-B75D7597BBA3}"/>
          </ac:inkMkLst>
        </pc:inkChg>
        <pc:inkChg chg="add del mod">
          <ac:chgData name="Jigar Pandya" userId="311422921b80dc60" providerId="LiveId" clId="{0C877D43-4E5B-4F24-928C-EA31CE4AD9B8}" dt="2023-08-21T08:22:25.480" v="369"/>
          <ac:inkMkLst>
            <pc:docMk/>
            <pc:sldMk cId="159512951" sldId="259"/>
            <ac:inkMk id="3" creationId="{93ED8ACC-D500-0E29-3ACC-FA784FD30691}"/>
          </ac:inkMkLst>
        </pc:inkChg>
        <pc:inkChg chg="add del mod">
          <ac:chgData name="Jigar Pandya" userId="311422921b80dc60" providerId="LiveId" clId="{0C877D43-4E5B-4F24-928C-EA31CE4AD9B8}" dt="2023-08-21T08:22:25.480" v="368"/>
          <ac:inkMkLst>
            <pc:docMk/>
            <pc:sldMk cId="159512951" sldId="259"/>
            <ac:inkMk id="4" creationId="{858157D0-12CD-FF24-A895-658D364B5DA3}"/>
          </ac:inkMkLst>
        </pc:inkChg>
        <pc:inkChg chg="add del mod">
          <ac:chgData name="Jigar Pandya" userId="311422921b80dc60" providerId="LiveId" clId="{0C877D43-4E5B-4F24-928C-EA31CE4AD9B8}" dt="2023-08-21T08:22:25.473" v="367"/>
          <ac:inkMkLst>
            <pc:docMk/>
            <pc:sldMk cId="159512951" sldId="259"/>
            <ac:inkMk id="5" creationId="{7285E86F-3948-0649-1C90-1CC9F8257AE3}"/>
          </ac:inkMkLst>
        </pc:inkChg>
        <pc:inkChg chg="add del mod">
          <ac:chgData name="Jigar Pandya" userId="311422921b80dc60" providerId="LiveId" clId="{0C877D43-4E5B-4F24-928C-EA31CE4AD9B8}" dt="2023-08-21T08:22:25.473" v="366"/>
          <ac:inkMkLst>
            <pc:docMk/>
            <pc:sldMk cId="159512951" sldId="259"/>
            <ac:inkMk id="6" creationId="{713A2BAA-8C15-426A-0BB0-626CF899BC5D}"/>
          </ac:inkMkLst>
        </pc:inkChg>
        <pc:inkChg chg="add del mod">
          <ac:chgData name="Jigar Pandya" userId="311422921b80dc60" providerId="LiveId" clId="{0C877D43-4E5B-4F24-928C-EA31CE4AD9B8}" dt="2023-08-21T08:22:25.473" v="365"/>
          <ac:inkMkLst>
            <pc:docMk/>
            <pc:sldMk cId="159512951" sldId="259"/>
            <ac:inkMk id="7" creationId="{7EBFF709-77DA-2117-78A0-C3B5A761B5C3}"/>
          </ac:inkMkLst>
        </pc:inkChg>
        <pc:inkChg chg="add del mod">
          <ac:chgData name="Jigar Pandya" userId="311422921b80dc60" providerId="LiveId" clId="{0C877D43-4E5B-4F24-928C-EA31CE4AD9B8}" dt="2023-08-21T08:22:25.473" v="364"/>
          <ac:inkMkLst>
            <pc:docMk/>
            <pc:sldMk cId="159512951" sldId="259"/>
            <ac:inkMk id="8" creationId="{7878FF39-A86E-CFEE-4ACF-306A0935749B}"/>
          </ac:inkMkLst>
        </pc:inkChg>
        <pc:inkChg chg="add del mod">
          <ac:chgData name="Jigar Pandya" userId="311422921b80dc60" providerId="LiveId" clId="{0C877D43-4E5B-4F24-928C-EA31CE4AD9B8}" dt="2023-08-21T08:22:25.473" v="363"/>
          <ac:inkMkLst>
            <pc:docMk/>
            <pc:sldMk cId="159512951" sldId="259"/>
            <ac:inkMk id="9" creationId="{2FFA473A-9AE2-225F-4742-0F49EED6BAF4}"/>
          </ac:inkMkLst>
        </pc:inkChg>
        <pc:inkChg chg="add del mod">
          <ac:chgData name="Jigar Pandya" userId="311422921b80dc60" providerId="LiveId" clId="{0C877D43-4E5B-4F24-928C-EA31CE4AD9B8}" dt="2023-08-21T08:22:25.473" v="362"/>
          <ac:inkMkLst>
            <pc:docMk/>
            <pc:sldMk cId="159512951" sldId="259"/>
            <ac:inkMk id="10" creationId="{1A502D88-1F33-A611-1649-1CD16CE413C9}"/>
          </ac:inkMkLst>
        </pc:inkChg>
        <pc:inkChg chg="add">
          <ac:chgData name="Jigar Pandya" userId="311422921b80dc60" providerId="LiveId" clId="{0C877D43-4E5B-4F24-928C-EA31CE4AD9B8}" dt="2023-08-21T08:22:25.481" v="370"/>
          <ac:inkMkLst>
            <pc:docMk/>
            <pc:sldMk cId="159512951" sldId="259"/>
            <ac:inkMk id="12" creationId="{6EB164BB-0613-721C-8D24-FD17AFE6DAE6}"/>
          </ac:inkMkLst>
        </pc:inkChg>
        <pc:inkChg chg="add">
          <ac:chgData name="Jigar Pandya" userId="311422921b80dc60" providerId="LiveId" clId="{0C877D43-4E5B-4F24-928C-EA31CE4AD9B8}" dt="2023-08-21T08:22:29.545" v="371" actId="9405"/>
          <ac:inkMkLst>
            <pc:docMk/>
            <pc:sldMk cId="159512951" sldId="259"/>
            <ac:inkMk id="13" creationId="{0A3D0481-6CAF-609E-972F-DA1D46513591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4" creationId="{459C55A7-E97A-6395-ECCA-C4182986AD80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5" creationId="{86FB94B5-D169-B3AA-74EE-017036D6DE55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6" creationId="{16E3DEFC-BBB5-0503-9BD8-264D130CE29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7" creationId="{48FF1DE0-9785-ADBC-6387-31B372746D45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8" creationId="{270305B0-5918-5040-1447-A32507364BA4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19" creationId="{9D227E66-1039-8F32-F99F-3A3685D0231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0" creationId="{8C70935D-6720-9FE5-C0BD-33DC97EE33FF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1" creationId="{06ECD329-4391-4E8E-3DC6-9F222F8788D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2" creationId="{352AF0B3-49BF-D45B-19E0-24D2460AE54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3" creationId="{C643A5FD-E9B8-46B2-1C63-DEE76151A86A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4" creationId="{E45CEAB9-9336-6DA2-7288-1F6DB8C0110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5" creationId="{B308EED5-D750-4216-0114-BD694B70262F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6" creationId="{A68313FC-5A0D-7202-4377-F93C8901A28B}"/>
          </ac:inkMkLst>
        </pc:inkChg>
        <pc:inkChg chg="add mod">
          <ac:chgData name="Jigar Pandya" userId="311422921b80dc60" providerId="LiveId" clId="{0C877D43-4E5B-4F24-928C-EA31CE4AD9B8}" dt="2023-08-21T08:22:38.451" v="386"/>
          <ac:inkMkLst>
            <pc:docMk/>
            <pc:sldMk cId="159512951" sldId="259"/>
            <ac:inkMk id="27" creationId="{11AAA34C-ECEB-7B1F-6CEC-046079E1CDE2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29" creationId="{46CB2490-AAE5-273C-A6A7-ECCD174527D6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0" creationId="{60610DBB-2BC8-2386-7D3D-0823379FAEBE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1" creationId="{BD428B88-13E6-D7A1-6036-680CB15234C9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2" creationId="{30602F45-9470-8287-4005-36F1E90F10E7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3" creationId="{42163EBB-87E4-F84B-F6BF-1A2B1B288FE3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4" creationId="{35BF9F0B-CDED-A3F9-EC8B-FFC6DA42C12D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5" creationId="{6108D64B-791F-5E0B-4A4D-D1409F0552B2}"/>
          </ac:inkMkLst>
        </pc:inkChg>
        <pc:inkChg chg="add mod">
          <ac:chgData name="Jigar Pandya" userId="311422921b80dc60" providerId="LiveId" clId="{0C877D43-4E5B-4F24-928C-EA31CE4AD9B8}" dt="2023-08-21T08:24:18.226" v="395"/>
          <ac:inkMkLst>
            <pc:docMk/>
            <pc:sldMk cId="159512951" sldId="259"/>
            <ac:inkMk id="36" creationId="{34017630-E689-E209-DA71-6E29209F61CD}"/>
          </ac:inkMkLst>
        </pc:inkChg>
        <pc:inkChg chg="add mod">
          <ac:chgData name="Jigar Pandya" userId="311422921b80dc60" providerId="LiveId" clId="{0C877D43-4E5B-4F24-928C-EA31CE4AD9B8}" dt="2023-08-21T08:24:22.261" v="400"/>
          <ac:inkMkLst>
            <pc:docMk/>
            <pc:sldMk cId="159512951" sldId="259"/>
            <ac:inkMk id="38" creationId="{7A2CE7DD-8B63-5CC8-C7FC-18B225929E6E}"/>
          </ac:inkMkLst>
        </pc:inkChg>
        <pc:inkChg chg="add mod">
          <ac:chgData name="Jigar Pandya" userId="311422921b80dc60" providerId="LiveId" clId="{0C877D43-4E5B-4F24-928C-EA31CE4AD9B8}" dt="2023-08-21T08:24:22.261" v="400"/>
          <ac:inkMkLst>
            <pc:docMk/>
            <pc:sldMk cId="159512951" sldId="259"/>
            <ac:inkMk id="39" creationId="{6262F771-B6C2-8F44-2E14-022FEDD0F7BE}"/>
          </ac:inkMkLst>
        </pc:inkChg>
        <pc:inkChg chg="add mod">
          <ac:chgData name="Jigar Pandya" userId="311422921b80dc60" providerId="LiveId" clId="{0C877D43-4E5B-4F24-928C-EA31CE4AD9B8}" dt="2023-08-21T08:24:22.261" v="400"/>
          <ac:inkMkLst>
            <pc:docMk/>
            <pc:sldMk cId="159512951" sldId="259"/>
            <ac:inkMk id="40" creationId="{782150E6-3CCD-5FCC-8BCA-8A9DD0BB442B}"/>
          </ac:inkMkLst>
        </pc:inkChg>
        <pc:inkChg chg="add mod">
          <ac:chgData name="Jigar Pandya" userId="311422921b80dc60" providerId="LiveId" clId="{0C877D43-4E5B-4F24-928C-EA31CE4AD9B8}" dt="2023-08-21T08:24:22.261" v="400"/>
          <ac:inkMkLst>
            <pc:docMk/>
            <pc:sldMk cId="159512951" sldId="259"/>
            <ac:inkMk id="41" creationId="{5F32E838-7BCC-976E-62C5-EFF2D5B1D7AD}"/>
          </ac:inkMkLst>
        </pc:inkChg>
        <pc:inkChg chg="add mod">
          <ac:chgData name="Jigar Pandya" userId="311422921b80dc60" providerId="LiveId" clId="{0C877D43-4E5B-4F24-928C-EA31CE4AD9B8}" dt="2023-08-21T08:24:28.321" v="404"/>
          <ac:inkMkLst>
            <pc:docMk/>
            <pc:sldMk cId="159512951" sldId="259"/>
            <ac:inkMk id="44" creationId="{59841A1D-387E-4F23-5C9E-366D510DFE90}"/>
          </ac:inkMkLst>
        </pc:inkChg>
        <pc:inkChg chg="add mod">
          <ac:chgData name="Jigar Pandya" userId="311422921b80dc60" providerId="LiveId" clId="{0C877D43-4E5B-4F24-928C-EA31CE4AD9B8}" dt="2023-08-21T08:24:28.321" v="404"/>
          <ac:inkMkLst>
            <pc:docMk/>
            <pc:sldMk cId="159512951" sldId="259"/>
            <ac:inkMk id="45" creationId="{E0FF556D-686B-9AF2-7299-093F13783862}"/>
          </ac:inkMkLst>
        </pc:inkChg>
        <pc:inkChg chg="add">
          <ac:chgData name="Jigar Pandya" userId="311422921b80dc60" providerId="LiveId" clId="{0C877D43-4E5B-4F24-928C-EA31CE4AD9B8}" dt="2023-08-21T08:24:27.640" v="403" actId="9405"/>
          <ac:inkMkLst>
            <pc:docMk/>
            <pc:sldMk cId="159512951" sldId="259"/>
            <ac:inkMk id="46" creationId="{7C8A8CAC-FC20-A8F1-F238-85AFFF59DBE4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48" creationId="{63D89FD3-B1D3-EAD8-AAB5-D27F64669CA2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49" creationId="{A741C930-85F4-F00C-6DFA-763D8A60FD02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50" creationId="{B2B684E2-2B9A-6099-F164-6FB8FA6966A8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51" creationId="{8554970C-1157-36AC-5CEE-D32EB70F51E3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52" creationId="{7E2F7C62-67A4-1EE2-C993-63880A39FC4F}"/>
          </ac:inkMkLst>
        </pc:inkChg>
        <pc:inkChg chg="add mod">
          <ac:chgData name="Jigar Pandya" userId="311422921b80dc60" providerId="LiveId" clId="{0C877D43-4E5B-4F24-928C-EA31CE4AD9B8}" dt="2023-08-21T08:24:33.358" v="411"/>
          <ac:inkMkLst>
            <pc:docMk/>
            <pc:sldMk cId="159512951" sldId="259"/>
            <ac:inkMk id="53" creationId="{6FADE860-AC4E-F8AA-A559-8F8919129F74}"/>
          </ac:inkMkLst>
        </pc:inkChg>
        <pc:inkChg chg="add mod">
          <ac:chgData name="Jigar Pandya" userId="311422921b80dc60" providerId="LiveId" clId="{0C877D43-4E5B-4F24-928C-EA31CE4AD9B8}" dt="2023-08-21T08:24:38.721" v="418"/>
          <ac:inkMkLst>
            <pc:docMk/>
            <pc:sldMk cId="159512951" sldId="259"/>
            <ac:inkMk id="55" creationId="{415F6C0A-D161-CBDD-81FA-E73FEA6BB80F}"/>
          </ac:inkMkLst>
        </pc:inkChg>
        <pc:inkChg chg="add mod">
          <ac:chgData name="Jigar Pandya" userId="311422921b80dc60" providerId="LiveId" clId="{0C877D43-4E5B-4F24-928C-EA31CE4AD9B8}" dt="2023-08-21T08:24:38.721" v="418"/>
          <ac:inkMkLst>
            <pc:docMk/>
            <pc:sldMk cId="159512951" sldId="259"/>
            <ac:inkMk id="56" creationId="{A437760E-6A84-76D3-F793-A279ACE3FA49}"/>
          </ac:inkMkLst>
        </pc:inkChg>
        <pc:inkChg chg="add mod">
          <ac:chgData name="Jigar Pandya" userId="311422921b80dc60" providerId="LiveId" clId="{0C877D43-4E5B-4F24-928C-EA31CE4AD9B8}" dt="2023-08-21T08:24:38.721" v="418"/>
          <ac:inkMkLst>
            <pc:docMk/>
            <pc:sldMk cId="159512951" sldId="259"/>
            <ac:inkMk id="57" creationId="{3B98E349-50A5-646B-DDC7-917F6E8F5A69}"/>
          </ac:inkMkLst>
        </pc:inkChg>
        <pc:inkChg chg="add mod">
          <ac:chgData name="Jigar Pandya" userId="311422921b80dc60" providerId="LiveId" clId="{0C877D43-4E5B-4F24-928C-EA31CE4AD9B8}" dt="2023-08-21T08:24:38.721" v="418"/>
          <ac:inkMkLst>
            <pc:docMk/>
            <pc:sldMk cId="159512951" sldId="259"/>
            <ac:inkMk id="58" creationId="{5CE5ACF0-5D83-3C26-3A5C-1C89E5F86393}"/>
          </ac:inkMkLst>
        </pc:inkChg>
        <pc:inkChg chg="add mod">
          <ac:chgData name="Jigar Pandya" userId="311422921b80dc60" providerId="LiveId" clId="{0C877D43-4E5B-4F24-928C-EA31CE4AD9B8}" dt="2023-08-21T08:24:38.721" v="418"/>
          <ac:inkMkLst>
            <pc:docMk/>
            <pc:sldMk cId="159512951" sldId="259"/>
            <ac:inkMk id="59" creationId="{FEFE9818-B44B-AC1E-2B90-5E90360ECC85}"/>
          </ac:inkMkLst>
        </pc:inkChg>
        <pc:inkChg chg="add">
          <ac:chgData name="Jigar Pandya" userId="311422921b80dc60" providerId="LiveId" clId="{0C877D43-4E5B-4F24-928C-EA31CE4AD9B8}" dt="2023-08-21T08:24:38.099" v="417" actId="9405"/>
          <ac:inkMkLst>
            <pc:docMk/>
            <pc:sldMk cId="159512951" sldId="259"/>
            <ac:inkMk id="60" creationId="{41ED2ACD-3031-EF5D-7790-540864E59722}"/>
          </ac:inkMkLst>
        </pc:inkChg>
        <pc:inkChg chg="add mod">
          <ac:chgData name="Jigar Pandya" userId="311422921b80dc60" providerId="LiveId" clId="{0C877D43-4E5B-4F24-928C-EA31CE4AD9B8}" dt="2023-08-21T08:24:42.855" v="422"/>
          <ac:inkMkLst>
            <pc:docMk/>
            <pc:sldMk cId="159512951" sldId="259"/>
            <ac:inkMk id="62" creationId="{44A2813C-07AE-2C82-62C4-0855E979ED3D}"/>
          </ac:inkMkLst>
        </pc:inkChg>
        <pc:inkChg chg="add mod">
          <ac:chgData name="Jigar Pandya" userId="311422921b80dc60" providerId="LiveId" clId="{0C877D43-4E5B-4F24-928C-EA31CE4AD9B8}" dt="2023-08-21T08:24:42.855" v="422"/>
          <ac:inkMkLst>
            <pc:docMk/>
            <pc:sldMk cId="159512951" sldId="259"/>
            <ac:inkMk id="63" creationId="{593EF079-67FB-97A0-9F74-D625D0B34451}"/>
          </ac:inkMkLst>
        </pc:inkChg>
        <pc:inkChg chg="add mod">
          <ac:chgData name="Jigar Pandya" userId="311422921b80dc60" providerId="LiveId" clId="{0C877D43-4E5B-4F24-928C-EA31CE4AD9B8}" dt="2023-08-21T08:24:42.855" v="422"/>
          <ac:inkMkLst>
            <pc:docMk/>
            <pc:sldMk cId="159512951" sldId="259"/>
            <ac:inkMk id="64" creationId="{67E60C6E-3B9A-7139-8DA0-E81F360CEDCE}"/>
          </ac:inkMkLst>
        </pc:inkChg>
        <pc:inkChg chg="add mod">
          <ac:chgData name="Jigar Pandya" userId="311422921b80dc60" providerId="LiveId" clId="{0C877D43-4E5B-4F24-928C-EA31CE4AD9B8}" dt="2023-08-21T08:24:46.494" v="427"/>
          <ac:inkMkLst>
            <pc:docMk/>
            <pc:sldMk cId="159512951" sldId="259"/>
            <ac:inkMk id="66" creationId="{AEC41E8E-F1A3-DE7F-2C39-BC4BC2852EA5}"/>
          </ac:inkMkLst>
        </pc:inkChg>
        <pc:inkChg chg="add mod">
          <ac:chgData name="Jigar Pandya" userId="311422921b80dc60" providerId="LiveId" clId="{0C877D43-4E5B-4F24-928C-EA31CE4AD9B8}" dt="2023-08-21T08:24:46.494" v="427"/>
          <ac:inkMkLst>
            <pc:docMk/>
            <pc:sldMk cId="159512951" sldId="259"/>
            <ac:inkMk id="67" creationId="{B0319E3A-C079-1874-D0B2-F1E92CEDE814}"/>
          </ac:inkMkLst>
        </pc:inkChg>
        <pc:inkChg chg="add mod">
          <ac:chgData name="Jigar Pandya" userId="311422921b80dc60" providerId="LiveId" clId="{0C877D43-4E5B-4F24-928C-EA31CE4AD9B8}" dt="2023-08-21T08:24:46.494" v="427"/>
          <ac:inkMkLst>
            <pc:docMk/>
            <pc:sldMk cId="159512951" sldId="259"/>
            <ac:inkMk id="68" creationId="{B00F7E98-0BF8-8934-0F35-00D1FC9236BC}"/>
          </ac:inkMkLst>
        </pc:inkChg>
        <pc:inkChg chg="add mod">
          <ac:chgData name="Jigar Pandya" userId="311422921b80dc60" providerId="LiveId" clId="{0C877D43-4E5B-4F24-928C-EA31CE4AD9B8}" dt="2023-08-21T08:24:46.494" v="427"/>
          <ac:inkMkLst>
            <pc:docMk/>
            <pc:sldMk cId="159512951" sldId="259"/>
            <ac:inkMk id="69" creationId="{2D3DF602-81BB-413C-3F53-97BD855D1DAC}"/>
          </ac:inkMkLst>
        </pc:inkChg>
        <pc:inkChg chg="add">
          <ac:chgData name="Jigar Pandya" userId="311422921b80dc60" providerId="LiveId" clId="{0C877D43-4E5B-4F24-928C-EA31CE4AD9B8}" dt="2023-08-21T08:24:46.517" v="428" actId="9405"/>
          <ac:inkMkLst>
            <pc:docMk/>
            <pc:sldMk cId="159512951" sldId="259"/>
            <ac:inkMk id="71" creationId="{813F5A42-E8FF-92A3-E856-520A1E6C279B}"/>
          </ac:inkMkLst>
        </pc:inkChg>
        <pc:inkChg chg="add mod">
          <ac:chgData name="Jigar Pandya" userId="311422921b80dc60" providerId="LiveId" clId="{0C877D43-4E5B-4F24-928C-EA31CE4AD9B8}" dt="2023-08-21T08:24:49.641" v="433"/>
          <ac:inkMkLst>
            <pc:docMk/>
            <pc:sldMk cId="159512951" sldId="259"/>
            <ac:inkMk id="72" creationId="{D5B1D23F-D0C8-AD3B-1355-0868BF28288D}"/>
          </ac:inkMkLst>
        </pc:inkChg>
        <pc:inkChg chg="add mod">
          <ac:chgData name="Jigar Pandya" userId="311422921b80dc60" providerId="LiveId" clId="{0C877D43-4E5B-4F24-928C-EA31CE4AD9B8}" dt="2023-08-21T08:24:49.641" v="433"/>
          <ac:inkMkLst>
            <pc:docMk/>
            <pc:sldMk cId="159512951" sldId="259"/>
            <ac:inkMk id="73" creationId="{08F2FC15-511C-DE3A-12A2-A377ABEC2826}"/>
          </ac:inkMkLst>
        </pc:inkChg>
        <pc:inkChg chg="add mod">
          <ac:chgData name="Jigar Pandya" userId="311422921b80dc60" providerId="LiveId" clId="{0C877D43-4E5B-4F24-928C-EA31CE4AD9B8}" dt="2023-08-21T08:24:49.641" v="433"/>
          <ac:inkMkLst>
            <pc:docMk/>
            <pc:sldMk cId="159512951" sldId="259"/>
            <ac:inkMk id="74" creationId="{53EE3B53-C88D-C867-5E50-4500D7ECA6C0}"/>
          </ac:inkMkLst>
        </pc:inkChg>
        <pc:inkChg chg="add mod">
          <ac:chgData name="Jigar Pandya" userId="311422921b80dc60" providerId="LiveId" clId="{0C877D43-4E5B-4F24-928C-EA31CE4AD9B8}" dt="2023-08-21T08:24:49.641" v="433"/>
          <ac:inkMkLst>
            <pc:docMk/>
            <pc:sldMk cId="159512951" sldId="259"/>
            <ac:inkMk id="75" creationId="{15D5B272-615E-053A-40B8-8259B06D9489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77" creationId="{4D6A8A23-0C10-9150-0B39-E894DF6EDC04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78" creationId="{2D449823-4C22-9776-FD4E-E784736D918C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79" creationId="{14649294-F461-AD47-378A-FCECA8A9199F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0" creationId="{8FE5341F-09C0-649A-DE14-A5F102A51306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1" creationId="{BB57E474-34AC-766B-1ED4-C2EF6F4B054C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2" creationId="{AB99CB08-3410-C454-E05F-C5E04B199A0A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3" creationId="{3D709AC1-D5B8-27D1-A5B9-C28AC5091086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4" creationId="{8D677A7E-8B8A-9E1C-D0EE-7C5979E9B056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5" creationId="{6A6B147E-1280-9FBF-1C8C-19EAAFE3633D}"/>
          </ac:inkMkLst>
        </pc:inkChg>
        <pc:inkChg chg="add mod">
          <ac:chgData name="Jigar Pandya" userId="311422921b80dc60" providerId="LiveId" clId="{0C877D43-4E5B-4F24-928C-EA31CE4AD9B8}" dt="2023-08-21T08:24:56.260" v="444"/>
          <ac:inkMkLst>
            <pc:docMk/>
            <pc:sldMk cId="159512951" sldId="259"/>
            <ac:inkMk id="86" creationId="{BBA1BFC9-A4DF-595A-2303-B50CB51F7CA5}"/>
          </ac:inkMkLst>
        </pc:inkChg>
        <pc:inkChg chg="add mod">
          <ac:chgData name="Jigar Pandya" userId="311422921b80dc60" providerId="LiveId" clId="{0C877D43-4E5B-4F24-928C-EA31CE4AD9B8}" dt="2023-08-21T08:24:58.934" v="447"/>
          <ac:inkMkLst>
            <pc:docMk/>
            <pc:sldMk cId="159512951" sldId="259"/>
            <ac:inkMk id="88" creationId="{D6E7FB49-8640-0787-7E58-45DC36047EAA}"/>
          </ac:inkMkLst>
        </pc:inkChg>
        <pc:inkChg chg="add mod">
          <ac:chgData name="Jigar Pandya" userId="311422921b80dc60" providerId="LiveId" clId="{0C877D43-4E5B-4F24-928C-EA31CE4AD9B8}" dt="2023-08-21T08:24:58.934" v="447"/>
          <ac:inkMkLst>
            <pc:docMk/>
            <pc:sldMk cId="159512951" sldId="259"/>
            <ac:inkMk id="89" creationId="{1CB260B1-1019-A02D-245D-060943597C1B}"/>
          </ac:inkMkLst>
        </pc:inkChg>
        <pc:inkChg chg="add">
          <ac:chgData name="Jigar Pandya" userId="311422921b80dc60" providerId="LiveId" clId="{0C877D43-4E5B-4F24-928C-EA31CE4AD9B8}" dt="2023-08-21T08:25:01.112" v="448" actId="9405"/>
          <ac:inkMkLst>
            <pc:docMk/>
            <pc:sldMk cId="159512951" sldId="259"/>
            <ac:inkMk id="91" creationId="{669AC06A-6D7E-9B4D-55A6-DAA47EDBF234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2" creationId="{DF60858E-76F5-DE73-5FFB-9EB688054166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3" creationId="{977C598F-B28C-639F-AB0A-34240CF7D3A1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4" creationId="{9DAD1FED-13C3-73D9-1A2C-682C5977C350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5" creationId="{41BBF981-D284-9BCA-E49A-3131F936BC12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6" creationId="{B81AD1E9-2D39-728A-D3EC-31FE30D90445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7" creationId="{2F6489FD-8287-295D-A6B5-7832F882CA5A}"/>
          </ac:inkMkLst>
        </pc:inkChg>
        <pc:inkChg chg="add mod">
          <ac:chgData name="Jigar Pandya" userId="311422921b80dc60" providerId="LiveId" clId="{0C877D43-4E5B-4F24-928C-EA31CE4AD9B8}" dt="2023-08-21T08:25:05.088" v="456"/>
          <ac:inkMkLst>
            <pc:docMk/>
            <pc:sldMk cId="159512951" sldId="259"/>
            <ac:inkMk id="98" creationId="{7F706339-23D8-5BE1-956A-13EBE11346BE}"/>
          </ac:inkMkLst>
        </pc:inkChg>
        <pc:inkChg chg="add">
          <ac:chgData name="Jigar Pandya" userId="311422921b80dc60" providerId="LiveId" clId="{0C877D43-4E5B-4F24-928C-EA31CE4AD9B8}" dt="2023-08-21T08:39:40.188" v="660" actId="9405"/>
          <ac:inkMkLst>
            <pc:docMk/>
            <pc:sldMk cId="159512951" sldId="259"/>
            <ac:inkMk id="101" creationId="{775D9A71-AE1E-B359-1F14-78CCC63CBC25}"/>
          </ac:inkMkLst>
        </pc:inkChg>
      </pc:sldChg>
      <pc:sldChg chg="addSp delSp modSp new mod">
        <pc:chgData name="Jigar Pandya" userId="311422921b80dc60" providerId="LiveId" clId="{0C877D43-4E5B-4F24-928C-EA31CE4AD9B8}" dt="2023-08-21T09:19:11.858" v="980"/>
        <pc:sldMkLst>
          <pc:docMk/>
          <pc:sldMk cId="1655224478" sldId="260"/>
        </pc:sldMkLst>
        <pc:grpChg chg="mod">
          <ac:chgData name="Jigar Pandya" userId="311422921b80dc60" providerId="LiveId" clId="{0C877D43-4E5B-4F24-928C-EA31CE4AD9B8}" dt="2023-08-21T08:18:33.374" v="296"/>
          <ac:grpSpMkLst>
            <pc:docMk/>
            <pc:sldMk cId="1655224478" sldId="260"/>
            <ac:grpSpMk id="7" creationId="{5A917D9D-191C-D349-F56B-6AD1EE2B6869}"/>
          </ac:grpSpMkLst>
        </pc:grpChg>
        <pc:grpChg chg="del mod">
          <ac:chgData name="Jigar Pandya" userId="311422921b80dc60" providerId="LiveId" clId="{0C877D43-4E5B-4F24-928C-EA31CE4AD9B8}" dt="2023-08-21T08:18:40.361" v="307"/>
          <ac:grpSpMkLst>
            <pc:docMk/>
            <pc:sldMk cId="1655224478" sldId="260"/>
            <ac:grpSpMk id="15" creationId="{3AAF29F8-F8B4-87C9-9E26-2DFCD881BEE1}"/>
          </ac:grpSpMkLst>
        </pc:grpChg>
        <pc:grpChg chg="del mod">
          <ac:chgData name="Jigar Pandya" userId="311422921b80dc60" providerId="LiveId" clId="{0C877D43-4E5B-4F24-928C-EA31CE4AD9B8}" dt="2023-08-21T08:30:10.266" v="562"/>
          <ac:grpSpMkLst>
            <pc:docMk/>
            <pc:sldMk cId="1655224478" sldId="260"/>
            <ac:grpSpMk id="16" creationId="{E7FBFC56-F9EF-7124-6393-2C2E064692AF}"/>
          </ac:grpSpMkLst>
        </pc:grpChg>
        <pc:grpChg chg="del mod">
          <ac:chgData name="Jigar Pandya" userId="311422921b80dc60" providerId="LiveId" clId="{0C877D43-4E5B-4F24-928C-EA31CE4AD9B8}" dt="2023-08-21T08:30:10.266" v="562"/>
          <ac:grpSpMkLst>
            <pc:docMk/>
            <pc:sldMk cId="1655224478" sldId="260"/>
            <ac:grpSpMk id="19" creationId="{9ED488B9-3DAC-43FE-BC47-8A47491ECCD8}"/>
          </ac:grpSpMkLst>
        </pc:grpChg>
        <pc:grpChg chg="del mod">
          <ac:chgData name="Jigar Pandya" userId="311422921b80dc60" providerId="LiveId" clId="{0C877D43-4E5B-4F24-928C-EA31CE4AD9B8}" dt="2023-08-21T08:18:45.120" v="315"/>
          <ac:grpSpMkLst>
            <pc:docMk/>
            <pc:sldMk cId="1655224478" sldId="260"/>
            <ac:grpSpMk id="24" creationId="{322AAC4D-A1E4-733B-B9DE-56C96B0E5A06}"/>
          </ac:grpSpMkLst>
        </pc:grpChg>
        <pc:grpChg chg="del mod">
          <ac:chgData name="Jigar Pandya" userId="311422921b80dc60" providerId="LiveId" clId="{0C877D43-4E5B-4F24-928C-EA31CE4AD9B8}" dt="2023-08-21T08:18:46.208" v="317"/>
          <ac:grpSpMkLst>
            <pc:docMk/>
            <pc:sldMk cId="1655224478" sldId="260"/>
            <ac:grpSpMk id="27" creationId="{001BB470-4F58-3B2F-16CE-3E3FAB43E2DD}"/>
          </ac:grpSpMkLst>
        </pc:grpChg>
        <pc:grpChg chg="del mod">
          <ac:chgData name="Jigar Pandya" userId="311422921b80dc60" providerId="LiveId" clId="{0C877D43-4E5B-4F24-928C-EA31CE4AD9B8}" dt="2023-08-21T08:18:49.797" v="323"/>
          <ac:grpSpMkLst>
            <pc:docMk/>
            <pc:sldMk cId="1655224478" sldId="260"/>
            <ac:grpSpMk id="29" creationId="{2D4A95C6-3CE6-F425-4C46-3D8CDB8FA5A3}"/>
          </ac:grpSpMkLst>
        </pc:grpChg>
        <pc:grpChg chg="del mod">
          <ac:chgData name="Jigar Pandya" userId="311422921b80dc60" providerId="LiveId" clId="{0C877D43-4E5B-4F24-928C-EA31CE4AD9B8}" dt="2023-08-21T08:19:00.437" v="332"/>
          <ac:grpSpMkLst>
            <pc:docMk/>
            <pc:sldMk cId="1655224478" sldId="260"/>
            <ac:grpSpMk id="35" creationId="{C02FB966-0B56-F34A-1956-7C07AB440722}"/>
          </ac:grpSpMkLst>
        </pc:grpChg>
        <pc:grpChg chg="del mod">
          <ac:chgData name="Jigar Pandya" userId="311422921b80dc60" providerId="LiveId" clId="{0C877D43-4E5B-4F24-928C-EA31CE4AD9B8}" dt="2023-08-21T08:19:29.240" v="351"/>
          <ac:grpSpMkLst>
            <pc:docMk/>
            <pc:sldMk cId="1655224478" sldId="260"/>
            <ac:grpSpMk id="41" creationId="{2149EF00-2307-C0C8-1AF4-26A01CDBD50D}"/>
          </ac:grpSpMkLst>
        </pc:grpChg>
        <pc:grpChg chg="del mod">
          <ac:chgData name="Jigar Pandya" userId="311422921b80dc60" providerId="LiveId" clId="{0C877D43-4E5B-4F24-928C-EA31CE4AD9B8}" dt="2023-08-21T08:19:03.957" v="341"/>
          <ac:grpSpMkLst>
            <pc:docMk/>
            <pc:sldMk cId="1655224478" sldId="260"/>
            <ac:grpSpMk id="44" creationId="{00ECC386-0671-8919-B01A-402B37D87BC5}"/>
          </ac:grpSpMkLst>
        </pc:grpChg>
        <pc:grpChg chg="del mod">
          <ac:chgData name="Jigar Pandya" userId="311422921b80dc60" providerId="LiveId" clId="{0C877D43-4E5B-4F24-928C-EA31CE4AD9B8}" dt="2023-08-21T08:19:03.957" v="341"/>
          <ac:grpSpMkLst>
            <pc:docMk/>
            <pc:sldMk cId="1655224478" sldId="260"/>
            <ac:grpSpMk id="53" creationId="{F30BAA6F-B3F5-EB0D-F48E-02F34C2981EB}"/>
          </ac:grpSpMkLst>
        </pc:grpChg>
        <pc:grpChg chg="del mod">
          <ac:chgData name="Jigar Pandya" userId="311422921b80dc60" providerId="LiveId" clId="{0C877D43-4E5B-4F24-928C-EA31CE4AD9B8}" dt="2023-08-21T08:27:38.479" v="465"/>
          <ac:grpSpMkLst>
            <pc:docMk/>
            <pc:sldMk cId="1655224478" sldId="260"/>
            <ac:grpSpMk id="54" creationId="{C82932F5-7D97-36BF-FA21-2305D28CD3DB}"/>
          </ac:grpSpMkLst>
        </pc:grpChg>
        <pc:grpChg chg="del mod">
          <ac:chgData name="Jigar Pandya" userId="311422921b80dc60" providerId="LiveId" clId="{0C877D43-4E5B-4F24-928C-EA31CE4AD9B8}" dt="2023-08-21T08:19:29.240" v="351"/>
          <ac:grpSpMkLst>
            <pc:docMk/>
            <pc:sldMk cId="1655224478" sldId="260"/>
            <ac:grpSpMk id="63" creationId="{C6E547A4-7396-12E8-F0A7-9D600768FBC6}"/>
          </ac:grpSpMkLst>
        </pc:grpChg>
        <pc:grpChg chg="mod">
          <ac:chgData name="Jigar Pandya" userId="311422921b80dc60" providerId="LiveId" clId="{0C877D43-4E5B-4F24-928C-EA31CE4AD9B8}" dt="2023-08-21T08:19:29.240" v="351"/>
          <ac:grpSpMkLst>
            <pc:docMk/>
            <pc:sldMk cId="1655224478" sldId="260"/>
            <ac:grpSpMk id="64" creationId="{5BD5CF35-64AE-BDC5-772E-B1D5EB7D4DB1}"/>
          </ac:grpSpMkLst>
        </pc:grpChg>
        <pc:grpChg chg="mod">
          <ac:chgData name="Jigar Pandya" userId="311422921b80dc60" providerId="LiveId" clId="{0C877D43-4E5B-4F24-928C-EA31CE4AD9B8}" dt="2023-08-21T08:19:31.191" v="356"/>
          <ac:grpSpMkLst>
            <pc:docMk/>
            <pc:sldMk cId="1655224478" sldId="260"/>
            <ac:grpSpMk id="69" creationId="{9B510AE3-D7C1-E2B4-6E62-3309F5C06860}"/>
          </ac:grpSpMkLst>
        </pc:grpChg>
        <pc:grpChg chg="mod">
          <ac:chgData name="Jigar Pandya" userId="311422921b80dc60" providerId="LiveId" clId="{0C877D43-4E5B-4F24-928C-EA31CE4AD9B8}" dt="2023-08-21T08:20:04.016" v="359"/>
          <ac:grpSpMkLst>
            <pc:docMk/>
            <pc:sldMk cId="1655224478" sldId="260"/>
            <ac:grpSpMk id="72" creationId="{C6798053-FC81-AF58-2DDC-860C1662F858}"/>
          </ac:grpSpMkLst>
        </pc:grpChg>
        <pc:grpChg chg="del mod">
          <ac:chgData name="Jigar Pandya" userId="311422921b80dc60" providerId="LiveId" clId="{0C877D43-4E5B-4F24-928C-EA31CE4AD9B8}" dt="2023-08-21T08:27:44.349" v="471"/>
          <ac:grpSpMkLst>
            <pc:docMk/>
            <pc:sldMk cId="1655224478" sldId="260"/>
            <ac:grpSpMk id="83" creationId="{DDD6040A-D1EF-0396-6384-D9CE2695918A}"/>
          </ac:grpSpMkLst>
        </pc:grpChg>
        <pc:grpChg chg="del mod">
          <ac:chgData name="Jigar Pandya" userId="311422921b80dc60" providerId="LiveId" clId="{0C877D43-4E5B-4F24-928C-EA31CE4AD9B8}" dt="2023-08-21T08:27:50.203" v="474"/>
          <ac:grpSpMkLst>
            <pc:docMk/>
            <pc:sldMk cId="1655224478" sldId="260"/>
            <ac:grpSpMk id="89" creationId="{9740E6F7-63C1-BAC9-1293-6EB6D937EA6D}"/>
          </ac:grpSpMkLst>
        </pc:grpChg>
        <pc:grpChg chg="del mod">
          <ac:chgData name="Jigar Pandya" userId="311422921b80dc60" providerId="LiveId" clId="{0C877D43-4E5B-4F24-928C-EA31CE4AD9B8}" dt="2023-08-21T08:29:58.188" v="544"/>
          <ac:grpSpMkLst>
            <pc:docMk/>
            <pc:sldMk cId="1655224478" sldId="260"/>
            <ac:grpSpMk id="92" creationId="{3813AB32-890A-6F49-D15C-7417E60E9700}"/>
          </ac:grpSpMkLst>
        </pc:grpChg>
        <pc:grpChg chg="del mod">
          <ac:chgData name="Jigar Pandya" userId="311422921b80dc60" providerId="LiveId" clId="{0C877D43-4E5B-4F24-928C-EA31CE4AD9B8}" dt="2023-08-21T08:28:33.013" v="488"/>
          <ac:grpSpMkLst>
            <pc:docMk/>
            <pc:sldMk cId="1655224478" sldId="260"/>
            <ac:grpSpMk id="99" creationId="{4380ED9F-360D-5CD7-8E0A-96089B413BED}"/>
          </ac:grpSpMkLst>
        </pc:grpChg>
        <pc:grpChg chg="del mod">
          <ac:chgData name="Jigar Pandya" userId="311422921b80dc60" providerId="LiveId" clId="{0C877D43-4E5B-4F24-928C-EA31CE4AD9B8}" dt="2023-08-21T08:28:35.683" v="493"/>
          <ac:grpSpMkLst>
            <pc:docMk/>
            <pc:sldMk cId="1655224478" sldId="260"/>
            <ac:grpSpMk id="106" creationId="{12113924-B8C4-2634-2A52-6BF5F4B0EDFE}"/>
          </ac:grpSpMkLst>
        </pc:grpChg>
        <pc:grpChg chg="del mod">
          <ac:chgData name="Jigar Pandya" userId="311422921b80dc60" providerId="LiveId" clId="{0C877D43-4E5B-4F24-928C-EA31CE4AD9B8}" dt="2023-08-21T08:28:39.599" v="500"/>
          <ac:grpSpMkLst>
            <pc:docMk/>
            <pc:sldMk cId="1655224478" sldId="260"/>
            <ac:grpSpMk id="111" creationId="{D744E0D5-CB60-3AAD-8BD5-19B7C283FA80}"/>
          </ac:grpSpMkLst>
        </pc:grpChg>
        <pc:grpChg chg="del mod">
          <ac:chgData name="Jigar Pandya" userId="311422921b80dc60" providerId="LiveId" clId="{0C877D43-4E5B-4F24-928C-EA31CE4AD9B8}" dt="2023-08-21T08:28:55.319" v="518"/>
          <ac:grpSpMkLst>
            <pc:docMk/>
            <pc:sldMk cId="1655224478" sldId="260"/>
            <ac:grpSpMk id="118" creationId="{4436A6D8-26F7-F496-BEAC-8D036E6AA9AF}"/>
          </ac:grpSpMkLst>
        </pc:grpChg>
        <pc:grpChg chg="del mod">
          <ac:chgData name="Jigar Pandya" userId="311422921b80dc60" providerId="LiveId" clId="{0C877D43-4E5B-4F24-928C-EA31CE4AD9B8}" dt="2023-08-21T08:28:55.319" v="518"/>
          <ac:grpSpMkLst>
            <pc:docMk/>
            <pc:sldMk cId="1655224478" sldId="260"/>
            <ac:grpSpMk id="125" creationId="{84F8CBEB-A346-B212-557A-E82F1A77E365}"/>
          </ac:grpSpMkLst>
        </pc:grpChg>
        <pc:grpChg chg="del mod">
          <ac:chgData name="Jigar Pandya" userId="311422921b80dc60" providerId="LiveId" clId="{0C877D43-4E5B-4F24-928C-EA31CE4AD9B8}" dt="2023-08-21T08:29:01.902" v="524"/>
          <ac:grpSpMkLst>
            <pc:docMk/>
            <pc:sldMk cId="1655224478" sldId="260"/>
            <ac:grpSpMk id="136" creationId="{DECD18D8-1CF1-42C7-B855-C7A1A217C552}"/>
          </ac:grpSpMkLst>
        </pc:grpChg>
        <pc:grpChg chg="mod">
          <ac:chgData name="Jigar Pandya" userId="311422921b80dc60" providerId="LiveId" clId="{0C877D43-4E5B-4F24-928C-EA31CE4AD9B8}" dt="2023-08-21T08:29:01.902" v="524"/>
          <ac:grpSpMkLst>
            <pc:docMk/>
            <pc:sldMk cId="1655224478" sldId="260"/>
            <ac:grpSpMk id="142" creationId="{B5BF0058-0B71-6877-5598-26CC1A1FBF59}"/>
          </ac:grpSpMkLst>
        </pc:grpChg>
        <pc:grpChg chg="del mod">
          <ac:chgData name="Jigar Pandya" userId="311422921b80dc60" providerId="LiveId" clId="{0C877D43-4E5B-4F24-928C-EA31CE4AD9B8}" dt="2023-08-21T08:29:13.961" v="539"/>
          <ac:grpSpMkLst>
            <pc:docMk/>
            <pc:sldMk cId="1655224478" sldId="260"/>
            <ac:grpSpMk id="150" creationId="{11521D23-8AEE-825A-F112-59F503ED646F}"/>
          </ac:grpSpMkLst>
        </pc:grpChg>
        <pc:grpChg chg="mod">
          <ac:chgData name="Jigar Pandya" userId="311422921b80dc60" providerId="LiveId" clId="{0C877D43-4E5B-4F24-928C-EA31CE4AD9B8}" dt="2023-08-21T08:29:13.961" v="539"/>
          <ac:grpSpMkLst>
            <pc:docMk/>
            <pc:sldMk cId="1655224478" sldId="260"/>
            <ac:grpSpMk id="157" creationId="{2EBCCB76-1167-FE2B-E4BB-E3AEE2834EC2}"/>
          </ac:grpSpMkLst>
        </pc:grpChg>
        <pc:grpChg chg="del mod">
          <ac:chgData name="Jigar Pandya" userId="311422921b80dc60" providerId="LiveId" clId="{0C877D43-4E5B-4F24-928C-EA31CE4AD9B8}" dt="2023-08-21T08:30:01.775" v="549"/>
          <ac:grpSpMkLst>
            <pc:docMk/>
            <pc:sldMk cId="1655224478" sldId="260"/>
            <ac:grpSpMk id="162" creationId="{27D8575C-AEAA-4DFC-E78E-D2D0A9BC40BF}"/>
          </ac:grpSpMkLst>
        </pc:grpChg>
        <pc:grpChg chg="del mod">
          <ac:chgData name="Jigar Pandya" userId="311422921b80dc60" providerId="LiveId" clId="{0C877D43-4E5B-4F24-928C-EA31CE4AD9B8}" dt="2023-08-21T08:30:10.266" v="562"/>
          <ac:grpSpMkLst>
            <pc:docMk/>
            <pc:sldMk cId="1655224478" sldId="260"/>
            <ac:grpSpMk id="167" creationId="{5CC70C34-224C-D282-09A8-FE244643038D}"/>
          </ac:grpSpMkLst>
        </pc:grpChg>
        <pc:grpChg chg="del mod">
          <ac:chgData name="Jigar Pandya" userId="311422921b80dc60" providerId="LiveId" clId="{0C877D43-4E5B-4F24-928C-EA31CE4AD9B8}" dt="2023-08-21T08:30:10.266" v="562"/>
          <ac:grpSpMkLst>
            <pc:docMk/>
            <pc:sldMk cId="1655224478" sldId="260"/>
            <ac:grpSpMk id="180" creationId="{6D4102F1-1002-0B6B-1F6B-96535EEE81F1}"/>
          </ac:grpSpMkLst>
        </pc:grpChg>
        <pc:grpChg chg="del mod">
          <ac:chgData name="Jigar Pandya" userId="311422921b80dc60" providerId="LiveId" clId="{0C877D43-4E5B-4F24-928C-EA31CE4AD9B8}" dt="2023-08-21T09:19:11.858" v="980"/>
          <ac:grpSpMkLst>
            <pc:docMk/>
            <pc:sldMk cId="1655224478" sldId="260"/>
            <ac:grpSpMk id="181" creationId="{FFD88153-1D27-5B24-2C3B-941C1EEEE36B}"/>
          </ac:grpSpMkLst>
        </pc:grpChg>
        <pc:grpChg chg="del mod">
          <ac:chgData name="Jigar Pandya" userId="311422921b80dc60" providerId="LiveId" clId="{0C877D43-4E5B-4F24-928C-EA31CE4AD9B8}" dt="2023-08-21T08:30:27.615" v="584"/>
          <ac:grpSpMkLst>
            <pc:docMk/>
            <pc:sldMk cId="1655224478" sldId="260"/>
            <ac:grpSpMk id="195" creationId="{C1313564-3945-CF3E-892E-4F655EC0F77E}"/>
          </ac:grpSpMkLst>
        </pc:grpChg>
        <pc:grpChg chg="del mod">
          <ac:chgData name="Jigar Pandya" userId="311422921b80dc60" providerId="LiveId" clId="{0C877D43-4E5B-4F24-928C-EA31CE4AD9B8}" dt="2023-08-21T08:30:27.615" v="584"/>
          <ac:grpSpMkLst>
            <pc:docMk/>
            <pc:sldMk cId="1655224478" sldId="260"/>
            <ac:grpSpMk id="198" creationId="{F673F8CB-34ED-949C-FEFA-2B244173C5C0}"/>
          </ac:grpSpMkLst>
        </pc:grpChg>
        <pc:grpChg chg="del mod">
          <ac:chgData name="Jigar Pandya" userId="311422921b80dc60" providerId="LiveId" clId="{0C877D43-4E5B-4F24-928C-EA31CE4AD9B8}" dt="2023-08-21T08:30:31.256" v="587"/>
          <ac:grpSpMkLst>
            <pc:docMk/>
            <pc:sldMk cId="1655224478" sldId="260"/>
            <ac:grpSpMk id="203" creationId="{2ADA20B1-C935-D7F6-AAF6-31D655E315EA}"/>
          </ac:grpSpMkLst>
        </pc:grpChg>
        <pc:grpChg chg="mod">
          <ac:chgData name="Jigar Pandya" userId="311422921b80dc60" providerId="LiveId" clId="{0C877D43-4E5B-4F24-928C-EA31CE4AD9B8}" dt="2023-08-21T08:30:31.256" v="587"/>
          <ac:grpSpMkLst>
            <pc:docMk/>
            <pc:sldMk cId="1655224478" sldId="260"/>
            <ac:grpSpMk id="206" creationId="{4136BB52-2D0D-478C-27F3-7A6E96D12FC4}"/>
          </ac:grpSpMkLst>
        </pc:grpChg>
        <pc:grpChg chg="mod">
          <ac:chgData name="Jigar Pandya" userId="311422921b80dc60" providerId="LiveId" clId="{0C877D43-4E5B-4F24-928C-EA31CE4AD9B8}" dt="2023-08-21T08:30:40.795" v="598"/>
          <ac:grpSpMkLst>
            <pc:docMk/>
            <pc:sldMk cId="1655224478" sldId="260"/>
            <ac:grpSpMk id="217" creationId="{7A0EE2C0-F034-723E-36D3-84EE3766C81A}"/>
          </ac:grpSpMkLst>
        </pc:grpChg>
        <pc:grpChg chg="del mod">
          <ac:chgData name="Jigar Pandya" userId="311422921b80dc60" providerId="LiveId" clId="{0C877D43-4E5B-4F24-928C-EA31CE4AD9B8}" dt="2023-08-21T08:32:53.701" v="620"/>
          <ac:grpSpMkLst>
            <pc:docMk/>
            <pc:sldMk cId="1655224478" sldId="260"/>
            <ac:grpSpMk id="228" creationId="{3D3017A1-9937-289E-FA33-AEA6DC1BA8A8}"/>
          </ac:grpSpMkLst>
        </pc:grpChg>
        <pc:grpChg chg="del mod">
          <ac:chgData name="Jigar Pandya" userId="311422921b80dc60" providerId="LiveId" clId="{0C877D43-4E5B-4F24-928C-EA31CE4AD9B8}" dt="2023-08-21T09:19:02.062" v="978"/>
          <ac:grpSpMkLst>
            <pc:docMk/>
            <pc:sldMk cId="1655224478" sldId="260"/>
            <ac:grpSpMk id="239" creationId="{A5A23584-76A4-A5CD-E8B7-64DEF13ECBDD}"/>
          </ac:grpSpMkLst>
        </pc:grpChg>
        <pc:grpChg chg="mod">
          <ac:chgData name="Jigar Pandya" userId="311422921b80dc60" providerId="LiveId" clId="{0C877D43-4E5B-4F24-928C-EA31CE4AD9B8}" dt="2023-08-21T09:19:02.062" v="978"/>
          <ac:grpSpMkLst>
            <pc:docMk/>
            <pc:sldMk cId="1655224478" sldId="260"/>
            <ac:grpSpMk id="246" creationId="{4F642CD2-8219-8DFE-4F6F-CDA16DF20EED}"/>
          </ac:grpSpMkLst>
        </pc:grpChg>
        <pc:grpChg chg="mod">
          <ac:chgData name="Jigar Pandya" userId="311422921b80dc60" providerId="LiveId" clId="{0C877D43-4E5B-4F24-928C-EA31CE4AD9B8}" dt="2023-08-21T09:19:11.858" v="980"/>
          <ac:grpSpMkLst>
            <pc:docMk/>
            <pc:sldMk cId="1655224478" sldId="260"/>
            <ac:grpSpMk id="248" creationId="{9DAFABE6-D991-09B9-F8DA-3E5420CC2A6D}"/>
          </ac:grpSpMkLst>
        </pc:grpChg>
        <pc:inkChg chg="add mod">
          <ac:chgData name="Jigar Pandya" userId="311422921b80dc60" providerId="LiveId" clId="{0C877D43-4E5B-4F24-928C-EA31CE4AD9B8}" dt="2023-08-21T08:18:33.374" v="296"/>
          <ac:inkMkLst>
            <pc:docMk/>
            <pc:sldMk cId="1655224478" sldId="260"/>
            <ac:inkMk id="2" creationId="{AC7EB2F7-EF03-D6DC-B237-CB4DE1D7600C}"/>
          </ac:inkMkLst>
        </pc:inkChg>
        <pc:inkChg chg="add mod">
          <ac:chgData name="Jigar Pandya" userId="311422921b80dc60" providerId="LiveId" clId="{0C877D43-4E5B-4F24-928C-EA31CE4AD9B8}" dt="2023-08-21T08:18:33.374" v="296"/>
          <ac:inkMkLst>
            <pc:docMk/>
            <pc:sldMk cId="1655224478" sldId="260"/>
            <ac:inkMk id="3" creationId="{C5841CC9-8EBE-BA91-F74C-3A79B9F9BCBF}"/>
          </ac:inkMkLst>
        </pc:inkChg>
        <pc:inkChg chg="add mod">
          <ac:chgData name="Jigar Pandya" userId="311422921b80dc60" providerId="LiveId" clId="{0C877D43-4E5B-4F24-928C-EA31CE4AD9B8}" dt="2023-08-21T08:18:33.374" v="296"/>
          <ac:inkMkLst>
            <pc:docMk/>
            <pc:sldMk cId="1655224478" sldId="260"/>
            <ac:inkMk id="4" creationId="{F5F75D4C-AFF2-AAF4-5C5B-9A0FE2A72701}"/>
          </ac:inkMkLst>
        </pc:inkChg>
        <pc:inkChg chg="add mod">
          <ac:chgData name="Jigar Pandya" userId="311422921b80dc60" providerId="LiveId" clId="{0C877D43-4E5B-4F24-928C-EA31CE4AD9B8}" dt="2023-08-21T08:18:33.374" v="296"/>
          <ac:inkMkLst>
            <pc:docMk/>
            <pc:sldMk cId="1655224478" sldId="260"/>
            <ac:inkMk id="5" creationId="{5A49BF53-4742-1818-9462-AB4AAE84064C}"/>
          </ac:inkMkLst>
        </pc:inkChg>
        <pc:inkChg chg="add mod">
          <ac:chgData name="Jigar Pandya" userId="311422921b80dc60" providerId="LiveId" clId="{0C877D43-4E5B-4F24-928C-EA31CE4AD9B8}" dt="2023-08-21T08:18:33.374" v="296"/>
          <ac:inkMkLst>
            <pc:docMk/>
            <pc:sldMk cId="1655224478" sldId="260"/>
            <ac:inkMk id="6" creationId="{0DA135C7-DD57-2722-B806-960855D7554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" creationId="{C900B18A-32C0-A49E-4FAA-525ED873D4D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9" creationId="{4B8C1DA2-28BD-0E3B-AD81-BE441D44F217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0" creationId="{21480360-D6AF-6D8E-4825-1453063EBDC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1" creationId="{8E24AAF7-1E3A-AA6C-E95C-9643AB95988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2" creationId="{4F043A2C-F9C9-B39B-1213-94E9D991B9B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3" creationId="{D2C99C29-ADC9-F28A-A4F0-5934548AD7CE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4" creationId="{EA55CD5C-109A-8C67-5A1C-932A55D9872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" creationId="{AF7E9D09-CA51-2FC6-B276-39A9C9B695E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8" creationId="{E971542C-060A-4F3F-ADC0-BDD4C286F4C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20" creationId="{059A13C3-2C79-0AB1-C28C-68E5D52C983E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21" creationId="{E308E58B-BC0F-E8C2-DAA3-E0838B58181C}"/>
          </ac:inkMkLst>
        </pc:inkChg>
        <pc:inkChg chg="add del mod">
          <ac:chgData name="Jigar Pandya" userId="311422921b80dc60" providerId="LiveId" clId="{0C877D43-4E5B-4F24-928C-EA31CE4AD9B8}" dt="2023-08-21T08:19:12.714" v="344"/>
          <ac:inkMkLst>
            <pc:docMk/>
            <pc:sldMk cId="1655224478" sldId="260"/>
            <ac:inkMk id="22" creationId="{29020052-C2E6-A654-7023-81C7DD814F99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23" creationId="{1217D812-9367-B0D5-0F63-67569595C4E6}"/>
          </ac:inkMkLst>
        </pc:inkChg>
        <pc:inkChg chg="add del mod">
          <ac:chgData name="Jigar Pandya" userId="311422921b80dc60" providerId="LiveId" clId="{0C877D43-4E5B-4F24-928C-EA31CE4AD9B8}" dt="2023-08-21T08:19:12.698" v="343"/>
          <ac:inkMkLst>
            <pc:docMk/>
            <pc:sldMk cId="1655224478" sldId="260"/>
            <ac:inkMk id="25" creationId="{28B2BDA1-C4D6-423A-CF85-C82A67775D15}"/>
          </ac:inkMkLst>
        </pc:inkChg>
        <pc:inkChg chg="add del mod">
          <ac:chgData name="Jigar Pandya" userId="311422921b80dc60" providerId="LiveId" clId="{0C877D43-4E5B-4F24-928C-EA31CE4AD9B8}" dt="2023-08-21T08:19:12.660" v="342"/>
          <ac:inkMkLst>
            <pc:docMk/>
            <pc:sldMk cId="1655224478" sldId="260"/>
            <ac:inkMk id="26" creationId="{DE07E333-BD48-E102-1569-2333BE39261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28" creationId="{2C3AFC37-280B-B1BC-6AE9-EA0CD4DD6F6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30" creationId="{C1FF2BD8-9A9C-98F7-3FFD-75E5C5D2795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31" creationId="{1D3A1CB6-0BAA-A9D6-02CC-C18A797D14A2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32" creationId="{A1BB2C20-4474-1BD5-4F4C-AE2EBBBFF34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33" creationId="{EC2F53DF-9B35-B4BF-7F60-D1913BDAD442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34" creationId="{FFBC29A7-FBFB-4508-3B2A-48EE4F5D8D2A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36" creationId="{88EE0F63-64DD-21EF-06C9-20F58D133442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37" creationId="{0ACA3CE5-CC7A-293C-6C6B-1AA7B040F9C2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38" creationId="{5372F289-382B-DA7F-B50D-E708C7DAE8EB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39" creationId="{96BC14B9-3B86-246F-0734-84DB07467819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40" creationId="{D023DEA5-C5E0-753D-43A4-DAACFC26267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2" creationId="{C1538925-7E8D-04C4-95DE-2E8919F40E84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3" creationId="{06BDC5F2-B69C-8270-C800-7346C4C0A7F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5" creationId="{85F26D32-58FD-FE1C-9AD9-F4D71E81BE0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6" creationId="{48526B1F-C263-2556-EC91-CBCDDDB651D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7" creationId="{6D1C0CB8-A4CE-E453-3BEF-75E0BF8215AE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8" creationId="{344B7C9A-2F56-086F-A2B5-CCE69F7562B4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49" creationId="{3C1DD42A-4F58-5E0B-C38D-B09F1A117628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50" creationId="{5916262F-34F7-67DC-D60F-03967BB01259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51" creationId="{49506FD3-14DA-739F-8449-EE2F7580EB4A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52" creationId="{6FF0818F-431A-6FFE-F7F0-576834B3BFF2}"/>
          </ac:inkMkLst>
        </pc:inkChg>
        <pc:inkChg chg="add mod">
          <ac:chgData name="Jigar Pandya" userId="311422921b80dc60" providerId="LiveId" clId="{0C877D43-4E5B-4F24-928C-EA31CE4AD9B8}" dt="2023-08-21T08:27:38.479" v="465"/>
          <ac:inkMkLst>
            <pc:docMk/>
            <pc:sldMk cId="1655224478" sldId="260"/>
            <ac:inkMk id="55" creationId="{1EAEC948-FE42-7A22-E5F6-E677C4608B0C}"/>
          </ac:inkMkLst>
        </pc:inkChg>
        <pc:inkChg chg="add del mod">
          <ac:chgData name="Jigar Pandya" userId="311422921b80dc60" providerId="LiveId" clId="{0C877D43-4E5B-4F24-928C-EA31CE4AD9B8}" dt="2023-08-21T08:19:18.710" v="345"/>
          <ac:inkMkLst>
            <pc:docMk/>
            <pc:sldMk cId="1655224478" sldId="260"/>
            <ac:inkMk id="56" creationId="{E87F6623-D9CE-CD7F-ECEA-3261DA1F12D6}"/>
          </ac:inkMkLst>
        </pc:inkChg>
        <pc:inkChg chg="add mod">
          <ac:chgData name="Jigar Pandya" userId="311422921b80dc60" providerId="LiveId" clId="{0C877D43-4E5B-4F24-928C-EA31CE4AD9B8}" dt="2023-08-21T08:27:38.479" v="465"/>
          <ac:inkMkLst>
            <pc:docMk/>
            <pc:sldMk cId="1655224478" sldId="260"/>
            <ac:inkMk id="57" creationId="{498F0E50-C229-6721-D226-D63BB77D452E}"/>
          </ac:inkMkLst>
        </pc:inkChg>
        <pc:inkChg chg="add">
          <ac:chgData name="Jigar Pandya" userId="311422921b80dc60" providerId="LiveId" clId="{0C877D43-4E5B-4F24-928C-EA31CE4AD9B8}" dt="2023-08-21T08:19:23.701" v="346" actId="9405"/>
          <ac:inkMkLst>
            <pc:docMk/>
            <pc:sldMk cId="1655224478" sldId="260"/>
            <ac:inkMk id="58" creationId="{EA3C3361-2FBF-B6D7-ED6A-98836FDD67C4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59" creationId="{C262232C-A9C3-3776-BA8F-69F737586A13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60" creationId="{B6788D13-F925-2ED4-FFB0-9C3B7653014C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61" creationId="{E7188488-C9BC-C20B-2DA9-7CE144F6F5E1}"/>
          </ac:inkMkLst>
        </pc:inkChg>
        <pc:inkChg chg="add mod">
          <ac:chgData name="Jigar Pandya" userId="311422921b80dc60" providerId="LiveId" clId="{0C877D43-4E5B-4F24-928C-EA31CE4AD9B8}" dt="2023-08-21T08:19:29.240" v="351"/>
          <ac:inkMkLst>
            <pc:docMk/>
            <pc:sldMk cId="1655224478" sldId="260"/>
            <ac:inkMk id="62" creationId="{9D390851-9D05-CFAA-D81C-38868DEC525F}"/>
          </ac:inkMkLst>
        </pc:inkChg>
        <pc:inkChg chg="add mod">
          <ac:chgData name="Jigar Pandya" userId="311422921b80dc60" providerId="LiveId" clId="{0C877D43-4E5B-4F24-928C-EA31CE4AD9B8}" dt="2023-08-21T08:19:31.191" v="356"/>
          <ac:inkMkLst>
            <pc:docMk/>
            <pc:sldMk cId="1655224478" sldId="260"/>
            <ac:inkMk id="65" creationId="{EF949A8A-86A7-2167-D89F-1696FC27AACD}"/>
          </ac:inkMkLst>
        </pc:inkChg>
        <pc:inkChg chg="add mod">
          <ac:chgData name="Jigar Pandya" userId="311422921b80dc60" providerId="LiveId" clId="{0C877D43-4E5B-4F24-928C-EA31CE4AD9B8}" dt="2023-08-21T08:19:31.191" v="356"/>
          <ac:inkMkLst>
            <pc:docMk/>
            <pc:sldMk cId="1655224478" sldId="260"/>
            <ac:inkMk id="66" creationId="{DBD3AD66-B329-4BC8-296E-A6A8FEFBF10B}"/>
          </ac:inkMkLst>
        </pc:inkChg>
        <pc:inkChg chg="add mod">
          <ac:chgData name="Jigar Pandya" userId="311422921b80dc60" providerId="LiveId" clId="{0C877D43-4E5B-4F24-928C-EA31CE4AD9B8}" dt="2023-08-21T08:19:31.191" v="356"/>
          <ac:inkMkLst>
            <pc:docMk/>
            <pc:sldMk cId="1655224478" sldId="260"/>
            <ac:inkMk id="67" creationId="{59C63A38-9F4A-747F-5869-CB4DB4C5187F}"/>
          </ac:inkMkLst>
        </pc:inkChg>
        <pc:inkChg chg="add mod">
          <ac:chgData name="Jigar Pandya" userId="311422921b80dc60" providerId="LiveId" clId="{0C877D43-4E5B-4F24-928C-EA31CE4AD9B8}" dt="2023-08-21T08:19:31.191" v="356"/>
          <ac:inkMkLst>
            <pc:docMk/>
            <pc:sldMk cId="1655224478" sldId="260"/>
            <ac:inkMk id="68" creationId="{51ADDE97-417E-0AB3-8B80-B9EDE5F5383A}"/>
          </ac:inkMkLst>
        </pc:inkChg>
        <pc:inkChg chg="add mod">
          <ac:chgData name="Jigar Pandya" userId="311422921b80dc60" providerId="LiveId" clId="{0C877D43-4E5B-4F24-928C-EA31CE4AD9B8}" dt="2023-08-21T08:20:04.016" v="359"/>
          <ac:inkMkLst>
            <pc:docMk/>
            <pc:sldMk cId="1655224478" sldId="260"/>
            <ac:inkMk id="70" creationId="{88299579-2AB4-1E8F-EC53-7FA1BB8D9155}"/>
          </ac:inkMkLst>
        </pc:inkChg>
        <pc:inkChg chg="add mod">
          <ac:chgData name="Jigar Pandya" userId="311422921b80dc60" providerId="LiveId" clId="{0C877D43-4E5B-4F24-928C-EA31CE4AD9B8}" dt="2023-08-21T08:20:04.016" v="359"/>
          <ac:inkMkLst>
            <pc:docMk/>
            <pc:sldMk cId="1655224478" sldId="260"/>
            <ac:inkMk id="71" creationId="{10294139-5CD1-9317-D94C-7F02CA548A3D}"/>
          </ac:inkMkLst>
        </pc:inkChg>
        <pc:inkChg chg="add">
          <ac:chgData name="Jigar Pandya" userId="311422921b80dc60" providerId="LiveId" clId="{0C877D43-4E5B-4F24-928C-EA31CE4AD9B8}" dt="2023-08-21T08:20:06.848" v="360" actId="9405"/>
          <ac:inkMkLst>
            <pc:docMk/>
            <pc:sldMk cId="1655224478" sldId="260"/>
            <ac:inkMk id="73" creationId="{094491BD-58C6-01CE-2AF3-6D8E0D85ADC9}"/>
          </ac:inkMkLst>
        </pc:inkChg>
        <pc:inkChg chg="add">
          <ac:chgData name="Jigar Pandya" userId="311422921b80dc60" providerId="LiveId" clId="{0C877D43-4E5B-4F24-928C-EA31CE4AD9B8}" dt="2023-08-21T08:21:05.113" v="361" actId="9405"/>
          <ac:inkMkLst>
            <pc:docMk/>
            <pc:sldMk cId="1655224478" sldId="260"/>
            <ac:inkMk id="74" creationId="{E078A83B-44AC-9BDD-0C2E-8EEE4D55FF93}"/>
          </ac:inkMkLst>
        </pc:inkChg>
        <pc:inkChg chg="add">
          <ac:chgData name="Jigar Pandya" userId="311422921b80dc60" providerId="LiveId" clId="{0C877D43-4E5B-4F24-928C-EA31CE4AD9B8}" dt="2023-08-21T08:27:09.439" v="457" actId="9405"/>
          <ac:inkMkLst>
            <pc:docMk/>
            <pc:sldMk cId="1655224478" sldId="260"/>
            <ac:inkMk id="75" creationId="{C7C34EEC-3BCD-DA7A-DB04-23C7D540FD3E}"/>
          </ac:inkMkLst>
        </pc:inkChg>
        <pc:inkChg chg="add">
          <ac:chgData name="Jigar Pandya" userId="311422921b80dc60" providerId="LiveId" clId="{0C877D43-4E5B-4F24-928C-EA31CE4AD9B8}" dt="2023-08-21T08:27:12.047" v="458" actId="9405"/>
          <ac:inkMkLst>
            <pc:docMk/>
            <pc:sldMk cId="1655224478" sldId="260"/>
            <ac:inkMk id="76" creationId="{0D06A0CC-C146-3E5B-EF1A-4EF903BCCF10}"/>
          </ac:inkMkLst>
        </pc:inkChg>
        <pc:inkChg chg="add">
          <ac:chgData name="Jigar Pandya" userId="311422921b80dc60" providerId="LiveId" clId="{0C877D43-4E5B-4F24-928C-EA31CE4AD9B8}" dt="2023-08-21T08:27:17.031" v="459" actId="9405"/>
          <ac:inkMkLst>
            <pc:docMk/>
            <pc:sldMk cId="1655224478" sldId="260"/>
            <ac:inkMk id="77" creationId="{D08D5487-8839-FD95-C371-06AC10E97F4B}"/>
          </ac:inkMkLst>
        </pc:inkChg>
        <pc:inkChg chg="add">
          <ac:chgData name="Jigar Pandya" userId="311422921b80dc60" providerId="LiveId" clId="{0C877D43-4E5B-4F24-928C-EA31CE4AD9B8}" dt="2023-08-21T08:27:18.437" v="460" actId="9405"/>
          <ac:inkMkLst>
            <pc:docMk/>
            <pc:sldMk cId="1655224478" sldId="260"/>
            <ac:inkMk id="78" creationId="{AB9237A2-725C-D9C3-48AC-F9EDA31FC29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79" creationId="{7FF2E7A1-8579-18A7-DF04-D3AF21F4D3B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0" creationId="{5CA94C33-39C7-31AC-4EAA-D2017EEE320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1" creationId="{B025C69A-D7B7-216B-C1E3-0B9ADE5190FB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2" creationId="{59E6C75A-4BF1-B64E-12AD-FF7B74E5A65D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4" creationId="{4FF90D4E-0E74-91B0-59DF-FEE6850A1674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5" creationId="{292F331E-6206-21B2-DA07-2955BACD1F1A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6" creationId="{1E299094-70FA-1961-F687-FC01E99B236D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7" creationId="{F1659341-7A44-28A2-83EC-BB94543767F5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88" creationId="{B6943FA5-CD04-EC0F-8E97-B53827EB19F7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90" creationId="{9DCCDE16-BC47-868A-CA44-CE1A4407E29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91" creationId="{0B491352-F13C-C8E7-C99A-4C2638695E6D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3" creationId="{1844EEA3-47CF-8DAC-6F33-89719A360407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4" creationId="{EDA1945D-AF0C-C0B8-8296-5F8921B82900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5" creationId="{B2393B9F-09AF-1B9D-02EC-3A6358108B57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6" creationId="{51C69F30-4A16-C822-F83C-6BE6AB64A0FA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7" creationId="{4F7B2D80-247F-42C5-CEFB-0AD375B1A263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98" creationId="{CBD974E4-7E72-07FC-0C5C-A3770B19DB69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0" creationId="{3413FE9A-42D4-606F-B980-A39BAED6DD11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1" creationId="{18353A5D-D40D-2ADD-C0A0-F25B87EBF292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2" creationId="{6F0E8A22-86D3-5E30-6D4C-1DF39883CCC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3" creationId="{A1E61985-CC70-D666-E0D7-8FDE96B618DE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4" creationId="{44984DBF-E225-3CF4-C900-38BDD985E812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5" creationId="{6C47DA58-B82C-32E0-6B55-7822132E6F98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7" creationId="{8E404CE0-BCF7-A6F2-341D-C7FB34AD1363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8" creationId="{8E09F00D-A936-F8FB-4752-570901B359F3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09" creationId="{2C88ADDA-6A9A-9DC2-6E00-AFB61141F68D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0" creationId="{C868CE31-DC29-E8EA-681F-ADF08E150243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2" creationId="{E39078AA-BB35-13FD-9005-D399CE44ACBE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3" creationId="{D490EA8A-4577-88A8-FEF3-D8BD2FB09E9C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4" creationId="{0997F406-C1F8-A35E-64FA-C38AAF027904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5" creationId="{C9A69A6B-C004-FBD1-E252-5E5BF59FB876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6" creationId="{6E5C955C-4874-429C-B352-6305F1DD6BF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7" creationId="{D80C80A8-42C4-810D-F7F4-FF4B601865A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19" creationId="{1528825F-BE1B-79AD-C613-E2ACACD5F537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0" creationId="{5867AFE0-4AE3-834C-2E41-5F25FB668EC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1" creationId="{57564713-9851-4DFB-F5A9-0024FEEB8329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2" creationId="{783D86F0-29ED-6D26-BB18-3588952D86D8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3" creationId="{DC7705A5-E9D0-CA92-E69A-16009E3008D1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4" creationId="{388A6847-1253-995C-AE1A-06CDD6227ED1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6" creationId="{F033FE4B-3D87-9DBE-09E0-8C25C992BC5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7" creationId="{4414F49A-8D09-DA7B-B8EE-ECD2D62A1234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8" creationId="{D332C190-A99F-5D12-4C88-F3E30E0CBE3F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29" creationId="{66B81E36-CA3A-08D6-1383-C5D587190A72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0" creationId="{29D81A30-98CC-ADB6-1D0C-98CC87C09E4B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1" creationId="{5E8B76E0-7627-417F-2C3A-544A6523FE05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2" creationId="{563B5521-5898-907B-1923-33E53A86D420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3" creationId="{375E1562-DCD4-39C1-CB2B-76863E7DB3FE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4" creationId="{7C35DBE2-4EBF-D21A-5AA7-6E6824D93453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5" creationId="{120B7202-D610-181C-7AA3-57FCEFCF7F3B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7" creationId="{BDF7F6CA-263C-6C0C-A965-F83A6A40DA1B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8" creationId="{CAA2C52C-2D06-1806-7A73-56BB5BBD6927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39" creationId="{56AFC923-1408-9647-9620-4D576054E90B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40" creationId="{6E6F1F54-F07E-692F-C91A-E0DC68BDEFFA}"/>
          </ac:inkMkLst>
        </pc:inkChg>
        <pc:inkChg chg="add mod">
          <ac:chgData name="Jigar Pandya" userId="311422921b80dc60" providerId="LiveId" clId="{0C877D43-4E5B-4F24-928C-EA31CE4AD9B8}" dt="2023-08-21T08:29:01.902" v="524"/>
          <ac:inkMkLst>
            <pc:docMk/>
            <pc:sldMk cId="1655224478" sldId="260"/>
            <ac:inkMk id="141" creationId="{D3D51520-04F9-9183-120D-1636F28B13F0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3" creationId="{27D1A2E2-D204-2A42-0ED3-71479D54BA01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4" creationId="{E0471B9A-CF03-71A4-C8C4-7552D6A7FA48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5" creationId="{88095AE4-EF11-22AE-728F-76C6DEBB2CDE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6" creationId="{BB92D6E2-E584-1031-9D88-DCAE63A2DA50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7" creationId="{8C0AD29F-1896-A312-EC36-1F82C1E31D65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8" creationId="{7B447649-517B-2BE2-906B-661F376B3EAB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49" creationId="{FFE86FF6-D663-5BC8-0D82-813CD2AE6E6F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1" creationId="{CC61EE13-D85A-1A42-BA78-8066D861F839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2" creationId="{3A964095-D9FC-5C96-FEF5-698C64B1F5F0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3" creationId="{6D48B6CE-A80F-34EA-D886-996D871B3D8C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4" creationId="{CE358611-5FA0-661D-9B90-931C5004CD2D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5" creationId="{02EEF731-4D49-8CA9-3775-E13BC97D45A6}"/>
          </ac:inkMkLst>
        </pc:inkChg>
        <pc:inkChg chg="add mod">
          <ac:chgData name="Jigar Pandya" userId="311422921b80dc60" providerId="LiveId" clId="{0C877D43-4E5B-4F24-928C-EA31CE4AD9B8}" dt="2023-08-21T08:29:13.961" v="539"/>
          <ac:inkMkLst>
            <pc:docMk/>
            <pc:sldMk cId="1655224478" sldId="260"/>
            <ac:inkMk id="156" creationId="{E162885B-DCA3-33AA-BCBD-F6C9AD7FCD82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58" creationId="{303A6ED2-ED04-DD4F-C886-DB2C55E48EA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59" creationId="{0C9C272A-EE35-E76F-5B21-767DBEAC2299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0" creationId="{111E8471-97F1-7968-B9D4-3FD8376647D2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1" creationId="{0655C028-1B08-D77B-7A1E-4313F6994BD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3" creationId="{034D0680-2921-A8A1-A1DD-36FFE884040E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4" creationId="{C0855C92-3150-E16C-15E7-80F55BB14D91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5" creationId="{00AF4F44-42A6-DD79-31FC-2B54FB53BA0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6" creationId="{E774F588-A408-1D4F-9E0D-515FA7E769A6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8" creationId="{CD7DF1BE-FB0B-7F4E-B88E-2E577A05E25D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69" creationId="{FE4CCECA-371C-79B7-3C09-D100307D8F0F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0" creationId="{5BDAC746-DC3D-C38B-9BA1-716BCEFC82D8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1" creationId="{4ADE9B56-47F2-1C2C-5A5F-005B6FAE803D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2" creationId="{B6A43AB9-1CFF-8F5A-1CEC-747924BF9E20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3" creationId="{3F9BB644-6C35-CBC8-61EB-46461F755C50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4" creationId="{DEC2B90A-DF96-13B2-7751-6D1B0755A815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5" creationId="{E014DAF7-EF87-DC41-B333-5DEC7FEE1B1B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6" creationId="{6AF1C8A9-DC9A-5CF0-B46B-7B83334E6548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7" creationId="{8C096E59-992D-106B-9B8E-C2879514479E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8" creationId="{88D4BA2F-FE12-E382-4190-EF8A52C8BB23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179" creationId="{1375B537-84A2-78E8-A3ED-7130AF0F561B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2" creationId="{A773E1E6-CDA5-2DEA-3DDE-E38D64CAB88B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3" creationId="{FC15F474-E714-FF94-99D1-DCDD820132FC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4" creationId="{034653EA-8036-1824-4758-3B7E8775DB82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5" creationId="{DF4AC4E9-2F1D-B5CB-ED1D-85F23FDC7312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6" creationId="{D074C67B-E6B7-9BED-818A-DB4455DCF2CF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7" creationId="{4EC0B6A9-BAF8-39C6-1C7B-53F8512BCB2C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8" creationId="{82B38429-1DE1-5CE3-D571-079A4B51578E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89" creationId="{2F04CAF0-8EFA-32AD-23AC-C9673540D770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0" creationId="{D3CA65F0-1485-C54D-A3CB-7067DC6489EF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1" creationId="{94E792E3-7F50-BEA8-D5F3-41E387BB49D3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2" creationId="{4A579708-7A6A-DB5B-026D-D5C789A28ACB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3" creationId="{40ADD977-6270-8ECE-572E-472CB8238390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4" creationId="{1261E455-3376-319F-B0CE-514243C4D958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6" creationId="{2F7C80A0-F0A5-A060-9D0A-75035D42B08A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7" creationId="{ABA90A6A-C8D3-A645-1152-6FF24EBE3F94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199" creationId="{5D447272-1AE1-536E-1969-91122769EC35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200" creationId="{92543DA1-FB2C-AD7A-2E64-6C069880D215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201" creationId="{C1ADDFB7-7232-BEBD-666F-08A4BC3EB26F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202" creationId="{2EFFF286-01B9-D1A9-6981-E03C9296ABBD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204" creationId="{009D089C-78F9-D639-0A93-185458EB011D}"/>
          </ac:inkMkLst>
        </pc:inkChg>
        <pc:inkChg chg="add mod">
          <ac:chgData name="Jigar Pandya" userId="311422921b80dc60" providerId="LiveId" clId="{0C877D43-4E5B-4F24-928C-EA31CE4AD9B8}" dt="2023-08-21T08:30:31.256" v="587"/>
          <ac:inkMkLst>
            <pc:docMk/>
            <pc:sldMk cId="1655224478" sldId="260"/>
            <ac:inkMk id="205" creationId="{0726E62E-73ED-8B3A-F20A-D7937B070E4A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07" creationId="{1C206FFC-35CF-4546-CAD8-38D119BBFFFD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08" creationId="{B03FDE14-B324-35EC-FEFB-1E23142487AA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09" creationId="{73CFE8C1-9765-C0AD-97F8-1EEC1DCFD019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0" creationId="{239AE141-5869-61BA-84E2-45C2581D8D00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1" creationId="{2C73D284-6071-916D-5E47-8055556FE4E0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2" creationId="{EA1F3D4F-3837-4012-EE02-F939DC14FC55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3" creationId="{D2AEACAF-2ED0-8F9E-9457-AC03D5526CDE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4" creationId="{7914EC19-A1AE-8926-D7AC-AEE5DB496D54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5" creationId="{1B87EF1B-FC78-A5BE-B5AB-94B78EA0FDA2}"/>
          </ac:inkMkLst>
        </pc:inkChg>
        <pc:inkChg chg="add mod">
          <ac:chgData name="Jigar Pandya" userId="311422921b80dc60" providerId="LiveId" clId="{0C877D43-4E5B-4F24-928C-EA31CE4AD9B8}" dt="2023-08-21T08:30:40.795" v="598"/>
          <ac:inkMkLst>
            <pc:docMk/>
            <pc:sldMk cId="1655224478" sldId="260"/>
            <ac:inkMk id="216" creationId="{4880044F-58E5-D280-9BF1-33766DC94921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18" creationId="{27DAF802-688E-BBE0-69C6-A785DF0B9F83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19" creationId="{4E9CC225-1973-5E2D-99D8-54951387B88A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0" creationId="{3EAAE74C-6402-1B7F-1931-2361789A93E3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1" creationId="{27CE6273-2C3C-237B-82AE-320141A2DD49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2" creationId="{E37D70EC-F602-452B-5004-B4A80420B10D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3" creationId="{D1E00A84-A229-96EE-691F-D2176342E727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4" creationId="{414260E9-F881-F088-7B5E-CFC59124F64D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5" creationId="{58F8108A-30F0-9209-3AB2-AE591E5BB9B5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6" creationId="{9A7D6BF7-3893-12E3-0CF5-24EBAAD2B0B5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7" creationId="{80FBB310-2B49-2275-3D78-9622BD3D19B5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29" creationId="{978C8C6D-2C6D-C964-BEC7-590E45A9E879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0" creationId="{FFDF9AB5-F479-640F-C1C3-4A7359EC027E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1" creationId="{35158591-00E3-9B04-B8D0-7F916528BAB3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2" creationId="{1307FCD7-DB6C-8376-98B2-DC473ADD11EB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3" creationId="{DE3B195C-A45D-D8CE-B4A2-005F2619976D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4" creationId="{B2E2C032-2C12-62B6-9BFD-F1406B65C494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5" creationId="{DB4CD461-4952-8A0D-C4D7-215B8C44EF60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6" creationId="{FF9973DB-CDE5-3665-B8A3-0FF4B1193DC7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7" creationId="{6C6D1077-3C91-9453-DA56-DC369EFE098E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38" creationId="{4A3690E3-A4C7-077D-6A0D-963F7709E3EB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0" creationId="{53F4EDAD-828A-B06D-EF87-A9CF3A81128B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1" creationId="{C556A8AD-CB1C-D82C-7FBC-E37504F68819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2" creationId="{B1062AC2-1085-45A2-67D5-29C2E79CC0CC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3" creationId="{1CC1DB1B-1380-63E8-0C01-0B53DD90345D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4" creationId="{B6419128-847C-415D-6B7D-D8E5937A020A}"/>
          </ac:inkMkLst>
        </pc:inkChg>
        <pc:inkChg chg="add mod">
          <ac:chgData name="Jigar Pandya" userId="311422921b80dc60" providerId="LiveId" clId="{0C877D43-4E5B-4F24-928C-EA31CE4AD9B8}" dt="2023-08-21T09:19:02.062" v="978"/>
          <ac:inkMkLst>
            <pc:docMk/>
            <pc:sldMk cId="1655224478" sldId="260"/>
            <ac:inkMk id="245" creationId="{AED8D6DF-EA01-6CB3-F46F-0AFACCDD0C1C}"/>
          </ac:inkMkLst>
        </pc:inkChg>
        <pc:inkChg chg="add mod">
          <ac:chgData name="Jigar Pandya" userId="311422921b80dc60" providerId="LiveId" clId="{0C877D43-4E5B-4F24-928C-EA31CE4AD9B8}" dt="2023-08-21T09:19:11.858" v="980"/>
          <ac:inkMkLst>
            <pc:docMk/>
            <pc:sldMk cId="1655224478" sldId="260"/>
            <ac:inkMk id="247" creationId="{49059CE8-7916-1FEA-964D-D8D90D1E780C}"/>
          </ac:inkMkLst>
        </pc:inkChg>
      </pc:sldChg>
      <pc:sldChg chg="addSp delSp modSp new mod">
        <pc:chgData name="Jigar Pandya" userId="311422921b80dc60" providerId="LiveId" clId="{0C877D43-4E5B-4F24-928C-EA31CE4AD9B8}" dt="2023-08-21T08:35:26.019" v="659"/>
        <pc:sldMkLst>
          <pc:docMk/>
          <pc:sldMk cId="942770784" sldId="261"/>
        </pc:sldMkLst>
        <pc:grpChg chg="del mod">
          <ac:chgData name="Jigar Pandya" userId="311422921b80dc60" providerId="LiveId" clId="{0C877D43-4E5B-4F24-928C-EA31CE4AD9B8}" dt="2023-08-21T08:35:07.490" v="642"/>
          <ac:grpSpMkLst>
            <pc:docMk/>
            <pc:sldMk cId="942770784" sldId="261"/>
            <ac:grpSpMk id="11" creationId="{4F3F685E-898A-355E-69BC-0A9D9143F7EB}"/>
          </ac:grpSpMkLst>
        </pc:grpChg>
        <pc:grpChg chg="mod">
          <ac:chgData name="Jigar Pandya" userId="311422921b80dc60" providerId="LiveId" clId="{0C877D43-4E5B-4F24-928C-EA31CE4AD9B8}" dt="2023-08-21T08:35:07.490" v="642"/>
          <ac:grpSpMkLst>
            <pc:docMk/>
            <pc:sldMk cId="942770784" sldId="261"/>
            <ac:grpSpMk id="13" creationId="{72CD413C-0A33-9259-391C-58EE9385E0CE}"/>
          </ac:grpSpMkLst>
        </pc:grpChg>
        <pc:grpChg chg="del mod">
          <ac:chgData name="Jigar Pandya" userId="311422921b80dc60" providerId="LiveId" clId="{0C877D43-4E5B-4F24-928C-EA31CE4AD9B8}" dt="2023-08-21T08:35:22.339" v="651"/>
          <ac:grpSpMkLst>
            <pc:docMk/>
            <pc:sldMk cId="942770784" sldId="261"/>
            <ac:grpSpMk id="17" creationId="{7EDF589D-973F-C944-023F-9A6FC19F4BAD}"/>
          </ac:grpSpMkLst>
        </pc:grpChg>
        <pc:grpChg chg="mod">
          <ac:chgData name="Jigar Pandya" userId="311422921b80dc60" providerId="LiveId" clId="{0C877D43-4E5B-4F24-928C-EA31CE4AD9B8}" dt="2023-08-21T08:35:22.339" v="651"/>
          <ac:grpSpMkLst>
            <pc:docMk/>
            <pc:sldMk cId="942770784" sldId="261"/>
            <ac:grpSpMk id="22" creationId="{0EDB0E86-7EE6-27B3-6D8B-FA548F3A419B}"/>
          </ac:grpSpMkLst>
        </pc:grpChg>
        <pc:grpChg chg="del mod">
          <ac:chgData name="Jigar Pandya" userId="311422921b80dc60" providerId="LiveId" clId="{0C877D43-4E5B-4F24-928C-EA31CE4AD9B8}" dt="2023-08-21T08:35:26.019" v="659"/>
          <ac:grpSpMkLst>
            <pc:docMk/>
            <pc:sldMk cId="942770784" sldId="261"/>
            <ac:grpSpMk id="30" creationId="{AE06E2A5-DA31-68AD-5C4B-6E0CC3F96A33}"/>
          </ac:grpSpMkLst>
        </pc:grpChg>
        <pc:grpChg chg="mod">
          <ac:chgData name="Jigar Pandya" userId="311422921b80dc60" providerId="LiveId" clId="{0C877D43-4E5B-4F24-928C-EA31CE4AD9B8}" dt="2023-08-21T08:35:26.019" v="659"/>
          <ac:grpSpMkLst>
            <pc:docMk/>
            <pc:sldMk cId="942770784" sldId="261"/>
            <ac:grpSpMk id="31" creationId="{9511B592-E549-1CC0-4593-13839A3E9CBD}"/>
          </ac:grpSpMkLst>
        </pc:grp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2" creationId="{495E2E38-D04F-AFE6-F557-8387B4CE59FF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3" creationId="{69B32890-956E-A601-8F5E-BF6841851883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4" creationId="{F96049D6-FB9F-E08D-0906-37A11D334DBA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5" creationId="{A383F7B0-AEB5-E408-98D1-92DA3A87A3A0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6" creationId="{725D4CC2-5F9D-F8D1-E0DC-F9E3F775E87F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7" creationId="{1E646771-EDE9-286A-1DD3-6FF7166DE131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8" creationId="{EB6BB4F2-F284-7589-EC31-EF87EF8EEE26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9" creationId="{478771FC-F5B6-BF6A-993F-2D8D87D84579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10" creationId="{7CBFD322-27EF-7486-109A-13457413C627}"/>
          </ac:inkMkLst>
        </pc:inkChg>
        <pc:inkChg chg="add mod">
          <ac:chgData name="Jigar Pandya" userId="311422921b80dc60" providerId="LiveId" clId="{0C877D43-4E5B-4F24-928C-EA31CE4AD9B8}" dt="2023-08-21T08:35:07.490" v="642"/>
          <ac:inkMkLst>
            <pc:docMk/>
            <pc:sldMk cId="942770784" sldId="261"/>
            <ac:inkMk id="12" creationId="{147CF974-276E-4914-B038-CE1A0A13E0EA}"/>
          </ac:inkMkLst>
        </pc:inkChg>
        <pc:inkChg chg="add">
          <ac:chgData name="Jigar Pandya" userId="311422921b80dc60" providerId="LiveId" clId="{0C877D43-4E5B-4F24-928C-EA31CE4AD9B8}" dt="2023-08-21T08:35:10.265" v="643" actId="9405"/>
          <ac:inkMkLst>
            <pc:docMk/>
            <pc:sldMk cId="942770784" sldId="261"/>
            <ac:inkMk id="14" creationId="{4507FB0F-1AA5-CCFE-E1F1-600617ECC701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15" creationId="{0FC9520F-43B7-590E-40E9-15667BEA58D4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16" creationId="{F360EDBF-F863-259C-21B9-B1AE6D41FD0F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18" creationId="{5D552A22-445E-D741-1598-40C05B134C14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19" creationId="{52D1F1BE-56FB-3B70-CDDD-06276E7E5037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20" creationId="{3E6F144A-1823-CE2B-CAF3-BF22C4A4C2BE}"/>
          </ac:inkMkLst>
        </pc:inkChg>
        <pc:inkChg chg="add mod">
          <ac:chgData name="Jigar Pandya" userId="311422921b80dc60" providerId="LiveId" clId="{0C877D43-4E5B-4F24-928C-EA31CE4AD9B8}" dt="2023-08-21T08:35:22.339" v="651"/>
          <ac:inkMkLst>
            <pc:docMk/>
            <pc:sldMk cId="942770784" sldId="261"/>
            <ac:inkMk id="21" creationId="{F970C64F-DF35-D409-B816-4FA3A91DC69C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3" creationId="{B9B0C472-3761-8AA4-AA55-5F4111B466F5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4" creationId="{06918E1C-17CD-4BA9-0876-64CA855DECBE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5" creationId="{D279121F-4243-D15C-6847-21C828CD7B8E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6" creationId="{CCAB59C4-F631-C2FC-1214-800E3271F0FF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7" creationId="{85AD9EE3-4FF4-1F03-3BA7-6BB3B3FC1BEC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8" creationId="{CDD3B6F4-A0BB-6FAC-2213-ABC25C10A2EF}"/>
          </ac:inkMkLst>
        </pc:inkChg>
        <pc:inkChg chg="add mod">
          <ac:chgData name="Jigar Pandya" userId="311422921b80dc60" providerId="LiveId" clId="{0C877D43-4E5B-4F24-928C-EA31CE4AD9B8}" dt="2023-08-21T08:35:26.019" v="659"/>
          <ac:inkMkLst>
            <pc:docMk/>
            <pc:sldMk cId="942770784" sldId="261"/>
            <ac:inkMk id="29" creationId="{F9990C14-162E-BFEA-8439-07BB844AD008}"/>
          </ac:inkMkLst>
        </pc:inkChg>
      </pc:sldChg>
      <pc:sldChg chg="addSp delSp modSp new mod ord">
        <pc:chgData name="Jigar Pandya" userId="311422921b80dc60" providerId="LiveId" clId="{0C877D43-4E5B-4F24-928C-EA31CE4AD9B8}" dt="2023-08-21T09:16:35.695" v="929" actId="9405"/>
        <pc:sldMkLst>
          <pc:docMk/>
          <pc:sldMk cId="779662650" sldId="262"/>
        </pc:sldMkLst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5" creationId="{A1F4AE8E-2A97-0E72-93DB-93846355C0DA}"/>
          </ac:grpSpMkLst>
        </pc:grpChg>
        <pc:grpChg chg="del mod">
          <ac:chgData name="Jigar Pandya" userId="311422921b80dc60" providerId="LiveId" clId="{0C877D43-4E5B-4F24-928C-EA31CE4AD9B8}" dt="2023-08-21T08:40:07.398" v="677"/>
          <ac:grpSpMkLst>
            <pc:docMk/>
            <pc:sldMk cId="779662650" sldId="262"/>
            <ac:grpSpMk id="12" creationId="{C1B96F6F-39C1-104F-E08D-2A8AD7AD0472}"/>
          </ac:grpSpMkLst>
        </pc:grpChg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17" creationId="{1EF38D7F-90D7-293F-E8E5-9CB942110F8A}"/>
          </ac:grpSpMkLst>
        </pc:grpChg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18" creationId="{A5313A10-47E6-1DD2-AB2E-537B374DD9B5}"/>
          </ac:grpSpMkLst>
        </pc:grpChg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19" creationId="{0A7AB0AE-B715-E0F9-729E-74C60F644826}"/>
          </ac:grpSpMkLst>
        </pc:grpChg>
        <pc:grpChg chg="del mod">
          <ac:chgData name="Jigar Pandya" userId="311422921b80dc60" providerId="LiveId" clId="{0C877D43-4E5B-4F24-928C-EA31CE4AD9B8}" dt="2023-08-21T08:40:39.245" v="697"/>
          <ac:grpSpMkLst>
            <pc:docMk/>
            <pc:sldMk cId="779662650" sldId="262"/>
            <ac:grpSpMk id="31" creationId="{4F94D85C-5F02-4F3D-101A-50C922402BD6}"/>
          </ac:grpSpMkLst>
        </pc:grpChg>
        <pc:grpChg chg="del mod">
          <ac:chgData name="Jigar Pandya" userId="311422921b80dc60" providerId="LiveId" clId="{0C877D43-4E5B-4F24-928C-EA31CE4AD9B8}" dt="2023-08-21T08:40:39.245" v="697"/>
          <ac:grpSpMkLst>
            <pc:docMk/>
            <pc:sldMk cId="779662650" sldId="262"/>
            <ac:grpSpMk id="34" creationId="{A7B7D4D6-F200-55DA-22A8-C262CD75E44D}"/>
          </ac:grpSpMkLst>
        </pc:grpChg>
        <pc:grpChg chg="del mod">
          <ac:chgData name="Jigar Pandya" userId="311422921b80dc60" providerId="LiveId" clId="{0C877D43-4E5B-4F24-928C-EA31CE4AD9B8}" dt="2023-08-21T08:41:50.696" v="729"/>
          <ac:grpSpMkLst>
            <pc:docMk/>
            <pc:sldMk cId="779662650" sldId="262"/>
            <ac:grpSpMk id="39" creationId="{65665715-463D-F2E7-72A6-F5A043D04E6E}"/>
          </ac:grpSpMkLst>
        </pc:grpChg>
        <pc:grpChg chg="del mod">
          <ac:chgData name="Jigar Pandya" userId="311422921b80dc60" providerId="LiveId" clId="{0C877D43-4E5B-4F24-928C-EA31CE4AD9B8}" dt="2023-08-21T08:41:50.696" v="729"/>
          <ac:grpSpMkLst>
            <pc:docMk/>
            <pc:sldMk cId="779662650" sldId="262"/>
            <ac:grpSpMk id="43" creationId="{DF750C96-51C1-40BD-B460-18CCCD684625}"/>
          </ac:grpSpMkLst>
        </pc:grpChg>
        <pc:grpChg chg="del mod">
          <ac:chgData name="Jigar Pandya" userId="311422921b80dc60" providerId="LiveId" clId="{0C877D43-4E5B-4F24-928C-EA31CE4AD9B8}" dt="2023-08-21T08:41:50.696" v="729"/>
          <ac:grpSpMkLst>
            <pc:docMk/>
            <pc:sldMk cId="779662650" sldId="262"/>
            <ac:grpSpMk id="47" creationId="{B3AF793C-C9CE-65BA-D08B-A33B214A0908}"/>
          </ac:grpSpMkLst>
        </pc:grpChg>
        <pc:grpChg chg="del mod">
          <ac:chgData name="Jigar Pandya" userId="311422921b80dc60" providerId="LiveId" clId="{0C877D43-4E5B-4F24-928C-EA31CE4AD9B8}" dt="2023-08-21T08:41:50.696" v="729"/>
          <ac:grpSpMkLst>
            <pc:docMk/>
            <pc:sldMk cId="779662650" sldId="262"/>
            <ac:grpSpMk id="54" creationId="{9734C607-3EFA-C12B-A817-43D28BF0DC16}"/>
          </ac:grpSpMkLst>
        </pc:grpChg>
        <pc:grpChg chg="del mod">
          <ac:chgData name="Jigar Pandya" userId="311422921b80dc60" providerId="LiveId" clId="{0C877D43-4E5B-4F24-928C-EA31CE4AD9B8}" dt="2023-08-21T08:41:42.223" v="719"/>
          <ac:grpSpMkLst>
            <pc:docMk/>
            <pc:sldMk cId="779662650" sldId="262"/>
            <ac:grpSpMk id="55" creationId="{5F834FA8-6765-FCED-CBB3-C7640428F576}"/>
          </ac:grpSpMkLst>
        </pc:grpChg>
        <pc:grpChg chg="del mod">
          <ac:chgData name="Jigar Pandya" userId="311422921b80dc60" providerId="LiveId" clId="{0C877D43-4E5B-4F24-928C-EA31CE4AD9B8}" dt="2023-08-21T08:41:45.858" v="723"/>
          <ac:grpSpMkLst>
            <pc:docMk/>
            <pc:sldMk cId="779662650" sldId="262"/>
            <ac:grpSpMk id="62" creationId="{E925F474-BDC5-4475-9C86-E696D46702F3}"/>
          </ac:grpSpMkLst>
        </pc:grpChg>
        <pc:grpChg chg="del mod">
          <ac:chgData name="Jigar Pandya" userId="311422921b80dc60" providerId="LiveId" clId="{0C877D43-4E5B-4F24-928C-EA31CE4AD9B8}" dt="2023-08-21T08:41:50.696" v="729"/>
          <ac:grpSpMkLst>
            <pc:docMk/>
            <pc:sldMk cId="779662650" sldId="262"/>
            <ac:grpSpMk id="66" creationId="{E3A3027F-DB81-C363-9943-81B789A5269E}"/>
          </ac:grpSpMkLst>
        </pc:grpChg>
        <pc:grpChg chg="del mod">
          <ac:chgData name="Jigar Pandya" userId="311422921b80dc60" providerId="LiveId" clId="{0C877D43-4E5B-4F24-928C-EA31CE4AD9B8}" dt="2023-08-21T08:41:57.718" v="739"/>
          <ac:grpSpMkLst>
            <pc:docMk/>
            <pc:sldMk cId="779662650" sldId="262"/>
            <ac:grpSpMk id="72" creationId="{F0B2B79C-14D8-B68E-4C72-B5295481BCA2}"/>
          </ac:grpSpMkLst>
        </pc:grpChg>
        <pc:grpChg chg="del mod">
          <ac:chgData name="Jigar Pandya" userId="311422921b80dc60" providerId="LiveId" clId="{0C877D43-4E5B-4F24-928C-EA31CE4AD9B8}" dt="2023-08-21T08:41:57.718" v="739"/>
          <ac:grpSpMkLst>
            <pc:docMk/>
            <pc:sldMk cId="779662650" sldId="262"/>
            <ac:grpSpMk id="82" creationId="{B697BAEB-927A-F1E8-77E2-B10AEBDBDD56}"/>
          </ac:grpSpMkLst>
        </pc:grpChg>
        <pc:grpChg chg="del mod">
          <ac:chgData name="Jigar Pandya" userId="311422921b80dc60" providerId="LiveId" clId="{0C877D43-4E5B-4F24-928C-EA31CE4AD9B8}" dt="2023-08-21T08:41:57.718" v="739"/>
          <ac:grpSpMkLst>
            <pc:docMk/>
            <pc:sldMk cId="779662650" sldId="262"/>
            <ac:grpSpMk id="83" creationId="{46AD6EE0-7885-DD49-C8C9-D2EB7BB9A35E}"/>
          </ac:grpSpMkLst>
        </pc:grpChg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84" creationId="{6F31B876-D5E3-B65D-700C-4856D223E32B}"/>
          </ac:grpSpMkLst>
        </pc:grpChg>
        <pc:grpChg chg="del mod">
          <ac:chgData name="Jigar Pandya" userId="311422921b80dc60" providerId="LiveId" clId="{0C877D43-4E5B-4F24-928C-EA31CE4AD9B8}" dt="2023-08-21T08:42:08.380" v="745"/>
          <ac:grpSpMkLst>
            <pc:docMk/>
            <pc:sldMk cId="779662650" sldId="262"/>
            <ac:grpSpMk id="88" creationId="{7CB2095F-83D5-1CA5-576D-3850C22A142E}"/>
          </ac:grpSpMkLst>
        </pc:grpChg>
        <pc:grpChg chg="del 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90" creationId="{5CE362D0-A940-C3D2-F3E3-411E6AF4054E}"/>
          </ac:grpSpMkLst>
        </pc:grpChg>
        <pc:grpChg chg="mod">
          <ac:chgData name="Jigar Pandya" userId="311422921b80dc60" providerId="LiveId" clId="{0C877D43-4E5B-4F24-928C-EA31CE4AD9B8}" dt="2023-08-21T08:42:38.750" v="752"/>
          <ac:grpSpMkLst>
            <pc:docMk/>
            <pc:sldMk cId="779662650" sldId="262"/>
            <ac:grpSpMk id="97" creationId="{86E89225-7D8C-5392-8F78-7C615400C6BF}"/>
          </ac:grpSpMkLst>
        </pc:grpChg>
        <pc:grpChg chg="mod">
          <ac:chgData name="Jigar Pandya" userId="311422921b80dc60" providerId="LiveId" clId="{0C877D43-4E5B-4F24-928C-EA31CE4AD9B8}" dt="2023-08-21T08:42:40.907" v="755"/>
          <ac:grpSpMkLst>
            <pc:docMk/>
            <pc:sldMk cId="779662650" sldId="262"/>
            <ac:grpSpMk id="100" creationId="{C4824885-24B6-A1D0-5855-4D2B9AC0C9A4}"/>
          </ac:grpSpMkLst>
        </pc:grpChg>
        <pc:grpChg chg="mod">
          <ac:chgData name="Jigar Pandya" userId="311422921b80dc60" providerId="LiveId" clId="{0C877D43-4E5B-4F24-928C-EA31CE4AD9B8}" dt="2023-08-21T08:42:45.741" v="760"/>
          <ac:grpSpMkLst>
            <pc:docMk/>
            <pc:sldMk cId="779662650" sldId="262"/>
            <ac:grpSpMk id="105" creationId="{6C92B93F-EAF0-54B0-9409-C392C2B0CC01}"/>
          </ac:grpSpMkLst>
        </pc:grpChg>
        <pc:grpChg chg="mod">
          <ac:chgData name="Jigar Pandya" userId="311422921b80dc60" providerId="LiveId" clId="{0C877D43-4E5B-4F24-928C-EA31CE4AD9B8}" dt="2023-08-21T08:42:49.651" v="762"/>
          <ac:grpSpMkLst>
            <pc:docMk/>
            <pc:sldMk cId="779662650" sldId="262"/>
            <ac:grpSpMk id="107" creationId="{EB88A615-223C-806A-E5B9-4BD43156603B}"/>
          </ac:grpSpMkLst>
        </pc:grpChg>
        <pc:grpChg chg="mod">
          <ac:chgData name="Jigar Pandya" userId="311422921b80dc60" providerId="LiveId" clId="{0C877D43-4E5B-4F24-928C-EA31CE4AD9B8}" dt="2023-08-21T08:43:02.605" v="775"/>
          <ac:grpSpMkLst>
            <pc:docMk/>
            <pc:sldMk cId="779662650" sldId="262"/>
            <ac:grpSpMk id="120" creationId="{CFC27829-4C77-12FF-462B-FB3602854DB4}"/>
          </ac:grpSpMkLst>
        </pc:grpChg>
        <pc:grpChg chg="mod">
          <ac:chgData name="Jigar Pandya" userId="311422921b80dc60" providerId="LiveId" clId="{0C877D43-4E5B-4F24-928C-EA31CE4AD9B8}" dt="2023-08-21T08:43:10.722" v="779"/>
          <ac:grpSpMkLst>
            <pc:docMk/>
            <pc:sldMk cId="779662650" sldId="262"/>
            <ac:grpSpMk id="124" creationId="{C439400D-8A66-9C02-AB3F-C71BA9E9E10F}"/>
          </ac:grpSpMkLst>
        </pc:grpChg>
        <pc:grpChg chg="mod">
          <ac:chgData name="Jigar Pandya" userId="311422921b80dc60" providerId="LiveId" clId="{0C877D43-4E5B-4F24-928C-EA31CE4AD9B8}" dt="2023-08-21T08:43:16.864" v="784"/>
          <ac:grpSpMkLst>
            <pc:docMk/>
            <pc:sldMk cId="779662650" sldId="262"/>
            <ac:grpSpMk id="129" creationId="{E31530AC-3411-D679-88EA-6C470011F8D9}"/>
          </ac:grpSpMkLst>
        </pc:grpChg>
        <pc:grpChg chg="mod">
          <ac:chgData name="Jigar Pandya" userId="311422921b80dc60" providerId="LiveId" clId="{0C877D43-4E5B-4F24-928C-EA31CE4AD9B8}" dt="2023-08-21T08:43:25.705" v="789"/>
          <ac:grpSpMkLst>
            <pc:docMk/>
            <pc:sldMk cId="779662650" sldId="262"/>
            <ac:grpSpMk id="134" creationId="{1D6A132F-F80E-4CDE-2D81-EBBE9B3404D6}"/>
          </ac:grpSpMkLst>
        </pc:grpChg>
        <pc:grpChg chg="mod">
          <ac:chgData name="Jigar Pandya" userId="311422921b80dc60" providerId="LiveId" clId="{0C877D43-4E5B-4F24-928C-EA31CE4AD9B8}" dt="2023-08-21T08:43:28.789" v="796"/>
          <ac:grpSpMkLst>
            <pc:docMk/>
            <pc:sldMk cId="779662650" sldId="262"/>
            <ac:grpSpMk id="141" creationId="{34AA1575-C055-B744-D024-088CC8014214}"/>
          </ac:grpSpMkLst>
        </pc:grp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" creationId="{2C87AFDD-06BB-8067-116D-AB8D6CDB5131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" creationId="{73ACF003-68DA-8E65-DB5F-EDF89509E30D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" creationId="{EC83054B-FA6E-1067-C679-DC937819CB4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" creationId="{7C70FD71-C1D0-3D0F-872E-F73A01893C8A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" creationId="{119C1CE1-5E4A-2A24-CBA2-C236A180AF2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" creationId="{AB2DBAE0-4CC8-A789-6209-2546BDC0A74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9" creationId="{49D73D09-0CFF-99D7-2645-06E6F67A2365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0" creationId="{DBD08C01-1B0D-41D9-CFAD-AAA7566F3B5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1" creationId="{155C4270-945E-9371-FE10-F25BB248C367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3" creationId="{598B7CEC-085C-C1E3-61F9-C4BF7E6BAC5E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4" creationId="{6E2A9A58-1E63-9B50-866A-A56155BD624E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5" creationId="{9391BB34-286E-AB12-60FD-F8CED4FEBDD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6" creationId="{5E24227C-14A7-08DC-FCD2-0187514FF8F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0" creationId="{45E23F0B-065E-0160-D35D-CE9BA1DEE926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1" creationId="{4FD03D8A-9B20-84DF-8649-87C9275C00E9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2" creationId="{40E544BA-AB4A-15CA-DB45-F937C2DFDFEE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3" creationId="{4C24FF65-3D96-1AE0-9190-7B0B33FE9D2A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4" creationId="{C1521AF4-C268-4F15-58D1-519B398309BF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5" creationId="{F61BCEB6-C8A8-5E70-A069-9270E279CB65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6" creationId="{357E862C-0D5A-50D1-018E-22ACF7CFCDF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7" creationId="{C2F4D17F-F5DA-EFA2-1440-610913C6FAA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8" creationId="{60B0C15C-B773-C4BC-C6CC-4ABCB788F1BD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29" creationId="{45341BC3-EA8A-32CB-3EC8-3AB92D392A8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0" creationId="{AE9CAA51-58F3-014C-5F02-F90046CFA1C5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2" creationId="{348851C6-D5C5-28F8-B683-2548D15B3D5F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3" creationId="{EEC925CD-006D-5054-97F8-A216D9F4800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5" creationId="{24181E37-C6FE-9F0F-C6F6-106A044F1CF1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6" creationId="{1E9F8227-A632-548D-4D12-E3B40FFCCC43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7" creationId="{8435FB1D-0C02-D153-8FF3-0BF9A4795ED2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38" creationId="{B20D7C40-BA52-D989-8FEB-5C3365198FBA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0" creationId="{CA0F72B2-9335-DDBD-B294-2CEB31183196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1" creationId="{07684044-703F-A618-63C6-22BBC15DD47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2" creationId="{31177447-704E-7B8F-5F09-0BC348BEF120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4" creationId="{DE84A85C-FECA-4698-F5A4-5EEC070008D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5" creationId="{14326776-5F97-7520-A44A-19925DC9367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6" creationId="{69C97F70-E08D-9E9F-DDE6-7B296E8F53E2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8" creationId="{1FDE124A-C8D1-11DB-C7B5-2F9A916CE11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49" creationId="{538510CC-04E2-BDC9-7EDE-7EB4A533CC83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0" creationId="{2313A867-FCA3-7806-179A-73A22769B38E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1" creationId="{80C9497B-AEEC-A2CA-B78A-40D6C6C37BF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2" creationId="{2E3B63D8-0637-A821-7A0A-83FD612A368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3" creationId="{1A7B0BD1-6DF8-119A-AEEA-9AFDDD6B7A86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6" creationId="{D5FFAF24-8158-5EEC-9BB6-8C363AD1D9F0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7" creationId="{82EFA79E-10E2-3D68-26EC-CA1CCBE64A80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8" creationId="{ACA53FE0-E3AF-7383-BEF2-E8527CD01B07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59" creationId="{C900C05F-B695-5B30-890D-26E3178D5D52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0" creationId="{7D510D83-4B90-92AE-F27B-9EFDE34445A7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1" creationId="{EDBC94FD-87F4-6F04-8FF4-542574CE1E4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3" creationId="{D70364DF-DA63-2BF6-1BBD-C2E983ABB90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4" creationId="{1DAA24AD-C94B-FA1A-7B72-12712C1C95A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5" creationId="{D7AC8578-408D-7BA4-AA93-96430A05C79C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7" creationId="{E6997DFE-839E-35AB-35C4-29B4312322A3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8" creationId="{9655AD09-B51A-E922-9179-FDFCE6D3E123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69" creationId="{3528E271-3C33-7490-C9A7-1F2EACA89DE9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0" creationId="{066BD1DF-7077-FA38-E4F5-36EBB6230ADA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1" creationId="{3702A063-F1F3-B4CD-3C5E-5EEEE0FFEC69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3" creationId="{2D533909-5927-01D9-9C98-3726631CDB4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4" creationId="{DFCFAA20-4B54-B1AA-DD5A-DA41423DD2E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5" creationId="{D010F4FE-C21B-8FB3-518F-336D223597D2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6" creationId="{9804E2BB-A09C-4468-71AD-C442BE1BAA6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7" creationId="{FA98E388-253A-B145-30DD-9131877FEC0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8" creationId="{4483F06E-8B25-D97B-4CF9-0DFEE197FF0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79" creationId="{913B79F2-78AA-0CCC-EC8B-8CEB88D04069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0" creationId="{0D426E0A-F1C7-027B-4AE9-7971B3664268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1" creationId="{50142EB6-6B17-B6C1-EDA3-82C2E991444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5" creationId="{B243F534-66B9-C67E-2C67-45594EDB34EF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6" creationId="{DFF36392-582E-90F2-1582-CCD0B1EC9304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7" creationId="{5360F8ED-F4C6-D17B-8F70-6AC1AE85A575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89" creationId="{71318E62-FB0D-3977-77F0-5E9952F75D9B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91" creationId="{98E7935E-5DC7-D6D3-126B-E7981F25CE43}"/>
          </ac:inkMkLst>
        </pc:inkChg>
        <pc:inkChg chg="add mod">
          <ac:chgData name="Jigar Pandya" userId="311422921b80dc60" providerId="LiveId" clId="{0C877D43-4E5B-4F24-928C-EA31CE4AD9B8}" dt="2023-08-21T08:42:38.750" v="752"/>
          <ac:inkMkLst>
            <pc:docMk/>
            <pc:sldMk cId="779662650" sldId="262"/>
            <ac:inkMk id="92" creationId="{A00C97B0-C701-930F-F95A-9853F6CE22D4}"/>
          </ac:inkMkLst>
        </pc:inkChg>
        <pc:inkChg chg="add mod">
          <ac:chgData name="Jigar Pandya" userId="311422921b80dc60" providerId="LiveId" clId="{0C877D43-4E5B-4F24-928C-EA31CE4AD9B8}" dt="2023-08-21T08:42:38.750" v="752"/>
          <ac:inkMkLst>
            <pc:docMk/>
            <pc:sldMk cId="779662650" sldId="262"/>
            <ac:inkMk id="93" creationId="{009AD1DE-CB58-94FD-5B3F-6C49331423D4}"/>
          </ac:inkMkLst>
        </pc:inkChg>
        <pc:inkChg chg="add mod">
          <ac:chgData name="Jigar Pandya" userId="311422921b80dc60" providerId="LiveId" clId="{0C877D43-4E5B-4F24-928C-EA31CE4AD9B8}" dt="2023-08-21T08:42:38.750" v="752"/>
          <ac:inkMkLst>
            <pc:docMk/>
            <pc:sldMk cId="779662650" sldId="262"/>
            <ac:inkMk id="94" creationId="{6E96A0F5-185E-9C44-ADB6-FEEAE19C3ECA}"/>
          </ac:inkMkLst>
        </pc:inkChg>
        <pc:inkChg chg="add mod">
          <ac:chgData name="Jigar Pandya" userId="311422921b80dc60" providerId="LiveId" clId="{0C877D43-4E5B-4F24-928C-EA31CE4AD9B8}" dt="2023-08-21T08:42:38.750" v="752"/>
          <ac:inkMkLst>
            <pc:docMk/>
            <pc:sldMk cId="779662650" sldId="262"/>
            <ac:inkMk id="95" creationId="{E055B606-E72D-0C9A-AE29-71B90866C1D3}"/>
          </ac:inkMkLst>
        </pc:inkChg>
        <pc:inkChg chg="add">
          <ac:chgData name="Jigar Pandya" userId="311422921b80dc60" providerId="LiveId" clId="{0C877D43-4E5B-4F24-928C-EA31CE4AD9B8}" dt="2023-08-21T08:42:37.737" v="751" actId="9405"/>
          <ac:inkMkLst>
            <pc:docMk/>
            <pc:sldMk cId="779662650" sldId="262"/>
            <ac:inkMk id="96" creationId="{97E48AA8-47B4-198B-5FD1-F01EBCA31704}"/>
          </ac:inkMkLst>
        </pc:inkChg>
        <pc:inkChg chg="add mod">
          <ac:chgData name="Jigar Pandya" userId="311422921b80dc60" providerId="LiveId" clId="{0C877D43-4E5B-4F24-928C-EA31CE4AD9B8}" dt="2023-08-21T08:42:40.907" v="755"/>
          <ac:inkMkLst>
            <pc:docMk/>
            <pc:sldMk cId="779662650" sldId="262"/>
            <ac:inkMk id="98" creationId="{71747D13-9B0A-36AB-BC24-4C82A2B442CE}"/>
          </ac:inkMkLst>
        </pc:inkChg>
        <pc:inkChg chg="add mod">
          <ac:chgData name="Jigar Pandya" userId="311422921b80dc60" providerId="LiveId" clId="{0C877D43-4E5B-4F24-928C-EA31CE4AD9B8}" dt="2023-08-21T08:42:40.907" v="755"/>
          <ac:inkMkLst>
            <pc:docMk/>
            <pc:sldMk cId="779662650" sldId="262"/>
            <ac:inkMk id="99" creationId="{AECC990B-8C23-AF7A-5C45-CFDD0044C07C}"/>
          </ac:inkMkLst>
        </pc:inkChg>
        <pc:inkChg chg="add mod">
          <ac:chgData name="Jigar Pandya" userId="311422921b80dc60" providerId="LiveId" clId="{0C877D43-4E5B-4F24-928C-EA31CE4AD9B8}" dt="2023-08-21T08:42:45.741" v="760"/>
          <ac:inkMkLst>
            <pc:docMk/>
            <pc:sldMk cId="779662650" sldId="262"/>
            <ac:inkMk id="101" creationId="{22B94C42-D656-E109-6790-2D3F2F813FBF}"/>
          </ac:inkMkLst>
        </pc:inkChg>
        <pc:inkChg chg="add mod">
          <ac:chgData name="Jigar Pandya" userId="311422921b80dc60" providerId="LiveId" clId="{0C877D43-4E5B-4F24-928C-EA31CE4AD9B8}" dt="2023-08-21T08:42:45.741" v="760"/>
          <ac:inkMkLst>
            <pc:docMk/>
            <pc:sldMk cId="779662650" sldId="262"/>
            <ac:inkMk id="102" creationId="{150F953B-D8DB-E3F8-464D-C668CB525D55}"/>
          </ac:inkMkLst>
        </pc:inkChg>
        <pc:inkChg chg="add mod">
          <ac:chgData name="Jigar Pandya" userId="311422921b80dc60" providerId="LiveId" clId="{0C877D43-4E5B-4F24-928C-EA31CE4AD9B8}" dt="2023-08-21T08:42:45.741" v="760"/>
          <ac:inkMkLst>
            <pc:docMk/>
            <pc:sldMk cId="779662650" sldId="262"/>
            <ac:inkMk id="103" creationId="{A369C4D1-4279-148E-5070-0F3C5BC55AEE}"/>
          </ac:inkMkLst>
        </pc:inkChg>
        <pc:inkChg chg="add del">
          <ac:chgData name="Jigar Pandya" userId="311422921b80dc60" providerId="LiveId" clId="{0C877D43-4E5B-4F24-928C-EA31CE4AD9B8}" dt="2023-08-21T08:43:51.993" v="799"/>
          <ac:inkMkLst>
            <pc:docMk/>
            <pc:sldMk cId="779662650" sldId="262"/>
            <ac:inkMk id="104" creationId="{6B8C30B6-0ABC-D47E-8EEA-37A51D486101}"/>
          </ac:inkMkLst>
        </pc:inkChg>
        <pc:inkChg chg="add mod">
          <ac:chgData name="Jigar Pandya" userId="311422921b80dc60" providerId="LiveId" clId="{0C877D43-4E5B-4F24-928C-EA31CE4AD9B8}" dt="2023-08-21T08:42:49.651" v="762"/>
          <ac:inkMkLst>
            <pc:docMk/>
            <pc:sldMk cId="779662650" sldId="262"/>
            <ac:inkMk id="106" creationId="{7BDF892A-49CE-6F31-0F09-E6B5072A287E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08" creationId="{12A3FC25-10F2-D434-65BE-19DB1D2CE479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09" creationId="{8C7CDBF2-C134-7F5B-A7CA-FD515EC3D20B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0" creationId="{A2E68AD7-66DA-7527-6331-D0F6A8B73A50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1" creationId="{68ED52C7-773D-F68D-6265-6E8776E86087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2" creationId="{DD03F9D3-BF2F-EB8C-142F-21BB458F0171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3" creationId="{44C12DE3-57FF-35E6-ED86-ECBE5A6604EB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4" creationId="{9A16BACC-5447-AC31-82A0-94E885BEAF5C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5" creationId="{B62C3E7A-40EA-2B09-A6A0-DA13C7DAADF5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6" creationId="{68ABC346-E6FC-0925-536E-52C68CEFFA52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7" creationId="{F5FD28F1-9809-3DCB-F29E-8C12213C7B73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8" creationId="{432B79EB-9ADD-1C35-CF1B-A2693AFB0BB3}"/>
          </ac:inkMkLst>
        </pc:inkChg>
        <pc:inkChg chg="add mod">
          <ac:chgData name="Jigar Pandya" userId="311422921b80dc60" providerId="LiveId" clId="{0C877D43-4E5B-4F24-928C-EA31CE4AD9B8}" dt="2023-08-21T08:43:02.605" v="775"/>
          <ac:inkMkLst>
            <pc:docMk/>
            <pc:sldMk cId="779662650" sldId="262"/>
            <ac:inkMk id="119" creationId="{8DE19324-8AB7-6FDF-2EA0-33824B5C1F70}"/>
          </ac:inkMkLst>
        </pc:inkChg>
        <pc:inkChg chg="add mod">
          <ac:chgData name="Jigar Pandya" userId="311422921b80dc60" providerId="LiveId" clId="{0C877D43-4E5B-4F24-928C-EA31CE4AD9B8}" dt="2023-08-21T08:43:10.722" v="779"/>
          <ac:inkMkLst>
            <pc:docMk/>
            <pc:sldMk cId="779662650" sldId="262"/>
            <ac:inkMk id="121" creationId="{36AC3C3B-3ED1-1E3C-AAE3-830D826E29D9}"/>
          </ac:inkMkLst>
        </pc:inkChg>
        <pc:inkChg chg="add mod">
          <ac:chgData name="Jigar Pandya" userId="311422921b80dc60" providerId="LiveId" clId="{0C877D43-4E5B-4F24-928C-EA31CE4AD9B8}" dt="2023-08-21T08:43:10.722" v="779"/>
          <ac:inkMkLst>
            <pc:docMk/>
            <pc:sldMk cId="779662650" sldId="262"/>
            <ac:inkMk id="122" creationId="{C2B72E23-DEF3-3D6C-810C-576D420D76AD}"/>
          </ac:inkMkLst>
        </pc:inkChg>
        <pc:inkChg chg="add">
          <ac:chgData name="Jigar Pandya" userId="311422921b80dc60" providerId="LiveId" clId="{0C877D43-4E5B-4F24-928C-EA31CE4AD9B8}" dt="2023-08-21T08:43:09.961" v="778" actId="9405"/>
          <ac:inkMkLst>
            <pc:docMk/>
            <pc:sldMk cId="779662650" sldId="262"/>
            <ac:inkMk id="123" creationId="{1714F48A-3092-6A1C-645A-0D0DB485AA41}"/>
          </ac:inkMkLst>
        </pc:inkChg>
        <pc:inkChg chg="add">
          <ac:chgData name="Jigar Pandya" userId="311422921b80dc60" providerId="LiveId" clId="{0C877D43-4E5B-4F24-928C-EA31CE4AD9B8}" dt="2023-08-21T08:43:11.038" v="780" actId="9405"/>
          <ac:inkMkLst>
            <pc:docMk/>
            <pc:sldMk cId="779662650" sldId="262"/>
            <ac:inkMk id="125" creationId="{0F900D02-CD1E-5469-A301-923BC698F851}"/>
          </ac:inkMkLst>
        </pc:inkChg>
        <pc:inkChg chg="add mod">
          <ac:chgData name="Jigar Pandya" userId="311422921b80dc60" providerId="LiveId" clId="{0C877D43-4E5B-4F24-928C-EA31CE4AD9B8}" dt="2023-08-21T08:43:16.864" v="784"/>
          <ac:inkMkLst>
            <pc:docMk/>
            <pc:sldMk cId="779662650" sldId="262"/>
            <ac:inkMk id="126" creationId="{C92449B5-B848-418E-C619-FBEE57F772BF}"/>
          </ac:inkMkLst>
        </pc:inkChg>
        <pc:inkChg chg="add mod">
          <ac:chgData name="Jigar Pandya" userId="311422921b80dc60" providerId="LiveId" clId="{0C877D43-4E5B-4F24-928C-EA31CE4AD9B8}" dt="2023-08-21T08:43:16.864" v="784"/>
          <ac:inkMkLst>
            <pc:docMk/>
            <pc:sldMk cId="779662650" sldId="262"/>
            <ac:inkMk id="127" creationId="{2618E7F8-77D0-8F1E-EE19-B5B0F3032667}"/>
          </ac:inkMkLst>
        </pc:inkChg>
        <pc:inkChg chg="add mod">
          <ac:chgData name="Jigar Pandya" userId="311422921b80dc60" providerId="LiveId" clId="{0C877D43-4E5B-4F24-928C-EA31CE4AD9B8}" dt="2023-08-21T08:43:16.864" v="784"/>
          <ac:inkMkLst>
            <pc:docMk/>
            <pc:sldMk cId="779662650" sldId="262"/>
            <ac:inkMk id="128" creationId="{81953FD9-93D5-9882-7287-1431E5D9D04A}"/>
          </ac:inkMkLst>
        </pc:inkChg>
        <pc:inkChg chg="add">
          <ac:chgData name="Jigar Pandya" userId="311422921b80dc60" providerId="LiveId" clId="{0C877D43-4E5B-4F24-928C-EA31CE4AD9B8}" dt="2023-08-21T08:43:17.970" v="785" actId="9405"/>
          <ac:inkMkLst>
            <pc:docMk/>
            <pc:sldMk cId="779662650" sldId="262"/>
            <ac:inkMk id="130" creationId="{5914FF62-3BFD-9003-623A-6529F80C19A1}"/>
          </ac:inkMkLst>
        </pc:inkChg>
        <pc:inkChg chg="add mod">
          <ac:chgData name="Jigar Pandya" userId="311422921b80dc60" providerId="LiveId" clId="{0C877D43-4E5B-4F24-928C-EA31CE4AD9B8}" dt="2023-08-21T08:43:25.705" v="789"/>
          <ac:inkMkLst>
            <pc:docMk/>
            <pc:sldMk cId="779662650" sldId="262"/>
            <ac:inkMk id="131" creationId="{70BB295E-26C1-B109-FE3B-3616D65C2779}"/>
          </ac:inkMkLst>
        </pc:inkChg>
        <pc:inkChg chg="add mod">
          <ac:chgData name="Jigar Pandya" userId="311422921b80dc60" providerId="LiveId" clId="{0C877D43-4E5B-4F24-928C-EA31CE4AD9B8}" dt="2023-08-21T08:43:25.705" v="789"/>
          <ac:inkMkLst>
            <pc:docMk/>
            <pc:sldMk cId="779662650" sldId="262"/>
            <ac:inkMk id="132" creationId="{D8BD4061-47AD-302B-0E6F-E0760D6F03B7}"/>
          </ac:inkMkLst>
        </pc:inkChg>
        <pc:inkChg chg="add mod">
          <ac:chgData name="Jigar Pandya" userId="311422921b80dc60" providerId="LiveId" clId="{0C877D43-4E5B-4F24-928C-EA31CE4AD9B8}" dt="2023-08-21T08:43:25.705" v="789"/>
          <ac:inkMkLst>
            <pc:docMk/>
            <pc:sldMk cId="779662650" sldId="262"/>
            <ac:inkMk id="133" creationId="{97683C39-F673-D504-F3AB-C02F0644048C}"/>
          </ac:inkMkLst>
        </pc:inkChg>
        <pc:inkChg chg="add mod">
          <ac:chgData name="Jigar Pandya" userId="311422921b80dc60" providerId="LiveId" clId="{0C877D43-4E5B-4F24-928C-EA31CE4AD9B8}" dt="2023-08-21T08:43:28.789" v="796"/>
          <ac:inkMkLst>
            <pc:docMk/>
            <pc:sldMk cId="779662650" sldId="262"/>
            <ac:inkMk id="135" creationId="{E2CE9978-A107-EBE0-8BA4-67E07DE112DA}"/>
          </ac:inkMkLst>
        </pc:inkChg>
        <pc:inkChg chg="add mod">
          <ac:chgData name="Jigar Pandya" userId="311422921b80dc60" providerId="LiveId" clId="{0C877D43-4E5B-4F24-928C-EA31CE4AD9B8}" dt="2023-08-21T08:43:28.789" v="796"/>
          <ac:inkMkLst>
            <pc:docMk/>
            <pc:sldMk cId="779662650" sldId="262"/>
            <ac:inkMk id="136" creationId="{3C612E4C-889F-EAE4-10ED-5E72BBB28269}"/>
          </ac:inkMkLst>
        </pc:inkChg>
        <pc:inkChg chg="add mod">
          <ac:chgData name="Jigar Pandya" userId="311422921b80dc60" providerId="LiveId" clId="{0C877D43-4E5B-4F24-928C-EA31CE4AD9B8}" dt="2023-08-21T08:43:28.789" v="796"/>
          <ac:inkMkLst>
            <pc:docMk/>
            <pc:sldMk cId="779662650" sldId="262"/>
            <ac:inkMk id="137" creationId="{EC4CECD1-7880-EE2F-A8E4-B8D31C812A4D}"/>
          </ac:inkMkLst>
        </pc:inkChg>
        <pc:inkChg chg="add mod">
          <ac:chgData name="Jigar Pandya" userId="311422921b80dc60" providerId="LiveId" clId="{0C877D43-4E5B-4F24-928C-EA31CE4AD9B8}" dt="2023-08-21T08:43:28.789" v="796"/>
          <ac:inkMkLst>
            <pc:docMk/>
            <pc:sldMk cId="779662650" sldId="262"/>
            <ac:inkMk id="138" creationId="{4F9C1191-5E25-FCDD-9CC3-00F48E7FB716}"/>
          </ac:inkMkLst>
        </pc:inkChg>
        <pc:inkChg chg="add mod">
          <ac:chgData name="Jigar Pandya" userId="311422921b80dc60" providerId="LiveId" clId="{0C877D43-4E5B-4F24-928C-EA31CE4AD9B8}" dt="2023-08-21T08:43:28.789" v="796"/>
          <ac:inkMkLst>
            <pc:docMk/>
            <pc:sldMk cId="779662650" sldId="262"/>
            <ac:inkMk id="139" creationId="{15158732-7657-36FF-CE04-352D35759FED}"/>
          </ac:inkMkLst>
        </pc:inkChg>
        <pc:inkChg chg="add">
          <ac:chgData name="Jigar Pandya" userId="311422921b80dc60" providerId="LiveId" clId="{0C877D43-4E5B-4F24-928C-EA31CE4AD9B8}" dt="2023-08-21T08:43:28.227" v="795" actId="9405"/>
          <ac:inkMkLst>
            <pc:docMk/>
            <pc:sldMk cId="779662650" sldId="262"/>
            <ac:inkMk id="140" creationId="{40375CC9-AFD3-4A90-B41A-98F5AF329A1C}"/>
          </ac:inkMkLst>
        </pc:inkChg>
        <pc:inkChg chg="add del">
          <ac:chgData name="Jigar Pandya" userId="311422921b80dc60" providerId="LiveId" clId="{0C877D43-4E5B-4F24-928C-EA31CE4AD9B8}" dt="2023-08-21T08:43:51.993" v="798"/>
          <ac:inkMkLst>
            <pc:docMk/>
            <pc:sldMk cId="779662650" sldId="262"/>
            <ac:inkMk id="142" creationId="{81D7A102-735E-7746-C0BD-E80453731D28}"/>
          </ac:inkMkLst>
        </pc:inkChg>
        <pc:inkChg chg="add del">
          <ac:chgData name="Jigar Pandya" userId="311422921b80dc60" providerId="LiveId" clId="{0C877D43-4E5B-4F24-928C-EA31CE4AD9B8}" dt="2023-08-21T08:43:52.534" v="800"/>
          <ac:inkMkLst>
            <pc:docMk/>
            <pc:sldMk cId="779662650" sldId="262"/>
            <ac:inkMk id="143" creationId="{DC4CAD23-B377-5B60-0299-07090FDF235A}"/>
          </ac:inkMkLst>
        </pc:inkChg>
        <pc:inkChg chg="add">
          <ac:chgData name="Jigar Pandya" userId="311422921b80dc60" providerId="LiveId" clId="{0C877D43-4E5B-4F24-928C-EA31CE4AD9B8}" dt="2023-08-21T09:16:35.695" v="929" actId="9405"/>
          <ac:inkMkLst>
            <pc:docMk/>
            <pc:sldMk cId="779662650" sldId="262"/>
            <ac:inkMk id="144" creationId="{4A02E90C-2A40-7C21-F868-9DBD47D4D7B7}"/>
          </ac:inkMkLst>
        </pc:inkChg>
      </pc:sldChg>
      <pc:sldChg chg="addSp delSp modSp new mod">
        <pc:chgData name="Jigar Pandya" userId="311422921b80dc60" providerId="LiveId" clId="{0C877D43-4E5B-4F24-928C-EA31CE4AD9B8}" dt="2023-08-21T09:24:20.262" v="1041"/>
        <pc:sldMkLst>
          <pc:docMk/>
          <pc:sldMk cId="3516515190" sldId="263"/>
        </pc:sldMkLst>
        <pc:grpChg chg="del mod">
          <ac:chgData name="Jigar Pandya" userId="311422921b80dc60" providerId="LiveId" clId="{0C877D43-4E5B-4F24-928C-EA31CE4AD9B8}" dt="2023-08-21T08:46:56.993" v="819"/>
          <ac:grpSpMkLst>
            <pc:docMk/>
            <pc:sldMk cId="3516515190" sldId="263"/>
            <ac:grpSpMk id="11" creationId="{16304144-8C88-F129-B840-B88E57FC7A72}"/>
          </ac:grpSpMkLst>
        </pc:grpChg>
        <pc:grpChg chg="del mod">
          <ac:chgData name="Jigar Pandya" userId="311422921b80dc60" providerId="LiveId" clId="{0C877D43-4E5B-4F24-928C-EA31CE4AD9B8}" dt="2023-08-21T08:46:56.993" v="819"/>
          <ac:grpSpMkLst>
            <pc:docMk/>
            <pc:sldMk cId="3516515190" sldId="263"/>
            <ac:grpSpMk id="12" creationId="{9C2F2400-2414-78B4-4B55-CF5EC5214E1D}"/>
          </ac:grpSpMkLst>
        </pc:grpChg>
        <pc:grpChg chg="del mod">
          <ac:chgData name="Jigar Pandya" userId="311422921b80dc60" providerId="LiveId" clId="{0C877D43-4E5B-4F24-928C-EA31CE4AD9B8}" dt="2023-08-21T08:46:56.993" v="819"/>
          <ac:grpSpMkLst>
            <pc:docMk/>
            <pc:sldMk cId="3516515190" sldId="263"/>
            <ac:grpSpMk id="13" creationId="{D49EAFD8-FB84-A309-9144-C642AFC2B6B7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17" creationId="{C41EF1E9-B75E-86FE-25A8-DD0FFC7DC1E4}"/>
          </ac:grpSpMkLst>
        </pc:grpChg>
        <pc:grpChg chg="del mod">
          <ac:chgData name="Jigar Pandya" userId="311422921b80dc60" providerId="LiveId" clId="{0C877D43-4E5B-4F24-928C-EA31CE4AD9B8}" dt="2023-08-21T08:47:02.603" v="824"/>
          <ac:grpSpMkLst>
            <pc:docMk/>
            <pc:sldMk cId="3516515190" sldId="263"/>
            <ac:grpSpMk id="20" creationId="{621CF7BF-0C9E-C6F7-7844-37494043CE72}"/>
          </ac:grpSpMkLst>
        </pc:grpChg>
        <pc:grpChg chg="del mod">
          <ac:chgData name="Jigar Pandya" userId="311422921b80dc60" providerId="LiveId" clId="{0C877D43-4E5B-4F24-928C-EA31CE4AD9B8}" dt="2023-08-21T08:47:07.483" v="829"/>
          <ac:grpSpMkLst>
            <pc:docMk/>
            <pc:sldMk cId="3516515190" sldId="263"/>
            <ac:grpSpMk id="22" creationId="{EEFEF84D-E859-D58E-2305-53CB92E97362}"/>
          </ac:grpSpMkLst>
        </pc:grpChg>
        <pc:grpChg chg="del mod">
          <ac:chgData name="Jigar Pandya" userId="311422921b80dc60" providerId="LiveId" clId="{0C877D43-4E5B-4F24-928C-EA31CE4AD9B8}" dt="2023-08-21T08:47:13.514" v="832"/>
          <ac:grpSpMkLst>
            <pc:docMk/>
            <pc:sldMk cId="3516515190" sldId="263"/>
            <ac:grpSpMk id="27" creationId="{BF5AEBEA-9008-2A84-E5C0-3A7BA40565AA}"/>
          </ac:grpSpMkLst>
        </pc:grpChg>
        <pc:grpChg chg="del mod">
          <ac:chgData name="Jigar Pandya" userId="311422921b80dc60" providerId="LiveId" clId="{0C877D43-4E5B-4F24-928C-EA31CE4AD9B8}" dt="2023-08-21T08:47:19.865" v="834"/>
          <ac:grpSpMkLst>
            <pc:docMk/>
            <pc:sldMk cId="3516515190" sldId="263"/>
            <ac:grpSpMk id="30" creationId="{F34E4CA1-C3B6-DEAA-EB3D-B11D38CF175C}"/>
          </ac:grpSpMkLst>
        </pc:grpChg>
        <pc:grpChg chg="del mod">
          <ac:chgData name="Jigar Pandya" userId="311422921b80dc60" providerId="LiveId" clId="{0C877D43-4E5B-4F24-928C-EA31CE4AD9B8}" dt="2023-08-21T08:47:21.830" v="836"/>
          <ac:grpSpMkLst>
            <pc:docMk/>
            <pc:sldMk cId="3516515190" sldId="263"/>
            <ac:grpSpMk id="32" creationId="{2D85C8C1-8A09-C31A-E2D3-89FFE8016762}"/>
          </ac:grpSpMkLst>
        </pc:grpChg>
        <pc:grpChg chg="del mod">
          <ac:chgData name="Jigar Pandya" userId="311422921b80dc60" providerId="LiveId" clId="{0C877D43-4E5B-4F24-928C-EA31CE4AD9B8}" dt="2023-08-21T08:47:24.301" v="839"/>
          <ac:grpSpMkLst>
            <pc:docMk/>
            <pc:sldMk cId="3516515190" sldId="263"/>
            <ac:grpSpMk id="34" creationId="{74566DE4-6E15-96DD-019E-42D604E9C051}"/>
          </ac:grpSpMkLst>
        </pc:grpChg>
        <pc:grpChg chg="del mod">
          <ac:chgData name="Jigar Pandya" userId="311422921b80dc60" providerId="LiveId" clId="{0C877D43-4E5B-4F24-928C-EA31CE4AD9B8}" dt="2023-08-21T08:48:06.740" v="863"/>
          <ac:grpSpMkLst>
            <pc:docMk/>
            <pc:sldMk cId="3516515190" sldId="263"/>
            <ac:grpSpMk id="37" creationId="{EC3C0122-BDC4-277D-9432-908D8027A304}"/>
          </ac:grpSpMkLst>
        </pc:grpChg>
        <pc:grpChg chg="del mod">
          <ac:chgData name="Jigar Pandya" userId="311422921b80dc60" providerId="LiveId" clId="{0C877D43-4E5B-4F24-928C-EA31CE4AD9B8}" dt="2023-08-21T08:48:09.043" v="866"/>
          <ac:grpSpMkLst>
            <pc:docMk/>
            <pc:sldMk cId="3516515190" sldId="263"/>
            <ac:grpSpMk id="61" creationId="{3FAC3F16-7B52-6DCB-714A-7A547AFEFE33}"/>
          </ac:grpSpMkLst>
        </pc:grpChg>
        <pc:grpChg chg="del mod">
          <ac:chgData name="Jigar Pandya" userId="311422921b80dc60" providerId="LiveId" clId="{0C877D43-4E5B-4F24-928C-EA31CE4AD9B8}" dt="2023-08-21T08:48:10.981" v="868"/>
          <ac:grpSpMkLst>
            <pc:docMk/>
            <pc:sldMk cId="3516515190" sldId="263"/>
            <ac:grpSpMk id="64" creationId="{8C75CA71-C262-F8D2-C81F-C67483DC0C29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66" creationId="{C69FD6FE-9A18-AA8C-6D1F-F202DA9F96B4}"/>
          </ac:grpSpMkLst>
        </pc:grpChg>
        <pc:grpChg chg="del mod">
          <ac:chgData name="Jigar Pandya" userId="311422921b80dc60" providerId="LiveId" clId="{0C877D43-4E5B-4F24-928C-EA31CE4AD9B8}" dt="2023-08-21T08:48:16.560" v="879"/>
          <ac:grpSpMkLst>
            <pc:docMk/>
            <pc:sldMk cId="3516515190" sldId="263"/>
            <ac:grpSpMk id="74" creationId="{D82C7D93-051D-A716-42E5-46749C44D6D5}"/>
          </ac:grpSpMkLst>
        </pc:grpChg>
        <pc:grpChg chg="del mod">
          <ac:chgData name="Jigar Pandya" userId="311422921b80dc60" providerId="LiveId" clId="{0C877D43-4E5B-4F24-928C-EA31CE4AD9B8}" dt="2023-08-21T08:48:35.146" v="898"/>
          <ac:grpSpMkLst>
            <pc:docMk/>
            <pc:sldMk cId="3516515190" sldId="263"/>
            <ac:grpSpMk id="77" creationId="{335B2325-3716-6C20-DB89-14FD431F2E33}"/>
          </ac:grpSpMkLst>
        </pc:grpChg>
        <pc:grpChg chg="del mod">
          <ac:chgData name="Jigar Pandya" userId="311422921b80dc60" providerId="LiveId" clId="{0C877D43-4E5B-4F24-928C-EA31CE4AD9B8}" dt="2023-08-21T08:48:35.146" v="898"/>
          <ac:grpSpMkLst>
            <pc:docMk/>
            <pc:sldMk cId="3516515190" sldId="263"/>
            <ac:grpSpMk id="79" creationId="{A7AAFA8B-449F-54C8-C891-060E2C3E331C}"/>
          </ac:grpSpMkLst>
        </pc:grpChg>
        <pc:grpChg chg="del mod">
          <ac:chgData name="Jigar Pandya" userId="311422921b80dc60" providerId="LiveId" clId="{0C877D43-4E5B-4F24-928C-EA31CE4AD9B8}" dt="2023-08-21T08:48:40.062" v="907"/>
          <ac:grpSpMkLst>
            <pc:docMk/>
            <pc:sldMk cId="3516515190" sldId="263"/>
            <ac:grpSpMk id="96" creationId="{96595A1A-6D3B-5BD4-A18F-5A41B6A83788}"/>
          </ac:grpSpMkLst>
        </pc:grpChg>
        <pc:grpChg chg="del mod">
          <ac:chgData name="Jigar Pandya" userId="311422921b80dc60" providerId="LiveId" clId="{0C877D43-4E5B-4F24-928C-EA31CE4AD9B8}" dt="2023-08-21T08:48:44.165" v="912"/>
          <ac:grpSpMkLst>
            <pc:docMk/>
            <pc:sldMk cId="3516515190" sldId="263"/>
            <ac:grpSpMk id="105" creationId="{7BD3FFD9-6E07-3870-7AAB-562E164F4ACF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106" creationId="{3E9E43B1-9529-E6AC-2651-78073DAE58BE}"/>
          </ac:grpSpMkLst>
        </pc:grpChg>
        <pc:grpChg chg="del mod">
          <ac:chgData name="Jigar Pandya" userId="311422921b80dc60" providerId="LiveId" clId="{0C877D43-4E5B-4F24-928C-EA31CE4AD9B8}" dt="2023-08-21T08:48:46.398" v="915"/>
          <ac:grpSpMkLst>
            <pc:docMk/>
            <pc:sldMk cId="3516515190" sldId="263"/>
            <ac:grpSpMk id="111" creationId="{7A09BD62-0E79-6100-199B-518893037E87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114" creationId="{3E0A9429-1A6A-8A8D-31DB-00CFA95394A8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119" creationId="{939E610C-3957-681F-D6DD-35CD786BD2F1}"/>
          </ac:grpSpMkLst>
        </pc:grpChg>
        <pc:grpChg chg="del mod">
          <ac:chgData name="Jigar Pandya" userId="311422921b80dc60" providerId="LiveId" clId="{0C877D43-4E5B-4F24-928C-EA31CE4AD9B8}" dt="2023-08-21T08:50:38.502" v="926"/>
          <ac:grpSpMkLst>
            <pc:docMk/>
            <pc:sldMk cId="3516515190" sldId="263"/>
            <ac:grpSpMk id="125" creationId="{8853810A-163C-ABFE-67F6-3705707F458E}"/>
          </ac:grpSpMkLst>
        </pc:grpChg>
        <pc:grpChg chg="del mod">
          <ac:chgData name="Jigar Pandya" userId="311422921b80dc60" providerId="LiveId" clId="{0C877D43-4E5B-4F24-928C-EA31CE4AD9B8}" dt="2023-08-21T08:50:40.369" v="928"/>
          <ac:grpSpMkLst>
            <pc:docMk/>
            <pc:sldMk cId="3516515190" sldId="263"/>
            <ac:grpSpMk id="126" creationId="{9ED61F82-8751-3369-9A33-7A15BBBAEBA2}"/>
          </ac:grpSpMkLst>
        </pc:grpChg>
        <pc:grpChg chg="del mod">
          <ac:chgData name="Jigar Pandya" userId="311422921b80dc60" providerId="LiveId" clId="{0C877D43-4E5B-4F24-928C-EA31CE4AD9B8}" dt="2023-08-21T09:23:48.517" v="1001"/>
          <ac:grpSpMkLst>
            <pc:docMk/>
            <pc:sldMk cId="3516515190" sldId="263"/>
            <ac:grpSpMk id="128" creationId="{158E78BF-BA6E-D937-A938-5F933B6670C5}"/>
          </ac:grpSpMkLst>
        </pc:grpChg>
        <pc:grpChg chg="del mod">
          <ac:chgData name="Jigar Pandya" userId="311422921b80dc60" providerId="LiveId" clId="{0C877D43-4E5B-4F24-928C-EA31CE4AD9B8}" dt="2023-08-21T09:23:39.024" v="993"/>
          <ac:grpSpMkLst>
            <pc:docMk/>
            <pc:sldMk cId="3516515190" sldId="263"/>
            <ac:grpSpMk id="132" creationId="{6FD2B10D-7E04-101B-8994-B2B453299E0B}"/>
          </ac:grpSpMkLst>
        </pc:grpChg>
        <pc:grpChg chg="del mod">
          <ac:chgData name="Jigar Pandya" userId="311422921b80dc60" providerId="LiveId" clId="{0C877D43-4E5B-4F24-928C-EA31CE4AD9B8}" dt="2023-08-21T09:23:39.024" v="993"/>
          <ac:grpSpMkLst>
            <pc:docMk/>
            <pc:sldMk cId="3516515190" sldId="263"/>
            <ac:grpSpMk id="141" creationId="{ADDF80CD-9F23-2216-2CE5-BD0584EF6EF2}"/>
          </ac:grpSpMkLst>
        </pc:grpChg>
        <pc:grpChg chg="del mod">
          <ac:chgData name="Jigar Pandya" userId="311422921b80dc60" providerId="LiveId" clId="{0C877D43-4E5B-4F24-928C-EA31CE4AD9B8}" dt="2023-08-21T09:23:48.517" v="1001"/>
          <ac:grpSpMkLst>
            <pc:docMk/>
            <pc:sldMk cId="3516515190" sldId="263"/>
            <ac:grpSpMk id="142" creationId="{DE7A3E4A-B801-9B37-4BA7-3FEEA58CFF97}"/>
          </ac:grpSpMkLst>
        </pc:grpChg>
        <pc:grpChg chg="del mod">
          <ac:chgData name="Jigar Pandya" userId="311422921b80dc60" providerId="LiveId" clId="{0C877D43-4E5B-4F24-928C-EA31CE4AD9B8}" dt="2023-08-21T09:24:13.679" v="1038"/>
          <ac:grpSpMkLst>
            <pc:docMk/>
            <pc:sldMk cId="3516515190" sldId="263"/>
            <ac:grpSpMk id="150" creationId="{7C6D49E7-5EFF-A640-D9C1-98AF7DBC0ED1}"/>
          </ac:grpSpMkLst>
        </pc:grpChg>
        <pc:grpChg chg="del mod">
          <ac:chgData name="Jigar Pandya" userId="311422921b80dc60" providerId="LiveId" clId="{0C877D43-4E5B-4F24-928C-EA31CE4AD9B8}" dt="2023-08-21T09:24:13.679" v="1038"/>
          <ac:grpSpMkLst>
            <pc:docMk/>
            <pc:sldMk cId="3516515190" sldId="263"/>
            <ac:grpSpMk id="164" creationId="{5CE76378-C930-6A0B-43C7-3AACC4F41D51}"/>
          </ac:grpSpMkLst>
        </pc:grpChg>
        <pc:grpChg chg="del mod">
          <ac:chgData name="Jigar Pandya" userId="311422921b80dc60" providerId="LiveId" clId="{0C877D43-4E5B-4F24-928C-EA31CE4AD9B8}" dt="2023-08-21T09:24:13.679" v="1038"/>
          <ac:grpSpMkLst>
            <pc:docMk/>
            <pc:sldMk cId="3516515190" sldId="263"/>
            <ac:grpSpMk id="187" creationId="{AEC4F774-75F1-A11C-C1E2-6923A6FB0776}"/>
          </ac:grpSpMkLst>
        </pc:grpChg>
        <pc:grpChg chg="del mod">
          <ac:chgData name="Jigar Pandya" userId="311422921b80dc60" providerId="LiveId" clId="{0C877D43-4E5B-4F24-928C-EA31CE4AD9B8}" dt="2023-08-21T09:24:13.679" v="1038"/>
          <ac:grpSpMkLst>
            <pc:docMk/>
            <pc:sldMk cId="3516515190" sldId="263"/>
            <ac:grpSpMk id="188" creationId="{09F4928F-2AEA-0293-7C82-8F963802769D}"/>
          </ac:grpSpMkLst>
        </pc:grpChg>
        <pc:grpChg chg="mod">
          <ac:chgData name="Jigar Pandya" userId="311422921b80dc60" providerId="LiveId" clId="{0C877D43-4E5B-4F24-928C-EA31CE4AD9B8}" dt="2023-08-21T09:24:13.679" v="1038"/>
          <ac:grpSpMkLst>
            <pc:docMk/>
            <pc:sldMk cId="3516515190" sldId="263"/>
            <ac:grpSpMk id="189" creationId="{F16C5027-7384-01F6-85A5-5EE926AE8385}"/>
          </ac:grpSpMkLst>
        </pc:grpChg>
        <pc:grpChg chg="mod">
          <ac:chgData name="Jigar Pandya" userId="311422921b80dc60" providerId="LiveId" clId="{0C877D43-4E5B-4F24-928C-EA31CE4AD9B8}" dt="2023-08-21T09:24:20.262" v="1041"/>
          <ac:grpSpMkLst>
            <pc:docMk/>
            <pc:sldMk cId="3516515190" sldId="263"/>
            <ac:grpSpMk id="192" creationId="{D167E97B-E81E-5E69-C1E3-69DAECC4DC89}"/>
          </ac:grpSpMkLst>
        </pc:grp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" creationId="{151A3B00-B515-2152-FDEC-76931257916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" creationId="{4B8D9195-343F-9180-CD6D-CF2CB617FC6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" creationId="{3963CC52-5797-10B7-FB23-1B19B54C818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" creationId="{855C3C30-DE6C-52E8-74A2-AD9FA58904B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" creationId="{BC56F754-7B39-D6CB-1FA5-5FD37DDB5AB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" creationId="{F911CA15-C040-4CFE-1960-1B50151720F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" creationId="{762A27AD-CE6A-8B40-C2D2-9B7FC81E9C6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" creationId="{C3399DD7-B5AB-4F1E-7B44-DDEEFA7DE70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" creationId="{15A1932E-EB17-42FF-050B-52443E4F0FD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" creationId="{63751C52-914E-8E60-735A-ABCAB809DC8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" creationId="{0F8683D8-752B-95AD-B4D3-036B6CA9380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" creationId="{8A5B1C17-74D2-68AC-2DB3-9555422816B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" creationId="{0D3DA164-A954-EE12-C7CC-B34441A9F32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9" creationId="{FBA250A2-1BAD-90CB-99B8-EBBE3B006BB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1" creationId="{41C7AC01-174C-138F-F946-AC631A4FD33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3" creationId="{7A52567F-8C81-1934-87E5-FB9CF749942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4" creationId="{CC4A07F1-6495-9875-8BE6-C03AF5D0CBF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5" creationId="{DBD6AFEE-1711-54F3-0D0B-D5C8FE7BB58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6" creationId="{08A8D997-9705-BA4E-53D2-D9D624EC6AF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8" creationId="{3C5E3153-9443-41B6-3491-7D5E144F5B5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29" creationId="{3DB96A7F-7639-37E6-79BB-7D09DBD98F9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1" creationId="{2E8E3950-3CEA-EBD0-BD04-E3BEFE6EB0F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3" creationId="{1CB08DD8-7C75-8FBD-0B47-844B9AF7E03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5" creationId="{ED380298-8025-DDBD-B2E4-790BBF96DE8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6" creationId="{67B9BF9D-D51C-A3D8-A9B6-EBE3B722B2C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8" creationId="{9AEAEBB5-B6C5-F022-04C5-F07E78BC22F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39" creationId="{75504C3C-F071-A2C5-EF14-72CACAF2674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0" creationId="{130D868F-2584-6D9D-510A-9100537831E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1" creationId="{CA32DCA8-0A51-0675-C721-9C5940A3130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2" creationId="{1F8E7E35-7439-2804-4C79-2C256CF4AA1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3" creationId="{47BA47F9-0581-2371-3DFA-2F7E8062811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4" creationId="{B2EFCFE1-3D45-F72D-7793-E619DE489D4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5" creationId="{AC29C617-3F33-16CA-84FA-D4BA51F060B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6" creationId="{CA3CF8AA-4B84-3462-7F17-98600F73158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7" creationId="{09E8A484-2F80-0963-EF3E-E79B8B32842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8" creationId="{AFDB304A-160A-8896-7D9E-D8092062272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49" creationId="{1F6DF380-9759-3BE5-33E5-78A4D9945B2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0" creationId="{4D97EE36-BC51-349B-78D0-315DD59641F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1" creationId="{E26CBC08-3DD0-29BF-D22E-A17AB0802EE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2" creationId="{CB54C360-4E72-FCAE-675C-1D9592EB3D6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3" creationId="{A4A889A9-A541-FE39-625A-3CA3EC15692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4" creationId="{86078DB3-B265-AAE1-8DA1-59F9119A84C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5" creationId="{CDF62796-6C2B-F5AB-255A-7CE4040AC0A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6" creationId="{4C8E8AAB-207F-10BA-FB47-2CF087AB959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7" creationId="{153E5ABC-FA42-FDE9-F9D6-17BD7266879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8" creationId="{47C60C06-5199-86FC-9635-E4544F4038A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59" creationId="{C7D30EA7-A723-FBEA-5FF9-C8F3F54636E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0" creationId="{9C6494D3-B6DF-63F2-689E-43372520E66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2" creationId="{2607142D-80A1-7C21-0269-ED94601FE7D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3" creationId="{9068270D-44AD-67B6-6B5E-F0CCCF6C101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5" creationId="{3904ADB2-D214-135C-2360-9559CCC9BAD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7" creationId="{FA748256-5E6F-0C6E-DCBB-A5F8BF78643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8" creationId="{49F8F6FF-29FD-EA90-8123-F4AE1947CCD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69" creationId="{6A4B76C4-EF9D-55B1-AC79-4EF3A1D57DF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0" creationId="{DF63E650-C413-BDAB-600C-A2E1F63466C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1" creationId="{3283839C-8E34-3255-869B-9577C4FA2E5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2" creationId="{6E6A192C-0208-8EC4-0BA6-D660C56B880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3" creationId="{77A9B1C4-0BDE-311E-C983-061C900CED6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5" creationId="{B7B6F67C-838C-B86C-5F49-A3B4538FD1D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6" creationId="{7D0919A8-BB0B-FEC5-35C1-4772B236F25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78" creationId="{DD3E5858-08A2-454E-6BBC-EC883729FCF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0" creationId="{91A78DA3-2EE2-E20B-222A-F6881D5356E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1" creationId="{FEB09640-3F15-5051-2D8B-8C24FF472FC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2" creationId="{057C458F-8640-C674-1897-A5F6FBA687E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3" creationId="{9688591F-6E18-1342-8256-50BCA159CDE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4" creationId="{8C8807C7-8A7E-45CD-D396-4B0ECC1C69D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5" creationId="{F174DF80-E358-9C02-A077-E28DFEDD54B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6" creationId="{AA48BF51-66DD-79D9-74F1-9B574A5ECE6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7" creationId="{316147A7-F7EF-C8FA-F9BA-EE03E497B82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8" creationId="{0B415EE7-D0A5-B683-A7BA-791018EE515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89" creationId="{7BD34A22-8628-6DC2-8565-B50FA3BA762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0" creationId="{EBD1DBD8-42AF-CBDA-79F0-3C4FFAC5BF7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1" creationId="{2B0DDC0C-7484-EF42-5740-FFBB7BF7879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2" creationId="{633D99E7-3538-2653-0983-33719DA385E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3" creationId="{FB02397F-C936-9C0C-6B2F-1828F9F4CC2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4" creationId="{268436F6-93FF-31DD-A6B7-033E6480B03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5" creationId="{82B4B163-8B95-6BF9-B50E-FBEF3C913A2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7" creationId="{9ACB15FB-EE40-8637-363F-D3870A1AA04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8" creationId="{E96F553E-E498-AE00-761A-7B662607FFE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99" creationId="{AEBA6923-15D0-37DD-4435-14800FE0643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0" creationId="{D76862A4-DF97-1BEA-1E37-3AA202E0911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1" creationId="{2F8D4A8B-4F66-EAEA-C269-1AAA09E1D92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2" creationId="{C2E207DA-1C8E-985F-D531-A24140A7D02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3" creationId="{A2A8E01E-B21D-4DDE-02EC-33668D4F866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4" creationId="{5290079C-4ABC-81D3-EE11-4890FDE8871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7" creationId="{713E14D0-D0EC-A0C9-0F25-DB01066D447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8" creationId="{7DF66410-880E-40B4-5851-7CF50B57C0E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09" creationId="{DB355499-AC1E-CD41-ADD5-9FA2598D356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0" creationId="{7B5D42DC-9B5A-7175-090D-50D2B66F6C0A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2" creationId="{CBEB40FC-D2A8-ADEC-D166-2D4EA2DB426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3" creationId="{1FF40B49-DDAB-44E7-65A3-276B5B226BC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5" creationId="{A99F51E0-F549-5615-431A-9C58B4336DF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6" creationId="{E1836865-3DC0-0B81-16D8-81AEC4B08AF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7" creationId="{A7052D59-54D4-4BA2-EC25-CEAB5980039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18" creationId="{5FF16333-1540-6EEC-548B-5B4BDD5ACAAD}"/>
          </ac:inkMkLst>
        </pc:inkChg>
        <pc:inkChg chg="add">
          <ac:chgData name="Jigar Pandya" userId="311422921b80dc60" providerId="LiveId" clId="{0C877D43-4E5B-4F24-928C-EA31CE4AD9B8}" dt="2023-08-21T08:48:55.571" v="921" actId="9405"/>
          <ac:inkMkLst>
            <pc:docMk/>
            <pc:sldMk cId="3516515190" sldId="263"/>
            <ac:inkMk id="120" creationId="{23E294AE-E49E-0DC8-2BE2-EB4C9E6E2D9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1" creationId="{00512448-30FE-1D4C-AE6D-454EED60D78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2" creationId="{5A959412-B7C7-43F0-674B-CDA73034099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3" creationId="{64BC1793-9054-1D7D-008D-2E738C23E53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4" creationId="{3C7E1BDB-D118-363C-1576-7CD4F6964D6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7" creationId="{2C931F7D-E364-A63E-ACAB-0B5116A7099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29" creationId="{305F9632-42BE-6C27-7E36-F020B9AB03FE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0" creationId="{8A0BFFA3-9FAA-041A-831E-7A699F92734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1" creationId="{C43670C7-4023-338D-836D-6D623195505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3" creationId="{545DACF0-C3DE-B36C-86FD-9F5370369519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4" creationId="{AEE9CB03-34FF-6C4B-039F-DADFF425992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5" creationId="{44769F31-402A-122F-1DF9-FC029ED93C3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6" creationId="{511E0E93-834D-5BB4-17FA-D0006FC6B6C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7" creationId="{308B611F-8CBC-79A5-7DF5-DEEE2EF915A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8" creationId="{DDE24FF6-D984-5F3E-DF8C-F3741F16595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39" creationId="{951D531F-847F-7FA2-A892-E4467DE3E01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0" creationId="{9F0698B3-2416-E9F1-E1AB-7409C48155E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3" creationId="{DCCA17B7-E490-59D2-3915-DAEA2A0EA48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4" creationId="{EF078591-80CA-3F99-5FB1-F43DCB02742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5" creationId="{6E2F03F0-5605-46AB-0EBE-B4539A11F60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6" creationId="{7D8582EE-C27C-E3EF-7C4D-0875C658B9C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7" creationId="{77C46C2A-AAF0-C98F-0DE1-7EA7C687BCB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8" creationId="{2D607869-7517-EF1B-3C1D-5A903B35BB4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49" creationId="{E00EF73C-AE5B-0B34-A37F-BA3E77DE68C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1" creationId="{FF9CA23F-056C-BAF3-3C1E-E0F8D2591E0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2" creationId="{A63BED56-3CD9-D1A9-5CB4-6AB6CB5534F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3" creationId="{45D2DD2C-1881-3DEB-5B32-699000AB05D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4" creationId="{B6401118-69DB-D54F-1E05-B72F591D273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5" creationId="{1DEBF5A5-B4F1-EF3A-D11A-EB7969C9EA36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6" creationId="{95E23D80-2EDD-56A7-72CE-2B611A7BC52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7" creationId="{E39DA1C4-269E-8C06-DD9C-1447D9FBD9B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8" creationId="{8320B9F5-47AD-D3F7-9109-D31F2EC89AB3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59" creationId="{66154940-050D-8142-2643-7CDF3D6807D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0" creationId="{0270C98D-14E8-0278-6836-A78DE9B2A01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1" creationId="{88CF5D75-91F1-1282-7F81-821692CF0AE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2" creationId="{123488C2-900B-855C-6A40-09E5CD156A32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3" creationId="{563144FC-DCB4-BE86-4B17-D89D84D85EC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5" creationId="{781B0660-D4BD-B106-A563-23D6535E0B6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6" creationId="{DCD1BDE0-D1EC-26DC-CE0B-9C7D2FE6A1F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7" creationId="{41B397B9-B901-2BD1-A766-ACEEB0537D1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8" creationId="{0A5FEA68-EFB0-3000-410D-0E3EF2C37125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69" creationId="{0E050254-577E-C2E0-B449-A29C66EA928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0" creationId="{27B7114D-A431-1E64-CC3E-29138708C79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1" creationId="{8699EC49-82AD-32F2-9999-6E7050CCF25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2" creationId="{9A4C4E90-DF85-384E-6E4E-A58AFE62F16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3" creationId="{2ADA3D56-5534-05EB-8160-746E8F9F789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4" creationId="{77D063B6-C586-45D5-37CF-4D564C6DF19C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5" creationId="{93FE0A70-2EFD-D65C-A8DF-31CF0F01D13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6" creationId="{272ABFB5-C96D-99DB-9289-C5A1043C968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7" creationId="{A7A0756F-3CCB-474F-6939-8597B7262837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8" creationId="{C7F3FCB6-7152-750C-E16C-01D538C9D68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79" creationId="{ADC98352-F972-A128-7A7C-FE8C7C001D6F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0" creationId="{FE697600-309E-3B4D-866B-1D7AE8CADF61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1" creationId="{B1A107D1-20F4-17BB-2442-9BC828CB3C6B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2" creationId="{DF716BC9-2454-302F-5F0A-A254DA6D8414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3" creationId="{C1B7DEF8-CFEC-BB6E-FC95-9853042E0FE0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4" creationId="{29DD3C0F-2E8B-11A9-C178-4621EBF4B878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5" creationId="{EFF1F5BE-C665-9D7E-C4DD-BE3F91DBFC0D}"/>
          </ac:inkMkLst>
        </pc:inkChg>
        <pc:inkChg chg="add mod">
          <ac:chgData name="Jigar Pandya" userId="311422921b80dc60" providerId="LiveId" clId="{0C877D43-4E5B-4F24-928C-EA31CE4AD9B8}" dt="2023-08-21T09:24:13.679" v="1038"/>
          <ac:inkMkLst>
            <pc:docMk/>
            <pc:sldMk cId="3516515190" sldId="263"/>
            <ac:inkMk id="186" creationId="{43FD1FD0-795B-DAF0-4B28-1E21FBFCA05C}"/>
          </ac:inkMkLst>
        </pc:inkChg>
        <pc:inkChg chg="add mod">
          <ac:chgData name="Jigar Pandya" userId="311422921b80dc60" providerId="LiveId" clId="{0C877D43-4E5B-4F24-928C-EA31CE4AD9B8}" dt="2023-08-21T09:24:20.262" v="1041"/>
          <ac:inkMkLst>
            <pc:docMk/>
            <pc:sldMk cId="3516515190" sldId="263"/>
            <ac:inkMk id="190" creationId="{32371CF0-0F67-B854-894B-66E0DF46F23F}"/>
          </ac:inkMkLst>
        </pc:inkChg>
        <pc:inkChg chg="add mod">
          <ac:chgData name="Jigar Pandya" userId="311422921b80dc60" providerId="LiveId" clId="{0C877D43-4E5B-4F24-928C-EA31CE4AD9B8}" dt="2023-08-21T09:24:20.262" v="1041"/>
          <ac:inkMkLst>
            <pc:docMk/>
            <pc:sldMk cId="3516515190" sldId="263"/>
            <ac:inkMk id="191" creationId="{57F6F042-B108-456A-F60F-6E9D1C37EC4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48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24575,'0'0'0,"3"-3"0,2-3 0,4-3 0,3 1 0,1 0 0,4 3 0,-1 2 0,-3 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 8696,'-10'-1'224,"-26"4"922,31-2-83,0 3 5,-2-4-328,5 0-700,-9-1 94,0 0 0,0 0-1,0 1 1,-1 1 0,1 0-1,-12 2 1,6 0-55,-72 13 290,78-14-319,-1 1 0,1 1 0,1 0 0,-1 0 0,-19 12 0,23-8 58,6-4-94,0 0 0,0 1-1,0-1 1,1 0 0,0 0 0,0 0 0,0 1-1,0-1 1,1 0 0,2 8 0,5 1 73,18 11-29,32 24 0,-7-10 47,62 40 10,-99-68-109,23 13 62,-1 3 0,-1 1 0,36 35 0,-70-62-64,-1 1 0,1-1-1,-1 1 1,1-1 0,-1 1-1,0-1 1,1 1 0,-1-1-1,0 1 1,1 0 0,-1-1-1,0 1 1,0 0 0,1-1-1,-1 1 1,0-1 0,0 1-1,0 0 1,0 0 0,0 4 4,0 0 0,0-1 1,-1 1-1,0-1 1,0 1-1,0 0 1,0-1-1,-1 1 1,1-1-1,-1 0 0,-5 8 1,-5 0 59,7-9-49,-4 4-4,0-1 1,-1-1 0,1 1-1,-2-2 1,1 1 0,0-1-1,-1-1 1,-14 3 0,-170 16 245,194-22-260,1 0 0,0 0 0,0 0 0,-1 0 0,1 0 0,0 0 0,0 0 1,0 0-1,-1 0 0,1 0 0,0 0 0,0-1 0,0 1 0,0 0 0,-1 0 0,1 0 0,0 0 0,0-1 0,0 1 0,0 0 0,0 0 0,-1 0 0,1-1 0,0 1 0,0 0 0,0 0 0,0 0 0,0-1 0,0 1 0,0 0 0,0 0 1,0-1-1,0 1 0,0 0 0,0 0 0,0 0 0,0-1 0,0 1 0,0 0 0,0 0 0,0-1 0,0 1 0,0 0 0,0 0 0,1 0 0,-1-1 0,0 1 0,0 0 0,0 0 0,0 0 0,0 0 0,1-1 0,-1 1 0,0 0 0,0 0 1,0 0-1,0 0 0,1 0 0,-1 0 0,0-1 0,0 1 0,0 0 0,1 0 0,28-25 22,70-50-1977,-35 30-7892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0:5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3 113 8248,'-1'-21'143,"0"13"40,1 1 1,0-1-1,0 0 0,1 0 1,0 1-1,0-1 0,1 0 1,4-11-1,-2 9 633,-1 12 262,-1 8-901,-3 34 312,7 110 296,-6-85-587,17 144 218,-8-123-231,-9-90-185,3 26 122,2-1-1,0 0 0,2 0 0,0 0 1,21 44-1,-23-61-89,3 8 92,1 0 0,1-1 0,0 0 0,1 0 0,13 12 0,9 5 489,-32-31-593,0 0 0,1 0-1,-1-1 1,1 1 0,-1 0-1,1-1 1,0 1 0,-1-1-1,1 0 1,0 0 0,-1 1-1,1-1 1,-1 0 0,1 0 0,0 0-1,2-1 1,28-8 81,1-7-2102,3-1-8072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0:5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9688,'41'-10'200,"69"-8"-1,-80 14-65,241-39 1126,-60 11-819,-170 24-266,56-21 4,-71 19-167,-1-1 0,24-14 0,-27 12-14,-1-1 0,-1-2 0,0 0 0,24-25 0,-30 22-43,-8 5 22,0 1 0,-1-1 0,0 0 0,5-29 0,-11 25-303,-1 9 186,1 2 86,0-1 1,-1 1-1,0 0 1,0 0-1,-1 0 0,0 1 1,0-1-1,0 1 1,-1-1-1,0 1 1,-6-6-1,-55-55-382,59 62 375,0 0-1,-1 0 1,1 0-1,-1 1 1,0 0-1,0 1 1,-1-1-1,-14-3 1,13 4 17,-4 1-155,8 4 172,0 0-1,0 0 1,-1 0-1,1 1 1,1 0 0,-1 0-1,0 0 1,-5 5-1,3 3-38,-3 26-1,8-28 64,1 1-1,0 0 1,2 15 0,3 13 9,15 55-1,-19-91-3,43 144 145,-31-112-110,13 36 294,-15-49-282,-3-3-8,18 35 318,-20-45-224,-1 0-1,1 0 1,0 0 0,0-1-1,1 1 1,0-1 0,1 0-1,9 7 1,-9-13 213,61-18 137,-51 9-170,-15 6-285,13-7 91,-1 0 1,0-2 0,-1 0-1,0 0 1,20-23 0,-6 3 62,8-10 266,50-45 0,-85 85-428,1 0 0,0 0 0,0 0 0,0 0 0,0 1 0,0-1 0,1 0 0,-1 0 0,0 1 0,0-1 0,0 1 0,1-1 0,-1 1 0,0 0-1,0 0 1,1-1 0,-1 1 0,0 0 0,1 0 0,-1 0 0,0 0 0,1 0 0,-1 0 0,0 1 0,0-1 0,1 0 0,-1 1 0,0-1 0,0 1 0,0-1 0,1 1 0,-1 0 0,0-1 0,1 2 0,3 3 20,-1 0 0,0 0 0,0 0 0,-1 0 0,1 1 1,2 6-1,3 3 17,1 4 8,-4-6-30,1 0 1,0-1-1,1 0 1,1-1-1,0 1 0,15 14 1,-6-13-6,4-1-25,-12-9-10,1-1 0,-1 0 0,1-1 0,0 0 0,0-1 0,-1 0 0,1-1 0,0 0 0,0 0 0,20-7 1,-10 1-31,-1-1 1,1-1 0,-1-1 0,26-17 0,-29 17 2,-8 4 19,-7 4-10,1 0-1,-1 1 0,1-1 1,0 1-1,-1-1 0,1 1 1,0 0-1,0 0 1,0 0-1,0 0 0,0 0 1,0 1-1,0 0 0,0-1 1,0 1-1,0 0 0,0 1 1,0-1-1,0 0 0,4 2 1,10 4-99,-1 1 1,-1 1 0,0 1 0,19 12 0,-23-13 63,-2-3-100,0-1 1,0 1 0,1-2 0,0 1 0,-1-1 0,1-1 0,21 3 0,-15-2 66,-14-3 71,-1 1-1,1-1 1,-1 0-1,1 0 1,0 0-1,-1-1 1,1 1-1,0 0 1,-1-1 0,1 1-1,-1-1 1,1 1-1,-1-1 1,1 0-1,-1 1 1,1-1-1,-1 0 1,0 0-1,1 0 1,-1 0-1,0 0 1,0 0-1,0-1 1,0 1-1,1-2 1,0 0 4,0 0 0,0 0 1,-1 0-1,1 0 0,-1 0 0,0 0 1,0-1-1,0-3 0,-1 4 4,0 1 0,-1-1 0,1 1-1,-1-1 1,1 1 0,-1-1 0,0 1-1,0 0 1,-1 0 0,1-1 0,0 1-1,-1 0 1,1 0 0,-1 0 0,0 0-1,1 0 1,-5-2 0,4 2-2,-7-3-53,-6 2 47,0 1 0,0 0-1,0 1 1,0 0 0,0 2 0,0 0-1,0 0 1,0 1 0,0 1 0,1 1 0,-15 5-1,8 0-26,10-3 28,2-1 10,0 0 1,0 0 0,0 1-1,1 0 1,0 1-1,0-1 1,1 2-1,-1-1 1,-5 9 0,7-7-1,1 0 0,-1 0 0,2 0 0,-6 14 0,10-23 6,0 0 1,0 1-1,0-1 1,-1 0-1,1 1 1,0-1-1,0 1 1,0-1-1,0 0 1,0 1-1,0-1 1,0 1-1,0-1 1,0 0-1,1 1 1,-1-1-1,0 0 1,0 1-1,0-1 1,0 1-1,0-1 1,1 0-1,-1 1 1,0-1-1,1 1 1,0 1-3,2 4 2,0-1-1,1 0 0,-1 0 1,1-1-1,0 1 0,1-1 1,-1 1-1,1-1 0,0-1 1,0 1-1,0-1 0,10 6 1,99 41-9,-87-43 5,112 2 2,-109-11-2,49-9 4,19-8 1,-50 5 0,74-33 1,-119 46 0,0-1 0,0 1 0,0-1 1,0 0-1,-1 0 0,5-3 0,12-13 5,-1 0-1,0-1 1,15-24 0,-31 41-1,-1-1 0,1 1 0,-1-1 0,0 1 0,0-1 1,0 0-1,1-3 0,31-145 64,-29 119 6,-6-112 38,-2 120-19,0 11-51,1 2-21,0-1-1,-1 1 1,-1-1 0,0 1 0,0 1-1,-1-1 1,-12-16 0,10 18 20,2-1-20,-2 1-1,1 0 0,-1 0 1,-1 1-1,0 0 1,-9-7-1,10 10 3,-1 0 1,1 1-1,-11-5 0,19 9-21,-1 0 1,1 0-1,-1 0 0,0 1 0,1-1 0,-1 0 0,1 0 0,-1 0 0,1 0 1,-1 1-1,1-1 0,-1 0 0,1 0 0,-1 1 0,1-1 0,-1 1 1,1-1-1,0 0 0,-1 1 0,1-1 0,0 1 0,-1-1 0,1 1 1,0-1-1,-1 0 0,1 1 0,0 0 0,0-1 0,0 1 0,0-1 0,-1 1 1,1-1-1,0 2 0,0-2 4,-1 7 4,0 0 1,0 0-1,1-1 0,0 1 1,0 0-1,1 0 1,-1-1-1,1 1 1,1 0-1,0-1 1,0 1-1,0-1 0,4 8 1,-1-1-4,30 82 115,-7-23-34,57 169 188,-56-170-90,-20-52-3,1-1 0,1 0 0,0-1 0,19 23 0,-11-24-1668,-8-10-7656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0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8792,'36'-5'124,"53"-2"-1,-73 6-86,69-3 161,60-7-96,55-5-29,-161 13-66,49-7-1,-4-5-4,-69 11-2,0-1 0,18-8 0,-27 10 0,0 0 0,0-1 0,0 0 1,0 0-1,7-6 0,-11 8 1,0-1-1,0 1 0,0 0 1,0-1-1,0 1 1,-1-1-1,1 1 1,-1-1-1,0 0 1,0 0-1,0 0 1,0 1-1,0-1 1,0 0-1,-1 0 1,0 0-1,1 0 0,-1 0 1,-1-6-1,1 9 1,0-1-1,0 1 1,0-1 0,0 1-1,0-1 1,0 1-1,0 0 1,0-1-1,-1 1 1,1-1-1,0 1 1,0 0-1,0-1 1,-1 1-1,1 0 1,0-1-1,0 1 1,-1 0 0,1-1-1,0 1 1,-1 0-1,1 0 1,0-1-1,-1 1 1,-12-8 7,1 0 1,-27-12-1,20 16 40,-98-2 28,89 9-8,-112 28 51,115-22 41,9 1-102,0 1 0,1 0 1,-24 24-1,29-21 149,8-8-174,-1-1 0,1 1 1,0-1-1,1 1 0,-1 0 1,1-1-1,0 1 0,0 9 1,1-14-25,0-1 1,0 0 0,0 1-1,0-1 1,1 1-1,-1-1 1,0 0 0,0 1-1,0-1 1,0 1 0,0-1-1,1 0 1,-1 1-1,0-1 1,0 0 0,1 1-1,-1-1 1,0 0 0,0 1-1,1-1 1,-1 0 0,0 0-1,1 1 1,-1-1-1,0 0 1,1 1 0,16 10 110,0-1 1,35 16-1,-25-16 17,0 0 0,1-1 0,36 5 0,-40-9-78,4 0 221,99-3 98,-106-6-164,2-5-62,36-20 1,-47 19 95,-8 5-209,-1 0 0,1-1-1,-1 1 1,-1-1 0,1 0 0,-1 0 0,0 0-1,2-9 1,-6 4 196,0 5-188,0 1 0,-1-1-1,0 1 1,-1 0 0,1 0 0,-7-7 0,9 11-27,0 1 0,0-1-1,0 0 1,0 0 0,-1 1 0,1-1 0,0 1-1,0-1 1,-1 1 0,1 0 0,0-1 0,-1 1-1,1 0 1,0 0 0,-1 0 0,1 0 0,0 0-1,-1 0 1,1 0 0,0 1 0,-3 0 0,-18 8 17,20-8-13,-7 7 150,4-1-142,-1 0 0,2 1 0,-1 0 0,1 0 0,0 0 0,0 1 0,1-1 0,0 1 0,1 0 1,0 0-1,0 0 0,0 13 0,2-19-27,1 0 1,0-1-1,0 1 0,0 0 0,0-1 1,0 1-1,1-1 0,-1 1 1,1-1-1,0 1 0,0-1 1,0 0-1,0 0 0,0 0 1,0 0-1,0 0 0,1-1 1,2 3-1,-2-2 1,5 3-2,0 0 1,0 0 0,0 0 0,1-1-1,0-1 1,0 1 0,0-1 0,9 1-1,-5 0-1,5 1 3,0 0 0,0-2-1,30 3 1,-30-4-1,1 0 11,0-2 1,1 0 0,28-4-1,4 0-6,-47 4-53,1 0-1,0-1 1,-1 0 0,1 0 0,0 0-1,5-3 1,3 0-1509,17-4-7834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1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685 286 904,'0'0'304,"-5"-4"-124,1 1 25,0 0 0,0-1 0,1 1 0,-1-1 0,1 0 0,0 0 0,0-1 0,-4-7 0,3 6-16,-1 0 1,1 0-1,-1 1 0,0-1 0,0 1 0,-1 1 0,1-1 0,-1 1 1,-8-5-1,3 2-62,0 2 1,-1-1-1,1 1 1,-15-4-1,13 6-15,0 1-1,0 0 0,0 0 0,-22 1 0,17 1-59,-13-1 159,0 1 0,0 1-1,-52 9 1,70-8-182,9-1-9,0-1 0,1 1 1,-1 0-1,0 0 0,0 1 0,0-1 0,1 1 1,-6 3-1,7-4-15,-11 6 83,0 1 0,0 0 0,0 0 1,1 1-1,-18 18 0,24-20-59,2-1 11,0-1-1,0 2 0,0-1 0,-3 9 1,-4 6 79,1 0 0,1 1 1,-12 45-1,18-55-97,2-6 0,1-1 1,-1 1-1,1-1 0,0 1 1,1 9-1,0 22 75,0 0 45,8 49 0,-9-86-138,0 0-1,1 1 1,-1-1-1,1 0 0,-1 1 1,0-1-1,1 0 1,-1 1-1,1-1 0,-1 0 1,1 0-1,-1 1 1,1-1-1,-1 0 0,1 0 1,-1 0-1,1 0 1,-1 0-1,1 0 0,-1 0 1,1 0-1,0 0 1,-1 0-1,1 0 0,0 0 2,3 0 5,1-1 1,-1 0 0,1 0 0,-1 0-1,1 0 1,-1 0 0,0-1-1,0 0 1,0 0 0,5-3 0,30-24 21,-30 22-25,-2 2 13,-1 1 0,-1-1 0,1 0 0,-1-1 0,7-7 1,1-3-2,2 2-7,-10 11 4,-1-1 1,0-1-1,0 1 0,0 0 1,0-1-1,4-8 1,1-2 26,0-1 0,8-23 0,-16 36-30,0 0 1,-1-1-1,1 1 1,-1 0-1,0-1 0,1 1 1,-2 0-1,1-1 1,0 1-1,-1 0 0,1-1 1,-1 1-1,0 0 1,-1-4-1,0 2 6,-19-44 478,19 46-366,-5-4-3,5 5-24,-3 2 110,21 9-84,0 3-86,-2-2-24,1 1 0,17 19 0,-15-11-9,0 0 1,-1 2-1,0 0 0,-2 0 1,12 25-1,1 23-7,-4-2 1,-6-11-2,-11-40-1,8 46 4,-8-28 2,-6-33-8,0-1 1,1 0-1,-1 0 1,1 0-1,-1 0 1,0 0-1,1 0 1,-1 0-1,0 0 1,1 0-1,-1 0 1,0 0-1,1 0 1,-1 0-1,0 0 1,1-1-1,-1 1 1,0 0-1,1 0 1,-1 0-1,0 0 0,1-1 1,-1 1-1,0 0 1,0 0-1,1-1 1,-1 1-1,2-5 3,0 1-1,0-1 0,0 1 1,-1-1-1,0 1 0,2-9 0,-2 4-2,11-52 10,-5 7-4,3-13-4,-1 2-2,1 5 0,2 3 0,1 9 0,1 8 0,0 11 0,0 9 0,1 6 0,4 4 0,4 6 1,-16 5 1,1-1 0,-1 1 0,1 1 1,-1-1-1,0 1 0,1 1 0,-1-1 0,12 7 0,42 28 14,-58-35-16,3 2 4,0-1 0,-1 1 1,0 0-1,0 0 0,0 1 1,-1-1-1,6 8 1,3 3 0,2 0-2,-10-10 2,1 0 0,-2 1-1,1 0 1,-1 0-1,1 0 1,4 11 0,-2-5 6,3 4-1,0 1 1,-2 1-1,0 0 1,10 32 0,-14-36-3,4 12 8,-1-1 1,-2 1-1,4 33 0,-9-58-15,0 0-1,0 0 1,0-1-1,0 1 1,0 0 0,0 0-1,0 0 1,0-1-1,-1 1 1,1 0 0,0 0-1,0-1 1,-1 1-1,1 0 1,0 0 0,-1-1-1,1 1 1,-1 0-1,1-1 1,-1 1 0,0-1-1,1 1 1,-1 0-1,1-1 1,-1 1 0,0-1-1,1 0 1,-1 1-1,0-1 1,0 0 0,1 1-1,-1-1 1,0 0-1,0 0 1,0 0 0,1 1-1,-1-1 1,0 0-1,0 0 1,0 0 0,1 0-1,-1-1 1,0 1-1,0 0 1,0 0 0,1 0-1,-1-1 1,0 1 0,0 0-1,1-1 1,-1 1-1,0 0 1,1-1 0,-1 1-1,0-1 1,1 1-1,-1-1 1,1 0 0,-1 1-1,1-1 1,-2-1-1,-10-25 3,8 12 0,0 0 0,2-1 0,0 0 0,0 1 0,2-24 0,9-62 12,-7 87-9,1 0-1,0 0 1,1 1-1,1-1 1,0 1-1,9-17 1,-7 16-1,1-4 16,1 1 0,0 0-1,20-26 1,-11 18 26,-7 11 13,0 1 0,1 0 1,24-19-1,-31 33-13,0 3-26,0 0-15,0 0 0,0 1 0,-1-1 0,0 1 0,0 0 0,0 0 0,-1 0 0,0 0 0,4 8 0,6 12 6,-1 0 0,-2 1 0,0 0 0,11 49 0,-9 9-8,1 2 1,2-6-3,4-16-2,-16-57 0,0 1 0,1-1 0,8 12 0,-9-15 0,0 0 0,0-1 0,0 1 0,0-1 0,8 5 0,-7-5 0,0-1 0,0 1 0,0-1 0,1 0 0,7 2 0,-6-3 0,1 1 0,-1-1 0,1 0 0,10-1 0,-7 0 0,0-1 0,0 0 0,13-3 0,-14 2 0,0-1 0,0 0 0,1-1 0,8-5 0,-10 4 0,0 0 0,0 0 0,-1-1 0,12-11 0,-10 8 0,-1 0 0,-1-1 0,11-17 0,18-43 1,-9 11 12,-3-2 0,18-71 0,-41 130-12,5-23 25,0 0 0,2-42 1,-7 64-10,-3 4-15,1-1 1,0 1-1,0 0 1,0-1-1,0 1 1,0 0-1,0 0 1,0-1-1,0 1 0,0 0 1,0 0-1,0 0 1,0 0-1,0 1 1,1-1-1,-2 1 1,-10 21 13,11-21-15,-4 8 2,3-6 0,0 1-1,0-1 1,0 1 0,1 0 0,-3 9 0,1 1 3,-21 95 18,24-78-22,1-21-4,1-1 0,0 1 1,7 16-1,-3-6-2,10-27-23,-9 2 25,-4 3 0,-1 0-1,1 0 1,-1 0 0,1 0-1,-1-1 1,0 1 0,1-1 0,-1 0-1,3-3 1,44-48-19,-42 40 2,-3-3 13,0 0 1,-2 0-1,1 0 1,-2 0-1,0-25 1,0 37 4,-1 3 1,0 0 1,0 0-1,0 0 0,0-1 0,0 1 0,0 0 0,0 0 0,-1 0 0,1 0 0,0 0 0,-1-1 0,1 1 1,0 0-1,-1 0 0,1 0 0,-1 0 0,-1-1 0,7 59 24,14 79-8,22 132 8,-35-214-17,7 93-1,-2 51-4,-9 18-2,-9 11 0,6-205 0,-5 96-4,-35 191 0,-15-56-7,44-213-1,-48 98 0,48-121-1,7-11 10,0-1 1,-1 0 0,0 0-1,1-1 1,-2 0 0,1 0-1,-12 6 1,18-10 2,-1 0-1,1 0 1,0 1-1,-1-1 1,1 0-1,0 0 1,-1 0-1,1 0 1,0 0 0,-1 0-1,1 0 1,-1 0-1,1 0 1,0 0-1,-1 0 1,1 0-1,0 0 1,-1 0 0,1 0-1,-1 0 1,1 0-1,0-1 1,-1 1-1,1 0 1,0 0-1,-1 0 1,1-1 0,0 1-1,-1 0 1,-6-6-3,0 0 0,1 0 1,-1-1-1,1 0 0,0 0 1,-4-8-1,2-4-9,-21-135 1,26 113 6,5-73 4,12-34 1,11-14 0,10-10 1,42-142 10,-61 262 9,-13 42-15,79-206 55,-79 209-57,26-52 57,-26 53-47,1 0 1,-1 0-1,1 1 0,0 0 0,0 0 1,1 0-1,-1 0 0,8-6 1,-9 11-7,-1-1 0,0 0 0,0 1 0,1-1 0,-1 1 0,0 0 0,1-1 0,-1 1 0,0 0 1,1 1-1,-1-1 0,0 0 0,1 1 0,-1-1 0,0 1 0,0 0 0,1 0 0,2 1 0,36 20 32,-35-18-39,20 11 33,0-1 1,1-1 0,1-1-1,0-1 1,33 7-1,-60-18-29,0 0 0,0 0 0,1 1 0,-1-1 0,0 0 0,0 0 0,0 0 0,1-1 0,-1 1 0,0 0 0,0 0 0,0-1 0,0 1 0,1 0 0,0-2 0,5 0 6,2 0-4,-6 2-4,-1-1 0,1 0 1,0 1-1,-1-1 0,1 0 1,-1 0-1,1-1 0,-1 1 1,1 0-1,3-4 1,5-4 6,0 0 1,-1 0 0,0-1 0,16-20 0,25-42 17,-41 55-19,0 0 1,-1 0 0,-1-1 0,6-20 0,-10 28-7,3-9 7,-1-1 0,-1-1 0,6-38 0,1-16 9,6-8-6,21-109 33,-31 100-29,-9 63-4,-1 20-11,-4-20 2,4 21-2,-3 0 2,-16-21 1,16 23-3,-13-33 6,6 2 0,12 33-7,0 3 0,0 0 0,0 0 0,0-1 0,-1 1 0,1 0 0,0 0 0,-1 0 0,1 0 0,0 0 0,-1 0 0,1 0 0,-1 0 0,0 0 0,1 0 0,-1 0 0,0 0 0,1 0 0,-3-1 0,2 0-14,-1 0 1,0 0 0,1 1 0,-1-1-1,0 0 1,0 1 0,0-1 0,-1 1 0,1-1-1,0 1 1,-3-1 0,3 2-20,-6 60-170,-10 42 180,11-72 17,-25 101-4,19-81 3,-8 80 0,16-96 5,0 5-3,-5 55 4,0 1 1,8-24 0,4-23 0,7-9 0,3-7 0,-1-8 0,-2-11 1,9-8 4,15-5-2,-11-3 0,-1-1-1,25-8 1,-41 11-2,1 0 1,-1-1-1,0 0 1,0 0-1,-1 0 1,1-1-1,6-4 1,3-2-1,29-18 2,-24 14 3,-2-2 0,0 0 0,0-1 0,-2 0 0,19-26 0,-24 29-3,16-30 22,-14 18-10,-6 11 5,1 0 1,0 1-1,0 0 0,2 0 0,-1 1 0,17-18 0,-24 30-19,-1 0 0,1 0 1,-1 0-1,1 0 0,0 0 0,-1 0 1,1 1-1,-1-1 0,1 0 0,0 0 0,-1 0 1,1 1-1,-1-1 0,1 0 0,-1 1 1,1-1-1,-1 0 0,1 1 0,-1-1 1,1 1-1,-1-1 0,0 1 0,1 0 0,0 0 2,33 41 14,-18-14-14,8 23 4,-10-32-7,4-4 0,-14-13 0,0-1 0,0 1 0,1-1 0,-1 0 0,0-1 0,5 2 0,1-2 0,0 1 0,1-2 0,10 0 0,-2-3-1,1-1 1,0-1 0,30-13-1,-31 8-4,63-62 2,-70 56-3,-3 0 0,-2 0 0,0 0 1,0-1-1,-2 0 0,0 0 1,-1 0-1,1-21 0,-9-4-3,-1 27-24,-6 0 17,-1 0 0,-22-22 0,19 26-24,-6 2 8,-39-13 1,45 21-42,1 4 48,-1 0 0,2 2 0,-18 5 0,18 0-34,-4 10 22,-24 35 1,32-35-3,0 21 16,-7 57-1,14-64-1,13 124-3,-3-128 15,10 13 4,26 41 0,-27-62 3,88 70-4,-81-76 5,37 15 4,-39-21 1,28 7 0,13-2 0,-14-12 0,-39-3-1,-1-1 1,0 0 0,0 0 0,0-1 0,-1 0-1,12-6 1,-16 6-1,1 0 0,-1 0-1,1 0 1,-1 0 0,0-1 0,0 0-1,-1 0 1,1 0 0,-1 0-1,0 0 1,0-1 0,0 0-1,4-9 1,-4 8-3,2-9-35,-4 4-180,-1 1 1,0-1-1,0 1 0,-1-1 1,0 1-1,-4-13 0,-6-23-7227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2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6552,'18'-34'-36,"-17"33"34,-1 1 1,0-1 0,1 1-1,-1-1 1,1 1-1,-1 0 1,1-1-1,-1 1 1,1 0 0,-1 0-1,1-1 1,-1 1-1,1 0 1,-1 0-1,1-1 1,0 1 0,-1 0-1,1 0 1,-1 0-1,2 0 1,1 0-3,185-39-32,-185 39 36,-1-1-1,1 1 1,0-1-1,-1 1 1,1 0-1,0 0 1,0 1-1,-1-1 0,6 1 1,6 2-1,40 3 1,1 0 0,-10-3 1,97 2 15,30-1 4,-38-1 40,-39-2-43,-55 0 38,183 4 29,-174-5-17,198 5 33,-196-3 0,218 1 41,-213-3-34,261 7 150,-81 2-97,-192-8-33,184 6 169,-184-4-28,1 1 0,79 19 0,-94-16-166,-11-2 177,1 0 0,19 9-1,-36-13-147,7 4 216,-5-6-279,-6-1 47,-18-4 58,-161-26 193,134 25-240,-63-3 0,85 9-111,-15-1 33,-167-8 19,162 9-46,-74-3 4,-32-1-19,-160-10-21,81 8 3,185 7-1,-296 27-26,219-6 30,31-5 2,-24 7 6,4 1 1,11 1 0,10-3 0,14-5 0,10-6 0,8-4 1,33-5 8,0-1 0,0-1 0,-36-4 0,57 3 19,-4-1 122,5 2-336,5 4-979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2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2230 1 4040,'-4'0'72,"-5"-1"-17,0 2 1,0-1-1,0 1 0,0 0 1,1 1-1,-1 0 0,0 0 1,1 1-1,-17 7 0,-67 26 435,56-24-326,1 3 1,1 0-1,-42 27 1,23-10-113,30-14 75,-111 108 49,103-96-56,-161 128 52,148-125-31,-180 146 60,178-140-67,-190 163 60,188-162-20,-163 148 92,175-152 28,-129 144 120,134-146-100,-106 115 122,112-125-135,15-15-235,-18 17 215,-1-1 0,-2-1 1,-46 27-1,53-41-27,22-10-139,-10 2-1178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4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2198 121 4664,'-5'-1'185,"-148"-51"1916,115 37-1649,1 1-108,-58-15 0,83 25-326,9 3-2,0 0-1,0 0 1,0 0-1,0 0 1,-1 1-1,1 0 1,0-1-1,-6 2 1,-184 10 361,36 11-50,111-14-187,1 2 1,-46 16-1,26 1 72,-154 90 392,81-25-255,130-86-301,-1 0-1,1 0 0,1 1 1,-12 13-1,2-2-10,-44 46 120,-64 71 271,79-83-232,-93 79 272,120-115-448,-29 28 123,3 8 31,-57 83 0,55-57-66,-66 113 242,106-178-298,1 1-1,0-1 0,1 1 0,-3 15 0,4-15-23,-1 4 31,1 0-1,1 0 1,0 0-1,0 27 1,3-28-30,-3 25 132,5 48 0,0-38-7,20 159 255,0-119-289,23 71-5,-35-129-54,-4-12-32,2 4-8,1-1 0,1 0 0,1-1 0,22 37 1,52 73 40,14 0 19,-52-75-47,-28-34-17,4 5-2,0-1 0,47 43 1,-22-29 25,101 70 0,-77-74-29,-40-24 23,142 56 20,-139-56-14,140 68 24,-138-64-10,167 75 26,-162-77-26,161 59 25,-163-63-32,166 42 25,-164-47-18,160 21 26,-163-26-26,160 7 25,-159-9-33,167-3 18,-165 1-17,280-29 102,-228 12-132,-57 8 30,145-63 24,-147 54-24,-23 12-33,25-16 13,-1-2 0,-1-2 0,35-33-1,-29 22 2,148-143 124,-122 104-132,-43 43 32,77-166 23,-84 156-14,47-175 31,-55 174-20,16-200 27,-22 193-40,4-205 23,-7 208-28,-7-191 25,3 193-34,-24-165 18,19 174-24,-45-159 14,40 158-26,5 13-13,-6-13 6,-2 1 0,-37-65 0,-106-139 93,96 142-66,-33-32 2,76 109-30,-18-14-2,-1 2 0,-75-49 0,39 47-14,1 9 1,1 7-4,2 5-1,6 4 0,-3 4 0,-3 3 0,-148-16-8,198 18 8,-32-2-8,-99 7-22,93-2 12,-128-8-68,68 7-13,78 2 72,-105-6-65,142 5 84,0 0-1,0 0 0,1 0 0,-1 0 0,0 1 0,0 0 0,1 0 0,-1 0 0,0 1 1,1-1-1,-1 1 0,1 0 0,0 1 0,-7 4 0,-78 63-68,75-57 55,-1 1-1,1 0 1,-15 21-1,19-18-68,1 1 0,0 0-1,-12 36 1,14-34-13,-5 14-1990,0-2-8226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4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1180 2696,'0'0'-15,"-1"0"-25,-15-2 22,4 2-9,-19 14 712,27-12-421,-2 2 19,-19 11 593,-32 25 1,47-32-685,0 1-1,0 0 1,1 1 0,0 0 0,-9 12 0,16-19-142,0 0 0,0 0 0,-1 0 1,1 0-1,-1-1 0,0 1 0,0-1 0,0 0 0,0 0 1,-1 0-1,1 0 0,0 0 0,-4 0 0,5-1 44,1-1 26,1 1-108,-1-1 0,1 0 0,-1 0 0,1 1 0,-1-1 0,0 0 0,1 0 0,-1 0 0,1 0 0,-1 0 0,1 1 0,-1-1 0,1 0 0,-1 0 0,0-1 0,1 1 0,-1 0 0,1 0 0,-1 0 0,1 0 0,-1 0 0,1-1 0,-1 1 0,1 0 0,-1 0 0,1-1 0,-1 1 0,1 0 0,-1-1 0,1 1 0,-1 0 0,1-1 0,-1 0 0,0 0 412,23-21-96,8-8-132,49-60 1,13-33 220,-81 109-392,-6 9 13,-1-1 1,0 0-1,-1 0 0,1 0 1,3-9-1,77-189 610,-76 185-616,24-43 152,107-169 439,-52 84-237,-60 91-259,1-24 57,-5 11 23,-19 55-150,0 1 0,-1-1 0,0 0 0,-1 0 0,1-25 0,-3 37-22,-2-34 236,0 34-230,-4-1 7,4 2 63,1 0-54,-2-5 3,3 4-8,-3 3-43,1-1 1,0 1-1,0-1 0,0 1 1,0 0-1,-1 0 1,1 0-1,0 0 0,0 0 1,1 0-1,-1 0 0,-3 4 1,-17 17-10,18-18 6,-10 10-58,1 0 1,-19 27-1,12-14-1370,-18 20-6578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5112,'0'0'369,"0"2"-194,0 5 2026,2 1-2058,0 0 0,0 0 0,1 0 0,0-1 0,0 1 0,0-1-1,1 0 1,10 13 0,-7-9 15,17 30 173,38 86 293,-40-80-464,33 86 136,-50-120-284,14 21 57,73 99 96,-81-118-157,-6-8 4,0 0 0,0-1-1,0 0 1,9 7 0,127 122 204,-87-90-105,-39-32-90,12 10 130,-1 1-1,36 42 1,-39-36-12,-2-2 163,32 34 0,-44-55-199,-1-1 1,1 0 0,0 0 0,1-1 0,-1-1 0,15 6-1,19 9 105,-34-13-173,0-1 1,0 1-1,-1 1 0,1-1 0,-1 2 0,-1-1 0,9 11 1,9 13 31,51 65 39,-68-85-79,-2 1 0,9 18 0,8 14 73,58 96 172,-51-94-148,-29-44-97,-1-1-19,1 1 0,0-1-1,0 0 1,0 0 0,0 0 0,-1 0 0,1 0-1,1 0 1,-1 0 0,0 0 0,0 0 0,0 0 0,0 0-1,3 0 1,-2 1 43,-2-1-39,0 0-12,0 0 0,-1-1 1,1 1-1,0 0 0,0 0 1,0 0-1,0-1 0,-1 1 0,1 0 1,0 0-1,-1-1 0,1 1 1,-1 0-1,1-1 0,-1 1 0,1-1 1,-1 1-1,1 0 0,-1-1 1,0 1-1,1-1 0,-1 1 0,1-1 1,-1 0-1,0 1 0,0-1 0,1 0 1,-3 1-1,0 0 1,-10 6-4,0-1 0,-1-1 1,1 0-1,-1-1 0,0 0 0,-17 1 0,-105 6-199,117-11 167,-10 2-138,0-2-1,1-1 1,-50-9 0,50 0-55,19 7 93,1-1-1,-1 1 1,0 1-1,-1 0 1,-11-2 0,20 4 124,1 0 1,-1 0 0,1 0-1,-1 0 1,1 0 0,-1 0 0,1 0-1,-1 0 1,1-1 0,-1 1-1,1 0 1,-1 0 0,1 0 0,0-1-1,-1 1 1,1 0 0,-1-1-1,1 1 1,0 0 0,-1-1 0,1 1-1,0 0 1,-1-1 0,1 1-1,0-1 1,0 1 0,-1 0 0,1-1-1,0 1 1,0-1 0,0 1-1,0-1 1,-1 1 0,1-1 0,0 1-1,0-1 1,0 1 0,0-1-1,0 1 1,0-1 0,0 1 0,1-1-1,-1 1 1,0-1 0,0 1-1,0-1 1,0 1 0,1 0 0,-1-1-1,0 1 1,0-1 0,1 1-1,-1 0 1,0-1 0,1 1 0,-1-1-1,0 1 1,1 0 0,-1 0-1,1-1 1,-1 1 0,0 0 0,1 0-1,-1-1 1,1 1 0,-1 0-1,1 0 1,-1 0 0,1 0 0,67-19-22,-33 13 32,-11 4 3,-1 2 1,1 1 0,-1 1 0,0 0 0,44 12 0,-47-10-2,-14-2-1,17 3 9,-1-1 1,1-1-1,1-1 1,-1-1-1,39-3 1,-53 1-5,-1 0 1,1-1-1,-1-1 1,15-5-1,-19 6-1,0 0 0,0 0-1,-1 0 1,1-1 0,-1 1-1,1-1 1,-1 0 0,0 0-1,0 0 1,0 0-1,-1-1 1,1 1 0,2-7-1,2-7 15,-2 1-1,0-1 1,4-27-1,-5 25-13,1-23 18,-1-44 0,-4 67-17,1 0 2,-1 0 0,-2 0 0,0-1 0,-4-20 0,5 39-6,1 0 0,0-1-1,0 1 1,-1 0 0,1 0 0,-1-1 0,1 1 0,-1 0 0,1 0-1,-1 0 1,0 0 0,0 0 0,-1-2 0,2 3-2,-1 0 1,1 0-1,0 0 1,-1 0-1,1 0 1,0-1-1,-1 1 1,1 1-1,0-1 1,-1 0-1,1 0 1,0 0-1,-1 0 1,1 0-1,0 0 1,0 0-1,-1 0 1,1 0-1,0 1 1,-1-1-1,1 0 1,0 0-1,0 0 1,-1 0 0,1 1-1,0-1 1,0 0-1,0 0 1,-1 1-1,1-1 1,0 0-1,0 1 1,-1-1-1,-1 5 2,0 0 0,-1 0 0,1 0 0,1 0 0,-1 0 0,0 5 0,-8 52 8,1-6-4,0 11-3,5-44-493,-1 0 0,-14 39 1,3-19-6891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5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76 2968,'-19'-14'242,"4"2"225,0-1 0,-20-21 0,34 32-178,-1 2-125,-5 0 8,5 0 440,12 0-323,-1 1 0,0 1 1,0-1-1,0 2 0,16 5 1,43 22 266,-40-17-427,-6-1 120,1 1 0,-2 1 0,0 1 0,35 32 0,-12-10-105,-23-20 11,0 1 0,-2 0 0,34 42 0,-49-55-122,0 1-1,0-1 1,-1 1-1,0 0 0,0 0 1,0 0-1,-1 0 1,3 10-1,0 0 70,-2-2-56,0 0-1,-1 0 1,-1 1 0,0-1 0,-2 16 0,-6 67 103,6-91-155,-15 117 249,11-97-168,-33 125 385,33-130-350,3-16-68,0 0 0,-1 1-1,1-1 1,-1 0 0,0 0-1,0 0 1,-1 0 0,1-1 0,-1 1-1,-5 4 1,-2 2 11,8-8-24,1-1 0,-1 0 0,0 0 0,0 0 0,0 0 0,0-1 0,0 1-1,-1-1 1,1 0 0,0 0 0,-5 1 0,-8 3 84,14-4 1,-32 2 847,32-3-682,4 2-266,8 8-1721,1 1-6845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11296,'-3'4'-8,"1"-1"14,-1 0-1,1 0 0,0 0 1,1 0-1,-1 0 1,0 0-1,1 1 1,0-1-1,-1 1 1,1-1-1,1 1 1,-1-1-1,0 1 1,1-1-1,0 7 1,1-1-4,1-1 0,0 1 0,5 10 0,1 4-61,46 156 623,-49-156-507,10 65 494,-12-60-439,6 27 400,-3 1-1,-2 0 1,-6 87 0,-3-69-22,5-74-481,0 0-1,0 1 1,0-1-1,0 0 1,0 1-1,0-1 1,0 0-1,0 1 1,0-1-1,0 0 1,0 1-1,0-1 1,0 0-1,0 0 1,0 1-1,0-1 1,-1 0-1,1 1 0,0-1 1,0 0-1,0 1 1,0-1-1,-1 0 1,1 0-1,0 0 1,0 1-1,-1-1 1,1 0-1,-1 0 1,-3 3-80,0-1 1,0 0-1,0 0 1,-1-1-1,1 1 1,-1-1-1,1 0 1,-1 0-1,1 0 1,-1-1-1,0 0 1,1 0-1,-9-1 1,6 1-516,-53 0-8834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82 355 7536,'-5'-2'29,"-14"-3"126,17 5 165,2-2 64,-2-4 48,1 5 817,1 0-1217,0 1 0,-1 0 1,1-1-1,-1 1 0,1-1 0,-1 1 0,1 0 0,-1-1 1,1 1-1,-1 0 0,1-1 0,-1 1 0,1 0 0,-1 0 1,1 0-1,-1 0 0,0-1 0,1 1 0,-1 0 0,1 0 1,-1 0-1,0 0 0,1 0 0,-1 0 0,1 1 0,-1-1 1,1 0-1,-1 0 0,0 0 0,1 0 0,-1 1 0,1-1 1,-1 0-1,1 1 0,-1-1 0,1 0 0,-1 1 0,0 0 1,-5 12 41,1 0 0,0 1 0,1 0 0,1 1 1,0-1-1,1 0 0,-1 25 0,3-8-60,7 58 0,-1-60 14,42 122 12,-34-123-32,71 98 11,-64-105 2,-7-8-7,-1-1-4,2 0 1,0 0 0,0-2 0,1 0 0,26 13 0,-19-14 23,1 0 0,0-1 1,1-1-1,43 5 1,-53-10-25,-12-1-3,1-1 0,0 0-1,0 0 1,0 0 0,0 0 0,0-1 0,0 1 0,0-1-1,0 0 1,5-2 0,81-29 84,-72 23-30,68-54 31,-71 47-24,0-6-34,-1 0 0,15-33 1,-23 31 45,-3-14-22,-3-53 0,-6 63 42,-52-116 37,-7 29 45,6 14-68,-30-65-1,73 138-58,-2 3-29,0 1 0,-26-25 1,28 37 14,5 8-31,1 1 0,-1-1 1,0 2-1,0 0 0,-18-2 0,11 7 24,-2 5-19,0 2 0,-34 22 0,36-16 12,13-11-21,-8 8 0,1 1 0,1 0 0,1 0 0,0 1 1,0 0-1,-9 23 0,8-15 1,-1 0-1,1 1 0,0 0 0,2 1 0,1 0 0,1 1 0,1 0 0,-2 30 0,7 112 16,10-106-19,2-11 2,1-18-2,2-9 2,-13-22-5,1 0 1,0 0-1,0 0 0,0 0 0,0 0 0,0 0 0,0-1 0,3 2 1,-2-1-1,0-1 0,0 0 0,0 1 0,1-2 0,-1 1 0,0 0 0,1-1 0,4 1 0,2-1 0,0 0 0,0-1 0,11-2 0,-11 1 0,0 0 0,-1-1 0,18-7 0,-17 4 0,0 1 0,0-1 0,12-11 0,27-28 0,1-11 0,-18 16 1,4-3 6,53-53-1,-72 80-4,-9 9 3,0 0-1,0 0 1,1 1 0,17-10 0,48-27 28,91-38 0,-160 79-29,-1 0-1,1 0 1,-1 1-1,1-1 0,0 1 1,0 0-1,0 1 1,-1-1-1,1 1 1,8 1-1,-11-1-2,-2 0-1,1 0 0,-1 0 1,0 0-1,0 0 0,0 0 0,1 0 0,-1 0 1,0 0-1,0 0 0,0 0 0,0 0 0,1 0 1,-1 0-1,0 0 0,0 0 0,0 0 0,1 0 1,-1 0-1,0 1 0,0-1 0,0 0 0,0 0 1,0 0-1,1 0 0,-1 0 0,0 1 0,0-1 1,0 0-1,0 0 0,0 0 0,0 0 0,0 0 1,0 1-1,0-1 0,0 0 0,0 0 0,1 0 1,-1 1-1,0-1 0,1 6-139,0-1-1,0 1 1,-1 0-1,1 0 1,-1-1 0,0 1-1,-1 0 1,-2 11 0,3-13-306,-6 44-8121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2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17 2968,'-5'-3'8,"-1"1"0,1-1 1,0 1-1,-1 1 0,0-1 0,0 1 0,1 0 1,-1 0-1,-10 0 0,3 1 47,-1 1 0,-24 4 0,21 0 42,1 1 1,-1 0-1,1 1 1,0 1-1,1 1 1,0 0-1,-21 18 1,33-25-57,0 0 1,0 1 0,1-1-1,0 1 1,-1 0 0,1-1-1,0 1 1,-3 6 0,-4 5 16,-1 0-21,-20 31 346,-84 176 659,63-118-676,-35 71-20,69-137-131,-71 148 273,82-171-423,-24 54 148,27-61-174,1 1 1,0-1-1,0 1 0,0 0 0,1-1 1,0 1-1,1 15 0,0-22-94,0 1-1,1-1 1,-1 0-1,1 0 1,-1 1-1,1-1 1,-1 0-1,1 0 1,0 0-1,0 0 1,-1 0 0,1 0-1,0 0 1,2 1-1,6 7-4537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2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8072,'0'0'882,"2"6"-548,-1 6-256,0 0 1,0 0-1,-1 0 1,0 0-1,-1 0 1,-4 16 0,0-1 3,-13 35 0,5-26 24,-32 60-1,32-70-86,-39 79 141,37-76-148,-18 43 64,32-71-76,-21 52 79,2 0 0,-18 78 0,37-127-107,0 1-1,1-1 1,0 1 0,0 0 0,0-1-1,1 1 1,-1-1 0,1 1-1,0-1 1,1 1 0,1 6 0,1-1-834,6 19-5478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8:5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8880,'0'0'208,"4"3"-35,-1 0-252,4 3 314,0 0 1,0 1-1,10 13 1,-11-12-172,15 33 333,26 75 48,-36-85-161,11 46-1,-6-13-8,-14-54-203,2 5-3,1 1 0,0-1 0,1 0 0,11 19 0,-12-21 21,-3-7-39,1 1-1,0-1 1,0 0-1,5 7 1,-8-13-46,0 1 1,0-1-1,0 0 1,1 1-1,-1-1 1,0 0-1,0 1 1,1-1-1,-1 0 1,0 1 0,1-1-1,-1 0 1,0 0-1,1 1 1,-1-1-1,1 0 1,-1 0-1,0 0 1,1 0-1,-1 1 1,1-1-1,-1 0 1,0 0-1,1 0 1,-1 0 0,1 0-1,-1 0 1,1 0-1,-1 0 1,0 0-1,1 0 1,-1 0-1,1 0 1,-1-1-1,1 1 1,11-15 180,0-18-61,-10 23-72,0 0 0,0 1 0,-1-1-1,-1 0 1,0-15 0,-1 10 30,2 0 0,-1 1 0,5-25 1,28-120 281,-23 126-57,-2 8-279,18-59 627,44-93 0,-66 170-576,-1 0-1,1 1 1,0-1 0,1 1-1,-1 0 1,1 1 0,0-1-1,1 1 1,9-7-1,-10 7-27,-4 5-31,0-1 0,0 1 0,1-1-1,-1 1 1,0-1 0,0 1 0,1 0-1,-1 0 1,0 0 0,0-1 0,1 1 0,-1 0-1,0 1 1,0-1 0,1 0 0,-1 0 0,0 0-1,0 1 1,1-1 0,-1 1 0,0-1 0,0 1-1,0-1 1,0 1 0,0 0 0,0-1 0,0 1-1,0 0 1,0 0 0,0 0 0,0 0-1,0 0 1,0 0 0,0 1 0,0-1-1,0 0 12,0 1-1,0-1 1,0 1 0,0 0-1,0 0 1,0-1 0,0 1-1,0 0 1,-1 0-1,1 0 1,-1 0 0,1 0-1,-1 4 1,2 4 32,5 27 21,-6-29-2138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8:5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39 13720,'-6'-4'473,"-51"-27"132,42 28 29,-2 3-452,-1 1 1,1 0 0,0 1 0,0 1 0,0 1 0,0 1 0,0 0 0,-21 10 0,20-7-125,11-5-26,0 0 0,0 1 0,0 0 0,1 0 0,-1 1 0,-5 6-1,-45 41 182,49-44-183,1 0 0,0 1-1,0 0 1,1 0 0,-8 16-1,4 9 8,10-33-31,0 0-1,0-1 0,0 1 0,0-1 0,0 1 0,0 0 0,0-1 0,0 1 0,0-1 0,0 1 0,0 0 0,0-1 0,0 1 0,0 0 0,0-1 1,1 1-1,-1-1 0,0 1 0,1 0 0,2 4 16,0 0 0,1 0-1,0 0 1,0 0 0,0-1 0,0 0 0,1 0 0,-1 0 0,1 0 0,0-1 0,0 0-1,1 0 1,-1 0 0,1 0 0,-1-1 0,1 0 0,11 2 0,-6-1-1,-6-2 0,1 0 0,-1 0 0,0-1 0,0 1 0,0-1 0,7-1 0,12 0 60,-1-1-1,0-1 1,-1-1 0,27-8-1,-39 8-58,-7 4-11,0-1 0,0 0 1,-1-1-1,1 1 0,-1 0 0,1-1 1,-1 1-1,0-1 0,1 0 1,-1 0-1,4-4 0,-1 0 29,1 0-1,-1 0 1,0-1-1,0 0 1,5-11-1,-8 16-19,-1-1 0,0 0-1,0 0 1,0 1-1,0-1 1,-1 0-1,1 0 1,-1 0-1,1 0 1,-1 0-1,0 0 1,0 0-1,0 0 1,-1 0-1,1 0 1,-1 1-1,0-1 1,0 0-1,1 0 1,-4-4-1,4 6 84,-1 0-13,0 1-77,0-1 1,0 1-1,0-1 1,-1 1-1,1-1 1,0 1-1,0 0 1,0 0-1,0-1 1,0 1-1,-1 0 1,1 0-1,-2 0 1,2 2-2,0 0 1,-1 0 0,1 0 0,0 0-1,0 1 1,0-1 0,0 0 0,0 0-1,1 1 1,-1-1 0,1 0 0,0 1-1,-1-1 1,1 0 0,0 1 0,0-1-1,0 1 1,1-1 0,0 4-1,10 40 40,-8-41-44,-1 1-1,1-1 1,0 0 0,0 0-1,1-1 1,0 1 0,0-1-1,0 1 1,0-1 0,0 0-1,8 5 1,-5-4-3,7 3 9,27 9 1,12 0-10,-42-15-3,-1 0 0,0-1 1,12 0-1,-14-1-1,0-1 1,1 0-1,13-3 0,18-10 0,-7-5 2,-28 15-1,-1 1 0,0 0 0,0-1 0,-1 0 0,1 1 0,-1-1 0,5-7 0,-8 10-1,1 0 1,-1-1 0,1 1 0,-1 0-1,1 0 1,-1-1 0,0 1 0,0 0-1,0-1 1,0 1 0,0-1-1,0 1 1,0 0 0,0-1 0,-1-1-1,0-7 2,1-42 17,0 25 8,2 0 0,6-40 0,-7 60-17,1 1 0,0-1 0,1 0 0,-1 0 0,1 1 0,1 0 0,-1-1 0,1 1-1,0 1 1,8-10 0,-11 15-7,-1 0 0,1 0-1,-1-1 1,1 1-1,0 0 1,-1 0 0,1 0-1,0 0 1,-1 0 0,1 0-1,-1 0 1,1 0-1,0 0 1,-1 0 0,1 0-1,0 0 1,-1 1-1,1-1 1,-1 0 0,1 0-1,0 1 1,-1-1 0,1 0-1,-1 1 1,1-1-1,-1 1 1,1-1 0,-1 0-1,1 1 1,-1-1-1,0 1 1,1 0 0,9 12 4,52 66 59,-39-42-59,-20-30-7,0 0 1,-1 0-1,0 0 0,2 10 0,1 51-1,-5-65 1,1-1-1,-1 1 1,1 0 0,0-1-1,0 1 1,0-1 0,0 0-1,0 1 1,0-1 0,1 0-1,-1 0 1,1 0 0,0 1-1,0-2 1,-1 1 0,1 0-1,0 0 1,1-1 0,-1 1-1,0-1 1,3 2-1,-2-1 0,3 1-2,-1 1 1,1-1 0,0-1 0,0 1-1,0-1 1,0 0 0,0 0-1,11 1 1,-8-1 0,-2-1 1,-1 0 1,1-1-1,-1 1 0,1-1 1,0-1-1,-1 1 0,1-1 1,-1 0-1,7-3 0,-3 2 0,-7 2 0,1-1 1,0 0-1,-1 1 1,1-2-1,-1 1 1,1 0-1,-1-1 0,1 1 1,3-4-1,4-1 0,28-21 1,-5-6 0,-6-7 0,-23 31 3,-1-1-1,0 0 1,-1 0 0,0-1-1,0 1 1,-1-1-1,-1 0 1,1 1-1,-2-1 1,0-11-1,4-33 8,-4 47-1,0 12 8,0 23 1,4-5-11,1 0 0,1 0 0,1 0 0,13 25 1,-14-32-6,14 22 6,-1-5-1,4 6-4,11 25 5,-28-55 7,8 19-2552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8:5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13536,'0'0'408,"24"-28"0,0 21 184,5 14 8,1 12-432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9:0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472 401 12552,'-19'-7'4,"9"4"9,0 0 0,-1 0 0,-12-1 0,-19 1 137,-1 2 0,1 2 0,-68 9 0,99-9-83,1 1 0,-1 1 0,0 0 0,1 0 0,0 1 0,0 0 0,0 0 0,0 1 0,-14 10 0,21-13-45,-9 10 318,7-5-270,1 0 1,0 1-1,0 0 0,1 0 1,0 0-1,-3 11 1,6-18-47,0-1-1,0 1 1,0 0 0,0 0 0,0-1 0,0 1-1,0 0 1,0 0 0,0-1 0,0 1-1,0 0 1,0-1 0,0 1 0,1 0 0,-1-1-1,0 1 1,1 1 0,3 4 63,-1 1-1,1-1 1,0 0 0,1 0 0,0 0-1,0-1 1,9 9 0,0-3 177,0 0 0,24 13 0,-24-15-189,32 13 404,-37-19-363,0 0 0,1 0 0,-1-1 0,1 0 0,0 0 0,0-1 0,-1-1 0,1 0 0,15-1 0,-13-1-24,0-1-1,0 0 1,-1-1 0,1 0 0,-1-1 0,11-6-1,-21 11-74,-1-1 1,1 0-1,0 1 0,-1-1 0,1 0 0,-1 1 0,1-1 0,-1 0 0,1 0 0,-1 0 0,0 1 0,1-1 0,-1 0 0,0 0 0,0 0 0,0 0 1,0 0-1,1 1 0,-1-1 0,0 0 0,-1 0 0,1 0 0,0 0 0,0-1 0,-7-20 200,6 19-135,0 2-66,1 0 0,-1 0 0,1-1 0,-1 1-1,0 0 1,1 0 0,-1 0 0,0 0 0,0 1 0,0-1 0,1 0 0,-1 0 0,0 0 0,0 1 0,-1-1 0,1 0 0,0 1 0,0-1 0,0 1 0,0 0 0,0-1 0,0 1-1,-3-1 1,4 1-12,-1 0 0,1 1 0,0-1 0,-1 0-1,1 0 1,-1 0 0,1 0 0,-1 1 0,1-1-1,-1 0 1,1 1 0,0-1 0,-1 0 0,1 0-1,-1 1 1,1-1 0,0 1 0,-1-1 0,1 0-1,0 1 1,0-1 0,-1 1 0,1-1 0,0 1-1,0-1 1,0 1 0,0-1 0,-1 1 0,1-1-1,0 1 1,0-1 0,0 1 0,0-1 0,0 1-1,1 1 7,-1-1 0,1 1 0,0-1 0,-1 1 0,1-1-1,0 0 1,0 1 0,0-1 0,0 0 0,2 2 0,24 20 50,-21-20-46,0 1 1,0-1 0,1-1-1,0 1 1,-1-1-1,1 0 1,0-1 0,0 0-1,13 1 1,-10-1-3,1 0 6,0 0-1,-1-1 1,1 0-1,0-1 0,0 0 1,0-1-1,11-3 1,-8 2-6,-6 1 6,0 0-1,1-1 0,-1 0 0,0 0 0,-1-1 1,1 0-1,10-7 0,-7 4-3,-10 7-10,0-1 0,0 1 0,-1-1 0,1 1 0,0-1 0,0 1 0,-1-1 0,1 1 0,-1-1 0,1 0 0,-1 0 0,1 1 0,-1-1 0,2-1 0,12-26 36,14-33 0,-22 37 0,-5 19-34,3-20 12,-1 0 0,-1 0 0,-1 0 0,-4-45 0,2 65-11,-2-27 15,-1 1 1,-2-1-1,-11-35 0,3 26 46,-26-55-1,39 96-65,1 0 0,0 0 0,-1-1-1,1 1 1,0 0 0,-1 0 0,1 0 0,0 0 0,0 0-1,-1 0 1,1 0 0,0 0 0,-1 0 0,1 0 0,0 0-1,-1 0 1,1 0 0,0 0 0,-1 0 0,1 0 0,0 0-1,-1 0 1,1 0 0,0 0 0,-1 1 0,1-1 0,0 0-1,0 0 1,-1 0 0,1 1 0,0-1 0,0 0 0,-1 0-1,1 0 1,0 1 0,0-1 0,0 0 0,-1 1 0,1-1-1,-4 5 5,1 0-1,0 1 1,0-1-1,0 1 1,0 0-1,1 0 1,0 0-1,0 0 0,1 0 1,-1 0-1,0 12 1,1-8-4,0 10 18,18 110 7,5-26 0,-3-22-25,3-14-2,5-18 0,-21-41 0,1 0 0,0 0-1,12 12 1,-18-21 0,-1 1 0,0-1-1,0 0 1,0 0 0,1 1 0,-1-1 0,0 0-1,0 0 1,0 0 0,1 1 0,-1-1 0,0 0-1,1 0 1,-1 0 0,0 0 0,0 0 0,1 0 0,-1 1-1,0-1 1,1 0 0,-1 0 0,0 0 0,0 0-1,1 0 1,-1 0 0,0 0 0,1 0 0,-1 0-1,0 0 1,1-1 0,-1 1 0,0 0 0,0 0-1,1 0 1,-1 0 0,6-12 0,-3 5-8,55-91-6,-26 36 12,-1-12 2,-1 7 0,-26 58 0,2 0 0,-1 1 0,11-12 0,-14 16 0,2 1 0,-1 0 0,0 0 0,0 0 0,1 1 0,7-5 0,-9 6 0,0 0 0,0 0 0,-1 0 0,1 1 0,0-1 0,0 1 0,0 0 0,0-1 0,0 1 0,0 0 0,0 0 0,0 0 0,0 0 0,2 1 0,0 1 0,-1 0 0,0 0 0,0 0 0,1 0 0,-1 1 0,-1-1 0,1 1 0,0 0 0,-1 0 0,1 0 0,-1 0 0,0 0 0,0 0 0,0 1 0,0-1 0,1 7 0,-1-7-1,4 15-4,9 102 1,-16-94-8,-20 97-2,14-102-4,3-12 10,-1 1 3,0 0-1,-1 0 1,0-1 0,0 0-1,-1 0 1,0 0-1,-1-1 1,-9 9 0,-1-2-25,-1 0 0,-1-1 1,0-1-1,-28 14 1,47-27 28,1 0 0,-1 0 0,0 0 0,0 0 1,0 0-1,0 0 0,0 0 0,0 0 0,1 0 0,-1-1 1,0 1-1,0 0 0,0 0 0,0-1 0,1 1 1,-1-1-1,0 1 0,0 0 0,1-1 0,-1 0 0,-1 0 1,-1-1-2,-6-5 0,0 1 1,0-2-1,1 1 1,0-1-1,0 0 1,-7-11-1,13 8-3,3-2 4,1 0 0,0-1 0,2 1 0,5-16 1,-5 19-2588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9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14344,'-2'31'520,"-2"0"1,-1 0-1,-10 35 1,13-54-346,-15 55 497,9-4-140,-1 77 0,8-113-497,3 45 160,1-26-38,3 0-1,13 47 1,-15-77-137,-3-11-3,1 1 1,-1-1-1,1 0 0,1 0 0,4 8 1,-3-5 1,0 0 0,1 0 1,0-1-1,1 1 0,0-1 0,0-1 1,0 1-1,1-1 0,0 0 0,13 8 1,20-1-2354,2-2-9385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9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79 234 12464,'0'-1'12,"1"1"0,-1 0 0,1 0 0,-1 0 0,1 0 1,-1-1-1,1 1 0,-1 0 0,1 0 0,-1 0 0,1 0 0,-1 0 1,1 0-1,0 0 0,-1 0 0,1 0 0,-1 1 0,1-1 0,-1 0 1,1 0-1,-1 0 0,1 1 0,-1-1 0,0 0 0,1 1 0,2 13 588,-1 3-283,0-9-201,-1 0 0,1 0 1,0-1-1,0 1 1,8 13-1,-8-18-78,0 0 0,0 0 0,0 0 0,1-1 0,-1 1 0,1-1 0,0 1 0,0-1 0,0 0 0,0 0 0,0 0 0,0-1 0,0 1 0,1-1 0,-1 0 0,1 0 0,4 1 0,-1 0 3,0-1 1,0 0-1,0 0 0,0-1 0,0 0 0,0 0 1,0 0-1,-1-1 0,1 0 0,0-1 0,0 1 1,0-1-1,-1-1 0,1 1 0,-1-1 0,0 0 1,0-1-1,0 1 0,7-6 0,-9 1 113,-4-1-108,1 0 0,-1 0 0,-1 0 0,1 0 0,-2 0 0,1 0 0,-6-16-1,-11-33 167,16 50-177,-1 1 0,0 1 0,-1-1 0,0 0 0,0 1 0,0-1 0,-8-6 0,4 4-7,5 6-7,0 0 0,0 0 0,-1 0 0,1 1 0,-1-1 0,0 1 0,1 0 0,-1 0 0,-6-2 0,4 1 10,0 1 1,-1 0 0,1 0-1,-1 0 1,1 1 0,-1 0-1,-12-1 1,8 6 161,-52 47 75,58-46-233,-1 1-1,1 0 0,0 0 0,0 1 0,0 0 0,1-1 1,0 1-1,1 1 0,-1-1 0,2 0 0,-3 9 0,2-9-8,1 0 4,0-1-1,1 0 0,0 0 1,0 0-1,0 1 1,1-1-1,0 1 0,0-1 1,1 0-1,-1 1 0,3 6 1,-2-5-5,1-2 6,-1 0 0,1 0 0,0 0 1,0 0-1,1-1 0,0 1 0,0-1 0,7 10 1,-4-6-9,-5-7-13,0 0 1,1 0-1,-1 0 1,0 0-1,1 0 1,0-1-1,-1 1 1,1 0 0,0-1-1,0 1 1,0-1-1,0 0 1,0 0-1,3 2 1,4 1 11,1 3-6,-8-5-7,1 0 0,0 0 0,0-1 0,0 1 0,0-1 0,1 0 0,-1 0 0,0 0 0,0 0 0,1 0 0,4-1 0,20 4 48,1-3 0,-1 0 1,0-2-1,30-4 0,-35 3-43,-9 0 8,0 0 1,0-1 0,15-5-1,108-43 82,-113 36-24,-16 9-55,3-2-6,0-1 0,0 0-1,-1-1 1,-1 0 0,1-1 0,-2 0-1,1 0 1,11-23 0,-10 16 26,-2 0-1,0-1 1,-1 0 0,7-34 0,-12 44-23,8-33 126,-9 39-124,-1 0 0,1-1 0,-1 1 0,0 0 1,0-1-1,0 1 0,0 0 0,-1-1 0,0 1 1,-1-5-1,2 7-17,0 1 1,0-1 0,-1 0-1,1 1 1,0-1 0,-1 1-1,1-1 1,-1 1 0,1-1-1,-1 1 1,1-1 0,0 1-1,-1 0 1,0-1 0,1 1-1,-1 0 1,1-1 0,-1 1-1,1 0 1,-1 0 0,0-1-1,1 1 1,-1 0 0,0 0-1,1 0 1,-1 0 0,1 0 0,-1 0-1,0 0 1,1 0 0,-1 0-1,0 0 1,1 0 0,-1 0-1,0 1 1,0-1 0,0 1 0,-1-1 1,1 1 0,0 0-1,0 0 1,0 0 0,0-1-1,0 1 1,0 0 0,0 0-1,0 0 1,1 0 0,-1 1-1,0-1 1,1 0 0,-1 0-1,0 0 1,0 2 0,-1 3 5,1-3-8,0-1-1,1 0 1,-1 1-1,1-1 1,0 0-1,-1 1 1,1-1-1,0 1 1,0-1 0,0 0-1,1 1 1,-1-1-1,1 3 1,21 91 82,-12-76-42,9 5-25,1-1 0,28 25 0,-23-31 14,129 71 15,-121-72-30,46 26 0,-58-31-17,32 24 0,-46-30-3,-1-1 1,0 1 0,0 0 0,-1 0-1,0 1 1,6 9 0,-9-12-1,0-1 0,0 1 0,0 0 0,-1 0 1,0 0-1,0 0 0,0 0 0,0 0 0,-1 0 0,1 0 0,-1 6 0,-1-6 0,1 0 0,-1-1 0,0 1 0,0 0 0,0-1 0,0 1 0,-1-1 0,1 1 0,-1-1 0,0 0 0,0 0 0,-4 5 0,1-2 0,-1 0 0,-1-1 0,1 0 0,-1 0 0,1 0 0,-10 4 0,-3 1 0,-1-1 0,-20 7 0,-57 13 0,-66 17-1,151-42-2622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9:01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10584,'23'-3'35,"40"-1"483,298 3 2101,-305 1-1959,279 9 208,-254-5-488,396 17 125,-373-17-257,431 14 100,-430-14-122,390 12 82,-407-12-126,-37-1-97,309 28 236,-132 1 633,-367-40-677,121 8-2484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9864,'106'0'8,"-27"0"-2,32-1-4,143-5-1,-204 4 7,68-6 4,9-7-8,-113 12-3,52-7 6,65-19 0,-54 7 13,-77 22-19,0 0 1,0 0-1,0 0 1,1 0-1,-1 0 1,0 0-1,0 0 1,0-1-1,0 1 1,0 0-1,0 0 1,0 0-1,0 0 1,0 0-1,1 0 1,-1 0-1,0 0 1,0 0-1,0-1 1,0 1-1,0 0 1,0 0-1,0 0 1,0 0-1,0 0 1,0 0-1,0-1 1,0 1-1,0 0 1,0 0-1,0 0 1,0 0-1,0 0 1,0 0-1,0 0 1,0-1-1,0 1 1,0 0-1,0 0 1,0 0-1,0 0 1,0 0-1,0 0 1,0 0-1,-1-1 1,1 1-1,0 0 1,0 0-1,0 0 1,0 0-1,0 0 1,0 0 0,0 0-1,0 0 1,-1 0-1,1 0 1,0 0-1,0 0 1,0 0-1,0-1 1,0 1-1,0 0 1,0 0-1,-1 0 1,1 0-1,0 0 1,0 0-1,0 0 1,-13-5 20,-27-7 20,18 9 99,-8 4-68,0 1 0,-38 7 0,42-1 148,-98 55 83,104-48-137,2 3-89,1-1 1,-18 25 0,29-27 101,5-8-156,1-1 0,0 0 0,0 1 0,1-1 0,-1 0 0,2 1 0,-1-1 0,1 0 0,2 6 0,-4-11-17,0 0 0,1-1 0,-1 1 0,0 0 0,1 0 0,-1-1 1,1 1-1,-1 0 0,1-1 0,-1 1 0,1-1 0,0 1 0,-1-1 1,1 1-1,0-1 0,0 1 0,16 9 55,0-2 0,34 13-1,-29-16 113,-8-3-103,4 1-18,0-1 1,0-1 0,0-1 0,0-1-1,33-4 1,91-25 182,-117 21-8,-11 4-117,-2 0-50,0 1 0,-1-2 0,0 0 1,0 0-1,0-1 0,-1 0 0,13-12 0,-18 15 76,21-20-32,-25 22-55,1 0-1,0 0 0,-1 0 1,1 0-1,-1 0 0,1-1 1,-1 1-1,0 0 0,0-1 1,0 1-1,0-1 1,0-2-1,-1 4-39,0 1 0,0-1 0,0 1 0,0 0 0,0-1 0,0 1 0,-1-1 0,1 1 0,0 0 0,0-1 0,0 1 0,0 0 0,-1-1 0,1 1 0,0 0 0,0-1 0,-1 1 0,1 0 0,0-1 0,-1 1 0,1 0 0,0 0 0,-1 0 0,1-1 0,0 1 0,-1 0 0,1 0 0,0 0 0,-1 0 0,1-1 0,-1 1 0,1 0 0,0 0 0,-1 0 0,1 0 0,-1 0 0,1 0-1,0 0 1,-1 0 0,1 0 0,-1 0 0,1 1 0,0-1 0,-1 0 0,1 0 0,0 0 0,-1 0 0,1 0 0,0 1 0,-1-1 0,1 0 0,-1 1 0,-18 8 76,18-8-78,0 0 7,-1 0 1,0 1 0,1-1 0,-1 1-1,1-1 1,0 1 0,-1 0 0,1 0-1,0-1 1,0 1 0,0 0 0,0 0-1,0 0 1,1 0 0,-1 0 0,1 0 0,-1 0-1,1 1 1,0-1 0,-1 0 0,1 0-1,0 0 1,1 0 0,-1 0 0,1 3-1,-1-4-4,3 9 110,5 0-79,1 0 0,0 0 0,12 10 0,-5-11 45,88 17 23,-80-24-75,104-11 18,-103 3-19,92-49 8,-115 54-40,0 0-1,0-1 0,-1 1 1,1 0-1,0-1 0,0 1 1,-1-1-1,1 1 0,2-5 1,37-50 11,-33 41-12,0 0-1,-1-1 1,7-22 0,-9 20-1,0 0 0,3-36 0,-7 35 0,-1-1 0,-2-25 1,0 28 2,-9-32-1,-7 0 0,14 40-3,-1 0 1,0 1 0,-11-15-1,16 22 1,-1 0 0,1 1-1,-1-1 1,0 0 0,0 1 0,0-1-1,1 1 1,-1-1 0,0 1-1,0-1 1,0 1 0,0 0 0,0 0-1,0-1 1,0 1 0,1 0 0,-1 0-1,0 0 1,0 0 0,0 0 0,0 0-1,-2 0 1,0 0 0,-26 5-2,17 0-3,8-2 5,0 0-1,1 1 1,-1-1 0,-5 8 0,7-8 0,0 1 0,0-1 0,0 1 0,1-1 0,-1 1 0,1-1 0,0 1 0,0 0 0,0 7 0,0-3 0,1 1 0,0 0 0,1 0 0,3 15 0,0-5 0,13 36 0,21 26 0,9 2 1,57 61 30,-90-127-182,63 87-1610,-66-86-8119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9:0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16423,'214'-1'386,"155"-12"115,-280 10 52,421-16 149,-398 16-516,471-11 81,-471 11-52,145-6 3,-25 3-134,-154 5 118,252 0 270,-222-3 316,-142 2-700,26 2-2519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 12664,'5'-1'8,"16"-1"0,-9 5 0,-10-2 0,-4 1-2,-4 6 7,0-1-1,-1-1 1,0 1-1,0-1 1,0-1-1,-1 1 1,0-1-1,0-1 1,0 1-1,-1-1 1,1-1-1,-12 4 1,19-7-18,-18 3 112,18-3-100,0 0 1,1 1-1,-1-1 0,1 0 0,-1 0 0,0 0 0,1 0 0,-1 0 1,0 0-1,0 0 0,1 0 0,-1 0 0,0 0 0,1 0 0,-1-1 1,1 1-1,-1 0 0,0 0 0,1-1 0,-1 1 0,1 0 0,-1-1 1,0 1-1,1-1 0,-1 0 0,1 1-3,0-1 0,0 1 1,1-1-1,-1 1 0,0-1 1,0 1-1,1-1 0,-1 1 0,0 0 1,1-1-1,-1 1 0,0 0 1,1-1-1,-1 1 0,1 0 0,-1-1 1,1 1-1,-1 0 0,1-1 1,-1 1-1,1 0 0,-1 0 0,1 0 1,-1 0-1,1 0 0,-1-1 1,1 1-1,-1 0 0,1 0 0,-1 0 1,1 1-1,19-1 54,-10 0-49,-6 1-3,0-1 0,0 1 1,0-1-1,1 1 0,-1 0 1,6 3-1,13 5-783,36 18-1,-15-2-7228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9328,'1'-2'26,"2"-1"0,-1 1 0,0 0 1,0 0-1,1 0 0,-1 0 0,1 1 0,-1-1 1,1 1-1,0-1 0,0 1 0,0 0 1,0 0-1,0 0 0,0 0 0,3 0 0,-1 0 38,6-3 68,-5 2-19,1-1 0,0 1 0,-1 0 0,1 1 0,0 0 0,0 0 0,0 0 0,0 1 0,0 0 0,0 0 0,0 1 0,0 0 0,0 0 0,9 3 0,-16-4-110,0 0 0,0 0 0,0 0 1,0 0-1,-1 0 0,1 1 0,0-1 0,0 0 1,0 0-1,0 0 0,0 0 0,0 0 0,0 0 1,0 0-1,0 0 0,0 0 0,0 0 1,0 0-1,0 0 0,0 1 0,0-1 0,0 0 1,0 0-1,0 0 0,0 0 0,0 0 1,-1 0-1,1 0 0,0 0 0,0 0 0,1 0 1,-1 1-1,0-1 0,0 0 0,0 0 1,0 0-1,0 0 0,0 0 0,0 0 0,0 0 1,0 0-1,0 0 0,0 0 0,0 1 0,0-1 1,0 0-1,0 0 0,0 0 0,0 0 1,0 0-1,0 0 0,0 0 0,1 0 0,-1 0 1,0 0-1,0 0 0,0 0 0,0 0 1,0 0-1,0 0 0,0 0 0,0 0 0,0 0 1,0 0-1,1 0 0,-1 0 0,0 0 1,0 0-1,0 0 0,-9 18 144,3-7-66,0 0 0,-1 0 0,-10 13 0,10-16-62,-26 24 90,-28 22 251,58-51-232,-5 0 18,6-2 77,2-4-220,0 0 0,1 0 0,-1 0 0,1 1 0,-1-1 0,1 0 0,0 0-1,0 0 1,0 1 0,0-1 0,1 0 0,-1 1 0,1-1 0,-1 1 0,1 0 0,0-1 0,0 1 0,0 0 0,0 0 0,1 0 0,-1 0 0,0 1 0,5-3 0,3-4-943,24-19-7520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7712,'0'0'3740,"1"8"-2879,3 37 45,-5 67 1,0-65-787,1-22 183,5 38-1,-1-30-73,10 50 344,-14-82-342,2-2-122,0-2-154,0 0-1,0 0 1,0 0 0,-1 0 0,1 0-1,-1 0 1,0 0 0,0-1 0,1-3-1,2-6-1324,10-26-8296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40 112 8344,'-40'32'1168,"43"-30"-777,-2-2-372,-1 0-1,1 1 1,-1-1-1,1 1 0,-1-1 1,1 0-1,-1 1 1,1-1-1,-1 0 0,1 1 1,-1-1-1,1 0 1,0 0-1,-1 0 1,1 0-1,-1 0 0,1 1 1,0-1-1,1 0 1,8-2 82,0 1 1,0-2 0,10-2 0,6-2 75,130-30 67,-115 29-64,166-35 89,-166 35-2,177-20 103,-175 25-116,141-2 64,-157 6-244,25 9-1,-49-9-72,0-1 0,-1 1 1,1 0-1,-1 0 0,1 0 0,-1 0 1,1 1-1,-1-1 0,1 1 0,-1-1 0,0 1 1,3 3-1,-5-4 0,1-1-1,-1 1 1,1 0-1,-1 0 1,0 0 0,1-1-1,-1 1 1,0 0-1,0 0 1,0 0 0,0 0-1,0 0 1,0 0 0,0 0-1,0-1 1,0 1-1,0 0 1,0 0 0,0 0-1,-1 0 1,1 0-1,0 0 1,-1-1 0,1 1-1,0 0 1,-1 0 0,1 0-1,-1-1 1,1 1-1,-1 0 1,0-1 0,0 2-1,-27 19-903,22-17 257,-38 24-7034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52 10744,'2'-8'-40,"-1"6"18,0 0-1,-1 1 0,1-1 0,-1 0 1,1 0-1,-1 0 0,0 0 1,0 0-1,0 0 0,0 0 1,0 0-1,0 0 0,0 0 1,-1 0-1,1 0 0,-1 0 0,1 0 1,-1 0-1,-2-3 0,3 4-3,-4 2 39,-9 6 40,7 0 201,4-1-134,-1 2-31,0 0 1,0 0 0,1 1 0,1-1 0,-1 1-1,2-1 1,-1 1 0,1 9 0,34 290 2003,-13-185-1160,-16-94-860,-2-12 70,0-1 0,10 27 0,-10-36-54,6 23 130,2-1-1,17 32 1,11 16 658,-39-77-873,0 0 0,0 1-1,0-1 1,0 0 0,0 0 0,0 0-1,0 0 1,1 0 0,-1 0 0,0 0-1,0 0 1,0 1 0,0-1 0,0 0-1,0 0 1,0 0 0,0 0 0,0 0 0,0 0-1,0 0 1,0 0 0,0 1 0,0-1-1,0 0 1,0 0 0,-1 0 0,1 0-1,0 0 1,0 0 0,0 0 0,0 0-1,0 0 1,0 1 0,0-1 0,0 0-1,0 0 1,0 0 0,0 0 0,0 0-1,0 0 1,-1 0 0,1 0 0,0 0-1,0 0 1,0 0 0,0 0 0,0 0-1,0 0 1,0 0 0,0 0 0,-1 0-1,1 0 1,0 0 0,0 0 0,0 0-1,0 0 1,0 0 0,0 0 0,0 0-1,-6 2 37,0 0 0,1-1 0,-1 1 0,0-1 0,0-1 0,1 1 0,-1-1 0,0 0 0,0 0 0,-9-3 0,-108-8 219,-79-13 276,51 12-89,161 9-363,-9 2-80,0 1 0,0-1 0,0 0 0,0 1 0,0-1 1,0 1-1,0-1 0,0 1 0,0 0 0,0-1 0,0 1 1,0 0-1,1 0 0,-1 0 0,0 0 0,2 0 0,97-10 55,11-6-38,-10 0-16,-60 10-1,122-14 18,-19 10 8,-131 9-13,0 0 0,0 0 0,20-7 0,-11 3-7,-8 1-6,0 0 0,22-9-1,-29 10 60,0-1 0,0 0-1,0 0 1,-1-1-1,1 0 1,-1 0-1,7-8 1,17-25-2835,5-12-8626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4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19831,'2'2'-4,"0"1"-1,0 0 0,0-1 0,0 1 0,0 0 0,-1 0 0,1 0 0,-1 0 0,0 0 1,0 0-1,0 1 0,-1-1 0,1 0 0,-1 0 0,1 1 0,-1-1 0,0 4 0,0 1-3,3 50 0,0 173 82,3-143 100,10 44 40,-13-110-113,1 0 0,1-1 0,1 1 1,12 28-1,-13-37-61,1 2 68,1-1 0,0 1 0,0-1 0,19 25 0,-19-30-69,-4-5-3,1 1 1,0-1-1,0 1 1,0-1-1,0-1 0,1 1 1,-1-1-1,1 1 0,0-1 1,0 0-1,0-1 1,6 3-1,-5-3-5,-1 0 6,-1 0 1,1 0-1,0-1 0,0 0 1,0 0-1,0 0 1,0-1-1,0 0 0,9 0 1,-7 0-15,-2 0-6,1-1-1,-1 0 1,0 0-1,0 0 1,0 0-1,-1-1 1,1 0-1,0 0 1,-1 0-1,9-6 1,-7 5-7,5-7 30,-7 2-375,1-1-1,-1 0 1,0 0-1,-1-1 1,0 1-1,-1-1 1,3-15-1,4-31-13323</inkml:trace>
  <inkml:trace contextRef="#ctx0" brushRef="#br0" timeOffset="1">37 467 13272,'4'2'58,"0"0"0,0-1 0,0 1 0,0-1 0,1 0 0,-1 0 0,1 0 0,-1 0 0,1-1 0,-1 0 0,0 0 1,1 0-1,-1 0 0,8-2 0,-5 1 7,209-9 1319,106-14-947,-202 20-2345,2 3-7725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7 304 14344,'-3'32'706,"1"-25"-254,2 0 0,-1 0-1,1-1 1,0 10 0,6 20 429,5 37 586,2 115-558,-11-159-708,9 44 0,-7-52-64,-3-13-47,1 1 32,0 0-1,-1 0 0,0 16 1,6-47 170,4-29-136,5-27-282,-8 42-2318,7-29-11075</inkml:trace>
  <inkml:trace contextRef="#ctx0" brushRef="#br0" timeOffset="1">122 90 13176,'0'0'0,"1"-10"0,9-17 80,1-1 8,-3 13-24,3 8 0,6 4-64,12 14-160,21 15 160,1 1-9504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14280,'-87'50'-8,"50"-27"9,34-20 0,0-1 0,1 0 0,-1 1 0,0-1 0,1 1 0,0 0 0,0 0 0,0 0-1,0 0 1,0 0 0,0 0 0,1 0 0,-3 7 0,4-10 0,0 0 0,0 0 0,0 1 0,0-1 0,0 0 0,0 0 0,0 1 0,0-1 0,0 0-1,0 0 1,0 1 0,0-1 0,0 0 0,0 0 0,0 0 0,0 1 0,0-1 0,0 0 0,0 0 0,0 1 0,1-1 0,-1 0 0,0 0-1,0 0 1,0 1 0,0-1 0,0 0 0,1 0 0,-1 0 0,0 0 0,0 1 0,0-1 0,1 0 0,-1 0 0,1 0 0,4 5 6,2 0 0,-1 0 0,0-1-1,1 0 1,0 0 0,11 4 0,18 9 113,96 55 34,-104-55-20,95 78 102,-103-75 145,1 8-94,24 42 1,-44-69-251,0 0 0,-1 0 1,1 0-1,-1 0 0,1 0 1,-1 0-1,0 0 0,1 1 1,-1-1-1,0 0 0,0 0 0,0 0 1,0 1-1,0 0 0,-1 7 61,0 0 0,0 0 0,-1 0 0,-1 0 0,1-1 0,-1 1 0,-8 14 0,11-22-58,-1 1 0,0-1 0,1 0 0,-1 0 0,0 0 0,0 0 0,0 0 0,0 0 0,0-1 0,0 1 0,0 0 0,0 0 0,-2 0 0,-29 17 340,-46 18 0,51-27 62,-51 6-3,-98 26 271,170-39-635,10-6 3,18-20-2531,6-4-9893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6 14968,'-67'-6'288,"-46"10"25,90-2-236,0 2 0,0 0 0,-37 13 0,40-11 22,-1 3 542,-68 51 192,75-45-538,1 4-162,1 2 0,-10 24-1,22-44-116,-1 0-1,1 0 1,-1 0-1,1 0 1,0 1-1,-1-1 1,1 0-1,0 0 1,0 1-1,0-1 1,0 0-1,0 2 1,1 6 19,1-1 0,0 0 1,0 1-1,0-1 0,1 0 1,0 0-1,8 14 0,1-10 145,0-4-132,0-1 0,0 0 0,0-1 0,23 8 0,-14-12 72,12-4-38,59-13-1,-64 5 12,100-62 49,-105 55 6,-20 14-121,20-16 68,-2-1 0,0-1 0,18-23 1,-34 38 7,25-35 11,-27 37 5,0 0 0,-1 0 0,0-1 0,0 1 1,0-1-1,-1 0 0,0 0 0,1 1 0,-2-1 0,2-6 1,-2 11-110,0 0 0,0 1 0,0-1 0,0 1 0,0-1 0,0 1 1,0-1-1,0 0 0,-1 1 0,1-1 0,0 1 0,0-1 0,0 0 1,0 1-1,-1-1 0,1 1 0,0-1 0,0 0 0,0 1 0,-1-1 1,1 0-1,0 0 0,-1 1 0,1-1 0,0 0 0,-1 0 0,0 1 1,0 0-2,1-1 0,-1 0 1,1 1-1,-1-1 0,0 1 1,1 0-1,-1-1 1,1 1-1,-1-1 0,1 1 1,0 0-1,-1-1 1,1 1-1,0 0 0,-1 0 1,1-1-1,0 1 1,0 0-1,0 0 0,0 0 1,-1-1-1,1 1 0,0 0 1,0 0-1,1 1 1,-1 12 80,2 0 0,-1 0 0,2 0 1,0-1-1,7 20 0,25 59 172,-32-85-279,9 17 157,11 4-78,0-1 0,28 25 0,-49-51-54,0 1 1,0 0 0,0 0-1,0-1 1,0 1 0,1-1-1,-1 0 1,1 0 0,2 1-1,14 5-35,1-1-1,0-1 1,26 4 0,8-5-2616,34-2-11636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11208,'130'-22'312,"54"-16"60,-144 28-72,169-42 118,-167 42-124,-22 5-181,174-35 407,-166 35-412,55-9 187,-71 12-229,1 1 0,-1 0 0,0 1-1,17 2 1,-29-2-57,1 1 0,-1-1 1,1 0-1,-1 1 0,1-1 0,-1 1 1,1-1-1,-1 0 0,1 1 0,-1-1 0,1 1 1,-1-1-1,0 1 0,1 0 0,-1-1 1,0 1-1,1-1 0,-1 1 0,0-1 1,0 1-1,0 0 0,0-1 0,0 1 1,0 0-1,1-1 0,-1 1 0,0 0 1,-1-1-1,1 2 0,0-1 14,-5 31 89,4-25-87,-1 0 0,1 0-1,0-1 1,0 1 0,1 0-1,0 1 1,0-1 0,2 11 0,1-9-9,0 1 1,0-1 0,1-1 0,0 1 0,1-1 0,0 1 0,0-1 0,9 11 0,-9-15-12,0 0 1,-1-1-1,1 1 1,1-1-1,-1 0 1,0 0-1,1 0 1,-1-1 0,1 0-1,0 0 1,6 1-1,2 1 0,-9-3 0,0 0 0,0 0 0,0 0 0,1 0 0,-1-1 0,0 0 0,11-1 1,-4 1 11,-3 0-8,1 0-1,-1-1 1,0 0 0,0 0-1,1-1 1,-1-1 0,0 1-1,-1-1 1,12-5 0,-11 3 7,0-1 1,-1 0 0,1 0 0,9-10 0,-17 15-13,-1 1 1,0 0 0,1-1 0,-1 1 0,0-1-1,1 1 1,-1 0 0,0-1 0,0 1 0,1-1 0,-1 1-1,0-1 1,0 1 0,0-1 0,0 1 0,0-1 0,0 1-1,0-1 1,0 1 0,0-2 0,0-8 20,-1-1 1,0 0-1,-1 1 0,0-1 1,-4-10-1,5 19-16,1 1 0,0 0 0,-1 0 0,1 0 1,-1-1-1,0 1 0,1 0 0,-1 0 0,0 0 0,0 0 0,1 0 1,-1 0-1,-1-1 0,-8-6 18,0 0-1,-1 1 1,0 0 0,0 0-1,0 1 1,-24-8 0,10 9 114,-4 5-73,-1 2 1,-32 5-1,41 1 85,-7 10-56,-38 32 0,50-32-51,3 5-26,1 0-1,-12 35 0,21-38-13,3-12-4,1 1 0,0 0-1,3 11 1,-3-14-2,1-1 0,1 1 1,-1 0-1,1-1 0,0 0 0,1 1 0,3 4 0,2-1 0,-1 0 0,2-1 0,-1-1 0,1 1 0,0-1-1,0-1 1,18 8 0,-3-5-5,141 17 2,-129-23-4,55 0 1,5-9 4,-80 4 2,0-1 0,30-9 0,-40 9 1,0 0-1,0 0 0,0 0 0,0-1 0,-1 0 0,0 0 1,7-7-1,-4 2 1,-1-2 0,0 1 0,-1-1 0,-1 0 0,1 0 0,-2-1 0,1 0 0,-2 0 0,5-15 0,-8 25-1,6-29 20,-5 17-9,4-17 9,-3-1 0,0 0-1,-2-38 1,-1 51 19,1 5 6,-1-1-1,-1 1 0,0 0 1,-4-18-1,3 25 18,0 9 46,4 19 43,28 64-53,-22-66-82,1-1 1,1 0 0,1 0-1,0-1 1,23 27-1,-21-28-11,8 9 3,153 139 21,-134-125-26,-31-30 0,-1 1 0,13 18 0,-21-28-2,0 0-1,0 1 1,0-1-1,0 0 1,0 0-1,0 0 1,-1 1-1,1-1 0,0 0 1,0 0-1,0 0 1,0 1-1,0-1 1,0 0-1,-1 0 1,1 0-1,0 0 1,0 0-1,0 1 1,0-1-1,-1 0 1,1 0-1,0 0 1,0 0-1,0 0 1,0 0-1,-1 0 1,1 0-1,0 0 1,0 1-1,-1-1 1,1 0-1,0 0 1,0 0-1,0 0 0,-1 0 1,1 0-1,0-1 1,0 1-1,0 0 1,-1 0-1,1 0 1,0 0-1,0 0 1,0 0-1,-1 0 1,1 0-1,0 0 1,0-1-1,0 1 1,0 0-1,-1 0 1,1 0-1,0 0 1,0 0-1,-10-4 6,-1 1 1,1-1 0,0-1-1,1 0 1,-1 0-1,1-1 1,-15-11-1,12 8-2,3 3 4,0-1 0,0-1 0,1 1 0,0-2 0,0 1 0,1-1 0,-8-11 0,14 18-6,-6-13 38,5-2-25,1 1 0,0-1-1,4-30 1,3 25 38,11-8-14,34-48 0,-49 76-31,-1 0 0,1 0 1,0 0-1,0 0 0,1 0 1,-1 0-1,3-2 0,25-15 46,54-25-1,-59 37 80,99-2 63,-100 12-14,93 41 64,-95-31-124,8 15-46,28 33 0,-45-41-68,13 30 4,-20-37-11,-1 0 0,4 17-1,-7-22 0,0 0 0,-1 1 0,0-1 0,-1 11 0,0-15 0,0 0 0,0 1 0,-1-1 0,0 0 0,0 0 0,0 0 0,-1 1 0,-2 3 0,3-4 0,-1-1 0,-1 0 0,1 0 0,0 0 0,-1 0 0,1 0 0,-1 0 0,0-1 0,-4 4 0,0-2 0,0 0 0,0-1 0,0 1 0,-12 3 0,-36 6 0,1-9 0,12-5 0,16-5 0,25 5 0,0 1 0,0-1 0,0 0 0,0 1 0,1-1 0,-1 0 0,0 0 0,0 0 0,1 0 0,-1 1 0,1-1 0,-1 0 0,1 0 0,-1 0 0,1 0 0,-1-2 0,0-1 1,0 1-1,0-1 0,1 1 0,0-1 0,0 1 0,0-1 1,0-3-1,3-7 1,0 1 0,1-1 1,0 1-1,1 0 0,10-18 0,-13 26 0,12-18 7,83-83 8,-73 88-10,101-45 4,-102 56-4,-16 7-5,1-1 0,-1 1 1,1 0-1,-1 1 0,1 0 0,-1 0 0,1 1 0,12 4 0,-9 3 5,1 4-6,-2 2 0,0-1 0,-1 1 0,0 0 0,-1 1 0,-1 0 0,6 19 0,-12-32-1,1 4-2,-1 1 0,0-1 0,0 0 0,-1 0 0,0 8 0,1-1-16,3 23-3,-1-21-10,-1 0 0,0 0-1,-2 29 1,-12-8-35,10-33 56,0 0 0,0 0 0,1 0 0,0 0 1,0 0-1,0 0 0,0 0 0,1 0 0,-1 0 0,1 1 1,0 5-1,1-8-42,-1 0 1,1-1 0,0 1-1,-1 0 1,1-1 0,0 1-1,0-1 1,0 1 0,0-1-1,0 1 1,0-1 0,0 0-1,1 1 1,-1-1 0,0 0-1,1 0 1,-1 0 0,1 0-1,0 0 1,-1 0-1,3 0 1,1 1-1190,12 9-10137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23 13984,'-54'-12'588,"53"12"-207,1 0-337,0-1 0,0 1 1,0 0-1,0 0 0,0 0 1,0 0-1,0 0 0,0 0 0,0 0 1,0 0-1,0-1 0,0 1 1,0 0-1,1 0 0,-1 0 0,0 0 1,0 0-1,0 0 0,0-1 1,0 1-1,0 0 0,0 0 0,0 0 1,-1 0-1,1 0 0,0 0 1,0-1-1,0 1 0,0 0 0,0 0 1,0 0-1,0 0 0,0 0 0,0 0 1,0 0-1,0 0 0,0-1 1,0 1-1,0 0 0,-1 0 0,1 0 1,0 0-1,0 0 0,0 0 1,0 0-1,0 0 0,0 0 0,0 0 1,-1 0-1,1 0 0,0 0 1,0 0-1,0 0 0,0 0 0,0 0 1,0 0-1,-1 0 0,1 0 1,0 0-1,0 0 0,0 0 0,0 0 1,0 0-1,0 0 13,1-1 0,-1 1 0,1 0 0,-1 0-1,1 0 1,-1-1 0,1 1 0,-1 0 0,1 0 0,0 0 0,-1 0 0,1 0 0,-1 0-1,1 0 1,-1 0 0,1 0 0,0 0 0,-1 0 0,1 1 0,-1-1 0,1 0 0,0 1-1,13 8 93,0 0 0,0 1 0,-1 1 0,-1 0 0,0 1 0,0 1 0,-1 0-1,12 18 1,-13-11 113,26 89 86,-33-87-200,-4 2-47,-6 43 0,1-54-1,3-9-85,0 0 0,0 0 0,-1 0 0,0 0-1,0-1 1,0 1 0,0-1 0,-9 5 0,11-8-9,1 1 1,-1-1 0,1 1 0,-1-1 0,0 0 0,1 0-1,-1 0 1,0 0 0,1 0 0,-1-1 0,1 1 0,-1 0-1,0-1 1,1 1 0,-1-1 0,1 1 0,-1-1 0,1 0-1,-1 0 1,1 0 0,0 0 0,-2-1 0,2 1 0,-3-5 41,-22-63 25,22 49-18,4 3-39,0-1 0,1 1 0,1-1 1,7-24-1,0 19 39,5 3-29,2-1 1,25-26 0,-23 35 19,10 2-16,55-13-1,-77 21-26,1 1 0,-1 0 0,0 0 0,1 1 0,-1 0-1,0 0 1,11 2 0,1 0 1,-6-1-3,0 0-1,23 6 1,-28-4-1,0 0 0,0 0 0,0 0 0,-1 1 0,1 0 0,-1 0-1,0 0 1,0 1 0,10 11 0,-14-14 0,0 0-1,0 1 1,0-1-1,0 1 1,0-1-1,0 1 1,-1 0-1,1 0 1,-1 0-1,0 0 1,0 0-1,1 3 1,2 7-1,10 34 0,-12-28-6,-1-12 3,-1 4 0,0 0 0,0 0-1,-1-1 1,-1 1 0,1-1-1,-2 1 1,-3 10 0,-12 23-28,17-41 0,-1-3 28,1 0 0,0 0 0,0-1 0,0 1 0,0 0 0,0-1 0,0 1 0,0-1-1,0 1 1,0-1 0,0 0 0,0 0 0,0 1 0,0-1 0,0 0 0,1 0 0,-1 0 0,0 0 0,1 0 0,-1 0 0,0 0 0,1 0 0,-1 0 0,1 0 0,0 0 0,-1 0 0,1-2 0,-6-29-6,5 28 3,1-4-2,-1 0 1,1 0-1,0 0 0,0-1 0,1 1 0,0 0 0,1 0 0,0 0 0,4-13 0,-3 12 1,1-2-4,0 0 0,0 1 0,1-1 0,0 1-1,1 0 1,0 0 0,13-15 0,-12 17 2,-1 0-5,1 1-1,-1 0 1,1 0 0,1 1-1,-1-1 1,1 2-1,17-10 1,-15 8 2,-2 3-2,-1-1 0,1 1-1,0 1 1,0-1-1,0 2 1,1-1 0,10-2-1,-15 5 13,-1-1 1,0 0 1,0 1-1,0-1 1,0 1-1,0 0 1,0 0-1,1 0 1,-1 0-1,0 0 1,0 1-1,5 1 1,3 0-1,-2 0 1,-1 1 1,0-1 0,1 1 0,7 5-1,-9-5 1,-1 1 0,0 0 0,0 0 0,0 0 0,7 8 0,-9-8 1,-1 0-1,0 0 0,0 1 0,0-1 0,0 1 0,-1-1 1,3 8-1,0 2 2,-2 2-1,1-1 1,-2 0 0,1 28 0,-2-35 1,-1 1 0,0-1 0,-1 1-1,0-1 1,0 1 0,-1-1 0,0 0 0,0 1 0,-4 7 0,-6 21 5,4-5-1,7-30-7,1 0 0,0 1 0,0-1 0,0 0 1,0 0-1,0 0 0,0 0 0,0 1 0,1-1 0,0 2 0,-1-3 21,0 0-1,1-1 0,-1 1 0,0 0 1,1-1-1,-1 1 0,1-1 0,-1 1 1,1-1-1,-1 1 0,1-1 0,-1 1 1,1-1-1,-1 1 0,1-1 0,0 1 1,-1-1-1,1 0 0,0 0 0,-1 1 1,1-1-1,0 0 0,-1 0 0,1 0 1,0 0-1,0 1 0,1-1 0,12-2-3212,6-2-9934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12464,'12'28'132,"5"5"-99,8 10 81,-18-31 47,37 42 183,-32-45-63,-5-6-211,1 1 1,0-2-1,1 1 1,-1-1-1,0 0 1,1-1-1,-1 0 1,1-1-1,-1 1 1,1-1-1,-1-1 1,1 0-1,-1 0 1,0-1-1,15-4 1,-21 5-16,1 0 0,-1 0 0,0 0 0,1 0 0,-1 0 0,0 0 0,0-1 0,0 1 0,0-1 0,0 0 0,-1 1 0,3-4 0,5-4 50,1 0-36,-4 4 22,-1 0-1,0 0 1,0-1 0,5-7 0,30-44 416,-39 54-468,0 0-1,0 1 0,0-1 1,0 0-1,-1 0 0,1 0 0,-1 0 1,1 0-1,-1 0 0,0 0 0,0 0 1,-1 0-1,1 0 0,-1 0 0,1 0 1,-1 1-1,0-1 0,0 0 0,-3-5 1,3 4 14,-7-8 260,-3 3-205,0-1-1,-1 1 0,-22-13 1,15 15 158,11 5-186,-3-1-30,0 1 1,0 0 0,0 0-1,-1 1 1,1 1-1,0 0 1,0 0 0,-1 1-1,-17 4 1,10 0 25,0 2 1,0 0 0,-28 14-1,46-20-61,0 0 0,-1 0 0,1-1 0,0 1 0,0 0 0,0 0 0,0 0 0,0 0 0,0 1 0,0-1 0,-1 2 0,-9 14 44,2 0-1,0 1 0,-8 24 1,13-19 27,7 107 25,3-104-78,6-1-19,1 1 0,19 28 0,-31-52-14,1-1 1,-1 1 0,0-1 0,0 1-1,0-1 1,1 0 0,-1 0 0,1 0-1,-1 0 1,4 2 0,28 14 5,60 22 1,-63-31-12,124 12-15,-126-21-72,-8-2 47,0-1 0,0-1 1,25-9-1,-44 13 22,0 1 0,0 0 1,0-1-1,0 1 0,0-1 0,0 0 0,0 1 0,0-1 1,-1 1-1,1-1 0,0 0 0,-1 0 0,1 0 0,0 1 1,0-3-1,6-8-316,-1 1 0,-1-2 1,0 1-1,-1-1 0,0 0 1,0 0-1,1-13 0,9-43-11040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10312,'17'-5'1,"-15"3"1,0 1 1,0 0-1,1 0 0,-1 0 0,0 1 1,1-1-1,-1 0 0,0 1 1,1 0-1,-1-1 0,1 1 0,-1 0 1,1 0-1,-1 0 0,1 1 0,-1-1 1,0 1-1,1-1 0,-1 1 1,1 0-1,-1 0 0,0 0 0,3 2 1,13 8 9,-10-6 3,1 1 0,-1-1 0,11 12 0,53 61 59,-59-58 20,9 27 63,-2 1-1,18 67 1,-27-59-71,-10-37 175,-2-10-207,-1-1 0,0 0 0,0 1 0,-1-1 0,0 0 1,-8 15-1,2-13 247,3-7-237,1 0 0,0 0 0,-1 0 0,1 0 0,-1-1 0,0 0 0,1 0 0,-1-1 0,0 0 0,0 0 0,0 0 0,0-1 0,-1 0 0,-7 0 0,-9-8 40,15 2 144,4-4-180,-1 0-1,1 0 1,1 0 0,-5-17 0,7 7 112,5-14-59,13-53 0,-8 61 13,12-11-45,32-45 0,-35 63 5,15-5-28,37-21 0,-48 36 35,12 1-23,39-3 0,-54 12 69,-1 4-76,-1 0 0,27 14 0,-32-9 117,-9-7-141,1 2-15,-1-1 0,1 1 0,-1 0 0,0 1 0,0-1 0,-1 1 0,1-1 1,-1 1-1,-1 0 0,1 0 0,-1 0 0,0 0 0,1 12 0,-2 21 224,-2 0 1,-8 51-1,9-81-203,-1 0 0,-1-1 0,1 1-1,-1-1 1,0 0 0,-1 0 0,0 0 0,0-1-1,-8 11 1,9-15 122,-2 2 40,2-2-203,3-5 175,6-21-8,8-24 2,-2 17-100,1 0-1,1 1 0,1 0 0,22-29 1,9 7-39,-25 33 60,89-52 38,-88 61-74,0 3-36,1 2-1,35-2 0,-40 8 13,-2 3-22,0 2 0,22 11 0,-27-8 6,-6 1-19,0 0 0,0 1 0,-1 0 0,4 20 0,-7-12 8,-4 35 3,-6 15-12,1-2-1,10-10-4,-1-48-390,1 1 0,0-1 0,0 0 0,1-1 0,6 13 0,2 4-11284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43 12464,'-1'-2'10,"1"1"0,-1 0 0,0-1 0,0 1 1,0 0-1,-1 0 0,1 0 0,0 0 0,0 0 1,-1 0-1,1 0 0,0 0 0,-1 0 0,1 1 1,-1-1-1,1 0 0,-1 1 0,0-1 0,1 1 0,-1 0 1,-2-1-1,0 1 46,0 1-1,0-1 1,0 1 0,1 0 0,-1-1-1,0 2 1,1-1 0,-7 3 0,-1 2 146,1 0 1,0 1-1,-18 15 1,16-8 78,7-7-196,-2 1-49,2 1 0,-1 0 1,1 0-1,0 0 0,1 0 0,0 1 0,1 0 0,0 0 0,-2 10 1,-8 85 75,15-86-72,4-2-27,0 0 0,1 0 0,10 16 0,-6-20 7,1-4-4,1-1 1,0 0 0,0 0-1,1-1 1,0-1 0,0-1-1,20 6 1,4-6 8,-34-5-14,-1 0-1,1 0 0,0 0 1,0-1-1,0 0 0,0 1 1,-1-1-1,1-1 0,0 1 1,-1 0-1,1-1 1,-1 0-1,1 0 0,-1 0 1,4-4-1,-2 3 6,-5 3-11,1 0 0,-1-1 1,1 1-1,-1 0 0,1-1 1,-1 1-1,1-1 0,-1 1 1,0-1-1,1 1 0,-1-1 1,1 1-1,-1-1 0,0 1 1,0-1-1,1 1 0,-1-1 1,0 0-1,5-16 39,0 0-1,-2 0 1,3-18 0,-7 13 197,-28-113 116,25 119-174,-1-1 0,-9-19 0,6 18-105,-23-46 378,29 60-404,-19-33 370,20 36-401,0 0-1,1 0 0,-1 0 0,0 0 0,0-1 0,0 1 1,0 0-1,0 0 0,0 1 0,0-1 0,0 0 0,0 0 0,-1 0 1,1 1-1,0-1 0,0 1 0,-1-1 0,1 1 0,0-1 0,-1 1 1,1 0-1,-1 0 0,1-1 0,0 1 0,-1 0 0,-2 1 0,4 0-6,-1 0 0,1 0 0,-1 0 0,1 0 0,0 0 0,0 0 0,-1 0 0,1 0-1,0 0 1,0 0 0,0 0 0,0 0 0,0 1 0,0-1 0,0 0 0,1 0 0,-1 0-1,1 1 1,-1 0 9,9 36-2238,2 3-9004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20 599 13624,'-18'-6'337,"17"5"-308,1 0 1,0 0 0,0 0-1,0 0 1,-1 0-1,1 0 1,0 0 0,0 0-1,1 0 1,-1 0-1,0 0 1,0 0-1,0 0 1,1 0 0,0-2-1,15-35 585,77-178 1501,-84 196-1699,-2 0 0,11-42 0,-14 44-301,-1 5 95,0-1 0,-1 1 0,-1 0-1,0-1 1,-1 1 0,0-1 0,-1 1 0,-4-17 0,3 13 56,1 13-119,0 2-106,1 0-1,-1-1 0,1 1 1,0 0-1,-1 0 0,1 0 1,0 0-1,0-1 1,1 1-1,-1 0 0,0 0 1,1 0-1,-1 0 0,1 0 1,1-4-1,4 3 133,-1 2-156,1 1 0,0-1-1,-1 1 1,1 1 0,0-1 0,-1 1-1,1 0 1,0 0 0,-1 1-1,1-1 1,-1 1 0,0 1-1,0-1 1,0 1 0,0 0 0,6 4-1,23 24-4,25 39-16,-50-54-14,-7-12 12,0 2 1,1 0 0,-1 0 0,-1 1 0,1-1 0,-1 1 0,0-1 0,0 1 0,-1-1-1,0 1 1,0 0 0,0-1 0,-1 1 0,0-1 0,-3 11 0,-67 162-213,62-162 207,-8 25-94,5 8 1,12-49 101,0 0 1,0 0-1,0 0 1,1 0-1,-1 0 1,0-1-1,0 1 1,1 0-1,-1 0 1,1-1-1,-1 1 1,1 0-1,-1 0 1,1-1 0,-1 1-1,1 0 1,0-1-1,-1 1 1,1-1-1,0 1 1,-1-1-1,1 1 1,0-1-1,0 0 1,1 1-1,13 5 0,-14-6 1,1 1 1,0 0-1,0-1 0,-1 0 1,1 1-1,0-1 1,0 0-1,-1 0 1,1 0-1,0 0 1,0-1-1,0 1 0,-1 0 1,4-2-1,4 0-1,2 1 1,-6 0 1,0 0 0,0 0-1,0 0 1,0 0 0,-1-1 0,6-2-1,75-37-11,-67 29-12,-17 11 23,11-9-8,0 0 0,-1 0 0,0-1 0,-1-1 0,-1 0 0,1 0 0,13-27 0,11-22-306,46-114 0,-78 171 195,-1 3 91,-1-1-1,1 0 1,0 0 0,-1 0 0,1 0-1,-1 1 1,0-1 0,1 0 0,-1 0-1,0 0 1,0 0 0,0 0 0,-1 0-1,1 0 1,0 0 0,-1 0 0,1 1-1,-1-1 1,-1-3 0,2 4 15,-1 1 0,1 0 1,-1-1-1,1 1 0,0 0 0,-1 0 1,1-1-1,-1 1 0,1 0 1,-1 0-1,1 0 0,-1 0 0,1-1 1,-1 1-1,1 0 0,-1 0 1,1 0-1,-1 0 0,1 0 0,-1 0 1,1 0-1,-1 1 0,1-1 1,-1 0-1,1 0 0,-1 0 0,1 0 1,-2 1-1,2-1 7,-1 1-1,0-1 1,1 1 0,-1-1-1,1 1 1,-1-1 0,1 1-1,-1-1 1,1 1 0,-1 0-1,1-1 1,0 1 0,-1 0-1,1-1 1,0 1 0,-1 0-1,1-1 1,0 1 0,0 0-1,0 0 1,0-1 0,0 1-1,0 0 1,0 0 0,0-1-1,0 1 1,0 1 0,7 22-158,-3-15 138,-3-5 4,1 0-1,0 0 1,0 0-1,0 0 1,1 0-1,0-1 1,3 5-1,24 32-243,40 39-1,-64-74 250,-1 0 0,0 0 0,1-1 0,0 0 0,0 0 0,1 0 0,-1-1 0,1 0-1,-1 0 1,1 0 0,0-1 0,8 2 0,-7-7-28,1-7 37,0-1-1,-1 0 0,-1 0 1,0-1-1,0 1 0,-1-2 1,5-14-1,4-12 8,-2-1 3,2-7 0,-8 28 5,-4 12-1,-1-1 0,0 0 0,0 0-1,1-11 1,-14 97 12,5-5-9,3 41-6,9 109-18,-4-170 10,3 177-27,-7-183-18,-18 149-20,20-193 63,-1 0 0,0 1 0,0-1 0,0 0 0,0 1 0,0-1 0,-2 3 0,-6 10-10,0 0 0,-1 0 0,-1-2 0,-22 25 0,32-38 14,0 0 1,0 0-1,0 0 0,-1 0 1,1 0-1,0 0 0,0-1 1,-1 1-1,1 0 0,0-1 1,-1 1-1,1-1 0,-3 1 1,-19 4-17,0-1 0,-1-2 0,-26 1 0,24-6-33,-96-33-11,103 25 60,13 7 5,1-2 0,0 1 1,0 0-1,0-1 0,1 0 0,0 0 1,0 0-1,1-1 0,-1 1 0,-2-9 0,6 14 2,0 0-1,-1 0 1,1 0-1,0-1 1,0 1-1,0 0 0,0 0 1,0 0-1,0 0 1,0-1-1,0 1 1,0 0-1,1 0 0,-1-2 1,9-26 23,25-56 0,-18 61 77,14-7-17,61-48 0,-60 60 135,144-58 96,-133 66-56,236-26 115,-246 34-2432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1103 13000,'10'-18'510,"1"0"0,1 1 0,1 0 0,17-18 1,8-9 453,-22 24-823,-6 9 84,-1-1-1,13-22 0,56-97 454,-66 102-438,25-127 76,-34 121-176,-11-160 46,3 156-98,1 13-43,0-6-6,-1 1-1,-2-1 1,-14-36 0,17 56-7,0 3-14,0-1 1,1 1-1,0-1 1,0 0-1,-1-16 0,4 25-14,0 0 0,0 0 0,0 0 0,0 0 0,-1 0 0,1 0 0,0 0 0,-1 0 0,1 0 0,0 0 0,-1 0 0,1 0 0,-1 0 0,1 0 0,-2 0 0,-5 2 42,-2 12-13,3-6-24,4-4-3,0 1-1,1-1 1,-1 0 0,1 0 0,0 1 0,-1-1 0,1 1 0,1-1 0,-1 1 0,0 5-1,-21 148 70,20-118-22,4 160 21,1-161-28,50 276 114,-46-295-120,-1-10-32,-1-1 0,2 1 0,-1-2 0,1 1-1,0-1 1,10 8 0,-16-14-6,0 0 0,-1-1 0,1 1 0,0-1 0,0 1 1,0-1-1,0 0 0,0 1 0,0-1 0,0 0 0,0 1 0,0-1 0,0 0 0,0 0 0,1 0 0,15 0 8,-1-1-1,1 0 0,-1-2 1,27-6-1,-20-1 26,-9 3-16,0 0-4,0-1-1,0 0 0,-1-1 1,0 0-1,-1-2 0,17-16 1,-4-2 175,0-1 1,26-44 0,-50 74-181,-1 0 0,1-1 0,0 1 1,-1 0-1,1 0 0,-1 0 0,1 0 1,0 1-1,-1-1 0,1 0 1,0 0-1,-1 0 0,1 0 0,0 1 1,-1-1-1,1 0 0,-1 1 0,1-1 1,-1 0-1,1 1 0,-1-1 0,1 1 1,-1-1-1,1 0 0,0 2 0,7 8 24,0 0 1,-1 1-1,0 0 0,6 15 0,21 41 29,-17-36-41,0-1 1,2-1 0,25 30-1,-39-55-21,0 0 0,0 0 1,0 0-1,8 4 0,-10-7-1,-1 0 1,0 0-1,1 0 1,-1 0 0,1-1-1,-1 1 1,1-1-1,3 1 1,-5-1-1,0 0 0,0 0 0,0 0 0,0 0 0,0 0 0,0-1 0,0 1 1,0 0-1,0 0 0,-1-1 0,1 1 0,0-1 0,0 1 0,0-1 0,-1 1 0,1-1 0,0 1 0,-1-1 0,1 0 0,1 0 0,0-3 0,-1 1 0,1 0 0,0-1 0,-1 1 0,0-1 0,2-7 0,6-44 2,-9 41-1,0 0 0,-1 0 0,0 0 0,-1 0 0,-1 1 1,-5-20-1,-1 14 7,-47-70 10,42 74 2,7 9-13,-4-3 0,0 0-1,-1 1 0,0 0 1,0 1-1,-1 0 0,1 1 0,-17-6 1,-88-22 34,113 32-38,0 1-1,0 0 1,0 0-1,-1 1 1,1-1 0,0 1-1,0 0 1,0 0 0,-1 0-1,-4 2 1,-4 0 1,-22 6 2,28-6-2628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14432,'0'0'0,"46"-2"0,70-1 632,18-1 0,18-2-112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3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1039 12640,'7'0'1,"7"1"65,0-1-1,16-1 1,-21-3 369,4-5-287,-2 0 0,1-1 0,9-11 0,6-5 340,82-67 95,20-18-314,-116 98-242,8-11 134,73-125 78,-79 115-38,-10 20-132,3-7-8,-1-1 0,0 1 0,-2-1 0,-1 0 0,-1 0 0,1-38 0,-3-3 181,-3 0 0,-13-82 0,14 141-211,0-1-1,0 1 1,0-1-1,-1 1 0,1 0 1,-1-1-1,0 1 0,-1 0 1,1 0-1,-1 1 0,-4-6 1,5 6-16,2 3-12,0 0 0,0 0 0,0 0 0,0 0 0,0 0 0,-1-1 0,1 1 0,0 0 0,0 0 0,0 0 0,0 0 0,0 0 0,0 0 0,0 0 0,-1-1 0,1 1 0,0 0 0,0 0 0,0 0 0,0 0 0,0 0 0,-1 0 0,1 0 0,0 0 0,0 0 0,0 0 0,0 0 0,-1 0 0,1 0 0,0 0 0,0 0 0,0 0 0,0 0 0,0 0 0,-1 0 0,1 0 0,0 0 0,0 0 0,0 0 0,0 0 0,0 1 0,-1-1 0,1 0 0,0 0 0,0 0-1,0 0 1,-3 2 16,0-1-1,0 1 1,0 0 0,1 0-1,-1 0 1,0 0-1,-3 5 1,-21 36 152,-28 69 0,54-109-158,-1 0 1,1 0-1,0 0 0,0 1 1,1-1-1,-2 6 0,-9 174 113,13-143-58,24 141 29,-20-149-44,-1-15-29,-1 0-12,1-1 1,0 1 0,2-1-1,-1 0 1,2 0 0,12 18-1,-8-17 23,26 30 0,-33-41-22,1-1 1,0 1-1,0-1 1,0 0-1,0-1 1,1 1-1,0-1 0,0-1 1,9 5-1,-14-8-4,-1 1 0,0-1 0,0 0-1,1 0 1,-1 0 0,0 0-1,0 0 1,1 0 0,-1 0 0,0 0-1,1-1 1,-1 1 0,0 0-1,0-1 1,0 1 0,1-1 0,-1 1-1,0-1 1,0 0 0,1 0-1,3-2 16,11-6 67,0 0 0,0-2 0,28-23 0,-20 14-62,23-17 218,-26 21-168,0 1 1,27-14 0,16-7 126,-62 36-193,-1-1-1,1 1 0,0-1 0,0 1 0,0-1 0,-1 1 1,1 0-1,0 0 0,0 0 0,0 0 0,0 1 0,0-1 1,-1 0-1,1 1 0,0-1 0,0 1 0,-1-1 0,1 1 1,0 0-1,-1 0 0,1 0 0,0 0 0,-1 0 1,1 0-1,-1 0 0,0 1 0,1-1 0,-1 1 0,0-1 1,1 2-1,16 22 111,20 38 1,-13-21-97,-21-37-20,-1 1 0,1-1 0,0 0 0,8 8 0,-1-2-2,27 25 1,-32-32-5,0 1 0,1-1 0,0 0 0,11 4 0,-12-6-1,0 0 0,0 0 1,0 0-1,1-1 0,10 1 0,-7-3 0,0 0 0,-1 0 0,1-1 0,-1 0 0,1-1-1,-1 0 1,17-8 0,-21 9-1,-1 0-1,1 0 1,-1 0 0,0-1 0,1 1-1,-1-1 1,-1 0 0,5-4-1,4-4 1,25-23-1,-9-1 2,-11 1 0,-7-1 0,-6-1 2,-3 31-1,-1-1 0,-1 1 0,1 0 0,-1 0 0,0 0 0,0 0 0,0 0 0,-3-5 0,4 9 0,0 1 0,-1 0-1,1-1 1,0 1 0,0 0 0,0-1 0,-1 1 0,1 0-1,0-1 1,-1 1 0,1 0 0,0 0 0,-1-1 0,1 1-1,0 0 1,-1 0 0,1 0 0,0-1 0,-1 1-1,1 0 1,0 0 0,-1 0 0,1 0 0,-1 0 0,1 0-1,0 0 1,-1 0 0,1 0 0,-1 0 0,1 0-1,0 0 1,-1 0 0,1 0 0,-1 0 0,1 0 0,0 1-1,-1-1 1,1 0 0,0 0 0,-1 1 0,0-1 0,0 0 1,1 1 0,-1-1-1,0 1 1,1 0 0,-1-1-1,1 1 1,-1 0 0,1-1 0,-1 1-1,1 0 1,-1-1 0,1 1-1,0 0 1,-1 0 0,1 0-1,0-1 1,0 1 0,0 0-1,-1 0 1,1 1 0,2 5 6,-1 0 0,1-1 1,0 1-1,1 0 0,-1-1 0,1 0 1,1 1-1,-1-1 0,1 0 0,0-1 1,0 1-1,9 8 0,69 67 106,-69-69-106,3 3-1,26 21 21,21 5 5,-61-40-32,1 0 1,-1-1-1,0 1 1,1-1-1,-1 1 1,1-1-1,0 0 1,-1 0-1,1 0 1,-1 0-1,1-1 1,-1 1-1,1-1 0,-1 1 1,0-1-1,1 0 1,-1 0-1,0 0 1,5-3-1,-4 3 1,-2 0-2,0 0 1,1 1 0,-1-1-1,1 0 1,-1 0 0,0 0 0,0 0-1,1 0 1,-1 0 0,0 0-1,0 0 1,0-1 0,0 1-1,-1 0 1,1-1 0,1-2 0,1-1 0,-2 2-1,1 0 1,-1 0-1,1 0 0,-1 0 1,0 0-1,0 0 0,0-6 1,0 4 0,-1-1-1,0 1 1,-1 0 0,1 0 0,-2-8 0,-14-32 2,-12-4 2,-11-3-4,13 21 3,-2 2 0,0 1-1,-42-31 1,37 41-1,32 17-3,0 1 1,1-1 0,-1 1-1,0-1 1,0 1 0,0 0-1,0-1 1,0 1-1,0 0 1,0 0 0,0 0-1,0 0 1,0 0 0,1 0-1,-1 0 1,0 0 0,0 0-1,0 0 1,0 0-1,0 1 1,0-1 0,0 0-1,0 1 1,0-1 0,1 0-1,-1 1 1,0-1 0,-1 2-1,1-1 2,0 0-217,0-1 0,0 1 1,1 0-1,-1 0 0,0 1 0,1-1 1,-1 0-1,0 0 0,1 0 0,-1 0 1,0 3-1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14880,'3'0'4,"5"-1"103,0 2 1,0-1 0,1 1-1,-1 0 1,0 1 0,0-1-1,8 4 1,-7-2-23,-6-2-27,0 0 1,-1 0-1,1 0 1,0 0 0,-1 1-1,0-1 1,1 1-1,-1-1 1,0 1 0,0 0-1,0 0 1,4 4-1,4 7 157,1 0 0,-2 1 0,10 16 0,-13-11 247,-2 13-160,1 57 1,-7-43-43,-11 73 0,3-58-89,7-39-122,-26 211 282,28-168-310,1-52-2384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460 753 13808,'1'-6'449,"0"1"-369,-1 1 1,-1 0-1,1-1 0,0 1 0,-1-1 1,0 1-1,0 0 0,0 0 1,-1-1-1,0 1 0,1 0 1,-1 0-1,-1 0 0,1 1 1,0-1-1,-1 0 0,0 1 1,0 0-1,0 0 0,-7-6 1,2 0 7,5 6-35,1 1 1,-1-1-1,0 1 1,-1-1-1,1 1 0,0 0 1,0 0-1,-7-3 1,-71-33 436,72 34-451,-1 1-1,0 0 0,1 1 0,-1 0 0,-1 0 0,1 1 0,-20 0 0,17 1-13,-7 2 81,1 4-69,0 1 0,0 1-1,-18 11 1,22-6 58,1 3-51,1 0 1,-13 22-1,26-38-39,-1 1-1,1 0 1,-1 0-1,1 0 1,0-1 0,-1 1-1,1 0 1,0 0-1,0 0 1,0 0 0,-1 0-1,1 0 1,0 0-1,0 0 1,0 1-1,0-1 3,0 5 2,0-1-1,1 1 1,-1 0-1,1-1 1,0 0-1,0 1 1,1-1-1,-1 0 1,1 1-1,0-1 1,1 0-1,-1 0 1,1-1-1,0 1 1,0 0-1,1-1 1,4 5-1,81 80 74,-68-73-36,-1-4-23,0 0 0,33 12-1,-52-24-18,0 1 0,0-1-1,0 0 1,0 1-1,0-1 1,0 0 0,0 0-1,0 0 1,0 0 0,0 0-1,0 0 1,0 0-1,0 0 1,0 0 0,0-1-1,1 1 1,13-5 15,0-1 0,0 0 0,0-1 0,18-12-1,-14 3 64,3-11-23,32-51 0,-44 52 21,23-127 31,-30 117-36,-18-160 34,8 156-36,-28-165 81,16 73 55,16 123-155,4 25-15,-1-6-33,9 29 20,24 69 1,32 74 14,-46-132-29,-10-26-3,6 15 7,1 0 0,34 58-1,-40-81 3,2 6 2,1-1 0,1 0 0,27 30 0,30 19 46,-64-64-2452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79 314 10848,'5'10'127,"-1"1"1,0-1 0,0 1-1,-1-1 1,0 1-1,-1 0 1,-1 0 0,0 0-1,0 0 1,-1 20 0,0-27-100,0 0 1,1 1 0,-1-1 0,1 0-1,0 0 1,1 0 0,-1 0 0,1 0-1,0 0 1,0 0 0,0 0 0,0-1-1,0 1 1,1-1 0,0 0 0,5 5-1,-5-4-2,2 1 6,0 0-1,0 0 0,0-1 1,0 0-1,0 0 1,1 0-1,11 5 0,-7-4-8,-8-4-10,0 0 0,0 0 0,0 0 1,0-1-1,0 1 0,0-1 0,0 1 1,0-1-1,0 0 0,1 0 0,-1 0 1,0 0-1,0 0 0,0 0 1,1 0-1,-1-1 0,3 0 0,-4 0 0,0 1-1,1-1 1,-1 0-1,0 0 1,0 1-1,0-1 1,1 0-1,-1 0 1,0 0-1,0 0 1,0 0-1,-1 0 1,1-1-1,0 1 1,0 0-1,-1 0 1,1-1-1,0 1 1,-1 0-1,1-1 1,-1 1-1,0 0 1,0-1-1,1 1 1,-1-1-1,0 1 1,0-1-1,0-1 1,-8-95 347,-6 8-120,8 77-33,1 8-175,-1 0 0,0 0 0,1 1 1,-2 0-1,1 0 0,0 0 1,-1 1-1,-10-4 0,16 6-18,0 1 1,0 0-1,0-1 0,0 1 0,-1 0 1,1 0-1,0 0 0,0-1 0,0 1 0,0 0 1,0 1-1,0-1 0,-1 0 0,0 0 1,-9 3 26,-1 1 1,1 0 0,0 0-1,1 1 1,-1 0 0,-13 9 0,22-13-27,1 0 0,0 0 0,-1 0 0,1 1 0,0-1 0,0 0 0,0 0 0,0 1 0,0-1 0,0 0 0,-1 3 0,-10 18 64,1 2 0,-13 40 0,21-40 29,4 0-59,1 0 1,8 32-1,-1-38 18,-2-9-41,-1 0-15,1 0 0,0 0 1,0-1-1,1 0 0,0-1 1,1 1-1,0-1 0,14 8 1,84 38 40,-85-47-31,5-3-5,52-1 0,-57-7-9,80-36 3,-83 30 5,-4-2-5,0-1-1,24-29 1,-31 26 25,32-121 101,-29 100-88,-10 34 0,0 7 4,0 7-32,0 1 1,-1 0-1,0 0 0,-1 0 1,0 0-1,-4 19 1,-2 31 24,6-47-39,1-8-1,0 0 0,0 0 1,1-1-1,-1 1 0,2 0 0,-1-1 1,2 7-1,1 2 9,1-1 0,0 0 0,0-1 0,2 1 0,-1-1 0,1 0 0,14 17 0,3-9-6,-23-19-7,1 0 0,-1 0 0,0 0-1,1 0 1,-1 0 0,1 0 0,0-1 0,-1 1 0,1 0 0,-1-1 0,1 0 0,0 1 0,-1-1 0,1 0 0,0 0 0,0 0-1,-1 0 1,3 0 0,2 0 2,0-1-2,0 1-1,-1-1 1,1 0 0,9-2 0,30-15 4,6-15-4,-48 31-1,173-115 15,-157 106-13,-11 6 4,1 1 0,1-1 0,15-4-1,42-12 26,-64 21-26,0 0-1,1 0 1,-1 0-1,0 0 1,0 1-1,0-1 1,0 1-1,0 0 1,0 0-1,0 0 1,0 1-1,0-1 1,-1 1 0,1-1-1,0 1 1,-1 0-1,3 2 1,-2-1 0,59 45 74,-46-34-56,25 18 0,-26-22-19,-10-6 1,1 0-1,0-1 0,0 0 0,0 0 0,13 5 0,105 32 30,-114-37-18,1 0 0,-1-1 1,1 0-1,17 1 0,-5-2-4,39 3 9,-40-6 39,-10-1-45,0-1-1,0-1 1,-1 0-1,0-1 1,12-7-1,-22 12-8,0 0 1,0 0-1,0 0 0,0 0 0,0 0 0,0 0 1,0 0-1,0 0 0,0 0 0,-1-1 1,2 0-1,10-24 33,-1 1 0,11-38 0,-17 32 74,2-162 46,-9 150-44,1 18-63,-1-10-3,-1 1 0,-1 0 0,-12-46 0,-19-24 73,26 90-62,5 11-53,0 0 0,0 0-1,-1 0 1,1 0 0,-1 1-1,0 0 1,0 0 0,0 0-1,0 0 1,0 1 0,-7-1-1,-3 4 36,3 3-31,1 1 1,-1 1 0,1 0 0,-16 13-1,15-6 9,-13 33 0,20-36-18,1 1-1,0 0 0,-3 23 1,5-20-1,0 1 0,1 0 1,3 27-1,2-11 0,12 47-1,0-25-1,38 85 0,-39-110-13,23 33-4,76 95-1,-111-154 16,0-1 0,-1 0 0,1 1-1,0-1 1,0 0 0,0 0 0,1-1 0,-1 1 0,0-1-1,0 0 1,1 1 0,-1-1 0,1-1 0,-1 1 0,1-1 0,0 1-1,-1-1 1,1 0 0,3 0 0,-2 0-3,-3-1-67,0 1 1,0 0-1,0 0 1,0-1-1,0 1 1,0-1-1,0 1 0,0-1 1,0 0-1,0 0 1,0 0-1,-1 0 1,1 0-1,0-1 1,-1 1-1,1 0 1,0-1-1,-1 1 1,0-1-1,1 1 0,-1-1 1,0 0-1,0 0 1,0 0-1,1-1 1,-1 1-397,10-16-10757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1264 5024,'40'-96'1104,"-38"92"-960,-1 0 1,1 0-1,-1 0 1,0 0-1,0 0 1,0 0-1,-1-1 0,1 1 1,-1 0-1,0 0 1,-1-1-1,1 1 1,-1 0-1,-1-6 1,1 5 9,0-3 156,-2-1 1,1 1-1,-1 0 0,0 0 1,-1 0-1,-5-10 0,3 8-147,6 10-128,-1-1 0,1 0 0,0 1 0,-1-1 0,1 0 0,-1 1 0,1-1 0,-1 0 0,1 1 0,-1-1 1,0 1-1,1-1 0,-1 1 0,0-1 0,0 0 0,-19-9 213,0 0 0,-34-11 0,26 15 79,-138-9 115,133 16-188,16 0-139,3 0-48,0 1-1,0 0 1,0 0-1,0 1 1,0 1 0,1 1-1,-25 11 1,-57 40 330,87-51-344,0 0 1,1 1-1,-1 0 0,1 0 1,1 1-1,-1-1 0,1 2 1,0-1-1,1 1 0,0-1 1,-8 16-1,13-22-36,-1 0 1,0 0-1,1 0 1,-1 0 0,1 0-1,0 0 1,-1 0-1,1 0 1,0 1-1,0-1 1,0 0-1,0 2 1,0 5 22,0 1 0,1-1 0,0 0 0,1 0 0,0 0 0,0 0 0,6 12 0,-8-19-29,0 0 1,0-1-1,1 1 1,-1 0-1,1 0 1,-1-1-1,1 1 1,-1-1-1,1 1 1,-1 0-1,1-1 1,0 1-1,-1-1 1,1 1-1,0-1 1,-1 1-1,2-1 1,6 4 19,-1-1 1,1 0 0,0-1-1,-1 0 1,1 0 0,0-1-1,0 0 1,15 0 0,-3-6 155,10-8-64,53-33 0,97-83 162,-174 126-248,0-1-1,-1 0 0,0-1 1,6-6-1,13-13 56,26-35 1,13-43-24,-58 95-29,-1-1 0,0 0 0,4-14 0,61-215 180,-61 189-78,17-200 59,-21 202-68,7-110 55,-10 152-168,-1 0 0,1 0-1,-1 1 1,0-1-1,0 0 1,-1 0 0,1 0-1,-1 1 1,0-1 0,0 0-1,0 0 1,0 1-1,-1-1 1,1 1 0,-1-1-1,-4-4 1,6 8-18,0 0 0,0-1 0,0 1 0,0 0 0,0 0 0,0 0 0,0 0 1,0 0-1,0 0 0,0-1 0,0 1 0,0 0 0,0 0 0,0 0 0,0 0 0,-1 0 0,1 0 1,0 0-1,0 0 0,0 0 0,0 0 0,0-1 0,0 1 0,0 0 0,0 0 0,-1 0 0,1 0 1,0 0-1,0 0 0,0 0 0,0 0 0,0 0 0,0 0 0,-1 0 0,1 0 0,0 0 0,0 0 0,0 0 1,0 0-1,0 0 0,0 0 0,-1 0 0,1 0 0,0 0 0,0 0 0,0 0 0,0 0 0,0 1 1,0-1-1,0 0 0,-1 0 0,1 0 0,0 0 0,0 0 0,0 0 0,0 0 0,0 0 0,0 0 1,0 1-1,0-1 0,-4 3 11,1 1 1,0-1-1,0 1 1,0 0-1,0-1 1,1 1-1,0 1 0,0-1 1,0 0-1,0 1 1,-2 6-1,1-2 6,-45 147 220,39-120-220,-1 5 61,-21 187 28,30-182-46,23 175 23,-13-181-50,-3-17-19,5 14 5,1-1 1,30 64-1,-8-35 11,-23-47-28,23 30 0,-28-40-4,1-1 1,0-1-1,0 1 1,0-1-1,1-1 1,0 1-1,0-1 1,0-1 0,18 8-1,-25-12 0,0 1-1,0-1 1,1 1-1,-1-1 1,0 0-1,0 0 1,0 1 0,1-1-1,-1 0 1,0 0-1,0 0 1,0 0-1,1-1 1,1 1-1,24-6-11,1-1 0,34-15 0,-35 9-126,103-67-90,-106 61-104,75-81-146,-83 79 58,39-89-138,-49 89 286,-4 4 183,-1 0 1,0 0 0,-3-25-1,2 41 80,0 0-1,0 0 0,0 0 0,0 0 0,-1 1 0,1-1 0,0 0 0,0 0 0,-1 0 0,1 0 0,-1 1 1,1-1-1,-1 0 0,1 0 0,-2 0 0,-3-5-16,-1 0 1,0 1-1,0 0 1,-1 0-1,1 1 1,-1 0-1,-10-5 1,15 8 18,1 1 0,0-1 0,0 1 0,0 0-1,-1-1 1,1 1 0,0 0 0,-1 0 0,1 0 0,0 0 0,-1 0 0,-1 0 0,-32 4-50,-47 12-1,79-15 53,0-1-1,0 1 0,0 0 1,0 1-1,0-1 0,1 0 1,-4 3-1,-114 81-45,101-65 46,-17 29 4,33-43 1,0 0 0,0 0 0,0 0 0,1 0 0,0 0 1,0 1-1,0 6 0,1-7 1,2 0-1,-1 0 1,0 0 0,1 0-1,0 0 1,1-1 0,-1 1-1,1 0 1,0-1 0,1 1-1,-1-1 1,1 0 0,6 9-1,-8-13 1,-1 0 1,1 1-1,0-1 0,0 0 0,0 0 1,0 0-1,0 0 0,0 0 0,0-1 0,0 1 1,2 1-1,23 13 15,51 21 0,-70-33-5,1 0 1,-1-1 0,1 0-1,0 0 1,0-1 0,9 2-1,4-2 1,-2 3-3,-13-3 3,1 0-1,-1 0 1,1-1-1,0 0 1,-1 0-1,10-1 1,61-12 104,-64 7 65,2-5-78,-1-1 0,0-1 0,0 0 0,-2-1 0,0 0 0,17-25 0,-20 25-62,-5 9 11,-1-1-1,0 0 1,0 0 0,0-1-1,3-8 1,-2 4 82,1-3 33,-1 0 0,0 0 0,4-27 0,-8 41-162,0 0 0,0 0 0,0-1 0,0 1 0,0 0 0,0 0 0,0 0 0,0 0 0,0 0 0,0 0 0,0 0 0,0 0-1,0-1 1,0 1 0,0 0 0,0 0 0,0 0 0,0 0 0,0 0 0,0 0 0,0 0 0,1 0 0,-1 0 0,0 0 0,0-1 0,0 1-1,0 0 1,0 0 0,0 0 0,0 0 0,0 0 0,1 0 0,-1 0 0,0 0 0,0 0 0,0 0 0,0 0 0,0 0 0,0 0-1,0 0 1,0 0 0,1 0 0,-1 0 0,0 0 0,0 0 0,0 0 0,0 0 0,0 0 0,0 0 0,0 0 0,1 0 0,-1 1 0,0-1-1,0 0 1,0 0 0,0 0 0,0 0 0,0 0 0,0 0 0,0 0 0,0 0 0,6 7 45,10 24 126,30 29-20,-33-49-94,8 0-31,0 0 1,2-1 0,-1-1 0,38 9-1,-44-14-25,-8-2-1,0-1 0,0 0 0,16 1 0,22-2 13,-33-1-16,1-1 0,19-5 0,-21 4-1,-1-1 0,0 0 1,17-10-1,-18 9-1,-1-1 1,0-1-1,0 0 0,14-13 0,-16 11 0,0 1 0,0-1 0,-1 0 0,0 0 0,8-17 0,-8 12 0,-1-1 0,0-1 0,6-28 0,-8 11 0,-1 0 0,-1-1-1,-5-41 1,-1 44-5,-43-130 1,10 51-16,9 15-22,4 14-10,25 80 48,0 0 0,0 1 0,0-1 0,0 1 0,0-1 0,0 1 0,-1-1 0,1 1 0,0-1 0,0 0 0,-1 1 0,1-1 0,0 1 0,-1-1 0,1 1 0,0 0 0,-1-1 0,1 1 0,-1-1 0,1 1 0,-1 0 0,1-1 0,-1 1 0,1 0 0,-1 0 0,1-1 0,-1 1 0,0 0 0,0 0-1,1 1-1,-1-1 1,0 1 0,1-1 0,-1 1-1,1 0 1,-1-1 0,1 1 0,-1 0-1,1-1 1,0 1 0,-1 0 0,1 0-1,0-1 1,0 1 0,0 0 0,-1 0 0,1 0-1,0-1 1,0 2 0,-5 81-101,5-60 73,1-1 0,1 1-1,1 0 1,9 30 0,-8-34 18,47 218-172,15 62 81,-61-275 102,-2-10-2,-1 0 0,1 20 0,3 49-12,-6-76-2205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11296,'12'-6'65,"0"0"1,1 1-1,-1 0 1,1 1-1,0 1 1,0 0-1,19-2 1,-17 3-25,-2-1 111,0 1-1,0 1 1,23 0 0,-6 0-59,81-2 218,173-16 38,-161 11-314,-36 0-10,-71 6-18,0-1-1,0 0 1,0-1 0,18-8-1,-31 11-2,-1 0 0,1-1 0,-1 0 0,1 1-1,-1-1 1,0 0 0,0 0 0,0 0 0,3-4 0,-1 2 3,-4 3-5,0 1 0,0 0 0,0-1 0,0 1 0,0 0 0,0-1 1,0 1-1,0 0 0,0-1 0,0 1 0,0-1 0,0 1 0,0 0 1,0-1-1,0 1 0,-1 0 0,1-1 0,0 1 0,0 0 0,0 0 1,0-1-1,-1 1 0,1 0 0,0-1 0,0 1 0,-1 0 0,1 0 1,0-1-1,0 1 0,-1 0 0,1 0 0,-1-1 0,-10-6 14,-20-9 8,12 12 50,-17 3-19,-68 8 0,100-7-39,0 1 1,0-1-1,0 1 0,0 1 0,0-1 0,-5 2 1,-14 6 39,-33 19 1,35-14-31,-30 24 0,51-38-26,-3 2 25,0 1-1,-1 0 1,1 0 0,0 0-1,-4 7 1,-4 3 44,-1 1-23,1 0 0,1 1 0,0 0 0,1 1 0,1 0 0,-13 33 0,-12 58 194,31-90-80,4-4-104,0 0 0,1 0 0,8 24 0,-10-36-46,-1 0 1,0 0 0,1 0-1,-1-1 1,1 1 0,-1 0-1,1 0 1,-1 0 0,1-1-1,0 1 1,-1 0 0,1-1-1,0 1 1,1 0 0,8 6 33,1-1 0,-1 0 0,1-1 0,22 8 0,-13-11 97,107-20 59,-114 15-144,-1 0 1,-1 0-1,21-9 1,-12 4-23,28-12 30,-32 9 123,5-12-54,30-42 0,-44 55-39,-1 1 1,0-1-1,8-20 0,-5 11-38,3-8 208,9-29 0,-20 50-291,3-5 294,-4 11-256,0 0 1,1 1-1,-1-1 1,0 0 0,1 0-1,-1 0 1,0 1 0,0-1-1,1 0 1,-1 1-1,0-1 1,0 0 0,1 0-1,-1 1 1,0-1 0,0 0-1,0 1 1,0-1-1,1 0 1,-1 1 0,0-1-1,0 0 1,0 1 0,0-1-1,0 1 1,0-1-1,0 0 1,0 1 0,0-1-1,0 0 1,0 1-1,0 0 1,8 45 337,15 67-14,-21-100-2483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0 869 13000,'24'74'520,"10"10"138,-31-79-520,0 0 0,0 1 1,0-1-1,1 0 0,-1 0 0,1-1 0,0 1 0,1-1 0,-1 0 0,6 4 0,-3-2-1,1-1 478,3 3 66,-10-8-673,-1 0-1,0 0 0,0 0 1,0 0-1,0 0 1,0 0-1,0 0 1,0 0-1,0 1 0,0-1 1,0 0-1,1 0 1,-1 0-1,0 0 1,0 0-1,0 0 1,0 0-1,0 0 0,0 0 1,0 0-1,0 0 1,1 0-1,-1 0 1,0 0-1,0 0 0,0 0 1,0 0-1,0 0 1,0 0-1,0 0 1,1 0-1,-1 0 1,0 0-1,0 0 0,0 0 1,0 0-1,0 0 1,0-1-1,0 1 1,0 0-1,1 0 0,-1 0 1,0 0-1,0 0 1,0 0-1,0 0 1,0 0-1,0 0 0,0 0 1,0-1-1,0 1 1,0 0-1,0 0 1,0 0-1,0 0 1,0 0-1,0 0 0,0-1 1,33-67 592,47-64-351,-55 98-116,140-156 54,-126 148-54,160-179 58,-160 177-38,155-160 62,-159 169-60,86-86 61,-113 113-2527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28 159 8880,'0'0'3818,"-4"1"-3043,-11 3-70,15-4-678,-1 1 0,0-1 0,1 1 0,-1-1-1,1 1 1,-1 0 0,1-1 0,-1 1 0,1-1-1,-1 1 1,1 0 0,-1-1 0,1 1 0,0 0 0,-1 0-1,1-1 1,0 1 0,0 0 0,-1 0 0,1-1-1,0 1 1,0 0 0,0 0 0,0 0 0,0-1 0,1 2-1,-2 0 45,2 15 15,0 0 1,0-1-1,2 1 1,0-1-1,1 0 1,7 21-1,-4-14-58,2 7 127,64 126 61,-67-146-172,12 19 26,-3-1 0,0 2 0,-2 0 0,-1 1 0,10 37 0,35 99 504,-52-155-456,1 1-1,0-2 0,15 23 1,-21-34-109,0 1 1,0-1 0,1 0-1,-1 0 1,0 1 0,0-1-1,0 0 1,0 0 0,0 0-1,1 0 1,-1 1 0,0-1-1,0 0 1,0 0 0,1 0-1,-1 0 1,0 1 0,0-1-1,0 0 1,1 0 0,-1 0-1,0 0 1,0 0 0,1 0-1,-1 0 1,0 0 0,0 0-1,1 0 1,-1 0 0,0 0-1,0 0 1,1 0 0,-1 0-1,0 0 1,0 0 0,1 0-1,-1 0 1,0 0 0,1-1-1,4-1 37,0 0-1,0-1 0,0 0 0,0 0 0,-1-1 0,1 1 0,-1-1 0,0 0 0,0 0 0,4-7 0,-4 7-7,81-100 709,-54 66-681,93-124 489,-111 144-518,8-15 138,70-157 71,-74 148-84,64-144 47,-63 155-156,17-15-19,41-40-1,-64 74-2534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8880,'421'-113'4192,"-180"45"-3520,-168 42-503,-16 4-8,-53 20 42,-8 1-104,-5-1-81,1 1 1,-1 0 0,1 0 0,-1 0 0,0 1-1,0 1 1,1-1 0,-12 3 0,-29 5 64,-89 25 1,119-28-78,14-3-3,0-1 0,-1 1 0,1 0 0,0 0 0,1 0 0,-1 1 0,0 0 0,-4 3 0,-4 4 6,1 0-1,0 1 1,-17 20 0,28-30-8,0 1 1,0-1 0,0 0 0,0 1 0,0-1-1,1 0 1,-1 1 0,1-1 0,-1 1 0,0 2 0,-4 24 6,1 0 1,-1 43 0,9-41 5,-2-18-10,4 22 3,2 0 0,2 0 0,16 39 0,7 6 6,41 99 34,-71-171-42,0 1 1,-1-1 0,0 1 0,-1 0 0,1 0-1,-1 0 1,-1 0 0,0 15 0,0-19-1,-1-2 2,1 0 0,-1 0 0,0 0 0,1 0 0,-1 0 0,0 0 0,0 0 0,0 0 0,-1-1 0,1 1 1,0 0-1,-1-1 0,1 1 0,-1-1 0,1 1 0,-1-1 0,1 0 0,-1 0 0,0 1 0,0-1 0,-3 1 0,3-1 6,-8 1 95,6-1-84,-6-1 9,0 1-1,0-1 1,0-1 0,0 0 0,0 0-1,1-1 1,-1 0 0,-12-5 0,9 4 40,1 0-29,1-1-1,-1 0 0,1-1 1,0 0-1,0 0 0,-12-9 1,17 10-35,-27-22 282,31 24-269,0 0-1,0 0 1,0 0 0,0 0 0,1 0 0,0 0 0,-1 0 0,1-1 0,0 1-1,0-1 1,0 1 0,0-1 0,0 1 0,0-4 0,1 4-10,0 1 1,0 0-1,1 0 1,-1 0-1,0 0 1,1-1-1,-1 1 0,0 0 1,1 0-1,0 0 1,-1 0-1,1 0 1,0 0-1,-1 0 1,1 0-1,0 0 1,0 1-1,0-1 0,0 0 1,-1 0-1,3 0 1,0-1 13,3-4 0,-4 4-12,1 0-1,-1 0 1,1 0 0,0 1-1,-1-1 1,1 1 0,0-1 0,0 1-1,0 0 1,0 0 0,6 0-1,111-25 171,118-4 216,-50 2-254,-150 22-58,-9 1-46,20-4 0,71-21 0,-15-11-35,-91 30-54,-9 6-2,-1 1 18,0-1 0,-1 1-1,1 0 1,-1-1 0,0 0 0,-1 0-1,1 0 1,-1 0 0,0 0 0,0-1-1,0 1 1,-1 0 0,2-10 0,0-31-522,-2 1 1,-5-55 0,3 84 457,1 12 23,-1 0 0,1-1 0,-1 1 0,0 0 0,0 0 0,0 0 0,-1 0 0,-3-6 0,-30-72-1345,35 80 1337,-1 2 75,0 1 0,0-1 0,0 0 0,0 0 0,0 1 0,0-1 0,0 0 0,0 1 0,0-1 0,1 1 0,-1-1 0,0 1 0,0-1 0,0 1 0,1 0 0,-1-1 0,0 1 0,1 0 0,-1-1 0,1 1 0,-1 0 0,1 0 0,-2 2 0,-5 20 22,5-18-25,-1 7 11,1-1 1,0 1 0,1 0-1,0 0 1,1 0-1,0 0 1,3 18 0,-2-14 8,11 198 475,-12-206-471,14 209 899,-12-195-866,0-11 49,-1-1 1,1 0 0,6 17 0,-5-14 61,-1-2-72,1 0 0,1 0 0,0 0 1,0-1-1,10 17 0,-13-25-183,0 0 14,0 0 0,0 0 0,0 0 0,0-1 0,0 1 0,1 0 0,-1 0 0,1-1 0,0 1 0,-1-1 0,1 1 0,0-1 0,0 0 0,0 1 0,0-1 0,3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13624,'0'0'0,"64"-4"504,5 2 0,23 0 192,30-2 0,34-3-440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 11568,'0'0'488,"4"1"193,12 1 71,-16-2-711,1 0 1,0 1-1,0-1 0,0 1 1,-1-1-1,1 1 0,0 0 1,0-1-1,-1 1 0,1 0 1,-1-1-1,1 1 1,-1 0-1,1 0 0,-1 0 1,1-1-1,-1 1 0,0 0 1,1 0-1,-1 0 0,0 0 1,0 0-1,0 0 0,1 1 1,-1 0 55,5 53 660,-4-34-660,4 48 302,8 11 184,25 88 0,-18-90 340</inkml:trace>
  <inkml:trace contextRef="#ctx0" brushRef="#br0" timeOffset="1">18 43 13624,'0'0'0,"7"-22"600,-3 7 0,-1 10 984,12 5-1153,1 15 9,4 21-328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8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4 13360,'0'0'313,"-11"0"-48,-55-4 517,12 5 40,-73 12-1,111-11-760,12-1-38,-1-1 0,1 1 0,0 0 1,-1 0-1,1 1 0,0-1 0,0 1 1,-7 4-1,5-3 7,0 1 0,1 0 0,-1 0-1,1 0 1,-1 1 0,-4 5 0,9-9-27,1-1 1,0 0-1,0 0 0,0 0 0,-1 1 0,1-1 1,0 0-1,0 1 0,0-1 0,0 0 1,0 0-1,0 1 0,-1-1 0,1 0 0,0 1 1,0-1-1,0 0 0,0 0 0,0 1 1,0-1-1,0 0 0,0 1 0,0-1 0,0 0 1,1 1-1,-1-1 0,0 0 0,0 1 0,1 4 12,1 0-1,0 1 1,0-1-1,0 0 0,1 0 1,-1-1-1,1 1 1,0 0-1,1-1 0,-1 0 1,1 0-1,0 0 0,6 5 1,84 70 89,-56-50-49,77 41 0,-78-49-29,89 55 20,-109-62-4,-13-10-36,-1 1 0,1-1 0,-1 1 0,1 0-1,-2 0 1,1 0 0,0 0 0,-1 0 0,0 1 0,2 8 0,-4-14-4,0 1 0,0-1-1,0 1 1,0-1 0,0 1 0,0-1 0,0 0-1,0 1 1,0-1 0,0 1 0,0-1-1,0 1 1,0-1 0,0 0 0,0 1 0,-1-1-1,1 0 1,0 1 0,0-1 0,0 1-1,-1-1 1,1 0 0,0 1 0,-1-1 0,1 0-1,0 0 1,-1 1 0,1-1 0,-1 1-1,-10 8 15,-1 0-1,0-1 1,-1-1-1,-25 12 1,13-10 50,-203 44 146,178-46-189,41-6-2152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85 10488,'0'0'1050,"-7"-4"68,-13-7-416,6 3-316,1 0 1,-1 1-1,-1 1 0,-21-7 0,-10 7-197,26 7 126,-89 24 98,87-15-259,-4 9-85,1 1 1,-25 25 0,34-24 56,0 7-42,-22 54-1,38-80-76,-1-1-1,0 1 1,1 0 0,0-1-1,-1 1 1,1-1 0,0 1-1,0-1 1,0 1 0,0 2-1,1 3 4,0-1-1,0 1 0,1-1 0,-1 0 0,2 0 0,-1 1 0,0-2 0,1 1 0,1 0 0,6 9 0,-10-14-4,1 0-1,0 0 0,0 0 0,0 0 0,-1-1 0,1 1 0,0 0 0,0 0 0,0-1 0,0 1 0,0-1 1,0 1-1,0-1 0,2 1 0,106 31 85,-84-29-34,4-3-16,47-7 0,-70 6-32,-1 0-1,0-1 0,0 0 0,1 0 0,-1 0 1,0-1-1,-1 0 0,1 0 0,0 0 1,-1 0-1,0-1 0,0 1 0,6-7 0,-6 6-2,5-9 9,4-20 3,-2 0-1,14-67 0,-12 27-3,-4 13 5,-9 56-4,2 4-11,0 1 0,-1-1 0,1 0 0,0 0 0,-1 1 0,1-1 0,-1 1 0,1-1 0,-1 1 0,3 1 0,-4-2-1,1 0 0,-1 1 1,1-1-1,-1 0 0,1 0 0,-1 0 1,0 1-1,1-1 0,-1 0 1,1 1-1,-1-1 0,0 0 0,1 1 1,-1-1-1,0 0 0,1 1 0,-1-1 1,0 1-1,0-1 0,0 0 1,1 2-1,11 21 16,0 0 0,9 30-1,18 49 109,8 23-70,1 55-8,-42-144-12,-2-14-18,5 25 19,2 72-1,-11-92-9,-3 41 1,2-67-23,1 1-1,0 0 0,-1 0 1,1-1-1,-1 1 1,0 0-1,1-1 1,-1 1-1,0-1 0,0 1 1,0-1-1,0 1 1,0-1-1,-1 0 1,1 1-1,0-1 1,-1 0-1,1 0 0,0 0 1,-1 0-1,0 0 1,1 0-1,-1-1 1,-2 2-1,3-2-1,1 0-1,0 1 0,-1-1 0,1 0 0,0 0 0,0 0 0,0 0-1,0 0 1,-1 0 0,1 0 0,0 0 0,0 0 0,0 0 0,-1 0 0,1 0 0,0 0 0,0 0-1,0 0 1,0 0 0,-1 0 0,1 0 0,0 0 0,0 0 0,0 0 0,0 0 0,-1 0 0,1-1-1,0 1 1,0 0 0,0 0 0,0 0 0,0 0 0,-1 0 0,1 0 0,0-1 0,0 1 0,0 0-1,-4-5 6,0 1 0,0-1 0,1 0 0,-1 0 0,1 0-1,0-1 1,-2-6 0,0-6 29,-7-108 17,13 96-24,36-124 22,-24 123 10,89-141 28,-78 136-6,91-132 36,-95 141-36,7-2-23,40-35 0,-50 55 21,-10 7-68,0 0 0,0 1 0,0 0 0,0 0 0,0 1 0,0 0 0,0 0 0,9 2 0,-16-2-9,1 0-1,-1 0 1,1 0-1,-1 0 1,1 1-1,-1-1 1,1 0-1,-1 0 0,1 0 1,-1 1-1,1-1 1,-1 0-1,1 1 1,-1-1-1,0 0 1,1 1-1,-1-1 1,0 0-1,1 1 0,-1-1 1,0 1-1,1-1 1,-1 1-1,0 0 1,6 9 10,-1 2 1,-1-1-1,0 0 1,0 1 0,2 14-1,-4-17-9,-1 0 0,0 0 0,0 1 0,-1-1-1,-1 15 1,0 1 0,-5 66-2,-15 146-31,19-215 26,1-14-13,0-1 0,1 1 0,0 0 0,2 15 0,1 0-36,9 32 0,-6-46-66,-3-7 104,0 0 0,1 0 1,-1 0-1,1 0 0,0-1 0,-1 0 1,1 0-1,0 0 0,0 0 0,0 0 1,-1-1-1,1 0 0,0 0 0,0 0 1,0 0-1,0-1 0,0 1 0,0-1 1,-1 0-1,1 0 0,0 0 0,-1-1 1,1 1-1,-1-1 0,6-3 0,32-21-19,-25 13-34,44-59-22,-51 56 44,17-81-6,-25 75 46,-10-39 3,4 40 2,-1 1 0,-10-23 0,4 19 1,-1 0 0,-1 1-1,-1 1 1,-21-26-1,14 28 15,14 13-8,-4-3-1,0 0 0,-1 1 0,1 1 0,-2 0 0,1 1 1,-1 1-1,-22-8 0,-34-6 39,69 20-43,1 0 1,-1 0-1,0 0 0,1-1 0,-1 1 0,0 0 1,1 0-1,-1 0 0,1 0 0,-1 0 1,0 1-1,1-1 0,-1 0 0,0 0 0,1 0 1,-1 0-1,1 1 0,-1-1 0,0 0 0,1 1 1,-1-1-1,1 0 0,-1 1 0,1-1 1,-1 1-1,1-1 0,-1 1 0,1-1 0,-1 1 1,0 0 3,1 0-5,0-1-1,-1 1 0,1-1 1,0 1-1,-1-1 0,1 1 1,0-1-1,-1 1 0,1-1 1,0 1-1,0-1 0,0 1 0,0 0 1,0-1-1,-1 1 0,1-1 1,0 1-1,0 0 0,0-1 1,1 1-1,-1-1 0,0 1 1,0-1-1,0 1 0,1 0 0,2 4 0,0-1 0,0 0 0,1 0 0,0 0 0,-1-1 0,1 1 0,1-1-1,-1 0 1,0 0 0,10 4 0,-9-4-3,15 6-17,136 36-2227,-63-24-8873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258 476 11480,'47'0'410,"-51"14"177,-3 13-176,0 1 0,2-1 0,1 1 0,0 51 0,3-59-357,0-11 26,1 0 0,0-1-1,0 1 1,3 9 0,2 16 258,1-1-1,17 52 1,-18-71-292,-4-10-10,1 0 1,-1 0-1,1-1 1,0 1-1,0 0 1,0-1-1,4 6 1,27 31 286,-30-37-2177</inkml:trace>
  <inkml:trace contextRef="#ctx0" brushRef="#br0" timeOffset="1">0 0 12912,'0'0'0,"35"10"544,5 11 0,10 19 112,15 5 0,10 9-392,2 4 0,3-2-264,-1 1-11400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11928,'85'-7'358,"-68"5"-326,37 2 379,190 16 532,-121 1-894,147 17-1678,-131-19-6551</inkml:trace>
  <inkml:trace contextRef="#ctx0" brushRef="#br0" timeOffset="1">1667 0 8792,'0'0'0,"-21"11"48,3 8 8,5 14 16,11 9 8,10 3-80,2 2-6312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0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10584,'7'18'19,"-1"-1"1,0 1-1,-1 0 0,-1 1 1,-1-1-1,2 22 1,-1 20 429,-3-29 130,11 50 0,-9-64-346,1 0 0,1-1 0,1 1 0,11 24 0,-17-40-194,1 0 0,0 0 0,0 0 0,-1 0 0,1 0 1,0 0-1,0 0 0,0 0 0,0 0 0,0-1 0,0 1 0,1 0 1,-1 0-1,0-1 0,0 1 0,0-1 0,1 1 0,-1-1 1,0 0-1,0 0 0,1 1 0,-1-1 0,0 0 0,1 0 0,-1 0 1,0 0-1,1 0 0,0-1 0,3 0 61,0 0 1,0-1-1,-1 1 0,1-1 1,7-4-1,-3 1-39,26-19 306,42-42 44,-65 54-315,-2 0 1,1 0-1,-2-1 1,1 0-1,13-28 1,-14 24-37,-1 5 114,-1-1-1,7-19 0,-4 10-93,23-48 348,0 12 12,-32 58-416,0-1 0,-1 1-1,1-1 1,0 1 0,-1-1-1,1 1 1,0-1-1,0 1 1,0 0 0,0-1-1,-1 1 1,1 0 0,0 0-1,0 0 1,0 0-1,0 0 1,0-1 0,0 2-1,-1-1 1,1 0-1,0 0 1,0 0 0,0 0-1,0 0 1,0 1 0,-1-1-1,3 1 1,-1 0 41,4 0-1,-4-1-40,0 1 0,0-1-1,0 1 1,0-1 0,-1 1-1,1 0 1,0 0-1,0 0 1,-1 0 0,1 0-1,0 0 1,-1 0-1,1 0 1,-1 1 0,0-1-1,1 1 1,0 1-1,50 63 471,9 12-110,-15-33-318,-25-29 56,-12-11-93,19 12 17,2-1 1,49 19-1,-61-28-37,122 43-14,-137-50-49,-4 1 52,1-1-1,-1 0 0,1-1 0,-1 1 0,1 0 0,-1 0 1,0 0-1,1 0 0,-1 0 0,1 0 0,-1-1 1,1 1-1,-1 0 0,1 0 0,-1-1 0,1 1 1,0 0-1,-1-1 0,1 1 0,-1-1 0,-15-10-144,-5 0 35,-1 1 0,-37-11 0,55 20 104,-88-26-248,83 25 225,0 1 0,0-1 0,0 1 1,-1 1-1,1-1 0,0 2 0,0-1 0,-17 4 0,24-3 26,0 0-1,0-1 1,1 1 0,-1 0-1,1 0 1,-1 0-1,1 0 1,-1 0-1,1 1 1,-1-1-1,1 0 1,0 1-1,0-1 1,0 1-1,0-1 1,0 1 0,0-1-1,0 1 1,0 0-1,0-1 1,1 1-1,-1 0 1,1 0-1,-1 0 1,1-1-1,0 1 1,0 0-1,0 0 1,0 0-1,0 0 1,0 2 0,1 3-2,1 1 1,-1 0-1,1-1 1,5 14 0,-6-19 4,1 3 0,1 1-1,0-1 0,0 0 0,0 0 1,0-1-1,1 1 0,0-1 0,0 1 1,0-1-1,0 0 0,1-1 0,6 5 1,-5-4-1,2 2 0,1 0 1,-1-1-1,1 0 0,1-1 1,-1 0-1,1-1 1,16 5-1,-14-5 1,-6-1 0,-1 0 0,0-1 0,1 0 0,-1 0 0,11 1 0,-4-2 1,-8 1 1,0-1-1,0 0 1,0 0 0,0 0 0,0-1 0,5 0-1,15-12 1,-4-6 0,-15 13 1,-1 0-2,14-26 3,-17 29-3,1-1 4,0 0 0,0 1-1,0-1 1,1 0 0,-1 1-1,1-1 1,0 1 0,0 0 0,0 0-1,1 0 1,-1 0 0,6-2-1,-9 4 0,1 1-1,0 0 1,0 0-1,0 0 1,0 0-1,0 0 1,-1 1-1,1-1 1,0 0-1,0 0 1,0 0-1,-1 1 1,1-1-1,0 0 1,0 1-1,-1-1 1,1 1-1,0-1 1,-1 1-1,1-1 1,0 1-1,-1 0 1,1-1-1,0 2 1,0-1 0,16 21 4,-11-7 2,6 41 4,-1 37-10,-9-65-2,4 41-3,-4 77 0,-11 47 0,4-155-4,-34 125-3,39-160 8,-1 0 0,0-1 1,0 1-1,-1 0 0,1-1 1,0 1-1,-4 3 0,-5 7-1,0-1-1,-1 0 0,-1 0 0,-23 18 1,34-29 2,-1 0 0,1-1 0,0 1 0,0 0 0,0-1 0,-1 1 0,1-1 0,0 1 0,0-1-1,-1 0 1,1 0 0,-2 1 0,-11 0-3,0 0 0,-1-1-1,-22-2 1,36 2 4,1 0 0,-1 0-1,1 0 1,-1 0 0,1-1 0,-1 1-1,1 0 1,-1 0 0,0 0 0,1-1 0,-1 1-1,1 0 1,0 0 0,-1-1 0,1 1-1,-1-1 1,1 1 0,-1 0 0,1-1-1,0 1 1,-1-1 0,0 0 0,1 1 0,-3-4 0,0 0-1,0-1 1,1 1 0,-1-1 0,-1-5-1,2 4 1,0 0 0,1-1 0,-1 1 0,2-1 0,-1 1 0,1-11 0,0 7 0,1 0 0,1 0 0,-1 0 0,7-18 0,-2 11 1,1 0-1,16-26 1,-6 14 13,2 0 0,1 2 0,1 0 0,31-30 0,74-95 62,-113 136-2376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0 911 15064,'63'-9'337,"-20"4"-108,-7 2 481,36-9-1,-24-3-496,-30 4 262,-3-3-318,-1-1 0,0-1 1,14-19-1,-17 14 116,13-46 148,20-84 0,-38 128-385,-4 13-4,0 0 1,0 0-1,-1 0 1,0 0-1,-1-11 0,-6-130 176,-4 41 32,3 14-86,1 18-4,6 78-147,0 0-1,0-1 1,0 1-1,0 0 1,0 0-1,0-1 0,0 1 1,0 0-1,0 0 1,0-1-1,0 1 1,0 0-1,0-1 1,0 1-1,0 0 0,0 0 1,0 0-1,0-1 1,0 1-1,-1 0 1,1 0-1,0-1 1,0 1-1,0 0 0,0 0 1,-1 0-1,1-1 1,0 1-1,0 0 1,0 0-1,-1 0 1,1 0-1,0 0 0,0 0 1,0-1-1,-1 1 1,1 0-1,0 0 1,0 0-1,-1 0 1,1 0-1,0 0 0,0 0 1,-1 0-1,1 0 1,0 0-1,0 0 1,-1 0-1,1 0 1,0 0-1,0 0 0,-1 1 1,1-1-1,0 0 1,0 0-1,-1 0 1,1 0-1,0 0 1,0 0-1,0 1 0,-1-1 1,1 0 5,-2 2 1,-1 0 0,1 0 0,1 0 0,-1 0 0,0 0 0,0 1 0,1-1 0,0 0 0,-1 1 0,1-1 0,-2 6 0,-11 37 61,-3 28-46,11-39 22,-12 152 14,16-146-38,5 171 10,0-169-24,13 52 4,-11-74-11,1 0 0,14 31 1,-14-38-1,0-1 0,1 0 1,14 17-1,-15-21-1,1 0 1,0-1-1,0 0 0,13 9 0,-12-11 0,-1-1 0,1 0 0,0 0 0,15 6 0,-14-8 0,1 1 0,0-1 0,19 2 0,-20-4 0,1 0 0,-1-1 0,19-2 0,-19 1 1,0-1-1,0 0 0,15-7 1,-17 6 1,0 0 0,0 0 0,0-1 1,0 0-1,-1-1 0,0 0 0,0 1 1,-1-2-1,1 1 0,-1-1 0,-1 0 1,1 0-1,-1 0 0,-1 0 0,6-14 1,-4 7 0,10-42 22,2-52 112,-8 124-24,8 29-43,46 104 72,-58-139-138,-3-3-1,1 0 1,1 0-1,-1-1 1,1 1-1,0-1 0,0 0 1,1-1-1,0 1 1,0-1-1,0 0 1,0 0-1,1 0 1,0-1-1,0 1 0,0-2 1,1 1-1,9 3 1,-14-8 1,0-14-2,-4 8-2,1-1 0,-1 1 0,-1-1 1,1 1-1,-6-9 0,6 10 0,-4-5 2,0 0 0,0 1 1,-1-1-1,0 1 0,-1 0 0,-15-14 1,11 12-2,-5-7 5,-1 1 1,-1 1-1,-40-28 1,40 31-5,-19-14-118,24 17 512,-69-44-3271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14432,'0'0'0,"45"-2"0,57-4 328,21-1 0,27-2 208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13536,'0'0'4395,"3"4"-3647,0-1-673,-1 1-1,1-1 0,-1 0 0,0 1 1,0-1-1,0 1 0,1 5 0,8 42 118,-9-39-106,20 220 401,-18-138-364,0-29-49,5 109 86,-9-154-149,0-9 5,0 0 1,-1-1 0,-2 14 0,1-16 8,1-3-14,-1 0 0,1 0 0,1 0 0,-1 0 0,1 0 0,-1 0 0,1 1 0,1-1-1,1 8 1,-1-7 53,1-28 41,-1 15-92,15-55 47,26-148 74,-38 189-128,-2 10 1,0 1 0,1-1 0,6-13 0,31-71 26,-28 80-20,-12 15-13,6-6 4,0 0-1,1 1 0,13-9 1,-12 10-4,-1 1 1,1 0 0,0 0-1,0 0 1,16-1 0,-11 2 0,-1 1 0,1 0 1,20 2-1,-22 0-1,1 1 1,-1 0-1,20 7 0,-20-4 0,0-1 0,0 2 0,14 8 0,-15-7 0,-1 0 0,0 0 0,11 12 0,-9-5 0,-1 0-1,0 0 1,-1 1-1,7 16 1,-9-13-12,17 158-100,-21-129 81,1-30-76,-3-15 86,1 1 9,-1 1-1,1-1 1,0 1-1,0-1 0,0 0 1,1 0-1,-1 0 1,1 0-1,-1 0 0,1-1 1,0 1-1,0-1 1,0 0-1,1 0 0,-1 0 1,0 0-1,1 0 1,-1-1-1,1 1 0,0-1 1,-1 0-1,5 0 1,23 3-1308,46-2 0,-15-5-10993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448 207 11384,'16'-16'0,"-12"13"10,-1-1-1,1 0 0,-1 0 0,0 0 1,0-1-1,4-7 0,-2 2 9,0-1 0,-1 1 0,0-1-1,2-11 1,-6 21-13,0 1-1,0-1 1,0 0-1,0 1 1,0-1-1,0 1 1,0-1-1,0 1 1,0-1-1,0 1 1,0-1-1,0 1 1,0-1-1,0 1 1,-1-1-1,1 1 1,0-1-1,0 1 1,-1-1-1,1 0 1,-4-4 8,-1-1 0,1 1 0,-1 0 0,0 0 0,0 1 0,0-1 0,-1 1 1,1 0-1,-9-3 0,-6-1 48,-24 0-2,-48-2 1,61 11 141,-16 7-48,-54 16-1,77-13 142,11 0-211,0-1 1,1 2-1,0 0 0,-19 24 1,30-35-54,0 1-1,0-1 1,0 1 0,1-1-1,-1 1 1,0-1 0,1 1 0,-1 0-1,1-1 1,-1 3 0,-2 19 123,0 0 1,2 39 0,1-60-123,0 0 1,0 0-1,1-1 1,-1 1-1,0 0 1,1 0 0,-1-1-1,1 1 1,0 0-1,1 2 1,5 7 35,0 1 1,1-1-1,0-1 1,0 0 0,1 0-1,15 12 1,-2-10 220,19 1-83,47 8-1,-62-19 91,2-4-158,0-2 0,36-8 0,-44 3 124,-13 4-169,-1 1-57,0 0 0,0 0 0,0-1 0,0 0 0,-1 0 0,1-1 0,-1 1 0,-1-1 0,1 0 0,-1 0 0,0-1 0,0 1 0,2-9 0,8-23 197,-3-1 0,11-59 0,-20 81-201,2-26 172,-4-16 327,-10 79-320,8-12-197,-6 32 58,5-6-33,3 51 1,2-52-7,-1-2-17,2 1-1,2-1 0,11 43 0,11 34 4,-26-104-17,0-1 0,0 1 0,0 0 0,0-1 0,0 0 0,1 1 0,0-1 0,-1 0 0,1 1 0,1-1-1,2 3 1,3 4 1,20 22-2293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13272,'12'4'3,"19"10"258,35 26 85,-52-27 69,1 8-233,-1 0-1,16 35 1,-21-32 33,1 14-64,-2 0 1,5 50 0,17 91 436,-28-173-448,1-1 36,5-19 211,40-139 403,-28 81-512,-13 44-241,-4 16 36,1-1 0,0 0 0,8-15-1,46-85 254,-43 95-100,5 2-129,1 1 0,32-18 0,-31 25-2,34-2 3,-41 9-90,1 1-1,19 1 0,18 6-125,98 26 1,-133-29 14,-1 0-111,39 11-502,-51-13 570,0 0 0,0 0 0,-1 0 0,1 0 1,-1 1-1,0-1 0,0 1 0,0 0 0,4 5 0,-6-6 112,-1 1 1,0-1-1,0 1 0,-1-1 1,1 1-1,0 0 0,-1 0 0,0-1 1,0 1-1,0 0 0,0-1 1,0 1-1,0 0 0,0 0 0,-1-1 1,-1 6-1,1-5-2,-10 53-273,7-42 281,1-1 0,1 1 0,0 0 1,1 0-1,0 16 0,2-18 19,-1-9 7,0 1-1,0 0 1,1-1 0,0 1-1,0-1 1,0 0-1,0 1 1,0-1 0,1 0-1,-1 1 1,4 3 0,23 36-20,-25-40 21,0 1 0,0 0 0,1-1 0,0 0 0,-1 0 0,1 0 0,0 0 0,1-1 0,-1 0 0,7 4 1,37 2 0,-32-7 0,0-2 1,1 0 0,21-4-1,-33 4 3,1-1-1,-1 1 1,0-1-1,0-1 1,0 1 0,0-1-1,-1 0 1,1 0-1,0 0 1,-1-1 0,0 0-1,7-7 1,-6 5 5,5-7 52,-2-4-25,-1-1 0,8-30 0,-14 30 132,-3-8-45,-10-46 0,3 53 99,-4 1-117,-1 0 1,-30-28-1,43 44-80,-1 1 0,0-1 0,1 1 0,-1 0-1,0-1 1,0 1 0,0 0 0,-4-1 0,-29-10 123,-65-13 0,70 23 15,-108 18 59,136-15-210,0-1 1,0 0-1,0 1 0,0 0 1,0-1-1,0 1 0,0 0 1,0 0-1,-3 2 0,-6 5 14,1 0-1,0 0 0,0 1 0,1 1 1,-14 16-1,22-25-20,0 0 1,0 1-1,1-1 0,-1 1 1,0-1-1,1 1 0,-1-1 1,1 1-1,-1-1 0,1 3 1,-13 117 61,12-110-59,1-1 0,0 1 0,1-1 0,4 20 0,-1-8-2,8 38 2,-6-39 6,5 0-6,1 0 0,16 21-1,-15-30 14,-8-8-12,3 1-1,1 1 0,-1-1 1,1 0-1,0-1 0,0 0 0,1-1 1,-1 0-1,1 0 0,13 1 0,97 13 55,-107-16-2219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443 189 11744,'5'-7'689,"-2"2"-442,-1 3-171,-1 0 1,1 0 0,-1 0-1,0 0 1,1-1 0,-1 1-1,0 0 1,0-1 0,-1 1-1,1-1 1,-1 1 0,1-1-1,-1 0 1,0 1 0,0-1-1,0 1 1,0-1 0,0 1-1,0-1 1,-1 0 0,1 1-1,-1-1 1,0 1 0,0-1-1,-1-2 1,-27-60 1598,20 53-1054,3 7-519,-1 0-1,0 1 1,0 0 0,0 1 0,-1 0 0,1 0 0,-16-4-1,3 7 219,-11 8-184,0 0 0,-32 14 0,36-8-14,-9 10-34,-38 35 0,58-42 40,1 7-39,-18 35 0,33-58-83,0-1 0,-1 1-1,1 0 1,0 0 0,-1-1-1,1 1 1,0 0-1,0 0 1,0-1 0,0 1-1,0 0 1,0 0 0,0-1-1,0 1 1,0 0-1,0 0 1,0 1 0,2 4 8,0 0 1,0 0-1,1 0 1,0 0-1,0 0 1,0 0-1,1-1 1,-1 1 0,8 6-1,4-1 81,18 3-25,53 15 1,-58-24 42,89 0 43,-99-9-54,3-4-43,0-2-1,-1 0 1,0 0 0,-1-2 0,32-25 0,-40 28-41,-8 7-7,-1 0-1,1-1 1,0 1-1,-1-1 0,0 0 1,1 1-1,-1-1 0,0 0 1,-1 0-1,1 0 0,1-5 1,5-10 48,-1 0 1,-1-1 0,-1 0 0,-1 0 0,4-28-1,-8 43 21,0 9 0,-2 57 63,2 68 29,9-60-145,-7-56-2569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72 9240,'0'0'2265,"-3"-1"-1233,-12-7-667,11 6 429,6 1-1,1-1-709,-1 0 0,1 0 0,0 1 0,0-1 0,0 1 0,0 0 0,0 0 0,0 0 0,0 0 0,0 1-1,0-1 1,0 1 0,5-1 0,40 2-6,-40 0-18,15 2 194,-2 4-169,0 1 1,-1 0 0,21 13-1,-40-20-69,1-1 0,-1 1 1,0 0-1,1 0 0,-1 0 0,0 0 0,0 1 0,0-1 0,0 0 0,0 0 0,1 2 0,10 17 74,-1 0 0,15 43 0,-20-37 96,13 126 64,-12-51 3,-4-43-208,-4-40 57,-1-9-79,-1-1 0,0 1 1,0-1-1,-1 0 0,-7 12 1,10-19-21,1-1 0,0 1 0,0-1 0,-1 1 1,1-1-1,-1 0 0,1 1 0,0-1 0,-1 0 1,1 1-1,-1-1 0,1 0 0,0 0 0,-1 1 0,1-1 1,-1 0-1,1 0 0,-1 0 0,1 1 0,-2-1 0,-15 3 29,0-1-1,-22 1 0,35-3-17,0 0 0,0 0 0,1-1 0,-1 1 0,0-1 0,0 0 0,1 0 0,-8-3 0,10 3-11,-1 1-1,1-1 0,0 0 1,0 0-1,-1 0 0,1 0 1,0 0-1,0 0 0,0-1 1,0 1-1,0 0 0,0 0 0,1-1 1,-2-2-1,1 2 9,0 0-1,1 0 1,-1 0-1,1 0 1,-1 0-1,1-1 1,0 1 0,0 0-1,0 0 1,0 0-1,1-4 1,0-10 9,-3-2-9,1 8 18,0 0 0,1 0 0,1-17-1,0 4 8,2 0 0,0 0 0,2 0 0,0 0 0,10-24 0,23-80 87,-37 125-113,-1-1 1,1 1-1,0 0 1,0-1-1,0 1 0,0 0 1,0 0-1,2-3 0,10-12 15,0 1 0,1 1 0,0 0 0,32-23-1,-18 21 38,116-43 24,-118 55-46,-11 5-31,0 1 0,1 0 0,-1 1 0,0 1 0,17 5 0,-15 1 19,-11-4-17,0 0-4,0 0-1,0 1 0,0-1 0,-1 1 0,0 0 1,0 1-1,-1-1 0,1 1 0,-2 0 1,7 14-1,29 95 47,-34-89-20,-2 9-9,-3 0 0,-6 68 0,-3 22 12,11-106-14,2-3-14,1-1 0,1 0 1,12 23-1,-13-31-2368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81 19215,'-2'-5'-46,"-2"0"37,0 0 0,0 1 1,-1-1-1,1 1 0,-1 0 1,0 0-1,0 1 0,-1-1 0,1 1 1,-1 0-1,1 1 0,-1-1 1,-9-2-1,-6-1-10,0 1-1,-24-3 1,19 6-35,-106 11-16,108-4 38,-3 5 19,1 1 1,-28 15-1,37-11-5,-59 80-2,65-72 6,11-23 14,-5 15-6,-6 29-1,10-36 7,0 1-1,1-1 1,0 0 0,0 1-1,1-1 1,1 9-1,0-10 1,0-1 0,0 1 0,0-1 0,1 1 0,-1-1 0,6 8 0,-4-9 1,-1 0-1,1 0 0,0 0 0,0-1 0,1 0 1,6 6-1,-5-6 1,1 0 0,-1 0 0,1-1 0,10 5 0,-12-6-1,1-1 0,-1 1 1,1-1-1,0 0 0,-1 0 0,8 0 0,-5-1 0,1-1 0,-1 0 0,0 0 0,0-1 0,9-3 0,0-1 0,1 0 0,17-11 0,-11 3 0,-1-1-1,-1-1 0,32-30 1,-36 25-14,0-3 6,-2-1 0,0 0 0,11-28 0,-22 42 5,0-2-5,1 1 1,0-1-1,1 1 0,0 0 1,12-14-1,-19 26 8,0 0 0,1-1-1,-1 1 1,0 0 0,1 0 0,-1 0-1,0 0 1,1-1 0,-1 1 0,0 0 0,1 0-1,-1 0 1,0 0 0,1 0 0,-1 0-1,0 0 1,1 0 0,-1 0 0,0 0 0,1 0-1,-1 0 1,0 0 0,1 1 0,-1-1-1,0 0 1,1 0 0,-1 0 0,2 1-1,10 10 1,-10-8 0,0 1 0,0 0 0,0 0 0,-1 0 0,2 8 0,8 44 2,23 160 78,-26-144-18,-5-56-93,0-5-505,-1 0 1,0 0 0,0 12-1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14072,'0'0'416,"7"2"-70,1 1-277,25 10 780,32 26 50,-51-26-639,3 11-92,25 48 0,-33-48-46,13 104 44,-21-122-147,0 1-1,-1 0 0,0-1 0,0 1 1,0-1-1,-1 1 0,-2 11 0,-1-2 3,-8 32 12,11-45-21,0 0 0,0 0-1,0 0 1,0 0 0,0 0-1,-1-1 1,1 1 0,-1 0-1,0-1 1,0 1 0,-3 3-1,-3 2 9,6-5-6,-1 0 0,1 1 0,-1-1 0,0-1 0,0 1 0,-1 0 0,1-1 0,-1 1-1,1-1 1,-1 0 0,1 0 0,-1-1 0,0 1 0,0-1 0,0 0 0,-5 1-1,8-2-4,0 0-1,-1 1 1,1-1-1,0 0 1,0 0-1,0-1 1,0 1-1,0 0 1,0 0-1,0 0 1,0-1-1,0 1 1,0 0-1,0-1 1,0 1-1,0-1 1,0 0-1,0 1 1,1-1-1,-1 0 1,0 1-1,0-1 1,0 0-1,1 0 1,-1 1-1,1-1 1,-1 0-1,0 0 1,1 0-1,-1 0 1,0-2-1,0 0 10,0-1-1,0 0 0,1 0 1,-1 1-1,1-1 0,0 0 1,0-4-1,0-2-3,5-27 63,2 5-25,1 1 1,2 0 0,24-52-1,-1 29-34,-17 35 10,7-1-7,33-23 0,-41 36 1,3 3-11,0 1 1,23 0-1,-24 6 9,-6 2-15,0 0-1,0 1 0,0 1 0,-1 0 1,11 10-1,-8-1 4,12 32 4,-17-30-10,7 32 0,-2 17 3,-12-55-4,0 0-1,-2 22 0,0-27 0,0 1 0,0-1 0,-1 0 0,-4 11 0,5-13 0,-2-1 0,1 1 0,-1-1 0,1 0 0,-7 8 0,-16 9 0,3-10 0,21-11 0,0 1 0,-1-1 0,1 0 0,0 0 0,-1 0 0,1 0 0,0 0 0,0 0 0,-1 0 0,1 0 0,0 0 0,-2-1 0,2 1 0,0-1 0,0 1 0,1-1 0,-1 1 0,0-1 0,0 1 0,0-1 0,1 1 0,-1-1 0,0 0 0,1 0 0,-1 1 0,0-1 0,1 0 0,-1-1 0,0 1 1,0-1-1,1 1 0,-1-1 0,1 1 0,-1-1 0,1 1 0,0-1 0,0 1 1,-1-1-1,1 1 0,0-1 0,1 1 0,-1-3 0,9-27 5,-7 26-4,12-32 17,1 1-1,26-44 0,-30 59-12,-6 11 8,1 0-1,1 1 1,0 0 0,9-10-1,-9 10 10,2-3-5,1 1 1,0-1-1,1 2 1,1-1-1,-1 2 1,2 0-1,18-12 1,44-18 95,-73 38-107,1 1 0,0-1 1,0 0-1,0 1 0,0 0 0,0 0 0,0 0 0,0 0 0,0 0 1,0 1-1,0-1 0,0 1 0,0 0 0,0 0 0,-1 0 1,1 0-1,0 0 0,4 3 0,-3-2 1,6 6 26,-3 0-26,-1 0-1,-1 0 1,0 1-1,0 0 1,0 0-1,4 12 1,-6 0 19,-3-18-23,2 15 5,-2 1-1,0 0 1,-2-1-1,0 1 1,-6 26-1,7-42-5,-7 35 9,-16 37 0,22-66-9,-1 0 0,1 0-1,-2 18 1,4-26-2,0 1-1,0-1 1,1 0 0,-1 0 0,0 0-1,1 1 1,-1-1 0,1 0-1,-1 0 1,1 0 0,-1 0-1,1 0 1,0 0 0,0 0 0,0 0-1,-1 0 1,1 0 0,0 0-1,0-1 1,2 2 0,1 1-1,24 18-2391,3 1-9567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7712,'23'0'36,"0"2"0,0 0 1,39 10-1,-55-11 14,0 1 0,0 0 0,-1 1 1,1-1-1,0 1 0,-1 1 0,0-1 0,0 1 0,9 6 0,-15-9-42,0-1-1,0 1 0,0-1 0,0 0 0,0 1 1,-1-1-1,1 0 0,0 1 0,0-1 0,0 1 1,0-1-1,0 0 0,-1 1 0,1-1 0,0 0 1,0 1-1,0-1 0,-1 0 0,1 0 0,0 1 0,-1-1 1,1 0-1,0 0 0,0 1 0,-1-1 0,1 0 1,0 0-1,-1 0 0,1 0 0,-1 1 0,1-1 1,0 0-5,-7 2 24,1 0 0,-1 0 0,0-1-1,0 0 1,1 0 0,-1-1 0,0 0 0,-13-1 0,8 0-13,8 1 26,-2 1-5,0-1 0,0 0 0,0-1-1,0 1 1,0-1 0,-10-3 0,-2-1 337,31 1 213,41 7-210,89 11-1323,-54-6-5392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7 361 11744,'10'-66'136,"12"-84"570,-23 156-676,0-5-20,0 1 0,1 0 0,0 0 0,-1 0 0,1-1 0,0 1 0,0 0 0,0 0 0,0 0 0,0 0 0,0-1 0,0 1 0,1 0 0,-1 0 0,2 3 0,0 4 14,1-1 1,0 1 0,1-1 0,-1 0-1,1 0 1,1 0 0,0-1-1,0 1 1,1-1 0,7 8 0,28 32 167,57 51 1,-91-93-153,0 0 1,0-1-1,0 0 1,1-1-1,-1 1 0,1-1 1,0-1-1,0 0 1,10 2-1,-15-4-25,1 0 1,0 0-1,0 0 0,0-1 1,0 1-1,-1-1 0,1 0 1,0 0-1,-1-1 0,1 1 0,-1-1 1,1 0-1,-1 0 0,0 0 1,1 0-1,3-4 0,0 1 4,4-6 121,-5 5-108,-1-1 1,0-1 0,0 1-1,-1-1 1,0 0 0,-1 0-1,1 0 1,-1 0 0,-1-1-1,0 1 1,2-18 0,1-8 133,-3-1 0,-1 1 0,-5-58 0,-7 48-92,4 30 101,1 6-133,-1 1 0,0 0 0,0 0 0,0 1 0,-13-9 0,6 11 145,-9 3-61,-44 4 0,46 3 15,-5 10-77,0 0 0,-28 25 0,34-19 24,-2 14-26,-34 74 0,45-77 4,-23 118 21,33-148-83,1 0 0,-1 0 1,1 0-1,0 0 0,0 0 0,0 0 0,1 4 0,3 21 11,2 0-1,14 44 0,-6-48 1,85 86 10,-74-91-12,-7-8-6,3 3-2,1-2 0,0 0 0,1-2 0,31 11 0,-29-14 12,42 8 0,-53-16 71,69-23 56,-73 20-2124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6008,'0'0'137,"5"1"-18,15 7-6,-10-2 335,7 17-117,16 24-1,-20-24-6,0 1 0,-2 0 0,15 42 0,-19-45-209,26 77 945,-6-9-592,-15-40 27,11 88-1,-23-123-442,1-8-4,-1-1 0,0 0-1,0 0 1,-1 0 0,0 0-1,0 0 1,-1 5 0,1-5 22,-9 36 311,10-40-353,-1 1 0,1-1 0,0 1 0,-1-1 0,1 0 0,-1 1 0,0-1 0,1 0 0,-1 1 0,0-1 0,0 0 0,0 0 0,0 0 0,0 0 0,0 1 0,0-1 0,0-1 0,0 1 0,0 0 1,-1 0-1,1 0 0,0-1 0,-2 2 0,2-3 1,0 0 0,1 1 0,-1-1 0,0 0 1,1 0-1,-1 0 0,0 1 0,1-1 0,-1 0 1,1 0-1,-1 0 0,1 0 0,0 0 0,-1 0 1,1-1-1,-2-2 30,-10-25-1620,-2-3-6512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 10488,'28'-6'75,"37"-1"0,-59 6-53,1 1 31,0 0 0,0 1 1,0-1-1,0 1 0,0 1 1,-1-1-1,1 1 0,10 5 1,-6-3-5,-3-2 2,1 1-1,-1 0 1,-1 1 0,1 0-1,0 0 1,-1 0-1,0 1 1,0 0 0,11 11-1,-13-11-23,0 0 5,0 0 0,0 1-1,0 0 1,-1 0-1,0 0 1,0 1-1,0-1 1,-1 1 0,0 0-1,0 0 1,2 12-1,-2-11-8,0 12 78,-3-1-66,-2 1-1,0-1 1,-6 24 0,7-41-30,1-1 1,-1 1-1,1-1 1,-1 1 0,0-1-1,1 1 1,-1-1-1,0 1 1,0-1-1,-1 2 1,-11 11 16,1 0 0,-2-1 0,-19 15 0,14-19 25,9-6-30,-1 1-6,-1-1 0,0 0 0,0 0 0,0-1 0,0-1 0,-1 0 0,-19-2 0,7-1 13,1-2-1,0 0 1,0-2-1,1-1 1,-30-12-1,52 19-17,1 0 0,-1-1 0,0 1 1,1 0-1,-1 0 0,0-1 0,1 1 0,-1-1 0,0 1 0,1-1 0,-1 1 0,1-1 0,-1 1 0,1-1 0,-1 0 0,1 1 0,-1-1 0,1 1 0,-1-1 1,1 0-1,0 0 0,0 1 0,-1-1 0,1-1 0,6-9-1410,-6 10 1206,9-10-7462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30 544 8072,'-11'3'65,"10"-3"-58,1 1-1,-1-1 0,1 0 1,-1 0-1,1 0 1,-1 0-1,1 1 1,-1-1-1,1 0 1,-1 0-1,0 0 1,1 0-1,-1 0 1,1 0-1,-1-1 1,1 1-1,-1 0 0,1 0 1,-1 0-1,1 0 1,-1-1-1,1 1 1,0 0-1,-1 0 1,1-1-1,-1 1 1,1 0-1,-1-1 1,1 1-1,0 0 1,-1-1-1,1 1 0,0-1 1,-1 1-1,1-1 1,0 1-1,0 0 1,0-1-1,-1 1 1,1-1-1,0 1 1,0-1-1,0 0 1,0 1-1,0-1 1,0 1-1,0-1 0,0 1 1,0-1-1,0 1 1,0-1-1,0 1 1,0-1-1,13-33 498,-8 23-456,17-27 290,41-60 54,-38 57 132,59-72 1,51-40 482,-99 109-183,-36 43-815,1 1 0,-1 0-1,1 0 1,-1 0 0,0 0 0,1 0 0,-1 0 0,0 0 0,1 0 0,-1 0 0,1 0 0,-1 0 0,0 0 0,1 0 0,-1 1 0,0-1 0,1 0 0,-1 0 0,0 0 0,1 0 0,-1 1 0,0-1-1,1 0 1,-1 0 0,0 1 0,0-1 0,1 0 0,-1 0 0,0 1 0,1 0 9,8 8 18,0 1 0,-1 0 1,0 0-1,-1 1 0,11 19 0,-7-12-26,3 5 17,0 0 0,-2 0 0,15 37 0,-12-22 1,78 146 25,-64-146-51,-5-13-2,-4-10 1,-16-14 0,0 0-1,-1-1 1,1 1-1,0-1 1,0 0 0,0 0-1,0 0 1,-1 0 0,1-1-1,0 0 1,5-1-1,-6 1 1,3-1 0,-1 1 0,0-1 0,0-1 1,0 1-1,0-1 0,0 0 0,0 0 0,-1 0 1,0-1-1,1 0 0,-1 1 0,4-7 0,-3 5 1,-2 3 1,-1-1-1,0 1 0,1-1 1,-1 1-1,0-1 1,0 0-1,-1 0 0,1 0 1,0 0-1,-1 0 0,2-4 1,2-7 2,1 1-1,-2 4 8,0 1 0,-1 0 0,4-18 0,5-22 16,24-83 173,-34 125-94,3-4 22,-5 10-123,0 0 0,1 0 1,-1 0-1,0 0 0,1 0 0,-1 0 0,0 0 1,0 0-1,1 0 0,-1 0 0,0 0 0,1 0 1,-1 0-1,0 0 0,1 0 0,-1 1 0,0-1 1,0 0-1,1 0 0,-1 0 0,0 0 1,1 0-1,-1 1 0,0-1 0,0 0 0,0 0 1,1 1-1,-1-1 0,0 0 0,0 0 0,0 1 1,1-1-1,-1 0 0,0 0 0,0 1 0,0-1 1,0 0-1,0 1 0,0-1 0,0 1 1,5 12 64,0 1 1,3 17-1,-5-18-64,13 49 108,-5-29-54,2-1 0,1-1 1,25 43-1,-39-73-61,1-1 1,-1 0 0,0 0-1,1 0 1,-1 0-1,0 0 1,0 0-1,1 0 1,-1 0-1,0 0 1,0 0-1,1 0 1,-1 0-1,0 0 1,0 0 0,1-1-1,-1 1 1,0 0-1,0 0 1,1 0-1,-1 0 1,0 0-1,0-1 1,1 1-1,-1 0 1,0 0 0,0 0-1,0 0 1,0-1-1,1 1 1,-1 0-1,0 0 1,0-1-1,0 1 1,0 0-1,8-10 5,2-28-1,-5-21 1,-7-15-3,-6-2-2,-5 12 0,1 16 0,7 14 1,5 12 4,0 21-5,0 1 0,0 0 0,0-1 0,0 1 0,0-1 0,0 1 1,0 0-1,1-1 0,-1 1 0,0 0 0,0-1 0,0 1 0,0 0 0,1-1 0,-1 1 0,0 0 0,0-1 0,1 1 0,-1 0 0,0-1 0,1 1 0,-1 0 0,0 0 0,1 0 0,-1-1 0,0 1 0,1 0 1,-1 0-1,6-1 0,-1 0 0,0 1-1,0 0 1,0 0 0,0 0 0,1 1 0,8 2 0,-7-2-1,12 2-80,-1 0 0,0 1 0,-1 1 0,26 11 0,-13-5-1291,43 15-7481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425 175 8432,'23'-8'0,"-23"7"0,1 1 0,0 0 0,-1-1 0,1 1 0,-1 0 0,1-1 0,-1 1 0,1-1 0,0 1 0,-1-1 0,0 0 0,1 1 0,-1-1 0,1 1 0,-1-1 0,0 0 0,1 1 0,-1-1 0,0 0 0,0 1 0,0-1 0,1-1 0,-1 0 0,0 0 0,-1 1 0,1-1 0,0 0 0,-1 1 0,1-1 0,-1 0 0,1 1 0,-1-1 0,0 1 0,0-1 0,-2-2 0,1 1 0,-1 0 0,1 0 0,-1 0 0,0 1 0,0-1 0,0 1 0,-7-4 0,2 2 0,0 0 0,0 0 0,-16-3 0,-42-6 0,-12 6 1,38 7 7,-54 6 0,76-1 40,5 2-27,2 0 0,-1 0 0,-19 17 0,31-24-15,-1 1-1,1-1 1,-1 1 0,1-1-1,-1 1 1,1-1 0,-1 1 0,1 0-1,0-1 1,-1 1 0,1 0-1,0-1 1,-1 1 0,1 0-1,0-1 1,0 1 0,0 0-1,0 1 1,-1 9 21,0 0 0,1 1 0,0-1 1,1 1-1,3 11 0,3-7 114,4-2-90,1-1-1,0-1 1,20 16 0,-14-18 90,88 21 66,-84-29-46,4-5-84,-1-1 0,30-8 0,-37 4 84,-11 4-100,0 0-29,0-1-1,0 1 0,0-1 1,-1 0-1,0-1 0,0 1 1,0-1-1,-1 0 0,9-13 1,-6 6 10,3-6 146,2 0-1,19-24 1,-32 43-185,0 0-1,0 0 1,0 0 0,0 0-1,0 0 1,0 0 0,1 0 0,-1-1-1,0 1 1,0 0 0,0 0-1,0 0 1,0 0 0,0 0-1,0 0 1,0 0 0,0 0-1,1 0 1,-1 0 0,0 0 0,0 0-1,0 0 1,0 0 0,0 0-1,0 0 1,0 0 0,1 0-1,-1 0 1,0 0 0,0 0-1,0 0 1,0 0 0,0 0-1,0 0 1,0 0 0,0 0 0,1 0-1,-1 0 1,0 0 0,0 0-1,0 1 1,0-1 0,0 0-1,0 0 1,0 0 0,0 0-1,0 0 1,0 0 0,0 0 0,0 0-1,0 0 1,1 1 0,-1-1-1,0 0 1,5 6 35,1 0 0,-1 1 0,0 0 1,7 12-1,-9-14-20,6 14 116,4 22-46,10 53 1,-5 86 98,-17-150-173,1 9 40,-2 167 18,-2-167-32,-17 119 13,19-154-47,-1 1-1,1 0 1,-1 0 0,0 0 0,-1-1 0,1 1-1,-1 0 1,-3 6 0,-2 1 2,-7 15 3,13-26-9,1 0 0,-1-1 0,1 1 0,-1 0 0,1-1 0,-1 1 0,0-1 0,1 1 0,-1-1 0,0 1 0,1-1 0,-1 1 0,0-1 0,0 1 0,1-1 0,-1 0 0,0 0 0,0 1 0,0-1 0,1 0 0,-1 0 0,0 0 0,0 0 0,0 0 0,0 0 0,1 0 0,-1 0 0,0 0 0,0 0 0,0 0 0,0-1 0,1 1 0,-1 0 0,0-1 0,0 1 0,1 0 0,-1-1 0,0 1 0,1-1 0,-1 1 0,0-1 0,1 0 0,-1 1 0,1-1 0,-1 1 0,1-1 0,-1 0 0,1 0 0,-1-1 0,-2-4 11,2-1 1,-1 0 0,0 0 0,1 1 0,1-1 0,-1 0-1,1 0 1,0 0 0,1 0 0,1-10 0,16-115 118,-10 89-25,2 0 0,16-43 0,-19 65-74,5-12 162,65-133 86,-59 133-67,-16 30-206,173-327 880,-169 317-815,-2 6-8,-1 0 0,0 0 0,0 0 0,0 0-1,-1 0 1,-1 0 0,1-1 0,-1 1 0,0-1 0,-1 1 0,0-16 0,0 21 176,1 7-134,0 0-93,0 1 0,1 0 1,0 0-1,0-1 0,1 1 1,-1-1-1,7 9 0,6 12 64,47 89 14,-11-21-52,-3-8-28,-20-40-6,-4 0-4,-11-8-2,-9-8 0,-4-27-1,-1 0 1,0 0-1,0-1 1,0 1-1,0 0 1,0 0-1,-1-1 1,1 1-1,-1 0 1,0-1-1,0 0 1,0 1-1,0-1 1,0 0 0,0 0-1,-1 0 1,1 0-1,-1-1 1,1 1-1,-1 0 1,0-1-1,-5 2 1,6-2-12,-7 1-20,25-4 25,0 0 1,0 1-1,0 1 0,24 2 1,-19-1 3,220 3-1945,-124 0-7645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47 8520,'-29'-8'0,"-30"-6"0,-21-2 0,-15 7 0,60 10 2,-1 1-1,-64 13 1,98-15 1,-1 1 0,1-1 0,-1 1 1,1 0-1,0 0 0,-1 0 0,1 0 0,-4 3 0,-7 4 5,0 2 0,1 0 0,1 0 0,0 1 0,-17 21 0,27-31-5,0 0-1,0 0 1,1 0 0,-1 0-1,1 0 1,-1 0 0,1 0-1,-1 1 1,1-1 0,-1 0-1,1 0 1,0 0 0,0 1-1,0-1 1,-1 0 0,1 0-1,1 2 1,0 13 10,0 0-1,2 1 1,0-1 0,1 0-1,11 29 1,-14-42-4,0 0-1,1 0 1,-1-1-1,1 1 1,0 0-1,-1-1 1,5 5-1,22 21 29,1-1 1,39 28-1,-38-37 91,130 50 60,-128-60-40,129 7 69,-131-16-43,5-5-53,42-13 0,-76 19-110,0 0-1,-1 0 0,1-1 0,0 1 0,0 0 1,0-1-1,0 1 0,0-1 0,-1 1 0,1-1 1,0 0-1,0 1 0,-1-1 0,1 0 0,0 1 0,0-2 1,6-8 23,-1 0 1,-1 0-1,1-1 1,-1 1-1,-1-1 1,5-20-1,-5 5 134,-9-113 72,0 114-73,-6-2-54,-21-39 0,22 55 21,5 8-114,0 0 1,-1 1-1,1 0 0,-1 0 1,0 1-1,1-1 1,-1 1-1,-6 0 1,12 1-17,-1-1 1,1 1 0,0 0-1,-1 0 1,1 0 0,-1 0-1,1 0 1,0 1 0,-1-1-1,1 0 1,-1 0 0,1 0-1,0 0 1,-1 0 0,1 0-1,0 1 1,-1-1 0,1 0-1,0 0 1,-1 1 0,1-1-1,0 0 1,0 0 0,-1 1-1,1-1 1,-4 5 14,0 1 0,1-1 0,0 0 0,0 1 0,0-1 0,1 1 0,0 0 0,-3 11 0,3 2 82,13 101 43,-10-111-119,0 0 0,1 0 1,0 0-1,0 0 0,6 13 0,1-2-3,-3 0-8,-4-13 0,1 1 0,0-1 0,0 1 0,1-1 0,7 11 0,20 28 48,41 47 0,-38-54-1538,-1 1-5924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8608,'16'-22'400,"-15"22"-382,0 0 1,0-1 0,0 1-1,-1 0 1,1-1 0,0 1-1,0 0 1,0 0 0,0 0 0,0 0-1,0 0 1,-1 0 0,1 0-1,0 0 1,0 0 0,0 0-1,0 0 1,0 0 0,0 1-1,-1-1 1,2 1 0,0-1 23,6 3-1,-1 0 0,1 1 0,-1-1 0,0 1 1,0 1-1,-1-1 0,1 1 0,-1 0 0,0 1 0,0-1 0,8 12 0,-7-9-27,7 11 107,54 106 50,-25-25 35,-7-12-15,-33-80-167,22 53 191,-24-58-185,0 1 0,1 0 0,-1-1 0,0 1 0,-1-1 0,1 1 0,-1 0 0,1 0 0,-1 0 1,0-1-1,-1 1 0,1 0 0,-2 7 0,1-11-14,0 0-1,1 0 1,-1 1-1,0-1 1,1 0-1,-1 0 1,0 0 0,0 0-1,1 0 1,-1 0-1,0 0 1,0 0-1,1-1 1,-1 1-1,0 0 1,0 0 0,1 0-1,-1-1 1,0 1-1,1-1 1,-2 0-1,1 1 16,-12-9 62,1 0 0,0 0 0,1-1 0,0 0 0,-12-16 0,14 11 148,-1-10-64,-10-42-1,18 46 119,6-17-89,9-39 0,-12 75-179,-1 0 0,1 0-1,-1 0 1,1 0 0,0 0 0,0 0 0,0 0-1,0 0 1,2-2 0,11-14 66,1 0 0,0 2 0,23-20 0,-36 34-68,0 1 1,0-1-1,0 1 0,0 0 1,0 0-1,0 0 0,0 0 1,4-1-1,116-30 290,-97 31-134,5 6-56,52 15 1,-63-10 14,-4 3-96,-1 1 1,0 0 0,20 28-1,-23-20 10,9 34-4,19 94 0,-32-91-45,-7-12 0,-7-8-3,6-37-2,0 1 0,0-1 0,0 1 0,0-1 0,-1 0 0,1 1 0,-1-1 0,-1 2 0,2-3 0,0 0 0,1 0 0,-1-1 0,0 1 0,0 0 0,0-1 0,0 1 0,0-1 0,1 1 0,-1-1 0,0 0 0,0 1 0,0-1 0,0 0 0,0 0 0,-1 1 0,0-1 0,1-1 0,0 1 0,-1 0 0,1 0 0,0-1 0,-1 1 0,1 0 0,0-1 0,0 1 0,-1-1 0,1 0 0,-1 0 0,-15-16 0,13 9 0,1 0 0,0 0 0,0 0 0,-3-16 0,5 19 1,0-3 1,0-1-1,0 1 1,0-1 0,1 1-1,1-1 1,0 1 0,0-1 0,4-14-1,-3 11 3,2-5 5,0 0 0,1 0 0,1 0 0,0 1 0,11-18 0,-11 21-3,7-8 34,8-4-21,1 2 1,30-26-1,-28 35 36,8 2-28,1 2 0,39-7 0,-69 16-20,0 1 0,0-1-1,0 1 1,0 0 0,0 0-1,0 0 1,5 1 0,32 8 26,65 20 0,-102-27-31,1-1 0,-1 0 0,1 1 1,-1 0-1,0 0 0,5 3 0,33 28 11,39 40-1,-60-48 3,47 110 10,-60-107-10,1 45 4,-7-53-18,-2 1 0,-4 28 1,-4-7-651,-2 0 1,-22 56-1,0-7-9077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9776,'0'0'0,"0"69"408,-6-6 0,-15-1 24,-5 13 8,-7 9-392,-7 0 0,-6-4-48,2 3-8192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5024,'2'-5'225,"5"-15"44,-5 15 157,11 12 438,12 28-356,30 58 0,9 33-122,-56-111-345,1-1-1,1-1 0,0 0 0,17 18 1,-26-30-61,0 0 1,0-1-1,0 1 1,0-1-1,0 1 0,0-1 1,0 1-1,0-1 1,0 1-1,0-1 1,0 0-1,0 0 1,0 1-1,0-1 0,1 0 1,-1 0-1,0 0 1,0 0-1,0 0 1,0 0-1,0-1 1,0 1-1,0 0 1,0-1-1,1 1 0,-1 0 1,0-1-1,0 1 1,-1-1-1,1 0 1,0 1-1,0-1 1,0 0-1,0 0 0,0 1 1,1-3-1,-1 2-183,14-11-4690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7352,'-2'1'16,"1"-1"-15,0 1 0,0 0 0,0-1 0,0 1 0,0 0 0,0 0 0,0-1 0,0 1 0,0 0 0,0 0 0,1 0 0,-1 0 0,0 2 0,-8 25 18,4 15 74,1 1-1,2-1 1,5 55 0,6 55 204,-4-36-93,13 121-992,-5-113-4105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97 7264,'-6'-8'77,"2"3"76,1 1 1,-1-1 0,1 1-1,-1 0 1,-1 0-1,1 0 1,0 0-1,-1 1 1,0 0 0,0 0-1,-10-5 1,-12-1 701,-1 0 1,0 2 0,-31-4-1,55 11-786,1-1 1,-1 1-1,1 0 0,-1 0 0,1 0 0,-1 1 1,1-1-1,-1 1 0,1 0 0,0 0 0,-6 2 1,-3 1 46,-30 12 45,25-6 173,-8 12-109,-25 30 0,38-33 29,-1 17-85,-11 51 0,21-60 5,4 12-58,10 58 1,-4-72 11,6-1-69,1 0 1,21 28 0,-19-38 41,8-1-29,46 19 0,-50-28 15,7-2 3,1-1 0,-1-1 1,54-7-1,-81 6-84,0 1 0,1-1 0,-1 1 0,0-1 0,1 0 0,-1 1 0,0-1 0,0 1 0,0-1 0,1 0 0,-1 1 0,0-1 0,0 1 0,0-1 0,0 0 0,0 1 0,0-1 0,0 0 0,0 1 0,-1-1 0,1 1 0,0-1 0,0 0 0,0 1 0,-1-1 0,1 1 0,0-1-1,-1 0 1,1 0 1,-6-9 28,1 1 0,-1-1 0,-1 1 0,0 0 0,0 0 0,-1 1-1,1 0 1,-2 0 0,1 1 0,-1 0 0,-1 1 0,1 0 0,-16-8 0,22 13 40,-6-3 91,269 11 30,-180-9-192,-62 0-4,-1-1 0,0 0 0,0-1-1,24-10 1,-37 13 0,0-1-1,1-1 0,-1 1 1,0-1-1,0 1 1,0-1-1,-1 0 0,1 0 1,-1-1-1,5-5 1,-3 3-2,-4 5 1,0 0 0,0 0 0,0 0 0,0 0 0,0 0 0,-1 0 0,1 0 0,0 0 0,-1 0 0,1 0 0,-1 0 0,1-1 0,-1 1 0,0 0 1,1 0-1,-1-1 0,0 1 0,0 0 0,0-1 0,0 1 0,0 0 0,0-3 0,-1-7-32,-14 17 16,10 0 10,2 3 6,0 0-1,0 0 0,1 1 0,-1 15 0,3-7-3,10 34 3,8 12 2,55 141 15,-42-114 4,-19-55-12,30 101 99,-42-137-105,0 1-1,1-1 1,-1 0-1,0 0 1,0 1 0,1-1-1,-1 0 1,0 0-1,1 1 1,-1-1 0,0 0-1,1 0 1,-1 0-1,0 0 1,1 0 0,-1 1-1,0-1 1,1 0-1,-1 0 1,0 0 0,1 0-1,-1 0 1,1 0-1,-1 0 1,0 0 0,1 0-1,-1 0 1,0 0-1,1-1 1,-1 1-1,0 0 1,1 0 0,-1 0-1,0 0 1,1-1-1,-1 1 1,0 0 0,1 0-1,-1 0 1,0-1-1,0 1 1,1-1 0,0 1 0,2-2-1,1-1 1,-1 1 0,0-1-1,0 0 1,0 1-1,3-5 1,1-4-305,0-1 1,0 0-1,-1 0 0,-1 0 1,0 0-1,5-20 1,9-32-10357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78 179 6368,'-16'108'136,"-22"130"212,29-151-299,3-1 210,5-54-218,-5 67 159,5-18 9,1-76-35,1-5-152,1-1 1,-1 0-1,0 0 0,1 0 1,-1 0-1,0 0 1,0 0-1,1 0 1,-1 0-1,2-3 0,3-7 173,26-102 93,-27 94-146,-1 0 1,2-22-1,-3 9-76,3 0-27,5-52 260,4-109 38,-12 153-89,21-139 97,-17 151-130,-1 12-140,1 1 1,1-1-1,17-25 0,-24 39-53,0 1 0,0-1-1,0 1 1,0 0 0,0 0-1,0-1 1,0 1-1,1 0 1,-1 0 0,0 0-1,1 0 1,-1 0 0,1 1-1,-1-1 1,4-1 0,-1 1 25,-3 0-13,-1 1-29,1 0 1,-1 0 0,0 0-1,0-1 1,0 1 0,1 0-1,-1 0 1,0 0 0,0 0-1,0 0 1,1 0 0,-1-1-1,0 1 1,0 0 0,1 0-1,-1 0 1,0 0 0,0 0-1,1 0 1,-1 0 0,0 0-1,0 0 1,1 0 0,-1 0-1,0 0 1,0 0 0,1 0-1,-1 1 1,0-1-1,0 0 1,1 0 0,-1 0-1,0 0 1,0 0 0,1 0-1,-1 1 1,0-1 0,0 0-1,0 0 1,0 0 0,1 1-1,-1-1 1,0 0 0,0 0-1,0 0 1,0 1 0,0-1-1,0 0 1,0 0 0,1 1-1,-1-1 1,0 0 0,0 0-1,0 1 1,2 25 240,0-12-145,0 1-1,1 0 1,4 14-1,45 116 295,-38-114-135,12 13 44,54 74 0,75 103 453,-139-196-726,-9-12 0,1-1-1,18 22 1,-6-12-851,36 33 0,-18-22-7780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0 276 10400,'341'-85'1694,"-246"67"-1618,-56 11 98,264-51 363,-267 49-516,41-8 166,-48 11-139,71-13 194,-83 17-178,1 0 0,0 0 0,28 3 1,-44-1-55,0 1 0,0 0 0,0-1 0,0 1 0,0 0 1,0 0-1,-1 0 0,1 0 0,0 0 0,0 0 0,-1 1 0,1-1 1,0 1-1,-1-1 0,0 1 0,1-1 0,-1 1 0,0 0 1,0 0-1,0 0 0,0 0 0,2 3 0,-3-4-5,1 3 8,1-1 1,-1 1-1,0 0 0,0-1 0,0 1 0,-1 0 1,1-1-1,-1 7 0,3 21 34,3 11-9,6 34 0,4-28-33,-7-23 6,-2 0 0,7 44 0,-13-67 3,-3-4-1,-1-2-6,1-1 1,-1 1-1,1-1 0,0 0 1,1 1-1,-1-1 1,1 0-1,0 0 0,0 0 1,0 0-1,1 0 0,0-9 1,-1 5 0,-1-17 58,2 0-1,0-1 1,1 1 0,2 0-1,1 0 1,8-29 0,-10 46-40,1 1 1,0 0 0,1-1-1,0 1 1,1 1-1,-1-1 1,1 0-1,1 1 1,-1 0 0,8-7-1,-8 10-11,0-2 7,0 1 0,0 0 1,0 1-1,1-1 0,0 1 1,0 0-1,0 1 1,1-1-1,10-3 0,-11 5-5,-5 1-11,0 1 1,0 0-1,-1-1 1,1 1-1,0 0 1,0 0-1,0 0 1,0 0 0,0 0-1,0 0 1,0 0-1,0 0 1,0 0-1,0 0 1,0 1 0,0-1-1,0 0 1,0 1-1,0-1 1,0 1-1,0-1 1,0 1-1,0-1 1,-1 1 0,1-1-1,0 1 1,1 1-1,-1 0 11,9 10-1,0 5 61,12 14-14,-15-21-54,1 0-1,-1 0 0,-1 1 0,0-1 1,0 2-1,-1-1 0,3 13 0,-4-5 5,-2 1 0,0 34 0,-1-22-1,3 7-8,-3-36-74,0 1 0,1 0-1,-1 0 1,1-1 0,0 1 0,0-1 0,0 0 0,1 0 0,-1 0 0,1 0 0,0 0-1,-1 0 1,2 0 0,-1-1 0,0 0 0,0 0 0,1 1 0,-1-2 0,1 1-1,-1 0 1,1-1 0,0 0 0,0 0 0,0 0 0,-1 0 0,7 0 0,5 2-9390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9144,'21'-22'-28,"-20"22"26,-1 0 0,1-1 0,-1 1 0,1 0 0,0 0 0,-1 0 0,1 0 0,-1 0 0,1 0 0,0 0 0,-1 0 0,1 0 0,-1 0 0,1 0 0,-1 0 0,1 0 0,0 0 0,-1 0 0,1 1 0,-1-1 0,1 1 0,7 1-8,6 3 28,-1 1 0,1 1 0,-1 0 0,21 15 0,3 2 58,-25-17-62,-8-4 13,1 0 0,0-1 0,-1 1 0,1-1 0,0 0 1,6 1-1,27 7 195,0-1 1,40 3 0,-60-9-187,-12-2 19,0 0 0,0-1-1,0 1 1,0-1-1,11-2 1,-1 0 71,0-1 0,22-7 0,-35 9-89,-1 0-1,1-1 0,-1 1 1,0-1-1,1 1 0,-1-1 0,0 0 1,0 0-1,0 0 0,-1 0 1,1 0-1,0 0 0,-1 0 0,1-1 1,-1 1-1,0-1 0,2-3 1,-2 3 7,0 0 0,0-1 0,0 0 0,0 1 1,-1-1-1,1 1 0,-1-1 0,0 0 1,0 1-1,-1-1 0,1 1 0,-1-1 1,-1-4-1,1 2 2,0 2 15,1-1 0,-1 1 0,0 0 0,-1-1 1,1 1-1,-1 0 0,0 0 0,-3-6 0,4 9-42,0-1 0,0 1 1,-1-1-1,1 1 0,0 0 0,-1-1 0,1 1 0,-1 0 0,1 0 1,-1 0-1,1 0 0,-1 0 0,0 0 0,1 1 0,-1-1 0,0 0 0,-2 0 1,-3 4 140,-39 44 57,36-32-90,-1 12-41,-11 38 1,20-43 20,16 111 41,-5-85-8,-1-3-28,19 60 0,6-2 34,-30-97-132,-1 1 0,1-1 0,1 1 0,-1-1 0,1 0 0,0-1 0,8 10 1,-4-5-9,-8-9-40,1-1 1,-1 1-1,0-1 0,1 1 1,-1-1-1,1 1 0,-1-1 1,0 0-1,1 1 0,-1-1 1,1 1-1,-1-1 0,1 0 1,0 1-1,-1-1 1,1 0-1,-1 0 0,1 1 1,0-1-1,-1 0 0,1 0 1,-1 0-1,1 0 0,0 0 1,-1 0-1,1 0 0,0 0 1,-1 0-1,1 0 1,-1 0-1,1 0 0,0-1 1,-1 1-1,1 0 0,-1 0 1,1-1-1,0 1 0,-1 0 1,1-1-1,-1 1 0,1 0 1,-1-1-1,0 1 0,1-1 1,-1 1-1,1-1 1,-1 0-114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10760,'5'2'15,"-1"1"0,0 0 0,0 0 0,0 0 1,0 0-1,-1 1 0,1 0 0,-1 0 0,0 0 0,0 0 1,0 0-1,-1 0 0,4 8 0,1 5 104,0 0 0,4 22 0,-5-18-30,4 10 217,9 46 0,4 24 8,-18-83-219,6 19 49,0-1 1,29 59 0,33 50 151,-56-116-129,132 203 465,-114-166-448,-33-63-294,7 9 479,-9-12-421,1 1-1,-1-1 1,1 0 0,-1 0 0,1 0 0,-1 0 0,0 0 0,1 0 0,-1 0 0,1 0 0,-1 0 0,1 0-1,-1 0 1,1 0 0,-1 0 0,1 0 0,-1 0 0,0 0 0,1 0 0,-1-1 0,1 1 0,-1 0 0,1 0 0,-1-1-1,0 1 1,1 0 0,-1 0 0,0-1 0,1 1 0,-1 0 0,0-1 0,1 1 0,-1-1 0,0 0 0,12-11-8488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9864,'29'-13'59,"0"1"0,1 2 0,0 1 0,54-9 1,23-2 282,-36 5-132,-16 6-100,-2 0 64,-1-1 0,67-24 0,-107 31-109,-2 0 19,-1 0-1,1-1 0,10-6 0,-19 11-71,-1-1 0,0 1 0,1-1 0,-1 1-1,0-1 1,0 1 0,0-1 0,1 1 0,-1-1-1,0 1 1,0-1 0,0 1 0,0-1 0,0 1-1,0-1 1,0 1 0,0 0 0,0-1 0,0 1-1,-13 44 275,11-35-266,1 26 137,2-16-104,0 8 172,2 0-1,7 34 1,-7-50-138,0-1 0,1 0 0,0-1 1,1 1-1,0-1 0,10 14 0,-14-22 47,-2-6-1,0-12-1786,-1-4-6747</inkml:trace>
  <inkml:trace contextRef="#ctx0" brushRef="#br0" timeOffset="1">380 3 8968,'0'0'0,"-18"-2"0,7 6 0,14 14 0,19 13-24,22 18 24,15 7-240,12 10 240,2 2-6048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5208,'36'5'0,"-24"1"0,-7-2-1,-3-2 4,0-1 0,-1 1 0,1-1 1,-1 1-1,1 0 0,-1-1 0,0 1 1,0 0-1,0 0 0,0 0 0,0 0 1,0 0-1,0 0 0,0 0 0,-1 0 1,1 0-1,-1 0 0,0 0 0,0 1 1,0-1-1,0 2 0,0 10 146,0 0-1,-4 16 1,2-9 12,0 33 347,2-20-260,1-16 125,-1 0-1,-1 1 1,-1-1-1,-7 34 1,7-47 128,0-26 338,-1-31-347,3 33-337,1-1 1,0 0 0,2 1 0,0-1 0,1 1 0,8-23-1,-6 26-104,-4 10 4,0 0 0,1 0 1,0 0-1,0 1 0,8-11 0,46-61 306,-54 73-325,-1 1 0,1-1 0,0 1 0,0 0 0,0 0 0,1 0 0,-1 1 0,1-1 0,4-2 1,5-3 15,23-15 20,-20 17 82,0 5-102,0 0 0,0 1 0,23 3 0,-21 3 68,-8-1-69,-2-2-28,1 1-1,-1 0 1,0 1 0,0 0 0,-1 0-1,0 1 1,1 0 0,11 13 0,-5-2 56,20 32 0,-29-42-58,-1 0 1,0 1 0,0 0 0,-1 0 0,0 0 0,0 0 0,-1 0-1,2 11 1,-4-12 9,-1 0 1,1-1-1,-1 1 0,0-1 0,-1 1 1,1-1-1,-1 0 0,0 0 0,-5 9 0,-3 10 95,10-23-46,-1-3-65,0-1 1,0 1 0,0 0 0,0-1-1,0 1 1,0-1 0,1 1 0,-1-1-1,0 0 1,1 1 0,0-1 0,-1 1-1,1-1 1,0 0 0,0 1-1,0-1 1,0 0 0,0 0 0,0 1-1,1-4 1,-1-3 3,0 5-7,1 0 0,-1 0 0,1 0 0,-1 0 0,1 0 0,0 0 0,0 0 0,0 0 0,1 1 0,1-4 0,3-6 31,1 1-1,0-1 1,1 1 0,0 1-1,1-1 1,0 1 0,0 1-1,13-10 1,-9 9-22,-9 6 5,1 0 1,0 1 0,0 0 0,0 0-1,0 0 1,7-2 0,8-3 78,39-9 1,-53 16-88,0 1 1,1-1 0,-1 2 0,1-1 0,-1 1-1,0 0 1,1 0 0,-1 0 0,0 1 0,0 0 0,6 3-1,-3-2-1,1 1 7,-1-1 0,-1 1-1,1 1 1,-1 0 0,1 0-1,11 10 1,-8-5-10,125 82 273,-86-61-176,-43-26-100,46 26 125,-50-29-125,1 0 1,-1 0-1,1-1 1,-1 1-1,1-1 1,-1 0-1,1 0 1,0-1-1,0 1 1,0-1-1,4 0 1,-5-2-7,0 1 0,0-1 0,0 1 0,-1-1-1,1-1 1,-1 1 0,1 0 0,-1-1 0,0 0 0,0 1 0,0-1 0,4-6 0,-3 5-4,1-1-2,0-1 0,-1 1 0,0-1 0,0 0 0,0 0 0,-1 0 0,0-1 0,4-8 0,-3 4-7,-1 3-6,0 0 0,0 0 0,-1 0 0,0 0 0,-1 0 1,0-1-1,0 1 0,-1-11 0,0 8-12,1 2-16,-1 1-1,0 0 1,-1 0-1,0 0 1,0-1 0,-1 1-1,0 0 1,-4-10-1,4 13 16,1 1-22,-1-1 1,0 0 0,0 1-1,-1-1 1,0 1-1,1 0 1,-1-1 0,-1 2-1,1-1 1,0 0-1,-9-6 1,11 9 29,-10-5-233,8 6 216,-2-2 0,-1 1 1,0 0-1,0 0 1,1 1-1,-1-1 1,0 1-1,0 0 1,0 1 0,0 0-1,1 0 1,-1 0-1,0 0 1,0 1-1,-6 3 1,-8 4-95,0 1 0,0 0 1,1 2-1,0 0 0,-33 29 0,21-2 52,22-23-81,4 0 108,1-1 0,1 1 0,-1 26 0,7-23-42,10 8 30,29 47 0,-25-54-3,90 75-25,-81-78 39,20 2 19,57 16-1,-70-31-12,145-11-13,-142 1 47,49-19 4,-62 17 7,41-21 1,-51 22 7,0 0 0,0-1 0,-1 0 0,0-1 0,0-1 0,-1 0 0,0 0 0,15-20 1,13-22 88,-38 51-81,0 0 1,-1 0 0,1-1-1,-1 1 1,0-1 0,1 1 0,-1 0-1,0-1 1,0 1 0,0-1-1,0 1 1,0-1 0,0 1 0,0 0-1,0-1 1,0 1 0,-1-1-1,1 1 1,-1 0 0,1-1 0,-1 1-1,-1-2 1,2 1 12,-6-3 159,-6 0-84,-1 2 0,1-1 0,-1 2 1,0 0-1,0 0 0,-24 1 0,4 0-1776,2 1-6920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72 10224,'-8'-62'894,"8"60"-219,0 1-622,0 1 0,0-1 1,0 1-1,0 0 0,-1-1 0,1 1 0,0 0 0,0-1 1,0 1-1,-1 0 0,1 0 0,0-1 0,-1 1 0,1 0 1,0 0-1,0-1 0,-1 1 0,1 0 0,0 0 1,-1 0-1,1-1 0,0 1 0,-1 0 0,1 0 0,-1 0 1,0 6 34,0 1 1,0-1-1,1 1 1,0 0 0,0-1-1,1 1 1,1 7-1,-1-4 28,27 149 425,-13-104-346,-9-31-118,-4-12 12,1-1-1,0 0 1,1 0 0,0 0 0,0 0 0,1-1 0,1 0 0,7 11 0,-12-20 19,-1-5 4,3-19-1992,-2-5-7633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9416,'0'0'0,"-3"15"48,6 15 0,12 27-48,12 12-16,6 8 16,3 2-6648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8160,'0'-30'64,"2"38"66,-1 1 0,1-1 0,0 0 0,1 1 0,-1-1 0,2-1 0,-1 1 0,1 0 0,0-1 0,9 11 0,-7-8-6,20 30 267,-9-18 40,33 33 1,-49-53 4,1-6-216,5-9-110,-2-1-1,0-1 1,5-22 0,-4 13 67,17-42 0,26-23 63,-35 73-72,7-2-48,40-27 0,-41 37 47,1 5-91,1 1 0,43 2 1,-44 5 70,-14-2-102,1 1-18,1 0-1,-1 0 1,0 1-1,0 0 0,0 0 1,-1 1-1,0 0 0,0 0 1,0 1-1,7 9 1,5 14 150,-1 0 1,20 49 0,-16-22 58,9 34-3,-23-73-98,-3-12-302,0 0 0,0 0 0,1 0 1,0-1-1,0 0 0,0 0 0,0 0 1,1-1-1,11 6 0,26 11-9006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9864,'7'-3'13,"-5"3"-18,-1-1 0,0 0 0,0 1 0,0 0 1,1-1-1,-1 1 0,0 0 0,1-1 0,-1 1 0,0 0 0,0 0 0,1 0 0,-1 0 1,0 0-1,1 0 0,-1 1 0,0-1 0,0 0 0,1 1 0,-1-1 0,0 1 0,0-1 1,1 1-1,-1 0 0,0-1 0,0 1 0,0 0 0,0 0 0,0 0 0,0 0 0,0 0 1,1 1-1,64 102 130,-29-43 84,-27-43-182,-8-13 24,1 0 0,1 0 0,-1 0-1,1 0 1,0 0 0,7 6 0,0 0 87,1 0 1,1-1-1,-1-1 0,2 0 1,-1 0-1,1-2 0,23 10 1,0-9 2,-23-8 226,-4-3-241,0 0 0,0-1 0,17-8 0,-19 3 194,-4 1-228,0-1 0,-1 1 0,0-1 0,0 0 0,-1 0 0,0 0 0,-1-1 0,1-14 0,-4-67 345,-3 12 350,5 72-486,-2-1 54,2 6-47,-3 10-4,3-7-295,0 0 0,-1-1 0,1 1 1,0 0-1,-1 0 0,1 0 0,0 0 0,0 0 1,0 0-1,0 0 0,0 0 0,0 0 0,0 0 0,0 0 1,0-1-1,0 1 0,1 0 0,-1 0 0,1 1 1,15 105 205,-9-58-52,1 0-55,15 56-1,-19-89-83,52 215 224,-37-125-160,-16-88-57,0 5-1,1-1 0,2 1-1,11 32 1,-15-50-17,15 36 56,-15-38-59,-1 0 0,1 0 0,0 0 0,0 0 0,0 0 0,0 0 0,0 0 0,1-1 0,-1 1 0,6 3 0,-2-10 30,10-13-443,0 0-1,18-27 0,-25 33-476,41-57-9820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12464,'6'1'11,"-1"0"0,1 1 0,-1 0 0,1 0 0,-1 0 0,0 1 0,0 0 0,0 0 0,0 0 0,0 0 0,-1 1 0,7 5 0,-5-2 11,1 1 0,-1 0 0,0-1 0,-1 2 0,1-1 0,3 11 0,-2-5 20,-4-9 53,0 1-1,-1-1 1,0 1-1,0 0 1,0 0-1,-1 0 1,1 9 0,8 58 1317,0 75 1,-9-136-1500,0 0 0,0-1 0,2 1 0,-1 0 0,9 22 1</inkml:trace>
  <inkml:trace contextRef="#ctx0" brushRef="#br0" timeOffset="1">37 0 9840,'0'0'0,"17"11"0,25 21 0,3 4-6904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6 11208,'-17'4'0,"-16"5"1,20-3-1,1 1 0,1 0 1,0 0-1,0 1 0,-11 9 0,10-1-26,-1 10 17,1 0 1,-8 29-1,15-30 44,4 17-2,5 46 1,1-65 67,6 1-47,2-1 0,18 28-1,-30-49-35,1-1-1,-1 1 1,0 0-1,1-1 1,-1 1-1,1-1 1,0 0-1,-1 0 1,3 2-1,23 12 67,0-2 0,40 15 0,-40-21 104,110 5 83,-112-13-71,-7-3-132,0-1 0,-1 0 1,29-13-1,-45 17-59,-1 1 1,1 0-1,0-1 0,0 1 1,0-1-1,-1 1 0,1-1 1,0 0-1,-1 1 0,1-1 1,0 0-1,-1 1 0,1-1 1,-1 0-1,1 0 0,-1 0 1,1-1-1,4-9 34,-1-1 0,0 0 0,0 0-1,-2-1 1,3-23 0,-7 11 211,-43-123 103,31 116-90,-7 0-146,-1 1 1,-31-36 0,31 49 106,-7 0-81,-46-21-1,56 33-72,3 5-45,-1-1 1,-28 3 0,45-1-30,0 0 0,-1 0 1,1 0-1,-1 0 0,1 0 1,-1 0-1,1 0 0,0 0 1,-1 0-1,1 1 0,-1-1 1,1 0-1,0 0 0,-1 0 0,1 1 1,-1-1-1,1 0 0,0 0 1,-1 1-1,1-1 0,0 0 1,0 1-1,-1-1 0,1 0 1,0 1-1,-2 2-101,0 0 0,1 0 1,-1 0-1,1 0 0,0 0 0,0 0 1,0 0-1,0 0 0,1 1 0,-1-1 1,1 0-1,0 0 0,0 1 1,0-1-1,0 0 0,1 0 0,0 5 1,6 32-9040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12 168 8792,'28'-44'246,"-27"43"184,-13 16-24,7-9-375,3-3-12,0-1 0,1 1 0,-1 0 0,1 0 0,-1 0 0,1-1 1,0 1-1,0 0 0,0 4 0,-2 7 48,0 0 1,1 0 0,1 1-1,0-1 1,1 1 0,1-1 0,0 0-1,4 20 1,-2-18-33,-3-12-8,1 1-1,0-1 1,0 0 0,1 1 0,-1-1 0,1 0 0,0 0 0,0 0 0,4 5 0,-1 0 34,0-1 0,1 0 0,0 0 0,1 0 0,0-1 0,0 1 0,1-2 0,-1 1 0,1-1 0,1 0 0,11 5 0,-9-6-19,-7-3-5,0 0-1,1-1 1,-1 1-1,0-1 1,1 0-1,-1-1 1,1 1-1,8-1 1,76 0 344,-73-3-113,-4-3-174,0-1 1,0 0-1,20-17 0,-21 11 160,1-11-72,17-42 0,-27 60-108,1-1 1,-1 0-1,-1 0 1,1 0-1,-1 0 1,0-9-1,0-5 5,8-55 350,-5-2 488,-4 123-431,-2-22-411,2 1 1,1-1 0,4 31 0,-3-37-54,2 10 64,-1-12-50,-1-3-22,1 0 0,0 0 0,0-1 0,1 1 0,1-1 0,0 1 0,0-1 0,12 17 0,-6-14 2,0-1 0,1 0 0,0 0 1,1-1-1,1-1 0,22 15 0,-27-21-12,-7-3-4,1-1 1,-1 0 0,0 0-1,0 0 1,1 0 0,-1 0 0,1-1-1,-1 1 1,1-1 0,-1 1-1,1-1 1,-1 0 0,5 0-1,28-2 7,-28 1-6,0-1-1,0 0 1,14-5 0,-16 4 0,1 0-1,-1 0 1,1-1 0,-1 1 0,0-1 0,0-1-1,-1 1 1,1 0 0,3-7 0,-3-1 5,2-85 5,-11-38 19,0 74-7,-6-127 89,10 187-107,0 0-1,0 0 0,0 0 0,0 0 0,0 0 0,1 0 0,-1 0 0,0 0 0,1 0 0,-1 0 0,0 0 0,1 0 0,-1 0 0,1 0 0,0 0 0,-1 0 0,1 0 0,0 0 0,0 1 0,-1-1 0,1 0 0,0 0 0,0 1 0,0-1 0,0 1 0,0-1 0,0 1 0,0-1 0,0 1 1,0 0-1,0-1 0,0 1 0,0 0 0,0 0 0,0 0 0,0-1 0,1 1 0,-1 1 0,0-1 0,1 0 0,5 1 8,-1-1 1,0 2 0,0-1-1,10 4 1,-13-4-19,3 1 14,1 1 0,0 0 0,-1 1 0,1-1 0,-1 1 1,0 1-1,0-1 0,0 1 0,7 8 0,-7-7-4,2 2 2,-1 0 0,0 0 0,-1 1-1,0-1 1,0 2 0,-1-1-1,0 0 1,5 14 0,-5-12-4,-2-4 0,0 0 1,0-1-1,0 1 0,-1 0 1,0 0-1,1 10 1,0 3 0,9 48 1,-5-6 1,-5-12-4,-4-12-6,1-31 2,0 0 0,1-1 0,-1 1 1,1 0-1,1 0 0,0-1 0,2 13 0,-1-16 1,-1-1-1,1 1 1,0 0-1,0-1 1,0 0-1,1 1 0,-1-1 1,0 0-1,1 0 1,-1 0-1,1 0 1,0-1-1,6 4 0,-6-3-1,5 2-1,-1 1-1,1-1 0,-1-1 0,1 1 0,0-1 0,15 3 0,25 9-19,5 4 10,13 10 12,40 21-2083,-62-28-8347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42 8160,'-117'-35'1270,"102"32"-1050,0 1 0,0 1 0,-1 1 0,1 0 0,0 1 0,-24 4 0,21-2-122,3-2 52,0 1 0,1 1 0,-17 4 0,8-1-64,-39 13 2,39-10 6,-70 53 42,78-47-15,3 4-64,1 0 1,-14 32-1,21-32 50,5 2-56,1 0 1,7 31-1,-9-51-40,0 1 1,1-1-1,-1 0 0,1 1 0,-1-1 0,1 0 0,-1 0 0,1 1 0,0-1 0,0 0 1,1 2-1,9 8 26,0 1 1,1-2 0,0 0 0,18 11 0,-8-12 110,26 2-45,55 3 1,-67-12 17,57-6 4,-64 2-111,49-11-1,-48 5-282,-1-2 1,0-2-1,-1 0 0,-1-2 1,28-18-1,43-25-7824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61 8072,'-28'4'-1,"23"-4"9,0 1-1,0 0 0,1 0 0,-1 0 1,0 1-1,1 0 0,-1-1 1,-6 5-1,-11 7 22,0 1-1,-23 19 0,30-16 47,7-3-57,1 0 1,0 1-1,1-1 0,1 1 0,-4 19 0,8-32-10,1-1-1,0 1 0,-1 0 1,1 0-1,0 0 0,0 1 1,0-1-1,1 0 0,0 3 1,5 18 14,1 0 1,1-1 0,14 30-1,-6-30-7,33 24 4,-38-37-18,1-1 0,0-1 1,26 12-1,-12-10 1,1-1 0,0-1 0,1-1 1,28 2-1,-25-7 19,105-19 24,-134 18-38,0-1 0,0 1 0,-1-1 0,1 1-1,0-1 1,-1 0 0,1 1 0,0-1-1,-1 0 1,4-2 0,3-4 9,1 0 0,-1-1 1,-1 0-1,0 0 0,0-1 0,0 0 0,6-11 0,-12 19-5,-1 0-1,1 0 0,-1 0 0,0 0 0,1-1 1,-1 1-1,0 0 0,1 0 0,-1 0 0,0 0 1,0 0-1,0-1 0,0 1 0,0 0 0,0 0 1,-1-2-1,-4-27 72,-2 1 0,-20-54 0,26 80-57,-1-1-1,1 1 0,-1-1 0,0 1 0,0 0 0,0-1 1,-3-2-1,5 6-24,-18-22 96,-23-24 1,-31-14-5,41 40 176,-121-58 113,125 68-107,-84-12 86,109 22-347,-1-1 1,1 1 0,0 0 0,-1 0 0,1 0-1,-1 0 1,1 0 0,0 0 0,-1 1 0,1-1-1,0 1 1,-1-1 0,1 1 0,0 0 0,0 0-1,-1 0 1,1 0 0,0 1 0,0-1 0,0 0-1,1 1 1,-1 0 0,0-1 0,0 1 0,-1 2-1,3-4-12,0 0 0,0 1 0,-1-1 0,1 0 0,0 0 0,0 0-1,0 0 1,0 1 0,0-1 0,0 0 0,0 0 0,0 0 0,-1 1-1,1-1 1,0 0 0,0 0 0,0 0 0,0 1 0,0-1 0,0 0 0,0 0-1,0 0 1,0 1 0,0-1 0,0 0 0,1 0 0,-1 0 0,0 1-1,0-1 1,0 0 0,0 0 0,0 0 0,0 1 0,0-1 0,0 0 0,1 0-1,-1 0 1,0 0 0,0 1 0,5 6-101,1 0 0,-1 0 0,1 0-1,1-1 1,-1 0 0,12 8 0,-9-6-512,37 31-6188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4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6728,'24'-6'12,"38"-5"0,-61 11-9,0 0 1,0 0-1,1 0 1,-1 0 0,0 0-1,1 0 1,-1 1-1,0-1 1,0 1-1,1-1 1,-1 1-1,0-1 1,0 1 0,0-1-1,0 1 1,0 0-1,0 0 1,0-1-1,2 3 1,1 0 5,2 1 0,-4-3-4,-1 0 1,1 0-1,0 0 0,-1 0 0,1 0 0,-1 1 0,0-1 1,1 1-1,-1-1 0,0 1 0,0 0 0,0-1 0,0 1 1,0 0-1,0 0 0,1 2 0,3 10 33,-1 0-1,0 1 1,-1 0-1,0 0 1,-2 0-1,1 0 1,-3 27-1,-6 30 118,4-48-58,-2 0 1,-1-1 0,0 0-1,-14 32 1,19-54-82,1 0 1,-1 0-1,1-1 1,-1 1-1,1 0 1,-1 0 0,0 0-1,1 0 1,-1-1-1,0 1 1,0 0-1,0-1 1,1 1-1,-1 0 1,0-1-1,0 1 1,0-1 0,0 1-1,0-1 1,0 0-1,0 0 1,0 1-1,0-1 1,0 0-1,0 0 1,0 0-1,0 0 1,0 0 0,-1 0-1,1 0 1,0 0-1,0 0 1,0-1-1,0 1 1,0 0-1,0-1 1,-1 0-1,0 0 13,0 0 0,0-1 0,0 1-1,1-1 1,-1 1 0,0-1-1,1 0 1,-1 1 0,1-1-1,0 0 1,-1 0 0,1 0 0,0 0-1,0 0 1,0 0 0,0-1-1,0-3 1,-10-73 366,12 58-55,24-101 130,-14 98-155,7-5-96,39-43 1,-39 58 60,13-1-92,35-12 1,-46 24 19,6 3-65,43 7-1,-53-1 13,-3 4-104,0 1 0,-1 0 0,16 19 0,-18-12 17,-10-17-66,9 19 23,-1 0 0,-1 1 0,-1 0 0,7 39 0,2 52 19,-15-107-40,0 1 0,1 0 0,-2 0 0,1 0 0,-1-1 0,1 1 0,-2 0 0,1-1 0,-1 1 1,-3 9-1,2-8 1,2-5-1,0-1-1,0 1 1,1-1-1,-1 1 1,0-1-1,-1 1 1,1-1-1,0 0 1,0 1 0,0-1-1,-1 0 1,1 0-1,-1 0 1,1 0-1,-1 0 1,1 0-1,-1 0 1,0-1-1,1 1 1,-1-1-1,-2 1 1,2 0 1,0-1 1,1 0 0,0 0 1,-1 0-1,1 0 0,0-1 0,-1 1 1,1 0-1,0-1 0,-1 1 0,1-1 1,0 0-1,-1 1 0,1-1 0,0 0 1,0 1-1,0-1 0,0 0 0,0 0 1,0 0-1,0 0 0,0 0 0,0 0 1,0-1-1,1 1 0,-1 0 0,0 0 1,1-1-1,-1 1 0,1 0 0,-1 0 1,1-2-1,-3-15 55,0-30-1,5 31 35,6-12-24,21-45 1,-16 53 48,14-10-36,36-32 0,-41 49 36,8 1-65,0 2 1,33-7-1,-37 17 60,-5 4-75,0 1 0,0 1 0,31 11 0,-50-15-31,0 0-1,0 0 1,0 0 0,0 0-1,0 0 1,-1 0 0,1 1-1,0-1 1,1 2 0,20 22 48,35 49 0,-45-50-2,-8-14-44,9 23 28,11 37 1,-21-57-29,0 1 1,-1-1-1,-1 0 1,-1 1 0,0-1-1,0 1 1,-3 21 0,2-32-12,-8 38 43,7-37-38,0-1 0,0 1 0,0-1 0,-1 0 0,1 1 0,-1-1 0,0 0 0,0 0 0,0 0 0,-4 3 0,6-5-4,-1-1 0,1 0 1,-1 0-1,0 0 0,1 0 0,-1 0 0,0 0 0,1 0 0,-1 0 0,1 0 0,-1 0 1,0 0-1,1 0 0,-1-1 0,0 1 0,1 0 0,-1 0 0,1-1 0,-1 1 0,1 0 1,-1-1-1,1 1 0,-1 0 0,1-1 0,-1 1 0,1-1 0,-1 1 0,1-1 0,0 1 1,-1-1-1,1 1 0,0-1 0,-1 1 0,1-1 0,0 1 0,0-1 0,0 0 0,-1 1 1,1-1-1,0 1 0,0-2 0,1-5 3,0-3-4,1-1 1,0 1-1,0 0 1,7-15 0,34-92-1785,-17 46-7096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10136,'16'-67'96,"-16"65"10,2 7 37,32 92 313,14 57-121,-36-120-134,25 57 4,37 97 247,-70-176-431,22 74 95,-20-62-23,39 151 412,-41-160-331,0-3-27,0 0 1,-1 0-1,-1 0 1,0 0-1,0 16 1,-2-28-134,0 1 1,0-1 0,0 0 0,0 1-1,0-1 1,0 0 0,0 1 0,0-1-1,0 0 1,0 1 0,0-1 0,0 0-1,0 0 1,-1 1 0,1-1 0,0 0 0,0 1-1,0-1 1,0 0 0,-1 0 0,1 1-1,0-1 1,0 0 0,0 0 0,-1 0-1,1 1 1,0-1 0,-1 0 0,1 0-1,0 0 1,0 0 0,-1 0 0,1 1-1,0-1 1,-1 0 0,1 0 0,0 0 0,-1 0-1,1 0 1,-1 0 0,-15-7 218,-7-11-129,12 6 190,-9-19-104,-19-37 1,-2-27 109,5 12-268,-15-70-49,46 125-103,3-125-122,6 121-243,0 11 231,1-4 32,0 0 1,2 1-1,1 0 1,11-24 0,-12 33-83,1 0 0,18-25 0,-25 38 241,0 1 1,0 0-1,1-1 1,-1 1 0,0 0-1,1 0 1,-1 0-1,1 0 1,-1 0 0,1 0-1,-1 1 1,1-1-1,0 0 1,-1 1 0,1-1-1,0 1 1,1-1-1,5 0-87,2-3 55,-7 3 49,0 0 0,0 0-1,1 0 1,-1 1 0,1-1 0,-1 1 0,1 0-1,-1 0 1,6 0 0,2 1-68,0 1 1,-1-1-1,17 6 0,-18-1-32,-2 5 99,0 0 0,0 0 0,6 18 0,-11-25 37,0 0 1,-1 0-1,1 0 0,-1 0 1,0 0-1,0 0 1,-1 1-1,1-1 1,-1 0-1,0 5 0,0 5-4,-1 33-4,-3-30-7,-2-2 18,0 0 1,-1-1-1,-12 17 0,8-20 1,-20 11-1,-11-2 6,25-15 8,-33 5 0,45-9-5,1 0 0,-1 0 0,0-1 0,0 0 0,0 0 0,1 0 0,-1-1-1,0 0 1,0 1 0,1-2 0,-7-1 0,12 2 2,-1-1 1,1 1-1,-1-1 0,1 1 0,0-1 1,0 1-1,0 0 0,0 0 1,0-1-1,0 1 0,0 0 0,0 0 1,1-1-1,30-28-1169,2-2-4695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7000,'28'-4'389,"-28"4"-384,0 0 0,0 0 1,0 0-1,0 0 0,1 0 0,-1 0 0,0 0 0,0 0 1,0 0-1,0 0 0,0 0 0,0 0 0,0 0 0,0 0 1,0 0-1,1 0 0,-1 0 0,0 0 0,0 0 0,0 1 1,0-1-1,0 0 0,0 0 0,0 0 0,0 0 0,0 0 1,0 0-1,0 0 0,1 0 0,-1 0 0,0 0 0,0 0 1,0 1-1,0-1 0,0 0 0,0 0 0,0 0 0,0 0 1,0 0-1,0 0 0,0 0 0,0 0 0,0 1 0,0-1 1,0 0-1,0 0 0,0 0 0,0 0 0,0 0 0,0 0 1,0 0-1,0 0 0,0 0 0,-1 1 0,1-1 0,0 0 1,0 0-1,0 0 0,0 0 0,0 0 0,0 0 0,0 0 1,0 0-1,-4 23 280,-3 29 46,4 64-42,6-90-122,33 97 57,-26-102-104,8 3-30,36 37 1,-50-57-54,0 0 0,-1-1-1,2 0 1,-1 0 0,0 0-1,0 0 1,1 0 0,6 2 0,4 2 12,25 13 42,-37-19-56,0 1 0,0-1 0,-1 0 0,1 0 0,0 0 0,0 0 0,0 0 0,0-1 1,0 1-1,0-1 0,1 0 0,3 0 0,3 0 29,23-2 42,-21-2 168,3-5-145,-1-1 0,16-15 1,-19 11 170,0-10-158,0 1 0,6-27 0,-15 42-45,1 1-1,-2-1 1,1 0-1,-1 0 1,0-14 0,0-1-10,4-61 348,-5 67-257,0 2 15,0 0-1,1 0 1,4-18 0,-5 30 51,3 9-45,12 32-6,-5-14-126,1 0 0,2-1 0,0-1 0,25 33 0,5-7-43,-23-32 16,-8-7-24,0-1-8,0 0 0,1 0 0,0-2 0,0 1 0,1-1 0,27 7 0,49 3 17,-76-17-18,17-13-1,-26 10-5,0 1-1,-1-1 0,1 0 1,-1 0-1,0 0 0,5-7 1,-4 1 0,1 0 0,-1-1 0,-1 0-1,0 1 1,0-2 0,-1 1 0,-1 0 0,3-19 0,-4 2 6,-1 11-5,0-5 1,-2 0-1,0-1 0,-1 1 0,-2 0 0,-7-26 1,-84-194 34,62 176-32,19 42 10,-62-63 9,77 86-24,-1 1 1,1-1-1,-1 0 0,0 1 1,0-1-1,1 1 1,-1-1-1,0 1 0,0-1 1,1 1-1,-1-1 1,0 1-1,0 0 0,0-1 1,0 1-1,-1 0 1,2 0-1,-3-1 0,-1 0 1,0 1 0,1-1 0,-1 1 0,1 0 0,-1 0-1,-3 1 1,4 0-1,1 0 0,-1-1 0,1 1 1,-1 1-1,1-1 0,0 0 0,-1 0 0,1 1 0,0-1 0,0 1 0,0 0 0,0 0 0,-2 3 1,1-2-1,1 1 0,0 0 0,-1-1 0,2 1 0,-1 0 0,0 0 0,1 0 0,-1 0 0,0 7 0,1-1 0,0 0 0,1 0 0,-1-1 0,3 17 0,1-9 0,0 0 0,7 20 0,18 38 0,42 89-2,-50-117-4,68 150-10,-78-176 6,8 18-21,39 60 1,3-13-1813,-31-47-7123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8432,'-1'-34'69,"2"-21"183,3 46-5,1 4-185,0-1 0,0 1 0,1 0 0,0 1 0,0-1 0,0 1 0,1 0 0,0 1 0,-1 0 0,10-4 0,-2 2 11,1 1 0,-1 0 0,24-2 0,-20 4-5,-1 2 0,0 0 0,1 1 0,30 5 0,-27-3-40,4 2 87,94 39 34,-97-32-115,-13-5-24,4 1-5,0 2 1,-1 0-1,-1 0 0,1 1 1,-1 1-1,12 17 1,8 14 0,-2 5-3,-21-33 0,-4-7-2,1 0-1,0 0 1,1 0 0,6 6 0,-1 1-1,-5-7 1,-3-34 12,-3-29-2,-12-128 98,10 166-99,1 11 5,1 1 0,-2-1 0,1 1-1,-1-1 1,1 1 0,-6-9 0,0-1 27,-1 0 0,-17-22 0,22 34-23,-1-1-1,0 1 1,1 0 0,-2 0-1,1 0 1,0 0-1,-1 1 1,1-1 0,-1 1-1,1 0 1,-1 1-1,0-1 1,-7 0-1,6 0 4,-1 1 2,1-1 1,-1 1-1,0 1 1,1-1 0,-1 1-1,0 1 1,0-1-1,1 1 1,-1 0-1,-8 3 1,7-2-7,3-1-5,0 0-1,0 1 1,0 0 0,0 0 0,1 0 0,-1 1 0,1-1 0,-1 1 0,1 0 0,0 0 0,0 1 0,0-1 0,-6 9 0,6-8-8,-3 9 10,-4 32 4,9-33-18,1 1 0,1-1 0,1 16 0,3-4-2,0 1 0,2-1 1,16 45-1,-9-44-11,10 6 1,42 44 1,-44-59-49,90 45-18,-88-53 17,15-3 18,47 2 1,-59-9-12,93-30-14,-98 21 54,-5-3 9,-1 0 1,0-1 0,16-22-1,-21 17 18,-1-19 4,6-57 1,-14 66 89,-2 16-53,1-5-3,-1 0 0,-1 1 0,-1 0 0,-1-1 0,-8-27 0,-51-80 719,58 116-685,3 7 82,5 1 37,-3 2-202,1 0 0,-1-1 1,0 1-1,0 0 0,0 0 0,1 0 0,-1 0 0,0 0 0,0-1 0,1 1 0,-1 0 0,0 0 0,0 0 0,1 0 0,-1 0 0,0 0 0,0 0 0,1 0 1,-1 0-1,0 0 0,1 0 0,-1 0 0,0 0 0,0 0 0,1 0 0,-1 0 0,0 0 0,0 0 0,1 0 0,-1 1 0,0-1 0,0 0 0,1 0 1,-1 0-1,0 0 0,0 0 0,0 1 0,1-1 0,-1 0 0,32 34 121,-8-5-33,55 69 2,-63-73-66,23 43-1,3 23-19,-5-4-2,-4-16-3,-4-13-2,-5-10 0,-3-11 0,2-8 0,3-5 0,31 24 6,-33-29 34,39 24 0,-57-40-1629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1 389 8160,'23'-43'160,"-10"14"-101,31-65 819,-37 81-821,-5 9-12,0 0 0,1 0 0,-1 0 0,1 0 0,0 0-1,0 0 1,5-4 0,8-6 145,29-21 0,-31 29-42,-2 5-108,1 0 0,-1 1 0,1 1 0,18 3 0,-13 2 47,-14-4-74,12 8 21,0 0 0,0 0 1,-1 2-1,26 25 0,130 130 224,-167-163-243,1 0 0,0-1 0,0 1 0,0-1 0,0 0 0,1 0 0,-1-1-1,1 1 1,6 1 0,-9-3-9,0 0 1,0-1-1,0 1 0,1-1 0,-1 0 0,0 0 1,0 0-1,0 0 0,0-1 0,1 1 0,-1-1 1,0 1-1,0-1 0,0 0 0,4-2 0,-3-3 48,-4 6-53,3-8 20,0 1-1,0-1 1,0 0 0,-1 0 0,-1 0 0,1 0 0,-1-15 0,-1-166 324,-2 120-186,3 18-3,0 46-55,3-1 19,5 28 55,3 34-102,9 85-8,0-26-31,1-16-29,3 3 0,0 8-3,-17-73-3,5 17-7,8 87 1,-21-132 5,4 26-9,-2-1 0,-1 1-1,-6 55 1,5-90 11,0 1 0,0-1 0,0 0 0,0 0 0,0 0 0,0 0 0,0 1 0,0-1 0,0 0 0,0 0 0,0 0 0,0 0 0,0 1 0,0-1 0,0 0 0,0 0 0,0 0 0,0 0 0,-1 1-1,1-1 1,0 0 0,0 0 0,0 0 0,0 0 0,0 0 0,0 1 0,0-1 0,-1 0 0,1 0 0,0 0 0,0 0 0,0 0 0,0 0 0,-1 0 0,1 0 0,0 0 0,0 0 0,0 0 0,0 0 0,-1 0 0,1 1 0,0-1 0,0 0 0,0 0 0,0-1 0,-1 1 0,1 0 0,0 0 0,0 0 0,0 0 0,0 0 0,-1 0 0,1 0 0,0 0 0,0 0 0,-3-2 0,1 1 0,0 0 1,1-1-1,-1 1 1,0-1-1,1 1 1,-1-1-1,1 0 1,-1 0-1,1 0 1,0 0-1,0 0 1,0 0-1,0 0 1,0 0-1,-1-4 1,-27-86 13,24 67 21,-1-131 25,7 121 8,25-134 36,-17 138-16,67-128-1531,-29 75-6323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220 320 6104,'-23'58'96,"17"-31"8,1-1 0,1 1 1,2 1-1,0 27 0,1-39-74,1-12-11,0 1 0,0-1 1,0 0-1,0 0 0,1 1 0,0-1 1,2 8-1,0-2 13,1 1 1,1-1-1,0 0 0,5 9 0,-9-19-29,-1 1-1,0-1 0,0 0 1,1 1-1,-1-1 0,0 1 1,1-1-1,-1 0 0,0 1 1,1-1-1,-1 0 0,0 0 1,1 1-1,-1-1 0,1 0 1,-1 0-1,1 0 0,-1 1 1,1-1-1,-1 0 0,0 0 0,2 0 1,4 1 4,1-1 1,0 1-1,-1-1 1,1-1 0,0 1-1,-1-1 1,1-1-1,8-2 1,3-4 12,16-15 2,-2-2 0,0-1 1,31-34-1,-21 12-7,-28 29 25,-5-2-17,0 0 1,11-44-1,-19 41 91,-6-17-30,-12-45 1,17 84-71,-1 0 0,1 0 0,-1-1 0,0 1 0,0 1 0,0-1 0,0 0 0,0 0 0,0 0 0,0 0 0,-2-1 0,-6-9 29,0 1 0,-1 0 0,-13-10 0,7 9-18,0 1 0,-21-11 0,37 22-25,-31-15 200,-120-32 78,125 43-84,-1 4-62,-43 4 1,55 1 34,-2 6-94,1 1 0,-17 15 1,23-13 27,8-9-178,0 0 0,0 0 0,1 0 0,0 1-1,0-1 1,0 1 0,1-1 0,-1 1 0,1-1 0,1 1 0,-1-1 0,2 9-1,8 29-5568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9688,'1'1'0,"0"0"0,1 1 0,-1-1 0,0 1 0,0-1 0,0 1 0,0-1 0,0 1 0,0 0 0,-1 0 0,1-1 0,0 1 0,-1 0 0,1 3 0,0 3 0,9 42-7,7 51 64,-15-89 28,1 0 1,0 0-1,0 0 0,2 0 0,-1-1 0,2 0 0,7 13 0,-7-13 8,-4-7 31,0 0 1,0 0-1,1 0 1,-1 0-1,1 0 1,0 0 0,0-1-1,6 5 1,2 3 40,-2-2-48,23 20 696,-27-24-504,-2-2-181,0 0-1,0 0 0,0 0 1,0 0-1,1-1 0,-1 0 1,1 1-1,5 1 1,-8-4-99,-1 0 0,0 0 0,1 0 1,-1 0-1,1 0 0,-1 0 0,1 0 1,-1 0-1,0 0 0,1 0 0,-1 0 1,1 0-1,-1 0 0,0 0 0,1 0 1,-1-1-1,0 1 0,1 0 0,-1 0 1,1-1-1,-1 1 0,0 0 0,0 0 1,1-1-1,-1 1 0,0 0 0,1-1 1,-1 1-1,0 0 0,0-1 0,0 1 1,0-1-1,1 1 0,-1 0 0,0-1 1,0 1-1,0-1 0,0 0 0,4-22 642,-3 15-646,6-55 610,6-142 568,-13 188-1152,0 13-11,0 0-1,0 0 1,1 0-1,-1 0 1,1 0-1,0 0 1,0 0-1,3-7 1,1 0 91,0 1 0,11-19 0,-14 27-108,0 1-1,0-1 0,0 1 1,0-1-1,0 1 1,0 0-1,0 0 1,0 0-1,1 0 1,-1 1-1,0-1 0,1 0 1,-1 1-1,0 0 1,1 0-1,-1-1 1,1 1-1,-1 1 1,0-1-1,4 1 1,-3-1 5,0 0-7,-1 0 0,1 0 0,0 1 0,0-1 0,-1 1 0,1 0 0,0-1 0,-1 1 0,1 1 0,-1-1 0,1 0 0,2 2 0,6 4 19,2-2-15,36 22 110,116 70 73,-120-67-200,-21-13-61,2-1 0,0-1 0,37 15 0,-56-28-18,1-1-1,-1 0 1,0 0-1,0-1 0,1 0 1,-1 0-1,0 0 1,0-1-1,12-3 1,-11 2 54,-4 1-17,-1 0-1,0 0 1,0 0 0,0 0-1,0-1 1,0 1-1,0-1 1,-1 0-1,1 0 1,0 0-1,-1 0 1,0 0-1,4-5 1,19-29-68,-23 32 98,0 0-5,0 0 0,-1 0-1,1 0 1,-1 0 0,0-1-1,0 1 1,0 0-1,-1-1 1,0 1 0,0 0-1,0-1 1,0 1 0,-1-6-1,0 4 1,1-1-2,-1 0-1,0 0 0,0 0 0,-1 1 0,0-1 0,-5-11 0,7 17 11,-2-2-1,1 0-1,-1 1 0,-1-1 0,1 0 0,0 1 0,-1 0 0,1-1 0,-1 1 0,0 0 0,1 0 1,-1 1-1,0-1 0,0 1 0,-6-3 0,5 2 0,0 0 1,-1 0 0,0 1-1,0-1 1,1 1 0,-1 0 0,0 0 0,0 0 0,0 1 0,0 0 0,0 0-1,0 0 1,0 0 0,-8 2 0,7-1 0,5-1 1,0 0 0,0 1 0,1-1 0,-1 0 0,0 0 0,0 0 1,0 1-1,0-1 0,0 1 0,0-1 0,0 1 0,1-1 0,-1 1 0,-1 0 0,-12 10-4,1 1 0,1 0-1,-15 19 1,17-13-22,3 8 13,1-1 0,-3 38 0,10-39-38,1-10 25,-1-2 11,1 0 1,0 0-1,1 0 0,1-1 1,-1 1-1,2-1 0,9 20 1,-6-19-17,1 0 0,0 0 0,0-1 0,1 0 0,1-1 0,0 0 0,0-1 0,21 14 0,8-6 0,-22-14-42,6-4 24,42-7 0,-48 2-10,10-10 22,30-21 0,-43 23 20,16-29 3,-24 29 14,0 0 0,8-26 0,-6 11 3,-2 0 0,6-51 0,-7 39 0,3-16 5,3 9-4,3 17 2,3 10-2,-15 19-3,-1 1 1,0 0 0,1 0-1,-1 0 1,1 0-1,-1 0 1,1 0 0,0 0-1,-1 1 1,1-1-1,0 1 1,-1 0 0,1 0-1,0 0 1,0 0-1,-1 1 1,1-1 0,0 1-1,-1-1 1,1 1 0,-1 0-1,1 0 1,-1 0-1,1 0 1,3 3 0,1 0 0,0 1 1,-1 0 0,0 0 0,0 1-1,0 0 1,5 6 0,-1 4 26,61 167 134,-50-102-70,-17-67-54,-1-4-20,0-1 1,-1 1-1,0 0 1,-1 0-1,0 0 1,0 0-1,-1 13 1,-1-20 7,1 1-14,0-1 0,-1 1 0,1-1-1,-1 0 1,0 1 0,0-1 0,0 0-1,0 0 1,-1 0 0,1 1 0,-1-1-1,0-1 1,0 1 0,0 0 0,-5 5-1,5-6 12,-1 0 0,1 0 0,-1 0 0,0 0 0,0 0-1,0-1 1,0 1 0,-6 1 0,8-3-8,0 0 1,-1 0-1,1 0 1,0 0-1,-1 0 1,1 0-1,0 0 1,-1-1 0,1 1-1,0 0 1,-1-1-1,1 1 1,0-1-1,0 1 1,-1-1-1,1 0 1,0 0-1,0 1 1,0-1-1,0 0 1,0 0-1,0 0 1,0 0-1,0 0 1,1 0-1,-1 0 1,0-1 0,1 1-1,-1 0 1,0-2-1,-3-5 27,1-1 1,0 1-1,0-1 1,1 1-1,0-1 0,1 0 1,0 0-1,0 0 0,1 0 1,0 0-1,2-12 1,-1 8-25,2-10 170,37-103 82,-28 101-70,64-83 80,-59 91-78,9-2-62,38-22 0,-45 34 28,10 3-52,42-1 1,-53 8 18,7 6-41,29 14 0,-42-13 14,-9-6-81,1 1-15,0 0 0,0 1 1,-1-1-1,1 1 0,-1-1 1,-1 1-1,1 0 0,-1 0 1,0 1-1,0-1 1,-1 0-1,0 1 0,1 9 1,7 179 131,-4-125-114,-4-51-18,0 10 1,10 51 1,-9-74-14,0-1 1,0 1-1,0-1 1,1 0-1,5 9 1,-6-12 5,0 1-1,0 0 1,1-1 0,-1 1 0,1-1 0,-1 0 0,1 1 0,0-2 0,0 1 0,0 0-1,0 0 1,4 0 0,40 9-2411,-44-10 2112,54 8-12846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6816,'8'-6'53,"0"0"0,1 1 0,0 1 0,-1-1 0,1 2-1,16-6 1,-23 9-14,1 0 0,0 0 0,-1 0 0,1 0-1,-1 0 1,1 1 0,-1-1 0,1 1 0,-1 0-1,1 0 1,-1 0 0,0 0 0,1 0 0,-1 0 0,0 1-1,4 2 1,-4-2 23,4 2 42,0 0 0,-1 0 0,0 0 1,0 1-1,0 0 0,0 0 0,6 10 0,-5-8-37,1 2 34,-1 1 0,0-1 0,0 1 0,-1 0 0,7 19 0,-6-14-50,6 11 138,0-1 0,2 0 0,0-2 0,26 33 0,-31-45-150,-6-8-1,0 1 1,0-1 0,0 0 0,0 0-1,1 0 1,7 4 0,-2-1 48,1 0 0,0-1 0,0 0 0,0-1 0,0 0 0,1 0 0,20 3 0,-21-7-22,1 0 1,-1-1 0,0 0-1,0-1 1,0 0 0,0-1-1,17-5 1,-18 0 122,-2-1-109,-1 0-1,-1 0 1,1-1-1,-1 0 1,-1 0 0,4-12-1,14-58 224,8-37 569,-26 103-634,1-1-156,-4 12 93,-6 51 323,3-39-469,1 1 1,0 0-1,0 0 1,2 18 0,12 66 93,-8-77-67,8 6-16,25 33 1,-23-41 1,16 7-932,55 29-1,-13-12-8294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61 8608,'-25'-11'-4,"18"8"61,-1 0 0,1 0 0,-1 0 0,-10-1 0,-111-22 322,98 23 81,-139-1 178,137 5-204,-119 25 143,127-15-289,10-2-210,1 1 0,0 1 0,1 0 1,-16 18-1,28-29-64,0 1 0,1 0 1,-1 0-1,0 0 1,1 0-1,-1 0 0,1 0 1,-1 0-1,1 0 0,-1 0 1,1 1-1,0-1 1,-1 2-1,0 7 25,0 0-1,0 0 1,1 0 0,0 0-1,1 0 1,2 12 0,-3-21-31,1 0 1,-1 0-1,0 0 1,1 0-1,-1 0 1,0 0 0,1 0-1,0 0 1,-1 0-1,1-1 1,-1 1-1,1 0 1,1 1 0,14 14 44,1-1-1,28 20 1,-24-24 21,91 31 30,-103-39-85,0 0-1,1-1 1,-1 0 0,1 0 0,0-1 0,-1 0 0,1-1 0,0 0 0,14-3 0,-15 2-6,7-3 82,-7 2-48,-4 0-27,1 0 1,0 0-1,0-1 1,-1 1-1,1-1 1,-1 0-1,0-1 1,0 1-1,0-1 0,8-8 1,-9 7 23,0 0 0,-1 0 1,0 0-1,1-1 0,-2 1 1,1-1-1,-1 0 0,0 1 0,0-1 1,0 0-1,-1 0 0,0 0 0,0-1 1,0-8-1,1-2 87,-2 17-127,0 0 0,0 0 0,0 0 0,0 0 1,0 0-1,0-1 0,0 1 0,0 0 0,0 0 0,0 0 1,0 0-1,0 0 0,0 0 0,0 0 0,1 0 0,-1 0 0,0 0 1,0 0-1,0-1 0,0 1 0,0 0 0,0 0 0,0 0 1,0 0-1,1 0 0,-1 0 0,0 0 0,0 0 0,0 0 1,0 0-1,0 0 0,0 0 0,1 0 0,-1 0 0,0 0 1,0 0-1,0 0 0,0 0 0,0 0 0,0 0 0,0 0 1,1 0-1,-1 1 0,0-1 0,0 0 0,0 0 0,0 0 0,0 0 1,0 0-1,0 0 0,0 0 0,1 0 0,15 27 382,-8-11-374,21 37 94,24 78-18,-13-16-2,1-10-59,-35-91-20,6 15 3,-1 0 0,11 46 0,-21-74-10,-1 0 1,0 0-1,1 0 0,-1 0 0,0 0 0,0 0 0,0 0 1,0 0-1,0 0 0,0 0 0,0 0 0,0 0 0,-1 0 1,1 0-1,-1 2 0,0-3 0,1 1 0,-1-1 1,0 1-1,0-1 0,0 1 1,1-1-1,-1 1 0,0-1 0,0 0 1,0 0-1,0 1 0,0-1 1,0 0-1,0 0 0,0 0 0,0 0 1,1 0-1,-3 0 0,-35-5 2,32 4-2,0 0 0,-1-1 0,1 0 0,-9-5 0,12 5 0,-1 0 0,1 0 0,0-1 0,-1 1 0,2-1 0,-1 0 0,-4-5 0,3 3 0,0-1 0,0 1 0,1-1 0,-5-11 0,4 5 0,0 0 0,-3-21 1,2-10 3,2-59 0,3 102-4,2-30 8,0 15-3,0 1-2,0 1 0,0 0 0,1-1 0,1 1 0,0 1 0,1-1 0,1 1 0,10-20 0,-4 16 2,0-1 1,0 2-1,2 0 0,0 0 1,0 2-1,27-20 0,8 9-2,-3 9 2,-7 9-3,-30 6-6,1 1 0,0 0 1,-1 1-1,1 0 1,-1 0-1,0 1 1,0 1-1,0-1 1,0 1-1,0 1 1,-1 0-1,0 0 1,13 11-1,-12-9-17,-1 1-1,0 0 1,-1 1-1,0-1 1,0 2-1,-1-1 0,0 0 1,-1 1-1,0 0 1,0 1-1,-1-1 1,5 19-1,-8-24 8,1-1-1,-1 0 0,0 0 1,-1 0-1,1 1 1,-1-1-1,1 0 0,-1 1 1,-1 4-1,0 7-5,1-1 6,1-6-2,-2-1-1,1 0 1,-1 1-1,-2 8 1,-11 35-86,12-46 88,0-2 0,0 1-1,-1 0 1,1 0 0,-1-1 0,0 1-1,0-1 1,-1 0 0,-5 6 0,9-10 12,0 0 0,0 0 1,-1 0-1,1 0 1,0 0-1,0 1 0,0-1 1,0 0-1,0 0 1,-1 0-1,1 0 1,0 0-1,0 0 0,0 0 1,0 0-1,-1 0 1,1 0-1,0 0 1,0 0-1,0 0 0,0 0 1,-1 0-1,1 0 1,0 0-1,0 0 0,0 0 1,-1 0-1,1 0 1,0 0-1,0 0 1,0 0-1,0 0 0,-1 0 1,1 0-1,0 0 1,0-1-1,0 1 1,-6-3-110,-1-1 0,2 1 0,-1-1 0,0-1 1,1 1-1,0-1 0,-7-7 0,3 3-801,-31-33-7721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9592,'10'-28'681,"-9"26"-114,0 2-514,-1 0 0,1 0 1,0 0-1,-1 1 1,1-1-1,-1 0 0,1 0 1,0 0-1,-1 1 1,1-1-1,-1 0 0,1 1 1,-1-1-1,1 0 0,-1 1 1,1-1-1,-1 1 1,1-1-1,-1 1 0,0-1 1,1 1-1,-1-1 1,0 1-1,1-1 0,-1 1 1,0 0-1,0-1 0,0 1 1,1-1-1,-1 2 1,6 10 156,65 111-1223,-51-82-6887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8520,'15'17'211,"0"1"0,-1 0 1,-1 1-1,-1 1 0,13 28 1,-14-29-107,-3-2-39,19 29 359,71 79 481,-25-53-508,-72-71-383,0 0 0,-1-1 0,1 1 0,0 0 0,0-1 0,0 1 0,0 0 0,-1-1 0,1 1 0,0-1 0,0 1 0,0-1 1,0 0-1,0 1 0,0-1 0,0 0 0,0 0 0,0 1 0,0-1 0,0 0 0,1 0 0,-1 0 0,0-1 0,0 1 0,0 0 0,0 0 1,0 0-1,0-1 0,0 1 0,0 0 0,0-1 0,0 1 0,0-1 0,-1 0 0,1 1 0,0-1 0,0 1 0,0-1 0,-1 0 0,1 0 1,0 0-1,-1 1 0,1-1 0,0 0 0,-1 0 0,1 0 0,-1 0 0,1-1 0,2-5 45,-1 1 0,0 0 0,0-1-1,0 1 1,1-13 0,-1-36 220,7-56 5,-5 80-77,14-53 0,-12 61-166,-4 13 17,1-1 1,0 1 0,1 0 0,0 0-1,10-18 1,-9 20-33,2 1 101,-4 5-233,1 1 0,-1 0 1,0 0-1,1 0 0,-1 1 0,0-1 0,1 1 1,-1 0-1,1 0 0,-1 0 0,1 0 0,-1 1 1,1-1-1,6 3 0,27 6-8548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47 230 9592,'49'48'73,"-27"-26"-59,-5-4 89,1 0 0,1-2 0,0 0-1,37 23 1,-45-34-76,0 0 0,1 0 0,-1-1-1,1-1 1,-1 0 0,1 0 0,24 1 0,-24-4-22,-8 1-3,0-1 1,0 0-1,0-1 0,0 1 0,0-1 0,0 0 1,0 0-1,5-2 0,55-23 23,-54 17-11,-1-3-8,-1-1 0,11-24 0,-16 22 9,-5-5-9,-1 1 1,0-1-1,-7-18 0,1 16 9,-12-16-2,-29-37 1,32 56 6,-2 3-11,-1 1 1,-34-17 0,35 26 17,-10 5-9,-52 4 1,80-2-16,0-1 0,0 0-1,0 1 1,0-1 0,0 1 0,0-1 0,0 1-1,0 0 1,-3 1 0,-10 8 6,-1 0 0,1 1 0,1 1 0,-23 22 0,22-12 25,2 7-17,0 1 1,-8 33 0,21-61-12,-1 0 0,1 0 0,-1 0 0,1 0 0,0 0 0,0 0 0,0 0 0,0 0 1,0 0-1,1 3 0,3 15 13,1 0 1,1-1 0,1 1 0,10 18-1,-2-16 75,85 79 38,-77-82-31,107 60 66,-101-67 33,124 31 152,-122-37 208,-6-3-265,1 1-82,1-2-1,0 0 1,32-3-1,-40-1-619,-1 0 0,24-6 0,-9-2-8093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41 237 9776,'-22'-57'408,"17"39"-116,1 1 0,0-1 1,2 1-1,0-1 1,1 0-1,1-18 0,0 34-236,1 0-1,0 0 1,-1 0 0,1 0-1,0 0 1,0 1-1,0-1 1,0 0-1,0 1 1,1-1 0,-1 1-1,0-1 1,1 1-1,-1 0 1,1-1 0,1 0-1,-1 0 6,0 2-32,-1-1 1,0 0 0,0 0 0,1 1 0,-1-1 0,1 1 0,-1-1 0,1 1 0,-1 0 0,0-1-1,1 1 1,-1 0 0,1 0 0,-1 0 0,1 0 0,-1 0 0,3 1 0,19 4 8,-21-4-5,8 4 154,-2 3-140,0-1 1,-1 1 0,0 1-1,0-1 1,-1 1 0,0 0 0,-1 1-1,8 17 1,23 73 96,-19-35 47,-13-43-162,1-2-11,-3-12 4,0 0 0,-1 0 0,1 0 0,-1 11 0,-1-8 15,0-1 0,0 0 0,-3 13 0,3-19-18,-1 0 1,0 0-1,0 0 1,-1 0 0,1 0-1,-1 0 1,0 0-1,0 0 1,0 0-1,-1-1 1,-4 7 0,6-9-8,0-1 1,1 1-1,-1 0 1,0 0-1,0-1 1,0 1-1,0 0 1,0-1 0,1 1-1,-1-1 1,0 1-1,0-1 1,-1 0-1,1 1 1,0-1 0,0 0-1,0 0 1,0 1-1,0-1 1,0 0-1,0 0 1,0 0 0,0-1-1,0 1 1,-1 0-1,1 0 1,0-1-1,0 1 1,0 0 0,0-1-1,0 1 1,0-1-1,0 1 1,-1-2-1,0 0 13,1 1 0,-1-1 0,1 0 0,-1 0 0,1 1 0,0-1 0,0 0 0,0 0 0,0 0 0,0-1 0,0 1 0,0 0 0,1 0 0,-1 0 0,1-1 0,-1-3 0,5-71 265,0 56-75,41-102 87,-31 98-100,10-7-70,43-43 1,-45 59-38,-12 11-64,3-3-13,1 1 0,0 1 0,0 0 0,0 1 0,1 0 0,0 1 1,23-3-1,89-1 51,-102 11-36,37 13 1,-51-12-33,0 0 1,0 1 0,-1 0-1,16 11 1,-15-6-2,-1-1 1,0 2 0,0-1-1,-1 1 1,0 1-1,-1 0 1,-1 0 0,9 16-1,-7-2-5,-6-13 3,0 0 1,0 1 0,-1 0 0,0 0 0,-1 0 0,0 0 0,-1 0 0,-3 17 0,-1-11-9,0 0 0,-2 0-1,0-1 1,-12 25-1,17-43 15,0 0-7,1 0 1,-1 0-1,1 0 1,-1 0-1,1 0 0,-1 0 1,1 0-1,-1 0 1,1 0-1,0 0 1,0 1-1,0-1 0,0 0 1,0 0-1,0 0 1,0 0-1,0 0 0,0 1 1,0-1-1,0 0 1,1 0-1,-1 0 1,1 0-1,-1 0 0,0 0 1,1 0-1,0 0 1,-1 0-1,1 0 1,0 0-1,-1 0 0,1-1 1,0 1-1,0 0 1,0 0-1,1 0 0,25 18-2140,1 0-8537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6 8520,'-23'-3'29,"-20"0"151,-63 10 108,81-2 80,-98 43 125,101-34-259,-4 10-81,-34 41 0,59-64-141,0 0-1,0 1 0,0-1 0,0 1 0,0-1 1,0 1-1,1-1 0,-1 1 0,0-1 1,1 1-1,-1 2 0,-1 6 11,1 1 1,0 1-1,0-1 0,1 0 1,0 0-1,1 0 0,4 17 1,-5-26-19,1-1 1,-1 1 0,1 0 0,-1-1-1,1 1 1,0-1 0,-1 0-1,1 1 1,0-1 0,0 1 0,0-1-1,1 1 1,15 16 16,0-1 1,1-1-1,24 16 0,-17-19 14,113 30 18,-108-38-19,134-4 18,-131-4 8,108-35 33,-138 37-82,-1 0 0,0 0-1,0 0 1,0 0 0,0 0 0,0 0 0,0 0-1,-1 0 1,3-3 0,8-7 17,-1-2 0,0 1-1,0-1 1,-2-1 0,10-17 0,-10 8 133,-6 11-88,0 1-33,0-1 0,-1 1-1,0-1 1,-1 0 0,0 0 0,-1 0-1,0 0 1,-3-17 0,-1 11 49,0 1 1,-9-20 0,12 35-73,0 0 0,0 0 0,0 1 1,-1-1-1,1 0 0,-1 1 0,1 0 0,-1-1 1,0 1-1,1 0 0,-1 0 0,0 0 0,0 0 0,0 0 1,0 0-1,0 0 0,0 1 0,0-1 0,0 1 0,0-1 1,0 1-1,0 0 0,0 0 0,-3 0 0,3 0 5,-7 2 139,4 2-137,0 1 1,1-1-1,0 1 0,0-1 0,0 1 1,0 0-1,1 1 0,-4 7 1,1 4 76,-3 91 44,8-101-124,1 0 0,0 0 0,1 0 1,0 0-1,0 0 0,0 0 0,3 8 0,2 3 4,-3 1-9,-2-13-3,1 0-1,0 0 1,0 0-1,0 0 1,0 0 0,1 0-1,5 7 1,8 15-296,2 0 1,1-2-1,1 0 0,25 26 1,-16-22-8058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8608,'1'-5'34,"-1"1"0,1 0 0,0-1 0,0 1 0,1 0 1,-1 0-1,1 0 0,0 0 0,0 0 0,0 1 0,1-1 0,-1 0 0,1 1 1,5-6-1,2 5 166,8 4-95,0 0 1,27 5 0,-24 1 282,4 5-197,-1 1 0,32 22 0,-37-16 323,-12-10-371,11 13 48,-1 0-1,-1 2 1,21 38-1,-31-50-165,47 89 392,-43-78-260,0 1-1,12 41 1,-22-62-133,0 1 0,1-1 0,-1 1 1,0 0-1,0-1 0,0 1 0,-1 0 0,1-1 1,-1 1-1,0 0 0,1-1 0,-1 1 0,0-1 0,0 1 1,-1-1-1,1 0 0,0 0 0,-3 3 0,2-2 8,-4 2 149,0-3-147,1-1 1,-1 0-1,0 0 0,1 0 1,-1-1-1,0 0 0,0 0 0,0 0 1,1-1-1,-1 0 0,0 0 1,-9-3-1,-1-1 29,0-1 1,-24-13-1,24 9 125,-61-63 79,65 55-87,6 0-130,0 0 0,1-1 0,1 1 0,-1-20 0,5 36-32,-1 0-1,1 0 0,0 0 1,0 0-1,1 0 0,-1 0 1,0 0-1,1 0 0,1-4 1,7-20 60,2 0 1,20-32 0,-30 55-62,1 1 1,-1 0-1,1 0 1,-1 0-1,1 0 1,0 0-1,3-2 1,16-11 46,0 0 0,43-21 1,-39 29 62,119-5 45,-114 14-71,21 10-33,54 19 0,-74-16-22,100 80 14,-112-76-40,48 66 6,-65-82-25,0-1 0,0 0 0,-1 1 0,1-1 0,-1 1 0,1 0 0,-1 0 0,0-1 0,0 1 1,1 6-1,0 0 0,-1-6-1,0 0 0,-1 1 1,1-1-1,-1 1 0,0-1 0,0 1 0,0 6 0,-1-9 0,1 1 0,-1 0 0,1 0 0,-1-1 0,0 1 0,1 0 0,-1-1 0,0 1 0,0-1 0,0 1 0,0-1 0,0 1 0,-1-1 0,-1 2 0,0-1 0,1 0 0,-2 0 0,1-1 0,0 1 0,0 0 0,0-1 0,-7 2 0,4-2 0,-1 1 0,1-1 0,-1-1 0,-7 1 0,-32-6 0,0-8 0,38 10 0,1 0 0,0-1 0,-12-7 0,15 8 0,0 0 0,0-1 0,1 1 0,-1 0 0,1-1 0,-5-7 0,6 7 1,0 1-1,0-1 0,1 1 0,-1-1 0,1 0 0,0 0 1,0 0-1,-1-7 0,2 7 0,0 0 1,0-1 0,0 1-1,1-1 1,-1 1-1,1 0 1,0-1 0,4-7-1,-2 4 1,2-1-1,-1 1 1,1 0-1,9-11 1,6-3 1,1 1 1,38-30 0,-36 36 3,38-13 1,-46 23-7,0 0 1,0 2-1,16-3 0,-10 3 0,41 1 0,-36 3 0,38 7 0,-45-4 0,1 1 0,-1 2 0,0 0 0,0 0-1,27 17 1,-27-10-5,0 8 3,27 39 1,-44-58 1,0 1-1,0-1 1,0 1-1,0-1 0,0 1 1,-1 0-1,1-1 1,-1 1-1,0 0 1,0 7-1,1 2 0,1-2 0,-2-7 0,-1-1 0,1 0 0,-1 1-1,1-1 1,-1 0 0,0 1 0,0-1 0,-1 0-1,1 1 1,-2 4 0,0 2-5,-1 0 0,0 0 0,-1 0 0,0 0-1,0-1 1,-1 1 0,-1-1 0,-10 14 0,15-22-87,0 0 0,0 0 0,1 0 0,-1 0 0,0 0 0,1 0 0,-1 0 0,0 0 0,1 0 0,-1 0 0,1 0-1,0 0 1,-1 1 0,1-1 0,0 0 0,0 0 0,0 0 0,0 1 0,0 1 0,0-3-75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43 8160,'-1'0'13,"-1"0"1,1 0 0,0 0 0,-1 0-1,1 0 1,0 1 0,0-1-1,-1 0 1,1 1 0,0-1-1,0 1 1,-1 0 0,1-1-1,0 1 1,0 0 0,0 0-1,0 0 1,0-1 0,0 1 0,0 0-1,0 0 1,1 0 0,-1 1-1,0-1 1,1 0 0,-2 2-1,1 1 24,0-1 0,0 0-1,1 1 1,-1-1 0,1 1-1,0 0 1,0-1 0,0 1-1,0-1 1,1 1-1,0 5 1,23 61 112,-14-55-114,6 3-10,34 30-1,-33-39-10,30 8 19,73 17 0,-110-32-21,1 0-1,-1-1 0,13 0 1,-20-1-8,0 0 0,0 0 0,1-1 0,-1 1 0,0-1 0,0 0 0,0 0 0,0 0 0,0-1 0,0 1 0,-1-1 0,4-1 0,-2-5 56,-2-4-39,-2 1 1,1-1 0,-4-22-1,-2 17 53,-8-6-40,-2 0 0,-18-21 0,14 27 40,-17-5-18,-61-28 0,67 39 65,-115-17 46,142 27-157,0 1 0,0 0 0,0-1 0,0 1 1,0 1-1,0-1 0,-4 1 0,-25 6 29,-1 1 0,-37 15 0,68-22-29,-1 0-1,0 0 0,1 1 1,-1-1-1,0 1 0,1-1 1,-3 4-1,-14 12 18,1 1 0,1 1 0,-17 26 0,32-44-22,1 1 0,1-1 1,-1 1-1,0-1 0,0 1 0,0 0 1,1-1-1,-1 1 0,1 0 0,-1-1 1,1 1-1,0 3 0,-1 12 11,0 0 0,2 0 0,0 1 0,1-1 0,5 22 0,-7-37-11,1 0-1,0 1 1,0-1 0,-1 0-1,1 0 1,1 0 0,-1 0-1,0 0 1,3 3 0,21 25 32,53 49 0,-49-59 57,158 86 72,-143-85 108,175 71 127,-176-78-34,172 37 141,-209-50-440,0 0 0,1 0 0,-1 0 1,10-1-1,18-1-363,0-2-1,0-1 1,53-14 0,5-8-7685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8696,'5'-2'609,"1"-1"-367,0 0 0,0 1 0,0 0-1,1 1 1,-1-1 0,1 1 0,-1 0 0,1 0 0,8 1 0,-9 1-127,0 1 1,0 0-1,0-1 1,0 2-1,0-1 1,-1 1-1,1 0 1,-1 0-1,0 1 1,6 4-1,19 21 43,-18-13 122,43 98 92,27 84 177,-4 22-105,-49-117-217,-29-102-225,17 56 302,43 96 0,-31-110-230,-15-30 106,-2-3-105,1-1 1,1 0-1,0-1 1,0-1-1,0 0 0,1-1 1,16 5-1,33-1 145,-60-9-301,4 0-57,0 1 0,0-1 1,0 0-1,1-1 0,-1 0 0,0-1 0,0 1 0,0-1 0,1-1 0,-1 0 0,14-5 1,0-4-10103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48:0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2390 127 24575,'-12'-9'0,"-18"-8"0,0 2 0,0 1 0,-2 1 0,0 2 0,0 1 0,-62-11 0,36 13 0,0 2 0,0 3 0,-67 5 0,81 2 0,0 0 0,1 3 0,-64 19 0,77-16 0,-1 1 0,2 1 0,0 2 0,0 1 0,-40 29 0,36-19-16,1 2 0,2 1-1,1 1 1,-29 36-1,22-17-51,1 2 0,-35 67 0,21-17-109,5 3 0,-51 169 0,42-75 74,-27 208 1,3 205 143,73-578-38,-29 237 172,20-190-8,-33 108 0,33-147-102,-2 0 0,-2-1-1,-1 0 1,-29 43 0,30-56-44,-1-2-1,-1 0 1,-1-2 0,-1 0 0,-1-1-1,-45 33 1,48-41-21,-1-1 0,-30 15 0,44-24 0,-1 0 0,1-1 0,-1 0 0,1 0 0,-1 0 0,1-1 0,-1 0 0,0 0 0,0-1 0,0 0 0,0 0 0,-10-2 0,15 2 0,-1-1 0,1 0 0,0 0 0,0 1 0,0-2 0,0 1 0,0 0 0,0 0 0,0-1 0,0 1 0,1-1 0,-1 1 0,0-1 0,1 0 0,0 1 0,-1-1 0,-1-4 0,1 2 0,0-1 0,0 1 0,1-1 0,0 1 0,0-1 0,0 0 0,0 1 0,1-7 0,0-4 0,1 0 0,0 1 0,2-1 0,6-25 0,-4 23 0,2-1 0,0 1 0,0 1 0,2 0 0,0 0 0,1 0 0,0 1 0,1 1 0,1 0 0,0 0 0,1 1 0,1 1 0,0 0 0,30-19 0,-19 17 0,0 1 0,1 1 0,0 1 0,1 1 0,0 1 0,0 2 0,1 1 0,0 1 0,31-2 0,-6 5 0,0 2 0,0 3 0,0 2 0,91 20 0,201 75 0,22 5 0,-331-99 0,-1 0 0,1-3 0,0 0 0,62-5 0,-70-1 0,0-2 0,-1 0 0,1-2 0,-1 0 0,0-2 0,40-20 0,-28 7 0,0-2 0,-1-1 0,-2-2 0,-1-1 0,-1-2 0,-1-1 0,-2-2 0,41-55 0,-27 24 0,-2-2 0,-3-2 0,-3-2 0,28-76 0,-57 129 60,0-2-416,-1 0-1,-1 0 1,7-33 0,-12 42-6470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1 881 7000,'0'0'484,"6"2"136,2-2-355,0 1 1,0-2 0,0 1-1,0-1 1,0 0-1,0 0 1,0-1 0,10-4-1,-6 3-146,25-12 532,58-31 29,-75 33-359,-6 0-233,0-1 0,-2-1 1,1 0-1,12-21 0,-15 12 166,5-32 1,-2 1 0,6-72 0,-17 106-220,-2 8 17,0-1 0,0 1 0,-4-20 0,3 23-31,-6-57 215,-3 1-1,-19-66 1,27 125-206,1 1 23,0 0-1,-1 0 1,0 0-1,0 0 0,-1 0 1,0 0-1,0 1 0,0-1 1,-5-5-1,8 11-38,-1 1 0,0-1 0,0 0 0,0 1 0,1-1 0,-1 1 1,0-1-1,0 1 0,1-1 0,-1 1 0,0-1 0,1 1 0,-1-1 0,1 1 0,-1 0 0,1 0 0,-1 0 0,0 0 7,-4 6 4,1-1 0,1 1 0,-1 0 0,1 0 0,0 0 0,0 1 0,1-1 0,0 1 0,1-1 0,-1 1 0,1 0 1,1 0-1,0 8 0,-1-6-15,0 12 47,0 0 1,2 0-1,4 31 0,1 8 54,10 91 16,-10-110-67,1-1 0,15 48 0,-19-77-50,-1-3 12,0 0-1,1 1 0,1-1 1,-1 0-1,7 10 1,-1-2-4,-2-1-6,-5-11-4,0-1 1,0 0-1,0 0 0,0-1 0,1 1 1,-1 0-1,1-1 0,0 1 0,5 4 0,-5-6 19,-1 1-18,0-1-1,0 1 1,0-1 0,0 0-1,1 0 1,-1 0 0,1 0 0,-1-1-1,1 1 1,0 0 0,-1-1-1,1 0 1,0 0 0,0 0 0,0 0-1,0 0 1,0-1 0,0 1-1,0-1 1,5 0 0,1-2 31,-1 0 0,1-1 0,-1 0 0,1-1 0,-1 0 0,0 0 0,0-1 0,10-8 0,-1 0 28,-1-1-1,16-18 0,-18 15 155,-2-3-80,0 0 0,-2-1 0,16-43 0,36-74 840,-62 138-968,1-1-1,-1 1 0,0 0 1,1-1-1,-1 1 1,0 0-1,1-1 0,-1 1 1,0 0-1,1 0 0,-1 0 1,0-1-1,1 1 0,-1 0 1,1 0-1,-1 0 0,0 0 1,1 0-1,-1 0 0,1-1 1,-1 1-1,0 0 1,1 0-1,-1 1 0,1-1 1,-1 0-1,1 0 0,-1 0 1,0 0-1,1 0 0,-1 0 1,1 1-1,1-1 33,0 1-23,1 0 0,-1 0 0,0 0 0,1 0 0,-1 0 0,0 0 0,1 1 0,-1-1 0,0 1 0,0 0 0,0-1 0,-1 1 0,1 0 0,0 0 0,-1 0 0,1 1 0,1 3-1,1 2-5,0-1 0,-1 1 0,3 12 0,-4-14-10,14 57 133,-11-46-127,-1 0 1,2-1-1,12 26 0,6 8 14,5-2-20,-24-41-6,0 0 0,1-1 1,9 8-1,-12-11-1,0-1 0,1 1 1,0-1-1,-1 0 0,1 0 0,5 2 0,22 1 0,-5-9 0,-24 3 0,0 0 0,0 0 0,0-1 0,0 1 0,0 0 0,0-1 0,0 1 0,2-4 0,-1 2 0,-1 0 0,-1 0 0,1 0 0,0 0 0,-1 0 0,1 0 0,0-4 0,6-37 0,-7-16 2,-2 25 5,-9-62 0,3 39 4,7 57-10,0 0 0,0 0 0,0 1 1,0-1-1,0 0 0,0 1 0,0-1 0,0 0 0,-1 1 1,1-1-1,0 0 0,0 1 0,-1-1 0,1 0 0,0 1 0,0-1 1,-1 0-1,1 1 0,-1-1 0,1 1 0,-1-1 0,1 1 0,-1-1 1,1 1-1,-1-1 0,1 1 0,-1 0 0,0-1 0,1 1 0,-1 0 1,-1-1-1,2 1 0,-1 0 0,0 1 0,0-1 0,1 0 0,-1 0 0,0 0 0,0 1 1,1-1-1,-1 0 0,0 1 0,1-1 0,-1 1 0,0-1 0,1 1 0,-1-1 0,1 1 0,-1-1 1,1 1-1,-1 0 0,1-1 0,-1 1 0,1 0 0,0-1 0,-1 1 0,1 1 0,-3 3 3,2-3-2,0 0-1,0 0 1,0 0-1,0-1 1,1 1 0,-1 0-1,1 0 1,0 0-1,-1 0 1,1 0 0,0 0-1,0 1 1,0-1-1,0 0 1,1 3 0,0-1 2,-1 5 0,1 0 1,0 0-1,1 0 0,0-1 0,1 1 1,-1-1-1,2 1 0,-1-1 1,1 0-1,0 0 0,7 9 1,8 9 6,2-2 1,24 24-1,-25-33 9,32 15 0,4-7-14,-13-12-1,-41-10-5,0-1 0,1 0 0,-1 1 1,0-1-1,0 0 0,0 0 0,1 0 0,3-1 0,-5 0 0,0 1 0,0 0 0,0-1 0,0 1 0,-1-1 0,1 1 0,0-1 0,0 0 0,-1 1 0,1-1 0,0 0 0,-1 1 0,1-1 0,0 0 0,-1 0 0,1 0 0,-1 0 0,1-1 0,0-1 1,1-1-1,-1 0 0,-1 0 0,1 1 0,0-1 1,-1-6-1,0 1 1,0-1 0,-1 1 1,-3-13-1,-16-44 2,7 36 1,-1 0 1,-2 1 0,-1 0-1,-1 1 1,-24-27 0,37 49-4,-5-5 5,0 1 0,-23-18 1,32 28-7,-48-41 24,46 39-18,9 6 1,80 43-20,54 28-1164,-116-62-318,54 30-11058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9864,'0'-2'30,"0"0"1,1 0 0,-1 0-1,0 0 1,1 0 0,-1 0-1,1 0 1,0 0 0,0 0-1,0 0 1,0 1 0,0-1 0,0 0-1,0 1 1,0-1 0,1 1-1,-1-1 1,0 1 0,1-1-1,-1 1 1,1 0 0,0 0-1,0 0 1,2-1 0,6-3 75,1 1-1,0 0 1,17-3 0,-12 3-16,59-14 2,-40 12 88,160-21 50,-155 23-156,178-10 27,-174 11-33,-18 1-35,35-1 38,88 6 0,-25 12 25,-109-10-55,-10-2-35,-1 0 0,1 1 0,-1-1 0,0 1 1,0 0-1,0 0 0,-1 0 0,1 1 0,4 7 0,-5 2 28,-4 2-19,-1 1 0,-1-1 1,-8 31-1,-20 46 14,25-74-29,0-4 8,1 0 0,1 1 0,0 0 0,-2 25 0,7-29 6,2-6-12,-1 0 0,2-1 1,-1 1-1,1-1 0,-1 1 1,1-1-1,6 5 0,2-2 13,-4-5-8,2 1-3,0-1 0,0 0 0,1 0 0,-1-1 0,1-1 0,-1 1 0,21-1 0,108-9 16,-110 2 1,8-5-3,53-24 0,-88 35-16,-1-1 1,1 0-1,-1 0 0,1 1 1,-1-1-1,0 0 0,0 0 1,1 0-1,-1-1 0,0 1 1,2-2-1,4-8 4,-1 1 1,1-1-1,-2 0 0,0 0 1,0-1-1,-1 0 0,3-12 1,-7 23-4,0 0 1,1 0-1,-1-1 1,0 1 0,0 0-1,0-1 1,0 1-1,0 0 1,0-1 0,0 1-1,0 0 1,-1-1 0,1 1-1,0 0 1,-1 0-1,0-2 1,-3-8 12,-1 0 1,1 1-1,-12-17 0,6 14-6,-1 0 1,-17-16-1,25 26 1,1 1 0,-1 0 0,1 0 0,-1 0 0,0 0 0,0 0 0,-5-2 0,-163-64 114,133 60-50,-168-3 24,167 13-78,-6 5-795,-78 21 0,50-5-7119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8072,'0'0'232,"2"5"-39,36 118 1446,-23-69-1294,40 140 491,-32-114-432,-16-59-296,2 11 235,2 0 0,1-1 0,22 39 0,-31-64-395,8 12 18,0-1 0,22 27-1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9504,'2'0'312,"37"-11"510,-10 1-614,-10 4-160,47-10 114,130-12-6,-151 25-95,323-7 112,-259 7-153,-68 1 35,131-20 34,-147 14 5,-13 3-73,-1-1 1,-1 0 0,1-1 0,-1 0 0,18-16-1,-28 23-15,1-1-1,-1 1 1,1-1-1,-1 0 1,1 1-1,-1-1 1,1 0-1,-1 1 1,1-1-1,-1 0 1,0 0-1,1 1 1,-1-1-1,0 0 1,0 0-1,0-1 1,1-4 8,0 0 0,-1-1 1,0 1-1,0 0 0,-1-1 1,0 1-1,0 0 1,-3-10-1,-4 4 73,-4 1-49,-1 2 1,1 0-1,-1 0 1,-27-13 0,-51-18 38,74 34-50,-1 0-1,-34-7 0,32 9-18,16 2-3,1 1 1,-1 0-1,-1 0 1,1 1-1,0-1 1,0 1-1,0 0 1,0 0-1,0 0 0,0 1 1,-7 1-1,10-1-2,1-1-1,-1 1 0,1-1 0,-1 1 1,1-1-1,0 1 0,-1 0 1,1-1-1,0 1 0,0 0 1,-1-1-1,1 1 0,0 0 0,0-1 1,0 1-1,0 0 0,0 0 1,0-1-1,0 1 0,0 0 1,0 0-1,0-1 0,0 1 0,0 0 1,0-1-1,1 2 0,-1-1 3,1 7 0,-1-5-2,1 0-1,-1-1 0,1 1 1,0 0-1,0 0 1,0-1-1,0 1 1,0 0-1,0-1 1,3 4-1,47 86 33,13 34 7,-29-51-7,90 148 106,-113-205-131,-9-12 7,1 0 0,1 0 0,-1-1 0,1 0 0,0 1 0,8 5 1,53 44 135,-52-48 15,10-1-47,41 6 1,-44-13 59,81-24 84,-82 16-50,0-4-97,-1-1 0,0 0 1,-1-1-1,0-1 0,23-29 0,-31 32-83,18-34 173,33-63 468,-60 108-488,0 3-167,1 0 0,-1 0 1,0-1-1,1 1 0,-1 0 0,0 0 0,0 0 1,0 0-1,0 0 0,0 1 0,1 0 1,1 1 6,1 0 0,-1 0 0,0 1 1,0-1-1,0 1 0,-1 0 1,1 0-1,3 7 0,11 19 69,-17-28-93,7 8 16,0 0 1,0 0 0,1 0-1,0-1 1,1 0-1,0 0 1,14 9-1,-12-10-14,-7-6-3,1 1 0,-1-1 0,0 0 0,1 0 0,-1 0 0,1-1 0,0 0 0,6 2-1,17 2 10,0-1-1,0-1 0,57-2 1,-69-2-10,-12 1-1,0 0 0,0 0-1,-1 0 1,1-1 0,0 0 0,0 0 0,0 0 0,-1 0 0,8-4-1,8-4 4,-1-2-1,19-13 0,-24 12 3,-12 10-5,6-6 1,-1-1 0,0 0 0,0-1 0,-1 0 0,0 0 0,-1 0 0,5-15-1,-4 9 0,2-8 15,0 0 1,4-27 0,-11 48 19,0 7-17,-2 5-12,-2 34 14,11 46-1,2-28-14,-5-36-6,-4-24 18,0 0 0,1 0-1,-1 0 1,0 0 0,1 0-1,-1 0 1,0 0 0,0 0-1,0 0 1,0 0 0,0 0-1,0 0 1,0 0-1,-1-1 1,1 1 0,0 0-1,0 0 1,-1 0 0,1 0-1,0 0 1,-1 0 0,1 0-1,-1-1 1,1 1 0,-1 0-1,0 0 1,0 0-1,0 0-102,0-1-1,0 0 0,0 0 0,0 0 0,0 0 0,1 0 0,-1 0 1,0 0-1,0 0 0,0 0 0,0-1 0,0 1 0,1 0 0,-3-1 1,1 0-1185,-16-2-9050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10760,'0'0'0,"5"1"16,6 10 8,3 7 0,11 10 0,16 13-24,10 1-8,5 0 8,-1 2-7656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6368,'70'8'302,"-67"-8"-268,0 1 0,0 0 0,-1 0 0,1 0-1,0 0 1,0 1 0,-1-1 0,1 1 0,4 3-1,-3-3 8,-1 1-11,0-1-1,0 1 1,-1 0-1,1 0 1,-1 0 0,1 0-1,-1 1 1,0-1-1,0 0 1,-1 1 0,1-1-1,-1 1 1,0 0-1,0 0 1,1 4-1,-1-3 22,3 6 182,-1 1-1,2 23 1,-3-23-108,-1-1-1,2 1 1,5 17-1,-3-14-19,1 7 185,15 30 0,-18-45-206,1 0-1,-1-1 0,2 1 1,-1 0-1,1-1 0,0 0 1,0 0-1,1-1 0,7 7 1,-10-10-35,1 1 0,-1-1 0,1 0 0,-1 0 0,1 0 0,0 0 0,0-1 0,0 0 0,0 1 0,0-2 0,0 1 0,0 0 0,1-1 0,-1 0 0,0 0 0,0 0 0,7-1 0,23-11 53,-21 4 139,-3-2-171,0-1 1,-1 0-1,-1 0 1,8-13-1,-9 6 218,10-99 124,-17 90-105,-1 10-155,0-6-10,-1 0 0,-1 0 0,-10-34 0,8 43 20,1 5-46,1 0 1,0 0-1,1 0 0,-3-19 1,4 16 261,13 27 208,-6-5-545,22 26 211,74 65 16,-75-79-161,126 77 26,-122-82-105,46 18 4,15-4-25,-64-25-8,1-1 1,0-1 0,37 1-1,-62-5 1,1 1-1,-1-1 0,0 0 1,1-1-1,-1 1 0,0-1 1,1 0-1,-1 0 0,7-2 1,0-2 0,17-7-3,-28 12 3,0 0-1,1 0 1,-1 0 0,0 0-1,0 0 1,0 0 0,1 0-1,-1 0 1,0 0 0,0 0 0,0 0-1,0 0 1,1-1 0,-1 1-1,0 0 1,0 0 0,0 0 0,0 0-1,0 0 1,1-1 0,-1 1-1,0 0 1,0 0 0,0 0-1,0 0 1,0-1 0,0 1 0,0 0-1,0 0 1,0 0 0,0-1-1,0 1 1,0 0 0,0 0-1,0-1 1,0 1 0,0 0 0,0 0-1,0 0 1,0-1 0,0 1-1,0 0 1,0 0 0,0-1 0,-2-4-2,0 0 0,0 1 1,0-1-1,-1 0 0,1 1 1,-1-1-1,0 1 0,-1 0 1,1 0-1,-1 0 1,-4-3-1,3 2-1,-13-10-29,-91-57-11,86 61-3,-88-20-22,109 30 62,1 1 1,-1 0-1,1-1 1,-1 1-1,0 0 1,1 0-1,-1 0 1,1 0-1,-1 1 1,-2 0 0,-8 2-10,0 1 1,0 1-1,1-1 1,0 2-1,-16 10 1,26-16 7,0 1 1,0 0-1,0 0 0,-1 0 1,1 0-1,0 0 0,0 0 1,1 0-1,-1 1 0,-2 1 1,-6 14-29,1 1 1,-11 32 0,17-32-39,3-13 53,-1 2 8,0 0 0,1 0 0,0 0 0,1 0 0,0 0 0,0-1 1,0 1-1,1-1 0,0 1 0,0-1 0,0 0 0,8 9 0,31 35-95,-36-45 88,0 1 0,0-1 1,0 0-1,0-1 1,1 1-1,0-1 0,8 3 1,-14-6 9,1-1 0,-1 1-1,1-1 1,0 1 0,-1-1 0,1 0 0,0 0 0,-1 1 0,1-1 0,0-1-1,-1 1 1,1 0 0,2-1 0,5 0-10,3 1 7,23-5-77,-18 0 32,-1-1 0,0 0 0,24-13 0,34-22-32,-73 40 87,0 1 1,0 0-1,0 0 1,0 0-1,0 0 1,0-1-1,0 1 1,0 1-1,0-1 1,0 0-1,0 0 1,0 0-1,0 0 1,0 1-1,0-1 1,-1 1-1,1-1 1,0 0-1,1 2 1,2-1-3,2 2 2,0 0-1,0 0 1,-1 1-1,1 0 1,-1 0-1,0 0 1,0 0-1,-1 1 1,1-1 0,-1 1-1,0 1 1,0-1-1,-1 0 1,1 1-1,-1 0 1,0 0-1,1 6 1,-1-7 1,4 17-12,23 128-7,-18-64-10,-9-53 26,2 0 2,2 46-30,-10 67-7,-3-119 6,-1-9 21,-2-1 0,0 1 1,-21 30-1,30-47 10,-1-1 1,0 1-1,1 0 0,-1 0 0,1-1 1,-1 1-1,0 0 0,0-1 1,1 1-1,-1 0 0,0-1 1,0 1-1,0-1 0,0 0 1,0 1-1,0-1 0,0 0 1,-1 1-1,-10 1-5,0 0 1,-1 0 0,1-1-1,-1-1 1,-22-1-1,33 0 5,0 1-1,0 0 0,0-1 1,0 1-1,0-1 0,0 0 1,0 0-1,1 1 0,-3-3 1,-28-16-16,-38-29 1,53 31 4,2-4 7,2 0 0,-16-30 0,24 29 1,0-38 4,5 40 1,0 0 0,5-21 0,-1 19 0,0 1 0,10-26 0,-6 27 0,0 0 0,22-37 0,-19 40 0,0 1 0,2 0 0,0 1 0,15-14 0,-3 6 0,55-35 1,92-43 6,-95 58 1,-37 21-5,180-105 16,-212 122-18,-1-1-1,0 0 1,0 0-1,12-14 1,-17 18-1,0-1 1,-1 1-1,1-1 0,-1 1 1,1-1-1,-1 0 1,0 0-1,0 1 0,-1-1 1,1 0-1,0 0 0,-1 0 1,1-5-1,-2 4 0,1 1 1,-1 0-1,1 0 0,-1-1 0,0 1 1,0 0-1,-1 0 0,1 0 0,-1 0 0,1 0 1,-5-4-1,2 2 1,0 0-1,0 0 1,-1 1 0,1 0 0,-1 0-1,-9-6 1,3 4 0,-1 0 0,1 1-1,-14-4 1,-33-6 4,50 14-4,1 1-1,-1-1 0,1 1 0,-12 1 1,14 0-2,0 0 1,0 1 0,0-1 0,0 1 0,1 0 0,-1 1 0,0-1 0,1 1 0,0 0 0,-1 0-1,1 0 1,-5 5 0,9-7 0,-1-1 0,1 1-1,-1-1 1,1 1 0,-1-1-1,1 1 1,-1 0 0,1-1 0,-1 1-1,1-1 1,0 1 0,-1 0-1,1 0 1,0-1 0,0 1 0,0 0-1,-1 1 1,-1 12-1,1 1 1,0 0-1,1 0 1,2 18-1,-2-31 1,0 0-1,1 0 0,-1 0 1,1-1-1,-1 1 0,1 0 1,0 0-1,0 0 0,1 2 1,18 31-6,35 44 1,-31-56-8,138 92-7,-125-89 1,139 125-2,-145-118 2,79 109 0,-97-119 14,-10-16 5,-1 0-1,0 1 1,0-1 0,1 11 0,-3-16 0,0 0 0,0 0 0,0 0 0,-1 1 0,1-1 0,0 0 0,-1 0 0,0 0 0,1 0 0,-1 0 0,0 0 0,0 0 0,0-1 0,0 1 0,0 0 0,-1 0 0,1-1 0,0 1 0,-3 1 0,0 0 0,-1 0-1,1 0 1,-1 0 0,0-1 0,0 0 0,0 0 0,0 0 0,0-1 0,-6 2 0,-43 4 2,45-6-1,-24 1 14,-179 8 14,165-9 5,-180-16-1678,115-1-6776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0 596 6008,'60'64'401,"-56"-60"-328,1-1-1,0 0 0,0 0 1,0 0-1,0-1 0,0 1 1,1-1-1,-1-1 1,1 1-1,-1-1 0,1 0 1,0 0-1,-1 0 1,1-1-1,0 0 0,10-1 1,-5-3 207,9-10-80,26-22 1,-31 19 127,-5 3-218,0-1-1,-1 0 1,-1-1-1,0 0 1,-1-1-1,8-25 1,-5 8 121,-2 0 0,-1 0 1,6-70-1,-13 84-186,0 10 17,-1 1 0,0-1 0,0 1 1,-5-18-1,-19-64 335,21 78-319,0 1 0,-1 0 0,-1 0 0,0 0 0,-14-19 0,20 30-68,-1 0 0,1 1 0,-1-1 0,1 1 0,-1-1 0,0 0 0,1 1 0,-1-1 0,0 1 0,0 0 0,1-1 0,-1 1 0,0 0 0,0-1 0,0 1 0,1 0 1,-1 0-1,0-1 0,0 1 0,0 0 0,0 0 0,1 0 0,-1 0 0,0 0 0,0 0 0,0 1 0,0-1 0,1 0 0,-1 0 0,0 1 0,0-1 0,0 0 0,1 1 0,-1-1 0,0 1 0,1-1 0,-1 1 0,0-1 0,1 1 0,-1-1 0,0 1 0,1 0 0,-1-1 0,1 1 0,0 0 0,-1-1 0,1 1 0,-1 0 0,1 0 0,0 0 0,0-1 0,-1 1 0,1 0 0,0 1 0,-4 16 36,0-1 0,2 1 0,0 0 0,1-1 0,1 1 0,0 0 0,2 0 1,6 33-1,-3-30-3,1 0 0,1-1 1,19 38-1,-16-36-27,12 27 66,36 57 1,-57-103-80,15 21 64,93 88 207,-106-109-256,3 5-4,-5-7 12,0 1 1,1 0 0,-1-1-1,0 1 1,1-1-1,-1 0 1,1 0 0,0 1-1,0-1 1,-1 0-1,4 1 1,-5-2-16,1 0 0,-1-1-1,1 1 1,-1 0 0,0 0 0,1-1 0,-1 1-1,1 0 1,-1-1 0,0 1 0,1 0 0,-1-1-1,1 1 1,-1 0 0,0-1 0,0 1 0,1-1-1,-1 1 1,0-1 0,0 1 0,1-1 0,-1 1-1,0-1 1,0 1 0,0-1 0,0 1 0,0-1-1,0 0 1,0-8 28,0 0 0,-1 1-1,0-1 1,0 0 0,-1 1-1,-4-12 1,-12-34-1710,-2-3-6795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9688,'0'0'0,"0"11"248,2 4 0,0 2 96,9 12 8,9 9-344,18 12 8,17 11-16,0-1-7704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35 6280,'-10'-4'13,"0"1"0,0 0 0,-1 0 0,1 1 0,-1 1 0,-12-1 0,8 1 1,-119-12 179,120 12-178,5 0 16,1 1 1,-1 0-1,0 0 0,-16 3 0,7 0-7,7-2 37,-1 0-1,-20 7 1,28-7-41,1 0 0,-1 1 1,1-1-1,0 1 0,0 0 1,0 0-1,0 0 0,0 0 1,0 0-1,-4 6 0,7-8-14,0 0-1,-1 0 1,1 0-1,0 1 1,0-1-1,0 0 1,0 0-1,0 0 1,0 1-1,-1-1 1,1 0 0,0 0-1,0 0 1,0 1-1,0-1 1,0 0-1,0 0 1,0 1-1,0-1 1,0 0-1,0 0 1,0 1-1,0-1 1,0 0-1,0 0 1,0 0-1,1 1 1,-1-1-1,0 0 1,0 0-1,0 1 1,0-1-1,0 0 1,0 0-1,1 0 1,-1 0-1,0 1 1,0-1-1,11 18 98,1 0-1,16 18 1,-5-9 21,1-1-1,2-2 1,28 22 0,-29-26-74,7 7 184,150 112 446,-161-125-495,-4-3-25,0 1 0,-1 1-1,30 29 1,-42-37-96,0-1 0,0 1 0,0 1 0,-1-1 0,0 1 0,0-1 0,3 7 0,-6-12-53,0 0 1,0 1 0,0-1-1,0 0 1,0 0-1,0 0 1,0 1 0,0-1-1,0 0 1,0 0-1,0 1 1,0-1 0,0 0-1,0 0 1,0 0 0,0 1-1,0-1 1,0 0-1,0 0 1,0 0 0,0 1-1,0-1 1,0 0-1,0 0 1,0 0 0,0 1-1,-1-1 1,1 0-1,0 0 1,0 0 0,0 0-1,0 1 1,-1-1 0,1 0-1,0 0 1,0 0-1,0 0 1,-3 3 45,1-1 1,-1 0-1,0 0 1,1 0-1,-1 0 1,0-1-1,-5 3 1,-1-1 93,1-1 0,-1 0 0,-17 0 0,-128 8 456,115-8-247,-175 24 93,171-18-346,-174 40-1607,104-20-6640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22 6008,'-27'-6'222,"-1"0"0,1 2 0,-1 1 0,0 1 0,0 2 0,0 0 0,-35 6 0,-112 24 363,138-20-137,-132 53 135,141-47-382,-89 82 86,100-77-86,7-5-127,2 1 1,-1 0-1,-6 23 0,14-39-62,1 0 0,0-1-1,0 1 1,0-1-1,0 1 1,-1 0-1,1-1 1,0 1 0,0-1-1,0 1 1,0 0-1,0-1 1,0 1-1,1 0 1,-1-1 0,0 1-1,0-1 1,0 1-1,0 0 1,1-1-1,0 2 1,4 6 40,0 1 1,1-1-1,0-1 1,1 1-1,0-1 0,10 9 1,2-5 227,108 38 104,-94-41-144,169 30 73,-155-32-185,233 11-1453,-125-12-6095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68 8880,'-23'5'4,"-35"10"57,26-5 19,1 1 0,1 1 0,-35 20 0,52-24-48,8-5 25,0 1 0,0-1 0,1 1 0,-1 0 0,1 0 0,-4 5 0,-2 1 98,2 1 1,-11 13-1,19-17 139,1-3-243,1 0 1,1-1 0,-1 1 0,1-1-1,-1 1 1,1-1 0,0 0-1,0 0 1,0-1 0,1 1 0,-1 0-1,1-1 1,-1 0 0,1 0-1,4 2 1,3 1 44,0-1 0,0 0 0,19 3-1,-26-5-38,1-1 0,-1-1 0,1 1-1,-1-1 1,1 1 0,-1-1 0,1-1-1,6 0 1,6-1 19,1 2-27,-9-1 20,0 1 0,-1-1 0,1 0 0,12-4 1,89-24 311,-90 20-153,-1-4-121,-1 0 1,27-27 0,-35 25 112,-6 4-160,-1 0 0,0 0 0,-1-1 0,3-22 0,-8 20 120,-1 6-139,0 1 0,-1-1 0,0 1 0,0 0 0,-11-10 0,5 10 113,-2 4-102,-1 1 0,1 0 0,-17 0 0,16 5 69,6 1-92,0 0 0,1 1 0,-1 0-1,1 0 1,-12 12 0,11-5 85,3 1-76,2 0 0,-1 1 0,-1 22 0,7-20 43,4-3-52,1 0-1,0-1 1,18 23 0,-10-24 32,99 38 23,-85-42-57,43 8-1,12-6-20,0-7-6,3-10 0,69-28-4,-148 34-1,0 0 0,0 0 0,-1-1 0,0 0 0,1-1 0,7-4 0,2-2 0,29-18-5,-31 16-16,-9 7 15,-1 0 5,0-1 1,0 1-1,0-1 0,-1 0 1,0 0-1,0 0 1,0-1-1,-1 1 1,0-1-1,3-8 1,11-65-238,-17 78 151,3 6-124,33 49 45,-22-30 83,1-1 1,36 40 0,48 21-125,-35-31 92,-58-48 98,-1 1 0,1 0 1,-1 0-1,-1 0 0,6 7 1,-7-7 13,-3-5 7,0 1-1,1-1 1,-1 1-1,0-1 1,0 1-1,0 0 1,0-1-1,0 1 1,1-1-1,-1 1 1,0-1-1,0 1 1,-1 0-1,1-1 1,0 1-1,0-1 0,0 1 1,0-1-1,0 1 1,-1 0-1,1-1 1,0 1-1,0-1 1,-1 1-1,1-1 1,0 1-1,-1-1 1,1 1-1,0-1 1,-1 0-1,1 1 1,-1-1-1,0 1 1,-11 7 0,11-7 0,-1 0 1,1 0-1,0 0 0,-1-1 1,1 1-1,-1-1 0,1 1 0,-1-1 1,1 1-1,-1-1 0,0 0 0,1 1 1,-1-1-1,1 0 0,-4-1 0,-1 1 0,-26-4 0,0-6 1,29 8 0,-1 0 0,1 0 0,0 0 0,-1 0 1,1-1-1,-3-2 0,3 1 1,0-1 1,0 1-1,0-1 0,0 0 1,1 0-1,-1 0 0,1 0 1,1 0-1,-3-9 0,4 0 33,2 4-19,1 0 1,1 0-1,-1 0 1,2 0-1,0 1 0,0 0 1,0 0-1,1 0 1,0 0-1,1 1 1,0 0-1,11-9 1,31-25 20,-25 26 71,-19 12-86,24-12 40,1 0 0,0 2 0,37-12 0,67-19 226,-76 25 143,-82 24-398,0-2 0,-36-1 0,-27 0-5,75-2-26,-35 7 6,27-3-2,13-1-3,13 3-2,-1-5 0,0 2 0,22 16 0,1 2-1882,-17-13-7524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15800,'8'26'-82,"-4"-8"-93,2-1 0,0 1 0,1-1 0,9 16 1,-8-18 120,-5-9 21,1 1 0,0-1 0,1 0 0,0 0 0,9 9 0,-6-6-20,1 2 25,1 0 1,0-1 0,1-1 0,0 1 0,16 9 0,1-3-7,-5-5 29,-22-10 10,0-1-1,0 0 1,0 1 0,0-1 0,1 0-1,-1 0 1,0 0 0,0 0 0,0 0 0,1 0-1,-1 0 1,0 0 0,0 0 0,0-1-1,0 1 1,0-1 0,1 1 0,-1 0-1,0-1 1,0 0 0,0 1 0,0-1-1,0 0 1,0 1 0,-1-1 0,1 0 0,0 0-1,0 0 1,0 0 0,-1 0 0,1 0-1,0 0 1,-1 0 0,1 0 0,-1 0-1,0 0 1,1 0 0,-1 0 0,0-1-1,1-1 1,1-6 89,0-1-1,-1 1 0,0-19 0,-1 21-40,1-47 350,-1 40-174,2 1-1,-1-1 1,2 1 0,5-21 0,-8 34-211,1 0 1,-1-1-1,1 1 1,-1 0-1,1 0 1,-1 0-1,1 0 1,-1 0-1,1 0 1,-1 0 0,1 0-1,-1 0 1,1 0-1,-1 0 1,1 0-1,-1 1 1,1-1-1,-1 0 1,1 0-1,-1 0 1,1 1-1,-1-1 1,0 0-1,1 0 1,-1 1-1,1 0 1,4 3 24,0 0 0,-1 0 0,1 1 0,-1-1 0,0 1 0,-1 0 0,5 6 0,22 45 83,-6-11-47,-17-32-69,-5-9-7,0 0 0,1-1 0,-1 1 1,1-1-1,0 1 0,0-1 0,0 0 1,5 4-1,21 17 22,4-6-18,-4-10-2,-26-8-5,0 0 0,0 0 1,0-1-1,0 1 0,0 0 0,0-1 0,4-1 0,-1-1 1,1-1-1,-1 1 0,1-1 0,-1-1 0,0 1 0,-1-1 1,11-11-1,-10 9 1,0 0 1,-1-1-1,0 0 1,0 0-1,0 0 1,-1 0 0,0-1-1,-1 0 1,4-16-1,-4 15 1,4-10 11,-1 0 0,-1 0 0,-1-1 1,-1 0-1,1-22 0,-3 30 7,0 4 14,0 0-1,0-1 0,-1 1 1,0-1-1,-1 1 1,0 0-1,-1-1 0,0 1 1,0 0-1,-1 0 1,-5-12-1,5 17 74,-3-3 1,25 21 83,-14-11-182,1 0 0,-1 1 0,0 0 0,6 5 0,37 40 21,50 65 1,-2 18-62,6 29-166,-101-159 172,10 4-47,38-27 42,-34 15 27,0 0 1,-1-1-1,22-15 1,12-10 0,5-13 2,-4-6 0,-4-4 0,-9 7 0,-13 9 2,-21 36 0,-1-1 0,1 0-1,0 0 1,-1 0 0,0 0 0,0 0 0,0 0 0,0 0 0,-1 0 0,0 0-1,0 0 1,0-1 0,0 1 0,0 0 0,-1 0 0,0 0 0,0 0 0,0 0-1,0 0 1,-1 0 0,1 0 0,-1 0 0,0 1 0,0-1 0,-1 1 0,1-1-1,-1 1 1,1 0 0,-1 0 0,0 0 0,-6-4 0,6 4 1,2 2-1,0 1 0,1-1-1,-1 1 1,0-1 0,0 1-1,0-1 1,0 1 0,0-1-1,1 1 1,-1 0 0,0 0-1,0-1 1,0 1 0,0 0-1,0 0 1,0 0 0,0 0-1,0 0 1,0 0-1,0 0 1,-1 1 0,0 3 8,6 19-3,19 11-4,31 31-7,77 72 1,-57-70-44,-5-11-11,5 3 0,-66-48 20,-8-10 34,1 0 2,-1 1 0,1 0 0,0-1 0,-1 1 0,1 0 0,-1 0 0,0-1 0,1 1 0,-1 0 0,0 0-1,0 0 1,0-1 0,0 1 0,-1 0 0,1 0 0,0 0 0,-1-1 0,1 1 0,-1 0 0,0 0 0,0-1 0,1 1 0,-1-1-1,0 1 1,0-1 0,-1 1 0,1-1 0,0 1 0,0-1 0,-1 0 0,1 0 0,-3 2 0,-15 7-9,-1-1 0,0-1 0,0-1 0,-28 6 0,-7-5 8,34-5 7,7-1 8,0 0 1,-19-1 0,29-2 51,-3-4 17,6 4-35,5 0 1,86-21 147,65-31-2344,-60 16-9109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8072,'16'-20'481,"-13"36"124,-10 24 510,4-26-838,-3 20 476,0 0 0,0 43 0,6-60-649,0-5 30,1 0 0,0 0 0,4 14 0,23 126 455,-24-127-243,12 36 0,-8-34-244,-2-1-37,-1-9 79,0 0 0,9 17 0,-9-21 17,-1-1-75,0-1-1,1 0 1,0 0-1,1 0 1,1 0-1,11 14 1,-2-6 185,1 0-1,25 20 1,-23-28-137,1-1 0,0-1 1,22 7-1,-38-15-166,-1 0-1,1 0 0,-1 0 1,1-1-1,0 1 0,-1-1 1,1 0-1,-1 0 1,1-1-1,0 1 0,-1-1 1,1 1-1,-1-1 1,1 0-1,3-2 0,1 1-1173,18-7-9560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10584,'-9'26'190,"2"0"0,1 0 0,1 0 0,1 1 0,2 0 1,0 29-1,2-34-87,-1 39 448,4 0-1,16 98 0,15 21-99,-26-150-291,-3-13-87,0-1-30,0 0 0,1 0 0,1-1 1,1 1-1,0-1 0,14 19 1,45 45 180,-53-67-23,6 0-89,1-1 0,1-1 0,0-1 0,0-1 0,24 5 0,-30-9-81,-9-2-1,-1-1 0,0 0 0,0 0 0,1-1-1,-1 1 1,7-2 0,7 1 34,0-2-1,0 0 1,0-2 0,-1 0 0,39-13 0,-1-12-2018,1-1-7892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332 787 10224,'-4'-2'43,"1"0"1,-1 0-1,1 0 0,-1 1 1,0-1-1,0 1 1,1 0-1,-1 0 1,0 1-1,0-1 0,0 1 1,0 0-1,0 0 1,0 0-1,0 0 1,0 1-1,0-1 1,-7 3-1,6-1 19,0 0 1,1 1-1,0-1 1,-1 1-1,1 0 1,0 0-1,0 0 1,0 0-1,1 1 1,-1 0-1,1 0 1,0 0-1,0 0 1,0 0-1,-2 6 1,3-5-34,0-1-1,0 1 1,1 0-1,0-1 1,0 1 0,0 0-1,1 0 1,0 0-1,-1-1 1,2 1-1,-1 0 1,0 0 0,1 0-1,0 0 1,0-1-1,1 1 1,2 6 0,3-4 111,10 1-82,1-1 1,0 0-1,0-1 1,0-2-1,0 1 1,1-2-1,0-1 1,0 0-1,29-2 1,64-3 121,-92 0-33,-1-4-79,0 0 1,19-12 0,-38 19-60,1 0 0,0-1 0,-1 1 0,1 0 0,0-1 0,-1 1 0,1-1 0,-1 1 0,1-1 0,-1 1 0,1-1 0,-1 0 0,1 1 1,-1-1-1,0 0 0,1-1 0,3-6 22,-1 0 0,-1 0 0,0 0 1,0-1-1,-1 1 0,1-13 0,-5 5 143,-4 5-134,0 1 0,0-1 1,-1 1-1,0 0 1,-14-12-1,21 21-25,0-1-1,0 1 1,-1 0-1,1 0 0,-1 0 1,1 1-1,-1-1 1,1 0-1,-1 1 1,1-1-1,-3 0 1,-28-7 64,0 2 1,-41-3-1,42 10 75,-126 20 51,129-12-97,-3 5-31,-58 38 1,70-35 23,2 2-54,2 1-1,-15 24 1,30-44-43,-1 1 0,1 0 0,-1 0 0,1-1-1,0 1 1,-1 0 0,1 0 0,0 0 0,-1 0 0,1-1 0,0 1 0,0 0 0,0 0 0,0 0 0,0 0 0,0 1 0,1 6 7,1 1 0,0-1 0,0 0 0,1 1 0,0-1 0,1 0 0,7 12 0,3-3 29,88 69 12,-73-69-32,170 64 5,-150-65-17,211 47 5,-206-55-18,217 5-8,-262-13 1,0 0 0,0-1 0,0 0 1,8-2-1,229-63-85,-203 48-63,125-89-82,-166 105 218,0 1-1,1-1 0,-1 0 1,0 0-1,0 0 0,0 0 1,-1 0-1,1 0 0,2-4 1,2-3-26,-1 0 1,0 0 0,0 0-1,5-15 1,-8 14 29,0 0 0,0 0 0,-1-1 0,0-15 0,-1 24-1,0 0 0,0-1 0,0 1 0,0 0 0,-1 0 0,1 0 0,-1 0 0,1 0 0,-1 0 0,0 0 0,-1-3 0,-17-32-91,-2 1 1,-28-37-1,22 44-74,-23-12 65,-58-36 0,103 74 107,1 0-1,-1 0 1,0 1-1,-1 0 1,-4-2 0,-178-46-106,151 46 40,-122 15-20,157-11 98,1 1 1,-1-1-1,0 0 0,1 1 1,-1-1-1,0 1 1,1 0-1,-1-1 1,0 1-1,1 0 1,-1 0-1,-1 1 1,-4 4-2,-1 0 0,1 1 0,0 0 0,1 0 1,-1 1-1,1 0 0,1 0 0,-8 14 0,12-20 3,1-1-1,-1 0 1,1 1 0,-1-1-1,1 0 1,0 1 0,-1-1-1,1 1 1,0-1-1,0 0 1,0 1 0,0-1-1,0 3 1,6 54-1,-3-46 1,0-1 0,0 1 0,1-1 1,9 17-1,-6-16 1,1 0 0,1-1 0,0 0 0,1 0 0,0-1 0,0-1-1,1 1 1,0-2 0,16 10 0,2-2 14,128 47 20,-126-54 25,118 10 33,-122-20 14,4-6-30,57-21 0,-86 28-63,0-1-1,0 0 0,0 0 1,0 0-1,-1 0 0,1-1 1,0 1-1,-1 0 0,3-3 1,13-15 34,-1-1 0,0 0 0,19-35 0,-34 52-31,1 0 1,-1 1 0,0-1 0,1 0 0,-2 0 0,1 0 0,0 0 0,0-4 0,4-43 96,-1-77 0,-8 88 34,-33-165 59,28 162-86,3 21-77,-62-190 143,15 88-106,52 121-80,0-1 0,0 1 0,-1-1-1,1 1 1,0-1 0,-1 1 0,0 0 0,1 0 0,-1 0 0,0 0 0,0 0 0,-4-3 0,-1 0 0,6 4-1,-1 0 0,1 0 0,0 0 1,-1 0-1,1 0 0,-1 0 0,1 0 0,-1 0 0,1 1 0,-1-1 0,0 1 0,1-1 0,-1 1 0,-2-1 1,2 1-1,1 1 0,-1-1 0,0 1 0,1-1 0,-1 1 0,1-1 0,-1 1 0,0 0 0,1 0 0,-1-1 0,1 1 0,0 0 0,-1 1 0,1-1 0,0 0 0,0 0 0,-1 2 0,-15 21-1,15-20 0,-6 14-5,-12 126-4,19-109 4,5 57-1,9 16 6,9 10 1,9 11 0,-10-59 0,35 76 1,-39-114 7,88 112 13,-80-116 14,103 110 29,-101-114 24,0-6-536,0-1-1,2-2 1,53 21 0,13-1-9072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40 130 8968,'41'-106'3313,"-34"84"-2753,-7 20 65,-2 7-307,-5 14-148,1 1 0,1 0 0,0 0 0,1 0 1,2 1-1,-1 30 0,-8 52 555,9-96-617,0 1 0,0-1 0,0 1 0,-7 11 0,8-17 241,-9-25-83,2-18-2272,2-4-8147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1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 10136,'25'-5'-4,"-17"4"49,1-1-1,-1 1 1,1 0 0,9 1 0,-8-1-31,-7 1-9,0 0 0,0 0-1,0 1 1,0-1 0,0 1 0,-1-1-1,1 1 1,0 0 0,0 0-1,-1 0 1,1 0 0,2 2 0,8 4 22,1 1 1,-1 1 0,-1 0 0,0 0 0,0 1 0,17 20-1,-21-21-16,-6-6-6,1-1 1,-1 1 0,0 0-1,-1 0 1,1 0 0,0 0-1,-1 0 1,2 5 0,10 36 47,-12-40-48,0 0 0,-1 0 0,1 0-1,-1 0 1,0 0 0,0 0 0,0 0 0,-1 0 0,0 0-1,-1 5 1,-10 14 9,3-17 26,3-4-32,0-1 0,-1 0 0,1 0 0,-1 0 0,1-1 0,-1 0 0,1 0 0,-1-1 0,1 1 0,0-2 0,-8-1 0,-12-4 27,-30-13 1,41 15-34,1 0 31,0-1 0,1 0 0,0-1 0,0-1 0,-17-12-1,22 13-10,-37-28 335,64 35 63,24 7-1805,4 1-5755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544 768 9688,'-4'-3'225,"-5"-5"-107,-1 1-1,-1 1 1,1 0 0,-1 0 0,0 1-1,-12-3 1,-169-60 1499,173 62-1547,11 3-6,0 1 0,0 0 1,-1 0-1,-11 0 0,3 0 67,-1 1-1,-28 3 1,37-2-83,0 1-1,0 1 1,0 0 0,0 0 0,0 1 0,0 0 0,-13 7 0,20-9-38,1-1 1,0 1 0,0 0 0,0 0 0,0 0 0,0 0 0,0-1 0,0 2 0,0-1 0,0 0-1,0 0 1,1 0 0,-1 0 0,0 0 0,1 1 0,-1-1 0,1 0 0,-1 1 0,1 1 0,-2 2 17,1-1-12,0-1 0,0 1-1,0 0 1,0-1 0,1 1-1,0 0 1,0 0 0,0-1-1,0 1 1,0 0 0,1 0-1,-1-1 1,1 1 0,0 0 0,0-1-1,3 6 1,0 3 3,-3-8-8,0 0 1,1 0-1,0 0 1,0 0 0,0-1-1,0 1 1,1 0-1,-1-1 1,5 4 0,12 14 54,30 27 1,-31-37 40,7-3-33,53 10 1,-55-18 32,16-6-33,49-14 1,-63 9 32,5-9-30,47-38 0,-76 56-63,1 1-1,0-1 1,-1 0-1,1 1 1,-1-1-1,0 0 0,0 0 1,1 0-1,0-2 1,9-22 51,-1 0 1,11-47-1,-19 43 82,-24-159 59,12 147-52,-56-146 50,51 157-104,-66-87 30,65 103-76,6 9-43,0 0 0,0 0 1,-1 1-1,1 0 0,-16-4 1,25 9-11,0 0 0,1 0 0,-1-1 1,0 1-1,0 0 0,1 0 0,-1 0 1,0 0-1,0 0 0,1 0 0,-1 0 1,0 0-1,0 1 0,1-1 0,-1 0 1,-1 1-1,-30 14 24,29-13-24,0 1-1,0 0 1,0 0 0,0 0-1,0 0 1,1 1-1,-1-1 1,-2 6-1,1 0 0,1 1-1,-1-1 0,2 1 1,0 0-1,0 0 1,1 0-1,-1 19 0,2-8-8,2 0 0,0 0 1,1 0-1,1 0 0,8 25 0,-6-25-2,5 14-54,66 131-28,-57-137-6,-9-17 64,6 8 4,1 0-1,1-1 1,1-2-1,38 28 1,36 14-52,-77-49 72,0-1 0,0-1-1,0-1 1,28 8 0,-32-15 5,20-8-1,6-10 6,-2-9 1,-4-6 0,-11 9 22,2 0 0,38-29 0,-57 50 32,3 0 14,-7 3-55,1-1 0,0 1 0,0 0 0,0-1 1,0 1-1,0 0 0,-1 0 0,1 0 1,0 1-1,0-1 0,0 0 0,0 1 1,0-1-1,-1 1 0,1-1 0,0 1 1,-1 0-1,4 2 0,32 25 85,-18-12-51,11 5 32,58 32 0,-79-49-74,0 0 1,0-1-1,0 0 0,0 0 0,1-1 0,-1 0 1,1-1-1,-1 0 0,1-1 0,16 0 0,17-6 14,-42 6-18,-1-1 0,1 1 0,0 0 0,-1 0 0,1-1 0,-1 1 0,1 0 0,0-1 0,-1 1 0,1-1 0,-1 1 0,1-1 0,-1 1 0,1-1 0,-1 1 0,0-1 0,1 1 0,-1-1 0,0 0 0,1 1 0,-1-1 0,0 0 0,0 1 0,1-1-1,-1 0 1,0 1 0,0-1 0,0-1 0,-4-22 10,-6-1 1,7 21-12,1 0 1,0 0 0,-1 0-1,1 1 1,-7-7 0,4 6 0,0 0 0,0 1 0,0-1 0,-11-4 0,7 3-1,-1 1 1,0 1-1,-10-3 0,1 3 0,-1 0 0,1 2-1,-33 1 1,43 1-1,0-1 0,0 2 0,0-1 0,1 1 0,-1 0 0,1 1 0,-1 0 0,1 1 0,-14 7 0,15-7-2,-5 5-31,8-2 27,0-1 0,0 1 0,0 0 0,1 0 0,0 0 0,1 0 0,-3 11 0,6-2-73,7 6 42,1-1-1,20 34 0,-13-34-60,95 77-52,-86-80-2,102 48-46,-103-58 127,10-3 28,50 2 0,-82-7 41,0 0 0,0 0 0,0 0 0,0-1 0,0 1 0,0 0 0,-1-1 0,1 1 0,0-1 0,2-1 0,17-8-8,-1-1 0,-1-1 1,24-18-1,-41 28 9,0 1 1,0-1-1,0 0 0,-1 0 1,1 0-1,0 0 0,2-4 1,27-48-13,-24 38 13,-1 0 0,7-24 1,1-33 0,-10 5 1,-15-115 22,9 164-18,1 9-8,0 4 8,0-1 0,1 0 1,0 1-1,0-1 1,0 0-1,1 1 0,0-1 1,3-10-1,-4 17-5,0 0 1,0 0-1,0 0 0,0 0 0,0 0 1,0 0-1,0 0 0,0 0 0,0 0 0,0 0 1,0-1-1,0 1 0,0 0 0,0 0 1,0 0-1,0 0 0,1 0 0,-1 0 1,0 0-1,0 0 0,0 0 0,0 0 0,0 0 1,0 0-1,0 0 0,0 0 0,0 0 1,0 0-1,1 0 0,-1 0 0,0 0 1,0 0-1,0 0 0,0 0 0,0 0 0,0 0 1,0 0-1,0 0 0,0 0 0,0 0 1,1 0-1,-1 0 0,0 0 0,0 0 1,0 0-1,0 0 0,0 0 0,0 0 0,0 0 1,0 0-1,0 1 0,0-1 0,0 0 1,0 0-1,0 0 0,0 0 0,0 0 0,0 0 1,1 0-1,-1 0 0,0 0 0,0 0 1,0 1-1,5 2 3,1 1 0,-1-1 0,0 2 0,0-1 0,0 0 0,0 1 0,4 6 0,13 14 12,20 23-2,8 15-9,-34-44-3,15 20 5,-2 0 1,28 50 0,-46-68-6,-5-11 1,-1 1 0,0-1-1,-1 2 1,4 15 0,25 95 7,-30-103-1,-3-13-7,-1-1 1,0 1 0,0 0-1,0-1 1,0 1-1,-1-1 1,0 0 0,0 1-1,-6 9 1,8-15-2,0 0 0,0 1 1,0-1-1,0 0 0,-1 0 1,1 1-1,0-1 0,0 0 0,-1 0 1,1 1-1,0-1 0,-1 0 1,1 0-1,0 1 0,-1-1 0,1 0 1,0 0-1,-1 0 0,1 0 1,0 0-1,-1 0 0,1 1 0,0-1 1,-1 0-1,1 0 0,0 0 1,-2 0-1,-4-1 2,0 1 0,0-1 0,-1 0 1,1 0-1,0-1 0,0 1 0,-11-6 0,3-3 12,-55-72 10,57 66-7,2-1 1,0 0 0,0 0 0,-10-31 0,13 31-6,0-6 55,4-4-17,-2-56 1,9 62 57,42-92 53,-32 91-28,79-76 53,-91 96-172,0 1 0,0-1 0,0 1 1,0-1-1,0 1 0,0 0 0,0 0 1,5-2-1,25-8 46,0 2 0,43-7 0,-71 16-45,-1-1 1,1 1-1,0 0 1,-1 0-1,1 0 0,5 2 1,24 4 33,0 2 0,52 21-1,-58-14 14,-16-6-40,4 0-9,-1 2 0,-1-1 0,0 2-1,-1 0 1,0 0 0,19 27 0,-16-16-2,-1 1 0,-1 1 1,-1 0-1,-1 1 0,9 34 1,-16-38-10,2 30 0,-5-25 1,-2 1 1,-1-1-1,-1 0 1,-2 0 0,-10 38-1,12-56 0,0 1 1,0-1-1,-1 1 0,0-1 0,0 0 1,-1-1-1,0 1 0,-12 14 0,17-24-33,0 1-1,0 0 1,0 0-1,0-1 1,0 1-1,0 0 1,0 0-1,0-1 1,0 1-1,0 0 1,0 0-1,0-1 1,0 1-1,0 0 1,0 0-1,0-1 0,-1 1 1,1 0-1,0 0 1,0 0-1,0-1 1,0 1-1,0 0 1,-1 0-1,1 0 1,0-1-1,0 1 1,0 0-1,-1 0 1,1 0-1,0 0 1,0 0-1,0-1 1,-1 1-1,1 0 0,0 0 1,0 0-1,-1 0 1,1 0-1,0 0 1,0 0-1,-1 0 1,1 0-1,0 0 1,-1 0-1,1 0 1,0 0-1,0 0 1,-1 0-1,1 0 1,0 0-1,0 0 0,0 1 1,-1-1-1,1 0 1,0 0-1,0 0 1,-1 0-1,1 0 1,0 1-1,0-1 1,0 0-1,0 0 1,-1 0-1,1 1 1,0-1-1,0 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8072,'0'1'-2,"0"0"1,0 0-1,-1 1 0,1-1 1,0 0-1,0 0 0,-1 0 1,1 0-1,-1 1 1,1-1-1,-1 0 0,0 0 1,1 0-1,-1 0 0,-1 1 1,-11 16 428,4-3-121,1 0 0,1 0 0,0 1 0,1-1 0,-5 21 0,8-23-194,2-8-15,0 0-1,1 0 1,-1 0-1,1 0 1,0 0-1,0 0 1,2 6-1,8 62 532,5-2-1,24 75 1,-28-111-287,-4-13-174,3 8 9,1 0 0,1-1 0,26 43 0,83 120 1049,-78-115-753,40 85 600,-82-162-1058,-1 0 0,1 1 1,-1-1-1,0 1 0,1-1 0,-1 1 1,1-1-1,-1 0 0,1 1 0,-1-1 1,1 0-1,-1 0 0,1 1 1,0-1-1,-1 0 0,1 0 0,-1 0 1,1 0-1,-1 0 0,1 0 0,0 0 1,-1 0-1,1 0 0,-1 0 0,1 0 1,0 0-1,0 0 0,15-5-1170,-14 4 181,14-5-9518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11120,'45'-21'28,"1"1"0,81-21 0,-45 22-24,85-7 10,-100 17 1,18-4 68,-68 8-20,-4 2 69,1-1 1,0 2-1,27-2 0,-41 8 21,1 16 108,-4 40 0,1-39-100,1 41 0,2-45-131,-1-12-5,0 1 1,1-1 0,0 1 0,0-1 0,0 1-1,1-1 1,4 10 0,58 143 583,-38-89-274,26 71 685,-51-137-619,-3-4-377,1-1 0,-1 1 0,1 0 0,-1-1 0,1 1 0,0-1-1,0 1 1,-1-1 0,1 0 0,0 1 0,-1-4 0,-2-3 13,-20-40-1911,0-6-7646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49 9592,'6'-8'85,"0"0"1,1 0-1,0 1 1,11-8 0,-17 14-77,0 1 0,0 0 0,-1-1 0,1 1 0,0 0 0,0 0 0,0 0 1,0 0-1,0 0 0,0 0 0,0 0 0,0 0 0,0 0 0,0 0 0,0 1 0,-1-1 0,1 0 1,0 1-1,2 0 0,1 0 15,5 1-3,21 9 180,-21-7-164,0 0 1,-1 1-1,0 0 1,0 0-1,0 1 1,-1 0-1,0 1 1,0-1 0,0 1-1,-1 1 1,0-1-1,6 11 1,-12-17-29,1 0 1,-1 0-1,0 0 0,0 0 1,1 0-1,-1 0 1,0 0-1,0 0 1,0 0-1,0 0 0,0 0 1,0 0-1,-1 0 1,1 0-1,0 0 0,0 0 1,-1 0-1,1 0 1,-1 0-1,1 0 1,-1 0-1,1 0 0,-1 0 1,1-1-1,-1 1 1,-1 1-1,-15 13 13,16-15-8,-9 5 121,-4-4-64,1 0 0,-1 0 0,1-1-1,0-1 1,-1-1 0,-21-4 0,2-3 0,14 3-386,-1 1 0,-29-3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60 345 4936,'-26'-123'652,"24"114"-367,-22-113 1667,23 115-1799,-2-4 189,2-1-1,-1 1 1,2-1 0,-1 0-1,3-12 1,-2 22-42,2 2-236,0 1 1,0-1 0,0 1-1,1-1 1,-1 1 0,0 0-1,0 0 1,-1 0 0,1 0-1,0 0 1,0 0 0,0 0-1,-1 0 1,1 1 0,0-1-1,1 3 1,19 26-29,-18-23 50,6 7 36,-1 1 0,-1 0 0,0 1 0,-2 0 0,1 0 1,6 29-1,-8-28-41,3 16 346,40 248 986,-33-186-1252,-8-57 234,66 265 817,-66-280-1159,0-4 98,17 35 0,10 14 220,44 68 0,-40-87-300,-36-45-42,2 0 0,-1 0 0,0 0 0,1 0 0,0-1 1,0 1-1,0-1 0,7 5 0,1-1 9,20 13 19,-31-20-49,-1 1-1,1-1 0,0 0 1,-1 1-1,1-1 1,0 0-1,-1 0 0,1 1 1,0-1-1,-1 0 1,1 0-1,0 0 0,0 0 1,-1 0-1,1 0 1,0 0-1,0 0 0,12-2 30,-1-1-1,0 0 0,1-1 1,13-6-1,-11-1 70,-5 0-80,-1 0 0,0-1-1,-1 0 1,0 0-1,7-17 1,-9 7 102,-5-2-67,0 0 0,-3-37 1,-4 40 64,-12-15-38,-23-35 0,21 43 2,-1 1-1,-45-44 0,44 49-69,-4-3 60,17 17-68,-51-45 54,-3 2-1,-73-45 0,129 93-60,3 1-3,1 0-1,0 0 0,-1 0 1,1 0-1,0 0 1,0 0-1,0-1 0,-3-4 1,5 6 0,5-1 1,24-2-2,27 6-1,33 2 0,144 11-6,-170-13 1,97-10 0,-111-3 4,-32 4-4,-9 2 4,1-1 1,-1 0-1,0 0 1,-1-1 0,10-12-1,-11 6-6,-5 4 6,0-1 0,-1 0-1,0 0 1,0 1 0,-1-1-1,-1 1 1,1-1 0,-1 1-1,-1 0 1,0 0 0,-6-10-1,-24-37-4,27 43 3,3 5 0,0 1 0,0-1-1,-1 1 1,0 0 0,-1 1 0,-8-10-1,12 14 1,0 1 0,0-1 0,0 1 0,0 0 0,0 0-1,0-1 1,-1 1 0,1 0 0,0 1 0,0-1-1,-1 0 1,-3 0 0,1 4-84,2 4 61,1-1 0,0 0 0,0 1 0,1-1 0,0 1-1,0 0 1,0-1 0,1 1 0,0 11 0,8 57-140,-7-68 175,1 6-55,1 0 1,0 0-1,0 0 1,1 0 0,7 14-1,12 31-61,19 79 9,-17-36 18,-3-18 50,-4-14 12,-19-71 18,-1-2-1,0 0 1,1 0-1,0 0 0,-1 0 1,2-1-1,-1 1 0,0 0 0,1-7 1,-10-133-2193,6 55-8767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255 248 7624,'0'0'37,"-5"-1"182,-37-15 596,0-1 0,-66-38 0,106 54-750,-1-1 0,1 1-1,-1-1 1,1 0 0,0 0 0,0 0-1,0 0 1,0 0 0,0-1 0,0 1-1,1 0 1,-1-1 0,1 0 0,0 1 0,0-1-1,0 0 1,-1-2 0,1 3-38,2-5 327,3 0-264,-1 1 0,1-1 1,1 1-1,-1 0 0,1 1 0,0-1 1,0 1-1,11-8 0,-5 5-2,0 0-1,0 1 1,19-8-1,-28 13-60,1 1 0,-1 0-1,1 0 1,-1 0 0,1 0-1,0 1 1,-1-1 0,1 1-1,0-1 1,-1 1 0,1 0 0,0 0-1,2 1 1,7 0 26,27 0 4,-25 3 17,-12-3-60,22 13 40,-23-13-52,0 0 0,0 0 1,0 0-1,0 1 1,0-1-1,0 0 0,0 0 1,-1 1-1,1-1 1,-1 0-1,1 1 0,-1-1 1,1 0-1,-1 1 1,0-1-1,1 1 0,-1-1 1,0 1-1,0-1 1,0 1-1,0-1 0,0 1 1,-1-1-1,0 3 1,-2 8 10,-2 0 0,-10 21 0,-5 8-3,-4 16 2,-7 22-8,22-56-1,-21 37-1,-25 18 0,6-10-2,22-15 0,25-48 0,0 0 0,0 0 0,1 0 0,-2 11 0,3-15 0,0 0 0,0 0 0,0 1 0,0-1 0,0 0 0,0 0 0,0 0 0,0 0 0,1 1 0,-1-1 0,0 0 0,1 0 0,-1 0 0,1 0 0,-1 0 0,1 0 0,1 2 0,-1-2 0,1 0 0,-1-1 0,0 1 0,1 0 0,-1 0 0,1-1 0,-1 1 0,1-1 0,-1 1 0,1-1 0,-1 0 0,1 0 0,0 1 0,2-1 0,43-3 0,16-9 0,-42 7 0,30-13 1,-39 13 3,0 0 0,-1-1 1,0 0-1,0 0 0,0-1 0,-1-1 1,0 1-1,0-2 0,-1 1 0,12-15 1,78-106 247,-98 129-231,0-1 0,-1 1 0,1-1 0,0 1 0,0-1 0,0 1 0,0 0 0,0 0 0,-1-1 0,1 1 0,0 0 0,0 0 0,0 0 0,0 0 0,0 0 0,0 0 0,0 0 0,0 1 0,0-1 0,0 0 0,0 0 0,-1 1 0,1-1 0,0 0 0,0 1 1,0-1-1,0 1 0,-1-1 0,1 1 0,0 0 0,-1-1 0,1 1 0,0 0 0,-1-1 0,2 3 0,1 3 110,2 3-44,-1 0 1,0 0 0,0 1-1,-1-1 1,0 1-1,2 16 1,0 2 148,-1 2 0,-1-1 0,-2 0 0,-3 46 0,2-70-197,-1 1 0,1-1 0,0 0 1,0 1-1,0-1 0,1 1 0,-1-1 1,2 1-1,-1-1 0,0 0 0,1 0 1,4 9-1,-4-10-16,6 8 110,-2-8-329,0 0 0,-1 0 0,2-1 0,-1 0 0,0 0 1,0 0-1,1-1 0,0 0 0,7 1 0,29 7-10404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10136,'2'1'-4,"2"1"11,0 0-1,-1 0 0,1 1 0,0-1 1,-1 1-1,0 0 0,1 0 0,-1 1 1,0-1-1,4 8 0,5 22 2,-1 8 99,10 78 1,-21-117-94,-1 0 0,1 1 1,0-1-1,-1 1 1,1-1-1,-1 0 0,0 0 1,0 1-1,0-1 0,0 0 1,0 0-1,0 0 0,0 0 1,-1 0-1,1 0 1,-1 0-1,0-1 0,-2 3 1,2-2 10,0 0-3,-1 0 1,1 0-1,-1 0 0,0-1 0,1 1 0,-1-1 0,0 0 0,0 0 0,0 0 0,0 0 1,0 0-1,0-1 0,0 0 0,0 1 0,0-1 0,0 0 0,-5-1 0,5 1 11,-3 0 17,0-1 0,1 0 0,-1 0 0,0-1 0,1 1 0,-1-1 1,1-1-1,-1 1 0,1-1 0,-9-6 0,7 5-1,-6-3 122,0-1-1,1-1 1,1 0 0,-1 0-1,1-1 1,-12-14 0,23 23-162,0 1 0,-1 0 0,1-1 0,0 1 0,-1-1 0,1 1 0,0-1 0,0 1 0,-1 0 0,1-1 0,0 1 0,0-1 0,0 0 0,0 1 0,-1-1 0,1 1 0,0-1 0,0 1 0,0-1 0,0 1 0,0-1 1,0 1-1,1-1 0,-1 1 0,0-1 0,0 1 0,0-1 0,0 1 0,1-1 0,-1 1 0,0-1 0,1 0 1,0 0-1,0 1 1,0-1-1,0 1 1,0-1 0,0 1-1,1-1 1,-1 1 0,0-1-1,0 1 1,0 0 0,0 0-1,2 0 1,32 0 61,-34 0-62,21 2 19,1 0 1,-1 1-1,27 8 1,-10-2-1399,46 9-6890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85 621 10400,'-25'4'144,"15"-2"182,0-1-1,0 0 1,-12 0-1,43 7 541,33 11-530,-13-8-144,-1-2 1,76 6 0,-90-13-168,50-1 188,44-7 36,-114 6-211,0-1 1,0 0 0,0 0-1,0 0 1,0-1-1,0 0 1,0 0-1,-1 0 1,1-1 0,-1 0-1,6-3 1,-5 2-6,-6 4-23,0 0 0,1 0 0,-1-1 0,1 1-1,-1 0 1,1-1 0,-1 1 0,0 0 0,1-1 0,-1 1 0,0 0 0,1-1 0,-1 1 0,0-1-1,1 1 1,-1-1 0,0 1 0,0-1 0,1 1 0,-1-1 0,1-4 14,0 1 0,0-1 1,0 1-1,-1-1 0,0 0 0,0 1 0,0-1 1,0 1-1,-1-1 0,0 0 0,-1-5 1,-7-5 155,-17-15-55,-35-29 0,37 40 49,-112-68 58,109 74-112,-87-25 33,112 37-149,1 1 0,0 0 0,-1-1-1,1 1 1,0 0 0,-1 0 0,1 0 0,0 0 0,-1 0 0,1 0 0,-3 1 0,-13 4 10,0 0 1,0 1 0,-23 11-1,25-4 0,-17 26-1,27-31-12,0-1-1,1 1 1,0 0 0,-5 14 0,7-13 0,0-1 0,0 0 0,1 1 0,-1 14 0,2-14-1,1 0 1,0-1-1,0 1 0,3 12 1,0-11-1,-1 1 0,1-1 0,9 15 0,25 33 0,11 3 0,7 0 0,-32-41 0,1-1 0,0-2 1,49 26-1,-42-29 8,123 36 9,-128-47-3,-9-4-9,0-1 1,0 0-1,0-2 1,22-6-1,-39 9 0,1 1-1,-1 0 1,0-1-1,0 0 0,0 1 1,1-1-1,-1 0 1,0 0-1,0 1 0,0-1 1,0 0-1,0 0 0,1-2 1,9-10 16,-1-2 1,-1 1 0,0-1-1,9-22 1,-12 13 126,-4 8-81,2-10 19,-1 0-1,-2-1 0,-3-44 0,-15-110 180,12 141-90,1 9-80,0-8 14,-2 0 0,-19-66 0,22 94-49,-4-12 10,0 1-1,-2 1 1,0-1 0,-15-23-1,16 32 2,0 0 0,-1 1 0,0 0 0,-1 1 0,-18-17 0,28 29-67,0-1 0,0 0 0,0 1 1,-1-1-1,1 1 0,0-1 0,0 1 1,0-1-1,0 1 0,0-1 0,0 1 1,0-1-1,0 1 0,0-1 0,0 0 1,0 1-1,0-1 0,0 1 0,1-1 1,-1 1-1,0 0 0,3 7 3,1 1 0,-1-1 0,2 0 0,-1 0 0,1-1 0,0 1 0,10 10 0,20 28 4,5 11 1,10 21-10,-21-29-2,-10-17-2,1-1 0,38 46 0,-21-35-10,57 50 0,-79-80 4,-4-4 3,-1 1 1,0 1 0,0-1 0,-1 1 0,13 18-1,-13-12-4,13 28 0,-21-40 7,0-1 0,-1 1 0,1 0 0,-1 0 0,0 0 1,0 0-1,0 0 0,0-1 0,-1 1 0,0 0 0,1 0 1,-1-1-1,-1 1 0,1 0 0,-2 3 0,1-2 0,1-3 0,0 1 1,0-1-1,0 0 1,0 0-1,0 0 0,0 0 1,-1 1-1,1-2 1,-1 1-1,1 0 1,-1 0-1,0 0 0,1-1 1,-4 3-1,-3 2-1,-36 27-14,-9 12 5,51-43 10,1-1 1,-1 1 0,1 0-1,0 0 1,0 0-1,0 0 1,0 0 0,0 0-1,0 0 1,1 0 0,-1 0-1,0 0 1,1 0-1,0 1 1,0-1 0,0 0-1,0 0 1,0 1-1,0-1 1,0 0 0,1 4-1,0-4 1,4 6-11,14 5 5,35 19 0,-36-24 0,-1 0 0,1-1 0,1-1 0,31 6 0,-32-8 4,6 1-3,1-1 0,-1-1 0,1-2 0,0 0 0,34-4 0,-44 2 5,31-5-6,-13-1 5,-7-3 2,-21 7-37,-1 0 0,0-1 0,1 1-1,-2-1 1,1 0 0,0 0-1,-1-1 1,0 1 0,0-1-1,5-8 1,-1 1-1819,6-10-9437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156 155 12192,'0'0'0,"1"-18"320,-5-5 0,-14-9 136,-1-4 0,-3 9-72,-5 9 0,-6 18-384,0 0-10408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8696,'6'-1'417,"2"-1"-147,-3 2-39,0-1 1,0-1-1,-1 1 0,1-1 0,-1 1 0,1-2 0,-1 1 0,6-4 1,-6 3 552,3-3-102,-5 4-244,0 3-393,-1 0 1,1 0 0,-1 1 0,1-1 0,-1 0 0,0 0-1,0 1 1,0-1 0,0 0 0,0 1 0,0-1 0,0 1-1,0 0 1,0-1 0,-1 1 0,1 0 0,0-1 0,-1 4-1,3 27-19,-3-25 20,0 2-8,0 0 0,-1 0 0,0 0 0,0 0 0,-1-1 1,0 1-1,0 0 0,-5 9 0,3-7-11,1-3-86,-1 6-122,0-1-1,-1 0 1,0 0 0,-1 0-1,-1-1 1,-10 15 0,6-12-8899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2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11296,'0'0'0,"9"10"168,-3 15 0,-1 27 144,-5 20 0,-2 15-312,-7-1 0,-11-13 0,2 3-8712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1 638 10936,'1'-7'457,"-1"0"-189,0 3-142,0 1 0,1 0 0,-1-1 0,1 1-1,0 0 1,0 0 0,0-1 0,0 1 0,1 0 0,-1 0 0,1 0 0,-1 1 0,1-1 0,4-5 0,0 6 540,5 2-475,1 1 0,-1 0 1,1 1-1,20 6 1,40 15 42,-64-20-233,14 6 87,1 0 1,-2 1 0,26 17-1,-31-17-61,3 1 22,-1 1 0,-1 0-1,0 1 1,20 22 0,-28-27-33,10 10 50,-2 0 1,25 33-1,-14-15 23,-16-21-56,2 5 19,1-2 0,0 0 0,23 20 0,-37-38-48,0 0 1,0-1-1,0 1 0,0 0 0,0 0 1,0 0-1,0-1 0,-1 1 0,1 0 1,0-1-1,0 1 0,0-1 0,-1 1 1,1-1-1,0 0 0,0 1 0,-1-1 1,1 1-1,0-1 0,-1 0 0,1 0 1,-1 1-1,1-1 0,0-1 0,-1 1 3,29-43 109,43-64 12,87-126 338,-33 31-214,-99 161-24,124-147 101,-119 159-76,120-84 91,-150 112-321,0 1-1,0 0 1,1-1-1,-1 1 0,0 0 1,1 0-1,-1 0 0,5-1 1,-5 2-58,2-2 54,1 1 1,0 0-1,0 0 1,-1 1-1,1 0 0,0-1 1,0 2-1,0-1 1,0 0-1,6 2 1,-8-1-343,1 1 0,0-1 0,0 1 0,-1 0 0,1 0 0,4 4 0,28 20-11316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609 930 8344,'-5'-2'224,"-11"-6"-66,-13-7 981,-32-11 0,49 23-1072,-29-6 318,14 6-253,1 2 0,0 0 0,-1 2 1,-36 6-1,7 5-71,34-4 113,10-3-99,0 0-31,0 1 0,1 1-1,-1-1 1,1 2 0,1 0 0,-1 0-1,-15 16 1,-35 55 213,53-62-82,4-3-114,2-1 1,-1 1-1,2 0 1,0 0-1,0 0 1,1 0-1,1 0 1,0 0-1,1 0 0,5 16 1,14 12 19,-21-41-71,1 0 1,-1-1-1,1 1 0,-1 0 0,1 0 1,-1-1-1,1 1 0,-1 0 0,1-1 1,0 1-1,-1-1 0,1 1 0,0-1 1,0 1-1,-1-1 0,1 1 0,0-1 1,1 1-1,12 3 36,0 0-1,-1-1 1,1 0 0,1-1 0,24 0 0,-36-2-26,-1 0 0,1 0 0,-1 0 0,1-1 0,0 1 0,-1-1 1,1 0-1,3-1 0,35-15 107,60-35 1,-74 31 32,96-109 60,-102 99-80,66-168 53,-73 153-66,43-188 49,-50 187-56,5-195 44,-14 196-63,-3-1-30,-16-70-1,13 98 5,4 12-60,-1 1 0,1 0 0,-1 1 0,0-1 0,-1 1 0,-11-9 0,17 14-13,-1 0 0,1 0 0,0-1-1,-1 1 1,1 0 0,0 0 0,-1 0 0,1 0 0,0-1-1,-1 1 1,1 0 0,-1 0 0,1 0 0,0 0-1,-1 0 1,1 0 0,-1 0 0,1 0 0,0 0 0,-1 0-1,1 0 1,-1 1 0,1-1 0,0 0 0,-1 0 0,1 0-1,0 0 1,-1 1 0,1-1 0,-12 6 12,1 0 0,0 1 0,1 1 1,-1-1-1,-12 14 0,6 0 59,-55 123 31,62-111-22,-8 132 40,19-131-20,23 145 51,-15-142-20,57 137 47,-64-171-167,-1 0 0,1 1-1,0-1 1,0 0 0,0 0-1,0 0 1,4 4 0,10 11 39,29 24 1,-22-25-38,28 17 1,-18-17 32,157 45-2160,-84-33-8761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484 501 11928,'-18'-1'157,"-1"2"-1,1 0 1,0 1 0,-20 5 0,-64 20 322,76-20-494,13-4 139,-1 1 0,1 0 0,-22 10 0,15-4-54,6-4-26,-2 2 51,1 0 1,-17 11 0,-31 20 220,62-38-303,0 0 0,0-1 0,1 1 0,-1 0 0,0 0 0,1 0 0,-1-1 1,1 1-1,-1 0 0,1 0 0,-1 0 0,1 0 0,-1 0 0,1 0 0,0 0 0,0 0 0,0 0 0,-1 0 0,1 0 1,0 0-1,0 0 0,0 0 0,0 0 0,1 0 0,-1 0 0,0 0 0,0 0 0,1 0 0,-1 0 0,0 0 0,1 0 1,-1 0-1,1-1 0,-1 1 0,1 0 0,-1 0 0,1 0 0,0 0 0,0-1 0,-1 1 0,1 0 0,0-1 0,0 1 1,0-1-1,-1 1 0,1-1 0,1 1 0,6 3 23,-1 0 1,1-1-1,0 1 0,0-2 1,0 1-1,0-1 0,0-1 1,1 1-1,-1-1 1,15-1-1,182-5 425,-129-3-330,-55 6-81,86-10 243,-112 27-212,4-12-69,1 0 0,-2-1 0,1 1 0,0-1 0,0 1 0,-1-1 0,-3 4 0,-8 16 50,2 4 0,12-25-59,0 0 1,-1-1-1,1 1 1,0 0-1,0-1 1,0 1 0,0-1-1,0 1 1,0-1-1,0 1 1,0-1-1,0 0 1,0 1-1,0-1 1,0 0-1,1 0 1,6 2 1,-5-1-3,0 0 1,0 0-1,0-1 1,0 0-1,0 1 1,0-1-1,0 0 1,0-1-1,0 1 0,4-1 1,28-5 14,36-11 0,-45 6 3,104-74 8,-105 62-6,82-122 12,-90 113-14,47-130 8,-55 132-6,-5 13-9,0 1-4,-1 0 1,-1 0 0,0 0-1,0 0 1,-2-1-1,-2-28 1,-1 30 13,0 1 0,-7-21 1,8 28-4,-1 0 0,0 0 1,0 0-1,-1 0 1,0 1-1,0-1 1,-9-9-1,12 17-7,0 0 1,0 0-1,0 0 0,0 0 1,0 1-1,0-1 0,1 1 1,-1-1-1,0 0 0,1 1 1,-1-1-1,1 1 0,-1 1 1,-2 8 4,-6 35 126,4 62 30,8-85-26,35 102 65,-25-98-58,66 118 63,-61-116-76,89 127 232,-93-134-1082,0 1 0,11 28-1,-5-4-10917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12280,'56'-15'176,"66"-13"53,-88 23 38,189-11 93,-171 14-160,226-2 53,-222 3-186,216-7 17,-221 5-63,-17 1-10,12-1-1,1-2-1,69-17 1,-112 21-9,15-3 4,0-2 0,30-13 0,-49 19-5,0 0 0,1 0 0,-1 0 1,0 0-1,0 0 0,0 0 0,1 0 0,-1 0 1,0 0-1,0 0 0,0 0 0,0 0 0,1 0 1,-1 0-1,0-1 0,0 1 0,0 0 0,0 0 1,0 0-1,1 0 0,-1 0 0,0 0 0,0-1 1,0 1-1,0 0 0,0 0 0,0 0 0,0-1 1,0 1-1,0 0 0,0 0 0,0 0 0,1 0 1,-1-1-1,0 1 0,0 0 0,0 0 0,0 0 0,-1-1 1,1 1-1,0 0 0,0 0 0,0 0 0,0-1 1,0 1-1,0 0 0,0 0 0,0 0 0,0 0 1,0-1-1,0 1 0,-1 0 0,1 0 0,0 0 1,0 0-1,0-1 0,-10-3 2,4 2 0,2 1-1,0 0 0,0 1 0,0-1 0,0 1 0,0 0 0,0 0 0,0 0 0,-7 2 0,-127 13 20,105-10 14,-136 38 26,139-33 14,-78 41 44,105-50-102,0 1 1,0-1-1,0 1 1,0 0 0,1 0-1,-1 0 1,0 0-1,1 1 1,-1-1 0,1 1-1,0-1 1,0 1-1,0 0 1,0 0 0,1 0-1,-4 6 1,5-9-17,0 1 2,0-1 0,0 0 0,0 0 0,0 0 0,0 0 0,0 0 0,0 0 0,0 1 0,0-1 0,0 0 0,0 0 0,0 0 0,-1 0 1,1 1-1,0-1 0,0 0 0,0 0 0,0 0 0,0 0 0,1 0 0,-1 1 0,0-1 0,0 0 0,0 0 0,0 0 0,0 0 1,0 0-1,0 1 0,0-1 0,0 0 0,0 0 0,0 0 0,0 0 0,1 0 0,-1 0 0,0 0 0,0 1 0,0-1 0,0 0 0,0 0 1,0 0-1,1 0 0,-1 0 0,0 0 0,0 0 0,5 3 16,-1 0 0,1-1 1,0 0-1,0 0 0,0 0 0,0-1 0,0 0 1,0 1-1,8-1 0,-9 0-3,17-1 152,127-26 76,-114 14-56,-18 5-112,9-3-8,-1-1 1,0-1 0,-1-2-1,0 0 1,26-23 0,-34 25 28,20-17 86,48-29-1,-67 49-80,1 0 78,-1-1-1,15-12 0,-35 35 304,-4-3-449,-16 26 243,-31 78 24,46-89-218,0 1 0,2 0 1,-7 47-1,11-53-60,-2 8-270,-3 52 1,7-58-1322,-1 19-9805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787 9 7448,'-48'-5'753,"-57"1"143,68 5-395,1 1 0,-67 12 0,80-10-392,-14 3 359,-135 50 157,141-40-330,-94 77 106,106-74-186,9-4-156,1 0 0,1 0 1,0 1-1,-6 20 0,14-36-50,-1 0 0,1 0-1,0 0 1,0 0 0,0 0 0,-1 0 0,1 0 0,0-1 0,0 1-1,0 0 1,0 0 0,1 0 0,-1 0 0,0 0 0,0 0-1,0 0 1,1 0 0,0 1 0,4 9 20,1-1 1,0 0-1,0-1 1,1 1-1,0-1 1,1-1-1,9 9 1,-16-15-14,1-1 1,0 1-1,1 0 1,-1-1-1,0 0 1,0 1-1,1-1 0,2 1 1,148 49 186,-115-45-102,176 16 30,-169-19-110,205-4-1666,-117-5-6735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3260 10 11032,'-541'-2'0,"-230"-1"13,473 3 54,-273-2-1,114 0-52,196 2-14,126 0 74,98 2 301,20 2-263,1 1 0,-1 1 0,1 0 0,-31 17 0,45-22-64,1 0 0,-1 0 0,1 0 0,0 0 0,-1 0 0,1 1 0,0-1 0,0 0 0,0 1 0,-2 1 0,-9 17 195,1 1-1,-16 39 1,22-37 205,4-12-271,-1 1-52,1 1 0,1 0 1,0 0-1,0 0 1,1-1-1,5 22 1,9 43 771,-14-75-855,-1 1 1,2-1-1,-1 1 1,0-1-1,0 0 1,1 0-1,-1 0 1,1 0-1,0 0 1,-1 0-1,1 0 1,0 0-1,0-1 1,0 1-1,0-1 1,1 1-1,-1-1 1,0 0-1,1 0 1,-1 0-1,1 0 1,-1 0-1,5 0 1,-6-1-21,0-1 1,0 0-1,0 0 0,0 1 1,0-1-1,-1 0 1,1 0-1,0 0 0,0 0 1,-1 0-1,1 0 1,-1 0-1,1 0 0,0-1 1,1-3 21,24-38 146,54-116 109,-73 141-289,12-18 19,-13 27-21,0 1 0,0 0 0,9-9 0,-7 14-2,19 7 1,-21-2-7,0 1 1,0-1-1,0 1 0,10 7 0,-1 3-1,0 0 0,0 1 0,-2 0 0,0 1 0,-1 1 0,0 0 0,12 23 0,6 18-7,-24-45 3,0 0-1,1-1 0,1 1 0,0-1 1,10 10-1,-18-21 5,1 0 0,-1 0 0,1 0-1,-1 0 1,1 0 0,0 0 0,-1 0 0,1 0 0,-1 0 0,1 0 0,-1 0 0,1 0 0,0-1 0,-1 1 0,1 0 0,-1 0-1,1-1 1,-1 1 0,1 0 0,-1-1 0,1 1 0,1-2-2,9-4 1,-2 0 0,1-1 0,-1-1 0,10-9-1,20-26 3,-34 35 1,5-3 1,-1-1 1,-1 0 0,0 0 0,-1-1 0,12-26 0,-14 25-1,-2 3 12,1 0 0,1 0-1,0 0 1,0 1 0,1 0 0,10-15-1,-15 25-11,0 0 0,0 0 0,0-1-1,0 1 1,0 0 0,-1 0-1,1 0 1,0 0 0,0 0 0,0 0-1,0 0 1,0 0 0,-1 1-1,1-1 1,0 0 0,0 0-1,0 1 1,0-1 0,-1 0 0,1 1-1,0-1 1,0 1 0,-1-1-1,2 2 1,0-1 2,4 2 1,-4-2-3,0 0 0,0 0 0,1 1 0,-1-1 0,-1 1 0,1-1 0,0 1 0,0 0 0,-1-1 0,1 1 0,0 0 0,1 3 0,35 60 31,-2-3-21,-30-54-12,0 1 1,1-1-1,8 8 0,-5-9 0,-1 0-1,1 0 0,1 0 1,-1-2-1,1 1 0,0-1 0,0-1 1,1 0-1,-1 0 0,1-1 1,0-1-1,-1 0 0,1-1 1,13 1-1,-20-3-1,-1 1 1,1-1-1,-1 1 1,1-1-1,-1-1 1,1 1-1,-1-1 1,0 1 0,0-1-1,0 0 1,0-1-1,0 1 1,-1-1-1,5-3 1,-3 3-3,2-3 0,0 0-1,-1 0 0,0 0 0,0 0 0,0-1 0,-1 0 0,0 0 0,6-12 0,-5 8 0,0 3-2,-1 0 0,-1-1 0,1 1-1,-1-1 1,-1 0 0,4-16 0,3-7-32,6-24-56,-16 55 94,1 1 0,0 0 0,-1 0-1,1 0 1,-1 0 0,1 0 0,-1 0 0,1 0-1,0 0 1,-1 0 0,1 1 0,-1-1 0,1 0 0,-1 0-1,1 0 1,-1 1 0,1-1 0,-1 0 0,1 0-1,-1 1 1,1-1 0,-1 1 0,0-1 0,1 0-1,-1 1 1,1 0 0,4 3-1,-4-2 1,1-1-1,0 1 1,-1 0 0,1 0 0,-1 0-1,1 0 1,-1 1 0,0-1 0,0 0-1,0 0 1,1 5 0,4 13-4,0 0 1,2 27-1,4 13 1,4-15 4,31 43 20,-46-87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36 9240,'-64'-19'41,"24"13"60,0 1 0,-62 0 0,83 5-82,13 0 8,-1 0 0,0 0-1,1 1 1,-14 3 0,-32 12 161,46-10 80,3 2-199,1 0 1,1 1-1,-1-1 0,1 0 1,1 11-1,2-3 378,33 69 175,-24-70-188,-5-9-295,1 2-44,1-1 0,1 0 0,-1 0 0,1 0-1,1-1 1,-1-1 0,1 0 0,17 7 0,76 19 441,-83-29-248,-12-2-177,-1 0-74,-1 0 0,0 0 0,0-1 0,0 1 1,0-2-1,0 1 0,0-1 0,0 1 0,0-2 0,0 1 0,-1-1 0,1 0 0,8-5 1,-5 0 31,-1 0 0,0 0 1,0-1-1,-1 0 1,0 0-1,-1 0 1,0-1-1,0 0 1,-1 0-1,6-15 1,-9 16-37,1 1 22,-1 0 0,-1-1 0,2-15 0,-2 15 44,0 4-57,0 0 0,-1 0 0,0 0 0,1 0-1,-2 0 1,1 0 0,0 0 0,-1 1 0,0-1 0,0 0-1,-4-8 1,5 12 243,-1 4-163,1 3-89,-1 4-4,0 0 0,0 0 0,2 0 0,-1 0 0,4 18-1,1 2 6,2 0 0,0 0-1,2-1 1,14 29-1,-16-43-27,-5-10-2,0 0-1,1 0 0,0 0 0,0 0 1,1-1-1,-1 0 0,5 5 0,47 46-2026,-24-29-8217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19 162 10488,'-18'-44'512,"22"43"-232,0 0-207,0 0 0,1 1 0,-1-1 0,0 1 0,1 0 0,-1 0 0,0 1 0,0-1 0,7 2 0,-1-1-26,-8-1-30,0 1-1,1-1 0,-1 0 1,0 1-1,1-1 1,-1 1-1,0 0 1,0 0-1,0 0 1,0 0-1,1 0 1,-1 0-1,2 3 1,11 6 93,-1 2 1,0 0-1,0 0 1,-1 1-1,-1 1 0,18 26 1,5 23 332,-23-40-287,49 105 1129,-60-128-1270,-1 1 0,0-1 0,1 1 1,-1-1-1,0 1 0,0-1 0,1 1 0,-1-1 0,0 1 0,0-1 1,0 1-1,0-1 0,0 1 0,0 0 0,0-1 0,0 1 1,0-1-1,0 1 0,0-1 0,0 1 0,0-1 0,0 1 0,-1-1 1,1 1-1,0-1 0,0 1 0,-1-1 0,1 1 0,0-1 1,-1 1-1,1-1 0,0 0 0,-1 1 0,1-1 0,0 1 0,-1-1 1,1 0-1,-2 1 0,0-1 12,0 1 1,0-1-1,0 0 0,0 0 1,0 0-1,0 0 0,0 0 1,0 0-1,0 0 0,-4-2 1,-2 0 25,0 0 0,1-1 1,-1 0-1,1-1 0,-11-6 1,-14-18 14,21 12 99,-32-81 58,38 75-97,4-1-67,1 0 0,5-38-1,-4 59-48,-1 1 0,0-1 0,1 0 0,-1 0 0,1 1 0,-1-1 0,1 0 0,0 1 0,2-3 0,15-23 70,27-30 0,-28 43 18,12-2-31,54-19 0,-56 30 17,133-3 38,-126 10-22,15 8-32,53 18 0,-99-27-63,-1 0 1,0 0-1,1 0 0,-1 0 1,0 0-1,1 1 1,-1-1-1,3 3 0,13 13 18,0 0 0,-1 2-1,17 23 1,-33-41-15,1 2-1,-1-1 1,0 0-1,0 0 0,0 0 1,0 0-1,0 1 1,-1-1-1,2 3 1,22 149 131,-25-120-28,-26 130 49,18-133-34,-48 115-2248,25-74-9273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55 963 12016,'18'-9'144,"0"0"0,-1-1 1,0-1-1,-1-1 0,0 0 1,-1-1-1,15-16 0,-17 15-71,-7 8 14,-1 0-1,0-1 0,0 0 0,0 0 0,7-14 0,-6 11 46,3-6-38,0 0 0,-1-1 1,-1 0-1,0 0 0,-1-1 0,4-22 1,-2-2 68,-2 0 1,-2 0 0,-2-61-1,-4 80-135,1 8 15,-1-1 1,-1 1-1,-4-17 1,-32-118 146,29 122-76,-2 0-37,-27-45 0,28 62 17,7 8-82,-1 1 0,1 0 1,-1-1-1,0 2 1,0-1-1,0 0 0,0 1 1,0 0-1,-9 0 1,14 1-11,-1 0 1,0 0 0,1 0 0,-1 0 0,1 0 0,-1 0 0,0 0-1,1 0 1,-1 0 0,1 0 0,-1 1 0,1-1 0,-1 0 0,1 0-1,-1 1 1,1-1 0,-1 0 0,1 1 0,-1-1 0,0 1 0,-7 7 7,1 0 1,0 0 0,1 0 0,-1 1 0,2 0 0,-10 18 0,10-16-4,0 0 1,0 0 0,1 1 0,-3 15 0,0 1-1,-17 72 0,9 9-2,6 0-3,8-87-3,-1 15-1,1 0 1,2 0-1,9 59 1,16 31-2,-18-110-2,-3-9 4,0-2 1,1 1 0,0-1-1,0 1 1,1-2 0,11 9-1,-17-13 1,0-1 0,-1 1-1,1-1 1,-1 0 0,1 0 0,0 1-1,-1-1 1,1 0 0,0 0 0,0 1-1,-1-1 1,1 0 0,0 0-1,-1 0 1,1 0 0,0 0 0,0 0-1,-1 0 1,2-1 0,40-7-1,-28 3 1,-1 0 0,21-13 0,39-29 0,8-17 0,2-6 0,2 6 1,-57 47 1,0 1 0,1 2 0,54-20 0,-52 26 6,2 4-2,0 2 0,36 1 1,-67 1-6,0 0 1,-1 1-1,1-1 1,-1 0-1,1 0 1,-1 1-1,1-1 1,-1 1-1,1-1 1,-1 1-1,1 0 1,0 1 0,8 4 1,-2 0 0,1 1 1,-1 1-1,0-1 0,0 2 1,-1-1-1,11 16 0,-17-22-1,0 0-1,0 0 1,0 0-1,0 0 1,0 0-1,0 0 0,-1 0 1,1 0-1,-1 2 1,4 23 6,-2-1 1,-1 45-1,-1-68-6,0-1-1,0 0 0,-1 0 1,1 1-1,-1-1 0,1 0 1,-1 0-1,0 0 0,-1 3 1,-6 11 1,-1-1 0,-1 0 0,0-1 1,-1 0-1,-14 13 0,3-12 19,-19 4-6,-47 15 0,60-28-8,-114 7 10,114-14 2,-117-30 8,117 20-6,-32-18 3,52 24-24,1 1 0,0-1 0,0-1 1,0 1-1,-9-12 0,13 14-1,1 1 1,0-1-1,0 0 0,0-1 1,0 1-1,1 0 0,-1 0 1,1-1-1,0 1 1,0-1-1,0 1 0,0-1 1,1-4-1,0 3 0,0-1 0,0 1 1,1 0-1,0-1 0,0 1 0,0-1 0,1 1 0,0 0 0,4-9 0,0 5 84,-1-1-1,2 1 0,-1 0 0,1 0 0,16-14 0,46-34-2409,-67 55 2158,80-60-9812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 9776,'2'2'0,"8"3"40,0 1 0,-1 0 0,0 1 0,0 0 0,-1 0 0,0 1 0,9 11 0,-16-18-18,0 1 0,0-1 0,0 1 0,0 0 0,-1-1-1,1 1 1,0 0 0,-1-1 0,0 1 0,1 0 0,-1 0 0,0 0 0,0-1 0,0 1 0,0 2 0,0 6 27,1-2-14,-2 42 235,1 41 373,0-89-463,3-2 0,2-1-144,1-1 0,-1 1 1,0-1-1,0 1 1,0-2-1,0 1 1,0 0-1,-1-1 0,1 0 1,-1 0-1,1 0 1,4-6-1,-3 4-15,12-8 104,-2-2 0,16-17-1,-17 17-75,-7 7 60,0-1 0,0 0 1,10-17-1,-7 11-42,-8 6 181,-3 3-198,0 0 0,-1 0 0,0 0 0,0 0 0,-1 1 0,-2-8 1,-4 5 189,-4 2-174,0 1 0,0 0 0,-1 1 0,-17-3 0,7 5 148,-114 8 74,109 0-128,-94 37 60,102-30-80,5 1-89,1 1 0,0 0 1,-15 22-1,28-35-35,0-1-1,0 0 1,1 1 0,-1-1-1,0 1 1,1-1 0,-1 1-1,1 0 1,-1-1 0,1 1-1,0 2 1,-2 19 54,1 0 1,1 1-1,4 25 0,-4-47-47,0 0 0,1 0 1,-1 1-1,1-1 0,-1 0 0,1 0 0,0 0 0,0 0 1,0-1-1,2 3 0,11 18 68,2 0 0,1-2 0,25 24 0,-16-25 177,143 60 126,-130-66-54,160 40 140,-159-44-118,163 32 112,-159-35-294,39-3-1246,96-10 0,-33-6-10673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746 220 8072,'-2'-2'352,"-56"-45"656,14 14-244,-74-43 0,100 66-708,11 6-23,-1 1 1,0-1-1,0 1 0,-1 0 0,-9-1 1,-97-22 195,107 25-162,1 0 0,0 0 1,0 0-1,-1 1 0,1 0 0,-14 2 1,-1 0 1,-41 6 72,39-3 293,-79 40 174,87-33-168,11-5-365,-1 0 0,1 0 1,1 0-1,-1 1 0,1 0 1,1 0-1,-4 9 0,7-16-60,0-1 0,0 1 0,0-1 0,0 1 0,-1-1 0,1 1 0,0-1 0,0 1 0,0-1 0,0 1 0,0 0 0,0-1 0,1 1 0,-1-1 0,0 1 0,0-1 0,0 1 0,0-1 0,1 1 0,-1-1 0,0 1 0,0-1 0,1 1 0,0 0 0,7 10 88,1 0 0,1 0 0,0-1 0,21 17 0,-9-13 198,111 40 103,-102-48-217,154 13 55,-145-20-148,3-6-716,0-2 1,75-25 0,-12-5-9259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12192,'-7'37'-2,"-2"28"93,4 63 36,5-118-71,0 1 1,1 0 0,0 0 0,4 17 0,1-5-15,-3-3 1,14 47 397,54 132 777,-42-131-722,-23-54-249,17 26 0,-23-40-239,0 0 0,0 0 0,1 0 0,-1 0 1,0 1-1,0-1 0,0 0 0,0 0 0,0 0 0,0 0 0,0 1 0,0-1 1,1 0-1,-1 0 0,0 0 0,0 0 0,0 0 0,0 0 0,0 0 0,1 0 1,-1 1-1,0-1 0,0 0 0,0 0 0,0 0 0,1 0 0,-1 0 1,0 0-1,0 0 0,0 0 0,1 0 0,-1 0 0,0 0 0,0 0 0,0 0 1,0 0-1,1 0 0,-1 0 0,0 0 0,0-1 0,0 1 0,1 0 1,3-1 33,0-1 1,0 1-1,0-1 1,0 0-1,0 0 1,0-1 0,-1 1-1,1-1 1,-1 0-1,0 0 1,0 0 0,0 0-1,0 0 1,0-1-1,3-5 1,29-43 322,29-59 0,-32 47-94,-29 58-206,1-3-24,1 1 0,0 0 1,0 1-1,1-1 0,0 1 0,0 0 0,0 0 1,10-7-1,27-20 186,-42 34-212,0-1 0,0 0-1,0 1 1,0-1 0,0 1-1,0-1 1,0 1-1,0 0 1,0-1 0,0 1-1,0 0 1,0 0 0,0 0-1,1 0 1,-1 0-1,0 0 1,0 0 0,0 0-1,0 0 1,0 1 0,0-1-1,0 0 1,0 1-1,1-1 1,-1 1 0,0-1-1,0 1 1,1 0 0,23 23 190,-25-24-202,7 7 24,16 25 174,-9-11-114,66 92 358,-67-96-420,-7-9 11,1 0 1,0 0 0,15 13-1,7 2 40,46 29 0,-49-41-7,123 20 24,-145-30-88,0-1-1,-1 1 1,1-1 0,0 0 0,0 0 0,4-2-1,63-10 24,-57 8-26,-1 0 1,0-1-1,23-12 0,-23 10-2,-1-2-1,-1 0 1,0 0-1,0-1 1,0 0-1,17-23 1,-19 15-51,-5 8 37,-2-1 0,1 0 0,-2 1 0,1-1 0,-1-18 0,-5 15-145,-2 5 121,0 0-1,-1 0 0,0 1 0,0 0 1,-12-9-1,3 8-194,-96-23-84,93 29 249,-1 0 0,1 1 1,0 1-1,-1 1 0,-23 3 0,28-2 43,5-1 0,0 1 1,1 0-1,-1 1 0,1 0 0,0 0 0,-1 1 1,1 0-1,-12 6 0,20-9 25,0 1-2,-1 0 1,1 0-1,0 0 1,0 0-1,-1 1 1,1-1 0,0 0-1,0 0 1,0 1-1,1-1 1,-1 0-1,0 1 1,0-1-1,1 1 1,-1-1-1,1 1 1,-1-1 0,1 1-1,0 0 1,0-1-1,-1 1 1,1-1-1,0 1 1,0 0-1,1-1 1,-1 1-1,0 0 1,1-1 0,0 4-1,-1-4 1,6 8-10,25 14 4,-18-16 7,-1-1 1,24 8-1,-12-7 1,31 6 0,29-3 2,-78-9-1,10 0 1,0 0 1,1-1 0,-1 0 0,0-2-1,0 0 1,0 0 0,30-10-1,52-27 21,-82 29 10,28-32 28,-40 38-49,0-1 1,-1 1-1,0-1 1,0 1-1,0-1 1,0 0-1,-1 0 0,0 0 1,0 0-1,2-7 1,-4 12-9,0 0 0,0-1 0,-1 1 0,1-1 0,0 1 0,0-1 0,-1 1 0,1 0 0,0-1 0,0 1 0,-1 0 0,1-1 0,0 1 0,-1 0 1,1-1-1,0 1 0,-1 0 0,1 0 0,-1-1 0,1 1 0,0 0 0,-1 0 0,1 0 0,-1 0 0,1 0 0,-1-1 0,1 1 0,0 0 0,-1 0 0,1 0 0,-1 0 0,1 0 0,-1 0 0,1 0 0,-1 1 1,-11-1 6,9 0-2,0 1 0,1 0 0,-1-1 0,0 1 0,1 0 0,-1 0 1,1 1-1,-1-1 0,1 0 0,0 1 0,-1 0 0,1-1 0,-2 3 0,2-2-1,0 0-1,1 0 0,0 0 1,-1 0-1,1 1 0,0-1 0,0 0 1,0 1-1,1-1 0,-1 0 0,0 1 1,1-1-1,0 1 0,-1 4 0,1-4 1,0 0-1,0 0-1,0 1 1,0-1 0,0 0-1,1 1 1,-1-1 0,1 0-1,0 1 1,0-1 0,0 0-1,3 6 1,-2-3-2,4 1 17,6 1-11,-1 0 0,26 11 0,-21-15 4,-1-2-5,0-2 0,0 0 0,0 0 0,0-1 1,0-1-1,0-1 0,25-7 0,-26 6-5,-10 2 0,1 0 1,0 0-1,-1 0 0,1 0 0,-1-1 0,0 1 1,8-7-1,18-14 46,-1-2 1,0-1 0,24-29-1,-47 46-18,-1 3-4,0-1-1,1 1 0,0 0 1,7-6-1,-12 12-25,-1 0 0,0-1 0,1 1 0,-1 0-1,1 0 1,-1 0 0,0-1 0,1 1 0,-1 0 0,1 0 0,-1 0 0,1 0-1,-1 0 1,1 0 0,-1 0 0,1 0 0,-1 0 0,1 0 0,-1 0 0,0 0-1,1 0 1,-1 0 0,1 1 0,-1-1 0,1 0 0,-1 0 0,1 0 0,-1 1-1,0-1 1,1 0 0,-1 0 0,0 1 0,1-1 0,-1 0 0,0 1-1,1-1 1,-1 1 0,0-1 0,0 0 0,1 1 0,-1-1 0,0 1 0,7 13 2,-1-2 19,0-1 0,1 0 0,0 0 0,1-1 0,1 0 0,-1 0 0,18 15 0,-9-11 7,0-1 1,0-1-1,30 15 1,9-1-11,-31-18 32,98 18 22,-116-25-63,0 0 1,0 0-1,-1 0 0,1-1 1,0 0-1,0 0 0,8-2 1,3-1 1,0 2-6,-12 1-6,0 0-1,0-1 1,0 0 0,0-1 0,0 1-1,-1-1 1,9-4 0,35-14 10,-36 13-11,0-1-1,13-10 1,-10 5-2,-1 0 0,-1-2-1,13-15 1,-21 17-24,-5 11 17,0 0 5,-1 0 0,1 0 0,-1 0-1,0-1 1,1 1 0,-1 0 0,0 0 0,0 0 0,0 0 0,-1-1 0,1 1 0,0 0 0,-1 0 0,0 0 0,1 0 0,-1 0 0,0 0 0,0 0 0,0 0 0,0 0 0,0 0 0,-1 1 0,1-1 0,0 0 0,-1 1 0,0-1 0,1 1 0,-3-2 0,-4-1-15,-1 0 0,0 0 0,1 0 0,-2 1-1,1 1 1,0 0 0,0 0 0,-1 0 0,1 2 0,-1-1 0,0 1 0,-10 1 0,8 0 2,8-1 3,0 1 0,1-1 1,-1 1-1,1 0 0,-1 0 0,1 0 0,0 0 0,-1 1 0,1-1 1,-5 4-1,-43 30-146,49-34 150,1 0-1,0 0 1,0 0-1,0 1 1,0-1-1,1 0 1,-1 0-1,0 1 1,0-1 0,1 0-1,-1 1 1,1-1-1,-1 0 1,1 1-1,-1-1 1,1 1-1,0-1 1,0 1 0,0 1-1,-1 2-14,1 0 5,-1-1 1,1 1 0,0-1 0,0 0-1,1 1 1,-1-1 0,1 0-1,0 1 1,0-1 0,1 0 0,-1 0-1,1 0 1,3 6 0,0 1 0,-3-7 5,0-1 0,0 1 0,0 0 0,0-1 1,1 0-1,-1 1 0,1-1 0,4 4 0,48 39-116,-42-41 44,0-4 62,-1-1 1,1 0 0,0-1-1,15-3 1,-12-1-52,-4-2 49,0-1 0,-1 1 0,17-16 0,-20 11-35,-4-2 34,0 0-1,-1-1 0,0 1 0,-2-1 0,1 0 0,-2 0 1,-1-15-1,6 40-12,50 141-14,-16-34 27,11 23-2,-34-100 24,76 220-89,-73-175 73,-15-54-47,-2 83-22,-5-101 44,1-10 41,0-1 0,-1 1 0,1-1 0,-1 1 0,1-1 0,-1 0 0,0 0 1,1 0-1,-1 0 0,0-1 0,0 1 0,-1-1 0,-4 2 0,8-3 3,-1 0-1,0 0 1,1 0 0,-1 0-1,0 1 1,1-1-1,-1 0 1,0 0-1,1 0 1,-1-1 0,0 1-1,1 0 1,-1 0-1,0 0 1,1 0 0,-1-1-1,0 1 1,0-1-1,-24-10-14,-43-26-1,58 31 16,0-1 0,1 0 0,-1 0 0,-10-11-1,-1-2 1,-50-45 3,7 0 3,51 50-4,-20-31 1,27 37-1,1-1 0,0 1 0,1-1 0,-5-14 0,7 15-1,0 0 1,1 1-1,0-1 0,0 0 0,1-17 0,3 9-222,1 0 0,0-1 0,1 1 0,1 1 0,0-1 0,2 1 0,15-27-1,-20 39-111,45-87-10226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137 115 11032,'10'1'33,"-1"1"0,1 0 0,0 1 0,-1 0 0,0 0 1,1 1-1,10 6 0,-20-9-14,1-1 1,-1 1-1,1 0 1,-1-1-1,1 1 0,-1-1 1,0 1-1,1 0 1,-1-1-1,0 1 1,0 0-1,1 0 0,-1-1 1,0 1-1,0 0 1,0-1-1,0 1 0,0 0 1,0 0-1,0-1 1,0 1-1,0 1 0,0 2 35,-2 17 61,-1 40 441,3-58-526,0 1 0,0 0 0,0-1 0,0 1-1,1-1 1,0 1 0,0 0 0,0-1-1,0 1 1,0-1 0,1 0 0,2 5 0,-4-7-22,1-1 0,0 1 1,0 0-1,0 0 1,0 0-1,0-1 0,0 1 1,0 0-1,0-1 1,0 1-1,0-1 0,0 1 1,0-1-1,0 1 1,0-1-1,2 0 0,-2 0 4,1 0-1,0 0 0,0 0 0,0-1 0,0 1 0,0-1 0,0 1 0,0-1 0,0 0 0,0 0 0,-1 0 0,3-1 0,5-3 6,-6 4-6,-1 0 1,1-1-1,0 1 0,-1-1 1,1 0-1,-1 0 1,0 0-1,0 0 0,1-1 1,-2 1-1,3-3 1,3-4 29,0-1 0,-1 0 0,-1 0-1,0 0 1,0-1 0,-1 1 0,0-1 0,-1 0 0,0-1 0,1-11 0,-2 12-14,-2 8-13,1 0 0,-1 0 1,0 0-1,0 0 1,0 0-1,0 0 0,-1 0 1,1 1-1,-1-1 0,1 0 1,-1 0-1,-2-3 1,-2-8 55,-1 2 1,-14-22 0,10 25 70,-3 5-101,1 0 0,-1 0 1,0 2-1,-23-3 0,14 5 94,-89 21 50,91-14-63,8 1-87,0 0 1,0 0-1,1 1 0,-11 11 1,14-6 72,4 1-67,2 0 0,0 0 0,-1 27 0,7-22 120,12 17-44,21 39 0,-35-73-88,-1 0 1,1 0-1,0 0 1,0 0-1,1-1 1,3 4 0,31 27 101,58 38 0,-64-53-29,145 71 47,-136-73-40,200 59-1985,-102-39-8183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5:5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1090 11480,'-17'-60'72,"9"41"289,-12-9-181,0 1 0,-27-28 0,44 52-96,-1-1 1,1 2-1,0-1 1,-1 0-1,-5-3 1,-157-80 588,130 72-346,-83-25 75,81 28-228,-59-10 0,41 18-122,36 6 43,8 1-67,1 0 0,-1 1 1,2 1-1,-21 13 0,30-19-21,1 1 0,-1-1 0,0 1 1,0 0-1,1 0 0,-1-1 0,0 1 0,1 0 0,-1 0 0,1 0 0,-1-1 0,1 1 0,-1 0 0,1 0 0,0 1 1,-6 16 32,1 0 0,1 0 1,-2 27-1,7-20 87,23 120 49,-16-117-55,4 3-34,28 49 1,-27-66 33,9 4-30,24 15 1,-45-32-80,0-1 0,0 1 0,0-1 1,0 1-1,1-1 0,-1 1 1,0-1-1,0 0 0,0 1 1,0-1-1,0 0 0,2 0 1,15 0 44,0 0-1,0-2 1,26-4 0,-42 6-40,0-1-1,-1 1 1,1-1-1,0 0 1,0 0-1,0 1 1,-1-1-1,1 0 1,0 0-1,1-2 1,23-18 68,-2 0 0,35-39-1,-40 30 76,59-146 55,-66 137-100,30-182 42,-36 173-84,12-185 23,-16 189-54,-6-145 16,2 159-38,-3 4-7,-13-47 0,18 72-13,0 1 0,0 0 0,0 0 1,0-1-1,0 1 0,0 0 0,-1-1 0,1 1 1,0 0-1,0-1 0,0 1 0,0 0 0,0-1 0,-1 1 1,1 0-1,0 0 0,0-1 0,0 1 0,-1 0 1,1 0-1,0 0 0,0-1 0,-1 1 0,1 0 1,0 0-1,0 0 0,-1 0 0,1-1 0,0 1 1,-1 0-1,1 0 0,0 0 0,-1 0 0,1 0 0,-2 0 1,0-1-1,1 1 1,-1 0 0,0 0-1,1 0 1,-1 1-1,0-1 1,1 0-1,-1 0 1,0 1-1,1-1 1,-3 2-1,-1 1 0,1-1 0,0 1 1,-1 1-1,1-1 0,1 1 0,-1-1 0,-4 7 0,-7 11 0,1 0 0,2 1 0,-14 32-1,25-53 1,-8 30-5,-15 165 2,25-152-4,9 18 3,22 74-1,-16-100-2,33 50 1,-28-56 5,35 39 0,-35-45 1,49 39 0,-47-46 1,1 0-1,34 17 1,-17-16 2,0-1 0,2-2 0,58 13 0,-56-21 23,165 4 18,-169-16 16,193-56-2177,-103 20-8829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0 967 11032,'2'-4'169,"0"-1"-58,15-27 725,-13 29-504,5-2-51,-9 4-275,1 1-1,-1 0 1,1 0 0,-1 0 0,0 0 0,1 0-1,-1 0 1,1 0 0,-1 0 0,1 0-1,-1 0 1,1 0 0,-1 0 0,0 0-1,1 0 1,-1 1 0,1-1 0,-1 0 0,0 0-1,1 0 1,-1 1 0,1-1 0,-1 0-1,0 1 1,1-1 0,-1 0 0,0 0-1,1 1 1,-1-1 0,0 1 0,0-1 0,0 0-1,1 1 1,-1-1 0,0 1 0,6 12 1,-6-13 1,1 2-1,-1 1 0,1-1 1,-1 0-1,0 1 1,1-1-1,-1 0 1,0 1-1,-1-1 1,1 3-1,-2 8 5,0 55 31,16 135 46,-6-139-74,29 96 25,-33-147-35,0 0 1,1 0-1,0-1 0,1 0 1,11 17-1,-16-28-3,1 1-1,-1-1 1,1 1 0,-1-1 0,1 1 0,0-1-1,0 0 1,0 0 0,0 0 0,0 0-1,0 0 1,0 0 0,0-1 0,0 1 0,0-1-1,0 1 1,0-1 0,1 0 0,-1 0-1,0 0 1,0 0 0,0 0 0,1 0-1,3-1 1,2-1 8,1 0-1,-1-1 1,16-7-1,-20 9-10,26-12 81,-6 3-35,0-1 0,24-15 0,-8 3 70,-1-2-1,52-43 1,-82 59-92,2-2 41,-2 1 0,16-23 0,62-97 161,-67 100-58,-12 17-109,17-23 70,2 1-1,53-55 1,46-36 157,-102 99-91,88-120 80,-88 116-59,112-121 96,-105 125-72,135-86 91,-134 96-122,216-98 472,-165 74-402,20-5-4,-85 36-108,-8 1-458,0 0-1,-1 0 0,0-1 0,0 0 1,-1-1-1,9-15 0,13-26-10953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9688,'7'-2'104,"95"-17"40,113-12 841,-36 2-342,-141 22-183,-2 0-290,232-52 1136,-247 53-1232,-6 1 92,0 0 0,22-11 0,-34 14-134,181-90 1480,-180 90-1432,2-3-1895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12552,'0'0'0,"0"-8"968,8 4-136,1 8 8,4 7-832,8 4 0,5 0-8,0 0-10928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9776,'-4'3'36,"0"0"1,0 0 0,0 0 0,0 0 0,1 1-1,-6 6 1,8-9 170,5 26 495,-1-3-409,-2 0 0,-2 28 0,0-25-220,-3 38 321,-1-7-121,3 79 11,6-56 46,-1-53-280,6 46 29,-4-47 121,-3-20-154,5 20 62,2 0 1,0 0 0,15 27 0,-7-13 242,19 67-1,-24-49-59,-10-48-260,0 1 80,0 0 1,1-1-1,5 16 0,-6-24-52,-1 1 0,1 0-1,0 0 1,0-1 0,1 1 0,-1-1-1,1 1 1,-1-1 0,1 0-1,0 0 1,1 0 0,-1-1 0,0 1-1,1-1 1,4 3 0,17 5 25,-12-10 104,-3-3-413,0 0 0,0-1-1,0-1 1,-1 1 0,0-2 0,0 1 0,10-9 0,32-23-9935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9 159 12728,'0'0'11,"-1"0"0,1 1 1,0-1-1,-1 0 0,1 0 1,-1 0-1,1 1 0,0-1 1,-1 0-1,1 0 1,-1 1-1,1-1 0,0 0 1,-1 1-1,1-1 0,0 0 1,0 1-1,-1-1 0,1 0 1,0 1-1,0-1 1,0 1-1,-1-1 0,1 0 1,0 1-1,0-1 0,0 1 1,0-1-1,0 1 0,0-1 1,0 1-1,0-1 0,0 1 1,0-1-1,0 0 1,0 1-1,0 0 0,13 22 950,21 15 541,1-8-1206,56 37 0,-79-58-282,-7-5 0,0-1 0,0 0 0,0 1 0,0-2 0,11 5 0,71 31 75,-81-35-80,1-1 1,0 0-1,0 0 1,0 0-1,1-1 0,-1 0 1,0-1-1,1 1 1,-1-2-1,0 1 1,10-2-1,-10 1-2,-3 0 0,1 1 1,0-2 0,-1 1-1,1 0 1,-1-1-1,1 0 1,-1 0 0,0 0-1,0-1 1,0 1-1,0-1 1,0 0 0,5-6-1,-5 5 3,2-2 11,0 1 0,-1-2 1,0 1-1,0-1 0,0 1 0,5-13 1,-6 11-5,0 2 9,-1-1-1,0 1 0,-1-1 0,0 0 0,0 0 1,0 0-1,-1 0 0,1-7 0,-1 3-2,1-4 51,-1-1 0,-1 1 1,0-1-1,-5-26 0,2 6 47,1 20-58,2 0 0,0 1 0,3-25 0,-2 37 79,-1 9-80,1 90 34,-1 193-7,0-235-72,7 144 5,21 64 22,-15-153-18,-11-91-16,1 8 0,1-1 0,1 1 0,12 31 0,-15-52-10,5 18 32,1-1-1,2-1 1,13 24-1,-23-44-28,1-1 0,-1 0-1,1 1 1,0-1-1,-1 0 1,1 0 0,-1 1-1,1-1 1,0 0-1,-1 0 1,1 0 0,-1 0-1,1 0 1,0 0-1,-1 0 1,1 0 0,0 0-1,-1 0 1,1 0-1,-1 0 1,1 0 0,0 0-1,-1-1 1,1 1-1,-1 0 1,1 0 0,-1-1-1,2 0 1,-2 1 1,5-3 6,-2-1-1,1 1 0,0-1 0,-1 0 1,0 0-1,0 0 0,0 0 0,0-1 0,0 1 1,-1-1-1,3-7 0,20-50-2254,1-5-9028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 12640,'0'0'192,"0"0"-173,0 0 0,0 0 0,0-1 1,-1 1-1,1 0 0,0 0 1,0 0-1,0 0 0,0 0 0,-1 0 1,1 0-1,0 0 0,0 0 0,-1 0 1,1 0-1,0 0 0,0 0 1,0 0-1,-1 0 0,1 0 0,0 0 1,0 0-1,0 0 0,-1 0 1,1 0-1,0 0 0,0 0 0,0 0 1,-1 1-1,1-1 0,0 0 0,0 0 1,0 0-1,0 0 0,-1 0 1,1 1-1,0-1 0,0 0 0,0 0 1,0 0-1,0 0 0,0 1 1,0-1-1,0 0 0,-1 0 0,1 0 1,0 1-1,8 15 156,-2 1 0,0-1-1,-1 1 1,4 19 0,8 67-72,-14-81-71,7 60 173,-8-59-176,3 66 179,0-38-77,4 81 466,-16-68 52,7-63-644,0-1-1,0 0 1,0 0 0,0 0 0,0 1 0,0-1 0,0 0-1,0 0 1,0 0 0,0 1 0,0-1 0,0 0 0,0 0-1,0 0 1,0 1 0,0-1 0,-1 0 0,1 0-1,0 0 1,0 0 0,0 1 0,0-1 0,0 0 0,-1 0-1,1 0 1,0 0 0,0 0 0,0 0 0,-1 1 0,1-1-1,0 0 1,0 0 0,0 0 0,-1 0 0,1 0-1,0 0 1,0 0 0,0 0 0,-1 0 0,1 0 0,0 0-1,0 0 1,-1 0 0,1 0 0,0 0 0,0 0 0,0 0-1,-1-1 1,1 1 0,0 0 0,0 0 0,0 0 0,0 0-1,-1 0 1,1 0 0,0 0 0,0-1 0,0 1-1,0 0 1,-1 0 0,-10-13 94,-9-29 4,-14-60-2083,16 42-8353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9864,'4'-3'3,"34"-20"13,-23 15 22,16-9 34,0 2 0,53-18 0,-31 21-31,-30 10 93,14 5-29,41 7 0,-57-3 150,1 4-64,36 25-1,-48-25 165,-6 0-254,0 0-1,-1-1 1,-1 1-1,3 22 1,-7-14 260,-7 7-111,-24 49 0,19-54 58,2-5-149,-2 2-57,-1-1 0,0 0 1,-1-1-1,-19 16 1,-40 22 304,61-45-306,0 0-1,-1-1 1,1-1 0,-20 6-1,32-12-90,0-1 0,0 1-1,-1-1 1,1 0 0,0 0-1,0 0 1,-1 0-1,1 0 1,0-1 0,0 1-1,0-1 1,-1 1 0,1-1-1,0 0 1,0 0 0,0 0-1,0 0 1,0 0 0,0 0-1,1-1 1,-1 1 0,0-1-1,0 1 1,1-1 0,-1 0-1,-1-2 1,3 4-9,-1-1 2,1 1 0,0-1 0,-1 1 0,1-1 0,0 1 0,0-1 0,-1 1 0,1-1 0,0 1 0,0-1 0,0 1 0,-1-1 0,1 1 0,0-1 0,0 1 0,0-1 0,0 1 0,0-1 0,0 0 0,1-13-294,0 0 0,0 0 1,1 0-1,1 0 0,5-14 1,10-34-8790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4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11384,'79'153'774,"-72"-141"-710,22 28 482,-8-16-242,2-2 1,0 0 0,28 18-1,-12-16-180,-23-16 190,-9-7-211,-1 2-51,1-1-1,0-1 1,0 1 0,0-1 0,0 0-1,0-1 1,1 0 0,-1 0 0,0 0-1,0-1 1,0 0 0,8-2 0,171-62 978,-165 57-985,-12 5 9,0 0 0,-1-1 0,0 0 0,13-9 0,62-46 243,-80 57-272,0 0 1,0-1-1,0 1 0,-1-1 0,1 1 0,-1-1 1,0 0-1,0 0 0,0 0 0,0 0 0,0-1 1,-1 1-1,0 0 0,1-1 0,0-4 0,-2 6-12,1 1-9,-1 1 0,0 0 0,0 0 0,0 0 0,0-1 0,0 1 0,0 0 0,0 0 1,0-1-1,0 1 0,0 0 0,0 0 0,0 0 0,0-1 0,0 1 0,0 0 0,0 0 0,0-1 0,0 1 0,-1 0 0,1 0 0,0 0 0,0-1 0,0 1 0,0 0 0,0 0 0,0 0 0,-1 0 0,1-1 0,0 1 0,0 0 0,-1 0 0,-4-5 23,-1-1-1,0 2 0,-1-1 1,1 1-1,-1 0 0,-7-3 0,-3 2 94,-9 2-38,-50 0 0,54 7 18,-36 14 41,-83 40 0,83-30-116,36-14 30,-76 72 23,96-85-74,1 1 0,-1-1 0,1 1-1,-1 0 1,1 0 0,0-1 0,0 1 0,0 0-1,0 0 1,-1 3 0,-7 20 16,1 1 0,-9 53 0,16-77-17,1 1 0,0 0 0,0-1 0,0 1 0,0 0 0,0-1 0,1 1-1,0 2 1,4 17 6,2-1 0,0 0 0,17 33 0,-9-35 13,80 59 11,-73-67-18,105 25 10,-97-33-12,142 2 6,-134-7-4,152-28 11,-152 19-4,187-98-2260,-96 38-9101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4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481 302 13272,'-26'10'431,"0"0"-1,1 2 1,0 2 0,0 0 0,-22 17 0,-105 86 728,145-111-1202,-18 16 200,-44 47 1,52-51-133,4 0 61,9-9-71,0 0-1,1 0 0,0 1 0,0-1 0,1 1 0,0-1 1,0 15-1,2-24-12,0 1 0,0 0 1,0 0-1,0 0 0,0-1 1,0 1-1,0 0 0,0 0 1,1 0-1,-1-1 0,0 1 1,1 0-1,-1 0 0,0-1 1,1 1-1,-1 0 0,1-1 1,-1 1-1,1 0 0,7 8 7,1 0 0,0-1 0,0 0 0,1-1-1,-1 0 1,13 6 0,-20-12-7,0 0 1,-1 0 0,1 0-1,0 0 1,0-1 0,0 1-1,0-1 1,0 1 0,3-1-1,21 2 11,0-1 0,47-5 0,-44-3 20,138-56 13,-132 46-18,130-74 17,-161 88-40,0 1 0,-1 0-1,1-1 1,-1 0 0,0 0 0,4-4-1,-7 7-4,17-17 17,23-32 0,-27 28-9,18-35 1,-29 52 0,0 0 0,-1-1 0,1 1 0,-1 0 0,2-7-1,5-31 31,2-63 0,-9 103-33,-1 0 1,0-1 0,-1 1-1,1 0 1,0 0 0,-1-1-1,1 1 1,-1 0 0,-1-4-1,-3-6 8,-1 0-1,0 1 0,-1-1 1,0 1-1,-1 1 0,-17-19 1,24 27-9,0 1 1,-1 0-1,1 0 1,-1 0 0,1 0-1,-1 0 1,0 0-1,1 0 1,-1 0-1,0 1 1,-1-2-1,-23-5 19,1 2-1,-1 0 0,-28-2 1,51 7-15,0 0 1,-1 0-1,1 0 1,0 1-1,0-1 1,-6 2-1,-18 6 21,-1 2 0,-46 23 0,53-18 16,4 2-26,1 1 0,-23 32 0,32-33 2,5-3-14,0 0 0,1 0 0,2 25 0,-1-38-8,0 0 0,0 0 1,0-1-1,1 1 0,-1 0 1,0-1-1,0 1 0,0 0 1,1-1-1,-1 1 0,0 0 1,0-1-1,1 1 0,-1-1 1,1 1-1,-1 0 0,1-1 1,-1 1-1,1 0 0,29 24 7,-24-22-7,0 0 0,1 0 1,-1-1-1,1 1 0,-1-1 0,12 2 0,-8-3 0,0 0 0,0-1 0,0 0 0,0 0 0,12-3 0,-4 0 0,-1-1 0,32-11 0,-22 3 0,-1-2 0,-1 0-1,46-35 1,-47 28-5,-9 6 3,12-12 0,-1-2-1,22-32 0,-29 34 1,7-11-10,52-57 1,-77 93 10,0 1 1,0 0-1,1-1 0,-1 1 1,1 0-1,-1 0 0,1 0 1,-1 0-1,1 0 0,0 0 0,-1 0 1,1 1-1,0-1 0,0 1 1,-1-1-1,1 1 0,0-1 1,0 1-1,0 0 0,0 0 1,0 0-1,3 1 0,1 3-6,1 8 4,-1 1 0,8 19 0,-9-12-4,11 125-2,-12-18 2,-4-16 7,0 4 0,0 1 0,3-3 0,3-3 2,3-17 3,-1-24-2,0-30 9,1 0 0,18 50 0,-24-82-9,0-1 1,1-1 0,-1 1-1,1 0 1,1-1-1,-1 0 1,1 0-1,0 0 1,0-1 0,0 1-1,0-1 1,1 0-1,0-1 1,0 1 0,0-1-1,0-1 1,0 1-1,1-1 1,-1 0-1,1 0 1,-1-1 0,1 0-1,0 0 1,0 0-1,-1-1 1,1 0 0,0 0-1,11-3 1,-15 3 0,0 0 1,0-1 0,0 0 0,0 1-1,0-1 1,0 0 0,0 0-1,0-1 1,-1 1 0,6-4-1,3-1 5,20-10 7,-28 14-10,0 0 1,0-1 0,0 1 0,0-1-1,-1 0 1,1 1 0,-1-1 0,1 0-1,-1-1 1,0 1 0,0 0-1,0-1 1,-1 1 0,1-1 0,-1 1-1,1-5 1,0 3 3,0-4 11,1 0-1,-1 0 1,-1 0 0,1 0 0,-2 0-1,1-13 1,-1 10-6,-2-6 51,-6-4-36,-1 1-1,-19-33 0,11 32 11,-113-97 11,97 94-36,-54-32 3,-8 3-14,20 13-4,31 15 0,43 26 0,1-1 0,-1 0 0,1 1 0,-1-1 0,0 1 0,1-1 0,0 0 0,-1 1 0,1-1 0,-1 0 0,1 1 0,0-1 0,-1 0 0,1 0 0,0 1 0,0-1 0,0 0 0,0 0 0,0 0 0,0 1 0,0-1 0,0 0 0,0 0 0,0 0 0,0 1 0,0-1 0,0 0 0,1 0 0,-1 1 0,0-1 0,1 0 0,-1 0 0,0 1 0,1-1 0,-1 0 0,1 0 0,19-16 0,-18 16-1,18-9-4,169-36 2,-131 37-2,119-19 3,78-15-2342,12-2-9375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4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571 931 10584,'3'-5'729,"-2"5"-732,13-26 926,-14 25-817,1-1-1,-1 1 1,1-1-1,-1 0 1,1 1 0,-1-1-1,0 0 1,0 1-1,0-1 1,0 0 0,0 0-1,-1 1 1,1-1 0,0 0-1,-1 1 1,1-1-1,-1 1 1,-1-4 0,-2-1 121,-1 0 0,0 1 0,0-1 0,0 1 0,-1 0 0,1 1 0,-1-1 0,0 1 0,-1 0 0,-9-4 0,5 2-30,-1 1 0,0 1 0,-1 0 0,-22-5 0,28 9-133,-1-1 0,0 1 0,0 0 0,0 1 0,0 0 0,1 0 0,-1 1 0,0 0 0,-11 4 0,9-2-11,-7 1 77,0 1 0,0 1-1,-28 17 1,25-13-87,1-2 48,0 2 1,1 1-1,-30 23 1,38-27-68,0 0 10,0 1 0,1 0 0,0 1 1,1 0-1,0 0 0,0 1 0,-8 17 0,9-17-15,-2 10 81,5 0-65,1-1-1,1 1 0,1 31 1,5-31 51,4-4-56,0-1 0,1 0-1,16 20 1,-25-35-24,1 0-1,0 0 1,0 0 0,0 0-1,0 0 1,0 0 0,0-1-1,0 1 1,0 0-1,0-1 1,0 1 0,2 0-1,8 4 12,1-1 0,0-1-1,0 0 1,0-1 0,16 2-1,-27-4-11,0 0-1,0 0 0,1 0 1,-1 0-1,0 0 0,0 0 0,1 0 1,-1-1-1,0 1 0,0-1 1,0 1-1,0 0 0,2-2 0,9-5 9,-1 0-1,-1 0 1,1-1-1,-1-1 0,0 0 1,12-15-1,-7 1 63,50-116 34,-54 106-36,23-179 27,-31 163-40,-10-194 26,3 196-20,-17-173 26,17 180-30,-6-13 6,-30-97 1,32 132-56,3 38 0,5-13-12,-7 61 3,5 24 1,8 12-4,8 11-1,13 11 0,10 4 0,10-9 0,-25-78-1,2-1 0,41 55-1,-42-72-18,99 70-20,-120-94 32,1 1-1,-1-1 0,0 1 0,1-1 1,0 0-1,-1 0 0,1 0 0,3 0 1,-6-1 8,13 4-25,1-1 0,24 3 0,-27-6 11,1-1-1,-1 1 1,17-5 0,-28 5 14,2 0-24,1-1 1,0 1-1,-1-1 0,0 0 1,1 0-1,-1 0 1,1 0-1,1-2 1,45-25-1349,47-37 1,-13 2-11095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4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444 210 11296,'-17'-9'6,"13"6"16,-1 1 0,1 0 1,-1 0-1,0 1 1,1-1-1,-1 1 1,-6-1-1,-19-3 95,-42 0-1,50 7 99,-84 30 88,86-21-103,0 7-113,1 1 0,-27 35 0,34-31 20,0 10-33,-11 53 0,23-85-64,0 1 0,-1 0 0,1 0 0,0 0 0,0 0 0,0 0 0,0 0 0,0 0 0,1 3 0,3 11 19,1-1 0,0 1 0,1-1 0,9 17 0,-3-17 98,11 3-36,35 20 0,-39-31 64,10-3-42,43 1 1,-52-8 66,78-35 72,-82 27-72,-8 2-131,0 0 0,0-1 1,-1 0-1,8-15 0,-15 24-40,1 1 0,-1-1 1,0 0-1,0 1 0,1-1 0,-1 0 0,0 0 0,0 0 0,0 1 0,0-1 0,1 0 0,-1 0 0,0 1 1,-1-1-1,1 0 0,0-1 0,-2-8 35,0 0-1,-1-1 1,0 1 0,-9-16 0,4 16 97,4 7-121,0 1 0,0 0 0,0 0 0,0 1 0,0-1 0,0 1 0,-1 0 0,1 0 0,-6 0 0,2 4 107,1 3-99,1 0 1,1 0 0,-1 1 0,1 0 0,-4 8 0,7-13-15,1 1 1,-1-1-1,1 1 0,0-1 1,0 1-1,0 0 1,0-1-1,0 1 0,1 0 1,-1 0-1,1-1 1,0 6-1,-1 2 12,0 21 12,1-30-34,0-1 0,0 1 0,0 0 0,0-1 0,0 1 0,1 0 0,-1-1 0,0 1 0,0-1 0,0 1 0,1-1 0,-1 1 0,0 0 0,0-1 0,1 1 0,-1-1 0,1 1 0,-1-1 0,1 1 0,9 10 22,1 0 0,1-1 1,23 18-1,-13-17 22,111 37 24,-121-44-52,1-1 1,0 0-1,23 2 1,-14-3-10,42 2 9,-42-6 33,1-4-28,-1-1 0,28-14 0,-35 9 28,-4-2-28,0 0 0,16-30 0,-26 43-20,-1-1-1,1 1 1,-1 0-1,1 0 1,-1-1-1,1 1 1,-1-1 0,0 1-1,0 0 1,0-1-1,0-1 1,-1-23 20,-1 0 0,-10-43 1,-38-100 43,35 123-54,9 28-7,-3-9 2,0 1 0,-26-49 0,-20-21 50,58 114-13,10 32-8,23 67 11,-20-71 31,52 142 84,-34-108-84,41 104 286,-70-170-304,1 0 1,0 0-1,1-1 1,1 0-1,0 0 1,1 0-1,14 14 1,-22-26-60,-1-1 0,1 1-1,-1-1 1,1 0 0,0 1 0,-1-1 0,1 0 0,-1 0 0,1 1 0,0-1 0,-1 0 0,1 0-1,0 0 1,-1 0 0,1 0 0,0 0 0,-1 0 0,1 0 0,0 0 0,-1 0 0,1 0 0,-1 0-1,1-1 1,0 1 0,-1 0 0,1 0 0,-1-1 0,1 1 0,0 0 0,-1-1 0,1 0 0,0 1 4,18-17-2225,2-3-8936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4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11296,'7'-4'31,"0"0"1,0 0 0,0 1 0,0 0 0,1 0-1,0 1 1,-1 0 0,1 0 0,0 1-1,0 0 1,10 0 0,-5 0-20,146-10 189,-122 10-158,2-1 185,153-8 84,-155 6-144,-12 1-84,25-4 62,82-22 0,-12-9 53,-117 37-178,0 0 1,0 0 0,0 0-1,-1 0 1,1-1 0,0 0 0,-1 1-1,1-1 1,-1 0 0,5-5-1,-6 6-17,-1 0 0,1 0 0,0-1 0,-1 1-1,1 0 1,-1-1 0,1 1 0,-1 0 0,1-1-1,-1 1 1,0-1 0,0 1 0,0-3 0,0 3-1,0 1 0,0 0 0,0 0 0,0-1 0,0 1 0,0 0 0,0 0 0,0-1 0,0 1 0,0 0 0,0-1 0,0 1 1,0 0-1,-1 0 0,1 0 0,0-1 0,0 1 0,0 0 0,0 0 0,-1-1 0,1 1 0,0 0 0,0 0 0,0 0 0,-1 0 0,1-1 0,0 1 1,0 0-1,-1 0 0,1 0 0,0 0 0,-1 0 0,-9-6 27,-1 1 0,0 0 0,0 1 0,-22-5 1,9 6 90,-116 10 56,110-1-42,-106 47 66,134-52-179,-1 0 0,1 0 0,-1 1 0,1-1-1,0 1 1,0-1 0,-4 5 0,-9 11 46,1 0 1,1 0-1,-21 37 0,33-52-38,0 0-1,0 0 1,0 0-1,1 0 1,-1 0-1,0 0 0,1 0 1,0 0-1,-1 4 1,0 16 74,1 0 1,1 1-1,4 23 0,3-25 190,4-4-158,1 1 0,29 29 1,-41-45-111,1-1 0,-1 0 0,0 0 1,1 0-1,0 0 0,-1 0 0,1 0 0,-1 0 0,1-1 1,2 2-1,32 8 175,58 11 0,-65-20 61,110-17 100,-115 8-142,-10 1-170,-1-1 0,-1-1 0,1 0 0,-1 0-1,12-14 1,-23 22-35,1-1-1,-1 1 1,0 0-1,0-1 1,-1 1-1,1 0 1,0-1 0,0 1-1,-1-1 1,1 0-1,0-1 1,7-27 112,7-57 0,-16 62 75,-26-88 86,26 108-260,-1 1 1,1-1-1,-1 1 0,-1 0 1,1-1-1,0 1 1,-1 0-1,0 0 0,0 1 1,0-1-1,-1 1 1,1-1-1,-1 1 1,0 0-1,0 0 0,-6-3 1,9 5-20,-1 0 7,0 1 1,0-1-1,1 1 0,-1-1 1,0 1-1,0 0 1,0-1-1,0 1 0,0 0 1,0 0-1,1 1 1,-1-1-1,0 0 0,0 0 1,0 1-1,0-1 1,0 1-1,1 0 0,-1 0 1,0-1-1,1 1 1,-1 0-1,0 0 0,1 1 1,-2 1-1,1-2 6,2-1-16,-1 0 0,1 0 0,0 1 0,-1-1 1,1 0-1,0 1 0,-1-1 0,1 0 0,0 1 0,-1-1 1,1 0-1,0 1 0,0-1 0,0 1 0,-1-1 0,1 0 1,0 1-1,0-1 0,0 1 0,0-1 0,0 1 0,0-1 1,0 1-1,-2 13 36,1 0-1,0 0 1,2 0 0,2 22 0,3-12 91,9 8-42,34 56 0,-31-67 15,81 71 38,-78-78-64,-7-6-42,-4-2-22,0 0 1,1-1-1,0 0 0,0 0 0,0-1 1,1-1-1,18 4 0,-12-6 22,1 0 0,-1-2 0,0 0 0,34-7 0,-45 6-14,1-1 0,-1 0 0,0 0 0,0 0 1,0-1-1,0 0 0,8-7 0,-13 9-71,0 0-1,0 0 1,0 0-1,-1-1 1,1 1-1,-1-1 1,1 1-1,-1-1 1,0 1-1,0-1 1,0 0-1,1-3 1,1-3-1880,8-20-11159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1084 10488,'0'0'4489,"7"-3"-3824,-6 3-670,13-6 230,0-1 0,-1 0 1,14-10-1,-17 10-170,-7 5-19,0 0-1,0 0 1,0-1-1,0 0 1,-1 1-1,1-1 1,-1 0-1,4-4 1,3-8 72,1 0 1,-2 0 0,0-1-1,0 0 1,5-21-1,-1 2 45,6-43-1,-13 52-28,-2 0 1,-1-1-1,-2-37 1,0 39-83,-2-4 126,-29-148 70,22 138-78,2 15-84,0-4-22,-1 0 0,-1 1 0,-2 0 0,-20-39 0,25 55-6,-4-6 1,0 0 1,-1 0-1,0 1 1,-21-21 0,24 28 13,4 3-31,-1 1 1,0 0-1,0 0 0,0 0 0,-1 0 1,1 1-1,-13-7 0,17 13-22,1-1 0,-1 0 0,0 1 0,1-1 0,-1 1 0,1-1 0,-1 1 0,1-1 0,0 1 0,0-1-1,0 1 1,0 1 0,-1 6-1,3 27 34,15 95 1,-8-77-22,27 90 0,-33-132-20,9 23 6,102 242 42,-100-249-46,-5-8 12,20 31 0,-9-21 4,27 31 0,-35-51 20,-4-6-30,1-1 0,-1 0 0,1 0-1,0-1 1,13 3 0,-21-5-7,0 0 0,0 0 0,-1 0 0,1 0-1,0 0 1,-1 0 0,1 0 0,0 0 0,-1 0 0,1-1 0,0 1 0,-1 0-1,1 0 1,0-1 0,-1 1 0,1 0 0,-1-1 0,2 0 0,-1 1 3,4-3 5,0 0 0,0 0 0,0-1 0,0 1 0,-1-1 0,0 0 0,1-1 0,-1 1 0,-1-1 0,1 1 0,-1-1 0,0 0 0,0 0 0,0-1 0,2-5 0,36-109 214,-18 51-44,4 4 21,-19 46-125,-3 4 39,1 1 0,1-1 1,14-21-1,-21 36-106,1 0 0,-1 0 0,1-1 0,-1 1 0,1 0 0,-1 0 0,1 0 1,-1 1-1,1-1 0,-1 0 0,1 0 0,-1 0 0,1 0 0,-1 0 0,0 0 0,1 1 0,-1-1 1,1 0-1,-1 0 0,1 1 0,-1-1 0,0 0 0,1 1 0,-1-1 0,0 0 0,1 1 0,-1 0 1,1-1-1,3 5 22,1-1 0,-1 1 0,0 0 0,-1 0 0,1 1 1,-1-1-1,0 1 0,4 10 0,20 38 102,45 50-10,-61-89-66,25 26-1,-18-22-39,-1 0-8,-9-9 3,0-1 0,1-1-1,12 10 1,48 36 39,-58-49-32,-6-5-17,0-1-1,0 1 1,0-1-1,-1 0 1,1 0-1,0 0 1,-1-1 0,1 0-1,6-3 1,-1-4 5,-5 1-6,-1 1 0,0-1 0,0-1 0,-1 1 0,0 0 0,-1-1 0,2-9 0,-4-1 6,-5-5-3,-2 0 1,-12-32 0,6 35 7,-9-3-6,-2 1-1,-32-23 0,27 26 3,0 2 1,-2 1-1,-41-16 1,55 25-8,-16-4 11,-50-11 1,55 17-12,-40-3 0,44 8 0,-39 2 1,51 0-3,-1 0 0,1 1 1,0 1-1,-12 4 0,17-4 0,0 0-1,0 1 1,0 0 0,1 1-1,-1-1 1,1 1-1,0 1 1,0-1 0,1 1-1,-1 0 1,2 0-1,-9 13 1,4 0-25,-8 45-142,12-31-2496,1 17-11356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10584,'0'0'376,"3"-5"-63,10-19 3464,-14 24-3706,12 9 573,6 8-761,-10-7 229,-1 0 1,0 0 0,0 1 0,-1-1 0,0 1-1,5 18 1,-5-14-46,4 6 132,-2-1 0,9 42 0,-4-8 77,23 65 488,-34-117-440,0-70 122,4 23-307,2 0 0,15-54-1,-16 77-119,-4 12 3,1 1 0,0 0 1,1 0-1,7-15 0,-5 11 18,-2 3-25,1 0 0,0 0 0,0 0 1,1 1-1,0 0 0,0 0 0,1 1 0,8-8 0,39-25 63,-44 38-36,-1 4-30,0 1 0,0 0 1,0 0-1,17 6 0,-12 1 21,-5 0-25,-1 1-1,0-1 0,-1 2 0,0-1 0,8 15 0,-9-6 6,1 37 1,-3 18-10,-3-2 1,1-10-4,7-4 520,1-19-3454,3 3-9126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13088,'0'0'0,"29"-6"0,41-8 0,25-1-8,16 3 8,19 5-120,16 10 120,17 2-1072,11 9 1072,3-2-8440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481 440 8968,'-11'-11'31,"8"8"5,0 0 0,0 1 0,0-1-1,0 1 1,0 0 0,-1 0 0,1 0-1,-6-2 1,-24-9 198,-45-12 0,64 21 5,0 0 0,0 2 1,-21-2-1,8 2-96,-47-5 37,47 6 168,2 4-114,-49 12 0,73-15-224,1 0 1,-1 0-1,1 0 0,-1 0 0,1 0 1,-1 1-1,0-1 0,1 0 1,-1 0-1,1 1 0,-1-1 1,1 0-1,0 1 0,-1-1 1,1 0-1,-1 1 0,1-1 0,-1 1 1,1-1-1,0 1 0,-1 0 1,-1 2 10,1 1 1,0-1-1,-1 1 1,1-1-1,0 1 1,1 0-1,-1 0 1,1-1-1,-1 1 1,1 0-1,0 0 1,1 0-1,0 6 1,-1-9-15,0 0 1,1 0-1,-1 0 1,0-1-1,0 1 0,1 0 1,-1 0-1,0 0 1,1-1-1,-1 1 0,1 0 1,-1-1-1,1 1 1,-1 0-1,1-1 0,-1 1 1,1-1-1,0 1 1,0 0-1,16 11 37,0 0 0,0-1 1,1 0-1,31 12 0,-14-11 150,166 48 90,-159-48-23,160 45 120,-165-46-67,92 40 122,-128-51-415,0 1 1,0-1-1,0 1 1,0-1-1,0 1 1,0-1-1,0 1 1,0 0-1,0-1 1,-1 1-1,1 0 1,0 0-1,1 1 1,1 2 13,-1 1 0,1-1 0,-1 1 0,0-1 0,0 1 0,0 0 0,-1 0 0,1 0 0,-1 0 0,-1 0 0,1 6 0,0-10-23,-1 0 0,0-1 0,0 1 1,0 0-1,-1-1 0,1 1 0,0 0 0,0-1 0,0 1 1,0-1-1,-1 1 0,1 0 0,0-1 0,0 1 1,-1-1-1,1 1 0,0 0 0,-1-1 0,1 1 0,-1-1 1,0 1-1,-8 8 50,0-1-1,0 0 1,-1 0 0,0-1 0,-21 12 0,8-12 159,-114 11 96,108-19-82,-41-6 173,-136-32 1,205 39-400,1 0 0,-1 0 1,0 0-1,1 0 0,-1-1 0,0 1 0,1 0 0,-1 0 0,0-1 0,1 1 0,-1 0 1,0-1-1,1 1 0,-1-1 0,1 1 0,-1-1 0,1 1 0,-1-2 0,-1 0-94,1 0 0,-1 0 0,1 0 0,0-1-1,0 1 1,0 0 0,0-1 0,0 1 0,1-1-1,-1 1 1,1-1 0,-1 1 0,1-1-1,0 0 1,0 1 0,0-1 0,1 1 0,-1-1-1,0 1 1,1-1 0,0 1 0,1-5 0,9-32-10755</inkml:trace>
  <inkml:trace contextRef="#ctx0" brushRef="#br0" timeOffset="1">902 0 13360,'1'13'5,"0"-1"1,0 0 0,1 1 0,5 17 0,14 40-2,32 99 80,-24-85 588,-18-55-571,27 68 633,54 94 2092,-92-191-2812,0 0 0,1 1 0,-1-1 0,0 0 0,0 0 0,1 1 0,-1-1 0,0 1 0,0-1-1,0 0 1,0 1 0,0-1 0,0 0 0,1 1 0,-1-1 0,0 0 0,0 1 0,0-1 0,0 1 0,0-1 0,0 0 0,-1 1 0,1-1-1,0 1 1,0-1 0,0 0 0,0 1 0,0-1 0,0 0 0,-1 1 0,1-1 0,0 0 0,-1 1 0,-11-2-509,6 0-968,-19-4-9743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12728,'96'-4'193,"51"0"60,138-1 533,-252 4-713,32-1 3,65 7 0,-99-2-51,89 5 30,-134 4-42,-23 10-10,-11 5 2,-4 1-2,-15 11 6,67-38-8,-1-1 0,1 1-1,0 0 1,-1-1 0,1 1 0,0 0-1,-1-1 1,1 1 0,0 0 0,0-1-1,0 1 1,0 0 0,0 0 0,-1-1-1,1 1 1,0 0 0,1 0 0,-1-1-1,0 1 1,0 0 0,0-1 0,0 1-1,1 0 1,-1-1 0,0 1 0,1 0-1,-1-1 1,0 1 0,1 0-1,-1-1 1,1 1 0,0 0 0,0 1 1,17 24 7,-6-15 26,0-4-19,1 0 1,1-1-1,-1-1 0,1 0 1,0-1-1,0 0 1,1-1-1,-1-1 0,22 1 1,16-7 27,-33-1 123,-6 0-87,-1-1 1,0 0 0,0-1 0,0 0 0,-1-1 0,0 0 0,0-1 0,17-19 0,-9-4 16,-15 18 150,-5 2-175,0 0 0,0 0 1,-2 0-1,1 1 0,-2-1 1,1 1-1,-2 0 0,1 0 1,-1 0-1,-1 1 0,-8-12 0,-19-21 28,18 28 142,-2 4-133,0 1 0,-25-11-1,29 18 52,8 4-140,1-1-1,-1 1 1,1 0-1,-1 1 0,1-1 1,-1 1-1,1-1 1,0 2-1,0-1 0,-6 4 1,10-6-15,-1 0 0,1 1 0,-1-1-1,1 0 1,0 1 0,-1-1 0,1 0 0,0 1 0,-1-1 0,1 1 0,0-1 0,0 0 0,-1 1 0,1-1-1,0 1 1,0-1 0,0 1 0,-1-1 0,1 1 0,0-1 0,0 2 0,-1 5 15,1 0-1,-1-1 1,1 1 0,1 0 0,-1 0 0,1 0 0,0 0 0,1 0-1,0 0 1,0-1 0,0 1 0,5 9 0,0-3 1,0 1 1,1-1-1,1 0 1,10 12-1,-8-13 6,0-1-1,1 0 1,0 0 0,0-1-1,16 9 1,-17-11-16,-1-1 5,0 0 0,1-1 0,-1-1 0,1 1 0,1-1 0,15 4 0,-21-8-7,0 1 0,-1-1 1,1-1-1,0 1 1,0-1-1,-1 0 0,1 0 1,0-1-1,0 1 0,8-3 1,-6 1-1,-3 1-1,-1 0 0,1 0 1,-1-1-1,1 1 0,-1-1 0,0 0 1,1-1-1,-1 1 0,0-1 0,0 0 1,-1 0-1,8-6 0,-9 6-2,-1 2 0,1 0-1,-1 0 1,0-1-1,0 1 1,0 0-1,0-1 1,0 1-1,0-1 1,0 1-1,-1-1 1,1 1-1,-1-1 1,1 0-1,-1 1 1,1-1-1,-1-3 1,1-3 7,3-1-4,-3 6-3,-1 1-1,1-1 1,0 0-1,-1 0 1,1 1-1,-1-1 1,0 0 0,0 0-1,0 1 1,0-1-1,-2-5 1,-5-31 93,-17-52 1,7 32-55,7 21 75,8 32-100,0-1 1,1 1 0,-1-1-1,1 0 1,0 0 0,1 0-1,0-13 1,0 20-19,0-1-1,0 1 1,0 0-1,0-1 1,0 1-1,0 0 1,1-1-1,-1 1 1,0 0 0,0-1-1,0 1 1,0 0-1,0-1 1,0 1-1,1 0 1,-1 0-1,0-1 1,0 1-1,1 0 1,-1-1 0,0 1-1,0 0 1,1 0-1,-1 0 1,0-1-1,0 1 1,1 0-1,-1 0 1,0 0-1,1 0 1,-1-1 0,0 1-1,1 0 1,-1 0-1,15 3 55,-10-1-58,6 0 9,-6 0-3,0-1-1,0 0 1,0 1 0,0 0 0,-1 0 0,6 4-1,34 19 27,73 56 0,-71-40-24,-13-4-1,-10-6-4,-10-4-1,-8-4 0,-9 0 0,-6-2 0,5-15 1,-11 23-3,17-28 2,0 0-1,1 0 0,-1 0 1,0 0-1,1-1 1,-1 1-1,1 0 1,-1-1-1,1 1 1,-1-1-1,3 1 0,6 1 1,32 5-6,11-3 4,18-8 2,56-18-1,-107 15-4,65-41 2,-72 35-4,-2-5 2,0 0 0,-2 0 0,0-1 0,0 0 0,8-32 0,-2-28-49,-10 54-43,10 42-30,8 29 27,9 28-2,-29-68 86,0 0 0,0 0 0,0-1 0,1 0 0,0 1 0,0-1 0,1-1 1,-1 1-1,6 4 0,-2-2 3,-2-1-4,1 0 0,-1-1 0,1 1 1,0-1-1,0-1 0,10 5 0,-12-6 11,-1-2 1,0 1 0,0-1 0,-1 0 1,1-1-1,0 1 0,0 0 0,0-1 0,0 0 1,0 0-1,0-1 0,0 1 0,0-1 0,0 1 1,5-3-1,-3 2 1,-1 0 1,0-1 1,1 1 0,-1-1-1,0 0 1,0 0-1,0-1 1,-1 1-1,1-1 1,-1 0 0,1 0-1,4-5 1,-5 4 0,4-6-3,5-20 3,-11 23 2,0 1 0,-1-1 0,0 1 0,0-13 0,-2 10 0,1-1 0,-1 1 0,-4-16 0,2 15 1,-1 0-1,1 0 0,-10-15 1,6 14 0,0 0 0,-1 1 1,-1 0-1,0 0 0,0 1 1,-20-15-1,28 23 0,0 0 1,0 1-1,-1-1 0,1 0 0,0 0 0,-1 0 1,1 1-1,-1-1 0,1 1 0,-4-1 0,-8-2 3,-1 1 0,0 1-1,0 0 1,1 1-1,-16 2 1,10 5 22,-1 6-14,1 1 0,-29 27 0,33-23 10,-45 91 12,55-99-28,1 0-1,0-1 0,1 2 0,0-1 0,0 0 0,2 0 1,-1 1-1,0 15 0,2-18-1,2 9 31,8 13 7,2-1 1,1-1 0,20 34-1,-7-23-2,-14-25 100,13 6-38,33 20-1,-36-31 74,-7-4-88,4 2-13,0-2-1,0 0 1,0-2-1,38 4 0,-3-6 190,103-11 0,-86-4-2741,-1-1-10041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13536,'4'6'328,"4"6"71,-1 0 0,0 1 1,-1 0-1,-1 0 0,5 16 1,-7-15-245,6 31 935,-5-8-414,-3-15-385,2 0 0,0 0 1,1-1-1,1 0 0,11 28 1,5 3 733,-19-48-802,2 3-31,1-28 42,-2-25-2838,0-6-10515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12912,'0'0'0,"25"-8"240,-6 2 8,-4 13-224,21 27 0,33 42-24,-3-1-9608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30 11032,'-2'0'1,"2"0"11,-1 0 1,0 0-1,0 0 1,0 1-1,0-1 1,0 0-1,0 0 1,0 0-1,1 1 1,-1-1-1,0 0 0,0 1 1,0-1-1,1 1 1,-1-1-1,0 1 1,0-1-1,1 1 1,-1 0-1,0-1 1,1 1-1,-1 0 0,1-1 1,-1 1-1,1 0 1,-1 0-1,1 0 1,0-1-1,-1 1 1,1 0-1,0 0 1,0 0-1,0 0 0,-1 0 1,1 0-1,0-1 1,0 1-1,0 0 1,0 0-1,0 0 1,1 0-1,-1 0 1,1 1-1,-2 7 48,1-5 36,0 0 0,1 0 0,-1 0 0,1 0 0,0 0 0,0 0 0,1 3 0,12 39 900,36 81 0,-15-61-269,-4-6-27,-27-54-280,2 1 67,-4-5-61,-2-2-408,0 0 0,0 1-1,0-1 1,1 0 0,-1 0 0,0 0 0,0 0 0,0 1 0,1-1 0,-1 0-1,0 0 1,0 0 0,0 0 0,1 0 0,-1 0 0,0 0 0,0 0 0,1 0-1,-1 0 1,0 0 0,0 0 0,1 0 0,-1 0 0,0 0 0,0 0-1,0 0 1,1 0 0,-1 0 0,0 0 0,0 0 0,1 0 0,-1 0 0,0-1-1,0 1 1,0 0 0,1 0 0,-1 0 0,0 0 0,0 0 0,0-1 0,1 1-1,1-39 326,-2 12-100,3-77 53,-2 92-250,1 1 0,0 0-1,0-1 1,1 1 0,0 0 0,1 1 0,0-1 0,1 1 0,7-12 0,-6 12-13,7-9 153,2 5-121,2 1 0,0 0-1,26-16 1,-20 21 110,10 0-55,49-3 1,-61 12 14,6 5-43,30 10 0,-56-16-87,-1 1 1,1-1-1,0 0 0,0 1 1,0-1-1,-1 0 1,1 1-1,0-1 0,-1 1 1,1-1-1,0 1 1,-1-1-1,1 1 1,-1 0-1,2 0 0,8 15 33,0-1-1,12 27 0,-16-22 5,-1 21-16,-2 1 0,-1-1 1,-4 44-1,0-67-23,-8 49 9,0-1-99,5-32-2337,1 12-10202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12824,'1'8'441,"4"132"1547,-4-70-1547,1-45-74,1 1-1,11 39 1,-9-43-303,1 5 60,1-1 1,17 42-1,3 5 70,51 168 215,-77-239-445,-1 0 0,1 1-1,-1-1 1,0 0 0,0 1 0,0-1-1,0 0 1,0 1 0,0-1-1,-1 0 1,1 0 0,-1 1 0,1-1-1,-1 0 1,0 0 0,0 0 0,0 0-1,0 0 1,-1 0 0,1 0-1,0 0 1,-1 0 0,-2 2 0,-1 2-1140,-14 20-9644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11832,'24'-6'178,"0"2"0,0 1 0,40-1 1,-38 3-8,190-4 570,-173 6-690,10-1 129,215-4 61,-215 3-113,6 0-44,172-7 96,-65-10-56,-161 17-113,0 1-1,-1-1 1,1 0 0,-1 0-1,1 0 1,-1-1 0,1 1-1,-1-1 1,0 0 0,5-3-1,1-1 6,18-16 4,-27 22-18,-1-1-1,1 1 1,-1 0-1,0 0 0,1-1 1,-1 1-1,0-1 1,1 1-1,-1 0 1,0-1-1,0 1 1,1-1-1,-1 1 0,0-1 1,0 1-1,0 0 1,0-1-1,0 1 1,1-1-1,-1 1 1,0-1-1,0 1 0,0-2 1,0-3 1,0 0 0,0 0 1,0 0-1,0 0 0,-1 0 1,0 1-1,0-1 0,0 0 1,0 0-1,-1 0 0,0 1 0,0-1 1,0 1-1,-1-1 0,1 1 1,-5-5-1,-24-35 9,-14-7-9,25 35-4,1 0 1,-44-25-1,60 38 1,-1 1-1,0 0 1,0 0-1,0 0 0,0 0 1,0 1-1,0 0 1,0 0-1,0 0 1,-5-1-1,-4 1 1,9 0 0,0 0 0,0 1 0,-1 0 0,1 0 0,0 0 0,0 0 1,0 0-1,-7 2 0,8 0 1,-1 0-1,1 0 1,0 0 0,-1 0-1,1 0 1,0 1 0,0-1-1,1 1 1,-1 0 0,0 0-1,1 0 1,0 0 0,0 0-1,0 1 1,0-1 0,0 1-1,1-1 1,-3 8 0,3-9 1,-3 18 39,6 90 38,-1-103-49,-1 1 1,1 0-1,1-1 1,-1 0 0,1 1-1,4 8 1,2 5 1,22 64 219,23 57 18,-20-52 125,-7-26-58,-24-61-327,0 3 60,0 0 0,0 0 0,1 0 0,0-1-1,0 1 1,0-1 0,1 0 0,0 0 0,0 0 0,0-1 0,0 1 0,6 3 0,-2-8 179,-6 0-210,5-2 16,0 1 0,0-2 0,0 1 0,0-1 0,0 0 0,-1 0 0,1-1 0,-1 0 0,0 0 0,5-5 0,105-101 660,-89 82-536,-12 12-138,-6 7 52,-1 0-1,19-13 0,26-15 213,-48 33-267,1 1 0,0-1 1,1 1-1,-1 1 0,1-1 0,-1 1 1,1 1-1,9-3 0,-14 4-24,0 0-1,0 1 0,0-1 1,0 0-1,0 0 1,0 1-1,0-1 1,0 1-1,-1 0 1,1-1-1,0 1 0,0 0 1,-1 0-1,1 0 1,1 2-1,6 2 16,2 1-10,35 26 84,2 8-19,65 50 114,-106-86-187,0-1 0,0 1 0,1-1 0,-1 0 1,1-1-1,0 0 0,-1 0 0,1-1 0,9 1 0,-8-1-3,8-1 19,24-8 1,-35 6-26,-1 0 0,1-1 0,-1 0 0,1 0 1,9-7-1,-4-1-4,1 0 0,-1-1 0,-1 0 0,0 0 0,-1-1 0,-1-1 0,0 1 0,0-1 1,-1-1-1,7-23 0,-11 29-15,-2 3-3,1 1 0,-1 0 0,1 0 0,1 0 0,-1 0 1,6-8-1,-7 13 13,0 1 0,0-1 1,-1 1-1,1-1 1,0 1-1,0-1 0,0 1 1,-1-1-1,1 1 0,0 0 1,-1-1-1,1 1 1,0 0-1,-1 0 0,1-1 1,-1 1-1,1 1 0,6 13-26,-2-1-1,1 1 1,-2 0 0,5 26-1,-4-17 22,1 0-54,5 38 0,-6-23-10,-2-24-85,0-7-194,-1 0 0,0 0 0,0 0 0,-1 1 0,-1-1 0,1 13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10400,'0'0'0,"25"11"0,12 8 8,25 11-8,10 8-40,8 7 40,5-2-344,-5-6 344,-2-2-7040</inkml:trace>
  <inkml:trace contextRef="#ctx0" brushRef="#br0" timeOffset="0.52">616 270 6280,'-11'-4'-21,"-1"1"0,1 1 1,-1 0-1,0 0 0,0 1 1,0 1-1,0 0 0,0 0 1,-21 4-1,32-3 33,0-1-1,0 0 1,0 0 0,1 1-1,-1-1 1,0 0-1,0 1 1,0-1 0,0 1-1,0-1 1,0 1-1,1-1 1,-1 1 0,0 0-1,0-1 1,1 1-1,-1 0 1,1 0 0,-1 0-1,1-1 1,-1 1-1,1 0 1,-1 0 0,1 0-1,-1 0 1,1 0-1,0 0 1,0 0 0,0 0-1,-1 0 1,1 0-1,0 0 1,0 0 0,0 0-1,0 0 1,1 0-1,-1 0 1,0 0 0,1 1-1,5 8 80,0-1 0,1 0 0,1 0-1,11 10 1,5 7 383,90 92 199,-24-29 394,-69-67-977,35 39 535,10 24 75,-65-85-672,0 1 1,-1 0 0,1-1 0,-1 1-1,0 0 1,1 0 0,-1-1 0,1 1-1,-1 0 1,0 0 0,0 0 0,0 0-1,1-1 1,-1 1 0,0 1 0,0 4 35,-1 0 1,1 0-1,-1-1 1,0 1-1,-1-1 1,1 1-1,-1-1 1,0 1-1,-4 7 1,5-12-36,1-1 0,-1 1 1,1 0-1,-1 0 0,0 0 0,1-1 1,-1 1-1,0 0 0,1-1 0,-1 1 1,0 0-1,0-1 0,0 1 0,1-1 1,-2 1-1,-22 10 193,0 0 0,-39 11 1,-80 11 851,108-26-962,8 1 322,18-5-313,-3 2-44,0-1 0,0 2 0,1-1 1,0 2-1,0-1 0,0 2 0,1-1 0,-15 15 1,-26 31-1652,31-32-7772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11384,'2'-5'729,"7"-9"107,1-1 0,0 2 0,21-22 0,-15 17-733,-6 10 578,5 1-386,0 1 1,31-8-1,-27 13 27,92 11 116,-88-4-196,89 48 88,-105-50-290,-1-1 0,-1 1 0,1 0 0,0 0 0,-1 0 1,0 1-1,6 6 0,2 3 6,24 28 18,-34-40-44,0 1 0,-1 0 0,0-1 0,0 1 0,0 0 0,0 0 0,0 1 0,-1-1 0,1 0 0,-1 0 0,2 6 0,0 2 13,-2-5-8,0 1 0,0-1-1,-1 1 1,1-1-1,-1 1 1,-1-1-1,1 1 1,-1-1 0,0 1-1,-1-1 1,0 0-1,0 1 1,-3 6-1,-2-3 78,1-4-82,-1 0 1,0-1-1,-1 1 1,0-2 0,1 1-1,-12 4 1,17-9-15,1 1 1,0-1 0,0 0-1,0 1 1,0-1 0,0 0-1,0 0 1,-1 1 0,1-1-1,0 0 1,0 0 0,-2-1-1,-2 1 15,0 0-11,-1 0 0,0-1 0,1 1 1,-1-1-1,1-1 0,-1 1 0,1-1 0,0 0 0,0 0 1,-1 0-1,1-1 0,1 0 0,-1 0 0,0 0 0,1 0 1,-5-5-1,-51-62 100,53 54-28,5 4-58,0-1 0,1 0 0,1 0 0,1-17 0,4 13 62,3 6-62,0 0-1,1 1 0,0 0 1,0 0-1,1 1 0,0 0 1,1 1-1,0 0 0,0 1 1,1 0-1,15-7 0,-10 6-10,-8 4-2,0 1 0,-1 0 1,2 0-1,-1 1 0,17-3 0,110-13 61,-109 18-30,96 20 19,-101-12-28,-12-3-18,1 0-8,-1 0 0,0 0 0,0 1 1,-1 0-1,0 1 0,0 0 0,9 10 0,16 20 31,-34-36-37,0 0 1,0-1 0,0 1 0,0 0 0,1-1-1,-1 1 1,0 0 0,0-1 0,0 1-1,0 0 1,-1 0 0,1-1 0,0 1 0,0-1-1,0 1 1,0 0 0,-1-1 0,1 1-1,0 0 1,-1-1 0,1 1 0,0-1 0,-1 1-1,1-1 1,-1 1 0,0 0 0,0 1 3,-2 2 0,0-1 1,1 1-1,-2-1 1,1 1-1,0-1 1,-1 0-1,1-1 1,-1 1-1,0 0 0,0-1 1,0 0-1,-8 3 1,2 0 0,7-4-2,-1 0-1,1 1 1,0-1 0,-1 0 0,1-1 0,-1 1-1,1-1 1,-1 1 0,1-1 0,-7 0 0,0-1 6,0 0 0,0 0 1,0-1-1,-17-5 1,26 6-9,-1 0 1,0 0-1,1 0 1,-1-1-1,1 1 1,-1-1 0,1 1-1,0-1 1,-1 1-1,1-1 1,0 0-1,0 1 1,0-1-1,0 0 1,1 0-1,-1 0 1,0 0 0,1 0-1,-1 1 1,1-1-1,0 0 1,0 0-1,0 0 1,0-1-1,0 1 1,0-2-1,0 2 2,0 0-1,0 0 0,0 0 0,0 0 0,1 0 0,-1 0 0,1 0 1,-1 0-1,1 0 0,0 0 0,-1 0 0,1 1 0,0-1 0,0 0 0,3-3 0,1-3 4,0-2-3,-4 7-2,0 0-1,1 0 1,-1 0-1,1 0 1,0 1-1,0-1 1,0 0-1,0 1 1,1 0 0,-1 0-1,4-3 1,74-58 24,-75 59-22,-1 1 0,1-1 0,0 1 0,0 1 0,0-1 0,1 1 0,-1 0-1,6-2 1,6-1 1,33-10 5,-31 13 18,-8 3-21,-1 0 0,0 1 1,0 1-1,0-1 0,18 8 1,-15 0 18,-1 5-2,0 1 0,-2 1 0,1 0 0,12 29 0,-17-30-9,-1 0 0,5 20-1,-2 8-8,-4-28 3,0-1 0,1 0 1,1 1-1,9 15 1,7 7-2707,-9-19-10542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11928,'1'3'465,"56"132"1114,-49-117-1351,0 0 0,1-1 1,20 26-1,-17-26-131,-4-5 92,1 1 0,0-2 0,1 0-1,20 18 1,-21-20-113,-5-5-8,0 0-1,1-1 1,-1 0 0,0 0-1,1 0 1,0 0-1,0-1 1,0 1-1,0-1 1,6 2 0,-7-3-29,-3-1-15,1 1 0,-1-1 0,0 0 0,0 0 0,1 1 0,-1-1 0,0 0 1,1 0-1,-1 0 0,0-1 0,0 1 0,1 0 0,-1 0 0,0-1 0,0 1 0,0 0 0,3-2 0,1 0 36,0 0-13,-1 1 0,1-1 0,-1 0 0,0-1 0,0 1 0,0-1 0,0 1 0,0-1 0,0 0 0,-1-1 0,0 1 0,0 0-1,5-7 1,-2 2 4,-3 4-7,0 0 0,-1-1 0,1 1-1,-1 0 1,0-1 0,0 1 0,1-7 0,-3 10-39,64-154 992,-15 73-247,-48 82-730,-1 1 1,1-1 0,-1 1-1,1-1 1,-1 1 0,1-1-1,-1 1 1,1-1 0,-1 1-1,0 0 1,1-1 0,-1 1-1,0 0 1,0-1 0,0 1-1,1 0 1,-1-1 0,0 1-1,0 1 1,6 39 150,-1-20-100,21 80 58,13 8-55,-29-91-52,7 0-12,0 0 1,22 16 0,-21-24-3,63 19 8,-66-28-10,2-2-3,0-1 0,-1-1 0,1-1 0,-1 0 0,0-1-1,0-1 1,29-14 0,0-14 4,-44 33-5,0 0 1,1 0-1,-1 0 1,0-1-1,0 1 1,0-1 0,0 1-1,0-1 1,0 1-1,1-3 1,6-14 6,-1-1 0,-2 1 1,0-1-1,5-34 0,4-140 83,-13 161-70,-1 21-16,0-11 0,0 1 0,-2-1-1,0 1 1,-2 0 0,0 0 0,-10-29-1,-5-4 9,4 12-12,13 39-2,1 1 0,-1-1 0,0 0-1,0 1 1,-1 0 0,1-1 0,0 1-1,-1 0 1,1 0 0,-1 0 0,0 0-1,0 1 1,1-1 0,-1 1 0,-5-2-1,7 3 1,1 0-1,0-1 0,-1 1 0,1 0 0,-1 0 0,1 0 1,0 0-1,-1 0 0,1 0 0,-1 0 0,1 0 1,-1-1-1,1 1 0,0 1 0,-1-1 0,1 0 1,-1 0-1,1 0 0,-1 0 0,1 0 0,0 0 0,-1 1 1,-1-1-2,0 1 1,0 0 0,0 0-1,0 0 1,0 0-1,0 1 1,1-1 0,-1 0-1,0 1 1,1 0-1,0-1 1,-1 1 0,1 0-1,0-1 1,0 1-1,-2 2 1,1 1-7,0 0 1,0 0-1,1 0 1,0 0-1,0 0 1,-1 8-1,1 4-16,1 1 1,4 31-1,-3-43 26,1 18-45,1-2 0,2 1 0,11 35-1,3 6-61,59 186-162,-70-229 255,-3-9-9,0 0 1,1 0 0,8 12 0,-13-22-54,9 14 180,21 29-1,-28-41-321,1 1 1,0-1-1,0 1 0,1-1 1,-1 0-1,1-1 0,0 1 1,0-1-1,0 0 0,0 0 0,0-1 1,9 3-1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11744,'79'32'80,"7"3"33,74 7 118,-143-38-217,30 2 133,-40-6-142,63 3 224,-63-3-198,-1 0 0,1-1 0,-1 0-1,1 0 1,-1-1 0,1 1 0,-1-1 0,0-1 0,7-3 0,-12 6-19,-1 0 0,1-1-1,0 1 1,-1-1 0,1 1 0,-1-1 0,1 0 0,-1 1 0,1-1 0,-1 1 0,1-1 0,-1 0 0,0 1 0,1-1 0,-1 0 0,0 1 0,0-1 0,1 0 0,-1 0 0,0 1 0,0-1 0,0 0 0,0 0 0,0 0-1,0 1 1,0-1 0,0-1 0,-1 0 4,1 1 0,-1-1-1,0 0 1,1 1-1,-1-1 1,0 0-1,0 1 1,0-1 0,0 1-1,-1 0 1,1-1-1,-2 0 1,-8-9 87,1 2-59,1 1 1,-2 0 0,1 0 0,-13-6 0,-70-31 119,74 40-64,-15 3-32,-41 2 1,51 4 18,-4 5-18,-44 21 1,59-24-44,-1 1 0,1 1 0,1 0 0,-1 1 0,-19 19 1,25-17 53,5 0-62,1 0 1,0 0 0,0 0 0,1 0 0,2 13 0,-2-22-11,0 0 0,0-1 0,1 1-1,-1 0 1,1-1 0,-1 1 0,1 0 0,0-1 0,-1 1 0,2 1 0,11 16 22,0 0 0,1-1 0,31 31 0,-20-29 50,114 77 33,-109-81-26,21 3-29,59 14 1,-77-29 8,129-2 18,-133-5-57,-1-6-17,0 0 1,32-17 0,-59 25-14,1 0 0,-1 0 0,1 0 0,-1 0 0,1 0 0,-1 0 0,1 0 0,-1 0 0,2-3 0,0 1-23,2-3-5,0 0-1,0 0 0,-1 0 0,1 0 1,-2-1-1,1 1 0,-1-1 0,0 0 1,0-1-1,-1 1 0,1 0 0,-2-1 1,2-11-1,-1-10-462,-2 0-1,-1 1 1,-10-56 0,-4 30-463,10 40 604,0 3 191,1 0 0,1 0 1,0-1-1,0 1 0,-1-22 1,4 32 159,0 1 0,1 0 0,-1-1 0,0 1 0,0 0 0,0-1 1,1 1-1,-1 0 0,0-1 0,0 1 0,1 0 0,-1-1 0,0 1 0,0 0 1,1 0-1,-1 0 0,0-1 0,1 1 0,-1 0 0,0 0 0,1 0 0,-1 0 1,1 0-1,-1-1 0,0 1 0,1 0 0,-1 0 0,0 0 0,1 0 0,-1 0 0,1 0 1,-1 0-1,0 0 0,1 1 0,-1-1 0,1 0 0,0 0 0,3 2 6,-1 1 0,1-1 0,0 1 0,0-1 0,-1 1-1,1 1 1,-1-1 0,0 0 0,3 4 0,-1-1-6,37 41 232,-19-20 97,0 0 1,35 61-1,-49-73-264,-5-7 35,-1-1 0,0 0 0,0 1 0,4 15 0,-3-9 105,0-4-107,0 1-1,-2 0 0,1 1 1,-1-1-1,-1 0 0,0 1 0,-1 12 1,-9 42 455,4-56-191,-6 0-195,0 0-1,-17 11 1,14-15 129,7-6-242,-1 1 0,1-1-1,-1 0 1,1 0 0,-1-1 0,1 0 0,-8-2 0,3-4 268,-6-11-98,-20-27-1,32 37-161,1-1 0,1 1-1,0-1 1,0 0 0,0 0-1,1 0 1,1-1 0,-1 1-1,0-11 1,1 7-9,-1-8 196,5-3-135,1 0 0,7-33-1,-2 38 68,49-66 63,-42 70-108,12-3-40,40-21 0,-45 32 27,10 3-37,57 2 0,-65 7 15,2 4-55,-1 2 0,30 18 0,-39-16 28,0 6-23,25 39-1,-34-39 6,4 30 27,9 91 1,-20-62-50,1-61-26,1 0-1,1 1 1,1-1-1,0-1 1,1 1-1,11 23 1,6-4-2358,0 0-9415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52 10224,'-1'-3'36,"-1"-1"1,0 1 0,0 0 0,0 0 0,0 0-1,-1 1 1,1-1 0,-1 1 0,1-1 0,-1 1-1,0 0 1,0 0 0,0 0 0,0 0 0,-1 0-1,1 1 1,-5-2 0,2 1-9,-7-2 386,-2 4-285,0 0 0,1 1 0,-1 0 0,1 2 1,-1-1-1,1 2 0,0 0 0,-15 6 0,-1 6-22,21-8 121,5 1-165,0 1 0,0 0 1,1 0-1,-2 11 0,5-6 124,6 7-98,1 0 1,10 20 0,-5-24 137,76 79 86,-67-79-105,-13-11-141,17 12 60,1-1-1,33 18 1,-54-33-106,35 17 223,-36-18-187,0-1 0,0 1 0,0-1 1,0 0-1,0 0 0,0 0 0,0 0 0,8-1 1,-10-1 1,0 0 1,0-1 0,0 1-1,0-1 1,-1 0 0,1 1-1,0-1 1,-1 0 0,1 0-1,-1 0 1,2-3 0,-3 5-148,1-1 0,-1 0 0,1 0 0,-1 0 0,0 0 0,1 0 0,-1 0 0,0 0 0,0 0 0,0 0 0,0 0 0,0 0 0,0 0 0,0-1 0,0 1 0,0 0 0,0 0 0,-1 0 0,0-1 0,-3-10-9832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10312,'5'-13'40,"-3"3"59,1 0 0,0 0-1,1 0 1,0 1-1,1 0 1,0 0 0,0 0-1,1 0 1,0 1-1,8-8 1,-6 7-35,-6 7-9,1-1 0,0 1 0,-1-1-1,1 1 1,0 0 0,0 0 0,0 0-1,1 1 1,2-2 0,42-17 540,1 2-1,78-18 1,-101 32-187,118-1 195,-131 4-412,0 1 1,0 1-1,0 0 1,15 3-1,-8 0-62,43 12 77,-42-8 275,-10-1-349,0-1 1,-1 1-1,0 1 1,17 16-1,-26-23-106,-1-1-1,1 1 0,0 0 0,-1 0 0,1 0 0,-1-1 0,1 1 0,-1 0 0,0 0 0,1 0 0,-1 0 0,0 0 1,0 0-1,0 0 0,1 1 0,2 25 158,-1 0 0,-2 32 0,-3-30 132,2-27-290,-5 28 139,-2 0 0,0 0-1,-22 46 1,17-49-268,-30 71 871,38-84-1553,0 2 0,-4 24 0,2 6-11280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140 322 10584,'-12'1'31,"9"0"2,-1-1 1,1 1-1,0 0 0,-1-1 0,1 2 1,0-1-1,-5 2 0,-44 28 370,43-21 97,-24 56 154,30-49-379,5 2-180,0 0 1,2 0-1,8 27 0,-2-25 139,6-2-153,0-1 0,1-1 0,26 22 0,-41-37-54,1 0 1,-1-1 0,1 1-1,0 0 1,-1-1 0,1 0-1,4 2 1,128 36 276,-111-37-137,-8-4-113,0-1 1,-1 0 0,1-1-1,22-10 1,-37 14-24,1-1-1,-1 1 1,0-1 0,0 0-1,0 0 1,1 1 0,-1-1-1,0 0 1,0 0 0,0 0-1,1-2 1,13-17 232,24-43 1,-38 62-224,0-1 0,-1 0 0,1 1 0,0-1 0,-1 0 0,1 1 0,-1-1 1,0 0-1,1-3 0,-1-15 100,0 0 1,0-1-1,-5-19 0,-1 22 233,1 9-224,1 0-79,0 0 0,-1 0 0,0 1 0,-1-1 0,0 1 0,0 1 0,-1-1 0,0 1 0,-9-8-1,-1 3 108,-1 0 0,-26-15 0,34 22-102,-1 0 0,1 1 0,-1 0 0,0 0 0,-1 1 0,-21-3 0,30 6-41,0-1-1,0 1 0,0 0 0,0 1 0,0-1 0,0 0 1,0 1-1,1 0 0,-1 0 0,0 0 0,0 0 1,-3 1-1,2 0-5,4-1-19,0 0 0,0 0 0,-1 0 0,1 0 0,0 1 0,0-1 0,0 0 0,0 0 0,1 0 0,-1 0 0,0 0 0,0 0 0,0 0 0,1 0 0,-1 0 0,1 0 0,-1 0 0,1 0 0,-1 0 0,1-1 0,0 2 0,0-1 0,3 8 6,-2-5-8,0 0 0,0 0 0,1 0 0,0 0 0,0 0 0,0-1 0,4 4 0,16 16 19,0-1 0,2-1 1,49 32-1,-17-25-21,-41-22-6,-1-1 0,1-1 0,0 0 0,0-1 0,1-1 0,-1 0 0,21-2 0,-24 0-1,25-6-20,-16 1 15,-5 2-21,0 0 0,-1-2 0,1 0 0,-1-1-1,15-8 1,66-39-161,-87 47 180,-7 5 4,-1 0-1,1 0 1,-1-1 0,0 1-1,0-1 1,0 1 0,0-1-1,0 0 1,0 0-1,0 0 1,2-4 0,1-1-8,0 0 0,-1 0 0,-1-1 0,1 1 0,-1-1 0,0 0 0,-1 0 0,0 0 0,0 0 1,-1 0-1,0 0 0,0-11 0,-1 7 5,0 7 3,0 0 0,0 0 0,-1 0-1,0 0 1,0 1 0,0-1 0,-3-6-1,-30-81-38,23 73 24,5 10 12,1 1 4,-1 0 0,1 0 1,-2 0-1,1 1 0,-1 0 0,0 0 0,-1 1 0,1-1 1,-17-8-1,17 11-2,-2-1 4,1 0-1,-1 1 1,0 0-1,0 1 1,0 0-1,0 0 1,-19-2-1,-19 1-6,47 5 9,-1 0-1,1 0 1,-1 0 0,1 0 0,0 0-1,0 0 1,-1 0 0,1 0-1,0 0 1,0 0 0,0 0-1,0 0 1,0 0 0,0 0-1,0 0 1,0 0 0,1 0-1,-1 0 1,0-1 0,1 3-1,-1-2 1,14 41 0,-9-31 0,1 0 0,0-1 0,7 11 0,-2-7 0,1 0 0,15 14 0,37 25 0,9-3 2,-19-20 1,-27-15 3,47 32-1,-51-28 0,25 25 0,-45-39-4,0-1 1,0 1 0,0-1-1,-1 1 1,1 0 0,-1 0-1,0 0 1,-1 0 0,1 1-1,-1-1 1,0 0 0,0 1-1,0 5 1,0-3 0,-1-3 1,1-1 0,0 0 0,-1 0-1,0 0 1,0 1 0,0-1 0,-1 0 0,1 0 0,-3 6 0,0 6 1,1 0 0,0-6 2,0 1 1,0-1-1,-5 11 1,-13 40 29,19-58-31,0-1 0,0 1-1,1-1 1,0 1 0,-1-1 0,1 1 0,0 0 0,0-1 0,0 1 0,0 0 0,1 3-1,0-2 3,0-1-3,0-1 1,0 1-1,0-1 0,0 1 1,0-1-1,1 1 1,0-1-1,-1 0 0,1 0 1,0 0-1,0 0 0,0 0 1,0 0-1,0-1 0,0 1 1,5 2-1,-4-2 1,7 3 23,28 3 4,18-5-24,-21-4-7,47-9 0,-62 3-21,-5 0-368,-1-2 0,1 0 0,-2 0 0,0-1-1,13-13 1,22-23-11138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41 264 10848,'-33'-10'172,"33"10"-164,0 0 0,-1 0 0,1 0 0,0 0 1,-1 0-1,1 0 0,0 0 0,0 0 0,-1 0 0,1 0 1,0 0-1,-1 0 0,1 0 0,0 1 0,0-1 1,-1 0-1,1 0 0,0 0 0,0 0 0,0 1 0,-1-1 1,1 0-1,0 0 0,0 0 0,0 1 0,-1-1 1,1 0-1,0 0 0,0 1 0,0-1 0,0 0 0,0 0 1,0 1-1,0-1 0,0 0 0,-1 1 0,1-1 0,0 0 1,0 0-1,0 1 0,0-1 0,0 0 0,1 1 1,-1 0 9,0 0 0,0 1 0,0-1 0,0 0 0,0 0 0,0 0 0,1 0 0,-1 0 0,1 0 1,-1 0-1,1 0 0,-1 0 0,2 2 0,48 58 406,-34-44-277,1-1-1,1-1 1,1-1 0,35 22-1,-40-29-102,-10-4-1,0-1-1,1 0 1,0 0 0,-1 0 0,1-1-1,0 0 1,6 1 0,-2 0 33,-1-1 1,1 0 0,0 0 0,0-1 0,-1 0 0,1-1 0,0 0 0,0 0 0,-1-1-1,1 0 1,12-5 0,9-11 30,-27 15-72,0 1 0,-1-1 0,1 0 1,-1 0-1,1 0 0,-1 0 0,0 0 0,0-1 0,0 1 1,-1 0-1,1-1 0,-1 0 0,0 1 0,0-1 0,0 0 1,0-6-1,0 5 7,0 2-9,0 0 0,-1 1 0,1-1 0,-1 0 0,0 0 0,0 0 0,0 0 0,0 1 0,0-1 0,-1 0 0,-1-5 0,-1-4 24,-10-47 229,-24-123 356,32 164-613,3 11 27,1 0 1,0-1-1,0 1 1,0-1 0,1-11-1,13 42 199,16 55-151,24 70-6,-41-115-36,37 171 23,-41-158-52,19 178 14,-24-182-12,-7 175 17,0-174-24,-35 131 17,29-147-12,5-15-17,1-3-9,0 0 1,0 0-1,-1 0 0,0 0 1,-1-1-1,0 0 0,0 0 1,-1-1-1,0 0 0,-9 8 0,-43 22 59,48-35-20,2-3-29,0-1-1,0-1 0,-15-6 1,14 2 31,4-3-32,0 0 0,0 0 1,1 0-1,-5-16 0,7 8 79,11-99 47,-1 90-22,9-13-36,29-51 0,-27 67 38,-9 15-80,5-7-3,1 1 1,0 0-1,2 1 1,-1 1-1,31-18 0,74-38 113,-114 65-122,-1 0 0,1 1 0,-1 0 0,1 0 0,0 1 0,11-3-1,2 1 2,-2-3-11,-14 5-4,1 1-1,0-1 1,0 1 0,0 0-1,0 0 1,0 0-1,0 1 1,7 0-1,9 0 57,-1 1-1,1 1 0,-1 1 0,39 10 0,-47-9-56,-8-3-8,1 1 1,-1 0 0,0 0-1,0 0 1,0 0 0,6 5-1,17 14 33,2 8-32,-10-6 587,3 3-3588,-4-4-9000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7:5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 10040,'2'-1'0,"4"-1"17,0 0 0,1 0 0,-1 1 0,1 0 0,8 0 0,6 4-7,-7 2 23,-13-4-20,-1-1 1,1 0-1,-1 0 1,1 1-1,-1-1 0,1 0 1,-1 0-1,1 1 1,-1-1-1,1 1 1,-1-1-1,1 0 0,-1 1 1,0-1-1,1 1 1,-1-1-1,0 1 0,1-1 1,-1 1-1,0 0 1,1-1-1,-1 1 0,0-1 1,0 1-1,0-1 1,0 1-1,0 0 1,0-1-1,0 2 0,0-1 19,0 0 1,-1 1-1,1-1 0,-1 0 0,0 1 0,1-1 0,-1 0 0,0 0 0,0 0 0,0 0 0,-1 2 0,-24 17 268,26-20-302,-4 3 115,0 0-1,-1-1 1,1 0-1,-1 0 1,1 0 0,-1 0-1,0-1 1,0 0-1,0 0 1,0 0-1,1-1 1,-1 1-1,0-1 1,0 0-1,0-1 1,0 1-1,0-1 1,0 0-1,-7-3 1,11 4-94,1 0 1,-1 0-1,1 0 1,-1-1-1,1 1 1,-1 0-1,1 0 1,-1 0-1,1-1 1,0 1-1,-1 0 1,1-1-1,0 1 1,-1 0-1,1-1 1,0 1 0,-1-1-1,1 1 1,0 0-1,0-1 1,-1 1-1,1-1 1,0 1-1,0-1 1,0 1-1,0-1 1,0 1-1,-1-1 1,1 1-1,0-1 1,0 1-1,0-1 1,0 1-1,1-1 1,-1 1-1,0-1 1,0 1-1,0-1 1,0 1-1,0-1 1,1 1-1,-1 0 1,0-1-1,0 1 1,1-1-1,-1 1 1,0 0-1,1-1 1,-1 1-1,0-1 1,1 1-1,-1 0 1,1 0-1,-1-1 1,0 1-1,1 0 1,32-20-537,-27 17-471,27-14-7932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0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1105 5920,'-16'-16'772,"1"-2"0,2 1 1,-17-27-1,29 41-173,-3-4-57,3 5-164,1-3 33,0 1 308,-2 9-369,1-4-149,5 2-123,-1 0 0,0 0 0,-1 0 0,1 1-1,0-1 1,1 5 0,0-2-39,22 29 137,5 23 46,41 103 0,-50-102-25,12 25-47,38 80 174,-66-149-309,15 26 78,85 117 141,-96-144-223,18 18 80,25 12 10,-49-42-91,0 1 1,1-2-1,-1 1 1,1 0-1,-1-1 0,1 0 1,0 0-1,-1 0 1,1-1-1,0 1 1,0-1-1,-1 0 0,1-1 1,5 0-1,-4 0 2,9-2 55,-7-1-52,1 0 0,-1-1 0,0 0 1,-1 0-1,1-1 0,-1 1 0,0-2 1,-1 1-1,1-1 0,7-10 1,73-88 88,-67 82-24,120-97 36,-105 94-15,152-129 47,-146 121-41,184-137 47,-178 137-20,185-133 48,-186 133-67,189-152 53,-188 149-40,184-144 192,-8-16 161,-159 122-290,-38 48-71,2 1 0,1 1 1,48-32-1,-25 31-64,-30 18 77,13 1-37,43-2-1,-55 6 58,-8-2-450,0 0 0,0-1-1,0 0 1,-1-1 0,0-1-1,14-10 1,31-24-11029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0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0 5656,'-93'9'328,"-45"15"102,-48 23 771,178-45-1146,-24 9 539,-110 61 211,118-55-337,-6 14-160,-34 46 0,51-53-60,0 14-69,-8 44-1,20-77-124,-1 0-1,2 0 0,-1 1 0,0-1 0,1 0 1,0 1-1,1-1 0,0 9 0,2 2 15,5 27 35,-8-42-86,1 0 0,-1 0 0,0 1 1,1-1-1,-1 0 0,1 0 0,-1 0 1,1 0-1,-1 0 0,1 0 0,0 0 1,-1 0-1,2 1 0,11 11 66,1 0 0,0-1 0,29 19 0,-18-19 105,135 41 63,-122-47-150,202 2-1476,-105-9-6131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885 172 8344,'3'-38'18,"-6"26"77,-1 7-79,0-1 0,-1 0 0,0 1 0,0 0-1,0 0 1,-1 0 0,1 1 0,-1 0 0,-8-5 0,-7 2 185,-17 2-56,-60 0 1,64 8 74,-159 32 117,153-23 31,-148 75 167,157-65-94,-10 15-134,-39 47-1,65-61 89,-29 63 148,44-85-531,0-1-1,-1 0 1,1 1 0,0-1 0,0 0 0,0 1 0,-1-1 0,1 1 0,0-1 0,0 0 0,0 1-1,0-1 1,0 1 0,0-1 0,0 1 0,0-1 0,0 0 0,0 1 0,0-1 0,0 1 0,0-1-1,0 1 1,0-1 0,1 0 0,-1 1 0,0 0 0,4 5 32,-1-1 0,1 1 0,0-1 0,1 0 1,-1 0-1,1 0 0,0 0 0,0-1 0,8 5 0,-12-8-18,1 0-1,0 0 0,0 1 1,-1-2-1,1 1 0,0 0 1,0 0-1,0 0 0,3 0 1,31 6 89,-1-1 1,49 1-1,-79-6-72,0-1 0,0-1-1,0 1 1,10-3 0,36-10 101,71-28 1,-118 39-117,1 1 0,-1-2 0,0 1 0,0 0 0,7-7 0,133-124 215,-119 102-63,-10 12-99,89-127 222,-37 22 122,-68 127-402,0 0 1,0 0-1,0 0 1,0 0-1,0 0 1,0 0-1,0 5 1,0 0-9,-2 3 2,2-1 0,-1 1 0,1-1 1,1 1-1,0 0 0,1-1 1,3 21-1,-2-17-6,0 9 9,2 0 1,1-1-1,1 0 0,12 33 1,-10-35-13,3 7 33,8 5-15,34 44 1,-37-61 1,23 11 4,-34-24-31,0 1 0,-1-1 0,1 0 0,0 0 0,0 0 0,11 1-1,-11-3-1,0 0-1,0-1 1,0 1-1,0-1 1,0 0-1,0-1 0,0 1 1,0-1-1,0 0 1,-1 0-1,1-1 0,-1 1 1,1-1-1,6-6 0,-10 8-7,0 0 0,1 1 0,-1-1 0,0 0 0,0 0 0,-1 0 0,1 0-1,0 0 1,0-1 0,0 1 0,-1 0 0,2-2 0,13-30-90,18-57 1,-27 60-202,6-51-536,0-123 0,-12 201 782,3-32-306,-2 35 350,0 0 0,-1 1 0,1-1 0,-1 0-1,0 1 1,1-1 0,-1 0 0,1 1 0,-1-1 0,1 1 0,-1-1-1,0 1 1,1-1 0,-1 1 0,0-1 0,0 1 0,1-1-1,-1 1 1,0-1 0,0 2 0,12 38-35,2 20 25,11 41 16,45 122 6,-54-180 13,59 188 24,-62-184 42,39 149 46,-46-165-7,-2-5-62,-2 1 1,-1 28 0,-1-55-52,0 1-1,0-1 1,0 1 0,0-1 0,0 1 0,0 0 0,0-1 0,0 1 0,0-1 0,0 1 0,0-1 0,-1 1 0,1-1 0,0 1 0,0-1 0,-1 1 0,1-1 0,0 1 0,-1-1 0,1 1 0,-1-1 0,0 1 0,-2 1 7,0 1 1,-1-1-1,1 0 1,-1 0-1,1 0 1,-1-1 0,0 1-1,0-1 1,0 0-1,0 0 1,0 0 0,0-1-1,0 1 1,-6-1-1,8 0-5,1 0 0,0 0 0,0 0 0,0 0 0,-1-1 0,1 1 0,0 0 0,0 0 0,0-1 0,0 1 0,0-1 0,0 1 0,0-1 0,-2 0 0,-16-12 38,0 0-1,1-1 1,-25-25 0,23 14 53,-74-145 32,78 129-71,-17-67 4,1-26-51,20 59-16,-2-89 1,15 127-11,3-1 3,16-57 1,-20 93 4,0 1 1,1 0 0,-1-1 0,1 1-1,-1-1 1,1 1 0,0 0 0,0 0 0,-1-1-1,1 1 1,2-2 0,5-5-6,1 0 1,0 1 0,0 0-1,0 1 1,20-11-1,-27 17 5,-1-1 1,1 0-1,-1 1 0,1-1 0,0 1 1,-1 0-1,1-1 0,-1 1 0,1 0 0,0 0 1,1 0-1,133 10-49,-105-3 33,5 7 11,0 2 1,37 24-1,-69-38 8,-1 0 0,0 1 1,0-1-1,0 1 0,6 6 0,44 53 0,-40-43 1,-1 1 0,11 25 0,31 89 1,-52-129 0,0 1 0,0-1 1,-1 1-1,0 0 0,0 0 1,-1 0-1,1-1 0,-1 1 1,0 0-1,-1 0 0,0 0 1,-2 9-1,2-8 2,-4 6 25,-2-4-16,-1 0 0,1 0 0,-17 13 0,12-16 35,6-4-34,0-1-1,0 0 1,0 0 0,0 0 0,0-1 0,0 0 0,0 0 0,0-1 0,-1 1 0,1-1 0,0-1 0,0 1 0,1-1 0,-11-4 0,-3-10 14,19 16-25,-1-1 0,1 1 1,0 0-1,0 0 0,0 0 0,-1-1 0,1 1 1,0 0-1,0 0 0,0 0 0,-1-1 1,1 1-1,0 0 0,0-1 0,0 1 0,0 0 1,0 0-1,0-1 0,0 1 0,0 0 1,0-1-1,0 1 0,0 0 0,0 0 0,0-1 1,0 1-1,0 0 0,0-1 0,0 1 1,0-2 4,0-2-1,1 0 1,0 0 0,0-1 0,0 1-1,0 0 1,0 0 0,1 0-1,0 0 1,0 0 0,0 1 0,0-1-1,0 1 1,1-1 0,0 1-1,-1 0 1,5-4 0,107-100-1806,-41 42-7427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11480,'-17'1'54,"0"0"0,0 2 0,1 0 1,-1 1-1,-23 8 0,20-6 22,-6 4 172,-110 60 145,110-52 61,24-16-409,-26 21 203,2 1 1,1 0 0,-25 32 0,-47 57 679,55-62-435,41-51-472,1 1 0,-1-1 0,1 1 0,0 0 1,-1-1-1,1 1 0,0 0 0,-1-1 0,1 1 0,0 0 0,0-1 0,0 1 1,0 0-1,-1 0 0,1-1 0,0 1 0,0 0 0,0 0 0,1-1 0,-1 1 1,0 0-1,0-1 0,0 1 0,0 0 0,1 0 0,-1-1 0,0 1 1,1-1-1,-1 1 0,0 0 0,1-1 0,-1 1 0,1-1 0,-1 1 0,1 0 1,-1-1-1,1 0 0,0 1 0,-1-1 0,1 1 0,-1-1 0,1 0 0,0 1 1,-1-1-1,2 0 0,11 1 65,-1 0 0,0-1 0,15-3 0,-9-1 122,8-8-64,42-25 0,-50 21 24,1-4-78,0 0 0,-1-2 0,25-40 0,-31 43-48,12-21 75,3 0 0,36-40 0,-62 79-113,0 1 0,0-1 0,0 0 0,0 1 0,1 0 0,-1-1 0,0 1 0,0 0 0,0-1 0,0 1 0,1 0 0,-1 0 0,0 0 0,0 0-1,0 0 1,1 0 0,-1 0 0,0 1 0,0-1 0,0 0 0,0 1 0,0-1 0,1 1 0,-1-1 0,0 1 0,0-1 0,0 1 0,0 0 0,0-1 0,0 1 0,1 1 0,-2-1 1,8 8 30,52 80 15,29 61-4,-72-128-40,33 25 1,-36-36-6,-1-1-1,2-1 1,16 9 0,-11-8 1,1-1-1,30 8 1,-17-8-1,45 6-1,-43-11 161,-1-1-1,51-4 1,18-8-2871,29-7-8429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0 357 12464,'31'-21'574,"2"2"0,51-22 0,-61 31-496,-4 2 149,-1 1-1,23-5 1,256-72 1050,-288 82-1206,-1 0 0,0 1 0,1-1 0,-1 2 0,1-1 0,12 2 0,-12-1-22,-6 1-23,-1-1 0,1 1 0,-1 0 0,0-1-1,0 1 1,0 0 0,1 1 0,-1-1 0,0 0-1,0 0 1,0 1 0,-1-1 0,1 1 0,0 0-1,-1 0 1,1-1 0,-1 1 0,1 0-1,-1 0 1,2 4 0,-2-4 3,5 9 74,0 0 0,-1 0-1,0 0 1,3 15 0,4 8 64,8 11-9,-16-37-133,1 0 0,0-1 0,0 0 1,0 0-1,1 0 0,0 0 0,0-1 1,1 0-1,-1 0 0,1-1 0,1 0 1,13 7-1,-19-11-20,0 0 1,0 0-1,0-1 1,0 1-1,0-1 1,0 0-1,0 0 1,0 1-1,0-1 0,0 0 1,1-1-1,-1 1 1,0 0-1,0-1 1,2 0-1,5-1 8,3 1-3,-6 0 2,0-1 0,1 1 1,-1-1-1,0 0 0,9-4 1,2-2 24,1 0 0,-1-1 1,0-1-1,-1 0 0,0-2 1,16-14-1,-22 16-21,-6 6-2,0 0 0,-1 1 0,0-1 1,0 0-1,0-1 0,-1 1 0,5-9 0,-1-1 20,0 0 0,-1 0-1,4-23 1,-10 22 79,-3 6-90,1 1 1,-2 0-1,1 1 0,-1-1 0,0 1 0,-11-12 0,15 18-13,0 0-1,0 1 1,0-1 0,0 0 0,0 0 0,0 1 0,0-1 0,0 0-1,0 1 1,0-1 0,0 1 0,-2-1 0,-20-5 52,1 1 0,-36-4 0,50 9-27,0-1 0,0 1 0,1 0 0,-1 0 0,0 1 0,-11 3 0,-2 0 0,-42 8 15,39-4 56,15-4-71,1-1-24,1 1 1,-1 0-1,1 0 1,0 0-1,0 1 1,0 0-1,1 0 1,0 0-1,0 1 1,0 0-1,0 1 1,-7 11-1,-36 80 48,43-77-44,4 30 3,2-44-17,1 1 0,0-1 0,0 1 0,1-1 0,3 10 0,-2-11 0,0 1-1,0-1 1,0 0 0,1 0 0,6 8 0,-5-8-1,0-1 0,0 0 1,1 0-1,-1-1 0,9 6 0,2-2 0,1 0 0,-1-2 0,1 0 0,0 0-1,21 2 1,-38-7 0,30 3-7,132 9-2,-130-13 4,44-8 3,15-11 2,-63 10 0,34-14 0,-39 12 0,42-26 0,-45 23 0,0 0 0,21-23 0,-22 18 0,31-41 0,-39 45 0,-2 0 0,0 0 0,9-21 0,-14 26 1,0 0-1,-1 0 0,0 0 0,-1-1 0,1-13 1,-3 17 0,0-1-1,0 1 1,-1-1 0,0 1 0,0-1 0,-1 1-1,0-1 1,0 1 0,-1 0 0,0 0 0,0 0 0,-6-8-1,-2 3 22,0 5-14,-1 1 1,1 0-1,-1 1 1,-14-4-1,11 9 52,11 1-52,-1 0 0,0 1 0,0-1-1,1 1 1,-1 0 0,1 0 0,-1 1-1,1 0 1,-7 5 0,6 2 18,4 0-20,1-1-1,0 1 1,0 0 0,1-1-1,2 12 1,5-4 2,26 34 4,26 21-10,-36-45-2,15 18-7,35 55 0,-63-85 1,-1-2 0,0 1 0,-1 0 1,-1 0-1,0 1 0,9 26 1,-9-15-9,4 30 1,-13-42 6,-11 20 1,8-27 5,0-1 1,0 0 0,-1 0 0,-7 8-1,-30 23 1,-4-2 0,3 2 542,16-7-3592,1 5-9489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772 270 12192,'-94'0'-8,"-57"17"-23,117-11-82,-138 47-19,139-39 152,-124 77 37,130-70 110,3 4-78,0 0 1,-23 35 0,46-59-65,0 0-1,1 0 1,-1 0 0,0 1 0,0-1 0,1 0-1,-1 0 1,1 1 0,-1-1 0,1 1-1,0-1 1,0 0 0,-1 3 0,1 1 8,0 0 0,0 0 0,0 0 0,0 0 0,1 0 0,0 0 0,0 0 0,0 0 0,1-1 0,0 1 0,0 0 0,0-1 0,0 1 1,6 7-1,-7-11-5,0 0 1,-1 0 0,1 0-1,0 0 1,0 0 0,0 0-1,0 0 1,0-1 0,0 1-1,1 0 1,-1-1 0,0 1-1,2 0 1,32 13 236,53 14 1,-56-23-45,180-3-1706,-86-6-7295</inkml:trace>
  <inkml:trace contextRef="#ctx0" brushRef="#br0" timeOffset="1">1100 1 11744,'-13'15'11,"10"-13"-5,1 1 1,-1-1 0,1 1-1,0 0 1,0 0-1,0 0 1,-2 5 0,-35 76 110,35-64 150,4 92 118,6-88-57,60 124 140,-47-114-120,-10-19-222,18 28 96,2 0 0,37 41 0,16 10 191,-69-82-218,6-2-104,0 0-1,31 11 1,-49-20-82,0-1-1,-1 0 1,1 1 0,0-1 0,0 0-1,0 0 1,0 1 0,0-1 0,0 0 0,0 0-1,0 0 1,0 0 0,0 0 0,0-1-1,0 1 1,0 0 0,0 0 0,2-1 0,1-1 13,1 1 0,-1-1 1,0 0-1,0 0 1,0 0-1,0-1 1,0 0-1,0 1 0,6-7 1,-4 2-406,0-1 0,0 1 0,-1-1 0,9-16 0,21-44-9070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12 11656,'-1'-2'33,"-2"-6"11,3 7-13,4 3 5,104 38 316,46 19-18,-123-46-59,-14-5-139,2 0-13,0 1 0,-1 1 0,0 1 0,32 25 0,5 17 363,-55-52-467,1-1-1,-1 1 1,0-1 0,1 1-1,-1 0 1,0-1 0,0 1-1,0 0 1,1 0 0,-1-1-1,0 1 1,0 0-1,0-1 1,0 1 0,0 0-1,0 0 1,0-1 0,0 1-1,-1 0 1,1 0-1,0-1 1,0 1 0,-1 0-1,1-1 1,0 1 0,-1 0-1,1-1 1,0 1-1,-1-1 1,1 1 0,-1-1-1,1 1 1,-1-1 0,1 1-1,-2 0 1,2 0 24,-23 14 83,8-11 149,-10-5-150,1 0 1,-47-10-1,-6-9 239,50 10-308,-45-12 31,46 11 134,-40-24 136,-68-48 0,127 74-295,6 6-194,0 0 0,0-1 1,1 1-1,-1-1 0,1 1 0,0-1 1,0 1-1,0-1 0,0 0 1,1 1-1,-1 0 0,1-1 0,0 1 1,2-5-1,8-26-10141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12728,'37'27'572,"-1"2"0,51 54 0,-75-71-538,16 22 176,23 51 22,-41-62-72,21 119 64,-29-124-131,0 0 0,0 27 0,-2-19-52,1-1-14,-1-10 41,0-1 0,-4 28 1,-4 11 70,-10 89 280,17-122-391,1-12-2,0-1 0,0 1 0,0-1 0,1 1 0,0-1 0,3 11-1,4 20 79,2-1-1,1 0 1,2-1-1,23 44 1,-32-73-74,0-1-1,0 0 1,1 0 0,0 0 0,0-1 0,1 0 0,11 9-1,-7-6-9,-5-3 0,1-1-1,0 0 0,0-1 0,0 1 0,0-1 0,1 0 0,-1 0 0,8 1 0,-3 0-7,-5-2-1,-1-1-1,1 1 1,-1-1-1,1 0 1,0-1-1,-1 1 1,1-1-1,10-1 1,-7 0-6,3-2 15,-6 0-231,-1 0 0,0-1 0,0 0 0,0 0-1,0-1 1,-1 1 0,1-1 0,-1 0 0,6-11 0,14-23-10469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4:1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16 302 11384,'-1'-3'-25,"-1"0"49,0 0-1,1 0 1,-1 0 0,1 0-1,-1 0 1,1 0 0,0-1-1,1 1 1,-1-1 0,0 1-1,1 0 1,0-1 0,0 1 0,0-1-1,0 1 1,1-1 0,-1 1-1,2-5 1,14-22 113,-3 18 357,17-6-156,41-18 0,-43 24-77,0 1 1,1 2 0,0 0 0,55-7 0,-18 4 273,82-3 1,-140 16-476,-1 0 1,0 0 0,0 0 0,0 1 0,0 0 0,0 0-1,0 1 1,-1 0 0,1 0 0,8 6 0,1 2-5,-1 0 0,13 13 0,-23-20-53,6 6 42,0 0 1,0 1 0,-1 0 0,-1 1-1,14 20 1,-3-1 57,8 7 46,55 58 0,-73-91-87,4-2-32,0-1 1,23 1 0,-36-3-27,0 1 1,0-1-1,0-1 1,0 1-1,0 0 1,-1 0 0,1 0-1,0 0 1,0 0-1,0-1 1,0 1-1,0 0 1,-1-1-1,2 0 1,3-2 6,0 0 0,0 0 0,-1-1 0,0 0 0,0 0 0,0 0 0,0 0 0,0 0 0,3-8 0,0 1 20,-1 0 0,0 0-1,7-23 1,-7 18-20,-3 8 6,0 0-1,-1 0 1,0 0-1,1-10 0,2-6 17,-1 4 1,0 1 1,-2-1 0,0-1-1,-1 1 1,-1 0 0,-1 0-1,-5-29 1,3 61 41,-9 32-52,-1 9-6,0 26-12,4 20-1,7 24-4,11 165-2,-6-230-6,16 227-2,-16-230 2,4 217-3,-8-220-2,-19 163 0,20-211 10,-1 1 0,0-1 0,0 0 0,0 0 0,-3 7 0,-9 17-2,-1 0 0,-26 36 0,39-63 3,1 1 0,-1-1 0,0 0 0,0 0 0,-1 0 0,1 0 0,0 0 0,0 0 0,0 0 0,-1 0 0,1 0 0,-1-1 0,-2 2 0,-15 5-2,0-1 0,0 0-1,-1-2 1,-35 4-1,24-10-3,-119-36-2,124 26 4,-33-27 3,48 30 2,0 0 0,1-1 0,-16-20 0,18 20 0,2 0 0,-1-1 0,1 1 0,-8-22 0,10 20 0,0 1 0,1-1 0,1 0 0,0 0 0,-1-13 0,3 13 0,0 1 0,1-1 0,0 1 0,1 0 0,4-16 0,-4 19 1,1 0-1,0 0 0,0 0 0,1 1 0,0-1 0,1 1 1,8-11-1,-5 9 0,0 2 1,0-1 0,1 1-1,0 1 1,0-1 0,1 2 0,12-7-1,56-20 3,-73 31-3,38-11 6,202-33 4,-192 38-4,232-16 4,-227 20-4,-19 2-2,237-3 10,-179 8-2,-6 5-8,-83-8-184,0 0 0,-1 1 0,1 0 1,-1 0-1,0 0 0,1 1 0,-1 0 1,0 0-1,-1 1 0,1 0 0,9 7 1,12 11-10641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2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8 423 11185,'-2'5'15,"-1"9"92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2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15 102 13896,'0'0'0,"-15"-30"0,26 23 0,14-5-120,16-14 120,2-1-9856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5832,'13'-48'830,"-12"46"-75,1-4 514,-2 6-1242,0 0-1,1 0 1,-1 1 0,0-1-1,0 0 1,1 0-1,-1 0 1,0 1 0,0-1-1,1 0 1,-1 0-1,0 0 1,0 1-1,0-1 1,0 0 0,1 0-1,-1 1 1,0-1-1,0 0 1,0 1 0,0-1-1,0 0 1,0 1-1,0-1 1,0 0 0,0 0-1,0 1 1,0-1-1,0 0 1,0 1-1,0-1 1,3 45 579,-2-1 0,-7 64 0,2-50-493,3 61 338,2-38-146,-1 88 11,0-55 124,3-24-163,5-22 23,-6-58-224,0-1 1,0 1-1,1-1 0,0 0 0,9 16 0,-9-21 79,4-1 25,-2-7-40,46-70-1753,-18 24-7127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9144,'1'3'265,"11"16"166,-1 1 1,9 27-1,-12-30-490,4 8 221,2-1 0,32 43 0,-33-50-122,6 7 134,176 159 400,-112-120-284,85 83 584,-166-144-850,-1-1-1,1 0 0,-1 1 1,1-1-1,0 0 0,-1 0 1,1 0-1,0 0 0,0 0 1,0 0-1,0-1 0,-1 1 1,1-1-1,0 1 0,0-1 1,0 0-1,0 0 0,1 0 1,-1 0-1,0 0 0,2 0 1,-2-1-1,-1 0 1,1 0-1,-1 0 1,1-1-1,-1 1 1,1 0-1,-1 0 1,0-1-1,0 1 1,0-1-1,0 1 1,0-1 0,0 0-1,0 1 1,0-1-1,-1 0 1,1 1-1,0-1 1,-1 0-1,0 0 1,1 0-1,-1-3 1,4-24 76,-1 0 0,-1-45-1,-7-65-27,0 43-68,0-126-67,-4 126-37,6 77-82,0-1 1,-2 1-1,-11-33 0,15 51 170,1 0-1,0 0 0,-1 0 0,1 0 0,-1 0 1,0 0-1,1 0 0,-1 1 0,0-1 1,1 0-1,-1 0 0,0 1 0,0-1 1,1 0-1,-1 1 0,0-1 0,0 0 1,0 1-1,0 0 0,0-1 0,0 1 1,0-1-1,0 1 0,0 0 0,0 0 1,0 0-1,0 0 0,0-1 0,-1 2 1,1-1-1,0 0 0,-1 0 0,0 1 5,0-1-1,0 1 1,0 0-1,0 0 1,1 0-1,-1 0 0,0 0 1,1 0-1,-1 0 1,0 1-1,1-1 1,-1 1-1,1-1 0,0 1 1,-1-1-1,0 3 1,-13 27-15,11-12-9,-1 41 4,9 29 23,27 106 7,-22-160 12,76 217 214,-74-226-211,-5-10 75,0 0 0,4 20 0,29 183 988,-39-217-1072,0 2 34,1-1 0,-1 0 0,1 1 0,0-1-1,-1 0 1,1 0 0,1 0 0,-1 0 0,0 0 0,1 0 0,0 0 0,-1 0 0,3 2 0,-3-4-32,0-1 11,-1 0-1,1 0 0,0 0 1,0 0-1,0 0 0,-1 0 0,1 0 1,0-1-1,0 1 0,0 0 1,-1 0-1,1-1 0,0 1 1,-1-1-1,1 1 0,0 0 1,-1-1-1,1 0 0,0 1 1,0-1-1,0-1 20,26-19-1877,2-5-7583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1 474 11384,'10'0'106,"0"1"1,0 0-1,0 0 1,0 1-1,0 0 1,-1 1 0,1 0-1,-1 1 1,1 0-1,-1 0 1,14 9-1,-20-10-47,-1 0 0,1-1-1,0 1 1,-1 0 0,0 0-1,0 0 1,0 1 0,0-1-1,0 0 1,-1 1 0,1 0-1,0 4 1,1-2-10,-1-1-12,0 0 0,-1-1-1,1 1 1,-1 0 0,0 1 0,0-1-1,0 0 1,-1 0 0,0 9 0,3 31 105,0-31-104,0 1 0,0-1 0,2 0 1,-1-1-1,2 1 0,0-1 1,1 0-1,0 0 0,1-1 1,14 18-1,-19-27-23,-1-1 1,1 0-1,0 0 0,0 0 1,0 0-1,0 0 0,0-1 1,1 0-1,-1 1 0,0-1 0,1 0 1,-1-1-1,1 1 0,-1-1 1,6 1-1,-4-1 4,-4 1-9,0-1 1,1 0-1,-1 0 0,0 0 1,1 0-1,-1 0 1,0 0-1,1 0 0,-1 0 1,1 0-1,-1-1 1,0 1-1,0-1 0,1 1 1,-1-1-1,0 1 1,0-1-1,1 0 0,-1 1 1,0-1-1,0 0 1,0 0-1,0 0 0,0 0 1,1-2-1,0 0 18,-1-1 0,1 0-1,-1 0 1,1 1 0,-1-1 0,1-8-1,0 0 22,3-5-29,4-33 163,-7-37 31,4-52 300,-1 95-313,-4 40-68,-3 4-112,0 1-1,0-1 0,1 0 1,-1 1-1,0 0 0,0-1 1,1 1-1,-1 0 0,1-1 1,-1 1-1,0 0 0,1 0 1,0 1-1,-1-1 0,1 0 1,0 0-1,-1 1 0,1-1 0,-2 3 1,-15 28-13,15-26 13,-3 11 39,3 2-44,2-1-1,0 1 1,1 0-1,3 23 1,3-14 12,42 108 12,-36-113-32,23 25 4,-26-37-11,1-1 0,20 17 1,-20-20-3,1 1 1,0-2-1,1 0 1,0 0 0,19 7-1,-16-11-46,2-3 12,-1-1-1,26-7 1,-28 3-217,-10 3 150,0 1 53,0-1 0,0 1 0,-1-1-1,1 0 1,-1 0 0,0-1 0,1 1 0,-2-1 0,1 1 0,0-1 0,-1 0 0,0 0 0,1 0 0,-2 0 0,1 0 0,0-1 0,1-7 0,7-97-777,-10 93 614,0 0 0,-2 1 0,0-1 0,0 1 1,-2-1-1,-8-24 0,8 28 131,-14-40-494,5 10 454,12 39 106,1 1-1,0-1 1,-1 1-1,1-1 1,0 0-1,1 1 1,-1-1-1,0 1 1,1-1-1,-1 1 1,1-1-1,0 1 1,1-4-1,0 2 5,-2 3 11,1 1 0,-1 0-1,0-1 1,1 1-1,-1 0 1,0-1 0,1 1-1,-1 0 1,0 0-1,1 0 1,-1-1 0,1 1-1,-1 0 1,1 0-1,-1 0 1,1 0 0,-1 0-1,1 0 1,-1 0-1,0 0 1,1 0 0,-1 0-1,1 0 1,-1 0-1,1 0 1,-1 0 0,1 0-1,-1 0 1,1 0 0,-1 1-1,0-1 1,1 0-1,-1 0 1,1 1 0,-1-1-1,1 0 1,10 7 4,-8-4 0,-1-1 0,1 1 1,-1 0-1,0 0 1,0 0-1,0 0 0,0 0 1,0 0-1,-1 1 0,1-1 1,-1 1-1,0-1 1,1 6-1,-1-4 11,44 116 449,-21-2-44,-12-56-175,-12-61-215,0-1 0,0 1 0,0-1 0,1 1 1,-1-1-1,1 0 0,-1 1 0,1-1 0,0 1 0,-1-1 0,1 0 1,0 0-1,0 0 0,0 1 0,0-1 0,0 0 0,0 0 0,0 0 1,2 1-1,-3-2-18,1 0 0,-1 0 0,1 0 0,-1 0 0,1 0 0,-1 0 0,1 0 0,-1 0 1,1 0-1,-1 0 0,1 0 0,-1 0 0,1-1 0,-1 1 0,1 0 0,-1 0 0,1-1 0,-1 1 0,0 0 1,1 0-1,-1-1 0,1 1 0,-1 0 0,0-1 0,1 1 0,-1 0 0,0-1 0,0 1 0,1-1 0,-1 1 1,0-1-1,0 1 0,0-1 0,1 1 0,-1 0 0,0-1 0,0 1 0,0-1 0,0 1 0,0-1 0,0 0 1,2-9 75,-1 0 0,-1 1 0,1-1 0,-2 0 1,0-11-1,0 5-39,0-12 127,2-1-1,1 0 0,9-42 1,2 0 92,-13 70-253,1-1 0,-1 1 0,0 0 0,1 0 1,-1-1-1,1 1 0,-1 0 0,1 0 0,0 0 1,-1 0-1,1 0 0,0 0 0,0 0 0,0 0 1,0 0-1,0 0 0,0 0 0,0 1 0,0-1 1,2 0-1,1-2 26,20-13 28,-22 15-55,-1 1 0,1-1 0,0 0 0,-1 1-1,1-1 1,0 1 0,0 0 0,-1 0 0,1-1 0,0 1 0,0 0 0,0 1 0,-1-1 0,1 0 0,0 0 0,0 1 0,-1-1 0,1 1 0,0-1-1,-1 1 1,1 0 0,-1 0 0,1 0 0,-1 0 0,1 0 0,-1 0 0,1 0 0,0 1 0,4 7 134,9 19-5,-6-14-67,12 29-1,19 89 113,-28-89-132,-9-28-45,13 28 72,-14-39-69,0 1 0,0 0 0,1 1 0,0-1-1,0 0 1,4 4 0,-5-7 109,1-23-18,-3 10-98,0 6-1,0 0 1,0 0-1,1 1 0,0-1 0,0 0 1,2-6-1,8-23 25,2-1 1,1 2 0,23-42-1,-27 57-25,-6 10-4,1 1 1,0 0-1,0 0 0,10-11 1,28-38 14,-42 55-16,0-1 0,0 1 0,0 0 1,0 0-1,0 0 0,0 0 0,1 0 0,-1 1 0,0-1 0,0 0 0,1 0 1,-1 1-1,0-1 0,1 1 0,-1-1 0,1 1 0,-1 0 0,1-1 0,-1 1 0,1 0 1,-1 0-1,1 0 0,-1 0 0,1 0 0,-1 1 0,2-1 0,-1 1 1,-1-1-1,0 0 0,0 1 0,0-1 0,0 1 0,0-1 0,0 1 0,0 0 0,0-1 0,-1 1 0,1 0 0,0 0 0,0-1 0,-1 1 0,1 0 0,0 0 0,-1 0 0,1 0 0,-1 0 0,1 0 0,-1 0 0,0 0 0,1 0 0,-1 0 0,0 1 0,1 0 1,4 32 2,3 15 1,11 16-4,19 74-9,-35-128 5,1-1 0,0 0 1,6 12-1,-9-18 1,1-1 1,0 0-1,0 0 0,0 0 1,1 0-1,-1 0 1,1 0-1,0 0 1,-1-1-1,1 1 1,0-1-1,1 0 1,-1 0-1,6 3 1,-2-6-13,0-4 10,0 0-1,0-1 0,0 0 0,10-11 0,-7 1-33,45-100-14,-42 84 9,-1 0 1,14-64 0,-24 85 30,6-28-64,-2 0 0,1-58 1,-5 69 46,3-96-258,3 7 69,-2 19 6,-6 97 202,0 0 0,0-1 0,-1 1 0,1 0 0,0-1 0,0 1 0,-1 0 0,1-1 0,-1 1 0,1 0-1,-1 0 1,1 0 0,-1-1 0,0 1 0,0 0 0,0 0 0,1 0 0,-1 0 0,0 0 0,0 0 0,0 1 0,0-1 0,-1 0 0,1 0 0,0 1 0,0-1 0,0 1 0,-1-1 0,0 0 0,0 1-3,2 0 11,0 0 0,0-1-1,0 1 1,-1 0-1,1 0 1,0 0-1,0 0 1,0 0-1,-1 0 1,1 0-1,0 0 1,0 0-1,0 0 1,-1 0-1,1 0 1,0 0 0,0 0-1,0 0 1,-1 0-1,1 0 1,0 1-1,0-1 1,0 0-1,0 0 1,-1 0-1,1 0 1,0 0-1,0 0 1,0 0-1,0 1 1,0-1 0,-1 0-1,1 0 1,0 0-1,0 0 1,0 1-1,0-1 1,0 0-1,0 0 1,-6 8-16,0 0 1,1 0 0,0 0-1,1 1 1,0-1-1,-4 13 1,6-16 8,-5 20-76,6-19 70,-3 16-13,2-1-1,0 1 1,1 0 0,1 0 0,6 39 0,37 164-123,-36-194 133,13 74-29,-15-63 30,-1-5-8,1 0 0,11 38 0,-15-72 12,0-8-1,5-16 6,12-30-1,15-14 8,6-6 1,-4 6 0,17-27 1,-50 89 0,0 0 0,1 0-1,-1 0 1,1 0 0,0 0 0,-1 0 0,1 1 0,1 0 0,-1-1 0,0 1 0,0 0-1,1 0 1,-1 1 0,1-1 0,0 1 0,6-2 0,-5 2 0,-2 0 0,1 1 1,-1-1-1,1 1 0,-1 0 1,1 0-1,-1 0 0,1 1 1,-1-1-1,1 1 0,-1 0 1,1 0-1,-1 0 0,1 0 1,-1 1-1,0-1 0,4 3 1,-3-2-1,5 6 6,10 17-1,-16-19-5,0-1-1,-1 1 1,0-1-1,0 1 0,1 9 1,2 44 4,-7 15-2,0-52 0,-8 32-1,5-36-1,-13 33 0,12-39-1,0 1 0,-13 17 0,-13 8 1,28-34 0,-1 0 0,0 0 0,-1 0 0,1 0 0,0-1 0,-1 0 0,-9 4 0,14-7 0,0 1 0,-1-1-1,1 0 1,0 0 0,0 0 0,0 0 0,-1 0 0,1 0 0,0 0-1,0 0 1,0 0 0,-1-1 0,1 1 0,0-1 0,0 1 0,0 0 0,0-1-1,0 0 1,-2 0 0,-2-2 2,-19-9 2,15 4 10,7 4-13,-1 0 0,1-1 1,0 1-1,1-1 0,-1 0 0,1 1 0,0-1 1,0 0-1,0 0 0,0 0 0,1-7 1,0 11-2,0-1 1,0 1 0,0 0-1,1-1 1,-1 1 0,0 0-1,0 0 1,1-1 0,-1 1-1,1 0 1,1-2 0,11-21-483,0 2 0,2 0 0,19-22 0,21-22-9259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55 106 10936,'2'2'16,"1"0"1,0 1 0,-1-1-1,1 0 1,-1 1 0,1 0-1,-1-1 1,0 1-1,0 0 1,-1 0 0,1 0-1,0 1 1,-1-1 0,0 0-1,0 0 1,0 1 0,0-1-1,0 1 1,-1-1-1,0 1 1,1-1 0,-1 1-1,-1-1 1,1 5 0,-21 108 696,21-107-643,0-1 0,1 1 1,-1-1-1,2 1 0,-1-1 0,1 1 0,0-1 0,1 0 1,0 0-1,4 8 0,-6-14-43,1 0 0,-1-1 0,0 1 0,1 0 0,-1 0 0,1-1 0,0 1 0,-1-1-1,1 0 1,0 1 0,0-1 0,0 0 0,0 0 0,0 0 0,0 0 0,0 0 0,1-1 0,-1 1 0,0-1 0,0 1 0,1-1 0,1 0 0,-2 0-4,7-1 258,1-3-115,-2 1-109,0 0 0,-1-1 1,0 0-1,0 0 0,0-1 0,0 0 1,7-7-1,8-6 106,-2-1 0,-1-2 0,-1 0 1,30-44-1,-47 64-149,0-1 1,-1 1-1,1 0 1,-1-1-1,1 1 1,-1 0-1,0-1 0,1 1 1,-1-1-1,0 1 1,0-1-1,0 1 1,0 0-1,0-1 1,-1 1-1,1-1 0,0 1 1,-1-1-1,1 1 1,-1-2-1,-1-2 23,-10-24 27,4 19 83,-5 0-81,-1 2 0,-26-13 0,24 17 49,9 3-76,0 0-22,1 1-1,-1-1 1,0 1 0,0 1-1,1-1 1,-1 1-1,1 0 1,-1 1 0,1 0-1,-1 0 1,1 0 0,0 1-1,-8 4 1,-71 49 129,72-42-86,4 1-40,2 0 0,-1 0-1,-7 25 1,13-21 15,5 6-10,10 42 0,-5-50-5,5-1-11,0 0 0,23 22 0,-20-29 6,7-1-7,0-2 0,35 5 0,-32-12-2,21-9-1,46-15 0,-65 12 1,-14 5-3,3-2-1,0-1 1,0-1-1,-2 0 0,1-1 0,-2-1 0,18-19 0,49-74 16,-71 88 4,-7 12-11,0 2-6,-1 0 0,0 0 0,0 0 0,0 0 0,-1-1 0,1 1 0,-1 0 0,-1-1 0,1 1 0,-1-1 0,0 1 0,0-1 0,0 1 0,-2-7 0,-1-1 24,-1 1-1,0-1 0,-1 1 1,-12-22-1,14 29-12,0 0 0,-1 0-1,0 1 1,0-1 0,0 1 0,0 0 0,0 0-1,-1 0 1,0 1 0,0 0 0,0 0 0,0 0 0,0 0-1,-8-2 1,12 5-13,1 0 0,-1 0-1,1 0 1,-1 0 0,0 0-1,1 0 1,-1 0 0,1 0-1,-1 0 1,1 0 0,-1 0-1,1 0 1,-1 1 0,0-1-1,1 0 1,-1 0 0,1 1 0,-1-1-1,1 0 1,0 1 0,-1-1-1,1 0 1,-1 1 0,1-1-1,0 1 1,-1-1 0,1 1-1,0-1 1,-1 1 0,1-1 0,0 1-1,0-1 1,-1 1 0,1-1-1,0 1 1,0-1 0,0 1-1,0-1 1,0 1 0,0-1-1,0 1 1,0 0 0,0-1-1,0 1 1,0-1 0,0 1 0,0-1-1,0 1 1,1-1 0,-1 1-1,0-1 1,0 1 0,1-1-1,-1 1 1,0-1 0,1 1-1,-1-1 1,1 1 0,6 7 3,0 0 0,0 0 0,1-1 0,0 0 0,0 0 0,1-1 0,0 0 0,0 0 0,14 5 0,37 13-2,12-2 1,5-1-4,-1 1-1,-13-3 0,-17 0 0,-42-17 0,-1 0 0,0-1 0,0 1 0,0 0 0,-1 1 0,1-1 0,2 3 0,-4-4 0,-1-1 0,1 1 0,-1 0 0,1 0 0,-1-1 0,1 1 0,-1 0 0,0 0 0,1 0 0,-1 0 0,0 0 0,0-1 0,0 1 0,0 0 0,0 0 0,0 0 0,0 0 0,0 0 0,0 0 0,0 0 0,0 0 0,-1 1 0,0 1 0,-1 1 0,0-1 0,1 0 0,-1 0 0,0 0 0,-1 0 0,-2 4 0,-33 28 0,-13 5 2,-46 37 7,83-63 4,11-10-7,0-1-4,0 0 0,1 0 0,-1 0 0,1 1 1,0-1-1,0 1 0,0-1 0,0 1 0,1 0 0,-1 0 0,1 0 0,0-1 0,0 1 1,1 0-1,-1 0 0,1 8 0,5 33 36,0-38 2,-2-5-34,0 1-1,0 0 0,0-1 0,1 0 0,0 0 0,-1 0 0,6 2 0,48 9 68,-29-8-52,158 35 160,-158-29-172,-17-7 0,0 1 0,0-2 0,19 5-1,2-2-725,1-2 0,49 2 0,-3-6-10203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4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610 349 10848,'-48'-18'545,"28"10"14,-1 1 1,0 0-1,-27-3 0,32 7-438,9 2-9,0 0 0,0 0 0,0 1 0,-1 0 0,-10 2 1,-12 0 116,1 3 0,-1 0 0,1 2 0,-41 15 0,49-14-194,10-4 4,0 1 0,0 0 1,-18 13-1,5-1 44,-41 36 1,54-37-4,9-9-70,-1 1 1,2-1 0,-1 1-1,1 0 1,0 0 0,1 0-1,0 0 1,0 0 0,2 10-1,-2-17-6,0 0-1,0 1 0,1-1 1,-1 0-1,0 0 1,1 0-1,-1 0 1,1 0-1,-1 0 0,1 1 1,0-1-1,-1 0 1,1-1-1,0 1 0,0 1 1,10 9 9,0-1 0,0 0 0,0-1 0,1-1 0,23 13 1,-33-20-10,0 0 0,0 0 0,0 0 0,0 0 0,0-1 0,1 1 0,-1-1 1,0 1-1,3-1 0,23 2 16,0-1 0,34-4 0,-40-3 7,-14 2-20,11-4 3,0-1-1,-1-1 1,0-1 0,32-25-1,30-33 23,-67 57-25,0-1 0,0-1 1,-2 0-1,14-20 0,-21 21 13,-3 9-17,0 1 0,-1-1 0,0 1-1,0-1 1,0 1 0,0-1 0,-1 0-1,1 1 1,-1-1 0,0 1 0,0-1-1,0 1 1,-1 0 0,1-1 0,-1 1-1,0 0 1,-2-3 0,-14-23 33,17 27-10,-5 5-4,-3 3 44,11 11-34,17 27 32,7 16-9,22 49 49,-39-91-96,-5-9 4,1 0 0,0 0-1,1 0 1,9 10 0,44 54 62,-58-71-66,0 0-1,1 0 0,0-1 0,0 1 0,-1 0 1,1-1-1,0 1 0,0-1 0,0 1 0,1-1 1,-1 0-1,0 0 0,0 0 0,1 0 0,-1-1 1,1 1-1,-1 0 0,0-1 0,4 0 0,-5 0-2,0 0 0,0-1 0,0 1 0,0-1 0,0 1 0,0-1 0,0 1 0,0-1 0,-1 0 0,1 1 0,0-1 0,0 0 0,-1 0 0,1 0 0,-1 1 0,1-1 0,0 0-1,-1 0 1,1 0 0,-1 0 0,1-2 0,0 0 6,3-4 1,10-30 70,30-118 202,-23 97-146,-20 56-137,24-53 172,-22 51-153,-1-1-1,1 1 0,0 0 1,1 0-1,-1 0 0,1 0 1,0 0-1,0 1 0,0-1 1,6-3-1,-9 7-9,1-1 0,0 0-1,0 0 1,-1 1 0,1-1-1,0 1 1,0 0 0,0-1-1,0 1 1,0 0 0,-1 0 0,1 0-1,0 0 1,0 0 0,0 1-1,2 0 1,4 0 12,1-1-8,-6 0-8,0 0-1,0 0 1,-1 1-1,1-1 0,0 1 1,0 0-1,-1-1 1,1 1-1,-1 0 1,1 0-1,-1 1 1,1-1-1,2 3 0,12 7 18,-1 0 0,-1 1 0,0 1 0,-1 1 0,23 27 0,-28-28-19,18 30 14,-8-5-4,-3 1-10,0-13 1,-16-25-5,1 0 0,0 0 1,0 0-1,0 0 0,0 0 0,0-1 0,0 1 1,0 0-1,0-1 0,0 1 0,0 0 0,0-1 1,3 1-1,-3-1 0,-1 0 0,1 0 1,0 0-1,0 0 0,0 0 0,0 0 1,-1 0-1,1-1 0,0 1 0,0 0 1,0-1-1,-1 1 0,1 0 0,0-1 1,-1 1-1,1-1 0,0 1 0,-1-1 1,1 1-1,0-2 0,20-24 3,-5-1 6,-1 0 0,15-40 1,-17 24 26,-13 43-36,4-16 27,1 1 0,0 0 0,0 0 0,2 0 0,8-13 0,-15 27-23,1 1 0,-1 0 0,0-1-1,1 1 1,-1 0 0,1 0 0,-1-1 0,1 1-1,-1 0 1,1 0 0,-1 0 0,1 0-1,-1 0 1,1 0 0,0-1 0,-1 1-1,1 0 1,-1 1 0,1-1 0,-1 0-1,1 0 1,-1 0 0,1 0 0,-1 0 0,1 0-1,-1 1 1,1-1 0,-1 0 0,1 0-1,0 1 1,0 0 6,3 1 3,1 0 0,-1 0 0,1 1 0,-1 0 0,0 0 0,0 0 0,0 0 0,0 1 0,-1-1 0,1 1 0,3 6 0,0-1 2,1-1-1,0 1 1,16 12 0,96 58 27,-97-65-56,36 15-1,-34-18 11,1 2-5,-13-7-41,1 0 0,0 0 0,20 4 0,-31-9 66,80 19-399,-76-18 281,1-1 0,0 0 1,-1 0-1,1-1 1,0 0-1,0 0 1,-1-1-1,1 0 1,14-3-1,-18-2-283,-3-1 323,-1-1 0,0 0 0,0 0 0,-1 1 1,0-1-1,0 0 0,-1 0 0,0 1 0,0-1 0,0 1 1,-1 0-1,-1 0 0,1 0 0,-1 0 0,-5-6 1,-3 2-38,-84-33-18,71 37 98,-108-8 3,108 16 23,1 4 0,0 0 1,-30 12-1,52-16-1,1-1-1,0 1 1,0 0 0,-1-1-1,1 1 1,0 0 0,0 0-1,0-1 1,0 1 0,0 0-1,0 0 1,-1 2 0,-5 6 10,0 1 0,0 0 0,1 1 0,0-1 0,1 1 0,-5 16 0,9-25-5,1-1 0,-1 1 0,1 0 0,0 0 0,0-1 0,-1 1 0,1 0 0,0 0 0,0 0 0,1 3 0,3 17 34,1 1 0,1 0 1,12 28-1,-4-29 108,5-3-82,1-1 0,37 27-1,-55-43-52,1-1 0,-1 1-1,0-1 1,1 0 0,-1 0-1,1 0 1,4 1 0,10 3 55,0 1-30,0-1 1,0-1 0,1-1-1,-1 0 1,29 0-1,-41-3-18,3 1-3,0-1 1,0-1-1,0 0 0,0 0 1,0 0-1,9-4 1,-10 0 85,1-6-62,-1 1 1,-1-1-1,0-1 1,0 1-1,4-15 0,-2 6-5,-3 6 38,1 0 0,0 0 0,0 1 0,2-1 0,13-18 0,-21 32-76,0 0-1,0 0 1,0 0-1,0-1 1,0 1 0,0 0-1,1 0 1,-1 0-1,0 0 1,0 0 0,0 0-1,0 0 1,0 0-1,0 0 1,0-1 0,0 1-1,1 0 1,-1 0-1,0 0 1,0 0-1,0 0 1,0 0 0,0 0-1,0 0 1,1 0-1,-1 0 1,0 0 0,0 0-1,0 0 1,0 0-1,0 0 1,0 0 0,1 0-1,-1 0 1,0 0-1,0 0 1,0 0 0,0 0-1,0 0 1,0 1-1,1-1 1,-1 0-1,0 0 1,0 0 0,0 0-1,0 0 1,0 0-1,0 0 1,0 0 0,0 0-1,1 1 1,1 2 12,1 0 0,0 0-1,-1 0 1,1 1 0,-1-1 0,0 1 0,0 0 0,0-1 0,-1 1-1,0 0 1,2 5 0,-2-6-4,2 16 104,-3 103 39,-2-90-99,0 170 64,4-20-78,-4-149-28,-10 35 1,9-57-13,-1 0-1,0-1 1,0 0 0,-6 10 0,-15 17 4,23-34-5,2-3 0,0 1 1,0-1-1,0 0 0,0 1 0,0-1 0,0 0 0,0 1 0,-1-1 0,1 0 0,0 1 0,0-1 0,0 0 0,0 1 0,-1-1 0,1 0 0,0 1 0,0-1 0,-1 0 0,1 0 0,0 0 0,-1 1 0,1-1 0,0 0 0,0 0 0,-1 0 0,1 0 0,0 1 0,-1-1 0,1 0 0,-1 0 0,1 0 0,0 0 0,-1 0 0,1 0 0,0 0 0,-1 0 0,1 0 0,-1 0 0,0-1 0,0 0 0,0 0-1,0-1 1,0 1 0,0 0 0,0-1-1,1 1 1,-1 0 0,0-1-1,1 1 1,-1-1 0,1 1 0,-1-1-1,1 0 1,0 1 0,0-1-1,0 1 1,0-1 0,0 1 0,0-1-1,0 0 1,1-2 0,2-32-2,12-50 1,7 3-5,-13 55 5,23-72 1,11-12 0,19-19 2,95-111 7,-127 201 4,81-142 7,-98 152 2,21-98 16,-32 122-29,-1 0-1,0 0 0,-1 0 0,0-1 0,0 1 0,0 0 0,-1 0 0,0 0 1,-1 0-1,-2-10 0,1 9 0,3 8-6,0-1 0,0 0 1,0 1-1,0-1 0,-1 1 1,1-1-1,0 0 0,0 1 1,-1-1-1,1 1 0,-1-1 1,1 1-1,0-1 0,-1 1 1,1-1-1,-1 1 0,1-1 1,-1 1-1,0-1 0,-13-9 14,0 1 0,-1 1 0,-23-10 0,15 13 24,-4 3-23,0 2-1,-38 5 1,63-5-17,0 0 1,1 1 0,-1-1-1,0 1 1,0-1 0,1 1-1,-1 0 1,0-1 0,1 1-1,-1 0 1,-1 1 0,-8 5 3,1 0 0,-16 14 0,19-14-4,0 0 1,1 1 0,0 0-1,0 0 1,-6 12 0,8-11 0,0 0 0,0 0-1,1 0 1,0 0 0,-3 13 0,5-10-1,0-1 1,0 0-1,1 1 0,2 15 0,4 10 0,2-1 0,14 37-1,-11-45-6,71 120-3,-62-119-4,-6-10 7,9 12-4,2-1 0,36 34 0,9-5-15,-67-57 24,0-1 0,0 1 0,0-1 0,-1 1 0,1-1 0,0 0 0,1 0 0,-1 0 0,0 0 1,0-1-1,0 1 0,0-1 0,1 0 0,3 0 0,-3 0 0,2-3-3,10-15 3,3-16 4,-3-8 13,11-48 0,-19 62-3,-4 10-8,-2 12 3,-1 0 0,1 0 0,0 1 0,0-1 0,4-6 0,21-37 53,-26 49-55,-1-1 0,1 0 0,0 1 1,-1-1-1,1 0 0,0 1 0,-1-1 1,1 1-1,0-1 0,0 1 0,-1-1 1,1 1-1,0 0 0,0-1 0,0 1 1,0 0-1,0 0 0,0 0 0,0-1 1,-1 1-1,1 0 0,0 0 0,0 0 1,0 1-1,1-1 0,24 11 71,-22-9-66,12 8 10,-1-1 0,0 2 0,-1 0 0,13 13 0,91 99 50,-80-90-66,-1-10 1,-2-10-4,-31-12-1,1-1 0,-1 1 0,0-1 0,0 0 0,9 0 0,-9-1 0,0 0 0,0 0 0,0 0 0,-1 0 0,1-1 0,5-2 0,-5 2 0,-1 0 0,1 0 0,-1-1 0,1 0 0,-1 0 0,4-4 0,-5 4 0,1 0 0,-1 0 0,0-1 0,0 1 0,0-1 0,-1 1 0,2-6 0,0-4 1,0 0-1,-2-1 0,1 1 0,-2-20 0,0 30 1,0-8 1,-1-1 0,0 1 0,-1 0 0,0 0 0,-1 0 1,-5-16-1,3 14 0,-2-1 11,-5-2-2,-24-22 0,23 30 15,-8 2-13,0 2-1,-25-3 1,26 9 13,0 4-14,0 2 0,-36 19 0,54-26-10,1 0 0,-1 0 0,1 0 0,-1 0 0,1 0 0,-1 1 0,1-1 0,0 0 0,-2 3 0,3-4-2,-8 10 7,1 0 0,-10 17-1,13-18-5,0 0 0,1 0 0,0 0 0,0 0 0,-2 18 0,4-19-1,0 0 1,1 0 0,0 0-1,0 0 1,1 0 0,0 0-1,4 12 1,-2-11-1,1 0 0,-1 0 1,2-1-1,-1 0 0,1 0 0,7 10 0,5 1 0,1 0-1,1-1 0,22 16 1,-22-22-12,17 1 6,39 8 1,-68-19 3,0 0 1,1-1-1,-1 0 0,1 0 1,0-1-1,10-1 0,3 0 1,38-1-2474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420 143 9056,'21'-49'2389,"-21"48"-2333,0 0 0,0 1 0,0-1 0,0 0 0,0 0 0,-1 0 0,1 0 0,0 0 1,-1 1-1,1-1 0,0 0 0,-1 0 0,1 1 0,-1-1 0,1 0 0,-1 1 0,1-1 0,-1 0 0,-1 0 0,0-2 83,-2-3-43,3 4-66,0 0 1,0 0-1,0 0 0,-1 1 1,1-1-1,-1 0 1,1 1-1,-1 0 0,1-1 1,-1 1-1,0 0 1,0 0-1,0 0 1,-3-2-1,-19-8 130,0 1 1,-33-9-1,30 14 94,-105 8 68,110 1-227,2 4-53,-1 1 0,-19 12 1,30-11-2,6-3-32,0 1 1,0 0 0,1 0-1,1 0 1,-4 13-1,6-21-8,0 1-1,0-1 1,-1 1-1,1 0 1,0-1 0,0 1-1,0-1 1,0 1-1,0-1 1,1 1-1,-1-1 1,0 1-1,0-1 1,0 1 0,0-1-1,1 1 1,-1-1-1,0 1 1,0-1-1,1 1 1,-1-1-1,0 1 1,1 0 0,-1-1-1,4 5 2,-1 0 1,1 0 0,0-1-1,7 7 1,-2-4-2,1 0-1,1-1 1,13 7 0,56 25-1,23 8 0,-79-35-1,2 1 0,1 1 0,-1 1 0,-1 1 0,-1 1 0,28 24 0,5 10 0,-1 5 1,-50-48 0,0 1 0,0-1 0,-1 1 0,0 0 0,-1 1 0,0-1 1,0 1-1,3 11 0,-7-19 0,0-1 1,1 1-1,-1-1 0,0 1 0,0-1 1,0 1-1,0-1 0,0 1 1,0-1-1,0 1 0,0-1 1,0 1-1,0-1 0,0 1 1,0-1-1,0 1 0,0-1 1,-1 1-1,1-1 0,-1 2 1,-4 7 2,0 0 0,-1 0 0,0-1 0,-10 11 1,2-10 37,-8-1-2,1 0 0,-1-2 0,-42 7 0,-57 0 76,89-12 15,-41-3 1,57 1-116,14 2-13,1-1 1,-1 0 0,1 0 0,0 0 0,-1 0-1,1 0 1,-1 0 0,1-1 0,-1 1 0,1 0 0,0-1-1,-1 1 1,1-1 0,-3-1 0,3 1 1,1 1-4,0 0 0,0-1 1,0 1-1,0 0 0,0-1 0,0 1 0,0 0 0,0 0 0,0-1 0,0 1 1,0 0-1,0-1 0,0 1 0,0 0 0,0 0 0,0-1 0,0 1 0,0 0 0,0 0 1,1-1-1,-1 1 0,0 0 0,0 0 0,0-1 0,1 1 0,-1 0 0,0 0 1,0 0-1,0 0 0,1-1 0,-1 1 0,0 0 0,0 0 0,1 0 0,-1 0 0,0 0 1,1 0-1,-1 0 0,0 0 0,0 0 0,1 0 0,-1 0 0,0 0 0,1 0 1,13-6-137,1 0 1,0 2-1,21-5 1,-13 4-1159,47-13-7886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3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8696,'65'-9'8,"1"4"1,-65 5-8,1 0-1,-1 1 1,0-1 0,1 0-1,-1 1 1,0-1 0,0 1-1,1 0 1,-1-1-1,0 1 1,0 0 0,0 0-1,0-1 1,0 1 0,0 0-1,0 0 1,0 0 0,0 1-1,0-1 1,0 1-1,9 20 10,-9-21-4,0 1 3,-1 0 0,1 0 0,-1 0 0,1 0 0,-1 1 0,1-1 0,-1 0 0,0 0 0,0 0 0,0 0 0,0 0 0,-1 0 0,1 0 0,-1 4-1,-1 3 12,1 2-1,-10 31 154,2-14-38,2-10-1,1 0 0,-4 27 0,9-40-72,0 0-1,1 1 0,-1-1 1,1 1-1,1 0 0,-1-1 1,1 1-1,0-1 0,0 0 0,1 1 1,-1-1-1,1 0 0,3 7 1,-3-9-19,0 0 0,0 0 0,0 0 0,1-1 0,-1 1 0,1-1 0,-1 1 0,1-1 1,0 0-1,0 0 0,0 0 0,0 0 0,0 0 0,0-1 0,0 1 0,1-1 0,-1 0 0,1 0 0,-1 0 1,1-1-1,-1 1 0,1-1 0,-1 0 0,6 0 0,-4-1 31,0 0 0,0-1 0,-1 1 0,1-1 0,0 0 1,-1 0-1,0-1 0,1 1 0,-1-1 0,0 0 0,0 0 0,0 0 0,4-6 0,1 0-16,-6 5 23,1 1 0,-1-1 1,0 0-1,0 0 0,4-9 1,3-7 239,-1-1 1,-1 0 0,8-34-1,-3-5 114,-9 46-250,0 4 80,-1 0 1,-1 1-1,3-14 1,-21 199 523,11-95-601,9 91 76,-3-153-253,-1-11 3,1 0-1,0 0 1,0 0-1,3 8 0,16 47 59,-20-62-70,0-1-1,0 0 1,0 1-1,0-1 0,0 0 1,0 0-1,0 1 0,1-1 1,-1 0-1,0 1 1,0-1-1,0 0 0,0 0 1,1 1-1,-1-1 0,0 0 1,0 0-1,1 0 1,-1 1-1,0-1 0,0 0 1,1 0-1,-1 0 1,0 0-1,1 0 0,-1 0 1,0 1-1,1-1 0,-1 0 1,6 1-209,0-1 1,0 1-1,0-1 1,0 0-1,0 0 1,0-1-1,0 0 1,0 0-1,9-2 1,31-8-10394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4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39 10136,'-14'-7'166,"0"1"1,-17-12 0,29 16-143,0 1 1,-1 0 0,1 0-1,-1 1 1,1-1 0,-1 0 0,1 1-1,-1 0 1,0-1 0,1 1-1,-1 0 1,1 0 0,-1 1-1,0-1 1,1 1 0,-1-1-1,1 1 1,-1 0 0,-2 1 0,2-1 6,0-1-10,0 1 0,0 1 0,0-1 0,0 0 0,0 1 0,0-1 0,0 1 0,0 0 0,1 0 0,-1 0 0,1 1 0,-1-1 0,1 0-1,0 1 1,0-1 0,0 1 0,-3 6 0,2 1 34,3-2-41,0 0-1,0 0 1,1 0 0,0 0-1,0 0 1,1 0 0,0-1-1,6 16 1,-2-9 3,1-1 0,1 1 0,0-1 0,16 19 0,89 95 132,-100-115-141,-10-10-2,0 1 1,0 0-1,0 0 1,-1 0 0,1 0-1,-1 0 1,1 1-1,2 5 1,16 43 73,-21-43 7,-3-2-62,-1-1 1,1 0-1,-1-1 1,0 1-1,0 0 1,-1-1-1,1 0 1,-1 0 0,-10 6-1,0 1 44,-32 17 0,31-23 58,-79 8 53,89-13-153,1-1 0,0 1 0,-1-1 0,1 0 0,-1-1 1,1 0-1,0 0 0,-7-1 0,-4-2 9,0 1-10,12 3-2,-1-1 0,1 0 1,-1 0-1,1 0 1,-1-1-1,1 1 0,0-1 1,-5-3-1,5 3-119,2 1-6,-1 0 1,0-1-1,0 1 1,1-1-1,-1 0 1,1 1-1,-1-1 1,1-1 0,0 1-1,0 0 1,0 0-1,-2-4 1,-4-9-8020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21 10672,'-14'-7'90,"11"5"-29,0 0 0,0 1 0,0-1 1,0 1-1,0 0 0,0 0 0,-1 0 0,1 0 0,0 1 1,0-1-1,-1 1 0,1 0 0,-6 0 0,8 1-10,0-1 0,-1 1-1,1 0 1,0 0-1,0 0 1,0 0 0,-1 0-1,1 0 1,0 0-1,0 1 1,0-1 0,1 0-1,-1 0 1,0 1 0,0-1-1,1 1 1,-1-1-1,1 0 1,-1 1 0,1-1-1,0 1 1,-1-1-1,1 1 1,0 0 0,0-1-1,0 3 1,0 7 73,1 0 1,0 0-1,1 0 0,0 0 1,0 0-1,8 18 1,33 105 349,-37-117-302,0 0 0,11 20 0,-5-13-94,-2 0-31,-4-11 54,0-1-1,14 23 1,-1-6 77,1 1 0,1-2 0,33 33 0,-13-29-125,-22-21 21,91 28 19,-87-35-66,-3-4-412,0-1 1,0-1 0,-1-1-1,24-6 1,21-8-9382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 10400,'34'4'61,"-32"-4"-34,5-10 627,7 2-402,1 2-1,0 0 1,0 0-1,1 2 0,-1 0 1,28-4-1,-8 1 32,140-14 590,-109 17-634,-54 4-163,-3 0 0,0-1 0,0 0 1,0 0-1,0-1 0,-1 0 1,1-1-1,0 0 0,9-4 1,-17 6 148,-14-7-40,-3 3-130,0 0-1,0 1 0,0 1 1,-1 1-1,1 0 0,-1 1 1,1 1-1,-31 3 1,33-2-27,1 0 0,-1 1 1,0 1-1,1 0 1,0 0-1,-1 2 0,1 0 1,1 0-1,-1 1 1,1 0-1,0 1 0,-16 13 1,13-8-2,0 1-1,1 0 1,1 1-1,0 1 1,-14 19 0,27-33-26,-1 0-1,0 1 1,1-1 0,-1 0 0,1 0 0,0 0 0,-1 0 0,1 0-1,0 1 1,0-1 0,-1 0 0,1 0 0,0 1 0,0-1-1,0 0 1,1 0 0,-1 1 0,0-1 0,0 0 0,1 2-1,0 1 3,0-2-3,-1 0 0,1 0 1,0 0-1,0 0 0,-1 0 0,1 0 1,0 0-1,1 0 0,-1-1 0,2 3 0,22 16 0,-18-17 0,-1 1 0,1-1 0,12 3 0,-7-3 0,0-1 0,20 2 0,43-4 0,10-6 0,0-6 0,-62 8 0,33-12 0,-40 10 0,0-1 0,21-12 0,-6-1 1,53-45 0,-65 46 7,63-87 12,-77 99-12,1 0 1,-2 0 0,1 0-1,-1-1 1,6-14 0,-3 4-1,-2 6-1,0 2 14,-2-1 0,6-19 0,-6 17 13,14-49 216,-14 66-214,8 19-24,-1 1 0,-2 1-1,7 27 1,0 9-11,2 6-4,-8-34-5,9 63 1,-20-60-13,0-24 17,2-10 2,-1-1 1,1 0-1,-1 0 0,1 0 1,-1 0-1,1 1 0,-1-1 1,0 0-1,0 0 0,0 0 1,1 0-1,-1 0 0,0-1 1,0 1-1,0 0 0,0 0 0,-1-1 1,1 1-1,0 0 0,0-1 1,0 1-1,0-1 0,-1 1 1,1-1-1,0 0 0,-1 0 1,1 0-1,0 1 0,0-1 1,-1 0-1,1-1 0,-2 1 0,-19-7 1,3-4 13,1-1 0,0-1-1,-20-17 1,35 27-6,0 0 0,0-1 0,0 1-1,1 0 1,0-1 0,-1 1 0,1-1 0,0 0-1,1 0 1,-1 0 0,1 0 0,-1 0 0,1 0-1,0 0 1,1 0 0,-1 0 0,1-1 0,0 1-1,0 0 1,1-7 0,-1 0 1,3-8 80,5 1-56,0 0 1,1 0 0,13-18-1,-8 21 68,4 3-53,0 1-1,32-15 0,-32 22 47,1 2-51,-1 2-1,27 2 0,-32 2 21,1 6-48,-1 0 0,0 1 1,-1 0-1,0 1 0,-1 0 0,17 25 1,0 6-13,-20-30-3,26 48-24,-31-54 22,0 0-1,-1 0 0,0 0 0,0 1 1,0-1-1,-1 0 0,1 12 0,-2-7-20,-1-7 2,-4 3 4,2-7 4,-5-4 6,7 1 8,0 0 1,1 1 0,-1-1-1,0 0 1,1 0-1,-1 0 1,1 0-1,-1 0 1,1 0 0,0 0-1,0 0 1,0 0-1,0 0 1,0 1 0,1-1-1,-1 0 1,0 0-1,1 0 1,1-3-1,14-32 6,-14 32-3,4-6 4,0 1 1,0-1 0,1 1-1,1 0 1,-1 1-1,2 0 1,15-14 0,-14 14 0,9-7 47,12-4-11,45-22 0,-54 35 42,-3 5-45,1 0 0,36 2 0,-40 5 54,-9 0-79,1 0 0,-1 1 1,0-1-1,0 1 0,-1 1 0,0-1 1,0 1-1,-1 0 0,1 1 1,-1-1-1,-1 1 0,0 0 0,5 11 1,-5-7-10,-1-6-2,-1 0 0,0 1-1,-1-1 1,0 1 0,1 8 0,1 9 8,-1-1 0,-1 0 0,-2 35 0,-11-14-9,-10 5 1,-10 3-4,20-36 244,-24 27-1,-1-8-2995,-7 5-8562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280 247 9864,'-1'-1'0,"0"0"0,-1-1 0,1 1 0,-1 0 0,0 0 0,1 0 0,-1 0 0,0 0 0,0 1 0,0-1 0,-2 0 0,-3-1 0,-45-12 5,39 12-4,-33-6 2,35 7 76,-1 0 0,1 1-1,-1 1 1,1 0 0,0 0 0,-1 1 0,1 1-1,0 0 1,-16 6 0,25-8 909,1-1-756,0 1 1,1-1-1,-1 1 1,1-1-1,-1 1 1,1-1-1,-1 1 1,1-1-1,-1 1 1,1 0-1,-1-1 1,1 1-1,-1-1 0,1 1 1,0 0-1,-1 1 1,6-1-83,-1-1-1,0 1 1,1-1 0,-1 1 0,1-1 0,-1-1 0,0 1-1,1-1 1,-1 1 0,1-1 0,-1 0 0,0-1-1,5-1 1,18-5 113,90-23 194,71-11 15,-153 36-429,13-5 145,268-72-2298,-129 32-9589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6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0 6104,'0'0'4873,"-7"0"-4450,-4 1-336,0 1 0,-1 0 0,1 0 0,-18 7 0,-48 19 77,44-15-155,-16 4 58,28-10-52,0 1 0,-26 13 0,-17 14 11,64-35-25,-1 0 0,1 1-1,-1-1 1,1 0-1,-1 1 1,1-1 0,-1 1-1,1-1 1,-1 0-1,1 1 1,0-1 0,-1 1-1,1-1 1,0 1-1,-1 0 1,1-1 0,0 1-1,0-1 1,0 1-1,0-1 1,-1 1 0,1 0-1,0-1 1,0 1-1,0-1 1,0 1 0,0 0-1,0-1 1,0 1 0,0 0-1,1-1 1,-1 1-1,0-1 1,0 1 0,0-1-1,1 1 1,-1-1-1,0 1 1,1 0 0,-1-1-1,1 1 1,-1 0 0,2 1-1,1 1 1,-1-1-1,0 0 1,1 0-1,-1 0 0,1 0 1,0-1-1,-1 1 1,5 1-1,48 18 5,20-1-3,5 0-2,-9 1 0,28 17 9,-95-36 1,1 0 0,-1 0 0,0 1-1,1-1 1,-1 1 0,0 0 0,-1 0 0,1 1 0,0-1 0,-1 1-1,5 6 1,-3-4 11,-1 3 120,-5-6-125,0 1 1,1-1-1,-1 0 0,0 1 1,-1-1-1,1 0 1,0 0-1,-1 0 0,0 0 1,0 0-1,0 0 1,0 0-1,-5 4 0,-6 3 258,-17 3-80,-48 15 0,40-18 129,-74 8 1,80-14-273,-71 9 336,33-5-316,59-7 25,27-3-1900,9-1-6896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12464,'0'0'928,"22"-6"-944,0 2-9536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10760,'0'0'0,"-9"8"600,-4 3 8,-5 3-576,5-5 0,11 1-32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2:3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10222 6 11928,'-4'-1'440,"1"0"-314,0 0 1,-1 0 0,1 0 0,0 1 0,-1 0 0,1-1 0,0 1 0,-1 0-1,1 0 1,0 1 0,-1-1 0,-4 2 0,-34 11 425,-309 89 484,260-84-1004,52-11 35,-173 24 22,166-25-41,-205 25 21,195-24-34,-260 21 17,243-22-24,-351 22 16,328-22-17,-435 29 9,416-28-16,-514 28 8,495-28-7,-572 44 18,558-40 2,-602 37 27,601-39-1,-579 41 28,585-41-15,-572 29 35,573-31-22,-540 22 37,552-23-44,-479 24 32,492-24-52,-455 14 29,462-16-22,-398 21 23,416-18-56,-330 40 11,382-41-2156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5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8248,'3'-5'673,"3"0"-388,-1 1 0,0-1 0,1 1 0,0 0 1,0 1-1,0-1 0,0 1 0,0 0 0,1 1 0,-1-1 0,13-1 0,-3-1-93,-7 2 12,0 1 0,0 0-1,1 1 1,12-1 0,169-12 816,-139 13-752,107 3 4,70 7-2033,12 2-7319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14616,'0'0'392,"10"22"0,-4 1-376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6456,'0'0'7933,"5"-3"-7609,76-64 736,-71 60-926,1 1 1,0 0-1,0 1 1,1 0-1,-1 1 1,1 0-1,20-3 1,96-28 665,-114 33-710,-1 1 0,0 0 1,23 2-1,-20 0-59,2-1 41,1 1 1,-1 1 0,25 6-1,-32-6-46,7 4 120,9 7-41,34 24 0,-45-22 61,12 23 11,-2 1-1,31 63 1,-45-81-153,-7-12 24,0 1 0,-1 0 0,6 18 0,-5-15 21,-1-2-33,0 0 0,-1 1 0,0 0 1,-1-1-1,0 1 0,-1 0 0,0 23 0,-4 6 69,-2-1-1,-1 0 0,-15 48 1,-3-26-61,12-39 64,-7 4-32,-37 38 1,37-51 16,-29 10 84,-86 28 0,118-46-158,12-4 0,-1-1-1,1 0 1,-1 0-1,1 0 1,-1 0 0,0-1-1,-9 0 1,-24 1 147,-69-10 1,92 7-154,9 1-6,0 0 1,0 0 0,0 0-1,1-1 1,-10-4 0,-66-31 41,73 33-2681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15688,'9'3'143,"-1"1"1,0 0 0,0 1-1,0 0 1,-1 0-1,1 0 1,8 10 0,-14-12-48,0 0 1,0 0 0,-1 0-1,0 1 1,1-1 0,-1 0 0,-1 1-1,1-1 1,0 1 0,-1-1-1,0 1 1,1-1 0,-2 1-1,1-1 1,0 1 0,-1 4-1,0-4 6,-1 13 455,-7 30 0,6-37-476,1 1 0,0-1-1,1 1 1,0 15-1,1-13-45,0-7-10,0 0 0,1-1 1,-1 1-1,1-1 1,1 1-1,3 9 0,24 74 167,-21-73-70,1-6-89,0 0 0,1 0 0,0-1 0,13 10 0,-16-14-2502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5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14792,'0'0'866,"0"4"-204,-9 34 287,8-33-871,-1 0 0,0-1 0,1 1 0,0 0 0,0 0-1,1 0 1,-1 0 0,1 0 0,0 1 0,0-1 0,1 0 0,0 0 0,2 8-1,-1-7-48,1-1-1,0 0 0,0 0 0,0 0 1,1 0-1,-1 0 0,1-1 0,0 0 1,1 0-1,-1 0 0,1 0 0,0-1 1,0 0-1,0 1 0,0-2 0,0 1 1,1-1-1,-1 0 0,1 0 0,0 0 1,-1-1-1,8 1 0,-4 0 16,1-1 0,0-1 0,0 0 0,-1 0 0,1-1 0,0 0 0,-1 0 0,1-1 0,-1-1 0,1 0 0,-1 0 0,15-8 0,-14 5 29,1-1-1,-1 0 1,12-12 0,-19 16-45,0 0 1,1 0-1,-1-1 0,-1 1 0,1 0 1,0-1-1,-1 0 0,0 0 0,0 1 1,0-1-1,0-1 0,1-4 0,-3 6-7,0 1-1,0-1 0,0 1 0,-1-1 1,1 1-1,-1 0 0,0-1 1,0 1-1,0 0 0,0 0 0,0 0 1,-3-4-1,2 3 0,-4-3 82,-2 2-76,0 0-1,0 1 1,0 0 0,0 0 0,0 1 0,-1 0 0,1 1-1,-1 0 1,-15 0 0,7 1-1,-1 1 0,1 0-1,-23 6 1,17 0 50,-13 10-22,-36 23 0,53-24 7,-3 10-19,-29 45 0,49-70-36,1 1 0,0 0 0,0 0 0,0 0 1,1 0-1,-1 0 0,0 1 0,0 3 0,-3 21 16,1 1 0,2 38 0,1-64-18,0 0 1,0 0-1,1 0 1,-1 0-1,0 0 1,1 0-1,0 0 1,-1 0-1,2 3 1,8 13 9,-1-1 0,2 0 1,21 26-1,-14-29 22,94 36 17,-86-44-26,117 6 8,-111-12-28,151-19 0,-163 17-2644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13624,'0'0'672,"-5"1"-112,-23 6 596,-51 5 0,48-8-939,16-2-177,-23 4 118,28-3-108,0 1-1,0 0 0,0 0 0,0 1 0,1 0 0,0 1 1,-10 8-1,14-10-11,1 0 0,0 1 0,0-1-1,0 1 1,-3 5 0,6-8-15,0 1-1,0-1 1,0 0-1,0 0 1,1 0-1,-1 1 1,1-1-1,-1 0 1,1 0-1,0 1 1,0-1-1,0 0 1,0 1-1,0-1 1,0 0-1,1 1 0,-1-1 1,2 4-1,0 0 28,0-1-1,1 0 0,-1 0 0,1-1 0,0 1 0,0 0 0,0-1 1,1 0-1,0 0 0,0 0 0,0 0 0,0-1 0,8 6 0,36 14 199,29 10-18,-61-28-124,-8-4-75,3 1-15,0-1-1,-1 0 0,1 0 1,0-1-1,-1-1 1,1 0-1,0 0 0,14-5 1,75-23-2406,-49 11-9789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157 296 13176,'-1'0'353,"-5"0"86,5 0-374,0 0 1,1 0-1,-1 1 1,0-1-1,0 0 1,0 1-1,1-1 1,-1 1-1,0-1 1,0 1-1,1-1 1,-1 1-1,1 0 1,-1-1-1,0 1 1,1 0-1,-1-1 1,1 1 0,-1 0-1,1 0 1,0 0-1,-1-1 1,1 3-1,-6 15-1,6-17 4,-1 5 74,0 1-1,0 0 1,1 0 0,0 0 0,0-1 0,0 1 0,3 10 0,-2-8-54,2 7 79,1-1 0,0 1-1,1-1 1,1 0-1,1-1 1,-1 1 0,2-1-1,18 25 1,-19-29-135,79 144 1583,-80-141-1198,1 1 284,-6-13-449,-2-6-121</inkml:trace>
  <inkml:trace contextRef="#ctx0" brushRef="#br0" timeOffset="1">1 1 14792,'0'0'2039,"32"8"-1471,18 14-432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14520,'0'0'177,"0"3"-25,2 14 502,1 0-1,0-1 1,1 1 0,11 29 0,-7-20-510,1-2 315,1 1 1,22 40-1,-17-37-158,-8-14-194,-1 0 1,0 1 0,-1 0 0,4 18-1,-8-27 15,-2 5 19,0-10-133,1 0-1,-1 0 1,1-1-1,-1 1 1,1-1-1,-1 1 1,0 0 0,1-1-1,-1 1 1,0-1-1,0 0 1,1 1-1,-1-1 1,0 1 0,0-1-1,0 0 1,1 0-1,-1 0 1,0 1-1,0-1 1,0 0 0,-1 0-1,2 0 4,-4 0-1,1 0 0,-1 0 0,1 0 0,-1-1-1,1 1 1,0-1 0,-1 0 0,1 0-1,-1 0 1,1-1 0,0 1 0,0-1 0,0 0-1,0 1 1,-5-5 0,2 2-3,2 1 6,0 0 0,0 0 0,0 0 0,0-1-1,0 1 1,1-1 0,0 0 0,0 0-1,0 0 1,-5-9 0,6 8-6,0 2 1,0 0-1,1-1 0,0 0 0,0 1 1,0-1-1,0 0 0,0 0 1,1 1-1,0-1 0,0 0 0,0-6 1,0 4-1,3-3 26,3-1-24,0 1-1,1 0 1,0 1-1,0-1 0,1 1 1,0 1-1,0 0 1,1 0-1,16-10 0,-19 13-6,0 1 0,0 0 0,0 0 0,0 1 0,1 0 0,-1 0-1,1 0 1,0 1 0,10-1 0,31 3 1,4 10 2,-4 8-4,-47-18-1,40 18 11,74 47 0,-83-37-3,-23-17 18,-7-6-19,1 0-1,-1 0 1,-1 1-1,1-1 1,-1 1-1,0-1 1,0 1-1,-1 0 1,0-1-1,0 1 1,-1 0-1,0-1 1,0 1-1,0-1 1,-4 11-1,4-16 0,0 1-1,0-1 1,0 0-1,-1 0 0,1 0 1,0 1-1,-1-1 1,1 0-1,-1 0 1,1-1-1,-1 1 0,1 0 1,-1 0-1,0-1 1,1 1-1,-1-1 1,0 0-1,1 1 0,-1-1 1,0 0-1,0 0 1,1 0-1,-1 0 1,0 0-1,0 0 0,1-1 1,-3 0-1,-34-7 59,37 8-61,1-1-1,-1 1 1,1-1-1,0 1 1,-1-1-1,1 0 1,-1 1-1,1-1 1,0 1-1,0-1 0,-1 0 1,1 1-1,0-1 1,0 0-1,0 1 1,0-1-1,0 0 1,0 0-1,0 1 1,0-1-1,0 0 1,0 1-1,0-1 1,0 0-1,0 1 0,0-1 1,1 0-1,-1 1 1,0-1-1,1 1 1,0-2-1,-1 2-1,2-7 6,-1 5-3,0-1-1,0 0 1,1 1-1,-1-1 1,1 0-1,-1 1 1,1 0-1,0-1 1,0 1 0,0 0-1,3-2 1,144-122 108,-83 76-42,23-5 8,-70 48-12,-11 5-43,2-1-10,1 1 1,-1 0 0,1 0 0,-1 1 0,1 0 0,-1 1 0,1 1 0,0-1 0,13 4 0,9 4 36,36 15 0,-53-14 18,-9-4-54,-1 1-1,-1-1 1,1 1 0,-1 0 0,0 1 0,7 10 0,-10-6 41,-4-1-38,-1 0 0,0 0 1,0 0-1,-1 0 1,-8 14-1,-33 55 77,10-18-67,31-55-2816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432 552 15416,'-6'-3'576,"-31"-10"158,-1 2 1,-75-13-1,97 22-587,0 1-1,0 0 1,0 1-1,-28 4 1,27-2-114,13-2-26,1 0 0,0 0 1,-1 1-1,1-1 0,-1 1 0,1 0 1,0 0-1,0 0 0,-1 0 1,1 1-1,-4 2 0,-2 1 6,4-2 2,-1 0 0,2 1 0,-1-1 0,0 1 0,1 0 0,-1 0 0,1 1 0,0-1 0,1 1 0,-1 0 0,-4 7 0,8-9-5,-1 0 1,0 0 0,1-1 0,0 1-1,0 0 1,0 0 0,0 0-1,0-1 1,0 1 0,1 0 0,0 0-1,-1-1 1,1 1 0,0 0-1,0-1 1,0 1 0,3 3 0,-3-4 2,1 2-2,0 0 0,0-1 0,1 1 0,-1-1 0,1 0 0,0 0 0,0 0 0,0 0 0,1-1-1,-1 1 1,1-1 0,-1 1 0,1-1 0,0-1 0,-1 1 0,6 1 0,-4-1 1,7 3 10,0 0 0,0-2 0,1 1 0,0-2 0,-1 0 0,18 1 0,-15-1-8,32 2 61,53 0 1,-92-4-69,2 0 14,0 0 0,-1 0 0,1-1 0,14-3 0,-4 0-6,0 2-4,-15 2 3,1-1 0,-1 1 0,1-1 0,-1-1 0,1 1-1,8-5 1,26-13 100,-37 18-99,-1-1-1,1 1 1,-1-1-1,0 0 0,1 0 1,-1 0-1,0 0 1,0 0-1,0 0 1,-1-1-1,1 1 1,0 0-1,-1-1 1,3-5-1,-4 5 79,-2-3 15,1 6-99,0-1 0,0 1-1,1-1 1,-1 1 0,0-1-1,0 1 1,0 0 0,0-1-1,0 1 1,0 0-1,0 0 1,0 0 0,0 0-1,1 0 1,-1 0 0,0 0-1,-2 0 1,1 0 7,-24 0 14,25 0-25,-1 1 0,0-1 0,1 1 0,-1-1 0,1 1-1,-1 0 1,1 0 0,-1 0 0,1-1 0,0 1 0,0 0 0,-1 1 0,1-1 0,0 0 0,0 0 0,0 0 0,0 1 0,0-1 0,0 1 0,0-1 0,1 1 0,-1-1 0,0 1 0,1-1 0,-1 1 0,1-1 0,0 1 0,-1 0 0,1-1 0,0 1 0,0 1 0,0-1 1,1 9 47,21 60 17,-21-67-66,0 0 0,0-1 0,0 1 1,1-1-1,-1 0 0,1 1 0,0-1 1,0 0-1,0 0 0,5 5 0,2 3 3,19 22 0,-15-23-1,26 7 1,-32-16-7,-1 0 0,1 0 1,-1 0-1,1 0 0,0-1 0,8-1 0,-4-1 0,-1 1 0,1-2 0,-1 1 0,12-6 0,-6 2 0,0-2 0,20-12 0,30-27 0,-6-6 2,-47 40 0,-1-2 0,-1 0 0,0 0 1,-1-1-1,12-27 0,-12 15 31,17-132 22,-24 124 20,-1 11-35,1-25 40,-3-69 0,-1 107-63,-6-72 134,6 76-117,-1 1 1,1-1 0,-1 1 0,-1 0 0,1 0-1,-1 0 1,0 0 0,-1 0 0,-7-11 0,10 18-30,0 0 0,1 0 0,-1 0 0,0-1 1,1 1-1,-1 0 0,0 0 0,0 0 0,1 0 0,-1 1 1,0-1-1,1 0 0,-1 0 0,0 0 0,0 1 1,1-1-1,-1 0 0,1 0 0,-1 1 0,0-1 1,1 1-1,-1-1 0,1 1 0,-2 0 0,1-1 6,-4 4 3,0 0-1,1 1 1,-1-1 0,1 1 0,0 0 0,0 0 0,0 0 0,1 0-1,-6 12 1,-4 22 9,10-19 30,9 112 19,-2-102-30,0-6-19,0-2-7,0-1 0,1 1 0,1-1 1,16 38-1,0-17 24,1-1 0,37 47 0,-50-74-35,-6-9-3,0 0 1,0-1 0,0 1-1,0-1 1,0 0 0,7 4 0,0 1-233,-4-3 336,1 0 0,-1-1 0,1 0 0,10 5 0,4 0-1121,1-2 1,37 9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8344,'0'0'6289,"-4"1"-5364,-13 2-621,17-3-290,0 0-1,0 0 1,0 0-1,-1 0 1,1 0-1,0 0 1,0 0-1,0 0 1,-1 0-1,1 0 1,0 0-1,0 0 0,0 0 1,0 0-1,-1 0 1,1 0-1,0 0 1,0 1-1,0-1 1,0 0-1,0 0 1,-1 0-1,1 0 1,0 0-1,0 1 1,0-1-1,0 0 1,0 0-1,0 0 1,0 0-1,0 1 1,-1-1-1,1 0 1,0 0-1,0 0 1,0 0-1,0 1 1,0-1-1,0 0 1,0 0-1,0 0 1,0 1-1,0-1 0,-2 15 276,1 1-1,0-1 0,3 26 1,-1-1-13,6 100 496,-5-123-727,-2-9 14,1 1 1,1-1-1,-1 0 1,4 8-1,38 167 941,-42-174-893,0-1-38,1-1 0,-1 0 0,1 0 0,0 0 0,1 0 0,5 9 0,-7-13 199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1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5 13808,'-3'-1'424,"-11"0"-86,10 0-206,0 0 0,-1 1 0,1-1 1,0 1-1,0 0 0,0 0 0,0 1 0,0-1 1,0 1-1,0 0 0,0 0 0,0 0 0,1 1 1,-5 1-1,-21 16 52,1 2 0,0 1 1,-26 28-1,47-43-147,0 0 1,1 1-1,0 0 0,0 0 1,1 1-1,0-1 0,-6 16 1,5-13-14,2 4 84,3-10-74,0 0-20,0 0 1,0 0-1,1 0 0,0 0 1,0 0-1,0 0 1,0 0-1,1 0 0,0 0 1,0 0-1,0-1 0,1 1 1,0 0-1,0-1 0,4 9 1,9 8 61,24 24 1,-24-33 18,-12-11-80,7 5 7,0 0 1,0-1-1,1-1 0,0 0 1,0 0-1,0-1 0,0-1 0,23 3 1,82-1 117,-111-4-103,0 0-1,-1-1 1,1 1 0,0-1 0,0 0 0,-1 0 0,1 0 0,7-4-1,2-1 13,21-9 35,-33 14-56,1 0 0,-1 0 1,0 0-1,0 0 1,0 0-1,0-1 0,0 1 1,0-1-1,-1 0 0,1 1 1,0-1-1,-1 0 1,3-3-1,2-4 28,13-17 40,-15 13 157,-4 3-209,-1 1 0,-1-1-1,0 0 1,0 1 0,-1-1-1,0 1 1,-5-10 0,-3-1 182,2 7-114,2 1-48,-1 0 0,-1 1 0,0 0 0,0 1 0,-1 0 0,-21-16 0,-51-25 266,66 47-122,8 3-160,1 1 0,-1 1 0,0-1 1,0 1-1,-15 4 0,17-3-2579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48:1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1599 24575,'-5'-11'0,"1"0"0,0 0 0,1 0 0,1 0 0,0-1 0,0 1 0,0-14 0,2-5 0,6-49 0,4 15 0,2 0 0,4 1 0,2 0 0,3 1 0,2 1 0,3 2 0,49-83 0,-30 69 0,3 3 0,3 1 0,3 3 0,3 2 0,81-71 0,-89 93 0,3 2 0,1 1 0,1 4 0,3 1 0,79-33 0,-103 52 0,1 3 0,1 0 0,0 3 0,0 0 0,1 3 0,0 1 0,0 1 0,1 2 0,-1 2 0,1 1 0,36 6 0,-53-3 0,1 1 0,-1 0 0,-1 1 0,1 2 0,-1 0 0,-1 0 0,1 2 0,-1 0 0,-1 2 0,27 21 0,-27-17 0,-1 0 0,-1 1 0,-1 0 0,0 1 0,-2 1 0,0 0 0,-1 0 0,0 1 0,12 39 0,-8-13-63,-2 0 0,-3 1-1,-1 0 1,-3 1 0,1 72 0,-8-24-290,-27 176 0,-2-108 73,-7-2 0,-7-2 0,-7-2 0,-105 224 0,50-169-104,-9-5 0,-220 300 0,94-201 128,182-240 775,-3-3-1,-94 76 0,138-127 206,-2 0 354,20-13-1072,0 0 0,0 0 0,0 0 0,0 0 0,0 0 0,0 0 0,0 0-1,0 0 1,0 0 0,1 0 0,-1 0 0,0 0 0,0 0 0,0 0 0,0 0 0,0 0 0,0 0 0,0 0 0,0 0 0,0 0 0,0 0 0,0 0-1,0 0 1,0 0 0,0 0 0,1 0 0,-1 0 0,0 0 0,0 0 0,0 0 0,0 0 0,0 0 0,0 0 0,0 0 0,0 0 0,0 0-1,0 0 1,0 1 0,0-1 0,0 0 0,0 0 0,0 0 0,0 0 0,0 0 0,0 0 0,0 0 0,0 0 0,0 0 0,0 0 0,0 0 0,0 0-1,0 0 1,0 0 0,0 0 0,0 1 0,0-1 0,0 0 0,0 0 0,0 0 0,0 0 0,0 0 0,0 0 0,0 0 0,0 0 0,16-4 144,147-42-150,-3 4-82,2 8 0,1 7 0,168-6 0,-228 30 35,0 3 0,0 6 0,0 4 0,-1 4 1,0 5-1,106 34 0,77 60 47,-105-37 0,-163-70 0,0 0 0,0-1 0,1-1 0,-1 0 0,1-2 0,0 0 0,24 0 0,-20-4 0,-1 0 0,0-2 0,1 0 0,-1-1 0,39-16 0,-2-4-628,96-57 0,50-51-5651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4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14256,'21'-13'621,"1"0"1,-1-1-1,-1-1 0,25-25 1,-27 24-644,-9 9 262,9-8-12,-1-1 0,0 0-1,-1-1 1,17-25-1,43-65 65,-64 84-150,31-106 51,-40 103-98,-2-3-28,-7-52 0,0 64 13,-2 5-44,0-1 0,-15-16 0,14 23 24,-1 4-43,0 0-1,0 0 0,1 0 0,-18 1 1,12 4 29,1 4-31,0 1 0,1 0 0,-24 19 0,36-26-13,0 0 0,-1 0 0,1 1 0,0-1 0,0 0 0,0 1 0,-1-1 0,2 1 0,-1 0 0,-1 2 0,-26 60 23,19-38-22,-7 47 1,3 37 1,10-4-4,4-82-2,0-1 0,2 1 0,0-1 0,2 0 0,0 0 0,2 0 0,11 27 0,41 85-9,-47-115-2,-2-7 9,2 0 0,0-1 0,22 18 0,-33-29 2,0-1 0,0 1 0,0 0 0,0-1 0,0 1 0,0-1 0,0 0 0,0 1 0,0-1 0,0 0 0,0 1 0,0-1 0,1 0 0,11 1-2,-1-1-1,1 0 0,-1-1 0,18-3 1,-13-4-9,-8 1 10,0 1 0,0-2 0,-1 1 1,0-2-1,0 1 0,-1-1 0,0 0 1,8-15-1,17-23 0,11-7 2,-41 51 0,48-52 8,-46 51-7,1 0 0,0 0 0,0 0 1,0 0-1,0 1 0,1 0 0,-1 0 0,11-4 0,-9 8 7,13 12 4,-16-10-12,-1 0 1,1 0-1,-1 0 1,0 0 0,0 1-1,4 6 1,-4-5-1,-1-1 1,0 1 0,0 0-1,0-1 1,-1 1-1,0 0 1,0 0-1,1 7 1,-2 0-1,0 0 1,0 0-1,-3 15 0,-19 95-1,17-102-4,-1-7 4,-1 0 0,0-1 0,-1 0 1,-10 12-1,17-23 0,1 0 0,-1 0 0,0 0 1,0-1-1,0 1 0,0 0 0,1-1 0,-1 1 1,0-1-1,0 1 0,0-1 0,0 1 0,0-1 1,-2 1-1,-31 8-7,-52 8 1,74-15-1,1 0 0,-1-1-1,1-1 1,-13 0 0,4-2 2,-27-2-15,33-1-66,6-1 68,-1-1-1,2 0 0,-1 0 0,1-1 1,-8-11-1,15 19 16,-1-1 1,1 1-1,-1-1 1,1 0 0,-1 1-1,1-1 1,0 0-1,0 1 1,-1-1-1,1 0 1,0 0 0,0 1-1,0-1 1,-1 0-1,1 0 1,0 1-1,0-1 1,0 0 0,0 0-1,1 0 1,0-8-201,1 0 0,1 1 0,-1-1 1,2 1-1,-1 0 0,1 0 0,0 0 1,0 0-1,1 1 0,0-1 0,9-8 0,35-48-11615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2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14168,'-5'1'544,"3"0"-502,1-1 1,-1 0 0,1 1 0,0-1 0,-1 1 0,1 0 0,-1-1 0,1 1 0,0 0 0,0 0 0,-1 0-1,1 0 1,0 0 0,0 0 0,0 0 0,0 0 0,0 1 0,0-1 0,0 0 0,1 0 0,-2 3 0,1 1 153,-1 0 1,1 0-1,0 1 1,1-1-1,-1 0 1,1 1-1,1 6 0,5 66 608,0 158 407,-9-148-972,6 164 317,-3-243-525,0-17-15,0-12-14,-3-105-239,2 115 256,-5-185-1232,7 174 1130,6-44-576,-5 51 561,2-23-302,3-1 0,1 2 0,19-55 1,-26 87 355,1 1 1,0 0 0,1 0 0,-1 0 0,1 0-1,-1 1 1,1-1 0,0 1 0,0 0 0,0-1-1,0 1 1,0 0 0,5-2 0,-2 1 6,4 0-88,3 2 75,0 1 0,25 4 1,-24 2 29,21 18 0,-30-19 19,0 1 0,0-1 0,0 1 0,8 13 1,-8-9 0,0 0 1,-1 1 0,0 0 0,-1 0-1,0 0 1,1 18 0,-3-22 5,0 1 1,-1 0-1,-1 0 1,1 0-1,-1 0 1,0-1-1,-1 1 1,0 0-1,0-1 1,-4 8-1,3-6 6,1-3 7,0 0 1,-1 0 0,1-1 0,-1 1 0,-1-1 0,1 0 0,-1 0 0,1 0 0,-1 0 0,-9 7-1,-2 4 140,6-8-114,2 0 72,-1-1 0,1 1 0,0 0 1,1 0-1,-8 14 0,14-21-101,0-1 1,0 1 0,0 0-1,0-1 1,0 1 0,1 0-1,-1-1 1,0 1-1,0-1 1,1 1 0,-1 0-1,0-1 1,1 1 0,-1-1-1,1 1 1,-1-1-1,1 1 1,-1-1 0,1 0-1,-1 1 1,1-1 0,-1 0-1,1 1 1,0-1-1,10 6 9,-4-1 51,0-1 0,1 0 0,14 5 0,22 10 112,-21-6-90,25 21 1,-38-22 16,-7-4-92,-1 0 0,1 1-1,-1-1 1,-1 1 0,0 0 0,0 9 0,-4-4 63,-6 4-47,-1 0-1,-15 20 0,10-24 15,8-8-36,-4 4-3,-1-1-1,-1-1 1,1 0 0,-1 0-1,-1-1 1,-23 9-1,21-10 5,2 0-11,0-1-1,0 0 1,-1-1 0,0 0-1,-17 1 1,-1-3 5,5-4-10,27 1-44,1 1 0,-1 0 0,0 0-1,1-1 1,-1 1 0,0-1 0,1 1-1,-1 0 1,1-1 0,-1 1 0,1-1 0,-1 1-1,1-1 1,-1 1 0,1-1 0,-1 0-1,1 1 1,0-1 0,-1 0 0,1 1-1,0-1 1,-1 0 0,1 1 0,0-1-1,0 0 1,0 1 0,0-1 0,0 0-1,0 0 1,0 1 0,0-1 0,0 0-1,0 0 1,0 1 0,0-1 0,0 0-1,1 1 1,-1-1 0,0 0 0,1 0-1,-1-1-434,4-16-10569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21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0 12464,'-57'26'288,"-34"12"88,79-34-247,1 1 0,0 0 1,0 1-1,1 0 0,0 1 1,0 0-1,-16 16 1,22-20-79,-4 5 134,0 0 0,0 1-1,1 0 1,0 0 0,1 1-1,-10 19 1,9-16-88,0 4 283,4-4-278,0 1 1,1 0 0,1 0 0,1 14 0,4-13 190,1-9-242,-1 1-1,2-1 0,-1 0 0,1-1 0,0 1 0,0-1 1,7 4-1,2-3 196,-2-5-177,0 0 0,-1 0 0,1-1 0,0-1 0,-1 0 0,1-1-1,-1-1 1,1 0 0,-1 0 0,13-6 0,-10 3-36,-8 4-9,-1-1 1,0-1-1,1 1 1,-1-1-1,-1 0 0,7-5 1,4-3 57,-1-1 1,0 0-1,-1-1 1,-1-1-1,0-1 1,15-21-1,-22 26-50,-5 8-14,1 0 0,-1 0 0,1 0 0,-1 0 0,0-1 0,0 1-1,0 0 1,0-1 0,-1 1 0,1-6 0,-1-5 70,-1 1 0,0-1 0,-1 1 0,-1 0 0,-5-20 0,7 32-75,1 1-1,-1-1 0,0 1 0,1-1 0,-1 0 1,0 1-1,1 0 0,-1-1 0,0 1 1,1-1-1,-1 1 0,0 0 0,0 0 0,0-1 1,1 1-1,-1 0 0,0 0 0,0 0 1,0 0-1,1 0 0,-3 0 0,-11 0 9,12 1-11,-1 0 0,1-1 0,0 1 0,0 0 0,-1 0 0,1 0 0,0 1 0,0-1 0,0 0 0,0 1 0,0-1 0,0 1 0,0 0 0,1 0 0,-1 0 0,1 0 0,-1 0 0,1 0 0,-2 3 0,2-3 2,-3 10 54,4-1-48,0 1 0,1-1 0,1 0 0,5 22 0,2-16 30,56 60 20,-49-65-40,29 11 4,-32-17-30,1-2 0,16 5 0,-17-7-6,1 0-1,-1 0 1,1-2-1,15 0 1,-26 0-11,0-1 1,0 0-1,0 1 1,-1-1 0,1 0-1,0 0 1,-1-1-1,1 1 1,-1 0-1,1-1 1,-1 0 0,1 1-1,-1-1 1,0 0-1,0 0 1,0-1-1,2-2 1,-1 2-17,4-6-76,-1 0-1,0 0 1,0-1-1,8-20 1,-6 15 47,0-1-100,0 0 0,0 0 1,6-22-1,-12 32 106,-1 1 0,0-1-1,0 0 1,-1 0 0,1 0-1,-1 0 1,-1 0 0,-1-11 0,1-19-47,1 34 87,1 0 1,0 2 13,-1-1 0,0 0 0,0 1 0,1-1 0,-1 1 0,0-1 0,1 1 0,-1-1 0,1 1-1,-1 0 1,0-1 0,1 1 0,-1-1 0,1 1 0,-1 0 0,1-1 0,-1 1 0,1 0 0,0 0 0,-1-1 0,1 1 0,-1 0 0,1 0 0,0 0 0,-1 0-1,1 0 1,-1 0 0,1 0 0,0 0 0,-1 0 0,1 0 0,-1 0 0,1 0 0,0 0 0,-1 0 0,1 1 0,-1-1 0,2 0 0,0 2-1,15 3 9,-1 1-1,0 1 0,-1 0 0,19 12 0,-29-17-5,5 5 5,-1-1 0,1 2 1,-1-1-1,0 1 0,-1 0 1,0 1-1,10 13 0,-10-11-1,5 4 11,-1 1 0,-1 0 0,17 33-1,-23-40-11,-3-5-2,0 0 0,0-1 1,-1 1-1,1 0 0,-1 0 1,1 0-1,-1 1 0,-1-1 0,1 0 1,0 0-1,-1 0 0,0 1 1,0-1-1,0 0 0,-1 0 1,1 1-1,-1-1 0,-2 6 0,2-8 0,0 1 0,0-1-1,0 0 1,0 0 0,-1 1-1,1-1 1,-1 0-1,1 0 1,-1 0 0,0 0-1,0-1 1,1 1 0,-2 0-1,1-1 1,0 0-1,0 1 1,0-1 0,-1 0-1,-1 1 1,1-1-1,2 0-1,-1-1 1,1 1-1,-1 0 1,0-1-1,1 0 0,-1 1 1,0-1-1,1 0 1,-1 0-1,1 0 0,-1 0 1,0 0-1,1 0 0,-1-1 1,0 1-1,-2-1 1,-4-1 1,-2 0 2,5 2 4,0-1-1,1 0 1,-1-1 0,0 1 0,1-1 0,-8-4-1,4 3 8,1-1-1,0 0 0,0 0 0,-10-9 0,17 13-13,0-1 0,-1 1 0,1 0 0,0 0 0,0 0 0,0-1 0,0 1 0,-1 0 0,1 0 0,0-1 0,0 1 0,0 0 0,0 0 0,0-1-1,0 1 1,-1 0 0,1 0 0,0-1 0,0 1 0,0 0 0,0-1 0,0 1 0,0 0 0,0 0 0,0-1 0,0 1 0,0 0 0,1 0 0,-1-1-1,0 1 1,2-10 13,1 1-1,0-1 1,1 1-1,0 0 1,7-12-1,2 3 59,-2 4-36,4-4-2,0 0 0,2 1 0,32-27-1,31-18 73,-73 57-84,0 0-1,1 1 1,-1 0-1,1 1 0,0-1 1,0 1-1,0 1 1,8-2-1,-4 1-7,-4 1 1,0 0-1,0 0 1,1 1-1,-1 0 1,0 1-1,1 0 0,-1 0 1,15 3-1,-13-2-6,-4 0-1,-1 0 0,1 1 0,-1-1 0,1 1 0,-1 0 0,0 0 0,0 1 0,0-1 0,0 1 0,0 0 0,5 5 0,-4-3-1,45 33 68,-33-24-54,31 19 0,-37-27-16,0 0 0,0-1 0,1-1 0,-1 0 0,18 3 0,-26-7-4,0 0 0,0 0 0,0 0 0,0-1 0,0 0 0,-1 0 0,1 0 0,0 0 0,0 0 0,0-1 0,-1 0 0,1 0 0,4-3 0,-4 3 1,3-2 10,0 1-1,0-1 1,-1 0 0,0-1 0,0 0 0,0 0 0,0 0 0,-1 0 0,7-10-1,-10 12 1,0 0-1,0-1 0,0 0 0,0 1 0,-1-1 0,1 0 0,-1 0 0,0 0 0,0 0 0,-1 0 0,1 0 0,-1 0 0,0 0 1,0 0-1,-1-8 0,0 9-1,0 0 0,0 1 0,0 0 1,-1-1-1,1 1 0,-1 0 0,1 0 1,-1 0-1,0-1 0,0 2 0,1-1 1,-2 0-1,1 0 0,0 1 0,0-1 0,0 1 1,-1 0-1,-3-2 0,3 1 5,-9-1 80,-1 2-69,1 1 1,-1 1 0,1 1-1,-21 4 1,13 1 48,-4 8-41,1 2 0,-23 19 0,30-17 8,-4 14-14,-18 45 0,33-54-22,0 34 1,5-48-6,1-1-1,-1 0 1,1 0-1,5 16 1,-4-17-1,2-1 1,-1 0 0,1 0-1,0 0 1,0-1 0,1 1-1,-1-1 1,1 0 0,1 0-1,-1-1 1,8 6 0,5 0 7,35 11 4,-32-15-10,34 6 0,32-2 3,-7-9-2557,-64-1-10214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2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215 142 10760,'0'0'601,"-1"-4"-96,-1-17 830,-13 11 57,12 8-1295,0 0 0,0 0 0,-1 0 0,1 0 0,-1 1 0,1-1-1,-1 1 1,1 0 0,-1 0 0,0 0 0,0 1 0,1-1 0,-1 1 0,0 0 0,0 0 0,1 0 0,-1 1 0,0-1 0,0 1 0,1 0 0,-1 0 0,0 0-1,1 1 1,-1-1 0,1 1 0,0 0 0,-1 0 0,1 0 0,0 0 0,0 1 0,0-1 0,1 1 0,-4 2 0,-21 27 5,17-16 138,-23 88 92,31-92-270,0 1-1,0-1 0,2 1 0,-1 0 1,1-1-1,1 1 0,3 17 1,-2-16-22,4 6 155,1-6-127,1-1 0,0 0 0,19 23 0,-13-26 98,7-1-89,1-1-1,35 7 1,-31-12 69,120-9 50,-116 1-94,101-42 39,-129 46-134,0 0 1,0 0-1,0 0 0,0 0 1,0 0-1,0 0 0,-1-1 1,1 1-1,1-2 0,10-12 18,0-1 0,-1 0-1,14-26 1,-25 40-20,0 1 0,0-1 0,-1 1 0,1-1 0,0 0 0,-1 0 0,0 1 0,1-1 0,-1 0 0,0-2 0,1-20 21,-2-1 0,-7-46 0,8 68-21,-1 0 0,1 1-1,-1-1 1,0 1-1,0-1 1,0 1 0,0 0-1,-2-4 1,-12-16 10,-1 0 0,-1 0 1,-21-20-1,14 25 18,19 14-26,-15-9 8,-1 1 0,-1 1 0,0 1 0,0 1 1,-40-9-1,43 12 12,2 0-9,0 1 0,0 1 0,-1 0 0,1 2 1,-28 0-1,29 2 12,0 1 0,-22 6 0,37-7-24,-1-1-1,1 1 1,0-1-1,0 1 1,0 0-1,0-1 1,0 1 0,0 0-1,0 0 1,0 0-1,0 0 1,1 0-1,-1 0 1,0 0-1,1 0 1,-1 0-1,0 0 1,1 0-1,-1 0 1,1 1-1,0-1 1,-1 0-1,1 2 1,-1 20 4,1-21-2,4 10 45,48 59 22,-46-63-2658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2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14968,'60'0'576,"111"-27"1737,-7 2-1393,103-7-519,-258 31-2710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27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718 103 13536,'-11'-9'290,"1"0"0,-2 0 0,0 1 0,0 1 0,0 0 0,-1 0 0,0 1 1,0 1-1,-14-4 0,13 4-168,-25-7 448,3 7-280,1 2 0,-1 1 0,-43 4 0,52 0-140,0 2 0,-36 9 0,45-8-110,-4 0 63,0 1-1,1 1 0,-32 16 0,41-18-65,6-2-6,1 0 1,-1 0 0,1 0-1,0 0 1,1 1-1,-1 0 1,1 0 0,-1 0-1,1 1 1,0-1 0,1 1-1,-1 0 1,1 0-1,-4 8 1,4-8-5,-2 10 168,5-1-128,0 0 0,2 0 0,4 25 0,2-23 81,4-2-96,1 0 0,1-1 1,22 17-1,-15-19 81,98 25 46,-95-34-84,2-3-27,46-8 1,-56 2 24,4-7-35,-1-1 0,0-1 0,-1 0-1,-1-2 1,17-21 0,-26 28-39,-5 7 0,0-1 0,0 1-1,0-1 1,-1 0 0,0 0 0,3-7 0,3-8 79,-1-1 1,-1 1 0,-1-1-1,-1-1 1,3-42 0,-7 59-11,2-2 20,-1 5-10,-7 17 13,5-13-101,1 0 0,-1-1-1,1 1 1,-1 0 0,1 0 0,0 0 0,0 0 0,0 0-1,0-1 1,0 1 0,0 0 0,1 3 0,1 6 9,1 47 61,-3 77 1,-8-3 28,0-47-27,-2 177 162,-2-138-8,12-109-204,1-9-9,-1-1 0,0 1 0,0 0 0,-1 0 1,0 0-1,0 0 0,0-1 0,-1 1 1,1 0-1,-1-1 0,-4 8 0,5-12-250,-9 14 716,4-8-3572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206 129 2608,'-4'0'152,"-15"-2"44,15 1 655,3 0-122,0-6 1444,0 6-1634,-2-6-54,2 6-73,26-17 844,6 2-994,1 2 1,0 1-1,1 2 0,1 1 0,-1 2 1,67-8-1,-68 14 86,116 15 137,-121-6-171,7 6-93,37 22 0,-56-23 113,-5 1-219,-1 1 0,0 0 1,11 24-1,-17-21 192,-4 3-202,-2-1 0,0 0 1,-8 24-1,1-21 163,-14 12-83,-30 33 1,33-49 35,-20 10-70,-57 27 1,64-42 9,-142 35 47,141-43-161,-47-1-1,58-4-41,-35-5 0,35 1-485,1-1 0,0-1 1,-42-17-1,6 0-9113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9952,'4'2'33,"1"0"1,0 1-1,-1-1 0,0 1 1,0 0-1,1 0 1,-2 0-1,1 1 1,0 0-1,-1-1 1,1 1-1,-1 0 0,0 1 1,-1-1-1,1 0 1,-1 1-1,0-1 1,0 1-1,0 0 1,0 0-1,-1 0 0,0 0 1,1 9-1,4 53 501,26 123 619,-29-171-1101,-2-14-4,1 1-1,-1 0 1,1-1-1,0 1 1,0-1-1,0 0 0,5 7 1,-3-5 71,-2-1-74,1-1-1,0 1 0,0-1 1,0 0-1,1 0 0,0 0 1,0 0-1,0-1 1,0 1-1,1-1 0,0 0 1,10 6-1,-7-6-266,1-1 0,0 0 1,0 0-1,0 0 0,16 1 0,12 0-8064</inkml:trace>
  <inkml:trace contextRef="#ctx0" brushRef="#br0" timeOffset="1">768 0 12280,'1'0'17,"1"0"1,-1 0 0,0 0-1,1 0 1,-1 0 0,1 0-1,-1 1 1,0-1 0,1 0-1,-1 1 1,0-1 0,1 1-1,-1-1 1,0 1 0,1 0-1,-1 0 1,0-1 0,0 1-1,0 0 1,0 0 0,0 0-1,0 0 1,0 0 0,0 0 0,0 1-1,-1-1 1,2 2 0,0 3 47,-1-1 0,0 0 0,-1 0 0,1 1 1,-1-1-1,0 8 0,2 25 544,5-6-162,2 0 0,21 51 0,-24-67-395,-4-9 12,1 0 0,0-1-1,1 1 1,5 8 0,11 12-478,1-1 0,27 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8880,'0'0'0,"8"1"0,21 6 48,15 12 0,20 18-48,12 6-8,8 3 8,-1-1-6248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368 467 6640,'0'1'0,"0"-1"0,0 1 0,0 0 0,0 0 0,0 0 0,0 0 0,0-1 0,-1 1 0,1 0 0,0 0 0,0 0 0,-1 0 0,1-1 0,0 1 0,-1 0 0,1 0 0,-1-1 0,1 1 0,-1 0 0,1-1 0,-1 1 0,1-1 0,-1 1 0,0 0 0,1-1 0,-1 1 0,0-1 0,0 0 0,1 1 0,-1-1 0,0 0 0,0 1 0,-1-1 0,-2 2 0,-40 16 120,-52 22 62,81-33-64,-1 1-1,2 0 0,-1 1 0,1 1 1,-21 18-1,22-17-27,-4 6 431,-42 74 222,53-74-183,4-6-410,1 1-1,1-1 1,0 0 0,2 14 0,3-16 238,-2-6-330,1 0 1,0 0-1,0-1 0,1 1 1,-1-1-1,0 0 0,1 0 1,-1-1-1,1 0 0,0 1 0,-1-1 1,1-1-1,0 1 0,0-1 1,0 0-1,-1 0 0,1 0 1,7-2-1,-5 0-10,0 0 1,-1 0-1,1-1 1,-1 0-1,1 0 1,-1 0-1,0-1 1,0 0-1,-1 0 1,1-1-1,-1 1 1,0-1-1,5-6 1,2-1-20,1-2 98,0 1 1,-1-2-1,0 1 0,9-18 1,-11 17 165,0 1 0,21-23 0,-31 37-282,1-1 1,-1 1 0,1 0-1,-1-1 1,1 1-1,-1 0 1,1-1-1,-1 1 1,1 0 0,0-1-1,-1 1 1,1 0-1,-1 0 1,1 0-1,0 0 1,-1 0-1,1 0 1,-1 0 0,1 0-1,0 0 1,-1 0-1,1 0 1,0 0-1,-1 0 1,1 0 0,-1 1-1,1-1 1,0 0-1,-1 0 1,1 1-1,-1-1 1,1 0 0,-1 1-1,1-1 1,-1 1-1,1-1 1,-1 0-1,1 1 1,-1-1-1,0 1 1,1-1 0,-1 1-1,1 0 1,13 26 49,-12-24-38,6 13 85,-1-1 0,0 2 0,8 31 0,-12-36-74,1 0 33,0 1 0,-2 0 0,1 0 0,-1 0 0,-1 0 0,-1 0 0,-1 25 0,1-30-29,-2 38 175,2-43-193,0-1 0,0 1 0,-1-1 0,1 1 0,-1-1 0,1 1 0,-1-1 0,0 0 0,0 1 0,0-1 0,0 0 0,-1 0 0,1 0 0,-3 3 1,3-5-8,1 0 1,-1 0 0,0 0 0,0 0 0,1 0 0,-1 0 0,0 0 0,0 0 0,1-1 0,-1 1 0,0 0 0,0-1 0,1 1 0,-1 0 0,0-1-1,1 1 1,-1-1 0,1 1 0,-1-1 0,0 1 0,1-1 0,-1 1 0,1-1 0,0 0 0,-1 1 0,1-1 0,-1 0 0,1 1 0,0-1 0,-1-1-1,0-5 31,0-1 0,0 1-1,1-1 1,0 1-1,1-1 1,-1 1-1,1-1 1,3-10-1,17-52 138,-19 63-199,8-17 153,63-106 57,-54 106-64,8-4-38,48-39 0,-53 55 16,0 3-31,46-12 0,-63 21-60,-1 0 1,1-1 0,0 1-1,-1 1 1,1-1-1,0 1 1,-1 0-1,1 0 1,-1 0 0,1 1-1,-1-1 1,0 1-1,1 0 1,3 3 0,-2-2 0,5 6 64,-10-8-72,3 4 3,0 0 0,0 0-1,-1 0 1,0 0 0,0 0-1,0 0 1,0 1 0,-1 0-1,0-1 1,0 1 0,-1 0-1,0 0 1,0 0 0,1 10-1,-6 164 142,-3-118-110,4-49-24,1 0 1,1-1 0,0 1 0,0 15 0,-1-29-13,1 1-1,-1-1 0,0 0 1,1 1-1,-1-1 0,0 0 1,1 0-1,-1 0 0,1 0 1,-3-3-1,-27-29-2284,-2-4-9140</inkml:trace>
  <inkml:trace contextRef="#ctx0" brushRef="#br0" timeOffset="1">342 1 11120,'0'0'0,"15"0"440,16 7 8,28 8-384,21 11 8,14 15-72,7 2-48,2-10 48,1-1-8592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2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8432,'0'0'-31,"1"-1"28,0 1-1,-1 0 1,1 0 0,0 0-1,-1 0 1,1 1-1,0-1 1,-1 0 0,1 0-1,0 0 1,-1 1-1,1-1 1,0 0 0,-1 0-1,1 1 1,0-1-1,-1 1 1,1-1 0,-1 0-1,1 1 1,-1-1 0,1 1-1,0 0 1,4 13 35,0 0 0,-1 0 1,3 19-1,-4-20-84,25 137 1600,-24-86-573,18 100 1406,-12-99-1641,-1 3-72,-8-67-691,-1 0-1,0 0 1,0 0 0,0 0 0,0 0-1,0 0 1,0 0 0,0 0 0,0-1-1,0 1 1,0 0 0,0 0 0,-1 0-1,1 0 1,0 0 0,-1 0 0,1-1-1,0 1 1,-1 0 0,1 0 0,-1-1-1,1 1 1,-1 0 0,0-1 0,1 1-1,-1 0 1,0-1 0,1 1 0,-1-1-1,0 1 1,0-1 0,0 1-1,1-1 1,-1 0 0,0 1 0,0-1-1,0 0 1,0 0 0,0 0 0,1 1-1,-1-1 1,0 0 0,-2 0 0,3 0-115,-15 2-9082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4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11480,'26'-1'27,"-19"1"15,-1 0 0,1 0 0,0 1 0,0 0 0,11 3 1,11 3 292,-1 1 0,52 23 0,-68-26-284,24 18 197,-27-16-195,-1 0 0,1 1 1,-2 0-1,1 0 0,10 16 1,21 17 50,-35-37-94,0 0 1,0 0-1,0-1 1,1 0-1,0 0 1,0 0-1,0-1 1,0 0-1,6 3 1,-10-5-3,0 0 1,1 0-1,-1 0 1,0 0-1,1 0 1,-1 0-1,0-1 1,1 1-1,-1 0 1,0-1-1,0 1 1,0-1-1,1 1 1,-1-1-1,0 1 1,0-1-1,2-1 1,2-1 11,4-1-3,-5 2 4,-1 0 0,1 0 0,0-1 0,-1 1-1,0-1 1,6-4 0,-8 6-11,8-6 39,-1-1 1,-1 1 0,12-15 0,-17 19-22,0 0 0,0 1 0,0-1 0,0-1 0,-1 1 0,1 0 0,-1 0 0,0-1 0,0 1 1,0 0-1,0-1 0,-1 1 0,1-1 0,-1 1 0,0-1 0,0 1 0,0-1 0,-2-6 1,0 3 25,0 1 1,-1-1 0,0 1 0,0 0 0,-1 0 0,1 1 0,-1-1-1,-1 1 1,1-1 0,-1 1 0,1 1 0,-2-1 0,-7-5 0,-15-4 35,16 12 124,-7 5-67,-33 9 0,38-5 48,10-4-136,1-1-40,-1 1-1,1-1 1,0 1 0,-1 0 0,1 0 0,1 0-1,-1 0 1,0 0 0,1 1 0,0-1-1,0 1 1,0 0 0,0 0 0,0-1 0,1 1-1,-1 0 1,1 0 0,-1 8 0,-3 99 179,7-85-118,6 10-27,19 50 0,-15-66-7,5 0-25,1-1-1,22 18 1,-38-36-19,-1 0 1,1 0-1,-1 0 1,0 0-1,1 0 0,0 0 1,-1 0-1,1-1 1,-1 1-1,4 0 0,24 5 11,1-1 0,35 1 0,-36-9 20,121-39 10,-122 28-28,-28 14-15,16-11 9,29-24 0,-30 20-4,22-29 0,-20 18 23,-9 11-9,3-5 3,-2 0 0,0-1 0,-1 0 0,-1-1 0,5-25-1,12-99 129,-21 116 38,-2 11-97,0-10 4,-1-1 0,-1 1 0,-7-35-1,-7-20 181,15 83-262,0-1 0,-1 1 0,1 0 1,-1 0-1,0-1 0,1 1 0,-1 0 0,0 0 0,0 0 0,0 0 0,0 0 1,0 0-1,0 0 0,0 0 0,0 0 0,0 0 0,0 0 0,0 1 0,-1-1 1,1 1-1,0-1 0,0 1 0,-1-1 0,1 1 0,0 0 0,-1-1 0,1 1 1,-1 0-1,-1 0 0,1 0 10,2 0-17,0 0-1,-1-1 0,1 1 0,0 0 0,-1 0 1,1 0-1,0 0 0,-1 0 0,1 0 0,0 0 0,-1 0 1,1 1-1,0-1 0,-1 0 0,1 0 0,0 0 1,0 0-1,-1 0 0,1 0 0,0 1 0,-1-1 1,1 0-1,0 0 0,0 1 0,-1-1 0,1 0 0,-7 7 27,0 0 0,1 0-1,0 0 1,0 1-1,-8 14 1,6-3 76,3 8-61,1 0 0,0 37 0,7-37-14,14 41 1,9 14-26,18 77-4,-34-120-8,-5-19 1,0 5-2,2 0-1,0-1 1,22 45 0,17 15-18,-44-80 18,1 1 0,0-1 1,0-1-1,1 1 0,-1 0 0,1-1 0,-1 0 0,1 0 1,0 0-1,0 0 0,9 4 0,-7-4 2,-5-2 2,0-1 0,0 1 0,1-1 0,-1 1 0,0-1 0,0 1 0,1-1 0,-1 0 1,1 0-1,-1 0 0,0 0 0,1 0 0,-1 0 0,0 0 0,1 0 0,-1 0 0,0 0 0,1-1 1,1 0-1,2 0-1,24-10 0,48-29 1,-69 36-2364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 8792,'33'-10'37,"25"-3"174,85-13 94,-130 24-200,50-8 223,83-24-1,156-56-143,-246 71-164,-56 18-19,1 1 1,-1 0-1,0 0 1,0-1-1,1 1 0,-1 0 1,0-1-1,0 1 1,1 0-1,-1-1 0,0 1 1,0 0-1,0-1 0,0 1 1,0-1-1,0 1 1,1 0-1,-1-1 0,0 1 1,0-1-1,0 1 1,0 0-1,0-1 0,0 1 1,0-1-1,-1 1 1,1 0-1,0-1 0,0 1 1,0 0-1,0-1 0,0 1 1,-1-1-1,1 1 1,0 0-1,0-1 0,-1 1 1,1 0-1,0 0 1,0-1-1,-1 1 0,0-1 1,-1-2 17,-1 0-1,0 0 1,0 0 0,0 0-1,0 0 1,0 1-1,-1-1 1,1 1 0,-1 0-1,0 0 1,0 0-1,1 1 1,-1-1 0,0 1-1,-7-1 1,9 1 1,-1 1 1,0 0-1,1-1 1,-1 1-1,0 0 0,0 1 1,1-1-1,-1 0 1,0 1-1,1-1 1,-1 1-1,1 0 0,-1 0 1,1 0-1,-1 0 1,1 1-1,-1-1 0,1 0 1,0 1-1,0 0 1,0-1-1,0 1 1,-2 3-1,2 2 248,5-2-211,0 1-1,0-1 1,0 1 0,1-1-1,0 0 1,0 0 0,0 0 0,0-1-1,1 0 1,0 1 0,0-2-1,6 5 1,83 52 899,-52-34-652,-25-15-239,-10-7 6,-1 0 0,1 1 0,-2 0-1,1 0 1,8 9 0,47 60 451,-54-59 53,-5-4-443,0 0 0,-1 0 1,0 0-1,-1 1 0,-1 15 0,-6-9 362,-8 5-271,-2-1 0,-19 21 0,17-27 163,-158 94 870,164-102-1208,-41 34 184,17-14-29,15-12-2506,2-1-9236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32 8432,'-4'-4'656,"-30"-24"2129,33 30-2685,1-1-1,-1 0 1,1 0 0,-1 1-1,1-1 1,0 0 0,0 1-1,-1-1 1,1 0 0,0 1 0,0-1-1,1 2 1,-2 5 67,1 56 298,6 86-82,2-28 17,1-10-207,0 50-16,-7-129-82,-1-26-69,2 25 64,2 0 0,16 58 0,-16-72-4,-3-6-20,1 1 1,1 0-1,10 22 1,-13-32-51,1-1 1,-1 0-1,1 0 0,-1 0 1,1 0-1,0 0 0,0 0 1,0 0-1,0 0 0,0-1 1,3 3-1,-5-4-13,0 0-1,1 0 1,-1 0 0,0 0-1,0 0 1,0 0 0,0 0-1,1 0 1,-1 0 0,0 0-1,0 1 1,0-1 0,1 0-1,-1 0 1,0 0 0,0 0-1,0-1 1,0 1 0,1 0-1,-1 0 1,0 0 0,0 0-1,0 0 1,1 0 0,-1 0-1,0 0 1,0 0 0,0 0-1,0 0 1,0 0 0,1-1-1,-1 1 1,0 0 0,0 0-1,0 0 1,0 0 0,0 0-1,0-1 1,1 1 0,15-19 103,-13 14-103,0 0 0,-1 0 0,0 0 0,0 0 0,0-1 0,0-5 1,0-5-281,-1 0 0,-1-1 1,0 1-1,-1 0 1,-1 0-1,-5-23 1,-7-38-9404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8520,'1'-22'0,"1"-22"1,0 33 0,1-1 0,0 1 0,1-1 0,0 1 0,10-19-1,-4 17-5,21-11 4,-25 21 1,-1 0 0,0 0 0,1 0 0,-1 1 0,11-3 0,-7 3 0,-1 2 1,0-1 0,0 1 0,0 0-1,1 1 1,-1 0 0,0 0 0,12 4-1,-6 3 34,1 6-13,-1 0 0,24 34-1,-27-27 95,32 106 66,-38-101 14,-3 97 101,-5-102-8,2-18-254,-2 9 43,-1-1 0,-1 1 0,0-1 0,0 0 0,-1 0 0,0-1 0,-1 0 0,-10 13 0,-104 116 1181,119-135-526,17-14-5,-7 4-672,-5 4-2,1 0 0,0-1 1,0 1-1,0 1 0,0-1 1,7-1-1,97-22 358,-82 23-190,15 4-72,42 8-1,-61-3-14,-14-2-113,0 0 1,0 0 0,0 1-1,-1 0 1,0 0 0,0 1-1,11 13 1,-18-19-18,1 0-1,-1-1 1,1 1 0,-1 0-1,1-1 1,-1 1 0,0 0 0,1 0-1,-1 0 1,0-1 0,0 1-1,1 0 1,-1 0 0,0 0-1,0 0 1,0-1 0,0 2 0,-1 7 7,0-1 0,0 1 1,-1-1-1,0 1 0,-1-1 1,0 0-1,-7 15 0,-3-7 44,-81 60 25,72-63-32,-30 11 85,-101 31-1,151-55-123,-1 1 0,1-1-1,0 1 1,0-1 0,-1 0 0,1 0-1,0 0 1,0 0 0,-1 0 0,1-1-1,0 1 1,0-1 0,-3 0 0,1 0-2,4 1-7,0 0 0,0-1 1,0 1-1,0 0 0,0 0 1,0 0-1,0 0 0,-1 0 1,1 0-1,0 0 0,0 0 1,0 0-1,0 0 0,0 0 1,0 0-1,0 0 0,0 0 1,0 0-1,0 0 0,0 0 1,0 0-1,0 0 0,-1-1 1,1 1-1,0 0 0,0 0 1,0 0-1,0 0 0,0 0 1,0 0-1,0 0 1,0 0-1,0 0 0,0-1 1,0 1-1,0 0 0,0 0 1,0 0-1,0 0 0,0 0 1,0 0-1,0 0 0,0 0 1,0 0-1,0-1 0,0 1 1,0 0-1,1 0 0,-1 0 1,0 0-1,0 0 0,0 0 1,0 0-1,0 0 0,0 0 1,0 0-1,0 0 0,0 0 1,0 0-1,0-1 0,1 1 1,3-8-128,1-1 0,0 1 0,0 0 0,10-10-1,-4 4-1075,27-34-8143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36 372 11568,'2'0'77,"-1"1"0,0 0-1,1 0 1,-1 0 0,0 1 0,0-1 0,0 0 0,1 0 0,0 3 0,9 57 921,4 21 91,14 88 216,-25-152-1241,10 27 367,-7-27-145,0-1-1,2 0 1,17 28 0,-27-46-287,0-1-1,0 0 0,1 0 0,-1 1 0,0-1 1,1 0-1,-1 0 0,1 0 0,-1-4 0,-1-5-1755,-7-15-8923</inkml:trace>
  <inkml:trace contextRef="#ctx0" brushRef="#br0" timeOffset="1">1 17 11480,'4'-2'35,"0"0"0,0 0 0,0 0 1,0 0-1,1 1 0,-1-1 0,1 1 1,-1 0-1,1 1 0,0-1 0,-1 1 0,1 0 1,5 0-1,-1 6 313,-1 1-214,0 1 0,11 16 0,18 22-104,60 59-38,-72-81-251,0-1 0,1-2 0,30 20 0,-40-29-430,54 38-6731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8432,'26'18'50,"-22"-15"-15,1-1 1,0 1-1,-1 1 0,1-1 0,-1 0 0,6 7 0,6 10 361,-1 1 0,0 0 0,-1 1 1,-2 0-1,20 47 0,-8 3 551,-21-63-795,-1 0 0,-1 0 0,1 0 0,-1 0 0,-1 0 1,0 0-1,-1 10 0,1-18-112,0-1 0,0 1-1,0 0 1,0-1 0,0 1 0,0 0-1,0-1 1,0 1 0,0-1 0,-1 1 0,1 0-1,0-1 1,-1 1 0,1-1 0,0 1 0,-1-1-1,1 1 1,0-1 0,-1 1 0,1-1-1,-1 0 1,1 1 0,-1-1 0,1 1 0,-1-1-1,1 0 1,-1 1 0,0-1 0,0 0 0,0 0 7,0 0 0,-1 0 0,1 0 0,0-1 1,0 1-1,0 0 0,0-1 0,0 1 1,0-1-1,0 0 0,0 1 0,0-1 0,1 0 1,-2 0-1,-19-23 272,16 17-243,1 1 0,0-1 0,0 0-1,0-1 1,1 1 0,1-1 0,-1 1-1,1-1 1,0 0 0,-1-13 0,1 10 3,0-13 341,5-15-131,9-52 0,-4 67 79,5-2-115,32-46 0,-30 58 49,0 3-185,1 0 0,0 2 1,1 0-1,0 0 0,0 2 1,27-8-1,-9 13-46,-23 5 77,-8-1-129,-1 0-1,0 0 1,1 0 0,-1 0 0,0 1-1,0-1 1,-1 1 0,1 0 0,-1 0 0,1 0-1,-1 0 1,0 1 0,0-1 0,0 1-1,-1-1 1,1 1 0,-1-1 0,0 1 0,0 0-1,0 0 1,0 0 0,0 7 0,-3 42 85,-3 137 48,10-137-144,-1-34-2,-2-12-229,1-1 0,0 1 0,0-1 0,1 0 0,0 0 0,0 0 0,0-1 0,0 1 0,1-1 0,6 5 0,22 18-12083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6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96 12912,'-10'-4'57,"0"0"0,0 1 0,0 0 0,0 1 0,-1 0 0,1 0 0,-1 1 0,1 1 0,-1-1 0,-15 3 1,0 1 175,1 2 0,-31 8 1,34-5 7,3 2-133,1 2 0,-27 21 0,35-19 39,6-3-119,1 0 0,0 0 1,1 0-1,1 0 0,-1 1 1,2 11-1,3-3 87,6 4-60,1-2-1,19 34 1,-14-39 53,5 2-31,46 31-1,-48-42 19,-5-6-61,0 0 1,1-1-1,26 0 0,-40-1-29,1 0 1,0 0-1,-1 0 0,1-1 0,0 1 1,-1 0-1,1 0 0,0 0 1,-1-1-1,1 1 0,0 0 0,-1-1 1,1 1-1,-1 0 0,1-1 0,0 1 1,0-1-1,11-11 41,0-1 0,12-15 1,-17 13 53,-1-2-28,-1 0 0,-1 0-1,0-1 1,-1 1 0,-1-1 0,-1 0 0,0 1 0,-4-31 0,3 25 185,0 22-249,0 1 0,0 0 0,0-1 0,0 1 0,0-1 0,0 1 0,0 0 0,0-1 0,0 1 0,0-1 0,0 1-1,0 0 1,1-1 0,-1 1 0,0-1 0,0 1 0,0 0 0,1-1 0,-1 1 0,0 0 0,1-1 0,-1 1 0,0 0 0,0 0 0,1-1 0,-1 1 0,1 0 0,-1 0 0,0 0-1,1-1 1,-1 1 0,0 0 0,1 0 0,-1 0 0,1 0 0,-1 0 0,1 0 0,-1 0 0,0 0 0,1 0 0,-1 0 0,1 0 0,-1 0 0,0 0 0,1 0 0,-1 0-1,1 0 1,-1 0 0,0 1 0,1-1 0,-1 0 0,1 0 0,-1 0 0,0 1 0,1-1 0,-1 0 0,0 0 0,0 1 0,1 0 0,12 9 23,-1 2 0,-1-1 0,0 2 1,-1-1-1,11 17 0,-13-16-24,2-1 1,-1 0-1,2 0 0,19 17 1,-29-28-8,1 0 0,-1 0 1,0 0-1,1 0 0,-1 0 0,1-1 0,-1 1 1,1-1-1,0 1 0,2 0 0,-3-1 0,1 0 0,0 0 0,-1 0 0,1-1 0,0 1 0,-1 0 0,1-1 0,-1 1 0,1-1 0,-1 1 0,2-2 0,22-15 0,-21 13 0,-1 1 0,-1-1 0,1 1 0,0-1 0,-1 0 0,3-5 0,8-32 2,-5 11 7,1 0 0,13-30 1,-16 47-11,21-40 62,-26 50-53,1 0 0,0 0 0,1 0 0,-1 0 0,0 0 0,1 0 0,-1 1 0,1-1 0,0 1 0,0 0 0,0 0 0,6-3 0,-7 4-5,0 1 0,0 0 0,1 0 1,-1 0-1,0 0 0,0 0 0,1 1 0,-1-1 0,0 1 1,0 0-1,0-1 0,0 1 0,0 0 0,0 0 0,0 0 1,0 0-1,0 1 0,0-1 0,-1 0 0,1 1 1,0 0-1,-1-1 0,1 1 0,1 2 0,3 3 2,0 1-1,-1 0 0,0 0 1,7 14-1,3 17-3,8 57-10,-13-47 4,-7-37 1,1 1 0,0-1 0,1 0 1,1 0-1,0-1 0,9 14 0,-14-24 4,-1 0-1,1 0 1,0 0-1,0-1 1,0 1-1,0 0 0,0 0 1,0-1-1,0 1 1,0-1-1,0 1 1,0-1-1,0 1 1,0-1-1,1 0 1,-1 1-1,0-1 1,0 0-1,0 0 1,0 0-1,1 0 1,-1 0-1,0 0 1,0 0-1,0-1 1,1 1-1,-1 0 1,0 0-1,0-1 1,0 1-1,0-1 0,0 1 1,0-1-1,0 0 1,0 1-1,0-1 1,0 0-1,0 0 1,0 0-1,1-1 1,25-26-5,35-47 0,-25 21 5,83-150-113,-109 182-76,-10 20 67,-1 9 70,1 0-1,0 0 0,0 0 0,1 0 0,0-1 0,0 1 0,1-1 0,-1 1 0,1-1 0,5 8 0,4 3-73,23 28 0,-22-29 100,-5-6-38,1-1 0,-1 0 0,2-1 0,-1 1-1,18 10 1,-17-12 32,-7-4 6,1 0 0,0-1-1,0 1 1,0-1 0,1 1 0,-1-1-1,0-1 1,1 1 0,0-1 0,-1 1-1,1-1 1,6 0 0,-10-1 16,0 0 0,0 0 1,0 0-1,0-1 0,0 1 1,-1 0-1,1-1 0,0 1 1,0-1-1,0 1 0,0-1 1,-1 1-1,1-1 0,0 0 1,-1 1-1,1-1 0,0 0 1,-1 0-1,1 1 0,-1-1 1,1 0-1,-1 0 0,1 0 1,-1-1-1,2 0-15,2-7-35,1-1-1,-1 1 0,-1-1 1,1 0-1,-2 0 1,1 0-1,-2 0 0,2-21 1,-7-22-97,-1-45-269,5 96 352,1 6 14,8 17 14,-1 0 1,0 1 0,3 24 0,12 69-3,-16-70 42,26 160-68,-30-180 68,0 16-26,-4 179-4,-3-177 23,-31 144-5,24-157 12,-21 30-1,27-52 7,-1 0-1,0-1 1,0 0 0,-13 12 0,13-14 0,0-1 0,0 0 1,0 0-1,-1 0 1,1-1-1,-1 0 1,0 0-1,-10 2 1,7-6 20,6-2-15,-1-1 0,0 0-1,1 0 1,0 0 0,0-1 0,0 0 0,-4-7 0,2-3 74,5-3-49,0 0 0,2 0 1,4-35-1,3 27 117,58-112 68,-48 112-48,13-8-43,48-41 1,-52 58 95,26-4-59,59-14 0,-76 28 105,123-2 106,-135 13-105,-14-1-217,-1 1 0,1 0 1,-1 1-1,0 0 0,0 1 0,10 8 0,-18-14-43,-1 1 0,1-1 0,-1 1 0,1-1 0,-1 1 0,1-1 0,-1 1 0,1-1 0,-1 1 0,0 0 0,1-1 0,-1 1 0,0-1 0,0 1 0,1 0 0,-1-1 0,0 1 0,0 0 0,0 1 0,1 14 47,0 1 0,-1-1 0,-4 30 0,1-29-125,0 0-1,-2-1 1,1 1 0,-2-1-1,-7 16 1,4-11-1326,-15 32-9237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38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145 264 7000,'-6'-1'264,"-22"-2"327,14 1 281,0 1 1,-23 0 0,36 1-800,0 0 0,0 0 0,0 1 0,0-1 1,0 0-1,0 0 0,0 0 0,0-1 0,0 1 0,0 0 0,0 0 0,0 0 1,0-1-1,0 1 0,0-1 0,0 1 0,0-1 0,0 1 0,0-1 0,-1 0 0,1-1-30,0 0-1,0-1 0,0 1 1,0 0-1,0 0 0,0-1 1,0 1-1,1 0 0,-1-4 1,0 2-16,0 0 1,0 0 0,1 0-1,-1 0 1,1 0 0,0 0-1,1-1 1,-1 1-1,1 0 1,-1 0 0,1 0-1,0 0 1,1 1 0,-1-1-1,1 0 1,0 0 0,0 1-1,4-7 1,1 0-7,-4 5-5,0 1 0,1 0-1,0-1 1,0 1 0,0 1 0,7-6 0,14-9 46,34-20 0,-38 30 5,23-3-7,1 2 0,89-6 1,-128 14-54,1 2 0,-1-1 0,1 1 0,-1 0 1,1 0-1,-1 1 0,0 0 0,1 0 0,9 6 0,-8-5 3,-5-1 1,1 0 0,0 0-1,0 0 1,-1 1 0,1-1-1,-1 1 1,0 0 0,0 0-1,0 0 1,0 0 0,-1 1-1,1-1 1,-1 1 0,0 0 0,4 7-1,-5-7 1,2 9 90,2 85 54,-5-67-53,-1 0 1,-9 48 0,7-60-73,2-8 25,-1 0-1,0 0 1,0-1 0,-7 18-1,1-7-13,-12 36 19,9-36 81,-1-5-82,1-1-1,-2-1 1,0 0 0,0 0-1,-30 21 1,-142 126 564,123-108-310,43-35-183,3-2 103,-2-1-1,-26 20 1,41-34-5,-4 1 41,4-1-34,-5 2-15,7-2 130,2-2-192,6-1-10,3-1-82,1 1 0,20-3 0,3 1-4,86-11 7,-90 12-43,1 0 1,51 4-1,-9 2 40,152 9 93,-137-2-60,-65-8-36,-6-1 42,0 2 0,0-1 0,23 8 1,-38-9 402,-3 0-222,-2 5-3,3-5-20,-9 7-2593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0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64 7536,'0'0'2608,"-2"-3"-2042,0-1-433,0 0-1,0 0 0,-1 0 0,0 1 0,1-1 0,-1 1 1,0-1-1,0 1 0,-1 0 0,1 1 0,-1-1 0,1 1 1,-1-1-1,-4-1 0,0 0-83,6 3-26,0 0-1,0 0 1,0 1-1,0-1 0,0 0 1,-1 1-1,1-1 0,0 1 1,0 0-1,-1 0 0,1 0 1,0 0-1,-5 0 1,-7 3 62,-1-1 1,1 2 0,-16 5-1,16-1 109,1 5-91,0 0 0,0 1 1,2 1-1,-1 0 0,-16 31 1,0 13 77,14-29-105,-40 89 245,53-116-311,0 0 0,0 0 1,1 0-1,-1 0 0,1 0 0,0 0 0,0 0 0,0 0 0,0 0 0,1 0 0,-1 0 0,1 0 1,0 0-1,-1 0 0,3 4 0,-2-4 0,5 5 44,54 29 16,-56-35-64,0 0 0,0 0 0,0 0 0,0 0-1,1-1 1,-1 0 0,1 0 0,-1 0 0,7 0 0,5 1 2,0 1-2,-9-1 0,-1-1-1,0-1 1,1 1 0,-1-1 0,1 0 0,9-2 0,78-8 50,-86 8-36,1 0 1,-1 0 0,0-1 0,0 0 0,0 0 0,0-1 0,0 0 0,10-8 0,-7 6 5,-7 3-3,0 1-1,-1-1 1,1 0-1,0 0 1,-1 0-1,0 0 1,1-1-1,-1 1 1,-1-1-1,1 0 1,0 0-1,-1 0 0,0 0 1,0 0-1,0-1 1,1-5-1,-3 10-17,2-13 242,-4-11-73,-8-32 1,9 52-123,0-1 0,-1 0 1,1 0-1,-1 0 0,0 1 1,0-1-1,-1 1 0,-4-7 0,-3-4 18,-20-31 35,15 29 148,-4 4-135,-1 0-1,-40-18 0,38 25 123,7 5-174,0 1 0,1 1 0,-1 0 0,-20 4 0,20 2 140,3 3-133,0 1-1,1 0 0,-14 18 1,18-15 133,6-12-277,1 0-1,-1-1 1,1 1-1,0 0 1,0 0-1,0 0 0,0 0 1,0 0-1,0 0 1,0 0-1,1 0 0,-1 0 1,0-1-1,1 1 1,0 0-1,0 0 0,-1 0 1,1-1-1,0 1 1,0 0-1,0-1 1,1 1-1,-1-1 0,0 0 1,1 1-1,-1-1 1,0 0-1,4 3 0,21 16-11547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180 280 13520,'-6'3'8,"1"0"53,1-1 1,-1 1-1,0-1 1,0 0-1,0 0 1,0-1 0,-1 0-1,1 0 1,0 0-1,-1 0 1,1-1-1,-1 0 1,1 0-1,0 0 1,-1-1-1,1 0 1,-11-3 0,10 2-31,0 0 0,0 0 0,0-1 1,1 0-1,-9-5 0,12 7-20,0-1 0,0 0 0,0 0 0,0 0 0,0 0 0,1 0 0,-1 0 0,0 0 0,1-1 0,0 1 0,-1-1 0,1 1 0,0-1 0,1 1 0,-1-1 0,0 1 0,1-1 0,-1-4 0,1-6 12,0 1 1,1 0 0,1-1 0,0 1 0,1 0 0,0 0-1,9-21 1,-8 26-15,0 0 0,1 1 0,-1-1 0,2 1 0,-1-1 0,1 2 0,0-1-1,0 1 1,12-9 0,-7 8-2,-1-1 0,1 1 0,1 1 0,-1 0 0,14-4 0,-24 9-6,0-1-1,0 1 1,0 0 0,0 0 0,0 0-1,0 0 1,0 0 0,0 0 0,0 0-1,0 0 1,0 0 0,0 1 0,0-1-1,0 0 1,0 0 0,-1 1 0,1-1-1,0 1 1,0-1 0,0 1-1,0-1 1,-1 1 0,3 1 0,-1 0 1,-1-1-2,1 0 0,-1 0 0,0 1 1,0-1-1,1 0 0,-1 1 0,0-1 0,0 1 1,0-1-1,-1 1 0,1 0 0,0-1 0,0 3 1,1 5-2,-1 1 1,-1-1 0,0 0 0,0 1 0,-1-1 0,0 0-1,0 0 1,-4 13 0,4-17-1,-9 35-10,-26 72-1,27-89 7,3-4-15,-1-1 1,-10 19 0,6-16 10,-4 5 5,8-15-10,1 0 0,-7 20 1,9-22 2,0-2 7,1 0 0,0 1 0,1-1-1,-1 1 1,2 0 0,-1-1 0,1 1-1,0 0 1,0 0 0,2 13 0,6 40-22,-7-60 26,0 0 0,0 0-1,0 0 1,0-1 0,0 1 0,0 0-1,1 0 1,-1 0 0,0 0 0,1 0-1,-1 0 1,0-1 0,1 1-1,-1 0 1,1 0 0,0-1 0,-1 1-1,1 0 1,0-1 0,-1 1 0,1 0-1,0-1 1,1 1 0,0 1 0,-1-2 0,0 1 0,0-1 0,0 1 0,1-1 0,-1 0 0,0 1 0,0-1 0,0 0 0,1 0 0,-1 0 0,0 0 0,0 0 0,1 0 0,-1 0 0,0 0 0,2-1 0,9-2 0,-1-1 0,1-1 0,0 0 0,19-12 0,-21 11 2,23-12 18,45-31 0,-46 27 26,59-49 258,-90 70 145,-2 4-290,-3 8-77,1 0 1,0 0 0,0 0 0,1 1 0,1-1 0,0 0 0,1 18 0,1-4 50,8 42 0,-6-53-59,0-1 0,1 0 0,1 0 0,0 0 0,7 13 0,-4-9-32,-3-7 27,-1 0 0,1-1 0,1 0 0,8 12 0,-9-14-44,2-3 61,3-3-327,-1-1-1,1 0 0,-1-1 0,1 0 0,-1-1 0,1 1 0,10-5 0,-19 6 96,58-16-10780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1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22 160 11120,'8'5'211,"6"6"916,-12-8-1029,-1 0 1,1 0 0,-1 0 0,0 1-1,0-1 1,0 0 0,0 0 0,0 6-1,-1-8 494,1-1-565,1-1 0,-1 1 0,1-1 0,-1 0 0,0 0-1,1 0 1,-1 0 0,0 0 0,0 0 0,0 0 0,0 0 0,1-2 0,4-2 18,2-2-14,20-22 197,-21 21-190,26-33 291,-31 38-280,0 0 0,0 0 0,0-1 0,-1 1 0,0-1 0,1 1 1,-1-1-1,0 0 0,-1 1 0,1-1 0,-1 0 0,1 1 0,-1-6 0,-10-35 409,9 43-110,0-1-175,-7-3-4,6 3-20,3 5-113,0 0-1,-1 0 1,0 0-1,0 0 1,1 0-1,-2 0 0,1 0 1,0 0-1,-1 3 1,0 1-27,-3 41 99,23 140 84,-12-129-178,0-4 33,-3-28-37,-1 30 1,0-30 0,6 31 0,3 22 15,-10-49-16,-2-20-2,0 1 0,2 0 0,-1-1-1,6 20 1,-2-19 21,-4-12-27,-1 1 1,1 0-1,-1-1 1,1 1 0,-1 0-1,0 0 1,1-1-1,-1 1 1,0 0 0,1 0-1,-1 0 1,0-1-1,0 1 1,0 0 0,0 0-1,0 0 1,0 0-1,0-1 1,0 1 0,0 0-1,0 0 1,0 0-1,-1 0 1,1-1 0,0 1-1,0 0 1,-1 0-1,1-1 1,-1 1 0,1 0-1,-1 0 1,1-1-1,-1 1 1,1 0 0,-1-1-1,0 1 1,1-1-1,-1 1 1,0-1 0,1 1-1,-1-1 1,0 0-1,0 1 1,1-1 0,-1 0-1,-1 1 1,-4 2 14,0 0 0,-1 0 0,0-1 0,1 0 0,-1 0 0,0 0 0,-7 0 0,-6 0 74,-35-2 0,-8-4 376,60 6-278,-1 4-7,1-3-44,-2-1-15,3-1-22,6 1-21,7 3-61,0-1-1,0 0 0,0-1 1,1 0-1,-1-1 0,19 2 1,-14-2-14,18 3 22,59 0 0,-10-2 35,59 15 7,-123-15-170,0 0 0,-1-1-1,1-1 1,0-1 0,34-4 0,-20 1-1623,55-2-10335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4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13000,'0'0'0,"68"-13"272,4 7 0,38 1 80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15248,'-24'17'0,"15"-11"4,0 0 0,0 1 0,-14 15 0,-19 21 9,32-30-12,-1 1 0,-12 22 0,15-22-1,2 0 0,0 0 0,-6 20 0,8-18 0,1 0 0,0 0 0,-1 21 0,4-23 0,0-1 0,1 1 0,0-1 0,4 16 0,-2-17 0,0-1 0,1 0 0,0 0 0,9 15 0,-8-17 0,1 0 0,0 0 0,0-1 0,10 9 0,-12-12 0,1 0 0,0-1 0,0 0 0,0 0 0,1-1 0,8 5 0,-8-6 0,0 1 0,0-1 0,0-1 0,1 0 0,-1 1 0,11-1 0,-7-1 0,0 0 0,-1-1 0,1 0 0,12-3 0,-11 2 0,0-2 0,-1 1 0,1-2 0,11-5 0,-9 2 0,0 0 0,0-1 0,13-12 0,-8 4 1,-2-1 0,0-1 0,0-1 0,16-28 0,-21 23 26,-6 3-15,-1 0 0,-1 0 1,1-29-1,-4 49-3,0 0-1,0 0 1,-1 0 0,1 0-1,0 0 1,-1 0 0,1 0-1,-1 0 1,-1-2 0,1 0 14,-3-6 1,0 1 0,0-1 0,0 1 1,-1 1-1,-1-1 0,1 1 0,-1-1 0,-1 2 0,0-1 1,-14-12-1,8 9 10,-100-78 632,113 89-653,-1 0-1,1 0 1,-1-1 0,1 1-1,-1 0 1,1 0 0,-1 0 0,1 0-1,-1 0 1,1 0 0,-1 0 0,1 0-1,-1 1 1,1-1 0,0 0-1,-1 0 1,1 0 0,-1 0 0,1 1-1,-1-1 1,1 0 0,0 0 0,-1 1-1,1-1 1,-1 0 0,1 1-1,0-1 1,-1 0 0,1 1 0,0-1-1,0 1 1,-1-1 0,1 0 0,0 1-1,0-1 1,0 1 0,-1-1 0,1 1-1,-5 12 18,7-4 110,4 1-108,0-1-1,0 0 0,1 0 1,1 0-1,9 8 0,2-3 69,22 11-1094,54 23-1,-13-11-9551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14 11384,'-3'-2'1,"0"1"0,0-1 1,1 1-1,-1-1 1,0 1-1,0 0 1,-1 0-1,1 1 0,0-1 1,0 0-1,0 1 1,0 0-1,-1 0 1,-4 0-1,-2 1 1,7-1 0,-1 0 0,0 1 0,1-1 0,-1 1 0,0 0 0,1 0 0,-1 1 0,-5 2 0,-7 4 29,0 0 0,1 0 0,0 2 1,1 0-1,0 0 0,0 1 0,-15 18 0,4 8 21,19-20 103,2 5-79,1 0-1,1 32 1,5-33 105,8 10-52,20 42-1,-17-54 47,0-6-126,1-1 1,0-1-1,0 0 0,23 11 1,-14-15 110,5-3-509,0-2 1,0-1 0,31-3-1,22-5-7577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10040,'-5'2'34,"6"7"50,6 18 124,-3-12-133,13 58 485,25 64 59,-7-33 147,-27-77-703,13 47 384,15 85 61,-12-45 258,-6-17-240,15 17-1892,-13-58-7700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0 504 8520,'21'-12'24,"17"-7"121,89-18 91,26 7 419,-56 14-491,-74 13-115,0 0-27,1-1 1,-1-2-1,-1 0 1,37-15-1,39-32 17,-46 24-21,-49 28-3,-3 0-13,0 1-1,0-1 1,0 1-1,-1-1 1,1 1-1,0-1 1,0 1-1,-1-1 1,1 1-1,0 0 1,0-1 0,-1 1-1,1-1 1,0 1-1,-1 0 1,1-1-1,-1 1 1,1 0-1,0 0 1,-1-1 0,1 1-1,-1 0 1,1 0-1,-1 0 1,1-1-1,-1 1 1,1 0-1,-1 0 1,1 0-1,-1 0 1,1 0 0,-1 0-1,1 0 1,-1 0-1,1 0 1,-1 0-1,1 0 1,-1 0-1,1 1 1,-1-1-1,1 0 1,-1 1 0,-24 6 34,13-2-27,7-4 10,0 1-1,0 0 0,0 1 0,1-1 1,-1 1-1,-6 6 0,-6 3 38,2 1 0,-20 22 0,27-21 112,-20 78 75,26-70-62,2 10-48,6 42 1,0-56 86,1-7-160,0-1 1,0-1 0,1 1 0,14 12 0,-9-15 139,2-5-131,-1-1 0,1 0 1,18-2-1,-18-4 118,7-10-53,34-29 1,-41 27 93,5-16 31,-1-1 0,28-71 0,-44 94-220,11-41 233,-11 42-140,-1 4-38,-1-1 0,1 1 1,-1 0-1,0 0 0,-1-1 0,1-10 0,-2 17-76,1 0 1,-1 0 0,0 0-1,1 0 1,-1 0 0,1 0-1,-1 1 1,1-1 0,-1 0-1,1 0 1,-1 0 0,1 1-1,-1-1 1,1 0 0,-1 0-1,1 1 1,-1-1 0,1 0-1,-1 1 1,1-1 0,-1 1-1,-2 3 9,1-1-1,0 0 1,-1 1-1,1-1 1,0 1 0,1 0-1,-1 0 1,1 0-1,-1 0 1,1 0-1,0 0 1,0 4 0,0 1-6,0-7-12,1 1-1,0 0 1,0-1 0,0 1-1,0 0 1,0-1-1,0 1 1,1 0-1,-1-1 1,1 1-1,0 0 1,0-1-1,2 5 1,7 16 51,1-1 0,1 0 1,1-1-1,29 37 0,-31-44-47,-8-10-8,0 0 1,0 0 0,1 0 0,0-1 0,0 0-1,0 1 1,9 4 0,-1-1 8,1 0-1,0-1 1,19 6 0,-19-11 26,-7-2-29,0-1 0,0 1 1,0-2-1,0 1 1,-1-1-1,1 1 1,0-2-1,-1 1 1,0 0-1,0-1 0,0 0 1,0 0-1,-1-1 1,0 1-1,0-1 1,7-10-1,23-37 98,-10 16-50,-12 19-6,1-1-1,-2-1 1,-1 0-1,14-34 1,-15 26-21,-2-5-24,-3-5-3,0-8-4,-4 44-1,2-10-5,-1-1-1,0 1 0,-1-1 0,-1 1 0,0 0 0,0-1 0,-1 1 0,0 0 0,-1 0 1,0 0-1,-7-14 0,7 19-15,1 3 6,0-1-1,0 1 1,1-1 0,-1 0 0,1 0 0,0 0 0,0 0 0,0-4-1,-1 3-58,-3-2 0,4 7 69,0-1-1,0 1 0,0 0 0,0 0 1,0 0-1,0 0 0,0 0 0,0 0 0,0 0 1,0 0-1,0 0 0,0 0 0,0 0 0,0 0 1,0 1-1,0-1 0,0 0 0,0 1 0,-1 0 1,1-1-5,-1 2 3,-1-1 0,0 0 0,1 1 0,-1-1 0,1 1 0,0 0-1,-1 0 1,1 0 0,0 0 0,0 0 0,0 0 0,1 1 0,-1-1 0,0 0 0,1 1 0,-2 3-1,0 2 3,0 0 0,0 0-1,-2 11 1,4-11 1,-4 9-16,2 1 0,0-1 1,0 36-1,2-33 15,1-6 0,0 1-1,0-1 1,2 1 0,-1-1 0,2 0 0,4 16 0,-4-17 3,-1-6 0,0 1 0,0 0 0,1-1 0,-1 1 0,7 9 1,0 2-1,24 45 1,-16-38 1,41 48 1,-55-70 0,0 0 0,1-1 1,-1 1-1,1-1 0,0 0 1,0 0-1,0 0 0,7 4 1,2 0-1,-2 0 5,-8-4 5,0-1 0,0 0-1,1-1 1,-1 1 0,1 0 0,-1-1-1,1 0 1,0 0 0,3 1 0,13 2 55,0-1 0,0-1 1,0-1-1,26-1 0,1-5-2032,0-2-7967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79 9144,'-7'-3'184,"-7"-1"-70,1 0 1,0 1 0,-1 1-1,0 0 1,1 1 0,-1 0-1,-21 3 1,17-1-61,8-1 33,0 1 1,0 1-1,-16 4 1,-1 2 99,-49 21 1,74-28-174,1 0 1,-1 0-1,1 0 1,-1-1-1,1 1 1,0 1-1,-1-1 1,1 0 0,0 0-1,-1 2 1,-5 5 15,1 1 0,0 1 1,0-1-1,1 1 0,0-1 0,-5 19 1,10-27-25,-1 0-1,1 0 1,0 0 0,0 0 0,-1 0 0,1 0 0,0 0 0,0 0 0,0 0-1,0 0 1,1 0 0,-1 0 0,0 0 0,0 0 0,1 1 0,0 0 0,6 17 27,2-1 0,0 0 1,22 33-1,-13-31 35,98 68 27,-88-72-54,137 52 27,-45-25 65,-47-12-111,-50-18 18,-8-1-24,-1 0 0,0 1 1,20 24-1,-33-36-11,-1-1 0,1 1 0,-1 0 0,1 0-1,-1 0 1,1 0 0,-1-1 0,1 1 0,-1 0 0,0 0 0,0 0 0,1 0 0,-1 0-1,0 0 1,0 0 0,0 0 0,0 1 0,-1 10 13,0 1 0,-1-1 0,0 0 0,-1 0-1,0-1 1,-7 17 0,9-26-10,0 0-1,0 0 1,0 0-1,0 0 1,0 0-1,0 0 1,-1 0-1,1-1 0,-3 2 1,-22 23 53,-56 38-1,55-50 75,8-5-63,1-1-25,0-1-1,0 0 1,-1-1-1,0-1 0,-30 4 1,-36-4 174,70-4-158,0-1 0,1-1 0,-1-1 0,-19-3 0,-5-12 11,39 17-62,-1 0 0,0 0 0,0-1 0,1 1 0,-1 0 0,0-1 0,1 1 0,-1-1 0,1 1 0,-1-1-1,1 1 1,-1-1 0,1 0 0,-1 1 0,1-1 0,-1 0 0,0 0 0,-1-4 14,0 0 0,0-1 0,0 1-1,1 0 1,-1-1 0,1 1 0,1-1 0,-1 1 0,1-1 0,0 1 0,1-10 0,5-3 214,57-83 93,-50 81-229,2 1 0,0 1 0,2 0 0,24-21 1,2 1 106,85-85 52,-104 96-102,76-124 83,-87 121-17,-5 8-149,-2-1 1,-1 0 0,4-35 0,-9 56-60,0 1-1,0-1 1,0 1-1,0-1 1,0 1-1,0-1 1,-1 1-1,1 0 0,0-1 1,-1 1-1,0-2 1,-1-3 48,0 1-39,0-1 0,0 1 0,-1 0 1,1 0-1,-1 0 0,0 0 0,-1 0 1,1 1-1,-1-1 0,0 1 0,0 0 0,0 0 1,-1 0-1,1 1 0,-10-6 0,4 4 28,0-1-1,-1 2 0,1-1 0,-1 2 1,0-1-1,-1 1 0,1 1 1,-21-2-1,21 3 43,3-1-56,0 1 1,0 0 0,0 1 0,0 0 0,0 0 0,0 1 0,0 0 0,0 1 0,-10 2-1,4 2 62,0 0-1,-14 11 0,19-8 83,2 5-710,0 0 0,1 1 0,-7 28 0,-1 13-11075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7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41 8072,'-4'-5'696,"-1"-1"-457,-11-19 400,15 24-564,1 1 0,-1 0-1,1-1 1,-1 1 0,1 0 0,-1-1-1,1 1 1,-1 0 0,1-1-1,-1 1 1,1 0 0,-1 0 0,1 0-1,-1-1 1,1 1 0,-1 0-1,0 0 1,1 0 0,-1 0-1,1 0 1,-2 0 0,0 0 115,-15 1 320,1 0 0,0 1 0,-30 8 0,33-3-110,-59 56 120,58-44-319,-42 104 75,52-113-225,0 0 0,0 1 1,1-1-1,-2 19 0,2-8-14,-2-1-11,3-14 1,1 1-1,0 0 1,0-1 0,1 1 0,0 0 0,1 11 0,1 8 79,10 37 1,-6-49 41,1-8-118,-1 1 0,1-1 1,0 0-1,1-1 0,0 1 0,-1-1 0,1-1 1,1 0-1,-1 0 0,1 0 0,0-1 1,-1-1-1,1 1 0,11 0 0,-1 2-6,-12-3 7,0-1 1,0 0-1,0 0 0,0-1 0,0 0 1,13-1-1,-4 1 63,-3 0-49,-1 0 0,1 0 0,-1-2 0,1 0 0,-1 0 0,0-1 0,15-6 0,-10 2 47,0-2 0,17-11 0,-25 9 130,1-10-64,12-38 0,-19 37 68,-11-103 90,6 109-244,-1-1 0,-1 1 0,0 1 0,-2-1 0,1 1 0,-14-25-1,15 32-42,-9-11 171,-1 7-130,-1 0 0,0 0 0,-23-12 0,19 16 132,-74-10 71,89 17-248,0 1-1,-1 0 1,1 0 0,0 0-1,0 0 1,-1 0 0,1 1-1,0 0 1,0 0 0,0 0-1,-8 3 1,6-1-2,6-3-22,0 0 1,0 0-1,0 0 1,-1 0 0,1 0-1,0 0 1,0 0-1,0 0 1,0 0-1,0 0 1,0 0 0,-1 0-1,1 0 1,0 0-1,0 0 1,0 0 0,0 1-1,0-1 1,0 0-1,0 0 1,0 0-1,-1 0 1,1 0 0,0 0-1,0 0 1,0 0-1,0 1 1,0-1-1,0 0 1,0 0 0,0 0-1,0 0 1,0 0-1,0 0 1,0 1-1,0-1 1,0 0 0,0 0-1,0 0 1,0 0-1,0 0 1,0 0-1,0 1 1,0-1 0,0 0-1,0 0 1,0 0-1,0 0 1,0 0 0,0 0-1,0 1 1,0-1-1,0 0 1,1 0-1,1 6 12,0-1 0,1 1 0,0-1 0,0 1 0,1-1 0,-1 0 0,8 7 0,-6-6-5,11 9 34,9 2-847,0-2 0,53 24 0,1-7-11541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96 9144,'-1'0'2,"1"0"1,0 0-1,0 0 1,-1 0-1,1 0 1,0-1-1,-1 1 1,1 0-1,0 0 1,0 0-1,-1 0 1,1-1-1,0 1 1,0 0-1,0 0 1,-1-1-1,1 1 1,0 0-1,0 0 1,0-1 0,0 1-1,-1 0 1,1 0-1,0-1 1,0 1-1,0 0 1,0-1-1,0 1 1,0 0-1,0 0 1,0-1-1,0 1 1,0 0-1,0-1 1,0 1-1,0 0 1,0-1-1,0 1 1,0 0-1,0-1 1,1 1-1,-1 0 1,0 0-1,0-1 1,0 1-1,0 0 1,1 0-1,-1-1 1,0 1-1,0 0 1,0 0-1,1 0 1,-1-1-1,0 1 1,0 0-1,1 0 1,-1 0 0,0 0-1,1 0 1,-1-1-1,0 1 1,0 0-1,1 0 1,27-8 226,-21 7-205,11-4 15,45-7 1053,128-13 189,-146 20-466,184-14 293,-184 16-480,-39 3-546,238-4 1195,-203 5-900,100 4 1091,-151 3-688,-2-5-624,-1 0 1,1 0 0,-1-2-1,0 1 1,0-2 0,-21 0-1,12-1 19,0 1 0,1 1 0,-1 2 0,-22 4-1,41-6-98,14-1-2509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10136,'0'0'572,"2"-1"-160,2-1-318,0 1 0,1-1 1,-1 1-1,0 0 0,1 0 0,-1 1 1,1-1-1,-1 1 0,6 0 1,47 2 401,-45-1-555,106-4 836,-94 2-616,32-1 105,-42 0-192,0 1 95,0-1 1,-1 0 0,1-1 0,0-1 0,17-7 0,-27 10 58,3-1 19,-5 2 326,-1 0-547,-1 0 0,1 0 0,0 0-1,-1 0 1,1 1 0,0-1 0,-1 0 0,1 0 0,-1 1 0,1-1 0,-1 1-1,1-1 1,0 0 0,-1 1 0,1-1 0,-1 1 0,0-1 0,1 1 0,-1-1 0,1 1-1,-1-1 1,0 1 0,0 0 0,1-1 0,-1 1 0,0 0 0,0-1 0,0 1 0,1 0-1,-1 0 1,1 28 174,-2-21-170,-3 68 244,-11 73 1,4-70 97,6-53-317,-12 67 197,-9 109 270,17-125-324,5-50-110,-1 5 151,0 0 0,2 34 0,3-64 122,2-5-287,30-58-79,-18 34-2357,6-13-9824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49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12016,'14'-7'165,"0"2"1,0 0-1,1 0 1,0 2 0,17-3-1,-11 2 71,180-43 1232,-46 17-933,-124 26-94,126 2 175,-142 2-2300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8520,'76'-16'16,"-23"6"-3,18-1-10,2 2-3,-3 0 0,-6-1 0,-7-1 0,-9 1 0,-10 3 0,-34 7-110,0-1 0,1 1 0,-1 0 0,0 0 0,0 0 0,1 1 0,-1 0 0,6 1 0,5 4-4836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5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7176,'0'0'4008,"0"7"-3015,20 183 1972,-15-102-2427,-4-72-366,-1 0-68,1 0 1,1-1 0,0 1-1,1-1 1,9 28-1,21 31 294,-25-63-170,-4-9-194,-1 1 1,1-1 0,0 0-1,-1 0 1,1 0 0,0-1-1,0 1 1,1-1 0,-1 0-1,0 0 1,0-1 0,1 1-1,-1-1 1,0 0 0,0 0-1,1 0 1,-1-1 0,0 1-1,0-1 1,1 0 0,4-2-1,4 0 3,-9 2-13,-1 0 0,1 0 0,-1 0 0,1 0 0,-1-1 0,0 1 1,1-1-1,-1 0 0,6-4 0,58-49 250,-55 40-92,-3-5-98,0 0 1,10-36-1,-17 49-45,0 0 0,0 0-1,-1 0 1,0 0 0,-1-1 0,0-7-1,0-6 4,3-45 174,-3-3 472,0 69-688,0 2 12,0-1-1,0 1 1,0 0-1,0 0 1,0 0-1,1 0 1,-1-1-1,1 1 1,-1 0-1,1 0 1,0 2-1,6 14 99,31 67 16,-31-73-107,0-1 0,1 1 0,0-1 0,0 0-1,2-1 1,-1 0 0,13 10 0,-9-9-10,5 4 19,68 38 13,-72-48-28,47-4 7,-52-5 0,-5 0-17,0-1 1,0 0-1,-1 0 0,0 0 0,0-1 0,0 1 0,-1 0 0,3-10 0,-2-2 19,-3-5-6,0 0-1,-2 0 1,0 0 0,-2 0 0,0 0 0,-9-24-1,8 30-8,3 11-1,0 0-1,0 0 1,-1 0-1,0 0 1,1 0-1,-2 0 0,1 1 1,-7-7-1,-138-154 350,147 163-284,4 5-13,10 7-45,-1-1 0,2-1 1,-1 0-1,29 11 0,-32-14-16,9 2-8,0 0-1,0-1 1,0-1-1,1-1 1,23 3 0,-22-4-37,10 0-279,61 2-1185,110-8 0,-143 0-731,-59 4 2222,1-1 0,-1 0 0,1 1 0,-1-1 1,0 0-1,1 1 0,-1-1 0,0 1 1,0-1-1,1 1 0,-1-1 0,0 1 1,0-1-1,0 1 0,1-1 0,-1 1 1,0-1-1,0 1 0,0-1 0,0 1 1,0-1-1,0 1 0,0-1 0,0 1 0,0-1 1,0 1-1,-1 0 0,-5 13-76,5-12 87,0-1 0,0 1-1,0 0 1,0 0 0,0-1 0,1 1-1,-1 0 1,1 0 0,-1 0-1,1 0 1,0-1 0,0 4 0,2 4-2,0 0 1,0-1 0,1 1-1,8 14 1,-5-9 8,13 30-1,-16-36 4,2-1 0,-1 0 0,8 10 0,-9-14 0,0 1 0,1-1 0,-1 0 0,1 0 0,0 0 1,6 3-1,0-1 1,0-2 1,1 1-1,-1-1 0,1-1 1,-1 0-1,12 1 0,-4-4 14,72-21 17,-76 15 15,-7 2-36,-1-1 0,0 1 0,0-1 0,0-1 1,-1 1-1,5-8 0,-8 2 103,-3 3-86,-1-1 0,-1 0 1,0 1-1,-1 0 1,-4-10-1,-3 5 147,-3 4-98,0 0 0,-1 1 0,0 1 1,-1 0-1,1 1 0,-1 1 0,-27-7 0,-8 7 1,33 7 121,9 2-159,0 0-1,0 0 0,1 1 1,-1 0-1,1 0 0,0 1 0,0 0 1,0 1-1,1 0 0,0 0 1,0 1-1,-9 10 0,-17 27 1,23-24 35,6-6-58,0 0 0,1 0 1,1 1-1,1-1 0,0 29 1,6-20 28,8 6-15,22 37 0,-22-52-5,7 0-8,39 19-1,-39-28-4,119 0 5,-107-7-10,46-8 4,-59 6-11,0-1 0,25-8 1,-33 8-1,0 0 0,0 0 0,0-1 0,10-8 0,-13 8 0,0-1-1,-1 1 1,-1-1-1,13-15 1,-1-7 5,-1-1 0,-2-1 0,12-32 0,-6 16 6,13-21 22,-2 10 176,-35 138-151,3-43-53,1-18 7,11 29 1,-9-40-14,1-1 1,0 1 0,0-1-1,0 0 1,8 9 0,-6-9 0,1 0 0,0 0 0,-1-1 0,14 9 0,-10-9-1,0 0 1,1-1-1,13 5 0,-6-4 0,-1-1 0,1-1-1,28 2 1,-38-6-1,1 0 1,-1 0-1,1-1 0,-1 0 1,0-1-1,1 0 1,-1 0-1,0-1 0,9-4 1,-5 3-2,-8 3 1,0 0 0,0 0 0,0-1-1,0 1 1,-1-1 0,1 0 0,0 0 0,-1-1 0,5-2-1,0-2 1,-5 4 1,0 1-1,0 0 1,0-1 0,-1 0 0,1 0 0,-1 1 0,0-1 0,3-5-1,-2 0 2,-1 0-1,1 0 0,-1 0 0,-1 0 0,0 0 0,0 0 1,-1-16-1,0 23 0,-3-16 6,2 14-4,-1-3 0,0 0 0,0 0 0,-1 0 0,0 0 0,0 0 0,0 1 0,-1 0 0,1-1 0,-2 1 0,1 1 0,0-1 0,-1 0 0,0 1 0,-7-5 0,-2 0 9,-1 1-1,-25-10 0,26 17 25,-8 5-17,1 1 0,-28 9 0,29-3 24,4 1-29,2 2-1,0 0 1,0 0 0,-13 20 0,16-11 35,6-11-29,-1 3-5,1 1 0,0 0 0,1 0-1,1 1 1,-3 29 0,8 33 29,-2-78-42,0-1-1,0 1 1,0 0 0,0-1-1,0 1 1,0-1 0,0 1-1,0-1 1,0 1 0,1-1-1,-1 1 1,0-1 0,0 1-1,1-1 1,-1 1 0,0-1-1,1 1 1,-1-1 0,1 0-1,-1 1 1,1 0 0,6 4 2,1 1 0,0-1 0,0 0 0,0-1 0,0 0 0,1 0 0,13 3 0,2-3 3,44 2 1,20-8-4,-6-8 2,-15-5-2,-55 11-2,0 0 0,0-1 1,11-7-1,-9 3 0,-1 0 0,17-15 0,-8 3 1,-2-1 1,34-46 0,-47 59 0,-1-1 0,0 0-1,10-20 1,-6 9-1,25-49 23,-29 58-21,18-36 43,-21 44-38,-1 0 0,1 0 0,-1 1 1,1-1-1,0 1 0,1 0 0,-1 0 1,1 0-1,-1 1 0,1-1 0,4-1 1,-5 2-3,0 1 1,0 0-1,0 0 1,0 0 0,0 0-1,1 1 1,-1-1-1,0 1 1,1 0-1,-1 0 1,0 0-1,1 0 1,-1 0 0,0 1-1,0 0 1,1 0-1,3 1 1,4 5 7,0 1 0,-1 0 1,0 0-1,-1 1 0,17 20 1,-18-15 10,27 88 13,-29-75-12,0 0 0,3 47 0,-8-54-19,1-1 15,-1 0-1,-1 0 0,-3 29 0,1-37-15,2-5 6,-1 0-1,0 0 1,0 0 0,0 0-1,-1 0 1,0-1-1,0 1 1,0-1-1,-7 11 1,5-8 23,2-6-27,1 1 1,-1-1-1,1 0 0,-1 0 1,0 0-1,0-1 1,0 1-1,0 0 1,0-1-1,0 1 1,0-1-1,0 0 0,-1 0 1,1 0-1,-1 0 1,1 0-1,-1 0 1,1-1-1,-1 1 0,1-1 1,-1 0-1,1 1 1,-1-1-1,0 0 1,1-1-1,-1 1 0,1 0 1,-1-1-1,1 1 1,-1-1-1,1 0 1,-1 0-1,1 0 0,0 0 1,-1 0-1,1-1 1,0 1-1,0-1 1,-2-2-1,2 3 6,0-1 0,0 0 0,1 0 0,-1 0 0,1 0 0,-1 0 0,1 0 0,0 0 0,0-1 0,0 1 0,0 0 0,0-1 0,1 1 0,-1-1 0,0-4 0,0-33 41,1 32-41,1-11 42,0 1 0,0-1-1,2 0 1,7-27 0,-5 26-29,-3 6 47,2-1 0,9-27 0,-5 17-40,14-40 22,-12 42 98,55-69 63,-49 79-76,65-34 59,-64 41-68,76 1 46,-74 7-84,0 4-52,0 1 0,19 10 0,-35-15-35,1 1-1,-1 0 1,0-1 0,1 1 0,-1 0-1,-1 1 1,1-1 0,0 0 0,-1 1-1,0-1 1,1 1 0,-1 0 0,-1 0-1,4 8 1,-3-7-1,2 6 6,0 0 0,-1 0-1,0 0 1,3 21 0,3 21 5,6 7-4,6 11-10,-18-59-3,0 0 0,-1 0 1,2 16-1,-8 25 0,4-51-1,0 1 0,0-1 0,0 1 0,0 0 0,0-1 0,0 1 0,1 0 0,0-1 0,-1 1 0,1-1 0,0 1 0,0-1 0,2 4 0,1-1 0,0-1 0,0 0 0,0 0 0,1-1 0,-1 1 0,7 3 0,4 2 0,-12-8 0,-1 0 0,1 1 0,-1-1 1,1 1-1,-1 0 0,0-1 0,0 1 0,0 0 0,0 0 0,0 1 0,0-1 1,2 4-1,-3-4 18,5-2-10,0 0 0,-1-1-1,1 1 1,-1-1 0,1-1-1,-1 1 1,1-1 0,8-3-1,-7 2 3,65-19 258,130-20 0,-67 22-2999,6-2-10988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18 129 6456,'-6'-25'336,"4"15"-43,-1 1-1,1-1 1,0 0-1,1 0 0,0 0 1,1-1-1,1-10 1,-1 20-256,0 1 0,0-1 1,0 1-1,0-1 0,0 1 0,0-1 1,0 1-1,0-1 0,1 1 0,-1-1 1,0 1-1,0-1 0,1 1 0,-1-1 1,0 1-1,1-1 0,-1 1 1,0 0-1,1-1 0,-1 1 0,0 0 1,1-1-1,-1 1 0,1 0 0,-1-1 1,1 1-1,-1 0 0,1 0 0,-1 0 1,1 0-1,-1-1 0,1 1 0,-1 0 1,1 0-1,-1 0 0,1 0 1,-1 0-1,1 0 0,0 0 0,-1 0 1,1 0-1,-1 1 0,1-1 0,-1 0 1,1 0-1,-1 0 0,1 1 0,18 13 376,-18-13-408,8 10 530,5 25-172,13 42-1,-21-55-16,8 39-1,-9-32-242,0-2-39,8 58 328,-1 94 36,-10-142-167,8 271 659,-10-296-798,0-1-1,5 21 1,-4-23-91,-1-9-21,0 0 1,0 0-1,1 0 1,-1 0-1,0 0 1,0 0-1,1 0 1,-1 0-1,0-1 1,1 1-1,-1 0 1,1 0-1,0 0 1,-1 0-1,1-1 0,0 1 1,1 1-1,0 1 15,12 8-2,-2-7-1950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1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8248,'25'-24'0,"-4"8"-21,0 2 1,1 0 0,43-18-1,-11 8 16,-2 6 22,71-13-1,-94 24-6,52-13 59,-69 17-83,65-21 191,-67 21-131,-1 0 1,-1-1 0,1 0-1,0-1 1,-1 0 0,11-8-1,-18 12-28,0 0 1,-1 0-1,1 0 0,0 0 0,-1 0 0,1-1 0,0 1 0,-1 0 0,1 0 0,-1 0 0,0-1 0,1 1 0,-1 0 0,0 0 0,0-1 0,1 1 1,-1 0-1,0-1 0,-1 1 0,1-2 0,0-2 29,1-3-8,-1 5-14,0 0 0,0 0 0,0 0 0,0 0 0,0 0 0,-1 0 0,1 0 0,-1 0 1,0 0-1,-2-5 0,-6-15 131,-18-34 1,23 51-115,0 0 0,0 1 1,-1-1-1,1 1 0,-1 0 0,0 0 0,-1 1 1,1-1-1,-1 1 0,-12-6 0,12 6-6,0 0 20,0 1 0,0 0-1,-1 1 1,1-1 0,-1 1 0,0 0 0,1 1-1,-10-1 1,9 1-15,4 0-16,-1 1 0,1 1 0,0-1 0,0 0 0,0 1 0,0 0 0,0 0 0,0 0 0,0 0 0,0 0 1,0 1-1,0-1 0,0 1 0,1-1 0,-1 1 0,0 0 0,1 0 0,0 1 0,-3 2 0,2-2 10,2-3-22,1 1 1,-1-1 0,1 1 0,-1-1-1,0 1 1,1 0 0,0-1 0,-1 1-1,1 0 1,-1-1 0,1 1 0,0 0-1,-1 0 1,1 0 0,0 1 0,-7 27 157,-5 37 0,11-50-47,1-1 0,0 1 0,1-1 0,0 1 0,1-1 0,5 17 0,-4-16-38,27 118 972,-20-91-579,27 100 173,-28-117-224,5 1-143,29 46 1,-41-70-248,0 0 0,1 0 0,-1-1 1,0 1-1,1 0 0,-1-1 0,1 0 1,0 1-1,0-1 0,0 0 1,4 1-1,4 4 29,22 13 20,-19-15 79,0-4-113,0-1 0,0 0 0,19-3 0,-19-2 9,15-20 3,-24 20-63,-1-1 1,0 0-1,0 0 0,0 0 0,3-8 0,1-9-13,-1 0-1,-1-1 1,-1 1-1,2-43 1,-2 28-13,-3 16 18,6-27-137,-7 44 137,1-3-37,0 0 1,0-1 0,1 1 0,4-8-1,-6 14 24,0 0 0,0 0 0,0 0-1,1 0 1,-1 0 0,0 0 0,1 0 0,-1 1 0,1-1-1,0 0 1,0 1 0,-1 0 0,1-1 0,0 1-1,0 0 1,0 0 0,0 0 0,1 0 0,-1 0-1,0 1 1,0-1 0,0 1 0,1-1 0,1 1 0,7 0-33,-1 1 1,0 0 0,0 1-1,0 1 1,0-1 0,11 5-1,68 35-148,61 39 46,-128-71 138,0 0 0,30 8 0,-52-18 16,0 0 0,1 0 0,-1 0-1,1 0 1,-1 0 0,1 0 0,-1 0-1,1 0 1,-1 0 0,1 0 0,-1 0-1,0 0 1,1 0 0,-1 0 0,1 0 0,-1 0-1,1-1 1,-1 1 0,0 0 0,1 0-1,-1-1 1,1 1 0,-1 0 0,0-1 0,1 1-1,-1 0 1,0-1 0,1 0 0,0 1 0,4-14 1,-5 10 2,0 0 0,0 0 0,0 1 0,0-1 0,-1 0 0,0 0 0,0 1 0,0-1 0,0 1 0,0-1 0,-1 1 0,0-1 0,0 1 0,0 0 0,0 0 0,0 0 0,0 0 0,-1 0 0,1 0 0,-1 1 0,0-1 0,0 1 0,0 0 0,-4-3 0,-4-2 12,1 1-1,-1 0 0,0 1 1,0 0-1,-21-5 0,16 9 41,-14 4-14,-34 10 1,45-5 19,5 2-43,0 1 0,1 1 0,1 0 0,-13 16 1,24-27-14,0 0 1,0 1-1,0-1 1,0 0-1,0 1 1,1-1 0,-1 1-1,0-1 1,1 1-1,-1 2 1,-4 20 23,2 0 0,-2 33 0,9-37 11,5 1-23,2 0 0,14 21 1,-12-29 2,31 11 0,-30-19-19,0 0 0,26 5 1,103 5-6,-117-16-15,113-27-2,-112 18 1,104-66-22,-108 58-44,-14 9 51,3-1 8,0-1 0,-1 0 1,-1 0-1,1-1 0,-2-1 1,0 0-1,12-24 1,17-57-149,-37 91 149,0-1 1,0 1-1,0-1 0,-1 1 1,1-1-1,-1 1 1,0-1-1,0 1 0,0-1 1,0 1-1,-1 0 0,-1-8 1,0 6-3,-2 1-92,-4 3 96,1 1 1,0-1 0,-1 1 0,1 0 0,0 0 0,-9 2 0,-1 4-63,-4 7 46,0 0 1,-29 26 0,48-38 31,1 1 0,-1 0 0,0 0 0,0 0-1,1 0 1,-1 0 0,-2 5 0,-15 31-33,-21 59-1,35-83 22,1 1 0,0-1-1,-2 18 1,2-7 8,0-4 6,-5 44-12,4-15 10,3-4 7,1-34 1,3 33 0,0-34-1738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8248,'10'-6'0,"-10"5"0,1 1 0,-1 0 0,0 0 0,1 0 0,-1 0 0,1 0 0,-1-1 0,0 1 0,1 0 0,-1 0 0,1 0 0,-1 0 0,0 0 0,1 0 0,-1 0 0,1 0 0,-1 0 0,1 1 0,-1-1 0,0 0 0,1 0 0,-1 0 0,0 0 0,1 1 0,-1-1 0,1 0 0,4 4 1,1 0 0,-2-1 0,1 1 0,0 1 0,7 8 0,16 17 10,58 53 40,-61-60 100,53 36 1,-58-46-122,0 1 39,0-2-1,1 0 0,31 13 1,-34-17-50,5 2-37,0-1-1,0-1 0,34 8 0,-23-8-803,39 11-4471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2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27 8520,'-2'-2'9,"0"0"-1,0 0 1,0 0 0,0 0 0,0 0 0,0 0 0,-1 1-1,1-1 1,-1 1 0,1 0 0,-1-1 0,1 1 0,-1 0 0,0 0-1,1 1 1,-1-1 0,0 1 0,-5-1 0,-3 0-5,0 1 0,1 1 1,-13 1-1,8 1-4,0 1 1,1 0-1,0 1 0,0 1 0,-22 12 0,20-5-25,10-7 22,-2 2 5,0 1 0,1-1 0,1 1 0,-1 0 1,1 0-1,1 1 0,0 0 0,-6 16 0,-16 75 91,27-82 141,4-6-163,0 0 1,0-1-1,1 0 1,11 20-1,-5-19 317,6-2-204,1-1 0,30 13 0,-27-18 224,18-3-126,43-5 0,-74 3-195,0-1 0,0 0 1,0-1-1,0 1 0,0-2 0,8-2 1,3-2 1,30-12 38,-34 10 154,-12 6-231,2-2-6,0 0-1,0 0 1,-1-1-1,1 0 1,-1 0-1,0 0 1,-1 0-1,0-1 1,0 0-1,0 1 1,-1-1-1,2-7 1,-1 1 17,5-16 297,-1-1 0,4-57 1,-13 87-110,2 0-244,0 0-1,0 0 0,0 0 0,-1 0 0,1 0 1,0 0-1,0 0 0,-1 0 0,1 0 0,0 0 1,0 0-1,-1 0 0,1 0 0,0 0 1,0 0-1,-1 0 0,1 0 0,0 1 0,0-1 1,0 0-1,-1 0 0,1 0 0,0 0 0,0 0 1,0 0-1,0 1 0,-1-1 0,1 0 1,0 0-1,0 0 0,0 1 0,0-1 0,0 0 1,0 0-1,-1 0 0,1 1 0,0-1 1,0 0-1,0 0 0,0 1 0,0-1 0,0 0 1,-2 9 71,-1 1-37,1-1 1,0 1-1,1 0 0,0 0 0,1 16 1,13 142 278,-4-119-290,-2-32 26,-3-9-276,2 0 0,-1 0 0,1-1 0,0 0 0,0 0 0,1 0 0,11 7 0,20 13-8978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195 171 12824,'3'-5'48,"9"-17"18,-9 16 77,-5 9-4,-7 15 238,2 0 1,-10 31 0,11-31-321,-20 72 633,8-21-293,-28 70 16,14-48 214,12-24-243,1-16-10,17-48-132,-1-9 60,2 6-296,1 0 1,0-1-1,-1 1 1,1 0-1,0-1 0,-1 1 1,1 0-1,0-1 1,-1 1-1,1-1 0,0 1 1,0 0-1,0-1 1,-1 1-1,1-1 1,0 1-1,0-1 0,0 1 1,0 0-1,0-1 1,0 1-1,0-1 0,0 1 1,0-1-1,0 1 1,0-1-1,0 1 1,0-1-1,0 1 0,0 0 1,1-1-1,-1 1 1,0-1-1,1 0 0,1-11 65,2 0 0,0-1-1,0 1 1,1 1 0,13-22-1,-12 19 9,-1 3-42,1 1 1,0-1-1,1 1 0,0 0 1,0 1-1,1-1 0,13-11 1,-5 8 71,31-18 0,-35 28 31,-5 4-112,-1 0-1,1 0 0,-1 0 0,1 1 1,-1 0-1,12 6 0,-7 1 86,-1 4-63,0 0 0,-1 0 0,-1 0 0,9 21 0,-13-26-15,0 0-19,0 1 1,1-1-1,0 0 0,0 0 1,1-1-1,0 1 1,0-1-1,1-1 1,0 1-1,9 6 1,73 42 97,-71-49-52,-1-5-41,0 0 1,0-1 0,17-2-1,-17-4 19,-6-3-31,0 1-1,0-2 0,-1 1 1,0-2-1,0 1 1,-2-1-1,1 0 0,-1-1 1,-1 0-1,7-15 0,-8 13-6,0-1 0,4-22 0,-7 21-1,0 1 1,0-26 0,-3 25-2,-1 1 1,-4-24-1,-4 1 0,-19-51-1,25 80 0,-8-21-5,-1 1 0,-1 0 0,-30-46 0,38 67 3,-12-16-22,1 4 9,-36-36 0,51 56 15,1-1 0,0 1-1,0 0 1,-1-1 0,1 1 0,0 0 0,-1-1 0,1 1 0,0 0 0,-1 0 0,1 0-1,0-1 1,-1 1 0,1 0 0,-1 0 0,1 0 0,0 0 0,-1 0 0,1 0 0,-1 0 0,1 0-1,0 0 1,-1 0 0,1 0 0,-1 0 0,1 0 0,-1 0 0,1 0 0,-5 2-3,0 0 0,0 0 1,0 0-1,0 0 0,1 1 1,-1 0-1,1 0 0,-1 0 1,1 1-1,1-1 0,-6 6 1,-1 7-51,5-1 38,1 0-1,0 1 1,1-1-1,-2 32 1,8-22-76,30 88-38,-22-93 12,11 6 32,38 34 1,-38-44-82,98 53-67,-113-65 190,0 0 1,1 0 0,-1-1 0,1 0-1,0 0 1,9 1 0,1 1-1,34 6-23,-33-9-91,-12-3 105,-1 1 39,0 0 0,0-1 0,-1 1 0,1-1 0,0-1 0,-1 1 0,1-1 0,-1 0 0,0 0 0,1 0 0,-1-1 0,0 0-1,7-5 1,50-56-71,-24 25 65,-19 23 13,-2 8 7,2 6 0,7 9 0,6 8 0,8 8 0,9 3 0,9 3 0,-2-3 0,-6-5 0,-11-11 0,-35-10 0,-1 0 0,0 1 0,0-1 0,1-1 0,-1 1 0,0 0 0,4-2 0,18-11 0,-5-7 0,-18 18 0,-1 1 0,-1-1 0,1 0 0,0 1 0,0-1 0,0 0 0,-1 0 0,1 0 0,-1 0 0,0 1 0,0-1 0,1-2 0,-2 1 1,1 1-1,0 0 0,-1 0 0,1 0 0,-1 0 0,0 0 0,0-1 0,0 1 0,0 1 1,0-1-1,-2-2 0,-5-7 1,-1 2 1,0-1-1,-1 1 1,-13-9 0,21 16-2,-14-8 6,-31-10 1,33 15-6,0 0 0,-19-2 0,21 5 0,1 1 0,-1 0 1,-19 1-1,12 2 0,-32 8-1,35-6 0,0 1 0,-20 9 0,28-11 0,0 2 0,0-1 0,0 2 0,0-1 0,-7 8 0,10-8 0,0 1 0,0-1 0,1 1 0,0 1-1,0-1 1,1 0 0,0 1 0,0 0 0,0-1-1,1 1 1,0 0 0,-2 13 0,4-19-1,0 1 0,-1-1 0,1 1 0,0-1 0,0 1 0,0-1 0,0 1 0,1 0 0,-1-1 0,0 1 0,1 1 0,8 30-7,19 41 1,-16-54-20,10 2 14,0 0-1,27 19 0,-26-28-31,108 29-26,-103-37-34,129 1-81,-124-9-132,140-33-2115,-80 12-7847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346 122 8696,'-12'-8'1,"8"5"0,1 1 1,-1 0 0,0 0-1,0 1 1,0-1 0,0 1-1,0 0 1,-6-1 0,-6-2 4,0 2 1,0 0 0,0 1-1,0 1 1,-1 0 0,1 1-1,0 1 1,-26 5 0,-11 12 17,35-10 77,14-6-65,0-2-25,1 1 0,0 0 0,1 0-1,-1 0 1,0 0 0,1 0 0,-1 0-1,1 1 1,-1-1 0,1 1 0,0 0-1,0 0 1,0 0 0,1 0 0,-1 0 0,1 0-1,0 0 1,0 0 0,0 1 0,0-1-1,0 0 1,1 1 0,-1 3 0,11 76 194,-3-64-17,7 3-92,1-1 1,28 31-1,-22-35 198,100 51 116,-95-59-116,101 14 80,-103-23-260,0-4-521,1-2-1,45-15 1,-9-3-6379</inkml:trace>
  <inkml:trace contextRef="#ctx0" brushRef="#br0" timeOffset="1">577 1 9144,'-3'2'14,"0"1"1,0 0 0,0 0 0,1 0-1,-1 0 1,1 0 0,0 1 0,0-1-1,0 1 1,0-1 0,0 1 0,-1 8-1,1-6 36,2 1-1,-1 0 0,1 0 0,0 0 0,1 0 1,-1 0-1,4 13 0,38 188 1323,-38-191-1198,0-1 0,2 1 0,0-1 0,0 0 0,1-1 1,18 28-1,11 15-1313,-18-35-6394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242 268 8520,'0'-29'1664,"0"28"-863,0-9 3118,0 5-3333,0 3-52,-14 3 939,-71 36-168,83-37-1298,-1 1-1,0 0 1,0-1 0,0 0-1,1 1 1,-1-1 0,0 0-1,0 0 1,0-1 0,0 1-1,1-1 1,-1 1 0,0-1-1,0 0 1,1 0 0,-1 0-1,1 0 1,-1-1 0,-2-1-1,-4-1-4,6 2-6,0 1-1,0-1 0,1 1 0,-1-1 0,0 0 0,1 0 1,0 0-1,-1 0 0,1 0 0,0 0 0,-2-4 0,-2-3-87,1 0 0,0 1 0,0-2 0,1 1 0,0 0 0,1-1 0,0 0 0,1 1-1,-1-1 1,2 0 0,-1-16 0,1 21-34,1 1 0,0-1 0,0 0 0,0 1 0,1-1 0,0 1 0,-1-1 0,2 1 0,-1-1 0,3-6 0,-2 9 92,-1 0 0,1-1 0,0 1 0,0 0 0,1 0-1,-1 0 1,0 0 0,1 0 0,-1 1 0,1-1 0,-1 1 0,1-1 0,0 1 0,-1 0 0,1 0 0,3 0 0,-4 0 19,0 0 1,0 1-1,1-1 1,-1 1-1,0-1 1,0 1 0,0 0-1,1 0 1,-1 0-1,0 0 1,0 0-1,1 1 1,-1-1-1,0 1 1,0-1-1,0 1 1,0 0-1,2 1 1,-2-1 9,-1 0 0,0 0 1,0 0-1,1 1 0,-1-1 1,0 0-1,0 1 0,-1-1 0,1 1 1,0-1-1,0 1 0,-1 0 1,1-1-1,-1 1 0,1 0 1,-1-1-1,0 1 0,0 0 0,0-1 1,0 1-1,0 0 0,0 0 1,0 1-1,-1 5-3,0-1-1,1 0 1,0 0 0,0 1 0,1-1 0,3 14 0,14 14-1836,1 0-7356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11032,'2'-5'51,"-2"5"-32,0-1 0,0 1 0,0-1 0,0 0-1,1 1 1,-1-1 0,0 0 0,0 1-1,0-1 1,1 1 0,-1-1 0,0 0 0,1 1-1,-1-1 1,1 1 0,-1-1 0,0 1 0,1-1-1,-1 1 1,1 0 0,-1-1 0,1 1 0,-1 0-1,1-1 1,0 1 0,-1 0 0,1-1 0,-1 1-1,1 0 1,0 0 0,-1 0 0,1 0-1,0 0 1,-1 0 0,1-1 0,0 1 0,-1 1-1,1-1 1,-1 0 0,1 0 0,0 0 0,-1 0-1,1 0 1,0 1 0,4 2 82,-1-1 1,0 1-1,0 0 1,-1 0-1,1 1 1,-1-1-1,1 1 1,-1 0-1,0 0 1,0 0-1,-1 0 1,1 0-1,-1 1 1,0-1-1,2 6 1,2 8 53,-1 0 0,5 22 0,-9-31-131,4 11 150,-2 1 0,0-1 1,0 28-1,-2-15 96,-7 127 631,6-157-706,-1-3-174,0 0 0,0 0 0,0-1 0,0 1 0,-1 0 0,1-1-1,0 1 1,0-1 0,0 1 0,0-1 0,0 1 0,0-1 0,1 0 0,-1 0 0,0 1 0,0-1 0,0 0 0,1 0 0,-1 0 0,0 0 0,1 0 0,-1 0 0,1 0 0,-1 0 0,1 0-1,-1 0 1,1 0 0,0 0 0,-1-2 0,-3-31 21,4 29-8,-1-13 59,0-1 1,2 1-1,3-29 1,-2 33-60,0 2 18,-1 0 1,2 0-1,0 0 1,0 1 0,1-1-1,11-20 1,-10 22-25,-1 2 13,0 0 0,1 0 0,0 0 0,1 0 0,0 1 0,0 0 0,11-9 0,-9 8-15,-4 4-4,0 0 0,1 1 0,-1-1 0,1 1 0,-1 0 0,1 1 0,0-1 0,0 1 0,1 0 0,-1 0 0,6-1 0,-4 1-2,-5 1-9,0 0-1,0 1 1,0-1-1,0 1 0,-1 0 1,2 0-1,-1 0 0,0 0 1,0 0-1,0 0 1,0 0-1,0 0 0,0 1 1,-1-1-1,1 1 0,3 1 1,3 0 12,2 0-7,-6-1-8,-1 0-1,1 0 1,-1 0 0,1 1 0,-1-1 0,0 1-1,1 0 1,-1 0 0,4 3 0,6 4 16,-1 0-1,0 1 1,-1 1 0,0 0 0,0 0 0,15 24-1,-19-25-17,-4-5-2,-1-1 0,0 0 0,0 1 0,0 0 0,0 0 0,1 6 0,1 6 6,0 0 0,-1-1 1,-1 1-1,-1 0 0,0 1 0,-3 24 1,2-39-3,0 6 14,-2-26-15,-4-22-4,3-9 2,9-1-2,8 2 2,-11 39-5,1 1 1,0-1-1,8-9 0,17-16 0,0 7 0,-26 24 0,0-1 0,0 1-1,0-1 1,0 1-1,0 0 1,0 0 0,1 1-1,-1-1 1,1 1-1,-1 0 1,1-1 0,0 2-1,-1-1 1,1 0-1,0 1 1,0-1 0,-1 1-1,1 0 1,6 1-1,-4 1 1,-4-2-1,0 0 0,0 1 0,0-1 0,0 1-1,0 0 1,-1 0 0,1 0 0,0 0 0,0 0 0,-1 0 0,1 0 0,-1 0 0,1 1 0,1 1 0,2 2-5,-1 1-1,1-1 0,-1 1 0,-1 0 0,1 0 0,-1 1 0,0-1 0,0 0 0,-1 1 1,0 0-1,2 13 0,-1-7 3,2 24-28,-6 10 14,0-19-7,0 0 1,6 37-1,8-20 11,-4-31-26,-5-10-150,0 0 0,1 0-1,-1-1 1,1 1-1,0-1 1,0-1-1,0 1 1,0-1-1,0 1 1,0-1 0,11 2-1,26 5-10995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293 432 11032,'-11'-3'44,"0"1"0,0 1 1,0 0-1,0 0 1,-1 1-1,1 1 1,0 0-1,-17 3 0,4 2 122,1 0 0,-24 11 0,40-15-95,1 0 0,0 1 0,0 0 0,0 1-1,0 0 1,1-1 0,-1 2 0,1-1 0,-8 9 0,7-7-24,5-4-29,0 0-1,0 0 1,0 0 0,0 0-1,0 1 1,0-1-1,1 0 1,-1 1 0,1-1-1,-1 0 1,1 1 0,0-1-1,0 0 1,0 1 0,0-1-1,1 0 1,-1 1 0,0-1-1,1 0 1,0 1 0,0-1-1,-1 0 1,3 2 0,-2-1 7,5 8 129,2-1-101,1-1 0,1 0 0,0-1 0,0 0 0,1 0 0,-1-1 0,2 0 0,12 5 0,-15-8-10,1 0 0,-1-1 0,1 0 0,0 0 0,0-1 1,0 0-1,1-1 0,11 0 0,-21-1-22,1 0 1,0 0-1,-1-1 0,1 1 1,0-1-1,-1 1 0,1-1 1,0 1-1,-1-1 0,1 0 1,-1 0-1,1 0 0,-1 0 1,0 0-1,1 0 0,-1 0 1,0 0-1,0-1 0,0 1 1,0 0-1,0-1 0,0 1 1,0-1-1,0 1 0,0-1 1,-1 0-1,1 1 0,-1-1 1,1 1-1,-1-1 0,0 0 1,0 0-1,1 1 0,-1-1 1,-1-2-1,1 3-12,0 1-1,0-1 1,0 1 0,-1-1-1,1 1 1,0-1 0,-1 1-1,1-1 1,0 1 0,-1-1-1,1 1 1,-1 0 0,1-1-1,0 1 1,-1 0-1,1-1 1,-1 1 0,1 0-1,-1-1 1,0 1 0,1 0-1,-1 0 1,1 0 0,-1-1-1,1 1 1,-1 0 0,1 0-1,-1 0 1,0 0 0,1 0-1,-1 0 1,1 0 0,-1 0-1,0 1 1,1-1 0,-1 0-1,1 0 1,-1 0 0,1 1-1,-2-1 1,1 1 3,-1-1 1,1 1-1,-1 0 0,0 0 0,1-1 1,0 1-1,-1 0 0,1 0 0,-1 1 1,1-1-1,0 0 0,0 0 1,0 0-1,0 1 0,0-1 0,0 1 1,-1 2-1,-3 13 60,-6 34 0,11-33 16,1-10-60,-1 1-16,2 0 0,-1 0-1,1 0 1,0-1 0,1 1 0,0-1 0,1 1 0,-1-1 0,2 0 0,4 8 0,43 47 40,-40-55-31,2-4-13,0-1 0,0-1 0,28 2 0,-21-8-1,30-17-1,-41 15-5,0 0-1,-1-1 1,0 0-1,11-10 1,-3-2 1,-1-1 1,0-1-1,23-41 0,-27 35 12,30-111 7,-37 108 6,6-148 13,-11 139 0,-2-165 64,0 113-40,2 89-60,0 1 0,0 0 0,0-1 0,0 1 0,0-1 0,0 1 0,0 0 0,0-1 0,-1 1 0,1 0 0,-1-1 0,1 1 0,-1 0 0,1-1 0,-1 1 0,0 0 0,1 0 0,-1 0 1,0-1-1,0 1 0,0 0 0,0 0 0,0 0 0,-2-1 0,-2 3 24,-3 6-20,0 0 0,0 0-1,1 1 1,-9 11 0,13-15-6,-10 17 11,-38 140 6,50-155-16,-1-1-1,1 0 1,1 1 0,-1 11-1,10 166 18,-2-149 0,40 139 10,-12-54 23,1-9 0,4 21 6,-39-126-165,0 1 1,1-1-1,0 0 0,0 1 0,0-1 0,1 0 1,0 0-1,0 0 0,0-1 0,0 1 0,1-1 1,-1 1-1,1-1 0,1 0 0,-1-1 0,0 1 0,8 4 1,-12-8 95,33 24-10150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54 5656,'-3'-3'233,"2"2"76,0 0-327,0 1 0,1-1 0,-1 0-1,0 1 1,1-1 0,-1 0 0,0 0 0,1 0 0,-1 0 0,1 1-1,-1-1 1,1 0 0,0 0 0,-1 0 0,1 0 0,0-1 0,0 0 253,0 1-1,0-1 1,0 0 0,0 1 0,0-1 0,1 1-1,-1-1 1,0 1 0,1-1 0,0 1 0,-1 0-1,1-1 1,1-1 0,3-6 768,-3 7-367,-2 2-608,1 0 0,-1 0 1,0 0-1,1 0 1,-1 0-1,1 0 0,-1 0 1,0 0-1,1 1 1,-1-1-1,0 0 1,1 0-1,-1 0 0,0 1 1,1-1-1,-1 0 1,0 1-1,1-1 0,-1 0 1,0 1-1,0-1 1,1 0-1,-1 1 0,0-1 1,0 0-1,0 1 1,1-1-1,-1 0 0,0 1 1,0-1-1,0 1 1,0 0-1,6 24 283,10 50 57,2 77-39,-8-39 171,4-18-169,-7-57-187,17 110 446,-20-69-323,3-6-12,1 31 178,-8-102-411,0-1 0,0 1 0,0 0 0,0 0 0,0-1 0,0 1 0,-1 0 0,1-1 0,0 1 0,-1 0 0,-1 2 0,-5 21 841,7-24-842,0-1 0,-1 1 0,1-1 0,0 1 0,-1-1 0,1 1 0,-1-1 1,1 1-1,-1-1 0,1 1 0,-1-1 0,1 0 0,-1 1 0,1-1 1,-1 0-1,1 0 0,-1 1 0,0-1 0,1 0 0,-1 0 0,1 0 0,-1 0 1,0 0-1,1 0 0,-1 0 0,1 0 0,-1 0 0,0 0 0,1 0 1,-1 0-1,0 0 0,1 0 0,-1-1 0,1 1 0,-1 0 0,1 0 0,-1-1 1,0 1-1,1 0 0,-1-1 0,1 1 0,-1 0 0,1-1 0,0 1 1,-1-1-1,0 0 0,1-3 65,0 2-70,-1-1 0,1 0 0,0 1 0,0-1 0,0 1 0,1-1 0,-1 1 0,1-1 0,-1 1 0,1-1 0,0 1 0,0-1 0,0 1 0,0 0 0,1-1 0,-1 1 0,2-2 0,14-18-688,1 1 0,22-20 1,11-9-10129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25 7088,'0'0'11039,"-3"-2"-11031,-12-5-1,15 7-7,-1 0 0,1 0 0,0 0 0,0 0 0,0 0 0,0 0 1,-1 0-1,1 0 0,0 0 0,0 0 0,0 0 0,0 0 0,0 0 0,-1 0 0,1 0 0,0 0 0,0 1 0,0-1 0,0 0 0,0 0 0,-1 0 0,1 0 1,0 0-1,0 0 0,0 0 0,0 0 0,0 1 0,0-1 0,0 0 0,0 0 0,-1 0 0,1 0 0,0 0 0,0 0 0,0 1 0,0-1 0,0 0 0,0 0 1,0 0-1,0 0 0,0 0 0,0 1 0,0 0 52,-2-2-72,-6-3 18,1 1 4,6 3 4,-1-1 2,-4-4 2,4 4 24,1 0 2,-4-3 10,3 4 520,2 5-426,0 20-28,2 55 80,16 173 224,-6-153-288,5 128 144,-10-146-166,-6-72-70,6 51 41,-4-37 57,-2-20-16,0-7 45,-5-93 13,3 80-161,-2-46 108,3-67 1,10 75-90,-4 33 52,43-76 36,-46 92-107,-1 1 1,0-1 0,1 1-1,0 0 1,0 0 0,0 1-1,1-1 1,-1 1 0,5-4 0,5-3 7,23-21 6,-20 22 24,-3 5-39,0 0 0,1 1 0,-1 1 0,19-1 0,-14 5 12,73 34 8,-74-25-26,55 61 8,-61-57-10,8 27 1,-5 12-6,2 0-1,7 4 0,-4-2 0,-11-10 0,0-9 0,-8-36 0,1 1 0,0 0 0,-1 0 0,1-1 0,0 1 0,0-1 0,0 1 0,0-1 0,0 1 0,0-1 0,1 0 0,1 3 0,-1-3 0,0 0 0,0-1 0,0 1 0,0 0 0,0-1 0,0 1 0,0-1 0,0 1 0,0-1 0,0 0 0,3 0 0,36-4 0,-32 1 0,-1 0 0,1 0-1,0-1 1,-1 0-1,0 0 1,0-1 0,0 0-1,0 0 1,10-11 0,-1 0-3,29-36 0,-35 39-2,-1-1 1,0 0-1,-1-1 1,8-15-1,-16 27-2,1-1 0,-1 1 0,0-1 0,0 0 0,0 1 0,0-1 0,-1 0 0,1 0 0,-1 1 0,0-1 0,0 0 0,-1-4 0,0 2-7,1 5 7,0 0 1,0-1-1,-1 1 1,1 0-1,0 0 1,-1 0-1,1 0 1,-1 0-1,1-1 0,-1 1 1,1 0-1,-1 0 1,0 0-1,0 0 1,1 1-1,-1-1 1,0 0-1,0 0 1,0 0-1,0 1 0,0-1 1,-2 0-1,0-1-9,-23-12-22,14 11-76,4 3 87,0 1 1,0 0-1,0 0 0,0 1 0,-13 4 0,20-5 20,1-1 1,-1 0-1,1 0 1,-1 1-1,1-1 0,-1 0 1,1 1-1,-1-1 1,1 0-1,-1 1 0,1-1 1,-1 1-1,1-1 1,0 1-1,-1-1 0,1 1 1,0-1-1,-1 1 1,-2 5-25,0 1 1,0-1-1,1 1 1,0-1-1,0 1 1,1 0 0,0 0-1,0-1 1,0 11-1,4 66-244,-2-62 276,-1-15-26,1 0-1,0 0 1,0 0-1,0 0 1,1 0 0,0 0-1,0 0 1,1 0-1,-1-1 1,1 1 0,0-1-1,1 0 1,-1 0-1,8 8 1,-7-9 5,9 8-152,3-3 94,1-1 1,29 10 0,-29-17-75,0-5 103,0 0 0,0-2 1,23-9-1,-24 3-36,-5 0 63,-1 0 0,0 0 0,-1-1 0,11-21 0,-15 15-38,-4-2 35,-1 1-1,-4-36 0,-2 37 1,-11-14 16,-2 2 1,-1 0 0,-27-32-1,2 13 9,7 12 0,9 19 0,28 19 0,1 0 0,-1-1 0,1 1 0,-1 0 0,1-1-1,-1 1 1,0 0 0,1 0 0,-1 0 0,1-1 0,-1 1-1,0 0 1,1 0 0,-1 0 0,1 0 0,-1 0 0,0 0-1,1 0 1,-1 0 0,1 1 0,-1-1 0,0 0 0,1 0-1,-1 0 1,1 1 0,-1-1 0,1 0 0,-1 0-1,1 1 1,-1-1 0,1 1 0,-1-1 0,1 0 0,-1 1-1,1-1 1,-1 1 0,1-1 0,0 1 0,-1-1 0,1 1-1,0 0 1,0-1 0,-1 1 0,1-1 0,0 1 0,0-1-1,0 1 1,0 0 0,0-1 0,0 1 0,0 0 0,0-1-1,0 1 1,0-1 0,0 1 0,0 0 0,0-1 0,0 1-1,1-1 1,-1 2 0,1 2-1,0 0-1,0 0 1,1 0 0,-1 0-1,1 0 1,0 0 0,0 0-1,4 6 1,33 28-2297,4 1-9181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4:5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580 129 4040,'5'-5'27,"-1"0"1,0-1 0,-1 1-1,1-1 1,4-11-1,-8 15 32,0 0 0,0 0 0,0 0-1,-1 0 1,1 0 0,-1 0 0,1-1 0,-1 1-1,0 1 1,0-1 0,0 0 0,0 0-1,0 0 1,-1 0 0,1 1 0,0-1 0,-1 0-1,1 1 1,-1 0 0,-1-2 0,-2-1 63,1-1 0,-1 1 0,0 1 1,0-1-1,0 1 0,0 0 0,-1 0 0,1 0 1,-1 1-1,0 0 0,1 0 0,-1 0 0,-8-1 0,3 2-47,7 1-23,0-1-1,0 1 1,-1 0-1,1 0 0,0 1 1,0-1-1,0 1 0,-6 2 1,-17 4 294,0 2 1,1 1 0,-46 24-1,54-25-268,11-5 41,0 0 0,0 1 0,0-1-1,0 1 1,-7 8 0,-83 85 690,79-73-315,-61 122 180,67-115-259,2 10-129,-7 64 0,19-80 62,-1-25-334,2 17 93,1-1-1,1 0 1,1 0-1,0-1 1,1 0-1,17 28 1,54 86 281,-61-104-160,84 82 91,-78-92-119,-12-9-124,4 2-24,0-1 0,1 0 0,0-1 0,0-1 0,0 0 0,32 6 0,78 5 193,-120-16-207,1-1 0,-1 1 0,1-2 0,-1 1 0,0-1 0,1 0 0,-1 0 0,0-1 0,0 1 0,1-2 0,-1 1 0,-1 0 0,10-7 0,-11 7-14,7-8 222,-1-3-131,-2-2 0,13-29-1,-17 26 126,-4-10-76,-6-45-1,0 53 30,-2 4-126,-1 0 0,-1 0 0,-16-19 0,10 23 113,-1 2-120,-1 1 0,-1 1 0,-24-7 0,21 12 62,-8 3-38,-43 4 0,55 2 4,-5 6-28,-34 23 1,44-21-8,-4 17-19,-18 43-1,35-72-32,-1 0 1,0 0-1,1 0 0,-1 0 0,1 0 0,-1 0 1,1 0-1,0 0 0,0 0 0,0 3 0,0 6 3,0 1-1,1-1 0,4 17 1,-3-22-4,0 1 1,1 0-1,-1 0 1,1-1-1,1 0 0,0 1 1,-1-1-1,8 7 1,-6-7 8,0-1 0,1 1 0,0-1 0,0-1 0,0 1 0,1-1 0,-1 0 0,14 6 0,0-3-1194,39 10-1,29 4-10293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36 4760,'-5'-2'256,"-5"-3"173,0 1 0,0 0 1,0 0-1,-1 1 0,-12-2 1,7 3 31,9 0-285,-1 0 0,1 1 0,-1 0 0,1 1 0,-1 0 0,0 0 0,1 0 0,-1 1 0,1 0 0,-1 1 0,1-1 0,0 2 0,-12 3 0,9-1-117,6-4-10,0 1 0,1 0 1,-1 0-1,0 0 0,1 1 1,-5 3-1,-11 9 148,2 0 1,-1 2-1,-25 32 0,34-38-159,6-7 0,0 0 1,0 0 0,1 0-1,-1 1 1,1-1 0,0 1-1,-2 5 1,-4 18 146,0 1 1,1-1-1,2 1 0,-2 33 1,6-3-80,4-36 149,3 1-136,2 0-1,12 26 1,-9-36 108,2-3-144,0-1 0,1 0 0,1-2 0,-1 1 0,1-2 0,1 0 0,-1-1 0,19 5 1,-16-6-47,-8-2 11,1-1-1,-1 0 1,1 0 0,11-1 0,1 1 57,1-2 1,-1 0 0,0-2 0,1 0-1,32-8 1,-15-9-19,-26 8 160,-3-3-161,0 0 1,-1-2 0,10-15-1,-15 11 169,5-97 99,-13 92-132,-29-92 88,21 96-108,-5-1-93,-1 0 1,0 1-1,-2 1 1,0 1 0,-24-20-1,28 29-78,8 5 8,-2 1-1,1-1 0,0 1 0,-14-5 1,4 1 40,1 2 1,-1 0-1,-28-5 1,38 9-49,-1 1 0,0 0 1,0 1-1,1-1 1,-1 1-1,0 1 0,0 0 1,1 0-1,-1 0 1,0 1-1,-11 4 0,19-5-25,-1-1 0,1 1-1,0-1 1,0 1-1,-1 0 1,1-1-1,0 1 1,0 0 0,0-1-1,0 1 1,0-1-1,0 1 1,0 0 0,0-1-1,0 1 1,0 0-1,0-1 1,0 1-1,1 0 1,-1-1 0,0 1-1,0-1 1,1 1-1,-1-1 1,0 1 0,1 0-1,0 0 1,-1-1-3,15 20 47,30 30 0,-17-20-2370,10 13-9459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1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 9952,'0'0'1048,"-1"0"-966,1-1 0,0 1 0,0 0 0,0 0 0,0-1 0,0 1 0,0 0 0,0-1 0,0 1 0,0 0 0,0-1 1,0 1-1,0 0 0,0-1 0,0 1 0,0 0 0,1-1 0,-1 1 0,0 0 0,0 0 0,0-1 0,0 1 0,0 0 0,1 0 0,-1-1 1,0 1-1,235-1 6091,-143-1-5675,159 13 289,-238-11-771,-11 0-1,0 0 3,-1 0-58,-1 0-1,1 0 0,0 0 0,-1 0 0,1 0 0,0 0 1,-1 0-1,1 0 0,-1 0 0,1 0 0,0 0 0,-1 1 1,1-1-1,-1 0 0,1 0 0,0 1 0,-1-1 1,1 0-1,-1 1 0,1-1 0,-1 0 0,1 1 0,-1-1 1,1 1-1,-1-1 0,0 1 0,1-1 0,-1 1 0,0-1 1,1 1-1,-1 0 0,0-1 0,0 1 0,1-1 0,-1 1 1,0 0-1,0-1 0,0 2 0,0-1-875,7 14-11643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76 10224,'-1'-2'97,"0"-1"1,1 1 0,-1-1-1,0 0 1,-1 1-1,1 0 1,0-1 0,-1 1-1,1 0 1,-1-1-1,1 1 1,-1 0 0,0 0-1,0 1 1,0-1-1,0 0 1,-1 0 0,1 1-1,0 0 1,-1-1-1,1 1 1,-4-1 0,-6-3 96,1 0 0,-1 1 0,-17-4 0,18 5-147,7 2-8,0 0 1,-1 0-1,1 1 1,-1-1-1,1 1 0,-7 1 1,-8 0 61,0 0 0,0 2 1,0 0-1,0 2 0,-32 11 1,37-11-76,-38 21 141,29-12-58,0 0 1,1 1 0,1 2-1,-30 27 1,28-10-34,18-20 131,4-4-160,1-1 0,0 1 1,1-1-1,0 1 0,4 16 1,2-12 132,5-2-119,0-1 1,1 0 0,20 14-1,-14-18 94,81 14 60,-96-20-196,0 0 1,0-1-1,0 1 1,0-1-1,0 0 1,0 0 0,0-1-1,1 1 1,-1-1-1,5-1 1,4-2 11,27-6 26,-26 2 103,-4-2-92,0-1 0,-1 0 0,0 0 0,-1-1 0,0 0 0,-1 0 0,8-20 0,-9 20-41,4-24 156,-5 6 86,1-50 0,-5 75-129,1-2 26,-2 5-10,-1 3-142,1-1 0,-1 1 0,1-1 0,-1 1 0,0 0 0,1-1 0,-1 1 0,1 0 0,0 0 0,-1-1 0,1 1 0,0 0 0,-1 0 0,1 0 0,0 0 0,0-1 0,0 1 0,-1 0 0,1 0 0,0 0 0,0 0 0,1 1 0,-3 21 93,2-23-107,3 45 163,0 83 99,-9 112 108,0-156-162,-15 22 155,4-28 223,15-70-791,-2 15 864,3-7-3334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13176,'-1'3'705,"-9"28"-93,-3 3 471,-18 72-66,19-55-772,5-19-199,-2-1 0,-19 47 1,-27 49-2076,26-63-8191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102 110 9688,'3'4'225,"-2"-2"-198,0 0-1,0 0 1,0 1-1,0-1 1,0 0 0,0 0-1,-1 1 1,1-1 0,-1 1-1,1-1 1,-1 0-1,0 1 1,0 2 0,-1 2 104,0 0 0,-1 0 1,0 0-1,-4 10 0,0-4-73,-7 25 830,6-7-400,2-1 0,-3 49 0,7-78-469,-3 54 480,-17 68 0,-6 25 380,25-138-692,-1 1-5,1-1-1,1 1 0,0 0 1,1 17-1,0-28-167,0 0 0,0 0 1,1 1-1,-1-1 0,0 0 0,1 0 0,-1 0 0,0 0 0,1 1 0,-1-1 0,0 0 1,1 0-1,-1 0 0,0 0 0,1 0 0,-1 0 0,1 0 0,-1 0 0,0 0 0,1 0 0,-1 0 1,0 0-1,1 0 0,-1-1 0,0 1 0,1 0 0,-1 0 0,0 0 0,1 0 0,-1-1 1,0 1-1,1 0 0,-1 0 0,0 0 0,1-1 0,2-2 23,1 0 0,0 0 1,-1-1-1,0 1 0,0-1 0,0 1 0,0-1 0,-1 0 0,0-1 1,3-3-1,12-39 52,-15 38-66,5-12 76,-1 0-1,-1 0 0,-1 0 0,2-31 0,0-8 183,29-190 565,-22 154-532,-7-43 280,-6 139-590,0-1 1,0 1 0,-1 0-1,1-1 1,0 1-1,0 0 1,0 0 0,0-1-1,0 1 1,0 0-1,0-1 1,0 1 0,0 0-1,0-1 1,0 1 0,0 0-1,1-1 1,-1 1-1,0 0 1,0 0 0,0-1-1,0 1 1,0 0-1,0-1 1,1 1 0,-1 0-1,0 0 1,0 0 0,1-1-1,-1 1 1,0 0-1,0 0 1,1 0 0,-1-1-1,0 1 1,0 0-1,1 0 1,-1 0 0,0 0-1,1 0 1,8 13 56,9 35-40,-16-43-4,20 57-3,-3-17-7,3 9-6,5 2-1,7 2 0,85 119-8,-74-115 2,-8-8 3,-36-52-6,0-1 1,-1 1-1,1-1 0,0 1 0,0-1 1,0 0-1,0 1 0,1-1 0,-1 0 1,0 0-1,1 0 0,-1 0 0,0 0 1,1 0-1,-1 0 0,1-1 0,2 2 0,15 7-2316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11480,'52'-6'96,"92"-27"255,-44 9-157,-65 18 224,0-1-199,0 2 0,-1 1 0,39 1 1,-66 3-125,12 0 64,0 0 1,1 1-1,-1 1 1,0 1-1,21 5 1,-9 1-1836,3-1-7004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11208,'4'-4'98,"0"0"0,0 0 1,0 0-1,1 1 0,-1 0 1,1-1-1,0 2 0,0-1 1,1 1-1,-1-1 1,0 2-1,1-1 0,-1 0 1,1 1-1,-1 0 0,10 0 1,47-7 549,-43 6-520,-2-1 112,-1 1 0,1 1 0,0 0 0,0 1 1,-1 1-1,23 4 0,-9 4-1072,34 15 0,-12-1-8481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5:0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68 148 12104,'-8'91'2838,"7"-77"-2713,5 34 657,9 21-38,8 52-48,-15-21-378,3-16-96,-3-27 230,0 70 0,-6-110-388,-1-14 261,1-7-134,-3-43 54,4 28-82,-3-90 83,2 76-76,-10-59 0,1 26 12,-19-165 219,26 208-385,1 11 8,-1 0-1,0 1 0,-4-15 0,0 1 16,1 2 10,0 0 0,-2 1 0,-1-1-1,-18-34 1,25 53-26,1 3-23,0 1 1,0 0-1,0-1 1,0 1-1,1-1 1,-1 1 0,0 0-1,0-1 1,0 1-1,1 0 1,-1-1-1,0 1 1,0 0 0,1-1-1,-1 1 1,0 0-1,1 0 1,-1-1-1,0 1 1,1 0-1,-1 0 1,1 0 0,-1 0-1,0-1 1,1 1-1,-1 0 1,0 0-1,1 0 1,-1 0-1,1 0 1,-1 0 0,1 0-1,-1 0 1,0 0-1,1 0 1,-1 0-1,1 0 1,-1 0-1,0 0 1,1 1 0,-1-1-1,0 0 1,1 0-1,-1 0 1,1 1-1,-1-1 1,1 0 0,2 1 1,40 5-1,26-1-21,101-5 0,17-15-100,-157 15 101,54-4-36,-82 3 43,2 0 2,-4 1 10,0 0-1,0 0 0,1-1 1,-1 1-1,0 0 1,0 0-1,1 0 0,-1 0 1,0 0-1,0 0 1,1 0-1,-1 0 0,0 0 1,0 0-1,1 0 1,-1 0-1,0 0 1,0 0-1,1 0 0,-1 0 1,0 0-1,0 0 1,1 0-1,-1 0 0,0 0 1,0 0-1,1 0 1,-1 0-1,0 0 0,0 1 1,1-1-1,-1 0 1,0 0-1,0 0 0,0 0 1,0 1-1,1-1 1,0 1 3,0 1 0,-1-1 0,1 1 1,0-1-1,-1 1 0,1-1 0,0 1 1,-1-1-1,0 1 0,1-1 0,-1 1 1,0 0-1,0-1 0,0 1 0,0-1 1,0 1-1,0 0 0,-1-1 0,1 3 0,-15 27-1400,11-23 148,-17 28-11490</inkml:trace>
  <inkml:trace contextRef="#ctx0" brushRef="#br0" timeOffset="1">68 478 13272,'61'-18'665,"97"-16"-1,-109 25-581,51-9 837,-75 13-851,35-3 283,-43 7-896,1 0 1,24 4-1,-9 1-9282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9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4040,'7'2'57,"13"6"59,0-2 0,30 5 0,178 13 647,-63-18-498,-145-5-253,35-4 64,87-12 21,9-7 96,-57 6-28,115-16 15,-163 25-39,207-21 67,-197 23-40,270-20 72,-251 18-72,334-28 75,-322 28-62,385-23 74,-371 25-95,418-15 60,-409 14-79,502-25 59,-480 25-72,555-23 45,-542 24-99,612-24 22,-601 23-55,642-21 19,-635 22-33,660-17 7,-655 19-19,693-10 16,-685 11 9,715-1 18,-711 3-3,739-3 29,-733 3-16,760 6 35,-756-4-22,746 3 38,-750-4-39,731 10 30,-735-8-36,724 19 30,-728-17-24,683 14 24,-694-16-63,665 12 19,-666-12-33,664 15 7,-663-13-19,676 12 13,-674-14-1,668 6 14,-672-7 7,645 10 29,-651-9-3,637 12 34,-637-12-7,625 11 44,-631-12-50,599 7 49,-603-7-17,603 6 53,-603-7-40,565-9 57,-578 4-49,531-12 65,-537 13-59,479-13 60,-496 13-59,415-16 56,-428 17-111,374-8 44,-383 9-23,344-6 56,-353 6-43,300 1 54,-314 1-47,-22 1-77,242 17 79,-188-6-117,-16 2-1742,-68-12-6890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81 136 11656,'-12'-2'60,"0"0"1,-22 0-1,14 0 27,17 2 93,3 4 40,0 0 1,1-1-1,-1 1 1,1 0-1,-1 0 1,1-1 0,2 5-1,-2-5-199,1 7 99,4 18 549,2 0 0,14 34 1,-19-54-598,7 17 336,2 0-1,0 0 1,20 27-1,-31-50-363,1-1 0,0 1 0,0 0 0,0-1 0,0 0 0,0 1 0,0-1 0,0 0 0,0 0 0,1 0 0,-1 0 0,0 0 0,1-1 0,-1 1 0,3 0 0,-2-1 6,-1 0-29,-1 1 0,0-1 0,0 0 0,0 0 0,0-1 0,0 1 0,0 0 0,0 0 0,1 0 0,-1-1 0,0 1 0,0-1 0,0 1 0,0-1 0,0 1 0,0-1 0,0 1 0,-1-1 0,1 0 0,1-1 0,1 0 31,3-2-6,-4 3-21,0 0-1,0-1 1,0 1 0,0-1 0,0 1 0,-1-1 0,1 0 0,-1 0 0,1 0 0,-1 1 0,0-1 0,2-5-1,8-17 247,-1-2-1,12-48 0,6-8 246,-28 82-504,0-1 0,1 0 0,-1 0 0,0 0 0,0 1 0,1-1 0,-1 0 0,1 0 0,-1 1 0,1-1 0,-1 0 0,1 1 0,-1-1 0,1 1 0,-1-1 0,1 1 0,0-1 0,-1 1 0,1-1 0,0 1 1,0-1-1,-1 1 0,1 0 0,0-1 0,0 1 0,-1 0 0,1 0 0,0 0 0,0 0 0,0-1 0,0 1 0,-1 0 0,1 0 0,0 1 0,0-1 0,0 0 0,0 0 0,-1 0 0,1 0 0,0 1 0,0-1 0,-1 0 0,1 1 0,0-1 0,1 1 0,1 2 11,1 0 0,0 0 0,-1 0 1,0 0-1,0 0 0,0 1 0,0-1 0,3 6 0,50 100 193,-43-83-173,15 29 18,5-6-10,-32-48-49,0 0-1,0 0 1,0 0-1,0 0 1,0 0-1,1 0 1,-1 0-1,0-1 1,0 1 0,1 0-1,-1-1 1,1 1-1,-1-1 1,0 0-1,1 1 1,-1-1 0,1 0-1,-1 0 1,1 0-1,-1 0 1,0 0-1,1 0 1,-1-1-1,1 1 1,-1 0 0,1-1-1,-1 1 1,0-1-1,1 1 1,-1-1-1,0 0 1,0 1-1,1-1 1,-1 0 0,0 0-1,2-2 1,3-2 1,0 0-1,0-1 1,0 1 0,5-9 0,-10 12-3,12-16 17,0 0 0,-2-1 0,0-1 0,-2 0 0,14-36 0,-23 55-16,7-15 4,6-26 38,-8 24-32,0 1 17,0 1-1,-2-1 0,0 0 1,-1-1-1,-1 1 1,0 0-1,-2-24 0,0 36-14,-1 0-1,1 1 1,0-1-1,-1 0 1,-3-5-1,5 9-8,-1 1-1,1 0 1,-1 0-1,1-1 1,-1 1-1,1 0 1,-1 0-1,1-1 1,-1 1-1,1 0 1,-1 0 0,1 0-1,-1 0 1,0 0-1,1 0 1,-1 0-1,1 0 1,-1 0-1,1 0 1,-1 0 0,1 0-1,-1 0 1,1 0-1,-1 1 1,0-1-1,1 0 1,-1 0-1,1 1 1,-1-1-1,1 0 1,0 1 0,-2 0-1,-9 7 3,10-7-4,0-1 1,1 1 0,-1 0-1,0 0 1,0 0 0,1 0-1,-1 0 1,0 0 0,1 0-1,-1 0 1,1 1 0,-1-1-1,1 0 1,0 0-1,-1 0 1,1 1 0,0-1-1,0 0 1,0 2 0,-1 2 4,0 2-3,0-4-2,1 0 0,-1 0 0,1 0-1,0 0 1,0 0 0,0 0 0,1 0 0,-1-1 0,2 6-1,5 24 13,7 5-10,9-2 1,13 0-4,13 2-1,4 5 0,-37-30-3,-1 2 0,0 0 0,-1 0 0,-1 1 0,0 1 0,-1 0 0,-1 1-1,15 29 1,-24-42-2,-1 1 0,1 0 0,-1 0 0,0 0 0,-1-1 0,1 1 0,-1 0 0,0 0 0,0 0-1,-1 0 1,1 0 0,-3 7 0,2-7-11,0 1 0,0-1 0,1 1-1,0-1 1,0 1 0,0-1 0,0 0 0,3 9-1,-3-11 11,1-1 0,0 1 0,1 0 0,-1-1 0,0 1 0,1-1 0,-1 0 0,1 1 0,0-1 0,0 0 0,0 0 0,0 0-1,0 0 1,0 0 0,1-1 0,-1 1 0,1-1 0,-1 1 0,1-1 0,-1 0 0,4 1 0,8 2-20,0-1-1,-1 0 1,22 1 0,-26-3-211,34 3 581,-13-3-3217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301 103 3952,'-190'25'3234,"166"-23"-3046,15-1 55,0 1 0,0 0-1,0 0 1,0 1-1,0 0 1,-11 6 0,9-5 8,10-3 229,21 3-79,-17-3-384,1 0 0,-1 0 0,0 0 1,1 0-1,-1-1 0,1 1 0,-1-1 0,1 0 0,4-1 0,128-5 152,-99 4-81,282-32 249,-224 15-298,-57 11 49,339-70 303,-366 76-348,-4 1-10,-1 0 1,0 0 0,0-1-1,0 0 1,0 0 0,11-5-1,-46 7 130,-30 9-83,-132 42 41,124-25-107,53-21-11,-136 54-20,148-58 5,0 0 0,0 0 1,0 1-1,0-1 0,1 0 0,-1 1 0,0-1 0,1 1 0,-1 0 0,1 0 0,0-1 0,0 1 0,-1 0 0,1 0 0,0 0 1,0 0-1,1 1 0,-1-1 0,0 0 0,1 0 0,-1 3 0,0 2-26,1 0-1,0 0 1,0 0 0,2 11 0,-1-10 34,1 3-69,0 1 1,1-1-1,0 1 1,1-1-1,0 0 0,10 19 1,0-5 6,18 23 1,-29-43 64,118 153-242,-111-145 237,17 30-42,-5 1-6,28 74 1,-36-68 44,-12-32-10,-3-2 14,0 0 0,-2-1 0,-4 20 0,-1-22-8,0-5 9,0 0 0,-1 0 0,0-1 0,-1-1 0,0 1 0,0-2 1,0 1-1,0-1 0,-14 4 0,-22 1 3,-5-5 1,-12-6 0,-111 4 24,-90 7 341,250-9-191,42-2-17,87-5-53,52-10 68,-134 11-156,125-19 120,-105 15-124,-15 2 28,151-37 10,-154 34-36,45-17-1,-3-7-9,-47 17-699,38-27-1,-28 16-6290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7352,'-3'0'5,"3"0"-1,0 0 0,-1 0 0,1 0 0,0 0 0,-1 0 0,1 0 0,0 0 0,0 0 0,-1 0 0,1 0-1,0 0 1,-1 0 0,1 0 0,0 0 0,-1-1 0,1 1 0,0 0 0,-1 0 0,1 0 0,0 0 0,0-1 0,-1 1 0,1 0 0,0 0 0,0 0 0,-1-1 0,1 1 0,0 0 0,0 0 0,0-1-1,0 1 1,-1 0 0,1-1 0,0 1 0,0 0 0,0-1 0,0 1 0,0 0 0,0 0 0,0-1 0,0 1 0,0 0 0,0-1 0,0 1 0,0 0 0,0-1 0,0 1 0,0 0 0,0-1 0,0 1-1,0-1 1,1 1 5,0 0 0,0-1 0,-1 1 1,1 0-1,0 0 0,0 0 0,-1-1 0,1 1 0,0 0 0,0 0 0,0 0 0,-1 0 0,1 1 0,0-1 0,0 0 0,0 0 0,-1 0 0,2 1 0,-1-1 6,23 6 247,0 2-1,-1 0 1,43 22 0,-56-24-205,-1 0 0,1 1 1,-1 0-1,-1 1 0,1 0 1,14 18-1,-16-17-17,7 6 87,-1 2-1,-1 0 1,18 34 0,-20-32-61,6 11 350,-1 1 0,-1 0-1,17 57 1,-30-82-89,0 3 55,-1-6-35,0-3-324,0 0 0,-1 0-1,1 0 1,-1 1 0,1-1 0,-1 0 0,1 0-1,-1 0 1,1 0 0,0 0 0,-1 0 0,1 0 0,-1 0-1,1 0 1,-1 0 0,1 0 0,-1 0 0,1 0-1,-1-1 1,1 1 0,0 0 0,-1 0 0,1 0-1,-1-1 1,1 1 0,-1-1 0,-7-14 199,4 7-136,-1-2 0,2 1 0,-5-13 1,-16-81 250,22 79-90,2 13-149,0-1-50,0 1 0,0-1-1,1 1 1,1 0 0,0 0 0,0-1-1,1 1 1,1 1 0,5-13 0,-5 13 53,-2 3-60,1 1 0,0-1 0,0 1 0,1-1 0,-1 1 0,2 0 0,-1 0 0,1 1 0,-1-1 0,12-8 0,-7 8 36,1 0 0,1 0 1,16-6-1,-15 11 110,-7 2-170,1 1 1,-1-1 0,1 1 0,-1 1 0,0-1 0,0 0 0,0 1 0,0 0-1,0 0 1,-1 1 0,1-1 0,-1 1 0,0 0 0,0 0 0,0 1 0,5 7 0,-2-1-13,-3-7-3,-2 0-1,1 0 1,0 1 0,-1-1-1,0 1 1,3 9 0,12 33 10,3 19-9,4 5-3,0-3 0,-6-23-8,30 57 1,-28-75 6,1-9 1,-19-17 0,0 0 0,0 0 0,0 0 0,0-1 0,0 1 0,0 0 0,1-1 0,-1 0 0,4 1 0,-2-2-1,1 0 1,0 0 0,-1 0 0,1-1 0,-1 1 0,0-1 0,1 0 0,-1-1 0,0 1 0,5-4 0,-7 5-1,4-3-1953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10400,'0'0'961,"-3"8"-562,-6 22-269,8-16 125,2 0-164,-1 1 0,0-1-1,-1 0 1,-4 20 0,-13 52 42,16-77-131,0 10 73,1-6-52,1-1 0,1 1-1,1 0 1,-1-1 0,2 1 0,0-1 0,6 19 0,6 22 119,7 62 1,-19-94-128,8 38 109,14 34 1,17 72 207,-41-156-292,1 0-1,0 0 1,1 0 0,-1 0-1,2-1 1,0 1-1,8 14 1,-12-22-37,3 4 38,1-1 0,-1 1 0,1-1 0,0 1 0,0-1 0,0 0 0,0 0 0,9 5 0,-5-3-2,-4-4-11,1 1 0,-1 0 0,1-1-1,0 0 1,0 0 0,0 0 0,0-1 0,0 0 0,0 0 0,1 0 0,-1 0-1,0-1 1,0 0 0,1 0 0,-1-1 0,0 1 0,0-1 0,1 0 0,-1 0-1,0-1 1,6-2 0,-5 1 7,5-2-1828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27 342 8520,'-24'-32'389,"24"31"-354,-1 0-1,1 1 0,0-1 1,-1 0-1,1 0 1,0 0-1,0 0 1,0 0-1,0 0 1,0 0-1,0 0 0,0 0 1,0 0-1,0 0 1,1 0-1,-1 0 1,0 0-1,1 0 1,-1 0-1,0 0 1,1 0-1,-1 1 0,1-1 1,0 0-1,-1 0 1,1 0-1,-1 1 1,1-1-1,0 0 1,0 1-1,1-2 1,1-1 37,1 1 1,-1-1 0,1 1-1,0 0 1,0 0 0,-1 0-1,6-1 1,10-1 81,0 0 0,0 2-1,38 0 1,70 5 397,-95-1-466,53 0 239,132-4 945,-209 2-1179,1-1 0,-1 0 0,0 0 1,1-1-1,-1 0 0,15-7 0,-18 7-43,0 0-1,-1 0 1,1-1 0,0 0-1,-1 1 1,0-2-1,0 1 1,0-1 0,0 1-1,0-1 1,4-7 0,-6 8 54,0-2 22,-2 3-110,0 1 1,0 0 0,0 0-1,0 0 1,-1 0 0,1 0 0,0-1-1,0 1 1,-1 0 0,1 0-1,-1 0 1,1 0 0,-1 0 0,1 0-1,-1 0 1,0 0 0,1 0-1,-1 0 1,0 0 0,0 1-1,1-1 1,-1 0 0,0 0 0,-2 0-1,-22-15 62,23 15-76,-44-22 142,44 22-136,1 0-1,0 1 1,-1-1 0,1 1 0,0 0 0,-1-1 0,1 1-1,-1 0 1,1 0 0,0 0 0,-1 0 0,1 0-1,-1 0 1,1 1 0,0-1 0,-2 1 0,-5 0 6,-13 3 10,-1 1 0,1 1 0,-29 12 0,47-17-18,0 0-1,0 1 0,0-1 1,0 1-1,1-1 1,-1 1-1,0 0 0,1 0 1,0 0-1,-1 1 0,-3 4 1,-2 2 2,-19 24 1,19-18 8,-7 28-1,13-34-12,0 0-1,0 0 1,1 0 0,0 10 0,1-11 0,1 0 0,0 0 0,0 0-1,1 0 1,3 10 0,-1-7 0,1 0-1,0 0 0,10 15 1,-8-15-1,1-1 0,0 0 0,10 10 0,-11-13 0,0-1 0,1 0 0,0 0 0,9 4 0,-2-3-1,0-1 1,0-1 0,0 0 0,1-1-1,20 3 1,-9-5-5,133-8 1,-127 2-9,115-40-6,-124 31 6,27-29-1,-42 32 14,0 0-1,-1 0 0,13-21 1,-11 10 4,-1 0 0,0-1 1,-1 0-1,-2 0 1,0 0-1,-2-1 1,0 0-1,1-33 1,-7 41 36,-3-1-9,-1 0-1,-1 0 1,-1 0 0,0 1 0,-1 0 0,-20-25 0,21 34 48,2 3-67,-1 0 0,0 1 1,0 0-1,0 0 1,0 1-1,0-1 1,0 2-1,-1-1 1,1 1-1,0 0 0,-9 1 1,-4 2 12,0 0-1,-22 7 1,40-9-23,1-1 1,-1 0-1,1 1 0,-1 0 0,1-1 1,0 1-1,0 0 0,-1-1 0,1 1 0,0 0 1,0 0-1,0 0 0,0 0 0,0 0 1,0 1-1,0-1 0,0 0 0,0 0 1,-1 3-1,0 0 6,1-3-8,1 0 1,-1 0-1,0 0 1,1 0-1,-1 0 1,1 0-1,-1 0 1,1 0-1,-1 0 1,1 0-1,0 0 1,-1 1 0,1-1-1,0 0 1,0 0-1,0 0 1,0 0-1,0 0 1,0 1-1,0-1 1,1 0-1,-1 0 1,0 0 0,1 0-1,-1 0 1,1 0-1,-1 0 1,1 0-1,-1 0 1,1 0-1,-1 0 1,1 0-1,0 0 1,0 0 0,0-1-1,-1 1 1,3 1-1,16 12 11,1-1 0,1-1-1,30 13 1,-40-19-7,0-2 1,20 6 0,-11-4-3,52 14 1,75 16 4,-121-27-2,35 17 1,-51-20-6,0-1-1,-1 1 1,0 0-1,10 10 1,-15-12-1,0 0 1,0 0 0,0 1-1,-1 0 1,1-1 0,-1 1-1,4 8 1,-6-8-1,1 0 1,-1-1-1,1 1 1,-1 0-1,-1 0 0,1 0 1,-1 9-1,-1-2 1,-1 0 0,0 0 0,-1 0 0,0 0 1,-1-1-1,-6 13 0,1-8 7,3-8-3,0 1-2,0 0 1,-1-1-1,0 1 0,-1-2 1,0 1-1,0-1 0,-15 10 1,5-7 7,5-3-3,0 1-1,0 1 0,-15 12 0,27-20-5,0 0-1,0-1 0,0 1-1,0 0 1,0 0 0,0 0 0,1-1 0,-1 1 0,0 0 0,0 0 0,1 0 0,-1 0-1,0 0 1,1 0 0,-1 0 0,1 0 0,-1 1 0,1-1 0,0 0 0,-1 0-1,1 0 1,0 0 0,0 1 0,0-1 0,0 0 0,0 0 0,0 0 0,1 2 0,5 1 20,5-1-6,-1 0-7,1 0 0,-1-1 0,1-1 0,0 0 0,15 0-1,100-1 29,-97-2-14,50-12 3,28-9-18,7-9-2,-3-12-4,-78 28-1,-1-2 0,-1-2-1,46-37 1,-74 55-1,1-1 0,-1 0 0,0 0 1,-1 0-1,6-7 0,-2 2-8,2-1 0,-1-2-1,0 1 0,-1-1 1,0 1-1,0-2 0,-1 1 1,-1-1-1,0 1 0,5-25 0,0-34-130,-9 68 115,0 0-1,0 0 0,0 0 0,-1 0 1,1 0-1,0 0 0,-1 0 0,0 0 1,1 0-1,-1 1 0,0-1 0,0 0 1,0 0-1,0 1 0,0-1 0,0 1 0,-1-1 1,1 1-1,0-1 0,-1 1 0,1 0 1,-1-1-1,0 1 0,1 0 0,-1 0 1,0 0-1,-3-1 0,-3-1-25,1 1 0,-1-1 0,0 1 0,-11-1 0,13 2 77,-12 0-199,2 3 117,-1 0 0,1 2 1,-21 6-1,23-1-17,5 2 54,1 0 0,0 0 1,0 1-1,-9 19 0,16-29 17,0-1-1,1 1 0,-1 0 1,1 0-1,-1 0 0,1-1 1,-1 1-1,1 0 0,0 3 1,0 25-10,1-1 1,6 35 0,1-38 6,19 36 4,-13-39 1,17 24 0,16 14 3,-18-23 2,36 58 1,-57-82-5,0 1 2,-1 0 0,7 21 0,28 78 30,-37-105-18,-2-4-5,-1 0 1,0 0-1,1 1 0,-2-1 1,1 1-1,-1-1 0,0 1 1,1 6-1,-22-30 123,12 9-119,-21-30 107,-70-129 270,89 150-341,-4-4-27,7 11 35,1 1 0,0-1 0,-6-17 0,-40-115 210,45 112-82,-11-123 70,18 127-94,3 5-86,1-1 0,12-35 0,-7 44 70,2 4-96,2 2 0,-1-1-1,23-10 1,-17 13 65,5 3-65,-1 1 1,1 1 0,0 1-1,0 1 1,24 4 0,8 7-30,-33-5 14,7 7-9,39 26 0,-66-39-24,-1 0 0,1 0 0,-1 0 1,0 0-1,0 0 0,0 0 0,1 0 1,-1 1-1,0-1 0,-1 0 0,2 3 0,8 13 7,-2 2-1,0-1 0,9 35 1,-17-52-9,1 1 1,-1-1-1,0 1 1,0 0-1,0-1 1,1 1-1,-2 0 1,1-1-1,0 1 1,0 0-1,0-1 1,-1 3-1,-1 6 2,-1 1 0,0-1-1,-5 12 1,5-16-2,0 0 0,-1 0 1,0-1-1,0 0 0,0 1 0,0-1 0,-10 8 0,-2-2 0,0-1 0,-1 0 0,0-1-1,-36 13 1,45-18-1,-1-1 0,1 0 0,-1 0 0,0-1 0,-13 1 0,1 0 0,-36 6-4,46-8-2192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36 691 9776,'-10'20'64,"-15"34"266,25-52-76,-1 3-22,2-1-12,8-7-39,5-5-151,-1-1 0,21-18-1,19-20-22,10-5-2,7-1-3,45-45 0,-109 92 3,0 0-1,0-1 1,0 1-1,-1-1 1,0-1-1,0 1 1,-1-1-1,0 0 0,-1 0 1,5-12-1,-5 12 7,0-9 103,-4 4-77,-1 0 0,0 0 0,-1 1 0,-4-15 0,-2 14 210,-5 0-128,-1 1 0,-23-15 0,22 21 188,5 4-237,1 1 1,0 0 0,0 1-1,0 0 1,-14 2 0,13 3 210,4 1-199,0 1 0,1 0 0,-1 0-1,1 1 1,1 0 0,0 0 0,0 0 0,0 1 0,-3 9 0,3-7-49,4-9-20,0 0-1,0 1 1,0-1-1,0 0 1,0 1-1,1 0 1,-1-1-1,1 1 1,-1-1-1,1 1 1,0 0-1,0 2 1,1 0 3,-1 1 0,1-1 0,0 0 0,0 0 0,1 0 0,0 0 0,0 0 0,0 0 0,0-1 0,1 1 0,-1-1 0,1 1 0,0-1 0,1 0 0,-1 0 0,1 0 0,0-1 0,-1 1 0,9 4 0,-1 0-5,-4-3 3,0 0-1,1 0 0,15 6 1,-22-11-13,45 23 70,70 45 0,-102-58-65,-10-7-1,0 0 0,0-1 0,0 2 0,-1-1 0,0 0 0,1 1 0,-1 0 0,0 0 0,3 5 0,-1-2 10,0 0-7,0 0-1,0 0 0,-1 1 0,1 0 0,-2-1 1,1 1-1,-1 0 0,-1 1 0,3 12 1,8 123 142,-12-142-145,-1 0 0,0 0 0,1 0 0,0 0 0,-1 0 0,1-1 0,0 1 0,0 0 0,0 0 0,0 0 0,1-1 0,-1 1 0,0-1 0,1 1 0,-1-1 0,1 1-1,-1-1 1,1 0 0,0 0 0,-1 0 0,1 0 0,0 0 0,0 0 0,0 0 0,0-1 0,2 2 0,3-1 4,-1 0 0,0 0-1,0 0 1,1-1 0,8 0 0,-14 0-9,2 0 8,0-1 0,0 1-1,0 0 1,0-1 0,0 0 0,0 1 0,0-1-1,-1 0 1,1 0 0,3-2 0,8-4 6,31-9 9,-25 7 38,79-63 30,-81 55-30,-7 6-27,3-4-3,-1-1 1,0 0 0,-1-1-1,10-19 1,33-73 436,-54 107-321,-1 1-140,0 1 1,0 0 0,0 0 0,0-1 0,0 1 0,0 0-1,0 0 1,0-1 0,0 1 0,0 0 0,0-1 0,0 1-1,0 0 1,0 0 0,0-1 0,0 1 0,0 0 0,0 0-1,0-1 1,-1 1 0,1 0 0,0 0 0,0-1 0,0 1-1,0 0 1,-1 0 0,1 0 0,0-1 0,0 1 0,0 0-1,-1 0 1,1 0 0,0 0 0,0-1 0,-1 1 0,1 0-1,0 0 1,0 0 0,-1 0 0,1 0 0,0 0 0,0 0-1,-1 0 1,1 0 0,0 0 0,-1 0 0,-9 5 141,8-3-179,1-2 37,0 1-1,1 0 0,-1 0 0,0 0 0,1 0 0,-1 0 0,0 0 0,1 0 1,-1 0-1,1 0 0,0 0 0,-1 0 0,1 0 0,0 0 0,0 0 0,0 0 0,0 0 1,0 1-1,0-1 0,0 0 0,0 0 0,0 0 0,1 2 0,-1-1 7,0 5-1,0-5-8,0 0 0,1 0 0,-1 0 0,0 0 0,1 1-1,-1-1 1,1 0 0,0 0 0,0 0 0,0 0 0,0 0-1,0-1 1,0 1 0,0 0 0,3 2 0,7 9 10,0 0 0,1-1 0,1 0 0,0-1 1,0 0-1,1-1 0,25 13 0,11 0-7,-29-17-1,40 0 1,-39-6-6,41-8-1,-10-3 2,54-18-1,-81 18 12,-18 6-6,6-2 1,-1 0-1,-1-1 0,1-1 0,-1 0 0,-1 0 0,0-1 0,12-14 0,22-35 53,-42 48 0,-3-4-30,-1 0 0,-5-28 0,0 26 58,-9-11-22,-23-33 1,23 46 46,-9-3-39,-27-16-1,50 34-69,0-1-1,0 1 0,0-1 1,0 1-1,0 0 1,1-1-1,-1 1 0,0 0 1,0 0-1,0 0 1,0-1-1,0 1 1,0 0-1,0 0 0,-1 0 1,-12 2 11,-1 0 0,1 0 0,0 2 1,-19 6-1,14 0 11,11-3-16,-1-1-6,0 1 1,0 0-1,1 1 0,0 0 0,0 0 1,1 1-1,0 0 0,-7 14 0,-13 24 10,0 13-12,22-41-2,1 0-1,0 0 0,2 1 1,0-1-1,1 21 0,4-11-17,27 101-9,-29-128 22,0 0 0,0 0 0,-1 0-1,1 0 1,0 0 0,1 0 0,-1 0 0,3 3-1,10 11-12,1 0 0,0-1-1,24 17 1,-16-21-67,119 21-26,-108-30 46,143-12-19,-171 9 73,-1 1 1,0-1 0,1-1-1,8-2 1,169-72-54,-147 54 30,52-41 1,8-18 26,-65 48 9,-1-2-1,35-52 0,-50 59 19,1-16 0,14-58-1,-26 72 54,-3 16-42,0-11 6,0 0 0,-1 0 0,-2 0 0,-7-39 0,6 48-20,-10-48 173,11 56-147,0-1-1,0 1 1,-1 1 0,-1-1-1,-6-12 1,8 18-27,1 0-1,-1 0 1,0 1 0,0-1-1,0 0 1,0 1 0,0-1-1,-1 1 1,1 0 0,0 0-1,-1 0 1,1 0-1,-1 0 1,1 0 0,-1 1-1,1-1 1,-1 1 0,1-1-1,-1 1 1,1 0 0,-1 0-1,0 0 1,1 1-1,-1-1 1,-3 2 0,5-2-14,0 1 0,1-1 1,-1 1-1,0 0 0,0-1 1,1 1-1,-1 0 0,0 0 0,1 0 1,-1-1-1,0 1 0,1 0 1,0 0-1,-1 0 0,1 0 0,-1 0 1,1 0-1,0 0 0,0 0 1,0 0-1,-1 0 0,1 0 1,0 1-1,0 1 3,-1 41 3,7 18-3,2 14-4,11 148-53,-8-149-32,34 110-216,-40-164 284,-3-13-7,0 0 0,1-1-1,0 0 1,0 1 0,5 6-1,37 60-132,-34-64 56,-2-6 74,0 1-1,0-1 1,1-1-1,-1 0 1,1 0-1,-1-1 1,1 0-1,0 0 0,0-1 1,0-1-1,19-1 1,-12 1 10,-11-1-2,0 1-1,1-1 1,-1 0 0,0-1-1,0 1 1,11-5 0,3-1 2,0-1 0,30-18 1,-40 20-311,0 0 0,0-1 0,0-1 1,-1 1-1,-1-1 0,1-1 0,11-15 1,-1-4-9775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27 613 9416,'-5'0'12,"-14"-6"66,17 5 16,2-1 15,0 2-100,0-1 1,0 1-1,0 0 1,0-1-1,0 1 1,0 0-1,0-1 1,0 1-1,0-1 1,0 1-1,0 0 1,0-1-1,0 1 1,0 0-1,0-1 1,0 1-1,0 0 1,0-1-1,0 1 1,1 0-1,-1-1 1,0 1-1,0 0 1,0-1-1,1 1 1,-1 0-1,0-1 1,0 1-1,1 0 1,-1 0-1,0-1 1,1 1-1,-1 0 1,1 0-1,8-6 143,10-4 61,0 1 1,31-10-1,119-32 304,-128 41-203,-6 2-146,14-2 8,-1-3 0,56-22 0,-95 31-108,23-8 55,-1-2 1,-1-1-1,30-20 0,5-6 156,-65 41-273,1 0 0,-1 0 1,0-1-1,0 1 0,0 0 0,0-1 1,1 1-1,-1 0 0,0-1 1,0 1-1,0 0 0,0-1 1,0 1-1,0 0 0,0-1 1,0 1-1,0 0 0,0-1 0,0 1 1,0 0-1,0-1 0,0 1 1,0 0-1,0-1 0,0 1 1,0 0-1,0-1 0,-1 1 1,1 0-1,0-1 0,0 1 1,0 0-1,-1 0 0,1-1 0,0 1 1,0 0-1,-1 0 0,1-1 1,0 1-1,0 0 0,-1 0 1,1 0-1,0 0 0,-1-1 1,1 1-1,0 0 0,-1 0 0,1 0 1,0 0-1,-1 0 0,1 0-1,-4-3 24,3 2-19,-1 0 0,1 0 0,-1 0 0,1 0 0,-1 1 0,1-1 0,-1 1 0,1-1 0,-1 1 0,0-1 0,1 1 0,-1 0 0,0-1 0,1 1 0,-1 0 0,0 0 0,1 1 0,-4-1 0,-7 2 34,-1 1-1,1 0 1,0 0 0,-23 11 0,17-2 96,-27 24-12,-49 53 0,65-54-118,27-33-8,0 0-1,0 0 1,1 0-1,-1 0 1,1 0-1,0 0 1,-1 1-1,1-1 1,0 0-1,0 1 1,0-1-1,1 1 1,-1-1-1,1 1 0,-1 3 1,0 2 1,1-5-3,0 0 1,0 0-1,0 0 0,0 0 1,1 1-1,-1-1 0,1 0 1,-1 0-1,1 0 1,2 4-1,-1-3 1,0 0-1,0 0 1,1 0 0,0 0 0,0 0-1,5 5 1,-4-5-1,1 0 1,-1 0-1,1 0 0,1 0 0,6 3 1,-1-3-2,1 1 1,0-2 0,0 0 0,0 0 0,0-1-1,20 1 1,-8-4-5,42-8 4,16-10 1,-51 11 1,-6 1 4,0 0 1,-1-2 0,28-13 0,10-13 32,-60 33-19,1 0 0,-1-1-1,0 0 1,0 0 0,0 0-1,-1 1 1,1-2 0,-1 1-1,1 0 1,-1 0 0,0 0-1,0-1 1,0 1 0,-1 0-1,1-1 1,-1 1 0,0-1-1,0-3 1,0 1 37,0 6-45,0-1-1,1 0 1,-1 0 0,0 1-1,0-1 1,0 0 0,-1 0 0,1 1-1,0-1 1,0 0 0,0 1-1,0-1 1,-1 0 0,1 0 0,0 1-1,-1-1 1,1 0 0,-1 1-1,1-1 1,-1 1 0,1-1-1,-1 1 1,1-1 0,-1 1 0,1-1-1,-1 1 1,0-1 0,1 1-1,-1-1 1,0 1 0,-1 0 3,1-1 1,0 1 0,0 0-1,0 0 1,-1 0-1,1 0 1,0 0-1,0 1 1,0-1-1,0 0 1,0 1-1,-1-1 1,1 0 0,0 1-1,0-1 1,0 1-1,0 0 1,0-1-1,0 1 1,0 0-1,-1 1 1,-2 2 2,1 0 0,-1 1 0,1 0-1,0 0 1,0 0 0,1 0 0,-1 1 0,1-1 0,0 1 0,1-1 0,-1 1 0,1 0-1,0-1 1,0 11 0,4-3 37,2-4-43,0 1 0,0-1 0,1 0 0,1-1 0,-1 1 0,1-1 1,1 0-1,0-1 0,0 0 0,14 10 0,18 2-4,-24-15 1,32-4 4,-34-2-11,0-1 0,24-7 0,35-18-1,2-6 0,-6-3 0,-58 30 0,0 0 0,-1-1 1,12-11-1,-15 10 1,0 1 0,-1-1 0,1-1 0,-2 1 0,1-1 0,-1 0 0,-1 0 0,5-16 0,-5 3 14,-3 13-7,0-17 8,0 1 0,-2 0 0,-6-41 0,4 44 12,0-2 10,-1 0 0,-14-48 1,15 63-23,0-1 30,0 1 1,0 0 0,-1 1-1,0-1 1,0 0 0,-8-10-1,12 20-42,-1 0 0,1 0 1,0 0-1,-1 0 0,1 0 0,0 0 0,-1 0 0,1 0 0,0 0 1,-1 0-1,1 0 0,0 0 0,-1 0 0,1 1 0,0-1 0,0 0 1,-1 0-1,1 0 0,0 0 0,-1 1 0,1-1 0,0 0 0,0 0 1,0 0-1,-1 1 0,1-1 0,0 0 0,0 1 0,0-1 0,0 0 1,-1 0-1,1 1 0,0-1 0,0 1 2,-3 3 3,1 1 0,0 0 0,0 0 0,0 0 0,1 0 0,-1 0 0,1 0 0,0 0 0,1 1 0,-1 5 0,3 46 2,-1-45-8,-1 1 4,1 1 0,1-1 0,4 21 0,0-8-2,12 58 1,5-6-1,4-7-4,19 77-17,-28-89 10,-13-38 5,15 33-14,16 22 4,-29-67 4,-4-7-88,0 0-1,0-1 0,1 1 1,-1-1-1,0 0 0,1 0 1,-1 0-1,1 0 0,-1-1 1,1 0-1,-1 1 0,1-1 1,-1 0-1,6-1 0,-5 1-503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8 242 10760,'0'0'2289,"-2"-4"-1730,1 4-537,1-1 1,-1 0 0,1 0 0,-1 0 0,1 0-1,-1 0 1,1 0 0,0 1 0,-1-1-1,1 0 1,0 0 0,0 0 0,0 0 0,0 0-1,0 0 1,0 0 0,0 0 0,0 0 0,0 0-1,1 0 1,-1 0 0,0 0 0,0 0-1,1 0 1,-1 0 0,1-1 0,2-1 37,1 0-1,-1 0 1,1 0 0,-1 0-1,1 1 1,8-5 0,0-1-23,35-16 174,134-51 304,-164 68-493,24-13 120,-22 8-73,1-2 87,31-14 0,-49 28-149,-1 0-1,0 0 1,0 0 0,0 0-1,0 0 1,0 0 0,0 1 0,0-1-1,0 0 1,0 1 0,0-1-1,1 0 1,-1 1 0,-1-1 0,1 1-1,0 0 1,0-1 0,0 1-1,0 0 1,0 0 0,0-1 0,-1 1-1,1 0 1,0 0 0,-1 0-1,1 0 1,0 1 0,12 19 25,3 12-24,-4 8-3,-1 0-3,-6-19-8,1 36 0,-2-16-12,5 3-7,6 23-40,-15-66-1881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85 10760,'-4'-11'88,"1"0"1,1 0 0,0 0 0,-1-13 0,4 20 332,1-2 71,-1 5-460,-1 1 1,1-1-1,0 1 0,-1-1 0,1 1 1,0-1-1,-1 1 0,1-1 0,0 1 1,-1 0-1,1-1 0,0 1 1,0 0-1,-1 0 0,1 0 0,0-1 1,0 1-1,-1 0 0,1 0 0,0 0 1,0 0-1,0 0 0,-1 1 1,3-1-1,13 3 16,-16-3-39,3 2 20,0-1-1,1 0 1,-1 1-1,0 0 1,-1 0-1,1 0 1,0 0 0,0 0-1,-1 1 1,1-1-1,-1 1 1,0 0 0,0-1-1,0 1 1,0 0-1,0 0 1,1 4 0,-2-5-23,1 1 1,-1-1 0,0 0-1,0 1 1,0-1 0,0 1 0,0-1-1,0 1 1,-1-1 0,0 1 0,1-1-1,-1 1 1,0 0 0,0-1-1,0 1 1,0-1 0,-1 1 0,1 0-1,-1-1 1,0 1 0,1-1-1,-1 0 1,-3 5 0,2-4-6,0-1 0,0 0 1,-1 0-1,1 0 0,-1-1 0,1 1 1,-1-1-1,0 1 0,1-1 0,-1 0 1,0 0-1,0 0 0,0 0 0,0 0 1,0-1-1,-3 1 0,-38 1 1,27-2 3,1-1 0,0 0 0,0-2 0,-18-4 0,51 2 15,24-1-1653,6 0-6547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85 8696,'2'18'16,"-2"-15"-6,0-1 0,1 1 0,-1-1 0,0 1 0,0 0 0,-1-1-1,1 1 1,0-1 0,-1 1 0,0-1 0,1 1 0,-3 4 0,-40 93 181,29-79 10,-96 84 120,46-56 324,37-31-543,3-1-45,13-10 32,1 1-1,0 0 0,-13 14 1,-47 50 304,69-71-379,1-1 1,-1 0-1,1 1 1,-1-1-1,1 1 0,0-1 1,-1 1-1,1 0 1,0-1-1,-1 1 0,1-1 1,0 1-1,0 0 1,-1-1-1,1 1 0,0-1 1,0 1-1,0 0 1,0 0-1,0 3 11,0 0-1,1-1 1,-1 1 0,1-1-1,0 1 1,0-1 0,0 1-1,1-1 1,-1 1 0,1-1-1,0 0 1,0 0 0,0 0-1,0 0 1,4 4 0,-5-6-8,0 0 0,-1 0 0,1-1 0,0 1 0,0 0 0,0 0 0,0-1 0,0 1 0,1 0 0,-1-1 0,0 1 0,2 0 0,19 6 61,2 0-1,-1-1 1,30 2 0,-22-7 122,122-20 76,-125 11-95,93-49 70,-115 55-221,-1-1 1,1 0-1,-1-1 1,0 1-1,0-1 1,0 0 0,5-5-1,2-3 6,17-17 22,-28 28-50,0 1 0,-1-1-1,1 1 1,-1-1 0,1 0 0,-1 1-1,0-1 1,1 0 0,-1 1 0,0-1-1,1 0 1,-1 1 0,0-1 0,0 0-1,1 0 1,-1 1 0,0-1-1,0 0 1,0 0 0,0-16 37,0 0 0,-1 1 0,0-1 0,-6-23 0,-2 13 129,-56-103 71,49 108-58,-9-4-53,-38-29 0,44 45 86,6 6-159,0 1 1,-1 1-1,0 0 1,-23 0 0,20 6 158,1 3-120,1 1 0,-22 15 0,28-13 81,7-5-157,0 0 0,0-1 1,0 2-1,1-1 0,0 0 0,0 0 1,1 0-1,-1 0 0,1 8 1,5-1 75,2-4-84,-1-2 0,1 1 1,1-1-1,-1 0 0,1 0 1,0-1-1,0 0 1,1-1-1,0 0 0,-1 0 1,1-1-1,1 0 0,12 3 1,-6-2-11,-10-2-6,0-1-1,0 1 1,0-2 0,0 1 0,0-1-1,0 0 1,8 0 0,-7 0-8,5 0-5,0-1 1,0 0-1,-1-1 1,1 0-1,0 0 0,18-8 1,-22 8-38,-1-1 0,1 0 0,-1-1 1,1 0-1,-1 0 0,0-1 0,-1 1 0,1-2 1,-1 1-1,0-1 0,0 1 0,0-2 0,6-9 1,20-59-266,-32 73 314,1 1-1,-1 0 1,1 0 0,0 0 0,-1 0 0,1 0-1,0 0 1,0 0 0,0 0 0,0 0 0,-1 0-1,1 0 1,0 1 0,0-1 0,1 0 0,-1 1-1,0-1 1,0 1 0,2-1 0,0-1-2,0 1 3,0 0 0,1 0-1,-1 0 1,0 0 0,0 1-1,1 0 1,5-1 0,-1 2 0,0 0 0,1 1 0,-1 0 1,0 0-1,0 1 0,0 0 1,-1 0-1,10 6 0,-3-1 5,-1 1 0,1 0 0,-2 1 0,1 0 0,14 17 0,-13-13 0,102 102 70,-100-99-58,49 61 34,-56-66-41,0 0 0,-2 0 0,1 1 0,-2 0 0,10 23 0,-15-22 31,-3 5-19,-1 1-1,-5 19 1,6-33-12,0 0 0,-1-1 0,0 1 0,0-1 0,0 1-1,0-1 1,-1 0 0,0 0 0,0-1 0,0 1 0,0-1 0,-7 5-1,6-5 1,1-1 0,1 0 1,-1 0 0,0-1 0,0 0 0,0 0 0,-1 0 0,1 0 0,0-1 0,-1 1 0,1-1-1,-1 0 1,-6 0 0,5 0 16,4 0-10,1-1 0,-1 0 0,1 0 0,-1 0 0,1 0 0,-1 0 0,1 0 0,-1-1 0,1 1 0,-1 0 0,1-1 0,0 1 0,-1-1 0,1 1 0,-1-1 0,1 0 0,0 1 0,-2-3 0,-3 0 26,-1 0-6,5 2-16,0 0 0,0 0 1,0 0-1,0 0 0,0 0 1,0 0-1,0-1 0,1 1 0,-1-1 1,1 1-1,-1-1 0,1 1 1,-3-5-1,-2-1 61,1-1 0,0 0 0,0-1 1,1 1-1,0-1 0,1 0 0,0 0 0,0 0 0,1-1 1,-3-16-1,4 15-37,1 8-24,-1 0 0,1 0 0,0 0 0,0 0 0,1 0 0,-1 0 0,0 0 0,1 0 0,0 0 0,0 0 0,0 1 0,2-6 0,47-101 278,-26 66-106,57-76 0,-63 94-160,8-6 115,18-11-48,69-50 1,-108 89-82,0-1-1,1 1 1,-1 0 0,8-3-1,157-51 105,-139 52-68,14 5-19,61 8 0,-103-7-35,0-1 0,0 1-1,0 0 1,0-1 0,0 1 0,0 1 0,0-1 0,3 2 0,17 9 5,30 21 0,-27-14-5,41 43 0,-37-29-1,0 2-1,46 73 0,-61-76-13,35 116-15,-46-120-36,-7 126-31,-3-122-18,-38 108-54,32-117 10,-1-3 83,-1 0 1,-1-1 0,-19 18-1,-10 18-46,40-49-2135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0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12390 49 11296,'-23'-8'536,"0"1"0,-1 2 0,-40-6 0,-72-1 524,124 12-1122,-13-3 96,-53 1 39,-114 4-6,147 0-46,-77 3 4,-44 6-18,-25 2-2,-34-2-3,-47 2-2,-42 4 0,-43 0 0,-38 0 0,-21 0 0,-15 6 0,-12 3 0,-15 0 0,14 2 0,19 3 0,7 6 0,0 5 0,13 3 0,21 0 0,22-1 0,22-5 0,10-2 0,5-3 0,13-3 0,10-3 0,5-4 0,4-3 1,-230 17 8,430-30 5,-363 26 7,369-28 7,-311 27 20,323-27-1,-297 27 21,300-27-8,-310 12 116,363-17-148,-238 16 160,85-3-56,156-12-1922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0 793 12376,'0'0'600,"5"-3"-100,26-17 625,136-89 1393,-129 84-1995,-25 18-451,-1-2-1,-1 1 1,0-1-1,0-1 1,13-14-1,-8 4 67,26-40-1,-34 40 38,11-102 73,-18 110-176,0-1 1,-1 0-1,-2-20 1,0 8-30,1 1-17,1 15 1,0 1 0,-1-1-1,0 0 1,0 1 0,-4-12 0,3 10 28,-1-2-19,1 0 0,-2 0 0,0 0 0,0 1 1,-7-13-1,-28-45 288,38 67-256,-13 3 124,14 0-184,0 1 1,0-1 0,0 1-1,0-1 1,0 1-1,1-1 1,-1 1 0,1-1-1,-1 0 1,1 1 0,0 2-1,9 17 97,-6-11-68,1 4-6,0 1 0,-1-1 0,-1 1 0,3 29 0,9 121 79,-12-127-28,1 14-43,31 262 360,-33-298-343,-1-5-30,0 1 0,1-1 1,1 1-1,0-1 1,0 0-1,9 18 0,-7-20 7,0 0 0,1-1-1,8 10 1,-14-18-30,0 0 0,0 0 0,1 1 1,-1-1-1,0 0 0,0 0 0,0 0 0,1 1 0,-1-1 1,0 0-1,0 0 0,1 0 0,-1 0 0,0 0 0,0 0 1,1 1-1,-1-1 0,0 0 0,1 0 0,-1 0 0,0 0 0,0 0 1,1 0-1,-1 0 0,0 0 0,0 0 0,1 0 0,-1-1 1,1 1-1,0 0 4,4 0 10,0-1-1,0 0 1,0 0-1,0 0 1,0 0-1,-1-1 1,1 0-1,0 0 1,-1 0-1,1-1 1,-1 0-1,0 1 1,5-6-1,139-114 302,-91 69-188,-38 36-58,1 0 0,0 1 0,2 2-1,25-15 1,-45 29-58,1-1 1,0 1-1,0-1 1,0 1-1,-1 0 1,1 0-1,0 0 1,0 0-1,0 1 1,-1-1-1,1 1 0,0-1 1,0 1-1,-1 0 1,1 0-1,3 2 1,-2-1 0,0 0-5,0 0 0,0 0 0,0 1 0,0-1 0,0 1 0,0 0 0,-1 0 0,1 1-1,-1-1 1,0 1 0,0 0 0,0-1 0,2 6 0,-1-4-2,-3-2-3,1-1 0,0 0 0,-1 1-1,1 0 1,-1-1 0,0 1 0,1 0 0,-1-1 0,-1 1-1,1 0 1,1 6 0,0 3 4,1 1-5,6 35 16,5 51 5,-8-80-12,1-5-8,0 0-1,2-1 0,15 20 1,-10-23 1,28 8 1,-30-15-7,1 0 1,22 2-1,32-3 0,-47-4 0,32-5 0,-37 3 0,-1-1 0,1 0 0,0-1-1,-1-1 1,24-15 0,-22 9-5,78-117-113,-85 116 94,55-73-410,-63 86 418,0 0 0,-1 0 0,1-1 0,-1 1 1,1 0-1,-1 0 0,1 0 0,-1 0 0,0 0 1,0 0-1,1-1 0,-1 1 0,0 0 0,0 0 0,0 0 1,0-1-1,0 1 0,-1 0 0,1 0 0,0 0 1,0-1-1,-1 1 0,1 0 0,-1 0 0,1 0 1,-1 0-1,1 0 0,-1 0 0,0 0 0,-1-2 0,0 1-2,0 0-1,-1 0 0,1 0 1,0 0-1,-1 1 0,1-1 0,-1 1 1,0-1-1,1 1 0,-5-1 1,0-1-2,5 2 13,-1 0 1,1 1-1,0-1 0,-1 1 0,1-1 0,0 1 1,-1 0-1,1 0 0,-1 0 0,1 0 1,-1 0-1,1 1 0,0-1 0,-3 1 0,-14 3-19,1 1 0,0 0-1,0 1 1,1 1 0,0 1 0,-26 15-1,3 9 15,27-17-8,-9 30 0,19-36 20,1 0-1,0 0 0,0 1 0,-1 14 0,3-14 1,0 0 0,1 0 0,3 19 0,-3-21 0,1-1 0,1 1 0,0-1 0,6 12 0,-5-12 0,0-1 1,1 0-1,0 0 0,0 0 0,0-1 0,0 1 0,1-1 1,8 5-1,-2-5 8,3-4-3,0 0 0,21-1 1,-21-4 2,21-13 4,-27 11-12,-1 0 1,0 0 0,10-10-1,-3-2-5,-1-2 0,0 1-1,-1-2 1,18-39 0,-23 43 2,40-72-168,-45 83 78,-2 4-54,-1 9 14,6 35-100,15 132-321,-18-153 529,-3-15-1,1 0 0,0 0 0,0 0 0,1 0 0,0 0-1,3 8 1,-1-1-62,-1-4 26,0-1 0,0 0 0,0 1 0,1-1 0,10 14 0,-14-21 56,1-1-1,-1 0 1,0 0-1,1 1 1,-1-1-1,0 0 1,1 0 0,-1 1-1,0-1 1,1 0-1,-1 0 1,0 0-1,1 0 1,-1 1-1,1-1 1,-1 0-1,0 0 1,1 0-1,-1 0 1,1 0-1,-1 0 1,0 0-1,1 0 1,-1 0-1,1 0 1,-1-1-1,0 1 1,1 0-1,-1 0 1,1 0-1,-1 0 1,0 0-1,1-1 1,0 1-1,14-13-90,-9 5 62,2-2 9,0-1-1,-1 1 1,-1-1-1,11-23 0,11-31-35,48-96-86,-73 156 132,0 0 1,0 1-1,0-1 1,1 1-1,0-1 1,7-5 0,-7 6 5,-2 3 5,0 0 0,0-1 0,0 1 0,0 0 0,0 0 0,1 1 0,-1-1 0,0 0 0,0 1 0,1-1 0,-1 1 0,0 0-1,1 0 1,-1 0 0,0 0 0,3 1 0,-1-1 1,-3 0 3,1 0-1,-1 0 1,1 0 0,-1 1 0,1-1 0,-1 1 0,0-1 0,1 1-1,-1-1 1,1 1 0,-1 0 0,0 0 0,0 0 0,1 0 0,-1 0-1,0 0 1,0 0 0,0 0 0,0 0 0,1 2 0,1 1-2,4 2 1,-5-3 2,1 0-1,-1 0 0,1 0 1,-1 0-1,0 0 0,0 0 1,-1 1-1,1-1 0,-1 1 0,2 5 1,14 38-2,-2 12 2,-10-35 1,-1-5 2,0-1 0,1 35 0,-4-50 3,-1 0-3,1 0 0,-1 0 0,0 0 1,0 0-1,0 0 0,0 0 0,0 0 1,-1 0-1,1 0 0,-1 0 0,0 0 1,0 0-1,0-1 0,-3 6 0,-1-3 43,3-16 87,11-26-15,2 1-1,2 1 1,1 0-1,2 1 1,24-40-1,-24 53 65,5-1-97,2 0 0,29-21-1,-30 30 78,94-26 62,-95 37-96,-8 2-83,0 1 0,0 0 0,23 6 0,-26-1 61,-4 1-81,0 0 0,0 1-1,-1 0 1,0 0 0,0 0-1,-1 0 1,0 1 0,4 12-1,-1 0 13,-2 1 0,0-1 0,1 30 0,11 173 227,-9-177-207,-2-40-44,2-2-385,1-1 0,0 0 0,0-1 0,0 1 0,0-2 0,18 4 0,30 5-12727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1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1100 195 3416,'-7'-13'13,"4"9"5,1-1 0,-1 1 0,0 0-1,0-1 1,-4-4 0,-11-10 166,0 1 0,0 0 0,-22-15 0,27 23-133,8 6 37,0 0-1,0 1 1,0 0 0,-1 0-1,-9-4 1,2 1 17,1 2 0,0-1 0,-1 2 0,0-1 0,0 2-1,0 0 1,0 0 0,-23 1 0,23 2-73,8 0-7,0 0 0,0-1 0,0 2 0,0-1-1,0 0 1,0 1 0,-6 3 0,-66 32 223,-85 54 0,134-74-169,3-2-30,1 2-1,0 0 1,-42 40-1,-71 88 245,124-131-278,8-9 0,1 0 1,0 1-1,0-1 1,1 1-1,0 0 1,-4 9-1,-38 101 114,40-102-73,1 1-1,-3 24 1,3-10-29,-16 68 113,-10 124 104,16-118-191,3 59-1,11-50 1,3-13-15,19 155 44,-19-224-77,11 53 36,60 179 100,-66-243-73,10 6-17,40 45 1,-37-51 29,107 69 48,-99-74 5,128 45 59,-111-45-8,83 14 0,-108-24-151,13 0 154,153 3 79,-149-8-86,142-22 83,-146 15-56,234-89 604,-188 59-709,-50 22 158,5-4-161,5-1 121,-1-2 1,-1-2 0,-1-1-1,38-36 1,-46 31 29,-2-1 0,40-63 0,-13 4 35,63-140 327,-105 210-586,-8 12 13,0 1 0,0-1 1,-1 1-1,4-13 0,20-87 187,-25 100-186,0-1 0,-1 1 1,0-1-1,0 0 1,-2-15-1,0-2-3,2 0-13,0 6 65,-4-38 1,2 42-60,-2-30 154,-2 0 1,-2 0 0,-25-85 0,5 64-33,-52-121 143,49 112-198,19 54-42,0 1 0,-1 0 1,-23-30-1,-5 14 29,18 15 6,-38-28 0,10 16-33,-68-44 64,57 43-84,-113-58 45,103 48-60,-34-18 1,81 53-16,-19 2 0,-69-6 0,109 14-7,-1 0 0,0 0-1,1 0 1,-1 0 0,1 1 0,-1-1 0,1 1 0,-6 2 0,9-3-1,-30 9 6,-43 18 0,-38 32-2,60-24 2,-104 79 1,-87 65-2152,-12 10-8588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1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8072,'0'0'2573,"6"0"-1761,210-28 1252,-55 12-1717,-38 6 179,-3-3-136,-48 2-200,194-20 1077,-260 31-1112,-1 0-55,0 0-1,-1 0 1,1 0-1,0-1 1,0 0-1,0 0 1,-1 0-1,8-3 0,-11 3 384,3-2-258,74-47-2206,-18 13-9005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1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 12280,'0'0'528,"-4"-1"-88,-12-1-236,12 2 376,7 9 485,5-3-827,-3-2-180,1 0 0,0 0 0,-1-1 0,1 1 0,13 3 1,-8-3-45,28 7 41,217 22 49,-170-31-84,-20 3-9,-50-4-13,-8-1 10,1 0 1,-1 1-1,0 0 0,0 1 1,0 0-1,0 0 1,14 6-1,-20-6-2,-1-1 0,0 1 0,1 0 0,-1 0 1,0 0-1,0 0 0,0 0 0,-1 0 0,1 1 0,0-1 1,-1 0-1,1 0 0,-1 1 0,0-1 0,0 0 0,0 0 1,0 1-1,-1 2 0,1-3 4,0 1 1,0 0 1,0-1-1,0 1 1,0 0 0,-1 0-1,0-1 1,1 1 0,-1 0-1,0-1 1,0 1 0,-3 3-1,-1 6 10,0 2-7,2-6 9,-1-1 0,0 1-1,0-1 1,-6 9 0,-104 150 315,61-111-205,41-44-109,-7 6 58,2 1 1,0 0-1,-23 33 1,39-50-75,1 0 1,-1 0-1,0 0 1,1 0-1,-1 0 1,1 0-1,-1 0 1,1 0-1,0 0 1,-1 0-1,1 1 1,0-1-1,0 0 1,0 0-1,0 0 1,0 1-1,0-1 1,0 0-1,0 0 1,0 0-1,0 0 1,1 1-1,0 0 1,0-1 0,0 0-1,0 0 1,0 0 0,0-1 0,0 1-1,0 0 1,0-1 0,0 1 0,0-1-1,0 1 1,1-1 0,-1 1 0,0-1-1,0 0 1,0 0 0,1 0 0,-1 0-1,1 0 1,8 0 31,0-1-1,0 0 0,19-4 1,-29 5-40,14-3 13,34-12 78,227-106 242,-214 91-215,-29 16-77,-2-2 0,0-1 1,35-27-1,78-66 197,-130 98-195,40-33 57,-49 42-93,1-1 1,0 1 0,-1 0-1,1 0 1,0 1 0,0-1-1,1 1 1,-1 0-1,8-1 1,-12 3-7,0 0 0,0 0 1,0 0-1,0 0 0,0 0 0,0 0 0,0 1 1,0-1-1,0 0 0,0 1 0,-1-1 0,1 0 0,0 1 1,0-1-1,0 1 0,-1 0 0,1-1 0,0 1 1,0 0-1,3 2 2,17 18-1,-8-5-3,0 1-1,-2 1 1,0 0-1,14 31 1,-14-26-4,-1-10-13,3-1 7,2-1 0,-1-1 0,1 0 0,1-1 0,0-1 1,33 13-1,-32-14 5,-8-4-7,0 0-1,1 0 0,14 2 1,75 10-42,-94-14 51,0-1-1,0 1 0,0-1 1,-1 0-1,1-1 1,0 1-1,0-1 0,5-1 1,6-1-2,-2 1 3,-10 2 1,-1 0-1,1 0 1,-1-1 0,1 0-1,-1 0 1,1 0 0,-1 0-1,0 0 1,5-3 0,-1 0-1,0 1 1,-1-1 0,0 0 0,0-1-1,0 0 1,0 0 0,-1 0-1,1 0 1,-1-1 0,-1 0 0,1 0-1,-1 0 1,6-12 0,-7 11 1,-1 1 1,0-1 0,0 0 0,1-13-1,-3 14 1,1-1 0,-1 1 0,-1-1 0,0 1 0,-2-13 0,0 9 1,0 0-1,-1 1 0,-6-13 1,4 12 1,0 0 0,0 0 0,-1 0 0,-1 1 0,0 0 0,0 0 0,0 1 0,-1 0 0,0 0 0,-1 1 0,-10-6 0,17 12-1,1-1-1,0 1 1,0 0 0,0 0 0,-1 1 0,1-1 0,-1 1-1,1-1 1,0 1 0,-1 0 0,1-1 0,-1 1 0,-2 1-1,-6-1 2,-41 3 1,37 0-1,1 0-1,-18 7 1,18-5-1,-1 1-1,-21 14 0,21-11 0,1 1 0,-20 18 0,17-12 0,-23 29 0,26-26 0,-18 30 0,23-33 0,-13 34 0,18-38 0,0 0 0,2 1 0,-1-1 0,2 1-1,0-1 1,0 20 0,5-16-5,3-3 4,1-1 0,0 0 0,14 17 0,-6-18-13,19 4 5,38 10 0,-47-20-5,10-1 2,1-3 0,0 0 0,0-3 0,37-6 0,3-10 4,-45 8-10,141-53-1,-139 47 14,-34 16 5,74-47-2,-62 38 2,-1 0 0,0-1 0,-1-1 0,12-14 0,-2-4 1,-2-1 0,27-58 0,-34 61 12,-2 3 15,-3 9-30,-1 1 0,0-1 0,-1 0 0,4-27 0,-7 34 37,-1-1 1,0 1-1,0-1 1,-1 1-1,0 0 1,0-1-1,-1 1 1,-1 0-1,1 0 0,-1 0 1,0 0-1,-1 0 1,0 1-1,-6-9 1,9 15 30,10 8-1,-1 4-48,32 30 7,-29-29-24,-1-1-1,0 1 1,-2 1 0,1 0 0,-1 0 0,-1 1 0,7 18-1,-10-20 1,-2-8-1,-1 1 0,0-1 0,0 1 1,0-1-1,0 1 0,-1-1 0,0 1 0,0 7 0,-1 9-8,-1 0 0,-1 0 0,-1 0 0,-9 30 0,9-40 6,-12 23-27,11-26 24,-14 26-26,18-32 29,0 0 1,1-1 0,-1 1-1,0 0 1,1 0 0,-1-1-1,1 1 1,0 0 0,-1 0 0,1 0-1,0 0 1,0 0 0,0 0-1,1 0 1,-1-1 0,1 3-1,-1-3 2,1 0-1,0-1 0,-1 1 1,1-1-1,0 0 0,-1 1 0,1-1 1,0 0-1,0 1 0,0-1 1,-1 0-1,1 0 0,0 1 1,0-1-1,0 0 0,0 0 0,-1 0 1,1 0-1,0 0 0,1-1 1,1 1-4,15 0-3,0-1-1,0-1 0,0 0 0,35-10 1,-29 6 6,-14 4 1,0 0 0,-1-1 0,1 0 0,-1 0 0,12-6 0,-1 0 0,-3 1 1,0-1 0,20-13 0,-20 9 1,-1-1-1,-1 0 1,0-1 0,22-30-1,-31 38 5,0-1 0,0 0-1,-1 0 1,0-1 0,4-9 0,0-3-1,-3 9 2,22-51 40,-21 46-30,1-5 55,1 1 0,1-1-1,23-33 1,-32 53-40,-4 7-6,-2-1-21,3-2-2,0 0 0,0 0 0,1 0 0,-1 0 0,1 1 0,-1-1 0,1 0-1,-2 5 1,-12 26 12,1 20-12,-3 70-3,15-107 0,1-1 0,0 1 0,2 0 0,-1 0-1,5 23 1,-3-26 0,-1-9 0,0 1 0,0 0 0,0 0 0,1 0 0,-1-1 0,1 1 0,0-1 0,1 1 0,-1-1 0,1 0 0,0 0 0,0 0 0,0 0 0,0-1 0,1 1 0,5 3 0,-6-4-1,10 5-18,6-2 12,-1 0-1,1-2 1,0 0-1,1-1 1,-1-1-1,1-1 1,21-1-1,24-7 3,-39 1-8,6-6 6,55-30-1,-67 26 2,5-12 4,37-59 0,-48 60 9,32-104 12,-43 108 28,-4 10-34,0 1 0,-1-1 0,0 1 0,-1 0-1,-6-19 1,8 30-7,1 0 1,-1 0-1,1 0 0,-1 0 1,1 0-1,-1 0 0,0 0 1,1 0-1,-1 0 0,0 0 1,0 0-1,0 1 0,-1-2 1,-8-5 17,-1 0 0,0 1 0,0 0 1,-22-8-1,31 14-13,1-1-1,-1 1 1,1-1 0,-1 1 0,0 0 0,1 0-1,-1 0 1,0 0 0,1 0 0,-4 1 0,-31 5 70,-63 20 0,69-12 48,2 5-699,0 2 1,2 1 0,-33 33-1,-10 16-11628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4664,'0'0'136,"-1"5"-23,-2 12 50,4-16-117,-1 0 1,0 0 0,0-1-1,0 1 1,1 0 0,-1-1-1,0 1 1,1 0 0,-1-1-1,1 1 1,-1 0 0,1-1-1,-1 1 1,1-1 0,-1 1-1,1-1 1,-1 1-1,1-1 1,0 1 0,-1-1-1,1 1 1,0-1 0,-1 0-1,1 0 1,0 1 0,0-1-1,2 1 101,9 5 124,1 0-1,-1-1 0,1-1 0,0 0 0,1-1 0,-1 0 0,27 1 0,-27-2-148,21 1 690,-1 0 0,43-3-1,10-2-402,120-1-14,-162 1-55,200-6 708,-84-1 208,-145 9-945,-4 1 3,-1-1-1,1 0 1,0-1 0,16-3-1,-25 4-259,-1 0 0,1 0 0,0-1-1,-1 1 1,1 0 0,0 1-1,0-1 1,-1 0 0,1 0-1,0 1 1,-1-1 0,1 1-1,0 0 1,-1-1 0,1 1 0,1 1-1,-1 0-23,1-1 1,-1 0-1,0 0 0,0 0 0,1-1 1,-1 1-1,0 0 0,1-1 0,-1 0 1,1 1-1,-1-1 0,0 0 0,5-1 0,12-2-392,0-1 0,-1 0 0,0-2 0,20-8 0,33-15-10651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225 103 7536,'-1'-4'248,"0"1"-176,0 0-19,0 1 0,0-1 1,0 0-1,0 0 0,0 1 0,1-1 0,0 0 0,-1 0 1,1 0-1,0 0 0,0 0 0,1 1 0,-1-1 0,0 0 1,1 0-1,0 0 0,0 1 0,0-1 0,0 0 0,0 1 1,0-1-1,1 1 0,-1-1 0,1 1 0,2-3 0,-1 2 1,0 1 0,1-1 0,-1 1 0,1 0 0,-1 1 0,1-1 0,0 0-1,-1 1 1,1 0 0,0 0 0,0 0 0,0 0 0,0 1 0,0 0 0,0 0 0,0 0-1,0 0 1,0 0 0,7 2 0,-3-1-24,8 4 305,0 4-215,-1 0 0,-1 1 0,26 24 0,-25-15 248,4 13-117,19 50-1,-33-59 24,-5-10-222,0 0 1,-1 0 0,-1 0 0,0-1-1,-1 1 1,-6 15 0,-2-11 155,3-8-129,-3 5-19,-2-1 0,1-1 0,-1 0 0,-1-1 0,-21 14 0,-66 33 232,79-47-157,-1 0-1,-48 15 1,62-24-80,0 0 1,0-1-1,0 0 1,0 0-1,-1-1 1,1 0-1,-13-3 1,11 2-18,7 1 1,-1 0-1,1-1 1,0 1-1,0-1 1,0 0-1,0 0 1,0-1-1,0 1 1,-5-3-1,6 2-8,2 1-20,1 1 0,0 0 0,-1-1 0,1 1 0,0 0 1,0-1-1,0 1 0,-1 0 0,1-1 0,0 1 0,0-1 0,0 1 0,0 0 1,0-1-1,0 1 0,0-1 0,0 1 0,0-1 0,0 1 0,0 0 0,0-1 0,0 1 1,0-1-1,0 1 0,0 0 0,1-1 0,-1 1 0,0-1 0,0 1 0,1-1 0,-1 0 17,2-2-5,0-1 1,1 1 0,-1 0-1,1 0 1,-1 0-1,1 0 1,0 0-1,0 0 1,1 1 0,-1 0-1,0-1 1,1 1-1,-1 0 1,1 1 0,0-1-1,0 1 1,5-2-1,-1 0-9,9-2 107,22 2 20,0 1 1,56 5 0,-19 7 13,148 21 200,-128-22-227,23 1-3,-108-10-105,1 0 1,0-1-1,-1 0 0,1 0 1,0-1-1,-1-1 0,20-7 1,-17 5-6,14-3 43,0-2 0,35-18-1,-60 26-51,3-1 7,0 0 1,-1 0-1,0 0 0,1-1 1,-2 0-1,1 0 1,0-1-1,-1 1 0,1-1 1,-1 0-1,-1 0 0,7-10 1,-8 11-5,3-10 67,-5 4-54,0-1 1,-1 1-1,-1-1 1,1 1-1,-2-1 1,1 1-1,-1 0 0,-5-10 1,-34-68 69,37 77-68,-1 1 0,-1 0 1,1 0-1,-2 1 1,1 0-1,-15-14 0,19 21-17,1 0 2,0 0-1,-1 1 1,1-1 0,0 1 0,-1 0-1,1 0 1,-1 0 0,0 0-1,1 0 1,-1 0 0,0 1-1,1-1 1,-1 1 0,0 0-1,0 0 1,1 0 0,-1 0-1,0 0 1,0 1 0,1-1-1,-6 2 1,5-1 0,-8 4 34,2 4-28,1 0 0,0 0 1,-12 18-1,14-12-1,-3 24 1,5 10-12,4-43-2,0 0 0,1 1 0,0-1 0,0 0 0,3 7 0,-3-8 0,1 0 0,1 0 0,-1 0 0,1-1 0,0 1 0,3 4 0,-1-4 0,1 0 0,-1 0 0,1-1 0,0 1 0,0-1 0,0-1 0,1 1-1,0-1 1,-1 0 0,11 3 0,3-2-7,104 6-3,-113-9 5,1 0 1,0-1-1,21-3 1,-10 0 2,-1 2 1,-14 1-2,0 0 1,0-1-1,0 0 1,0-1-1,10-3 1,4-2-4,40-19 0,-48 16-6,-10 5 9,2 0 2,-1 0 0,0-1 0,-1 1 0,1-1-1,-1 0 1,0 0 0,-1-1 0,1 1 0,-1-1 0,-1 1 0,3-9 0,8-32-1,0-9 2,-9 4 0,-6 10 0,-1 1 2,3 39 12,-1 3-12,-1 0-1,1 1 0,0-1 1,0 1-1,0-1 0,0 1 1,0 0-1,0-1 0,0 1 1,0 2-1,-3 4 0,2-4 1,1-1-1,0 1 0,0 0 0,0 0 0,0 0 0,0 0 1,0 8-1,-1 24 8,2 0 0,1 0 0,7 40 0,-6-57-7,-1-9 0,1 0 1,0 0-1,6 16 1,53 143 75,-40-83 16,-21-83-66,12-5 26,23-18-2282,-10 7-8991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 11384,'0'0'105,"1"0"-83,-1-1 1,0 1-1,1-1 0,-1 1 1,0 0-1,0-1 0,1 1 1,-1-1-1,1 1 0,-1 0 1,0 0-1,1-1 1,-1 1-1,1 0 0,-1 0 1,1-1-1,-1 1 0,1 0 1,-1 0-1,1 0 0,1 10 140,0 0-1,-1 0 1,0 1-1,-1-1 1,0 1-1,-3 17 1,2-12-59,-13 125 850,2-83-473,4-23 80,2 0-1,1 0 1,2 1 0,2 62-1,1-94-285,2 1-30,-1-28 60,-6-24-2481,-1-5-8843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10848,'15'0'-61,"0"1"1,0 0-1,0 0 1,-1 2-1,20 5 1,-34-8 45,1 0 0,-1 1 0,1-1 0,-1 0 1,1 1-1,-1-1 0,1 1 0,-1-1 0,1 0 0,-1 1 0,1-1 0,-1 1 0,0 0 0,1-1 1,-1 1-1,0-1 0,0 1 0,1-1 0,-1 1 0,0 0 0,0-1 0,0 1 0,0 0 0,0-1 1,0 1-1,0-1 0,0 1 0,0 0 0,0-1 0,0 1 0,0 0 0,0-1 0,-1 1 0,1-1 1,0 1-1,0 0 0,-1 0 0,1-1-6,-1 2 17,0 0-1,-1 0 1,1-1-1,0 1 1,-1 0-1,1-1 1,-1 0-1,1 1 1,-1-1-1,0 0 1,1 1-1,-5 0 1,-9 5 5,-1-1 0,1-1 1,-2 0-1,-25 4 0,35-8 5,-150 22 216,125-19-63,19-3-20,1 1 12,-1 0 0,0-1 0,0-1 0,0 0 0,-22-3 0,35 3-141,0 0 0,0 0 0,0 0 0,0 0 0,-1 0 0,1 0 0,0 0 0,0 0 0,0 0 0,0-1-1,-1 1 1,1 0 0,0 0 0,0 0 0,0 0 0,0 0 0,0 0 0,-1 0 0,1 0 0,0 0 0,0-1 0,0 1 0,0 0 0,0 0-1,0 0 1,0 0 0,-1 0 0,1-1 0,0 1 0,0 0 0,0 0 0,0 0 0,0 0 0,0 0 0,0-1 0,0 1 0,0 0-1,0 0 1,0 0 0,0 0 0,0-1 0,0 1 0,0 0 0,0 0 0,0 0 0,0 0 0,0-1 0,0 1 0,0 0 0,0 0-1,1 0 1,-1 0 0,0-1 0,0 1 0,0 0 0,0 0 0,0 0 0,0 0 0,0 0 0,1 0 0,13-12 194,14-3-130,-11 9 180,31-3-81,50-2 0,-60 11 41,161 26 95,-195-26-276,0 1 1,0 0-1,0 0 0,0 1 1,0-1-1,0 1 0,6 3 1,-10-5-34,24 12 133,42 30 0,-42-22-79,34 35-1,-54-51-15,0 0 0,0 1 0,-1-1 0,1 1 0,-1 0 0,3 6 1,56 103 227,-8 19-155,-54-133-111,10 27-1548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6904,'143'-10'1431,"-57"2"-669,17 1-446,-55 3 592,220-25 313,-211 23-587,234-23 188,-233 24-508,222-15 156,-229 16 4,-3 1-187,131-8 395,-89 10-206,-80 3 177,-10 3-548,-18 7 315,-4-3-45,-1-2 0,-33 7-1,56-14-354,0-1 0,0 0 0,0 0 0,0 1 0,0-1 0,1 0 0,-1 0 0,0 0 0,0 1 0,1-1 0,-1 0 0,0 1 0,1-1 0,-1 0 0,1 1 0,-1-1 0,1 0 0,21-26-2203,2-4-8917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9504,'-61'0'21,"12"3"-18,7 3 62,0 3 0,1 2 1,0 1-1,-57 26 0,74-25 130,14-7-128,-8 6 6,1 0-1,0 2 1,0 0 0,1 1 0,-19 23 0,-56 78 239,77-93-105,2 3-66,-17 52 0,29-78-132,-1 1 1,1 0-1,0 0 0,0-1 0,-1 1 0,1 0 0,0 0 0,0 0 0,0-1 1,0 1-1,0 0 0,0 0 0,1 0 0,-1 0 0,0-1 0,0 1 0,0 0 1,1 1-1,0 0 10,0 2-3,1 0 0,0 0 0,0 0 1,0 0-1,0 0 0,1 0 1,-1 0-1,1-1 0,0 1 1,0-1-1,0 0 0,1 0 1,-1 0-1,1 0 0,-1-1 0,1 0 1,0 1-1,0-1 0,0 0 1,6 1-1,111 33 167,-92-31-63,49 2 0,27-6-96,107-12-579,-172 8-353,97-6-6405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108 176 8248,'1'0'8,"-1"0"-1,0 1 1,0-1 0,0 0 0,1 1-1,-1-1 1,0 0 0,0 1 0,0-1-1,0 0 1,0 1 0,0-1 0,0 0-1,0 1 1,0-1 0,0 0 0,0 1 0,0-1-1,0 0 1,0 1 0,0-1 0,0 0-1,0 1 1,0-1 0,0 0 0,0 1-1,-1-1 1,1 0 0,0 1 0,0-1-1,0 0 1,-1 0 0,1 1 0,-40 36 617,33-29-573,4-6-17,1 0 1,0 1 0,0-1 0,0 1-1,1-1 1,-1 1 0,1 0-1,-1 0 1,1 0 0,0 0-1,-1 4 1,-1 2 121,-1 1-52,0 0 0,1 0 0,1 0 0,0 1 0,0-1 0,1 1 0,0 0 1,1 13-1,5 40 914,17 85 0,-20-138-809,0 1-1,-1 0 1,-1-1-1,0 1 0,-1 15 1,0-17-35,0 0 1,1 0-1,2 12 1,-2-19 172,0-3-328,0 1 0,0-1 0,0 1 0,1-1 0,-1 0 0,0 1 1,0-1-1,0 1 0,0-1 0,0 0 0,0 1 0,1-1 0,-1 1 0,0-1 0,0 0 0,0 1 1,1-1-1,-1 0 0,0 0 0,1 1 0,-1-1 0,0 0 0,1 0 0,-1 1 0,0-1 0,1 0 1,-1 0-1,0 0 0,1 1 0,-1-1 0,0 0 0,1 0 0,-1 0 0,1 0 0,-1 0 1,1 0-1,17 1 242,-17-1-259,9 0 37,-7 0-18,1 0-1,-1 0 0,1 0 0,-1 0 0,1-1 0,-1 1 1,0-1-1,5-2 0,1 1-246,-1-2 0,0 1 0,0-1 1,0 0-1,-1 0 0,1-1 0,10-9 0,17-17-9681</inkml:trace>
  <inkml:trace contextRef="#ctx0" brushRef="#br0" timeOffset="1">28 10 9240,'-26'-8'-71,"24"7"-97,5 1 7,3 0 149,-1 1 0,1 0 0,-1 0 0,0 0 0,1 1-1,-1 0 1,0 0 0,0 0 0,0 0 0,0 1 0,-1 0 0,8 6 0,5 4-341,27 30 0,-35-33-48,32 33-4559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269 710 13720,'36'-60'180,"-36"59"-175,0 1 0,0-1 0,-1 0 0,1 0 0,0 1 1,0-1-1,0 0 0,-1 0 0,1 1 0,0-1 0,0 0 0,-1 1 1,1-1-1,-1 0 0,1 1 0,-1-1 0,1 1 0,-1-1 1,1 0-1,-1 1 0,0-1 0,-1-1 8,-2-2 83,0 0 0,-1 0 0,1 1 0,-1-1 0,1 1-1,-1 0 1,0 0 0,0 1 0,0 0 0,-10-3 0,6 2-11,6 2-38,0 1 1,0-1-1,0 1 1,0-1 0,0 1-1,0 0 1,-1 0-1,1 0 1,0 1 0,0-1-1,-5 2 1,-81 20 609,72-14-202,4 2-302,1 0 1,0 1 0,-15 19-1,26-29-128,0 0 0,1 0-1,-1 0 1,1 0 0,-1 0-1,0 0 1,1 0-1,-1 0 1,1 0 0,0 0-1,-1 0 1,1 3-1,-3 19 120,1 0 0,1 28-1,5-30 90,7 7-77,23 40 0,-21-53 4,7-1-87,1 0 0,23 11 0,-41-24-55,-1 1 1,1-1-1,0 0 1,0 1-1,0-1 0,0-1 1,0 1-1,0 0 0,0-1 1,0 0-1,0 1 1,4-1-1,3-1 16,13 1 21,-15-5 80,-1-4-100,-1 1 1,1-1-1,-2 0 0,1-1 1,-1 0-1,-1 0 1,0 0-1,3-11 0,7-20 55,-3 0-1,-1-1 0,5-60 1,-11-12 16,5-85-12,-6 159-66,6-197 25,-9 199-50,0 3 5,0 34-6,-1 4 1,-8 17-2,3 17-1,4 18 0,7 119 2,-2-135 4,19 142 4,-16-150-2,40 108 8,-35-114-8,27 37 26,62 77 0,-98-136-20,0 0-1,0-1 1,1 1 0,-1-1 0,1 0 0,0 1 0,-1-1-1,1-1 1,0 1 0,0 0 0,3 1 0,-3-2 2,0-1 15,-1 1 0,0-1 0,1 0 0,-1 0 0,0 0 0,1-1 0,-1 1 0,0-1 0,0 1 0,1-1 0,-1 0 0,0 0 0,0 0 0,0 0 0,0 0 0,0 0 0,3-3 0,-2 2 81,-1 1-70,0 0-1,0 0 0,0 0 0,0-1 0,-1 1 1,1-1-1,0 1 0,-1-1 0,0 0 0,1 0 1,-1 1-1,0-1 0,0 0 0,2-4 0,-2 3 189,0-3-2786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14 420 7000,'17'18'158,"-16"-18"-145,0 0 0,-1 0-1,1 0 1,0 0 0,-1 0-1,1 0 1,0 0 0,-1-1-1,1 1 1,-1 0-1,1 0 1,0-1 0,-1 1-1,1 0 1,-1-1 0,1 1-1,-1-1 1,1 1-1,0-2 1,0 1 13,6-5 68,0-1 0,0 1 0,-1-2 0,0 1-1,0-1 1,-1 0 0,7-13 0,-8 13-72,3-5 93,-1-1 0,-1 0 0,0 0 0,-1-1 0,-1 1 0,3-26 0,2-3 136,-5 30-273,-1 9 65,-1-1 0,0 0 0,0 0-1,0 0 1,0 0 0,-1 0 0,0 0 0,0 1 0,0-1 0,0 0 0,-2-7-1,0 5-6,1 5-19,0-1-1,0 1 1,0-1-1,0 1 0,0 0 1,0 0-1,0 0 1,-1 0-1,1 0 1,-1 0-1,0 0 1,0 0-1,1 0 1,-4-1-1,-25-20 349,-33-20-1,62 43-341,-1 0 0,1 0 0,0 0 0,-1 0 0,1 0 0,0 0 0,-1 0 0,1 0 0,0 1 0,-1-1 0,1 0 0,0 1 0,0-1 0,0 1-1,-1 0 1,1-1 0,0 1 0,0 0 0,0 0 0,0 0 0,0-1 0,0 1 0,-1 2 0,1-2-10,0 0 1,0 0-1,1 0 0,-1 0 0,0 1 1,1-1-1,-1 0 0,1 0 0,-1 0 1,1 1-1,-1-1 0,1 0 0,0 1 1,0-1-1,0 0 0,0 1 0,0-1 1,0 0-1,0 1 0,0-1 0,0 0 1,0 1-1,1 1 0,1 0 8,-1 0-1,1 1 1,0-1-1,0 0 1,0 0-1,0 0 1,0-1-1,6 6 1,0-1 16,1 0 0,0 0 1,0-1-1,1 0 0,12 6 1,55 15 106,131 60 357,-165-59-425,-30-15 132,-6-3-148,-1 0-1,0 0 1,-1 1 0,8 20 0,-12-15 160,-1-8-166,-2 0 0,1 0 0,-1 0 0,0 0 1,-1 0-1,0 0 0,0 0 0,-6 10 1,1-2 124,1 1 0,-8 28 0,13-38-131,0 1 0,0-1 0,1 1 0,0 0 0,0 0 0,0-1 0,1 1 0,2 13 0,-2-19-36,1-1 1,-1 0-1,1 0 1,-1 0-1,1 0 1,0 1-1,-1-1 1,1 0-1,0 0 1,0-1-1,0 1 0,0 0 1,0 0-1,0 0 1,0 0-1,0-1 1,2 2-1,2 1 17,36 21 125,-27-17-58,0 0 0,0-1 0,28 7 0,4-8-16,50-5-1930,-41-2-7676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 10312,'-29'-3'83,"23"2"-40,0 0 0,0 1 0,0 0 0,-1 0 0,1 0 0,0 0 0,0 1 0,0 0 0,-11 4 0,-2 2 24,0 0 1,1 2-1,1 0 0,-1 1 1,-23 18-1,30-19-47,5-4-3,0 0 1,1 1-1,-1 0 0,1 0 1,-5 8-1,-3 5 55,-20 35 1,27-43-42,1 0 1,1 0 0,-1 0-1,2 0 1,-5 23 0,8-30-16,0-1 1,1 1 0,-1 0-1,1-1 1,0 1 0,0 0 0,0-1-1,0 1 1,1-1 0,-1 1-1,1-1 1,0 0 0,0 0 0,0 0-1,4 4 1,-3-3 8,8 7 115,9-1-77,0-1 0,32 11 0,-31-15-6,0-1 1,-1 0-1,36 1 0,-31-3-35,-8-1 7,0-1 0,0 0 0,0-1 0,0 0 0,19-6 0,-16 4-11,5-1-42,0-2 1,0 0-1,29-12 1,-16 4-1243,41-12-6414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 10224,'14'-15'320,"-13"13"-120,-2 37 658,-11 59 0,7-66-625,2 0 0,0 1 0,3 54 0,11-6 136,-2 56-2,-8-79-17,1-7-137,8 55 0,-6-65-109,21 125 472,-23-157-600,0 0 0,0 0 1,0 0-1,1 0 1,0-1-1,0 1 1,0-1-1,0 0 1,1 0-1,-1 0 1,1 0-1,0-1 1,6 4-1,2 4-1284,24 22-8198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5:2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317 166 10488,'-4'2'114,"1"0"145,-9 14-7,11-15-227,1 0 0,-1 0 0,0 0-1,1 0 1,0 0 0,-1 0 0,1 0 0,0 0 0,-1 0 0,1 1 0,0-1 0,0 0-1,0 0 1,0 0 0,0 0 0,0 0 0,0 0 0,0 1 0,1-1 0,-1 0-1,0 0 1,1 0 0,0 1 0,0 1 0,1-1-1,0 1 1,-1-1 0,1 0 0,0 0-1,0 0 1,1 0 0,-1 0-1,4 2 1,2 1 2,-1-1 1,1 0-1,0 0 0,0-1 1,1 0-1,-1-1 0,11 3 1,-6-4-7,0 1 0,0-2 0,1 0 0,-1 0 0,0-2 0,0 1 0,0-2 0,14-3 0,-11 1-12,-5 1 6,0 0-1,0 0 1,11-7 0,2-2 25,0-1 0,0-1 0,-1 0 0,-1-2 0,-1-1 0,25-26 0,-41 34 48,-5 5-76,0 1 1,0-1 0,-1 1-1,1-1 1,-1 1-1,0-1 1,0 1-1,-1-1 1,-2-5-1,4 10-8,0-1 0,0 1 0,-1-1 0,1 1 0,0-1 0,-1 1 0,1-1 0,0 1 0,-1-1 0,1 1-1,-1-1 1,1 1 0,-1 0 0,1-1 0,-1 1 0,1 0 0,-1-1 0,-1 1 0,-10-5 14,0 0 1,0 1-1,-1 1 1,1 0-1,-17-1 1,4 4 62,-11 8-21,-68 22 0,76-15 27,-121 92 27,117-81-59,-130 107 20,133-108-54,2 3-3,-42 54 0,68-80-15,0-1 0,0 1-1,0 0 1,0-1 0,0 1 0,0 0 0,1 0-1,-1 0 1,0 2 0,-2 12 5,1-1 0,1 0 1,0 0-1,2 22 0,-1-36-7,0 0 0,1 0 0,-1 0 0,0 1 0,0-1-1,1 0 1,-1 0 0,0 0 0,1 0 0,-1 0 0,1-1 0,0 1-1,-1 0 1,1 0 0,-1 0 0,2 1 0,10 10 4,0-1 1,1 0-1,0-1 0,1-1 1,24 14-1,-7-12 42,157 20 31,-142-30 36,241-31 79,-215 19 95,374-57 107,-397 61-2034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388 134 7088,'5'-4'241,"24"-27"140,-29 31-326,0-1 0,0 1 0,0-1-1,0 1 1,-1-1 0,1 0-1,0 1 1,0-1 0,0 1 0,-1-1-1,1 1 1,0-1 0,-1 1-1,1-1 1,-1 1 0,1-1 0,0 1-1,-1 0 1,1-1 0,-1 1 0,1 0-1,-1-1 1,0 0 40,-3-2 65,-1 0 0,1 0 0,-1 0 0,0 1 0,0-1 0,0 1 0,0 1 1,-1-1-1,1 1 0,0-1 0,-1 1 0,1 1 0,0-1 0,-12 1 0,0 1 32,0 1 1,-30 7-1,42-8-178,-7 2 73,0 1 0,0 0 0,0 1 0,1 0 0,-1 1 0,-15 11 0,12-8-31,-3 5 191,-4 13-79,-27 43 1,38-48 38,1 14-65,-5 38 1,14-71-116,1 0 1,-1 1-1,1-1 0,0 0 1,0 1-1,0-1 1,0 1-1,0-1 0,1 0 1,0 1-1,1 4 1,1 1 16,7 15 24,-2-17 87,3-3-111,1-1 0,-1 0 1,1-1-1,19 2 0,-9-5 111,96-26 64,-95 17-79,-15 5-101,4-2-9,0-1-1,-1 0 0,0-1 1,0 0-1,-1-1 0,0 0 1,-1-1-1,13-17 1,-15 18 11,14-20 44,-2-1 0,18-37 1,4-16 113,-39 80-167,0-1 0,0 1 0,-1-1 0,1 1 1,-1-1-1,0 0 0,-1 0 0,1 0 0,-1 0 1,0-7-1,0 6 2,0 3-4,0 1 0,0-1 1,0 1-1,-1-1 0,1 1 1,-1-1-1,1 1 0,-1-1 1,0 1-1,0-1 0,0 1 1,0 0-1,-2-4 0,2 6-27,1 0 7,0 0-1,0 0 0,-1 0 0,1-1 1,0 1-1,-1 0 0,1 0 0,0 0 1,-1 0-1,1 0 0,0 0 0,-1 0 0,1 0 1,0 0-1,-1 0 0,1 0 0,0 0 1,-1 1-1,1-1 0,0 0 0,-1 0 1,1 0-1,0 0 0,0 0 0,-1 1 0,1-1 1,0 0-1,0 0 0,-1 0 0,1 1 1,0-1-1,0 0 0,-1 1 0,1-1 4,-2 3 19,-1 0-1,1 0 1,0 0-1,0 0 0,0 0 1,1 1-1,-1-1 1,1 1-1,0-1 1,0 1-1,0-1 1,0 1-1,1-1 1,-1 6-1,0 10 96,2 31 0,0-30-52,4 78 125,5 148 166,-11-166-274,9 132 234,-7-148-92,-1-62-154,2-7-8,10-18-2386,3-4-9325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11744,'13'-6'129,"3"-1"251,-1 0 0,21-6 0,22 0 47,15-3-29,-71 16-374,0-1 0,-1 1 1,1-1-1,0 1 0,0 0 0,0 0 0,-1 0 0,1 0 0,0 0 0,0 0 0,-1 0 0,1 0 0,0 1 1,0-1-1,-1 1 0,3 0 0,4 2 33,-3-1-10,0-1-1,1 1 1,-1 1 0,0-1 0,0 1 0,0 0-1,0 0 1,-1 0 0,1 1 0,-1-1-1,0 1 1,0 0 0,0 1 0,-1-1 0,1 1-1,-1-1 1,0 1 0,4 9 0,-2-6-23,2 11 310,4 38 210,6 81 1,-15-115-496,0 36 292,-4-14 54,-15 83 0,-1-60-151,4-12 132,-10 86 1,24-138-330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11032,'53'0'1,"58"-4"10,-83 3 4,1-2 1,-1 0-1,29-9 1,-31 6 23,0 1 164,190-30 857,-52 11 405,-99 13-612,-61 11-338,-9-3 4,-22-13-2319,-6 0-7720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18 7624,'0'0'208,"0"0"-192,0-1 0,0 1 0,0 0 1,0-1-1,0 1 0,0 0 0,0 0 1,0-1-1,0 1 0,0 0 0,-1-1 1,1 1-1,0 0 0,0 0 0,0-1 1,0 1-1,0 0 0,0 0 0,-1-1 1,1 1-1,0 0 0,0 0 0,0 0 1,-1-1-1,1 1 0,0 0 0,0 0 1,-1 0-1,1 0 0,0-1 0,0 1 1,-1 0-1,1 0 0,0 0 0,0 0 1,-1 0-1,1 0 0,-23 7 252,1 1 0,1 0-1,-1 2 1,1 1 0,-21 14 0,4 0 67,0 1 1,-58 53-1,60-36-191,26-25 251,8-15-328,-3 8 55,0-1-1,1 1 1,1 0-1,-1 0 1,2 1 0,-1-1-1,0 24 1,1-17 41,-1 49 549,3-60-622,0-1 1,1 1-1,0 0 1,0 0-1,0-1 1,1 1-1,3 8 1,-5-14-83,0-1 1,0 0 0,0 0 0,0 0 0,0 1 0,0-1 0,1 0 0,-1 0 0,0 0-1,0 1 1,0-1 0,0 0 0,1 0 0,-1 0 0,0 0 0,0 0 0,0 1 0,1-1-1,-1 0 1,0 0 0,0 0 0,0 0 0,1 0 0,-1 0 0,0 0 0,0 0 0,1 0-1,-1 0 1,0 0 0,0 0 0,0 0 0,1 0 0,-1 0 0,0 0 0,1 0 0,14-1 98,1 0 0,-1-1 1,16-4-1,-7-1 121,119-56 93,-59 19 58,-58 29-324,49-29 34,-49 25 139,5-8-65,32-38 0,-52 48 79,-1-6-66,11-40 1,-20 57-132,-1 1 0,1-1 0,-1 1 0,0-1 0,0 1 0,0-1 0,-1 1 0,0-1 0,0 1-1,0 0 1,-1-1 0,1 1 0,-1 0 0,-3-6 0,3 7-4,-6-7 267,1 5-247,0 1 0,0 1 1,0 0-1,0 0 0,-1 0 1,-11-3-1,4 5 212,10 2-163,0-1-74,1 1 0,0 0-1,-1 0 1,1 1 0,0-1-1,-1 1 1,1 0-1,0 0 1,0 0 0,0 1-1,0 0 1,0 0 0,0 0-1,0 0 1,-4 3-1,0 3 88,0 1 0,1-1 0,0 1 0,-8 13 0,4 7-2418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505 156 7536,'0'-3'481,"0"-3"-368,0 1-1,-1 0 0,0 1 1,0-1-1,0 0 1,-1 0-1,0 0 0,0 1 1,0-1-1,0 1 1,-1-1-1,1 1 1,-1 0-1,0 0 0,-1 0 1,1 0-1,-1 1 1,-4-5-1,-56-38 621,48 40-378,-8 1-92,-40-1 1,46 9 216,14-2-407,-6 3 22,-1 0 0,1 0 1,0 1-1,0 1 0,0 0 0,1 0 0,-1 1 1,2 0-1,-9 8 0,-78 75 416,90-86-449,0 0 0,0 1 0,1-1 0,-1 1 0,1 0 0,1 0 0,-7 11 0,3-2 8,-13 26 34,17-25 130,4-7-189,0 0 0,0 1 0,1-1 0,0 0 0,1 0 0,5 13 1,2-8 135,2-3-111,2 0 0,-1-1 0,1-1 0,0 0 0,1-1 0,0 0 0,20 6 0,-23-9-42,-8-3-8,-1 0 0,0 0 0,1 0 0,-1 0 0,0-1 0,1 0 0,-1 1 0,1-1 0,-1-1 0,5 1 0,7-2 72,0-1 1,0 0 0,0 0-1,0-2 1,0 0-1,16-8 1,-15 6-61,-7 2 19,0 0 1,0 0 0,11-9-1,38-32 226,-51 40-220,0-1 0,0 0 0,-1 0-1,0-1 1,0 1 0,7-14 0,9-16 358,-21 35-247,-15 42 441,11-31-577,2-7-14,0 0 0,0 1-1,1 0 1,-1-1 0,1 1 0,0-1 0,-1 1 0,1 0 0,0-1 0,0 1 0,1 4 0,2 11 90,0 0 1,1 1 0,12 32 0,21 43 109,-37-93-219,25 53 272,-15-33-222,-1 0 0,7 26 0,-12-29-17,0 0-1,2 22 1,-6-40-28,0 1-1,1 0 1,-1-1 0,0 1-1,0-1 1,0 1 0,0-1-1,0 1 1,0 0 0,0-1-1,0 1 1,0-1 0,0 1-1,0-1 1,0 1 0,-1 0 0,1-1-1,0 1 1,0-1 0,-1 1-1,1-1 1,0 1 0,-1-1-1,1 1 1,0-1 0,-1 0-1,1 1 1,-1-1 0,1 1-1,0-1 1,-1 0 0,1 1-1,-1-1 1,1 0 0,-1 0-1,1 1 1,-1-1 0,0 0-1,0 0 1,-16-6-1843,15 5 1162,-19-11-11576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3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10 7448,'0'0'264,"-4"-2"-44,-12-4-114,12 5 208,2 5-1,1-3-342,-1 5 145,0 0-1,0 0 1,0 1 0,0-1 0,1 0 0,-1 10-1,7 29 112,2 55-38,-6-86-232,-1 0-1,0-1 1,-1 1 0,0 0-1,-1-1 1,-1 0-1,-5 17 1,4-15-544,-12 45-5333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285 450 8608,'11'-16'412,"1"0"1,-2-1 0,-1 0 0,0-1-1,-1 1 1,7-25 0,-10 26-264,-3 10-35,0 1 0,-1-1 1,0 0-1,0 0 0,-1 0 0,1 0 0,-2-10 1,0-9 378,-10-50 0,3 58 41,4 10-362,0 0-106,0 0 0,-1 0-1,0 0 1,0 0 0,-1 1 0,0 0-1,0 0 1,0 1 0,-1 0 0,-11-7 0,1 3 35,0 0 1,-24-7 0,27 15 145,-5 5-77,-36 10 0,53-13-152,1-1 0,0 1 1,-1 0-1,1-1 1,0 1-1,-1 0 1,1 0-1,0-1 1,0 1-1,0 0 0,-1 2 1,-11 10 43,1 2 0,0 0-1,1 0 1,-12 24 0,21-36-34,1 1 0,-1-1 0,1 0-1,0 0 1,0 1 0,-1 4 0,-5 39 106,-1 84 0,11-90 14,51 280 298,-42-224-403,0 28 150,-4-22-85,-8 4-6,-3-92-36,1-11-197,1-1 0,-1 1 0,0-1 0,0 0 0,0 0 0,-1 0 0,1 0 0,-1-1 0,0 1 0,1-1 0,-1 1 0,0-1 1,-1 0-1,1 0 0,-4 2 0,-23 11-10749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7264,'0'0'0,"0"16"0,0 24 0,1 29 0,2 18 0,5 2-88,5-6 88,1 0-4904</inkml:trace>
  <inkml:trace contextRef="#ctx0" brushRef="#br0" timeOffset="1">55 1044 8968,'21'99'-8,"-19"-92"52,-1 1 0,0 0 1,-1-1-1,0 1 0,0 0 1,-1 0-1,0-1 1,0 1-1,0 0 0,-1-1 1,-1 0-1,1 1 0,-1-1 1,0 0-1,-1 0 0,1 0 1,-2-1-1,-4 8 0,-10 12-6590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4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7000,'0'0'2781,"1"3"-1801,24 59 624,-12-33-1050,13 42 0,2 68 458,-24-123-968,3 26 323,3 139 637,-6-141-482,-2-28-102,13-26-147,10-15-2308,3-3-8285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9864,'20'-17'130,"0"-1"-1,2 2 1,0 1 0,46-23 0,-57 31-48,1 2 1,-1 0-1,1 0 1,18-4-1,-27 9-55,0 0-1,0-1 1,0 2 0,0-1 0,0 0-1,-1 1 1,1-1 0,0 1-1,0 0 1,0 0 0,-1 0 0,1 0-1,0 0 1,-1 1 0,5 2-1,-4-2 19,1 1-3,0 0 1,0 0-1,0 0 0,0 0 0,-1 1 1,1-1-1,-1 1 0,0 0 0,0 0 1,0 0-1,-1 0 0,1 1 0,2 6 1,-2-5 8,2 9 229,-3 8-86,0 40 0,-2-59-153,-1 0 1,1 0 0,0-1 0,-1 1 0,0 0 0,0-1-1,0 1 1,0 0 0,-1-1 0,-2 6 0,-3 3 24,2 2-22,4-10-9,-1 0-1,0 1 0,-1-1 1,1 0-1,-1 0 0,1 0 1,-7 7-1,-25 26 200,16-18-21,0 1-1,-16 25 1,33-43-179,0 0 0,0 0 0,0-1 0,0 1 0,0 0 0,0 0 0,0 0 0,1 0 1,-1 0-1,1 0 0,0 0 0,-1 0 0,1 4 0,0-5-22,0 0 5,1-1-1,-1 1 0,1 0 1,-1-1-1,1 1 0,-1-1 1,1 1-1,0-1 0,-1 1 1,1-1-1,-1 1 1,1-1-1,0 1 0,-1-1 1,1 0-1,0 1 0,0-1 1,-1 0-1,1 0 0,0 1 1,0-1-1,1 0 1,12 3 17,3-1 55,-1-1 0,1 0 1,0-1-1,0 0 0,0-2 0,0 0 0,23-7 1,-34 8-84,18-5 146,0-1 1,28-13 0,-7 3 19,-26 11-741,0 0 0,31-4 0,-31 8-9671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13632,'20'-3'15,"0"1"0,0 1 0,0 1 0,0 1 0,0 1 0,0 0 0,39 11 0,-48-7 25,-6 0-22,0 1 1,0-1 0,0 1 0,-1 0 0,0 0 0,0 0-1,-1 1 1,0-1 0,0 1 0,-1 0 0,0-1 0,0 1 0,0 0-1,-1 9 1,0-6 6,-1-6-1,0-1 0,0 1-1,0-1 1,-1 1 0,1-1 0,-1 1-1,0-1 1,-3 8 0,-1 3 74,0-1-1,-1 0 1,-1 0 0,0 0-1,-1-1 1,-17 23 0,25-36-94,-28 28 84,10-13 128,-33 31 151,44-38-279,-1 0-1,2 0 0,-1 0 1,1 1-1,-6 11 1,11-19-65,1 0 0,0 0 0,-1 0-1,1 1 1,0-1 0,0 0 0,-1 0 0,1 1 0,0-1 0,0 0 0,1 0 0,-1 1-1,0-1 1,0 0 0,0 0 0,1 1 0,-1-1 0,1 0 0,-1 0 0,1 0-1,0 0 1,-1 0 0,1 0 0,0 0 0,0 0 0,-1 0 0,1 0 0,0 0 0,0 0-1,0 0 1,0-1 0,0 1 0,0 0 0,3 0 0,1 2 15,0 0 0,1-1-1,-1 0 1,9 2 0,-13-3-42,9 1 55,1-1 0,-1 1-1,0-1 1,1-1-1,-1 0 1,19-3 0,-16 2-12,8-1 57,1 0 0,-1-1 0,0-2 0,21-6 0,0 0 128,-32 8-183,121-27 642,-116 27-651,-8 2-9,0 0 0,0 0 0,0 1 0,0 0 0,7 1 0,78 9 113,-83-9-2444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9:4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10672,'-8'14'35,"6"-10"1,0 0 1,0-1 0,0 1-1,0 0 1,1 0-1,0 1 1,-2 7 0,-9 89 385,1 142 1076,-4-7-1005,12-185-305,-23 347 292,22-290-447,3-68 22,0-9-24,0 4-2,1 1 0,9 60 1,-6-78-12,1 0 0,12 32 0,-16-49-16,1-1-1,-1 1 1,0-1 0,0 1-1,1-1 1,-1 1 0,0-1-1,1 0 1,-1 1-1,1-1 1,-1 1 0,1-1-1,-1 0 1,1 1-1,-1-1 1,1 0 0,-1 0-1,1 1 1,-1-1-1,1 0 1,-1 0 0,1 0-1,-1 0 1,1 1 0,0-1-1,-1 0 1,1 0-1,-1 0 1,1 0 0,-1-1-1,1 1 1,0 0-1,-1 0 1,1 0 0,-1 0-1,1 0 1,-1-1 0,1 1-1,-1 0 1,1-1-1,-1 1 1,1 0 0,0-1-1,-1 0 2,4-1 3,-3 1-3,1 0 0,0 0 0,-1-1 0,1 1 0,-1-1 0,0 1 0,1-1-1,-1 0 1,0 1 0,0-1 0,0 0 0,0 0 0,0 0 0,-1 0 0,1 0 0,0-3 0,34-110 53,-4-39 30,-17 74-20,26-144 15,-32 175 6,1-11-51,38-244 273,-41 271-290,16-62 106,-18 79-84,41-125 141,-40 130-137,-1 4-17,-1 1 0,0-1-1,0 0 1,-1 0 0,0 1 0,-1-1 0,2-11 0,1 36 93,1 36-61,17 69 0,-15-90-32,22 60-1,1-9 2,27 96 3,-45-142-25,-2-6-6,100 294 30,-101-303-29,36 102 21,-44-120-1970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9:4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11744,'14'-8'32,"-9"6"12,0-1 0,0 1 0,0 0 0,0 1 0,10-3 0,108-19 330,90 3 547,-155 17-703,180-2 63,-188 5-227,195 6 15,-221-6-1716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9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17 10136,'0'0'152,"-5"-2"-26,-2-1-30,0 1-1,1-1 0,-1 1 0,0 1 1,-1 0-1,1 0 0,0 0 0,0 1 1,-1 0-1,-13 1 0,1 3 7,-1 0 1,1 1-1,-22 9 1,28-9-53,0 0-1,0 2 1,0 0 0,1 0 0,0 1 0,1 1 0,0 0 0,-11 11 0,22-19-44,1 0 1,-1-1-1,1 1 1,-1 0-1,1 0 0,0-1 1,-1 1-1,1 0 1,0 0-1,0 0 0,0 0 1,0-1-1,0 1 1,0 0-1,0 0 1,0 0-1,0 0 0,0 0 1,0-1-1,0 1 1,0 0-1,1 0 0,-1 0 1,0-1-1,1 1 1,-1 0-1,1 0 0,-1-1 1,1 2-1,12 13 6,-12-15-4,0 2 1,1-1 0,0 1 0,0-1 0,-1 1 0,1-1 0,0 0 0,0 0 0,0 0-1,0 0 1,1 0 0,-1 0 0,4 1 0,6 1 8,1 3-6,-5-3 2,-1 0 1,1 0-1,0-1 0,10 2 1,127 26 59,-58-12 9,-62-12-71,0 0-3,31 11 50,-50-15-44,2 1 3,0 0 0,-1 0-1,11 6 1,-18-8-5,-1 0 1,1 0-1,0 0 0,-1-1 1,1 1-1,-1 0 1,1 0-1,-1-1 0,1 1 1,-1-1-1,1 1 1,-1 0-1,0-1 0,1 1 1,-1-1-1,0 1 0,0-1 1,1 0-1,-1 1 1,-1 0-1,-6 4 13,6-3-4,-1 0-1,0 0 1,1-1-1,-1 1 1,0-1-1,0 0 1,0 0-1,0 0 1,0 0-1,-6 1 1,-107 15 244,40-12 113,-59 7-93,10 9-51,115-18-1879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9:5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13272,'0'0'0,"11"22"0,0 2-600,0 13 600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9056,'0'0'4896,"3"-3"-4543,12-5-36,-11 6 1439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10488,'0'0'1640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11832,'29'-8'13,"-2"2"117,31-5 0,124-15 217,-141 21-7,0 0-215,331-49 1063,-360 52-1125,0 1 72,-1-1 0,1 0-1,0-1 1,-1 0 0,0-1 0,16-7 0,-26 10-96,0 0 1,0 0 0,0 0-1,0 0 1,0-1 0,0 1-1,-1 0 1,1 0 0,0-1-1,-1 1 1,1 0 0,-1-1-1,1 1 1,-1-1 0,1 1-1,-1 0 1,0-1 0,0 1-1,0-1 1,0 1 0,0-1-1,0 1 1,0-1 0,-1-1 0,1 2 161,-2 4-36,0 0-137,-1 1 1,1 0-1,1 0 0,-1 0 1,1 0-1,-1 0 0,1 0 1,0 0-1,1 1 0,-1-1 1,1 0-1,-1 0 0,2 9 1,1 10 75,5 30 0,-4-39-61,11 69 126,-2-26-84,21 96 480,-31-145-359,-1 1 44,-13-38 224,-1-19-2714,0-4-9179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10040,'-20'14'42,"-26"23"284,32-25-131,2 1 0,0 0 0,0 1 0,1 1 0,1-1 0,-12 24 0,11-4-31,11-20 204,3-5-297,0 0 0,0-1 1,1 1-1,1-1 0,0 0 0,11 15 1,-1-8 189,89 54 88,-96-64-304,0-1-1,1 0 1,-1 0-1,1-1 1,12 3-1,2 1-4,39 11 12,-37-13 55,14-2-20,0-2 0,0-1 0,47-7 0,-30-6-49,-45 10-1679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8344,'0'0'877,"2"4"-18,10 18 357,23 31 0,3 4-398,-30-44-758,-5-8 4,0 0 1,0 1 0,0-1-1,2 11 1,1 6 119,-1-1-1,-1 1 1,2 30 0,-1 68 498,-5-118-655,0 0 0,0 0 0,0 0 0,0 0 0,1 0 0,-1-1 0,0 1 0,1 0 0,-1 0 0,1 0 0,0-1 0,0 1-1,0 0 1,1 3 0,-1-4-11,0 0 318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12192,'3'153'1650,"1"-96"-1099,-1-24-272,-2 3 99,9 41 1,-1-49-179,0-2 85,-8-26-277,-1 0-1,1 0 1,-1 0-1,1 0 1,-1 0-1,1 0 1,-1 0-1,1 0 1,-1 0-1,1 0 1,-1 0-1,1 0 1,-1 0-1,0 0 1,1 0-1,-1 0 1,1-1 0,-1 1-1,1 0 1,-1 0-1,1-1 1,-1 1-1,0 0 1,1-1-1,-1 1-93,2-1-64,-1 0 1,0 0 0,1 0-1,-1 0 1,0 0 0,0 0-1,0 0 1,0 0 0,0 0-1,0-1 1,1-1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 10672,'0'0'256,"4"-4"-43,0 0-83,-1 1-1,1 0 1,0-1 0,1 1-1,-1 1 1,0-1 0,9-3-1,-11 5 125,1-5 339,-10 12-587,0-1 0,0 1 0,-1-2 0,1 1 0,-1-1-1,0 0 1,-1-1 0,-12 4 0,18-6-5,-10 6 0,10 7-1557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57 11120,'6'-5'128,"4"-2"-58,-1 0 0,1 1 0,0 0 0,1 0 0,-1 1 0,1 0 0,14-3 0,-20 7-53,-1 1 0,1-1 1,-1 1-1,1 0 0,-1 1 1,1-1-1,-1 1 0,1 0 1,-1 0-1,1 0 0,-1 0 1,0 1-1,1 0 0,-1 0 1,0 0-1,0 0 0,-1 1 1,1 0-1,0-1 0,-1 1 1,0 1-1,1-1 0,-1 0 1,0 1-1,4 7 0,-6-10-14,-1 0-1,1 0 0,-1 0 0,1 0 1,-1 1-1,0-1 0,1 0 0,-1 0 1,0 0-1,0 1 0,0-1 0,0 0 1,0 0-1,0 0 0,0 1 0,0-1 1,-1 0-1,1 0 0,0 0 0,-1 0 1,1 1-1,-1-1 0,1 0 0,-1 0 1,0 0-1,1 0 0,-1 0 0,-1 1 1,-1 0-1,0 1-1,1-1 1,-2 0 0,1 0 0,0 0 0,-5 2 0,3-1-1,-5 2 3,1-1 1,-1 1-1,-1-2 0,1 1 0,-1-2 0,-15 3 0,12-2-2,-35 5 10,33-6-11,-27 1 2,33-1-1,7-2-2,1 0 0,-1 1 1,1-1-1,-1 0 0,1 0 1,-1 0-1,0-1 1,1 1-1,-1-1 0,1 1 1,-1-1-1,-3-2 1,-3 0-1471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83 230 5832,'-65'19'446,"64"-19"-383,0 1 0,0 0-1,0-1 1,0 1-1,0 0 1,0 0-1,0 0 1,0 0-1,0 0 1,1 0 0,-1 0-1,0 0 1,1 0-1,-1 0 1,1 0-1,-1 1 1,1-1-1,-1 1 1,0 2-125,0-2 370,1-2-293,1 0 1,-1 0-1,1 0 0,-1 0 1,1 0-1,-1 0 0,1 0 1,-1 0-1,1 0 0,-1 0 1,1 0-1,-1 0 0,1 0 1,-1 1-1,1-1 0,-1 0 1,0 0-1,1 1 0,-1-1 1,1 0-1,-1 0 0,0 1 1,1-1-1,0 1 0,-1 0 0,1 0 1,0 0-1,0-1 0,0 1 0,0 0 0,0 0 1,0-1-1,0 1 0,1-1 0,-1 1 0,0-1 1,0 0-1,0 1 0,1-1 0,-1 0 0,0 0 1,0 0-1,2 0 0,110 10 321,-80-10-169,193-11 58,-169 8-98,286-19 70,-260 18 31,407-15 100,-384 16-80,428-26 108,-431 21-89,377-37 102,-393 36-121,-23 1-115,307-39 294,-347 44-353,245-38 307,-244 38-294,1-1 31,0 0-1,36-11 1,-60 14-68,-1 1-41,0 0 0,0 0 0,0 0 0,0 0-1,0-1 1,0 1 0,-1 0 0,1-1 0,0 1 0,0 0-1,0-1 1,-1 1 0,1-1 0,0 1 0,0-1 0,-1 0-1,1 1 1,0-1 0,-1 0 0,1 1 0,-1-1 0,1 0 0,-1 0-1,1 0 1,-1 1 0,1-2 0,-8 0 198,-9 0-114,1 2 0,-32 3 0,8 0-1670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0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9688,'-8'3'5,"-11"5"164,-1 1-1,-29 17 0,49-25-153,-1-1 0,1 1-1,0 0 1,-1-1 0,1 1-1,0-1 1,0 1 0,0-1-1,-1 1 1,1 0 0,0-1-1,0 1 1,0-1 0,0 1-1,0 0 1,0-1 0,0 1-1,0 0 1,1-1 0,-1 1-1,0-1 1,0 1 0,0 0-1,1-1 1,-1 1 0,0-1-1,0 1 1,1-1-1,-1 1 1,1-1 0,-1 1-1,0-1 1,1 1 0,-1-1-1,1 1 1,0-1 4,22 22 58,-22-21-69,0 0 1,0 0-1,0 0 0,0-1 0,0 1 0,1 0 0,-1-1 0,0 1 0,0-1 0,1 0 0,-1 1 0,0-1 1,2 0-1,164 23 144,-118-22-71,267-13 51,-236 7 16,148-11 4,28 1-80,-148 9 136,450-11 100,-450 15-40,385-4 115,-405 6-103,289 13 116,-342-11-1804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7 7264,'-3'-1'-17,"0"0"57,0 0 0,0 0 0,0 0-1,0 0 1,0 1 0,0-1 0,0 1-1,0 0 1,0 0 0,0 0 0,0 0 0,0 1-1,0-1 1,0 1 0,-5 1 0,8-1-8,-1 0 0,0 0 0,1 0 0,-1-1 0,1 1 0,0 0 0,-1 0 0,1 0 0,0 0 1,-1 0-1,1 0 0,0 0 0,0 0 0,0 0 0,0 0 0,0 0 0,0 0 0,0 1 0,0 2 45,-1 30 216,5 57-1,-2-59-267,12 112 191,-3-47-116,10 135 0,-18-178-39,6 239 35,-8-231-8,6 276 45,-6-263-19,-1 331 44,0-320-43,-1 367 50,1-357-50,7 406 48,-5-397-63,17 432 40,-15-426-40,9 470 40,-11-462-40,-2 459 42,-1-465-27,-5 458 53,4-452-40,-11 507 52,9-498-72,-21 503 48,18-506-48,-29 505 45,29-503-59,-23 521 39,24-520-25,-25 475 48,24-489-48,-25 436 53,28-445-26,-14 401 61,14-407-49,-7 371 66,9-381-26,-5 339 85,6-348-32,-6 296 102,6-307-68,-6 298 390,6-315-493,-8 191 323,-3-124-187,-6 86 190,15-111-420,6-58 96,-3-36-173,4 26 87,10 33 0,-5-34-57,15 30 1,-24-54-23,1 1 0,0-1 0,-1 1-1,1-1 1,0 1 0,0-1 0,0 0 0,0 1 0,0-1 0,0 0-1,0 0 1,0 0 0,1 0 0,-1 0 0,0 0 0,3 2-1,3 1 10,-1 0 0,1 0-1,0-1 1,0 0 0,0 0-1,0 0 1,8 1 0,-2-3-381,0-1 0,0 0 0,-1-1 0,1 0 0,16-3 0,68-12-10689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1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25 7000,'0'0'217,"-3"-4"-32,-12-17 1345,17 35-1312,0 30-106,-7 62 0,4-82-93,-2 46 12,-1 73-6,-1-24-12,-1-12-10,-1 2 2,-2 5-2,-16 123 5,18-189 0,-35 208 9,32-203-3,-34 209 4,36-209-4,-30 235 6,30-225 0,-33 253 6,34-254-11,-21 249 13,24-246 0,-15 280 17,17-272-11,-3 312 15,4-306-2,-2 320 21,4-319-8,11 324 26,-9-323-12,18 333 30,-16-329-23,34 346 42,-29-342-22,45 368 50,-44-364-31,50 377 50,-49-374-36,43 400 51,-46-395-57,26 404 55,-27-404-62,43 396 56,-39-400-43,43 386 56,-45-389-35,46 365 70,-43-370-50,54 354 74,-53-356-75,50 339 71,-51-342-57,52 328 79,-53-333-87,39 296 70,-41-304-76,32 265 64,-34-275-84,-3-20-78,34 223 193,3-39 67,-37-194-234,-2-8-10,1 0 1,1 0 0,13 39 0,-15-99 101,-1-37-2132,0-6-7848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1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55 246 3952,'-17'-48'304,"14"29"-48,0 0-1,1-1 1,1 1 0,1-22-1,6-36 936,-6 75-451,0 8-436,0 3-211,-1 22 124,-5 46 0,-9 69 56,4 58 90,10-173-334,1 15 98,9 187 46,-4-186-66,38 210 35,-31-200-67,57 254 33,-55-243-41,55 290 23,-55-282-36,46 337 19,-48-325-25,33 387 21,-38-374-35,19 435 12,-21-423-12,15 462 12,-16-457-11,18 470 22,-17-466-3,15 521 27,-16-511 7,9 525 52,-10-526 7,11 546 63,-11-539-35,16 532 90,-15-540-11,11 504 103,-13-509-90,4 507 103,-5-509-116,8 451 100,-6-468-99,18 374 104,-16-394-119,29 282 85,-25-305-137,-1-6-77,37 202 146,-38-224-195,33 138 91,-40-170-247,28 84-1584,-14-52-7542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46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16903,'0'0'0</inkml:trace>
  <inkml:trace contextRef="#ctx0" brushRef="#br0" timeOffset="1">213 466 8072,'0'0'0,"59"47"0,3 1-5576</inkml:trace>
  <inkml:trace contextRef="#ctx0" brushRef="#br0" timeOffset="2">336 572 7536,'2'-1'33,"3"-5"7,20-19 333,-13 12 577,1 0 0,0 1 0,20-13 0,39-21 1409,-69 45-2224,0 0 0,0 0 1,1 0-1,-1 0 0,0 0 0,1 1 1,-1 0-1,1-1 0,-1 1 0,1 1 1,-1-1-1,0 0 0,7 2 0,-5-1-1,7 2 169,-1 1 0,1 0 0,-1 0 0,0 1 1,0 1-1,0 0 0,-1 0 0,12 10 1,-11-9-27,0 0 1,23 11 0,-29-16-207,0-1 0,0 0 0,-1 0 0,1-1 0,0 1 0,0-1 0,0 0-1,0-1 1,0 1 0,0-1 0,0 0 0,4-2 0,8-2 122,30-14 0,-31 12-177,-10 4 99,4-3 15,-6 3-44,3-6-16,-5 6-28,-1 4-107,0 0 0,1-1 0,-1 1-1,0 0 1,0 0 0,0 0 0,0 0 0,0 0 0,0 0 0,0 0 0,0 0 0,0 2 0,4 3-1663,16 13-11331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22 367 10400,'-2'-5'609,"-1"1"-418,2 2-143,0 1-1,0-1 0,0 1 1,0-1-1,0 0 1,1 1-1,-1-1 1,1 0-1,-1 0 1,1 1-1,0-1 1,-1-4 4311,0 13-4001,-1 1-302,1-4-21,0 0 0,0 0 0,0 0 1,1 0-1,0 0 0,0 0 1,0 5-1,0 159 617,1-101-426,2-25-94,3 93 400,-5-96-372,-1-36 108,0-9-136,0-15-39,4-33 0,-3 37-13,7-221 405,-5 197-314,2-19 1,16-77 0,-17 115-106,0-4-15,1-1-1,1 1 1,2 0-1,11-25 0,11-17 112,-30 67-156,0 0 1,1 0-1,-1 0 1,0 0-1,1 1 1,-1-1-1,1 0 1,-1 0-1,1 0 1,0 1-1,-1-1 1,1 0-1,0 0 1,0 1-1,-1-1 0,1 1 1,0-1-1,0 1 1,0-1-1,0 1 1,0-1-1,0 1 1,0 0-1,0 0 1,0-1-1,0 1 1,-1 0-1,1 0 1,0 0-1,0 0 1,0 0-1,0 0 1,0 0-1,0 0 1,0 1-1,0-1 1,0 0-1,0 1 1,0-1-1,0 0 1,0 1-1,0-1 1,0 1-1,-1 0 1,1-1-1,0 1 1,0-1-1,-1 1 1,2 1-1,4 4 9,-1-1-1,1 1 1,-1 0 0,5 9-1,-9-13-18,9 11 25,-1 1 0,0 0-1,-2 0 1,1 1 0,6 22 0,-8-21-10,8 18 41,9 37 1,-13-36-3,18 39 0,-5-20-1,70 163 216,-91-213-259,4 8 36,-1 0 0,0-1-1,-1 2 1,0-1-1,3 20 1,-7-30-33,-1 1 0,1-1 0,0 0 0,-1 0 0,0 0 0,1 0 1,-1-1-1,0 1 0,0 0 0,-1 2 0,0-1-1,2-2-6,-1 0 0,1-1 0,-1 1 0,0-1-1,1 1 1,-1-1 0,1 1 0,-1-1 0,0 0 0,1 1 0,-1-1 0,0 1 0,1-1 0,-1 0 0,0 0 0,0 0 0,1 1 0,-1-1 0,0 0 0,0 0 0,0 0 0,1 0 0,-1 0 0,0 0 0,0 0 0,1-1 0,-1 1 0,-1 0 0,2 0 1,-31-10-2686,-2-3-10763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11480,'110'-12'7,"-30"5"2,201-21 72,-188 17-73,-9 0-3,-11 4-2,-32 4 0,-16 2-16,0-2 0,0 0 0,24-7 0,-47 9 6,0 1-1,-1 0 1,1-1 0,-1 1 0,1-1 0,-1 1 0,1-1 0,-1 0 0,1 0-1,-1 0 1,0 0 0,1 0 0,-1 0 0,0 0 0,0 0 0,0 0 0,0 0-1,0-1 1,0 1 0,0 0 0,0-1 0,0 1 0,-1-1 0,1 1 0,-1-1-1,1 0 1,-1 1 0,1-1 0,-1 1 0,0-1 0,0 0 0,0 1 0,0-1-1,0-3 1,-1 2 7,1-1 0,-1 1-1,0-1 1,0 1 0,0-1 0,-1 1-1,1-1 1,-1 1 0,0 0-1,0 0 1,0 0 0,0 0-1,-4-4 1,0 1 7,5 4 8,-1 0 0,0 1 1,1-1-1,-1 0 0,0 1 0,0-1 0,0 1 0,-1 0 1,1 0-1,0-1 0,0 2 0,-1-1 0,1 0 0,0 0 1,-1 1-1,1-1 0,-1 1 0,1 0 0,-1-1 1,1 1-1,-1 1 0,1-1 0,-3 0 0,-1 2 27,0-1-1,0 1 0,0-1 0,1 1 1,-1 1-1,-5 3 0,7-4 9,1 1-1,-1-1 1,1 1-1,0 0 1,0 0-1,1 1 0,-1-1 1,1 0-1,-1 1 1,1 0-1,0-1 1,0 1-1,1 0 1,-1 0-1,0 5 1,0-5 8,1 1-1,-1 0 0,2-1 1,-1 1-1,0 0 1,1-1-1,0 1 1,0 0-1,0 0 0,1-1 1,-1 1-1,1 0 1,0-1-1,2 6 0,-1-4 5,0 0 3,0 0 0,0-1-1,1 1 1,0-1 0,0 1 0,0-1 0,0 0 0,1 0-1,0-1 1,5 6 0,-2-3-3,-1 0 13,0-1 1,1 0 0,0 0 0,0 0 0,1-1 0,-1 0-1,13 5 1,-8-3-25,36 20 342,-30-17-211,0 1 1,28 21 0,-44-30-163,-1-1 1,0 0-1,0 1 0,0-1 0,0 1 0,0-1 1,0 1-1,0-1 0,-1 1 0,1 0 1,-1-1-1,1 1 0,-1 0 0,1 0 0,-1-1 1,0 1-1,0 0 0,0 0 0,0-1 1,0 1-1,0 0 0,0 0 0,-1 0 0,1-1 1,-1 1-1,1 0 0,-2 1 0,0 3 16,-1 0 0,0 0-1,0 0 1,-6 7-1,8-12-35,-1 1 21,-1 1 0,1-1 0,-1 1 0,0-1 0,0 0 1,0 0-1,0 0 0,0-1 0,-1 1 0,1-1 0,0 0 0,-1 0 0,1 0 0,-1 0 0,-3 0 0,2 0 5,-16 3 112,0-1 1,0 0 0,-25-2-1,34-1-18,-4 1-58,13-1 66,-5-2-2161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23 11480,'-7'-3'65,"-1"-1"0,0 1 0,0 1 0,0-1 0,0 1 1,0 1-1,-12-2 0,17 3-49,0-1 43,-1 1-1,1 0 1,-1 0-1,1 0 1,-1 0-1,1 0 1,-1 1 0,1-1-1,-1 1 1,-3 2-1,-8 1 38,-2-1-36,9-2 0,1 0 0,-1 1 0,1 1 0,-1-1 0,-7 5 0,2-2-17,-79 34 467,78-32-409,-1 1 0,1 1 0,1-1-1,-18 16 1,29-22-71,0 0 0,0 0 0,1 1 0,-1-1-1,0 1 1,1-1 0,-1 1 0,1 0 0,0 0-1,0-1 1,0 1 0,0 0 0,1 0 0,-1 0 0,1 0-1,-1 0 1,1 0 0,1 6 0,-1-6 5,2 7 186,3-1-162,1 0 0,-1-1 0,1 0 0,1 0 0,-1-1 1,1 1-1,1-2 0,-1 1 0,1-1 0,0 0 0,1 0 0,-1-1 0,1 0 0,17 6 1,-4-3 11,1-1 0,-1 0 1,45 5-1,-28-13-59,14-8-1957,-33 5-7815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10040,'1'2'64,"2"10"10,0-1 1,0 1 0,-1-1 0,1 23-1,-2-16-21,5 70 1187,-1-21-273,5-16-231,38 119 2109,-46-166-2532,1 2 38,-3-6-399,0 1 1,1 0-1,-1-1 0,1 1 1,0-1-1,-1 1 0,1-1 0,-1 1 1,1-1-1,0 1 0,-1-1 0,1 1 1,0-1-1,-1 0 0,1 0 1,0 1-1,0-1 0,0 0 0,-1 0 1,1 0-1,0 0 0,0 0 1,-1 0-1,1 0 0,0 0 0,0 0 1,0 0-1,-1 0 0,1 0 0,0 0 1,0-1-1,-1 1 0,2-1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14 14168,'0'0'-1,"0"0"1,1 0 0,-1 0-1,0 0 1,1-1 0,-1 1-1,0 0 1,0 0 0,0-1-1,1 1 1,-1 0 0,0 0 0,0-1-1,0 1 1,1 0 0,-1-1-1,0 1 1,0 0 0,0-1-1,0 1 1,0 0 0,0-1-1,0 1 1,0 0 0,0-1-1,0 1 1,0 0 0,0-1 0,-2-2 45,1 2 135,-1 0 12,0 1 0,0 0 0,0-1 0,0 1 0,0 0 0,0 0 0,0 0 1,0 0-1,-2 1 0,1 2 20,1 3-208,11 21 1248,-9-25-66,6 35-348,2-14-700,1-2 1,1 1-1,20 31 0,-17-31-69,-11-17-42,0-1-1,-1 1 1,1-1-1,-1 1 0,0 0 1,0 0-1,0-1 0,-1 1 1,1 0-1,-1 0 1,-1 7-1,1-5 3,0 2 51,0 1 0,-1-1 0,0 1 0,0-1 0,-1 0 1,0 0-1,-1 0 0,-5 15 0,7-22 33,0-2-104,1 0 0,0 1 0,0-1 0,0 0 0,-1 0 0,1 0 0,0 0 0,0 1 0,0-1 0,0 0 0,-1 0 0,1 1 0,0-1 0,0 0 0,0 0-1,0 1 1,0-1 0,0 0 0,0 0 0,0 1 0,0-1 0,0 0 0,0 0 0,0 1 0,0-1 0,0 0 0,0 1 0,0-1 0,0 0 0,0 0 0,0 1 0,0-1 0,0 0 0,1 0-1,-1 1 1,0-1 0,0 0 0,0 0 0,0 0 0,1 1 0,-1-1 0,0 0 0,0 0 0,6 11-2680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87 14904,'0'0'153,"-2"1"-66,-146 59 460,134-54-469,14-6-76,0 0 1,0 0-1,-1 0 1,1 0-1,0 1 0,0-1 1,0 0-1,0 0 1,-1 0-1,1 0 1,0 1-1,0-1 0,0 0 1,0 0-1,0 0 1,0 1-1,0-1 0,0 0 1,0 0-1,0 0 1,0 1-1,0-1 1,0 0-1,0 0 0,0 0 1,0 1-1,0-1 1,0 0-1,0 0 1,0 1-1,0-1 0,0 0 1,0 0-1,0 0 1,0 0-1,0 1 1,0-1-1,0 0 0,1 0 1,-1 0-1,0 1 1,0-1-1,0 0 0,0 0 1,1 0-1,-1 0 1,0 0-1,0 0 1,0 1-1,0-1 0,1 0 1,7 7-1930,3 0-7593</inkml:trace>
  <inkml:trace contextRef="#ctx0" brushRef="#br0" timeOffset="1">598 87 14024,'-9'6'39,"-1"1"1,1 0 0,0 1 0,1 0 0,0 0-1,-12 16 1,17-18 37,1 0-1,0 1 1,-1-1 0,2 1-1,-1 0 1,1-1 0,0 1-1,1 0 1,0 13 0,-1-2 154,0 20 1542,-3-106-1039,3 60-597,0-2-10,1 0 0,0-1 0,0 1 1,0 0-1,2 0 0,2-14 0,-3 14-78,0 7-16,-1 1 1,0-1-1,1 0 0,0 1 1,-1-1-1,1 0 1,0 1-1,0-1 0,3-3 1,3-6-544,0 0 1,1 0 0,11-11-1,7-7-11309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11928,'0'0'948,"5"3"-167,-2-1-692,0 0 1,0 0-1,0 0 0,0 0 1,-1 0-1,1 1 0,4 4 1,19 40 747,52 140 781,-51-109-1244,56 110 790,-78-179-1095,-4-8 106,1-5 3,31-83 395,26-111 0,-32 104-397,0 7-115,-14 54 72,56-98 51,-54 112-62,-2 7-82,1 1 0,0 0 1,20-11-1,-34 22-37,1-1 0,0 1 0,-1-1 0,1 1 0,0 0 0,-1-1 0,1 1 0,0 0 0,0 0 0,-1 0 0,1 0 0,0 0 1,0 0-1,-1 0 0,1 0 0,0 0 0,1 0 0,3 1-179,0 0 0,0 0 0,0 1 0,0 0 1,-1 0-1,1 0 0,0 0 0,-1 1 0,0 0 1,1 0-1,-1 0 0,0 0 0,5 7 0,25 24-12483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286 389 13808,'-13'-2'69,"-4"-2"434,-1 1 1,1 1 0,-29 0 0,34 2-436,8-1-21,1 1 1,0 0-1,-1 1 0,1-1 0,-1 0 0,1 1 0,0 0 0,-1 0 0,-5 2 0,3-1 83,0 0-82,0-1 1,1 1 0,-1 1-1,1-1 1,-1 1-1,1 0 1,0 0 0,0 1-1,0-1 1,1 1 0,-1 0-1,-6 9 1,8-10-14,-3 5 66,0 1-1,0 0 1,-8 18-1,12-24-76,1-1 0,0 1 0,0-1 0,1 1 0,-1 0 0,0-1 0,1 1 0,-1 0 1,1 0-1,0-1 0,0 1 0,0 0 0,0 0 0,1-1 0,-1 1 0,1 0 0,0 0 0,0-1 0,-1 1 0,2-1 0,-1 1 0,0-1 0,0 1 0,3 1 0,-1 0 20,2 3 23,1-1 1,0 0 0,0 0 0,0 0 0,8 4 0,-10-8-43,-1 0 1,1 0 0,-1-1 0,1 0 0,-1 1-1,1-1 1,0-1 0,-1 1 0,1 0-1,0-1 1,0 0 0,0 0 0,-1 0 0,1 0-1,7-2 1,-1 0-5,32-11 105,19-13 19,-59 25-136,-1 0 1,1 0-1,-1 0 1,0 0-1,1 0 1,-1 0-1,0 0 0,0 0 1,0-1-1,0 1 1,0 0-1,0-1 1,0 1-1,-1-1 0,1 1 1,0-1-1,0-1 1,2-5 13,1-1-5,12-32 98,-12 28-66,0-1 1,3-21-1,-6 31-30,-1 0-1,1 0 0,-1 0 0,0 0 1,0-1-1,-1 1 0,1 0 1,-1 0-1,0 0 0,0 0 1,0 0-1,0 0 0,-1 0 1,0 0-1,1 1 0,-5-6 1,6 9-16,0 0 0,0-1 0,0 1 0,0 0 0,-1-1 0,1 1 0,0 0 1,0 0-1,0-1 0,-1 1 0,1 0 0,0 0 0,0 0 0,-1-1 0,1 1 0,0 0 1,-1 0-1,1 0 0,0 0 0,-1 0 0,1 0 0,0-1 0,-1 1 0,1 0 0,0 0 0,-1 0 1,1 0-1,0 0 0,-1 0 0,1 0 0,0 0 0,-1 1 0,1-1 0,0 0 0,-1 0 1,1 0-1,0 0 0,0 0 0,-1 0 0,1 1 0,0-1 0,-1 0 0,1 0 0,0 0 0,0 1 1,-1-1-1,1 0 0,0 1 0,0-1 0,0 0 0,-1 0 0,1 1 0,0-1 0,-7 25 99,5-15-88,1-7-6,0-1-1,1 1 0,-1 0 1,1 1-1,0-1 0,0 0 1,0 0-1,1 0 1,-1 0-1,0 0 0,2 4 1,1 4 17,0 1 1,1-1-1,0 0 0,0-1 1,1 1-1,1-1 1,0 0-1,0 0 0,14 16 1,-12-18-15,-5-5-4,0 0 1,1 0-1,-1 0 1,0-1-1,1 1 1,0-1-1,5 2 1,1 2 5,0-1 1,0-1-1,1 0 1,-1-1-1,1 0 1,0 0-1,0-1 1,0 0-1,21 0 1,-31-3-14,1 1 1,-1 0-1,1 0 0,-1-1 1,1 1-1,-1-1 0,1 0 0,-1 1 1,1-1-1,-1 0 0,0 0 1,1 0-1,-1 0 0,0 0 1,0 0-1,0 0 0,2-2 1,2-2 1,4-2-1,-6 5-1,-1 0 1,1 0-1,-1 0 1,1-1-1,-1 1 1,0-1-1,0 1 1,0-1-1,0 0 1,1-4-1,5-8 5,-1-1 0,0-1-1,-1 1 1,-1-1 0,-1 0-1,0 0 1,1-23 0,-3 19-4,1-53 16,-4 15-8,3-131 81,-1 175-37,-1 11-42,0 0-1,1 1 1,0-1 0,-1 0 0,1 1-1,0-1 1,1 1 0,-1-1-1,1 1 1,1-3 0,0 23 70,-6 72-44,-3-13-34,0 14 1,6 3-4,1-64-1,-1-8-1,1 0-1,0 0 1,2 0 0,9 35 0,-8-40-1,-3-9 1,1 0 1,-1 0-1,1 0 1,0-1-1,1 1 0,0-1 1,0 0-1,0 1 1,1-1-1,0 0 1,0-1-1,6 8 0,-8-12 1,0 0 0,-1 1 0,1-1 0,0 0 0,0 0 0,0 0 0,-1 0 0,1-1 0,0 1 0,3 0 0,-2 0 0,1-1 0,-1 0 0,1 1 0,0-1 0,-1-1 0,6 0 0,31-10 2,-22 3 1,-1-1 0,29-19 0,-39 22 0,0 1 0,-1-1 0,1-1 0,-1 1 0,0-1 0,-1 0 0,1 0 0,-2-1 0,6-10 0,-4 7 2,3-8 21,22-106 13,-18 34 28,-2 23-3,-10 60-40,-1 3-14,0 1 0,1-1 0,-1 0 1,1 1-1,0-1 0,0 1 1,1-1-1,-1 1 0,3-5 0,0 3 52,-3 5-10,0 6-7,39 194 103,-37-178-144,-2-12 4,0-1 1,1 1-1,5 14 0,-4-11 2,1 3-4,0-1 0,1 0 0,1 0 0,0-1 0,0 1 0,2-1 0,-1-1 0,11 14 0,-4-14 1,2-6-4,-13-6-2,0 0 0,0-1 1,0 1-1,1-1 0,-1 1 1,0-1-1,0 0 0,-1 0 1,1 0-1,0 0 0,0-1 1,0 1-1,-1-1 0,1 0 1,2-2-1,14-18 0,-2-13-1,-3-11 0,2-7 0,0-3 2,0 9 3,-3 15-2,-3 12 2,-10 20-5,0 0 0,0-1 0,0 1 0,0 0 0,0-1 0,0 1 0,0 0 0,0-1 0,1 1 0,-1 0 0,0 0 0,0-1 0,0 1 1,0 0-1,1-1 0,-1 1 0,0 0 0,0 0 0,1-1 0,-1 1 0,0 0 0,0 0 0,1 0 0,-1 0 0,0-1 0,1 1 0,-1 0 0,0 0 0,1 0 0,-1 0 0,0 0 0,1 0 0,-1 0 0,0 0 0,1 0 0,-1 0 0,0 0 0,0 0 0,1 0 0,3 7 0,-4-6 0,6 16-11,-1 1-1,0-1 0,-2 1 1,3 33-1,0-7-27,4 12-62,-8-49 69,0 0 0,0 1 0,0-2 0,1 1 0,0 0 0,0 0 0,1-1 0,0 0 0,0 1 0,1-2 0,-1 1 0,1 0 0,0-1 0,1 0 0,11 8 0,-14-11 12,0 0 0,0-1 0,0 1 0,0-1 0,0 0 0,1 0 0,-1 0 0,0 0 0,1-1 0,-1 1 0,0-1 0,1 0 0,-1 0 0,1 0 0,3-1 0,14-3-47,-1-2 0,22-7 1,-40 11 55,0 1 1,1 0-1,-1-1 0,0 1 1,0-1-1,0 1 1,0-1-1,0 0 1,-1 0-1,1 0 1,0 0-1,-1 0 1,0-1-1,1 1 0,0-3 1,7-9-109,-7 10 97,7-9-70,-1 0 0,0 0 1,-1-1-1,0 0 0,-1 0 0,5-21 1,-11 34-21,3-1 4,0 1 86,0 0 1,0 0-1,0 0 0,0 0 1,0 0-1,0 1 0,0-1 1,1 1-1,-1 0 1,0 0-1,0 0 0,0 0 1,0 1-1,5 0 1,3 2-61,-1 1 0,20 9 1,-23-9 39,0 0 0,1-1 0,-1 0 0,1 0 0,0-1 0,0 0 0,0-1 1,0 1-1,12-1 0,-19-1 33,0 1 7,0-1 0,-1 0 0,1 0 1,0 0-1,0 0 0,0 0 0,0 0 1,0 0-1,-1 0 0,1 0 0,0-1 1,0 1-1,0 0 0,0 0 1,-1-1-1,1 1 0,0-1 0,0 1 1,-1-1-1,1 1 0,0-1 0,-1 1 1,1-1-1,0 1 0,-1-1 1,1 0-1,-1 1 0,1-1 0,-1 0 1,1 0-1,-1 1 0,0-1 0,1 0 1,-1 0-1,0 0 0,1-1 0,1-4 3,-1 0 0,1 0-1,-1-1 1,-1 1 0,1 0-1,-1-1 1,0 1-1,0 0 1,-1-7 0,-1-1 4,-1 0 1,-5-19-1,6 28 2,0 0-1,-1-1 0,1 1 1,-1 0-1,0 0 1,-1 0-1,1 1 1,-1-1-1,0 1 1,0 0-1,-7-5 0,6 4 4,-6-1 58,10 6-55,-2-1-5,0 1 0,0-1 0,0 1 0,0-1 0,0 1 0,0 0 0,0 0 0,0 1 0,0-1 0,0 1 0,0-1 1,0 1-1,0 0 0,0 0 0,0 0 0,0 0 0,1 1 0,-1-1 0,1 1 0,-1 0 0,1 0 0,-1 0 0,-3 4 0,-14 18 65,2 2-1,0 0 0,2 1 0,-14 29 1,9-2-32,16-34 54,5-5-68,-1 0 0,2 0 0,0 0 1,4 17-1,2-16 59,2-3-38,0 1-1,2-1 0,-1-1 0,2 0 1,0-1-1,22 18 0,-23-22-30,-8-4-10,-1-1 1,1-1 0,0 1-1,1 0 1,-1-1 0,0 0 0,0 1-1,1-1 1,-1-1 0,5 2-1,8 0 18,1 0 0,-1-1-1,0-1 1,0-1 0,0 0-1,1-1 1,30-8 0,19-14 57,62-11 114,-107 24-2732,-4 0-10203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93 7800,'0'-5'504,"2"-13"149,-1 11 599,3-2 2376,-5 7-3506,1 0-1,-1 0 1,0 0-1,0 0 1,1 0 0,-1 1-1,0-1 1,-1 0-1,1 1 1,0-1 0,0 0-1,-1 1 1,1-1 0,-1 1-1,0 0 1,1 0-1,-1-1 1,0 1 0,1 0-1,-1 0 1,-4-1-1,-38-14 160,42 15-237,-12 0 302,-8 3-187,0 1 0,-25 8-1,27-3 144,-15 14-92,-37 30 1,53-32 64,-6 15-87,-21 40 1,39-54 24,6-9-164,0 0 0,0 0 0,1 0 0,1-1 0,3 22 0,-3-32-36,-1 0 1,0 0-1,0 0 0,1 1 1,-1-1-1,1 0 1,-1-1-1,1 1 1,-1 0-1,1 0 0,0 0 1,-1 0-1,3 1 1,1 4 51,1-1-37,0 1 1,0-1 0,1 0 0,-1 0 0,1 0 0,0-1 0,0 0-1,1 0 1,-1 0 0,1-1 0,0 0 0,8 2 0,13 3 74,1-2 0,0 0 1,0-2-1,0-2 0,31 0 1,-57-2-99,0 0 0,0 0 0,0-1 0,0 1 1,1-1-1,-1 0 0,0 1 0,4-3 0,1-1 2,23-11-2,-19 6-202,0-1-1,-1-1 1,19-21 0,-20 21-1540,32-36-10896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12640,'1'1'169,"0"0"-157,0 0-1,0 0 1,-1 0-1,1 0 1,0 0 0,-1 0-1,1 0 1,-1 1-1,1-1 1,-1 0 0,0 0-1,1 0 1,-1 3-1,4 13 467,19 88 474,30 100 157,-25-104-738,40 231 1267,-66-320-1518,0 3 73,0-1 1,1 0-1,0 1 0,1-1 0,7 16 0,-10-29 320,5-18-45,-5 13-431,0-1 1,1 1-1,-1-1 1,-1 1-1,1-1 0,0-7 1,-2-83 230,-1 80-219,1 1 0,1-1 0,0 1 0,2-1 0,-1 1 0,2-1 0,0 1 0,0 0 0,9-23 0,16-44 130,-24 73-148,-1 1 0,2 0 1,-1 0-1,1 1 0,0-1 0,0 1 1,1 0-1,0 1 0,0-1 0,0 1 0,9-5 1,-13 8-26,0 1 0,1-1 0,-1 1 0,0-1 0,1 1 0,0 0 0,-1 0 1,1 0-1,0 1 0,-1-1 0,1 1 0,0-1 0,0 1 0,-1 0 0,1 0 0,0 0 1,0 0-1,-1 1 0,1-1 0,0 1 0,0-1 0,-1 1 0,1 0 0,0 0 0,-1 0 1,1 1-1,-1-1 0,0 1 0,1-1 0,1 3 0,2 1-1,0 1 0,0 0 0,0 0-1,-1 0 1,0 1 0,0-1 0,4 8 0,-4-3 2,0-1 0,-1 1 0,0 0 0,-1 0 1,0 1-1,-1-1 0,2 14 0,-2-9-3,2 3 3,-1 0 1,-1 0-1,-1 1 0,0-1 1,-4 29-1,3-45-6,-2 73 17,2-72-16,1 0-1,-1 0 1,1 0 0,0 0 0,0 0 0,0 0 0,1 0 0,-1 0 0,1 0 0,0-1 0,3 6 0,-1-3 0,-2-3-59,0 0 0,1 0 1,-1-1-1,1 1 0,-1-1 0,1 0 0,0 0 0,0 0 1,0 0-1,0 0 0,0 0 0,0-1 0,0 0 1,1 1-1,-1-1 0,4 0 0,2 2-1581,27 10-11568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442 714 15152,'1'-14'37,"-1"11"4,0 0 0,0-1 0,0 1 0,0 0 0,-1 0 0,1-1 0,-1 1 1,0 0-1,0 0 0,-1-4 0,-5-8 130,0 0 0,-1 0-1,0 1 1,-1 0 0,0 0 0,-2 1 0,-17-19-1,14 18-111,8 7-11,-1 1-1,1 0 1,-1 1 0,-14-10 0,-65-41 224,69 49-26,1 5-180,0 0 0,1 2 0,-1-1 0,-19 4 0,33-3-52,1 0 0,-1 0 0,1 0 0,-1 1 0,1-1 0,-1 1 0,1-1 0,0 1 0,-1-1 0,1 1 0,-2 1 0,-6 4 19,1 0 1,0 1-1,0-1 1,1 2-1,0-1 1,-7 9-1,9-2 107,4 5-38,0-1-1,1 1 0,0-1 1,2 1-1,8 35 0,5-9-30,-6-29 82,4-2-84,0 0-1,28 21 1,-24-27 39,-3-4-71,0-2 0,0 0 0,28 0 0,-26-7 31,9-10-16,39-30 1,-45 28 40,0-7-26,33-50 0,-52 73-59,1-1 0,0 1 0,0-1 1,-1 1-1,1-1 0,-1 1 0,1-1 0,-1 0 1,0 1-1,1-1 0,-1 1 0,0-3 0,1-139 138,-4 109-60,-38-307 165,41 338-242,0-1 0,0 0 0,-1 0 0,0 0 0,1 0-1,-1 1 1,-1-1 0,1 0 0,-1 1 0,1-1 0,-1 1 0,0 0 0,-3-4 0,5 6-9,0 1 2,-1 0 0,1 0 0,0 0-1,0 0 1,-1 0 0,1-1 0,0 1-1,0 0 1,-1 0 0,1 0 0,0 0-1,0 0 1,-1 0 0,1 0 0,0 0-1,0 0 1,-1 0 0,1 0 0,0 1-1,0-1 1,-1 0 0,1 0 0,0 0-1,0 0 1,-1 0 0,1 0 0,0 0-1,0 1 1,0-1 0,-1 0 0,1 0-1,0 0 1,0 1 0,0-1 0,0 0-1,-1 0 1,1 1 0,-7 7 11,3 1-1,1-1 0,0 1 0,0 1 0,0-1 0,1 0 0,1 1 0,-1 16 0,-4 42 4,6-36 26,10 22-10,19 65 1,-18-84 20,-9-28-44,3 12 1,-1 0 1,-1 0-1,0 0 0,-2 0 0,0 1 0,-1-1 0,-4 32 0,1-26-220,-7 67 579,7-25-3075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84 12824,'-5'-2'24,"0"0"1,0 0 0,0 1 0,0-1 0,-1 1 0,1 1-1,0-1 1,-1 1 0,1 0 0,0 0 0,-1 0 0,-7 3-1,10-3-21,0 0 2,0 1-1,0-1 1,0 1 0,0 0-1,0 0 1,-1 0 0,2 0 0,-1 0-1,0 1 1,-4 2 0,-5 3 3,-26 15 35,24-11 137,-4 11-40,-18 28 1,29-33 186,1 6-105,1 0 0,2 0 0,0 0 0,1 36 0,4-48-122,0-1 1,1 0-1,0 1 0,0-1 0,1-1 0,1 1 0,10 16 1,-14-23-49,1-1 1,0 1 0,1-1 0,-1 0 0,0 1-1,1-1 1,-1 0 0,1 0 0,4 2 0,-2-1-1,-4-2-30,0-1 0,0 1 0,0 0 0,0-1 0,0 1 0,0-1 1,1 0-1,-1 1 0,0-1 0,0 0 0,0 0 0,0 1 0,0-1 1,1 0-1,-1 0 0,0 0 0,0-1 0,0 1 0,0 0 0,0 0 1,1-1-1,-1 1 0,1-1 0,1-1 20,-1 1-1,0-1 1,0 1-1,0-1 1,0 0 0,0 0-1,0 0 1,0 0-1,2-4 1,0-2 19,0 1 0,0-1 1,-1 1-1,0-1 0,3-13 0,3-48 164,-9 68-210,6-110 716,-6 124-651,1 0 1,1-1 0,1 1-1,0-1 1,0 1 0,1-1-1,9 20 1,-7-22-60,0 0 1,1-1-1,-1 1 0,2-1 1,-1-1-1,11 10 0,-17-17-18,1 0 0,-1 0 0,0 0-1,1 0 1,-1 0 0,1-1-1,-1 1 1,1 0 0,-1-1 0,1 1-1,-1-1 1,1 1 0,0-1-1,-1 0 1,1 1 0,0-1 0,-1 0-1,1 0 1,0-1 0,-1 1-1,1 0 1,0 0 0,-1-1 0,1 1-1,0-1 1,-1 1 0,1-1-1,-1 0 1,1 0 0,-1 0 0,0 0-1,1 0 1,-1 0 0,0 0-1,2-1 1,2-4 6,0 0 0,0 1-1,-1-2 1,1 1 0,-1 0-1,3-9 1,1-1-4,16-36 29,2-21-2,-12 29 38,31-64 0,-40 100-36,0 0-1,0 0 1,1 1 0,0 0 0,0 0 0,1 1-1,0 0 1,0 0 0,1 0 0,9-5 0,-16 10-30,0 1 0,0 0 0,0 0 0,-1-1 0,1 1 0,0 0 1,0 0-1,0 0 0,0 0 0,0 0 0,-1 0 0,1 0 0,0 0 0,0 1 1,0-1-1,0 0 0,-1 0 0,1 1 0,0-1 0,0 0 0,-1 1 0,1-1 0,1 1 1,11 10-1,-13-11-1,2 3 0,0-1-1,0 1 1,0 0-1,-1-1 1,1 1 0,-1 0-1,0 0 1,0 0-1,0 0 1,0 0-1,0 0 1,-1 0-1,1 0 1,-1 1-1,0-1 1,0 6-1,0-5 1,0 0-2,1 1 1,-1-1-1,0 0 1,-1 1-1,1-1 0,-1 1 1,-2 7-1,-1 6 1,-10 49-1,-1 4-1,1-6 0,1-9 0,3-10 0,8-38 0,0 1-1,1-1 1,0 0-1,1 17 1,0-23-2,1-1 1,-1 0 0,0 1 0,1-1-1,-1 0 1,1 0 0,-1 1 0,1-1 0,0 0-1,-1 0 1,1 0 0,0 0 0,0 0-1,0 0 1,0 0 0,0 0 0,0 0-1,1 1 1,3 2-2,23 19-2481,3 0-9922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20 12192,'-15'-5'55,"1"2"1,0-1 0,-1 2 0,1 0-1,-24 1 1,22 0-10,10 0 28,1 1-1,-1 0 1,0 0 0,1 0 0,-1 1 0,1 0 0,-1 0 0,-6 2 0,-4 2 21,-32 9 50,32-6 202,4 2-234,-1 1 0,2 0 1,-16 19-1,19-14 74,5 0-125,0-1 0,0 1 1,1 18-1,5-18 66,1-6-89,1 0 1,1 0-1,-1-1 0,2 1 1,-1-1-1,1-1 0,1 1 1,-1-1-1,15 11 0,-13-12-20,-6-5-7,0 0 0,-1 0 1,1 0-1,0-1 0,0 1 0,0-1 1,1 0-1,-1 0 0,6 1 1,1 1 21,0 0 0,0-1 1,0-1-1,1 0 1,-1 0-1,1-1 0,-1 0 1,0-1-1,15-2 1,-22 1-23,0 0 0,0 0 0,0 0-1,0 0 1,0 0 0,0 0 0,-1-1 0,1 1 0,-1-1 0,0 0 0,1 0 0,-1 0 0,-1 0 0,3-4 0,-1 2 9,2-3 8,-1-1 1,0 0 0,0-1-1,0 1 1,-1-1 0,-1 1 0,0-1-1,2-14 1,-2 11 4,3-16 214,1-43-1,0 8 104,-6 62-51,-2 21-72,5 21-134,5 80 20,0-86-110,-6-30 54,-1 0 0,1 0 0,0-1 0,0 1 0,1-1 0,-1 0 0,6 6 0,11 8-2668,7 4-8123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383 440 10760,'0'-3'1,"1"-1"16,0 0-1,-1 0 1,0 0-1,1 0 1,-1 0-1,-1 0 1,0-6 0,1 9-11,-1 0 0,1 0 0,-1-1 1,1 1-1,-1 0 0,0 0 0,1 0 1,-1 0-1,0 0 0,0 0 0,0 0 1,0 0-1,0 0 0,0 0 0,0 0 1,0 0-1,0 1 0,-1-1 1,1 0-1,0 1 0,0-1 0,-1 1 1,1 0-1,0-1 0,-1 1 0,1 0 1,0 0-1,-1 0 0,1 0 0,-3 0 1,-86 6 186,68-1-25,-7 6-46,-47 26 0,74-36-103,0 0-1,0 0 1,1 0 0,-1 1-1,0-1 1,1 1 0,0-1-1,-1 1 1,-1 1 0,-1 3 31,-6 5-3,1 1 0,0 0 0,1 1-1,1-1 1,0 1 0,0 1 0,1 0 0,-4 15 0,-22 93 241,31-117-250,-1 0 1,1 0 0,1 0 0,-1 0 0,1 0 0,0 0 0,0 0-1,1 8 1,1 2 12,-2-1-18,0-10-9,0-1 0,1 1 0,-1 0-1,1 0 1,-1 0 0,1 0 0,1 0 0,2 6 0,22 41 213,-18-45-89,-3-4-103,1-1 1,-1 0-1,1 0 1,-1 0-1,1-1 0,0 1 1,0-1-1,-1-1 1,1 1-1,10-3 1,-1-1-476,-1 0 1,1-1 0,14-7 0,15-8-8011</inkml:trace>
  <inkml:trace contextRef="#ctx0" brushRef="#br0" timeOffset="1">517 1 11384,'-5'33'139,"2"0"0,1 0 0,5 58 0,-1-45 114,-14 241 651,8-180-491,3-18-155,-1-41-869,-14 88 0,9-102-7895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0:3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9328,'9'-9'4,"-3"4"0,0-1 1,1 1-1,0 0 0,13-7 0,-2 2 34,0 1 0,1 0-1,0 1 1,0 2 0,26-7 0,-32 11 59,0 1 0,0 0 0,1 1 0,-1 0-1,0 1 1,0 1 0,0 0 0,15 4 0,-16-3-81,32 7 516,-26-5-234,32 3 1,-39-6-260,-9-1-11,1-1 0,0 1 0,0-1 0,0 0 0,0 0 0,0 0 0,0 0 0,5-2 0,55-11 245,-59 12-240,1 0 0,-1-1 0,0 0 0,0 0 0,0 0 0,0 0 1,-1-1-1,1 1 0,-1-1 0,7-7 0,-4 5 7,-3 2 30,0 0-1,0-1 1,0 1 0,0-1 0,-1 0-1,1 0 1,-1 1 0,0-1 0,0-1-1,-1 1 1,1 0 0,-1 0 0,0-1-1,0 1 1,0-1 0,-1 1 0,1-1-1,-1 1 1,0-1 0,0 1 0,-1-1-1,0 1 1,1 0 0,-1-1 0,-1 1-1,1 0 1,-1-1 0,1 1 0,-1 0-1,-1 0 1,-4-6 0,3 5-24,0 0 1,0 1-1,-1-1 1,0 1-1,0 0 1,0 1-1,-1-1 0,1 1 1,-1 0-1,0 1 1,-10-5-1,4 7 88,0 1-95,1 1 0,-1 1 1,1 0-1,-1 1 1,1 0-1,0 1 1,1 0-1,-1 0 1,-12 10-1,-12 16-3,21-16 39,-4 16-15,2 0 1,0 2-1,-17 54 0,26-67-50,4-10 3,0-1 1,0 1-1,-1 17 0,2-9 7,0 0 0,2 22 0,4-29 7,1-5-20,0 0 0,0 0 0,1 0 0,9 8 0,-3-10 13,11-4-8,0 0 0,0-1 0,0-2 0,0 0 0,0-1 0,-1-2 0,30-10 0,-30 5 28,10-14-10,39-40-1,-52 41 24,9-19 48,41-82 0,-20 33 52,29-57 280,-76 144-397,0 1 0,-1-1 0,1 0 0,-1 1 0,0-1-1,0 0 1,-1 0 0,0 0 0,1 0 0,-2-5 0,1 2 1,-1 6-20,1-1-1,-1 1 0,1 0 0,-1 0 0,0 0 1,0 0-1,0-1 0,0 1 0,-1 0 0,1 1 0,0-1 1,-1 0-1,1 0 0,-1 1 0,0-1 0,0 0 0,1 1 1,-1 0-1,0-1 0,0 1 0,0 0 0,0 0 0,-1 0 1,-1 0-1,2 0 6,-10-1 133,6 3-134,1 0 0,-1 0 0,0 1 1,1 0-1,-1 0 0,1 1 0,-1-1 0,1 1 1,0 0-1,0 1 0,1-1 0,-1 1 0,1 0 0,-1 0 1,1 0-1,0 1 0,1-1 0,-4 7 0,-3 0-6,8-8-9,-1 0 1,0 0-1,1 1 0,0-1 0,0 1 1,0-1-1,0 1 0,1 0 1,-2 4-1,-2 6 6,2-1 1,-1 1 0,2 0-1,0 0 1,0 0-1,1 1 1,1-1-1,3 26 1,-1-22-9,-1-11-2,0-1 0,0 1 1,1-1-1,0 1 0,0-1 0,0 0 0,4 8 0,21 44 12,-16-39-12,23 31 0,-22-34 0,1-1-1,18 16 1,27 13-1,-7-11-1,-11-10 2,-38-22-2,0 0 1,0 0 0,0 1-1,0-1 1,0 0-1,0 1 1,0-1-1,0 1 1,-1 0 0,1-1-1,-1 1 1,1 0-1,-1 0 1,0 0 0,1 0-1,-1 0 1,1 4-1,-2-6 1,0 0-1,0 0 1,0 0-1,0 0 1,0 1-1,0-1 1,0 0 0,0 0-1,0 0 1,0 1-1,0-1 1,0 0-1,0 0 1,0 0-1,0 0 1,0 1-1,0-1 1,0 0-1,0 0 1,0 0-1,0 0 1,0 0-1,0 1 1,-1-1-1,1 0 1,0 0-1,0 0 1,0 0-1,0 0 1,0 0-1,0 1 1,-1-1-1,1 0 1,0 0-1,0 0 1,0 0-1,0 0 1,-1 0-1,-3 3 4,0 0 0,0 0 0,-1 0 0,1-1-1,-1 0 1,0 0 0,1 0 0,-9 1-1,-11 5 51,-29 12 77,-73 39 0,78-30-95,32-15 52,4 1-63,2 0 1,0 0 0,1 1-1,-11 24 1,13-14 60,5 0-663,2 0-1,0 0 0,7 46 1,5 9-11496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1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18 8880,'0'0'249,"-4"-1"-37,0 0-115,-21-9 2426,22 9-2380,0 0 0,0 0 1,0 1-1,-1-1 0,1 1 0,0-1 1,0 1-1,0 0 0,-1 1 0,1-1 1,0 0-1,0 1 0,0 0 0,-5 1 1,-3 3 85,0-1-1,-15 11 1,14-9-143,8-3-43,0-1 0,1 1 0,-1 0 0,1 0 0,-1 0 0,1 1 0,0-1 0,0 1 0,0 0 0,1 0 0,-1 0 0,-3 8 0,4-8-10,1-1-8,-1-1 1,1 1-1,0-1 0,0 1 0,0-1 0,0 1 0,1 0 1,-1-1-1,1 1 0,-1 0 0,1 4 0,-1 4 20,1-7-42,-2 3 36,1 0 0,0 0 0,0 0 0,1 0-1,0 1 1,0-1 0,1 0 0,-1 0 0,2 1 0,-1-1 0,1 0 0,0 0 0,0 0 0,4 7 0,4-1 24,1 0 1,13 14-1,-11-19 50,6-1-60,-1 0-1,30 5 1,-29-12 55,74-12 48,-90 11-139,1 0 0,0 1 0,-1-1 0,1 0-1,-1-1 1,0 1 0,1-1 0,-1 1 0,0-1 0,5-4 0,4-2 10,25-17 13,-24 13 53,-6 3-48,-1-1-1,0 0 0,-1 0 0,0-1 0,-1 1 0,0-1 0,-1 0 1,0 0-1,2-14 0,-5 17-3,-1 0-1,0 0 1,-1 0 0,0 1 0,0-1-1,0 1 1,-1-1 0,0 1 0,-1 0 0,0 0-1,-6-9 1,-1 5 134,-1 3-126,0 1 0,0 1 1,-1 0-1,-15-5 0,10 8 111,-67 10 52,72-2-112,10-3-90,0 0 0,1 0 0,-1 1-1,1-1 1,-1 1 0,1-1 0,0 1-1,0 0 1,0 0 0,0 0 0,0 0-1,-1 4 1,3-7-9,0 1 1,0-1-1,0 0 1,0 1-1,0-1 0,0 1 1,0-1-1,0 1 1,0-1-1,0 0 0,0 1 1,0-1-1,0 1 0,0-1 1,0 0-1,0 1 1,0-1-1,0 1 0,1-1 1,-1 0-1,0 1 1,0-1-1,1 0 0,-1 1 1,21 31 36,-12-22-35,0 0 0,18 14-1,-15-14 100,1-1 0,1-1 0,-1 0 0,16 6 0,31 10-2972,20 6-8929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 12016,'-2'0'0,"1"0"0,0 0 0,-1 0 1,1 1-1,0-1 0,0 0 0,-1 1 0,1-1 1,0 0-1,0 1 0,-1 0 0,1-1 1,0 1-1,0 0 0,0-1 0,0 1 1,-1 1-1,-3 3 2,-14 7 0,2 1 0,0 0-1,-28 30 1,40-38 11,0 1 0,0 0 1,0 0-1,1 0 0,0 1 0,1-1 0,0 1 1,0 0-1,0 0 0,0 0 0,1 1 1,-1 11-1,2-14 3,0-4-1,1 0-1,0 0 1,-1 0 0,1 1 0,0-1 0,0 0-1,0 0 1,0 1 0,0-1 0,1 0-1,-1 0 1,0 0 0,1 2 0,4 12 50,1 1 1,0-2-1,2 1 1,9 16 0,-2-16 335,73 39 179,-69-48-113,15-2-144,40-1 0,-53-6 111,-7-1-283,-1-1 0,1-1 1,24-13-1,-28 7 276,-9 11-394,4-8 56,0 0 1,0-1-1,-1 1 1,-1-1 0,1 0-1,-1 1 1,-1-2 0,0 1-1,1-13 1,0-74 394,-3 92-435,-1 0-1,0-1 1,0 1 0,-1 0 0,1 0 0,-1 0 0,0 0 0,0 1-1,-1-1 1,0 0 0,1 1 0,-1 0 0,-5-6 0,3 5-1,0-2 32,-1 1 1,-1 0 0,1 1-1,-1-1 1,0 1 0,0 1-1,-1-1 1,1 1 0,-1 1-1,0-1 1,-11-2 0,-1 1-15,19 5-59,1 0 0,0 0 0,-1 0-1,1 0 1,0 0 0,-1 0-1,1 0 1,0 0 0,-1 0-1,1 0 1,0 0 0,-1 0 0,1 0-1,0 0 1,-1 0 0,1 1-1,0-1 1,-1 0 0,1 0 0,0 0-1,0 1 1,-1-1 0,1 0-1,0 0 1,0 0 0,-1 1-1,1-1 1,0 0 0,0 1 0,0-1-1,-1 0 1,1 0 0,0 1-1,0-1 1,0 0 0,0 1 0,0-1-1,0 0 1,0 1 0,0-1-1,0 0 1,0 1 0,0-1 0,0 0-1,0 1 1,0 0-2,0 1 1,0-1-1,1 0 0,-1 0 1,0 0-1,1 0 1,-1 0-1,1 0 0,-1 0 1,1 0-1,0 0 0,-1 0 1,1 0-1,0-1 1,-1 1-1,1 0 0,1 1 1,64 36 92,-47-31-76,120 20-2418,-56-17-9737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 12552,'0'0'485,"-3"0"-106,-1 0-329,0 1 1,1-1 0,-1 1 0,0 0-1,1 0 1,-1 0 0,0 0 0,1 0-1,0 1 1,-1 0 0,1 0 0,0 0-1,0 0 1,0 0 0,0 1 0,0-1-1,1 1 1,-1 0 0,1 0 0,-1 0-1,1 0 1,0 0 0,0 0 0,1 0-1,-1 1 1,1-1 0,-1 1 0,1-1-1,0 1 1,1 0 0,-2 6 0,2 3 36,0-1 1,1 1 0,0 0-1,1 0 1,0-1 0,1 1-1,1-1 1,7 18 0,8 4-3,-8-23 129,1-4-156,1 0 1,0-1 0,0-1 0,21 7 0,-12-9 134,14-5-62,47-8 0,-61 3 17,4-7-38,47-33 1,-58 31 84,-8 4-140,0 0 0,0-1 0,-1 0 1,4-15-1,-9 28-47,-1-1 1,0 0-1,0 1 1,0-1-1,0 1 1,1-1-1,-1 0 1,0 1-1,0-1 1,0 0-1,0 1 1,-1-1-1,1 1 1,0-1-1,0 0 1,0 1-1,0-1 1,-1 1-1,1-1 0,0 0 1,-1 0-1,-2-4 18,1-1 0,-1 1 0,0 0 0,-1 0 0,1 0 0,-1 1 0,0-1 0,0 1-1,-1 0 1,1 0 0,-1 0 0,0 1 0,0 0 0,0 0 0,-1 0 0,-5-2-1,-67-30 229,75 34-226,-1 0 0,0 0 0,0 0 0,1 1 0,-1 0 0,0-1-1,0 1 1,0 1 0,0-1 0,1 0 0,-1 1 0,0 0 0,0 0 0,-4 1 0,2 0 7,-2 3 145,6-1-158,0-1 0,0 0 0,0 1 0,0-1 0,1 1 0,-1-1 0,1 1 0,0 0 0,0-1 0,1 1-1,-1 0 1,1 4 0,-1 5 70,2 1 0,2 18-1,3 11-2457,1 0-9627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 9328,'-1'-6'769,"-4"-15"146,4 14 561,0-2 2126,4 27-2251,-6 20-793,23 111 578,-18-73-776,9 140 391,-2-144-468,1 18 939,4-118-752,-9 11-399,-3 9-13,0 1 0,1-1 0,0 1 0,1 0-1,4-9 1,27-41-2696,-13 20-11195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2120 185 8432,'-362'-4'0,"-162"0"70,312 2 285,-210-2 4,132 0-131,214 3 553,-117-4 302,190 5-949,0 0 0,-1 0 0,1 0 0,0 0 1,0 1-1,0-1 0,0 1 0,0 0 1,-4 1-1,6-2-125,1 1 0,0-1 0,-1 0 0,1 1 0,0-1 1,-1 0-1,1 1 0,0-1 0,-1 0 0,1 1 0,0-1 0,0 0 1,0 1-1,-1-1 0,1 1 0,0-1 0,0 0 0,0 1 0,0-1 1,0 1-1,0-1 0,0 1 0,0-1 0,0 1 0,0-1 0,0 0 1,0 1-1,0-1 0,0 1 0,0-1 0,1 1 0,3 5 426,137 110 1176,-128-105-1487,-1 1 1,0 1 0,0 0 0,-1 1 0,12 20 0,-13-18-61,-3-7 61,0 1 1,-1-1 0,8 19-1,-4-7-47,1 2-35,17 27 276,-14-28-177,1-2-1,0 0 0,1-1 1,1-1-1,24 20 0,-37-36-114,0 1 0,0-2 0,0 1 0,0 0 0,0-1-1,0 0 1,0 0 0,1 0 0,-1 0 0,0-1 0,1 1-1,-1-1 1,0 0 0,1-1 0,-1 1 0,0-1-1,1 0 1,-1 0 0,0 0 0,0-1 0,0 1 0,0-1-1,0 0 1,5-3 0,-7 4-12,0-1 1,0 1-1,0 0 0,0-1 0,0 1 0,-1-1 1,1 0-1,0 1 0,-1-1 0,0 0 1,1 0-1,0-2 0,5-6 14,2-1-9,-6 7-2,0 1 0,0-1 1,0 0-1,-1 0 0,1 0 0,-1 0 0,0-1 1,2-7-1,0 2 37,1 0-22,-1-1 0,0 0 0,-1 0 0,0 0 0,-1-1 1,0 1-1,0-23 0,-3 5 83,-2 1 1,-1 0 0,-9-34-1,-4 11 50,-35-87 270,41 111-309,3 9 4,1-1-1,1 1 1,-7-35-1,14 38 36,-1 15-163,0-1 1,0 1-1,0 0 1,0 0-1,0 0 0,0-1 1,0 1-1,1 0 0,-1 0 1,0 0-1,0 0 0,0-1 1,0 1-1,0 0 1,1 0-1,-1 0 0,0 0 1,0 0-1,0-1 0,0 1 1,1 0-1,-1 0 1,0 0-1,0 0 0,0 0 1,1 0-1,-1 0 0,0 0 1,0 0-1,1 0 0,-1 0 1,0 0-1,0 0 1,1 0-1,0 1 1,1 0 1,-1 0 0,0 0-1,1 0 1,-1 0-1,0 0 1,0 1-1,0-1 1,0 0-1,0 1 1,0-1 0,0 1-1,0-1 1,-1 1-1,1 0 1,0 1-1,9 27 19,-1 1 0,6 38-1,-6-16 16,-6-31-5,0 0 0,-1 0 1,-2 0-1,-2 32 0,1-49-144,-1 12 164,1 0 0,0 1 0,4 31 0,-2-39-697,1 0 0,1-1-1,3 11 1,5 10-12375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9592,'10'-22'4032,"-9"26"-3452,38 176 1592,-38-175-2102,0-1 1,0 1-1,0 0 1,1-1-1,-1 1 1,1 0-1,0-1 1,5 7-1,-5-7-31,-1-3-2,0 0 0,1 1 0,-1-1 0,0 0 0,1 0 0,-1 0 0,1 0 0,0 0 0,-1 0 0,1 0 0,-1 0 0,1 0 0,0-1 0,0 1 0,0-1 0,-1 0 0,1 1 0,0-1 0,0 0 0,0 0 0,0 0 0,2-1 0,34-5 202,-36 5-241,3-1 37,0 1 0,-1-1 0,1-1 0,-1 1 0,0-1 0,0 0 0,0 0 0,0 0 0,0 0 0,-1-1 0,1 1 0,4-8 0,-4 6-2,5-8 135,10-36 118,16-59 1,-14 13 80,-20 91-261,-1-4 18,0 6-14,0 16-76,0 0 0,1 0 0,1 0 0,0-1 0,1 1 1,1-1-1,0 0 0,1 1 0,10 21 0,-8-23-27,-5-8-3,0 0-1,1 0 0,-1 0 1,1 0-1,0-1 1,0 0-1,0 1 1,0-1-1,7 4 0,-1 1 5,0-1-1,1-1 1,0 0-1,0 0 1,0-1-1,1 0 1,0 0-1,0-2 1,0 1 0,20 3-1,-28-7-5,0 0 1,0-1-1,0 1 1,0 0-1,0-1 0,0 0 1,0 0-1,0 0 0,0 0 1,0 0-1,0 0 0,0-1 1,-1 1-1,1-1 1,2-2-1,-2 1 0,0 2 0,-1-1 0,1 0 0,-1 0 0,0 0 1,0 0-1,1 0 0,-2 0 0,1-1 0,0 1 0,1-4 0,5-6 2,20-31 4,-17 23 20,-5 4-15,0-1 1,-1 1-1,-1-1 1,-1 0-1,0 0 1,0-21-1,7-158 153,-10 176-157,-5-38 66,3 44-39,0-4 28,0 0 0,1-22 0,-13 52 56,10-6-112,2-3-4,1-1 0,-1 1 0,1 0 0,0-1 0,0 1 0,0 0 0,0 0 0,0 0 0,0 0 0,1 3 0,-5 22 11,2 0 0,2 0 1,2 48-1,6-9-14,-3-32-1,0-4-2,1 0 0,11 39 0,22 41-4,-29-95-12,-1-9 14,-1 0 0,1 0 0,0-1 1,1 0-1,16 9 0,-10-11-23,5-5 15,1 0-1,25-5 1,-44 6 10,-1-1 0,0 1 0,0 0 0,1-1-1,-1 1 1,0-1 0,0 1 0,0-1 0,1 0 0,-1 1 0,2-3 0,2-1-4,3-1 2,0-1 1,0-1-1,-1 1 1,0-1-1,0-1 1,-1 1-1,0-1 0,0 0 1,9-18-1,12-30-9,0-17 10,-11 14 8,-3-1 0,6-64 0,-10 21 14,-8 84-16,3-17 23,-1 0 1,-5-60-1,2 96-25,0-1 0,0 1 0,0 0 0,0-1-1,-1 1 1,1 0 0,0-1 0,0 1 0,0 0 0,0 0-1,-1-1 1,1 1 0,0 0 0,0 0 0,-1-1-1,1 1 1,0 0 0,0 0 0,-1 0 0,1-1 0,0 1-1,-1 0 1,1 0 0,0 0 0,-1 0 0,1 0-1,0 0 1,-1 0 0,1-1 0,0 1 0,-1 0-1,1 0 1,0 0 0,-1 1 0,1-1 0,0 0 0,-1 0-1,1 0 1,0 0 0,-1 0 0,1 0 0,0 0-1,-1 0 1,1 1 0,0-1 0,0 0 0,-1 1 0,1-1-1,-2 1 2,0 0 0,0 1-1,0 0 1,0-1 0,0 1-1,0 0 1,1 0 0,-1 0-1,1 0 1,-1 0 0,-1 5-1,-12 31 13,9-21-12,2-5 0,1 0 1,0 0-1,-2 17 1,-5 39 9,2 13-10,7-65-2,-2 11-2,2 1 0,2 0 0,7 54 0,-6-64-3,1 5-1,0-1-1,2 1 0,1-1 0,15 38 1,34 48-28,-43-93-6,-4-8 31,1 0-1,0-1 0,0 0 0,0 0 0,19 7 1,-11-11-43,16-7 18,34-10 1,-43 7-12,-20 5 39,17-7-6,-1 0 0,0-2 0,-1-1 0,32-26 0,-6-1-1,0-1 10,-32 29 4,-5 6 2,0 0-1,-1-1 0,0 0 1,0 0-1,-1-1 1,0 0-1,8-14 0,-14 21 2,0-1-1,0 1 1,-1-1-1,1 0 1,-1 1-1,1-1 1,-1 1-1,1-1 1,-1 1-1,0 0 1,0-1-1,0 1 1,0 0-1,0-1 1,-2-1-1,3 3 0,-7-3 30,1 2-28,0 2 0,0-1 0,0 1-1,0 0 1,0 0 0,1 0 0,-1 1-1,-7 3 1,5-2-2566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268 502 11832,'-10'11'34,"7"-8"14,-1 1 0,1-1 0,-1 0-1,0 0 1,-8 5 0,-126 76 1393,126-76-1362,5-4 23,1 1 0,0 0 0,-11 11 0,10-8-17,0 0 1,0 0-1,1 0 0,-6 13 1,10-11 94,3-4-158,1-2 1,-1 1 0,1 0 0,0 0 0,1 0 0,-1-1 0,1 0-1,0 1 1,0-1 0,0 0 0,1 0 0,-1-1 0,1 1 0,0-1-1,0 1 1,0-1 0,1-1 0,-1 1 0,1 0 0,7 2 0,-1 1-4,-3-3 11,0 1-1,0-1 0,16 4 1,33 5 115,-55-12-131,-1 0 0,0 0-1,1 0 1,-1 0 0,1 0 0,-1 0-1,1 0 1,-1-1 0,1 1 0,-1-1-1,0 1 1,1-1 0,-1 1-1,0-1 1,1 0 0,0-1 0,6-2 19,25-14 30,-21 8 117,-6 2-145,0-1 0,-1 0 1,0 0-1,-1 0 1,0 0-1,4-14 1,-7 4 125,-25-92 64,22 102-186,-1 1 0,0 0-1,0 0 1,0-1 0,-9-12-1,1 2-3,1-2-13,6 13 8,0 0 0,0 0 0,-1 1 0,-11-14 0,1 2 55,-25-23 0,40 41-77,-1 1-1,1-1 0,-1 1 1,0-1-1,1 1 0,-1-1 1,0 1-1,1-1 0,-1 1 1,0 0-1,0-1 0,1 1 0,-1 0 1,0 0-1,0 0 0,1-1 1,-1 1-1,0 0 0,0 0 1,0 0-1,0 0 0,1 0 0,-1 1 1,0-1-1,0 0 0,0 0 1,-1 1-1,2-1-4,-1 1-1,1 0 1,0-1 0,-1 1-1,1-1 1,0 1 0,-1-1-1,1 1 1,0 0 0,0-1-1,-1 1 1,1 0-1,0-1 1,0 1 0,0 0-1,0-1 1,0 1 0,0 0-1,0-1 1,0 1 0,0 0-1,0-1 1,1 1 0,-1 0-1,0-1 1,0 1 0,1 0-1,-1-1 1,0 1 0,1-1-1,-1 1 1,1 1-1,51 68 64,-36-54-60,34 24 1,-34-30-6,0 0-1,23 9 0,-17-9-10,0-2-1,0-1 0,0 0 1,1-2-1,38 5 0,19 0-85,-77-10 78,-1 0 0,0 0 0,1 0 0,-1 0 0,0-1 0,1 1 0,-1-1 0,0 1 0,0-1 0,0 0 0,0 0 0,1 0 0,-1 0 0,0 0-1,-1-1 1,1 1 0,0-1 0,0 1 0,2-4 0,-1 3-14,0-2-7,1 0-1,-1 0 0,1 0 1,-1-1-1,0 1 1,-1-1-1,1 0 1,-1 0-1,0 0 1,1-6-1,0 4 18,-2 4 14,1 1 1,-1-1 0,0 0-1,0 0 1,-1 0-1,1 0 1,0 1-1,-1-1 1,0 0 0,0 0-1,0 0 1,0 0-1,0 0 1,-1 0 0,0-4-1,-1 9 2,2-2 6,-1 1 0,1-1 1,-1 1-1,1-1 0,0 0 1,-1 1-1,1-1 0,0 1 1,-1-1-1,1 1 0,0-1 0,-1 1 1,1-1-1,0 1 0,0-1 1,0 1-1,-1-1 0,1 1 1,0-1-1,0 1 0,0-1 1,0 1-1,0 0 0,0-1 1,0 1-1,0-1 0,0 1 1,1 0-1,-1 4-7,1 13 43,1 0 1,1-1 0,0 0-1,10 27 1,-9-32-21,-3-9-1,0 1-1,0-1 0,1 0 1,-1 0-1,1 0 1,0 0-1,0-1 0,0 1 1,0 0-1,5 4 0,4 5 63,0-1-1,2 1 0,16 11 0,-24-20-40,0 1 0,0-1 0,0-1 0,1 1 0,-1-1 0,1 0 0,-1 0 0,1 0 0,0-1 0,0 0 1,0 0-1,0 0 0,9-1 0,-11-1-8,1 0 1,0 0-1,0-1 1,0 1-1,-1-1 1,1 0-1,-1 0 1,0-1 0,7-4-1,-5 3 0,7-3 71,0-1 0,-1-1 0,-1 0-1,1-1 1,-1 0 0,-1 0 0,14-19 0,-22 27-83,-1 1 1,1-1 0,0 0-1,-1 1 1,1-1-1,0 1 1,0-1 0,0 1-1,0 0 1,0 0 0,1 0-1,-1 0 1,0 0-1,0 0 1,1 1 0,-1-1-1,0 1 1,1 0-1,-1 0 1,1-1 0,-1 1-1,0 1 1,1-1 0,-1 0-1,5 2 1,2 0 2,-5-2-8,-1 1 1,0 0-1,1 0 1,-1 0 0,0 1-1,0-1 1,0 1-1,0-1 1,4 4-1,103 66 263,-99-62-264,-7-6-4,0 0-1,0-1 0,0 1 1,1-1-1,-1 0 0,5 2 1,46 15 35,-53-18-39,0 0 0,0-1-1,0 0 1,0 1 0,0-1 0,0 0 0,0 0-1,0 0 1,0-1 0,0 1 0,0 0 0,0-1 0,0 1-1,-1-1 1,4-1 0,4-1 2,2 1-1,-7 1-2,0 0 0,0 0 0,0 0 0,0 0 0,-1-1 0,1 0 0,-1 0 0,1 0-1,4-4 1,35-23 6,-31 20-6,-1-1 0,19-20 0,-19 15 0,0-2 0,-1 1 0,-1-2 0,0 1 0,-1-1 1,7-25-1,-7 10 5,-5 14-3,1-5 0,-1-1 0,-1 0-1,-1 1 1,-5-48-1,-2 19 7,-2 1-1,-3 0 0,-17-51 1,28 102-8,0 0-1,-1 0 1,1-1 0,-1 1 0,1 0 0,-1 0-1,0 0 1,1-1 0,-1 1 0,0 0 0,0 0-1,0 0 1,1 0 0,-1 1 0,0-1 0,0 0-1,-1 0 1,1 0 0,0 1 0,0-1 0,0 1-1,0-1 1,-1 1 0,-1-1 0,2 1-1,-1 0 1,1 0-1,-1 0 1,1 0-1,0 1 1,-1-1-1,1 1 1,-1-1-1,1 1 1,0 0-1,0-1 0,-2 2 1,2-2-1,-6 9 20,-1 6-11,2 1-1,-10 31 1,14-39-7,0 0 0,0 0 0,1 0-1,0 1 1,0 14 0,1 2 0,0 70 1,11 10 2,7 10-2,3-6 2,-4-21-2,-5-9 2,-2-6-2,-2-11 2,1-14-2,-7-39-1,0 0 0,1 0 0,6 11 0,-8-17-2405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2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7264,'0'0'3457,"3"2"-2805,3 2-540,-3-3-2,-1 1 1,1 0-1,-1-1 0,1 1 0,0-1 1,0 0-1,-1 1 0,1-1 0,0-1 1,0 1-1,0 0 0,0-1 1,0 0-1,0 1 0,1-1 0,4-1 1,6-4 2,0-1 0,-1 0 1,0-1-1,0-1 0,18-14 1,-28 19-75,-2 1 0,1 0 0,0-1 1,0 1-1,-1-1 0,1 1 1,-1-1-1,0 0 0,0 0 1,0 1-1,0-1 0,0 0 1,-1 0-1,1 0 0,-1 0 0,0 0 1,0 0-1,0 0 0,0 0 1,-1-5-1,0-9 610,1 17-639,0-1-1,-1 1 0,1-1 1,-1 1-1,1 0 1,-1-1-1,1 1 0,-1 0 1,1-1-1,-1 1 1,1 0-1,-1 0 0,1 0 1,-1-1-1,1 1 0,-1 0 1,1 0-1,-1 0 1,0 0-1,1 0 0,-1 0 1,1 0-1,-1 0 1,1 0-1,-1 0 0,0 0 1,1 1-1,-1-1 1,1 0-1,-1 0 0,1 1 1,-1-1-1,1 0 1,-1 0-1,1 1 0,-1-1 1,1 0-1,0 1 1,-1-1-1,1 1 0,-1-1 1,1 1-1,-1 0 1,0 3 4,-1 0 1,1 1 0,-1-1 0,1 1 0,1-1 0,-1 1 0,1-1-1,-1 1 1,1-1 0,1 1 0,-1 0 0,1-1 0,1 7 0,27 181 219,-17-116-149,-5-47-30,0 0 0,1 0-1,22 47 1,-29-73-43,1-1 0,-1 1 0,0 0 0,0 0 0,0 0 0,-1 0 0,1 0 0,-1 0 0,0 0 0,1 0 0,-1 0 0,-1 0 0,1 0 0,0 0 0,-2 6 0,-1-1 44,0 0 0,0 0-1,-9 14 1,-1 4 65,13-26-114,-1 1 1,1-1-1,0 1 0,-1-1 0,1 0 1,-1 1-1,1-1 0,0 0 0,-1 1 0,1-1 1,-1 0-1,1 0 0,-1 1 0,1-1 1,-1 0-1,1 0 0,-1 0 0,0 0 0,1 0 1,-1 0-1,1 0 0,-1 0 0,-2 1 14,-9-1 71,0 1 0,0-2 0,0 0 0,0 0 0,0-1 0,0 0 0,-18-7 0,-28-3 272,54 11-198,-2 1 25,5 0 210,23-1-317,0-1-1,22-5 1,-23 4-69,21-3 56,-12 1-26,0 2 0,42 1 0,73 2 203,-52-4 299,-91 4-258,-2 1-278,0 0 0,1 0-1,-1-1 1,0 1-1,0 0 1,0 0 0,0 0-1,0 0 1,0-1-1,0 1 1,-1 0 0,1 0-1,0 0 1,0-1-1,-1 1 1,1 0-1,0 0 1,-1-1 0,1 1-1,-1 0 1,1-1-1,-1 1 1,1 0 0,-2 0-1,-5 11 113,-11 41 3,16-47-2668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35 11208,'-5'-3'417,"-6"-2"-200,0 1 0,0 0 1,0 0-1,-1 1 0,1 1 0,-16-2 0,1 1 429,-48 1 0,55 2-572,12 0-16,-1 0-1,1 0 0,0 1 1,0 0-1,-12 4 1,7-3 58,3 0-77,0-1 1,0 1-1,1 1 1,-1 0-1,1 0 1,-1 0 0,1 1-1,-12 8 1,15-8-17,-1 0 0,1 1 1,0 0-1,0 0 1,1 1-1,-5 5 1,9-9-18,-1 0 0,1 0 0,0 1 1,0-1-1,-1 0 0,1 0 1,1 1-1,-1-1 0,0 0 1,1 0-1,-1 1 0,1-1 1,-1 0-1,1 0 0,0 0 0,0 0 1,0 0-1,0 0 0,0 0 1,1 0-1,1 2 0,-2-3 1,8 8 21,-1-2-22,1-1 0,0 0 0,0-1 0,1 0 0,-1 0 0,1-1 0,0-1 0,13 4 1,110 31 10,-114-34-13,-1 2 0,18 7-1,-14-4-1,1-1-1,-12-4 1,0 0 0,0 1 0,15 9 1,65 42 14,-86-52-9,0 0 1,-1 0 0,1 0-1,-1 1 1,0-1-1,0 1 1,0 0 0,-1 0-1,0 0 1,0 1-1,0-1 1,2 7-1,-3-6 8,1 7 104,-4-6-76,-1 0 1,0-1 0,0 1 0,0 0 0,-1-1 0,0 1 0,0-1-1,-1 0 1,0 0 0,0 0 0,0 0 0,-1-1 0,-9 10-1,6-6-4,6-7-6,0 1 0,0-1 0,-1 0 0,1 0 0,-1 0 0,0 0 0,1 0 0,-1-1 0,-6 3 0,-7 3 104,0-2 0,0 1-1,-1-2 1,-22 3-1,-60 5 193,53-7 84,25-3-326,1-1 1,-23-1 0,36 0-67,1-1 0,-1 1 0,0-1 0,1 0 0,-1-1 0,0 0 0,1 0 0,0 0 0,0-1 0,-1 0 0,-8-6 0,14 8-74,0 0 0,0 0-1,0 0 1,1 0 0,-1 0 0,1 0 0,-1 0 0,1-1 0,-1 1 0,1 0-1,-1 0 1,1-1 0,0 1 0,0 0 0,0 0 0,0-1 0,0 1 0,0-3-1,0 1-1231,0-11-10202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10 10848,'0'0'16,"-2"-9"41,0 10 10,-1 1 0,1-1 0,0 1 0,0-1 0,0 1 0,0 0 0,0 0 0,0 0 0,0 0 0,1 1 0,-1-1 0,1 0 0,0 1 0,-1-1 0,0 5 0,-1 2 221,0 1 0,1-1-1,-1 11 1,-1 7 246,-1-11-435,-4 24 717,2 72 67,15 37 198,-6-118-987,-1-10 241,8 41 0,-4-37-238,-3-10-44,15 62 277,20 111 368,-32-113-486,0-39-118,-1-15-19,-2 1-1,0 0 1,-1 0-1,-3 32 1,-7-27 103,8-25-143,0 0 1,1 1-1,-1-1 0,0 0 1,1 1-1,0-1 0,-1 1 1,1 2-1,0-3 944,1-4-823,4-3-6,-4 4-28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330 153 4848,'0'0'427,"1"-4"123,-1 3-501,0 0-1,1 0 1,-1 0 0,0-1-1,0 1 1,0 0-1,1 0 1,-1 0 0,-1 0-1,1 0 1,0 0 0,0-1-1,0 1 1,-1-2-1,0 1 78,0 1 0,-1-1 0,1 0-1,0 1 1,-1-1 0,1 1 0,-1-1-1,0 1 1,-3-3 0,0 0-4,0 1 0,0 0 0,-1 0 0,0 0 0,1 1 0,-1-1 0,0 1 0,0 1 0,0-1 1,0 1-1,0 0 0,0 1 0,-1-1 0,1 1 0,-11 1 0,8 0-68,5-1 0,0 1 1,0 0 0,0 0-1,0 0 1,0 0-1,-5 4 1,-7 2 159,1 1 1,0 0-1,0 1 1,-19 17-1,28-21-136,0 0 1,1 1-1,0-1 0,0 1 0,0 1 1,0-1-1,1 1 0,1 0 1,-1 0-1,1 0 0,0 0 0,0 0 1,-2 14-1,4-18-54,-2 11 114,1 0 1,0 0 0,1 0-1,1 0 1,0 0 0,3 18 0,-1-21-88,-2-8-27,1 0 1,0 1 0,0-1 0,0 0 0,1 0-1,-1 1 1,1-1 0,0 0 0,-1 0 0,1-1-1,1 1 1,2 3 0,64 67 338,-66-70-324,1 0 0,-1 1 0,1-1 0,0-1 0,0 1 0,0 0 0,0-1 0,1 0 0,5 2 0,5 2 17,-1 1-18,-8-4-1,1 0 0,-1-1 1,0 0-1,1 0 0,11 2 1,67 11 208,-80-14-220,1-1 1,-1 0-1,1 0 0,-1 0 1,1-1-1,-1 1 0,0-1 0,1-1 1,-1 1-1,0-1 0,0 0 0,5-2 1,-4 1-2,-1 1 3,0-1 0,0-1-1,0 1 1,0-1 0,0 0 0,-1 0 0,0 0 0,0-1 0,0 0-1,0 1 1,3-7 0,-2 4 9,6-9 111,-1 0 1,0-1-1,-1 0 1,11-33-1,-10 27 11,-3 5-108,-3 11 6,0-1 1,-1 1-1,0-1 1,0 0-1,-1 0 0,0-1 1,0 1-1,-1 0 1,-1-1-1,1-13 0,-4 6 48,0 0-1,-1 0 0,-1 0 1,0 1-1,-1 0 0,-1 0 0,0 1 1,-1-1-1,-1 2 0,0-1 1,-1 1-1,0 1 0,-13-13 0,20 23-80,0 0 0,1 0-1,-1 0 1,0 0-1,-1 0 1,1 1-1,0 0 1,0-1 0,-1 1-1,1 0 1,0 1-1,-6-2 1,4 1 3,-2 0 7,-1 0 1,1 0 0,-1 0-1,1 1 1,-1 0 0,1 0-1,-14 3 1,12-1-12,3-2-5,0 2 1,1-1-1,-1 0 1,0 1-1,1 0 0,-1 0 1,1 1-1,0 0 1,0-1-1,0 2 1,0-1-1,-5 5 1,8-6-11,-1 0 3,-1 1 1,1-1 0,1 1-1,-1 0 1,0 0 0,1 0-1,-1 0 1,1 0 0,-3 6-1,-3 5 6,-1-2-7,-17 37 35,-19 47-2413,23-47-9705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246 178 7800,'-2'-5'336,"0"3"-268,0 0 0,1-1 0,-1 1 0,0 0 0,0 0 0,0 0 0,0 0 0,-1 0 0,1 0 0,0 1 0,-1-1 0,1 1 0,-1 0 0,0-1 0,1 1 0,-1 0 0,0 1 0,0-1 0,0 0 0,1 1 0,-1 0 0,0-1 0,0 1 0,-4 1 0,-4-2 27,8 0-47,0 1 0,1 0 0,-1 0-1,0 0 1,0 0 0,1 0 0,-1 0 0,0 1-1,0 0 1,-3 1 0,-8 3 139,0 0-1,-25 15 1,28-10 101,4 1-195,0 0 1,1 0-1,0 1 1,0 0-1,1 0 1,1 1-1,0-1 1,-3 23-1,5-23-56,1-9-13,1 1 0,-1-1 0,1 1 0,0 0 0,0-1 0,1 1 1,-1-1-1,2 7 0,1 2 56,1-1 1,9 22-1,-6-24 87,0-5-127,1 0 0,0 0 1,-1 0-1,1-1 1,1 0-1,-1-1 1,0 0-1,0 0 1,1-1-1,-1 0 0,12 0 1,-7-1-19,-9 1-7,0-1 0,0 0 0,0-1 0,0 1 0,0-1-1,0 0 1,0 1 0,0-2 0,4-1 0,13-5 79,34-18 1,-42 15 133,-9 7-156,1-2-18,0 0-1,0 0 0,0 0 1,0-1-1,-1 0 0,0 0 0,0 0 1,-1 0-1,0 0 0,-1-1 1,3-9-1,1-7 218,-1 0-1,-2 0 1,0-1 0,-1 0-1,-3-41 1,0 64-229,1 0 0,0 0 1,-1 0-1,1 1 0,-1-1 1,0 0-1,1 0 0,-1 0 0,0 1 1,0-1-1,0 1 0,0-1 1,-1 0-1,1 1 0,0 0 0,-3-2 1,-1-3 51,-2-2-24,5 5-29,-1 0 0,1 1 1,-1-1-1,0 1 0,0-1 0,0 1 0,0 0 0,0 0 1,0 1-1,-4-3 0,-10-4 116,0 0 1,0 1-1,-1 0 1,1 2-1,-1 0 1,-1 1-1,-36-4 1,51 8-109,0 0 0,-1 1 0,1-1 1,0 1-1,0 0 0,-1 0 0,1 0 0,0 1 1,-5 2-1,2-1-8,7-3-33,-1 1-1,1-1 0,0 0 1,-1 1-1,1-1 1,0 1-1,-1-1 1,1 1-1,0-1 0,-1 0 1,1 1-1,0-1 1,0 1-1,0-1 1,-1 1-1,1 0 0,0-1 1,0 1-1,0-1 1,0 1-1,0-1 1,0 1-1,0-1 0,0 1 1,0-1-1,0 1 1,0-1-1,1 1 1,-1 0-1,0-1 1,0 1-1,0-1 0,1 1 1,-1 0 6,3 3-5,-1 0 1,1-1 0,0 1 0,-1 0-1,2-1 1,-1 0 0,0 0-1,1 0 1,-1 0 0,1 0 0,0-1-1,0 0 1,6 3 0,43 17 2,74 30-2398,-63-22-9573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99 9776,'-1'-3'8,"0"1"1,-1-1-1,1 1 0,0-1 1,1 0-1,-1 0 1,0 0-1,1 1 0,0-7 1,0 8-2,0-1 1,1 1-1,-1-1 1,1 1-1,0-1 0,0 1 1,-1-1-1,1 1 1,0 0-1,0-1 1,0 1-1,0 0 1,1 0-1,-1 0 1,0 0-1,0 0 0,1 0 1,-1 0-1,1 0 1,-1 0-1,2 0 1,12-6 126,-1 1 1,1 1 0,0 0 0,0 1 0,0 0-1,0 1 1,1 1 0,-1 1 0,1 0-1,0 1 1,20 2 0,-10 1 321,36 9 0,-49-9-267,0 1 1,-1 0 0,0 1-1,0 0 1,17 10-1,-26-13-124,-1 0-1,0 0 0,0 0 0,0 0 1,0 0-1,-1 0 0,1 1 0,0-1 1,-1 0-1,0 1 0,1-1 0,-1 1 1,0 0-1,-1-1 0,1 1 1,1 4-1,-2-3 14,1-1-19,-1 1 0,0-1 0,0 1 0,0 0 0,-1-1 0,1 1 0,-1-1 1,0 1-1,0-1 0,0 1 0,-1-1 0,1 1 0,-1-1 0,0 0 0,-2 4 0,2-3 8,-2 2 12,0 0 0,0 0 0,-1 0 0,0-1 0,0 1 0,0-1 0,0 0 0,-12 8 0,8-7-21,0 1 34,-1 0 0,0 0 0,0-1 0,-1-1 0,-10 5 0,9-5-36,-49 19 540,57-22-180,36-5-44,4-2-221,-11 3-65,0 1 1,0 2-1,1 0 0,49 10 1,-71-10-72,0 1 0,0 0 0,0 0 0,0 0 0,0 0 0,0 1 1,-1 0-1,1-1 0,-1 1 0,0 0 0,0 1 0,6 6 0,-5-5-2,2 5 42,-5-4-45,1 0 0,-1 0 0,0 0 0,-1 0 0,1 0 0,-1 0 0,-1 1 0,1-1 0,-1 0 0,0 0 0,0 0 0,-1 0 0,0-1 0,-4 11 0,2-10-4,0 0-1,0 0 0,-1 0 0,0-1 0,0 1 1,0-1-1,-1 0 0,1-1 0,-1 1 0,-1-1 1,-6 4-1,-4 0 8,0 0 0,0-1 0,-20 5 0,24-9-9,-49 12 23,30-8-11,-9 3 21,-70 6 0,109-15-47,7-2 2,19-3-2395,5 0-9603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24 12376,'-2'-3'44,"0"1"0,0 0 0,-1 0 1,1 0-1,-1 1 0,1-1 0,-1 1 1,0-1-1,0 1 0,0 0 1,0 0-1,0 0 0,0 0 0,0 0 1,0 1-1,0 0 0,0-1 0,0 1 1,0 0-1,0 1 0,0-1 0,0 0 1,0 1-1,-4 1 0,-4 0 11,5-1 12,-1 1-1,2-1 0,-1 1 1,0 1-1,-7 3 1,-11 6 180,0 1-1,1 2 1,0 0 0,-27 25 0,10 0-103,26-21 191,-1 12-100,-16 53-1,27-58 81,4-12-187,-1 0-58,1 1 0,0 0 0,1-1 0,1 1 0,1-1 0,0 1 0,7 20 0,0-12 106,24 42 1,-22-53 38,-6-7-131,0-1-51,-1 0 1,1-1 0,0 1-1,0-1 1,0 0 0,0 0-1,0-1 1,1 0 0,-1 0-1,1-1 1,8 2 0,-9-3 4,-1 1 1,0-1 0,0 0-1,0-1 1,0 1 0,1-1-1,-1 0 1,0-1 0,0 1-1,0-1 1,-1 0 0,1 0-1,0 0 1,-1-1 0,8-4-1,-6 2-5,-4 4-19,-1-1 1,1 1-1,-1-1 0,1 1 0,-1-1 1,1 1-1,-1-1 0,0 0 1,0 1-1,0-1 0,0 0 1,0 0-1,0 0 0,0 0 0,0-2 1,1-5 30,0 0-1,0 0 1,0 0 0,-1 0 0,-1 0 0,1 0-1,-1-1 1,-1 1 0,0 0 0,0 0 0,-1 0 0,-3-10-1,-10-11 14,7 20 70,1 5-94,0 0 1,-1 1 0,1 0 0,-1 0 0,0 0-1,0 1 1,-1 1 0,1-1 0,-1 1-1,1 1 1,-1 0 0,-8-1 0,2 1-13,11 0-7,-1 1 0,1 0 0,-1 0 0,1 1 0,-1-1 0,1 1 0,-1 0 0,1 0 0,-6 2 0,-13 5 42,2 1 0,-23 12 1,29-9 48,4 1-70,1 1-1,0 1 0,-10 19 1,16-18 30,4-7-77,0-1-1,0 1 0,3 16 1,4 1-2411,6 9-10317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7352,'52'-14'2064,"-50"13"-1448,4-2-71,-4 3-186,8 18 161,0-1-707,0 1 1,-1 0-1,-1 1 1,8 27 0,-2 2-6874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8072,'0'0'0,"0"8"0,4 15 24,-2 3 0,-2-6-16,0 6 0,2 18-8,-2-3-112,0-10 112,0-1-5544</inkml:trace>
  <inkml:trace contextRef="#ctx0" brushRef="#br0" timeOffset="1">26 520 6728,'0'0'0,"11"24"112,0-6 8,0-7 160,-4-3 8,-3 0-280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27 4312,'-4'-4'401,"-4"-1"-247,-3-3 215,2 0 2843,9 8-3189,0 0 1,1-1 0,-1 1-1,0 0 1,0 0-1,0 0 1,1 0 0,-1 0-1,0 0 1,0 0-1,0 0 1,1 0 0,-1 0-1,0 0 1,0 0-1,0 0 1,1 0 0,-1 0-1,0 0 1,0 0 0,1 0-1,-1 0 1,0 0-1,0 0 1,0 0 0,1 0-1,-1 1 1,0-1-1,0 0 1,0 0 0,0 0-1,1 0 1,-1 0-1,0 1 1,0-1 0,0 0-1,0 0 1,0 0 0,0 0-1,1 1 1,-1-1-1,0 0 1,9 10 315,-4-1-271,-1 1-1,-1-1 0,0 1 1,0 0-1,-1 0 1,2 14-1,0 3-1105,5 23-5102</inkml:trace>
  <inkml:trace contextRef="#ctx0" brushRef="#br0" timeOffset="1">91 322 8160,'0'0'0,"2"8"0,1 17 72,1 2 0,3-3 208,1 1 8,2-2-184,-5 3 0,1 5-104,-2-1-6336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13720,'1'-5'640,"-1"0"-427,3-18 378,2 21 229,11-1-240,-1 1-327,1 0 0,0 1 0,18 1-1,112 6 404,-113-2-414,147 34 83,-162-34-2492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5 9864,'-9'0'33,"5"-1"19,1 1-1,-1 0 1,1 0 0,-1 0 0,1 1 0,0-1 0,-1 1 0,1 0 0,0 0 0,-1 0 0,1 0 0,0 0 0,0 1 0,0 0 0,-3 1 0,-8 8 189,0 0 1,2 0 0,-1 1-1,2 1 1,-1 0 0,-9 16 0,17-17 59,3-2-232,1 1 1,1-1-1,-1 0 0,1 0 1,1 0-1,0 0 0,1-1 1,0 1-1,0 0 0,7 13 1,-6-16-35,0-1 1,0 0 0,0 0 0,1 0-1,0 0 1,0-1 0,0 1 0,1-1 0,0-1-1,0 1 1,12 6 0,-17-11-25,0 1 0,0-1 0,0 0 0,1 0 0,-1 1 0,0-1 0,0 0-1,1 0 1,-1 0 0,0 0 0,1 0 0,-1-1 0,0 1 0,0 0 0,0 0 0,1-1 0,-1 1 0,0-1 0,0 1 0,1-2 0,4 0 19,3 0-7,-6 1-12,0 0 0,-1 0 1,1 0-1,0 0 1,-1 0-1,1 0 0,-1-1 1,1 1-1,-1-1 0,0 0 1,0 0-1,3-2 1,0-1 27,1 1-18,0-2-1,-1 1 1,1 0-1,-1-1 1,-1 0-1,1 0 1,-1 0-1,0-1 1,0 0-1,3-8 1,15-51 138,-22 62-134,1-1 1,-1 1-1,0 0 1,0-1-1,-1 1 0,1-1 1,-1 1-1,0-1 1,0 1-1,-1 0 1,1-1-1,-1 1 1,-3-5-1,2 3 13,0-3 93,-1-1-1,0 1 0,-1 0 1,0 0-1,-1 1 0,1 0 1,-10-11-1,13 18 58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11480,'3'-1'67,"13"4"319,-15-2-355,-1-1 0,1 1 1,-1-1-1,1 1 0,-1 0 0,1-1 1,-1 1-1,1 0 0,-1 0 0,1-1 1,-1 1-1,0 0 0,0 0 0,1-1 1,-1 1-1,0 0 0,0 0 0,0 0 1,0 1-1,1 0 33,0 12 152,-1 1 0,0 0 0,-1-1 0,-1 1 0,0-1 0,-1 1 0,-8 26 0,-8 15 131,-40 90 505,41-79-537,15-54-258,-11 49 264,13-55-271,0 0 0,1 0-1,-1-1 1,1 1 0,1 0-1,1 14 1,-1-20-33,0 0 0,0 1 1,0-1-1,0 0 0,0 0 0,0 1 0,0-1 0,0 0 1,0 0-1,1 0 0,-1-1 0,0 1 0,1 0 0,-1 0 0,1-1 1,-1 1-1,1-1 0,-1 1 0,1-1 0,-1 0 0,1 0 0,-1 1 1,1-1-1,0 0 0,-1 0 0,1 0 0,-1-1 0,3 0 0,25-5 125,0-1-1,-1-2 0,53-23 1,-74 29-145,3-2 77,-1 1-1,0-1 1,-1 0-1,16-13 1,-12 9-43,-7 4-9,0 0 0,0 0 0,0 0 0,-1-1 0,0 1-1,0-1 1,0 0 0,-1-1 0,0 1 0,0 0 0,-1-1 0,4-12 0,-5 14-20,0 2 1,0 1-1,-1 0 0,1-1 0,-1 1 0,0-1 0,1 1 0,-1-1 0,0 1 1,-1 0-1,1-1 0,0 1 0,-1-1 0,1 1 0,-1 0 0,0-1 0,0 1 1,0 0-1,-2-4 0,-3-4 3,-5-2-4,5 4-2,4 22-6,15 67-1,-8-18 8,-2 3 0,0-1 0,4-10 0,0-11 2,-3 21 6,-4-63-138,1 1 0,-1 0-1,0-1 1,1 1 0,0-1 0,-1 1 0,1-1 0,0 1 0,0-1 0,1 0 0,-1 1-1,0-1 1,1 0 0,-1 0 0,1 0 0,2 2 0,13 13-10963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6 9776,'-12'-2'171,"0"0"1,-1 1 0,1 0-1,0 1 1,-1 1-1,-21 3 1,21-2-117,-31 11 241,-35 23 22,67-27-124,8-4-164,1-1 1,-1 1 0,1 0-1,0 0 1,0 0 0,1 1-1,-1-1 1,-2 9 0,6-2 189,5 4-108,0-1 1,1 0 0,0 0 0,18 25-1,37 41 146,-42-58-56,42 37 0,-23-25-3,-24-21-146,8 6 99,0 2-1,33 41 1,-55-61-141,0 0 1,-1 0-1,1 0 1,-1-1-1,0 1 1,0 0-1,0 0 1,0 0-1,0 0 1,0 0-1,0 0 1,0 0 0,-1 0-1,1-1 1,-1 1-1,1 0 1,-1 0-1,0 0 1,-1 2-1,1-2 4,-1 1-2,0 0-1,-1 0 1,1 0 0,-1 0-1,0 0 1,1-1 0,-1 1-1,0-1 1,-1 0 0,1 0 0,0 0-1,-1 0 1,1 0 0,-6 1-1,5-1 2,-3 1 4,0 0 1,0-1-1,0 0 0,0 0 0,-1-1 1,1 1-1,-13-1 0,7 0 7,9 0 1,-1-1 0,1 0 1,-1 0-1,0 0 0,1 0 1,0-1-1,-1 0 0,1 1 1,-9-4-1,7 2 4,4 1-12,0 0 1,0 0 0,0 0-1,1 0 1,-1 0 0,0-1-1,1 1 1,-1 0-1,1-1 1,-1 1 0,1-1-1,0 0 1,0 1-1,0-1 1,0 0 0,0 0-1,-1-1 1,1 0 9,-1-6 133,3 1-121,0 0 0,0 1-1,1-1 1,0 0 0,0 0 0,1 1 0,0-1 0,7-12 0,43-88 145,-40 80-113,1 2 1,1 0-1,20-25 1,-4 7 69,32-51 50,-60 91-154,-1 0-1,1-1 1,-1 1 0,0-1-1,0 0 1,0 1 0,-1-1-1,1 0 1,0-8 0,-1 6 13,-3 0 215,-1 3-221,0 1-1,0 0 0,0-1 0,0 1 0,-1 1 0,0-1 0,1 0 0,-1 1 0,0 0 0,0 0 0,0 0 0,0 0 1,-1 1-1,1 0 0,-6-2 0,-11-1 133,0 1 1,0 1-1,0 1 1,0 0 0,-23 3-1,29-1-127,11 0-2,-1-1 1,0 1-1,0-1 1,1 2-1,-1-1 1,-7 3-1,-43 21 315,54-24-345,-1 0 0,1 0 0,0 0 0,0 0 0,-1 0-1,1 0 1,0 1 0,0-1 0,0 0 0,0 0 0,0 1 0,1-1 0,-1 1 0,0-1-1,1 1 1,-2 2 0,0 3 25,-11 24 11,11-18 48,3-4-400,1 0 0,0 0 0,0 0 0,1-1 0,0 1 0,1-1 0,5 11 0,18 26-12255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7624,'0'0'3338,"1"4"-3171,2 26-532,0 0-1,-2 36 1,-2-31-6348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7712,'3'15'131,"1"-1"1,0 0-1,12 26 1,-12-30-105,-3-8-18,0 0 0,0 0-1,-1-1 1,1 1 0,0 0 0,-1 0 0,0 0-1,1 0 1,-1 4 0,0 0 3,1 15-41,-1-11-60,0 1 1,1-1-1,0 0 0,5 19 1,-3-17-389,8 29-4363</inkml:trace>
  <inkml:trace contextRef="#ctx0" brushRef="#br0" timeOffset="1">98 449 8160,'4'11'82,"1"0"-1,0-1 1,0 1 0,1-1 0,10 13-1,-15-22-108,0 0-1,0 1 0,0-1 0,0 0 0,0 1 0,0-1 1,0 1-1,0 0 0,-1-1 0,1 1 0,-1-1 1,0 1-1,1 0 0,-1 0 0,0-1 0,0 1 1,0 0-1,0-1 0,0 1 0,0 0 0,-1 2 0,-2 11-5258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234 111 7000,'-5'-2'57,"0"0"-42,1 1 0,-1-1 0,0 1 0,1 0 0,-1 1 0,0-1 0,0 1-1,0 0 1,0 0 0,0 0 0,0 1 0,1 0 0,-1-1 0,0 2 0,-8 2 0,4 0 9,6-3 5,-1 1-1,1 0 1,-1 0-1,1 0 1,0 0-1,0 1 1,0-1 0,-3 4-1,3-3-45,-49 47 580,45-44-437,2 1 1,-1 0 0,1 0-1,0 1 1,0-1-1,-5 15 1,9-18-37,0 1-1,0-1 1,0 1 0,1 0-1,-1-1 1,1 1-1,0 0 1,1-1 0,-1 1-1,3 7 1,-2-5 7,0-2 8,-1-1 0,1 1 0,0-1 0,0 0 0,1 1 0,-1-1 0,1 0 0,0 0 0,4 7 0,-5-10-70,0 0 1,0 0 0,-1 0 0,1 0 0,0 0 1,0 0-1,0 0 0,0 0 0,0 0 0,0-1 0,0 1 0,0 0 0,0-1 0,0 1 1,1-1-1,-1 1 0,0-1 0,2 1 0,3 1 54,2 1 7,0-1 1,1 1-1,0-1 1,-1-1-1,1 1 1,0-2-1,14 1 1,-21-1-70,0 0-1,0-1 1,0 1 0,-1 0-1,1-1 1,0 1-1,-1-1 1,1 1 0,0-1-1,-1 0 1,1 0 0,1-1-1,6-3 27,3 0-19,25-16 236,37-35 31,-62 43-108,-3-2-104,0 0 1,11-31 0,-17 30 109,-4 3-139,0 1 0,0-1 0,-1 1 0,-1-1 1,0 1-1,0 0 0,-2 0 0,1 1 1,-1-1-1,-1 1 0,-9-15 0,12 23-32,0 0-1,0 1 1,0-1-1,0 0 1,-1 1-1,1 0 1,-1 0-1,0 0 1,1 0-1,-1 0 0,0 1 1,0 0-1,0 0 1,-7-1-1,6 0 7,0 1 2,0 0 0,0 0 0,-1 0 1,1 0-1,0 1 0,0 0 0,-1 0 1,1 0-1,0 1 0,-6 1 1,9-2-27,1 0-6,0 0 1,0 0-1,0 0 1,1 0-1,-1 1 1,0-1 0,0 0-1,0 0 1,0 1-1,1-1 1,-1 1-1,0-1 1,0 1-1,1-1 1,-1 1-1,0-1 1,1 1-1,-1 0 1,0-1-1,1 1 1,-1 0-1,1-1 1,-1 1-1,1 0 1,-1 0-1,1-1 1,0 1 0,-1 0-1,1 0 1,0 0-1,0 0 1,0 0-1,0-1 1,0 1-1,0 0 1,0 0-1,0 0 1,0 1-1,0 0-2,1 0-1,-1 0 0,1 0 0,0 0 1,0 0-1,0-1 0,0 1 0,0 0 1,0 0-1,0-1 0,0 1 0,1-1 1,-1 1-1,3 1 0,31 16-1948,2 0-7814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30 9864,'-45'-27'376,"44"26"-328,-1 1 1,1 0 0,-1-1-1,0 1 1,1 0 0,-1 0-1,1 0 1,-1 0 0,0 0 0,1 0-1,-1 0 1,1 1 0,-1-1-1,1 1 1,-1-1 0,0 1-1,1-1 1,0 1 0,-1 0-1,1 0 1,-1 0 0,-1 2-1,-22 20 238,25-23-293,-5 10 281,2 12-84,-1 31 0,7-35 70,8 14-82,16 35 0,-14-47 43,-6-10-127,3 4-16,0-1-1,1 0 1,0-1 0,1 0-1,23 17 1,-10-12 23,-5-3 133,0 1-1,0 0 0,28 30 1,-48-44-220,0 0 0,0 0 1,0-1-1,0 1 1,0 0-1,0 0 0,0-1 1,0 1-1,0 0 0,0 0 1,-1-1-1,1 1 1,0 0-1,-1 0 0,1-1 1,0 1-1,-1 0 1,1-1-1,-1 1 0,1-1 1,-1 1-1,1-1 1,-1 1-1,0-1 0,1 1 1,-1-1-1,1 1 1,-2-1-1,1 1 15,-4 4 9,3-3-20,0 0 1,0-1 0,-1 1 0,1 0 0,0-1-1,-1 0 1,1 0 0,-1 0 0,1 0-1,-1 0 1,-2 1 0,-8 2 43,-1-1 0,1 0 1,-1-1-1,1 0 0,-1-1 0,0 0 0,1-1 1,-18-3-1,17 1-44,5 0-13,0 0 1,0 0-1,-14-6 1,-63-22-1918,42 15-7721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9144,'72'-14'88,"42"1"18,-93 12-53,1 1-1,-1 1 0,41 8 1,-41-5-39,9 0 66,-15-2-34,1 1-1,-1 1 0,18 6 1,-19-4 17,-1 1 0,1 0-1,-1 1 1,12 10 0,-23-17-48,6 0-67,-6-2-80,0-1 104,0-1 0,0 0 1,1 1-1,-1 0 0,1-1 1,-1 1-1,1 0 0,6-3 1,5-3 54,1 0 1,0 0-1,1 2 1,-1 0-1,1 1 1,0 0-1,22-2 1,-18 4 306,0 2 1,34 1 0,9-1 515,-61 1-714,1-1 0,-1 1-1,1 0 1,-1 0 0,0 0-1,1 1 1,-1-1 0,1 0-1,-1 1 1,0 0 0,1 0-1,-1-1 1,0 1 0,0 0 0,0 1-1,4 1 1,-5-2-85,0 0 1,1 0 0,-1 0-1,0 1 1,0-1-1,0 0 1,0 1-1,0-1 1,0 1-1,0-1 1,-1 1-1,1-1 1,0 1-1,-1 0 1,1-1 0,-1 1-1,0 0 1,0-1-1,1 1 1,-1 0-1,0-1 1,-1 3-1,1-3-32,7 177 936,-7-143-847,8 199 691,-12-73-255,3-143-519,-3 23 152,-11 14 24,14-54-254,0 1 0,0-1 0,0 1 0,0-1 0,-1 1 0,1-1 0,0 0 0,-1 0 0,1 0 0,0 0 0,-1 0 0,0 0 0,1 0 0,-1 0 0,1 0-1,-1-1 1,0 1 0,0-1 0,1 1 0,-1-1 0,0 0 0,0 1 0,1-1 0,-4 0 0,3 0-549,-20 1-10504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13272,'110'-9'160,"132"-12"329,-169 18-458,22 6 156,-19 1-2354,-58-4-5933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487 123 8696,'0'-5'8,"0"1"-8,0-2 5,0 0 0,0 0 1,0 0-1,-1 0 0,0 0 1,-3-11-1,2 13 111,0 0-1,0 0 1,-1 1-1,0-1 1,1 0-1,-1 1 1,-1-1-1,1 1 1,0 0-1,-1 0 1,1 1-1,-1-1 1,0 1 0,0-1-1,0 1 1,0 0-1,-1 1 1,1-1-1,0 1 1,-1 0-1,1 0 1,-1 0-1,1 1 1,-1-1-1,-5 1 1,1 0 7,7 1-61,-1-1-1,0 0 0,0 0 0,1 1 0,-1 0 0,1-1 0,-1 1 0,1 0 0,-1 0 0,1 0 0,-4 3 0,-9 4 202,1 1 0,0 1-1,1 1 1,0-1 0,0 2 0,-10 13 0,13-15-183,8-7-35,-1-1 0,1 1 0,0 0-1,0-1 1,0 1 0,0 0 0,0 1-1,1-1 1,-2 6 0,0-3 25,1-1 0,0 1 1,1 1-1,0-1 0,0 0 0,0 0 0,0 0 1,1 1-1,0-1 0,1 0 0,-1 0 1,1 1-1,0-1 0,3 8 0,-1-5-24,-2-6-22,0 0-1,0-1 1,0 1 0,0-1 0,1 1-1,-1-1 1,0 0 0,1 1-1,0-1 1,3 3 0,3 3 49,0-1-1,0 1 1,1-2 0,-1 1 0,2-1 0,-1-1-1,1 0 1,0 0 0,12 4 0,-19-9-49,-1 1 0,0-1 0,1 0 0,-1 0 1,0 0-1,1 0 0,-1 0 0,0 0 0,1-1 1,-1 1-1,0-1 0,0 0 0,1 1 0,-1-1 0,0 0 1,0 0-1,0-1 0,0 1 0,3-3 0,2-2 39,1 0 0,-2-1 0,12-13-1,-12 12-14,0 0 0,-1-1 0,0 1-1,0-1 1,-1 0 0,0 0-1,-1 0 1,3-14 0,0-31 146,-3 34-121,-1 8 24,-1-1 0,0 0 0,0 0 0,-1 0 0,-1 1 0,0-1-1,-4-17 1,5 29 63,-1-1 649,-2 13-632,2 31-3,19 129 346,-17-152-434,-1-1 0,-3 29 0,-2 13 56,9 163 213,0-147-228,-7 65 207,2-139-327,1 0-1,-1 0 0,1 0 1,-1 0-1,0 0 0,1-1 0,-1 1 1,0 0-1,0 0 0,0-1 1,-1 1-1,1-1 0,0 1 1,-1-1-1,1 0 0,-1 1 0,1-1 1,-1 0-1,1 0 0,-1 0 1,0 0-1,0 0 0,1 0 1,-1-1-1,0 1 0,0-1 1,0 1-1,0-1 0,0 0 0,0 1 1,-2-1-1,-7 0 11,0 1 1,0-1-1,-21-3 0,25 2-16,-128-12 137,109 12-94,0 1 1,-49 5 0,61-3-978,0 1 0,-17 7-1,2 0-12945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161 413 9328,'0'0'1336,"-7"-1"-763,6 1-597,-9-1 267,0-2 0,0 1 0,1-1 1,-14-6-1,12 2-117,1 0 0,1-1 1,-1 0-1,1-1 0,-14-17 0,20 21-100,1 1-1,0 0 0,0-1 0,0 1 1,0-1-1,1 1 0,0-1 1,0 0-1,0 0 0,1 0 0,-1 1 1,1-1-1,0 0 0,1-5 1,0 3 1,-1-4 13,1 0 0,1 1 1,-1-1-1,2 1 0,-1-1 1,9-18-1,-5 14-18,-4 8-5,1-1-1,0 1 1,1 0-1,-1 0 1,1 1 0,1-1-1,-1 1 1,1 0-1,0 0 1,1 1-1,9-9 1,-9 9-5,0-1 2,0 1 0,1 0 0,-1 1 0,1 0 0,0 0 0,0 0 0,0 1 0,0-1 0,11-1 0,-13 3-8,-2 1-3,-1 1 0,0 0 0,1 0 0,-1-1 0,0 1 0,1 1 0,-1-1 0,1 0-1,-1 1 1,0-1 0,0 1 0,1-1 0,-1 1 0,0 0 0,0 0 0,0 0 0,0 1 0,0-1 0,0 0 0,0 1-1,0-1 1,0 1 0,-1-1 0,3 3 0,-2-2 0,-2-1-2,0-1-1,1 1 1,-1-1 0,1 0-1,-1 1 1,0-1 0,1 1-1,-1-1 1,0 1-1,0-1 1,1 0 0,-1 1-1,0 0 1,0-1-1,0 1 1,0-1 0,0 1-1,1-1 1,-1 1-1,0-1 1,0 1 0,0-1-1,-1 1 1,1 16 4,-1 0-1,-1-1 1,0 1 0,-7 23 0,-1-12 3,-59 127 8,16-41-3,10-19-10,32-68 0,-10 35-1,16-40 0,-6 43-1,10-51 0,1 1 1,0-1-1,2 18 0,0-22 0,0-1-1,0 0 1,1 0-1,4 10 1,-3-11 0,0-1 1,0 0-1,0 0 0,1 0 1,7 9-1,-5-13 6,5-4-5,0-1 0,0 0 1,19-6-1,-26 7-1,0 0 0,0-1 1,0 0-1,0 0 0,0 0 1,-1 0-1,1-1 0,5-4 1,5-3-1,-4 2 0,1 0 0,19-18 0,-13 6 2,-1-1 0,0-1 0,13-24 1,-27 42-2,4-8 21,0 1 0,10-22 0,-9 14-12,38-73 411,-43 88-147,0-3 77,8 28 444,-1 26-232,-6-23-376,27 136 881,-15-107-942,-8-34 161,9 6-1260,35 41 0,-8-18-10501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6456,'0'0'301,"-2"4"-49,-3 9 7,1 1-1,-4 19 0,-4 14-1214,3-21-3464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7088,'0'0'0,"15"11"88,-4-3 0,-3 0 88,-1 3 8,0 7-184,-3 3-40,-8 5 40,0 0-5208</inkml:trace>
  <inkml:trace contextRef="#ctx0" brushRef="#br0" timeOffset="1">51 286 7536,'0'0'0,"-7"11"168,7-3 0,7 2 192,0 0 0,-3 4-160,-4-2 0,-3-1-200,2 0-6264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300 100 7088,'-4'-2'98,"-1"0"-1,1 1 1,-1 0 0,1 0 0,-1 0-1,1 0 1,-1 1 0,0 0 0,1 0 0,-1 0-1,0 0 1,1 1 0,-1 0 0,-7 2-1,-6 2 472,0 2 0,-18 8 0,35-15-561,-13 5 100,11-4-47,-1 0 0,0 1 0,1-1-1,-1 1 1,1 0 0,0 0 0,0 0-1,0 1 1,-6 4 0,-10 11 265,-26 33 0,36-34 22,1 5-180,2 1 1,-4 27-1,10-30 246,2-13-269,-1 0-84,0-1-1,0 1 0,1 0 0,0-1 1,1 1-1,-1-1 0,1 0 1,0 0-1,1 0 0,0 0 0,0 0 1,4 4-1,0-2 64,-1-1 1,2 0-1,10 7 0,-10-12 171,3-4-192,0 0-1,0-1 1,20-7 0,-16 1 158,2-6-142,0-1 1,18-22 0,-25 20 80,-5 7-116,0-1-33,-1-1 0,0 0 0,-1 0-1,0-1 1,-1 1 0,2-20 0,1-63 180,-6 91-205,0-1 0,-1 0-1,0 1 1,0-1-1,-1 1 1,1-1-1,-1 1 1,0-1-1,-1 1 1,1 0-1,-1 0 1,0 0-1,-4-4 1,4 3-1,-1 2 1,1 0 0,-1 0 0,1 0 0,-1 0 0,0 1 1,0-1-1,-1 1 0,1 0 0,-1 1 0,0-1 0,1 1 0,-11-4 0,8 3-2,-35-14 276,41 17-194,0 0-100,1 0-1,0 0 0,0 0 1,0 1-1,-1-1 0,1 0 1,0 1-1,0-1 0,0 0 0,-1 0 1,1 1-1,0-1 0,0 0 1,0 1-1,0-1 0,0 0 0,0 1 1,0-1-1,0 0 0,0 1 1,0-1-1,0 0 0,0 1 1,0-1-1,0 0 0,0 1 0,0-1 1,0 0-1,1 1 0,-1-1 1,0 0-1,0 1 0,0-1 0,0 0 1,1 0-1,-1 1 0,0-1 1,0 0-1,1 0 0,-1 1 1,0-1-1,10 16 47,20 12-2205,5 2-8680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11480,'-6'9'322,"3"-7"-249,0 0-1,0-1 1,-1 1-1,1-1 0,-1 0 1,-5 1-1,-2 1-44,-44 15 476,-47 33 29,83-37-179,-8 12-110,-25 33 1,42-40 82,3 5-177,1 0 0,-3 35 0,10-37 144,5 4-160,1-1 1,11 25 0,-8-33 125,-7-13-185,1 1-39,0 0-1,0 0 0,0-1 0,0 1 1,1-1-1,0 0 0,0-1 0,0 1 1,0-1-1,0 0 0,1 0 0,0 0 1,7 2-1,31 4 260,-39-8-251,-1 0-1,1-1 1,-1 0 0,0 0-1,1 0 1,-1 0 0,1-1-1,-1 0 1,8-1 0,-10 0-22,1 1 1,0 0-1,0-1 1,-1 1-1,1-1 1,-1 0 0,1 0-1,-1 0 1,0 0-1,0 0 1,0-1-1,0 1 1,0-1-1,0 1 1,-1-1-1,1 1 1,-1-1-1,0 0 1,0 0-1,0 0 1,0 0 0,0 0-1,-1 0 1,1 0-1,-1 0 1,0 0-1,0 0 1,0 0-1,-1-5 1,-17-43 231,11 43-94,-7 0-75,0 0-1,-1 1 1,1 0-1,-1 2 1,-22-6-1,31 9-49,0 0 0,-1 1 0,0 0 0,1 1 0,-1-1 0,1 1 1,-1 1-1,0-1 0,-11 4 0,17-4-32,0 0 1,1 0-1,-1 0 0,1 1 1,-1-1-1,1 0 1,-1 1-1,1-1 1,-1 0-1,1 1 0,-1-1 1,1 1-1,0-1 1,-1 1-1,1-1 1,0 1-1,-1-1 0,1 1 1,0-1-1,0 1 1,-1-1-1,1 1 0,0-1 1,0 1-1,0 0 1,0-1-1,0 1 1,0-1-1,0 1 0,0 0 1,0-1-1,0 1 1,0-1-1,0 1 1,0 0-1,1 1-1,-1 0 0,1 0 0,0-1 1,0 1-1,-1 0 0,1-1 0,0 1 0,0-1 0,0 0 0,2 3 0,21 13-2338,3 0-9363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35 11296,'-5'-1'40,"-12"-3"50,1 1 0,-1 1 0,-25 0 0,38 2-45,0 0 0,0 0 0,0 1 0,0-1 0,0 1 0,0 0 0,0 1 0,0-1 0,1 0 0,-1 1 0,0 0 0,1 0 0,0 0 0,-1 1 0,1-1 0,0 1 0,0-1 0,0 1 0,1 0 0,-4 4 0,6-6-23,-1 0 0,1 0-1,-1 0 1,1 0 0,0 1 0,-1-1 0,1 0 0,0 0-1,0 1 1,0-1 0,0 0 0,0 0 0,0 1-1,0-1 1,0 0 0,0 1 0,1-1 0,-1 0 0,1 1-1,0 4 36,0 4-14,0-6-5,-1 0 0,1 0 0,0 0-1,0-1 1,0 1 0,1 0 0,3 6 0,-4-8-17,7 17 114,1-1 0,1 0 0,24 32 0,-30-45-85,8 12 59,0 1 1,0 0-1,14 34 1,-15-28-16,-1-5 49,-1 1 0,-1 1 0,7 23 1,-15-41-121,0-1 1,0 0-1,0 0 1,0 1-1,0-1 1,0 0-1,-1 0 1,1 0-1,-1 1 1,0-1-1,0 0 1,1 0-1,-1 0 1,-1 0-1,1 0 1,0 0-1,0 0 1,-1-1-1,1 1 1,-1 0-1,1-1 1,-1 1-1,0-1 1,0 1-1,0-1 1,0 0-1,0 0 1,0 0-1,0 0 1,0 0-1,-3 0 1,-5 3 65,0-1 0,0 0 0,0-1 0,-17 2 0,15-2-57,9-1-7,0-1-1,0 1 1,0-1 0,-1 0-1,1 0 1,0 0 0,0 0-1,0-1 1,-5 0-1,-66-16-1818,34 5-8379</inkml:trace>
  <inkml:trace contextRef="#ctx0" brushRef="#br0" timeOffset="1">1985 72 12824,'0'0'0,"-243"-6"0,-288-9 304,133 1 8,232 6 312,108-3 8,61 0-576,19 4 0,-7 11-56,2 2-10632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111 192 9328,'-3'-5'521,"-14"-28"1151,17 33-1616,0 0 0,0 0 0,0 0 0,0 1 0,0-1 0,0 0 0,1 0 0,-1 0 0,0 0 0,0 0 0,0 0 0,0 0 0,0 0 0,0 0 0,0 0 0,0 0 0,1 0 0,-1 0 0,0 0 0,0-1 0,0 1-1,0 0 1,0 0 0,0 0 0,0 0 0,0 0 0,1 0 0,-1 0 0,0 0 0,0 0 0,0 0 0,0 0 0,0 0 0,0 0 0,0-1 0,0 1 0,0 0 0,0 0 0,0 0 0,0 0 0,0 0 0,0 0 0,0 0 0,0 0 0,0 0 0,0-1 0,0 1 0,0 0 0,0 0 0,0 0 0,0 0 0,0 0 0,0 0 0,0 0 0,0-1 0,0 1 0,0 0 0,0 0 0,0 0 0,0 0 0,0 0 0,0 0 0,0 0 0,0 13 290,1 6-82,-1 0-1,-2 21 1,-12 162 993,13-183-1202,0-10 27,0 1 0,0-1 0,-4 14 0,0-7 48,-1 0 1,0 0 0,-1 0-1,0 0 1,-16 21 0,19-32 35,-6 1 36,8-4 6,2-6-30,9-84 309,0 10-226,-9 55-237,0 10 30,0-1-1,5-20 0,22-112 122,-2 53 58,-20 72-214,8-22 106,8-2 23,-19 42-133,0-1-1,1 0 0,-1 0 1,1 1-1,0-1 0,0 1 0,1 0 1,-1 0-1,1 0 0,3-2 1,-4 4-8,0 0 0,0 1 1,-1-1-1,1 1 0,0 0 0,0 0 1,0 0-1,0 0 0,0 1 0,0-1 1,0 1-1,-1 0 0,5 1 1,-4-1-1,2 0-1,0 1 0,-1 0-1,1 1 1,-1-1 0,1 1 0,-1-1-1,0 1 1,0 1 0,0-1 0,-1 0-1,1 1 1,-1 0 0,4 5 0,-3-4-2,9 10 9,-1 0 0,-1 0 0,18 33 0,-22-35-10,3 3 3,-1 0-1,-1 1 1,-1 0-1,5 20 1,12 29 11,-19-54-11,0 3-2,2 0 1,0 0-1,0 0 0,2-1 1,12 17-1,64 68 39,-82-96-28,-1-1-11,0-1 0,-1 1 0,1-1 0,0 1 0,0-1 0,0 0 0,0 0 0,1 0 0,-1 0 0,0 0 0,5 1 0,-7-2-60,1 1 0,0 0-1,-1-1 1,1 1 0,0-1 0,-1 1 0,1 0 0,-1 0 0,1-1 0,-1 1 0,1 0 0,-1 0 0,0 0-1,1-1 1,-1 1 0,0 0 0,0 0 0,0 0 0,1 0 0,-1 0 0,0 0 0,0 0 0,-1 1 0,2 0-1232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13000,'29'0'1,"-20"2"72,1-1 1,0 1-1,12 4 0,-10-3 558,1 0-1,-1 0 0,20 1 1,-7-3-54,-9 1-90,-1-1 0,2-1-1,-2-1 1,1 0-1,18-5 1,-19 3-32,0 1 0,24-1 0,-9 4-2946,4 1-10048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8696,'0'0'361,"-1"4"-56,0 0-109,0 0-1,1 0 0,0 0 1,0 0-1,0 0 1,0 0-1,1 0 0,0 0 1,2 7-1,-1-1 10,41 210-916,-37-189-6555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1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7176,'0'0'0,"2"8"0,1 14 56,1 2 0,0-8-56,1 9 0,1 11 0,1 0-4992</inkml:trace>
  <inkml:trace contextRef="#ctx0" brushRef="#br0" timeOffset="1">70 365 8344,'0'0'0,"0"10"0,0-1 144,10-9-144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3634 147 6008,'-642'-8'0,"-168"-2"77,508 6 311,-261-5 4,150-1-157,297 4 546,-83-14 4,52-5-469,147 25-316,-41-9 794,18 3-564,-158-33 1836,175 38-2015,1 1 0,-1 1 0,1-1 0,0 1 0,-1 0 0,1 0 1,0 1-1,-1 0 0,1 0 0,0 0 0,0 0 0,0 1 1,-6 4-1,5-3-5,3-3-2,0 1 1,0 0-1,0 0 0,0 0 0,0 0 0,0 1 0,1-1 0,-1 1 0,-3 4 0,-3 5 22,-1-2-27,5-6 2,1 1-1,0 0 1,0 0 0,-6 9 0,-20 40 171,30-51-198,-1 0 0,0 0 0,1 0 1,0 0-1,-1 0 0,1 0 0,0 0 1,1 0-1,-1-1 0,0 1 0,1 0 1,0 0-1,0 0 0,0 0 1,1 2-1,-1-1 3,1-1-5,-1 0 0,1 0 0,-1-1-1,1 1 1,0-1 0,0 1 0,0-1 0,1 0 0,-1 0 0,0 1 0,1-2 0,-1 1-1,1 0 1,0 0 0,5 1 0,-4-1 1,0 0-3,1 0 1,0 0 0,0-1-1,-1 0 1,1 0 0,0 0-1,0-1 1,0 0 0,0 1-1,0-2 1,0 1 0,10-2-1,-8 1 0,3-1 2,0 1 0,0-1 1,-1-1-1,1 0 1,-1 0-1,16-8 0,-13 5-4,-5 3 2,0 0 0,-1 0 0,1 0-1,-1-1 1,0 0 0,0 0 0,-1-1-1,10-8 1,-14 11-5,0 0-1,1 0 1,-1 0-1,0 0 0,0 0 1,0 0-1,0-1 1,-1 1-1,1 0 1,0 0-1,-1-1 1,0 1-1,0 0 0,1-1 1,-1 1-1,0 0 1,-1-1-1,1-2 1,-1 2 2,0-1 2,0 1-1,0-1 1,0 1-1,-1-1 1,1 1-1,-1 0 1,0-1-1,0 1 1,0 0-1,-1 0 1,1 0-1,-1 1 1,0-1-1,-3-2 1,3 2 3,0-1 7,0 1 0,-1 0 0,1 0 0,0 1 0,-1-1 0,-4-2 0,3 2 8,-1-1 1,1 1 0,0-1-1,1 0 1,-6-6 0,8 8 11,5 1-13,-1 1-25,1-1-1,0 1 1,-1 0-1,1 0 1,-1 0-1,1 0 1,0 0-1,-1 1 1,1-1-1,-1 1 0,1-1 1,2 2-1,5 2 0,34 6-1818,0 3-7268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14344,'0'0'1372,"0"5"-449,4 8-531,-1-1 0,1 1-1,1-1 1,12 22 0,10 27 145,-13-19-316,-7-20-59,1 0 0,0 0-1,2 0 1,18 29 0,-28-51-159,0 0 0,0 1 0,0-1 0,0 0 1,0 0-1,0 0 0,0 0 0,1 0 0,-1 0 0,0 1 0,0-1 1,0 0-1,0 0 0,0 0 0,0 0 0,0 0 0,0 0 1,0 0-1,1 0 0,-1 0 0,0 0 0,0 1 0,0-1 0,0 0 1,0 0-1,0 0 0,0 0 0,1 0 0,-1 0 0,0 0 1,0 0-1,0 0 0,0 0 0,0 0 0,1 0 0,-1 0 0,0 0 1,0 0-1,0 0 0,0 0 0,0 0 0,0 0 0,1-1 1,-1 1-1,0 0 0,0 0 0,0 0 0,0 0 0,12-7 61,0-1 0,-1 0-1,1 0 1,-2-1-1,1-1 1,10-13-1,0 2-42,-4 4 144,0 0 0,27-41 0,-28 38-36,-15 17-136,5-4 94,-1-1 0,1 1 0,0 0 0,1 1 0,13-12-1,-19 18-74,0-1 0,0 1 0,0 0 0,0 0 0,0 0 0,0 0-1,0 0 1,0 0 0,0 0 0,0 0 0,0 0 0,0 0 0,-1 1 0,1-1 0,0 0-1,0 0 1,0 1 0,0-1 0,0 1 0,1 0 0,1 1 18,5 1-8,-5-2-8,1 0 0,-1 1 0,0-1 0,0 1 0,0 0 0,0 0 0,3 4 0,15 13 62,-2 1 0,18 24 0,-27-32-58,1-1 0,0 0 0,0-1 0,16 11 0,-15-11-4,-6-10-4,18-9-3,17-14-4,5-6 2,-10 2-2,-4-4 2,1-6-2,-24 26-5,19-19 19,-26 28-15,0 0 0,0 0 0,0 1-1,0-1 1,0 1 0,1 0 0,-1-1 0,0 1 0,0 0 0,1 0 0,-1 1 0,3-2 0,-3 2-2,-1 0 1,0 0 0,0 0-1,1 1 1,-1-1 0,0 0 0,0 0-1,0 1 1,1-1 0,-1 1-1,0-1 1,0 1 0,0-1-1,0 1 1,0 0 0,1 1-1,3 1 2,21 19-1,0 8-1,-3 4 0,-18-26 0,1-1-1,1 0 0,-1 0 1,1 0-1,1-1 0,-1 0 1,1-1-1,0 0 0,0 0 1,0 0-1,10 2 0,-13-4-3,0-1 0,1 0 0,-1-1-1,1 1 1,-1-1 0,1 0 0,-1 0-1,1-1 1,0 0 0,-1 0 0,1 0-1,0-1 1,-1 0 0,1 0 0,0 0 0,5-3-1,-1 0-52,-1 0-1,0-1 1,0 0-1,0 0 1,-1-1-1,0 0 1,9-9-1,-9 7 22,-5 4-25,1 1 0,-2-1 0,1 1 0,0-1 0,4-8 0,3-11-290,-1 0 1,8-33 0,-17 56 319,0-1 0,0 0 1,0 1-1,0-1 0,1 0 0,-1 1 0,0-1 0,0 1 1,0-1-1,1 0 0,-1 1 0,0-1 0,1 1 0,-1-1 1,0 1-1,1-1 0,-1 1 0,1-1 0,-1 1 0,2-1 1,3 11-212,3 39 301,-5-28-120,10 24 57,35 94 73,-29-88-42,-19-51-25,1 3 3,0 0 1,0 0-1,0-1 1,0 1-1,-1 0 0,1 0 1,-1 0-1,0 0 1,0 4-1,-1-7 0,0 0 0,0 0-1,1 0 1,-1-1-1,0 1 1,0 0-1,1 0 1,-1-1-1,0 1 1,1-1 0,-1 1-1,0-1 1,1 1-1,-1-1 1,1 1-1,-1-1 1,0 1 0,1-2-1,-21-21-2431,-1-3-9752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0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57 7984,'-2'-4'22,"0"0"1,-1 0 0,1 0 0,-1 0-1,0 1 1,0 0 0,0-1 0,0 1-1,0 0 1,-1 0 0,0 1 0,1-1-1,-1 1 1,-6-3 0,5 4 6,0-1 0,0 1 0,0 0 0,0 1 0,0-1 0,0 1 0,0 0 0,0 0 0,-1 1 0,1 0 1,0 0-1,0 0 0,-6 2 0,0 0 14,8-3-6,0 1-1,0 0 1,0-1 0,0 2-1,0-1 1,0 0-1,1 0 1,-1 1-1,0 0 1,-4 3-1,-41 39 439,46-41-425,0 0 0,0 1 0,0-1 0,1 1 0,-1-1 0,1 1 0,0 0 0,0-1 0,0 1 0,0 0 0,1 0 0,0 0 0,-1 0 0,2 6 0,-1-4 12,0-1 4,0 0 0,0 0 0,0 0 1,1 0-1,0 0 0,0-1 1,0 1-1,1 0 0,-1 0 0,1-1 1,0 1-1,0-1 0,1 0 0,-1 0 1,1 0-1,0 0 0,0 0 0,1 0 1,5 5-1,-6-8-38,-1 1-1,1 0 1,0-1 0,-1 1 0,1-1-1,0 0 1,0 0 0,0 0-1,0-1 1,0 1 0,0-1 0,0 1-1,0-1 1,6 0 0,-6-1-3,1 1 1,0-1 0,0 0-1,0 0 1,-1 0 0,1 0-1,0 0 1,-1-1 0,1 0-1,-1 0 1,0 0 0,1 0-1,4-5 1,-3 3-1,-1 2-3,-1-1-1,1 0 1,-1-1 0,1 1-1,-1-1 1,0 1 0,0-1-1,0 0 1,-1 0 0,4-8-1,-3 7-2,0-4 57,1 0-1,-1-1 0,-1 1 1,3-20-1,-3 19 10,-1-1-45,-1 10 177,-1 4-109,-6 67 108,12 83 77,-2-97-162,-3-54-129,0 30 227,1-1-1,7 35 1,1-16 448,-8-49-665,-1-1 0,1 1-1,-1-1 1,0 0 0,1 1-1,-1-1 1,1 0 0,-1 1-1,1-1 1,-1 0 0,1 0-1,-1 0 1,1 1 0,-1-1-1,1 0 1,-1 0 0,1 0-1,-1 0 1,1 0 0,-1 0-1,1 0 1,-1 0 0,1 0-1,0 0 1,-1 0 0,1 0-1,-1 0 1,2-1 0,16-9-1908,2-3-7737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04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7 10672,'-8'-2'30,"5"1"-1,0 0 1,0 1-1,0-1 1,1 0-1,-1 1 1,0 0-1,0-1 1,0 1-1,0 0 1,0 1-1,0-1 1,0 0-1,0 1 1,0 0-1,0 0 1,1 0-1,-1 0 1,0 0-1,1 0 1,-5 3-1,0 4 73,-1 1-1,1 0 1,1 1 0,0-1-1,0 1 1,1 0 0,0 1 0,1-1-1,0 1 1,-4 19 0,7-21 6,0 1 1,1-1-1,1 1 0,-1-1 1,2 1-1,-1-1 1,1 0-1,6 18 1,-7-26-94,-1 1 0,1-1 0,-1 1 0,1-1 0,0 1 0,-1-1 0,1 0 0,0 1 0,0-1 0,0 0 0,0 0 1,0 0-1,0 1 0,0-1 0,0 0 0,1 0 0,-1-1 0,0 1 0,1 0 0,-1 0 0,0-1 0,1 1 0,-1-1 0,1 1 1,1 0-1,2 0 12,1 0 1,-1 0-1,1 0 0,-1 0 1,1-1-1,-1 0 1,1 0-1,-1-1 1,1 1-1,-1-1 1,1-1-1,5-1 1,-9 2-11,1 0 1,0 0 0,0 0-1,-1-1 1,1 1 0,-1-1 0,1 0-1,-1 0 1,0 0 0,0 0-1,1 0 1,-2-1 0,1 1-1,0 0 1,0-1 0,-1 0 0,1 1-1,-1-1 1,0 0 0,0 0-1,0 0 1,0 1 0,0-1-1,-1 0 1,1-5 0,-1 4 11,0-1 0,0 1 0,0 0-1,0 0 1,-1-1 0,0 1 0,0 0 0,0 0 0,0 0 0,-1 0 0,1 0 0,-1 0-1,0 1 1,0-1 0,-1 0 0,1 1 0,-6-6 0,6 7-76,1 0 1,-1 1-1,0-1 0,0 1 1,0-1-1,0 1 0,0 0 1,-1 0-1,1 0 0,0 0 1,-1 0-1,1 0 0,0 1 1,-1-1-1,1 1 0,-1 0 1,1 0-1,0 0 0,-1 0 1,1 0-1,-1 0 0,1 0 1,-1 1-1,1 0 0,0-1 1,-1 1-1,1 0 0,-4 2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0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240 107 6280,'0'0'521,"-5"-2"-209,0 0-73,0 0 1,0 0-1,0-1 0,1 0 1,-7-5-1,9 7-159,0-1 1,1 1-1,-1-1 0,1 1 1,-1-1-1,1 0 0,0 0 1,-1 0-1,1 0 1,0 0-1,0 0 0,1 0 1,-1 0-1,0 0 0,1 0 1,-1-1-1,1 1 0,-1-3 1,1 3-52,1 0 0,-1 0 1,0 1-1,1-1 0,-1 0 1,1 1-1,0-1 0,-1 0 0,1 1 1,0-1-1,0 1 0,0-1 1,0 1-1,0-1 0,0 1 1,1 0-1,-1-1 0,0 1 1,1 0-1,-1 0 0,1 0 1,-1 0-1,1 0 0,0 1 0,-1-1 1,1 0-1,3 0 0,1-1 32,1 0 0,-1 1 0,1 0 0,0 0 0,-1 1 0,1 0 0,7 0 0,33 6 260,-46-6-302,0 1 0,0-1 1,0 1-1,0-1 0,0 1 0,0-1 1,0 1-1,0-1 0,0 1 0,0 0 1,0 0-1,0-1 0,0 1 0,0 0 0,-1 0 1,1 0-1,0 0 0,0 1 0,3 3 29,21 32 250,-20-29-220,1 0-1,-1 1 1,-1 0 0,0-1 0,0 1 0,0 1 0,-1-1 0,-1 0 0,0 1 0,0 0 0,-1-1-1,0 1 1,0 18 0,-2-20-27,0 0 0,-1 0 0,0-1 0,0 1 0,0 0 0,-1-1 0,0 1 0,-1-1 0,0 0 0,0 0 0,0 0 1,-1-1-1,0 1 0,-6 5 0,2-2-25,6-6 3,-1 0 0,0-1 1,0 1-1,0-1 0,-9 6 0,-79 44 431,50-27-233,38-23-207,-2 1 33,0-1 0,0 1-1,-1-1 1,-10 4-1,15-6-32,1-1-1,-1 1 0,0-1 1,0 0-1,1 1 0,-1-1 0,0 0 1,0 0-1,0 0 0,1 0 1,-1 0-1,0-1 0,0 1 0,0 0 1,1-1-1,-1 1 0,0-1 1,1 0-1,-1 0 0,0 0 0,1 1 1,-1-1-1,1-1 0,0 1 1,-1 0-1,1 0 0,-2-2 1,-58-80 621,58 80-621,1 0 1,-1-1 0,1 1-1,0-1 1,0 0-1,0 1 1,0-1 0,1 0-1,0 0 1,-1 0-1,1 0 1,1-1 0,-1-4-1,0 4 0,0-2 9,1 1-1,0 0 1,0-1 0,0 1 0,1-1-1,0 1 1,3-12 0,-2 8-10,1 0 8,0 0-1,1 1 1,0-1 0,1 1-1,-1 0 1,2 0 0,-1 0-1,1 1 1,1 0 0,9-11-1,-7 8 6,1 1 0,0 0 0,0 0 0,1 1-1,15-10 1,-21 15-11,12 2-8,-9 1-8,-3 0-2,19 2 0,-7 3-3,10 8 0,1 5 0,-2 6 0,-18-17 0,-1 1 0,14 26 0,-7-9 0,-4 4 0,-3-1 0,-7-2 0,0-17 0,-13 35 0,2-18 0,-1-9 0,5-11 3,1-1-1,0 0 0,-1-1 1,0 1-1,0-1 0,0-1 0,0 1 1,-1-1-1,1-1 0,0 1 1,-1-1-1,1 0 0,-12-1 0,11 0 45,6 0-42,0 1-1,0-1 0,0 0 1,0 0-1,0-1 0,0 1 1,0 0-1,0-1 0,0 1 1,0-1-1,0 0 0,0 1 1,0-1-1,-2-2 0,-1-5 10,5 3-71,1-1 0,0 1 1,0 0-1,0 0 0,0 0 1,5-9-1,0-3-1698,7-24-9018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0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57 6904,'0'0'257,"-5"-5"-38,4 3-326,-4-3 491,0-1 1,1 1-1,0-1 1,-5-10 0,8 15 276,0-9 1218,3 12-1859,-1 0 0,1-1 0,0 1 0,0 0 0,-1-1 0,1 1 0,0-1 1,0 0-1,1 0 0,-1 0 0,0 0 0,3 1 0,19 9 184,24 10 24,60 19 0,-93-35-208,41 6 120,-42-8-94,42 8 107,-51-11-118,-1 1-1,1-1 1,0 0-1,-1 0 1,1 0-1,0 0 1,-1-1-1,1 0 0,8-2 1,-7 0 98,-2 1-2,5-1 2,-6 3 129,-19-6-53,14 6-198,0 0 0,0 1 1,0-1-1,0 0 0,0 1 0,0-1 0,0 1 1,0-1-1,0 1 0,1 0 0,-1 0 1,0 0-1,0 0 0,1 0 0,-1 0 0,-2 3 1,-18 22 30,18-21-34,-144 169 308,135-159-287,0 0 0,0 1 1,1 1-1,1 0 0,-13 30 0,14-31-9,1 0 28,1 0 1,0 0-1,1 1 0,1-1 0,-6 29 0,12-45-43,0 1-1,1-1 1,0 1-1,-1-1 1,1 0-1,-1 1 1,1-1-1,-1 0 1,1 1-1,0-1 1,-1 0-1,1 0 0,0 1 1,-1-1-1,1 0 1,0 0-1,-1 0 1,1 0-1,0 0 1,-1 0-1,1 0 1,1 0-1,-2 0-3,7 0 13,-1-1 0,1 1 0,0-1-1,-1-1 1,1 1 0,-1-1 0,13-5 0,27-9 53,3 4 21,90-8 0,-130 19-72,0 1 1,0 0-1,0 1 1,12 1-1,24 3 30,37-6 129,-72 0-110,1 0 1,-1 0-1,0-1 1,1-1-1,-1 0 0,17-7 1,-22 7-21,0 0 0,-1-1 0,1 1 0,-1-1 0,0 0 0,8-9 0,4-4 126,-15 16-146,1 0-1,-1 0 1,0 0-1,1 0 1,-1 0-1,1 1 1,-1-1-1,1 1 1,0-1-1,-1 1 0,1-1 1,-1 1-1,1 0 1,0 0-1,-1 0 1,1 0-1,0 0 1,-1 0-1,4 1 1,33 10-1061,-30-8 23,31 11-9547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4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1633 7000,'0'0'62,"8"4"36,177 97 338,-132-71-177,-24-13-182,39 16 0,91 33 38,-120-51-54,177 65 27,-169-64-41,227 51 17,-211-57-23,292 27 22,-276-34-22,347 1 28,-337-7 5,357-27 34,-358 22-8,335-41 44,-342 38-23,311-63 51,-315 57-64,287-67 48,-295 67-49,252-82 39,-262 75-52,229-117 34,-232 110-47,210-125 32,-217 126-59,195-109 23,-198 112-9,153-114 28,-165 110-49,116-132 18,-123 131-18,-14 17-38,167-202 126,-166 198-127,28-47 57,58-145 152,-70 132-107,-28 75-106,3-12 46,0 1 0,2-1 0,0 1 0,0 1-1,2-1 1,14-19 0,18-21 175,-40 54 70,-2 3-256,-9 14-14,1 1-1,-7 18 1,-16 32 6,-46 82 1,29-63-20,36-66-11,-40 57 1,4-16-2,2-13 0,25-28 0,-16 16-7,32-31 6,6-5 1,0 0 0,-1 0 0,1-1 0,0 1 0,0 0 0,0 0 0,-1 0 0,1-1 0,0 1 0,0 0 0,0 0 0,0-1 0,0 1 0,0 0 0,0-1 0,-1 1 0,1 0 0,0 0 0,0-1 0,0 1 0,0 0 0,0-1 0,0 1 0,0 0 0,1 0 0,-1-1 0,0 1 0,0 0 0,0-1 0,0 1 0,0 0 0,0 0 0,1-1 0,0-3 0,0 0-1,1-1 1,-1 1 0,1 0 0,0 0 0,0 0 0,4-4 0,17-31 9,35-79 4,-35 70 31,49-117 60,-13 13 136,-53 137-151,22-55 475,-28 70-551,0 0 0,0 0-1,0-1 1,1 1 0,-1 0-1,0 0 1,1 0 0,-1-1-1,0 1 1,0 0 0,1 0-1,-1 0 1,0 0 0,1 0 0,-1 0-1,0 0 1,1 0 0,-1 0-1,0 0 1,1 0 0,-1 0-1,0 0 1,1 0 0,-1 0-1,0 0 1,1 0 0,-1 0-1,0 0 1,1 0 0,-1 0-1,0 0 1,0 1 0,1-1 0,-1 0-1,10 6 66,-6-3-39,-2-1-17,0 0 1,1 0 0,-2 0-1,1 1 1,0-1-1,0 0 1,-1 1 0,3 4-1,-2-3 41,66 110 238,-47-81-106,147 176 80,-159-198-215,1-1 0,17 15 1,110 88 124,50 19-1989,8-4-7402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132 319 9416,'14'-38'688,"-13"35"306,0 127 20,-1 17-805,1-115-169,-2 1-1,-1-1 1,-1 1-1,-1-1 1,-8 27-1,10-41-20,-37 203 164,39-214-180,0-1 0,0 1 0,0 0 0,0-1 0,-1 1 0,1 0 0,0-1 0,0 1 0,-1-1 0,1 1 0,-1 0 0,1-1 0,-1 1 0,1-1 0,0 1 0,-1-1 0,0 1 0,1-1 0,-1 0 0,1 1 0,-1-1 0,0 0 0,1 1 0,-1-1 0,1 0 0,-1 0 0,0 1 0,0-1 0,1 0 0,-1 0 0,0 0 0,1 0 0,-1 0 0,0 0 0,1 0 0,-1 0 0,0 0 0,1-1 1,-1 1-1,0 0 0,1 0 0,-1 0 0,0-1 0,1 1 0,-1 0 0,0-1 0,1 1 0,-1-1 0,1 1 0,-1-1 0,1 1 0,-1-1 0,1 1 0,0-1 0,-1 0 0,0 0 3,-4-6 11,1 1 1,0-1 0,0 0 0,0 0 0,1 0 0,0 0-1,0-1 1,1 1 0,-2-13 0,-10-56 116,11 62-76,2-1 1,0 1-1,1-28 0,2 31-37,-2 7-6,0 0 0,1 1 0,0-1-1,0 1 1,0-1 0,0 1 0,1-1-1,-1 1 1,4-6 0,28-38 160,-31 45-164,0 1-1,0 0 1,0 0 0,0 0 0,0 0 0,0 0 0,0 0 0,0 0 0,0 1 0,1-1 0,-1 1 0,0-1 0,0 1 0,1 0 0,-1 0 0,0 0 0,0 0 0,1 1 0,-1-1 0,0 1 0,0-1-1,1 1 1,-1 0 0,2 1 0,-2-2 9,9 3 32,-1 1 0,0 0-1,0 0 1,0 1 0,14 9 0,20 12 105,-43-26-156,176 87 346,-128-71-323,-45-14-20,0-1 0,0 1 1,0-1-1,0 0 0,0 0 0,1-1 1,-1 1-1,0-1 0,0 0 0,5-1 1,6 0 1,-6 1-4,-1 0-1,1-1 0,0 0 1,10-3-1,-11 1 0,0 0 0,0 0 0,-1-1 0,12-6 0,-12 5-1,0 0 1,0 0-1,0-1 0,9-10 1,-11 10-1,0 0 0,0-1 0,-1 0 0,0 0 0,5-12 0,-5 9 0,-1 1 0,0-1 0,-1 0 1,2-19-1,-4 0 2,-1 1 1,-2 0-1,-10-50 0,4 45 12,-65-125 8,56 130 13,-78-89 18,78 98-19,-10-3-12,-42-26 0,68 48-21,1-1 1,0 0 0,-1 0 0,1 1 0,-1-1 0,0 0 0,1 1 0,-1 0 0,1-1 0,-4 1 0,-8-1 4,0 1-1,0 1 1,1 0 0,-1 1 0,-19 5 0,14 2 14,2 4-12,1 1 0,-23 27 1,37-40-9,1-1 1,-1 1-1,0 0 1,1 0-1,-1 0 0,1 0 1,-1 0-1,1 0 1,-1 0-1,1 0 0,0 1 1,0-1-1,-1 0 1,1 0-1,0 1 1,-1 8 0,0 0 1,0 0 0,1 12-1,2-10 0,0-1-1,0 1 1,1-1-1,5 13 1,0-4 2,20 35-1,-15-32-1,26 32 0,-24-37-1,1-1 0,17 15 0,-17-19 0,0 0 0,24 13 0,-25-17 0,1-2 0,23 10 0,-29-14 0,1 0 0,-1 0 0,1-1 0,11 1 0,-11-3 0,-1 0 0,0-1 0,1 1 0,11-4 0,44-16 0,0-8 0,-4-6 1,-39 20-1,41-21 14,-59 33-13,0 0 1,0 0 0,1 0 0,-1 1 0,0 0 0,1 0-1,-1 0 1,1 0 0,9 1 0,-12 1-1,0 0 0,-1 0 1,1 0-1,-1 1 0,1-1 1,-1 1-1,1-1 0,-1 1 1,0 0-1,0 0 0,0 0 1,0 0-1,0 0 0,0 1 1,-1-1-1,1 0 0,1 4 0,-2-4 1,4 5 4,-1 0 1,-1 0-1,1 1 0,4 14 1,-7-17-6,1 0 0,-1 0 0,1 0 0,1-1 0,-1 1 0,1 0 1,-1-1-1,1 0 0,1 0 0,4 6 0,-2-5 0,1 0-1,-1-1 1,1 1-1,9 3 1,33 12 4,-41-18-4,0 0-1,0 0 0,14 0 1,-15-1-1,0-2 0,1 1 0,-1-1 0,9-2 0,-7 1 0,0-1 0,1 0 0,8-5 0,27-18 0,-38 20 0,1 0 0,-1-1 0,8-8 0,-10 8 0,0 1 0,0-1 0,0 0 0,2-8 0,-3 7 0,-1 0 0,0 0 1,3-15-1,-5 16 1,0 0-1,-1-1 1,0 1 0,0 0 0,-1-1 0,1 1-1,-2 0 1,1 0 0,-4-10 0,-2 5 7,-1 3-4,0 1 1,-1 0-1,-16-11 0,24 19-3,0-1 0,1 1 0,-1-1 0,0 1 0,0 0-1,1 0 1,-1-1 0,0 1 0,0 0 0,0 0 0,1 0 0,-1 0-1,0 0 1,0 0 0,0 0 0,-1 0 0,-17 2 9,-1 0-1,-37 11 1,55-13-6,-1 1 0,1 0-1,0 0 1,0 0 0,0 0-1,0 0 1,0 0 0,-3 3 0,-19 16 10,0 1 1,-29 33 0,37-29 5,7-9-11,1-1-3,0 0 0,1 0-1,1 0 1,0 1 0,1 0-1,-4 24 1,7-29 5,0-2-7,0 0 0,1 0 1,0 0-1,1 0 1,0 0-1,0 0 0,1 0 1,0 0-1,4 15 1,3-1 8,15 28 0,-12-38 2,6-1-7,0 0 1,28 13-1,-23-18 7,128 5 9,-113-13-16,180-17-1899,-98 7-7635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86 9416,'-31'-1'-2,"22"1"0,1 0 0,-1 0-1,1 1 1,0 0 0,-11 3 0,-107 30-17,101-23-26,-89 63 2,94-56 77,0 8 8,-30 51 0,43-56 178,5-3-133,0-1 0,2 1 0,1 26 0,5-27 333,0-8-322,0 0 0,1 0 0,0 0 1,0-1-1,10 8 0,-2-8 330,14-1-135,44 4-1,-49-11 43,106-23 114,-103 14-234,98-60 54,-122 67-264,0 0 0,0 0 0,-1 0 0,1 0 0,-1-1 0,4-3 0,20-27 18,31-51-1,-46 59-27,17-99-18,-27 119 3,0 0-1,0 0 0,-1 0 1,0 0-1,0 0 0,0 0 1,0 0-1,-2-8 0,-1-3-6,0-4-161,-1 1 0,-6-19 0,8 33 235,2 4-64,0 0 0,0 1 1,0-1-1,0 1 0,0-1 0,0 0 1,0 1-1,0-1 0,-1 1 1,1-1-1,0 1 0,0-1 1,-1 1-1,1-1 0,0 1 0,-1-1 1,1 1-1,-1-1 0,1 1 1,0 0-1,-1-1 0,1 1 1,-1-1-1,1 1 0,-1 0 1,1 0-1,-1-1 0,1 1 0,-1 0 1,0 0-1,1 0 0,-1-1 1,1 1-1,-1 0 0,1 0 1,-1 0-1,0 0 0,1 0 0,-1 0 1,1 0-1,-1 1 0,0-1 1,0 0-1,-3 1-5,1 0 0,-1 0 0,0 0 0,1 0 1,-1 1-1,1 0 0,0 0 0,-1 0 0,1 0 0,0 0 0,0 1 0,0-1 0,0 1 1,1 0-1,-4 3 0,3-1 15,-1 1 1,1-1 0,1 0 0,-1 1-1,1 0 1,0-1 0,0 1-1,0 0 1,0 6 0,-2 42 2,7-29 13,0-1 1,1 0 0,1 0 0,1 0 0,17 39-1,-17-49-1,-5-10 6,1 1 0,0-1-1,0 0 1,0 0 0,1 0-1,0-1 1,4 7 0,32 33 118,-31-39-31,-2-4-244,1-1-1,-1 0 1,0 0-1,0 0 1,0-1 0,0 0-1,0 0 1,8-4-1,24-13-6942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 8880,'0'0'0,"-22"-1"0,6-2 8,20 33 0,30 18-8,8 18 0,1 17 0,2-3-6192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7264,'0'0'3,"1"0"-1,-1 0 1,0 1 0,0-1-1,0 0 1,1 0 0,-1 0 0,0 1-1,0-1 1,1 0 0,-1 0 0,0 0-1,0 0 1,1 0 0,-1 0 0,0 0-1,0 0 1,1 1 0,-1-1 0,0 0-1,0 0 1,1 0 0,-1 0 0,0 0-1,1-1 1,-1 1 0,0 0 0,0 0-1,1 0 1,-1 0 0,0 0 0,0 0-1,1 0 1,-1 0 0,0-1 0,0 1-1,1 0 1,-1 0 0,0 0 0,0 0-1,0-1 1,1 1 0,-1 0-1,0 0 1,0-1 0,0 1 0,0 0-1,0 0 1,1-1 0,-1 1 0,0 0-1,0 0 1,0-1 0,0 1 0,0 0-1,0-1 1,0 1 0,0 0 0,0 0-1,0-1 1,0 1 0,0 0 0,0 0-1,0-1 1,0 1 0,-1 0 0,1-1-1,20 23 370,-16-16-297,30 35 300,73 67 531,-58-67-435,-27-24 141,31 33 0,-52-49-364,0-3-175,-1-1 1,0 0-1,0 1 0,0-1 1,0 1-1,-1-1 0,1 1 1,-1-1-1,-1-4 0,0-2-27,-4-37 206,4 34-197,1-1 1,0 0 0,1 0-1,0 0 1,1 0 0,1 1 0,0-1-1,4-13 1,-2 14-34,-3 7-5,1 0-1,0 0 1,0 1-1,1-1 1,-1 1-1,1 0 1,5-7 0,53-58 128,-48 60-57,-2 5-62,-1 1-1,1 1 1,0 0-1,16-2 1,-13 7 62,-3 3-62,-1 0 0,1 0 0,-1 1 0,-1 0 0,1 1 0,-1 0 0,-1 1 0,1-1 0,-1 2 1,7 10-1,-11-13-15,20 39 82,-22-42-86,1 2 19,0 1 0,0-1 0,0 1 0,-1 0 0,0 0 0,0 0 0,-1 0 0,0 1 1,1 9-1,-3-14 35,1 3 19,0-4 96,-7-21-1,7 11-159,0 1 1,0-1 0,1 1 0,0-1-1,0 0 1,1 1 0,0 0-1,0-1 1,1 1 0,0 0 0,0 0-1,0 0 1,7-8 0,-5 7-9,1-3 18,0 1-1,1 1 0,1-1 1,-1 1-1,2 1 1,-1-1-1,14-9 0,-10 8-8,-4 3 4,0 0-1,1 1 0,0 0 0,1 0 1,-1 1-1,1 0 0,17-6 1,-18 8-9,7 0 56,-6 4-52,0 0 0,0 0 1,0 1-1,0 1 0,13 5 0,-11 0 38,-7-3-42,0 1 1,0 1-1,0-1 1,-1 1-1,1 0 1,-2 0-1,1 0 1,-1 0-1,0 1 1,-1 0-1,1-1 1,-2 1-1,1 0 1,-1 0-1,0 10 1,-1-11-4,0-1 1,1 1 0,0 0-1,0 0 1,0-1 0,3 9 0,5 4-1869,1 2-7454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469 556 7624,'-69'17'65,"-54"15"12,96-24-42,-39 19 4,-6 9-31,60-29 1,2-2 3,0 1 0,1-1 0,0 2 0,1-1 0,-1 1 0,1 1 0,-14 15 0,21-21 10,-1 0-1,1 1 1,-1-1-1,1 0 1,0 0-1,0 0 1,0 1-1,0-1 1,0 1 0,0-1-1,1 0 1,-1 1-1,1-1 1,0 1-1,0 0 1,0-1-1,0 1 1,0-1 0,0 1-1,1-1 1,-1 1-1,1-1 1,0 1-1,0-1 1,0 0-1,0 1 1,0-1-1,0 0 1,0 0 0,4 4-1,20 14 99,-10-15 228,5-4-184,0-1 0,40-4 0,-37-3 184,101-46 137,-113 48-374,0 0 0,-1 0-1,0-1 1,11-8-1,-4 2-29,-4 4-30,37-32 282,7-12 464,-61 56-735,0 1 1,0 0-1,1 0 0,-1 0 0,-3 9 1,0-1-32,3-7-3,0 0 1,0 1-1,0 0 0,1 0 0,0 0 0,0 0 0,1 0 0,0 1 0,0-1 0,-1 15 1,3-18-17,0 1 0,0-1 1,0 0-1,1 0 0,-1 0 1,1 1-1,0-1 0,1 0 1,-1 0-1,1 0 0,0-1 1,0 1-1,0 0 0,5 6 0,-5-6 0,7 3 48,-5-6-53,1 0 0,0 0 0,0-1 0,0 1 0,0-1 1,0 0-1,0 0 0,-1-1 0,1 0 0,7-1 0,2-6 28,-13 8-34,13-10 12,0-2 0,-1 1 0,0-1 0,-1-1 0,13-17 0,56-74 23,-70 89-28,0-1 1,-1 0 0,0-1-1,-1 0 1,8-24-1,-12 27-5,1-10 12,-1-113 13,-8 107-1,0 11-15,-1-14 3,-2 1 0,-2 0 0,-14-39 0,13 47 7,-15-26 1,19 40-11,-1 1 1,0-1-1,0 1 1,-1 0 0,0 1-1,-11-10 1,18 18-13,0 0 1,0 0-1,0 0 0,0 0 1,0 0-1,0 0 1,0 0-1,0 0 0,0 1 1,0-1-1,0 0 0,0 0 1,0 0-1,0 0 1,0 0-1,0 0 0,0 0 1,0 0-1,0 0 1,0 0-1,0 1 0,0-1 1,0 0-1,-1 0 0,1 0 1,0 0-1,0 0 1,0 0-1,0 0 0,0 0 1,0 0-1,0 0 0,0 0 1,0 0-1,0 0 1,0 0-1,0 0 0,-1 0 1,1 1-1,0-1 1,0 0-1,0 0 0,0 0 1,0 0-1,0 0 0,0 0 1,0 0-1,0 0 1,-1 0-1,1-1 0,0 1 1,0 0-1,0 0 0,0 0 1,0 0-1,0 0 1,0 0-1,0 0 0,0 0 1,0 0-1,-1 0 1,1 0-1,0 0 0,0 0 1,0 0-1,0 0 0,0 0 1,0 0-1,0-1 1,-3 10 5,0 0 0,0 1 1,1-1-1,-1 14 1,1-11-3,1 12 17,16 129 12,-5-120-18,6 3-7,3 0 1,24 35-1,-22-47 7,103 79 18,-38-44 81,-10-7 59,-52-35 92,1-1 1,1-2 0,1 0-1,34 12 1,-47-21-586,0 0-1,0 1 1,21 13 0,-21-10-9440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15872,'0'0'0,"10"23"0,16 38 0,10 21-312,-1 14 312,0-4-11192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21 8880,'-55'-21'406,"52"24"-92,1 2-234,0 1 1,0 0 0,1 0-1,0 0 1,0-1 0,1 1-1,-1 0 1,1 0 0,0 0-1,1 0 1,1 10 0,-1-14-46,0 16 123,2 0 1,0 0-1,1-1 0,1 1 1,10 24-1,33 85 309,-43-112-267,1-1 0,12 24 0,-7-19-114,-1 0-26,-6-9 42,2-1 1,0 1-1,11 13 1,-2-4 179,0-1 1,1 0 0,22 18-1,-33-34-28,3 0 28,-5-5-84,-2-1-178,0 1 1,0 0 0,-1 0 0,1-1-1,-1 1 1,0-1 0,0 1 0,0 0-1,-1-1 1,1 1 0,-1-1 0,0 1 0,0 0-1,-2-6 1,-5-8-319,-14-25-1,10 21-978,-15-30-7896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8520,'88'27'346,"-66"-20"-239,150 41 472,-26-2-271,-71-24 218,-49-15-446,0 1-33,-15-5 17,0 0 0,0-1 0,20 3 0,78 0 217,-90-8-106,57-29 68,-76 32-236,1 0 1,0-1 0,-1 1 0,1 0 0,0-1-1,-1 1 1,1-1 0,-1 1 0,1-1-1,0 1 1,-1-1 0,1 1 0,-1-1 0,0 0-1,1 1 1,-1-1 0,1 0 0,1-5 18,1 0 0,-1 0 0,0 0 0,-1-1 1,1 1-1,-1 0 0,-1-1 0,1 1 0,-1 0 0,0-1 1,0 1-1,-1-1 0,0 1 0,0 0 0,-1-1 0,1 1 1,-1 0-1,-3-6 0,0-3 2,-24-48 159,-41-83 25,22 37 68,9 19-147,-6-31 180,45 119-258,0 6 4,49 257 133,-41-236-171,50 85 11,-43-91-24,30 23 4,-32-32-11,0-2 1,27 14-1,-4-7-541,0-2 0,43 11 0,-5-4-7593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2:5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1006 8608,'-4'3'0,"-13"4"34,16-7-31,1 1 0,0 0 0,0-1-1,-1 1 1,1 0 0,0-1 0,0 1-1,0 0 1,0 0 0,0-1-1,0 1 1,0 0 0,0 0 0,0-1-1,0 1 1,0 0 0,0-1 0,0 1-1,1 0 1,-1 0 0,1 1 2,9 37 354,-5-26-213,1-1 1,-1 0 0,2 0-1,0 0 1,0-1 0,18 20-1,-17-22-91,-5-6-13,0 0-1,0 0 1,0-1 0,1 1 0,-1-1 0,1 1-1,-1-1 1,5 2 0,1 0 59,0 0-1,0-1 1,0 0-1,1 0 1,-1-1-1,1 0 1,-1 0-1,1-1 1,12-1-1,-16 0-52,0 0 0,0-1 1,0 0-1,0 0 0,0 0 0,0-1 0,0 0 0,0 0 0,-1 0 0,1-1 0,-1 0 0,0 0 0,0 0 0,0-1 0,0 0 1,8-8-1,-9 5 5,0 0 0,0 1 1,-1-1-1,0-1 1,0 1-1,-1 0 1,0-1-1,0 1 1,-1-1-1,0 0 0,0 1 1,-1-14-1,0 8-18,0 7 4,-1 0-1,1 0 1,-1 0 0,0 1-1,-3-8 1,-5-21 109,1 9 123,-7-45 1,15 67-132,2 7 0,5 11-36,6 13-11,1-2 0,1 1 0,33 41 0,-37-55-83,-6-7-5,1 0 0,1 0 0,-1 0 0,1-1 0,10 7 0,29 19 15,9 1-16,-34-22-8,31 12 0,-51-22 1,0 1 1,1-1-1,-1 1 1,0-1 0,0 1-1,1-1 1,-1 0 0,0 0-1,1 0 1,-1 0 0,0 0-1,1 0 1,-1 0 0,1 0-1,-1 0 1,0-1 0,0 1-1,1 0 1,-1-1 0,0 1-1,0-1 1,1 0 0,-1 1-1,2-2 1,-2 0-28,0 0 1,0 1-1,0-1 1,0 0-1,0 0 0,-1 1 1,1-1-1,0 0 1,-1 0-1,0 0 1,1 0-1,-1 0 1,0 0-1,0-3 0,-1-7-193,0 0-1,-1 0 0,-7-23 0,9 33 207,-20-54-640,10 29 382,2 0 1,0 0-1,1 0 1,-4-49 0,11 73 257,0 1 1,1 0 0,-1 0 0,1 0-1,-1 0 1,1 0 0,0 0 0,0 0-1,0 0 1,0 1 0,0-1 0,0 0-1,1 0 1,-1 1 0,0-1 0,1 1-1,-1-1 1,1 1 0,0 0 0,0-1-1,-1 1 1,1 0 0,3-1 0,-3 1-4,8-2-85,-2 3 90,1 0 0,-1 1 0,1 0 0,-1 1 0,0 0 0,1 0 0,-1 1 0,0 0 0,0 0 0,-1 0 0,10 7 0,24 21 10,-16-10 57,-1 1 0,-1 1 1,35 45-1,-44-45 136,-14-21 321,-3-2-457,0-1-1,1 1 0,-1-1 0,0 0 1,0 0-1,0 0 0,0 0 0,1-1 0,-1 1 1,0-1-1,1 1 0,0-1 0,-1 0 1,1 0-1,0 0 0,0 0 0,0-1 1,0 1-1,0 0 0,0-1 0,-1-2 1,-2-4 16,0-1 1,0 0-1,-6-17 1,10 24-40,0 1 1,0-1-1,0 0 1,0 0 0,1 1-1,0-1 1,-1 0 0,1 0-1,0 0 1,0 1-1,0-1 1,2-5 0,-1-3 25,0 4-20,0 0 1,0 1 0,1-1 0,-1 0 0,2 1 0,-1-1 0,1 1 0,-1 0 0,2 0 0,-1 0 0,1 0-1,0 0 1,6-7 0,-8 12-21,-1 0-1,0 0 1,1-1 0,-1 1-1,0 0 1,1 0 0,-1 0-1,1 0 1,0 1-1,-1-1 1,1 0 0,0 1-1,-1-1 1,1 1-1,2-1 1,4-1 18,-2 1-9,0-1 1,0 1-1,0 0 0,0 1 1,0-1-1,0 1 0,-1 1 1,1-1-1,0 1 1,9 1-1,-4 0-8,-8-1-9,0 0-1,0-1 1,0 1-1,0 0 1,0 0-1,0 1 1,0-1-1,0 1 1,-1-1-1,5 4 1,3 3 11,-1-1 1,0 1-1,-1 0 1,0 1-1,0 0 0,-1 1 1,0-1-1,-1 1 1,0 0-1,8 20 1,-13-28 25,-2-6-20,-1-6-16,0 0 0,1 1 1,1-2-1,0 1 0,0 0 1,1 0-1,0 0 0,0 0 1,1 1-1,4-12 1,-3 14-4,-1 0 1,1 0 0,1 1 0,-1 0 0,1-1-1,0 1 1,1 0 0,8-9 0,-6 7-1,4-4 10,0 0-1,2 0 1,-1 1 0,1 1-1,1 0 1,0 0 0,25-11-1,-10 9-6,-27 11-6,-1 1 0,1 0 0,0-1 0,0 1 0,0 0 0,0 0 0,0 0 0,0 0 0,-1 1-1,1-1 1,0 0 0,0 1 0,0-1 0,-1 1 0,1 0 0,0-1 0,0 1 0,-1 0 0,1 0 0,-1 0 0,1 0 0,-1 1 0,1-1-1,-1 0 1,0 1 0,1-1 0,1 3 0,1 3 1,1 0 1,-1 0-1,0 0 0,3 9 1,-5-11-4,1 0 2,2 8 3,1 0-1,1-1 1,0 0-1,1 0 1,12 15-1,1-9-1,-19-17-3,0 0 1,0 0 0,0 0-1,1 0 1,-1 0-1,0-1 1,0 1 0,5 0-1,20-4 3,-21 1-3,-1 0 1,0-1 0,-1 0-1,1 0 1,0 0-1,-1 0 1,0 0 0,8-8-1,-5 0-5,-3-1-1,0 0-1,0 0 1,-1 0 0,-1-1-1,2-24 1,-3 10-46,-2 1 0,-6-42 1,-37-213-653,38 240 464,6 38 80,-1 9-223,-1 10 330,1-1 1,1 0-1,3 27 0,-1-22 7,2 1 0,1-1 0,0 0 0,1 0 0,11 21 0,-11-25 28,5 9-62,-4-13 49,-1 0 19,0-1 1,1 0-1,0 0 0,1 0 0,0-1 1,0 0-1,1-1 0,11 9 1,44 32-31,-63-49 42,0 0 0,1 0-1,-1 0 1,0 0-1,1 0 1,0-1 0,-1 1-1,1 0 1,-1-1 0,1 1-1,0-1 1,-1 1 0,1-1-1,0 0 1,0 0 0,1 0-1,4 1 1,24-2 0,0-8 0,0-7 1,103-62 50,-131 76-48,0 0 0,0 0 1,0 1-1,0-1 0,0 1 1,1 0-1,-1 0 1,0 0-1,1 0 0,-1 1 1,1 0-1,-1-1 0,0 1 1,1 0-1,-1 1 1,5 0-1,-7-1-1,0 0 1,0 0-1,0 0 1,0 1-1,0-1 0,0 0 1,0 1-1,0-1 1,0 1-1,0-1 0,0 1 1,0 0-1,-1-1 1,1 1-1,0 0 0,0-1 1,-1 1-1,1 0 1,0 0-1,-1 0 0,1 0 1,-1 0-1,1-1 1,-1 1-1,0 0 0,1 0 1,-1 0-1,0 0 1,0 0-1,0 0 1,1 0-1,-1 2 0,-1 1 4,1 1-1,-1-1 1,1 0-1,-1 0 0,0-1 1,-4 9-1,1-1-1,3-7-2,-1 1 1,0-1-1,0 0 0,0 0 0,-1 0 0,1 0 0,-6 6 1,4-3 2,0-2-4,1 0 1,-1 0-1,0 0 0,0 0 1,-1 0-1,1-1 1,-1 0-1,0 0 1,0 0-1,0-1 1,-1 1-1,-7 2 1,1-1 3,-1-2 0,-1 1 1,1-1-1,0-1 0,-1-1 1,-25 0-1,9-6 2,28 4-5,0 0 0,-1-1 1,1 1-1,0 0 0,0-1 1,0 1-1,0-1 1,0 0-1,0 1 0,0-1 1,0 0-1,1 0 1,-1 0-1,1 0 0,-1-1 1,1 1-1,0 0 0,0-1 1,0 1-1,0 0 1,0-5-1,0 4 0,-1-9 12,9-26-1,-4 26-12,1 0 1,9-18-1,4 0 3,39-53 0,-53 80-4,17-23 5,1 1 0,39-35-1,-36 38-2,-1 2 6,40-20 4,-47 32-11,1 1 1,25-8-1,-29 11 1,1 0-1,23-2 1,-31 5-2,0 1 1,0 0-1,-1 0 0,1 1 0,0 0 0,8 2 1,-11-2-2,1 0 1,-1 0 0,1 1 0,-1 0-1,0-1 1,0 1 0,1 1 0,-2-1 0,1 0-1,0 1 1,0-1 0,-1 1 0,1 0-1,-1 0 1,0 0 0,0 0 0,0 0 0,0 0-1,2 6 1,0 5-2,0 0-1,0 1 1,2 27-1,-4-30 2,15 83-15,-14-82 16,-3-13 0,0 0 0,1 0 0,-1 0 0,0 0 0,0 0 0,0 1 0,0-1 0,0 0 0,1 0 0,-1 0 0,0 0 0,0 0 0,0 0 0,0 0 0,1 0 0,-1 0 0,0 0 0,0 0 0,0 0 0,1 0 0,-1 0 0,0 0 0,0 0 0,0 0 0,1 0 0,-1 0 0,0 0 0,0 0 0,0 0 0,0 0 0,1 0 0,-1 0 0,0 0 0,0 0 0,0 0 0,0-1 0,1 1 0,-1 0 0,0 0 0,0 0 0,0 0 0,0-1 0,1-1 0,0 0 0,0 0 1,0 0-1,-1 0 0,1 0 0,-1 0 1,0-1-1,0 1 0,1 0 1,-1 0-1,-1-1 0,1 1 1,-1-4-1,0-11 4,1 6-1,-1 0 1,0 0 0,0 0-1,-1 0 1,-1 0 0,0 1-1,0-1 1,-1 1 0,-1 0-1,1 0 1,-8-10 0,11 19-1,0-1 0,-1 0-1,0 1 1,1-1 0,-1 1 0,0 0 0,0 0 0,1-1 0,-1 1 0,0 0 0,0 1 0,0-1 0,-1 0 0,1 0 0,0 1 0,0 0 0,-3-1 0,2 1 0,2 0-2,0 0 1,0 0 0,0 0-1,0 0 1,-1 0 0,1 1 0,0-1-1,0 0 1,0 1 0,0-1-1,0 1 1,0-1 0,0 1-1,0 0 1,0-1 0,0 1 0,0 0-1,0 0 1,1 0 0,-2 1-1,-1 0 4,-2 3-1,3-4-2,0 0 0,1 0 0,-1 0 0,1 1 0,-1-1 0,1 1 0,0-1 0,0 1 0,0 0 0,-1-1 0,2 1 0,-1 0 0,0 0 0,0 0 0,0 2 0,-3 10 7,0-1 0,2 1 0,-3 23 0,8-20 12,1-6-15,1 0 0,1-1 1,-1 0-1,2 0 0,0 0 0,0-1 0,0 0 1,1 0-1,1-1 0,-1 0 0,12 7 1,19 8-1,-22-17 8,2-3-9,-1-1 1,27 0 0,-31-6 1,-2-3-5,-1-1 0,0 0 1,16-16-1,-18 11 5,-4-4-1,0 1 0,-1-1 0,-1 1 1,0-1-1,-1 0 0,-1-34 1,-5-20 22,3 68-28,-1-22 17,1 0-1,1-1 1,1 1 0,4-26-1,10 9-5,-6 26 22,5 1-18,1 0 0,19-15 1,-18 22 30,5 5-26,1 1 0,36 0 1,-37 6 18,-11-1-25,0 0-8,-1 1 1,1-1-1,0 2 0,-1-1 1,0 1-1,0 1 1,-1 0-1,0 0 0,10 9 1,-7-4 6,0 1 0,-1-1 0,0 2 0,-1-1 0,-1 2 0,0-1 0,6 15 0,-14-26-13,7 29 10,-5-14 9,0 43 13,-3-38-17,6 41 0,-5-60-14,1-1 0,0 0 1,0 0-1,0 0 0,1 0 0,-1-1 0,0 1 0,1 0 0,-1 0 0,1-1 1,0 1-1,-1-1 0,1 1 0,0-1 0,0 0 0,0 0 0,0 0 0,3 2 0,-2-2 4,2 1 2,0 0 0,0 0 0,0 0 0,0 0 0,1-1 0,-1 0 0,1 0 0,-1 0 0,1-1 0,8 0 0,-5 0 2,110 7-1620,-58-2-7070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9328,'-50'27'136,"-49"35"45,63-39 82,-115 87 205,62-38-226,80-61-148,8-7-84,0-1 0,0 1 1,0 0-1,0-1 0,1 1 1,-1 0-1,1 0 0,0-1 1,1 1-1,-1 0 0,2 6 1,-2-10-9,0 1 0,0-1 1,0 1-1,0-1 0,0 1 1,1-1-1,-1 1 0,0-1 0,0 0 1,0 1-1,1-1 0,-1 1 1,0-1-1,1 0 0,-1 1 1,0-1-1,1 0 0,-1 0 1,1 1-1,-1-1 0,0 0 0,1 0 1,-1 1-1,1-1 0,0 0 1,14 6 12,0 0 1,0-1 0,1-1 0,24 4-1,-10-4 11,-1-1 0,51-1 0,12-3 2,179 22 32,-209-10-54,-57-10-1,1 1-1,-1-1 1,0 1-1,1 0 1,-1 0-1,9 5 0,-12-6-2,-1 1-1,1-1 0,0 1 0,0 0 0,-1-1 0,1 1 1,-1 0-1,0 0 0,1 0 0,0 4 0,-1-6 0,-1 0 0,0 0 0,0 1 0,0-1 0,0 0 0,0 0 0,0 1 0,1-1 0,-1 0 0,0 0 0,0 1 0,0-1 0,0 0 0,0 1 0,0-1 0,0 0 0,0 0 0,0 1 0,0-1 0,0 0 0,-1 0 0,1 1 0,0-1 0,0 0 0,0 0 0,0 1 0,0-1 0,0 0 0,-1 0 0,1 1 0,0-1 0,0 0 0,0 0 0,-1 1 0,-4 5 8,1 1-1,-1-1 1,-1 0 0,0 0-1,1-1 1,-2 0 0,1 0-1,0 0 1,-1-1 0,0 0-1,-10 5 1,-26 13 61,-1-2 0,-57 19-1,45-27-45,35-10 31,-25-7 4,42 4-58,0 0 0,0 0 1,0-1-1,0 0 0,1 1 1,-1-2-1,1 1 0,-1 0 1,-2-3-1,4 3-50,0 1 0,1-1 0,0 0-1,-1 0 1,1 1 0,0-1 0,0 0 0,0 0 0,0 0 0,0 0-1,0 0 1,1-1 0,-1 1 0,1 0 0,-1 0 0,1 0 0,0-1-1,0 1 1,0 0 0,0 0 0,0 0 0,1-1 0,-1 1 0,1 0-1,-1 0 1,1 0 0,1-3 0,8-27-6864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7352,'14'-1'22,"-10"0"3,1 1 1,0-1-1,-1 1 1,1 0-1,6 1 0,-10 0-11,0-1 0,-1 1-1,1-1 1,-1 1-1,1-1 1,-1 1-1,1-1 1,-1 1 0,1-1-1,-1 1 1,1 0-1,-1-1 1,0 1-1,1-1 1,-1 1 0,0 0-1,0 0 1,1-1-1,-1 2 1,1 2 21,19 80 1101,-19-81-1094,0 0 1,0-1-1,0 1 1,0 0-1,1 0 0,0-1 1,-1 1-1,1-1 1,0 1-1,0-1 0,1 0 1,-1 0-1,0 0 0,1 0 1,-1 0-1,1 0 1,0-1-1,-1 1 0,1-1 1,0 0-1,0 0 1,0 0-1,4 1 0,-2-2 20,0 0 0,0-1-1,0 1 1,-1-1 0,1 0 0,0 0-1,0-1 1,-1 1 0,1-1-1,-1 0 1,1 0 0,-1-1-1,0 1 1,6-6 0,6-4 255,28-29 1,-40 37-276,39-42 338,-37 39-335,1-2 40,1 1 1,0-1-1,0 1 1,1 0-1,0 1 0,0 0 1,0 1-1,1 0 0,0 0 1,18-7-1,1 7 123,-28 7-195,0 0 0,0 0 1,0 0-1,0 0 0,0-1 0,-1 1 1,1 0-1,0 1 0,-1-1 0,1 0 0,-1 0 1,1 0-1,-1 0 0,0 0 0,1 0 1,-1 1-1,0 1 0,1-1 9,8 47 149,-2-10-40,1 0 0,16 41 0,-18-63-113,-5-11-6,1-1 0,0-1 0,0 1 0,0 0 0,1 0 0,-1-1 0,1 0 0,5 6 1,-3-3 19,-2-1-22,1 0 0,0-1 1,0 0-1,1 0 1,-1 0-1,1 0 1,0-1-1,1 1 1,-1-2-1,1 1 1,0 0-1,11 4 1,-1-3-424,1 0 1,-1-1 0,31 2-1,11-1-8153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141 584 9144,'1'-20'12,"0"15"3,-1 1 0,0-1-1,0 0 1,-1 0-1,1 1 1,-1-1-1,-2-7 1,2 11-15,-24-89 222,22 80-187,-1 0 0,-1 1 1,1-1-1,-2 1 0,1 0 0,-1 0 1,-11-12-1,15 19-28,0 0 0,0 1-1,0-1 1,0 0 0,-1 1 0,1-1-1,0 1 1,-1 0 0,1 0 0,-1 0 0,1 0-1,-1 0 1,0 1 0,-4-1 0,3 0 2,3 2-6,0-1 1,1 1-1,-1-1 1,0 1-1,1-1 1,-1 1-1,0 0 1,1-1-1,-1 1 1,1 0-1,-1 0 0,1 0 1,-1-1-1,1 1 1,0 0-1,-1 0 1,1 0-1,0 0 1,0 0-1,0 0 1,-1 0-1,1 1 1,0 0 2,-6 31 16,6-16 39,3-5-45,1 0-1,0 0 1,1 0-1,0-1 1,9 15-1,0-10 59,87 59 36,35 14 149,-129-83-244,2-1 20,-1 0 0,-1 1 0,1 0 0,-1 1 0,9 9 0,-3-2-5,20 25 18,-31-36-34,0 0 0,0 0 0,0 0 0,0 0 0,-1 0 0,1 0-1,-1 0 1,0 1 0,1-1 0,-2 1 0,1-1 0,0 1 0,-1-1 0,1 1 0,-1-1 0,0 1 0,-1-1 0,1 1 0,-1 4 0,1-8-12,0 0 2,0 1-1,0-1 1,0 1-1,0-1 1,0 0-1,-1 1 1,1-1-1,0 1 1,0-1-1,0 0 1,0 1-1,0-1 1,-1 0-1,1 1 1,0-1-1,0 0 1,-1 0-1,1 1 1,0-1-1,0 0 1,-1 0-1,1 1 1,0-1-1,-1 0 1,-8 6 21,-1-1 0,1 0-1,-1-1 1,-19 7 0,10-8 42,-7-4-21,-50-7 0,74 8-41,1 0 0,-1 0 0,1-1 0,-1 1 0,1-1 0,0 1 0,-1-1 0,1 1 0,0-1 0,0 0 0,-2-1 0,-9-7-223,1-1 0,0 0 0,1 0 0,0-1 0,-8-12 0,-14-23-6682</inkml:trace>
  <inkml:trace contextRef="#ctx0" brushRef="#br0" timeOffset="1">317 5 7448,'16'-2'13,"1"0"1,0 1 0,-1 1-1,20 3 1,-35-3-13,-1 0 0,0 0 0,1 0-1,-1 0 1,1 0 0,-1 0 0,0 0 0,1 1 0,-1-1 0,1 0 0,-1 0 0,0 0 0,1 1 0,-1-1 0,0 0 0,1 0 0,-1 1-1,0-1 1,0 0 0,1 1 0,-1-1 0,1 1 0,6 8 31,-1-1 0,1 1 0,-1 1-1,-1-1 1,0 1 0,0 0 0,3 13 0,61 179 756,-65-182-749,-3-13 18,1-1 0,-1 0 0,1 1 0,1-1 0,3 8 0,7 11-306,0-1-1,20 26 1,7 4-5164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0 886 6192,'55'-11'97,"121"-29"50,-94 15-143,3-7-4,-5-2 0,-61 26 0,-3 1 6,-1 0-1,0-1 0,-1 0 0,1-2 1,21-18-1,-31 24-15,5-4 64,-1 1 0,0-2 0,-1 1 0,1-1 0,-2-1 0,13-17 0,-20 23 147,-1-1 50,0 1 18,-3-4 2,2 7-31,-4 3-22,6 2-51,5 2-139,-1 0-1,1 0 1,0-1 0,0 0 0,1 0-1,-1 0 1,1 0 0,0-1-1,1 0 1,-1 0 0,1-1 0,-1 0-1,1 0 1,8 2 0,4 1 1,0-1 0,1-1 0,34 4 0,-47-8-12,0 1 1,1-1-1,-1-1 0,1 1 0,-1-1 1,0-1-1,1 1 0,9-5 0,-9 4-3,-6 1-7,-1 0-1,0 1 0,1-1 0,-1 0 1,0 0-1,1 0 0,-1 0 0,0 0 0,0 0 1,0 0-1,0 0 0,0 0 0,0 0 1,0-1-1,0 1 0,0 0 0,-1-1 1,1 1-1,0-1 0,-1 1 0,1-1 1,-1 1-1,0-1 0,0 1 0,1-1 0,-1-2 1,0 3 3,0 0-7,0 1 0,0 0 0,0 0 0,0-1 0,0 1 0,0 0 0,0-1 0,0 1 0,0 0 0,0 0 0,0-1 0,0 1 0,0 0 0,0 0 0,0-1 0,0 1 0,-1 0 0,1-1 0,0 1 0,0 0 0,0 0 0,0 0 0,-1-1 0,1 1 0,0 0 0,0 0 0,-1 0 0,1-1 0,-2 0 9,-2-4 4,-1 0 1,1 1-1,-1 0 0,0 0 1,-1 0-1,1 0 1,-1 1-1,0 0 1,0 0-1,0 0 1,-9-2-1,-106-28 113,110 31-95,0 0-1,-1 0 1,1 1 0,-17 0-1,3 1-7,0-2-10,13 1 7,0 0 0,0 2 1,-22 2-1,-75 17 81,93-13-56,8-1-34,1-1 1,-1 1-1,1 1 1,-7 8-1,13-15-13,1 0 0,0 0 0,0 0 0,0 1 0,0-1 0,0 0 0,-1 0 1,1 0-1,0 0 0,0 1 0,0-1 0,0 0 0,0 0 0,0 0 0,0 1 0,0-1 0,0 0 0,0 0 0,0 0 0,0 1 0,-1-1 0,1 0 0,0 0 0,1 0 1,-1 1-1,0-1 0,0 0 0,0 0 0,0 0 0,0 1 0,0-1 0,0 0 0,0 0 0,0 0 0,0 1 0,0-1 0,0 0 0,1 0 0,-1 0 0,0 0 1,0 0-1,0 1 0,1-1 0,6 9 11,1 0 1,1-1 0,-1 0-1,14 9 1,-20-15-10,18 10 51,92 34 24,-87-40-4,113 1 31,-110-9-18,100-25 35,-119 25-102,-1 0 0,0-1 1,-1 0-1,1-1 0,0 0 0,-1 0 0,0 0 0,0-1 0,0 0 0,7-8 0,-9 9-5,3-7 99,-6 7-99,-1 1 0,0-1 0,0 1 0,-1-1 1,1 0-1,-1 0 0,0 1 0,0-1 0,0 0 0,0 0 1,-1-3-1,-1-3 43,-1 0 0,0 1 0,-6-16 0,-11-22 113,4 4-2,15 40 34,2 3-198,-1 0 0,0-1 0,0 1 1,1 0-1,-1 0 0,0 0 0,1 0 0,-1 0 0,0 0 0,0 0 1,1 0-1,-1 0 0,0 0 0,1 0 0,-1 0 0,0 0 0,0 0 1,1 0-1,-1 0 0,0 1 0,1-1 0,-1 0 0,0 0 1,0 0-1,1 0 0,-1 0 0,0 1 0,0-1 0,0 0 0,1 0 1,-1 0-1,0 1 0,0-1 0,0 0 0,1 1 0,3 4 14,1 1 0,-1 0-1,0 0 1,0 0 0,0 1 0,-1-1-1,0 1 1,3 9 0,-1-2-13,46 108 77,-45-114-83,6-12 1,-7 2 1,9-12 1,3-6 0,-1 2-2,4-6 16,32-28 1,-45 46-12,0 0 0,1 1 1,-1 0-1,1 0 0,0 1 0,0 0 1,0 0-1,11-2 0,-18 5-4,0 1 1,0 0-1,0 0 1,0 0-1,-1 0 1,1 0-1,0 0 1,0 0-1,0 1 1,-1-1-1,1 0 1,0 0-1,0 1 0,-1-1 1,1 0-1,0 1 1,0-1-1,-1 1 1,1-1-1,0 1 1,-1-1-1,1 1 1,0 0-1,10 21 47,-3 26 10,-8-43-53,7 24 39,-7-28-42,1 0 0,-1 1 0,1-1-1,0 0 1,-1 0 0,1 0 0,0 0 0,0 0-1,0 0 1,0-1 0,-1 1 0,1 0 0,0 0 0,1-1-1,-1 1 1,0 0 0,0-1 0,0 1 0,0-1-1,2 1 1,1-1 3,1 1-1,-1-1 0,1 0 1,-1 0-1,1 0 0,-1-1 1,1 0-1,-1 1 0,0-2 1,1 1-1,-1 0 0,0-1 1,5-2-1,9-6 26,26-17 1,-35 21-20,46-30 45,-47 31-52,7-5 22,0 1 0,0 1 1,0 1-1,1 0 0,1 1 0,-1 1 0,25-5 1,-38 9-24,-1 1 0,1 0 0,0 0 0,-1 0 0,1 0 0,-1 1 0,1-1 0,-1 1 0,1-1 0,-1 1 0,1 0 0,2 1 0,-2 0 5,0 0-1,0 1 0,0-1 1,0 1-1,0-1 0,0 1 0,-1 0 1,1 0-1,-1 1 0,3 4 1,4 5 35,1 1 1,13 13 0,-22-26-42,0 0 1,0-1-1,0 1 0,0 0 0,0-1 0,0 1 0,0-1 0,0 1 0,0-1 1,0 1-1,0-1 0,0 0 0,0 0 0,0 0 0,0 1 0,1-1 0,-1 0 1,1 0-1,3 0 4,33-2 0,56-20-22,-81 18-10,0 0 1,-1-2-1,0 0 1,0 0-1,0-1 1,18-14-1,-16 11-15,5-5-213,-3-2 102,-2 0 0,0-2 0,0 1 0,-2-1 0,-1-1 1,0 0-1,8-24 0,-4-17 19,-13 37-121,-4 5 169,0 0 0,-1 1 1,-9-28-1,3 31-68,-1 7 114,0 0-1,0 0 1,0 1-1,-18-9 1,12 12-35,9 3 51,0 0 15,1 0 0,-1 1 0,1 0 0,-1 0 0,0 1 0,1-1 0,-1 2 0,1-1 1,-1 1-1,1-1 0,0 2 0,-8 2 0,-11 11-13,24-16 19,0 1 1,0 0 0,0-1 0,1 1 0,-1 0-1,0 0 1,0-1 0,1 1 0,-1 0 0,0 0-1,1 0 1,-1 0 0,1 0 0,-1 0 0,1 0-1,0 0 1,-1 0 0,1 2 0,0 3 0,1 0 0,0 0 0,0-1 0,1 1 0,-1 0 0,1-1 0,0 0 0,1 1 0,-1-1 1,5 6-1,-2-2 4,7 11 24,76 87 37,-79-97-7,0-1 0,1 1 0,13 8 0,-3-2-23,44 37 289,-15-9 68,-49-43-349,1 0 1,0 0-1,-1 0 0,1-1 1,-1 1-1,1 0 0,-1 0 1,0 0-1,1 0 1,-1 1-1,0-1 0,0 0 1,0 0-1,1 0 0,-1 0 1,0 0-1,0 0 0,-1 0 1,1 0-1,0 0 1,-1 2-1,-6 16 21,6-18-1,-7 10 391,-78 62 168,62-58-228,-138 65-1714,66-37-7640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8072,'0'0'201,"-4"0"-109,-13 1-81,16-1-13,0 0-1,0 0 1,0 0 0,1 1 0,-1-1 0,0 0 0,0 0-1,1 1 1,-1-1 0,0 0 0,1 1 0,-1-1 0,0 1-1,1-1 1,-1 1 0,0-1 0,1 1 0,-1 0 0,0 1-1,-9 7-513,-35 8-802,18-8-2868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5384,'-8'9'-80,"0"1"0,1 0 1,-8 15-1,12-21 48,1 1 0,0 0 1,1 0-1,-1 0 0,1 0 0,0 1 1,0-1-1,1 0 0,-1 0 1,1 9-1,2-1-113,1-1 0,0 0 0,0-1 1,8 17-1,2 2-2255</inkml:trace>
  <inkml:trace contextRef="#ctx0" brushRef="#br0" timeOffset="1">23 409 5472,'0'0'0,"-14"23"552,5-7 0,9-4-256,16 4 8,19 10-264,7-4 0,0-16-40,1 1-4968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8520,'0'0'0,"-10"26"80,9 0 0,2 6 160,14 7 8,12 8-224,3-2 8,-3-6-32,-1-1-6440</inkml:trace>
  <inkml:trace contextRef="#ctx0" brushRef="#br0" timeOffset="1">295 575 9504,'-3'8'32,"1"1"0,0-1 1,0 0-1,1 1 1,0-1-1,1 0 0,0 1 1,0-1-1,1 1 1,0-1-1,0 1 0,1-1 1,4 13-1,9 34 323,44 98-879,-36-102-6016</inkml:trace>
  <inkml:trace contextRef="#ctx0" brushRef="#br0" timeOffset="2">341 1151 10584,'0'0'0,"-10"25"192,2-6 424,7 1-192,5 8-376,-1-6 8,-3-10-56,0-1-8464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12464,'7'-5'20,"-1"4"48,3 2 89,0 1 0,0 0 1,0 0-1,-1 1 1,1 0-1,-1 1 1,1 0-1,-1 0 0,0 1 1,-1 0-1,1 0 1,11 11-1,-15-12 25,-1 1 0,1-1 0,-1 1 0,0 0 0,0 0 0,0 0 0,-1 1 0,0-1 0,3 9 0,-2-5-1,-1-3 3,-1-1-1,0 1 0,0-1 0,0 1 1,0 0-1,-1-1 0,0 1 0,0 0 1,-2 10-1,1-7-37,1-6-46,0 1 0,-1-1-1,0 1 1,1-1 0,-1 0 0,0 1-1,0-1 1,-1 0 0,1 0 0,-1 1 0,0-1-1,0 0 1,-3 4 0,4-6-61,0 0-11,1-1 0,-1 1 0,1-1 0,-1 1 0,0-1 0,1 0 0,-1 1 0,0-1 0,1 0 0,-1 0 0,0 1 0,0-1 0,1 0 0,-1 0 0,0 0 0,0 0 1,1 0-1,-1 0 0,0 0 0,0 0 0,1 0 0,-1 0 0,0 0 0,0-1 0,1 1 0,-1 0 0,0 0 0,1-1 0,-1 1 0,0-1 0,1 1 0,-1 0 0,1-1 0,-1 1 0,0-1 0,1 0 0,-1 1 0,1-1 0,0 1 0,-1-1 0,1 0 0,-1 1 0,1-1 0,0 0 0,-1 1 0,1-1 0,0-1 0,-1-6 55,1-1-1,0 0 0,0 0 0,1 1 1,0-1-1,1 1 0,0-1 1,0 1-1,4-9 0,1-1 19,0 0-1,2 0 1,11-18 0,-11 20-78,23-28 90,8-10 5,-39 52-112,1 0-1,0 0 0,0 1 0,0-1 0,1 1 1,-1 0-1,0 0 0,0-1 0,1 1 0,-1 1 1,1-1-1,-1 0 0,1 1 0,-1-1 0,1 1 1,-1 0-1,5 0 0,-4-1-1,-1 1-4,0 0 1,0 0 0,0-1 0,0 1 0,0 0-1,0 1 1,0-1 0,0 0 0,0 1-1,0-1 1,0 1 0,0-1 0,0 1 0,3 2-1,3 0 2,-2 0-2,0 0 1,-1 0 0,1 0-1,7 6 1,-8-5 0,0 1 0,-1-1 0,1 1 0,6 9 0,9 26 2,-5 3 2,-5 0-4,-2 1-1,-4 4 0,0-6 603,1-13-3998,1-3-10564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35 7176,'-6'-5'296,"-2"1"-198,4 2-64,1-1-1,-1 1 0,1 0 1,-1-1-1,1 0 0,0 0 1,-3-4-1,5 7-10,1 0-1,-1 0 1,1 0-1,-1 0 1,1 0 0,-1 0-1,1 0 1,0 0-1,-1 0 1,1 0-1,-1 0 1,1 0 0,-1 1-1,1-1 1,0 0-1,-1 0 1,1 0 0,-1 1-1,1-1 1,0 0-1,-1 0 1,1 1-1,0-1 1,-1 0 0,1 1-1,0-1 1,0 0-1,-1 1 1,1-1-1,0 1 1,-6 7 53,1 0 1,1 0-1,-1 1 0,1 0 1,1-1-1,0 1 0,-4 16 1,4-14-53,-2 9 55,1 0 0,1 0 1,1 1-1,0 22 0,1-18-51,-5 171 186,7-166-202,0 13 22,21 173-1152,-6-104-4668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9056,'0'0'0,"1"12"0,5 20 48,1 13 8,-1 11-8,1 19 8,5 15-56,-2 6 0,-2 7 0,3 0-6472</inkml:trace>
  <inkml:trace contextRef="#ctx0" brushRef="#br0" timeOffset="1">100 1050 8160,'0'0'0,"-2"11"0,-7 21 120,2 24 8,11 18-128,2 1-5832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1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24 9056,'-6'-4'385,"2"1"-291,-1 1-1,0-1 1,0 1 0,0 0 0,-1 0-1,1 1 1,0 0 0,0 0 0,-1 0-1,1 0 1,-1 1 0,1 0-1,-1 0 1,1 0 0,-1 1 0,-5 1-1,1 0 0,6-1-39,1 0 0,0 0-1,0 0 1,0 0 0,0 0 0,0 1 0,0-1 0,0 1 0,0 0 0,-4 3 0,-10 9 144,1 1 1,0 0 0,1 0-1,1 2 1,-23 34 0,26-34-156,6-10 3,0 0-1,1 1 1,0-1 0,-5 15 0,-2 3 60,0-3 28,2 1 1,-14 44-1,21-58-113,2-7-12,-1 1 0,1 0 0,0 0 0,0 0 0,0-1 0,0 1 0,0 0 0,1 0 0,-1 0 0,1-1 0,-1 1 1,3 4-1,20 46 116,-21-51-118,-1 0 0,1 0 0,0 0 0,0 0 0,0 0 0,0-1 0,0 1 0,0-1 0,0 0 0,1 0 0,-1 1 0,0-2 0,1 1 0,-1 0 0,1 0 0,-1-1 0,1 1 0,-1-1 0,1 0 0,3 0 0,-3 1 2,11-3 39,-9 1-34,7-2 4,0 0 1,0-1-1,-1-1 0,1 0 1,-1 0-1,20-13 1,48-42 75,-76 58-82,1-1 0,-2 0 1,1 1-1,0-1 0,-1 0 0,1-1 0,-1 1 0,0 0 0,0-1 0,2-3 0,3-7 9,3-1-8,-7 10 0,1-1 0,-1 0 0,0 0 0,0 0 0,-1 0 0,3-10 0,50-194 336,-53 204-161,1-2 57,-3 8-240,0 0 0,0 0 0,0 0 0,0 0 0,0 0-1,0 0 1,0 0 0,0 0 0,0 1 0,0-1 0,1 0 0,-1 0-1,0 0 1,0 0 0,0 0 0,0 0 0,0 0 0,0 0 0,0 0 0,0 0-1,0 0 1,0 0 0,0 0 0,0 0 0,0 0 0,0 1 0,0-1-1,0 0 1,0 0 0,0 0 0,1 0 0,-1 0 0,0 0 0,0 0 0,0 0-1,0 0 1,0 0 0,0 0 0,0 0 0,0 0 0,0 0 0,0 0 0,0 0-1,0 0 1,1 0 0,-1 0 0,0 0 0,0 0 0,0 0 0,0 0-1,0 0 1,0-1 0,0 1 0,0 0 0,0 0 0,0 0 0,0 0 0,0 0-1,0 0 1,0 0 0,0 0 0,1 0 0,1 3 21,-1 1 0,1-1 0,0 1 0,-1-1 0,0 1 1,0 0-1,0-1 0,0 1 0,-1 0 0,1 0 0,-1 0 0,0 7 1,0-3 20,1 8 68,-1 1 0,0 0 0,-2-1 0,0 1 1,-5 20-1,-1 7 191,-11 105 79,-2 103 452,21-249-821,-28 179 490,11-53-114,14-106-264,-9 34 0,12-26 46,14-34-2500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1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10224,'-4'0'49,"0"1"-1,0-1 1,0 1 0,1 0 0,-1 0 0,1 1 0,-1-1-1,1 1 1,-1 0 0,1-1 0,0 2 0,0-1 0,0 0-1,0 1 1,0-1 0,0 1 0,1 0 0,-1 0 0,-3 6-1,0-3-27,-16 22 313,-30 50 0,37-54-259,-25 34 488,13-18-358,-25 47 0,-5 43 51,50-103-129,6 8-69,1-1 0,5 44 0,2-49 57,-1-14-62,-2-2-29,0 0 1,1 0-1,1-1 0,0 0 1,1 0-1,0 0 0,1-1 1,9 11-1,0-6 55,34 28 1,-47-41-63,0-1 0,0-1 0,0 1 1,0 0-1,0-1 0,0 0 1,0 0-1,1 0 0,-1-1 1,0 1-1,1-1 0,-1 0 1,0 0-1,1-1 0,6-1 0,-5 1 8,8-3 123,-6 0-117,0-1 0,-1 0-1,0 0 1,0-1 0,0 0 0,6-7 0,-6-1 137,-4 1-119,-1 0 1,-1-1 0,0 1-1,-1-22 1,-5 17 158,-2 2-132,-2 1 1,0 0-1,-21-25 0,29 38-53,0 1 0,-1 0 0,1 0 0,0-1 0,0 1 0,-1 0 0,1 0 0,-1 1 0,1-1 0,-3-1 1,-20-7 94,1 0 1,-38-7 0,37 15 142,-2 7-137,-1 0 0,-41 16 0,46-8 144,7 0-178,1 0 0,0 2 1,-19 28-1,32-43-75,0 0-1,1 1 0,-1-1 1,0 0-1,1 1 1,-1-1-1,1 1 1,-1-1-1,1 1 1,0-1-1,-1 3 0,0 2-163,1 1-1,0-1 0,0 0 0,1 1 0,-1-1 0,1 0 1,1 1-1,-1-1 0,1 0 0,0 0 0,1 0 0,3 7 1,17 31-10631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31 8344,'3'-4'609,"8"-12"120,-4 11 462,1 3-980,1 1 1,-1 0-1,1 0 0,0 1 1,-1 0-1,1 0 1,0 1-1,-1 0 0,1 1 1,-1 0-1,0 0 0,1 1 1,-1 0-1,0 0 1,0 1-1,13 9 0,-20-13-167,0 1 0,0-1 0,0 1 0,0-1 0,-1 1 0,1 0 0,0 0-1,-1-1 1,1 1 0,0 0 0,-1 0 0,1 0 0,0 1 0,5 10 173,-1 0 0,-1 0 0,6 25 0,-10-20 411,-29 95 238,17-86-326,-79 124 183,68-120-348,-107 117-2283,62-73-9905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5112,'0'0'7312,"1"4"-6866,11 183 1149,-11-159-1548,9 169 905,-7-157-828,22 215 855,-22-221-823,-1-11 92,0-1 0,11 42 0,-12-63-235,-1 0-1,0 1 0,1-1 0,-1 0 0,1 0 0,-1 0 1,1 0-1,0 0 0,-1 0 0,1 0 0,0 0 0,0 0 0,-1 0 1,1 0-1,0 0 0,0-1 0,0 1 0,0 0 0,0-1 1,1 1-1,-1 0 0,0-1 0,0 1 0,0-1 0,0 0 0,0 1 1,1-1-1,-1 0 0,0 0 0,0 0 0,1 0 0,-1 0 0,0 0 1,0 0-1,1 0 0,1-1 0,3-1-234,1 0 0,-1-1 0,0 0 0,1 0 0,6-5 0,-6 5-695,28-17-9823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8792,'3'-2'51,"0"1"-1,0-1 1,0 0 0,0 1 0,-1-1 0,1-1 0,-1 1 0,0 0 0,1-1-1,1-2 1,7-8 142,-3 6-88,0 0 1,0 0-1,1 1 0,0 0 1,0 1-1,0 0 1,1 0-1,0 1 1,0 0-1,0 1 1,20-5-1,-20 7 75,0 0 0,1 0 0,-1 1 0,0 0 0,19 3 0,-28-3-154,-1 1 0,1-1 0,0 1 0,0 0 0,-1-1 1,1 1-1,0 0 0,-1-1 0,1 1 0,-1 0 0,1 0 0,-1 0 0,1-1 0,-1 1 0,0 0 1,1 0-1,-1 0 0,0 0 0,0 2 0,1 0 32,2 4-10,-2-5-27,0 0 0,0 1 0,0-1 1,-1 1-1,1-1 0,-1 1 0,0-1 1,1 0-1,-1 1 0,0-1 0,-1 1 1,1 3-1,-7 42 356,-24 88 0,23-103-352,-26 102 555,30-121-524,-1 3 118,1 0 1,-4 32 0,8-47-156,1-1 0,0 1 0,-1-1 0,1 0 1,0 1-1,0-1 0,0 0 0,0 0 1,0 0-1,0 1 0,0-1 0,0 0 0,0-1 1,1 1-1,-1 0 0,0 0 0,1 0 1,-1-1-1,1 1 0,-1-1 0,0 1 0,1-1 1,1 1-1,18 1 82,0 0 0,31-3 0,-29 0 22,1-2 1,41-9-1,-19-3-12,-19 6-56,31-16-1,-24 4-1984,1-2-7730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7352,'133'-40'725,"-118"35"-690,34-7 262,157-10 870,-197 22-1077,-1 0 0,1 0 0,-1 1 0,1 0 0,-1 1 0,1 0 0,-1 0 0,0 1 0,0 0 0,0 0 0,8 5 0,-8 1 350,0 10-235,-1 0 0,5 20 1,-8-19 235,-4 38 244,-11 95 1,-3-69-242,-19 41 216,9-40-112,19-63-386,2-8-3,0 1 0,-7 15 1,10-29-188,0-1 1,-1 1-1,1 0 1,-1 0-1,1 0 1,-1-1-1,1 1 1,-1 0-1,0 0 1,1-1-1,-1 1 1,0-1-1,0 1 1,1-1-1,-1 1 1,0-1-1,0 1 1,0-1-1,0 1 1,1-1-1,-1 0 1,0 0-1,0 1 1,0-1-1,0 0 1,0 0-1,0 0 1,0 0-1,0 0 1,0 0-1,0 0 1,0-1-1,0 1 1,1 0-1,-1 0 1,0-1-1,0 1 1,0-1-1,0 1 1,0-1-1,1 1 1,-1-1-1,0 1 1,0-1-1,1 1 1,-1-1-1,1 0 1,-1 0-1,0 1 1,1-1 0,-1 0-1,1 0 1,0 0-1,-1 0 1</inkml:trace>
  <inkml:trace contextRef="#ctx0" brushRef="#br0" timeOffset="1">309 492 10760,'28'4'-8,"19"-1"-32,146-4-559,-127-6 951,-40 3-392,6 1 969,1-2 1,50-15-1,-82 19-852,0 1 0,0-1 0,1 0 0,-1 1 0,0-1 0,0 0 1,0 0-1,0 0 0,0 0 0,0 0 0,0 0 0,0 0 0,0 0 0,0 0 0,0-1 0,-1 1 0,1 0 1,0 0-1,0-3 0,1-2 114,15-38-1828,-1-4-7416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21 8520,'0'0'1096,"8"-1"-643,39-3 63,62-4-8,-52 5 115,91-2 390,-37 9-116,-107-4-785,1 0-1,0 1 1,-1-1-1,1 1 0,-1 0 1,0 0-1,1 1 1,5 2-1,6 3 40,35 12 73,-32-9 317,-10-3-436,-1 0 0,0 1 0,0 0 0,-1 0 0,0 0 0,8 14 0,-10-4 296,-5 16-127,-4 47 1,-2-56 38,2-11-190,0 2-48,-1-1 0,0 1 0,-2-1 0,0 0 0,0-1 0,-19 27 0,12-22 6,-3 6 81,-27 29 1,36-46-102,0 0 0,-1 0 1,0 0-1,-1-1 0,1 0 1,-1-1-1,-19 8 0,26-12-40,-16 6 54,-1 0 1,0-1-1,0-2 0,-23 5 1,28-9-62,6 0 0,0 0-1,0-1 1,0-1 0,-12-1-1,-178-20 102,136 16-115,41 1-25,17 4-109,1-1 1,-1 0 0,1 0-1,0-1 1,0 1 0,0-1-1,0 0 1,0 0 0,0 0-1,1 0 1,-1-1 0,1 0-1,0 1 1,0-1 0,1 0-1,-1-1 1,-2-4 0,-16-35-11740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10936,'14'8'-1,"-10"-6"0,0 0 0,0 1 0,-1-1 0,1 1 0,-1 0 0,4 4 0,4 5-49,0 0 0,-1 0 1,0 1-1,-2 0 0,1 1 1,-1 0-1,7 19 0,2 20 48,-13-31 163,-4-21-149,2 22 201,-1 1 0,-1-1 0,-5 37 0,4-53-5,-1 8 110,0-1 0,2 1-1,1 25 1,-2-24 115,0 0 1,-1-1 0,-1 1 0,-6 21 0,8-35-66,2-2-341,0 1 1,-1-1-1,1 1 1,-1-1-1,1 1 1,0-1-1,-1 0 1,1 1-1,0-1 0,0 0 1,-1 0-1,1 1 1,0-1-1,0 0 1,-1 0-1,1 0 1,0 0-1,0 0 1,0 0-1,-1 0 0,1 0 1,0 0-1,0 0 1,-1 0-1,3-1 1,23-3 130,23-8-2099,5-3-7959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14432,'1'-2'32,"0"1"1,0-1-1,0 0 1,0 1-1,1-1 1,-1 1 0,1-1-1,-1 1 1,1 0-1,-1-1 1,1 1 0,-1 0-1,1 0 1,0 0-1,0 0 1,-1 1-1,1-1 1,0 0 0,0 1-1,0 0 1,0-1-1,4 1 1,-2 0 51,0 1 0,0 1 0,-1-1 0,1 0 0,0 1 1,-1 0-1,1 0 0,-1 0 0,1 0 0,5 5 0,2 1 12,-4-3 50,-1 1 0,1-1-1,9 13 1,30 37 511,29 35 574,-65-78-1074,-6-7-5,1 0 0,-1 0 0,1 0 0,0 0 0,0-1 0,0 1 0,0-1 0,1-1 0,0 1 0,0-1 0,8 3 0,-13-6-120,0 0 0,0 0 0,0 0 0,0 0 0,0 0 0,0-1 0,0 1-1,0-1 1,0 1 0,0 0 0,0-1 0,0 0 0,0 1 0,0-1 0,0 0 0,1 0 0,2-3 36,5-1-24,25-22 216,109-96 517,-142 123-766,0-1 0,0 0 0,0 1 0,0-1 0,0 1 0,0-1 0,0 1 0,0 0 0,0-1 0,0 1 0,0 0 0,1 0 0,-1 0 0,0 0 0,0 0 0,0 0 0,0 0 0,0 0 0,1 1 0,-1-1 0,1 1 0,4 0 20,3-1-8,-6 0-13,-1 0 1,1 0-1,0 0 0,0 0 1,-1 1-1,1 0 1,-1-1-1,1 1 0,0 0 1,-1 0-1,1 0 0,3 3 1,15 9 55,0 1 0,0 1 1,-2 0-1,23 24 1,4 8 47,75 64 92,-120-110-204,-1-1 0,1 1 0,0-1 0,-1 0 0,1 1 0,0-1 0,0 0 0,-1 0 0,1 1 1,0-1-1,0 0 0,-1 0 0,1 0 0,0 0 0,0 0 0,0 0 0,-1 0 0,1 0 0,0-1 0,0 1 1,-1 0-1,1 0 0,0-1 0,0 1 0,-1 0 0,2-1 0,0-1 0,0 1 0,0 0 0,0-1-1,-1 1 1,1-1 0,0 0 0,-1 0 0,1 0-1,1-2 1,38-65 16,-33 50-10,5-36 4,-11 35-11,0-41 0,-15-118-1,11 165-1,-1-25-4,0 5 1,-16-134-40,17 151 14,0 1-16,-1 0 1,0 1 0,-1-1 0,-8-20 0,12 36 42,0 0 0,0 0 0,0 0 1,0 0-1,0 0 0,0 0 0,0 0 0,0 0 1,0 1-1,0-1 0,0 0 0,-1 0 1,1 0-1,0 0 0,0 0 0,0 0 0,0 0 1,0 0-1,0 0 0,0 0 0,0 0 1,0 0-1,0 0 0,0 0 0,-1 0 0,1 0 1,0 0-1,0 0 0,0 0 0,0 0 1,0 0-1,0 0 0,0 0 0,0 0 0,0 0 1,0 0-1,-1 0 0,1 0 0,0 0 1,0 0-1,0 0 0,0 0 0,0 0 1,0 0-1,0 0 0,0 0 0,0 0 0,0 0 1,-2 3-33,-1 2 14,0 0 0,1 0 0,0 0-1,0 1 1,0-1 0,1 0 0,0 1 0,0-1 0,0 1 0,1 0 0,-1 6 0,7 121-143,-3-105 82,7 33 1,-4-30 57,10 53-7,-7-53-29,72 187-64,-59-157 120,-17-48 7,0 1 1,1-1-1,1 1 0,0-2 0,1 1 0,0-1 0,17 19 1,-23-29 4,0-4 4,-2 2-12,1-1 0,-1 1 0,1 0 0,-1-1 0,1 1 0,-1 0 0,1-1 0,-1 1 0,1-1 0,-1 1 0,1-1 0,-1 1 0,0-1 0,1 1 1,-1-1-1,0 1 0,0-1 0,1 0 0,-1 1 0,0-1 0,0 1 0,0-1 0,0 0 0,0 1 0,0-1 0,0 0 0,0 1 0,0-1 0,0 1 0,0-1 0,0 0 0,0 1 1,0-1-1,-1 0 0,1 1 0,0-1 0,0 1 0,-1-1 0,1 1 0,0-1 0,-1 1 0,0-2 0,0 1 0,-13-18-2706,-2 0-10827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34 10400,'90'-18'348,"-87"17"270,-5 0-104,-2-1-412,0 0 1,-1 0 0,1 0 0,0 1 0,-1 0 0,1 0 0,0 0-1,-1 0 1,0 1 0,-4-1 0,-59 4 606,-139 15 456,188-16-986,0 1 0,0 1 1,-36 11-1,41-11-45,-14 7 124,0 1 0,1 1 0,-26 18 1,48-28-240,0 0 0,1 0 0,-1 1 0,1-1 0,-1 1 0,1 0 1,0 1-1,0-1 0,1 1 0,0-1 0,-1 1 0,2 0 0,-1 0 0,0 1 0,1-1 1,0 1-1,0-1 0,1 1 0,0-1 0,-1 9 0,0-4-8,1 32 49,3-18-35,0 0 0,2 0 0,1 0 0,0-1 0,2 0 0,1 0 0,13 27 0,-16-39-6,1-1 0,-1 0 1,1 0-1,1-1 0,0 0 1,0 0-1,1 0 0,0-1 1,1 0-1,-1-1 0,1 0 1,1 0-1,0-1 0,-1 0 1,2-1-1,-1 0 0,13 4 1,-12-5-11,-8-2 2,0-1 1,1 0-1,-1 0 0,0 0 1,1 0-1,-1 0 0,6-1 1,43 4 200,61-4 0,32-20 198,-72 3-182,-66 15-188,1-2-2300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8520,'60'-10'394,"13"-3"77,61-17-299,-49 12-123,47-13 58,-89 20 121,-1-2-1,-1-2 1,71-35 0,-91 36-488,-1 0 0,19-18 0,-15 11-6320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84 8072,'-35'-18'0,"31"12"0,-8-9 0,6 5 35,4 6-5,0 0 0,-1 1 0,1-1 0,-1 0 0,0 1 0,-5-5 0,7 7-5,1 1 0,-1-1 1,0 1-1,0-1 1,0 1-1,0 0 0,0-1 1,0 1-1,0 0 0,0 0 1,0-1-1,0 1 1,0 0-1,0 0 0,0 0 1,0 0-1,0 0 1,0 1-1,0-1 0,0 0 1,0 0-1,0 1 0,0-1 1,0 1-1,0-1 1,0 0-1,1 1 0,-1 0 1,0-1-1,0 1 1,0-1-1,1 1 0,-1 0 1,-1 1-1,-1 2 68,0 0 0,0 0 0,0 1 0,1-1 0,-1 1 0,1 0 0,0-1 0,1 1 0,-1 0 0,0 7 0,-1-1-27,-19 69 1202,-13 109-1,32-169-1220,-14 84 389,8-58-261,-1 3 265,-6 84 1,15-128-379,1-1 0,0 0 0,1 0 0,-1 1 1,1-1-1,0 0 0,0 0 0,0 0 1,0 1-1,1-1 0,-1-1 0,1 1 0,0 0 1,0 0-1,1-1 0,-1 1 0,5 4 1,-5-7-40,-1 0 0,1 0 1,-1 0-1,1 0 1,0 0-1,-1 0 0,1 0 1,0-1-1,-1 1 1,1-1-1,0 1 0,0-1 1,0 0-1,3 0 1,5 1 25,2 2-12,45 2 231,232-19 627,-248 11-898,-1 1 231,174-1 92,-174 4-114,162-2 362,-59-3 876,-142 4-1224,6-1 382,-17 2-268,5 0-291,0-1 0,0 1 0,0 0 0,1 0 0,-1 1 0,0-1 0,1 1 0,-1 0 0,1 0 1,-1 1-1,1-1 0,-6 6 0,-13 14-2715,8-6-10367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3:2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10584,'1'2'35,"0"-1"1,0 1 0,0 0 0,1-1 0,-1 1-1,0-1 1,1 0 0,-1 1 0,1-1 0,-1 0-1,1 0 1,-1 0 0,1 0 0,0 0 0,2 1-1,2-1 115,-1 0 0,1 0 0,-1-1 0,11 0 0,-10-1-118,75-1 703,113-10 50,-147 9-211,203-14 203,-198 15-329,227 2 203,-224 1-112,-25 0-289,197 10 828,12-3 1700,-221-11-2716,-14 1-2139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6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111 110 3144,'0'0'144,"-5"-3"-77,-9-9 460,-1 0 0,-25-14 0,34 22-291,2-2-174,-20-15 1002,22 20 247,6-1-1059,37-6-36,0 2 0,1 1 0,-1 2 0,50 3 0,-68 1-97,126-2 253,29 4 84,-148-5-376,-28 1-39,16 5 140,-1-2-34,-16 0-139,1 1 0,-1-1 0,0 1 0,0-1-1,0 1 1,0-1 0,-1 1 0,1 0 0,-1-1 0,0 1 0,1 0 0,-1-1 0,-1 6-1,-4 34 53,4-36-62,0-1 12,0-1-1,0 1 1,-1-1-1,1 1 1,-1-1 0,0 0-1,0 1 1,0-1-1,-4 5 1,-12 21 53,-80 195 121,84-199-144,-148 189 88,88-132-87,-5 22 6,59-76-30,-51 67 59,67-91-65,-2 0-3,5-3 0,2-2-2,0-1-5,1 1-1,-1 0 0,1 0 1,-1-1-1,1 1 0,-1-1 1,0 1-1,1-1 1,-1 0-1,0 0 0,0 1 1,1-1-1,-1 0 0,0 0 1,0 0-1,0 0 0,1-2 1,4-3 0,30-23 1,8-7-2,2-4 1,-30 27 3,1-1 1,0 2-1,1 0 0,27-13 0,-20 17 15,44-11 0,-66 19-15,0-1 1,0 1 0,0 0-1,0 0 1,0 0 0,0 0 0,0 1-1,0-1 1,1 1 0,-1 0-1,0-1 1,-1 2 0,1-1 0,0 0-1,0 0 1,0 1 0,3 2-1,0 1 7,-1 0-1,1 0 0,-1 1 0,0-1 0,-1 1 0,8 12 1,68 118 157,-77-132-161,0-1 0,0 1-1,1-1 1,-1 1 0,1-1 0,-1 0 0,1 0 0,0-1 0,0 1 0,0-1 0,1 0 0,6 3 0,-6-3-1,9 0 35,21-5-8,48-9 1,-52 3 27,118-66 28,-123 56-35,3-9-22,41-51 1,-69 78-33,1 0 1,-1-1-1,0 1 1,-1-1-1,1 1 1,0-1-1,0 0 1,-1 1-1,1-1 1,-1 0-1,1 1 1,-1-1-1,1-2 1,0-14-180,0 0 1,-1 0 0,0 0-1,-2 0 1,0 0 0,-1 1-1,-6-21 1,-16-59-6995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2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30 4848,'0'0'536,"-4"-1"-250,-11-1-150,12 2 1075,-14-11-436,-1 9-155,14 2 438,8 2 1114,-5-3-2045,-7-4 13,5 4 24,-2 1 19,3 0 249,4-1-247,3-3-5,-4 4-9,-5-3-87,2 2 891,2 8-968,2 3-1607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52 4488,'-89'-9'505,"43"7"-231,-102-10 2988,132 11-3033,13 0 978,5 0-628,-1 0-541,1 0 1,0-1-1,-1 1 0,1 0 1,0 0-1,0 0 1,-1 0-1,1 1 0,0-1 1,0 0-1,0 1 1,0-1-1,0 1 1,0 0-1,0 0 0,1 0 1,2 0-1,9-1 360,83 1 223,-88 1-521,1 0-1,-1 0 0,0 1 1,0 0-1,0 1 0,0 0 0,0 0 1,-1 1-1,13 7 0,-14-7-24,7 7 499,51 73 218,-56-71-630,-2 1 0,0 0 0,0 0 0,-2 1 0,0 0 0,5 21 0,-6-19-68,-2-11-2,0 0 0,0 0 0,-1 1 0,0-1 0,0 0 0,0 1 1,-1 12-1,-1-3 10,1-1-33,1-9-18,-1-1 0,-1 1 0,1-1 0,-1 1 0,0-1 0,0 1 0,-4 7-1,-12 57 389,16-68-419,1 0 0,-1 0 0,0 0 1,0 0-1,0 0 0,0 0 0,-1 0 0,1 0 0,0 0 0,-1-1 0,1 1 0,-1-1 1,0 1-1,1-1 0,-1 0 0,0 1 0,0-1 0,0 0 0,0 0 0,0 0 0,0-1 0,0 1 1,0 0-1,-1-1 0,-3 1 0,4 0 6,-2 0 11,0-1-1,0 1 0,1-1 0,-1 1 0,0-1 1,0 0-1,1-1 0,-1 1 0,0 0 0,-7-3 0,6 2 0,4 0-22,0 1 0,0-1-1,-1 0 1,1 1 0,0-1 0,0 0 0,0 1 0,0-1 0,0 0 0,1 0 0,-1 0-1,0 0 1,0 0 0,1 0 0,-1 0 0,0 0 0,1-1 0,-1 0 0,-3-4 22,-2-2-12,4 5-13,0 0 0,0 1 1,0-1-1,0 0 0,1 0 0,-1 0 0,1 0 1,0 0-1,0 0 0,0 0 0,0-5 0,-3-11 25,1 0 0,1 0-1,1-33 1,5 27 39,42-104 29,-32 104-58,59-78 16,-56 89-36,5 3-17,1 0 0,0 2-1,29-7 1,-25 11 6,92 2 10,-99 6-10,3 7-7,0 1 1,26 17-1,-32-13 5,-4 3-8,-1 1 0,-1 0-1,11 25 1,-15-21 10,-4-8-6,1-1-4,-2-1 1,0 1-1,0 0 1,-1 0 0,-1 0-1,-3 26 1,1-26 6,0-1 0,-9 22 0,10-31-6,-1 1-1,0-1 0,0 1 0,0-1 0,0 0 1,-1 0-1,0 0 0,0 0 0,0-1 0,0 1 0,-1-1 1,-6 6-1,10-9-2,-1 0 0,0 0 1,1 0-1,-1 0 1,1 1-1,-1-1 0,0 0 1,1 0-1,-1-1 0,1 1 1,-1 0-1,0 0 1,1 0-1,-1 0 0,1 0 1,-1-1-1,1 1 1,-1 0-1,1-1 0,-1 1 1,1 0-1,-1-1 0,1 1 1,-1 0-1,1-1 1,-1 1-1,1-1 0,0 1 1,-1-1-1,1 1 0,0-1 1,-1 1-1,1-1 1,0 1-1,0-1 0,0 0 1,-1 1-1,1-1 0,0 1 1,0-1-1,0 1 1,0-1-1,0 0 0,0 0 1,0-19 26,3-39 0,-2 56-28,1-18 16,2 0-1,1 0 0,0 1 0,12-28 1,-10 28-13,32-86 41,-39 105-46,0-1 1,1 0 0,-1 0 0,1 1-1,0-1 1,-1 0 0,1 1 0,0-1-1,0 1 1,0-1 0,0 1 0,0-1-1,1 1 1,-1 0 0,3-3-1,1 0 2,-2 1-2,0 1 0,0-1 1,0 1-1,0 0 0,1 0 0,5-2 0,-6 2 0,1 1 0,-1 0 0,1 0 0,-1 0 0,1 1 0,0-1 0,5 1 0,-5 0 0,0 1 0,0-1 0,0 1 0,0 0 0,0 0 0,7 3 0,1 2 0,-1 1 0,0 0 0,0 1-1,10 9 1,-11-4-5,1 10 1,-1 0 0,-1 0 0,-1 1 0,-1 0 0,4 26 0,-8-26 3,-3-15-3,1 0 0,1 0 0,4 17 1,-3-15-406,0-1 0,1 1 0,1-1 0,0 0 0,8 13 0,9 10-11810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31 12552,'2'0'22,"0"1"1,-1-1-1,1 1 0,0-1 1,0 1-1,0-1 1,-1 1-1,1 0 1,0 0-1,-1 0 1,1 0-1,-1 0 1,1 0-1,-1 1 1,1-1-1,-1 0 1,0 1-1,0-1 0,0 1 1,0-1-1,0 1 1,0-1-1,0 1 1,0 0-1,0 0 1,-1-1-1,1 3 1,3 7 225,-2 0 0,1 0 1,0 15-1,0-10-42,2 5 0,0-1 1,2 0 0,0 0-1,1-1 1,16 28 0,-3-20-147,-11-19 61,-4-5-100,0-1-1,1 0 1,-1 0 0,1-1 0,0 0 0,-1 0-1,1 0 1,0-1 0,0 0 0,-1 0 0,1-1-1,0 0 1,0 0 0,6-2 0,-3 0-9,-7 3-7,-1-1 1,0 1-1,1-1 1,-1 0-1,0 0 1,0 0-1,0 0 0,0 0 1,0-1-1,0 1 1,0-1-1,0 1 0,3-5 1,2 0 15,-1-1 0,-1-1 1,1 1-1,-1-1 0,0 0 0,-1 0 0,0-1 1,0 1-1,-1-1 0,0 0 0,3-13 0,-5-12 14,-4 20 60,-4 1-67,-1 1 1,-1 0-1,0 1 1,-13-14-1,5 13 92,-5 1-64,-1 2 0,-30-9 0,33 16 64,6 4-77,-1 1 0,1 0-1,-27 11 1,40-14-33,0 1-1,0-1 1,-1 1-1,1-1 1,0 1-1,0 0 1,1 0-1,-1-1 1,0 1-1,0 0 1,0 0-1,0 0 1,0 1-1,-10 14 35,1 1 0,0 0-1,-11 29 1,15-22 29,3 11-24,3 55 0,5-68-3,5 0-25,1 0 0,14 20 0,-12-29 14,8-1-18,1-2 0,32 12-1,-32-18 4,39 2 0,12-7-16,-44-3-7,-1-1-1,47-16 1,-54 12-49,-12 3 37,0 0 0,0-1 0,-1 0 0,0 0 1,0-1-1,7-11 0,-9 4-217,4-98-131,-9 100 168,0-1 1,-1 1-1,-2-14 1,0 9 86,1 9 48,-8-43-376,-8-29-278,20 82 708,-2-1 7,-1 0 1,1 0-1,0 0 0,-1 0 1,1 0-1,0 0 0,-1 1 1,1-1-1,0 0 0,-1 1 1,1-1-1,0 0 0,-1 1 0,1-1 1,-1 0-1,1 1 0,-1-1 1,1 1-1,-1-1 0,1 1 1,-1 0-1,0-1 0,1 1 1,0 0-1,8 14 31,1 0 26,-1 1 0,8 19 1,-15-30-26,7 15 47,0 1-1,-2-1 1,-1 1 0,6 30 0,23 161 849,-35-209-895,0 1 1,1-1-1,-1 0 0,-1 0 1,1 1-1,0-1 0,-1 0 1,0 0-1,0 1 0,0-1 1,0 0-1,0 0 0,-1 0 1,1 0-1,-3 3 0,2-3-2,-2 3 161,-6 1 30,10-7-213,-1 0 0,1 1 0,-1-1 0,1 0 0,-1 0-1,0 0 1,1 0 0,-1 0 0,1 0 0,-1 0 0,0 0 0,1-1 0,-1 1 0,1 0-1,-1 0 1,0 0 0,1-1 0,-1 1 0,1 0 0,-1 0 0,1-1 0,-1 1 0,1 0-1,0-1 1,-1 1 0,1-1 0,-1 1 0,1-1 0,0 1 0,-1-1 0,1 1 0,0-1-1,-1 1 1,1-1 0,0 1 0,0-1 0,0 1 0,-1-1 0,1 0 0,0 1 0,0-1-1,0 1 1,0-1 0,0 0 0,0 1 0,0-1 0,1 0 0,-2-12 16,1 0 0,0 1 0,1-1 0,0 0 0,7-24 1,-6 28-10,25-133 54,-19 112-38,2 2-18,2 1-1,23-40 0,-20 51 1,-4 8-11,0 1 1,1 0-1,-1 0 1,2 2-1,13-6 0,-7 9 18,4 5-4,40 9 0,-47-4 8,-4 3-16,0 0-1,-1 1 0,16 21 1,-17-14 16,-1 8 4,-1 0 0,-2 0 0,-1 0 0,3 36 0,-7-48-20,-1-11 1,0 0 0,0 0-1,0 1 1,0-1 0,-1 0-1,0 0 1,1 0 0,-4 6-1,3-5 22,1-2-20,-1 1 0,0-1 0,0 1 0,0-1 0,-1 0 0,1 1 0,-1-1 0,0 0 0,0 0 0,0 0 0,0 0 0,0 0 0,-1-1 0,1 1 0,-6 3 0,-23 8 141,30-14-149,0 0 1,1 0 0,-1 1 0,0-1 0,0 0 0,0 0-1,0 0 1,0 0 0,0 0 0,0 0 0,0-1 0,1 1-1,-1 0 1,0 0 0,0-1 0,0 1 0,-1-1 0,1 0-2,1 1 0,-1-1 1,1 0-1,-1 0 0,1 1 1,0-1-1,-1 0 0,1 0 1,0 0-1,-1 0 1,1 0-1,0 1 0,0-1 1,0 0-1,0 0 0,0 0 1,0 0-1,0 0 1,0 0-1,0 1 0,1-1 1,-1 0-1,1-1 0,2-13 17,2-5-8,0 0 1,12-28 0,34-79 11,-46 112-19,1 1 1,14-24 0,-9 18-3,19-30 3,-17 34 14,-8 11-11,-1 0-6,0 1 1,1-1-1,-1 1 1,1 1-1,0-1 1,0 0-1,1 1 1,-1 0-1,1 1 1,-1-1-1,1 1 1,0 0-1,7-1 1,-4 1 5,0 2 0,0-1 0,0 1 0,15 3 0,-22-3-5,0 0-1,0 1 1,-1-1-1,1 1 1,-1 0 0,1 0-1,0 0 1,-1 0-1,1 0 1,-1 0 0,0 0-1,1 0 1,-1 0 0,0 0-1,0 1 1,0-1-1,2 4 1,2 1 4,17 27 8,-15-15 26,-1 8-17,-1-1 1,-1 1 0,1 44-1,11 70 71,-13-114-68,-1 45 0,-1-43-21,0-25-7,-1 0 0,1-1 1,0 1-1,0 0 0,0 0 0,0-1 0,3 6 0,-3-7 27,0 0-1,0 0 0,0 0 1,0 1-1,0-1 1,0 0-1,1 0 0,-1-1 1,0 1-1,0 0 0,1 0 1,-1-1-1,1 1 1,-1 0-1,1-1 0,-1 0 1,0 1-1,1-1 0,2 0 1,17 0-2996,12-2-9237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29 12280,'0'-1'6,"0"0"0,-1 1 0,1-1 0,0 0 0,-1 0 0,1 1 0,0-1 1,-1 0-1,1 1 0,-1-1 0,1 0 0,-1 1 0,1-1 0,-1 1 0,0-1 0,1 1 1,-1-1-1,0 1 0,1-1 0,-1 1 0,0 0 0,1-1 0,-1 1 0,0 0 1,0 0-1,0 0 0,1-1 0,-1 1 0,0 0 0,0 0 0,0 0 0,0 0 0,-2 0 11,-7 1-2,-7 6 13,1 2 0,-19 12 0,20-7 280,9-8-186,0 0-64,0 0 1,0 1-1,1 0 1,0 0-1,0 0 0,1 0 1,0 1-1,0 0 0,0 0 1,1 0-1,-2 11 1,-1 12 211,-1 35 0,9-48 191,1-9-354,0 0 0,1 0 0,1-1 0,-1 0 0,1 1 0,0-2 0,1 1-1,0 0 1,0-1 0,1 0 0,0-1 0,0 0 0,10 7 0,25 12 44,-23-18 177,-10-4-194,-2 0-83,1-1 1,0 0 0,0 0 0,0-1 0,1 0 0,-1-1-1,0 0 1,0 0 0,0 0 0,10-3 0,1-1 122,28-12 1,-38 9 18,-3-2-135,-1 0-1,0-1 0,0 1 0,4-15 0,-7 6 211,-7-18-76,-11-49 1,13 72-65,-1-1 0,0 2 0,-8-17-1,3 9-51,-19-42 296,24 52-222,0 3-9,0-1 1,0 1-1,-1 0 1,-9-13-1,13 20-131,1-1 1,-1 1-1,1-1 0,-1 1 1,1-1-1,-1 1 1,1 0-1,-1-1 0,0 1 1,1 0-1,-1-1 0,0 1 1,1 0-1,-1 0 1,0 0-1,1-1 0,-1 1 1,0 0-1,1 0 0,-1 0 1,0 0-1,1 0 0,-1 0 1,0 0-1,1 1 1,-1-1-1,0 0 0,1 0 1,-1 0-1,0 1 0,1-1 1,-1 0-1,1 1 0,-1-1 1,0 1-1,1-1 1,-1 0-1,1 1 0,-1-1 1,1 1-1,0 0 0,-1-1 1,1 1-1,-1-1 0,1 1 1,0-1-1,0 1 1,-1 0-1,1-1 0,0 1 1,0 0-1,0 1 0,-1 3 0,1 0 0,0 0-1,0 0 1,0 1 0,1-1-1,0 0 1,0 0 0,0 0 0,1 0-1,-1 0 1,1 0 0,1 0-1,-1-1 1,3 6 0,57 89-2593,-25-45-10403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18 475 12728,'-18'14'264,"24"-15"338,39-28 452,-42 27-1027,31-21 444,47-41 0,-69 53-422,-8 7 9,0 0 0,0 0 1,0 0-1,-1-1 0,0 1 0,5-9 0,3-4 127,-1-1-1,8-20 1,-15 30-53,0-1 1,0 1-1,0-1 0,-1 0 0,-1 0 0,0 0 0,0-1 1,-1-15-1,0 19-57,0 0-1,-1 1 1,0-1 0,0 0 0,-1 0 0,1 1 0,-5-9-1,5 13-52,1 0-1,-1 0 0,0 0 0,0 0 0,0 1 0,0-1 1,0 0-1,0 1 0,0-1 0,0 0 0,0 1 1,0-1-1,0 1 0,0 0 0,0-1 0,-2 1 0,-3-2 26,-2-1-13,5 2-4,-1 0 0,0 0 0,0 0-1,0 0 1,0 1 0,-7-1 0,6 1-4,0-1 0,1 1 0,-1 0-1,1 1 1,-1-1 0,0 1 0,1 0 0,-6 2 0,9-3-17,1 1 1,-1-1-1,1 1 0,-1-1 1,1 1-1,-1-1 0,1 1 0,-1-1 1,1 1-1,0-1 0,-1 1 1,1 0-1,0-1 0,0 1 0,0 0 1,-1-1-1,1 1 0,0 0 1,0 0-1,0-1 0,0 1 0,0 0 1,0-1-1,0 1 0,0 0 1,0-1-1,1 1 0,-1 0 0,0-1 1,1 2-1,5 13 18,-3-8 6,1 0 0,1 0 0,0 0 0,0-1 0,0 1 0,11 9 0,-7-7-15,0 1 10,0 0 0,1-1 0,0 0 0,0-1 1,19 12-1,9 6 54,-5-4-47,12 8 72,73 65-1,-115-93-100,-1 1 0,0 0 0,0-1 0,0 1 0,0 0 0,-1 0 0,1 0 0,-1 0 0,1 0 0,-1 1 0,0-1 0,-1 0 0,1 0 0,0 1 0,-1-1 0,0 1 0,0-1 0,0 7 0,0-7-2,-1 3 7,-1-1-1,1 1 1,-1 0-1,0 0 1,0-1-1,-1 0 1,1 1-1,-1-1 1,0 0-1,-5 6 1,-3 6 20,7-12-26,3-4-2,0 0 0,0 1-1,1-1 1,-1 1 0,0-1 0,1 1-1,-1-1 1,1 1 0,-1-1 0,1 1-1,0-1 1,0 1 0,-1 0 0,1-1 0,0 1-1,1 2 1,-1-4-2,0 1 1,0 0-1,1-1 0,-1 1 0,0-1 1,0 1-1,1-1 0,-1 1 0,0-1 1,1 0-1,-1 1 0,1-1 0,-1 1 1,0-1-1,1 0 0,-1 1 1,1-1-1,-1 0 0,1 1 0,-1-1 1,1 0-1,-1 0 0,1 1 0,0-1 1,-1 0-1,1 0 0,-1 0 0,1 0 1,0 0-1,-1 0 0,2 0 1,12 1 1,14-4 20,-18 0-19,31-7-2,-33 7-2,1 1-1,-1-2 0,0 1 1,0-1-1,0 0 0,-1-1 1,1 0-1,-1 0 0,0 0 1,-1-1-1,10-10 0,-10 8 0,-4 6-1,0 0 1,0 0-1,-1-1 0,1 1 1,-1-1-1,0 1 0,0-1 1,0 1-1,0-1 1,0 0-1,0 1 0,0-6 1,16-89-31,-15 79-6,0-1 1,-1 0 0,-2-28-1,0-10-140,1 24-35,6-40 0,-5 72 205,-1 0 0,1 1 0,-1-1 0,1 1 1,-1-1-1,1 1 0,-1-1 0,1 1 0,0-1 0,-1 1 0,1-1 0,0 1 0,0-1 0,-1 1 0,1 0 0,0 0 0,0-1 0,-1 1 0,1 0 0,0 0 0,1 0 0,12-1-5,-10 1 2,0-1 0,0 2-1,0-1 1,0 0 0,0 1-1,0 0 1,0 0-1,0 0 1,0 0 0,0 1-1,0 0 1,-1-1-1,1 1 1,4 3 0,151 69-48,-154-72 58,1 1 0,-1-1 1,1-1-1,-1 1 0,1-1 0,11 2 0,-3-2 0,38 1 1,-43-3 1,0 0 0,1-1-1,-1 0 1,0 0 0,12-6-1,-19 7 3,0 0 0,0 0-1,0-1 1,0 1 0,-1-1 0,1 0-1,0 1 1,-1-1 0,1 0-1,-1 0 1,0 0 0,0 0-1,0 0 1,0 0 0,0 0 0,0-1-1,0 1 1,-1 0 0,1 0-1,0-4 1,-1 3 3,1-5 23,0 0 1,-1-1-1,0 1 0,0 0 1,-1 0-1,0 0 0,0 0 1,-1 0-1,0 0 0,-6-12 1,5 12 20,0 0 1,-1 1-1,0-1 1,0 1-1,-1 0 1,-5-7-1,9 13-42,1 1 0,0-1 0,-1 1 0,1-1 0,0 1 0,-1 0 0,1-1 0,-1 1 0,1 0 0,-1-1 0,1 1 0,0 0 0,-1 0 0,0-1 0,1 1 0,-1 0 0,1 0 0,-1 0 0,1 0 0,-1 0 0,1-1 0,-1 1 0,1 0 0,-1 0 0,0 0 0,1 1 0,-1-1 0,1 0 0,-1 0 0,1 0 0,-1 0 0,1 0 0,-1 1 0,1-1 0,-1 0 0,1 0 0,-1 1 0,1-1 0,-1 1 0,0 0 4,0 0 0,0 0-1,0 1 1,0-1 0,0 0-1,0 1 1,1-1 0,-1 1 0,0-1-1,1 1 1,-1-1 0,1 1-1,-1 1 1,0 5 4,0-5-10,0 0 1,1 1-1,0-1 1,0 0-1,0 0 0,0 0 1,1 1-1,-1-1 1,1 0-1,1 3 1,25 128 69,2-3-23,-6-17-48,-3 9-5,-7 11 0,-16 93-1,3-223 0,0 0 1,-1 1-1,1-1 0,-1 0 0,0 0 0,-3 6 1,-2 9-1,-2-1 1,-10 20-1,8-22 1,-1-1-1,-16 18 1,5-12-5,11-13 4,-11 9-1,0-2 0,-1-1 0,-46 21 1,23-16-1,40-16 2,0-1 0,0-1 0,0 1 0,-9 0 0,13-2 0,0 1 0,0-1 0,0-1 0,0 1 0,0 0 0,0 0 0,0-1 0,0 1 0,0-1 0,0 0 0,1 0 0,-4-1 0,3 1 0,0-1 1,0 1-1,0-1 0,0 0 0,0 0 0,0 0 0,1 0 0,-1 0 0,0 0 1,-1-4-1,1 2 0,1 1 1,0-1-1,0 0 1,0 1 0,0-1-1,0 0 1,1 0-1,0-7 1,0 0-1,1 0 1,1-1-1,3-13 0,20-54 0,17-21 2,-21 66 0,0 1 0,3 2 0,50-55 0,-70 81-1,1 1 1,-1 0-1,1-1 1,9-4 0,154-92 15,-135 86-2,-21 10-6,19-6 10,1 0 1,0 2-1,37-6 0,-68 15-19,75-9 84,-68 8-66,1 1 0,-1 0 0,1 0 0,-1 1 0,0 0-1,1 1 1,15 4 0,-23-5-12,0-1 1,0 0-1,0 1 0,0-1 1,0 1-1,0-1 0,0 1 1,0 0-1,0-1 0,0 1 1,0 0-1,0 0 0,-1-1 1,1 1-1,0 0 1,0 0-1,-1 0 0,1 0 1,-1 0-1,1 0 0,-1 0 1,1 0-1,-1 0 0,0 1 1,0-1-1,1 0 0,-1 1 1,-1 1 15,1 0 0,-1 0 1,0 0-1,0 0 0,0 0 1,0-1-1,0 1 0,-3 3 0,3-3 2,-1 0 1,0 0-1,1 0 0,0 0 0,0 1 0,-2 5 0,3-8-22,0 0 0,0 0 1,0 0-1,-1 1 1,1-1-1,0 0 0,0 0 1,1 0-1,-1 0 1,0 1-1,0-1 0,1 0 1,-1 0-1,0 0 1,1 0-1,-1 0 0,1 0 1,-1 0-1,1 0 1,0 0-1,-1 0 0,1 0 1,0 0-1,0 0 1,0-1-1,0 1 0,0 0 1,-1-1-1,1 1 1,0 0-1,1-1 0,-1 1 1,0-1-1,2 1 1,30 3-2661,5-2-10661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13088,'57'-6'153,"315"-34"652,-265 33-730,-13 0 1,-90 6-54,-1 1 1,1-1-1,0 1 1,-1-1-1,1 0 1,0-1-1,-1 1 1,0-1-1,1 1 1,-1-1-1,0 0 1,0 0-1,0 0 1,0-1-1,0 1 1,0-1-1,-1 0 1,4-4-1,7-6 216,-10 11-83,2-1 5,0 4 7,3 6-79,-1 0 0,1 0 1,-2 1-1,1-1 1,-1 1-1,8 13 0,-7-10 47,0-1 0,1 0 0,12 12 0,-16-19-83,0 0-1,1-1 1,-1 0 0,1 0-1,-1 0 1,1 0 0,0-1-1,-1 0 1,9 1 0,-5 0-5,1 0 30,0 0 0,0-1 1,0 0-1,0 0 0,14-2 0,-12 1-32,-2 0 16,1-1 1,-1 0-1,0-1 0,-1 0 1,1 0-1,9-4 0,-6 3-21,-7 1-8,0 0-1,0-1 0,0 1 0,0-1 0,0 0 0,-1 0 0,1-1 0,-1 1 0,0-1 0,0 0 0,0 0 0,6-9 0,-5 7 7,-4 6-22,0-1 0,-1 0 0,1 0 1,-1 0-1,1 1 0,0-1 0,-1 0 0,1 0 0,-1 0 1,0 0-1,1 0 0,-1 0 0,0-2 0,3-12 64,-1-1 0,0 0 0,-2-22 0,0 37-66,0 1-1,0-1 1,0 0-1,0 0 0,0 0 1,0 0-1,0 0 1,-1 0-1,1 0 1,0 1-1,-1-1 0,1 0 1,-1 0-1,1 0 1,-1 1-1,1-1 0,-1-1 1,-6-5 23,1 1 0,-1 0 0,0 0 0,0 0 0,-1 1 0,1 0 0,-1 0 0,-11-4 0,18 8-21,-1 1 1,1-1-1,-1 1 0,0-1 0,1 1 0,-1-1 1,1 1-1,-1 0 0,0 0 0,1 0 1,-3 0-1,-15 1 38,1 2-1,0-1 1,0 2 0,-19 7 0,17 0 99,-3 8-50,-39 43 0,59-58-85,-1 0 1,1 0 0,-1 1 0,1-1 0,1 1-1,-1-1 1,1 1 0,0 0 0,-3 6 0,1 3 6,-1-3-9,4-7-9,0-1 0,-1 1 0,1-1 0,0 1 1,1 0-1,-1-1 0,1 1 0,-1 0 0,1-1 1,1 8-1,1 8 37,6 33 1,-2-41 10,42 45 23,-34-46-36,12 2 5,1 0 1,0-2-1,1 0 1,30 5-1,-40-12-31,38 4 113,-47-6-268,40 2 421,-12-1-2906,8 0-10422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1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4576,'0'0'6657,"5"-2"-5992,126-55 1614,-71 37-1832,58-11-27,-76 21-140,45-5 0,-18 4-20,323-50 439,-346 54-559,185-18 52,-184 21-70,203-8 51,-197 10-58,222-5 47,-220 6-62,229-6 40,-225 6-40,253 1 38,-248 1-52,243 6 29,-248-6-60,238 6 23,-236-5-36,258 6 19,-255-7-28,232 13 13,-240-10-20,225 12 10,-223-14-14,238 4 11,-237-6-20,223 6 6,-227-5-6,242-1 5,-236-1-10,243-6 9,-244 6-4,230-12 6,-231 10-4,239-15 11,-238 15-6,233-10 8,-235 10-8,242-4 8,-238 7-8,266-9 7,-262 7-12,249-14 10,-255 13-12,236-13 6,-236 12-6,255-14 5,-252 14-10,232-13 8,-238 13-8,237-11 9,-234 12-4,233-19 6,-237 18-4,219-9 11,-221 12-4,95-5-4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1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11 668 4760,'0'0'224,"-1"4"16,-1 0-192,1-3-14,0 0 0,0 0 0,0 0 0,1 1 0,-1-1 0,1 0 0,-1 1 0,1-1 0,-1 0 0,1 1 0,-1 2 0,3 0 347,-2-4-327,-1 0 1,1 1 0,0-1 0,0 1 0,0-1-1,1 0 1,-1 1 0,0-1 0,0 0 0,0 1-1,0-1 1,0 0 0,0 1 0,0-1 0,1 0-1,-1 1 1,0-1 0,0 0 0,1 1 0,-1-1-1,0 0 1,0 0 0,1 1 0,4 1 89,1 0 0,-1 0 0,1-1 1,-1 0-1,1 0 0,0 0 0,-1-1 1,1 0-1,0 0 0,5-1 0,57-10 406,-46 7-466,33-3 822,91 0 1,-112 7-827,27-2 521,39 2-122,53 2-47,-37-4 201,35 2-187,65 2-38,-171-3-167,185-3 92,-183 3-139,207 1 70,-200 0-104,215 0 56,-214 0-95,241-1 55,-233 0-48,263-1 54,-262 2-60,244 0 48,-246 0-68,271 0 44,-263 0-44,290-4 39,-287 3-66,289-6 35,-291 6-30,282-1 28,-283 2-46,282-5 28,-281 4-30,300-1 26,-297 1-20,284-6 29,-289 5-20,270-14 31,-272 12-44,278-16 28,-275 15-30,299-20 23,-294 19-28,301-13 23,-303 16-38,276-20 12,-280 17-30,277-22 12,-276 24-12,293-12 15,-290 13-4,283-17 15,-287 16-8,254-11 16,-262 13-14,239-11 19,-243 11-26,243-26 59,-172 17-63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 5384,'8'-1'17,"-2"0"38,1 1 0,-1-2 0,0 1 0,0 0 1,8-5-1,-12 6 365,-1 0 94,0 0-464,0 0 0,-1 0 0,1 0 0,0 0 0,0 0 0,0 0 0,0 1 0,-1-1 0,1 0 0,0 0 0,0 1 0,-1-1 0,1 0 0,0 1 0,0-1 0,-1 1 0,1-1 0,0 1 0,-1-1 0,1 2 0,0-1-15,0 1 1,0-1 0,0 0 0,0 1-1,-1-1 1,1 1 0,-1 0-1,1-1 1,-1 1 0,0-1-1,0 1 1,1 0 0,-1-1-1,0 1 1,0 0 0,-1-1-1,1 1 1,0 0 0,0-1 0,-2 3-1,1 4 173,0 8 8,1-10-117,-1 0 0,1-1 0,-1 1 0,0-1-1,0 1 1,-1-1 0,-4 11 0,-6 3 228,10-15-282,-1-1 0,1 1 1,0-1-1,0 1 0,0 0 0,0 0 0,1 0 1,-1 0-1,1 0 0,0 0 0,0 0 0,1 1 1,-1-1-1,1 8 0,31 215 860,-29-209-818,0 0-1,-2 0 1,-1 1-1,-4 30 1,3-35-12,0 1 0,1 0 1,1 0-1,0 0 0,1 0 0,0 0 1,7 24-1,11 20 118,-5-17 89,9 46 0,-16-31 17,-5-36-99,1 0-1,1 0 1,2-1 0,0 1 0,16 38 0,0-26 311,18 30 288,-29-51-667,-9-11-114,-1 1 0,1-1 0,0 0 0,-1 1 0,1-1 0,-1 1 0,1 0 0,-1 0 0,3 3 0,-3-2 55,2 5-2,-1-5-4,3 2 2,1 3-20,-1-1-1,-1 1 1,0 0 0,0 0-1,0 0 1,-1 1 0,0 0-1,-1-1 1,3 16 0,-5 8 60,0-27-90,0 0 1,-1 1 0,2-1 0,-1 0-1,0 0 1,1 0 0,2 7-1,-2-9 13,2 3 2,-3-4 92,-1-6-92,-5-12 3,1 0 0,1-1 1,1 1-1,0-1 0,0-23 0,-3-13 92,2 13-49,-20-125 149,23 161-215,-44-164 223,-24-64 83,8 19-112,31 126-104,10 33-58,14 37-32,-9-21 46,3-1 1,-11-51-1,19 77-28,-5-7-4,7 16-17,-3-2 2,4 4-4,0 5 1,1-2-9,0 1-1,0 0 1,1 0-1,-1-1 1,0 1-1,1 0 1,-1-1-1,1 1 1,0 0-1,-1-1 1,3 3-1,4 9-2,1-1 0,0 0 0,10 11 0,-7-9-4,-1-1 0,-1 1 0,16 30 0,-3 8-50,21 79 0,-23-48-8,25 104-109,-24-106 116,18 130-51,-37-190 104,0-12 0,-1 0 1,-1 0-1,0 1 1,-1 9-1,-3 19-11,-16 70 0,14-92 14,4-13-1,0 1 0,1 0 1,0 0-1,0 0 0,0 0 1,0 0-1,1 0 0,-1 9 1,2 1-461,-1 0 0,2-1 0,0 1 0,7 27 0,7 11-11037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74 9328,'-23'-62'1777,"22"59"-610,0 3-1007,1-1 1,0 1 0,0 0-1,0-1 1,0 1 0,-1-1-1,1 1 1,0-1 0,0 1-1,-1 0 1,1-1 0,0 1-1,-1 0 1,1-1 0,0 1-1,-1 0 1,1-1 0,-1 1-1,1 0 1,0 0 0,-1-1-1,1 1 1,-2 0 0,0 34 307,-3 12-119,3-13-163,2 0 1,7 46 0,-4-23-27,-1-16 55,1-1 1,17 75-1,-18-106-180,0 1-1,0 0 0,-1 0 0,0 0 0,-1 0 0,0 0 1,-1 10-1,1 18 98,0-35-104,2 0 4,-2-2-65,1 0 0,-1 0 0,0 0 0,1 1 0,-1-1 0,1 0 0,-1 0 0,0 0 0,1 0 0,-1 0 0,0 0 0,1 0-1,-1 0 1,1 0 0,-1 0 0,0 0 0,1 0 0,-1 0 0,1 0 0,-1 0 0,0-1 0,1 1 0,-1 0 0,0 0 0,1 0 0,-1-1 0,0 1 0,1 0 0,-1 0 0,0-1 0,1 1 0,-1 0 0,0 0 0,0-1 0,0 1 0,1 0 0,-1-1 0,0 1 0,0 0 0,0-1 0,0 1 0,1-1 0,-1 1 0,0 0 0,0-1 0,0 1 0,0-1 0,0 1 0,0 0 0,0-1 0,0 1 0,0 0 0,0-1 0,0 1 0,-1-1 0,5-19-11719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13560,'0'0'-23,"4"0"-81,20-1 35,-16 0 57,-1 1 0,1 0 0,-1 1 0,1-1 0,-1 1 0,12 3 0,4 3-13,0 0 1,32 16-1,-53-22 25,-1-1-1,1 1 1,-1 0-1,0 0 1,1 0-1,-1 0 1,0 0-1,0 0 1,0 0-1,2 2 1,8 12 1,0 1 0,16 32 0,-22-29 19,-6-6-12,1 1 1,-2 0 0,1 0 0,-8 24 0,0-21 91,3-7-49,0-2-19,0 1 0,0-1 0,-1 0-1,1-1 1,-2 0 0,1 0-1,-1 0 1,-14 9 0,11-9 11,-67 37 289,66-38-172,1-1 0,-1-1 1,0 0-1,0 0 0,0-1 1,-14 1-1,-5-2 546,28-2-438,7 0-55,26 1-102,-1 2 0,1 1-1,0 2 1,-1 1 0,55 20 0,-75-23-90,1 0 0,-1 1 0,0 0 0,0 0 0,-1 1 0,1 0 0,12 13 0,-11-10-6,0 4 51,-8-9-47,1-1-13,-1 1 1,-1-1-1,1 1 0,0 0 1,-1-1-1,0 1 0,0 0 0,0 0 1,0 0-1,0 0 0,-1 0 0,0 0 1,0 0-1,0 0 0,0 1 0,-1-1 1,1 0-1,-1 0 0,-2 6 0,-2-1 7,0 0-1,0 0 0,-1 0 0,1 0 0,-2-1 1,0 0-1,0-1 0,0 1 0,-1-1 1,0-1-1,0 1 0,-16 8 0,-19 2 3,40-16-11,0 1 0,0-1-1,0 0 1,0-1 0,-1 1 0,1 0 0,0-1 0,0 0 0,-1 0 0,1 0 0,-6-1 0,-2 0 2,-29-6 1,34 5-6,-1-1 0,1 0-1,0 0 1,0-1 0,-7-4 0,10 1-8,4-3-420,1-1 0,-1 1-1,2 0 1,4-14-1,7-19-10218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11208,'66'29'530,"-63"-27"-453,1 0 1,-1 0-1,0 1 0,0 0 0,0-1 0,-1 1 1,1 0-1,0 0 0,-1 1 0,0-1 0,0 0 0,3 7 1,-3-5 17,9 15 609,16 40 1,-13-26-303,19 31 199,-27-55-425,-1 0 0,2-1 0,-1 0 0,13 13 0,-18-22-134,0 0 1,1 1-1,-1-1 0,0 0 1,0 0-1,0 0 0,0 0 1,0 0-1,1 0 1,-1 0-1,0 0 0,0 0 1,0-1-1,0 1 0,0 0 1,1-1-1,-1 1 1,0-1-1,0 1 0,0-1 1,0 1-1,1-2 0,4-3 59,1 0-1,-1 0 1,0 0-1,0-1 1,-1 0-1,0 0 0,0 0 1,0-1-1,-1 0 1,7-12-1,-4 2 31,0 1 0,-1-1 0,5-25-1,-8 28 80,-1 6-121,-1 1 0,0-1-1,0 0 1,0 1 0,-2-14-1,1 15 24,-4 9 26,4-3-136,0 0 1,-1 0-1,1 0 1,0 0 0,-1 0-1,1 0 1,0 0-1,0 0 1,-1 1-1,1-1 1,0 0-1,0 0 1,-1 0-1,1 0 1,0 0 0,0 1-1,-1-1 1,1 0-1,0 0 1,0 0-1,0 1 1,-1-1-1,1 0 1,0 0-1,0 1 1,0-1 0,0 0-1,0 0 1,-1 1-1,1-1 1,0 0-1,0 0 1,0 1-1,0-1 1,0 0 0,0 1-1,0-1 1,0 0-1,0 1 1,1 20 78,1-1 0,5 22 0,6 59 114,-2 115 188,-9-194-363,-1 28 131,-14 41 329,22-140 182,-2 5-3314,1-20-10687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 13896,'-1'-1'0,"1"1"1,-1 0 0,1 0 0,-1 0 0,1-1 0,-1 1 0,1 0 0,-1 0-1,1 0 1,-1 0 0,0 0 0,1 0 0,-1 0 0,1 0 0,-1 0-1,1 0 1,-1 0 0,1 1 0,-1-1 0,1 0 0,-1 0 0,1 0 0,-1 1-1,1-1 1,-1 0 0,1 1 0,-1-1 0,1 0 0,0 1 0,-1 0 0,0 0 5,0 1 1,0-1-1,1 1 1,-1-1-1,1 1 1,0-1-1,-1 1 1,1-1-1,0 1 1,0 3-1,5 43 216,-4-40-144,3 32 606,-4 73 1,-1-89-339,-10 213 1506,1-137-1120,-10 178 886,19-270-1537,1 0-1,0 0 0,0 0 1,1 1-1,0-1 0,3 10 1,-2-10-40,-3-7-65,1-1 0,1 1 0,-1 0 0,0 0 0,0 0 0,0 0 0,0-1 0,1 1 0,-1 0 0,0 0 0,1 0 0,-1-1 0,0 1 0,1 0 0,-1-1 0,1 1 0,-1 0 0,1-1 0,0 1 0,-1 0 0,1-1 0,-1 1 0,1-1 0,0 1 0,0-1 0,-1 0 0,1 1 0,0-1 0,0 0 0,0 1 0,-1-1 0,1 0 0,0 0 0,0 0 0,0 0 0,0 0 0,-1 0 0,1 0 0,0 0 0,0 0 0,0 0 0,0 0 0,-1 0 0,1-1 0,0 1 0,0 0 0,0-1 0,-1 1 0,1-1 0,0 1 0,-1 0 0,2-2 0,1 1-736,19-9-12199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12464,'0'0'392,"3"0"-66,45 3 786,-29-1-803,0 0 0,1-2-1,23-2 1,99-6 665,-113 9-777,1 1 0,-1 1-1,0 2 1,0 1 0,29 10-1,-50-13-140,0 0-1,0 1 0,-1 0 0,1 0 0,-1 1 0,13 10 0,-12-9-10,0 0-1,-1-1 0,2 0 1,-1 0-1,9 3 0,53 20 184,-68-27-168,0-1-39,0-1-1,0 0 0,0 0 0,0 0 0,-1 0 0,1 0 0,0 0 0,-1 0 0,1-1 0,-1 1 1,1-1-1,-1 1 0,0-1 0,1 1 0,-1-1 0,0 0 0,0 0 0,0 1 0,0-1 1,-1 0-1,2-4 0,0 0 2,0 0 1,0-1-1,-1 1 1,0-1-1,0-9 1,-2 5 15,0-1 0,-1 1 0,-1-1 1,0 1-1,-6-14 0,8 22-24,0 1 0,-1-1-1,1 1 1,-1-1 0,1 1 0,-1 0 0,0-1-1,0 1 1,0 0 0,-1 0 0,1 1 0,0-1-1,-1 0 1,1 1 0,-1 0 0,1-1 0,-1 1-1,0 0 1,-3-1 0,0 1-2,0-1 0,0 1-1,1 0 1,-1 1 0,0-1 0,-7 2 0,5-1 5,0 1 1,0 1-1,0-1 0,0 1 1,0 1-1,0-1 1,0 1-1,-7 5 1,-7 2 35,-65 34 18,72-31-36,-5 11-10,-22 36 0,33-41-5,2 9-11,2 0-1,-3 30 1,9-34-1,5-5-4,1-1 0,0 1 0,13 23 0,-19-40-4,0-1 1,0 1 0,0-1-1,0 1 1,0-1 0,1 0-1,-1 0 1,0 1 0,3 1-1,39 27 7,-32-24-6,0 0-1,0-1 1,17 6 0,-5-6 1,1 0 0,-1-2 0,35 1 0,-49-3 0,-1 0 0,1-1 0,-1-1-1,0 0 1,17-3 0,-1-1 0,-1 2-1,-3 0 4,36-11 0,-49 12-13,127-36 79,-98 26 26,65-30 0,-88 33 76,17-32-158,-18 19-2356,4-14-10332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264 166 7176,'-69'4'2060,"100"8"-511,48 16-298,-78-29-1233,-1 0 0,1 1 0,0-1 0,-1 0 0,1 1 0,-1-1 0,1 0 0,-1 0 0,1 0 0,-1 1 0,0-1 1,1 0-1,-1 0 0,0 0 0,1-1 0,-1 1 5,7-23 197,7-43 1,-4 15 71,-7 41-204,4-27 448,-6 38-528,-1 1 0,0-1 1,0 0-1,0 0 0,0 0 0,0 0 0,1 0 1,-1 0-1,0 1 0,0-1 0,0 0 0,1 0 1,-1 0-1,0 0 0,0 0 0,0 0 0,0 0 1,1 0-1,-1 0 0,0 0 0,0 0 0,1 0 1,-1 0-1,0 0 0,0 0 0,0 0 0,1 0 1,-1 0-1,0 0 0,0 0 0,0 0 0,0 0 1,1 0-1,-1 0 0,0-1 0,0 1 0,0 0 1,0 0-1,1 0 0,-1 0 0,0 0 1,0-1-1,0 1 0,0 0 0,0 0 0,0 0 1,1 0-1,-1-1 0,0 1 0,0 0 0,0 0 1,0 0-1,0-1 0,0 1 0,0 0 0,10 17 246,-1 2-182,-2 1-1,0 0 0,-1 0 0,3 23 1,5 91 91,-12-101-125,20 201 174,-11-140-151,-11-94-61,30 235 128,-27-217-123,-1-10 2,0 0 0,0-1-1,1 1 1,5 12 0,45 98 86,-52-116-89,-1 0 0,0 0 0,0 0 1,0 0-1,0-1 0,0 1 0,0 0 0,-1 0 0,1 0 1,-1-1-1,1 1 0,-1 0 0,0 0 0,1-1 1,-1 1-1,0-1 0,0 1 0,0 0 0,0-1 0,-1 0 1,-1 2-1,-2 1 4,0-1 0,0 0 0,0-1 1,-1 1-1,0-1 0,1 0 0,-1 0 0,0-1 1,0 0-1,0 0 0,-7 0 0,-74 0 116,73-1-110,-54-1 93,-111-4 186,166 4-285,-5 0 55,1 0 0,0 1 0,0 1 0,-19 3-1,26-2 30,87-18 154,59-1-134,83-4 206,-45 2-183,-135 14-100,194-37-2102,-101 14-8499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 6640,'-27'-4'251,"21"3"-103,0-1 1,0 1-1,-1 1 0,1-1 1,0 1-1,0 0 0,-1 1 1,1-1-1,0 1 0,-8 2 0,13-2 426,-4 1 30,3-2-423,4 0 1331,70-20-840,181-53 79,-94 31-394,-151 39-348,1 1-1,0 0 1,0 1-1,-1-1 1,15 1 0,-3 1-1,36 0-1,-24 5-1583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7448,'0'0'1448,"-3"-1"-762,-12-3-415,11 2 2412,10 19-2359,3 8-99,7 33 1,-11-38-113,18 108 68,-16-68-14,16 80-10,38 54 88,-33-99 80,-23-70-242,-4-22-58,-1 0 0,-1 0-1,1 0 1,0 0-1,-1-1 1,1 1 0,-1 0-1,0 0 1,0 0 0,0-1-1,0 1 1,-1 0 0,1-1-1,-1 1 1,1-1 0,-3 3-1,1-1 33,-9 11 33,11-15-84,1 0 0,0 0-1,0 0 1,0 0 0,0 0 0,0 0 0,0 0-1,-1 0 1,1 0 0,0 0 0,0 0-1,0 0 1,0 0 0,0 0 0,-1 0 0,1 0-1,0 0 1,0 0 0,0 0 0,0 0-1,0 0 1,0 0 0,-1 0 0,1 0-1,0 0 1,0 0 0,0 0 0,0 0 0,0 0-1,0-1 1,-1 1 0,1 0 0,0 0-1,0 0 1,0 0 0,0 0 0,0 0 0,0 0-1,0-1 1,0 1 0,0 0 0,0 0-1,0 0 1,0 0 0,0 0 0,0 0 0,0-1-1,0 1 1,0 0 0,0 0 0,0 0-1,2-29-1941,2 8-7264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1134 7800,'0'0'1510,"5"-3"-364,17-16-554,-1-1 1,-1-1-1,-1 0 1,29-42-1,-36 41-138,39-126 142,-45 113-335,17-277 410,-25 205-610,1 65 87,0 17-77,-2-36 81,-10-64 0,-4 34 69,16 90-207,1 0-1,0 0 1,0 0 0,-1 0 0,1 0 0,0 0 0,-1 0-1,1 0 1,-1 1 0,0-1 0,1 0 0,-1 0 0,0 0-1,1 0 1,-1 1 0,0-1 0,0 0 0,0 1 0,1-1-1,-3 0 1,2 1-9,0-1 0,1 1 0,-1 1 0,1-1 0,-1 0 0,0 0 0,1 0 0,-1 0 1,0 0-1,1 1 0,-1-1 0,1 0 0,-1 0 0,0 1 0,1-1 0,-1 1 0,1-1 0,-1 0 0,1 1 0,-1-1 0,1 1 0,0-1 0,-1 1 0,1-1 0,-1 1 0,1-1 0,0 1 0,0 0 0,-1-1 0,1 1 0,0-1 0,0 1 0,0 0 0,-1 0 0,-9 34 79,-6 35-1,12-40 30,-5 147 45,10-139-50,44 283 209,-25-200-212,8 1-3,-26-115-84,0 0-1,1 0 1,0 0 0,0 0 0,0-1-1,1 1 1,6 7 0,-3-4-2,-2-4 46,4 0 19,-2-6 14,-4-1-85,1 0 1,-1 0 0,1-1-1,-1 0 1,0 1 0,0-1-1,4-3 1,27-32 160,0-11 102,29-55 0,-33 52-19,-6 12 4,-23 38-246,-1 1 0,1-1 0,-1 1-1,1 0 1,-1-1 0,1 1 0,-1 0-1,1-1 1,-1 1 0,1 0 0,0 0-1,-1-1 1,1 1 0,-1 0 0,1 0-1,0 0 1,-1 0 0,1 0 0,0 0 0,-1 0-1,1 0 1,0 0 0,-1 0 0,1 0-1,-1 0 1,1 1 0,1-1 0,0 1 18,2 0-1,1 0-1,0 0 0,-1 1 1,1 0-1,-1 0 0,0 0 0,1 0 1,-1 1-1,0-1 0,0 1 1,6 7-1,-2-2 0,0 1 0,12 19 0,-15-21-22,1 2 15,0-1-1,-1 1 1,0 0 0,-1 1 0,0-1 0,0 1 0,-1 0 0,4 14 0,4 20 53,2-5 18,29 58-1,-41-95-87,-1 0 0,1 0 1,1-1-1,-1 1 0,0-1 0,0 1 0,1-1 0,-1 1 1,1-1-1,-1 0 0,1 0 0,-1 0 0,1 0 1,0 0-1,-1 0 0,1 0 0,0 0 0,2 0 0,2 0-2,0 0-1,0-1 0,0 1 0,10-2 0,-10 1 2,56-4-2,-24-2-25,1-2 0,-1-1 0,59-22 0,-52 9-12,-29 10-104,61-73-70,-63 64-2,0-6 62,18-51 0,-30 60-102,-4 7 194,0 1 0,-1-1 0,0 1 1,0 0-1,-10-18 0,13 27 44,0 0 1,-1 0-1,1 1 1,-1-1-1,1 0 0,-1 1 1,1-1-1,-1 0 0,1 1 1,-1-1-1,0 1 1,1-1-1,-1 1 0,0-1 1,0 1-1,1-1 0,-3 0 1,-8-3-34,0 1 0,0-1 0,0 2 0,-1 0 0,1 0 1,-15 0-1,3 5-147,-12 9 72,-47 23 0,62-21 64,1 7 24,-32 43 1,43-46 26,-4 27 1,10-36 6,1 1 0,1-1 0,0 14 0,0-17 1,1-1 0,0 1 0,0 0 1,0 0-1,1-1 0,0 1 0,0-1 0,0 1 1,4 5-1,3-5 27,1-2-13,1-1-1,-1 0 1,1-1 0,0 0 0,0-1 0,0 0 0,15-1-1,47-2 93,-63-1 28,47-42 69,-50 37-162,0 1 1,0-1-1,-1 0 1,0-1-1,0 0 1,-1 0-1,0 0 1,0 0-1,3-12 1,-4 9 0,2 0 48,-1-1-1,-1 0 1,0 0 0,-1 0 0,3-25 0,1-8 353,-4 37-384,-1 8 50,3 18 11,0 38-33,-4-32-61,13 146 90,-12-151-113,-2-11-1,1 0-1,0-1 0,1 1 0,4 12 1,14 42 13,-14-43-11,-6-17-6,0-1 0,0 1 0,1-1 0,-1 1 0,0 0 0,0-1 1,0 1-1,0-1 0,1 1 0,-1-1 0,0 1 0,1-1 0,-1 1 0,0-1 0,1 1 0,-1-1 0,0 1 0,1-1 0,-1 1 0,1-1 0,-1 0 0,1 1 1,-1-1-1,1 0 0,-1 0 0,1 1 0,-1-1 0,1 0 0,0 0 0,-1 0 0,1 0 0,1 1 0,6-10-50,-8 8 53,18-30-140,-2 0 0,-1-1 1,-2-1-1,11-37 0,-12 34 112,24-56-363,-30 80 350,-6 10 22,1 0-1,-1 0 0,1 1 1,0-1-1,0 1 0,-1-1 0,1 0 1,0 1-1,1 0 0,-1-1 1,0 1-1,0 0 0,0-1 0,1 1 1,-1 0-1,1 0 0,-1 0 1,1 0-1,-1 1 0,3-2 0,1 4-82,1 3 56,1 0 25,-1 0 0,0 1 1,0 0-1,0 0 1,-1 1-1,9 12 1,64 119-69,-35-55 67,-34-72 14,-6-9 5,-3-2 1,1 1 0,-1-1 0,1 1 0,-1-1 0,1 0 0,0 1 0,-1-1 0,1 1 0,0-1 0,-1 0 0,1 0 0,0 1 0,-1-1 0,1 0 0,0 0 0,0 0 0,-1 0 0,1 0 0,1 0 0,1-2 2,-1 1-1,0 1 0,0-1 0,0 0 0,0 0 1,0 0-1,-1 0 0,1 0 0,0 0 0,2-2 0,7-5 1,3 0 0,30-23 63,-37 26-38,2-2-4,0 0 0,0-1-1,0 0 1,-1-1 0,0 1 0,-1-2-1,0 1 1,6-12 0,-9 14-2,20-35 200,-23 40-200,0 0 0,0 0 0,0 0-1,0 0 1,0 0 0,-1 0 0,1 0 0,-1 0 0,0 0 0,1 0 0,-1 0 0,0 0 0,0-1 0,0 1 0,0 0 0,-1 0 0,1 0 0,-2-4 0,4 19 319,0-6-314,13 23 96,8 7-46,3 0 0,31 34 0,-43-55-69,-10-11-8,0 0 1,1 0-1,-1 0 1,1-1-1,0 0 0,0 0 1,6 3-1,19 12-1234,53 25 0,-17-15-11078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9144,'1'1'5,"-1"0"-1,0-1 1,0 1 0,1 0 0,-1 0 0,0 0 0,1-1 0,-1 1 0,1 0-1,-1-1 1,1 1 0,-1 0 0,1-1 0,0 1 0,1 0 0,21 4 125,74-2 64,33-4 698,-25-2 127,214-1 1278,-230 2-2074,-57-1 265,-15-1-661,0 0 0,0-2-1,-1 0 1,0 0 0,0-2 0,19-11 0,26-20-8840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27 8968,'2'-2'209,"4"-6"46,-6 9-247,0-1 0,0 0 1,0 0-1,0 0 0,0 0 1,0 0-1,0 0 0,0 0 1,0 0-1,0 0 1,0 0-1,0 0 0,-1 0 1,1 0-1,0 0 0,0 0 1,0 0-1,0 0 0,0 0 1,0 0-1,0 0 0,0-1 1,0 1-1,0 0 0,0 0 1,0 0-1,-1 0 0,1 0 1,0 0-1,0 0 0,0 0 1,0 0-1,0 0 0,0 0 1,0 0-1,0 0 1,0 0-1,0 0 0,0 0 1,0-1-1,0 1 0,0 0 1,0 0-1,0 0 0,0 0 1,0 0-1,0 0 0,0 0 1,0 0-1,-24 1 377,-17 6-307,-75 30-99,115-36 19,-138 61-233,106-45 223,-128 65-35,114-56 52,-56 35 23,101-60-17,-1 1 1,1 0 0,-1-1 0,1 1 0,0 0-1,0 1 1,-1-1 0,1 0 0,1 1 0,-1-1-1,0 1 1,1 0 0,-1-1 0,1 1-1,0 0 1,0 0 0,0 0 0,0 0 0,0 0-1,1 0 1,-1 5 0,1-8-11,0 1 6,0-1 1,0 0 0,0 1 0,0-1-1,0 1 1,0-1 0,0 0 0,0 1-1,0-1 1,0 0 0,0 1 0,0-1-1,0 0 1,0 1 0,1-1 0,-1 0-1,0 1 1,0-1 0,0 0 0,1 1-1,-1-1 1,0 0 0,0 1 0,1-1-1,-1 0 1,4 5 33,1 0-1,-1-1 1,1 1-1,0-1 1,0-1-1,0 1 1,1-1-1,-1 1 1,1-2-1,0 1 1,0-1-1,10 3 1,37 13 162,93 35 299,-126-45-473,-12-6-8,-2 1 0,1 0 0,0 0 0,-1 1 0,1 0 0,8 7 0,66 55 138,-68-52-78,-5-1-57,0 1-1,-1-1 1,-1 1-1,0 1 1,-1-1-1,-1 1 1,0 0-1,2 15 1,-6 10-1,-1-34-13,0-1 0,0 0 0,0 1 0,-1-1 0,0 0 0,0 0 0,0 0 0,-1 0 1,1 0-1,-1-1 0,0 1 0,-1-1 0,-4 5 0,3-3 2,4-3-3,-1-1 1,0 0-1,0 1 0,0-1 1,0 0-1,0 0 1,0-1-1,0 1 0,-1 0 1,1-1-1,-1 1 0,-2 0 1,-6 4 8,1 1-6,7-5-3,0 0-1,0-1 0,0 1 1,0 0-1,0-1 1,0 0-1,-1 0 0,1 0 1,-5 1-1,-9 1 31,0 0 0,1-1 0,-1 0-1,0-2 1,-29-2 0,11-6-11,33 8-19,0-1-1,0 1 1,0-1-1,0 0 0,0 0 1,0 0-1,0 0 1,0 0-1,0 0 0,0 0 1,0-1-1,1 1 1,-1-1-1,0 1 0,-1-3 1,-2-2 10,-15-16 15,16 10 60,1-14-27,0-29 0,6 35 47,6-12-36,2 1 0,1 0 1,2 1-1,18-30 1,-20 41-59,-8 11 3,1 0 1,1 1-1,-1 0 1,1 0-1,11-10 1,140-124 397,-89 84-250,-47 40-123,-3 4 30,-1-1 0,0 0-1,-1-2 1,-1 0 0,0 0-1,22-34 1,-31 39-12,-1 3-4,-1 0 1,1-1 0,5-16 0,-10 23-46,1-1 0,0 0 0,-1 1 0,1-1 0,-1 0 0,0 1 0,0-1 0,0 0 0,0 0 0,0 1 0,-1-1 0,1 0 0,-1 1 0,0-1 0,1 0 0,-1 1 0,-1-1 0,1 1 0,-2-4 0,0 3 0,-1-1 0,1 0-1,-1 1 1,0 0 0,0 0-1,0 0 1,-1 1 0,1-1 0,-1 1-1,1 0 1,-1 0 0,0 1-1,1-1 1,-1 1 0,-7-1-1,-4 0 48,-1 0-1,-32 1 1,44 2-44,0-1 0,0 1 0,0 0 0,0 0 0,0 0 0,0 1 0,0 0 1,0 0-1,1 0 0,-9 6 0,7-5-2,-1 5 84,4-3-90,1 1 0,0 0 0,0 0 0,1 0-1,-1 1 1,2-1 0,-1 0 0,1 0 0,-1 1 0,2-1 0,-1 0 0,1 0 0,0 1 0,0-1 0,1 0 0,-1 0 0,6 11-1,16 35 0,-10-33 4,-5-11-240,1 0 0,-1-1 0,2 0 0,-1 0 0,1-1 1,0 0-1,0-1 0,16 6 0,34 13-10008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10488,'0'0'0,"-10"-14"167,7 14-10,4 10 15,16 102 991,-14-86-1169,12 109 654,-8-53-308,26 182 425,-29-236-732,4 44 192,-6-44-141,10 117 442,-12-142-391,1-20 200,4-13-167,1 0 0,1 0 0,21-54 0,3 22 14,-22 54-68,11 0-40,41-12 0,-46 16-55,0 1 1,0 1 0,0 1-1,1 0 1,-1 1-1,21 2 1,-20-1-12,6 3 20,-2 4-14,-1 0-1,37 23 1,-40-17 1,-4 2-9,0 1 0,-1 0 0,11 23 0,-15-20 0,2 32 1,-7-41-6,-1 1 0,-2 21 0,1-26 0,-1 0 0,-1 0 0,1 0 0,-5 12 0,4-14-1,0-1 0,0 0 1,0 0-1,-1 0 0,1 0 0,-1 0 0,-5 5 0,5-7 0,0 1 0,0-1 0,0 0 0,0 0 0,0 0 0,0-1 0,-1 1 0,1-1 0,-1 0 0,-4 2 0,-4-1 0,0 0 0,-22 0 0,-36-3 0,-7-7 0,3-8 0,63 12 1,0 0-1,0 0 0,-17-11 1,23 12-1,0-1 1,0 0 0,0 0-1,0-1 1,1 1-1,0-1 1,0 0-1,0 0 1,0 0 0,1-1-1,0 0 1,0 1-1,-4-13 1,7 17-1,0 1 1,-1-1-1,1 0 0,0 0 1,-1 0-1,1 0 1,0 0-1,0-1 0,0 1 1,0 0-1,0 0 1,0 0-1,0 0 0,0 0 1,1 0-1,-1-1 0,4-9 1,-1 1 0,1-1 0,1 1 0,0 0 0,1 0-1,0 0 1,8-10 0,4 4-8,106-68-2000,-48 39-7993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98 365 10936,'4'13'325,"0"0"0,-1 0 0,-1 0 0,0 1 0,-1-1 0,0 27 0,0-4 185,3 27 1,1 122 593,0-121-656,-5-49-300,-1-4 0,1 0 1,0 0 0,1 0-1,0 0 1,5 20-1,-5-30 52,-5-119-1758,4 53-9035</inkml:trace>
  <inkml:trace contextRef="#ctx0" brushRef="#br0" timeOffset="1">0 1 13896,'0'0'105,"1"0"-88,0 0 0,0-1-1,0 1 1,-1 0 0,1 0 0,0 0 0,0 0-1,0 0 1,0 1 0,-1-1 0,1 0 0,0 0-1,0 0 1,0 1 0,-1-1 0,1 0 0,1 1 0,11 25 135,-9-18-128,0 1 0,1-1 0,-1 0 0,2 0 0,-1 0 0,13 13 0,-15-18-316,1 1 1,-1-1 0,0 0-1,1 0 1,6 4 0,1 0-8449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3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11032,'2'1'121,"0"0"-91,1 1-1,0 0 1,-1 0-1,1 0 1,-1 1-1,0-1 1,0 1-1,0-1 1,0 1-1,0-1 1,0 1-1,-1 0 1,3 5-1,15 45 605,-13-34-326,-1-7-246,5 20 360,-7-20-260,2 8 30,-1 1-1,2 38 1,0 83 196,-6-38 65,-1-16-214,12 83 260,-9-152-478,6 30 131,-5-39-128,20 73 170,-19-72-153,0 0 0,1 0 0,0 0 0,1-1-1,0 0 1,13 14 0,-13-16-3,0-1 1,1 0-1,0-1 1,1 1-1,0-1 1,0-1-1,10 6 1,-7-7-13,-1-1 0,1-1 0,-1 0 0,1 0 0,0-1 1,13 0-1,66-7 32,-50 3-34,-32 2-71,-1 0-1,0 0 1,0-1-1,0 0 0,-1 0 1,1-1-1,0 0 1,-1 0-1,0 0 1,1-1-1,-1 0 1,6-6-1,4-1-1252,41-26-8700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3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11744,'6'-3'0,"-1"1"0,1-1 0,0 1 0,-1 0 0,10-3 0,0 3 0,48-11 1,113-2 28,-138 14 85,13 2-60,6 1 58,-1-3 1,0-2 0,93-18 0,-131 18-54,-3 1-8,-1-1 0,1-1 0,28-11 0,-37 11-26,1 1 0,-1-1 1,0-1-1,0 1 0,0-1 1,-1 0-1,0 0 0,0-1 1,0 1-1,-1-1 0,7-11 1,-9 14-17,0 0 0,-1 0 0,0 0 0,0 0 0,0 0 1,0 0-1,0-1 0,0 1 0,-1 0 0,0 0 0,0-1 0,1 1 1,-2 0-1,1 0 0,0-1 0,-1 1 0,0 0 0,1 0 0,-1 0 1,0 0-1,-2-4 0,2 6-3,0 1 0,0-1 1,0 1-1,1 0 0,-1-1 0,0 1 1,0 0-1,0-1 0,0 1 0,0 0 1,0 0-1,0 0 0,1 0 0,-1 0 1,0 0-1,0 0 0,0 0 0,0 0 1,0 1-1,0-1 0,0 0 0,0 1 1,1-1-1,-1 0 0,-1 2 0,1-2 5,-4 2 4,1 1 0,-1 0 0,1 0 0,0 0 0,0 0-1,1 0 1,-1 1 0,1 0 0,-1 0 0,1 0 0,0 0 0,-4 9 0,1-3-2,4-7-5,0 0 0,0 0-1,0 0 1,1 1 0,0-1-1,-1 0 1,1 1-1,0-1 1,1 1 0,-1-1-1,1 5 1,-2 11 29,2 1 0,2 23 0,3-26 44,2-4-59,0-2 0,1 1 0,0-1 0,1 0 0,0 0 0,0-1 0,13 10 0,77 81 66,-89-91-66,-1 1-1,0 1 1,10 15 0,-6-7-9,22 36 34,-25-34 133,-8-10-142,0 0 1,0 0-1,-1 0 0,-1 0 1,0 0-1,-2 15 1,2-26-25,0 0 0,0 0 0,0 0 0,0 0 0,-1 0 0,1 0 0,0 0 0,-1-1 0,1 1 0,-1 0 0,1 0 0,-1 0 0,1-1 0,-1 1 0,0 0 0,1 0 0,-1-1 1,-1 2-1,-15 12 79,-1-1 0,-1-1 1,-33 18-1,-122 55 530,160-77-2415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0:0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2240 4216,'0'0'3649,"7"3"-3477,22 10-105,-16-10 93,117-2 323,-83-2-421,8 0 278,80-13 1,-31 1 2,68-6-19,-44 4 136,-10 3-116,152-13 472,-168 17-561,161-18 799,-229 19-691,-32 6-236,1 1 37,-2 0-84,0 1 1,0-1-1,0 0 0,0 0 1,0 0-1,0 0 1,0 0-1,0 0 1,1 0-1,-1-1 0,0 1 1,0 0-1,0-1 1,0 1-1,0 0 1,0-1-1,0 1 1,0-1-1,0 0 0,1 0 1,-1-1 222,18-15-23,-10 7-125,0 2 1,14-12 0,8-6 206,-11 12-174,-15 12-134,0-1 0,0 0 0,-1 0 0,0 0 0,0-1 0,5-4 0,-7 6-20,0 0 0,0 0 0,0 0 0,0 0-1,0-1 1,-1 1 0,1-1 0,-1 1 0,1-1-1,-1 1 1,1-5 0,12-25 554,-13 24-516,0 0 0,-1 0 1,0 0-1,0 1 0,-1-1 1,0 0-1,-3-14 0,0-1-4,-7-34 284,-32-94 0,26 94-304,10 29 38,-9-53 0,8 27 22,-24-123 143,17 104-188,-36-122 101,29 108-72,-29-136 262,47 208-330,0 0 0,1 0 0,1-1 0,0 1-1,1-1 1,2-29 0,0 4 9,-1 33-28,0 0 1,0 0 0,1 0 0,2-10-1,-2 15-2,0-17 2,-2 16-5,3-17 0,1 10 0,-1 8 0,-1-1 0,1 1 0,0-1 0,0 1 0,0-1 0,0 1 0,1 0 0,-1 0 0,6-5 0,-7 7 0,19-14 0,16-1 0,16 1 0,20 1 0,19-1 0,8 0 0,7 3 0,15-1 0,18-4 0,4-2 0,-7 3 0,115-11-1,-206 23-4,283-21-5,-213 13-6,140-6-44,-172 13 32,-60 3 5,1-1-1,-1-1 1,1-1-1,26-10 1,-46 12 21,17-2-21,-14 3 21,-1-3 4,-5 4 6,0 0 6,5-5 4,-4 4 4,5-3 2,-2 6 2,10 8 11,24 19 0,-17-7-31,-2 4-1,0 6-4,2 5-1,1 10 0,-2 10 0,-3 16 0,0 5 0,4-2 0,1-1 0,1-5 0,-2 0 0,0 5 0,-4 9 0,0 6 2,2-2 3,-4-11-2,-8-20 7,3 95 1,-11-72-8,2-16 7,3 0 0,17 89 0,26 38 48,-45-178-48,-2 1 1,2 22-1,1 9 7,-1-14 4,-3-23-18,0-4 3,0-3 2,0 1-7,-1 0 0,1-1 0,0 1-1,0 0 1,0 0 0,0-1-1,0 1 1,0 0 0,1 0 0,-1-1-1,0 1 1,0 0 0,0 0-1,1-1 1,-1 1 0,0 0 0,1-1-1,-1 1 1,1-1 0,-1 1 0,0 0-1,1-1 1,0 1 0,4 2 4,-3-1-4,0-1-1,1 0 1,-1 0-1,1 0 1,-1 0 0,1 0-1,-1 0 1,1-1-1,-1 0 1,5 1-1,0-1 2,25 1 1,18-3 2,21-5-2,20-3 2,21-4-2,23-5 2,33-3-2,182-25 6,-281 39 4,290-28 9,-286 30 6,286-19 18,-292 21-6,291-18 72,-110 8 18,-38-7 350,-194 19-589,38-4 699,-18 5-3397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0:0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3864,'0'0'65,"0"4"-6,1-2 11,-1 0 0,1 0 1,-1 0-1,1 0 0,0 0 0,0 0 0,0-1 1,0 1-1,0 0 0,0 0 0,1-1 1,-1 1-1,0-1 0,1 1 0,-1-1 0,1 1 1,0-1-1,0 0 0,-1 0 0,1 0 0,0 0 1,0 0-1,2 1 0,0-1-30,2 2 119,-1 0 0,1-1 0,0 0 0,1 0 0,-1 0-1,9 1 1,-8-3 105,-4-1-214,-1 0 0,1 0-1,-1 0 1,1 0 0,-1-1-1,0 1 1,0-1 0,1 1 0,-1-1-1,0 0 1,0 0 0,-1 0-1,4-3 1,16-19 213,-1 0 0,25-41 0,-38 53-123,0 0-1,-1 0 0,0-1 1,0 0-1,-2 0 0,0 0 1,4-17-1,-8 22-44,-1 1 1,1-1-1,-1 0 0,0 0 0,-1 1 1,0-1-1,-6-14 0,5 14 15,-1-3-24,3 7 17,0-1 0,-1 1 1,1 0-1,1 0 0,-1 0 1,0 0-1,1-1 1,0-4-1,0 7 104,0-5 482,-1 40-487,-8 37 0,3-20-117,1 8-15,5-41-57,0 151 132,0-147-138,0-13 1,0 0-1,1 0 0,0 0 0,0-1 1,3 11-1,6 21 53,1 0-1,2-1 1,18 37 0,-27-67-46,14 34 65,-17-39-67,0-1 1,0 1 0,-1-1-1,1 1 1,-1 0-1,0-1 1,0 1 0,0 0-1,0-1 1,0 1 0,-1-1-1,1 1 1,-1 0 0,1-1-1,-1 1 1,-2 3 0,-1 0 11,-1-1 0,0 1 1,0-1-1,0 0 0,0-1 0,-1 1 1,-8 4-1,-39 22 112,52-31-133,-12 7 78,-1-1-1,-24 7 1,6-2-6,23-7 51,-2-2-143,-19-12 518,26 9-357,-2-3-3,3 2-10,-2-4-9,4 6-114,1-1 0,-1 1-1,1-1 1,-1 1 0,1-1 0,0 1-1,-1-1 1,1 1 0,0-1-1,0 0 1,-1 1 0,1-1 0,0 0-1,0 1 1,0-1 0,0 0 0,0 1-1,0-1 1,0 1 0,0-1-1,0 0 1,0 1 0,0-1 0,0 0-1,1-1 1,12-15 110,18-7-51,-30 24-69,6-4 13,0 1-1,0 0 1,0 0 0,0 0-1,0 1 1,0 0 0,1 1-1,-1 0 1,1 0 0,7 0-1,-5 0 1,15-1 44,40 0-1,8 0 12,114-16 150,-112 8-104,-51 6-64,3-2 98,34-2 0,-58 8 95,-3 20-2077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0:0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25 215 2696,'0'0'113,"-3"-4"-41,-7-11-22,8 12 359,2 1-93,0-3 3,0 3 163,-2 2-243,-4 0 13,4 0 988,5 1-939,48 12 259,167 3 162,-203-16-728,125 0 348,-83-3-153,134-6 43,-147 6-71,192-17 63,-188 16-96,209-15 57,-202 15-50,241-24 60,-233 21-54,253-25 66,-253 27-46,254-6 64,-252 10-91,268-6 54,-269 5-48,268-10 204,-84 4-142,-201 6-68,277-12 340,-210 7-268,-81 5-145,177-11 347,-125 14-245,85 8 302,-121-7-329,0 2 0,70 14 0,-76-8-62,0 2 0,74 32 1,-110-42-72,25 17 444,-30-17-257,17 26 1284,-18-27-1454,0 1-1,0-1 0,0 0 1,1 0-1,-1 0 1,0 0-1,1 0 1,-1-1-1,1 1 0,-1 0 1,1-1-1,0 1 1,-1-1-1,1 1 0,-1-1 1,1 0-1,0 1 1,-1-1-1,1 0 1,0 0-1,0 0 0,-1-1 1,1 1-1,-1 0 1,3-1-1,4-2-231,-1 1 1,1-1-1,-1 0 0,7-5 1,-5 3-718,42-21-8951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1:0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300 131 6192,'-1'-5'200,"0"-2"22,0 0 0,-1 1 0,-1-1 0,1 0 0,-1 1 0,0-1 0,0 1 0,-1 0 0,-7-10 0,8 12-126,0 0 1,0 1-1,0-1 1,-1 0-1,1 1 1,-1 0-1,0 0 1,0 0-1,0 1 0,0-1 1,0 1-1,-1 0 1,1 0-1,-1 0 1,0 1-1,1-1 1,-1 1-1,0 0 1,0 1-1,0-1 1,0 1-1,1 0 1,-8 1-1,3 0-46,-1 0-1,1 2 1,0-1 0,-1 1-1,1 0 1,1 1-1,-1 0 1,0 0 0,1 1-1,-12 9 1,16-11-36,1-1-1,1 1 1,-1 1-1,0-1 1,1 0 0,0 1-1,-4 6 1,2-3-6,1-2-1,1-1 0,0 1 0,0 0-1,0 0 1,0-1 0,1 1 0,0 0 0,0 0-1,0 1 1,1-1 0,0 6 0,0-3-1,-2 12 33,2 38 0,1-3-2,1 136 60,0-125-74,11 98 25,-12-156-46,0 0-1,1-1 1,0 1 0,0-1-1,1 1 1,0-1 0,0 0 0,6 9-1,-5-9 1,-1-1 2,1 0 0,-1 0-1,1-1 1,1 0 0,-1 0 0,1 0-1,9 8 1,-7-7 0,3-1 17,4-2-9,1-2 0,23 1 0,-34-2-7,0 0 0,0 0 1,1-1-1,-1 1 0,0-1 0,0 0 0,0 0 0,0 0 1,6-4-1,5-1 3,0 2-1,-10 2 1,0 1 0,0-1 0,0 0 0,0-1 1,-1 1-1,1-1 0,-1 0 0,5-3 0,10-8 71,0 0-1,-1-1 1,-1 0 0,21-26-1,-17 5-8,-14 19 130,5-77 88,-13 73-48,-21-103 94,19 109-199,0-1-1,-8-18 1,3 8-72,1 0-29,-9-31 252,-21-31 49,36 85-294,0 0 0,-1 1 0,1-1 0,-1 1 1,1-1-1,-1 1 0,0 0 0,0 0 0,0 0 1,0 0-1,-4-3 0,-3-2 31,2-1-23,5 6-23,0 0 0,1 0 0,-1 0 0,0 1 0,0-1 0,0 1 0,0-1 0,0 1 0,0 0 0,0 0 0,-1 0 0,-3-1 0,-46-16 367,41 18-98,4 3-236,1 0 0,-1 0-1,0 0 1,1 1 0,0 0 0,-6 5 0,11-8-40,0 0 0,0 0 0,0 0 0,1-1 0,-1 1 0,0 1 0,0-1 0,1 0 0,-1 0 0,1 0 0,-1 0 0,1 0 0,-1 3 0,-18 54-912,-15 79-1,5-5-9646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1093 10936,'4'-2'1,"0"1"1,0-1 0,-1 0 0,1 1 0,-1-2 0,1 1-1,-1 0 1,0-1 0,0 1 0,0-1 0,0 0 0,0 0-1,0 0 1,-1-1 0,3-3 0,13-35 2,-7 7 137,-2 1 0,-2-1 0,5-55 0,-13 32 8,-2 35 346,-2 9-376,-1 0 0,0 0 0,-1 1 0,-1 0 1,-10-13-1,18 25-78,-1 0 0,0 0 1,1 0-1,-1 0 1,0 0-1,0 1 1,0-1-1,0 0 0,0 0 1,0 1-1,0-1 1,0 1-1,-2-1 1,-3-1 32,1 0 1,-1 0 0,0 1-1,0 0 1,-1 0 0,1 1-1,0 0 1,0 0 0,0 0-1,-11 3 1,16-3-36,0 0 0,0 0 1,0 1-1,0-1 0,0 0 0,0 1 1,0-1-1,0 1 0,0-1 0,0 1 1,1 0-1,-1-1 0,0 1 0,0 0 1,-1 1-1,-8 10 130,0 1-1,0 0 1,2 1 0,-13 25 0,14-16 259,-3 94 161,13-95-236,-1-13-221,1 0-66,-1 1 0,2-1 0,-1 0 0,1 0 0,1 0 0,-1 0 0,1-1 0,1 0 0,9 11 0,33 30 346,-46-48-384,0 1-1,-1-1 0,1 0 1,0 0-1,0 0 1,0 0-1,0 0 0,0 0 1,0-1-1,1 1 0,-1-1 1,0 1-1,0-1 0,0 0 1,1 0-1,-1 0 0,3 0 1,-1 0 7,6-3 145,72-38 60,-80 40-226,0-1-1,0 1 0,0 0 1,0-1-1,0 1 0,0-1 1,-1 0-1,3-2 0,11-15 26,0-1 0,-2-1 0,20-39 0,-23 28 23,7-160 20,-18 148-60,-2-76 3,-3-28-20,5 98-5,0 9-5,-1 0 0,-15-75 1,13 96-4,-3-43 1,7 58-18,-5 12 3,-14 24 13,11-12-18,-14 125-9,20-107 18,-5 165-1,6-161 14,0 64 3,5 25 2,4-13 0,2-23 0,-8-76 0,2-1 0,6 22 0,-8-32 1,1 0-1,1 0 0,-1 0 0,1 0 1,6 8-1,-5-10 0,-1 0 1,1 0 0,0-1 0,0 0-1,0 0 1,0 0 0,1 0 0,0-1-1,0 0 1,11 4 0,1-4 7,22-2 1,50-6 0,15-9 31,-21-3-28,-65 13-5,129-25-28,-73 23-2357,2 2-9501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0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63 1624,'0'0'4136,"0"-3"-3850,3-12-172,-2 11 522,-1 3-231,0-5 10,-2 4-31,-3-3-16,1 3-32,-5-4-18,6 4-231,0 0-1,0 0 0,-1 0 0,1 0 1,-1 1-1,1-1 0,-1 1 1,1 0-1,-1 0 0,0 0 0,0 1 1,1-1-1,-1 1 0,0 0 1,0 0-1,0 0 0,1 0 0,-1 1 1,0 0-1,0 0 0,1 0 0,-1 0 1,-3 2-1,-3 0-4,-1 2 1,1-1-1,1 1 1,-1 1-1,-11 8 1,-6 9 257,-28 30 0,53-51-324,0 1 1,0 0 0,0 0-1,0 1 1,0-1-1,1 0 1,-1 1 0,1-1-1,0 0 1,0 1 0,0 0-1,0-1 1,1 1 0,0-1-1,0 1 1,0 0-1,0-1 1,0 1 0,1 0-1,-1-1 1,1 1 0,1 4-1,1 1 2,0 0-1,1 0 0,0 0 1,0-1-1,1 0 0,9 14 1,-8-13-1,-1 0 1,1 1-1,-2 0 1,1-1-1,-2 1 1,1 1 0,3 20-1,-1-8-11,16 54 21,-20-70-21,0 0 0,1 0 0,0-1-1,6 9 1,-4-12-3,-2-4 9,1-1 0,-1 0 0,0 1-1,0-1 1,0 0 0,-1-1 0,1 1 0,0 0 0,3-6 0,0-1 73,0-1 0,-1 0 1,0 0-1,0-1 1,-2 1-1,1-1 1,-1 0-1,-1 0 1,0 0-1,0 0 0,0-17 1,3-132 633,-4 150-623,-2 1 1,1-1 0,-1 0 0,-1 1 0,0-1 0,0 1 0,-7-18-1,8 26-69,-10-22 332,10 21-347,0 0 1,0 0-1,0-1 1,-1 1-1,1 0 1,-1 0-1,1 0 1,-1 1-1,0-1 1,0 0-1,0 1 1,0-1-1,0 1 1,0-1 0,0 1-1,0 0 1,0 0-1,-1 0 1,1 0-1,-1 0 1,1 1-1,0-1 1,-1 1-1,-3-1 1,1 1-5,-1 1 0,0 0 1,1 0-1,-1 0 0,1 0 1,0 1-1,-1 0 0,1 0 1,0 0-1,0 1 0,0-1 0,1 1 1,-1 0-1,1 1 0,-1-1 1,1 1-1,0 0 0,0 0 1,1 0-1,-1 1 0,-4 7 0,-46 77 27,46-69-22,7-13-154,0-1 0,1 1 0,-1-1 0,1 1 0,0 0 0,1-1 0,0 1 0,0-1 0,0 1 0,1-1 0,0 1 0,0-1 0,3 6 0,17 34-9812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1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77 228 6904,'-1'4'6,"0"1"-3,1 0-1,-1 0 1,1 0 0,0 0-1,0 0 1,1 0-1,-1 0 1,2 6-1,7 32 50,25 83 97,-9-71-64,-19-44-34,-1 0 0,-1 0 0,1 0 1,-2 0-1,1 1 0,1 16 0,-5-25-3,1-1 0,0 1 1,-1 0-1,1 0 0,0-1 0,0 1 0,2 3 1,0 0 41,-2-4 1025,-1 10-18,0-2-980,-1 45 210,3 1 0,16 105-1,-12-143-322,-3-11 0,-1 0 0,0 1 0,-1-1-1,1 1 1,-1 0 0,-1 15 0,1-12 3,-1-8 2,0 3 7,0-5 71,0-1-63,0 1 0,0-1 0,0 1 1,0-1-1,0 0 0,1 1 0,-1-1 0,0 1 1,0-1-1,1 0 0,-1 1 0,0-1 1,1 0-1,-1 1 0,0-1 0,1 0 0,-1 1 1,0-1-1,1 0 0,-1 0 0,1 0 1,-1 1-1,0-1 0,1 0 0,-1 0 0,1 0 1,-1 0-1,1 0 0,0 0 0,23 4 62,-9-1 15,37 5 9,55 3 0,74-6-35,-12 0-57,-79-5 11,-64-1-24,78-4 15,105-19 32,-133 13-23,107-23 244,-162 29-6,-19 4 61,-3-3-124,-9-24 133,-27-47-1,21 43-290,-9-18 340,12 23-243,-10-28 1,6 5 173,-19-102-1,32 128-285,-4-53 177,-5-218 629,13 206-392,0 85-375,0-3-5,0 4-18,0-3-5,0 5-14,1-1-8,3-3-14,-4 5-6,0-1-1,0 1 1,0 0 0,0 0-1,1-1 1,-1 1 0,0 0-1,0 0 1,0-1 0,0 1 0,0 0-1,0-1 1,0 1 0,0 0-1,0 0 1,0-1 0,0 1 0,0 0-1,0-1 1,0 1 0,0 0-1,0 0 1,0-1 0,0 1 0,0 0-1,0-1 1,0 1 0,0 0-1,-1 0 1,1-1 0,0 1 0,0 0-1,0 0 1,-1-1 0,1 1-1,0 0 1,0 0 0,0 0 0,-1 0-1,1-1 1,0 1 0,0 0-1,-1 0 1,1 0 0,0 0-1,-1 0 1,1 0 0,0 0 0,0-1-1,-1 1 1,1 0 0,0 0-1,-1 0 1,1 0 0,-21-1-40,18 1 34,-106 11-138,55-4 92,-13-2 22,-226-2-13,218 2 32,50-2 9,1-1 1,10-1-2,0 1 1,-20 4 0,-170 49-16,75-13-16,54-28 4,26-5 9,35-6 5,1 2 1,-23 9-1,-1 2-2123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1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87 10040,'0'0'0,"-40"-43"144,13 13 8,14 16-152,15 25-216,16 24 216,-1 0-7112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1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44 319 4128,'0'0'985,"3"0"-686,-1 1-255,0-1 1,0 0-1,0 0 1,0 0-1,0 0 0,0 0 1,-1 0-1,1-1 1,0 1-1,0 0 1,2-2-1,-2 1 692,-2 1-652,3-1 84,-3 0-83,0-1 1,0 1-1,1-1 0,-1 1 0,1-1 0,0 1 1,-1 0-1,1-1 0,0 1 0,0 0 1,0 0-1,1-2 0,13-13 110,25-23 0,-27 27-109,-5 6-14,0-1-1,-1 0 1,0-1-1,-1 0 1,0 0-1,0 0 1,0-1 0,6-14-1,2-2 81,-6 11 2,-1-1 0,0 1 0,-1-1-1,7-27 1,-12 39-20,3-4 4,-3 4 13,1-2 6,-1 3-2,-1 19 117,14 123 32,3 62-211,-12-169-90,2 0 2,3 0-2,3 2 2,0 1-2,-8-25-1,-3-6-2,0 0 1,0 0 0,0 0 0,-1 1 0,0-1-1,0 1 1,0 6 0,1-5 1,-1 9 1,-2 4 0,2-16-1,-1-1 0,0 1 0,0-1 0,0 1 0,-1-1 0,1 1-1,-1-1 1,0 1 0,0-1 0,0 0 0,0 0 0,-1 1 0,1-1 0,-3 3 0,1-3 0,0-1 1,0 1-1,-1-1 0,1 0 1,-1 0-1,1-1 1,-1 1-1,0-1 0,1 1 1,-1-1-1,0 0 1,-5 0-1,-48 9 132,-73 2 0,81-8-53,10-3 175,-3-2 407,41 1-479,5-2-152,22-9-17,0 0 0,0 2-1,49-9 1,-62 14-13,51-10 8,-18 5-4,9 2-3,116-6 29,-8-2-1552,-112 8-6353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10136,'4'2'152,"10"5"34,-11-5-126,0 0-1,0 0 0,0 1 0,0-1 0,-1 1 1,1-1-1,-1 1 0,1 0 0,-1 0 0,0 0 1,0 0-1,-1 0 0,1 0 0,-1 1 1,1-1-1,0 5 0,1 3-4,0 1 1,2 22-1,-4-24-56,19 204 212,-12-4-151,-7-163-32,2 228 15,-2-214-22,5 293 15,-4-271-9,19 375 10,-14-358-9,28 447 16,-28-428-17,21 519 10,-24-504-9,11 554 17,-14-549-11,1 575 15,-4-570-2,-7 564 19,6-569-11,-16 553 28,14-557-23,-27 506 38,25-518 36,-30 484 87,31-491 86,-18 418 147,20-437-20,-5 330 180,9-352-139,5 245 176,0-269-270,2-4-208,3-1 0,18 51-1,-28-96-161,0 0-1,1-1 1,-1 1-1,0 0 1,0 0-1,1 0 0,-1 0 1,0-1-1,1 1 1,-1 0-1,0 0 1,1-1-1,-1 1 0,1 0 1,0-1-1,-1 1 1,1 0-1,0-1 0,-1 1 1,1-1-1,0 1 1,-1-1-1,1 1 1,0-1-1,0 0 0,1 1 1,0 0 4,1 0 1,-1-1-1,1 1 0,-1-1 1,1 0-1,-1 1 1,1-1-1,-1 0 0,1-1 1,-1 1-1,1 0 1,-1-1-1,1 1 1,-1-1-1,0 0 0,1 0 1,-1 0-1,0 0 1,1 0-1,3-3 0,3-3-524,0-1 0,0-1 0,13-15 0,-22 23 441,64-72-10552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1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51 6640,'0'0'129,"-2"-4"-17,0 0 4,1 1 29,0 1-1,0-1 0,0 1 0,-1 0 0,1-1 0,-1 1 1,0 0-1,0 0 0,1 0 0,-1 0 0,-1 0 0,1 0 1,0 1-1,0-1 0,-1 1 0,1 0 0,0-1 0,-1 1 1,0 0-1,1 0 0,-4 0 0,6 1-121,-1-1 0,0 1 0,1 0 1,-1-1-1,1 1 0,-1 0 0,1 0 0,-1 0 0,1 0 0,-1-1 0,0 1 0,1 0 1,-1 0-1,1 0 0,-1 0 0,0 0 0,1 1 0,-1-1 0,1 0 0,-1 0 1,0 0-1,1 0 0,-1 1 0,1-1 0,-1 0 0,1 1 0,-1-1 0,1 0 0,-1 1 1,1-1-1,-1 0 0,1 1 0,0-1 0,-1 1 0,1-1 0,-1 1 0,1-1 1,0 1-1,0-1 0,-1 1 0,1-1 0,0 1 0,0 0 0,-1 0 0,1 31 248,0-27-253,7 67 221,9 70-14,-3-33 49,-2-12-62,-10-84-186,4 33 216,-2-1 0,-6 78 0,3-118-214,-6 33 180,6-36-196,0-1-1,0 0 0,0 0 1,-1 0-1,1 1 1,0-1-1,-1 0 0,1 0 1,-1 0-1,1 0 1,-1 0-1,0 0 0,0 0 1,1 0-1,-1 0 1,0 0-1,0 0 1,0 0-1,0-1 0,0 1 1,0 0-1,0-1 1,0 1-1,0 0 0,0-1 1,0 0-1,-2 1 1,2-1-2,0-1 0,0 1 0,0-1-1,1 0 1,-1 0 0,0 1 0,0-1 0,1 0 0,-1 0 0,1 0 0,-1 0 0,1 0 0,-1 0 0,1 1 0,-1-1 0,1 0 0,0 0 0,-1-2 0,1 1 7,-2-8-167,0 1-1,1-1 0,1 1 1,-1-1-1,2 1 0,-1-1 1,1 1-1,1-1 0,4-17 1,5-12-8290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1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55 134 7984,'19'-6'43,"1"0"0,0 1 0,0 1 0,1 1 0,23 0 0,-22 1-16,225-23 120,61 3 234,-175 9-58,-102 10-223,39-4 869,100-23-1,-166 29-580,4-2 71,-7 3-418,0 0 1,0 0 0,0 0 0,0 1-1,0-1 1,0 0 0,0 1 0,0-1-1,0 1 1,0-1 0,0 1 0,0-1-1,0 1 1,0 0 0,0-1 0,0 1-1,0 0 1,-1 0 0,1 0 0,0-1-1,-1 1 1,1 0 0,0 0 0,-1 0-1,1 0 1,-1 0 0,0 0 0,1 0-1,-1 0 1,0 2 0,12 29 211,-12-31-255,11 53 482,-4-13-212,14 69 8,-16-83-188,-1 1 0,-1 0 0,-2 49-1,-1-25 53,-13 192 284,7-218-407,4-16 15,0 1 0,0-1 0,0 18 0,2-5 26,0 1 0,2 0 0,7 38 0,-9-59-41,2 6 6,-1 0 0,0 0-1,0 0 1,-1 0 0,0 0 0,-1 0 0,-3 17 0,-1 42 254,4-65-262,-1 1 0,1-1 1,-1 0-1,1-1 0,-1 1 0,0 0 0,0 0 0,-1-1 0,1 1 0,0-1 0,-1 0 1,1 0-1,-1 1 0,0-2 0,0 1 0,0 0 0,0-1 0,0 1 0,0-1 0,0 0 1,0 0-1,-5 1 0,-26 14 154,32-15-159,1-1-1,-1 1 0,1 0 0,-1 0 0,1-1 0,-1 1 1,0-1-1,1 0 0,-1 1 0,0-1 0,-1 0 0,-7 1 8,-3 2-6,-37 2 65,-99-1 21,27-7 90,89 2-172,-51-4 108,-184-23 320,165 20-222,60 4-128,-12-1 90,0-3-1,-59-15 0,69 7-99,45 16-83,1 0 1,-1 0-1,0 0 0,0 0 0,0 0 0,0 0 1,0 0-1,0 0 0,0-1 0,0 1 1,0 0-1,0 0 0,0 0 0,0 0 0,1 0 1,-1 0-1,0 0 0,0 0 0,0 0 1,0 0-1,0 0 0,0-1 0,0 1 1,0 0-1,0 0 0,0 0 0,0 0 0,0 0 1,0 0-1,0 0 0,0 0 0,0 0 1,0-1-1,0 1 0,0 0 0,0 0 0,0 0 1,0 0-1,0 0 0,0 0 0,0 0 1,0 0-1,0 0 0,0 0 0,-1-1 1,1 1-1,0 0 0,0 0 0,0 0 0,0 0 1,0 0-1,0 0 0,0 0 0,0 0 1,0 0-1,0 0 0,0 0 0,-1 0 0,12-8-455,-1 2 0,1-1 0,0 1 0,16-5-1,28-11-10963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2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212 197 8792,'13'-5'36,"0"0"-1,0 1 1,1 0 0,0 1 0,-1 1-1,25-2 1,-21 3 23,187-19 689,0-10-208,-118 10-408,84-18 4,-132 30-9,-25 6-84,187-30 267,-168 27-244,-8 0 64,1 1 1,-1 2-1,1 0 0,0 1 1,40 5-1,-64-4-130,8 2 78,0-1 0,0 1 0,0 1 0,0 0 0,-1 0 0,1 0 0,-1 1 1,9 6-1,-16-9-63,1 0 1,-1 0 0,0 1 0,0-1-1,0 0 1,0 1 0,-1-1 0,1 0-1,0 1 1,-1-1 0,1 1 0,0-1-1,-1 1 1,0 0 0,1-1 0,-1 1-1,0 1 1,1 4 21,2 3-11,-2-7-14,-1 0 0,1 0 0,-1 0 0,1 0 1,-1 0-1,0 0 0,0 0 0,0 0 0,-1 0 0,1 0 0,-1 0 0,0 3 1,-14 51 180,-24 61 1,19-61-161,7-11 75,-12 72 1,20-84-84,-18 87 202,0-10-68,-3 148 226,24-159-249,9 97 211,-7-194-328,0-1 0,0 1 0,0-1 0,-1 1 1,1-1-1,-1 1 0,1-1 0,-1 1 0,0-1 1,0 1-1,0-1 0,-1 0 0,1 1 0,0-1 1,-1 0-1,1 0 0,-1 0 0,0 0 1,0-1-1,0 1 0,0 0 0,0-1 0,-4 3 1,0-1 25,1-1 0,-1 1 0,0-1 0,-1-1 1,1 1-1,0-1 0,0 0 0,-11 0 1,-30 1 123,-443 8 917,293-24-865,165 11-170,-235-32 207,228 31-240,1 1-1,-55 5 1,40 8-2164,3 1-8594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2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6552,'0'0'5057,"8"-3"-4905,96-26 152,-96 26-271,-1 0 0,0-1 0,1 1 0,-1-2 0,-1 1 0,1-1 0,-1 0 0,0-1 0,0 1 0,0-1 0,6-9 0,-8 10 6,-1 0 1,1 0-1,-1-1 0,0 1 0,0-1 1,0 0-1,-1 0 0,3-9 0,-5 11-10,1 0 0,-1 0 0,1 1-1,-1-1 1,0 0 0,-1 0 0,1 0-1,-1 1 1,0-1 0,1 0 0,-2 0-1,1 1 1,-3-6 0,4 8-19,0 1 0,0 0 0,0-1 0,0 1-1,-1 0 1,1-1 0,0 1 0,0 0 0,0-1 0,-1 1 0,1 0 0,0-1 0,-1 1 0,1 0 0,0 0-1,-1-1 1,1 1 0,0 0 0,-1 0 0,1 0 0,0 0 0,-1-1 0,1 1 0,0 0 0,-1 0 0,1 0-1,-1 0 1,1 0 0,0 0 0,-1 0 0,1 0 0,-1 0 0,1 0 0,0 0 0,-1 0 0,1 0 0,-1 1-1,1-1 1,0 0 0,-1 0 0,1 0 0,0 0 0,-1 1 0,1-1 0,-11 14 284,7-3-219,1 1 0,1 0 0,0 1 1,0-1-1,1 0 0,1 0 0,0 1 0,1-1 0,0 0 1,1 0-1,3 16 0,5 4 14,1 0 0,22 45 0,-26-60-67,1 3 24,-1 0 0,-1 1 0,-1 0 0,5 40 0,-10-59-42,3 23 62,-1 42 0,-2-65-59,0-1-1,0 1 1,-1-1-1,1 1 1,-1-1-1,1 1 1,-1-1-1,1 1 1,-1-1-1,0 0 1,0 1-1,0-1 1,0 0-1,0 0 1,0 1 0,0-1-1,0 0 1,0 0-1,0 0 1,-1 0-1,1-1 1,0 1-1,-1 0 1,1 0-1,0-1 1,-1 1-1,1-1 1,-1 1-1,1-1 1,-1 0-1,1 0 1,-3 1-1,-5-1 34,0 1 1,0-1-1,0-1 0,-11-1 0,10 1-5,-21-2 205,-54-11 0,75 12-208,8 2 186,5-1-164,123-20 84,-64 10-69,-20 4-31,51-3 1,-78 9-24,29-2 85,78 3-1,-80 10-2118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97 7984,'-3'-4'35,"0"0"0,0 0 0,0 1 0,-1-1 0,1 1 1,-1 0-1,0-1 0,0 2 0,0-1 0,0 0 0,0 1 0,0 0 1,-8-3-1,3 2 59,0 0 0,-1 0 0,1 1 0,-1 0 0,-14-1 0,19 4-45,0-1 1,0 0 0,0 1 0,0 0 0,0 0-1,0 0 1,0 1 0,1 0 0,-1 0-1,-5 2 1,4-1 13,-1 0 33,1 0 0,0 1 0,0-1-1,0 1 1,0 1 0,1-1 0,-1 1 0,1 0-1,-7 8 1,-3 3 392,-4 3-211,-30 33 481,43-46-676,1 1 0,0 0 1,0 0-1,1 0 0,0 1 0,-4 8 0,6-10-11,1 0 0,-1 1 0,1-1 0,1 0 0,-1 0 0,1 1 0,0-1 0,1 9 0,0-5-20,-1 0 7,1 0 0,0 0 0,1 0 0,0 0 0,0 0 0,1 0 0,7 15 0,-5-13 10,-5-10-65,10 25 54,0-1 0,2 0 0,1 0 0,18 25 0,-28-47-50,0-1 0,0 0 1,0-1-1,1 1 0,-1 0 1,1-1-1,-1 0 0,1 0 1,0 0-1,0 0 1,0-1-1,5 2 0,-3-1 0,6 0 27,16-3-10,34-6 1,-48 4-12,-1 0 1,0-1-1,1 0 1,-2-1-1,1 0 1,-1-1-1,20-13 1,-24 14-5,11-9 65,-8 5-38,0 0-15,0-1 1,-1 0-1,0-1 0,-1 0 0,0 0 1,10-19-1,-4 5 105,-2-1 1,0 0-1,13-47 0,-22 58-90,-2 9 14,-1-1-1,0 1 1,0-1-1,-1 1 1,0-12 0,-7-81 299,2 80-82,-2 5-194,-1 0 0,0 0 0,0 1 0,-11-12 0,18 23-56,0 1 1,0 0-1,0 1 1,0-1 0,0 0-1,0 0 1,0 0-1,0 1 1,-1-1-1,1 0 1,0 1-1,-2-1 1,-13-4 47,-1 0 0,0 1 1,1 1-1,-27-1 0,41 4-40,0 0-1,-1 0 0,1 0 0,-1 0 0,1 1 0,0-1 0,-1 1 1,1-1-1,-3 2 0,-21 9 60,-1 1 0,2 1 1,-27 18-1,29-11 129,-2 7-859,2 1-1,-27 42 1,9-1-10334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0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11 16384,'0'0'375,"-13"-5"9,0-1-320,-5 16 0,-8 16-64,-1-1-12479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2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7536,'0'0'3685,"4"9"-3490,33 97 54,-16-42-125,7 6-32,-27-68-89,24 63 100,-22-56-71,0 0 0,-1 0 1,0 1-1,-1-1 0,0 0 1,-1 17-1,0-26-26,0 1 0,0 0 0,0-1 0,0 1 0,0-1 0,0 1 1,0 0-1,-1-1 0,1 1 0,0-1 0,0 1 0,-1-1 0,1 1 0,0-1 0,-1 1 0,1-1 0,0 1 1,-1-1-1,1 1 0,-1-1 0,1 0 0,-1 1 0,1-1 0,-1 0 0,1 1 0,-1-1 0,1 0 0,-1 0 0,1 1 1,-1-1-1,0 0 0,1 0 0,-1 0 0,1 0 0,-1 0 0,-1 0 0,0 0-28,2 0 27,-1 0 1,1 0-1,-1 0 1,1 0 0,-1 0-1,1 0 1,-1 0 0,1-1-1,-1 1 1,1 0-1,-1 0 1,1-1 0,-1 1-1,1 0 1,0-1 0,-1 1-1,1 0 1,0-1-1,-1 1 1,1 0 0,0-1-1,-1 1 1,1-1-1,0 1 1,0-1 0,-1 1-1,1-1 1,0 1 0,0-1-1,0 0 1,-5-20 52,1-8-18,-1-15-31,2-156-25,3 179 13,4-37-58,-2 45 48,-1-4-17,1 1-1,6-21 1,-7 32 5,1 1 0,-1-1 0,1 1 1,-1 0-1,1 0 0,1 0 0,-1 0 1,1 0-1,-1 0 0,1 0 0,0 1 0,0 0 1,1-1-1,5-3 0,-4 4 1,1 1-1,-1 0 1,0 1 0,1-1-1,0 1 1,-1 0 0,1 1-1,-1-1 1,1 1 0,0 0-1,8 2 1,3-1 4,-1 2 0,22 5 0,-34-7 19,0 1 0,0-1 1,-1 1-1,1-1 0,0 1 0,5 4 1,-6-3 0,0 0 0,-1 1 0,1-1 0,0 0 0,-1 1 0,0 0 0,0-1 0,0 1 0,-1 0 0,1 0 0,-1 0 0,0 0 0,1 8 0,-1-8 1,1 5 1,-1 1 1,0-1 0,0 0-1,-1 0 1,-1 1-1,1-1 1,-1 0-1,-1 0 1,-3 13-1,2-12 2,-3 11 30,1-9-17,1-1-8,0-1 1,-1 1 0,-1-1-1,0 0 1,0 0 0,-1-1-1,0 1 1,-13 11 0,14-14 11,-4 3-1,-1 0 1,0-1-1,0 0 1,-1-1-1,-18 11 1,20-13 22,4-2-13,0-1-1,0 0 0,0 0 1,0 0-1,-1-1 1,1 0-1,-13 2 0,16-3 101,19-9 166,-3 5-215,12-4 43,34-3 0,28 1 77,-82 9-179,0 1-1,0-1 0,0 1 1,0 0-1,-1 0 1,1 0-1,0 1 0,-1 0 1,1 0-1,-1 0 1,1 0-1,-1 1 0,6 4 1,-4-3 0,-2-2-7,0 1 1,0-1-1,0 1 1,-1 0-1,1 0 1,-1 0-1,0 1 1,0-1-1,0 1 1,-1 0-1,1 0 0,-1-1 1,0 2-1,3 7 1,-4-11-11,0 10 82,-2-5-69,-1-1 0,1 1 1,-2-1-1,1 1 1,0-1-1,-1 0 0,0 0 1,-1 0-1,1 0 1,-1 0-1,0-1 1,0 0-1,0 0 0,0 0 1,-10 7-1,3-4-2,7-4-3,0 0 0,0 0 1,-1-1-1,1 0 1,-1 0-1,0 0 0,-6 1 1,-23 7 65,-1-2 0,0-1 0,-38 3 0,60-10-43,0 1 0,-1-2 0,1 0 0,-15-3 0,28 4-33,-1 0 1,1 0 0,-1 0-1,1 0 1,-1 0 0,1-1-1,-1 1 1,1 0-1,-1 0 1,1 0 0,-1 0-1,1-1 1,-1 1-1,1 0 1,0-1 0,-1 1-1,1 0 1,-1-1 0,1 1-1,0 0 1,-1-1-1,1 1 1,0-1 0,-1 1-1,1-1 1,0 1-1,0-1 1,0 1 0,-1-1-1,1 1 1,0-1-1,0 0 1,9-16 134,-5 13-146,27-36-1786,4-4-7286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2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12464,'5'19'150,"-1"-1"0,0 1 1,2 28-1,5 131 713,3-24-219,-10-126-304,6 5-87,16 35 1,-15-40-24,-7-18-154,-2 0 0,1 0-1,-1 0 1,0 0 0,-1 1 0,0-1 0,-1 14 0,0-20-219,0-1 0,0 1 0,1 0 0,-1-1 0,1 1 0,0 0 0,1-1 0,-1 1 1,0-1-1,1 1 0,2 3 0,9 12-9790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8248,'0'0'616,"0"6"-343,0 29 54,-2 43 49,2 81-8,0-126-300,1 13 162,10 75 1,-10-117-177,2 40 305,-3-60-1665,0-4-5274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9736,'2'0'-7,"3"0"-1,0 1 0,-1-1 0,1 1 0,0 0 0,-1 0 0,1 0 1,-1 1-1,1 0 0,-1 0 0,0 0 0,0 0 0,0 1 0,0-1 0,0 1 0,-1 0 0,1 0 0,-1 0 0,6 7 0,10 22 6,-17-26 6,0 0 0,-1 0 1,0 0-1,0 0 0,-1 0 1,1 1-1,-1-1 0,-1 0 1,1 0-1,-1 0 0,0 0 1,-1 0-1,-3 11 0,-4 24 33,8-29 76,1-9-109,0-1 0,-1 0-1,1 1 1,0-1 0,-1 1 0,0-1-1,1 0 1,-3 4 0,-24 25 373,25-27-181,2 4 11,0-8-190,1 1 0,-1 0 1,1-1-1,-1 1 0,1-1 0,-1 1 1,1 0-1,0-1 0,-1 1 1,1-1-1,0 0 0,-1 1 1,1-1-1,0 1 0,0-1 0,-1 0 1,1 0-1,0 0 0,1 1 1,0-1 17,75 29 318,-75-28-337,0 0 0,0 0-1,-1 0 1,1 0-1,-1 0 1,1 0 0,-1 1-1,1-1 1,-1 1 0,0-1-1,0 1 1,3 3 0,1 3 14,17 23 15,-15-17 63,-4 0-57,-1 0 0,2 28 0,-7-29 43,-33 47 32,26-50-52,3-5-59,0 0 0,-1 0 0,1-1 1,-1 1-1,0-2 0,0 1 1,0-1-1,-1-1 0,1 1 0,-13 1 1,10-2-10,-16 3 66,0 0 0,-1-2 0,-41 0 0,63-5 3,-2-3-1516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10488,'64'-21'128,"-46"18"14,-5 3-118,45-7 443,-4 1 94,-54 6-529,0 1-1,1-1 0,-1 0 1,1 0-1,-1 0 0,0 1 1,1-1-1,-1 0 0,0 1 1,1-1-1,-1 0 0,0 1 1,0-1-1,1 1 0,-1-1 1,0 0-1,0 1 0,0-1 1,1 1-1,-1-1 0,0 0 1,0 1-1,0-1 0,0 1 1,0-1-1,0 1 0,0-1 1,0 1-1,0-1 0,0 1 0,0 1 65,12 93 1315,-11-87-1339,-1 1-1,1-1 1,-1 1 0,-1-1 0,0 0 0,0 1 0,0-1 0,-1 1 0,-1-1 0,-5 13 0,4-9-13,-28 75 465,8-29-274,-3 11-8,26-68-227,1 0 0,-1 0 0,1 0-1,-1 0 1,1 0 0,0 0 0,0 0 0,-1 1-1,1-1 1,0 0 0,0 0 0,0 0 0,0 1-1,0-1 1,1 0 0,-1 0 0,0 0 0,0 0-1,1 1 1,-1-1 0,1 0 0,-1 0-1,2 2 1,-1-2 3,1 1 0,0-1 0,-1 0 0,1 0 0,0 1 0,0-1 0,0 0 0,0-1 0,0 1 0,0 0 0,0 0 0,0-1 0,2 1 0,90 10 227,58-11 0,-121-1-223,5-3 64,41-12-1085,76-27-1,-22-2-9520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26 259 5656,'0'0'193,"-4"0"-28,-12 0-35,13 0 1614,2 0-1691,1 0 0,0 0 0,0 0 0,0-1 0,-1 1 0,1 0 0,0 0 0,0 0 0,0-1 0,0 1 0,0 0 0,0 0 0,0-1 0,0 1 0,-1 0 0,1 0 0,0-1 0,0 1 0,0 0 0,0 0 0,0-1 0,0 1 0,0 0 0,1 0 0,-1-1 0,0 1 0,0 0 0,0 0 0,0-1 0,0 1 0,0 0 0,0 0 0,0-1 0,1 1 0,-1 0 0,0 0 0,0 0 0,0-1 0,1 1 0,39-16 587,-3 7-408,42-6 0,78-4-14,90-6 229,-26 5-274,-172 16-59,192-11 47,-194 12-34,202-19 58,-198 17-17,194-21 76,-200 23-57,299-14 653,-247 15-447,-47-2-106,62-4 941,-110 8-1008,1-2 45,-3 2-256,0 0 0,1 0-1,-1 0 1,0-1 0,0 1 0,0 0 0,1 0-1,-1 0 1,0 0 0,0 0 0,0 0 0,1-1-1,-1 1 1,0 0 0,0 0 0,0 0-1,0 0 1,1-1 0,-1 1 0,0 0 0,0 0-1,0-1 1,0 1 0,0 0 0,0 0-1,0 0 1,0-1 0,0 1 0,0 0 0,1 0-1,-1-1 1,0 1 0,-1 0 0,1 0 0,0-1-1,0 1 1,0 0 0,0 0 0,0-1-1,0 1 1,0 0 0,0 0 0,0-1 0,0 1-1,0 0 1,-1 0 0,1 0 0,0-1-1,-6-2 51,-1 0-1,1 0 0,-1 0 0,0 1 0,0 0 0,-8-2 0,3 2-28,-32-1 183,-89 4 35,76 0-8,-102 14 1,146-13-202,-175 20 131,147-17-70,-167 32 35,166-28-62,-168 46 26,168-43-44,-164 45 23,168-47-36,-147 40 52,158-41-72,3-1 13,-47 11-1,69-19-21,2 0-12,0 0-1,0 0 0,0 0 1,0 0-1,0 0 0,0 0 1,-1 0-1,1 0 0,0 0 1,0 0-1,0 0 0,0 0 0,0 0 1,0 0-1,0 0 0,0 0 1,0 0-1,-1 0 0,1 0 1,0 0-1,0-1 0,0 1 1,0 0-1,0 0 0,0 0 0,0 0 1,0 0-1,0 0 0,0 0 1,0 0-1,0 0 0,0 0 1,0 0-1,-1 0 0,1-1 1,0 1-1,0 0 0,0 0 1,0 0-1,0 0 0,0 0 0,0 0 1,0 0-1,0 0 0,0-1 1,0 1-1,0 0 0,0 0 1,0 0-1,0 0 0,1 0 1,-1 0-1,0 0 0,0 0 0,0-1 1,5-6 10,8-5-2,19-9-5,22-5 1,25-2-4,25-3-1,23-4 0,157-24-1,-227 50-6,213-22-3,-221 27-2,208-16-20,-139 8 10,-116 12 21,-1 0-1,1-1 1,0 1-1,-1 0 0,1 0 1,0 0-1,-1 0 1,1 0-1,0 0 0,0 1 1,-1-1-1,1 1 1,-1-1-1,1 1 0,0-1 1,-1 1-1,1 0 1,-1 0-1,1 0 0,-1 0 1,0 0-1,1 0 1,-1 0-1,2 2 0,-3-3 2,0 0 0,0 0-1,0 0 1,0 0 0,0 1-1,0-1 1,0 0 0,0 0-1,0 0 1,0 0 0,0 0-1,0 0 1,0 1-1,0-1 1,0 0 0,0 0-1,0 0 1,0 0 0,0 0-1,0 1 1,0-1 0,0 0-1,0 0 1,0 0 0,0 0-1,0 0 1,0 0 0,0 1-1,0-1 1,0 0 0,0 0-1,0 0 1,0 0-1,0 0 1,-1 0 0,1 0-1,0 0 1,0 1 0,0-1-1,0 0 1,0 0 0,0 0-1,0 0 1,-1 0 0,1 0-1,0 0 1,0 0 0,0 0-1,0 0 1,0 0-1,0 0 1,-1 0 0,1 0-1,0 0 1,0 0 0,0 0-1,-11 7-4,-1-1-1,0-1 1,1 0 0,-19 5-1,26-9 4,-192 53-51,186-52 49,-33 7-28,-214 40-4,199-39 24,-239 39 1,241-40 6,-76 9 3,-11 1 2,21-4 0,23-2 0,29-3 0,30-2 0,26-3-2,40-8-16,1 3 16,47-11-4,-37 1-12,70-32 3,23-28-1927,-122 66 1608,132-76-11032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139 323 6368,'-16'0'404,"0"-1"0,-23-4 0,35 4-328,0 1 0,0-1 0,1 0 1,-1 0-1,0 0 0,1-1 0,-1 1 0,1-1 0,0 0 0,-1 0 1,1 0-1,0 0 0,0-1 0,0 1 0,1-1 0,-1 0 0,-3-4 0,5 3 23,0 1 0,0 0 0,1 0 0,-1 0 0,1-1 1,0 1-1,0 0 0,0 0 0,1-1 0,-1 1 0,1 0 0,-1 0 0,1 0 0,1-3 0,19-44 402,-17 40-452,-3 8-17,0-1 0,0 0-1,0 1 1,1-1 0,-1 1 0,1-1 0,0 1-1,0 0 1,-1 0 0,1 0 0,4-3 0,23-22 328,63-44 0,-79 62-335,-10 6-13,0 1 0,0 0 0,1 0 1,-1 0-1,1 1 0,-1-1 1,1 1-1,0 0 0,-1 0 0,6-1 1,82-11 131,-89 13-138,-1 0 1,1 0 0,-1 0 0,0 0 0,1 0-1,-1 0 1,1 1 0,-1-1 0,0 0-1,1 1 1,1 0 0,4 2 6,0 1 0,0-1 1,0 1-1,-1 1 0,0-1 0,1 1 0,-2 0 1,1 1-1,7 8 0,-12-13-2,0 0-1,-1 0 1,1 0-1,0 0 1,-1 0-1,1 0 1,-1 1 0,1-1-1,-1 0 1,0 0-1,1 0 1,-1 1-1,0 1 1,3 25 63,-2 0-1,-1 34 1,-5-34 120,-40 116 83,33-116-49,-73 118 83,19-41 9,7-5-135,38-66-106,-2 2 94,-28 57 0,50-89-78,1 1 22,1-4-101,0-1 0,0 1 0,0-1 0,0 0 1,0 1-1,0-1 0,-1 0 0,1 0 0,0 0 0,0 0 0,0 0 0,0 0 0,0 0 0,0 0 0,0 0 0,0-1 0,0 1 0,0 0 0,0 0 0,0-1 0,1 0 1,87-34 192,-54 20-153,87-33 115,-38 24-94,95-11 747,-175 35-787,0-1 0,0 0 0,0-1 0,0 1 0,0-1 0,0 1 0,0-1 0,0 0 0,-1-1 0,1 1 0,-1-1 0,0 1 0,0-1 0,0 0 0,0 0 0,0-1 0,0 1 0,-1 0 0,4-7 0,1-21-2129,-1-1-8501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 6728,'-5'-2'80,"0"0"1,0 0 0,-1 1-1,1 0 1,0 0 0,-1 1-1,1-1 1,-1 1 0,1 0-1,-1 1 1,1-1 0,-1 1-1,1 0 1,0 1 0,-6 1-1,2 1-34,-1 1-1,1 0 0,0 0 0,0 1 0,1 0 1,-1 0-1,2 1 0,-1 0 0,1 1 0,0 0 0,0 0 1,1 0-1,0 1 0,0 0 0,1 0 0,1 0 1,-5 12-1,5-13-19,1 1-1,1-1 1,0 0 0,0 1 0,0 0 0,1-1-1,0 1 1,1 0 0,0 0 0,2 14 0,0-13-7,11 27 126,-10-29-109,0-1 1,1 0 0,-1 0-1,2 0 1,-1 0-1,1-1 1,0 0 0,0 0-1,1 0 1,0 0-1,0-1 1,11 8 0,-6-11 183,9-2-116,0-1 1,26-4-1,-32 2-26,0-1 1,0 0-1,0 0 0,-1-1 0,1-1 1,19-12-1,-21 11-27,6-5 229,2-5-78,27-31 1,-41 34 145,-5 7-272,0-1 1,-1 0-1,0 1 0,-1-1 1,0 0-1,0 1 0,0-1 1,-1 1-1,0-1 0,-1 1 1,0 0-1,0 0 0,0 0 1,-1 0-1,-7-10 0,3 4-11,5 9-8,0 0 0,0 0 0,0 0 0,0 0 0,-1 0 0,1 1 1,-9-6-1,-1-1 75,-1 1 0,0 1 0,-17-8 0,16 14 268,14 2-365,-4 0 6,1 0-1,0 0 0,0 1 1,0 0-1,0 0 0,0 0 0,0 0 1,0 1-1,1-1 0,-1 1 1,0 0-1,1 0 0,-1 0 0,1 1 1,0-1-1,-1 1 0,1 0 1,-4 5-1,-47 54-1599,25-29-7867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46 6552,'8'-46'2060,"-11"50"-1479,-4 4-453,0 0 0,0 1-1,1 0 1,0 0 0,1 1 0,-8 17 0,-46 113 250,19-27 136,32-90-474,-25 53 181,16-38-111,2-3 27,-2-1-1,-26 42 1,38-69-50,-2 5-1415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5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7984,'3'10'19,"0"1"1,-1 0-1,0-1 1,0 1-1,-2 0 1,1 13-1,-1-9 27,0-13-30,3 41 164,2-2-1,14 59 1,31 84 588,-43-165-595,-5-12-244,1-1 0,-2 1 0,1-1 0,-1 1 0,0 0 0,1 11 0,-2-10-6022</inkml:trace>
  <inkml:trace contextRef="#ctx0" brushRef="#br0" timeOffset="1">1 321 9504,'6'-5'61,"1"0"0,0 1 1,1 0-1,-1 0 0,1 1 1,-1 0-1,1 0 0,0 1 1,0 0-1,0 0 0,10 0 0,8-4 38,52-10 35,-41 9 267,163-18 158,-161 18-199,11-7-699,-1-3 0,54-26 1,5-8-6902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9776,'0'0'312,"0"6"-8,7 262 1274,-7-171-1348,0 76-20,0-134-35,6 188 77,-3-177-64,27 228 85,-22-219-59,47 233 90,-43-234-64,43 240 97,-46-235-89,24 254 107,-29-255-95,-1-2-103,3 201 287,-16-32-103,6-186-108,1-11-112,-21 159 280,-17-11 237,31-166-400,10-14-235,-1 0 0,1 0 0,0 0 0,0 1 1,0-1-1,-1 0 0,1 0 0,0 0 1,0 0-1,-1 0 0,1 1 0,0-1 0,0 0 1,-1 0-1,1 0 0,0 0 0,-1 0 1,1 0-1,0 0 0,0 0 0,-1 0 1,1 0-1,0 0 0,-1 0 0,1 0 0,0 0 1,0 0-1,-1 0 0,1-1 0,0 1 1,0 0-1,-1 0 0,1 0 0,0 0 0,0 0 1,0-1-1,-1 1 0,1 0 0,0 0 1,0 0-1,0-1 0,-1 1 0,1 0 0,0 0 1,0-1-1,0 1 0,0 0 0,0 0 1,0-1-1,0 1 0,-1 0 0,1-1 0,-3-13-115,1 0 0,0 0 1,0-1-1,2-23 0,0 7-1380,-3-62-9448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40 205 2968,'-4'2'225,"-31"19"5463,56-22-5393,0-1 0,22-5 0,-21 3-219,130-21 1082,-114 17-782,-1-1 0,0-2 1,52-22-1,-83 30-327,1-1 0,-1 0 1,1 0-1,-1-1 0,-1 0 0,1 0 1,-1 0-1,1-1 0,-1 1 0,-1-1 0,1 0 1,4-10-1,-9 15-70,1-1 0,-1 1 0,0 0 0,1 0 0,-1-1 0,0 1 0,0 0 0,0-1 0,0 1 0,0 0 0,-1 0 0,1-1 0,0 1-1,-1 0 1,1 0 0,-1-1 0,1 1 0,-1 0 0,1 0 0,-1 0 0,0 0 0,0 0 0,1 0 0,-1 0 0,0 0 0,0 0 0,0 0 0,0 0 0,-1 0 0,-1-2-815,-10-12-7050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8520,'-7'-6'13,"11"22"127,46 131 503,-1 30 108,-43-157-689,1 14 266,6 146 124,-15-142-184,-38 160-1300,11-92-5761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6280,'0'0'2990,"1"-5"-2260,0 0-651,1 0 1,-1 0 0,1 1 0,0-1-1,0 1 1,0-1 0,1 1-1,-1 0 1,1 0 0,0 0-1,0 0 1,1 1 0,-1-1 0,1 1-1,0 0 1,0 0 0,4-3-1,2 0-15,-4 2 25,1 0 0,0 1 0,0 0 1,10-4-1,-13 6-66,14-7 319,1 2 1,-1 0-1,26-3 1,-34 7-272,-7 2-27,0-1 0,0 1 0,0 0 0,0 0 0,1 0 0,-1 0 1,0 1-1,0-1 0,5 2 0,-1 0 37,1 1 0,0-1 0,-1 2-1,0-1 1,9 6 0,-15-9-68,-1 1-1,1-1 1,-1 0-1,0 1 1,1-1-1,-1 0 1,1 1-1,-1-1 1,0 1-1,0-1 1,1 0-1,-1 1 1,0-1-1,0 1 0,1-1 1,-1 1-1,0-1 1,0 1-1,0-1 1,0 1-1,0 0 1,3 16 82,-1-1 0,-1 1 0,-1 27 0,-4-19 133,2-13-150,-3 8-8,0 0-1,-1 0 0,-1 0 1,-1-1-1,-13 22 1,10-21-21,-20 39 202,-48 66 1,74-120-231,1 0 0,0 1 0,1-1 0,-1 1 0,1 0 0,0 0 1,1 1-1,-4 10 0,6-16-18,-1 1 6,0 1 1,1-1 0,0 0-1,-1 1 1,1-1-1,0 1 1,0-1 0,0 1-1,0-1 1,1 4-1,1 1 6,-2-6-11,0-1 1,1 1-1,-1 0 1,1 0-1,-1 0 0,1-1 1,-1 1-1,1 0 1,-1-1-1,1 1 1,0-1-1,-1 1 0,1 0 1,0-1-1,0 0 1,0 1-1,-1-1 1,1 1-1,0-1 0,0 0 1,0 0-1,1 1 1,13 2 3,-9-2 1,0-1 0,0 1 0,0-1-1,-1-1 1,1 1 0,0-1 0,0 0-1,0-1 1,-1 1 0,9-4-1,-6 2 0,30-7 66,-1-2-1,37-18 0,-63 24-38,1-1-1,-1 0 1,0 0-1,-1-1 1,16-16-1,-24 22-92,0 0-1,-1 0 1,1 0-1,-1 0 1,0 0-1,1-1 1,-1 1-1,0-1 1,-1 1-1,1-1 1,0 1-1,-1-1 1,1 1-1,-1-1 1,0-5-1,1 3-967,0-21-9414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14 258 9144,'-13'-7'536,"13"7"-512,0 0 0,0 0-1,0 0 1,0 0 0,0 0 0,0 0-1,0 0 1,0 0 0,-1-1 0,1 1-1,0 0 1,0 0 0,0 0 0,0 0 0,0 0-1,0 0 1,0-1 0,0 1 0,0 0-1,0 0 1,0 0 0,0 0 0,1 0 0,-1 0-1,0-1 1,0 1 0,0 0 0,0 0-1,0 0 1,0 0 0,0 0 0,0 0 0,0 0-1,0 0 1,0-1 0,0 1 0,1 0-1,-1 0 1,0 0 0,0 0 0,0 0-1,0 0 1,0 0 0,0 0 0,0 0 0,1 0-1,-1 0 1,0 0 0,0 0 0,29-5 1791,22 2-1546,-38 3-201,0-2 1,0 0-1,0-1 0,0 0 1,0-1-1,22-9 1,-27 8-48,25-21 126,-23 18-79,0-1 1,-1-1 0,0 0 0,-1 0-1,0 0 1,8-16 0,-12 18 12,-2 0 0,1 0 0,-1 0 0,0-1 0,-1 1 0,0-1 0,0 1 0,-1-1 0,-1-12 1,1 19 275,-2 3-338,0 1-1,1-1 1,-1 0 0,1 1-1,-1-1 1,1 1 0,0-1-1,0 1 1,0 0 0,0-1-1,0 1 1,0 0 0,0 0 0,0 0-1,0 2 1,1-4-6,-3 7 6,1 1-1,0-1 1,0 0 0,1 1 0,0-1 0,0 1-1,1 0 1,0-1 0,2 15 0,-1-12-7,7 92 87,-1-28-79,-3-9-7,-2 5-9,-2-9 1,3-11-3,-3-5-2,-4-2 0,-5-6 0,-2-13 0,8-18 0,2-3 0,0-1 0,-1 0 0,1 0 0,0 0 0,-1 0 0,1 0 0,-1 0 0,0-1 0,0 1 0,-3 2 0,-9 3 0,-5-9 1,14 1 1,-1 0 1,1 0-1,-1 0 1,1-1-1,0 0 1,0 0-1,0-1 0,0 1 1,0-1-1,0 0 1,1-1-1,-1 1 1,1-1-1,0 0 1,0 0-1,0 0 1,1 0-1,-4-6 1,7 10-3,-1-1 0,1 1 1,0 0-1,0 0 1,0-1-1,0 1 1,-1 0-1,1-1 0,0 1 1,0 0-1,0-1 1,0 1-1,0 0 1,0-1-1,0 1 0,0 0 1,0-1-1,0 1 1,0 0-1,0-1 1,0 1-1,0 0 0,0-1 1,0 1-1,1 0 1,-1-1-1,0 1 1,0 0-1,0-1 0,0 1 1,1-1-1,-1 1 1,13-6 2,20 2 2,19 2-3,107-4 19,-99 3-2,136-14 47,-148 10-1992,-4 0-7734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73 6904,'0'-8'42,"0"5"40,0-1-1,0 1 0,-1-1 1,1 0-1,-1 1 0,0-1 1,0 1-1,0-1 0,0 1 1,0-1-1,-1 1 0,0 0 1,1 0-1,-1 0 0,-1 0 1,1 0-1,-4-4 0,5 6 215,-2 6 15,-40 87 807,-34 112 0,45-99-778,26-82-256,-3 15 115,-2 0 0,-2-1 0,-27 57 0,38-91-387,0 0 1,0 0-1,0 0 0,0-1 1,-1 1-1,-2 3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3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8608,'0'0'88,"1"2"-7,74 205 672,-45-122-523,43 100 328,-70-180-443,3 2-1239</inkml:trace>
  <inkml:trace contextRef="#ctx0" brushRef="#br0" timeOffset="1">0 225 9240,'0'0'0,"15"5"0,21 4 112,28-3 8,34-11 152,34-10 0,49-6 16,26-8 0,43-3-288,-1-1-7464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5024,'5'-1'248,"5"-3"18,-1 0 1,1 0 0,-1-1-1,0 0 1,9-7 0,-11 6-113,4-1 7,0-1 0,-1-1-1,0 0 1,0 0 0,-1-1 0,0 0 0,11-18 0,57-82 543,-75 106-661,0 0 0,0 0-1,0 0 1,-1 0 0,0 0 0,0-1-1,0 1 1,0 0 0,-1 0 0,0-1-1,0 1 1,0 0 0,0-1 0,-1 1-1,-1-7 1,0-8 145,3 3-79,-1 13-53,1-1-1,-1 1 0,0 0 1,-1 0-1,1 0 0,-1-1 1,0-3-1,0 5 152,0 2-177,0 0 0,0 1 0,0-1 0,0 0 0,0 0 1,0 1-1,0-1 0,0 0 0,0 1 0,0-1 0,1 1 0,-1-1 0,0 1 1,0-1-1,0 1 0,1 0 0,-1 0 0,0-1 0,0 1 0,1 0 1,-1 0-1,1 0 0,-1 1 0,-8 21 40,7-16-23,-1 9 194,2 18-70,3 48-1,17 47 313,-2-29-260,-7-40-105,19 126 226,-28-170-320,-1 1 32,0 0 1,-3 22 0,-21 167 531,24-204-568,-1 0-1,1 0 1,-1 0 0,0 0 0,0-1 0,0 1 0,0 0 0,0 0 0,-1-1 0,1 1 0,0 0 0,-1-1 0,1 0 0,-1 1 0,0-1-1,1 0 1,-1 0 0,0 0 0,-3 2 0,3-2 7,0 0-11,0-1 0,0 0 1,0 0-1,-1 0 0,1 0 0,0 0 1,0 0-1,0 0 0,0-1 0,0 1 1,1-1-1,-1 1 0,0-1 0,0 0 1,0 0-1,0 0 0,1 0 0,-1 0 1,-3-2-1,4 2 0,-1-1-5,0 0 1,1 0-1,-1 0 0,1 0 1,-1 0-1,1 0 0,-1 0 0,1-1 1,0 1-1,0 0 0,0-1 0,0 1 1,1-1-1,-1 1 0,1-1 0,-1 1 1,1-6-1,0 5 1,-1-4-1,0 0 0,1-1 1,0 1-1,1 0 0,0 0 1,0 0-1,0 0 0,1 0 0,0 0 1,0 0-1,0 0 0,1 0 1,0 1-1,7-10 0,-9 14-9,0 1 0,1-1-1,-1 1 1,1-1 0,-1 1-1,1 0 1,-1-1 0,1 1-1,0 0 1,0 0 0,0 0 0,-1 1-1,1-1 1,0 0 0,0 1-1,0-1 1,0 1 0,4-1-1,35 2 9,-36 0-8,107 11 9,22 5-12,-123-17-29,0 1 1,0-1 0,0-1 0,0 0 0,0-1 0,-1 0 0,1-1-1,0 0 1,13-5 0,6-3-1579,38-11-7452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14 7896,'9'-13'1,"-9"13"-1,0 0 0,0 0 0,0 1 0,0-1 0,0 0 1,0 0-1,0 0 0,0 0 0,0 0 0,0 1 0,0-1 0,0 0 0,0 0 0,0 0 0,0 0 0,0 0 0,0 0 1,1 1-1,-1-1 0,0 0 0,0 0 0,0 0 0,0 0 0,0 0 0,0 0 0,1 0 0,-1 0 0,0 0 0,0 0 0,0 0 1,0 1-1,0-1 0,1 0 0,-1 0 0,0 0 0,0 0 0,0 0 0,0 0 0,0 0 0,1 0 0,-1 0 0,0 0 1,0-1-1,0 1 0,0 0 0,0 0 0,1 0 0,-1 0 0,0 0 0,0 0 0,0 0 0,0 0 0,1 0 0,-4 16 3,-18 42 157,-50 129 578,64-170-687,5-11 18,-1 1-1,0-1 1,-1 1 0,1-1-1,-9 9 1,-26 32 363,17-23-782,-27 40 0,35-43-5623</inkml:trace>
  <inkml:trace contextRef="#ctx0" brushRef="#br0" timeOffset="1">108 14 8880,'5'-2'38,"-1"1"1,1 0-1,0 0 1,0 0-1,0 1 1,-1 0-1,1 0 1,0 0-1,0 0 0,0 1 1,0 0-1,-1 0 1,7 2-1,-3 4 137,8 18-40,16 37-1,-19-35 16,-1 0-1,-2 1 0,0 0 1,5 32-1,4 36 48,-17-80-146,0 1 0,-2-1 1,0 0-1,-1 1 0,-4 22 0,-3 8-1264,6-28-5407</inkml:trace>
  <inkml:trace contextRef="#ctx0" brushRef="#br0" timeOffset="2">1 308 9688,'188'-16'286,"-144"11"-230,49-6 227,123-25 581,-147 15-2133,-1-1-5351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154 348 8792,'-4'0'168,"-8"-1"-14,0 0 0,0-1 0,0 0 0,0-1 0,0-1 0,-14-5 0,22 7-108,1-1 0,-1 1 0,1-1 0,-1 0 0,1 0 0,0 0 0,0 0 0,0 0 1,1-1-1,-1 1 0,1-1 0,0 0 0,0 0 0,-2-4 0,1 2-7,0-6 121,2-3-88,2 0 1,3-27-1,2 26 56,3 3-82,1 0 0,0 1 0,22-20 0,-15 20 82,24-6 13,0 1 0,54-15 0,-36 19 4,-7 8 2,-44 8-46,-4 1-86,-1 1 0,1-1 1,-1 1-1,0 0 0,0 0 1,-1 0-1,1 1 0,2 7 0,-3 6 40,-7 19-14,-11 48 1,7-58 19,2-12-35,-9 23 18,-1-1 1,-24 37-1,21-43-21,-8 11 53,3 1 0,-27 63 1,50-102-60,0 1 1,0-1 0,1 1 0,0 0-1,0 0 1,0-1 0,0 13 0,1-13-8,0-5-6,1 1 1,-1 0-1,0 0 1,1-1-1,-1 1 1,1 0 0,-1-1-1,1 1 1,-1 0-1,1-1 1,0 1-1,-1-1 1,1 1 0,-1-1-1,1 1 1,0-1-1,0 1 1,-1-1-1,1 0 1,0 1 0,0-1-1,-1 0 1,1 0-1,1 1 1,1 0 7,3 2 0,27 5 62,0-6-22,0-2 0,64-6 0,-75 4-52,1-3 20,7-6-557,0-1 0,36-22 0,1-6-7636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33 226 2424,'-8'-22'640,"1"-1"1,2 1-1,0-2 1,1 1-1,2 0 1,0-1-1,2-29 1,3 41 516,2 26-206,5 34-214,4 71-90,-9-17 70,-4-57-463,7 42-1,23 123 227,-23-169-200,41 130-1535,-25-99-6698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289 361 1976,'-5'-3'135,"0"0"0,1-1-1,0 1 1,0-1 0,0 0 0,0-1 0,1 1 0,-1-1 0,1 1-1,0-1 1,0 0 0,1 0 0,-3-7 0,2-1-44,0 0 0,1 0 0,1 0 1,-1-17-1,3 27-52,-1 0 0,1 0-1,-1 0 1,1 0 0,0 1 0,0-1 0,0 0 0,0 1-1,1-1 1,-1 0 0,1 1 0,0 0 0,2-4 0,-1 3 32,0-1 3,0 0 1,0 1 0,1 0 0,0 0 0,-1 0 0,1 0 0,0 0 0,0 1 0,1-1 0,-1 1 0,0 1 0,10-4 0,-8 3 10,6-2 95,1 0-1,0 1 1,-1 1-1,1 0 0,15 0 1,-10 0-58,6-1 271,1 1-1,35 1 1,20 1 276,109-9 17,-144 6-252,234-16 160,-210 15-219,127-9 4,26-1-239,-122 9 181,461-23 112,-440 25-219,497-2 75,-494 5-121,477 4 64,-487-3-104,430 6 52,-439-6-73,390 1 38,-403-2-58,344 0 27,-355 0-59,280 0 24,-299 1-38,222 4 62,-115-2-15,-57-3 268,-111 0-341,1 0 0,-1 0 1,0 1-1,1-1 0,-1 1 1,1-1-1,-1 1 0,0 0 1,0 0-1,1-1 1,-1 1-1,0 0 0,0 0 1,0 0-1,0 0 0,0 0 1,0 0-1,0 1 0,0-1 1,-1 0-1,1 0 1,0 1-1,-1-1 0,1 0 1,-1 1-1,1 1 0,8 36 129,-9-35-152,4 21 108,-2-1 0,0 38-1,-2-40-67,1 53 225,8 71-46,10 49-38,-15-152-58,34 180 46,-28-176-66,36 208 42,-35-201-42,46 207 41,-46-208-50,36 231 34,-40-226-40,-1-3-51,34 333 221,-34-265-215,-5-76 51,-5 166 34,0-174-40,-24 160 34,20-160-28,3-19-46,0 4-3,-2 1 0,-1-1 0,0-1 1,-23 43-1,17-42 23,-1 0 0,-1-1 0,-1-1 1,-1-1-1,-22 21 0,27-31-41,4-4 14,0-1 0,0 0 0,-20 10 0,-78 41 123,86-48-48,-99 19 42,87-23-104,1-1 0,-1-3 0,-35-1 0,40-1-27,-11 0 76,-166-21 43,160 16-38,-206-23 38,195 24-50,-249-19 41,240 19-36,-280-24 34,271 24-54,-309-11 25,304 14-52,-332-5 14,327 6-38,-339-11 10,341 10-26,-117-1 1,-26-1-6,23 0-1,19-1 0,-174-5-6,-29-4-18,273 10 18,69 3-12,-262-14-44,193 3 26,-156 4-62,174 1 38,-133-11-78,139 10 106,-141-8-85,163 12 106,27 1 11,-7-1 0,-2-3 2,-61-8 40,110 15-42,-1 0 1,1 0-1,0 0 0,-1 0 0,1 0 0,0 0 0,0 0 0,-1 0 0,1 0 0,0 0 0,-1 0 0,1 0 0,0 0 1,0 0-1,-1-1 0,1 1 0,0 0 0,-1 0 0,1 0 0,0 0 0,0 0 0,0-1 0,-1 1 0,1 0 0,0 0 1,0 0-1,-1-1 0,1 1 0,0 0 0,0 0 0,0-1 0,0 1 0,0 0 0,-1 0 0,1-1 0,0 1 0,0 0 1,0 0-1,0-1 0,0 1 0,0 0 0,0-1 0,0 1 0,0 0 0,0 0 0,0-1 0,0 1 0,0 0 0,0-1 0,0 1 1,1 0-1,-1 0 0,0-1 0,10-12-1,-7 11 1,35-38-2444,6-2-9775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8520,'0'0'528,"4"-4"-88,12-11-212,-11 12 473,9 47 1194,9 23-1455,25 94-50,-38-124-155,31 174 340,-12 41 130,-27-227-677,1 40 79,-8 24-1793,0-48-7220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11120,'23'-6'19,"18"-5"90,73-13 92,-69 14 187,60-5 0,-17 4 163,126-19 22,-170 22-305,194-57-1605,-109 25-6983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51 144 4128,'0'0'2976,"1"-5"-2752,2-11-7,-2 10-25,-1 1-3,0 2-3,-2-2-2,0 1 1,-3-6 2,2 5-15,-4-2 0,5 3 16,-3-3 8,4 5 16,0 0 179,1 2-378,0 0 0,0 0 0,0 0 0,0 0-1,-1 1 1,1-1 0,0 0 0,0 0 0,0 0 0,0 0 0,0 1-1,0-1 1,-1 0 0,1 0 0,0 0 0,0 0 0,0 0 0,0 0-1,-1 0 1,1 0 0,0 0 0,0 0 0,0 1 0,-1-1 0,1 0-1,0 0 1,0 0 0,0 0 0,-1 0 0,1 0 0,0 0 0,0 0-1,0-1 1,0 1 0,-1 0 0,1 0 0,0 0 0,0 0 0,0 0-1,-1 0 1,1 0 0,0 0 0,0 0 0,0 0 0,0-1 0,0 1-1,-1 0 1,1 0 0,0 0 0,0 0 0,0-1 0,0 1 0,0 0-1,0 0 1,0 0 0,0 0 0,0-1 0,-1 1 0,1 0 0,0 0-1,0 0 1,0-1 0,0 1 0,0 0 0,0 0 0,0 0 0,0 0-1,0-1 1,-1 4 12,0 0 0,1-1 0,-1 1 0,0 0 0,1 0 0,-1 0 0,1 5 0,-1 5-2,-6 40 61,1 70-8,13 10-19,-4-98-51,-3-23 2,1-1 1,0 0 0,6 21-1,-2-12-2,-2 0-3,-1-11 3,0 1 0,0-1 0,6 15 1,-2-11 6,0 1 0,0-1 0,1 0 0,1 0 0,0-1 0,0 0 0,11 11 0,-8-11-6,-6-7 4,-1-1 0,1 1-1,0-1 1,1 0 0,10 6 0,-7-4 12,-1 0-10,1-1 0,0 1 0,0-2 0,1 1 0,-1-1 0,1-1 0,0 0 0,0 0 0,12 1 0,76 6 99,-89-10-94,-1 0 1,0-1-1,0 0 1,0 0-1,0 0 1,0-1-1,0-1 1,0 1-1,0-1 1,10-6-1,-10 5-1,-3 2 3,0-1-1,1 0 1,-1 0 0,0-1-1,-1 0 1,1 0 0,-1 0 0,1 0-1,-1 0 1,0-1 0,-1 0-1,5-7 1,-5 8-1,1-3 30,0 1 1,-1-1-1,0 0 1,0-1 0,0 1-1,2-9 1,-2 5-13,-2 7-8,0-1 0,0 1 0,0 0 0,0-1 0,-1 1-1,0-1 1,1 1 0,-2-1 0,1 0 0,0 1 0,-1-1 0,-2-7 0,-2-11 155,-23-169 400,25 168-498,-2 0 1,-11-30 0,11 36-63,0 4 21,0 0 0,0 0 1,-1 1-1,-13-21 1,13 24-28,1 2 9,0 0 0,-1 0 0,0 1 0,0 0 0,0 0 0,-12-9 1,10 8-10,-1 1 29,0-1 0,-1 1 0,-20-11 0,19 11-27,1 2 43,-1 0 1,0 0 0,0 1-1,0 1 1,-13-3-1,6 2-1,12 2-13,0 1 1,0 0-1,-1 0 1,-10 1 0,11 0-8,-1 0 1,1-1 0,-1 0 0,1 0 0,-1 0 0,-7-3 0,14 4-42,0 0 1,0 0 0,0 0-1,-1 0 1,1 0 0,0 0-1,0 0 1,0 0 0,0 0 0,-1 0-1,1 1 1,0-1 0,0 0-1,0 0 1,0 0 0,0 0-1,0 0 1,0 1 0,-1-1 0,1 0-1,0 0 1,0 0 0,0 0-1,0 1 1,0-1 0,0 0 0,0 0-1,0 0 1,0 0 0,0 1-1,0-1 1,0 0 0,0 0-1,0 0 1,0 1 0,0-1 0,0 0-1,0 0 1,0 0 0,0 0-1,0 1 1,1-1 0,-1 0-1,0 0 1,0 0 0,0 0 0,0 0-1,0 1 1,0-1 0,0 0-1,1 0 1,-1 0 0,4 10-1946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2 7000,'-4'-1'18,"0"1"0,0-1 0,1 1 0,-1 1 0,0-1 0,0 0 0,0 1 0,0 0 0,0 0 0,0 0 0,1 0 0,-1 1 0,1 0 0,-1-1 0,1 1 0,-1 0 0,1 1 0,0-1 0,-6 6 0,-3 3 139,0 1-1,-19 25 1,26-30-131,-6 7 5,1 0 0,1 1 1,0 0-1,1 1 0,-8 22 1,10-22-8,-9 19 133,-18 73 1,26-82-117,2-9 76,0-1 0,-1 20 0,2-10-62,-12 53 204,12-64-284,-1 7-151,0 0 0,-2 33 0,7-44-5464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 8160,'-2'0'1,"1"1"-1,0-1 1,0 0 0,0 1 0,0 0-1,0-1 1,0 1 0,0 0 0,0-1-1,0 1 1,0 0 0,0 0 0,1 0-1,-1 0 1,0 0 0,1 0 0,-1 0 0,0 0-1,1 0 1,-1 2 0,-1 0 4,1 1 1,1 0 0,-1-1-1,0 1 1,1 0-1,0 6 1,1 4 25,0 0 1,5 21-1,-4-28-15,2 21 109,2-1 0,18 54 1,-21-70-66,60 128 751,-60-133-737,-1 0 0,1 0 1,-1 0-1,0 0 0,0 0 1,-1 0-1,1 12 0,-2-14-50,0-3-31,0 1 0,0 0 0,0 0 1,0 0-1,-1 0 0,1 0 0,-1 0 0,0 0 0,0-1 0,1 1 0,-1 0 0,0 0 0,0-1 0,0 1 0,-1-1 0,1 1 0,0-1 0,-1 1 0,1-1 0,-1 0 0,-2 2 0,0 1-662,-14 12-5571</inkml:trace>
  <inkml:trace contextRef="#ctx0" brushRef="#br0" timeOffset="1">56 373 8432,'-15'0'21,"-18"1"81,25-2-51,15-1-21,39-6 239,81-10 70,-57 7 311,106-31 1,21-10-127,-157 41-257,162-62-1325,-98 31-5828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9328,'0'0'328,"2"17"945,8-33-1111,1 0 0,0 0 0,14-13 0,-13 20 6,10-1-61,2 1 0,-1 0 1,1 2-1,36-7 0,-1 6 68,-49 7-134,0 1 1,0 0 0,0 0 0,0 1 0,-1 0 0,1 1-1,11 4 1,-17-4-32,0 0 0,0 0 1,0 0-1,0 1 0,-1-1 0,0 1 0,1 0 0,-1 0 0,0 1 0,0-1 0,-1 1 0,1-1 1,3 8-1,8 25 8,-11-18 16,-6 14-12,-9 50 0,4-57-2,2-11-13,-3 12 1,-2 0 0,-1-1 1,-22 34-1,-1-6 5,-2 2-9,4-8 1,6-7-3,22-31-2,3-7 0,0 0 1,0 0-1,1 1 1,-1-1 0,1 1-1,0-1 1,-1 1-1,1-1 1,0 1-1,1-1 1,-1 1 0,0 0-1,1 0 1,0-1-1,-1 6 1,3 1 16,3-6 14,13-1 5,1 0-1,-1-2 1,0 0-1,1-2 1,17-2 0,87-23 373,-98 21-345,9-4 419,51-21 1,-54 18-183,-18 8-267,-5 3 44,0-1 0,-1 0 0,1 0 0,-1-1 0,0 0 0,0 0 0,0-1 0,-1 0 0,1 0 0,8-9 0,35-46-1889,-21 24-7882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428 101 10312,'-27'-17'221,"22"13"-206,0 1 1,0-1 0,0 1-1,-1 0 1,1 1-1,-1-1 1,1 1-1,-12-2 1,8 2-12,6 1-3,0 1 0,0 0 1,0-1-1,0 1 0,0 0 0,0 1 0,0-1 0,0 0 0,-1 1 0,-2 1 0,-39 8 11,31-6-11,-1 1 1,-17 9-1,19-7 0,1 1 1,0 1-1,0 0 0,1 1 1,0 0-1,1 0 0,-11 15 1,6-3 19,7-9-8,-1 2-2,0-1 0,2 1 0,-1 1 1,2 0-1,-9 30 0,12-27 10,0 0 1,-1 26-1,4-42-15,1 0 0,-1 0 0,1-1 0,-1 1 0,1 0 0,0 0 0,0 0 0,0-1 0,1 1 0,-1-1 0,1 1 0,-1-1 0,1 1 0,0-1 0,0 0 0,2 3 0,-1-3 1,6 2 27,14-1-18,-1-2 1,30-2-1,-24-3 32,0-5-22,1 0 0,44-23-1,-52 17 49,-3-5-32,-2 0 1,28-42 0,-34 37 158,18-98 138,-27 118-250,-1 0 1,1 0-1,-1-1 0,1 1 1,-2-1-1,1 1 1,0 0-1,-3-10 1,-1 0 25,-6-26 77,10 40-166,0 1 0,0-1 1,0 0-1,0 1 0,-1-1 0,1 0 1,0 1-1,-1-1 0,1 0 1,0 1-1,-1-1 0,1 0 1,-1 1-1,1-1 0,-1 1 1,1-1-1,-1 1 0,0-1 1,-6-3 42,1 0 1,-1 1-1,0-1 0,0 1 1,0 1-1,0 0 1,0 0-1,0 0 1,-10-1-1,-7 4 406,-33 12-1104,-62 22 1,11 2-8532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66 137 7088,'0'0'392,"-4"-3"-66,0-2-261,-12-8 1302,24 10-1093,1 0 0,-1 0-1,15-2 1,-10 2-199,103-26 541,-56 17-391,-58 11-220,96-19 328,128-11 0,-217 30-297,39-3 112,-33 4-38,-22 3 32,-42 10-74,-75 18-6,-45 7 23,112-26-56,42-9-19,-32 6 13,-55 20 1,-1 4 53,99-32-59,20-7-2,9 0-7,89-30 14,25-6-14,-41 16 11,-76 20-18,33-4 15,-43 8-8,0 0 6,-1 0 1,0 1 0,18 1 0,-33 3 4,-8 5-11,0 1 1,-1-1 0,0-1-1,0-1 1,-16 6 0,-45 24 40,72-35-40,0 1-2,-1 0-1,1 0 1,-1 0 0,0-1-1,1 1 1,-1-1-1,0 1 1,-3 0-1,28-2 43,-13 1-42,-1-2 0,1 1 0,0-1 0,11-2 0,-5 0-129,6 0-181,0-2 0,-1 0 0,34-13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1093 23 3232,'8'-6'2,"33"-11"556,-39 17-531,0 0-1,-1 0 1,1 0 0,0 1-1,-1-1 1,1 0 0,0 1 0,-1-1-1,1 1 1,-1-1 0,1 1 0,-1 0-1,1-1 1,-1 1 0,0 0-1,1 0 1,-1 0 0,0 0 0,0 1-1,1-1 1,-1 0 0,0 0-1,1 3 1,2 3 25,-1 1 0,-1 0-1,1-1 1,-1 1 0,-1 0 0,1 0-1,-1 0 1,0 13 0,-1-2 13,-1 0-1,-4 23 1,4-34-15,-1 1-1,0-1 1,-1 1-1,0-1 1,-7 14-1,-7 20 170,-41 159 356,13-37-261,36-137-243,-64 201 217,37-121-208,-19 67-3,16-52-3,2-9-34,-15 68-6,41-143-19,3-12-6,-4 17 1,-3 0 0,-26 53 0,-36 58 7,-51 88 6,82-157-17,-7 6-3,35-61 0,-2 3 1,2 2 0,-22 55 0,-19 82 9,24-57 40,5-12 26,-32 140 182,39-131-131,-20 142 128,39-227-246,2-7 29,-1 39 1,6 115 59,0-138-26,28 235 202,-19-159-154,-9-83-105,38 264 327,-32-253-166,21 50 1,-21-65-93,33 101 145,-6 21 87,-22-83-34,4-2 0,33 83 0,-36-119-1352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8696,'159'48'1557,"-110"-29"-1250,85 48 659,-120-59-913,-10-6-19,-1 0 0,0 0 0,1-1 0,-1 1 0,1-1 0,0 0 0,-1 0 0,1 0 0,0-1 0,3 1 0,13 0 105,0-1 0,36-4 0,-34-2 116,8-8-868,44-25-1,-21 6-7072</inkml:trace>
  <inkml:trace contextRef="#ctx0" brushRef="#br0" timeOffset="1">856 9 9056,'1'-8'36,"-4"10"52,-10 26 116,-37 91-20,-50 117 161,55-128-1436,27-67-4755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10224,'0'0'352,"1"5"-59,25 97 1706,-21-78-1686,0 1 0,-2 0 1,1 43-1,-4-46-224,5 66 500,7 76-108,34 169 479,-41-299-809,2 0 1,12 33-1,-18-88 2,-1-24-2164,0-5-8129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1 816,'4'11'238,"-1"1"-1,0-1 1,0 1-1,-1 0 1,-1 0 0,0 0-1,-1 0 1,0 0-1,-3 23 1,3-34-36,-1 0-140,1 1-1,0-1 1,0 0-1,0 0 0,0 1 1,0-1-1,0 0 0,0 0 1,0 0-1,0 1 1,0-1-1,1 0 0,-1 0 1,1 0-1,-1 1 1,1-1-1,-1 0 0,1 0 1,0 0-1,-1 0 0,1 0 1,0 0-1,0 0 1,0-1-1,-1 1 0,1 0 1,2 1-1,-3-2-38,1 1 0,0-1-1,0 0 1,0 1 0,0-1 0,0 0-1,0 1 1,0-1 0,0 0-1,1 0 1,-1 0 0,0 0 0,0 0-1,0 0 1,0 0 0,1-1-1,4 1 31,214 26 864,-166-18-600,51 8-31,64 24 287,-98-22-353,-16 0 29,85 39 1,-55-11-102,105 74 162,-125-69-228,79 56 70,-78-59-96,-38-27-22,-2 1 0,0 2 0,25 31 0,-39-41-27,-7-8 1,-1 0 1,1 1-1,-1-1 0,-1 1 0,1 0 1,3 10-1,62 190 135,-52-129-110,-10-43-15,20 101 24,-22-53-23,1 52-1,1-36 9,-2-12-7,5 193 29,-10-271-44,2 49 11,-7 74 1,-1-68-11,-4 8-3,-2-1 2,1 6-3,-2 9-2,-4 4 0,2-4 0,1-7 0,1-6 0,1-3 0,-11 78 1,20-128 5,-12 41 0,8-35-5,0 0 1,-17 47 22,-58 143 58,69-188-78,5-9 21,-11 35 0,-60 204 125,72-235-141,-20 44 64,-64 162 204,82-203-261,-16 57 92,-59 192 259,43-63 11,31-151-242,-8 47-1,14-91-100,2 0 1,0 0-1,1 0 1,1 17-1,-1 26 23,1-57-127,0 0 1,0 0-1,-1 0 1,1 0-1,0 0 0,-1-1 1,0 1-1,0 0 1,0 0-1,0 0 1,0-1-1,-1 1 1,1-1-1,-1 1 1,0-1-1,1 1 1,-1-1-1,0 0 1,-4 3-1,-9 5-6924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9688,'0'0'-56,"3"1"41,7 9 76,-1-1 0,1 1 0,-2 1 0,1 0 0,-1 0 1,6 12-1,-5-7 210,2-1 0,0-1 0,22 25 0,-30-37-241,0 1 1,0-1-1,1 0 0,-1 0 1,1 0-1,-1-1 0,1 1 1,-1-1-1,1 0 1,0 0-1,0 0 0,6 1 1,0-2-146,1 0 0,-1-1 1,12-2-1,-1 1-777,46-4-5921</inkml:trace>
  <inkml:trace contextRef="#ctx0" brushRef="#br0" timeOffset="1">750 11 8344,'14'-6'24,"-2"2"97,-24 16 142,-71 58-39,-111 103-46,154-138-164,-62 54-1,-11 13-10,-18 16-1071,91-84-4272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 2248,'-4'-2'65,"-18"-7"76,15 5 7,0 1 0,0 0 1,-1 0-1,1 1 0,-1 0 1,-11-2-1,17 4-112,0 1-1,0-1 1,1 0-1,-1 1 1,0-1 0,0 1-1,0 0 1,1-1-1,-1 1 1,0 0 0,1 0-1,-1 0 1,1 0-1,-1 1 1,1-1 0,-1 0-1,1 1 1,0-1-1,0 1 1,0-1 0,0 1-1,0-1 1,-1 3 0,-1 2 19,0 0 1,1 0 0,0 0 0,0 0 0,1 0-1,-1 9 1,-2 12 55,0-5-47,1 0 1,1 1 0,1-1 0,1 1 0,1-1-1,8 45 1,-6-59-31,1 1 0,-1-1-1,1 1 1,1-1 0,0-1 0,0 1-1,0-1 1,1 1 0,0-2 0,10 10 0,-12-12-30,0-1 13,-1 0 0,1-1 0,-1 0 0,1 0 0,0 0 0,0 0 0,0 0 0,0-1-1,0 0 1,0 0 0,0 0 0,1 0 0,6 0 0,-5 0 5,30 3 162,0-2 0,39-2 0,-64 0-120,-1 0 47,-1 0-1,0-1 1,0-1 0,1 1 0,16-7 0,-22 7-47,-1 0 0,1-1 1,-1 0-1,0 0 0,0 0 1,0 0-1,0 0 0,0-1 1,0 1-1,0-1 0,-1 0 0,0 0 1,1 0-1,-1 0 0,0 0 1,0 0-1,1-4 0,-1 2 7,-1 0-1,1 0 1,-1-1-1,0 1 0,-1 0 1,1 0-1,-1-1 1,0 1-1,-1-9 0,-13-50 600,9 45-340,-4-29 0,7 26-190,-7-44 502,8 61-609,0-1 1,-1 1-1,0-1 0,0 1 1,0 0-1,-1 0 1,1 0-1,-1 0 0,-5-5 1,6 8-16,-1 0 1,0 0 0,0 0 0,-1 0-1,1 1 1,0-1 0,-1 1-1,1 0 1,0 0 0,-1 0 0,0 0-1,1 1 1,-1-1 0,1 1-1,-1 0 1,-7 1 0,7-1 4,-12 0 33,0 0 1,0 2 0,1 0-1,-17 4 1,18-3-37,7-2-5,0 1 1,0 0-1,0 0 1,0 1-1,1 0 1,-1 0-1,1 0 1,-1 1-1,1 0 1,1 0-1,-9 8 1,10-9-9,-1 1-79,3-3 42,1 1 1,-1-1 0,0 0-1,0 1 1,1 0 0,-1-1 0,1 1-1,-1 0 1,1 0 0,-1 0-1,1 0 1,0 0 0,-1 3 0,-1 2-858,-2 2-6513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8:5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5656,'5'0'153,"39"4"137,87 6 524,-78-8-612,-5 1 116,82-5 1,-92-4-141,38-13 0,-59 15-103,0-1 1,-1-1-1,0-1 1,0 0 0,-1-1-1,0 0 1,0-1-1,17-15 1,-32 24-71,1-2 62,1 1 1,0-1-1,0 1 1,0-1 0,-1 1-1,1 0 1,0 0-1,1 0 1,1-1-1,-3 2-59,-1 1 0,1-1 0,-1 0 0,1 0 0,0 1 0,-1-1 0,1 1 0,-1-1-1,1 0 1,-1 1 0,1-1 0,-1 1 0,1-1 0,-1 1 0,1 0 0,-1-1 0,0 1-1,1-1 1,-1 1 0,0 0 0,0-1 0,1 1 0,-1 0 0,0-1 0,0 1 0,0 0-1,0-1 1,0 1 0,0 1 0,7 39 69,-1 1 0,0 61 1,-4-53-69,5 34 18,2-15-23,-3-6 1,-4-6-3,-3-6-2,-3-3 0,1-34 0,-3 37 0,5-45-1,4 16 3,-4-22-1,0 1-1,1-1 1,-1 0 0,0 0 0,1 0-1,-1 0 1,0 0 0,1 0-1,-1 0 1,0 0 0,1 0-1,-1 0 1,0 0 0,1 0 0,-1 0-1,0 0 1,1-1 0,-2 0-1,-44-33 52,37 27-46,-25-12 43,-8 4 70,-55-13-1,-2 8 226,96 19 162,8 2-373,27 4-28,0-3 0,1 0 0,36-4 0,2 1 8,41 4 5,8 0-14,-116-2-99,-1-1 1,1 0 0,0 1-1,0 0 1,0 0-1,0 0 1,-1 0 0,1 1-1,0-1 1,-1 1 0,0 0-1,1 0 1,-1 1 0,0-1-1,0 0 1,5 6 0,-4-4-2,-4-4-3,0 1 0,1-1 0,-1 1 0,0-1 0,1 1 0,-1-1 0,0 1 0,1-1 0,-1 1 0,0-1 0,0 1 0,0-1 0,0 1 0,0-1 0,0 1 0,0 0 0,0-1 0,0 1 0,0-1-1,0 1 1,0 0 0,0-1 0,0 1 0,0-1 0,0 1 0,-1-1 0,1 1 0,0-1 0,0 1 0,-1-1 0,1 1 0,0-1 0,-1 1 0,1-1 0,-1 1 0,1-1 0,0 0 0,-1 1 0,1-1 0,-1 0 0,1 1 0,-1-1 0,1 0 0,-1 0 0,1 1 0,-2-1 0,-3 2-239,-1-1 0,1 0 0,-1 0-1,-9 1 1,13-2-15,-45 5-6993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10 8160,'0'-7'1,"-3"5"4,-2 2 8,-1 0-1,1 0 0,0 1 0,0 0 0,0 0 0,-1 0 0,1 1 1,-8 3-1,-48 24 157,26-12-70,-37 15 70,24-14 2,-69 15-1,101-30-156,-39 4 55,-39 1-1070,45-3-4359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1382 0 7800,'-20'1'118,"0"1"0,-1 0 1,-33 10-1,49-11-35,1-1-61,0 1 0,1 0 1,-1 0-1,0 0 0,1 1 1,-1-1-1,1 1 0,0 0 1,-1-1-1,1 2 0,-5 2 1,-1 6 37,4-3-1056</inkml:trace>
  <inkml:trace contextRef="#ctx0" brushRef="#br0" timeOffset="1">871 0 7352,'0'0'0,"-27"9"0,0 3 8,4 10-8,-1 4 0,8 2 0,-1-10-192,6-21 192,0 2-4896</inkml:trace>
  <inkml:trace contextRef="#ctx0" brushRef="#br0" timeOffset="2">175 232 7800,'0'0'0,"-29"1"112,0 9 0,3 5 112,4 0 8,4-2-200,3-1 8,-3 2-40,0-2-5936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420 512 6456,'0'0'0,"-31"-17"216,7 4 0,11-1-40,9-2 0,8-13-152,11-6 0,14-6-24,-1 0-4992</inkml:trace>
  <inkml:trace contextRef="#ctx0" brushRef="#br0" timeOffset="1">754 2 6192,'0'0'49,"-1"0"-45,1 0 0,0 0 0,-1 0 0,1-1 0,0 1 0,-1 0 0,1 0 0,-1 0 0,1 0 0,0 0 0,-1 0 0,1 0 0,-1 0 0,1 0-1,0 0 1,-1 0 0,1 0 0,-1 0 0,1 0 0,0 1 0,-1-1 0,1 0 0,0 0 0,-1 0 0,1 0 0,0 1 0,-1-1 0,1 0 0,-1 1 0,-43 55 380,-33 32-4,-99 112 585,-79 66-149,187-191-736,44-45 87,-64 117 61,87-145-216,0 0 1,0 0 0,0 1 0,0-1-1,0 0 1,1 0 0,-1 1 0,1-1-1,-1 0 1,1 4 0,-1 4 15,1 1 0,-1-1 0,2 1 0,1 11 0,1-12-18,-1-1 1,2 0 0,-1 0-1,8 13 1,-11-22-11,1 1 6,-1 0 0,1 1 0,0-1 0,-1 0 0,1 0 0,0 0 0,0 0 0,0 0 0,0 0 0,0 0 0,0 0 0,0 0 0,0 0 0,0-1 1,1 1-1,-1 0 0,0-1 0,0 1 0,1-1 0,1 1 0,-3-1-6,25 11 63,48 15 0,66 4-21,-63-21 38,173 11 0,121 3-1258,19 2-4788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4040,'0'0'1240,"1"-4"-987,5-7-148,-1 1-1,1 0 1,0 0-1,1 0 1,1 1-1,-1 0 1,17-15-1,-18 19-99,2-3 44,1 1 0,0-1 0,0 2 0,11-7 0,-8 5-28,-2 3 2,-1 0-1,1 0 1,-1 0 0,1 1 0,1 1-1,-1 0 1,15-3 0,-11 3-8,26-5 60,-1 1-1,1 2 1,75 1 0,-93 4-42,0 0 1,39 8 0,-59-8-33,11 5 34,61 53 14,-59-41-34,-5-1-10,-2 0 0,0 0 0,-2 1 0,8 25 0,-13-40-3,-1 0-1,1 0 0,-1 0 1,0 0-1,0 0 0,0 0 1,0 0-1,0 0 0,-1 3 1,-4 20 4,-1-1-1,-18 45 1,10-48 2,-27 31 4,-14 12-8,-4-1 1,-1-3-3,-5-5-2,-3-7 0,-18 3-4,40-25 1,15-8 2,8 0 1,23-18 0,-1 1 0,1-1 0,0 0 0,-1 1 0,1-1 0,0 0 0,-1 1 0,1-1 0,0 0 0,-1 1 0,1-1 0,0 1 0,0-1 0,0 1 0,-1-1 0,1 0 0,0 1 0,0-1 0,0 1 0,0-1 0,0 1 0,0-1 0,0 1 0,0 0 0,1 0 0,-1-1 0,1 0 0,-1 1 0,1-1 0,0 1 0,-1-1 0,1 0 0,0 0 0,-1 1 0,1-1 1,0 0-1,0 0 0,-1 0 0,1 0 0,0 0 0,0 0 0,-1 0 0,2 0 0,14 0 3,-1 0 0,28-6 0,-14 2 4,267-47 104,-35 10 209,87 12 437,-307 28-418,-17 1-62,0 0 0,31 5 1,-29-1-1394,0 0-4624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5384,'2'37'406,"0"-24"-133,-2-1 0,0 23 0,-10 22-97,-8 63 9,9-54 54,-11 61 1,16-109-212,-9 48 398,-5 77 0,14-109-269,1-17-29,1 0-1,1 0 0,1 0 0,0 0 0,4 22 0,13 32 844,-17-70-799,-3-1-3,-10-2-17,-24-27-1273,13 8-5279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12 174 6368,'-12'-3'1,"54"8"11,-22-3 2,0 0 1,0 0-1,0-2 0,28-3 0,-27 1 3,265-9 443,-35-5-172,-198 12-1,226-11 313,-91 2-322,-153 7-164,-4-3-330,0-2 0,-1-1 0,42-22 0,8-12-4784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10312,'11'-16'23,"2"0"0,0 2 0,0-1 1,1 2-1,1 0 0,1 0 0,-1 2 1,33-19-1,-2 8 37,-26 17 208,-2 5-172,1 0 1,-1 2-1,26 4 0,-42-6-71,-1 1-1,0-1 1,1 0-1,-1 1 1,1-1-1,-1 1 0,0 0 1,1-1-1,-1 1 1,0 0-1,2 2 1,8 6 43,-1 1 0,0 1 0,-1-1 1,0 2-1,10 16 0,-11-7 220,-5 3-148,0 0 0,-1 41 0,-2-63-109,0 0 1,-1 0-1,1-1 1,0 1 0,-1 0-1,1 0 1,-1 0-1,1-1 1,-1 1-1,-1 2 1,-6 13 100,-2 1 0,1-1 0,-2 0 0,0-1 0,-22 23 0,9-11 9,-112 119 787,132-144-892,1-1 0,0 1 0,-1-1 0,0 0 0,0 0 0,0 0-1,1-1 1,-2 1 0,1-1 0,0 0 0,0 0 0,0 0 0,-7 0 0,6 0 0,2-1-8,0 0 1,0 0 0,0 0 0,0 0 0,1 0 0,-1-1 0,0 1 0,0-1 0,0 0 0,1 0 0,-1 0 0,0 0 0,1 0 0,-1 0 0,-3-3 0,5 3-10,-1-1-23,0 0 0,0 0 0,0 0 0,1 0 0,-1 0 0,1 0 0,0-1-1,-1 1 1,1-1 0,0 1 0,0-1 0,1 1 0,-1-1 0,0 1 0,1-4 0,-3-3-1417,-6-20-8399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452 270 2608,'11'-112'49,"-10"109"-35,-1 0 0,1 0 0,-1-1 0,0 1 0,0 0 0,0 0 0,0 0-1,-1-1 1,1 1 0,-1 0 0,0 0 0,0 0 0,0 0 0,0 0 0,-1 0 0,1 0 0,-1 0 0,0 1-1,0-1 1,-2-3 0,1 4 18,0 0 0,0 1 0,0-1-1,0 1 1,0-1 0,0 1 0,0 0-1,-1 0 1,1 0 0,0 1 0,-1-1 0,1 1-1,0 0 1,-1 0 0,1 0 0,-1 0-1,-5 2 1,-2-2 4,8 0-9,0 1 0,0-1 0,0 1 0,0-1 1,1 1-1,-1 0 0,0 0 0,0 0 0,0 0 1,-2 2-1,-85 41 318,68-31-98,-85 79 88,87-69-141,13-13-127,-4 5-20,0 0 1,1 0-1,1 2 1,0-1-1,1 1 0,-6 22 1,8-19 12,1 0 1,-3 23-1,8-43-55,0 1-1,0-1 1,0 1 0,0-1-1,0 1 1,0-1 0,0 1-1,0-1 1,0 1 0,0 0-1,1-1 1,-1 1-1,0-1 1,0 1 0,0-1-1,1 1 1,-1-1 0,0 1-1,1-1 1,-1 0 0,0 1-1,1 0 1,8 9 19,1 0 0,0-1 0,0 0 1,1-1-1,13 9 0,0-5 63,10-1-48,0-2 0,35 6 0,-42-15 28,115-22 22,-114 13-41,94-54 32,-119 62-70,-1 0 0,0-1-1,0 1 1,0-1 0,-1 1 0,1-1 0,0 0-1,2-3 1,12-17 23,-2 0 0,0-2 0,11-25 0,-18 21 75,-4-16-26,-3-51 0,-5 70 65,2 13-82,0 1-33,0 1 0,0-1 0,-1 1 0,-1 0-1,1 0 1,-2 1 0,1-1 0,-2 1 0,-7-9 0,13 16-27,-39-38 233,37 37-217,-1 0 1,1 1 0,0 0-1,-1-1 1,1 1 0,-1 0 0,0 0-1,0 1 1,0-1 0,0 1 0,0 0-1,-8-1 1,12 2-14,-1 0 0,0 0 0,0 0 0,1 0 0,-1 0 0,0 0 0,0 1 0,1-1 0,-1 0 0,0 0 0,1 1 0,-1-1 0,0 1 0,1-1 0,-1 0 0,1 1 0,-1-1 0,0 1 0,1-1 0,-1 1 0,1 0 0,0-1 0,-1 1 0,1 0 0,-1-1 0,1 1 0,0 0 0,0-1 0,-1 1 0,1 0 0,0-1 0,0 2 0,-1 0-113,1 0 0,0 1 0,0-1 0,0 0 0,0 0 0,0 0 0,0 0 0,2 5 0,0 2-4555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43 8160,'15'-5'19,"-13"4"-11,0 0-1,0 0 1,0 1 0,0-1-1,0 0 1,0 0 0,0 1-1,0 0 1,4-1 0,103-13 124,-58 9 122,117-7 152,83 24 187,-165 0-426,-84-11-217,16 2-276,0 0 0,24 9 0,-10-1-5494</inkml:trace>
  <inkml:trace contextRef="#ctx0" brushRef="#br0" timeOffset="1">1 345 9056,'20'-8'7,"37"-9"0,23-1-5,125-7 7,-164 22 38,155-17 18,-159 14-17,136-33-1069,-85 14-4399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8432,'4'8'73,"1"-1"0,0-1 0,1 1 0,-1-1 0,1 1 0,0-2 0,1 1 0,0-1 0,13 9 0,22 15 270,82 72 262,30 27 169,-134-113-724,10 7 144,-18-14-129,127 81 246,-69-47-151,-68-40-149,1 0 1,0 0-1,-1 1 0,1-1 1,-1 1-1,0 0 1,1 0-1,-2 0 1,1 0-1,0 0 0,0 0 1,-1 0-1,0 1 1,0-1-1,1 4 1,0-1 1,0 7 47,-2-7-44,0 2-8,0 0 0,0 0 0,-1 1 0,-1-1 0,1 0 0,-1 0 0,0-1 1,-1 1-1,0 0 0,-4 7 0,-54 102 35,34-66-14,-53 82 3,72-120-28,-104 170 44,82-113-45,19-42-725,-10 45 0,12-36-6498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3 179 6104,'0'-1'11,"-1"0"0,1 0-1,-1 0 1,1 0 0,0 0 0,0 0 0,-1 1 0,1-1 0,0 0-1,0 0 1,0 0 0,0 0 0,0 0 0,0 0 0,0 0 0,0 0 0,1 0-1,-1 0 1,0 0 0,1 0 0,-1 0 0,0 1 0,1-1 0,-1 0-1,1 0 1,-1 0 0,1 1 0,0-1 0,-1 0 0,1 1 0,1-2-1,2-2 58,0 0 0,1 1-1,0-1 1,0 1 0,7-3-1,0-1-13,16-7 11,28-10 0,150-40 56,-185 59-117,-10 2-1,-1 1 0,1 0-1,12 0 1,23-1 9,-37 3-11,0 1 0,-1 0 0,13 3 0,21 11 4,-3 8-3,-34-19-2,0 1 0,0-1 0,0 1 0,-1 0 0,5 7 0,-6-7 0,1 1 0,-1 0 0,-1 0 0,1 0 0,-1 0 0,2 7 0,-2-1 0,-1 0-1,-1 0 1,0 1 0,0-1 0,-1 0 0,-1 0 0,0 0 0,-5 16-1,-4 10-1,-2-1 0,-19 40 0,18-45 0,0 1-4,-65 110-5,61-118-1,-91 90 0,67-75-3,-76 83 2,72-71 12,-1 1 1,12-9 0,12-9 1,19-30 2,1 0 0,0 1-1,0 0 1,0 0 0,1 0 0,0 0-1,0 0 1,0 0 0,1 0 0,0 1 0,0-1-1,0 12 1,2-16 3,-1-1 0,0 1-1,1-1 1,0 0 0,-1 1 0,1-1 0,0 1-1,0-1 1,-1 0 0,1 0 0,0 1 0,0-1-1,1 0 1,-1 0 0,0 0 0,0 0 0,0 0-1,1-1 1,-1 1 0,0 0 0,1-1-1,-1 1 1,3 0 0,28 4 52,-28-5-64,111 5 146,-85-5-119,38 2 190,80-8 0,-136 5-157,170-12 245,-53 6 301,-12 3-99,77 5 958,-87 7-982,150 8-1470,-98-10-5927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 5560,'0'0'630,"4"0"-436,-3 1-181,0-1 1,0 0-1,0 0 1,0 1-1,1-1 1,-1 0-1,0 1 1,0-1-1,0 1 1,0 0-1,0-1 1,-1 1-1,1 0 1,0 0-1,0-1 0,0 1 1,0 1-1,1 2 46,0 0-1,0 0 1,0 0-1,-1 0 1,2 8-1,50 238 399,-37-190-427,-8-36 50,52 98 38,-39-80-31,-1 1-1,14 50 0,-26-71-50,4 19 192,22 155 120,-33-157 0,-28 176 141,26-210-441,0 1 0,-1 0-1,1-1 1,-1 1-1,0-1 1,-3 7 0,5-12-48,-14 29 166,-27 46 1,21-47-105,-36 38 0,51-59 10,-1-1 0,0-1 0,-13 11 0,-180 115 325,158-112-163,-174 65 70,175-71-183,19-8-325,1-1-1,-1-1 1,0-1-1,0-1 1,-34-1-1,-14-7-6681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0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6192,'-11'9'3,"-17"21"51,-50 70 61,-50 53 470,106-129-508,-5 10 338,-97 174 132,105-162-326,-43 175 134,61-217-303,0 0 1,0 0-1,1 1 1,-1-1-1,1 0 1,0 0-1,1 7 1,-1-11-53,2 25 140,1 1 0,6 24 0,1-17-62,18 40 1,-28-73-79,1 5 53,2 0-1,-1 0 1,0 0-1,1 0 1,0-1-1,7 9 1,14 18 133,34 35 0,45 22-46,-103-88-140,9 7 82,0-1-1,0 0 1,11 6 0,267 123-1006,-126-71-5656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1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 5024,'-1'-1'82,"0"0"0,-1 0 0,1 0 0,0 1 0,-1-1 1,1 0-1,-1 1 0,1-1 0,-1 1 0,1-1 0,-1 1 0,0 0 0,1 0 0,-1-1 1,1 1-1,-1 0 0,0 1 0,1-1 0,-1 0 0,1 0 0,-1 1 0,1-1 0,-1 1 1,1-1-1,-1 1 0,1-1 0,-1 1 0,-1 1 0,2-1 106,-3 14 123,7 5-223,0 37 1,-2-32-57,-4 126 160,3-142-142,0 0 0,0 0 0,1 0 0,1 0 0,-1 0 0,2 0 0,-1 0 0,4 9 0,7 26 188,-1-3 185,33 75 1,-1-13 472,-42-99-655,3 1 47,21 31 691,-25-35-995,1 1 0,-1-1 0,1 1 1,0-1-1,0 0 0,0 0 0,0 0 1,0 0-1,0 0 0,0 0 0,0 0 1,4 0-1,-2 0-939,12 4-6505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1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11 6968,'-2'-1'209,"-14"-8"32,15 8 31,-1 1-218,-3 0-26,1 3-18,-11 16-8,13-9-2,0 3-15,-44 93-65,17-37 80,28-64 11,0 1 0,1 0 0,-1 0 0,1-1-1,0 1 1,0 0 0,1 0 0,0-1 0,0 1 0,0 0 0,1-1 0,2 8 0,5 10 130,14 27 0,-19-43-133,21 37 364,-17-32-90,-1 0-1,0 1 0,7 20 0,-13-32-253,-1 0 0,1 0 0,0 1-1,0-1 1,0 0 0,0 0 0,0 0 0,0 0-1,0 0 1,0-1 0,1 1 0,-1 0-1,0 0 1,0-1 0,1 1 0,-1-1-1,0 1 1,1-1 0,-1 1 0,1-1-1,-1 0 1,1 0 0,-1 0 0,0 0 0,1 0-1,-1 0 1,1 0 0,1-1 0,39-8 180,-38 8-208,7-5 160,0-3-88,0-1 0,-1 0 1,0-1-1,0 0 1,-1-1-1,13-21 0,-16 21-49,9-24 105,1-25 17,-16 58-131,0 0-1,0 0 0,0 0 1,0 0-1,0 0 1,0-1-1,-1 1 0,0 0 1,0 0-1,1 1 1,-2-1-1,1 0 0,0 0 1,0 0-1,-3-3 1,1 2 2,-2-4 32,-1 0-1,0 0 1,0 0-1,0 1 1,-1 0-1,0 0 1,-10-6-1,9 6-15,4 5-9,1-1 1,-1 1-1,0 0 0,0 0 1,0 0-1,0 0 1,0 1-1,-1-1 0,1 1 1,0 0-1,-1 0 0,-8 0 1,4 1 4,-1 1 1,0-1-1,0 1 1,1 1-1,-12 3 1,-9 5 0,0 2 1,1 0-1,0 2 1,-28 19 0,52-29-19,0 0 0,0 1 1,0-1-1,0 1 1,1 0-1,0 1 0,0-1 1,0 1-1,1-1 0,-4 10 1,1 0 22,0-1 0,2 1 0,-6 26 0,8-32-19,0 0 0,1 0 0,0 0-1,0 0 1,1 0 0,0 0 0,1 1 0,-1-1 0,2 0 0,0 0-1,0 0 1,0 0 0,7 15 0,-5-16-9,-3-5 0,0 0-1,1-1 1,-1 1-1,1-1 1,0 1-1,0-1 1,-1 0-1,5 4 1,1 0 10,0 0-1,1 0 1,-1 0 0,1-1 0,0 0-1,1 0 1,-1-1 0,1 0 0,16 4-1,-12-3-6,-9-4-3,0 0 0,0 0 0,0 0 0,0 0 0,0 0 0,0-1 0,0 0 0,0 0 0,1 0 0,3-1 0,12-1 21,0-1 0,33-10 0,-37 5 28,0-5-10,-1-1-1,-1-1 1,0 1 0,-1-2-1,22-33 1,-26 35-28,17-36 105,-13 23-43,-1 0 0,-2-1 1,0 0-1,9-51 1,-19 74-60,0 0-1,0-1 1,0 1-1,-1 0 1,0 0 0,0 0-1,0 0 1,-1 0-1,0 0 1,0 0 0,-3-7-1,1 5 5,1 2 5,1-1 1,-2 1 0,1 0 0,-1 0 0,1 1 0,-1-1 0,-1 1 0,-6-7 0,4 5-3,1 1 5,0 0 1,-1 1 0,1 0 0,-1 0 0,0 1 0,0-1 0,0 1-1,0 1 1,0 0 0,-1 0 0,1 0 0,-1 1 0,-13-1 0,10 1-19,1 0 1,0 1 0,0 0 0,0 1 0,0-1 0,0 2 0,0 0 0,0 0-1,0 1 1,0 0 0,1 1 0,-1 0 0,1 0 0,0 1 0,0 0 0,1 0-1,0 1 1,-8 7 0,-5 13-12,5 1 2,4-1-3,6 1-2,6 2 0,3 5-4,15 65 0,-15-86 2,-2-8 0,0-1 0,0 1 0,1-1 0,0 1 1,-1-1-1,4 5 0,65 132-51,-63-129 28,0-1 0,14 17 1,-16-22 24,-4-4-4,1-1 0,0 1 0,-1-1 0,1 0 0,0 0 0,-1 0 0,1 0 0,0 0 0,0 0 0,0 0 0,0 0 0,0-1 0,0 1 0,0-1 0,0 0 0,0 1 0,1-1 0,-1 0 0,3-1-1,32-5-5,-36 5 9,2 0 0,0-1 1,0 1-1,-1-1 0,1 0 0,0 0 0,-1 0 1,0 0-1,0 0 0,1 0 0,-1-1 1,0 1-1,-1-1 0,1 0 0,0 1 0,-1-1 1,0 0-1,1 0 0,0-4 0,-1 4 0,1 0 1,-1 0-1,1-1 1,-1 1-1,0 0 1,0 0-1,-1 0 1,1-1-1,-1 1 0,1 0 1,-1-5-1,1-8 1,3-42 0,-4-5 0,-4 3 1,2 21 10,-3-1 1,-12-55 0,15 89-6,0 0 0,-1 0 0,1 0 0,-1 1 0,-1-1 1,-5-8-1,2 5 0,5 6-3,0 1 1,0-1-1,0 1 1,0 0 0,0 0-1,-1 0 1,1 0-1,0 0 1,-1 1-1,0-1 1,1 1-1,-1 0 1,0-1-1,0 1 1,0 1-1,-3-2 1,2 1 0,0 0 0,0 1 0,0-1 0,0 1 1,0 0-1,0 0 0,0 1 0,0-1 0,1 1 0,-1 0 1,0 0-1,0 0 0,0 0 0,-3 2 0,1-1 1,-10 5 8,1 0 0,-1 1 0,1 1 0,1 0 0,0 1 0,-19 16 0,24-18-11,6-6-1,1 0 0,-1 0 0,1 0 1,-1 0-1,1 1 0,0-1 0,0 0 0,0 1 0,-3 5 1,0 2-1,1-4 0,1 0-1,0 0 0,-5 13 1,-1 26-1,5 9 0,4-10-3,2-1 0,8 50 1,16 6-16,-24-96 17,-2-2 0,0 1 0,1-1 0,-1 0 0,1 0 0,0 0 0,-1 0 0,1 0 0,0 0 0,0 0 0,0 0 0,-1 0 0,1-1 0,0 1 0,0 0 0,0 0 0,0-1 0,3 2 0,2 1-1,1 4 0,-4-5-1,0 0-1,-1 0 1,1 0 0,0 0-1,0 0 1,1-1 0,-1 0-1,6 3 1,3-1-3,0 1-1,0-1 1,0-1 0,0 0 0,0-1-1,0 0 1,1-1 0,-1 0-1,24-4 1,3-10 2,-26 5-1,18-23 4,4-17 1,-24 25 3,-1 1 0,0-2 0,-2 1 0,-1-1 0,-1-1 0,3-34 0,-6 40-1,-1 12 2,-1 0 0,-1 0 0,1 0 0,-1 0 0,-2-12 1,0 1 11,-1 1 0,-1-1 0,0 1 0,-2 0 1,-12-29-1,13 36-10,3 7-1,0 1 1,-1-1 0,1 0 0,-1 1 0,0-1 0,-4-4 0,-45-36 42,49 41-42,-1 1 0,0 1 0,0-1 0,1 1 0,-1-1 0,-1 1 0,1 0 1,0 0-1,0 1 0,0 0 0,0-1 0,0 1 0,-1 0 0,1 1 0,-6 0 1,4 0 0,-3 1 6,0-1-1,0 2 1,0-1 0,0 1-1,1 1 1,-1 0 0,-14 8-1,12-5-4,-38 19 50,34-16-49,-35 23-2,40-25-205,0 0 0,1 0 0,0 1 0,0 0 0,1 1 0,1 0 0,0 0 1,0 1-1,-9 19 0,10-15-9575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1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2160,'34'-61'1851,"-30"35"-1598,4-71 0,-8 95-244,0-1 0,0 1 0,1 0 0,-1 0 0,0-1 0,1 1-1,0 0 1,-1 0 0,1 0 0,0 0 0,2-4 0,-2 5 272,6-13 678,-3 10-775,1 0 0,-1 0 0,1 1 0,0 0 0,0 0 0,0 0 0,0 0 0,6-1 0,0-1 40,-1 0 1,1-1-1,13-10 0,93-85 753,-110 95-910,-1 0 0,0-1 0,0 1-1,-1-1 1,1-1 0,-2 1 0,1-1-1,-1 1 1,0-1 0,-1-1 0,0 1-1,0 0 1,2-12 0,-5 17-29,-1-1 1,1 0-1,-1 0 0,0 1 1,0-1-1,0 0 0,-1 1 0,1-1 1,-1 1-1,0 0 0,0-1 1,0 1-1,0 0 0,-1 0 1,-3-3-1,2 1 38,2-1-46,-2 1-49,-15-8 471,11 8-340,7 4-24,1 2-79,0-1 0,0 1 0,0 0-1,0-1 1,0 1 0,0 0 0,0-1 0,1 1 0,-1 0 0,0-1-1,1 1 1,-1 0 0,0-1 0,1 1 0,-1-1 0,0 1 0,1-1 0,-1 1-1,1-1 1,-1 1 0,2 0 0,0 2-7,-1-2 3,0 0 0,0 1-1,0-1 1,0 0-1,-1 1 1,1-1 0,-1 1-1,1-1 1,-1 1 0,1-1-1,-1 1 1,0-1 0,1 1-1,-1 0 1,0-1-1,0 1 1,-1 2 0,2 3 25,2 36 71,3 0-1,16 63 1,-21-103-73,0-1-20,-1-1 0,1 1 0,-1-1 0,0 1-1,1-1 1,-1 1 0,0-1 0,0 1-1,0-1 1,0 1 0,-1-1 0,1 1 0,0-1-1,-1 1 1,1-1 0,-1 1 0,1-1 0,-2 3-1,2-3 124,2-31 156,-2 24-271,-2 0 1,1 0 0,-1 0 0,0 0 0,0 1-1,-3-7 1,-1-3-1421,-5-14-6429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1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154 290 5656,'31'-29'1485,"63"-39"994,-69 51-2328,0 0 0,-1-2 0,30-29 0,-51 45-131,-1 0 1,1 0 0,-1-1-1,1 1 1,-1 0 0,0-1-1,0 0 1,0 1-1,1-6 1,-3 6 0,1 1 0,-1 0 0,0-1 0,0 1 0,0-1 0,0 1 0,0-1 0,-1 1 0,1 0 0,-1-1 0,1 1 0,-1 0 0,0-1 0,0 1 0,0 0 0,0 0 0,0 0 0,-1 0 0,-1-3 0,2 5-7,0-1-1,1 1 0,-1 0 0,0-1 1,1 1-1,-1 0 0,0-1 1,0 1-1,1 0 0,-1 0 0,0 0 1,0 0-1,1 0 0,-1 0 0,0 0 1,0 0-1,1 0 0,-1 0 1,0 0-1,0 1 0,1-1 0,-1 0 1,0 1-1,1-1 0,-1 0 0,0 1 1,1-1-1,-1 1 0,0-1 1,1 0-1,-1 1 0,0 0 0,-20 17 202,20-16-216,-2 1 51,-1 0-1,1 0 0,1 0 1,-1 1-1,0 0 0,1 0 1,0-1-1,0 1 0,0 0 1,-2 7-1,-10 44 206,11-40-223,-7 41 61,-8 107 88,9-99-122,-24 73 90,20-86-98,11-38-31,1-1 0,1 1-1,0 0 1,0 0 0,1 0 0,1-1 0,5 20 0,-5-19-2,0 0 0,-1 1 0,0-1 0,-1 0 0,-1 1 0,0-1 1,0 0-1,-2 1 0,-3 13 0,5-25-12,-1 1 0,1-1 0,-1 1-1,0-1 1,0 0 0,0 1 0,0-1 0,0 0 0,0 0 0,0-1 0,-1 1 0,1 0-1,-1-1 1,1 1 0,-1-1 0,-4 2 0,-7 1 28,0 1 0,0-2 1,-1 0-1,1-1 0,-28 1 0,36-3-4,1-1-1,-1 1 0,0-1 1,1-1-1,-1 1 0,0-1 1,1 0-1,0 0 0,-1 0 1,1-1-1,0 0 0,0 0 1,-8-7-1,13 10-19,-1-1-1,1 1 1,-1-1-1,1 1 1,-1-1 0,1 1-1,-1-1 1,1 1-1,0-1 1,-1 1 0,1-1-1,0 0 1,0 1 0,-1-1-1,1 0 1,0 1-1,0-1 1,0 0 0,0 1-1,0-1 1,0 0-1,0 1 1,0-1 0,0 0-1,0 1 1,0-1 0,1 0-1,-1 1 1,0-1-1,0 1 1,1-1 0,-1-1-1,1 1 5,1-1-1,-1 1 1,0-1-1,0 1 0,1 0 1,-1-1-1,1 1 1,-1 0-1,1 0 1,-1 0-1,4-1 1,35-11 57,0 2 0,64-9 0,-99 19-74,30-4 45,0 2 0,53 1 0,-67 2-29,2 0 22,0 1 0,-1 1 0,32 6 0,34 6 5,101-5-1793,-86-9-7207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2881 459 11208,'-431'9'0,"-227"5"33,368-8 134,-340 8-1,205-5-35,319-7 357,-156 0 191,237-4-239,25 2-426,-5 0 38,1-1-1,-1-1 1,1 1-1,-1 0 1,1-1-1,0 0 1,0 0-1,-1 0 1,2-1-1,-5-2 1,8 4-43,-1 1 0,1 0 1,0 0-1,0 0 0,0-1 0,-1 1 1,1 0-1,0 0 0,0-1 0,0 1 1,0 0-1,0 0 0,-1-1 0,1 1 1,0 0-1,0-1 0,0 1 0,0 0 0,0-1 1,0 1-1,0 0 0,0 0 0,0-1 1,0 1-1,0 0 0,0-1 0,0 1 1,1-1-1,0-11 127,1-1 0,0 0 0,1 1 0,9-25 0,-8 27-80,54-174 825,-42 101-514,-15 82-358,2-18 180,1 1-1,1 0 1,0 0-1,10-20 1,-15 37-176,1 1 0,-1-1 1,0 1-1,1 0 0,-1-1 1,0 1-1,1-1 0,-1 1 1,1 0-1,-1-1 0,1 1 1,-1 0-1,1-1 0,-1 1 1,1 0-1,-1 0 0,1 0 1,-1 0-1,1-1 0,-1 1 0,1 0 1,-1 0-1,1 0 0,-1 0 1,1 0-1,0 0 0,-1 0 1,1 0-1,-1 0 0,1 1 1,-1-1-1,1 0 0,-1 0 1,1 0-1,-1 1 0,1-1 1,-1 0-1,1 1 0,-1-1 1,0 0-1,1 1 0,-1-1 0,1 1 1,17 20 244,-13-13-229,-3-5-11,0 0 0,0 0 1,-1 0-1,1 0 0,-1 0 1,0 0-1,0 0 0,0 1 0,1 4 1,16 103 190,-15-81-112,2 0-1,12 45 0,-11-54-70,-3-8 9,1-1 0,0 1 0,1-1 0,0 0 0,1 0 0,13 19 0,-13-22-16,-3-4 2,1 0 0,0 0 1,0 0-1,0 0 0,1-1 1,0 1-1,0-1 1,0-1-1,0 1 0,7 3 1,-4-2 0,-6-4-6,0 0-1,0 1 1,0-1 0,0 0-1,0 0 1,0 0-1,1-1 1,-1 1 0,0 0-1,1-1 1,-1 0 0,4 1-1,5 0 15,1 2-9,-9-2-7,0 0 1,0 0-1,0-1 0,0 1 0,0-1 1,0 0-1,1 0 0,-1 0 0,0 0 0,5-2 1,5 0 39,1-1 1,-1 0 0,1-1-1,-1 0 1,0-1 0,-1-1-1,20-11 1,-6-5-3,-17 11 83,0-13-31,-2 1 0,0-1 0,6-44 0,-9 47-104,-2 6 154,1 0 0,-1-20 0,-6 38-34,1-1-99,1-2-13,1 1-1,0 0 1,0-1-1,-1 1 0,1 0 1,0 0-1,0 0 0,0 0 1,0 0-1,0 0 1,0 0-1,1 0 0,-1 0 1,0 0-1,0 0 1,1 1-1,-1-1 0,0 2 1,-3 5 14,1 0 0,0 1 1,1 0-1,-1-1 1,2 1-1,-1 0 0,1 0 1,1 0-1,-1 0 1,2 0-1,-1 0 0,1 0 1,0 0-1,4 11 1,-4-16-11,1 0 1,0 0-1,0 0 1,0 0 0,0 0-1,1 0 1,5 6-1,-3-3-3,-4-6-6,0 0 1,0 0-1,0 0 1,0 1-1,0-1 0,1 0 1,-1 0-1,0-1 1,0 1-1,1 0 1,-1 0-1,0-1 0,1 1 1,-1 0-1,1-1 1,-1 0-1,1 1 0,1-1 1,3 2 4,2 1-1,-5-2-5,-1 0 1,1 0 0,0-1 0,0 1 0,0-1-1,0 1 1,0-1 0,-1 0 0,1 0 0,0-1 0,5 0-1,1 0 3,0 0 1,0 0-1,0-2 0,0 1 0,-1-1 0,1 0 0,0 0 0,-1-1 0,0-1 0,0 1 1,8-7-1,10-18-1,-18 15 2,1-27 1,-8 33-7,0 0 1,-1 1-1,0-1 1,-1 0-1,-1-7 1,0 6 0,0 0 0,-1 0 0,0 0 0,-4-10 0,1 8 0,-1 0 0,-12-17 0,4 11 3,-1 0 0,0 1 0,-2 0 1,-26-19-1,22 24-1,9 9 2,13 2-5,-1 0 0,1 0 0,0 0 0,-1 1 0,1-1 0,0 0 0,-1 0 0,1 0 0,0 0 0,0 0 1,-1 0-1,1 1 0,0-1 0,-1 0 0,1 0 0,0 1 0,0-1 0,-1 0 0,1 0 0,0 1 0,0-1 0,0 0 0,-1 0 0,1 1 0,0-1 0,0 0 0,0 1 0,0 0 0,0 2 0,1 0 0,0 0 0,0 0 0,0 0 0,1 0 0,-1 0 0,1 0 0,-1-1 0,1 1 0,0 0 0,0-1 0,4 4 0,-4-3-1,11 8-6,9 1 0,1-1-1,41 14 1,-33-17-65,150 13-52,-144-19-88,-16-2 106,135-4-406,-143 3 362,-1 1 42,-1-1 1,1 0-1,-1-1 1,14-4-1,-24 6 87,1-1 0,-1 0-1,1 1 1,-1-1 0,0 0-1,0 0 1,1 1 0,-1-1-1,0 0 1,0 0 0,0 0-1,0-1 1,0 1 0,0 0-1,0 0 1,1-2 0,-4-3-191,-2 3 177,0-1 1,0 1 0,-1 0-1,0 0 1,1 0 0,-1 0-1,-8-2 1,-2 1-91,0 5 85,0-1 0,0 2 0,-26 5 0,23 0-34,-2 6 42,0 1 0,-27 25 0,33-23-6,6 0 27,-1 1 0,2 0 0,-7 23 0,12-22-3,4-9 12,1 0-1,0 0 1,0 0 0,0-1-1,1 1 1,8 12-1,0-9-4,24 11 1,-27-18 5,1-1 1,0 0 0,11 3-1,30 1 1,-4-10 0,-4-8 0,-38 7 0,0 1 0,1-1 0,-1 1 0,0-1 0,5-5 0,-7 5 0,0 0 0,1 0 0,-1 0 0,-1 0 0,1-1 0,0 1 0,2-6 0,-2 3 1,-1 0-1,1-1 0,-1 1 0,0-1 1,1-7-1,-2-8 4,0 0 0,-2 1 0,0-1 0,-2 0 0,0 1 0,-8-27 0,-5-13 16,13 54-11,1 3-3,0 0 1,1 0-1,-1-1 1,1 1-1,-1-9 1,2 29 15,3 24-8,0-22-2,21 114 12,4-22-4,-3-11-18,-1 6-2,-8 8 0,-5 65-1,-13-153-4,-9 28 3,8-44 2,0 0 0,-1-1 0,-9 16 0,9-17 0,0-1 0,-1 0 0,-9 10 0,12-14 0,0 0 0,-1 0 0,1 0 0,-1-1 0,1 1 0,-1 0 0,0-1 0,-4 2 0,6-3 0,0 1 0,-1-1 0,1 0 0,0 0 0,-1 0 0,1 0 0,-1 0 0,1 0 0,0 0 0,-1 0 0,1 0 0,0-1 0,-1 1 0,1-1 0,-3 0 0,2-1 0,0 1 0,0 0 0,0-1 0,-1 1 0,2-1 0,-1 0 0,0 0 0,0 0 0,1 0 0,-3-2 0,1-4 1,-1 0-1,1 0 0,0-1 0,1 1 0,0-1 0,1 1 0,-2-16 0,3 22 1,1-20 5,28-117 5,-17 107 4,78-132 14,-68 133 4,-21 30-32,169-231 112,-160 215-108,25-46 22,-2-20 5,-32 81-31,0 0 0,0 0 0,-1-1 1,1 1-1,-1 0 0,0 0 0,0-1 1,1 1-1,-2 0 0,1-1 0,0 1 0,0 0 1,-2-4-1,1-2 2,0 5-3,0 0 1,1 1-1,-1-1 1,0 0-1,0 0 0,-1 1 1,1-1-1,-2-3 1,1 4-1,0 0 1,1 0-1,-1 0 1,0 1-1,0-1 1,0 0-1,0 1 1,0-1 0,-3-1-1,-26-6 1,2 6-1,8 6 0,8 3 0,12-6 0,1 0 0,-1 1 0,1-1 0,0 1 0,-1-1 0,1 0 0,0 1 0,0-1 0,-1 1 0,1-1 0,0 1 0,0-1 0,0 1 0,-1 0 0,1-1 0,0 1 0,0-1 0,0 1 0,0 0 0,0 3 0,1 1-1,0-1 1,-1 0 0,1 0-1,1 1 1,-1-1-1,1 0 1,-1 0-1,1 0 1,0-1-1,0 1 1,1 0-1,3 4 1,22 29-8,54 55 0,-29-40-16,-41-39 15,0 0 0,-1 0 0,0 1 0,-1 0 0,-1 1 0,15 30 0,-23-40 5,-1-1 1,1 0-1,-1 0 1,1 1-1,-1-1 1,0 0-1,-1 1 0,1-1 1,-1 0-1,0 1 1,0-1-1,0 0 0,-3 5 1,2-3-2,0 1 0,0-1-1,-1 0 0,0 0 0,0 0 0,0-1 0,-1 1 0,0-1 0,0 1 0,-8 7 0,-15 20-17,27-33 23,0 0 0,0 0 0,-1 0 0,1 1 0,0-1 0,0 0 0,0 0 0,0 0-1,0 0 1,0 1 0,0-1 0,0 0 0,0 0 0,-1 0 0,1 0 0,0 1 0,0-1 0,0 0 0,0 0 0,0 0 0,0 1 0,0-1 0,0 0 0,0 0 0,0 0 0,0 1 0,0-1 0,1 0 0,-1 0 0,0 0 0,0 0 0,0 1 0,0-1 0,0 0 0,0 0 0,0 0 0,0 0 0,1 1 0,-1-1 0,0 0 0,0 0 0,0 0-1,0 0 1,0 0 0,1 0 0,-1 0 0,0 0 0,0 1 0,0-1 0,0 0 0,1 0 0,-1 0 0,0 0 0,0 0 0,1 0 0,9 0 0,-9 0 0,33-6 0,10-7 0,10-7 2,5-6 3,6-8-4,-43 21-2,-1-2-1,35-30 0,-43 29-23,32-89-13,-43 99 26,1-1 0,-1 0-1,0 0 1,-1 1-1,0-1 1,0 0-1,0-9 1,0-3-2,1-36-13,-5 36-53,1 12 68,-1 0-1,0 0 0,0 1 0,-1 0 1,0-1-1,0 1 0,0 1 1,-8-9-1,12 14 8,0-1 0,-1 1 0,0-1 0,1 1 0,-1 0 0,1-1 0,-1 1 0,1 0 1,-1-1-1,0 1 0,1 0 0,-1 0 0,0-1 0,1 1 0,-1 0 0,0 0 0,1 0 0,-2 0 0,-6 0-11,0 0-1,0 0 1,0 1-1,0 0 1,0 1-1,0 0 1,-13 5-1,6 2-81,-4 11 32,-31 40 0,40-40-26,1 14 32,-6 44 1,15-57-8,5 7 23,9 31-1,-12-54 38,0 1 0,1-1 0,-1 0 0,1 0-1,1-1 1,-1 1 0,1-1 0,0 1 0,0-1 0,0 0 0,0 0-1,7 3 1,-5-1 1,1-1 2,-1 0-1,0-1 0,1 0 0,0 0 0,0 0 0,0-1 0,0 0 0,12 3 0,-13-4 3,-1-1 0,-1 0 1,0 0-1,1 0 1,-1-1-1,1 1 1,-1-1-1,1 0 1,-1-1-1,1 1 1,-1-1-1,0 0 1,1 0-1,4-2 1,-4 2-1,-2 0 1,0 0 0,-1 0-1,1 0 1,0 0 0,0 0-1,0-1 1,-1 1 0,4-3-1,1-1 1,-3 3 1,-1-1-1,1 1 1,-1-1 0,0 0 0,5-5-1,-5 2 2,0 0-1,0 0 0,0 0 0,-1 0 0,1 0 1,-1-1-1,-1 1 0,2-9 0,-3 12 1,2-10 5,-1 0 1,0 0-1,-1 0 0,0 1 1,-4-19-1,2 13 0,0-15 55,-7-33-1,5 42 48,4 49 35,0 9-96,4-7-20,2 0 0,0 0 0,2-1 1,16 38-1,28 32-2194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2160,'0'0'152,"4"1"-25,12 4-31,-11-3 1594,-5-4-1659,1 1-1,-1 0 1,1-1 0,0 1-1,0 0 1,0-1 0,-1 1-1,1 0 1,0 0-1,1 0 1,-1 0 0,0 0-1,0 0 1,3-1 0,-1-1-10,0 1 0,0 0 0,-1-1 0,1 0 1,-1 0-1,4-4 0,9-28 33,-1 0-1,-2-1 1,9-43-1,0-1-36,0 11-9,-18 59-8,5-25 1,-8 25 6,0 6 2,0-3 7,0 5 7,0 7-3,-21 180 213,19-110-157,2-39-45,-3 144 193,-13-19-111,14-145-106,3 40 49,0-18-30,8 106 260,-5-116-223,4 51 110,-7-71-156,-1 1 0,0 0 0,-1 0 0,0 0 0,0-1 1,-5 15-1,4-18 1,0-1 1,-1 1-1,1 0 1,-1-1-1,-1 1 0,1-1 1,0 0-1,-1 0 1,0 0-1,0 0 1,0-1-1,0 0 0,-1 1 1,0-2-1,1 1 1,-1 0-1,0-1 1,0 0-1,0 0 0,0-1 1,-1 1-1,-5 0 1,9-2 9,0-1 0,0 1-1,0 0 1,0-1 0,0 1 0,1-1 0,-1 0 0,0 0 0,0 0 0,0 0-1,1 0 1,-1 0 0,0 0 0,1 0 0,-1-1 0,-1-1 0,0 0 7,1 2 52,-9 1 277,12 2-361,0 1 0,0-1 1,1 1-1,-1-1 0,0 0 1,1 0-1,0 0 0,0 0 0,-1 0 1,1 0-1,0 0 0,1-1 1,-1 1-1,0-1 0,4 3 1,-2-1-3,-1-1 2,-1-1-1,1 1 1,0 0-1,0-1 0,0 1 1,0-1-1,0 0 1,0 0-1,0 0 0,0-1 1,4 2-1,8 0 3,1 2-1,-5-1 4,0-1 0,0 0 0,18 0 0,119 5 32,-65-8 30,-60 0-60,3 1-3,-12-1 18,1 0-1,23-5 1,-24 4 19,8-1-18,27-8 0,-40 9 69,-1-1 0,1 0 1,-1-1-1,0 0 0,0 0 0,-1 0 0,13-10 0,-20 13-73,1 1 0,-1 0 0,0-1 0,0 1 0,1 0 0,-1-1 0,0 1 0,0 0 0,0-1 0,1 1 0,-1 0 0,0-1 0,0 1 0,0 0 0,0-1 0,0 1 0,0-1 0,0 1 0,0 0 0,0-1 0,0 1 0,0-1 0,0 1 0,0 0 0,0-1 0,0 1 0,0-1 0,-1 1 0,1 0 0,0-1 0,0 1 0,0 0 0,-1-1 0,1 1 0,0 0 0,0-1 0,-1 1 0,1 0 0,0 0 0,0-1 0,-1 1 0,1 0 0,0 0 0,-1-1 0,1 1 0,-1 0 0,1 0 0,0 0 0,-1 0 0,1 0 0,0 0 0,-1 0 0,1 0 0,-1-1 0,1 1 0,-1 1 0,0-2 11,0 1 0,0 0 1,0 0-1,0-1 0,0 1 1,0 0-1,0 0 0,0 0 1,0 0-1,0 0 0,1 1 1,-1-1-1,0 0 0,0 0 1,0 1-1,0-1 0,0 0 1,0 1-1,0-1 0,1 1 1,-1-1-1,0 1 0,0-1 1,1 1-1,-1 0 0,0-1 1,1 1-1,-1 0 0,0 1 1,-4 14-1321,1 1-5466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5384,'6'17'216,"-1"1"0,-1 0 0,-1 0 0,2 34 0,4 27 352,13 84 137,-9-91-497,6 64-11,-3-29 30,-1-10-75,-6-37 139,3 96 1,-1 51 598,-11-169-298,0-36-388,1-3-130,1 0-96,0 0 0,0 0-1,0 0 1,0-1 0,0 1 0,0 0 0,-1-1 0,1 1 0,-1-1 0,1 0 0,-1 0 0,1 1 0,1-5 0,4-4-892,18-20-5519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6904,'12'-7'0,"-8"6"3,1 0 0,0 0 1,-1 0-1,1 1 0,8 0 1,33-2 48,242-32 757,-229 24-193,91-11 71,-44 4-55,-103 17-689,-2-1 11,0 1 0,1 0 0,-1 0 0,0-1 0,1 1 0,-1 0 0,1 0-1,-1 0 1,0 1 0,1-1 0,-1 0 0,1 0 0,-1 1 0,0-1 0,0 1 0,1-1 0,-1 1 0,2 1 0,6 5-5774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 2072,'-19'11'11,"-24"19"75,-49 46 85,-19 31 568,89-85-662,-1 5 264,-88 151 142,92-136-142,-53 166 141,70-202-416,0 0 1,1 0 0,0 0-1,-1 9 1,1 190 381,1-199-408,1-1 0,0 1 0,0-1 0,0 1 0,3 7 0,32 84 200,14-8-159,-50-89-81,2 4 24,1 0 0,-1 0 0,1 0 0,0 0 0,0-1 0,7 6 0,156 121 208,-127-109-104,195 71 56,-179-76-56,251 49 37,-239-56-131,312 16-818,-173-18-3336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 4848,'7'5'5,"0"1"0,1 0 0,-2 1 0,1 0 0,-1 0 0,0 0-1,8 14 1,33 63 61,-26-44-47,-8-21-15,-7-10 10,-1 1 1,0-1-1,0 1 0,4 11 1,49 145 81,-48-127 25,19 152 82,-27-154 57,-28 164 113,25-194-296,0 0 0,-1 0 0,-6 13 0,-91 169 350,73-154-167,-118 118 96,112-126-135,-168 104-864,83-64-3923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3680,'-1'-5'155,"1"1"1,0-1 0,0 1-1,0-1 1,0 0 0,2-4-1,-1 7-121,-1 0 1,1 0-1,0 0 0,0 1 0,0-1 1,0 0-1,1 1 0,-1-1 1,0 1-1,1 0 0,-1-1 0,1 1 1,-1 0-1,1 0 0,-1-1 1,4 0-1,2-2 7,25-9 230,-2 3-112,0 2 0,0 2 1,48-5-1,-58 9-133,-12 1-7,-1 1 0,1-1 0,0 2 0,0-1 0,11 3 0,1 1 22,-1 0 0,27 10 0,-42-12-32,1 1 1,-1-1-1,0 1 1,0 0-1,0 1 1,-1-1-1,1 1 1,-1-1 0,1 1-1,-1 0 1,-1 0-1,1 1 1,0-1-1,2 7 1,-2-5 3,1 2 5,-1 0-1,1 0 1,-1 0 0,-1 0 0,0 1-1,0-1 1,0 1 0,-1 0-1,0 16 1,-1-15-5,-2 11 61,-31 100 26,32-118-92,0 0 1,0 0-1,-1 0 1,1-1 0,0 1-1,-5 5 1,6-8-8,-11 16 14,0 0-1,-1-1 1,-1 0 0,0-1 0,-1 0 0,-1-1 0,-20 13 0,-13 9 11,-13 8 33,-88 80 1,105-78-16,43-45-40,1 1 0,0 0 0,0-1 0,-1 1 1,1 0-1,0-1 0,0 1 0,0 0 0,0-1 0,0 1 0,0 0 0,0 0 0,0-1 0,0 1 0,0 0 0,0-1 1,1 1-1,-1 0 0,0-1 0,0 1 0,1 0 0,-1-1 0,0 1 0,1 0 0,-1-1 0,1 1 0,-1-1 0,1 1 1,0 0-1,0 0 6,2 2 9,-1 0-1,1 0 0,0 0 0,1 0 1,-1-1-1,0 1 0,1-1 0,-1 0 0,1 0 1,0 0-1,0-1 0,0 1 0,6 0 1,3 1 3,0 0 0,18 0 0,-18-1-5,14 1 88,1 0 0,44-3 0,-8-1 112,138 7 224,-139-2-409,-37-4 22,17-6-548,57-15 0,-24 1-4766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7536,'-3'1'-3,"0"1"1,0 0-1,1 0 0,-1 0 1,1 0-1,0 1 1,-1-1-1,1 1 1,0-1-1,0 1 0,1 0 1,-1 0-1,0 0 1,-1 5-1,1-4-1,-7 14 0,1 1 0,1 0 0,1 0 0,-5 23 0,5-21 5,-58 168 51,46-144-1,-78 225 306,58-169-195,0 4-976,23-62-3932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1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6728,'33'19'214,"-1"2"1,-2 1 0,0 2-1,52 53 1,-71-66-220,43 39 499,17 22-192,-57-57-239,-1 2 1,-1 0 0,0 0 0,14 30-1,-20-34-56,8 31 12,-13-39-104,0-1 0,0 0-1,0 0 1,0 0 0,-1 0-1,1 0 1,-1 0-1,0 0 1,0 0 0,-1 0-1,0 6 1,-4 11-5115</inkml:trace>
  <inkml:trace contextRef="#ctx0" brushRef="#br0" timeOffset="1">369 158 7264,'5'-5'10,"0"0"1,0 0-1,1 1 1,-1 0-1,1 0 1,0 0-1,0 0 1,1 1-1,-1 0 1,10-3 0,-15 6-10,16-4 106,251-6 123,-232 11-497,0-2-1,50-8 0,-83 9 173,65-10-4325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47 336 5656,'-9'-18'-5,"7"13"7,3-7 30,-1 10 344,2 2 36,7-3 64,-6 2-383,-1 0 1,0 0-1,0 0 1,0 0-1,0-1 0,0 1 1,0 0-1,0-1 0,-1 0 1,1 1-1,0-1 1,-1 0-1,1 0 0,-1 0 1,0 0-1,0 0 0,1 0 1,-1 0-1,-1 0 1,1-1-1,0 1 0,0 0 1,-1 0-1,0-1 0,1 1 1,-1-1-1,0-3 1,0-8 2,-1 1 0,0 0 1,-6-23-1,4 17 68,0 3-135,-1-24 133,4 22-79,1-1 80,-2-34 0,5 67-83,-3-13-75,0 1 0,0-1 0,0 1 0,-1 0 0,1-1 0,0 1 0,-1 0-1,1-1 1,-1 1 0,0 0 0,1-1 0,-1 4 0,14 92 76,-11-70-42,-1 0 0,-3 54 0,0-61-29,-9 130 90,3-73-56,5-54-33,-16 308 73,24-128-59,-6-198-22,1 0 1,-1 0-1,-1 0 0,1 0 0,-1 0 1,0 0-1,0 0 0,0 0 1,-1-1-1,1 1 0,-1 0 0,0-1 1,-1 1-1,-3 5 0,5-9-1,1-1 0,-1 0-1,1 1 1,-1-1 0,0 0 0,1 1-1,-1-1 1,1 0 0,-1 0 0,0 0-1,1 1 1,-1-1 0,0 0-1,1 0 1,-1 0 0,0 0 0,1 0-1,-1 0 1,0 0 0,1-1-1,-1 1 1,0 0 0,1 0 0,-1 0-1,0-1 1,1 1 0,-2-1 0,-13-8 37,12 7-29,-4-15 94,8 16-96,0 1-1,-1-1 1,1 0 0,0 0 0,0 0 0,0 1 0,-1-1 0,1 0-1,0 1 1,0-1 0,0 1 0,0-1 0,0 1 0,0-1 0,0 1-1,0 0 1,0-1 0,2 1 0,4-2 6,-3 1-2,1 0 0,-1 0 1,0 0-1,0 1 0,0 0 0,1 0 1,3 1-1,105 7 109,-85-3-27,147 41 32,-135-35-52,191 52-1450,-105-28-5944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8792,'4'5'113,"2"4"-38,0 0-1,0 0 1,-1 1-1,0 0 1,5 15-1,17 76 340,-26-98-412,32 151 211,-10-39 87,-16-85-276,6 46 167,24 138 410,-33-193-568,2 47 181,-5-26-90,5 78-935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12016,'16'-21'326,"-10"22"13,-2 2-290,0-1 0,0 1 0,0 0 0,0 1 1,0-1-1,-1 1 0,7 7 0,11 13 238,53 62 65,-65-75-273,-1 0 0,0 1-1,0 0 1,-1 0 0,-1 1 0,7 18 0,-9-20-32,0-1 58,0 0 0,-1 1 0,0-1 0,0 1 0,0 12 0,-2-17-59,-1-3 3,1 0 1,-1 0 0,0-1 0,0 1 0,-1 0 0,1 0 0,0-1 0,-1 1 0,0 0 0,1 0 0,-1-1 0,0 1 0,0-1 0,-1 1 0,1-1 0,-1 1 0,1-1-1,-1 0 1,0 0 0,1 0 0,-1 0 0,0 0 0,0 0 0,-1 0 0,1-1 0,0 1 0,-1-1 0,1 1 0,-1-1 0,1 0 0,-1 0 0,1 0 0,-1 0 0,0-1-1,0 1 1,1-1 0,-1 1 0,0-1 0,0 0 0,1 0 0,-1-1 0,0 1 0,0 0 0,0-1 0,-3-1 0,5 1-10,-1-1-1,1 0 1,-1 0 0,1 0 0,0 0-1,0 0 1,0 0 0,0 0 0,0 0-1,0-1 1,0 1 0,1 0 0,-1 0-1,0-5 1,1 5 0,-1-5 10,0 0-1,0 0 1,1 0 0,0-1-1,0 1 1,1 0 0,0 0 0,4-14-1,-3 10-15,0 1 0,1-1-1,0 0 0,0 1 1,1-1-1,1 1 0,0 0 1,0 1-1,10-14 1,-7 11-10,-5 7 3,0-1 0,0 1 0,1 0 0,-1 0 0,1 0 0,1 0 0,6-6-1,3 0 6,21-21 13,-21 24 55,-1 4-73,-1 1-1,0 0 1,1 1-1,13 0 0,-11 5 36,-6 1-52,-1 1 0,0 0 0,0 1 1,0 0-1,0 0 0,-1 0 0,0 1 1,-1 0-1,1 1 0,-1 0 0,9 15 0,10 28-4,-6 0-1,-7-6-4,-7-11-1,-5-11 0,-7-10 0,-6-7 0,-2-8 0,-1-8 2,13 7-1,1-1 1,0 0-1,0 0 0,1 1 1,-1-1-1,1 0 1,0-1-1,0 1 1,0 0-1,1 0 1,-1 0-1,1 0 0,0-8 1,6-59 21,-4 54-22,-1 3 7,1 0 1,1 1-1,0-1 0,1 0 1,1 1-1,7-16 1,-6 14-3,5-6 29,5 0-17,0 1 0,24-22 0,-22 31 22,11 2-12,48-9 0,-54 18 14,9 6-10,53 19 0,-83-24-27,1-1 0,-1 1 0,0 0 0,0 1 1,0-1-1,0 0 0,0 1 0,2 1 0,28 27 27,31 38 0,-47-43 8,2 17-9,15 52 0,-28-65 35,-5 107 28,-5-110-26,-40 129 30,32-121-38,-68 130-2473,35-84-10013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9864,'2'1'40,"2"1"-26,1-1-5,-1 1 0,1-1 0,0 0 0,-1 0 0,1-1-1,0 1 1,-1-1 0,1 0 0,0 0 0,7-2 0,139-5 68,-111 5-50,190-13 61,-180 12 192,205-7 129,-204 10-42,191 17 122,-201-14-242,-16-2-480,0-2 1,1 0 0,-1-2 0,43-10-1,7-9-7053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8520,'19'4'5,"-15"-3"1,0 0 0,1 0 0,-1 1 0,0-1 0,0 1 0,0 0 0,0 0 0,-1 1 0,7 4 0,107 84 91,-93-65 38,83 125 93,-105-147-177,1 1 0,-1-1 0,1 1 0,-1 0 1,2 8-1,53 208 375,-49-170-131,10 210 125,-18-251-343,0 1-1,0-1 1,-3 12 0,-54 267 355,53-275-325,0 0 0,-10 23 0,-65 139 218,-20 8-209,89-164 12,-27 34-1,-98 123 132,-47 21-1689,181-197 1421,-184 192-7444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54 2608,'0'-4'809,"-1"2"-736,1 0 18,0 0 1,0-1 0,0 1-1,-1 0 1,1-1-1,-1 1 1,1 0-1,-1 0 1,0 0-1,0-1 1,0 1-1,0 0 1,-1 0-1,1 0 1,0 1 0,-1-1-1,0 0 1,-1-1-1,0 1-35,-1 1-1,1 0 0,-1 0 0,1 1 1,-1-1-1,1 1 0,-1-1 1,1 1-1,-1 0 0,0 1 1,1-1-1,-1 0 0,-4 2 1,-41 13 31,41-11-54,-17 6 147,-113 77 56,107-64-135,-136 113 39,134-104-72,-128 162 55,133-149 57,-81 188 88,107-227-225,0-1 1,0 1-1,0 0 1,1 1 0,-1 10-1,-2 18 90,0 51-1,7-46-77,9 45 0,-12-85-55,0 5 31,1 0 0,0 0 1,0 0-1,1-1 0,-1 1 0,1 0 1,0-1-1,3 6 0,57 98 254,15-12-174,-73-90-58,1-1 1,1 1-1,-1-1 0,11 7 1,-16-12-54,103 73 266,12-9-172,-115-64-94,50 23 201,221 85 76,-263-105-246,0 0 0,1 0-1,-1-1 1,15 2 0,19 2 45,56 2 1,-50-10-658,69-12 1,47-9-5380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17 5472,'0'0'272,"4"-3"-46,12-9-64,-15 12-135,-1-1-1,0 1 1,1 0 0,-1 0 0,0 0 0,1 0-1,-1 0 1,1 0 0,-1 0 0,0 0 0,1 0-1,-1 0 1,1 0 0,-1 0 0,0 0 0,1 0-1,-1 0 1,0 0 0,1 0 0,-1 1 0,0-1-1,1 0 1,-1 0 0,0 0 0,1 1 0,-1-1-1,0 0 1,1 0 0,-1 1 0,0-1 0,0 0-1,1 0 1,-1 1 0,0-1 0,0 0 0,0 1-1,0-1 1,1 1 0,0 0 88,1 3-23,1 0 1,0-1-1,-1 1 0,0 0 1,0 1-1,0-1 1,-1 0-1,1 0 0,-1 1 1,0-1-1,0 1 1,0 4-1,0 49 29,-2-47-59,-1 18 278,-41 129 110,29-125-235,-78 139 78,71-138-139,-86 143 68,86-143-27,-16 14-56,-44 43 1,56-70 60,-200 122 696,223-142-831,-1 2-18,1-1 0,-1 0-1,0 0 1,0 0-1,-1 0 1,-3 2 0,7-4-42,0 0 0,0 0 0,0 0 0,0 0 0,1 0 0,-1 0 0,0 0 0,0 0 0,0 0 0,0 0 0,1 0 0,-1 0 0,0 0 0,0 0 0,0 1 0,0-1 0,0 0 0,0 0 0,0 0 0,1 0 0,-1 0 0,0 0 0,0 1 1,0-1-1,0 0 0,0 0 0,0 0 0,0 0 0,0 1 0,0-1 0,0 0 0,0 0 0,0 0 0,0 0 0,0 1 0,0-1 0,0 0 0,0 0 0,0 1 0,0-1 0,0 1 1,0-1-1,0 1 0,0-1 0,0 1 0,1-1 0,-1 1 0,0-1 1,0 1-1,0-1 0,1 1 0,-1-1 0,0 0 0,1 1 1,-1-1-1,0 1 0,1-1 0,-1 0 0,0 1 0,1-1 0,-1 0 1,0 0-1,1 1 0,-1-1 0,1 0 0,-1 0 0,1 1 0,-1-1 1,1 0-1,0 0 0,18 5 90,0-2 1,39 3-1,-52-5-69,224 19 307,-137-15-227,120-3 84,-143 0-139,33 2 72,-101-4-102,1-4 24,-1 2-24,-10-6-12,-42-32 31,12 14-35,-5-2 0,1 1-3,-54-30-21,93 56 6,3 1 11,0 0 1,-1-1-1,1 1 1,-1 0 0,1 0-1,0-1 1,-1 1-1,1 0 1,-1 0 0,1 0-1,-1 0 1,1 0-1,-1 0 1,1 0 0,-1 0-1,1 0 1,-1 0 0,1 0-1,-1 0 1,1 0-1,-1 0 1,0 0 0,5 52-30,-1-28 25,1 1 0,14 45 1,3 0-2,12 26 6,4 3 1,0-10 0,-3-6 0,-8-3 1,4 71-1642,-19-82-6599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8696,'0'0'145,"-1"5"-20,-3 13-43,2 0-1,0 1 0,1 0 1,2 23-1,0-23-40,-1 21 272,0 16-32,8 61 0,21 116 430,-26-205-678,4 48 222,-5-55-201,4 198 545,-7-212-658,0-1 0,-1 0 0,1 0 0,-1 0 0,0 0 0,-1-1 0,0 1 0,0 0 0,0-1 0,0 0 0,-1 0 0,0 0 0,0 0 1,0-1-1,-1 1 0,1-1 0,-9 6 0,-5 5-7261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0 3416,'-2'0'24,"0"1"-1,-1-1 1,1 0 0,0 1 0,0-1-1,-1 1 1,1 0 0,0-1-1,0 1 1,0 0 0,0 1 0,0-1-1,0 0 1,0 0 0,0 1-1,-1 1 1,-29 37 481,30-37-494,-50 77 142,-50 68-21,46-72 121,34-47-181,2 0 0,1 1-1,-16 34 1,23-41 16,-10 19 35,2 1 0,-22 67 0,-15 60 469,55-165-568,-35 112 1055,37-114-878,-3 6-845,2 0-3809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6104,'26'1'0,"8"8"0,12 15 0,-16-3 6,47 44 1,31 48 159,-92-95-123,3 6 231,69 110 136,-20-6 448,-27-45-278,-30-61-357,4 9 12,1-2 0,28 39 0,51 51-467,-77-99-5848</inkml:trace>
  <inkml:trace contextRef="#ctx0" brushRef="#br0" timeOffset="1">273 657 7712,'98'-17'-24,"60"-5"-2,-119 18 21,198-12 16,-185 13 50,-19 1-15,230-18 252,-45-4-991,-107 13-4127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73 308 6456,'0'0'440,"0"4"-74,0 11-204,0-14-154,0-1 1,0 0-1,0 0 1,0 0-1,-1 0 1,1 0-1,0 0 0,0 1 1,0-1-1,0 0 1,0 0-1,0 0 1,0 0-1,0 0 1,0 0-1,0 1 1,1-1-1,-1 0 1,0 0-1,0 0 0,0 0 1,0 0-1,0 0 1,0 1-1,0-1 1,0 0-1,0 0 1,0 0-1,0 0 1,0 0-1,1 0 1,-1 0-1,0 0 0,0 0 1,0 1-1,0-1 1,0 0-1,0 0 1,0 0-1,1 0 1,-1 0-1,0 0 1,0 0-1,0 0 1,0 0-1,0 0 0,1 0 1,-1 0-1,0 0 1,0 0-1,0 0 1,12 2 318,-3-1-216,-1 0 0,1-1-1,-1 0 1,15-1 0,71-12 277,-90 13-362,1-1-1,0 0 1,-1 0 0,1 0 0,-1-1-1,0 0 1,1 0 0,-1 0 0,6-3-1,2-3 11,0 2-10,-8 4-4,1-1-1,-1 0 1,0 1 0,0-2-1,0 1 1,0 0-1,4-5 1,-1 1 48,0-1 0,-1 0 0,1 0 0,-2-1 0,1 1 0,-1-1 0,0 0-1,3-12 1,-6 13 1,-1-1 0,0 0-1,0 1 1,-1-1 0,0 0-1,0 0 1,-1 1 0,0-1-1,-1 0 1,-5-14 0,6 18-3,-24-45 326,24 46-311,0-2-11,2 11-58,-1 0 0,1 1 0,-1-1 1,0 0-1,-2 9 0,-1 22 20,-3 77 2,-2 109 25,-8 56-9,11-191-47,3-52 9,0-18-10,-3 30 3,-2 0 0,-14 50 0,-25 52 17,45-146-24,-4 13 15,0 1 0,0 0 0,-2 26 0,7-42-11,1 1 1,0-1-1,0 0 1,0 0-1,0 0 1,-1 0-1,1 0 1,1 0-1,-1 0 1,0-1-1,0 1 1,0 0-1,0 0 1,0-1-1,1 1 1,-1-1-1,0 1 1,1-1-1,-1 0 1,0 1-1,1-1 1,-1 0-1,3 0 1,4-2 13,1 0 0,0 0 0,-1-1-1,0-1 1,0 1 0,0-1 0,0-1 0,0 1 0,9-9 0,20-21 240,-35 32-180,0 1-49,5-3-1,-5 4-9,1 5-3,-2-4-13,1 1-1,0 0 0,-1 0 0,1 0 1,-1 0-1,1 0 0,-1 0 0,0 0 0,0 0 1,0 0-1,0 0 0,0 1 0,0 2 1,-1-4-3,0 0 1,0 0 0,0-1-1,0 1 1,0 0-1,0 0 1,0-1 0,-1 1-1,1 0 1,0 0 0,0-1-1,-1 1 1,1 0 0,0-1-1,-1 1 1,1 0-1,-1-1 1,1 1 0,-1-1-1,0 1 1,1 0 0,-1-1-1,0 1 1,-12 8 0,13-8 0,-4 1 1,0 1 1,-1-1-1,1 0 1,-1 0-1,1 0 1,-1 0-1,0-1 1,1 0-1,-11 2 0,-7 1 13,-154 21 113,133-23-65,24-2 0,1 1 0,-1 1 0,-25 6 1,42-8 68,21-6 0,30 0-48,151-4 76,-112 10-104,132-2 116,-119 5-128,47 7-1696,-74-3-6768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26 5024,'0'-1'9,"0"-1"0,-1 1 1,1 0-1,0 0 0,1 0 0,-1-1 0,0 1 1,0 0-1,0 0 0,1 0 0,-1 0 1,1-1-1,-1 1 0,1 0 0,0-1 1,0 1 3,0 1 0,0-1 0,-1 0 0,1 1 1,0-1-1,0 1 0,0 0 0,0-1 1,0 1-1,0 0 0,0-1 0,0 1 1,0 0-1,0 0 0,0 0 0,0 0 1,0 0-1,0 0 0,0 0 0,0 1 1,0-1-1,0 0 0,0 0 0,0 1 1,0-1-1,2 1 0,90 40 439,-91-40-433,1 0-1,-1 1 1,1-1-1,-1 1 1,1 0-1,-1 0 1,4 4-1,-6-6-18,18 17 76,26 32 0,19 43-8,-58-84-21,0 1 0,-1-1 0,5 13 0,87 253 301,-93-263-201,0 1-1,0-1 1,0 19 0,12 144 439,-14 21-352,-1-179-89,0-1 0,-2 0 1,-5 25-1,-43 192 440,-27 13-385,69-220-62,-1-1 0,-15 27 0,-101 196 275,-15-5-273,125-216 4,-27 34 0,-96 114 148,-20-11-1561,-1-14-5371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2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64 816,'0'0'97,"4"-4"-11,2-3 16,0 0 1,1 1 0,0 0-1,0 0 1,0 0 0,1 1-1,0 0 1,14-6 0,-20 10 18,-8 3-69,-13 3-23,-36 16 0,39-14-15,-66 30 27,68-30-27,0 1 0,0 1 1,1 0-1,-13 11 0,24-18-9,0 0 1,0 1 0,0-1-1,0 0 1,0 0-1,1 1 1,-1-1-1,1 1 1,0 0-1,-1-1 1,1 1-1,0 0 1,1 0-1,-1 0 1,0-1-1,1 1 1,0 0-1,-1 3 1,1-5-4,0 0 3,0 1 0,0-1 0,0 0 1,1 0-1,-1 1 0,0-1 0,0 0 1,1 0-1,-1 1 0,1-1 0,-1 0 1,1 0-1,-1 0 0,1 0 0,0 0 1,-1 1-1,1-1 0,2 1 0,0 2 9,1 1-2,-1-1 1,1 1 0,0-1-1,1 0 1,-1 0-1,1-1 1,-1 0-1,1 1 1,0-1-1,0-1 1,7 3 0,-2 0-4,-6-3-5,0-1 1,-1 0-1,1 0 0,0 0 0,0 0 0,0 0 0,0-1 0,0 1 0,0-1 0,4-1 0,9 1 11,-1 0 0,1-2 1,-1 0-1,1-1 0,26-8 0,-16-4-10,-26 14-4,0 1 0,1-1 0,-1 0 1,0 0-1,0 0 0,0 0 0,0 0 0,0-1 0,0 1 0,0 0 0,0 0 0,0-1 0,-1 1 0,1 0 0,0-1 0,-1 1 1,1-1-1,-1 1 0,1-1 0,-1 1 0,0-1 0,0 1 0,0-1 0,0 1 0,0-1 0,0 1 0,0-1 0,0 1 0,0-1 0,-1 1 1,1-1-1,-1 1 0,1-1 0,-1 1 0,-1-3 0,1 3 39,1 1-39,1 0 0,-1 0 1,0 0-1,0 0 0,0 0 1,0 0-1,1 0 0,-1 0 0,0 0 1,0 0-1,0 0 0,0 0 1,1 0-1,-1 0 0,0-1 0,0 1 1,0 0-1,0 0 0,1 0 1,-1 0-1,0 0 0,0 0 0,0-1 1,0 1-1,0 0 0,0 0 0,0 0 1,1 0-1,-1 0 0,0-1 1,0 1-1,0 0 0,0 0 0,0 0 1,0 0-1,0-1 0,0 1 2,0-1 0,0 1 0,0-1 0,1 1 0,-1 0 0,0-1 0,0 1 0,0 0 0,1-1 0,-1 1 0,0 0 0,1-1 0,-1 1 0,0 0 0,0-1 0,1 1 0,-1 0 0,1 0 0,-1 0 0,0-1 0,1 1 0,-1 0 0,0 0 0,1 0-1,-1 0 1,1 0 0,-1 0 0,1-1 0,-1 1 0,0 0 0,1 0 0,0 1 0,16-3 66,-1 0-12,0 1-1,29 3 1,91 14 106,-107-9-29,-10 2-92,0 0 0,0 1 0,0 1 0,17 13 0,-34-21 8,1 0 1,0 0 0,0-1-1,1 0 1,-1 1 0,0-1-1,1-1 1,6 4 0,-9-5-64,0 0 0,-1 0-1,1 0 1,0-1 0,0 1 0,-1 0 0,1 0 0,0-1 0,-1 1 0,1 0 0,-1-1 0,1 1 0,0 0 0,-1-1 0,1 1 0,-1-1 0,1 1 0,-1-1 0,1 0 0,-1 1 0,0-1-1,1 1 1,-1-1 0,0 0 0,1 1 0,-1-1 0,0 0 0,0 1 0,1-1 0,-1 0 0,0 0 0,0 0 0,8-24-2247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74 6104,'3'-6'19,"-2"4"30,1 0-1,-1 0 0,0 0 1,0 0-1,0 0 0,0 0 1,0 0-1,0 0 0,-1 0 1,1 0-1,-1-1 0,0 1 1,1 0-1,-1 0 0,0-1 1,0 1-1,-1 0 0,1-1 1,0 1-1,-2-4 0,1 5 28,1 0 0,-1 1-1,0-1 1,0 0-1,0 1 1,0-1 0,0 0-1,0 1 1,0-1 0,0 1-1,0 0 1,0-1-1,0 1 1,0 0 0,0 0-1,0-1 1,-2 1-1,-2-1 111,-4-2-65,6 2-38,-1 0 1,1 0-1,-1 0 0,1 0 0,-1 1 0,0-1 1,-5 1-1,-79 5 610,82-5-626,0 1-1,0 0 1,0 1 0,0-1-1,1 1 1,-1 0 0,-6 4-1,-8 3 14,-2-2-34,11-4-4,1 1 0,0 0 0,1 1-1,-14 8 1,-76 54 183,85-54-91,9-6-104,0 0 1,1 1-1,0-1 0,0 1 1,-5 14-1,9-22-26,0 0 0,0 1 0,0-1 0,0 0-1,0 1 1,0-1 0,-1 0 0,1 1 0,0-1 0,0 0-1,0 1 1,0-1 0,0 0 0,1 1 0,-1-1-1,0 0 1,0 1 0,0-1 0,0 0 0,0 1 0,0-1-1,0 0 1,1 0 0,-1 1 0,0-1 0,0 0 0,0 0-1,1 1 1,-1-1 0,6 6 19,0 0 0,0-1 0,1 0 0,0 0 0,0-1 0,11 6 0,2-2 72,116 22 41,-62-19 7,86 22-6,-138-28-89,5 1 12,0 1 0,-1 2 0,41 18 0,9 16 184,-76-43-239,0 0-1,0 0 1,0 0-1,1 0 1,-1 0 0,0 0-1,0 0 1,0 0 0,1 0-1,-1 0 1,0 0-1,0 1 1,0-1 0,0 0-1,1 0 1,-1 0 0,0 0-1,0 0 1,0 1-1,0-1 1,0 0 0,1 0-1,-1 0 1,0 0 0,0 1-1,0-1 1,0 0-1,0 0 1,0 0 0,0 1-1,0-1 1,0 0 0,0 0-1,0 0 1,0 1-1,0-1 1,0 0 0,0 0-1,0 0 1,0 1 0,0-1-1,0 0 1,0 0-1,0 0 1,0 1 0,0-1-1,-1 0 1,1 0 0,-2 4 16,-1 0 1,1 0-1,-1 0 1,0-1-1,0 0 1,-1 1-1,1-1 1,-1 0-1,1 0 1,-1-1 0,0 1-1,-8 3 1,3-1 16,-21 12 133,0-1-1,-45 17 0,56-26-125,3 0 81,1-1 1,-27 7-1,20-7-71,0 1-19,14-5 4,-1 1 0,1-1 0,-1-1 1,1 0-1,-14 1 0,-11-1 137,1-1-1,0-2 1,-1 0 0,-54-14 0,87 16-166,-1 0-1,0 0 1,0 0 0,1 0 0,-1-1-1,0 1 1,1 0 0,-1-1 0,0 1-1,1-1 1,-1 1 0,1 0 0,-1-1-1,0 1 1,1-1 0,-1 0 0,1 1-1,-1-1 1,1 1 0,0-1 0,-1 0-1,1 1 1,0-1 0,-1 0 0,1 1-1,0-1 1,0 0 0,0 0 0,-1 1 0,1-1-1,0 0 1,0 0 0,0 1 0,0-1-1,0 0 1,1-1 0,7-16 2,-8 17 0,9-7 54,16-4-997,41-16 0,-11 8-8770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47 107 2608,'5'0'-7,"24"-2"6,14-4 1,8-3 0,5-2 0,1-2 0,5 0 1,1-2 5,0-2-5,-18 3 18,-27 9-4,-15 4-9,-4 1-2,-46 13 80,-69 12 19,104-23-64,1 0 0,-1 0 1,0-1-1,-15-1 1,-1-1-11,2 3-8,-52-3 150,-44-4 41,119 5-179,0 0-1,0 0 0,0 0 0,-1 0 1,1 1-1,0-1 0,0 1 0,0 0 1,0 0-1,-4 2 0,6-3-27,0 1 0,1-1 0,-1 1-1,0 0 1,0-1 0,1 1 0,-1 0 0,0-1-1,1 1 1,-1 0 0,1 0 0,-1 0-1,1 0 1,-1 0 0,1 0 0,0-1 0,-1 1-1,1 0 1,0 2 0,0-3 1,0 1-1,0-1 1,0 0 0,-1 0-1,1 1 1,0-1 0,0 0 0,1 0-1,-1 0 1,0 1 0,0-1-1,0 0 1,0 0 0,0 1 0,0-1-1,0 0 1,0 0 0,0 0-1,0 1 1,0-1 0,1 0 0,-1 0-1,0 0 1,0 0 0,0 1-1,0-1 1,1 0 0,-1 0 0,0 0-1,0 0 1,0 0 0,1 0-1,-1 0 1,0 1 0,7 3-34,0 0 0,1 0-1,-1-1 1,1 0 0,-1 0 0,1-1 0,9 2 0,30 7-2299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31 4400,'2'-5'193,"4"-16"31,-6 21-213,0 0 0,1 0 0,-1-1 0,0 1 0,0 0 0,0 0-1,0-1 1,0 1 0,1 0 0,-1 0 0,0-1 0,0 1 0,0 0 0,1 0 0,-1 0 0,0-1 0,0 1-1,0 0 1,1 0 0,-1 0 0,0 0 0,1-1 0,-1 1 0,0 0 0,0 0 0,1 0 0,-1 0-1,0 0 1,1 0 0,-1 0 0,0 0 0,0 0 0,1 0 0,-1 0 0,0 0 0,1 0 0,-1 0-1,0 0 1,0 1 0,1-1 0,-1 0 0,0 0 0,0 0 0,1 0 0,-1 0 0,0 1 0,0-1-1,1 0 1,-1 0 0,0 0 0,0 1 0,0-1 0,1 0 0,-1 1 0,0-1 16,4 5 83,-1 0 0,0 0 0,0 0 0,0 0 1,-1 1-1,0-1 0,3 12 0,-1-5-51,2 31 254,0 78 27,-1 90 264,-6-2-120,0-126-272,2-46-131,1-15 35,-1 1-1,-2-1 0,0 1 0,-1-1 1,-1 0-1,-7 25 0,6-36-15,-1-1 0,0 0 1,0 0-1,-1-1 0,0 1 0,-1-2 1,0 1-1,0-1 0,-1 0 0,0 0 0,-14 9 1,21-16-92,1-1 1,-1 0 0,0 1 0,0-1-1,0 0 1,0 0 0,0 0 0,0 0-1,0 0 1,0 0 0,0 0 0,0 0-1,0 0 1,0-1 0,0 1 0,0 0-1,0 0 1,0-1 0,1 1 0,-1-1-1,0 1 1,0-1 0,0 1 0,1-1-1,-1 0 1,-1 0 0,1 0 7,-21-25-1252,0-4-5078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8792,'9'-12'-1,"-7"10"0,0-1-1,1 1 1,-1-1 0,1 1 0,-1 0 0,1 0 0,0 0 0,0 0-1,0 1 1,0-1 0,5-1 0,97-44-12,37 1-21,-114 38 34,3 0 14,134-20 51,-133 25 183,68 3 153,-89 1-293,0 0 0,0 0 1,1 1-1,-1 0 1,0 1-1,-1 0 1,21 9-1,-31-12-101,0 0 0,0 0 0,0 0 0,1 0 1,-1 1-1,0-1 0,0 0 0,0 0 0,0 0 0,0 0 0,1 0 0,-1 0 0,0 0 0,0 0 1,0 1-1,0-1 0,0 0 0,0 0 0,0 0 0,0 0 0,0 0 0,1 1 0,-1-1 0,0 0 1,0 0-1,0 0 0,0 0 0,0 0 0,0 1 0,0-1 0,0 0 0,0 0 0,0 0 0,0 0 1,0 1-1,0-1 0,0 0 0,0 0 0,0 0 0,-1 0 0,1 1 0,0-1 0,0 0 0,0 0 1,0 0-1,0 0 0,0 0 0,0 1 0,-5 8-83,0 0 0,0 0 0,0 0-1,-14 15 1,14-17-428,-29 38-6036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36 7448,'-17'-22'-3,"10"18"6,2 3 10,4 1-3,0-1-1,-1 1 1,1-1-1,0 1 1,-1 0-1,1 0 1,0 0-1,-1 0 1,1 0-1,-1 0 1,1 0-1,0 0 1,-1 1-1,1-1 1,-3 1-1,-6 2 114,-114 23 361,109-24-358,1 1 0,-22 6 0,-4 2 197,28-7-264,6-2-135,0 0 0,-1 0 0,1-1 1,-1 0-1,1 0 0,-1 0 0,-11-1 0</inkml:trace>
  <inkml:trace contextRef="#ctx0" brushRef="#br0" timeOffset="1">56 19 5744,'-5'-1'0,"7"2"0,-1 0-1,-4-2 2,-37-13 4,35 12 22,0 0 17,11 27 265,8 6-898,-8-16-2911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39 8344,'0'0'0,"-15"-2"32,6 0 160,11 10-32,-4 1-144</inkml:trace>
  <inkml:trace contextRef="#ctx0" brushRef="#br0" timeOffset="1">545 5 6728,'0'0'0,"-22"-3"104,4 2 192,7 10-96,7 5-200,-7 3 8,-14 5-8,1 0-5024</inkml:trace>
  <inkml:trace contextRef="#ctx0" brushRef="#br0" timeOffset="2">78 48 6192,'0'0'0,"-8"0"0,-18-2 96,1-1 8,12 6 328,7 12-376,6-5 0,0 8-56,0 0-4728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7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7 5920,'0'0'0,"-26"-5"0,9 3 48,3 2 16,6 8 80,-6 10 8,-8 13-152,0-1-4272</inkml:trace>
  <inkml:trace contextRef="#ctx0" brushRef="#br0" timeOffset="1">58 50 5296,'0'0'0,"-23"19"256,6-5 8,9-9-264,-2 2-3888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10 7536,'0'0'0,"-2"-10"0,-12 13-2112,2 0-1480</inkml:trace>
  <inkml:trace contextRef="#ctx0" brushRef="#br0" timeOffset="1">214 184 2872,'-29'96'313,"-60"127"1758,79-197-1942,3-7 283,-9 38 0,12-39-288,-17 59 840,-15 128 0,35-190-729,0 0-1,1-1 1,3 20-1,-2-26-165,0-4-16,0 1 1,0-1 0,1 0 0,-1 0 0,1 0-1,0 0 1,0-1 0,0 1 0,0 0-1,1-1 1,-1 0 0,1 1 0,6 4 0,-5-4-3,4 4 70,0 0 1,1-1 0,0 0 0,12 7 0,-9-6-82,-11-7-72,1 0 1,-1 0-1,1 0 1,-1 0-1,1 0 1,0-1-1,0 1 1,-1 0-1,1-1 1,0 1-1,0-1 1,0 0-1,-1 1 0,1-1 1,0 0-1,0 0 1,0 0-1,0-1 1,0 1-1,0 0 1,-1-1-1,1 1 1,0-1-1,0 1 0,-1-1 1,1 0-1,0 0 1,-1 0-1,1 0 1,-1 0-1,3-2 1,16-9-6449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50 102 9056,'-3'-3'-1,"-4"-3"-15,0 0 0,1 0 1,0-1-1,0 0 0,-9-13 0,15 20 11,0 0 1,0-1-1,1 1 1,-1-1 0,0 1-1,0 0 1,0-1-1,0 1 1,1 0 0,-1-1-1,0 1 1,0 0-1,0 0 1,1-1 0,-1 1-1,0 0 1,1 0-1,-1-1 1,0 1-1,1 0 1,-1 0 0,0 0-1,1-1 1,-1 1-1,0 0 1,1 0 0,-1 0-1,0 0 1,1 0-1,-1 0 1,1 0-1,0-1-7,14-2-7,-1 0-1,0 1 1,1 1-1,-1 0 0,1 1 1,15 2-1,7-1-44,-22-1 57,39-3 9,215-22 339,-217 21-130,77 5 0,-111 0-180,20 1 1,1 1 0,48 12-1,-48-7-880,52 10-4871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4040,'15'-8'13,"1"1"1,0 1 0,0 0-1,0 1 1,0 1 0,32-4-1,95-4 87,-116 12-81,1 1 0,0 2 0,-1 0 0,43 12 1,-55-12-15,-10-2 2,-1 0 0,1 1 0,-1-1 0,1 1 1,-1-1-1,0 1 0,5 3 0,-1 0 9,0 0-1,0 1 1,0-1-1,8 10 1,-12-6 58,-4-1-54,0 0 0,0 0 0,-1 0 0,0 0-1,-1 0 1,0 0 0,0 0 0,-1 0 0,-4 10 0,-32 58 71,37-72-93,-18 30 98,-3 0 0,-30 35 0,37-49-65,-7 8 129,18-23-130,-30 32 151,-74 63 0,108-99-179,-67 56 252,56-46-168,0 0-1,1 1 1,-19 26-1,30-37-74,-1 0 0,1 0 0,-1 0 0,1 0-1,-1 0 1,1 0 0,0 0 0,0 0-1,0 0 1,-1 0 0,1 1 0,0-1-1,0 0 1,1 0 0,-1 0 0,0 0-1,0 0 1,0 0 0,1 0 0,-1 0-1,0 0 1,1 0 0,-1 0 0,1 0-1,0 1 1,1 1 16,14 19 34,-4-15 93,4-4-112,1 0 0,-1-1-1,0-1 1,19 0 0,6-4 95,57-10 0,-63 7-106,62-10 228,21-1-79,-88 14-154,202-15 492,-225 18-419,1 0 1,0 0-1,0 1 1,12 4-1,-17-5-170,-1 1 0,1 0-1,0 1 1,-1-1 0,1 0 0,-1 1-1,1-1 1,-1 1 0,0 0 0,0 0-1,0 0 1,3 3 0,2 4-5109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56 6192,'-6'-4'0,"-26"-19"0,27 18 0,4 5 6,1-1 0,-1 1 0,1 0 0,0-1 1,-1 1-1,1-1 0,-1 1 0,1-1 0,0 1 0,-1 0 0,1-1 1,0 0-1,-1 1 0,1-1 0,0 1 0,0-1 0,-1 1 0,1-1 1,0 1-1,0-1 0,0 0 0,0 1 0,0-1 0,0 0 0,1 0 7,-1 0-1,1 1 0,0-1 0,0 1 0,0-1 1,-1 1-1,1-1 0,0 1 0,0 0 0,0 0 0,0-1 1,0 1-1,0 0 0,0 0 0,0 0 0,0 0 0,-1 0 1,1 0-1,0 0 0,1 0 0,81-2 472,-34 0-106,91 7-1,-83 4-49,63 18 1,-99-23-299,-14-3-1,-1 1 0,1 0 0,-1 0 0,0 0-1,1 1 1,9 6 0,5 3 49,-1 1 0,25 22-1,-32-19 98,-10-11-139,4 8 13,0 1-1,0-1 1,-1 1-1,-1 0 1,0 0-1,5 30 1,-1 18 174,0 78-1,-9-123-200,-4 48 110,-21 173 164,23-208-284,1-14 21,-1 0 0,-6 25 1,-3 3 17,-23 124 186,29-105-1473,5-32-5144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27 11832,'59'-18'-56,"-39"15"-14,39-2 1,-56 5 14,0 0-1,0 0 1,-1 0-1,1 0 1,0 1-1,0-1 1,0 1 0,0 0-1,-1 0 1,1 0-1,0 0 1,4 3-1,3 2-43,-3-3 83,-1 1-1,1 0 1,-1 1 0,8 5 0,-7-2 18,0-1 0,-1 1 0,0 1 0,0-1 1,-1 1-1,0 0 0,7 18 0,-7-7 85,-4-5-57,-1 0 0,-1 0 1,0-1-1,-7 27 1,8-40-9,-1 1 0,1 0-1,-1-1 1,1 1 0,-1-1 0,0 1 0,0-1 0,0 1 0,0-1 0,-1 2 0,-4 5 71,0 1-39,-1-1 0,0 1-1,0-1 1,-1 0 0,0-1 0,-1 1-1,0-2 1,0 1 0,-11 5 0,-101 44 332,113-52-297,-1 0 1,0-1-1,-1 0 0,-16 3 0,6-3-21,2 2-26,13-3 10,-1-1 1,1 1-1,-1-2 1,1 1-1,-10 0 1,-33-1 474,48 0-522,0 0 1,0 0 0,-1 0-1,1-1 1,0 1 0,0 0-1,-1 0 1,1 0 0,0 0-1,0 0 1,0 0 0,-1 0-1,1 0 1,0 0 0,0 0-1,0-1 1,0 1 0,-1 0-1,1 0 1,0 0 0,0 0-1,0 0 1,0-1 0,0 1-1,0 0 1,-1 0 0,1 0-1,0-1 1,0 1 0,0 0-1,0 0 1,0 0 0,0-1-1,0 1 1,0 0 0,0 0-1,0 0 1,0-1 0,0 1-1,0 0 1,0 0 0,0-1-1,0 1 1,0 0 0,0 0-1,0 0 1,0-1 0,1 1-1,-1-1 2,0 1 1,0-1-1,1 0 0,-1 1 0,0-1 0,1 1 0,-1-1 1,1 0-1,-1 1 0,1-1 0,-1 1 0,1-1 0,-1 1 1,1 0-1,0-1 0,-1 1 0,2-1 0,15-4-1669,4 1-6738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8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9776,'2'6'5,"1"0"-1,-1 1 1,0-1 0,0 1 0,0 6 0,-5 19-2,-1-17 91,-1 0 1,-14 27 0,-3 9 155,21-46-198,-1-1 0,1 1 0,1-1 0,-1 1-1,1-1 1,-1 1 0,1 0 0,1-1 0,-1 1-1,1 0 1,-1-1 0,1 1 0,1-1 0,-1 1-1,1-1 1,3 8 0,-2-6 13,1-1 0,0 0 0,0 0 0,0 0 0,0 0-1,1-1 1,0 0 0,0 0 0,0 0 0,9 5 0,26 9 70,-21-13 185,96-2 109,-95-4-327,0-1 0,0-2 0,0 0 1,30-10-1,-30 8-33,0-3 299,-10 4-265,0-1 0,0-1 0,-1 0 0,16-15 0,-24 22-89,-1 0 1,0-1 0,1 1 0,-1 0 0,0-1 0,0 1-1,1-1 1,-1 1 0,0 0 0,0-1 0,1 1 0,-1-1-1,0 1 1,0-1 0,0 1 0,0 0 0,0-1 0,0 1 0,0-1-1,0 1 1,0-1 0,0 0 0,-1-8 64,0-1 0,-1 1 0,0 0-1,-1 0 1,-4-11 0,-4 6 215,-15-8-94,-51-32 1,65 46-94,-1 0 1,-1 1 0,-15-5-1,6 3-44,2-1-21,10 5 28,-1 0 0,0 1 0,-14-3-1,15 3 45,5 2-76,0 0 0,0 0 0,0 0 0,-1 1 0,1 0 0,0 1 0,-1 0 0,1-1 0,0 2 0,-1-1 0,1 1 0,-12 3 0,19-4-36,-1 0 0,0 0 0,0 0 0,0 0 0,0 0 0,0 0 0,0 0 0,0 0 0,0 0 0,0 0 0,0 0 0,0 0-1,0 0 1,0 1 0,0-1 0,0 0 0,0 0 0,0 0 0,0 0 0,0 0 0,0 0 0,0 0 0,0 0 0,0 0-1,0 0 1,0 0 0,0 1 0,0-1 0,0 0 0,0 0 0,0 0 0,0 0 0,0 0 0,0 0 0,0 0 0,0 0 0,0 0-1,0 0 1,0 0 0,0 0 0,-1 0 0,1 1 0,0-1 0,0 0 0,0 0 0,0 0 0,0 0 0,0 0 0,0 0-1,4 3-107,0-1 0,1 1 0,0-1 0,-1 0 0,1 0 0,0 0 0,0 0-1,0-1 1,0 0 0,8 1 0,-5-1-741,44 8-9626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9144,'0'0'0,"5"-11"0,12-22 0,28-16-8,46-16 8,42 1-136,59 0 336,53 14 0,51 31 304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5472,'10'-11'11,"-7"8"5,1-1-1,0 0 1,0 1-1,0 0 0,7-4 1,79-44 141,-54 35 134,63-20 1,-74 29-230,-7 1 89,196-56 569,-24 25-461,-151 31-119,55-4 46,125 2 1,-136 18-146,-51-4 74,-14-2-62,7 2-8,0 1 0,-1 1 0,0 1 1,30 16-1,-13-1 65,-1 1 1,65 56 0,-95-72-89,0-1 0,1 0-1,0 0 1,0-1 0,24 11 0,-27-14-15,6 2 5,-1-1 0,1 0 0,0-1 0,0 0-1,0-1 1,26 2 0,-29-4-7,19 2 20,-1-2-1,49-3 1,-57 1-17,5-3 33,24-11 26,-1-3 0,61-30 0,-85 34-57,34-18 99,65-23-1114,-58 29-4575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1 687 9688,'14'-16'22,"13"-10"76,80-54 68,-78 63 69,133-67 109,-127 70-56,170-25 97,-162 37-210,-25 2-117,20 0 4,0 1 0,0 2 0,0 2 0,38 10 0,128 35 118,-162-41-73,155 20 46,-160-27-26,147-18 46,-145 7-65,172-61 51,-165 53-39,201-70 45,-194 65-58,85-49-1,35-40-1667,3-8-6352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8520,'24'40'377,"-17"-26"-153,0 0-10,-1 1 0,0 0 0,6 22 0,23 111 581,-16-56 10,21 81-293,14 6-164,-41-145-160,35 77 28,49 118 183,-58-114-238,-38-113-192,0 0 1,0 0-1,0-1 0,0 1 1,0-1-1,0 1 0,0-1 1,1 1-1,-1-1 1,0 0-1,1 0 0,0 0 1,-1 0-1,1 0 0,-1 0 1,1 0-1,2 1 0,1 0-1000,16 9-6955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44 295 5472,'-12'-26'4,"5"9"6,-1 0 0,-7-29 0,15 44-8,-1 0 0,1 0 0,0 0 0,0-1 0,0 1 0,0 0 0,0 0 0,0 0 0,0 0 0,1-1 0,-1 1-1,1 0 1,-1 0 0,2-2 0,1-5 3,-1 1 22,1-1 1,1 1 0,-1 0-1,1 0 1,0 0 0,1 0-1,0 1 1,0 0 0,1 0-1,0 0 1,7-6 0,-6 7 19,0 1 0,0 0 0,0 0 1,1 1-1,-1 0 0,1 0 0,1 0 0,-1 1 1,13-3-1,-14 5-17,0 1 0,0 0 0,0 0 0,0 0 0,0 1 0,0 0 0,0 0 0,0 0 1,-1 1-1,1 0 0,0 1 0,-1-1 0,0 1 0,1 1 0,6 4 0,-5-1-7,0 0 0,-1 1-1,0-1 1,0 2 0,-1-1 0,0 1 0,0 0-1,-1 0 1,0 1 0,-1-1 0,4 11-1,10 40 1,-12-33 24,2 43 21,-2 125 0,-17-91-27,-7 58 2,14-80-3,4-58-34,-2 0-1,2-17 4,0 0-1,0 1 0,0-1 0,1 0 0,0 0 0,2 9 0,3 7 27,12 33 0,-10-44 39,0-6-43,-1 1 0,1-1 0,1-1 0,-1 0 0,1 0 0,0 0 0,0-1 0,1-1 0,-1 0 0,1 0-1,-1 0 1,17 1 0,-11-2-1,-6-1 17,1 0-1,-1-1 1,0 0-1,13-1 1,183-29 837,-115 10-449,19-5-3,-91 19-152,-10 1-372,-1-1 0,0 1 0,0-1 0,0-1 0,-1 1 0,0-1 1,0 0-1,-1 0 0,7-12 0,18-33-6181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9240,'-1'-2'-23,"1"1"-1,0 0 1,0-1 0,-1 1 0,1-1 0,0 1 0,0 0-1,0-1 1,1 1 0,-1-1 0,0 1 0,0 0 0,1-1 0,-1 1-1,1 0 1,-1-1 0,1 1 0,0 0 0,-1 0 0,1-1-1,0 1 1,0 0 0,0 0 0,0 0 0,0 0 0,0 0-1,0 0 1,0 0 0,0 1 0,0-1 0,1 0 0,-1 1 0,0-1-1,0 0 1,1 1 0,-1 0 0,2-1 0,26-10 18,1 1 1,0 1 0,1 2 0,48-6-1,-58 10 13,40-2 118,-28 5 1,0 2 0,-1 2 1,38 7-1,-56-8-97,-10-2-6,0 0 1,-1-1 0,1 1-1,-1 1 1,0-1 0,1 0-1,-1 1 1,0 0-1,6 3 1,2 3 49,-1-1 0,0 2-1,-1-1 1,0 2 0,0-1 0,0 1-1,-1 0 1,10 17 0,-10-13-42,-5-9-4,0 1 1,0 0-1,-1 0 0,0 0 1,0 0-1,2 7 1,1 10 44,-2 1 1,0-1-1,-1 1 1,-1 0-1,-3 32 1,-10 25 61,-5 62-10,-4 64 71,17-156-819,1 75-1,5-92-5922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8880,'0'-5'1,"-1"2"1,1 0 1,0 1 0,0-1-1,0 0 1,1 1-1,-1-1 1,1 0 0,-1 1-1,1-1 1,0 1-1,0-1 1,0 1 0,0-1-1,0 1 1,1 0 0,-1-1-1,1 1 1,2-3-1,1-1 5,-3 4-2,0 0 0,1 0 0,-1 0 0,1 0 0,-1 0 0,1 0 0,0 1 0,0-1 0,0 1 0,5-2 0,32-10 178,0 2 0,1 1 1,44-4-1,-36 7 404,-17 3-371,-1 1 1,40 1-1,-33 3-691,41 7 1,-23 0-6226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9776,'7'3'5,"-1"0"-1,0 0 1,0 0 0,0 1 0,-1 0 0,1 0 0,-1 0 0,0 1 0,0 0 0,0 0-1,5 7 1,-2-1-3,0 1 0,8 15 0,-7-10 9,-1 2 1,0-1-1,-1 1 0,-2 0 1,0 0-1,4 29 1,20 194 324,-24-134-104,-3 157 489,-5-192-394,0 42 983,3-113-978,0-1-205,0 7-1627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329 132 4488,'-3'-7'80,"0"1"1,-1-1-1,1 1 1,-1 0-1,-8-9 1,11 14-60,1 0 0,-1 0 0,0 1 1,0-1-1,0 0 0,0 1 0,0-1 1,0 1-1,0 0 0,0-1 0,0 1 1,0 0-1,0-1 0,0 1 0,0 0 1,0 0-1,-3 0 0,-1-1 30,-2 0-21,5 0-23,0 1 0,0-1-1,1 1 1,-1 0 0,0-1 0,0 1-1,0 0 1,0 0 0,0 1 0,0-1 0,0 0-1,0 1 1,0-1 0,-4 2 0,-13 6 28,1 0 1,-24 14-1,25-9 60,-2 8-29,1-1 1,1 2-1,1 1 0,0 0 0,-13 29 0,10 1-7,15-33 109,4 5-49,3 35 1,2-46 41,7 2-84,0 0 1,25 23-1,-20-27 90,25 11-3,0-2 1,53 18-1,-76-32-141,-13-5-1,0 0 1,-1 0 0,1 0-1,0-1 1,0 0 0,0 0-1,9-1 1,16 1 82,35-5-1,-46-1 31,79-42 57,-80 33-64,63-65 61,-71 61-35,-6 3-109,0 0 0,-1 0 0,-1-1 0,2-23 0,-8 17 162,-33-102 87,25 99-60,4 11-129,1 1-51,-1 0 0,0 0-1,-1 1 1,0 0 0,-1 1 0,0 0 0,-11-11 0,-59-40 234,76 60-266,0 0 0,1 0 0,-1 1 0,0-1 0,0 1 0,0 0 0,0-1 0,0 1 0,0 1 0,-1-1 0,1 0 0,-4 0 0,-5 0 18,2-2-11,7 3-14,0-1-1,0 0 1,1 1 0,-1 0-1,0 0 1,0 0-1,0 0 1,0 0 0,0 0-1,1 1 1,-1-1-1,-5 2 1,-79 27 200,68-18-94,-81 72 50,82-62-70,-63 102 40,67-98-66,-29 91 30,39-94-50,1 90 26,8-89-27,13 19-19,24 41 0,-25-58-1,84 79 10,-99-102-42,0 0 1,0 0-1,0-1 1,0 1-1,1 0 1,-1-1-1,5 2 1,18 8 6,1-2 0,41 9 1,-65-17-9,-1-1 1,1 0 0,0 0 0,-1 0 0,1 0-1,0 0 1,0 0 0,-1 0 0,1 0-1,0-1 1,2 0 0,19-7 7,-1 0-1,-1-2 1,30-17 0,-29 9 11,81-95 8,-85 85-7,56-128 20,-65 122 14,10-152 38,-22 148 21,-4 3-60,-2 1 1,-19-49 0,28 81-40,-1 0 1,-1 0-1,1 0 1,0 0-1,0 0 1,-1 0-1,1 0 1,-3-2 0,-9-9 33,-1 1 1,-1 0 0,-27-17-1,24 23 105,-1 6-101,1 0 0,0 1 0,-27 4 0,24 3 88,-13 14-42,-46 39-1,76-58-79,1 0 0,0 0 1,0 1-1,0-1 0,-4 6 0,-91 150 144,83-124-63,2 9-644,2 1 0,-6 57 1,8-1-8210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363 288 8880,'-38'11'204,"16"-4"94,-29 11 0,12 0 87,21-9-200,0 1-1,1 1 1,-26 20 0,32-22-157,7-7-12,1 1 0,0 0 0,0 0 0,0 0 1,0 1-1,0-1 0,1 1 0,-1-1 0,-2 6 0,-13 25 73,-17 45-1,27-53 6,-4 107 34,14-108-48,3-7-53,1 0 0,1-1 0,14 27 0,-8-29 33,0-6-44,0 0 0,1-1 0,0 0 1,20 6-1,-12-9 31,8-4-10,61-7 0,-88 6-25,0-1 0,-1 1 0,1-1 0,0 0-1,0 0 1,-1 0 0,5-2 0,140-85 131,-117 63-23,116-141 48,-122 128-47,68-155 60,-81 157-27,-3-21-47,2-60 0,-10 114-90,0 0 1,0 0-1,0-1 0,0 1 0,-1 0 0,1 0 1,-1 0-1,-1-3 0,-3-9 36,0 0 0,-12-23 0,11 27-36,-1 1 1,0 0 0,-14-13-1,21 22-6,-1 0 0,0 0-1,0 0 1,0 0 0,0 0 0,0 0-1,0 0 1,0 0 0,0 1 0,-1-1-1,1 0 1,0 1 0,0-1 0,-1 1-1,1-1 1,0 1 0,-3-1 0,-7-2 37,-1 1 0,0 0 1,-20-1-1,16 4-26,1 0-1,-28 6 1,43-7-22,-2 1 15,-1-1 0,0 1 0,0 0 0,0 0 0,0 0 0,0 0 0,1 1 0,-6 2 0,-34 24 84,-59 52-1,75-52 57,-98 123 66,121-147-195,0 0 0,0 0 0,0 1-1,0 0 1,-2 5 0,5-10-26,-14 30 79,-10 32 1,-5 61-1835,6 3-7178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13000,'-1'26'1177,"-1"0"-709,-1 41 487,6-38-670,0 0 0,2 0 1,1 0-1,1 0 0,12 30 0,20 16 165,-18-32-213,65 119 1058,-80-152-1259,-4-6 27,1 0 0,-1 0 0,1 0-1,0-1 1,0 1 0,0-1 0,6 6-1,-6-9-109,-1 0 0,0 1 0,0-1 0,0-1 0,1 1 0,-1 0 0,0 0 0,0-1 0,0 0 0,0 1 0,1-1 0,-1 0-1,0 0 1,0 0 0,-1 0 0,3-1 0,0 0-1321,18-9-10791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40 215 7984,'-6'-4'32,"-18"-15"609,23 19-604,0-1 1,0 0-1,0 0 1,1 0-1,-1 0 1,0 0-1,1 0 1,-1-1-1,0 1 1,1 0-1,0 0 1,-1 0-1,1-1 1,0 1-1,-1 0 1,1 0-1,0 0 1,0-3-1,4 0 730,2 0-617,0 1 0,0 0 1,1 1-1,-1-1 1,1 1-1,-1 0 0,1 1 1,0 0-1,8-1 1,266-28 1031,-197 25-914,-57 5-229,76-1 128,168-19 329,-102 7-155,-145 15-327,-16-2-1,1 1-1,-1-1 1,1 0 0,0-1 0,9-1 0,28-6-831,79-24 0,-26-1-7722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 4400,'-4'1'57,"-8"1"46,0 2-1,0 0 0,0 0 0,-19 11 1,-35 22 241,46-22 64,-84 97 164,82-84-184,-98 148 125,94-136-299,-95 160 68,101-161-147,-49 156 50,63-158-91,0 108 36,6-144-123,0 0 0,0 1 0,0-1-1,0 1 1,0-1 0,1 0 0,-1 1 0,0-1-1,1 0 1,-1 1 0,1-1 0,-1 0-1,2 2 1,5 6 13,-1 1 0,2-2 1,-1 1-1,1-1 0,0 0 0,15 10 0,-22-17-10,0 0-1,1 0 1,-1 0-1,0-1 1,1 1-1,0 0 1,-1-1-1,1 1 0,-1-1 1,1 1-1,1-1 1,21 3 39,0-1 0,41-1 1,-43-7 11,0-6-29,-1 0-1,40-31 1,-59 41-22,0 1 0,0-1 0,0-1 0,0 1 1,0 0-1,0 0 0,1-4 0,5-7 29,3-2-9,-1-2 0,0 0 0,-2 0-1,0-1 1,-1 0 0,5-20 0,9-74 145,-23 94-54,-1 9-93,0 0 1,-1 1-1,0-1 1,0 1-1,-12-16 1,5 16 71,2 4-78,1 1 0,-1 1 0,1 0 0,-1 0 1,0 0-1,0 1 0,1 0 0,-1 1 0,0 0 1,0 1-1,0 0 0,0 0 0,-9 3 0,2-1-7,9-2 3,1 1 0,-1 0 0,0 1-1,0-1 1,-7 6 0,4-3 5,0 0 1,1 0-1,0 2 1,-10 8-1,18-15-18,1 0-1,-1 1 1,1-1-1,-1 1 1,1-1-1,0 1 1,-1-1-1,1 1 1,0-1-1,0 1 1,-1-1-1,1 1 1,0-1-1,0 1 1,0 0-1,0-1 1,0 1-1,0-1 1,0 1-1,0 0 1,0-1-1,0 1 1,0-1-1,0 1 1,0 0-1,0-1 1,0 1-1,1-1 1,-1 1-1,0-1 1,1 1-1,-1-1 1,0 1-1,1-1 1,-1 1-1,1 0 1,15 11-897,-14-11 533,19 12-5794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4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9504,'0'0'17,"0"4"2,5 42 15,-3-32 48,0-1 1,-1 1 0,0 16 0,-38 276 890,18-189-506,-2-15-132,12-64-186,-27 120 407,32-138-524,2-11 22,1 1-1,0 0 1,1 20 0,0-14 17,1-1 1,1 1 0,0 0 0,1-1 0,0 1 0,2-1-1,8 22 1,10-4-9,-10-22 84,6-2-81,0-1 1,27 9 0,-25-14 53,105-5 44,-87-2-92,-1-2 0,45-13 0,-52 12-51,1-2 66,115-55 21,-121 49-87,83-76 12,-92 72-18,16-29 4,-27 37-18,0 0 0,8-19 1,-11 20-5,-1 1 0,0-1 0,0 0 0,-1 0 0,0 0 0,-1 0 0,0 1 1,-1-1-1,0 0 0,0 0 0,-1 0 0,-5-16 0,4 17-20,-1-1 1,1 2-1,-2-1 0,1 0 0,-1 1 0,0 0 1,-1 0-1,-6-7 0,7 11-110,-3 0-21,7 5 140,0 0 0,0 0 0,0 0 0,1 0-1,-1 0 1,0 0 0,1 0 0,-1 0 0,1 1 0,0-1-1,-1 0 1,1 0 0,0 0 0,-1 0 0,1 2 0,-5 39-86,6-10 50,1 1 0,8 45 0,21 83-43,-22-114 92,15 77-18,-3 153-13,-24-153 23,3-3-1577,2-73-6300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8248,'3'10'36,"1"0"0,-2 1 0,1-1 0,-1 0 0,-1 1-1,1 19 1,-9 68 366,3-56-314,-5 78 268,-10 163 513,16-159-554,6 63 157,-1-168-372,0-5-32,-1 1 1,-1-1-1,0 1 0,-3 21 0,3-36-63,0 1 1,0 0-1,0-1 0,-1 1 0,1-1 0,0 1 0,0-1 0,0 1 0,-1-1 0,1 1 1,0-1-1,-1 1 0,1-1 0,0 1 0,-1-1 0,1 1 0,-1-1 0,1 1 1,-1-1-1,1 0 0,-1 1 0,1-1 0,-1 0 0,1 0 0,-1 1 0,1-1 0,-1 0 1,1 0-1,-1 0 0,0 0 0,1 0 0,-1 1 0,1-1 0,-1 0 0,0-1 1,-20-5-1124,19 5 853,-20-9-6595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10312,'3'-3'8,"-2"2"-7,2-1 1,-1-1 0,1 1 0,0 0-1,-1 0 1,1 0 0,0 0-1,0 1 1,0-1 0,1 1 0,-1 0-1,0 0 1,6-1 0,100-22 91,35 4 710,-48 11-235,120-18 28,-170 19-215,199-56-1494,-112 22-6767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67 7712,'0'-3'157,"2"-12"720,-1 13-777,1 0 0,-1 0 0,0 0 1,0 1-1,1-1 0,-1 0 0,1 1 0,0-1 0,-1 1 0,1-1 0,0 1 0,0 0 0,0 0 0,0 0 0,0 0 0,0 0 0,3-1 0,37-8 69,-36 8-123,13-1-13,-1 0 0,1 1 0,0 1-1,0 1 1,-1 0 0,1 2 0,0 0-1,31 8 1,-45-9-31,1 0 1,-1 0-1,0 1 1,0 0-1,0 0 0,8 5 1,-1-1 0,-6-3-2,0 1 0,-1-1-1,1 1 1,9 8 0,-9-6 0,-1 0 0,0 1 0,0 0 0,6 8 0,-5-4 0,0 1-1,-1-1 0,4 14 1,-6-16-1,0 1 0,-1 0 0,0 0 0,-1 0 0,0 10 0,-1-7 0,-1 0 0,0 0 0,-1 0 0,-4 12 0,2-12 0,0 1 0,-1-1 0,-10 19 0,8-21 0,0 0 0,0-1 0,-1 1 0,-9 9 0,8-11 0,-1 0 0,0-1 0,-22 14 0,10-9 0,-30 11 0,38-18 0,-126 47-7,125-49 4,-15 4-1,22-5 2,10-3 2,52-6 0,19 4 0,8 4 0,2 4 1,-14 7 4,-62-11-4,-1 0-1,1 0 1,-1 0-1,1 1 1,8 5-1,-11-4 1,0-1-1,0 1 1,0 0-1,-1 1 1,0-1-1,1 1 1,-2-1 0,1 1-1,0 0 1,-1 0-1,0 0 1,0 0-1,2 11 1,-4-15-1,2 19 8,-5 3-2,-1 1 0,-10 37-1,13-59-3,0 0 0,0 0-1,0 0 1,0 0-1,0 0 1,0 0 0,0 0-1,-3 3 1,-15 16 7,-1-1 0,-37 30 0,33-36 12,8-7-10,-6 5 0,-1-2-1,0-1 1,-1-1-1,-33 7 1,-70 10 29,123-24-39,-1 0 1,1-1-1,-1 1 0,0-1 1,1 1-1,-1-1 0,0-1 0,-8-1 1,1 0-1,8 2 0,1-1-1,0 0 0,-1 1 0,1-1 1,0 0-1,0-1 0,0 1 0,0-1 1,0 1-1,-4-4 0,5 3 2,0 0 0,0 0 0,1 0-1,-1 0 1,1 0 0,-1 0 0,1-1 0,0 1 0,0-1-1,0 1 1,0-1 0,0 1 0,0-1 0,0-3 0,-1-38-691,3 32 23,-1-50-6000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8160,'23'-2'0,"25"-3"0,64 6-2,-106-1 2,1 1 0,-1 0 0,0 0 0,0 0-1,0 1 1,0-1 0,0 2 0,-1-1-1,1 1 1,-1 0 0,1 0 0,7 6 0,-10-7 4,-2-1 1,0-1 0,0 1 0,-1-1 0,1 1 0,0 0 0,-1-1 0,1 1 0,-1 0 0,1-1 0,-1 1 0,1 0 0,-1-1 0,1 1 0,-1 0 0,1 1 0,8 22 63,12 50 1,-18-48 138,-18 126 99,8-121-12,3-18-191,-6 21 89,-1-1 1,-28 59-1,-71 130 685,102-206-835,5-11-9,1-1 0,0 1 0,0 0 0,0 0 0,1 0 0,0 0 1,-1 8-1,-2 51 256,4-63-273,0 1 0,1 0 0,-1 0-1,0-1 1,1 1 0,-1 0 0,1 0 0,0-1 0,-1 1 0,1-1 0,0 1-1,0-1 1,0 1 0,0-1 0,0 1 0,1-1 0,-1 0 0,2 2 0,2 2 22,23 20 30,-12-16 99,13 0-56,48 9 0,-50-16 4,143-18 40,-133 8-94,147-42 24,-149 37-50,147-80-1488,-83 39-6047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10400,'55'4'17,"44"3"12,-5 2 39,14 1-46,192 4 150,-293-14-221,0 1 0,0-1 0,0-1 0,0 1 0,0-1 0,-1-1 0,1 1 0,0-1 0,-1 0 1,11-5-1,-8 3-549,28-11-5782</inkml:trace>
  <inkml:trace contextRef="#ctx0" brushRef="#br0" timeOffset="1">223 0 8696,'-9'3'12,"7"-2"-4,1-1 0,-1 1 1,0-1-1,1 1 0,-1 0 1,0 0-1,1 0 0,-1 0 1,1 0-1,0 0 0,-1 0 1,1 0-1,0 0 0,-1 1 1,0 1-1,-5 8 31,1-1 0,0 1 0,1 0 0,-7 19 0,8-8 182,7 131 118,0-116 2,49 286 851,-33-215-1060,-11-64 176,29 187 451,-17-108-1885,-9-70-6420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9504,'0'0'0,"15"3"0,28 3 56,26 3 8,17 8-64,6-3-8,1-14 8,-1 0-6736</inkml:trace>
  <inkml:trace contextRef="#ctx0" brushRef="#br0" timeOffset="2.66">1268 140 8880,'61'1'-8,"133"21"29,-171-20-20,-5-1-5,-1 0-1,19-2 1,128-8-27,83-12-1201,-130 12-3754</inkml:trace>
  <inkml:trace contextRef="#ctx0" brushRef="#br0" timeOffset="3.66">2616 45 6280,'20'-3'0,"23"-1"1,239-29 56,-250 30 31,1 2 0,-1 1-1,36 4 1,-26 0 96,110 2-748,-70-6-3489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10312,'0'57'96,"2"68"96,-1-103 88,0 29 98,2 0 1,15 72 0,21 79 27,-29-161-131,58 179 205,-20-56-324,-41-133-129,5 95-1590,-10-69-6410</inkml:trace>
  <inkml:trace contextRef="#ctx0" brushRef="#br0" timeOffset="1">0 831 11832,'39'-12'89,"55"-5"31,75-7 235,-122 19-158,165-24 130,-168 20-47,164-47 93,-170 42-185,157-82-1627,-92 39-6907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14072,'3'1'177,"3"3"-116,0-1 1,-1 1 0,0 0-1,0 0 1,0 0-1,5 6 1,32 35 311,-29-29-373,6 3 398,-6-7-259,-1 2 0,-1-1-1,0 1 1,12 21 0,0-1 501,1-2 1,40 41-1,-64-73-612,0 0-1,1 1 1,-1-1-1,1 0 1,-1 0-1,1 1 1,-1-1-1,1 0 1,-1 0-1,1 0 1,-1 0-1,1 0 1,0 0-1,-1 0 1,1 0-1,-1 0 1,1 0-1,-1 0 1,1 0-1,-1 0 1,1 0-1,-1 0 1,1-1-1,-1 1 0,1 0 1,-1 0-1,1-1 1,-1 1-1,1 0 1,-1 0-1,1-1 1,-1 0-1,15-13 438,-2-7-262,-1 0 1,0-1-1,-2 0 1,13-37-1,-20 51-161,-1 3 86,3-2 24,0 7-24,2 5-100,0-1 1,0 1 0,-1 0-1,1 1 1,-1-1 0,6 8-1,20 18 60,-21-22-77,-5-4 1,0 0 0,0 0 0,1-1-1,9 5 1,13 8 21,1-1 0,0-2 0,47 16 0,-74-30-30,1 0 0,0 1 0,-1-1-1,1-1 1,-1 1 0,1 0 0,0-1-1,-1 0 1,1 0 0,-1 0-1,1 0 1,-1 0 0,0-1 0,1 0-1,5-3 1,-5 2 0,-2 2-1,1 0 0,-1-1 0,0 1 0,0-1 0,1 1 0,-1-1 0,0 0 0,-1 1 0,1-1-1,0 0 1,2-5 0,3-1 2,-3 2-4,1 0 1,-1 0 0,0-1 0,2-6 0,-2 4 0,0-1 0,-1 1 1,2-13-1,3-43 0,-8 20-1,-8-65-1,-6 3-6,1 13-25,11 73 9,0 3-18,0 1 0,-1-1 1,-9-26-1,12 43 37,0 1 0,0 0 0,0 0 0,0 0 0,0-1 0,0 1 0,0 0 0,0 0 0,0-1-1,0 1 1,0 0 0,-1 0 0,1 0 0,0-1 0,0 1 0,0 0 0,0 0 0,0 0 0,0-1 0,-1 1 0,1 0 0,0 0 0,0 0 0,0 0 0,0 0 0,-1-1 0,1 1 0,0 0 0,0 0 0,-1 0 0,1 0 0,0 0 0,0 0 0,0 0 0,-1 0 0,1 0 0,0 0 0,0 0 0,-1 0 0,1 0 0,0 0 0,0 0 0,0 0 0,-1 0 0,-6 11-65,0 11 36,4-9-5,1 0 1,-1 0-1,2 1 1,0-1-1,1 19 0,1-19 19,-1 17-46,3 0 0,11 58 0,-10-63 48,18 87-123,-4-12 80,-14-71 43,15 65-27,-16-81 38,1 0 0,1-1-1,0 1 1,0-1 0,2 0 0,7 11 0,11 9-46,-10-16-2351,6 4-9823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2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10224,'3'-1'126,"0"1"1,0-1 0,0 1-1,0-1 1,0 1-1,0 0 1,0 0 0,0 0-1,0 1 1,0-1-1,0 1 1,0 0 0,0-1-1,3 3 1,45 18 247,-37-15-331,-1-1 38,1-1 1,0 0-1,0-1 1,0-1-1,21 1 1,-27-2-54,11-2 139,4-5-53,42-16 0,-49 12 27,6-11-42,28-34-1,-38 36 16,-7 10-75,1-2-16,-1-1 0,0 0 0,0 0 0,-1 0 1,-1 0-1,0-1 0,2-19 0,-4 15 4,0-1 0,-2 1 1,0-1-1,-1 1 0,-7-31 1,8 48-27,1 0 1,-1 0 0,0 0 0,1 0-1,-1 0 1,0 1 0,1-1-1,-1 0 1,0 0 0,1 0 0,-1 1-1,1-1 1,-1 0 0,0 1 0,1-1-1,-1 1 1,1-1 0,-1 1 0,1-1-1,-1 1 1,1-1 0,-1 2 0,-5 2 0,5-3-1,-1 0 0,0 1-1,1-1 1,-1 1 0,1 0-1,-1-1 1,1 1 0,0 0-1,-1 0 1,1 0 0,0 0-1,1 0 1,-2 3 0,-18 44 5,13-25-5,-6 35 0,-3 129-3,16-150-4,9 171-8,-6-165-11,16 175-10,-16-177-10,11 285-100,-18-240 129,1-55-24,-24 101-15,26-128 49,0-1 0,0 0 0,-1 0 1,1 1-1,-1-1 0,0 0 0,0 0 0,-1-1 0,-4 8 0,-2 0-2,5-5 3,-1 1-1,-1-1 0,1 0 1,-1 0-1,0-1 0,0 1 1,-1-1-1,-10 6 1,-20 4 1,27-13 3,-1 0 0,1-1 0,0 0 0,-1 0 0,1-1 1,-1 0-1,-19-4 0,-22 0 0,152 3 2,-62 2 7,235 8 24,-204-5 55,124 9-1,26 1-22,-125-9 170,440 13-1704,-247-11-7276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5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128 293 2336,'0'0'76,"1"-4"17,1-8 117,0-1-1,-1 0 0,-1-23 1,0 25 39,3-9 198,-3 17-381,1 0 1,0 0-1,-1 0 0,0 0 1,0 0-1,0 0 1,0 0-1,0 0 1,-1 0-1,0 0 1,1 0-1,-3-4 1,3 6-48,0 0 0,0 0 0,0 0 0,0 0 0,1 0 0,-1 0 0,0 1 0,0-1 0,0 0 1,1 0-1,-1 0 0,0 0 0,1 0 0,-1 1 0,1-1 0,0-1 0,1-2 25,3-10 103,-4 10-99,0 0 0,0 0 0,1 0 0,0 1-1,-1-1 1,1 0 0,1 1 0,-1-1 0,0 1 0,1-1-1,0 1 1,0 0 0,5-5 0,0 2 4,0 0 0,1 1 1,-1 0-1,1 0 0,0 1 0,0 0 1,1 1-1,-1-1 0,1 2 0,0-1 1,0 2-1,0-1 0,0 1 0,0 1 1,11 0-1,-7 0-7,0 1 1,-1 0-1,1 1 1,0 1-1,-1 0 1,0 1-1,1 0 0,-1 1 1,-1 1-1,15 8 1,-20-9-28,-1 1 0,0-1 0,0 1 0,-1 1 0,0-1 0,0 1 0,0 0 0,-1 0 1,0 0-1,0 1 0,-1 0 0,0-1 0,0 1 0,1 10 0,-1-10-24,2 15 94,-2-7-43,0 5-4,0 0-1,-2 0 1,0 0-1,-4 40 1,-6-1 177,-27 98 0,29-136-196,4-12 18,-1 1-1,0 0 1,-10 16-1,8-13 20,-2 2-24,0-1 0,0 0 0,-2 0 0,0-1 0,0 0 0,-17 16 0,-77 64 138,81-79-58,-10 5-55,6-3 11,1-1 1,-2-2-1,0 0 0,-1-2 1,-37 10-1,25-13 57,38-9-40,1-2 4,1 1-90,0 1 7,0 0 0,1-1 0,-1 1 1,0-1-1,1 1 0,-1-1 0,0 0 0,1 1 0,-1-1 0,1 1 0,-1-1 1,1 0-1,-1 0 0,1 1 0,-1-1 0,1 0 0,0 0 0,0 1 1,-1-1-1,1 0 0,0 0 0,0 0 0,0 0 0,0 1 0,0-1 0,0 0 1,0 0-1,0 0 0,0 0 0,0 0 0,0 1 0,1-1 0,-1 0 0,0 0 1,0 0-1,1 1 0,-1-1 0,1 0 0,-1 0 0,1 1 0,-1-1 1,2 0-1,7-7 31,0 1 1,1 0 0,0 0 0,1 1 0,-1 1-1,1-1 1,0 2 0,0 0 0,1 0-1,-1 1 1,19-3 0,173-30 200,-180 32-230,39-2 49,156-1 105,-114 7-91,177-6 76,-278 6-1527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8:5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33 9328,'-4'-4'-15,"0"1"-1,0 0 1,-1 0 0,1 0 0,-1 0 0,1 1 0,-1 0 0,0 0 0,0 0-1,0 1 1,0-1 0,0 1 0,-1 0 0,1 1 0,0-1 0,0 1-1,-1 0 1,1 0 0,-6 2 0,-36 7 14,15 2 35,1 1 0,-58 32 0,81-40 28,0 1-1,0 0 0,0 1 1,1 0-1,0 0 0,0 1 1,0-1-1,-5 10 0,11-14-24,0-1-1,0 1 0,1 0 0,-1 0 1,1 0-1,-1-1 0,1 1 0,0 0 1,0 0-1,0 0 0,0 0 1,0 0-1,0 0 0,1 0 0,-1-1 1,1 1-1,-1 0 0,1 0 0,-1 0 1,1-1-1,0 1 0,0 0 0,0-1 1,0 1-1,0-1 0,3 3 0,2 4 23,0-1 0,1 0 0,9 8-1,-13-12-69,5 4 62,0 0 0,1 0-1,-1-1 1,1 0 0,1-1 0,-1 0-1,1 0 1,18 6 0,-19-8-23,12 4 56,1 0-1,0-2 0,26 4 1,-24-5-48,115 23 352,-131-25-349,0 1 0,0-1 0,0 1 0,-1 1 0,1-1 0,-1 1 0,12 9 0,-10-7-9,-5-3-9,-1-1 0,0 1 0,0 0 0,0 0 0,0 1 0,-1-1 0,1 0 0,-1 1 0,0-1 0,0 1 1,0 0-1,0 0 0,1 5 0,-1-4 2,0 8 98,-2-3-91,-2-1-1,1 1 1,-2-1 0,1 0-1,-1 1 1,0-1-1,-1 0 1,0-1 0,-1 1-1,0-1 1,0 0 0,-8 10-1,4-6-11,6-8-6,0 0 0,0 0 0,0-1 0,0 1 0,-1-1 1,1 0-1,-1 0 0,-4 2 0,-16 12 30,0-2 1,-1-1-1,-29 12 0,50-24-42,-32 7-1,22-6-8,-81 11-1623,42-7-6448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9:0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10040,'132'-19'-14,"-103"16"-11,40 0-1,15 1-45,-12-3 17,13-4 45,-16-1 1,92-8 220,-143 18-192,48 1 155,156-2 617,-156-3 14,-71 4-749,0 1 0,0-1 0,0 1-1,1 0 1,-1 0 0,0 0 0,0 1-1,1-1 1,-1 1 0,1 0 0,0 1 0,-1-1-1,-5 6 1,3-3-19,0 1-1,0 0 1,1 1 0,0-1 0,0 1-1,-9 14 1,13-18-32,1-1 1,0 1-1,0-1 1,-1 1-1,1-1 1,1 1-1,-1-1 1,0 1-1,1 0 1,-1 0-1,1-1 1,0 1-1,0 0 1,0 0-1,0-1 1,1 1-1,-1 0 1,1 0-1,-1-1 1,1 1-1,2 4 1,1 4-1,-3-7-2,1 1 1,0-1-1,0 0 0,0 0 1,1 0-1,-1 0 1,4 3-1,64 82 39,-4-20-4,-18-21-2,64 82 31,-93-108-46,24 40 1,-41-60-22,-1 0 1,0 1-1,0-1 1,0 0 0,0 1-1,0 0 1,-1-1-1,1 1 1,-1-1-1,1 6 1,0 5 1,7 37 1,-1 1 1,-1-8-3,-4-5-2,-7 1 0,4-36-1,1 0 1,-1 0 0,0 0-1,0-1 1,0 1 0,-1 0 0,1-1-1,0 1 1,-1-1 0,0 1-1,0-1 1,0 0 0,0 0-1,0 0 1,0 0 0,0 0 0,-5 3-1,-2-4-25,-1-4-297,1-1 1,-1 0-1,1-1 1,-15-10 0,-14-9-7578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9:0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8880,'47'-6'-8,"1"2"0,61 3 0,-29 6 9,98 9 19,71 6 399,-48 10 341,-95-12-127,99 1 182,-145-18-767,-57-1-44,-1 0 1,0 0-1,0 0 0,0 0 1,0-1-1,0 1 1,0 0-1,4-2 1,7-3-195,-1-1 0,0 0 1,0 0-1,0-1 0,-1-1 0,18-15 1,20-22-6691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9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7984,'0'-43'57,"0"41"150,2 1-55,20 2 5,-5 1 31,83 7 195,91 2 123,-117-8-340,89-4 270,-100-2-232,63 9 265,-70 2-386,-45-7-147,-5 0-66,0-1 0,1 2 0,-1-1 0,0 1 0,0 0 0,0 0 0,0 0 0,8 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9:0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7000,'6'-5'20,"2"1"-1,-1 0 1,0 0 0,1 1 0,0 0 0,14-3-1,10-5 39,-17 4-49,28-9 163,166-44 317,-105 39-298,146-38 298,-226 53-465,48-7 111,82-11 32,-47 8 153,-84 14-294,-5 0 57,36 0 0,-41 2-20,-2-1-32,-1 1 0,1 0 0,-1 0 0,0 1 0,0 1 1,1 0-1,12 4 0,-13-3-97,-1 1 1,1 1-1,-1-1 1,0 2-1,0-1 0,-1 1 1,0 0-1,0 1 1,0 0-1,-1 0 1,0 1-1,7 9 1,6 9-5795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10040,'0'0'7343,"0"7"-7013,-5 28-88,2 0 1,2 43 0,10 15-43,-4-29-97,-3-19 11,2 0 1,17 78-1,-17-108-50,-1-1 0,3 27 0,-5-32-26,0 0-1,1 0 1,-1 0 0,2 0-1,6 17 1,-8-25-6,2 8-16,-4-8-7,1-1 1,-1 1 0,1 0 0,-1-1 0,1 1 0,-1 0 0,0-1 0,1 1-1,-1-1 1,0 1 0,1-1 0,-1 1 0,0-1 0,0 0 0,1 1 0,-1-1-1,0 0 1,0 1 0,-1-1 0,2-14 138,16-73-111,-7 45-2373,5-24-9783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10400,'0'0'38,"0"0"-1,0 0 1,1 0 0,-1 0 0,0 0 0,0-1-1,0 1 1,1 0 0,-1 0 0,0 0 0,0 0 0,1 0-1,-1 0 1,0 0 0,0 0 0,1 0 0,-1 0 0,0 0-1,0 0 1,0 0 0,1 0 0,-1 0 0,0 0 0,0 0-1,1 0 1,-1 0 0,0 0 0,0 0 0,1 1 0,-1-1-1,0 0 1,0 0 0,0 0 0,0 0 0,1 0-1,-1 1 1,0-1 0,0 0 0,0 0 0,0 0 0,1 1-1,-1-1 1,0 0 0,0 0 0,0 0 0,0 1 0,0-1-1,0 0 1,0 0 0,0 1 0,0-1 0,0 0 0,0 0-1,0 0 1,0 1 0,0-1 0,0 0 0,0 0 0,0 1-1,0-1 1,0 0 0,0 0 0,0 1 0,0-1-1,-1 0 1,3-1 63,0 1 0,-1-2 0,1 1 0,-1 0 0,1 0 0,-1 0 0,0-1 1,1 1-1,-1 0 0,2-3 0,-1 0-48,0 1 1,1-1-1,-1 1 1,1 0 0,0 0-1,0 0 1,1 0-1,-1 1 1,1-1-1,6-3 1,-1 1 27,0 1 0,0 0-1,1 0 1,15-3 0,43-3 252,123-1-1,-78 12-58,-11 4-94,131 10 169,-209-13-332,-9-1 35,1 1-1,20 5 1,-21-3-18,31 5 324,63 23 0,-106-31-306,-1 0 0,1 1 0,-1-1 0,0 1 0,1 0 0,-1-1 0,0 1 0,3 4 0,-1-2 70,0 0 0,0 0 0,0 0 0,1-1 0,-1 0 0,1 0 0,0 0 0,5 2 0,-6-2 82,4 3 1,-6-2-4,2 4-2,-3-6-4,-1-1-146,1-1 0,-1 0 0,0 0 0,1 0 0,-1 1 0,0-1 0,0 0 0,1 0 0,-1 1 0,0-1 0,0 0 0,1 1 0,-1-1 0,0 0 0,0 1 0,0-1 0,1 0 0,-1 1 0,0-1 0,0 0 0,0 1 0,0-1 0,0 1 0,0-1 0,0 0 0,0 1 0,0-1 0,0 1 0,0 17 1333,0-12-1723,0 19 414,-1 0-1,-1 0 0,-1 0 0,-11 41 1,-9 51-3,16-73-21,3 0-1,1 69 1,2-77-26,0 14 35,2 1 1,9 55-1,17 66 228,-27-168-274,0 1 0,0-1 1,0 1-1,-1-1 0,1 1 1,-1-1-1,0 1 0,-1-1 0,1 1 1,-1-1-1,1 0 0,-6 8 1,-6 19 53,12-29-60,0 1 0,0-1 0,0 0 0,-1 0 0,1 1 0,-1-1 0,0 0 0,1-1 0,-1 1 0,0 0 0,0 0 0,0-1 0,0 1 0,-1-1 0,1 0 0,0 0 0,-1 1 0,-3 0 0,0 1 18,3-2-22,-1 1 11,0 0 0,0 0-1,1 0 1,-1 1-1,1-1 1,-1 1 0,1 0-1,0 0 1,0 0-1,0 0 1,0 0 0,-4 8-1,1 1 16,1-3-1,0 1 0,0-1 0,-1 0 0,-8 9 0,8-13-23,1 1 1,-1-2-1,0 1 1,0 0-1,-11 5 1,-24 5-1,-5-2 1,4-1-4,23-8 4,-1-1 0,1-1-1,-1-1 1,0 0 0,0-2-1,0 0 1,-28-6 0,32 5-3,-35-10 6,-116-45 15,103 27-12,36 15 4,1-1 0,0-1 1,-25-22-1,47 34-7,1 1 1,1-1-1,-1 0 0,1 0 0,0-1 1,0 1-1,0-1 0,1 0 1,-4-10-1,3 7 2,-37-84 249,27 67-143,1 0 1,2-1-1,-8-29 0,11 11-27,-2-52 1,8 78-87,0-8 21,1 1 1,2-1-1,7-41 1,-5 42-6,-1 16-10,-2-1-1,0 1 1,0-1-1,-1 0 1,0 1 0,-1-1-1,0 1 1,-1-1-1,0 1 1,-3-11 0,-7-13 12,9 31-20,2-1-1,0-19 0,1 13 0,-3-51 0,-6 33 2,-1 7 1,7 16 5,0 0-1,0-1 1,1 1-1,0-1 1,0 0-1,-2-9 1,4 14 14,-5-13 94,2 53-96,2 1-1,3 47 1,5-3-19,-1 12-1,-1 7 0,12 97-6,6 14-10,-11-132 0,-9-60 14,2 13-23,-1 0 0,-2 0 0,-2 37 0,-1-68 21,4 13-42,-3-15 28,0 0-20,-1 5 36,-6-4 4,5-3 4,1 0-5,0 0-1,0 0 1,1 0-1,-1 0 1,0 0-1,1 0 0,-1 0 1,0 0-1,0 0 1,1 0-1,-1 0 1,0 0-1,1 1 1,-1-1-1,0 0 1,1 1-1,-1-1 0,1 0 1,-1 1-1,0-1 1,1 1-1,-1-1 1,1 1-1,-1-1 1,1 1-1,0-1 1,-1 1-1,0 0 0,-7 9 5,2-1 0,5-8-5,1-1 0,-1 1 0,1-1 0,0 1 0,-1 0 0,1-1 0,0 1 0,0-1 0,0 1 0,-1 0 1,1-1-1,0 1 0,0 0 0,0-1 0,0 1 0,0-1 0,0 1 0,0 0 0,0-1 0,0 1 0,1 0 0,-1-1 0,0 1 0,0-1 0,0 1 0,1 0 0,0 0 1,5 2-2,-5-2 1,0-1 1,0 1-1,0 0 0,0 0 0,1-1 1,-1 1-1,0 0 0,0-1 0,1 0 1,-1 1-1,0-1 0,1 0 0,-1 1 1,1-1-1,-1 0 0,0 0 0,3 0 0,4-1 3,32 2 0,15-1 2,10-3-2,10-2 2,11 1-2,1 0 2,-7 0-2,-4-1 2,-3 3-2,-10 2 2,-16-1-4,19-6-1,-58 5 0,0 1 0,22 5 0,-23-2 0,0 0 0,29-3 0,26-8 0,-25 5 0,3 3 0,32 0-25,-69 0 10,6-2-1,-7 3 2,-2-2-4,3-6-3107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10936,'0'0'809,"1"-4"-130,-1 3-582,0 1 0,0-1 0,0 1 0,0 0 0,0-1 0,0 1 0,0-1 0,1 1 0,-1 0 0,0-1 0,0 1 0,0 0 0,0-1 0,0 1 0,1-1 0,-1 1 0,0 0 0,0 0 0,0-1 0,1 1 0,-1 0 0,0-1 0,1 1 0,-1 0 0,0 0 0,1-1 0,-1 1 0,0 0 0,1 0 0,-1 0 0,1-1 0,1 16 1250,-3 48-1104,0-33 192,1 49-101,3 119 268,-6-112-418,4-40-33,2 0 0,2-1 0,15 66 0,-12-91 0,-7-22-60,-3-15-96,-5-24-2350,-1-4-9444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1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11832,'59'-16'489,"101"-29"1029,-98 26-1404,123-30 245,-52 9-193,-133 40-162,1-1-1,0 1 0,-1 0 1,1 0-1,0 0 1,-1 0-1,1 0 0,-1 0 1,1 1-1,0-1 1,-1 0-1,1 0 0,-1 0 1,1 0-1,-1 1 1,1-1-1,0 0 0,-1 1 1,1-1-1,-1 0 1,0 1-1,1-1 0,-1 1 1,1-1-1,-1 1 1,1-1-1,-1 1 0,0-1 1,1 1-1,-1-1 1,0 1-1,0-1 0,1 1 1,-1-1-1,0 1 1,0 0-1,0 0 0,4 26 63,-4-23-63,4 57 90,0-16 53,16 71 0,-2-62 9,-12-38-107,-2-9 20,-1 1-1,0 0 1,0 0-1,-1 1 0,0-1 1,0 0-1,-1 1 0,0-1 1,-1 1-1,1-1 0,-2 1 1,1-1-1,-3 13 1,2-19 147,-2-5-35,-11-11-2143,-3-6-8037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12280,'20'-70'574,"-17"66"-517,-1 1-1,0 0 0,1-1 1,0 1-1,0 0 1,0 0-1,0 1 0,0-1 1,0 1-1,1-1 1,5-2-1,-4 2-6,1-1-9,0 0 1,1 1 0,-1 0-1,1 0 1,0 0-1,0 0 1,0 1-1,0 1 1,13-3-1,-12 3-3,10 0 176,-4 3-119,-1 0 0,0 0 0,0 2 1,0-1-1,0 2 0,0 0 0,-1 0 1,19 12-1,-18-9-48,-9-5-9,0-1 1,0 1-1,0 0 0,-1 1 0,1-1 0,-1 0 0,0 1 0,3 4 1,0-2 73,-1-1-67,-1 1 1,0-1-1,0 0 0,0 1 0,0 0 1,-1 0-1,0 0 0,-1 0 1,1 1-1,-1-1 0,2 10 1,-3-9 14,0 0 0,-1 0 1,0 0-1,0 0 1,-1 0-1,0 0 1,0 0-1,0 0 0,-1 0 1,0 0-1,-1-1 1,1 1-1,-1-1 1,-5 9-1,3-9-18,-25 28 259,-77 68 1065,105-100-1172,3-2-182,-1 1 0,0 0 1,1-1-1,-1 1 1,1-1-1,-1 1 0,1-1 1,-1 1-1,1-1 0,-1 1 1,1-1-1,0 0 0,-1 1 1,1-1-1,0 0 0,-1 1 1,1-1-1,0 0 1,-1 0-1,1 0 0,0 0 1,-1 0-1,2 0 0,23 4 93,-19-3-97,9 0 8,32 7 77,70 24 2,-92-23-60,86 55 14,-94-49-34,17 25 3,-29-34-17,-1 0 1,1 1-1,-1-1 0,5 15 0,-7-17-1,-1-1 1,0 1-1,-1-1 1,1 1-1,-1 0 1,1-1-1,-1 1 1,0-1-1,0 1 1,-2 5-1,1-5 0,0 0 0,0-1 0,0 1 1,-1-1-1,1 0 0,-1 1 0,0-1 0,0 0 0,0 0 0,-4 4 0,2-3 0,-1 0 0,0 0 0,0 0 0,0 0 0,0-1 0,-10 4 0,1 0 0,-1-1 0,-18 4 0,-39 5 0,-1-4 0,11-4 0,17-5 0,36-2 0,-1-1 0,1 0-1,-17-4 1,25 5 0,1 0 0,-1 0 0,1-1-1,-1 1 1,1 0 0,0-1 0,-1 1 0,1-1-1,-1 1 1,1 0 0,0-1 0,-1 1 0,1-1-1,0 1 1,-1-1 0,1 1 0,0-1 0,0 1 0,0-1-1,-1 1 1,1-1 0,0 0 0,0 1 0,0-1-1,0 1 1,0-1 0,0 1 0,0-1 0,0 1 0,0-1-1,0 0 1,1 1 0,-1-1 0,0 1 0,0-1-1,1 0 1,2-7-1,1 1 0,-1-1 0,2 1 1,-1 0-1,1 1 0,0-1 0,8-7 0,-8 8 0,41-46-2380,3-2-9525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13000,'0'1'12,"0"0"0,0 0 0,0 0 0,0 1 0,0-1 0,-1 0 0,1 0 0,0 0 0,-1 0 0,1 0 0,-1 0 0,1 0 0,-1 0 0,0 0 0,1-1 0,-1 1 0,0 0 1,0 0-1,1 0 0,-1-1 0,0 1 0,0 0 0,0-1 0,0 1 0,-1 0 0,1-1 6,1 1 0,-1-1 1,0 1-1,1 0 0,-1-1 0,1 1 1,-1 0-1,1-1 0,0 1 0,-1 0 1,1 0-1,-1-1 0,1 1 0,0 0 1,0 0-1,0 0 0,-1 0 0,1-1 0,0 1 1,0 0-1,0 0 0,0 0 0,0 0 1,1 0-1,2 15 67,-3-16-70,3 24 611,2 37-1,-4-41-288,21 148 925,-7-107-822,13 10 298,-27-70-713,0 0 0,-1 1 0,1-1 0,-1 0-1,0 1 1,1-1 0,-1 0 0,0 1 0,0-1 0,0 0 0,0 1 0,0-1 0,0 1 0,0-1 0,0 0 0,-1 3 0,0-2 921,2-8-830,1-9-681,0 0 0,-1 0 0,-2-28 0,0-18-11214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37 12464,'1'5'22,"1"0"1,-1 0-1,1-1 1,0 1 0,0 0-1,0 0 1,0-1 0,1 0-1,6 9 1,1 2 24,-7-10-16,0 0-1,-1 0 1,1 1 0,-1-1-1,0 1 1,0-1 0,0 8 0,-1-11-9,-1 1 1,0 0 0,0-1 0,0 1 0,-1 0 0,1-1 0,-1 1 0,1 0 0,-1-1 0,0 1 0,0-1 0,0 1-1,0-1 1,0 0 0,-1 1 0,1-1 0,-1 0 0,0 0 0,-3 4 0,2-3 43,-1 0 0,1-1 1,-1 1-1,1-1 0,-1 1 0,0-1 1,0 0-1,0 0 0,0-1 0,0 1 1,0-1-1,-1 0 0,1 0 0,0-1 1,-1 1-1,1-1 0,0 0 0,-9-1 1,8 1-17,-11-5 600,15 0-402,2 1-219,0 1 0,0-1 1,1 1-1,-1-1 0,1 1 1,4-7-1,0 3 16,0 0 0,1 0 0,10-8 0,13-9-938,47-26 1,-11 11-8828</inkml:trace>
  <inkml:trace contextRef="#ctx0" brushRef="#br0" timeOffset="1">530 1 11656,'23'21'0,"-20"-16"8,1-1 0,-1 1 0,0 0 0,0 0 0,0 0 0,0 0 1,-1 0-1,2 8 0,8 48 220,-8-31-73,6 84 2010,-9-58-1201,5 145 1214,-1-111-1484,18 125 878,-23-212-1529,0 0 1,1 0 0,-1 0 0,1 0-1,0-1 1,0 1 0,0 0 0,0 0 0,1-1-1,-1 1 1,0-1 0,1 1 0,0-1-1,0 0 1,0 1 0,0-1 0,0 0-1,0 0 1,0 0 0,1-1 0,-1 1-1,1 0 1,-1-1 0,1 0 0,0 0-1,-1 0 1,1 0 0,0 0 0,0 0-1,0-1 1,5 1 0,3 0 127,0-2-1,0 1 1,0-2 0,-1 1 0,1-1 0,0-1 0,12-5-1,-9 4-124,24-11 170,-29 12-173,-1-1 0,0-1 1,0 0-1,0 0 0,-1 0 1,1-1-1,-1 0 0,-1-1 1,11-11-1,2-17-15,-14 18 5,-4 6-78,-1-1-1,1 1 1,-4-23-1,-3 1-2558,-9-24-11529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8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13272,'0'0'0,"-7"11"216,14 0 8,17-5 120,24-6 0,36-9-112,14 1 0,-4-3 24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92 115 5560,'1'-5'297,"0"1"-31,0-1 0,-1 0 0,1 0-1,-1 0 1,0 0 0,-1 0 0,1 0 0,-1 0 0,0 0-1,0 0 1,-1 0 0,1 1 0,-1-1 0,0 1 0,0-1-1,-1 1 1,1-1 0,-1 1 0,0 0 0,-5-5 0,8 8-238,-1 1 1,1-1-1,0 1 1,-1-1 0,1 1-1,-1 0 1,1-1 0,-1 1-1,1 0 1,-1-1-1,1 1 1,-1 0 0,0 0-1,1-1 1,-1 1-1,1 0 1,-1 0 0,0 0-1,1 0 1,-1 0 0,1 0-1,-1 0 1,0 0-1,1 0 1,-1 0 0,1 0-1,-1 0 1,0 0-1,1 1 1,-2-1 0,1 1-1,0 0 0,0 0 0,-1-1 0,1 1 0,0 0 0,0 0 0,0 0 0,0 1 0,0-1 0,0 0 0,0 0 0,0 1 1,0 0-1,-6 17 125,2 0 0,0 1 0,1-1 1,1 1-1,-1 29 0,3-39-155,0 4 121,0 0 0,2 1 1,2 24-1,2 19 176,-5 75 20,-2-95-65,1-12-156,0 0-1,1-1 0,2 1 1,5 29-1,-3-32-37,6 45 363,21 75 1,-23-113-310,-4-10-15,1-1 0,1 1 0,1-1 1,1 0-1,12 21 0,-19-38-76,0 1 0,1-1-1,-1 1 1,1-1 0,0 0 0,-1 0 0,1 0 0,0 0 0,1 0-1,-1 0 1,0 0 0,0-1 0,1 1 0,-1-1 0,1 0 0,-1 0 0,1 0-1,-1 0 1,6 1 0,7-1 56,0-1 0,0-1 0,0 0 0,21-5 0,-17 3-41,-2 0 86,0-1-1,0 0 1,18-8-1,-19 6-63,-2 1 115,-1-1 0,0 0 0,0-1 0,-1-1 0,0 0 1,18-15-1,1-1-1,-20 17-274,-3 3-209,0-1-1,0 0 0,-1-1 1,0 0-1,13-13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3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12192,'0'0'0,"15"8"0,-1-3 0,3-10 8,38-3 8,50 1 408,26-1 8,20 4-432,2 0-9328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10224,'0'0'777,"-1"-4"-125,-6-16 3448,7 21-4054,1-1 0,-1 0 0,0 0 0,1 1 0,-1-1 0,1 0 0,-1 0 0,0 1 0,1-1 0,-1 0 0,0 1 0,0-1 0,1 0 0,-1 1 0,0-1 0,0 1-1,1-1 1,-1 1 0,0-1 0,0 0 0,0 1 0,0-1 0,0 1 0,0-1 0,0 1 0,0-1 0,0 1 0,0 0 0,1 18 338,-1-14-344,0 47 363,-1 48 35,1 90-50,2-153-246,1-7-65,0 10-1,2 0-1,12 51 1,-14-80-38,6 27 58,20 48 0,5 10 178,-34-95-271,0 0 1,1-1 0,-1 1-1,0-1 1,0 1 0,0-1 0,1 1-1,-1-1 1,0 0 0,1 1-1,-1-1 1,0 1 0,1-1-1,-1 0 1,1 1 0,-1-1-1,0 0 1,1 1 0,-1-1-1,1 0 1,-1 0 0,1 1 0,-1-1-1,1 0 1,-1 0 0,2 0-1,6-9 55,0-18-28,-8 27-31,1-17-93,0 0 0,-3-29 0,0 14-1990,0-33-9969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15488,'46'-3'29,"-3"-4"-26,-13 1-4,0 1-2,60-3 0,-12 4 2,23 2 2,-47 1 3,105-5 23,80-13 99,-151 14-19,-77 4-91,91 2 395,-101-1-394,1 0 1,-1 0 0,0 1 0,0-1 0,1 0-1,-1 1 1,0-1 0,0 1 0,0-1 0,0 1-1,1 0 1,-1 0 0,0-1 0,0 1 0,0 0-1,0 0 1,-1 0 0,1 0 0,0 0 0,0 0-1,-1 0 1,1 0 0,0 0 0,-1 1 0,1-1-1,-1 0 1,1 0 0,-1 1 0,0 1 0,1 3 66,0 1 1,-1 0-1,0-1 1,-1 12 0,0 2-5,0-10-54,1-7-7,1 1 0,-1-1 0,0 0 0,1 0 1,-1 0-1,1 0 0,0 0 0,2 5 0,11 31 124,-3-9-29,-1 0 0,-1 0 1,8 61-1,-2 65 32,-4-32 34,2-13-80,-9-80-73,3 12 42,-2 1 0,-2-1 1,-3 57-1,-1-84-38,-1-1 0,0 1 0,-1-1 0,-1 0 0,-1 0 0,-7 17 0,12-31-26,-1 0 0,0 0 0,0 0 0,1 0 0,-1-1 0,0 1 0,0 0 0,0 0 0,0 0 0,0-1 0,0 1 0,0-1 0,-1 1 0,1-1 0,0 1 0,0-1 0,0 0 0,0 1 0,-2-1 0,-2 1 8,-4 2-2,5-1-3,0-1 0,0 0 0,0 0 1,0-1-1,0 1 0,-1-1 0,-3 0 0,-26 0 76,-63-6 0,-62-7 42,39 8 94,15 1-28,-146-14 320,156 10-312,-24 4 274,117 3-343,18-2-78,10-3-148,0 2 0,35-2 0,-25 3-2186,32-4-10612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0 816,'0'0'344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64 5832,'0'0'3153,"-4"-5"-2134,-37-38 175,39 41-920,-8-9 934,10 10-1172,-1 1 0,1 0 0,-1-1 0,0 1 0,1 0 0,-1 0 0,0 0 0,1 0 0,-1 0 0,0 0 0,1 0 0,-1 0 0,0 0 0,1 0 0,-1 0 0,0 0 0,1 0 0,-1 0 0,0 0 0,1 1 0,-1-1 0,1 0 0,-1 1 0,0-1 0,1 0 0,-1 1 0,1-1 0,-1 1 0,1-1 0,-1 1 0,1-1 0,-1 1 0,-1 2 16,1-1-1,0 1 1,0-1 0,0 1 0,0 0 0,0-1 0,1 1 0,-1 4 0,0 6-12,0 1 1,2 15 0,-1-27-14,1 16 96,1 1 0,0-1 1,8 26-1,-1-6 84,25 98 42,-15-69 23,20 98-9,-12 27 73,-16-106-135,-7-30-89,-3-22 88,12 63 0,-11-85-151,-1-1 0,0 1 1,-1 16-1,0-4 182,3 4 450,1-29-528,0-1-135,1 1 0,0-1-1,-1 0 1,0 0-1,1 0 1,-1-1 0,0 1-1,0-1 1,0 0-1,-1 0 1,1-1 0,-1 1-1,1-1 1,2-4-1,18-23-1087,22-38 0,-7 9-10189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11832,'14'0'181,"0"0"1,0 1 0,-1 1-1,1 0 1,0 1 0,21 8 0,13 10 341,74 47 1,-114-63-527,10 6 45,0 2 1,29 26 0,-33-27-37,19 19 17,-23-20-19,17 20-1,-25-29-3,-1 0 0,0 0 1,0-1-1,-1 1 0,1 0 1,0 0-1,-1 0 1,1 0-1,-1 0 0,1 0 1,-1 1-1,0-1 0,0 0 1,0 0-1,0 0 0,-1 3 1,0 0-5,0-1 1,-1 0 0,1 1-1,-1-1 1,0 0-1,-1 0 1,-2 5-1,-6 6-27,-1-1-1,-26 24 1,22-23 4,4-3 19,8-9 0,0 0 0,1 1 0,-1-1 0,1 1 0,0 0 0,0 0 0,-2 6 0,2-6-8,0 0 12,1-1 0,-1 0 0,1 1 0,0 0 0,0-1 0,1 1 0,-1 0 0,1 0 0,0 0 0,0 0 0,0 0 0,0 1 0,1-1 0,0 0 0,-1 0 0,2 0 0,-1 5 0,20 51-24,-12-50 15,6 2 7,2-2 0,26 16 0,-37-23 5,1 0-1,0-1 1,0 0-1,0 1 1,0-2 0,0 1-1,9 1 1,5 0-1,49 8 1,-6-10 1,-55-1 0,1-1 0,-1 0 1,15-4-1,-18 3 2,-1 0-1,0 0 1,1 0-1,-1 0 1,0-1 0,-1 1-1,1-1 1,0 0 0,-1 0-1,0 0 1,1-1 0,3-6-1,-3-1 73,-4 9-55,1-4 0,-1 1 0,0-1 0,0 1 0,-1-1 0,1 1 0,-1-1 0,0 1 0,-1 0 1,1-1-1,-1 1 0,0 0 0,0 0 0,-1 0 0,-5-8 0,-64-97 253,54 86-25,-10-8-50,-2 0 1,-38-30 0,47 45-23,3 3-28,2 0 1,0 0 0,-16-20-1,53 39 160,30 12-149,147 50 161,-177-60-305,38 9 69,5-4 34,79 4 0,-113-15-93,-10 0-11,0 0-1,-1 1 1,1 1 0,18 5 0,-35-8-11,0 1 0,0 0-1,-1 0 1,1 1 0,0-1 0,-1 0 0,1 1 0,4 3 0,0 1 1,26 23 1,-21-15 0,0 0 1,-2 1 0,1 0-1,-2 1 1,12 27 0,-1 4 13,-15-36-15,-2-3 6,0-1-1,0 1 1,0 0 0,-1 0 0,0 0-1,-1 0 1,0 0 0,1 12 0,-3-18 37,-2-1 1,0 0-36,1 0-1,-1 0 1,0 0-1,1-1 1,-1 0 0,0 1-1,0-1 1,1 0-1,-1 0 1,0 0-1,0-1 1,1 1 0,-5-2-1,-3-1 20,1 0 1,-1 0-1,1-1 0,0-1 1,1 1-1,-1-2 0,1 1 1,0-1-1,0 0 0,-10-11 0,14 13-5,0-1-1,0 0 1,0 0-1,1 0 1,0 0-1,0-1 1,0 1-1,1-1 1,0 0-1,0 0 1,0 0-1,1 0 1,0 0-1,0 0 1,0-12-1,8-25 23,-1 24 68,-1 8-66,2-5-13,0 1-1,1 0 1,1 0 0,1 0 0,16-18 0,47-48 113,-68 76-126,0 1-1,0-1 1,1 1-1,-1 0 0,1 1 1,0-1-1,0 1 1,0 0-1,0 1 1,8-3-1,-6 3-5,7 0 56,83 23 25,-77-12-52,9 11-15,40 34 0,-54-36-3,-6-4-14,-1-1-7,0 0 0,-1 1 0,0 0 0,-1 0 0,8 23 0,-6-9 6,-1 1-1,-1-1 1,-2 1 0,2 35 0,-7-58-10,1-1 0,-1 0 0,1 0 0,0 0 0,0 1-1,1-1 1,0 0 0,3 7 0,-3-9-1,0-1 0,-1 1 0,2 0 0,-1-1 0,0 1-1,0-1 1,1 0 0,-1 0 0,1 0 0,0 0 0,0 0 0,0 0-1,-1-1 1,1 0 0,1 1 0,-1-1 0,4 1 0,7 0 20,0 0 0,0-1 0,0 0 0,0-1 0,0 0 1,19-4-1,-7 1 21,40-3 75,102-22-2464,-66 7-9933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6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76 4848,'3'-3'39,"-3"3"40,1 0 0,0-1 0,-1 1 0,1-1-1,-1 1 1,1-1 0,-1 0 0,1 1 0,-1-1 0,1 1-1,-1-1 1,0 0 0,1 1 0,-1-1 0,0 0 0,1 1-1,-1-1 1,0 0 0,0 0 0,0 1 0,0-1-1,0 0 1,1 0 0,-2 0 0,0-3 140,-2 1 0,1 0 0,0-1 1,-1 1-1,1 0 0,-1 1 0,0-1 0,-4-3 0,4 1 375,1-3-4,2 4 60,2-5 2215,18 51-1017,-1 7-1241,27 193 718,-41-209-1177,2 0 1,1 0 0,17 43-1,-18-57-104,36 94 403,-9-21-168,-19-49-145,1-1 88,-2 1 0,11 61 0,-14 28 286,-8-111-295,-2-20-173,-1 1 1,0-1-1,1 0 1,-1 0-1,0 0 0,0 0 1,0 1-1,0-1 0,0 0 1,0 0-1,0 0 1,0 0-1,0 1 0,-1-1 1,1 0-1,0 0 0,-1 2 1,54-47-2473,-11 10-10321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70 152 3504,'-11'-16'898,"0"-1"0,1 0 0,1-1 1,1 0-1,-8-24 0,14 38-762,1 3-65,1 0-1,0 0 1,0 0 0,-1 0 0,1 0-1,0 0 1,0 0 0,0 0 0,0 0 0,0 0-1,0 0 1,0 0 0,1 0 0,-1 0-1,1-2 1,-1 2 918,1 1-948,-1 0-1,1 1 0,-1-1 1,1 0-1,-1 1 0,1-1 1,-1 1-1,1-1 1,-1 1-1,1-1 0,-1 1 1,1 0-1,-1-1 0,0 1 1,0-1-1,1 1 0,-1 0 1,0-1-1,0 1 1,0 0-1,1 0 0,5 46 507,10 67 0,17 77 714,-7-20-780,-19-132-187,53 269 622,-52-280-876,6 44 253,8 163 448,-21-156-452,11 18 458,-12-94-534,0 3 35,0-3-30,0 4-6,0-5-8,4-4-32,17-11-2495,4-2-9463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8520,'6'-3'192,"12"-12"773,-17 13-718,1 0 1,0-1-1,-1 1 1,1-1-1,-1 1 1,0-1-1,0 1 0,0-1 1,1-4-1,3-7 1570,-5 14-1785,0 0 0,1 0 0,-1 0 0,0 0 0,0 0 0,1 0 0,-1 0 0,0 0 0,0 0 0,1 0 0,-1 0 0,0 0 0,1 0 0,-1 0 0,0 0 0,0 0 0,1 0 0,-1 0 0,0 0 0,0 0 0,1 0 0,-1 0 0,0 0 0,0 1 0,1-1 0,-1 0 0,0 0 1,0 0-1,1 0 0,-1 1 0,0-1 0,0 0 0,0 0 0,0 1 0,1-1 0,-1 0 0,0 1 0,8 48 1126,3 84 1,-8-87-916,8 48 203,13 74-34,-13-79-23,-8-60-331,6 70 181,16 118 230,-22-197-447,-1 34 133,-2 79 380,0-129-382,-2 2 29,1-5-10,1-1-161,0 0 0,-1 0 0,1-1 0,0 1 0,-1 0 1,1-1-1,0 1 0,-1 0 0,1-1 0,0 1 0,0 0 1,-1-1-1,1 1 0,0 0 0,0-1 0,0 1 0,-1-1 0,1 1 1,0 0-1,0-1 0,0 1 0,0-1 0,0 1 0,0-1 1,0 1-1,0 0 0,0-1 0,0 1 0,0-1 0,37-59-2455,-8 17-10575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7352,'0'0'6921,"0"3"-6562,0 11-120,0-1 0,1 0 1,1 0-1,3 14 0,2 16 155,-2 21 31,30 209 612,-28-225-1034,-2-8 239,-5-39-239,39 309 750,-13-194-485,-22-99-222,59 278 1002,-63-290-886,1 2 30,0-5 132,-2-7-176,-1-6-389,1-1 1,1 0-1,1-20 1,0 17-1196,1-43-11303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 7536,'-30'-1'1878,"31"0"-796,9-4-26,-8 4 522,-1 2-1502,-1 1 0,1 0 0,-1-1 0,1 1 0,-1-1 0,0 1 0,0 0 0,1 0 0,-1-1 0,-1 1 0,1 0 0,0-1 0,-1 3 0,-10 34 466,9-14-294,1-1 0,2 1 0,0-1 0,7 38 0,-4-37-218,0 8 316,10 36-1,-2-18-11,15 92 40,-23-115-173,9 32 1,-8-40-152,24 75 259,-28-91-284,6 23 87,-1 0 0,-2 1 1,2 28-1,11 150 764,-15-196-751,2-8 264,9-14 107,-9 8-610,30-40-2336,1-7-9929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7088,'0'0'3856,"4"-4"-3327,6-2-288,1 0 0,-1 0 0,1 1 0,15-4 0,-17 6-157,0-1-1,-1 0 1,0 0-1,1-1 1,-1 0-1,-1 0 1,1-1-1,-1 0 0,11-11 1,-15 13-54,-1 0 1,0 0-1,1 0 1,-2 0-1,1 0 1,0-1-1,-1 1 0,0 0 1,0-1-1,0 1 1,0-8-1,0 5 4,11-40 265,-9 40-252,-1 1 1,0-1-1,-1 0 0,1 0 1,-1 0-1,-1 0 1,1 0-1,-1 0 0,-1-13 1,-1 14 99,-3-4 31,4 7 13,-6 3-39,-2 2 117,3 13-162,2-6-82,3-5-4,0-1 0,-1 1-1,2 0 1,-1 0 0,0 0-1,1 0 1,0 7 0,-2 19 74,2 1 0,2-1 0,10 61 0,-8-75-79,-2-7 2,0-1 0,1 0 1,0 0-1,7 13 1,2 8 56,-2-1 1,12 52-1,-14-25-4,-3-39-34,1-1 1,0 1 0,1-1-1,9 16 1,-15-29 28,-16 1 32,12-3-68,-1 0 0,0 0 1,1-1-1,-1 1 0,1-1 0,-1 0 1,0 0-1,1-1 0,0 1 0,-1-1 1,1 1-1,-4-4 0,0 1 54,-60-19 711,65 22-473,6-1-182,2 0-119,0-1-1,0 2 0,0-1 0,0 0 1,0 1-1,7 0 0,16-3 70,86-11 18,-18 2 12,-13 3-106,-3-1-9,-4-1-4,-41 4-777,-1-2 0,50-20-1,-3-3-10869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8:5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88 9056,'0'0'504,"0"0"-480,0 0 1,-1-1 0,1 1 0,0 0 0,-1 0-1,1 0 1,0-1 0,-1 1 0,1 0-1,0 0 1,0-1 0,-1 1 0,1 0 0,0-1-1,0 1 1,0 0 0,-1-1 0,1 1-1,0 0 1,0-1 0,0 1 0,0-1 0,0 1-1,0 0 1,0-1 0,0 1 0,0 0-1,0-1 1,0 1 0,0-1 0,0 1 0,0 0-1,0-1 1,0 1 0,1-1 0,2-4 79,1-1 1,0 1 0,0 0 0,0 0-1,0 1 1,1 0 0,0-1 0,0 1-1,0 1 1,1-1 0,-1 1 0,1 0-1,0 0 1,-1 1 0,1 0-1,1 0 1,8-2 0,-1 1-47,-8 1-10,0 1 1,0 1 0,0-1 0,0 1-1,0 0 1,12 2 0,7 1 137,46 12 0,-55-7 35,1 6-68,30 30-1,-38-31 23,-6-6-102,0-2-50,0 0 1,-1 0-1,0 0 0,0 1 0,-1-1 0,1 1 0,-1-1 1,0 1-1,-1-1 0,1 1 0,-1 0 0,-1 9 1,-1-3 25,-2-1 0,1 1 1,-1 0-1,-1-1 0,0 0 1,-1 0-1,-10 14 0,6-13 14,0 0 0,-1 0 0,-1-2 0,0 1-1,0-1 1,-25 14 0,35-23 31,6-1-1,29-6 124,48-14 1,45-9-66,30 11-92,-95 12-607,-1-2 1,64-17 0,-118 24 329,117-28-9323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82 9328,'-21'-18'-103,"20"17"99,1 0-1,-1 1 1,1-1 0,0 0 0,-1 1-1,1-1 1,0 0 0,0 1-1,-1-1 1,1 0 0,0 1 0,0-1-1,0 0 1,0 0 0,0 1 0,0-1-1,0 0 1,0 1 0,0-1-1,0 0 1,1 0 0,-1 1 0,0-1-1,0 0 1,1 1 0,-1-1-1,0 0 1,1 1 0,-1-1 0,1 1-1,0-2 1,0 0 134,1 0-1,-1 0 1,1 0 0,0 0 0,0 1-1,0-1 1,0 0 0,4-2 0,2 0 109,0 1 1,0 0-1,0 0 1,1 1-1,-1-1 0,1 2 1,-1 0-1,1 0 1,9 0-1,-15 2-165,0-1-1,-1 1 1,1 0 0,-1 0-1,1 0 1,-1 1-1,0-1 1,1 1-1,-1-1 1,0 1-1,0 0 1,3 3 0,26 31 917,-25-28-924,2 3 118,-1 1 1,10 21-1,-15-21 122,-4-6-243,1 1 0,-1-1 0,0 0 0,0 1 0,0-1 0,-1 0 0,0-1 0,-1 1 0,1 0 0,-1-1 0,0 0 0,0 0 0,-9 8-1,-41 31 468,53-43-358,1 0-159,-1-1 0,1 0 0,0 0 0,-1 0-1,1 0 1,0 0 0,0 1 0,0-1-1,-1 0 1,1 0 0,0 0 0,0 1 0,-1-1-1,1 0 1,0 0 0,0 1 0,0-1-1,0 0 1,0 0 0,0 1 0,-1-1 0,1 0-1,0 0 1,0 1 0,0-1 0,0 0-1,0 1 1,0-1 0,0 0 0,0 0 0,0 1-1,0-1 1,0 0 0,0 1 0,0-1-1,1 0 1,-1 0 0,0 1 0,16 5 107,0-2 0,0 0 0,29 4 0,3 0 16,33 9-30,10 11-11,-90-28-93,0 1 0,0-1 0,0 1 1,0-1-1,0 1 0,1-1 0,-1 1 0,-1 0 0,1 0 1,0-1-1,0 1 0,0 0 0,0 0 0,0 0 1,-1 0-1,1 0 0,0 0 0,-1 0 0,1 0 1,-1 0-1,0 1 0,1-1 0,-1 0 0,0 0 1,1 0-1,-1 0 0,0 1 0,0-1 0,0 0 1,0 0-1,0 1 0,0-1 0,-1 0 0,1 0 0,-1 2 1,1-2 1,-5 7 41,-2-3-36,-1 0 0,1-1 0,-1 1-1,0-1 1,0-1 0,0 1 0,0-1-1,-1-1 1,-13 3 0,-49 12 65,-98 9 0,98-22-2331,36-4-9183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6816,'0'-1'560,"0"-7"5073,0 11-5532,0-1-1,0 1 1,0 0 0,0 0 0,0 0-1,-1 0 1,1 0 0,-1-1 0,0 1-1,0 0 1,0 0 0,0-1 0,-3 5-1,-7 15 538,-52 129 939,46-95-1018,11-35-370,2-7 1,0 0 0,0 1 0,2-1 0,0 1 0,-1 19 0,4-31-149,0 0-1,0 0 0,0 0 1,0 0-1,0-1 1,0 1-1,1 0 1,-1-1-1,1 1 1,0-1-1,-1 1 1,1-1-1,5 4 1,-4-3 1,-2-1-17,0-1-1,1 0 0,-1 0 0,0 0 0,1 0 0,0 0 1,-1 0-1,1 0 0,-1 0 0,1 0 0,0-1 0,0 1 1,-1-1-1,1 1 0,2-1 0,5 2 29,48 10 199,-21-6-116,1-3 0,-1-1 0,53-4 0,-76 0-107,1-1-1,-1 0 1,0-1-1,0 0 1,-1-1-1,1-1 1,22-13-1,1-5-22,8-7-4,-43 31-7,-1-1 0,1 0-1,0 1 1,-1-1-1,1 0 1,-1 1 0,0-1-1,1 0 1,-1 0-1,1 1 1,-1-1 0,0 0-1,0 0 1,1 0 0,-1 1-1,0-1 1,0 0-1,0 0 1,0 0 0,0 0-1,0 0 1,0 1-1,0-1 1,-1 0 0,1 0-1,0 0 1,0 1-1,-1-1 1,1 0 0,0 0-1,-1 1 1,0-2-1,0 1-17,1 0-1,-1-1 0,0 1 1,0 0-1,1 0 0,-1 0 1,0 1-1,0-1 0,0 0 0,0 0 1,0 0-1,0 1 0,0-1 1,-1 0-1,1 1 0,0-1 0,0 1 1,0 0-1,-2-1 0,1 1 3,1 0-1,-1 1 0,1-1 0,0 0 0,-1 1 0,1-1 1,0 1-1,-1-1 0,1 1 0,0 0 0,0-1 0,-1 1 1,1 0-1,0 0 0,0 0 0,0 0 0,0 0 0,0 0 1,0 0-1,1 0 0,-1 1 0,0-1 0,0 0 0,1 0 1,-1 1-1,1-1 0,-1 0 0,1 1 0,0-1 0,-1 1 1,1 1-1,-1 6-21,0-1 1,0 1 0,2 14 0,-1-15 40,2 12-23,0 1 0,2-1 0,0 0 0,1 0 0,2 0 0,0-1 0,13 28 0,-15-37 21,1 5-434,0-1-1,2 1 1,0-1-1,13 18 1,-20-31 337,19 27-11292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208 107 8696,'-2'-4'512,"0"0"-524,1 0 219,-1-1 0,0 1 0,0 0 0,0 0 0,0 0 0,-1 0 0,0 0 0,0 0 0,-3-3 0,0 1-85,0 1-1,-1 0 1,1 0-1,-1 0 1,0 1-1,0 0 1,-1 1-1,1 0 1,-1 0-1,0 0 1,1 1-1,-1 0 1,0 1-1,0-1 1,-1 2-1,-8-1 1,14 1-42,0 0 1,0 1 0,0-1-1,0 1 1,0 0 0,1 0-1,-1 0 1,-3 2 0,1-1 1,4-1-58,0-1 1,1 1 0,-1 0 0,0-1 0,1 1 0,-1 0-1,1 0 1,-1-1 0,1 1 0,0 0 0,-1 0 0,1 0 0,0 0-1,-1-1 1,1 1 0,0 0 0,0 0 0,0 0 0,0 0-1,0 0 1,0 1 0,0 0 35,-1 6 0,1-1 0,0 1 1,1-1-1,0 0 0,0 1 0,0-1 0,1 0 0,0 1 0,1-1 0,-1 0 0,6 9 1,-1-2-32,-2 0 52,1-1-1,1 0 1,0 0-1,1-1 1,18 24 0,-5-9 91,16 18-20,50 70 237,-86-113-378,0 0-1,-1 0 1,1 0-1,-1 0 1,1 0-1,-1 0 1,0 1-1,0-1 1,0 0-1,-1 0 1,1 0-1,0 0 1,-1 0-1,1 0 1,-1 1-1,0-1 1,1 0-1,-1 0 1,0-1-1,-1 1 1,1 0-1,0 0 1,0 0-1,-2 1 1,2-1 5,-2 1 1,0 1 1,0-1-1,0 0 0,-1 0 1,1 0-1,-1-1 0,0 1 1,0-1-1,1 0 0,-1 0 1,-1 0-1,1 0 0,-6 1 1,4-1 0,1 0 3,0-1 0,0 1 0,0-1 0,0 0 0,0 0 0,0-1-1,0 0 1,-1 0 0,-7-1 0,5 1-6,3-1-1,0 1 1,1-1-1,-1 0 0,1 0 1,-1 0-1,1-1 0,-6-2 0,3 1-5,6 2-8,0 1 1,1 0 0,-1-1-1,0 1 1,1-1 0,-1 1-1,1-1 1,-1 0-1,0 1 1,1-1 0,-1 1-1,1-1 1,0 0 0,-1 1-1,1-1 1,0 0-1,-1 0 1,1 1 0,0-1-1,0 0 1,0 0 0,-1 0-1,1 1 1,0-1-1,0 0 1,0 0 0,0 0-1,0 1 1,1-1-1,-1-1 1,0 1 1,10-37-2123,2-2-8506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141 474 2520,'-72'-19'442,"64"16"-131,0 0 0,0-1 0,1 0 0,-1-1 0,1 0 0,-8-6 0,13 9 63,1-1 85,0 3-438,1 0 0,0 0 0,-1-1 0,1 1 0,0-1 0,0 1 0,-1 0 0,1-1 0,0 1 0,0-1 0,0 1 0,-1 0 0,1-1 0,0 1 0,0-1 0,0 1 0,0-1 0,0 1 0,0-1 1,0 1-1,0-1 0,0 1 0,0-1 0,0 1 0,0-1 0,0 0 0,5-3 41,0-1 0,0 1 0,1 0 0,-1 1 0,1-1 1,0 1-1,0 0 0,0 0 0,0 1 0,0 0 0,1 0 0,-1 0 0,9 0 0,18-4 141,36-1 0,-64 6-204,196-9 491,2-3-317,-159 10-66,217-13 38,-202 13-57,252-18 37,-242 17-50,321-14 32,-305 15-47,373-17 22,-363 16-27,380-9 28,-381 11-22,355-15 30,-364 13-30,314-14 30,-322 15-30,300-10 31,-303 10-24,272-10 32,-283 11-33,-21 2-28,226-11 138,-243 9-122,149-16 170,-163 17-161,38-7-23,-44 8-8,0-2 1,-1 1 0,1 0-1,0-1 1,-1 0 0,1 0-1,-1-1 1,7-4 0,-11 7-30,0 0 1,1 0 0,-1-1-1,0 1 1,0 0 0,1 0 0,-1-1-1,0 1 1,0 0 0,0 0-1,1-1 1,-1 1 0,0 0-1,0-1 1,0 1 0,0 0-1,0-1 1,0 1 0,0 0-1,0-1 1,0 1 0,0 0 0,0-1-1,0 1 1,0-1 0,0 1-1,0 0 1,0-1 0,0 1-1,0 0 1,-1 0 0,1-1-1,0 1 1,0 0 0,0-1 0,-1 1-1,1-1 1,-12-9 131,11 9-141,-5-4 28,4 3-8,-1 0 0,1 1-1,-1-1 1,1 0 0,-1 1 0,0 0 0,1 0 0,-1 0 0,-4-1 0,-28-7 91,-1 1-1,0 2 1,-52-2 0,-86 8 142,-52 5-86,218-5-154,-1 0-1,1-1 0,0 0 1,0 0-1,-14-5 0,4 2 1,10 3-6,9 2-2,10 3 0,33 0 0,26 4 0,20 2 0,5 3 0,-3 0 0,-11 0 0,-18 0 0,-47-10 1,0 2-1,17 6 1,-33-11 0,0 0-1,0 0 0,0 0 0,0 0 1,1 0-1,-1 0 0,0 1 1,0-1-1,0 0 0,0 0 1,0 0-1,1 0 0,-1 0 0,0 0 1,0 0-1,0 0 0,0 0 1,0 0-1,0 1 0,0-1 1,1 0-1,-1 0 0,0 0 0,0 0 1,0 0-1,0 0 0,0 1 1,0-1-1,0 0 0,0 0 0,0 0 1,0 0-1,0 0 0,0 1 1,0-1-1,0 0 0,0 0 1,0 0-1,0 0 0,0 1 0,0-1 1,0 0-1,0 0 0,0 0 1,0 3 0,-1 0 0,1-1 1,-1 1-1,0 0 1,0-1-1,0 1 1,0-1-1,-1 3 0,-25 28 35,-13 8-11,14-16 40,-35 43 1,50-53-53,5-7 9,0 1 1,1 0-1,0 0 1,-7 18-1,11-24-80,-7 14-391,1 1 0,-9 31 0,8-12-7171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11744,'158'2'636,"22"5"832,-57 4-970,-106-9-532,0-1 1,0 0-1,0-1 0,-1-1 0,1 0 0,24-6 0,-17 2-1025,54-8-7807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6 9864,'-2'-1'745,"-3"0"-541,0 0 0,0 0 0,0 0-1,0 1 1,0 0 0,0 0 0,0 0 0,0 0 0,-1 1 0,1 0-1,1 0 1,-1 0 0,0 1 0,0 0 0,0 0 0,1 0 0,-8 4-1,-5 5-29,-1 0-1,-24 21 0,33-25-73,-4 4 22,0 1-1,0 0 0,2 1 1,-1 1-1,-10 16 1,10-13-65,-1 0 41,1 1 0,0 0 0,2 1 0,-10 24 0,14-30-64,-1 7 126,6-10-124,-1 1 0,2-1 1,0 1-1,0-1 1,3 19-1,-3-28-27,0 0 0,1 0 0,-1 0 0,0 0 0,0-1-1,1 1 1,-1 0 0,1 0 0,-1 0 0,1-1 0,-1 1 0,1 0 0,-1 0 0,2 0-1,7 7 28,0 0 0,0 0 0,1-1 0,0-1 0,0 0 0,0 0 0,1-1 0,0 0-1,0-1 1,1 0 0,12 2 0,-5-1-14,-6-2 13,-1 0 0,1-1 0,16 0-1,-18-1 8,8 1-3,0-1-1,0 0 0,0-2 1,-1 0-1,23-5 0,34-10 120,-75 16-153,1 0 0,-1-1 0,0 1 0,1 0 0,-1 0 0,1-1 0,-1 1 0,1 0 0,-1-1 0,0 1 0,1 0 0,-1-1 0,0 1 0,1 0 0,-1-1 0,0 1 0,0-1 0,1 1 0,-1-1 0,0 1 0,0-1 0,0 1 0,0-1 0,0 1 0,1-1 0,-1 1 0,0-1 0,0 1 0,0-1 0,0 1 1,0-1-1,-1 1 0,1-1 0,0 1 0,0-1 0,0 1 0,0-1 0,0 1 0,-1 0 0,1-2 0,-1 1 9,-10-20 32,1 12 76,-7 1-78,0 0 0,-1 0 1,-20-4-1,27 9 2,1 0 0,-1 1 1,0 0-1,-11 0 0,-4 0-10,-1-3-16,-38-2 108,-31 6 8,94 1-133,1 0-1,-1 0 1,1 0 0,0 0 0,-1 0 0,1 1 0,0-1 0,-1 1-1,1-1 1,0 1 0,0-1 0,-1 1 0,1 0 0,0 0-1,0-1 1,0 1 0,0 0 0,0 0 0,0 0 0,0 0 0,0 0-1,0 0 1,1 1 0,-1-1 0,0 0 0,1 0 0,-1 1-1,1-1 1,-1 0 0,1 0 0,0 1 0,-1-1 0,1 1 0,0-1-1,0 0 1,0 3 0,3 3 10,34 29-2291,-12-18-9195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72 112 8880,'-9'-9'88,"0"0"0,-1 1 1,-10-8-1,1 2 108,17 11 648,0-4 108,2 6-890,1 1 0,-1-1 0,0 0 0,1 1 0,-1-1 0,1 0 0,-1 1 0,1-1 0,-1 1 0,1-1 0,-1 1 0,1-1 0,-1 1 0,1 0 0,0-1 0,-1 1 0,1 0 0,0-1 0,-1 1 0,1 0-1,1 0 1,0-1 79,6-4-35,26-7 484,7 5-143,0 2 1,1 1-1,58 3 0,-84 2-287,1 0-1,-1 2 1,0 0 0,0 0-1,23 10 1,-24-8-78,4 3 313,-4 3-259,-1 1 1,-1-1 0,18 21-1,-21-15 204,-3 10-112,8 47 0,-14-53 14,-6 10-75,-1 0 0,-2-1 0,-12 33 0,11-41-312,1-2-427,-1 0 0,-21 34-1,21-40-11146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11384,'70'-16'153,"59"-10"51,111-31 384,-135 36-509,39-3-62,180-34-1485,-155 26-5905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19:0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360 154 9952,'0'-2'12,"1"0"1,-1 0 0,0 0 0,1 0-1,-1-1 1,0 1 0,0 0 0,0 0-1,-1 0 1,1 0 0,0-1 0,-1 1-1,1 0 1,-1 0 0,0 0-1,0 0 1,0 0 0,0 0 0,0 0-1,0 1 1,0-1 0,-1 0 0,1 0-1,-1 1 1,1-1 0,-1 1 0,0 0-1,-1-2 1,-5-4 18,5 4 11,0 1 0,0-1-1,0 1 1,0 0 0,0 0-1,-1 0 1,1 1 0,-7-3 0,-4-1 83,0 0 1,0 1 0,-1 1 0,0 0 0,1 1-1,-1 1 1,0 0 0,-27 2 0,-2 10 8,28-5 201,10-1-261,-1 0 0,1 0 0,0 0 1,1 1-1,-1 0 0,1 0 0,0 0 0,0 1 0,1-1 0,0 1 1,0 0-1,-4 13 0,5 9 25,6-18 141,2-4-194,-1 1 1,1-2-1,0 1 1,1 0-1,0-1 1,0 0-1,0-1 1,1 1-1,13 8 1,87 58 158,-74-51-117,-2 2-1,38 35 0,-62-52-75,3 2 24,-1 1 0,0 0 0,11 15 0,-6-7-14,1-1-7,-9-9 10,1 1 0,-1-1 0,8 16 0,24 46 92,-37-67-109,0 0-1,-1 1 0,1-1 1,-1 0-1,0 1 0,1-1 1,-1 0-1,0 1 0,0-1 1,-1 0-1,1 1 0,0-1 1,-1 0-1,1 1 0,-1-1 1,0 0-1,0 0 0,0 1 1,0-1-1,0 0 0,0 0 1,-3 3-1,2-3 4,1 0-1,0-1 0,0 1-1,0-1 1,-1 1 0,1-1 0,-1 1-1,1-1 1,-1 0 0,1 0 0,-1 0-1,1 0 1,-1 0 0,0 0 0,0 0-1,0-1 1,-2 2 0,-4 0 11,0 2-6,3-2-4,0-1 1,1 1-1,-1-1 1,0 0-1,0 0 1,0-1-1,-5 1 1,-19-1 48,1 0 0,0-2 1,-50-10-1,40 2-28,35 9-22,1 0 0,-1 0 0,1 0 1,-1-1-1,1 1 0,-1-1 0,1 1 1,0-1-1,0 0 0,0 0 0,0 0 0,0 0 1,1 0-1,-1 0 0,0-1 0,1 1 0,0-1 1,-1 1-1,0-5 0,0 4 6,1-8 132,5-6-74,0-1-1,12-32 1,-5 30 119,94-128 367,-76 110-382,-14 18-139,-9 14 21,-1-1 0,0 0 0,0-1 0,0 1 0,4-12-1,26-71 375,-33 73-28,-17-80 156,7 79-194,2 11-312,0 0 0,-1 0 0,0 0 0,0 1 0,-1 0 0,0 0 0,0 1 0,-16-8 0,22 12-32,0 0 0,1 0-1,-1 1 1,0-1 0,1 1 0,-1 0 0,0-1 0,0 1 0,0 0 0,1 0-1,-5 0 1,-19 2-452,1 1-1,-1 1 0,0 1 0,-39 13 0,-28 15-12010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3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3680,'0'0'3964,"5"-1"-3792,14-3-41,0-1 1,20-9-1,-9-1 7,-1-2-1,0 0 0,51-44 1,-72 53-56,0-1 1,0 0 0,-1 0 0,0 0-1,-1-1 1,8-14 0,-13 22-70,0-2 27,0 0 1,0 0 0,-1 0 0,1 0-1,-1-1 1,0 1 0,0 0 0,0 0-1,-1 0 1,1 0 0,-1 0 0,0 0-1,0 0 1,-2-4 0,1-2 44,1 6-6,1 2-58,-1 0 1,1 1-1,-1-1 0,1 0 0,-1 1 0,0-1 0,1 1 0,-1-1 0,0 0 0,0 1 1,0 0-1,0-1 0,0 1 0,-1 0 0,1-1 0,0 1 0,-1 0 0,1 0 1,-1 0-1,1 0 0,-1 0 0,-2 0 0,3 0 11,0 0 0,0 0 0,0 0 0,0 1 0,-1-1 1,1 1-1,0-1 0,-1 1 0,1-1 0,0 1 0,-1 0 0,1-1 0,0 1 0,-1 0 0,1 0 0,-1 0 0,1 0 1,0 1-1,-1-1 0,1 0 0,-1 0 0,1 1 0,0-1 0,-1 1 0,1-1 0,0 1 0,0 0 0,-1-1 0,1 1 1,0 0-1,0 0 0,0 0 0,-2 2 0,1 1 3,-1-1 1,1 1 0,0 0-1,0 0 1,0 0 0,1 0-1,-1 0 1,1 0-1,0 0 1,-1 9 0,-2 125 303,4-108-328,2-5 53,0 0-1,1-1 0,2 1 1,14 43-1,-11-38-44,6 28 121,11 32-37,-25-90-103,21 67 156,51 108-1,-63-157-124,2 1 89,13 35-1,-24-50-85,-5 3-4,3-6-25,1 0-1,-1 0 1,0-1-1,0 1 1,1-1-1,-1 0 1,0 1-1,0-1 1,0 0-1,0 0 0,0 0 1,1-1-1,-4 1 1,-113-6 200,4 12 98,81-6-178,31 0 322,0 0-395,-5 0 0,5 0 28,32 0-12,6 1-49,-3 0-10,1-2 1,44-6 0,-28 2-5,3 3-3,-5-1-2,-1-2 3,-41 2 0,0 1-3,24 1 203,-28 1-84,9 2 679,-8 6-2146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4216,'0'0'881,"3"-4"-682,3-2-122,0 1-1,0-1 1,1 1 0,0 1 0,0-1 0,0 1-1,0 0 1,0 1 0,11-4 0,-13 5-26,0 0 1,-1-1-1,1 1 1,-1-1-1,0 0 1,1-1-1,-2 1 1,1-1-1,0 1 1,-1-1-1,1 0 1,-1-1-1,0 1 1,3-7-1,-2 3 72,0 1 0,-1-1 0,0 0 0,-1 0 0,1 0 0,-2 0-1,1 0 1,-1-1 0,0-10 0,-1 16-31,0 0-1,0 0 1,-1 0 0,1 0-1,-1 0 1,0 0 0,0 0-1,0 0 1,0 0-1,-3-4 1,3 5 884,-3 9-612,4-6-325,-1 1 0,0-1 0,0 0 0,1 1 1,-1-1-1,1 0 0,-1 1 0,1-1 0,0 1 0,0-1 0,-1 1 0,1-1 0,0 0 1,0 3-1,3 15 123,1-1 0,0 1 1,1-1-1,8 19 1,7 27 113,-14-45-243,-3-8 41,-1 1 1,3 23 0,19 160 521,-12-134-401,-4-27-82,18 64 430,-26-96-463,-8 14 89,5-14-155,0-1 0,1 1-1,-1-1 1,0 0 0,1 0 0,-1 0 0,0 0-1,0 0 1,0-1 0,0 1 0,0-1 0,-5 0-1,-39-6 115,2 0 61,12 6-34,31 0 243,24 0-290,25-2-66,67-9-5,80-13 54,-55 7 6,-126 15-62,-1 0 36,1 1 1,18 0-1,-30 1-65,-1 0 1,1 0-1,-1 0 0,0 0 0,1 0 0,-1 0 0,0 0 1,0 0-1,1 0 0,-1 0 0,0 0 0,1 1 1,-1-1-1,0 0 0,1 0 0,-1 0 0,0 1 0,0-1 1,1 0-1,-1 0 0,0 1 0,0-1 0,0 0 0,1 0 1,-1 1-1,0-1 0,0 0 0,0 1 0,0-1 1,0 0-1,1 1 0,-1-1 0,0 0 0,0 1 0,0-1 1,0 0-1,0 1 0,0-1 0,-2 13-1495,1-12 1032,-3 14-9096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3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4488,'0'4'160,"1"15"15,1-13 59,2 0 16,-3-4-21,3-3-118,-1 1-1,0-1 1,0 1 0,0-1 0,0 0 0,0-1 0,0 1-1,0 0 1,-1-1 0,1 0 0,3-2 0,30-25 387,-24 18-210,-10 9-282,13-10 335,-1 0-1,-1-1 0,0-1 0,13-17 1,-25 29-303,19-29 524,-19 28-503,0 0-1,1 1 1,-1-1 0,0 0-1,0 0 1,-1 0 0,1 0-1,0 0 1,-1 0-1,0 0 1,0-4 0,-1 2 46,-1-1 0,0 0 1,0 0-1,0 1 0,-1-1 1,0 1-1,0 0 0,-4-6 1,5 9 1239,2 5-1014,-2 5-230,-3 14 111,1-1 0,1 1 0,1 1 0,1 30 0,27 136 429,-26-111-419,2-64-168,1 0 1,0 0 0,1 0 0,0-1 0,10 21 0,-14-33-46,1 2 4,1 0 1,-1 0 0,0 0 0,0 0 0,-1 0 0,1 1 0,-1-1-1,1 0 1,-1 0 0,0 1 0,0-1 0,-1 0 0,1 0 0,-1 1-1,1-1 1,-1 0 0,0 0 0,-2 4 0,2-5 6,1 0 1,-1 1-1,1-1 1,0 1-1,0-1 1,0 0-1,0 1 1,0-1-1,0 1 1,0-1-1,1 1 0,0-1 1,-1 0-1,1 1 1,2 3-1,0 2 33,-4-7-42,1-1 0,-1 1 1,1-1-1,-1 1 0,1 0 1,-1-1-1,0 1 0,1-1 1,-1 0-1,0 1 0,1-1 1,-1 1-1,0-1 0,1 0 1,-1 0-1,0 1 0,-1-1 1,1 0 4,-58 19 297,57-18-100,-15-2 7,-67-11 160,69 7-187,22 4-55,24 3-17,7 1-20,-1-3 0,71-6 0,-94 4-96,57-5 37,-22-3-12,64-9 454,-108 19-342,2 0 28,1 3 191,-7 8-740,-1 0-1479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3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2336,'0'0'1577,"-6"3"-1505,-24 12-477,-4 2-1695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6104,'0'0'396,"4"1"1,3 1-233,0-1 0,0-1 0,0 1 0,0-1 0,10-1 0,8 0 329,-24 1-456,0 0 0,0-1 0,0 1 0,0 0-1,0 0 1,0-1 0,0 1 0,0-1-1,0 1 1,0-1 0,0 1 0,0-1 0,-1 1-1,3-2 1,2-2 45,83-47 562,-85 49-611,-1 1 1,0-1 0,1 0 0,-1 0 0,0 0-1,0 0 1,0-1 0,0 1 0,0 0-1,-1-1 1,1 1 0,-1-1 0,1 0-1,-1 1 1,0-1 0,0 0 0,0 0 0,-1 0-1,1 0 1,-1 0 0,1 0 0,-1 0-1,0 0 1,0 0 0,-1-3 0,1 2 22,0 0-1,0 0 1,0 0 0,1 0 0,0 0 0,-1 0-1,1 0 1,1 0 0,-1 0 0,3-5 0,-2 7-13,-2 1-16,1 0 0,-1 1-1,1-1 1,-1 0 0,1 0-1,-1 0 1,1 0 0,-1 0-1,0 1 1,0-1 0,1 0-1,-1 0 1,0 0 0,0-2-1,0 2 12,-1 0-1,1 0 1,-1 0-1,0 0 1,1 0 0,-1 0-1,0 0 1,0 0-1,1 0 1,-1 0 0,0 0-1,0 1 1,0-1-1,0 0 1,0 1 0,0-1-1,0 1 1,0-1-1,0 1 1,-1-1-1,1 1 1,-1-1 0,1 2-22,1-1 1,-1 0 0,1 1 0,-1-1 0,1 1 0,-1-1 0,1 1-1,0-1 1,-1 1 0,1-1 0,0 1 0,0-1 0,-1 1 0,1-1-1,0 1 1,0-1 0,-1 1 0,1 0 0,0-1 0,0 1 0,0-1-1,0 1 1,0 0 0,0 0 0,1 7 54,1 0 1,0 0-1,0 0 1,4 9-1,0 0-37,11 45 134,11 132 173,-25-176-327,-1-8 4,1 1-1,0-1 0,6 15 1,-3-7 41,0 1-1,0 1 1,-2-1 0,0 1-1,1 30 1,-7-31 149,-2-15-104,-4 0-67,0-1-1,-1 1 1,1-1 0,-1-1 0,-13 3-1,-30 8 507,50-13-338,2 0-154,-1 0-1,0 0 1,1 0 0,-1 0 0,0 0-1,1 0 1,-1 0 0,1 0 0,-1 0-1,0 0 1,1 0 0,-1 0-1,1 1 1,-1-1 0,1 0 0,-1 0-1,-1 1 1,2 0-42,0-1 0,0 1 0,0-1 0,0 1-1,-1-1 1,1 1 0,0-1 0,0 1 0,0-1 0,0 1-1,0-1 1,0 1 0,0-1 0,1 1 0,-1-1 0,0 1-1,0-1 1,0 1 0,0-1 0,1 1 0,-1-1 0,0 0-1,0 1 1,1-1 0,-1 1 0,0-1 0,1 0 0,-1 1-1,0-1 1,1 1 0,-1-1 0,1 0 0,-1 0 0,1 1-1,-1-1 1,0 0 0,1 0 0,-1 0 0,1 1 0,0-1-1,29 4 58,-23-3-49,71 3 65,157-4 98,-137-5-154,48 6-2073,-67 1-8273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10672,'0'0'256,"4"4"-43,5 10 348,0 1 1,-1 0-1,0 0 0,-1 1 1,7 25-1,-11-29-376,0 0 0,-1 0 0,0 0-1,-1 0 1,0 1 0,-1 16 0,0 13 278,1-37-427,-1-4-13,1 0-1,-1 0 1,0 0-1,0 0 1,0 0-1,0 0 1,0 0-1,-1 0 1,1 0-1,0 1 1,0-1-1,-1 0 1,1 0-1,-1 0 1,0 1-1,2-4-37,1 0 0,-1-1 0,0 1 0,1 1 0,-1-1 0,1 0 0,0 0-1,-1 1 1,1-1 0,0 1 0,3-2 0,4-5-1574,16-16-8591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4488,'0'0'7192,"5"-6"-6819,132-166 1494,-19-3-821,-116 171-891,0-2 34,-3 3-2,-4-3 0,2 3-14,0-3-1,2 5 143,-7 11-96,5 1-194,0 0 0,0 0-1,1 0 1,0 1 0,1-1-1,1 17 1,-1-13-16,0-1 5,1 0 1,0 1-1,1-1 1,0 0-1,1 1 1,5 18-1,4 17 19,-4 7-8,-5-29-15,2-1 1,0 1-1,16 49 0,-17-69-4,-1-2-4,0-1 0,0 1 1,-1 0-1,0-1 1,0 1-1,0 0 0,-1 0 1,0 0-1,0 0 0,-2 9 1,0-4 2,-7 0-2,5-9 9,0 0 0,0 0-1,-1 0 1,1-1 0,0 0 0,0 0 0,-1 0 0,1 0 0,-1-1-1,1 1 1,-1-1 0,1 0 0,-1-1 0,1 1 0,0-1 0,-1 0-1,1 0 1,-8-3 0,11 4 83,-8-2 124,17-3 89,10-1-161,2 0-93,1 2 0,0 0 0,22-1 0,-21 3-39,12-3 18,1 2 0,-1 1 0,47 3 0,-56 0-16,45 1 10,7 2-22,-71-3-5,12 0-1,0 0-1,0 1 1,0 2-1,29 8 0,-37-7-2216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96 324 7624,'-11'0'484,"0"0"-1,1 1 1,-1 0 0,0 0 0,-11 4 0,3 0-25,24-8 695,6-2-1042,0 0 0,-1-1 1,13-9-1,-13 7-81,-5 4 13,0-1 0,0 1 0,0-1 0,6-9 0,6-8 80,-1-2 1,0 1-1,-2-2 1,15-34-1,-27 56-94,-1 0 0,-1-1-1,1 1 1,0-1-1,-1 1 1,1-1 0,-1 1-1,0-1 1,0 1 0,-1-6-1,-1-13 151,5-12 16,-3 31-55,0 3-130,0 0 0,0-1 0,0 1 0,0 0 1,0 0-1,0-1 0,0 1 0,0 0 0,0 0 0,0-1 0,0 1 1,0 0-1,0 0 0,0-1 0,0 1 0,0 0 0,0 0 0,0-1 1,0 1-1,-1 0 0,1 0 0,0 0 0,0-1 0,0 1 0,0 0 1,-1 0-1,1 0 0,0-1 0,0 1 0,0 0 0,-1 0 0,1 0 1,0 0-1,0 0 0,0 0 0,-1 0 0,1 0 0,0-1 0,0 1 1,-1 0-1,1 0 0,-3 2 11,1 0 1,-1 0-1,1 0 0,0 0 1,0 0-1,0 0 0,0 0 1,0 1-1,1-1 0,-1 1 1,-1 3-1,0 5 7,0 0-1,0 0 1,1 1 0,1-1 0,0 1-1,0-1 1,1 1 0,3 21-1,-1-16-18,-1 7 24,1-1 0,1 0 0,1 0 0,1 0 0,10 28 0,-13-43-19,3 8 1,4 17 24,2 0 0,1-1 0,27 50 0,-35-75-29,0 0 1,-1 0-1,1 1 1,-2 0 0,3 8-1,-4-14-5,-1 0 0,1 1 0,-1-1 0,0 0-1,1 0 1,-1 1 0,-1-1 0,1 0-1,0 0 1,0 1 0,-1-1 0,1 0-1,-1 0 1,0 0 0,0 1 0,0-1 0,0 0-1,0 0 1,0 0 0,0-1 0,0 1-1,-1 0 1,1 0 0,-1-1 0,-2 2 0,1-1 7,0 0 0,-1 0 1,1-1-1,-1 0 0,0 0 1,1 0-1,-1 0 1,0 0-1,-7 0 0,6-1 7,-2 2 46,0-1 1,0 0 0,0 0-1,-1-1 1,1 0-1,0 0 1,0-1-1,0 1 1,-9-4-1,0 2 253,12 1-139,-3 1-7,57-3 172,138-17-183,-160 16-162,-15 2 5,1 0 1,23 1 0,-17 1-3,46 1-1,-19-1 466,-15-2-3099,-7 1-8189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255 369 6104,'0'-2'0,"-2"-2"0,-15-6 0,3 5 1,0 1 0,0 0 0,-1 0 0,1 2 0,-1 0 0,0 0 0,0 2 1,0 0-1,0 0 0,-20 4 0,-8 0 464,42-3-198,0-1-178,0 0 0,1 0 0,-1 0 0,1 1 0,-1-1 1,0 0-1,1 1 0,-1-1 0,1 0 0,-1 1 0,1-1 0,0 1 0,-1-1 0,1 1 1,-1-1-1,1 1 0,0-1 0,-1 2 0,2-2-59,0 1-1,0 0 1,-1-1-1,1 1 1,0-1-1,0 0 1,0 1 0,0-1-1,0 0 1,0 1-1,0-1 1,0 0-1,0 0 1,1 0-1,-1 0 1,0 0 0,0 0-1,0 0 1,1-1-1,28-8 478,27-22 164,-52 28-617,6-4-3,19-14 358,-12 6-99,0 0 0,-1-1 1,-1-1-1,27-36 1,-38 45-116,1-1 0,-2 1 1,1-1-1,-1 0 1,4-14-1,-7 18-92,0 1 1,0-1-1,0 1 0,-1-1 0,1 0 1,-1 1-1,0-1 0,-1 1 0,1-1 1,-1 0-1,0 1 0,0-1 0,0 1 1,-4-9-1,4 12 105,1 0-162,-1 0 0,1-1 0,-1 1 0,1 0 1,-1 0-1,0 0 0,1 0 0,-1 0 0,0 0 0,0 0 0,0 0 0,0 0 1,0 0-1,0 0 0,0 0 0,0 1 0,0-1 0,0 0 0,-2 0 1,2 8-36,0-1 1,0 1 0,1 0 0,-1-1 0,1 1-1,1 0 1,-1-1 0,1 1 0,0 0 0,1-1-1,3 11 1,-2-7-8,13 52 45,10 52-30,26 168 101,-47-256-100,-2-14-6,0-1 0,-1 1-1,0-1 1,-1 1 0,0 0 0,-1 0-1,-1-1 1,-2 17 0,2-26-6,1 0 1,-1 0-1,-1 1 1,1-1-1,0 0 1,-1 0-1,1-1 1,-1 1-1,1 0 1,-1 0-1,0-1 1,0 1-1,1-1 1,-1 1-1,0-1 1,-1 0-1,1 0 1,0 0-1,0 0 1,0 0-1,-1 0 1,1-1-1,0 1 1,-3-1-1,-5 2 24,0-1 0,0-1 0,-19-1 0,22 1-27,-97-11 372,69 7-21,86 15-202,48 0-76,-80-10-59,0 0 0,1-2-1,-1 0 1,24-5 0,18-3 15,5 2-7,8 2-20,-37 5 21,-19 0-768,-1 0-1,32-5 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7176,'0'7'8,"0"-6"1,1 0-4,-1 0 0,1-1-1,0 1 1,-1 0 0,1-1 0,0 1 0,-1-1-1,1 1 1,0-1 0,0 0 0,-1 1-1,1-1 1,0 0 0,0 1 0,0-1-1,-1 0 1,1 0 0,0 0 0,0 0 0,0 0-1,0 0 1,0 0 0,-1 0 0,1 0-1,0 0 1,0 0 0,0-1 0,0 1-1,0-1 1,26-3 109,-27 4-122,6-2 89,-1 1 0,1-1-1,0 0 1,-1 0-1,1-1 1,-1 1 0,0-1-1,0 0 1,0-1-1,5-4 1,-5 3 55,0-1 0,-1 0-1,0-1 1,0 1 0,-1-1 0,1 0 0,2-8 0,6-11 201,-6 12 265,0 0 0,9-28-1,-14 19 953,-6 28-542,4-2-1002,0 0 0,1-1 0,-1 1 1,1-1-1,0 1 0,-1 0 0,1 0 0,1 4 1,7 111 237,31 84-50,-19-134-147,-17-50-28,-1 0 0,0 1 0,-1-1 1,-3 30-1,2-43 5,1 4 9,1-6-2,3 5 4,-4-6 2,-1-2-32,-1 1 1,1 0-1,0-1 0,-1 1 1,1 0-1,-1-1 0,1 1 1,-1-1-1,1 1 0,-1-1 1,1 1-1,-1-1 0,1 1 1,-1-1-1,-1 1 0,-95-26 363,93 24-278,-3 1 16,6 0-4,8 0-52,1 1 0,-1-1 0,0 1 0,13 4 0,-10-3-34,0 1 0,1-2-1,-1 0 1,13 1 0,130-6 75,-111 2-15,197-4 33,-214 6-2037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9592,'0'0'392,"-14"36"8,14 19 440,-8 25 0,-22 23-240,-42 32 0,-48 53-512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7:4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0 9504,'0'0'0,"-14"29"0,-16 40 504,-34 65 8,-49 78 536,-79 118 8,-100 116-792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5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33 272 2160,'0'0'95,"0"-4"59,1-20 214,0 0 0,1 0-1,7-26 1,-6 43-303,0-1 1,1 1-1,0-1 0,1 1 1,-1 1-1,1-1 0,1 1 1,-1-1-1,1 1 0,0 1 1,0-1-1,11-5 0,-11 5-49,1 2 15,-1 0 0,0 0-1,1 1 1,0 0 0,0 0 0,0 0 0,0 1-1,9-2 1,-6 2-4,3-2 33,0 0-1,0 1 0,0 1 1,19-1-1,-26 3-38,-2-1 12,1 1 0,-1 0 0,1 1 1,-1-1-1,1 1 0,-1 0 0,0 0 1,1 0-1,7 4 0,-5-2 0,-4-2-12,-1 1 0,1 0 0,-1 0 0,1 0 0,-1 0 0,1 1 0,-1-1 0,0 0 0,0 1 0,-1 0 0,1-1 0,0 1 0,-1 0 0,2 4 0,-1-3 4,2 8 95,-3-8-97,0 2-4,0 1 1,-1 0 0,1 0 0,-1-1 0,-1 1-1,1 0 1,-1 0 0,0 0 0,0-1-1,-1 1 1,0-1 0,-5 11 0,-84 161 321,47-106-225,38-62-88,-81 113 112,52-88-132,0-2-3,6-3-3,21-21-2,-21 28 1,24-32 4,4-4-2,0 0 0,0 0 0,-1 0-1,1 1 1,0-1 0,1 0 0,-1 1-1,0-1 1,0 0 0,0 1 0,1-1-1,-1 1 1,1-1 0,-1 1 0,1 0-1,0-1 1,0 1 0,-1 2-1,5-1 37,3 1-10,0-1 0,1 1 0,0-2 0,-1 1 0,1-1 0,0 0 0,1-1 0,-1 0 1,0 0-1,0 0 0,0-1 0,1-1 0,12-1 0,18-6 260,66-22 0,-52 12 54,47-31 778,-95 45-1042,-1 1-1,0-1 1,0 0-1,0 0 1,0-1-1,-1 1 1,0-1-1,0 1 1,0-1-1,0 0 1,-1 0 0,0-1-1,2-4 1,-1 1-41,14-41 290,-9 23-1580,7-18-5348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200 120 3680,'-12'-16'140,"4"5"432,-1 0 0,-13-12 0,21 23-554,1-1 0,0 1 0,-1 0 0,1 0 1,0-1-1,-1 1 0,1 0 0,-1 0 0,1 0 0,-1-1 1,1 1-1,-1 0 0,1 0 0,-1 0 0,1 0 0,0 0 1,-1 0-1,1 0 0,-1 0 0,1 0 0,-1 0 0,1 0 0,-1 0 1,1 1-1,-1-1 0,1 0 0,0 0 0,-1 0 0,1 1 1,-1-1-1,1 0 0,0 0 0,-1 1 0,1-1 0,0 0 1,-1 1-1,1-1 0,0 1 0,-1-1 0,1 0 0,0 1 0,0-1 1,-1 1-1,1-1 0,0 0 0,0 1 0,0-1 0,0 1 1,0-1-1,0 2 0,-9 27 156,4 16-18,-3 91 169,8-85-226,1-31-45,1-1 1,1 1 0,7 25-1,-7-34-43,-2-8-5,0 0 0,0 1 1,1-1-1,-1 0 1,1 0-1,0 0 0,3 4 1,53 80 85,-49-73-86,7 5 4,42 22-6,-49-36-4,0-1 0,1 1 1,-1-1-1,17 4 0,-13-8 8,2-3 4,-1-1-1,1 0 0,-1-1 1,0-1-1,0 0 1,16-11-1,-18 11-3,18-17 111,-20 15-44,-1 0 0,0-1-1,0 0 1,-1-1 0,14-21 0,-16 22-46,-5 7-9,1-1 1,-1 1-1,0-1 0,1 0 0,-1 0 1,0 1-1,-1-1 0,1 0 0,0 0 1,-1 0-1,1-4 0,-1-3 48,0-1 0,0 1 0,0 0 0,-2-1-1,1 1 1,-1 0 0,-1 0 0,0 0 0,-5-12 0,-17-30 196,18 38-205,-11-19 236,-29-43 0,39 66-262,4 4 12,0 1-1,-1 1 1,1-1-1,-9-6 1,-15-11 238,-59-35 1,73 49-258,-26-11 165,22 13-132,1 0-1,-1 2 1,0 0 0,-36-4-1,6 14 16,-21 2-1382,32-6-5552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5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4312,'0'0'585,"-4"3"-93,-2 1-359,1 1-1,0 0 1,0-1 0,1 1-1,0 1 1,0-1 0,0 1-1,0 0 1,-4 10 0,-22 57 117,23-56-223,-24 78 155,9-25-125,-46 122 28,65-183-57,0 2-840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5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5656,'7'2'3,"-1"1"1,1 0-1,-1 1 0,0 0 1,0-1-1,0 2 0,-1-1 1,1 1-1,7 9 1,2 3 29,19 32 1,-23-32-17,-2-3 35,-1 0-1,-1 1 1,0 1-1,9 28 0,-10-25-21,16 45 239,-14-40-184,1 0 0,16 29 0,-24-51-103,31 57 352,-26-50-409,-1 0-1,1-1 1,0 0 0,1 0-1,9 9 1,-6-10-4078</inkml:trace>
  <inkml:trace contextRef="#ctx0" brushRef="#br0" timeOffset="1">0 294 7984,'0'0'0,"6"-9"0,2-15 400,36-3 0,49-2 1768,31 5 8,35 5-1656,15 9 0,14 13-520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11480,'0'0'280,"21"11"0,5-1 64,3 11 0,-5 9-344,1 0 8,1-2-8,3-2-9072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29:5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178 348 3592,'-41'-27'192,"-28"-20"595,62 41-697,-1 0 0,1-1 0,0-1 0,0 1 0,-11-17 0,17 22-62,0 0-1,0 0 1,1-1 0,-1 1 0,1 0 0,-1 0 0,1-1 0,0 1 0,0 0 0,0 0 0,0-1 0,0 1 0,1 0 0,-1 0 0,0-1 0,1 1 0,1-3 0,17-36 219,-14 30-224,14-20 142,-18 30-159,6-9 56,1-1 0,0 2 0,0-1 1,1 1-1,19-16 0,-21 21-46,-6 3-10,1-1-1,0 1 1,0 0 0,-1 0 0,1 0-1,0 1 1,0-1 0,0 0 0,0 1-1,0-1 1,0 1 0,0 0 0,0-1-1,0 1 1,3 0 0,7 1 19,1 0 0,-1 1 1,17 4-1,-17 1 42,-4 1-53,-1 0 1,0 1 0,-1 0-1,0 0 1,7 14 0,-8-5 26,-5-10-27,2 3-6,-1 0 0,-1 0 0,0-1 0,-1 1 0,0 0 0,-1 0 0,0 0 1,0-1-1,-5 13 0,-47 125 36,40-114-24,-26 50 0,-9 15-15,6-14 0,9-20-3,10-17-2,7-9 0,10-10 0,7-7 0,5-5 0,-4-15 0,0-1 0,0 1 0,0-1 0,0 0 0,1 0 0,-1 1 0,0-1 0,1 0 0,-1 0 0,3 1 0,4 1 2,0 0 0,0-1 0,0 0 1,1 0-1,-1 0 0,0-1 0,1-1 1,11 0-1,69-6 42,-66 4-26,96-12 176,-53 3 11,103-6 610,-167 17-815,0 0 0,0 0 0,0-1-1,0 1 1,-1 0 0,1-1 0,0 1 0,0-1 0,0 0 0,-1 0 0,1 0 0,0 0 0,-1 0 0,1 0 0,-1 0 0,1 0 0,-1 0 0,0-1 0,1 1-1,1-3 1,0 1-392,10-12-4814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115 304 7088,'0'-40'22,"0"38"92,0 2-72,0 0 1,-1 0 0,1-1-1,0 1 1,0 0-1,0 0 1,0-1-1,0 1 1,0 0 0,0-1-1,0 1 1,0 0-1,0 0 1,0-1-1,0 1 1,0 0 0,0 0-1,1-1 1,-1 1-1,0 0 1,0 0 0,0-1-1,0 1 1,0 0-1,0 0 1,1-1-1,-1 1 1,0 0 0,0 0-1,1-1 1,6 2 98,-4 0-92,0 0-1,0-1 1,1 0-1,-1 1 1,0-2-1,0 1 1,1 0-1,-1 0 1,0-1-1,0 0 1,1 0-1,2-1 1,-2-3 147,1-5-118,-1 0 0,0-1 1,-1 1-1,0-1 0,-1 0 1,0 0-1,0-18 0,0-87 736,-2 110-783,-4-14 344,4 18-103,2 25-109,0 21-116,8 106-1,-3-94-44,-4-30-3,11 108-14,-9-34-2,6 89-126,-9-168 58,-1-1 1,0 1-1,-2-1 1,-5 37-1,4-55 80,1-1 0,-1 1-1,0-1 1,0 1 0,0-1 0,0 0-1,0 0 1,0 1 0,0-1 0,0-1-1,-1 1 1,1 0 0,-5 0 0,6 0 1,-13 3-4,0-1 1,0-1 0,0 0-1,-1 0 1,1-2-1,-1 0 1,-22-2 0,26 1 4,-8 1-7,-1-4 8,-4-3 1,23 6 9,17-4 16,-3-1-20,44-9 23,200-31 81,-205 37-108,76-11 40,-40 9-34,-55 5 8,-6-4-346,0 0 0,0-2 0,39-23 0,5-9-6388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 3504,'-3'-1'47,"1"0"1,0 0-1,0 0 0,-1 0 1,1 0-1,0 1 1,-1-1-1,1 1 0,-1-1 1,1 1-1,-1 0 1,1 0-1,0 0 0,-1 1 1,1-1-1,-1 0 1,1 1-1,0 0 0,-4 1 1,2 0 66,0 2 0,0-1 0,0 0 0,0 1 0,0 0 0,1 0 0,-1 0 0,-3 7 1,-4 2-40,5-6-27,1 1 0,-1 0-1,2 0 1,-5 9 0,-96 194 291,92-186-330,-14 34 27,15-32-20,-1 4 0,2 0 0,1 1 0,2 0 0,-8 48 0,7-25-715,7-40-2827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6192,'18'45'18,"-14"-33"-9,1 1 0,1-1 1,-1 0-1,9 11 0,21 31 11,15 9-15,-1-11-3,28 34 60,16 41 21,-57-73-345,56 67 0,-29-45-3498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164 336 1080,'-7'1'80,"0"-1"0,0-1 1,0 1-1,1-1 0,-1 0 0,0-1 1,0 0-1,1 0 0,-1 0 0,1-1 0,-9-4 1,10 3-49,0 0 1,0-1 0,0 1-1,1-1 1,-1 0 0,1 0 0,0 0-1,1-1 1,-1 1 0,1-1-1,-3-7 1,2 2 26,0 0 0,0-1 0,1 0 0,-3-21 1,6 29-19,0-1-1,0 1 1,1-1 0,-1 1 0,1-1 0,0 1 0,0 0 0,0 0 0,1-1 0,0 1 0,0 0 0,0 0 0,4-6-1,-3 5 13,0 0 9,1 1 1,-1-1-1,1 1 1,0 0-1,0 0 1,1 0-1,-1 1 0,1 0 1,-1-1-1,1 1 1,7-3-1,-5 3 5,6-4 101,1 0 0,0 1-1,0 1 1,0 1 0,1 0 0,-1 0 0,1 2 0,24-2-1,-26 2-110,-10 1-24,1 1-1,-1-1 1,0 1-1,1 0 1,-1 0-1,0 1 1,1-1-1,-1 0 1,0 1 0,5 1-1,6 3 99,0 0 0,26 14 0,-40-18-117,1-1-1,0 1 0,0-1 1,-1 1-1,1-1 0,0 1 1,-1-1-1,1 1 0,0 0 1,-1-1-1,1 1 0,-1 0 1,1 0-1,-1 0 0,1 1 1,6 14 59,-1 0 0,0 1 1,5 30-1,-11-22 115,-7 24-59,-15 50 1,9-66 11,-72 123 56,67-124-83,-70 142 34,72-140-87,12-27-50,-77 153 90,43-88-57,37-71-41,1 1-1,-1-1 1,1 1 0,-1-1-1,1 1 1,0-1 0,-1 1-1,1-1 1,0 1 0,0-1-1,0 1 1,0-1 0,0 1-1,1-1 1,-1 1 0,0-1-1,1 1 1,-1-1-1,1 0 1,-1 1 0,1-1-1,1 2 1,-1-1 1,4 2 30,1-3-29,-1 0 0,1 0 0,0 0 0,-1-1 0,1 0 0,-1 0 0,1 0 0,-1 0 0,11-3 0,1 1 10,112-16 21,90-16 56,39-3 284,-127 29 64,-73 6-340,-41-2 88,-6 0-320,-1-1 0,0 0-1,-1-1 1,1 0 0,-1 0 0,14-14 0,15-16-5648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2968,'0'0'87,"-7"6"26,-8 11-50,1-1 0,0 2 1,-18 30-1,-23 52 68,48-87-60,1-1 0,-6 21 0,5-12-37,-2-1-16,5-12 0,1-1-1,0 0 1,1 1 0,-2 8-1,1-7 20,1-3-22,0 1 0,0-1-1,0 0 1,1 1 0,0-1-1,1 1 1,-1-1 0,1 1-1,0-1 1,2 8 0,-2-11 2,1 0 0,0-1 0,0 1 1,0 0-1,0 0 0,0 0 0,1-1 1,-1 1-1,1-1 0,0 1 0,-1-1 0,1 0 1,0 1-1,0-1 0,1 0 0,-1 0 0,0-1 1,1 1-1,-1 0 0,6 1 0,-3-1 9,0-1 0,0-1-1,0 1 1,0-1 0,0 0-1,0 0 1,1 0 0,-1-1-1,0 0 1,0 0 0,0 0-1,0 0 1,0-1 0,4-2-1,-1 1 6,-1-1-1,0 1 0,-1-1 0,1-1 1,-1 1-1,1-1 0,-1 0 0,5-6 1,-8 6-6,1 0 0,-1 0 0,-1 0 1,1 0-1,-1-1 0,1 1 0,-2-1 1,1 1-1,0-1 0,-1 0 0,0-6 1,1 4 4,0-4 9,-1 1 0,0-1 0,-1 1 0,0-1 0,-1 1 0,0-1 1,-1 1-1,-3-13 0,3 10-7,-1 2 12,0-1 1,-1 1-1,0-1 0,0 1 1,-2 0-1,1 1 0,-13-19 1,11 18-12,2 3 17,-1 0 1,0 0-1,0 1 0,-1 0 1,0 0-1,0 0 0,-10-7 1,11 10-24,5 4-11,-1 0-1,1 0 1,-1 0-1,1 0 1,-1 0-1,0 1 1,1-1-1,-1 1 1,0-1-1,0 1 0,1-1 1,-1 1-1,0 0 1,0 0-1,0 0 1,1 0-1,-1 0 1,0 0-1,0 0 1,1 0-1,-1 1 1,0-1-1,0 1 0,1 0 1,-1-1-1,-1 2 1,2-2-11,1 0-1,0 0 1,0 0 0,-1 1 0,1-1 0,0 0 0,0 0-1,-1 0 1,1 1 0,0-1 0,0 0 0,0 0 0,0 0-1,-1 1 1,1-1 0,0 0 0,0 0 0,0 1 0,0-1-1,0 0 1,0 0 0,-1 1 0,1-1 0,0 0-1,0 1 1,0-1 0,0 0 0,0 1 0,-2 7 27,0 0 0,1 1 0,0-1 0,0 1 0,1-1 0,0 1 0,0-1 0,1 1 0,3 15 0,3 7-397,15 45 0,-2-21-4041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4488,'0'0'401,"2"5"-249,5 15-101,-6-8 50,-20 99 115,4 41-105,13-126-39,2 37 1,1-34-52,2 49 14,2-51 53,3 0-271,2 0 0,18 37 0,2-9-3117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5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4760,'0'-4'136,"0"3"-126,-1 0-1,1 0 1,0-1 0,0 1-1,0 0 1,0 0 0,0 0-1,1 0 1,-1 0 0,0 0-1,1-1 1,-1 1 0,0 0 0,1 0-1,-1 0 1,1 0 0,0 0-1,0-1 1,1 1 13,0 0 1,0 0-1,0 0 0,0 0 1,0 0-1,0 0 1,0 1-1,1-1 0,-1 1 1,0 0-1,0 0 0,4 0 1,41-3 81,-22 4-62,-1 1 0,0 1 0,0 1 0,44 14 0,-66-17-39,1 0 0,-1 0 0,0 0 1,0 0-1,0 1 0,0-1 0,0 1 0,-1-1 1,1 1-1,0 0 0,-1-1 0,1 1 1,-1 0-1,1 0 0,-1 0 0,0 0 0,0 0 1,0 0-1,0 1 0,0-1 0,-1 0 0,1 1 1,0 1-1,-1-2-1,0 8 38,-4-3-29,0 0 0,0 0 1,0 0-1,-1-1 0,0 0 0,0 0 0,-10 9 0,-46 38 57,41-36-68,-106 89 247,124-104-128,9 1 26,-6-3-140,-1 0 0,1 1 0,-1-1 0,1 0 0,-1 1 0,1-1 0,0 0 0,-1 0 0,1 0-1,0 1 1,-1-1 0,1 0 0,-1 0 0,1 0 0,0 0 0,-1 0 0,1 0 0,0 0 0,-1 0 0,1 0-1,0-1 1,-1 1 0,1 0 0,-1 0 0,1-1 0,0 1 0,0-1 0,110-26 199,-70 17-3,166-37 239,-14 10-204,-157 29-170,-13 2-275,-1-1 0,1-1 0,39-20 0,-9 0-4352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6640,'4'1'-31,"28"6"-30,51 18 1,-34-5 53,-39-15 11,0 1-1,-1 0 1,0 1-1,0 0 1,0 1-1,-1-1 1,0 2-1,0-1 1,-1 1-1,0 0 0,-1 0 1,6 11-1,-11-17 1,0 0 0,0 0 1,0 0-1,0 0 0,0 0 0,-1 0 0,1 0 0,-1 0 0,0 1 0,0-1 0,0 0 0,0 0 0,0 0 0,-1 0 0,0 0 0,1 0 0,-1 0 0,-2 4 0,2-3 2,-2 3 7,1 0 0,-1-1 0,-1 1 0,0 0 0,0-1-1,0 0 1,-7 8 0,4-5 1,5-5 19,-2 2-3,-1-1-1,1 1 1,-1-1 0,0 1-1,-10 7 1,-2 2 153,14-12-62,-4-1 3,6-1-9,7-5-2,-6 4-107,1-1 0,-1 0 0,1 1-1,-1-1 1,1 1 0,-1-1 0,1 1 0,-1-1 0,1 1 0,-1-1 0,1 1 0,-1 0 0,1-1 0,0 1-1,-1 0 1,1 0 0,0-1 0,0 1 0,7-2 22,0 0 1,0 0-1,0 1 0,0 0 1,1 1-1,-1-1 0,0 2 1,0-1-1,0 1 0,1 0 0,-1 1 1,10 3-1,-6 3 60,-8-2-73,1 0 0,-1 0 1,0 1-1,0 0 0,-1 0 0,0 0 0,3 8 0,-5 1 40,-2-9-38,1 2-8,-1-1 0,0 1-1,-1 0 1,0 0-1,0-1 1,-1 1 0,0-1-1,0 0 1,-1 0-1,-7 11 1,3-5 8,1-2-9,-1 1 0,0-1-1,-1-1 1,0 0 0,0 0 0,-22 18 0,18-18 3,1 0-5,0-1-1,-1 0 0,-1-1 0,0 0 1,0-1-1,-18 7 0,0-2-491,-55 13 0,26-13-4487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7352,'-3'0'-16,"-1"-1"1,0 1-1,1 0 1,-1 1-1,1-1 1,-1 1-1,0-1 1,1 1-1,-1 0 1,1 0-1,0 1 0,-1-1 1,1 1-1,0 0 1,0-1-1,0 1 1,-5 5-1,0 0-51,1 0 0,0 1-1,0 0 1,-5 10-1,7-12 59,0 2 9,-1 1-1,1 1 1,1-1-1,0 1 0,0 0 1,1 0-1,0 0 0,-2 20 1,2-18 0,-1 9 5,1 0 0,1 0 1,1 0-1,1 21 0,1-20 6,-2-5 43,2 0 0,0 1-1,1-1 1,0 0-1,8 25 1,3 2 134,-13-44-180,0 0 0,0 1 0,1-1-1,-1 0 1,0 0 0,0 1 0,1-1 0,-1 0 0,0 0 0,1 1 0,-1-1 0,0 0 0,1 0 0,-1 0-1,0 0 1,1 1 0,-1-1 0,1 0 0,-1 0 0,0 0 0,1 0 0,-1 0 0,1 0 0,-1 0 0,0 0 0,1 0-1,-1 0 1,0 0 0,1-1 0,-1 1 0,1 0 0,-1 0 0,0 0 0,1 0 0,-1-1 0,0 1 0,1 0-1,-1 0 1,1-1 0,8-5 24,-3 0 12,0 1 0,0-1 0,0-1 1,-1 1-1,0-1 0,0 0 0,4-9 1,-2 6-18,24-38 185,12-14-21,-40 81-111,-3-9-74,-3 31 29,-19 75 5,15-87-182,2 0 0,1 0-1,0 55 1,3-66-266,0 73-4552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11296,'3'-1'53,"0"0"-1,0 1 1,0-1 0,1 1 0,-1 0 0,0 0 0,0 0 0,0 0-1,0 1 1,1-1 0,-1 1 0,0 0 0,0 0 0,0 0 0,0 0 0,0 0-1,0 1 1,-1-1 0,1 1 0,0 0 0,-1 0 0,1 0 0,-1 0 0,0 0-1,0 1 1,0-1 0,0 1 0,3 3 0,1 5 133,0-1 1,0 1-1,-1 0 0,-1 0 1,4 13-1,-8-23-200,3 7 256,11 37 683,10 57 0,22 82 599,-21-123-1032,-22-54-336,0-2-84,-1-1 1,1 1-1,-1 0 1,0 0-1,0 0 0,-1 0 1,0 0-1,1 6 1,0-11 324,-2 0-388,0 0 1,1 0-1,-1 0 0,0 0 0,0 0 0,1 0 0,-1 1 0,0-1 0,0 0 0,1 0 0,-1 0 0,0 0 0,0 0 1,1-1-1,-1 1 0,0 0 0,0 0 0,1 0 0,-1 0 0,0 0 0,0 0 0,1 0 0,-1 0 0,0-1 1,0 1-1,0 0 0,1 0 0,-1 0 0,0 0 0,0-1 0,0 1 0,0 0 0,1 0 0,-1 0 0,0-1 0,0 1 1,0 0-1,0-1 0,8-15 211,-2-1-1,0-1 1,-1 1 0,-1-1 0,5-36-1,13-96 880,-5 163-874,-10-6-198,0 1 0,-1 1 1,0-1-1,7 13 0,-4-5-17,1 0 0,1-1 0,0 0 0,1-1 0,25 22 0,-33-31-16,1-1 0,0 0-1,0 0 1,0 0 0,1-1 0,-1 1-1,1-1 1,0-1 0,0 1-1,0-1 1,0 0 0,0 0 0,10 1-1,-10-3-82,1-1 0,-1 1 0,0-1-1,1-1 1,-1 1 0,0-1 0,0 0 0,0-1-1,0 1 1,-1-1 0,1 0 0,-1-1 0,1 1-1,-1-1 1,0 0 0,0 0 0,-1-1-1,1 0 1,-1 1 0,5-9 0,6-10-484,0-1 0,-2 0 1,15-38-1,-27 62 569,24-45-688,-25 44 677,1 0-1,-1 1 0,1-1 0,-1 0 1,1 1-1,-1-1 0,1 1 0,0-1 1,-1 1-1,1-1 0,0 1 0,0-1 1,-1 1-1,1 0 0,0 0 1,0-1-1,0 1 0,-1 0 0,1 0 1,0 0-1,0 0 0,0 0 0,0 0 1,-1 0-1,1 0 0,0 0 0,0 0 1,0 0-1,0 0 0,-1 1 0,1-1 1,0 0-1,0 1 0,0-1 0,-1 0 1,1 1-1,0-1 0,-1 1 0,2 0 1,0 1 1,1 1 0,-1-1 0,1 1 1,-1 0-1,0-1 0,0 1 0,3 6 0,-1-2 4,-2-3 5,-1 0-1,1 1 1,0-1 0,-1 0-1,0 0 1,1 8-1,14 136-35,-13-105 36,5 44 3,3-2 2,-2-15 2,-8-42 1,-1-20 3,1-1 1,0 1-1,0-1 0,0 0 1,5 15-1,-18-33 50,7 5-50,2 3 0,1 0 1,-1 0-1,1 0 0,0 0 1,1-1-1,-1 1 0,0-1 0,-1-4 1,-9-25 28,-9-44 0,18 50 5,0-37 21,8-104 0,7 100-51,-4 42 10,39-80 7,-37 91-12,18-10 3,-26 24-17,0 0-1,0 0 1,0 0-1,1 0 0,-1 0 1,0 1-1,1-1 1,-1 1-1,0 0 0,1-1 1,-1 1-1,1 0 0,1 1 1,-1-1-1,0 0 1,0 1-1,0 0 1,0 0-1,0 0 1,-1 0 0,1 0-1,0 0 1,4 4-1,-3-2 0,0 0 1,0 1-1,-1 0 0,1-1 0,3 7 0,-2-3-1,-1 0 1,0 0-1,-1 0 0,1 1 0,-1 0 0,-1-1 0,1 1 0,-2 0 0,1 0 0,-1 1 0,0-1 0,0 0 0,-1 0 0,0 0 0,-1 1 0,0-1 0,0 0 0,-5 15 0,5-20-1,1 0 0,-1 0-1,-1 1 1,1-1 0,0 0 0,-1 0 0,0 0 0,1 0 0,-1-1 0,-5 6-1,-1 2 0,1 1 1,5-7-1,-1-1 1,1 0 0,0 0-1,-1 0 1,0 0 0,1-1 0,-1 1-1,0-1 1,-5 3 0,-8 6-10,0-1 0,0-1 0,-1 0 0,-30 9 0,45-17-2,7-5 1,20-17-2033,6-5-8174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4664,'-7'2'18,"1"0"-1,-1 1 1,1 1 0,0-1 0,0 1-1,0 0 1,0 0 0,1 0-1,-11 11 1,15-13-7,1 0-1,-1 0 1,0 0 0,1 0-1,-1 0 1,1 0 0,0 0-1,0 1 1,0-1 0,0 0-1,0 0 1,0 0-1,1 0 1,-1 0 0,0 1-1,1-1 1,0 0 0,0 2-1,0-2 6,0 0-7,-1-1 0,1 0 0,-1 1 0,1-1 0,-1 0 0,1 0 0,0 0 0,0 1 0,0-1 0,0 0 0,0 0 0,0 0 0,0 0 0,0 0 0,0-1 0,0 1 0,0 0 0,2 0 0,2 3 13,2 1-6,-4-3-8,0 0 0,-1 0 1,1-1-1,0 1 1,0-1-1,0 1 1,0-1-1,1 0 0,4 0 1,22 8 34,12 3 37,45 20 1,-44-9-52,-38-21-16,-1 1 1,0 0-1,1 0 0,-1 1 1,-1-1-1,1 1 0,-1 0 1,1 0-1,-1 0 0,0 0 1,0 1-1,-1-1 0,0 1 1,3 6-1,-2-5 7,0 7 128,-3-3-105,-1 0-1,0 0 0,-1 0 1,-3 12-1,-2-12 105,-5 0-79,-1 0 0,-18 11 0,18-16 73,7-4-201,0 0 0,0-1 0,0 0 0,0 0 0,0-1 0,1 1 0,-1-1 0,0 0 0,-7-3 0,-17-7-3813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7712,'0'0'0,"9"-4"0,15-10 16,14 2 0,13 5 8,-3 10 8,3 6-32,-13 2-72,-23-7 72,0 2-5320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5744,'-6'0'6,"-1"1"0,1-1 0,0 1 0,0 0 0,0 1 0,0-1 1,0 1-1,0 0 0,0 1 0,1-1 0,-10 7 0,2-2 3,8-5 4,0 1 0,1 0 0,-1 1-1,1-1 1,0 1 0,-1 0 0,-4 6 0,-79 96 118,71-79-30,-2 8-49,2 1-1,2 1 1,-13 46 0,-5 44 53,32-122-78,-1 1 0,1 0 0,1-1 0,-1 1 0,1 0 0,0 0 0,0-1 0,1 1 0,0 0 0,2 10 0,-1-10 1,-2-5-14,0 0 1,1-1-1,-1 1 0,0 0 0,1 0 0,-1-1 0,1 1 0,-1 0 0,1-1 0,-1 1 0,1-1 0,-1 1 0,1 0 0,0-1 0,-1 1 0,1-1 0,0 0 0,-1 1 0,1-1 0,0 1 0,0-1 0,-1 0 0,1 0 0,0 1 0,0-1 0,0 0 0,-1 0 0,2 0 0,16-2 25,-17 2-17,1 0 2,-1 0-1,1-1 0,-1 1 1,1-1-1,0 1 0,-1-1 1,1 0-1,-1 0 0,1 0 1,-1 0-1,0 0 0,1 0 1,-1 0-1,0 0 0,2-2 0,4-4 31,2 1-16,-6 4-11,0 1-1,-1-1 1,1 0-1,-1 0 1,1 0-1,-1-1 1,0 1-1,0 0 1,0-1-1,0 1 1,2-5-1,0 1 63,0 0-58,-1 1-1,1-1 1,-1 0 0,0 0 0,0 0-1,-1 0 1,0 0 0,0 0-1,0-1 1,-1 1 0,0-1-1,1-8 1,-3 5 7,1 0 1,-2 1-1,1-1 1,-4-11-1,5 21-34,0 0-1,-1-1 0,1 1 1,0 0-1,0-1 1,0 1-1,0 0 1,0-1-1,-1 1 1,1 0-1,0-1 1,0 1-1,0 0 1,-1 0-1,1-1 1,0 1-1,-1 0 0,1 0 1,0-1-1,0 1 1,-1 0-1,1 0 1,0 0-1,-1-1 1,-4 0 6,0 0 0,-1-1 1,1 2-1,0-1 0,0 1 1,0-1-1,0 1 0,-1 1 0,1-1 1,-6 2-1,-6 4 38,-6 8-18,-39 31 0,47-28-43,9-10-5,-5 8-25,0 0 0,1 1-1,-15 32 1,21-42-74,3-3 29,-1-1 0,1 0 0,0 1 0,0-1 0,0 1 0,0-1 0,1 1 0,-1 0 0,1-1 0,-1 1 0,1 5 0,0 3-4932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47 442 6104,'-7'-11'12,"0"0"1,0 0-1,1 0 1,1-1-1,-8-24 0,12 35-7,1-1 0,0 1 0,0 0 0,0-1-1,0 1 1,0 0 0,0 0 0,0-1 0,0 1-1,0 0 1,1-1 0,-1 1 0,0 0 0,1 0-1,-1 0 1,1-1 0,-1 1 0,1 0 0,0 0-1,1-1 1,0-2 8,2-3 14,-2 4 10,0-1 1,0 1-1,1 0 0,-1-1 0,1 1 1,0 0-1,3-2 0,3-4 105,1 0-1,0 1 1,1 0 0,0 1-1,0 0 1,0 1 0,1 0-1,24-8 1,-32 14-89,0-1 1,1 1-1,-1 0 0,0 0 1,0 0-1,0 0 1,0 1-1,0-1 1,0 1-1,0 0 1,0 1-1,0-1 0,6 4 1,-5-3 2,6 5 224,-6-1-226,0 1-1,0 0 1,-1 1 0,0-1 0,0 1 0,-1 0-1,0 0 1,0 0 0,-1 0 0,0 0 0,0 0-1,-1 1 1,0 14 0,5 59 154,10 49-9,-15-123-164,0 1 1,1-1 0,-1 0 0,2 0-1,4 13 1,1-2-4,-3-3-12,-2-8 8,0 0 0,0 0-1,8 12 1,14 22-1165,-16-30-5103</inkml:trace>
  <inkml:trace contextRef="#ctx0" brushRef="#br0" timeOffset="1">65 486 9688,'0'0'0,"15"-15"0,28-26 120,58-12 0,78-5 112,96-22 8,116-40-240,1 2-7320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88 293 3232,'-8'-5'144,"1"-1"-1,1 0 1,-1 0 0,1 0-1,0-1 1,1 0 0,-1 0 0,2-1-1,-1 0 1,1 1 0,0-2-1,0 1 1,1 0 0,0-1 0,1 1-1,0-1 1,0 0 0,-1-14-1,3 15 38,-1-1-1,1 0 1,1 0-1,0 0 0,0 0 1,3-10-1,-3 16-148,1 1 0,-1 0 0,1-1 0,0 1 0,-1 0 0,1 0 0,0 0 0,0 0 0,1 0 0,-1 1 0,0-1 0,1 1 0,-1-1 0,1 1 0,-1 0 0,5-1 0,-4 0 3,7-2 17,1 0 0,-1 1-1,0 0 1,1 0 0,21-1 0,-18 2-29,3-1 14,0 1 0,0 0 0,1 1 0,-1 1 0,26 4 0,-12-2 20,87 14 32,-113-15-78,0-1 0,0 1 0,-1 1 0,1-1 0,0 1 0,0 0 0,-1 0 0,9 5 0,0 1 4,27 16 6,-34-20-12,-1 0 0,1 1 0,-1 0 0,0 0 1,0 1-1,-1-1 0,1 1 0,-1 0 0,0 0 0,3 7 0,-2-3-4,-3-7-2,0 0 0,0 1 0,0-1 0,-1 1 0,1-1-1,-1 1 1,0-1 0,0 1 0,1 4 0,0 6 2,9 36 0,-4 2 0,-5 1-3,-12 110-26,6-107 9,2-28-20,0 2 6,1 0 1,6 55-1,0-43 4,7 99-100,-12-138 95,0 0 0,0 0-1,1 0 1,-1 1 0,1-1-1,0 0 1,0 0 0,0 0-1,0 0 1,3 4 0,0 1-669,4 11-4167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30:0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8248,'0'0'0,"38"-15"0,64-26 56,105-27 8,124-23-64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9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687 298 2072,'43'-4'7,"41"-7"50,88-19 39,-49 9 231,-14 5-54,55 3 22,-43 6 251,-14 1-235,-83 5-230,17-3 180,0 2 1,0 2-1,60 7 1,-81-4 12,0-1 0,29-1 0,-37-1-198,-9 0 52,3 0-25,-6 0-85,0 0 1,0 0-1,0 0 0,0 0 1,0 0-1,0 0 1,0 0-1,0 0 1,0-1-1,0 1 1,0 0-1,0 0 1,0 0-1,0 0 1,0 0-1,0 0 1,0 0-1,0 0 0,0 0 1,0 0-1,0 0 1,0 0-1,1 0 1,-1-1-1,0 1 1,0 0-1,0 0 1,0 0-1,0 0 1,0 0-1,0 0 1,0 0-1,0 0 1,0 0-1,0 0 0,0 0 1,0 0-1,0 0 1,1 0-1,-1 0 1,0 0-1,0 0 1,0 0-1,0 0 1,0 0-1,-13-7 73,-1 1 0,0 1 0,-1 0-1,-25-5 1,-72-7 71,96 15-155,15 2-6,-230-23 64,194 22-50,-60 5 0,41 1 1,-172 15 36,126-16-32,-113 20 25,194-20-43,-34 3 8,11-3 0,-125 15 19,29 8-7,93-12-19,32-8 0,-44 16 1,13-5-4,40-16-9,1-1 0,-1 1 0,1-1 0,-1 0 0,0 0 0,0 0 0,-8-1 0,13 0 5,1 1 1,-1-1-1,1 1 0,0-1 1,-1 1-1,1-1 1,0 1-1,0-1 1,-1 1-1,1-1 0,0 1 1,0-1-1,0 1 1,0-1-1,0 1 0,0 0 1,0-1-1,0 2 1,3-1-1,1-1 0,-1 1 0,1 0 1,-1-1-1,1 0 0,6 0 0,43-2 2,29-4 3,-24-1-1,-2-3 1,74-18 27,-100 18-25,-22 6-25,1-1 1,-1 0-1,1-1 1,-1 0-1,-1 0 1,1 0-1,-1-1 1,-1-1 0,12-14-1,-16 17-119,0-1 1,0 0-1,0 1 1,-1-1-1,0 0 0,0 0 1,-1 0-1,1 0 0,-2-8 1,1 12 105,-1-3-26,0 1 0,-1 0 1,0-1-1,0 1 0,0 0 1,0 0-1,-1 0 0,1 0 1,-1 1-1,0-1 0,0 1 1,-7-6-1,4 3 34,2 1 3,1 1 1,-1 0 0,0 0-1,0 0 1,0 0 0,0 1-1,-1-1 1,0 1-1,0 0 1,0 1 0,0-1-1,0 1 1,0 0 0,0 0-1,-1 0 1,-5 0 0,-12 2 20,6 3 6,1 0 1,-1 1-1,1 1 0,0 1 1,0 0-1,-17 10 1,-8 2 5,-101 58 87,90-42-41,30-20 57,2 1 1,-1 1-1,2 0 1,0 2-1,-23 27 0,39-41 23,0 2 30,4-4-124,-1 0 0,1 1 0,0-1 0,0 0 0,0 0 0,0 0 0,0 0 0,0 0 0,0 0 0,3 3 0,88 70 274,-85-71-300,0-1 1,1 1-1,-1-1 0,1-1 1,0 1-1,-1-1 1,1-1-1,16 2 1,-12-1-6,130 19 166,-125-18-164,25 4 117,0 2 1,53 20-1,-93-29-129,11 5 97,0 1-1,0 0 1,20 12 0,-32-17-78,-1-1-1,1 1 1,0 0 0,0 0 0,-1-1-1,1 1 1,0 0 0,-1 0 0,1 0 0,-1 0-1,1 0 1,-1 0 0,1 2 0,1 20-491,-2-17 130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5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4848,'2'-4'176,"3"-11"87,-2 6 509,-1 1 0,0-1 0,2-13 1,-4 16-576,1 0 0,0 1 0,0-1-1,1 0 1,0 0 0,0 1 0,0-1 0,1 1 0,5-10 0,2 1-42,1 0 0,1 1 0,0 0 0,16-12 0,-26 22-115,98-86 345,-80 72-272,1 2 1,1 0-1,41-22 1,-50 30-84,-4 2 35,0 0 0,0 1 0,19-6 1,-11 4-27,-9 3 4,1 0 0,-1 1 0,18-3 0,-23 4-31,0 1 0,0 0 0,-1 0 0,1 0 1,0 1-1,0-1 0,0 1 0,0 0 0,0-1 0,-1 1 0,1 0 0,4 3 0,-7-4-9,0 0 1,0 0-1,1 0 0,-1 0 0,0 1 1,0-1-1,1 0 0,-1 0 0,0 0 0,0 1 1,1-1-1,-1 0 0,0 0 0,0 1 1,0-1-1,0 0 0,0 0 0,1 1 0,-1-1 1,0 0-1,0 0 0,0 1 0,0-1 1,0 0-1,0 1 0,0-1 0,0 0 0,0 1 1,0 5 8,0 1 1,0-1 0,-1 1 0,0-1 0,0 1 0,0-1 0,-1 0 0,0 1 0,-5 10-1,6-16-10,-16 40 80,-2 0-1,-25 39 0,30-55-31,-156 273 254,58-129 34,100-152-321,7-9 17,-1 0-1,1 0 0,-5 12 1,-4 11 112,0 0-1,-13 49 1,27-79-129,0 1-1,0-1 1,0 0-1,0 0 1,0 1-1,0-1 1,0 0-1,0 0 1,1 1 0,-1-1-1,0 0 1,1 0-1,-1 0 1,1 1-1,-1-1 1,1 0-1,0 0 1,0 0-1,-1 0 1,1 0-1,0 0 1,0 0-1,0-1 1,0 1 0,0 0-1,0 0 1,0-1-1,0 1 1,0 0-1,1-1 1,-1 0-1,0 1 1,0-1-1,2 1 1,82 2 259,-58-5-88,175-35 103,-150 25 10,254-68 143,-239 63-58,264-59 150,-272 66-174,166-9 142,-223 19-475,1-1 1,-1 1 0,1 0 0,-1 1-1,0-1 1,1 0 0,-1 1-1,1-1 1,-1 1 0,3 1-1,0 0 12,0 0 0,0 0 0,0 0 0,0 1 0,-1-1-1,1 1 1,6 7 0,-8-7-30,-1 0 0,0 0 0,0 0 0,-1 1 0,1-1 0,0 1 0,-1-1 0,0 1 0,0-1 0,1 6 0,-2-9-11,2 10-2112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2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96 4040,'0'0'304,"0"-4"-91,0-13-82,0 13 310,0 1-248,-1 0 0,0 0 1,1 0-1,-1 0 0,-1 0 0,1 0 0,0 0 0,-1 0 0,1 0 0,-1 1 1,0-1-1,0 0 0,0 1 0,0 0 0,-1-1 0,1 1 0,0 0 0,-1 0 1,-3-1-1,-3-5 176,4 5 38,-3 0 2,4 2-26,-3-1-7,2 5 1,-98 109 994,58-61-1103,31-34-48,1 0 1,-20 35 0,19-29-41,8-13-129,0-1 0,1 2 0,0-1-1,0 0 1,1 1 0,0 0 0,1 0 0,0 0-1,1 0 1,1 1 0,-1-1 0,2 1 0,0-1 0,0 1-1,1-1 1,0 0 0,1 1 0,6 20 0,-5-18-33,-2-8 4,0 0 0,1 1 0,0-1 0,5 9 0,-2-3 22,1 0 0,0-1 0,0 0 0,1 0 0,1-1 1,0 1-1,18 16 0,-25-26-35,0 0 0,1 0 0,-1 0 0,0 0 0,0-1 0,1 1 0,-1-1 0,1 1 0,-1-1-1,0 0 1,1 1 0,-1-1 0,1 0 0,-1 0 0,1 0 0,2 0 0,3 0 12,0 1 8,1-1 0,-1 0 0,1 0-1,-1 0 1,1-1 0,-1 0 0,1-1 0,-1 0-1,0 0 1,0 0 0,0-1 0,0 0-1,0 0 1,0-1 0,-1 0 0,11-8 0,1-5 124,-1-1 1,0-1 0,-1 0 0,14-23 0,-22 32-90,-1-1-1,0 1 1,0-1 0,-1 0-1,-1-1 1,1 0 0,-2 1-1,6-23 1,-8 22-19,0-1 0,0 1 1,-1 0-1,-1 0 0,0 0 0,-1-1 0,0 1 0,-1 0 0,0 0 0,-1 0 1,-1 1-1,-6-19 0,-10-15 49,6 3-2,8 24-26,0-1 0,-1 1 0,-1 1 0,-16-26 0,24 41-57,-1 1 0,0 0 0,0-1 0,-1 1 0,1 0 0,0 0 0,0 0 0,0 0 0,-1 0 0,1 1 0,-1-1 0,1 0 0,0 0 0,-1 1 0,1-1 0,-1 1 0,0-1 0,1 1 0,-1 0 0,1 0 0,-1 0 0,1 0 0,-1 0 0,0 0 0,1 0 0,-1 0 0,1 0 0,-1 1 0,1-1 0,-1 1 0,1-1 0,-1 1 0,1 0 0,-3 1 0,-3 2 9,-1 1-1,1 1 1,0-1-1,-11 13 0,11-12 5,-31 32-2280,-1-2-9081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25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98 4664,'0'0'624,"-2"-4"-104,1 0-326,-1-1 1,1 0-1,0 0 1,0 0-1,1 0 0,0 0 1,-1 0-1,1 0 1,1 0-1,-1 0 1,2-6-1,-1 10-46,-2-5-280,1 5 196,0 0 0,0 1 1,0-1-1,-1 0 1,1 1-1,0-1 1,0 0-1,0 1 0,0-1 1,0 0-1,0 1 1,0-1-1,0 0 1,1 0-1,-1 1 0,0-1 1,0 0-1,1 1 1,-1-1-1,0 1 1,0-1-1,1 0 0,-1 1 1,1-1-1,-1 1 1,1-1-1,-1 1 1,1-1-1,-1 1 1,1-1-1,-1 1 0,1 0 1,-1-1-1,2 1 1,0-1 315,-2 11-55,1-1 0,0 1 0,3 10 0,4 22 48,8 129 514,-16-153-851,2 26 241,1-14 38,-1 1 1,-2 1-1,-8 54 0,-27 93 611,27-137-441,6-38-287,-3 4-10,4-6-14,-4-4 7,4 2-179,1 0 0,-1 0 1,1 0-1,-1 0 0,1 0 1,-1 0-1,1 0 1,-1 0-1,1 0 0,-1 0 1,1-1-1,-1 1 0,1 0 1,-1 0-1,1 0 1,-1-1-1,1 1 0,-1 0 1,1-1-1,0 1 0,-1 0 1,1-1-1,0 1 0,-1-1 1,-1-4-153,1 0 1,-1 0-1,1 0 0,1 0 1,-1-1-1,0-6 0,1 5-803,-3-29-9407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30 376 11832,'-5'17'215,"0"0"-1,-3 20 1,3-11 93,3-16-92,0 0 1,1 0-1,0 1 1,0-1-1,1 0 1,1 0-1,1 12 1,1-16-151,-1 0 0,1 0 0,0-1 0,0 1 0,1-1 0,0 0 0,0 0 0,0 0 0,0-1 0,1 0 0,0 1 0,9 5 0,-12-9-33,-1 0-1,1 0 0,-1 0 1,1-1-1,-1 1 1,1-1-1,0 1 1,-1-1-1,1 1 0,0-1 1,-1 0-1,1 0 1,0 0-1,-1 0 0,1 0 1,3 0-1,3-1 44,-2 1 2,0 0 0,1-1 0,-1 1 0,0-1 0,0 0 0,0-1 0,0 0 0,0 0 0,0 0 0,0 0 0,0-1 0,-1 0 0,0 0 0,1-1 0,7-6 0,1-8 290,0 0 1,20-38-1,-25 38-286,19-30 524,-28 48-593,0-1 0,1 1 0,-1 0-1,0-1 1,1 1 0,-1 0 0,1-1 0,-1 1 0,1 0 0,-1-1-1,1 1 1,-1 0 0,1 0 0,-1 0 0,1 0 0,-1 0 0,1-1-1,0 1 1,-1 0 0,1 0 0,-1 0 0,1 0 0,-1 0-1,1 1 1,-1-1 0,1 0 0,0 0 0,16 9 184,117 78 239,-124-80-416,1-1 0,0-1 0,1 0-1,-1-1 1,1 0 0,14 3-1,-12-4-9,-6 0 0,0-1 0,1-1 0,-1 1 0,1-2-1,-1 1 1,1-1 0,-1 0 0,11-2-1,-13 1-5,-2 1 0,0-1 0,1-1-1,-1 1 1,0-1 0,0 1 0,0-1-1,-1 0 1,1 0 0,0-1-1,-1 1 1,1-1 0,-1 0-1,6-6 1,-5 5-1,0 0 0,0-1 0,0 1 0,-1-1 1,0 0-1,0 1 0,0-1 0,-1-1 0,1 1 0,-1 0 0,0-1 0,1-9 1,-1 7-2,1-9 13,-8-94 10,-7 14 8,1 14-27,0 13-1,-2 22-4,10 39-1,-1 0 0,0 1-1,-6-11 1,10 19-1,-1-1 0,1 1 1,-1 0-1,1-1 0,-1 1 0,1 0 1,-1 0-1,1-1 0,-1 1 0,0 0 0,1 0 1,-1 0-1,1 0 0,-1 0 0,1 0 1,-1 0-1,0 0 0,1 0 0,-1 0 1,1 0-1,-1 0 0,1 1 0,-1-1 0,0 0 1,1 0-1,-1 0 0,1 1 0,-1-1 1,1 0-1,-1 1 0,1-1 0,0 1 0,-1-1 1,1 0-1,-1 1 0,1-1 0,0 1 1,-1-1-1,1 1 0,0-1 0,-1 1 0,1-1 1,0 1-1,0-1 0,0 1 0,0 0 1,-1 0-1,-1 8-6,1 1-1,0-1 1,0 0 0,1 1 0,0-1 0,0 0 0,4 18-1,17 115-38,0-35-21,-3-16 30,20 148-27,-37-231 62,10 41 2,-7-34-1,-3-14-2,2-4 1,12-19-2437,3-4-9747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11208,'0'0'17,"-1"0"-11,1 0 0,-1 0 0,1 0 0,-1 0 0,1 0 0,-1-1 0,1 1 0,-1 1 0,1-1 0,-1 0 0,1 0 0,-1 0 0,1 0 0,-1 0 0,1 0-1,0 0 1,-1 1 0,1-1 0,-1 0 0,0 1 0,1 52 1981,-4-17-1204,3-27-569,-1 1 0,2-1-1,-1 0 1,2 17 0,2-8-94,0-2 89,0 0 0,-1 0 0,-1 0 0,0 0-1,-2 16 1,-4 12 134,-18 156 939,21-189-1194,-1 1-1,-1 0 0,-6 17 0,6-21-27,1 0 0,0 1 0,0 0 0,1 0 0,0 0 0,1 0 0,-1 15-1,2-12 19,0-9-50,0 1 0,0 0 0,0 0 0,0-1 1,1 1-1,-1 0 0,2 3 0,3 4 171,0 0-1,0-1 1,11 15 0,-13-19-161,4 5 99,0 0 0,13 14 0,-18-23-42,0 8 214,2 1 180,-1-22-833,-1-4-1824,5-20-10911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16 4400,'-4'-2'96,"-15"-9"39,17 10-76,0 1 1,0-1 0,0 1-1,0 0 1,0-1 0,0 1 0,0 0-1,0 1 1,-1-1 0,1 0 0,0 0-1,0 1 1,0-1 0,0 1 0,0 0-1,0 0 1,0 0 0,0 0 0,1 0-1,-4 2 1,-6 2 204,1-2-195,6-2 13,0 1 0,0 0 1,0-1-1,0 1 0,0 0 0,-5 5 0,-73 56 535,69-51-523,1 0 0,0 1-1,1 1 1,1 0-1,-13 21 1,13-18-40,-9 13 239,1-3-116,-1 0-1,-34 37 1,47-58-146,-100 120 618,72-80-572,21-24 118,-4 19-59,-17 64 0,29-72 31,4 132 62,1-162-211,0 1 1,0-1-1,1 0 0,-1 1 1,1-1-1,0 0 0,2 5 1,14 34 81,37 65 0,-33-78 20,112 118 45,-102-116-57,155 135 43,-146-135-70,147 92-1342,-97-68-5559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4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359 224 4040,'-6'2'281,"3"-1"-227,-1 0 0,1 1 0,0-1-1,0 1 1,0 0 0,0 0 0,1 0-1,-1 0 1,0 0 0,1 0 0,0 1 0,-1 0-1,1-1 1,0 1 0,0 0 0,0 0-1,1 0 1,-1 0 0,1 0 0,-2 5 0,-10 45 631,-28 119 589,36-156-1222,-16 45 263,5-18-116,-41 100 271,29-92-412,26-47-34,0 1-1,-1-1 1,0 1 0,0-1 0,0 0 0,0 0 0,-1-1 0,-6 6-1,-1 2 9,1-2 44,0-1 0,0 1 0,-19 10 0,28-18-69,1-1-1,0 0 0,0 0 0,-1 0 0,1 0 0,0 1 1,-1-1-1,1 0 0,0 0 0,-1 0 0,1 0 0,0 0 1,-1 0-1,1 0 0,0 0 0,-1 0 0,1 0 0,0 0 1,-1 0-1,1 0 0,0 0 0,-1 0 0,1 0 0,0-1 1,-1 1-1,1 0 0,0 0 0,0 0 0,-1 0 0,1-1 1,0 1-1,0 0 0,-1 0 0,1-1 0,0 1 0,0 0 1,-1 0-1,1-1 0,-4-17 84,5-18-62,0 35-16,-1-15 44,2 0 1,0-1-1,1 1 0,7-23 0,-7 29-34,-1 3 5,1 0 1,-1 0-1,1 0 0,0 1 1,1-1-1,0 1 1,0 0-1,0 0 0,10-10 1,-8 9-5,-4 5-5,1-1 1,-1 1-1,0-1 0,1 1 1,0 0-1,-1 0 0,1 0 1,0 1-1,0-1 1,0 1-1,0-1 0,0 1 1,0 0-1,0 0 0,1 0 1,3 0-1,-5 1-6,8 1 176,-7 1-141,3 1-14,0 0 0,0 0-1,0 1 1,0 0 0,-1 0 0,0 0 0,0 1 0,0-1-1,0 1 1,7 11 0,9 15 74,20 41-1,-29-48-36,0-2 0,2 0 0,1 0 0,20 24 0,-26-36-46,-7-7-4,0 0 0,1 0 0,-1-1 0,1 1 0,0-1 0,3 3 0,17 10 29,1-1 0,0-1 0,33 12 0,-54-24-34,-1 0 1,1 0 0,0-1-1,-1 1 1,1-1 0,0 1 0,0-1-1,5 0 1,34-3 85,81-17-1,-120 19-83,1 0 0,0 0-1,-1 0 1,0-1 0,1 1-1,-1-1 1,5-3 0,-8 5-17,17-10 44,0-1 1,20-17-1,-22 14-26,-1-1 0,15-21 1,-10 7 121,46-123 56,-57 121-55,3-143 60,-14 136-67,-33-157 54,27 158-47,1 7-93,-2-11 97,-1 1 0,-32-70 0,43 110-142,0 0 0,0-1 0,0 1 0,0 0 0,0-1 0,-1 1 0,1 0 0,0 0 0,0-1 0,0 1 0,-1 0 0,1 0 0,0-1 0,0 1 0,-1 0 0,1 0 0,0 0 0,-1 0 0,1-1 0,0 1 0,0 0 0,-1 0 0,1 0 0,0 0 0,-1 0 0,1 0 0,0 0 0,-1 0 0,1 0 0,0 0 1,-1 0-1,1 0 0,-11 0 16,0 1 1,1 1 0,-1 0 0,1 0 0,-1 1-1,-10 4 1,18-6-10,1-1-1,0 1 1,0 0-1,0 0 1,0 0-1,0 1 0,0-1 1,1 0-1,-4 4 1,-36 33 57,-45 57-1,82-90-51,-1 1 0,1 0-1,1 0 1,-5 8 0,-20 47 34,-25 76 0,51-131-38,1-1 0,-1 1 0,1-1 0,0 11 0,3 156 66,-2-169-73,1-1-1,-1 1 1,1 0-1,-1 0 1,1-1-1,0 1 0,0 0 1,0-1-1,2 3 1,4 11 9,1-2 0,14 22 0,-9-21-10,-1 0 1,18 13-1,-27-25 0,0 0-1,0-1 1,0 1-1,1-1 0,6 4 1,132 62 22,-139-67-23,0 0 0,0 0 0,1 0 0,-1 0 0,0-1 0,7 1 0,20 0 3,1-1 1,46-7 0,-51-1 1,-17 4-5,7-3 0,0-1 0,-1-1 0,0 0 0,0-1 1,-1 0-1,15-15 0,19-22 35,49-60-1,-85 92-30,-5 7 8,-1 0 0,-1-1 1,7-12-1,16-32 62,-27 53-73,-1 0 1,0-1-1,0 1 1,0 0-1,1-1 0,-1 1 1,0 0-1,0 0 1,1-1-1,-1 1 1,0 0-1,1 0 0,-1-1 1,0 1-1,1 0 1,-1 0-1,0 0 1,1 0-1,-1 0 0,0 0 1,1-1-1,-1 1 1,0 0-1,1 0 1,-1 0-1,1 0 0,-1 0 1,0 0-1,1 0 1,-1 0-1,0 1 1,1-1-1,-1 0 0,0 0 1,1 0-1,-1 0 1,0 0-1,1 1 1,-1-1-1,0 0 0,1 0 1,-1 0-1,0 1 1,1-1-1,-1 1 1,8 7 3,34 44 110,-26-31-92,7 14-5,1 14-15,-18-39-3,-1 1-1,13 16 1,-10-18-1,0 0-1,17 14 1,-9-11-2,1 0 0,32 16 0,-42-25-2,0-1 0,0 1 1,1-1-1,-1-1 0,1 1 0,0-1 1,0-1-1,-1 1 0,1-1 0,8-1 1,-4 0-3,7-1-20,-11 0 16,-1 1 7,-1-1-1,1 1 0,-1-1 1,0-1-1,0 1 1,1-1-1,-2 0 0,1 0 1,0-1-1,-1 1 0,10-10 1,21-32-9,-35 44 11,-1 0 0,1-1-1,0 1 1,-1 0 0,1 0-1,-1-1 1,0 1 0,1 0-1,-1-1 1,0 1 0,0 0-1,1-1 1,-1 1 0,0 0-1,-1-1 1,1 1 0,0 0-1,-1-3 1,1 0 0,-1 1 0,1 1 0,0 0 0,-1-1 0,0 1 0,1 0 0,-1 0 0,0 0 0,0-1 0,-2-2 0,-25-25 0,-21-8 1,37 32 0,0 0 0,0 1 0,0 0 1,0 1-1,-1 1 0,0 0 0,-15-2 0,6 6 13,-8 7-4,-50 19 1,59-14 17,-81 84 20,83-72 0,-56 119 27,73-141-65,1 1 0,-1 0 0,1 0 0,0 0 1,-1 7-1,0 9 8,1-1 0,0 1-1,2-1 1,5 35 0,-6-52-13,0 0 0,1-1 0,-1 1 0,1 0 0,-1 0 0,1-1 0,0 1 0,0-1 0,0 1 0,2 2 0,11 13 15,1 0 0,0-2 0,21 17 0,-14-20 27,13-2-27,0-1 1,47 6 0,-64-13-1941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10136,'-48'31'296,"-56"19"840,62-30-950,26-12-47,0 1-1,1 1 0,-19 15 0,24-18-108,-3 3 7,2 0 0,-1 1 1,1 0-1,-12 16 0,13-14-26,-1 3 23,4 1-24,0 1 0,2-1 1,-5 21-1,10-18-3,10 26-1,-8-39-5,1 0-1,-1 0 0,2 0 0,-1 0 0,6 7 1,-3-6-2,0-1 1,1 0 0,0 0 0,1-1 0,0 0 0,-1 0-1,16 8 1,-7-8-5,8-2 4,40 0-1,-45-7-4,83-35-6,-82 26-7,-2-2-358,-1-1 0,0-1 0,24-29 0,1-9-7076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241 424 9240,'-10'6'308,"5"-1"-214,1 0 1,-1 0 0,1 1 0,0 0-1,0 0 1,-4 11 0,4-9-41,0-1 27,1-1 0,1 1 0,0 0 0,0 0 0,0 0 0,0 1 0,1-1 0,1 0 0,-1 15 0,1-13-18,0 15 153,0 0-1,7 44 0,-4-48-157,1 9 130,1 0 0,16 50-1,-15-61-123,3 5 284,48 66 152,-53-84-397,1 0 0,-1 0 0,1 0 1,1 0-1,-1-1 0,0 0 0,13 6 0,-6-3-19,-11-6-63,0-1 0,-1 1 0,1-1 0,0 1 0,0-1 1,0 1-1,0-1 0,1 0 0,-1 0 0,0 1 0,0-1 0,0 0 0,0 0 0,0 0 0,0 0 0,0 0 0,0 0 0,0-1 0,0 1 0,0 0 0,0-1 0,0 1 0,0 0 0,2-1 0,0-1 40,23-10 46,-20 9-1731</inkml:trace>
  <inkml:trace contextRef="#ctx0" brushRef="#br0" timeOffset="1">10 0 11656,'0'0'288,"-10"29"8,13 6-192,13 14 8,17 17-112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4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9328,'0'0'208,"2"-4"-48,6-15-54,-6 18-66,-1-1 0,0 1 0,1-1-1,-1 1 1,0 0 0,1 0 0,0-1-1,-1 1 1,1 0 0,0 0 0,0 1-1,-1-1 1,1 0 0,0 0 0,0 1-1,0-1 1,0 1 0,0 0 0,0 0-1,3-1 1,-3 1 40,2 0-6,1-1-1,0 1 1,-1 0 0,1 0 0,0 1-1,-1-1 1,1 1 0,0 0-1,-1 0 1,1 1 0,-1-1 0,1 1-1,4 3 1,-4-3 7,1 1 6,1 0 0,-2 0 0,1 1 0,0 0 0,-1 0 0,1 0 0,-1 1 0,0 0 0,-1 0 0,5 5 0,-4-4-18,-1-1-8,-1 0 1,0 0 0,1 1-1,-2-1 1,1 1 0,-1-1-1,0 1 1,0 0 0,0 0-1,-1 0 1,0 0 0,0 12-1,0-10 2,8 81 614,-6-37-297,-3 8 46,0-54-368,-1 0 1,0-1 0,0 1 0,-1 0 0,1-1 0,-1 1 0,-1-1 0,1 1 0,-5 7 0,3-10 181,-1 0 44,1-8-15,1-6-156,-2-6-20,1 1 1,0-1 0,-2-27 0,5 11 34,3-47 1,4 59 44,41-81 69,-33 82-76,12-7-56,32-25 0,-40 41-8,-3 7-74,0-1 0,0 2 1,0 0-1,21-1 0,-18 7 47,0 3-41,-1 2-1,29 16 1,-32-12 1,-4 2-24,0 0 0,-1 1 1,-1 0-1,0 1 0,-1 0 1,-1 0-1,6 23 0,-7-22-8,4 39 8,-4-8 1,-2 6-8,-6-15 1,-3-15-4,2-16-1,1-10 0,2-12 0,4-46-6,1 29 1,1 0 0,1 1 0,2 0 1,12-31-1,-13 43 3,-4 11-1,0 0-1,0 1 1,1-1-1,0 1 1,0 0 0,9-10-1,11-13-10,30-25 0,-37 42-4,-3 7 14,0 0 0,1 0 0,-1 1 0,18-2 0,-14 8-8,-5 3 9,0 0 1,0 0 0,-1 2-1,12 7 1,-13-3-10,26 59 1,-35-67 11,-1 0-1,0 0 1,0 0-1,0 0 1,0 0-1,0 0 1,-1 1-1,1-1 1,-1 0-1,0 0 1,0 6-1,-1 3 0,-2 39 1,0-23-1,2 39-1,2-57 1,0 1 0,0 0 0,1-1 1,1 1-1,-1-1 0,8 16 0,-8-20-2240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4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604 401 13000,'-62'7'456,"-47"9"96,78-11-294,1 1 1,0 2 0,-31 13 0,41-14-198,4-2 55,1 1 0,-27 13 1,19-7-66,-40 21 10,42-19 47,0 4-31,-29 36-1,43-41 18,6-6-79,0-1 1,1 1 0,0 0-1,0-1 1,0 1 0,1-1-1,2 10 1,-3-15-13,0 0 0,0-1 0,0 1 0,1-1 0,-1 1 0,0-1 0,0 0-1,1 1 1,-1-1 0,0 1 0,0-1 0,1 1 0,-1-1 0,0 0 0,1 1 0,-1-1 0,1 1 0,-1-1 0,0 0 0,1 0 0,-1 1 0,2-1 0,12 8 21,1-2 0,1 1 0,18 4 0,-18-8-9,0 0-1,0-1 1,0 0 0,1-2-1,-1 0 1,23-3 0,-19 2-5,8-3 44,101-38 17,-107 30-29,1-2-10,-2-1 1,0-1-1,-1-1 1,0 0-1,26-33 0,-44 47-15,-1 1 0,1-1-1,-1 1 1,0-1-1,0 0 1,0 0 0,0 1-1,0-1 1,0-5-1,-1 7-11,0 0-1,0 0 0,0 0 1,0 0-1,0 1 0,0-1 1,0 0-1,0 0 0,0 0 1,0 0-1,-1 0 0,1 0 1,0 0-1,-1 1 0,1-1 1,-1 0-1,1 0 0,-1 0 1,1 1-1,-1-1 0,1 0 1,-1 1-1,0-1 0,1 0 1,-2 0-1,1 1 2,0 1-1,0-1 0,1 0 1,-1 1-1,0-1 1,0 0-1,1 1 0,-1-1 1,0 1-1,1 0 1,-1-1-1,0 1 0,1-1 1,-1 1-1,1 0 1,-1 0-1,0 1 0,0-1 5,-3 6 6,0 0 0,0-1 0,0 2 0,1-1 0,0 0 0,1 1 0,-2 8 0,-3 23 0,7-24 12,2-6-22,1-1-1,0 0 1,1 0 0,-1 0-1,2 0 1,6 10 0,2-7 0,31 9 1,-32-16-7,1 0 1,0-1-1,14 2 0,-10-3 0,0-1 0,29-1 0,-24-3 0,42-9 0,-48 7 0,0 0 0,31-14 0,-36 13 0,-1 0 0,1-1 0,-1 0 0,12-11 0,-10 5 1,-1-1-1,0 0 0,-1 0 0,0-1 1,14-29-1,-16 18 8,12-132 14,-20 122 18,-1 12-17,0-19 13,-3 0-1,-8-43 1,8 64 35,-1 0 0,-1 0 0,0 1 1,-15-28-1,21 48-61,-1 1-1,1-1 1,-1 0 0,0 1 0,1-1 0,-1 1-1,0-1 1,0 1 0,0-1 0,1 1 0,-1-1-1,0 1 1,0 0 0,0 0 0,0-1 0,0 1-1,0 0 1,0 0 0,0 0 0,0 0 0,1 0-1,-1 0 1,-1 0 0,-16 4 5,17-4-1,-8 6 94,-6 10-37,-24 32 0,30-27-29,0 17-13,-8 69 0,17-102-25,0 0-1,0 0 0,0 0 1,0 0-1,2 5 0,-1 3 3,1 6-3,1-1 0,1 1 1,1-1-1,0 1 0,1-2 1,1 1-1,18 32 0,6 4 6,3-1-1,44 54 1,-72-101-6,1 0-1,-1 0 1,1-1 0,0 0-1,0 0 1,0 0 0,1-1 0,13 6-1,-13-7 2,0 1-2228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13624,'0'0'5269,"-4"5"-4873,2-2-368,0-1 0,0 1 0,0 0 0,1 0 1,-1 0-1,1 0 0,0 0 0,0 0 0,-1 4 0,2 0 15,-1 0 0,1 0 0,1-1 0,-1 1 0,1 0 0,3 10 0,64 264 559,-22-94-401,-38-159-148,-3-13-29,-1-3-14,0 0 1,1 0-1,0 0 0,1 0 0,0-1 0,0 0 1,15 18-1,-9-16 11,0 0 0,1-1 0,1 0 0,-1 0 0,27 15 0,-30-22-15,-7-4-4,1 1 0,-1-1 0,1 1 1,-1-1-1,1 0 0,-1-1 0,1 1 0,6 0 1,-2 1-72,31 0-2386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12912,'129'-10'480,"42"-9"109,-131 14-42,191-16 157,-183 17-464,202-11 169,-115 15-272,-130 0-128,0 0-1,0 0 1,0 1-1,0 0 0,0 0 1,0 1-1,0-1 1,0 1-1,0 0 1,0 0-1,-1 1 1,1-1-1,-1 1 0,0 0 1,5 4-1,-9-7-7,0 1 1,1-1 1,-1 0-1,1 0 0,-1 1 1,0-1-1,1 0 0,-1 1 0,0-1 1,0 1-1,1-1 0,-1 0 1,0 1-1,0-1 0,0 1 0,1-1 1,-1 1-1,0-1 0,0 1 0,0-1 1,0 1-1,0-1 0,0 0 1,0 2-1,1 9 15,0 0 0,-1 1 0,0-1 0,-1 0 0,0 1 0,-1-1 0,-6 22 0,-8 42 41,-27 113 154,34-135-137,9-53-74,0 1 1,0-1-1,0 0 0,0 0 0,0 0 1,-1 0-1,1 0 0,0 1 0,0-1 1,0 0-1,0 0 0,0 0 0,0 1 1,1-1-1,-1 0 0,0 0 0,0 0 0,0 0 1,0 0-1,0 1 0,0-1 0,0 0 1,0 0-1,0 0 0,0 0 0,0 0 1,1 1-1,-1-1 0,0 0 0,0 0 1,0 0-1,0 0 0,0 0 0,0 0 1,1 0-1,-1 0 0,0 0 0,0 1 1,0-1-1,0 0 0,1 0 0,-1 0 0,5 1 7,0 1 0,0-1-1,1 0 1,-1 0 0,0-1-1,1 1 1,-1-1-1,7-1 1,-5 1 1,11-1 20,-1-1 0,1-1 0,-1 0 0,20-7 0,-18 5-16,0-2 49,-6-1-44,-1-1 0,-1 1 0,0-2 0,16-17 0,-26 26-12,0 0-1,0 0 0,0 0 0,0 0 0,0 0 0,-1-1 0,1 1 0,-1 0 0,1-1 1,-1 1-1,1-3 0,3-16 20,-1-1 0,0 0 0,-2-32 0,-1 51-17,0 0 0,0 0 0,0 0 1,-1 0-1,1 0 0,0 1 0,-1-1 0,0 0 1,1 0-1,-1 0 0,0 1 0,-1-3 0,2 4-8,-5-11 27,-1 1 0,0 0-1,-14-18 1,9 17-11,0 1-1,0 0 1,-13-8 0,24 18-16,-27-16 206,-106-37 80,129 52-256,0-1 1,0 1-1,0-1 0,-1 1 1,1 0-1,0 1 1,-1-1-1,1 1 1,0 0-1,-7 0 0,-1 1 16,-20 6 23,26-5-2200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156 272 8248,'-2'-13'255,"-2"-4"988,0-1 0,-1 1 1,-1 0-1,-13-28 1,14 45-827,2 1-389,0 1 0,0-1 0,0 1 0,0 0-1,0 0 1,0 0 0,0 1 0,1-1 0,-1 1 0,1-1 0,0 1 0,0 0 0,-3 4 0,2-3 1,-6 13 199,2 10-124,0 1 1,-4 34-1,11-35 70,4 9-49,1 0 1,14 53 0,-7-34 9,16 70 131,-23-113-248,-2-2 11,1-1 1,0 0-1,9 13 0,16 40 600,-37-74-609,-14-29 153,-66-163 453,79 176-531,1 0 0,1-1 0,-5-51 0,9 58-80,2 12 5,0 1 0,1-1 0,0 0 1,1-14-1,12-72 108,-10 80-100,1 0-1,0 0 0,1 1 1,11-23-1,-15 35-19,1 1-1,-1 0 1,0 0-1,1 0 1,-1 0-1,1 0 1,0 0-1,-1 1 1,1-1 0,0 0-1,0 1 1,4-3-1,5-3 8,26-21 1,-19 18 6,-8 6-15,1-1-3,-1 0-1,1 1 1,1 0-1,-1 1 1,1 1-1,-1-1 0,1 2 1,19-1-1,21 3 4,-43 0-7,1 0 1,-1 1-1,16 4 0,-20-4 0,0 0 0,0 0 0,0 1 0,0-1 0,0 1 0,7 6 0,-8-6 0,-1 1 0,1 0 0,-1 0 0,0 0 0,0 0 0,0 0 0,3 7 0,1 6 0,-2-1 0,0 2 0,6 34-1,-10-43 0,2 10-4,-1-1 0,0 1 0,-2 0-1,0-1 1,-3 26 0,1-31 2,-2 10-17,1-15 12,2 0 3,-2 0 1,1 0 0,-1-1 0,0 1 0,0-1 0,-1 0 0,0 0-1,-1 0 1,1 0 0,-1-1 0,-1 0 0,-5 6 0,-77 52-61,58-44 44,25-16 3,-2 3 2,5-6 6,6 1 4,-1 1 6,1-1-1,-1 0 1,1 0 0,0-1 0,0 1 0,0-1 0,0 0 0,0 0 0,7 1-1,2 0 1,34 10 0,2 3 0,-2 3 0,-9 5 0,-34-20 1,0 0-1,0 1 0,-1-1 0,0 1 1,6 7-1,-6-6 1,0 0 0,-1 0-1,0 0 1,0 0 0,2 10 0,-2-8-1,-1 1 1,0 0-1,0 0 0,-1 11 0,-1-11 0,0 0 0,0-1 0,0 1 0,-1 0 0,-4 8 0,3-9 0,0 1 0,-1-1 0,0 0 0,0-1 0,-8 10 0,6-9 0,0 0 0,-1-1 0,0 0 0,-15 10 0,10-9 0,0 0 0,-1-1 0,-13 5 0,3-4 0,-31 8 0,-30-3 0,-32-8-2122,114-4 1895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24 827 8792,'-22'-5'336,"21"5"-168,2-6 12,0 0 0,0 1 0,0-1 0,1 1 0,0 0 0,0-1 0,0 1 0,1 0 0,3-5 0,31-45 296,-26 40-420,7-12 216,1 1 0,23-25 0,-18 24 13,-17 18-199,15-15 48,0 1 0,1 0 0,29-21 1,54-29 161,-103 71-275,0 0 1,-1 0 0,1 0 0,0 1 0,-1-1-1,1 1 1,0 0 0,0 0 0,0 0 0,0 0 0,1 1-1,3-1 1,0 1 15,-6-1-31,0 1 1,0 0-1,0 0 1,0 0-1,0 0 1,0 0 0,0 0-1,0 0 1,0 1-1,0-1 1,0 0 0,0 1-1,0-1 1,0 0-1,0 1 1,0-1-1,0 1 1,-1-1 0,1 1-1,0 0 1,0-1-1,-1 1 1,1 0-1,1 1 1,7 22 162,-8-19-177,3 7 30,-3-7-6,1 0 1,-1 0 0,0 0 0,-1 0 0,1 0-1,-1 0 1,0 7 0,-14 165 294,10-159-300,3-13-3,0 1-1,0-1 1,0 0-1,1 0 1,-1 0-1,2 8 1,0-4 0,0 0 1,1-1 0,0 1-1,0-1 1,6 14 0,-1-13 12,-4-6-18,0-1 0,0 0 0,1 0 0,-1 0 0,0 0 0,1 0 0,-1-1 0,1 1 0,-1-1 0,1 0 0,0 0 0,0 0 0,-1-1 0,1 1 0,0-1 0,0 0 0,0 0 0,-1-1 0,1 1 0,0-1 1,5-1-1,3-4 3,0-2 1,-1 1 0,0-1-1,0-1 1,-1 0 0,0-1-1,15-17 1,69-94 105,-93 120-108,-1 0 1,1 0 0,0 0-1,-1 0 1,1 1-1,0-1 1,0 0-1,0 1 1,-1-1-1,1 0 1,0 1-1,0-1 1,0 1-1,0 0 1,0-1 0,0 1-1,0 0 1,0-1-1,0 1 1,0 0-1,0 0 1,0 0-1,0 0 1,2 0-1,-2 1 7,1-1-1,0 1 1,0 0-1,-1-1 0,1 1 1,0 0-1,-1 0 0,1 0 1,-1 1-1,1-1 0,-1 0 1,2 2-1,4 5 37,-1 1 0,-1-1 0,9 17 0,-11-20-42,2 6 6,-4-9-6,0 0 1,0 1-1,0-1 1,0 0 0,1 1-1,-1-1 1,1 0-1,-1 0 1,1 0-1,0-1 1,3 3 0,14 12 18,1 0 1,1-2-1,0-1 1,33 16-1,-52-28-22,-1 0 0,1-1 0,0 1 0,-1 0 0,1-1 0,0 0 0,0 1 0,-1-1 0,1 0 0,0 0 0,0 0 0,-1 0 0,1 0 0,0 0 0,0-1 0,-1 1 0,1 0 0,0-1 0,-1 0 0,1 1 0,0-1 0,-1 0 0,1 0 0,-1 0 0,1 0 0,-1 0 0,0 0 0,1 0 0,-1 0 0,0-1 0,0 1 0,0 0 0,0-1 0,0 1 0,0-1 0,0 1 0,0-1 0,0-2 0,1 0 3,-1 1 0,0-1 0,0 1 0,0-1-1,-1 1 1,1-1 0,-1 0 0,0 1 0,0-1 0,0 0-1,0 1 1,-1-1 0,1 0 0,-1 1 0,0-1 0,0 1-1,0-1 1,-1 1 0,-2-5 0,-60-78 83,13 24-25,49 60-58,1 1 1,-1-1 0,0 0 0,0 1 0,0 0 0,0-1-1,0 1 1,0 0 0,0 0 0,0 0 0,0 0 0,0 1 0,-1-1-1,-2 0 1,1 0 1,3 1-3,0 0-1,0 0 1,1 0-1,-1 0 1,0 1-1,0-1 0,0 0 1,1 0-1,-1 1 1,0-1-1,0 0 1,1 1-1,-1-1 1,0 1-1,1-1 1,-1 1-1,0-1 1,0 2-1,1-2-2,-1 1 1,1-1-1,-1 0 0,1 1 0,0-1 0,0 0 1,-1 1-1,1-1 0,0 1 0,0-1 0,-1 0 0,1 1 1,0-1-1,0 1 0,0-1 0,0 1 0,-1-1 1,1 1-1,0-1 0,0 1 0,0-1 0,0 1 1,0-1-1,0 0 0,0 1 0,1-1 0,-1 1 1,0-1-1,0 1 0,0-1 0,0 1 0,1-1 1,-1 1-1,7 5 8,0 0-1,1-1 1,0 1 0,12 5 0,-3-4 19,101 11 13,-89-18-28,46-9 1,-50 5-13,41-14 0,-40 7-1,-1-1-1,1 0 0,-2-2 0,27-20 0,-28 14-17,6-15 3,33-51-1,-61 84 9,1 0 0,-1-1-1,0 1 1,0 0 0,0-1 0,0 1-1,-1-1 1,2-3 0,0-5-8,0 1-1,-1 0 1,1-21 0,-3 21 7,-1 1 1,0 0 0,0 0 0,-5-13 0,7 22 7,-2-6-30,0-1 1,0 1 0,-1 0 0,0 0 0,0 0 0,-8-10 0,1 1-1,2 0 11,5 10-12,-1-1 0,1 1 0,-1 0 0,-7-8 0,0 1-25,-1 2 0,-16-13 1,16 18-18,7 4 64,0 0 0,1 1 0,-1 0 1,0 0-1,1 0 0,-1 1 0,0 0 1,1-1-1,-1 1 0,-7 3 1,12-3 5,-1-1 1,1 0 0,-1 0 0,0 1 0,1-1 0,-1 0 0,1 1 0,-1-1 0,1 0-1,0 1 1,-1-1 0,1 1 0,-1-1 0,1 1 0,0-1 0,-1 1 0,1-1 0,-1 2 0,-3 6-6,1 1 1,0-1 0,0 1 0,1 0-1,0 0 1,-1 11 0,4 0-5,30 107 1,-19-99 5,83 118-4,-40-78 4,-36-47 6,29 35 0,-13-15 0,-8-15 1,-11-13 6,-16-13-7,0 0 0,1 0 1,-1 0-1,0 0 0,0 0 1,0 0-1,0 0 0,1 0 1,-1 0-1,0 0 1,0 0-1,0 0 0,1 0 1,-1 0-1,0 0 0,0 0 1,0 0-1,0 0 1,1 0-1,-1 0 0,0 0 1,0-1-1,0 1 0,0 0 1,0 0-1,0 0 1,1 0-1,-1 0 0,0 0 1,0-1-1,0 1 0,0 0 1,0 0-1,0 0 0,0 0 1,0 0-1,0-1 1,1 1-1,-1 0 0,0 0 1,0 0-1,0 0 0,0-1 1,2-9 3,-1 9-3,6-42 42,28-61 79,-17 55-42,-17 48-75,-1 1-1,1-1 1,0 0-1,-1 0 1,1 0 0,0 0-1,0 1 1,0-1-1,0 1 1,0-1-1,0 0 1,0 1 0,0-1-1,0 1 1,0 0-1,0-1 1,0 1-1,0 0 1,0 0 0,0 0-1,0-1 1,0 1-1,1 0 1,-1 0-1,0 1 1,0-1-1,0 0 1,0 0 0,0 1-1,0-1 1,0 0-1,0 1 1,0-1-1,0 1 1,0-1 0,0 1-1,0 0 1,0-1-1,1 2 1,4 5 8,1 1 1,-1 0 0,0 0-1,0 0 1,-1 1-1,5 11 1,22 57 20,-26-63-34,-3-8 2,-1 1 0,0-1 0,0 0 0,-1 0 0,1 1 0,-1-1 0,-1 1 1,1-1-1,-1 1 0,0 0 0,-1-1 0,0 1 0,0-1 0,-2 8 0,3-11-1,-1 0 0,0 0 0,1 0 0,-1 1 0,-1-1 0,1-1 0,0 1 0,-1 0 0,1 0 0,-1 0 0,-3 3 0,-2 3 0,-22 24 2,-1-10 2,3-12-3,24-11-1,0 1 1,-1-1-1,1 0 1,0 0 0,-1-1-1,1 1 1,0-1-1,0 1 1,0-1 0,-1 0-1,1 0 1,0-1 0,0 1-1,0-1 1,1 1-1,-1-1 1,0 0 0,0 0-1,1 0 1,0 0 0,-1-1-1,1 1 1,0 0-1,0-1 1,0 0 0,0 0-1,-2-5 1,2-2 25,2 8-24,-1-5 2,2 0 0,-1 0 0,1 0 0,0 0 1,1 0-1,-1 1 0,1-1 0,0 0 0,1 1 0,0-1 1,5-7-1,62-110-1906,-26 53-7799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13896,'0'0'0,"19"-23"168,3-3 8,7-5 296,21 0 8,20 2-288,28 5 0,40 1-192,-4-2-11208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113 290 12552,'2'4'368,"-1"5"-199,0 0 1,0-1 0,-1 1 0,0-1 0,-1 1 0,0 0 0,0-1 0,-3 10-1,-1 16 15,5-14 11,1 0 1,0-1-1,7 29 1,-5-29-148,31 181 514,-31-184-527,1 16 129,11 35 0,-12-57-79,0-1 0,0 1 0,1-1 0,0 1 0,1-1 1,0-1-1,0 1 0,12 13 0,-6-11-1957</inkml:trace>
  <inkml:trace contextRef="#ctx0" brushRef="#br0" timeOffset="1">1 0 13720,'0'0'336,"7"32"0,12 27 64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10136,'0'0'932,"4"-3"-119,9-5-389,-1 0-1,2 1 1,-1 1 0,27-9 0,-35 15-386,0 0 0,0 0 0,0 0 0,0 0 0,0 1 0,-1-1 0,1 1 0,0 0 0,0 1 0,-1-1 0,1 1 0,-1 0 0,7 4 0,-5-3-2,7 6 124,-12-8-151,6 6 18,-1-1 0,0 1-1,-1 0 1,1 0-1,-1 1 1,-1 0 0,1 0-1,-1 0 1,-1 0 0,0 0-1,4 15 1,33 191 321,-37-194-333,-2-13 2,0-1-1,0 1 1,-1 0 0,0 0 0,-1 7 0,0-2 25,0 0-1,-1 0 1,0 0 0,-1 0-1,-1-1 1,-9 23 0,12-33 25,0-1-55,-1 0 1,1 0 0,-1 0-1,1-1 1,0 1 0,-1-1 0,1 1-1,0-1 1,-1 1 0,1-1 0,0 0-1,0 0 1,-1 0 0,1 1-1,0-1 1,0 0 0,0 0 0,0-1-1,0 1 1,0 0 0,1 0-1,-1 0 1,0-1 0,1 1 0,-2-3-1,0-3 39,-1 0 0,1 0 0,1 0 0,-2-9 0,0 1-25,2 8 7,-1 0 0,2 1 0,-1-1 0,1 0 0,1-13 0,10-112 199,-5 103-64,43-107 72,-36 112-72,11-3-52,30-28 1,-38 45 16,-8 7-75,-2 0-37,0 1 0,0 0-1,1 0 1,-1 0-1,0 1 1,1 0 0,-1 0-1,1 1 1,0 0 0,-1 0-1,11 1 1,0 4 32,-1 0 0,19 8 1,-23-4-6,0 4-34,-2 1 0,1 0 0,-1 1 0,-1 0 0,-1 0 0,13 33 0,-15-32-11,10 43 6,-3-2-2,-2 7-4,-8-9 2,-6-13-2,3-39-3,0-1 1,0 1-1,0-1 1,0 1-1,0-1 1,1 1-1,-1-1 1,1 1-1,-1-1 1,2 4-1,14 14-2233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378 250 12552,'0'0'424,"-3"-2"-71,-2-1-253,1 1 1,0 0-1,-1 0 1,1 1-1,-1-1 0,1 1 1,-1 0-1,0 0 1,1 1-1,-1-1 0,0 1 1,0 0-1,0 0 1,1 1-1,-1-1 1,-8 3-1,5-2-87,-10 5 315,-10 8-121,-47 31 1,61-34-179,0 0 0,0 1 0,1 1 1,1 0-1,-17 24 0,19-24-15,4-5 4,-1 0 0,1 1 0,1 0 0,0 0 1,0 0-1,1 1 0,0-1 0,-5 19 0,9-27-16,-1 13 53,2-10-49,1 0 0,-1 1 0,1-1 0,0 0 1,1 0-1,-1 0 0,0-1 0,1 1 0,0-1 0,0 1 1,0-1-1,5 4 0,5 0 41,4-3-25,0 0 1,0-2 0,0 1-1,1-2 1,-1-1-1,33-2 1,-32 0-13,-12 2 5,0-1 0,0 0 0,0 0 0,0 0 0,0-1 0,9-4 0,2-1 29,0-1 1,18-10-1,-25 8 69,37-70 53,-39 59-18,-6 14-110,5-18 41,-1-1-1,-1 0 0,2-33 1,-5 46 1,0 4-35,-1 1 0,0-1-1,-1 0 1,1 0 0,-2 1 0,1-1 0,-3-11-1,3 20-37,0-1 0,0 0 0,0 1 0,-1-1 0,1 0 0,0 1 0,0-1 0,0 1 0,-1-1 0,1 1 0,0-1 0,-1 0 0,1 1 0,0-1 0,-1 1 0,1-1 0,-1 1 0,1 0 0,-1-1 0,1 1 0,-1-1 0,1 1-1,-1 0 1,0-1 0,0 1 0,1 1-1,-1-1 1,1 0-1,-1 1 1,1-1-1,-1 0 1,1 1-1,-1-1 1,1 1-1,-1-1 0,1 1 1,0-1-1,-1 1 1,1-1-1,0 1 1,0 0-1,-1-1 1,1 1-1,0 0 1,-10 38 144,7-25-138,2-10-10,0 0 1,1 0 0,-1-1 0,1 1 0,0 0-1,0 0 1,0 0 0,0 0 0,2 7 0,3 15 16,15 45 0,-10-53-12,19 16 4,-24-29-12,0-1 1,0 0-1,1-1 1,-1 1-1,10 3 0,-7-3 0,0-1 0,1 0 0,11 2 0,-11-3 0,1-1 0,-1 0 0,13 0 0,-12-2 0,0 0 0,0 0 0,10-3 0,-13 2 0,1-1 0,-1 1 0,0-1 0,8-5 0,-9 4 0,1 0 0,-1 0 0,0-1 0,8-9 0,-8 8 0,0-1 0,-1-1 0,10-15 0,-5 1 1,-1-1 0,10-35 0,-17 53 2,0 0 0,-1 0 0,0 0 0,0 0 0,0 0 0,-1-1-1,0-7 1,0-3 1,1 8 11,-1-1 0,0 0 1,-1 0-1,0 0 0,0 1 1,-1-1-1,0 1 0,0-1 0,-1 1 1,0 0-1,-1-1 0,0 2 1,0-1-1,-8-11 0,9 15 7,0 1 0,0-1 0,-1 0 0,1 1 0,-1 0 0,0 0 0,0 0-1,-5-2 1,8 4 60,-2 17 35,3-15-110,0 0 0,0 0-1,0 0 1,1 0 0,-1 0 0,0 0-1,1 0 1,-1 0 0,0 0 0,1 0 0,-1 0-1,1 0 1,0 0 0,-1 0 0,1 0-1,0 0 1,-1 0 0,1 0 0,1 0 0,2 3 10,24 28 87,26 24-9,-51-53-90,0 0 1,-1 0-1,1 0 0,-1 0 1,0 0-1,0 1 0,0-1 1,0 1-1,0-1 0,1 7 1,2 4 2,12 43 0,-9-25-4,3 8-6,-2 0-1,5 58 0,-14-88-1,0 1-13,1 0-1,-1 0 1,2 0-1,0 0 1,3 11 0,-5-22 15,0 0 0,1 1 0,-1-1 0,0 0 0,1 0 0,-1 1 0,0-1 0,1 0 0,-1 0 0,0 0 0,1 1 0,-1-1 0,1 0 0,-1 0-1,0 0 1,1 0 0,-1 0 0,1 0 0,-1 0 0,1 0 0,-1 0 0,0 0 0,1 0 0,-1 0 0,1 0 0,-1 0 0,1-1 0,0 1-1,11-2-6,-1-1 0,1-1 0,0 0 0,-1 0 0,19-12 0,-12 7 7,9-4-8,0-1-1,28-21 1,-45 28 7,9-9-17,7-12 4,36-52 0,-54 68-5,0 0-1,11-26 1,-11 19 12,1 2 3,-6 12-4,0-1 1,-1 1 0,0-1 0,0 0 0,0 1 0,0-8-1,0 5-8,0-1-1,-1 1 0,0-14 1,-1 19 9,-1-1 0,1 0 0,0 0 0,-1 1 1,0-1-1,0 0 0,0 1 0,0-1 0,0 1 1,-1 0-1,1-1 0,-5-5 0,-16-13-14,10 16-37,-7 1 16,-36-3 0,40 9-36,11 1 70,0-1 0,-1 1 0,1 0 0,0 1 0,0-1-1,0 1 1,0-1 0,1 1 0,-1 0 0,-5 7-1,5-1-67,5-2 61,-1-1 1,0 0-1,1 1 0,0-1 1,1 0-1,0 0 1,0 1-1,0-1 1,0 0-1,1-1 0,4 8 1,4 5-24,23 28 0,-24-33 16,2 0 0,0-2 0,0 1-1,1-1 1,23 14 0,-22-15 12,-9-6 0,0 0 0,0-1 1,0 1-1,1-1 0,-1 0 1,1-1-1,7 3 0,1 0-1,24 8-4,-24-12-15,-1-3 23,0-1 0,-1-1 1,20-7-1,-19 1 4,16-24 3,-23 25 3,-1 0-1,0 0 0,5-13 1,-5 7 4,0 0 0,-1 0 1,-1 0-1,0 0 0,-1 0 1,-1-1-1,0-24 0,-2 24-1,-6-34 30,3 37-16,2 4 0,0 0-1,0 0 0,1 0 1,0 0-1,0-16 0,-8 37 31,4-5-44,4-4-3,-1 0 1,1-1 0,0 1-1,0 0 1,0 0 0,0 0-1,0 0 1,0 0 0,0 6-1,-7 47 13,3 33-12,5 21-2,0 13 0,4 125-8,0-65-4,-4-180 11,0 96-34,-1-81 31,-5 53-5,1-47-18,-2-8 18,0 1 0,-1-1 0,-14 20 0,11-25-9,1-6 13,0 1 0,0-1 1,-18 5-1,27-9 4,-1-1 1,1 0-1,-1 1 1,1-1-1,0 0 0,-1 0 1,1 0-1,-1 0 0,0 0 1,1 0-1,0 0 0,-1-1 1,1 1-1,-1 0 0,1-1 1,-1 1-1,-1-2 0,-2 0 0,-18-10-1,20 10 2,1-1 0,0 1 0,0 0 0,0-1 0,0 1 0,0-1 0,-2-4 0,3 3 1,-1 0-1,0 0 0,1 0 0,0 0 0,0-1 1,-1-6-1,2-4 1,1 1 0,0-1 1,1 0-1,0 1 0,6-18 0,-6 23 0,7-18 7,64-109 10,-54 112 4,86-68 14,-81 79-8,111-23 17,-107 33-10,99 9 25,-107-1 8,-5 1-37,0 1 1,27 16-1,-37-19-2225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6:5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9880 0 12280,'-4'4'465,"1"-1"-320,0 0-1,0 0 1,-1-1 0,1 1-1,-1-1 1,0 0 0,1 0-1,-1 0 1,0 0 0,-1-1-1,1 0 1,0 1 0,-8 0-1,-179 19 1513,107-9-1475,-108 11-16,139-19-84,-288 12 30,257-13-64,-415 11 21,387-11-34,-501 19 17,483-17-24,-568 22 16,550-23-16,-612 23 17,602-21-12,-663 18 13,654-20-18,-649 22 16,659-21-18,-603 26 10,618-24-16,-494 24 7,522-25-12,-399 18 10,420-20-10,-322 26 10,343-23-12,-285 31 29,118-11 28,178-19-41,-210 22 185,163-18 619,106-12-606,0 0-106,-3 0-6,3 0 74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625 168 10584,'0'-5'585,"-1"-2"-261,-1 0 0,1 1 0,-1-1 0,0 1 0,-1-1 0,0 1 0,0 0 1,0 0-1,0 0 0,-8-8 0,1 1-80,0 1 0,-20-19 0,15 22 11,0 4-167,0 1-1,0 0 1,-28-2 0,21 8 113,-110 48 77,103-35-118,17-9-111,-11 8-2,0 0-1,1 2 0,1 0 0,-25 25 0,28-25-4,3-3-22,0 0-1,2 2 1,-17 20-1,28-33-16,0 1-1,0-1 0,1 1 0,-1-1 0,1 1 0,0 0 0,0 0 0,0-1 1,0 1-1,0 0 0,1 0 0,-1 0 0,1 0 0,0 0 0,0 0 0,0 3 0,0-5-1,0-1 0,0 0 0,0 1-1,0-1 1,0 0 0,1 0 0,-1 1-1,0-1 1,0 0 0,0 1 0,0-1-1,0 0 1,1 1 0,-1-1 0,0 0-1,0 0 1,0 0 0,1 1-1,-1-1 1,0 0 0,0 0 0,1 0-1,-1 1 1,0-1 0,1 0 0,-1 0-1,0 0 1,1 0 0,1 1 2,4 3 2,0-2-1,-1 1 0,2-1 1,-1 0-1,0 0 1,0 0-1,1-1 0,-1 0 1,0 0-1,1-1 0,10 0 1,102-7 27,-110 6-30,0 0 0,0 0 0,-1-1 0,1 0 0,15-6-1,-4 1 1,-4 1-1,0 0-1,19-11 0,-25 11 0,0 0 0,-1-1 0,15-12 0,-16 11 1,-1 0-1,0 0 0,7-12 1,0-3 25,-1 0-1,-1-1 1,-2 0 0,11-35 0,-9 26 103,-11 30 19,1 13 9,-4 7 32,4 91 179,-14 115 114,8-193-460,-1 47 114,3 41 5,-2 73 68,-5-125-15,7-57-158,0 1 0,1 0-1,0 0 1,1 15-1,1-20 25,2 1 10,2-4-12,1-2-31,1-1 0,-1 0-1,0 0 1,1 0-1,-1-1 1,0 0 0,0 0-1,0-1 1,0 1-1,9-7 1,-3 1-679,-1-1 0,1 0 0,18-20-1,8-12-11486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16895,'-30'9'0,"-27"8"0,35-7 0,0 1-1,0 0 0,-37 29 1,36-21-14,-31 36 1,-7 19 10,-28 64 6,77-113 10,-19 97 11,31-120-19,-1 1-1,1-1 1,0 0-1,0 1 1,0-1-1,0 0 1,0 1-1,1 2 0,4 16 17,0 0 0,16 39 0,-20-59-15,-1 1 1,1-1-1,0 0 0,-1 0 0,1 1 0,0-1 1,0 0-1,0 0 0,0 0 0,0 0 1,2 1-1,7 6 16,1 0 1,1-1 0,0 0-1,16 6 1,-27-12-16,0-1 1,0 1-1,0-1 0,1 0 0,-1 1 0,0-1 0,0 0 1,1 0-1,-1 0 0,0 0 0,1 0 0,1-1 0,21-3 37,0-1 0,41-16 0,-41 9 56,-9 3-43,1 1-14,-1-1-1,-1-1 0,0-1 1,0 0-1,-1 0 0,14-16 1,-11 7 95,21-34 1,-36 54-130,-1 0-1,0-1 0,1 1 1,-1-1-1,0 1 1,1-1-1,-1 1 0,0-1 1,0 1-1,0-1 1,0 1-1,0-1 0,0 1 1,1-1-1,-1 1 1,0-1-1,0 0 0,0 1 1,-1-1-1,1 1 1,0-1-1,0 0 0,-2-5 20,0 0-1,-1 1 0,1-1 1,-1 1-1,0-1 0,-1 1 1,1 0-1,-1 0 0,-5-5 1,-5 0 178,-5 1-135,0 2 0,0 1-1,-26-6 1,22 11 104,2 6-115,0-1 0,1 2 1,-31 13-1,50-18-50,0-1-1,-1 1 1,1-1 0,0 1-1,0 0 1,0 0-1,-1-1 1,1 1 0,0 0-1,0 0 1,0 0-1,1 0 1,-2 2 0,-4 6-289,0 1 0,0-1 0,2 1 0,-1 0 0,1 0 0,1 1 0,-5 19 0,-5 31-11714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11208,'0'0'3313,"-3"8"-2954,-8 27-259,10-19 40,9 158 238,6-36-199,0 42-24,-6 40-61,-6-167-19,10 251 34,-10-236-35,11 312 28,-9-297-28,11 360 27,-12-349-35,10 398 33,-11-389-4,-2 418 46,-1-418-26,0 396 54,2-405-36,6 347 55,-5-362-46,26 270 66,-21-288-40,29 224 74,-28-234-60,-5-33-120,6 32 70,3-1-1,25 69 0,-28-89-177,3 6-836,29 64-1,-32-83-10843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2072,'1'8'88,"0"3"139,0 0 1,-1 0-1,0 0 0,0 0 1,-2 0-1,1 0 0,-1 0 1,-1 0-1,-6 17 0,6-22 96,0 1 0,0-1-1,-1 0 1,1 1-1,-1-2 1,-1 1 0,1 0-1,-7 5 1,8-9-265,-2 3 152,-1-1 0,0 1 0,0-1 0,0-1-1,0 1 1,-1-1 0,0 0 0,1 0-1,-12 2 1,16-5 957,27-5-54,2-3-573,67-4 697,116 0-1,-105 10-789,-74 1-327,197-14 1016,-222 14-1065,0 0 0,-1-1 0,1 1 0,0-1 0,-1 0 0,1-1 0,-1 1 0,0-1 0,0 0 0,0 0 0,0-1 0,0 1 0,-1-1 0,1 0 0,4-6 0,-7 8 159,-1 0-36,-1 2-194,6-5 317,-7 26 6,-2 6-183,-10 54 94,-6-3-67,-16 69 136,17-28-147,-4 72-3,9-76 34,4-21-73,10 77 121,7-112-156,-3-37-36,-1-10 52,-1 0 0,3 22 0,-6-33-80,0-1 0,0 0 0,0 1 1,0-1-1,0 1 0,0-1 0,0 0 1,0 1-1,-1-1 0,1 0 0,0 1 1,0-1-1,0 0 0,0 1 0,0-1 1,-1 0-1,1 1 0,0-1 0,0 0 0,-1 1 1,1-1-1,0 0 0,0 0 0,-1 1 1,-18 6-2744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9592,'6'9'48,"-5"-8"193,-1 0-173,0-1 0,0 1 0,0-1-1,0 0 1,0 1 0,0-1 0,0 1 0,1-1 0,-1 1 0,0-1-1,0 0 1,0 1 0,0-1 0,1 1 0,-1-1 0,0 0-1,0 1 1,1-1 0,-1 0 0,0 0 0,1 1 0,-1-1 0,0 0-1,1 1 1,-1-1 0,1 0 0,3 1-37,-1 0 1,1 0-1,-1-1 0,1 1 1,-1-1-1,1 0 0,0 0 1,-1 0-1,1 0 0,-1-1 1,1 1-1,-1-1 0,7-2 0,-2 1 18,109-23 104,-45 9 7,112-28 271,15-7 62,-161 42 14,317-68 1862,-331 71-2291,7-2 1211,-29 8-969,-5 2-68,-18 6-91,19-7-126,0 0 0,0 0 0,-1-1 0,1 1 0,0-1 0,-1 1 0,1-1 0,0 0 0,-1 0 0,1 0 1,0 0-1,-1 0 0,-2-1 0,-7-4-2305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79 6640,'-1'-6'322,"-1"2"373,-16-16-128,12 16-288,3 1-94,-1 0 0,1 0-1,0 0 1,0-1 0,0 1 0,-3-5 0,5 6 235,-13-13 2996,22 86-2641,4 82-377,-10-114-163,1 178 85,-3-170-152,-6 234 64,4-216-104,-4 305 48,5-283-88,-8 395 37,7-378-50,1 444 29,2-433-58,12 485 17,-9-474-28,15 521 17,-15-519-24,15 480 17,-15-493-10,11 440 35,-12-449 50,9 384 59,-11-400-4,5 322 81,-6-340-50,-14 217 81,8-244-92,-34 143 74,35-172-2401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9592,'0'0'928,"5"-2"-104,74-24 182,101-17 112,-142 35-1036,9-1 233,218-30 108,-210 32-222,218-24 78,-218 25-119,252-25 65,-241 24-57,279-37 68,-278 35-88,238-24 68,-250 29-49,206-15 66,-213 16-67,-8 0-69,156-6 166,-189 8-249,114-3 196,-95 1-101,0 0-1,0-1 1,31-11 0,-56 15-102,0 0 1,-1 0-1,1 0 0,0-1 1,-1 1-1,1 0 0,0-1 1,-1 1-1,1-1 0,-1 1 1,1-1-1,-1 1 0,1-1 1,-1 1-1,1-1 0,-1 1 1,1-1-1,-1 0 0,1 1 1,-1-1-1,0 1 0,0-1 1,1 0-1,-1 0 0,0 1 1,0-1-1,0 0 0,0 1 1,0-1-1,0 0 0,0 0 1,0 1-1,0-1 0,0 0 1,0 1-1,0-1 0,0 0 1,-1 0-1,1 1 0,0-1 1,0 0-1,-1 1 0,0-2 1,-1-1 6,0 0 1,0 0-1,0 0 1,0 0-1,-1 0 1,1 1-1,-1-1 1,-4-3-1,-5 0 24,0-1 0,0 1 0,0 1 0,-16-5 0,2 4 6,0 1 1,-34-2-1,-36-6 33,3 3-38,82 9-38,12 1 0,11 0-2,30 4 1,18 2 0,11 3 0,217 18-9,-251-24 9,66 8-13,-19-1-3,38 19-19,-121-28 35,-1-1 0,1 1-1,-1-1 1,0 1 0,0-1 0,1 1 0,-1 0-1,0-1 1,0 1 0,0-1 0,0 1-1,1 0 1,-1-1 0,0 1 0,0 0-1,0-1 1,0 1 0,-1 0 0,1-1 0,0 1-1,0-1 1,0 1 0,0 0 0,-1-1-1,1 1 1,0-1 0,-1 2 0,0-1-1,0 2 1,-1 1 0,0 0 0,0-1 0,0 1 0,-6 5 0,1-2 0,0 0 0,-1 0 0,-10 7 0,-48 29 0,-20 9 0,-7 7 2,71-45 1,3-3 1,1 2 0,0 0 0,1 1 1,1 0-1,0 1 0,-17 22 0,19-19-734,0 2 1,-13 27 0,4-6-10364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0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7352,'12'0'144,"131"-5"38,-104 4 12,207 1 75,-189 0-81,282 0 69,-257-1-123,410-1 43,-379 3-89,193 1 4,26 2-59,-192-3 41,586 0 27,-577-1-34,625-4 25,-617 3-31,616-6 42,-620 5 17,599-11 69,-608 10 38,529-5 129,-551 8 64,152 0 0,-26-2-243,-163 1 291,-30 1-231,253 1 581,-160-1-113,-145 0-666,-1-1-21,1 1 1,0 0-1,-1 0 0,1 1 1,-1-1-1,1 1 1,0-1-1,-1 1 0,1 0 1,3 2-1,-31 1 169,-31-7-1863,-6-2-6797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1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12536,'0'0'3800,"-2"7"-3545,-3 20-100,1 1 0,1-1-1,2 1 1,4 50 0,-2-61-54,1-1 0,1 1 0,7 21-1,-5-21-58,-2-8 21,-1-1-1,2 1 0,-1-1 1,1 0-1,0 0 1,1 0-1,9 12 0,-5-8 167,0 1 0,6 14-1,-12-25-48,4 4-4,-3-3 2,5 2-2,-7-4 408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1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192 107 7088,'0'-6'69,"-6"-18"299,4 21-12,-3-4 19,2 4-271,0 0 0,0 0 0,0 0 1,0 0-1,0 1 0,-1-1 0,0 1 0,1 0 1,-1 0-1,0 0 0,0 1 0,0-1 1,0 1-1,0 0 0,0 0 0,0 1 0,0-1 1,-1 1-1,-4 0 0,3-1 10,0 2 0,1-1 0,-1 1 1,0-1-1,1 1 0,-1 1 0,0-1 0,1 1 0,0 0 0,-1 1 0,1-1 1,-6 5-1,9-6-46,0 1 1,0 0 0,0 0 0,1 0 0,-1 0-1,1 0 1,-1 1 0,1-1 0,0 0 0,0 1-1,0-1 1,0 0 0,0 1 0,1-1 0,-1 1-1,1 0 1,-1-1 0,1 1 0,0-1 0,1 6-1,0 2 167,0 0-1,1-1 0,6 18 0,-4-15-154,-4-10-43,9 31 584,1 0 1,23 50-1,-31-82-598,-1 0 1,0-1-1,1 1 0,-1 0 0,0 0 0,1-1 1,-1 1-1,1-1 0,-1 1 0,1-1 0,-1 1 1,1-1-1,-1 0 0,1 0 0,-1 0 0,4 0 1,-5 0-8,4 0 20,0 0 1,0 0 0,0-1-1,0 1 1,0-1-1,0 0 1,0 0-1,0 0 1,0 0-1,0-1 1,0 0 0,-1 0-1,1 0 1,0 0-1,-1 0 1,0-1-1,5-4 1,1-2 63,1 0 0,-2-1-1,12-16 1,-13 17-73,10-21 139,-15 27-152,4-9 55,-1 1 0,0-1 0,-1 0 1,0 0-1,0-1 0,-1 1 0,-1-1 0,0 1 1,-1-17-1,-1 26-36,0 0 1,-1 0 0,1 0 0,-1 0-1,0 0 1,0 0 0,0 0-1,0 0 1,-1 0 0,1 0-1,-1 1 1,0-1 0,0 1-1,0-1 1,0 1 0,0-1-1,0 1 1,-3-2 0,0 1 11,0 1 0,1 0 0,-1 0 1,0 0-1,0 1 0,-1 0 0,1 0 1,0 0-1,0 0 0,-1 1 0,1 0 1,0 0-1,-8 1 0,-1 1 107,1 1-1,0 0 1,-24 9 0,33-11-162,-1 2 0,1-1 0,-1 0 1,1 1-1,0 0 0,0 0 0,0 0 1,-5 6-1,-1 1-1972,-13 10-10677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58 136 11928,'0'0'2161,"-6"-1"-1242,4 0-974,-2 1 154,1-1 0,-1 0 0,1 0-1,0 0 1,-1 0 0,1 0 0,0-1 0,-1 1 0,1-1-1,0 0 1,0 0 0,1 0 0,-4-3 0,6 4-74,-1 0 0,1 1 0,0-1 1,0 0-1,0 0 0,0 0 0,-1 1 0,1-1 0,0 0 1,0 0-1,0 1 0,1-1 0,-1 0 0,0 0 1,0 0-1,0 1 0,1-1 0,-1 0 0,0 1 0,0-1 1,1 0-1,-1 0 0,2 0 0,-2-1 24,5-3 15,-1-1 0,1 1-1,-1 1 1,1-1 0,1 0 0,-1 1-1,1 0 1,-1 1 0,12-6-1,27-13 28,-25 16 102,13 0-83,1 2-1,0 2 0,46 1 1,-63 2-97,-6 0 3,-1 1-1,1-1 0,13 5 0,3 2 15,26 12 0,-51-20-28,-1 0-1,1 0 0,0 1 0,-1-1 0,1 0 1,-1 1-1,1-1 0,0 1 0,-1-1 0,1 1 0,-1-1 1,1 1-1,-1-1 0,1 1 0,-1-1 0,0 1 1,1 0-1,1 4 2,1 0 0,-2 0-1,1-1 1,0 1 0,-1 0 0,0 1 0,0-1 0,-1 0 0,1 0 0,-2 10 0,-4 2 5,-61 94 8,54-93-11,-23 34 9,-53 60-1,37-57 20,-70 59 0,119-113-30,0 0 0,1 1 0,-1-1 0,0 0-1,1 1 1,-1-1 0,1 1 0,-1-1 0,1 1-1,0 0 1,0 0 0,-1 0 0,1-1 0,1 1-1,-1 0 1,0 0 0,0 0 0,1 1-1,-1-1 1,1 2 0,0-3 3,0 0 0,1 0 1,-1-1-1,1 1 0,-1 0 0,1 0 0,-1 0 0,1-1 0,0 1 0,-1 0 1,1-1-1,0 1 0,0-1 0,0 1 0,-1 0 0,1-1 0,0 0 1,0 1-1,0-1 0,0 0 0,0 1 0,1-1 0,0 1 6,5 2 8,-4-2 3,1 1-1,-1-1 1,1 0-1,0 0 1,0-1-1,-1 1 1,7-1-1,99 5 181,18-10-9,-30-1-5,-93 6-186,134-3 239,-107 3-137,0 2-1,54 10 0,-80-11-159,0 0 0,0 1-1,-1 0 1,1 0-1,0 0 1,-1 1 0,0-1-1,1 1 1,-1 0 0,0 0-1,0 1 1,-1-1-1,5 5 1,-1 0-1379,19 19-10972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2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9 2520,'-5'0'184,"-14"-2"84,14 1 1784,5-5 2508,1 9-4537,0 1 1,0-1 0,0 1-1,-1-1 1,1 0-1,-1 1 1,1-1 0,-1 1-1,0-1 1,-1 5 0,0 13 116,-22 153 202,8-100-268,13-65-66,-47 173 120,44-167-122,-23 46 36,3-5-8,-24 49 66,49-104-89,-1 0 0,1 0-1,-1 0 1,1 0 0,-1 0-1,1-1 1,-1 1-1,1 0 1,0 0 0,0 0-1,0 0 1,-1 0 0,1 0-1,0 0 1,0 0 0,0 0-1,0 0 1,1 0 0,-1 0-1,0 2 1,1-2-7,-1-1 0,1 1 0,0-1 0,-1 1 0,1 0 0,-1-1 0,1 1 0,0-1 0,0 1 0,-1-1 0,1 0 0,0 1 0,0-1 0,-1 0 0,1 1 0,0-1 0,0 0 0,1 0 0,4 1-4,0-1 0,-1 0 0,1 0 0,10-2 0,-12 2 16,38-3 76,-17 2-62,-1-1 0,35-8 0,2-4 155,65-25 0,-60 12 253,-31 15-195,-18 6 120,1 0 0,-2 0 0,1-2 1,-1 0-1,30-20 0,-45 28-332,-1-1 1,1 1-1,-1-1 0,1 1 0,-1-1 1,0 0-1,0 1 0,1-1 0,-1 0 1,0 1-1,0-1 0,1 0 0,-1 1 1,0-1-1,0 0 0,0 1 0,0-1 1,0 0-1,0 0 0,0 1 0,0-1 0,-1 0 1,1 0-1,-9-20 342,-10-11 31,-19-34 142,33 56-334,-1 1-1,0 0 0,-10-13 1,-4-7 248,19 27 314,2 9-606,17 88 16,24 60 103,-27-102-164,2-1-49,1-1 40,-3 1 0,12 75 0,-24-111-86,9 103 73,-16-93-96,-1-13-2414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425 111 6368,'-7'-2'56,"0"0"0,0 0 0,-1 1-1,1 0 1,-1 0 0,1 1 0,-1 0 0,-10 1 0,-55 10 657,58-8-637,-3 0-16,1 1-1,-1 1 1,1 1 0,-32 15 0,34-14-47,-4 4 7,-20 23 0,35-28-20,-1-1 1,1 0-1,0 1 1,1-1 0,-1 1-1,-4 11 1,6-11-1,0 0 0,1 0 0,0 0 0,0 1 0,0-1 0,0 0 0,1 9 0,1-5 0,0 0 0,1 0 0,0 0 0,4 13 0,0-8 0,0-1 0,12 24 0,-10-25 0,0-1 0,0-1 0,15 16 0,-11-15 0,0-1 0,1 0 0,15 10 0,55 29 0,-60-38 0,-12-6 1,0 0 0,0 1 0,-1 0-1,0 0 1,0 1 0,-1 0 0,0 1 0,9 12 0,39 45 13,-49-53 20,-8-12-30,2 2 1,-1 0 1,0-1 0,0 1 0,0 0 0,0 1-1,-1-1 1,1 0 0,-1 0 0,0 0-1,0 0 1,0 0 0,0 0 0,0 1 0,-1-1-1,1 0 1,-1 0 0,0 0 0,0 0-1,0 0 1,-1 0 0,1-1 0,0 1 0,-1 0-1,0-1 1,0 1 0,-3 3 0,-65 60 143,51-55-1,-103 33 68,112-41-158,0-1 0,-1 1 0,0-1 0,-16 0 1,4-1-17,-35 3 25,55-3-40,-1-1 0,1 0 0,-1 0 0,1 0 1,-1 0-1,1 0 0,-1-1 0,1 1 0,-1-1 0,-5-2 0,0-1 15,-12-5 25,21 8-62,0 1 0,-1 0 1,1 0-1,0 0 1,0 0-1,-1-1 0,1 1 1,0 0-1,0 0 0,0 0 1,-1-1-1,1 1 1,0 0-1,0 0 0,0-1 1,0 1-1,0 0 1,-1 0-1,1-1 0,0 1 1,0 0-1,0 0 0,0-1 1,0 1-1,0 0 1,0-1-1,0 1 0,0 0 1,0-1-1,0-11 46,1 0-1,0 0 1,1 0 0,4-16-1,-6 26-22,1 0-1,-1 0 1,1 0-1,0 0 1,0 0-1,0 1 1,0-1-1,0 0 1,1-1-1,18-24 106,1 1 0,31-30 0,-25 34 188,136-106 155,-130 97-48,-27 25-349,21-23 141,0-1-1,-2-2 0,-1 0 1,27-51-1,-32 51 109,7-10 184,23-54 0,-19 27 281,-30 67-737,1 0-1,-1 1 1,0-1-1,0 0 1,1 1-1,-1-1 1,0 0-1,0 1 1,0-1-1,-1 1 1,1-1-1,0 0 1,-1 1-1,1-1 1,-1 0-1,1 1 1,-1-1-1,0 1 1,0-1-1,0 1 1,0 0-1,-1-3 1,-24-20 537,25 24-578,-1-2 20,-1 0 0,0 0 0,0 0 0,-1 1 0,1-1 0,0 1 0,0 0 0,-1 0 0,1 0 0,-1 1 0,1-1 0,0 1 0,-1 0 0,1 0 0,-1 0 0,1 0 0,-1 0 0,-4 2-1,8-2-24,-1 0 0,1 1 0,-1-1 0,1 0 0,-1 0-1,0 0 1,1 0 0,-1 0 0,1 0 0,-1 0 0,0 0-1,1 0 1,-1 0 0,1-1 0,-1 1 0,1 0 0,-1 0-1,1 0 1,-1-1 0,0 1 0,1 0 0,-1-1 0,1 1-1,0 0 1,-1-1 0,1 1 0,-1-1 0,1 1 0,0 0-1,-1-1 1,1 1 0,0-1 0,-1 0 0,1 1 0,0-1-1,0 1 1,-1-1 0,1 0 0,-2-22-1422,2 21 618,0-30-10119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2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169 388 9240,'-2'-4'296,"-6"-11"65,7 12-279,0 1 0,-1 0 1,1 0-1,-1 0 0,0 0 0,0 0 0,0 0 1,0 0-1,0 1 0,0-1 0,0 1 0,0-1 1,-1 1-1,1 0 0,-1 0 0,1 0 0,-5-1 1,-2-2 333,-11-2 233,-30-6-1,48 12-348,2-1-288,0 0-1,1-1 0,-1 1 0,0 0 0,0 0 1,0 0-1,1 0 0,-1 0 0,1 0 1,-1-1-1,1 1 0,-1 0 0,1 0 1,-1 0-1,1 0 0,0 1 0,0-1 1,-1 0-1,1 0 0,0 0 0,0 1 1,0-1-1,0 0 0,0 1 0,0-1 1,0 1-1,2-2 0,16-10 101,11-11 2,30-32 1,-52 47-98,-1 1-1,0-2 1,0 1-1,-1-1 1,0 0-1,-1 0 1,0-1-1,0 1 1,3-12 0,-6 14 26,0-1 0,-1 1 0,1-1 1,-1-11-1,1-12 247,-1 27-259,-2-12 381,-1 16-387,1 0-1,0 0 1,0 1 0,0-1-1,0 0 1,0 0 0,0 1-1,0-1 1,0 0 0,0 1-1,0-1 1,0 1 0,0 0-1,0-1 1,-1 2 0,-4 5 23,1 0 1,0 0-1,1 0 1,0 0-1,0 1 1,0 0-1,-4 14 1,3-9-25,3-7-6,0 0 1,1-1-1,0 1 0,0 0 0,0 0 0,0 10 1,8 174 229,-2-100-214,-6 22 73,-3-12-57,4-91-39,0 17 12,1-1 0,8 46 0,-7-55-7,-2-9 4,1 0 0,0 0-1,1 0 1,-1-1-1,1 1 1,1 0-1,-1-1 1,1 1-1,0-1 1,1 0 0,-1 0-1,1 0 1,0-1-1,8 8 1,-9-10 48,4 2 0,-5-4-10,-137-3 278,42 8-58,88-5-172,-3 2 29,6-2 26,2 0-58,0-1-98,0 0 1,0 1-1,0-1 0,0 0 0,0 0 1,0 1-1,0-1 0,0 0 1,0 1-1,0-1 0,0 0 0,0 0 1,0 1-1,0-1 0,0 0 1,0 1-1,0-1 0,0 0 0,0 0 1,0 1-1,1-1 0,-1 0 0,0 0 1,0 1-1,0-1 0,0 0 1,1 0-1,-1 0 0,0 0 0,0 1 1,1-1-1,-1 0 0,0 0 1,0 0-1,1 0 0,-1 0 0,0 1 1,0-1-1,1 0 0,-1 0 1,0 0-1,1 0 0,-1 0 0,0 0 1,0 0-1,1 0 0,-1 0 0,1 0 1,135-12 304,73-11-176,-159 18-28,225-23 45,-217 24-36,271-9-2325,-151 12-9549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43 212 5472,'-6'-1'73,"-17"-3"96,16 3 366,2-1 189,5 1-640,0 1 0,0 0-1,-1-1 1,1 1 0,0-1 0,0 1-1,0 0 1,0-1 0,0 1 0,0-1-1,0 1 1,0-1 0,0 1-1,0 0 1,0-1 0,0 1 0,0-1-1,0 1 1,0 0 0,0-1 0,1 1-1,-1-1 1,0 0 89,17-60 1740,-16 57-1837,1 0 0,-1 0 0,1 0 0,0 0 0,0 1 0,0-1 0,1 1 0,-1 0 0,1-1 0,0 1 0,0 0 1,0 1-1,0-1 0,4-2 0,-2 1 16,10-7 283,12-2-118,54-19-1,-54 27 39,112-8 102,-114 13-202,0 5-105,0 0 0,26 9 1,-50-13-82,-1-1 0,1 0 1,0 1-1,0-1 1,0 0-1,0 1 0,-1-1 1,1 1-1,0 0 1,0-1-1,-1 1 1,1-1-1,0 1 0,-1 0 1,1 0-1,0 0 1,2 3 28,-1-1-25,1 0 0,-1 0 0,0 0 0,1 0-1,-1 1 1,-1-1 0,1 1 0,0 0 0,-1-1 0,0 1 0,0 0-1,0 0 1,0 0 0,-1 0 0,0 0 0,0 0 0,0 0-1,0 0 1,0 0 0,-1 0 0,-1 7 0,-12 27 64,-21 43 1,19-54 22,-77 114 37,48-81 14,30-43-129,4-3-23,3-6 43,1 1-1,0 0 0,1 0 0,0 0 1,0 1-1,-5 14 0,11-23-32,-1-1-1,1 1 0,0 0 1,0 0-1,0 0 0,0-1 1,0 1-1,1 0 1,-1 0-1,0-1 0,0 1 1,0 0-1,1 0 0,-1-1 1,0 1-1,1 0 0,-1 0 1,0-1-1,1 1 1,-1-1-1,1 1 0,-1 0 1,1-1-1,0 1 0,-1-1 1,1 1-1,0-1 0,-1 1 1,2-1-1,15 8 17,-17-8-14,4 2 17,0-1 1,0 0-1,0 0 0,0 0 1,0 0-1,0-1 0,0 1 1,7-1-1,9 0 10,80 6 160,-63-5-139,212 10 313,-223-8-353,-12-2 4,-1 1 1,0 0-1,22 8 0,78 25-1981,-60-17-8275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5 544 9864,'-1'-4'72,"-2"-23"12,6 23-24,11-5-3,-8 6-30,0-1 1,0 1-1,0 0 0,0 0 0,1 1 0,12-4 1,130-32 173,-109 30-73,209-28 57,-191 29-51,284-20 50,-259 21-64,416-20 46,-384 21-51,528-18 46,-506 19-66,555-20 38,-550 18-59,597-25 27,-589 25-34,591-21 37,-601 22 17,509-21 71,-531 20 15,400-21 85,-429 21-71,333-23 322,-386 27-429,11 1 58,70-13-1,-113 14-130,-3 0-34,1 0 0,0 0 1,-1 0-1,1 0 0,-1-1 1,1 1-1,0 0 1,-1-1-1,1 1 0,-1-1 1,1 0-1,-1 1 0,1-1 1,-1 0-1,0 0 0,1 0 1,-1 0-1,0 0 0,0 0 1,0 0-1,2-2 1,-3 2-7,0 1 0,0 0 1,0 0-1,0 0 0,0 0 1,0-1-1,0 1 0,0 0 1,0 0-1,0 0 0,0-1 1,0 1-1,0 0 0,-1 0 1,1 0-1,0 0 0,0-1 1,0 1-1,0 0 0,0 0 1,0 0-1,0 0 0,-1 0 1,1 0-1,0-1 0,0 1 1,0 0-1,0 0 0,-1 0 1,1 0-1,0 0 0,0 0 1,0 0-1,0 0 0,-1 0 1,1 0-1,0 0 0,0 0 1,0 0-1,-1 0 0,1 0 1,0 0-1,0 0 0,-1 0 1,-110-40-1684,31 15-7084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57 3768,'-6'2'95,"0"-1"118,0 1 0,-1-1 0,1 0 0,-1 0-1,1 0 1,-9-1 0,17 1 210,4 4 5,-5-5-391,0 0 0,0 1 0,0-1 0,0 0 0,0 0 0,0 0 0,0 0 0,0 0 0,0 0 0,0 0 1,0 0-1,0 0 0,0 0 0,0-1 0,0 1 0,0 0 0,1-1 0,2 0 48,141-34 1499,-56 12-1260,-67 18-101,-1 2 1,1 1-1,0 0 1,33 3-1,-38-1 21,80 7 412,-82-2-208,-8-1-371,-1 1 1,1 0-1,-1 0 1,0 1-1,0-1 1,-1 1-1,6 7 1,-11-12-54,1 0 0,-1 0 1,1-1-1,-1 1 0,1 0 0,-1 0 1,0 0-1,1 0 0,-1 0 0,0 0 1,0 0-1,1 0 0,-1 0 0,0 0 1,0 1-1,-1 19 114,0 0 0,-1-1 0,-6 27 0,-1-21 270,3-9-213,0-1-98,-1 0-1,-1 0 1,0 0 0,-1-1-1,0 0 1,-14 15 0,-134 124 1038,154-151-1079,0-1 1,0 0 0,0 1 0,0 0 0,0 0-1,1 0 1,-1 0 0,1 0 0,-3 6 0,5-8-40,0 0 1,0 0-1,0 0 1,1 0-1,-1 0 1,0 0-1,0 0 1,1 0-1,-1-1 1,0 1 0,1 0-1,-1 0 1,1 0-1,-1 0 1,1-1-1,0 1 1,-1 0-1,1 0 1,0-1-1,-1 1 1,1-1 0,0 1-1,0 0 1,0-1-1,-1 0 1,1 1-1,0-1 1,0 1-1,0-1 1,0 0 0,0 0-1,0 1 1,0-1-1,0 0 1,0 0-1,1 0 1,18-1 101,-1 0 1,35-7 0,54-16 212,-51 11-241,39-6 23,-24 1-36,13-9-62,-68 20 98,-1-1 0,1 0 0,16-13 0,18-18-2679,3-8-7981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265 528 8520,'-5'-1'776,"-5"0"-510,0 0 1,0 0 0,1 1 0,-1 0 0,0 1-1,0 0 1,0 1 0,1 0 0,-1 0 0,-16 7-1,21-7-131,0 0 0,1 1 1,-1 0-1,1 0 0,0 0 0,0 0 0,0 0 0,1 1 0,-6 6 0,-12 12 381,13-15-436,1 0 1,0 1-1,0-1 1,1 2 0,0-1-1,1 0 1,0 1-1,0 0 1,-6 18-1,11-27-77,0 1-1,-1-1 0,1 0 0,0 0 1,0 0-1,0 1 0,0-1 1,0 0-1,0 0 0,0 1 0,0-1 1,0 0-1,0 0 0,0 1 1,0-1-1,0 0 0,0 0 0,0 1 1,1-1-1,-1 0 0,0 0 1,0 0-1,0 1 0,0-1 1,0 0-1,0 0 0,1 0 0,-1 1 1,0-1-1,0 0 0,1 0 1,3 5 10,1-1 1,1 0 0,-1 0-1,1-1 1,-1 1 0,12 3 0,1-2 26,117 4 13,-104-11-26,118-22 11,-124 17-3,2-5-6,37-23 1,-63 34-27,0 1 0,-1 0 1,1-1-1,0 1 1,-1-1-1,1 1 0,0-1 1,-1 1-1,1-1 1,-1 0-1,1 1 0,-1-1 1,1 0-1,-1 1 1,0-1-1,1 0 0,-1-1 1,2-3 3,0-1 1,-1 0 0,0 0-1,-1 1 1,1-1-1,-1 0 1,0 0-1,0 0 1,-1 0-1,0 0 1,-1-5 0,1 9-3,1 0 0,-1 1 1,1-1-1,-1 1 1,1-1-1,-1 1 1,0-1-1,0 1 1,0 0-1,-2-3 1,-88-100 84,67 82 4,-96-67 35,98 79-41,10 6-66,-1 1 0,0 0 0,0 1 0,0 1 0,-14 0 0,26 1-16,0 0 0,1 0 0,-1 0 0,0 0-1,0 0 1,1 0 0,-1 0 0,0 1 0,1-1 0,-1 0 0,0 0 0,1 1 0,-1-1 0,0 0 0,1 1 0,-1-1 0,0 1 0,-1 0-1,1 0 1,-1 0-1,1 0 1,-1 1 0,1-1-1,0 0 1,-1 1 0,1-1-1,0 1 1,0-1 0,0 1-1,0 0 1,0-1 0,0 1-1,0 0 1,1 0 0,-1 0-1,1 0 1,-1-1-1,1 1 1,0 0 0,0 0-1,0 0 1,0 0 0,0 0-1,0 0 1,0 0 0,1 0-1,-1 0 1,1-1 0,-1 1-1,1 0 1,1 3 0,37 62 64,-26-53-37,13 2-19,1-2 0,32 14 0,-30-18-6,104 19 1,-106-23-19,1-2 0,0-2 0,36 0 0,-60-2-1,0 0 0,0-1 0,-1 0 0,1 1 0,0-1 0,-1-1 0,1 1 0,0 0 0,-1-1 0,0 0 0,1 0 0,3-3 0,14-7-128,16-10-20,-37 21 149,1 1 0,-1-1 1,1 0-1,-1 1 0,1-1 0,-1 0 1,1 1-1,-1-1 0,0 0 0,0 0 1,1 1-1,-1-1 0,0 0 0,0 0 1,0 0-1,0 1 0,0-1 0,0 0 1,0 0-1,0 0 0,0 1 0,0-1 1,-1-1-1,-6-18-53,0 10 13,7 10 49,-1 0 0,1 0 0,-1 0 0,1 0 0,-1 0 0,1 0 0,-1 0 0,1 0 0,-1 1 0,1-1 0,-1 0 0,1 0 0,-1 0 1,1 1-1,0-1 0,-1 0 0,1 1 0,-1-1 0,1 0 0,0 1 0,-1-1 0,1 0 0,0 1 0,0-1 0,-1 1 0,1-1 0,0 1 0,0-1 0,-1 1 0,-5 21 0,5-17 1,1 1 0,0-1 0,0 1 0,1-1 0,-1 0 1,1 1-1,2 6 0,3-4 7,4-1 1,1 0 1,0 0-1,1-1 1,-1-1-1,1 0 1,0 0 0,1-2-1,-1 1 1,1-1-1,-1-1 1,1 0 0,0-1-1,0 0 1,0-1-1,17-2 1,-20 1 10,1-1 0,0 0 0,-1 0 0,1-1 0,-1 0 0,0-1 0,0 0 0,0-1 0,14-9 1,-17 10 30,-3 1-35,0 0 1,0 0-1,0 0 0,-1 0 1,7-8-1,15-14 288,-24 24-296,-1 1 0,1 0 1,0-1-1,0 1 0,0 0 1,-1 0-1,1 0 0,0-1 0,0 1 1,0 0-1,-1 0 0,1 0 1,0 0-1,0 1 0,0-1 1,-1 0-1,1 0 0,0 0 0,0 1 1,1 0-1,0-1 10,12 5 32,0 0 0,0 1 0,0 1 0,22 14 0,1 1 22,-26-16-61,-8-4-5,-1-1 0,1 0 0,0 1 0,0-1 0,0 0 0,0 0 0,0 0 0,0-1 0,4 1 0,21 4 31,0-2 0,1-1-1,43-3 1,-32-5-17,-27 1 27,-3-2-32,-1-1-1,0 0 0,0-1 0,10-13 0,-11 5 33,-3-11-24,-1 0-1,1-32 0,-8 32 19,-34-120 16,25 120-14,4 11-23,-4-8-3,-1 1-1,0 0 0,-18-21 0,25 36-7,-27-34 19,31 40-24,-1 0 1,1-1-1,-1 2 0,0-1 1,0 0-1,0 0 0,-1 1 1,1 0-1,-1 0 0,-4-2 1,8 5-3,0 0 0,-1 0 0,1 0 0,0 0 0,0 1 0,0-1-1,0 0 1,0 0 0,0 0 0,0 1 0,0-1 0,1 0 0,-1 1 0,11 31 0,12 17-1,13 19 0,41 100-1,-32-60-6,-9-19-7,23 87-6,-57-170-160,-2-5 51,1 1 1,0 0 0,0 0 0,0 0-1,0 0 1,1-1 0,-1 1 0,1-1-1,0 1 1,-1-1 0,1 0 0,4 4-1,-4-4-194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11120,'0'0'112,"-4"-6"-25,3 7-78,1-1 0,0 0-1,0 0 1,0 0-1,0 0 1,0 0 0,0 0-1,0 0 1,0 0-1,0 0 1,0 0 0,0 0-1,0 0 1,0 0-1,0 0 1,0 1 0,0-1-1,0 0 1,-1 0-1,1 0 1,0 0 0,0 0-1,0 0 1,0 0-1,0 0 1,0 0 0,0 0-1,0 0 1,0 0-1,0 0 1,0 0 0,-1 0-1,1 0 1,0 0-1,0 0 1,0 0 0,0 0-1,0 0 1,0 0-1,0-1 1,0 1-1,0 0 1,0 0 0,0 0-1,0 0 1,-1 0-1,1 0 1,0 0 0,0 0-1,0 0 1,0 0-1,0 0 1,0 0 0,2 16 267,-1 0-1,0 0 1,-4 31 0,2-35-237,-4 183 996,13 56 66,-7-245-1034,-1 1 0,1-1 0,0 0 0,0 1 0,0-1 0,1 0 0,0 0 0,4 8-1,-4-8-17,-1-5-29,0 0 1,-1 0-1,1 0 0,0 0 1,-1 0-1,1 0 0,0 0 1,0 0-1,0 0 0,0 0 1,0 0-1,0-1 0,0 1 1,0 0-1,0-1 0,0 1 1,0-1-1,0 1 0,1-1 1,-1 1-1,2-1 0,1 1 33,2 1-16,0-1 1,0 0-1,0-1 1,0 1-1,1-1 1,-1 0-1,0-1 0,0 0 1,0 0-1,0 0 1,0 0-1,0-1 1,0 0-1,0-1 1,-1 1-1,7-5 0,1 2-13,110-53 502,-100 46-396,11-5 66,1 2 1,52-15-1,-87 30-189,1 0-1,-1 1 0,1-1 1,-1 0-1,0 0 1,1 0-1,-1 0 0,1 1 1,-1-1-1,0 0 0,1 0 1,-1 1-1,1-1 1,-1 0-1,0 1 0,0-1 1,1 0-1,-1 1 1,0-1-1,1 1 0,-1-1 1,0 0-1,0 1 1,0-1-1,0 1 0,1-1 1,-1 1-1,0-1 1,0 1-1,0-1 0,0 0 1,0 1-1,0 0 1,0 0 8,6 75 317,2-10-150,-1 65-2,-5-102-72,25 104 45,-26-130-141,0-1 0,0 1 0,-1-1-1,2 1 1,-1-1 0,0 0 0,3 4 0,8 10-461,0 0 1,1-1 0,1-1 0,29 24-1,17 7-11350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10224,'-28'32'-7,"-21"27"223,-49 83 77,79-107 101,-57 144 132,66-146-252,3 10-100,-1 49 0,8-91-167,0 0 0,0 0 0,0 1 1,0-1-1,0 0 0,0 1 0,0-1 1,1 0-1,-1 0 0,0 1 0,1-1 0,-1 0 1,2 2-1,-1-1 9,1 2-8,-1 0 0,1 0 0,1 0 0,-1 0 0,0-1-1,1 1 1,0-1 0,0 1 0,0-1 0,0 0 0,0-1 0,1 1 0,-1 0 0,1-1 0,0 0 0,-1 0 0,1 0 0,0 0 0,0 0 0,1-1 0,7 2 0,24 1 28,37 0 0,-49-7 5,16-8 4,59-26 1,-95 36-20,-1-1-1,1 0 1,0-1 0,0 1 0,-1 0 0,4-4 0,-7 6-26,22-18 93,26-26-1,15-33 39,-42 42 337,51-140 237,-71 171-606,0 0 1,0 0-1,0 0 0,0 1 0,-1-1 1,1-5-1,-1-6 39,-1 1 0,0-1 1,-1 0-1,0 1 0,-1-1 1,-7-19-1,9 32-95,1 1 0,-1 0 0,1 0 1,-1 0-1,0-1 0,0 1 0,1 0 0,-1 0 1,0 0-1,0 0 0,0 0 0,0 1 0,0-1 1,-2-1-1,-9-6 84,-1 0 0,0 2-1,0-1 1,-1 2 0,1 0 0,-19-4 0,29 8-69,0 0 1,1 1 0,-1 0-1,0-1 1,0 1 0,0 1-1,0-1 1,-3 1 0,-171 35 643,137-23-380,-196 77-2300,104-41-9861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12640,'9'0'848,"115"5"121,-83-5-361,97-3 4,36-8-413,-84 3 181,189-19-1,41-6-267,-177 19 68,635-60 51,-617 59-156,640-55 27,-649 57-60,199-18 3,-23 3-26,-213 18 27,133-12 1,-34 1-26,-145 14 41,168-19 27,-210 21-34,-22 4-44,19-6 27,-23 7-37,-1 0 0,1-1 0,0 1 0,-1 0 0,1-1 0,-1 1 0,1 0-1,-1-1 1,1 1 0,-1-1 0,1 1 0,-1-1 0,1 1 0,-1-1 0,0 1 0,1-1 0,-1 0 0,0 1 0,0-1-1,1 1 1,-1-1 0,0 0 0,0 1 0,0-1 0,0 0 0,0 1 0,0-1 0,0 0 0,0 1 0,0-1-1,0 0 1,0 1 0,0-1 0,0 0 0,-1 0 1,1 1 0,0-1 0,0 1 0,-1-1 0,1 1 0,0 0 0,-1-1 0,1 1 0,0-1 0,-1 1 0,1 0 0,0-1 0,-1 1 0,1 0 1,-1 0-1,1-1 0,-1 1 0,1 0 0,-1 0 0,1 0 0,-1 0 0,1 0 0,-1-1 0,1 1 0,-1 0 0,0 0 0,-31-8-526,-1 1 0,0 1 0,-38-1 0,-49-4-10309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7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11568,'16'-8'24,"1"1"1,1 0-1,-1 1 1,1 1-1,22-4 1,-27 7-3,15-2 106,127 7 51,-125 4-79,112 57 60,-117-47 40,79 93 88,-102-108-258,0 0 0,0 1 0,0-1 0,-1 1 0,1 0 0,-1-1 0,2 6 0,6 20 82,-2 0 0,8 54 1,-15-79-86,0 0 1,0 0-1,0 0 1,0-1-1,0 1 0,0 0 1,-1 0-1,-1 4 1,-58 159 321,44-132-82,3-8-130,-5 9 12,2 1 0,-14 46 1,7 14 161,23-95-300,0-1 0,0 1 0,0 0 0,-1 0 0,1-1 0,0 1 0,0 0 0,0 0 1,1 0-1,-1-1 0,0 1 0,0 0 0,0 0 0,0-1 0,1 1 0,-1 0 0,1 1 1,3 5 14,1-1 1,0 0 0,0 1 0,0-2 0,0 1 0,1-1 0,0 1 0,0-2 0,9 6 0,-12-8-11,-1-1 1,0 0-1,1 1 1,-1-1-1,1 0 1,-1-1-1,1 1 0,2 0 1,193 35 190,-143-31-87,308 2 40,-274-8-79,156-5 4,61-3-2039,4 1-7906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10848,'24'119'1473,"-12"-65"-702,17 137 561,-6 52-302,-25-162-716,3-53-186,0-1 1,2 1 0,1 0 0,12 41-1,4-30-58,-20-38-59,1 0 0,-1-1 0,0 1 0,1 0 0,-1 0 0,1-1 1,0 1-1,-1 0 0,1-1 0,0 1 0,-1 0 0,1-1 0,0 1 0,1 0 0,3 2-163,1-1 0,-1 0 0,0 0 0,1 0-1,0 0 1,-1-1 0,1 0 0,0 0 0,0-1-1,-1 1 1,8-2 0,32-1-9981</inkml:trace>
  <inkml:trace contextRef="#ctx0" brushRef="#br0" timeOffset="1">659 355 12824,'9'-5'61,"1"0"1,0 0 0,0 1 0,1 0-1,-1 1 1,1 0 0,17-2 0,-5 3 239,41 0 0,-54 3-222,0 0 1,0 0 0,0 1-1,-1 0 1,1 0 0,-1 1-1,1 1 1,-1 0 0,10 5-1,-10-4-26,7 5 234,4 9-87,30 36 1,-41-38 87,-5-5-222,-1 0 1,-1 0-1,0 1 1,-1-1-1,0 17 1,-5-11 174,-77 124 479,76-132-686,4-7-17,-1-1 0,1 0 0,0 1 0,0-1 0,0 0 0,1 1 0,-1 0 0,0-1 0,1 1 0,0-1 0,0 1 0,-1 0 0,2 4 0,-1-2 13,1 0 1,0 0-1,0 0 1,0 0-1,0-1 1,1 1-1,0 0 1,4 8-1,3-7 150,7-1-117,-1 0 0,1-1-1,17 1 1,-8-5 110,162-25 47,-138 16-158,237-55 20,-221 46-62,107-45 0,50-38-2269,6-8-9017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439 226 9952,'1'-11'319,"-1"-1"0,2 0 0,0 0 0,0 1 0,1-1 0,1 1 0,0 0 0,0 0 0,8-12 0,-42 67 1356,-29 44-1259,48-67-208,2 0-112,1 1 0,-6 27 0,13-48-86,1 0 1,0 0-1,0-1 1,0 1-1,0 0 1,-1 0-1,1 0 1,1 0-1,-1 0 1,0-1-1,0 1 1,0 0-1,0 0 1,1 0-1,-1 1 1,5 8 35,0 0 1,1 0-1,-1-1 0,13 15 1,-18-24-38,1 1 0,0 0 0,0 0 0,-1-1 1,1 1-1,0 0 0,0-1 0,0 1 0,0 0 0,0-1 0,0 0 1,0 1-1,1 0 0,11 3 27,1-1 0,-1 1 1,1-2-1,21 1 0,-16-5 79,6-8-30,42-21 0,-53 18 55,-6 3-97,0-1-1,-2-1 0,1 1 0,5-17 0,-12 27-27,1 0 1,-1 0-1,0 0 0,1 0 1,-1 0-1,0 0 0,0 0 1,0-1-1,0 1 0,0 0 1,0 0-1,0 0 0,-1-1 1,-25-107 308,15 85-18,-10-7-94,-42-48 0,62 77-184,-1 0 0,0 0 0,0 1 0,0-1 0,0 0 0,0 1 0,0 0 0,0 0 0,-3-2 0,-19-7 68,-1 1 0,0 2 0,-44-9 0,65 15-56,0 1 0,-1 0 0,1 0 0,-1 0 0,-7 1 0,-200 40-2114,94-9-9739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13000,'73'31'126,"-47"-24"509,176 17 322,-145-23-3,119-10-1,46-12-695,-113 9 84,213-23 3,31-2-250,-201 22 33,669-51 41,-653 55-116,654-28 17,-663 33-42,615-11 16,-629 16-16,192-3 4,-29 3-11,-198 0 54,361-9 46,-395 8 12,-8 0-41,221-11 255,-253 11-310,-35 2-35,-1 0 0,0-1-1,0 1 1,0 0 0,0 0-1,0 0 1,1 0 0,-1 0-1,0 0 1,0 0 0,0 0-1,0-1 1,0 1-1,0 0 1,1 0 0,-1 0-1,0 0 1,0 0 0,0-1-1,0 1 1,0 0 0,0 0-1,0 0 1,0 0 0,0-1-1,0 1 1,0 0 0,0 0-1,0 0 1,0-1 0,0 1-1,0 0 1,0 0-1,0 0 1,0 0 0,0-1-1,0 1 1,0 0 0,0 0-1,0 0 1,0 0 0,0-1-1,-1 1 1,1 0 0,0 0-1,0 0 1,0 0 0,0 0-1,0 0 1,0-1-1,-1 1 1,1 0 0,0 0-1,0 0 1,0 0 0,0 0-1,-1 0 1,1 0 0,0 0-1,0 0 1,0 0 0,-1 0-1,-13-12 22,-45-18-2328,-8-4-9288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6640,'57'-29'913,"-6"10"481,74-18 0,-104 30-1266,-14 5-25,1 0 0,0 0 0,0 0 0,-1 1 1,12 0-1,13 0 209,52 7 1,-62 0-65,-6 2-165,-1 1-1,-1 1 1,24 19 0,-38-28-76,1 0 0,0-1 0,-1 1 0,1-1 0,-1 1 0,1 0 0,-1-1 0,1 1 0,-1 0 0,1-1 0,-1 1 0,0 0 0,1 0 1,-1 0-1,0-1 0,0 1 0,0 0 0,1 0 0,-1 1 0,0 10 22,1 0 0,-2 0 0,0 0 1,0 0-1,-1-1 0,-4 15 0,-4-4 118,-65 101 54,20-37 59,42-66-238,8-14 2,1 0-1,1 1 1,-1 0 0,1 0-1,0 0 1,-2 8 0,-1 2 41,1 1 1,-3 27-1,8-44-60,0-1 0,-1 0 0,1 1 0,0-1 0,0 1 0,0-1 0,0 1 0,0-1 0,0 0 0,0 1 1,0-1-1,1 1 0,-1-1 0,0 1 0,0-1 0,0 0 0,0 1 0,1-1 0,-1 0 0,0 1 0,0-1 0,1 0 0,-1 1 0,0-1 0,0 0 0,1 1 0,-1-1 1,1 1-1,5 3 15,-1 0 1,2 0-1,-1-1 1,0 1-1,1-1 1,0-1-1,-1 1 1,1-1-1,12 2 1,9-1 127,174 4 63,-150-10-71,258-34 56,-277 32-1856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 10488,'-99'11'34,"71"-6"140,-143 48 102,134-36 65,-159 104 119,156-90-232,-139 146 72,149-142-192,-71 110 39,100-143-142,-1 0 1,1-1-1,1 1 0,-1 0 1,0 0-1,0 0 1,1 0-1,-1 0 1,1 0-1,-1 2 1,0 4 1,1 0 1,0 0-1,0 0 1,0 0-1,1 0 1,1-1-1,-1 1 1,1 0-1,0-1 1,5 12-1,-6-18-4,-1 0 1,1 0-1,-1 0 0,1 0 0,0 0 1,-1 0-1,1-1 0,0 1 0,0 0 0,0 0 1,0 0-1,-1-1 0,1 1 0,0 0 1,0-1-1,2 1 0,24 13 24,0-1 0,41 12 0,-38-19 28,134-2 29,-131-9-17,125-31 66,-131 27 134,-12 3-166,-1-1 1,1-1 0,24-17-1,-38 24-88,-1 1 0,0 0 0,0 0-1,1 0 1,-1 0 0,0 0 0,0-1 0,1 1-1,-1 0 1,0 0 0,0-1 0,1 1-1,-1 0 1,0 0 0,0-1 0,0 1 0,0 0-1,1 0 1,-1-1 0,0 1 0,0 0-1,0-1 1,0 1 0,0 0 0,0-1 0,0 1-1,0 0 1,0-1 0,0 1 0,0 0 0,0 0-1,0-1 1,0 0 0,-2-3 34,1 0 1,-1 0 0,0 0-1,0 0 1,0 0-1,-1 0 1,1 1 0,-1-1-1,0 1 1,0 0-1,0-1 1,-5-2 0,-9-5 412,10 7-325,-7-4-10,-1 1 0,1 1-1,-1 0 1,0 1-1,0 1 1,-30-5 0,-96-5 382,125 13-608,1 0 0,-1-1 0,1-1 0,-1 0 0,1-1 0,-19-7 0,23 7-714,-40-14-9698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58 225 7800,'73'-72'144,"72"-63"678,-145 134-810,1 1-1,-1-1 1,0 1 0,0 0-1,0-1 1,0 1-1,0-1 1,0 1-1,0 0 1,0-1-1,-1 1 1,1-1-1,0 1 1,0 0 0,0-1-1,0 1 1,0 0-1,-1-1 1,1 1-1,0-1 1,0 1-1,-1 0 1,1 0-1,0-1 1,0 1 0,-1 0-1,1-1 1,0 1-1,-1 0 1,1 0-1,0 0 1,-1-1-1,1 1 1,-1 0-1,1 0 1,0 0 0,-1 0-1,1 0 1,-1 0-1,0 0 1,-23-6 77,11 7 119,5 1-169,1 1 0,0-1-1,0 1 1,0 0 0,1 1 0,-1-1-1,1 1 1,0 1 0,0-1 0,0 1-1,0 0 1,1 1 0,-9 9 0,-70 106 302,70-93-73,4 3-140,1 1 1,-6 37-1,16-47 167,3-5-192,1 0 0,0 0 0,8 16 0,-12-32-88,-1-1 0,0 1-1,1 0 1,-1-1 0,1 1 0,-1 0 0,1-1-1,-1 1 1,1 0 0,-1-1 0,1 1 0,0-1 0,-1 1-1,1-1 1,0 1 0,-1-1 0,2 1 0,11 5 58,-1-1 0,1-1 0,0 0 0,22 3 0,-12-7 154,122-25 93,-114 15-80,5-8-56,57-37 0,-91 54-151,0-1 0,-1 1 1,1 0-1,-1 0 1,0-1-1,1 1 1,-1 0-1,0-1 1,0 0-1,0 1 0,2-4 1,7-17 113,0 0 0,-1-1 0,7-31 0,-15 52-101,-1 0 0,0 0 0,1 0 0,-1-1 0,0 1 0,0 0 0,0 0 0,0 0 0,-1 0 0,0-3 1,-4-17 95,-1 0 1,-2 1 0,0 0-1,-12-22 1,19 42-105,0-1-1,0 0 1,0 1 0,0-1-1,0 1 1,0-1 0,0 1 0,-1 0-1,1 0 1,0-1 0,-1 1-1,1 0 1,-4-1 0,5 2-38,-12-8 133,0 1 0,0 0 0,-17-5 0,14 7-69,-2 1 0,-26-4 0,39 8-3,0-1 0,0 1 0,0 0 0,0 0 1,1 0-1,-8 1 0,-190 45 488,179-39-2617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10488,'41'-10'72,"-10"4"8,-30 6-79,173-40 494,-101 13-350,-41 12-104,0-1-1,-1-1 1,32-25 0,-35 12-36,-25 26-4,1 0 1,-2-1-1,1 1 0,0-1 1,1-5-1,-3 8 16,-1 7 5,-5 92 67,22 111 161,-16-200-239,10 94 199,-1-38-116,-2-14 137,-1 1-1,-1 62 1,-6-57 468,0-53-431,0-4-253,-1 1-1,1 0 1,-1-1-1,1 1 1,-1 0 0,1-1-1,-1 1 1,1 0 0,-1-1-1,1 1 1,-1 0 0,1 0-1,-1 0 1,1-1 0,-1 1-1,1 0 1,-1 0 0,0 0-1,1 0 1,-1 0-1,1 0 1,-2 0 0,2 0-9,-1 0 1,0 0 0,0 0 0,0 0-1,1 0 1,-1 0 0,0 0 0,0 0-1,1-1 1,-1 1 0,0 0 0,0-1-1,1 1 1,-1 0 0,0-1-1,1 1 1,-1-1 0,1 1 0,-1-1-1,0 1 1,1-1 0,-1 0 0,1 1-1,-1-1 1,1 0 0,-1-1 0,-2-1 34,0-2-27,0 1 0,0-1 0,0 1 1,0-1-1,1 0 0,-1 0 0,2 0 0,-1-1 0,0 1 0,1 0 1,0-1-1,-1-10 0,-2-113-1719,4 51-7015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42 132 12016,'-2'-18'41,"-6"-25"279,4 31-139,1 4-33,1-1 0,-1 1 0,2 0-1,-3-17 1,-1 53 596,3-11-689,-3 51 249,3 134 18,2-152-147,9 247 81,-7-232-48,2 289 88,-3-281-88,-1 258 85,1-273-99,21 220 73,-15-227-85,41 159 75,-48-206-232,2 0 0,-1 0-1,0 0 1,1-1 0,0 1 0,3 6-1,23 32 88,42 48 0,-68-88-105,0 0 0,-1 0 0,1-1 0,0 1-1,0-1 1,0 1 0,0-1 0,0 0-1,0 1 1,0-1 0,3 1 0,28 10 28,1-1 1,53 11-1,-85-21-33,1-1 0,-1 0-1,1 1 1,-1-1-1,1 0 1,-1 0-1,0-1 1,1 1-1,-1 0 1,1-1-1,-1 0 1,5-1-1,20-6 9,47-22 0,54-45-1735,-118 69 1323,132-83-10258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0 12728,'-2'43'127,"-2"-1"0,-18 81 1,18-104-96,-7 31 83,-60 240 105,55-226 167,-67 255 131,67-254-243,-62 269 112,64-269-126,-59 241 106,58-251-127,-62 181 85,61-196-137,-79 119 70,75-134-116,-9 1-1077,-61 43-1,23-26-9290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146 233 11296,'-51'-1'2,"16"-3"221,-24-3 53,89 2 177,62-4-14,198-15 10,-208 16-194,166-18 4,40-3-158,-157 16 146,230-18-1,27 2-159,-227 20 100,660-25 71,-661 30-84,587 6 82,-612 1-16,179 7 0,-23 3-158,-186-8 92,345 29 62,-380-27-96,146 15 41,-215-21-173,1-1 0,-1 1-1,1-1 1,-1 0 0,1 0 0,0 0 0,-1 0 0,1 0 0,-1 0-1,1-1 1,0 1 0,-1 0 0,3-2 0,-6-2 12,2 4-17,-35-18-1991,-9-2-8018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10488,'37'-9'49,"37"-5"302,106-8 189,-139 18 160,176 1 236,-174 6-456,54 17 0,-72-12-409,34 16 0,-59-24-71,2 1 20,0-1-1,1 1 1,-1 1-1,0-1 0,0 0 1,0 1-1,0-1 1,0 1-1,0-1 1,0 1-1,1 2 1,-3-4-20,10 11 58,0-1 0,-1 1 1,10 18-1,-12-16-39,-1 1 1,0 0-1,4 18 0,-9-30-3,0 1-1,-1-1 1,1 1-1,-1 0 1,1-1-1,-1 1 0,0 0 1,0-1-1,-1 6 1,0 10 37,0-1 0,-8 28 0,4-29-34,-1 0 0,-13 26 0,17-39-3,1 0 0,-1 0 0,0 0 0,1-1 0,-1 1 0,-1 0 0,-3 3 0,-34 31 75,-51 36 1,62-55 28,4-5-51,-11 5 61,-54 39 0,84-52-100,-1 0 1,1 1-1,-1 0 1,2 0-1,-1 0 1,-8 13-1,14-19-28,0 0 1,-1 0-1,1 0 0,0 0 0,0 1 0,0-1 0,0 0 0,0 0 1,0 0-1,0 1 0,-1-1 0,1 0 0,0 0 0,0 0 1,0 0-1,0 1 0,0-1 0,0 0 0,0 0 0,0 1 1,0-1-1,0 0 0,0 0 0,0 0 0,0 1 0,0-1 1,0 0-1,0 0 0,1 0 0,-1 0 0,0 1 0,0-1 1,0 0-1,0 0 0,0 0 0,0 1 0,0-1 0,1 0 1,-1 0-1,0 0 0,0 0 0,0 0 0,0 0 0,1 1 1,-1-1-1,0 0 0,0 0 0,0 0 0,0 0 0,1 0 0,-1 0 1,0 0-1,8 4 17,0 0-1,1 0 1,-1-1 0,1 0 0,0-1-1,-1 0 1,19 2 0,-21-3-9,26 0 77,166-14 30,-149 8-51,258-24 24,-233 24-42,125-4 4,55-3-2061,3-1-8091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11296,'2'-1'481,"36"-16"934,-22 10-1015,-1 0 0,1 1 0,1 1 1,23-5-1,-23 7-318,-8 1-12,0 1 0,0 0 0,0 1 0,15 1 0,109 13 295,-108-6-171,2 4-63,50 32 0,-75-43-118,-1 0 0,0 0 0,0-1 0,0 1 0,0 0-1,0 0 1,0 0 0,0 1 0,0-1 0,0 0 0,0 2 0,6 11 41,0 1 0,-2 0 1,7 25-1,-11-39-45,-1 0 0,0 0 0,0 1 0,1-1 0,-1 0-1,0 0 1,0 0 0,0 0 0,-1 0 0,1 0 0,0 0 0,0 0 0,0 0 0,-1 2-1,-4 8 23,1 0-1,-2-1 0,1 1 0,-1-1 1,-9 11-1,1-9 78,-129 61 209,124-59-285,19-14-31,-1 0 0,1 0 1,0 0-1,0 0 0,0 0 0,0 1 0,0-1 0,0 0 1,0 0-1,0 0 0,-1 0 0,1 0 0,0 0 0,0 0 1,0 0-1,0 0 0,0 0 0,0 1 0,0-1 0,0 0 1,0 0-1,0 0 0,0 0 0,0 0 0,0 0 0,0 0 1,0 1-1,0-1 0,0 0 0,0 0 0,0 0 0,0 0 1,0 0-1,0 0 0,0 0 0,0 1 0,0-1 0,0 0 1,0 0-1,0 0 0,0 0 0,0 0 0,0 0 0,0 0 1,0 0-1,0 1 0,0-1 0,0 0 0,0 0 0,0 0 0,1 0 1,-1 0-1,0 0 0,0 0 0,0 0 0,0 0 0,0 0 1,0 0-1,0 0 0,0 0 0,1 0 0,-1 1 0,4 2 9,0 1 0,1-1 0,0 0-1,-1 0 1,1 0 0,0-1 0,1 1-1,-1-1 1,0 0 0,8 1 0,10 4 44,113 38 36,-90-30-24,68 34 0,-95-40-56,9 6 38,108 70 24,-112-66-24,-14-8-37,0 0-1,0 0 1,-1 1 0,-1 1 0,0-1 0,9 20 0,-17-31-8,1 0 0,-1-1 0,0 1 0,1 0 0,-1 0 0,0 0 0,0 0 0,0-1 0,1 1 0,-1 0 0,0 0 0,0 0 0,0 0 0,0 0 0,-1 0 0,1 0 0,0-1 0,0 1 0,0 0 0,-1 0 0,0 1 0,-2 6 7,-2 0 0,1 0-1,-1 0 1,0 0-1,-1-1 1,1 0 0,-2 0-1,1-1 1,-13 11-1,-4-4 71,10-7-46,-4 1-12,0 0-1,-1 0 1,1-2 0,-1 0-1,0-1 1,-22 1 0,-97 3 96,112-10 4,11-2-89,0 1 0,0-2 1,1 0-1,-20-10 0,32 15-29,1 0-1,-1-1 1,1 1 0,-1 0-1,0-1 1,1 1-1,-1 0 1,1-1-1,-1 1 1,1-1-1,0 1 1,-1-1-1,1 0 1,-1 1-1,1-1 1,0 1 0,0-1-1,-1 0 1,1 1-1,0-1 1,0 1-1,-1-2 1,-2-13-323,1 1 0,0-1 0,1 1 0,1-1 0,0 1 0,2-18-1,6-46-11359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1 13088,'-5'1'32,"1"1"0,-1 0 0,1 1 0,0-1 0,0 1 0,0-1 0,0 1 0,0 0 0,1 1 0,-6 5 0,2-1 6,5-5 0,0 0 0,0 0 0,0 0 0,0 0-1,0 1 1,1-1 0,-1 1 0,1-1 0,-1 6 0,-38 111 421,34-101-257,0 1 0,-4 26 0,6-24-122,-6 52 31,10-47 97,4 0-113,1-1 1,11 30 0,-16-54-86,1-1 1,-1 0 0,1 0 0,-1 0-1,1 0 1,-1 0 0,1 0 0,0 0-1,-1 0 1,1 0 0,0 0 0,0 0-1,0 0 1,1 1 0,8 5 21,0-1 0,0 0 0,1 0 0,0-1 0,0 0 0,22 5 0,-7-7 96,132-20 63,-153 16-165,-1 0 1,1 0 0,-1 0 0,0 0 0,7-4 0,-11 5-27,19-8 55,0-1 0,18-11 0,-21 9-31,-1-1 0,17-17 0,-32 29-24,3-1 22,-1-1-1,0 0 1,0-1 0,0 1-1,0 0 1,-1 0 0,1-1-1,2-5 1,5-8 44,-1-1 0,7-20 0,-10 18-12,6-39-1,-11 58-53,0-3 42,1-1-1,-1 1 1,0 0 0,0 0-1,0 0 1,0 0 0,-1-6-1,-2-6 71,0-1-1,-8-23 0,6 25-60,-2 1 1,-13-23-1,20 36-51,-1-2 30,0 1-1,0-1 0,0 1 1,0-1-1,0 1 0,-1 0 1,1-1-1,0 1 0,0 0 1,-1 0-1,1 0 0,-1 0 1,1 0-1,-4-1 0,5 2-29,-18-10 220,-40-16 0,-38-1-73,96 27-147,-7-1 59,1 0 0,-1 0 0,1 0 0,-13 0 0,19 1-59,-129 3 298,-18 12-210,83-3 54,-106 27 3,-48 20-2544,-5 4-9740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10 7896,'-3'-3'520,"-11"-4"1714,11 16-1419,-16 130-50,15-99-411,-15 184 118,17-175-231,0 238 86,4-221-167,12 291 58,-9-285-84,-1-18-65,28 282 167,8-72-56,-31-217-32,49 161 196,-52-189-259,0-1-8,0 0 0,-1 1 0,3 25 0,-8-44-76,0 0 1,1 1-1,-1-1 0,0 0 1,0 0-1,0 1 0,0-1 1,0 0-1,0 1 0,0-1 0,0 0 1,0 1-1,0-1 0,0 0 1,0 0-1,0 1 0,0-1 0,0 0 1,0 1-1,0-1 0,0 0 1,0 0-1,-1 1 0,1-1 0,0 0 1,0 1-1,0-1 0,0 0 1,-1 0-1,1 0 0,0 1 1,0-1-1,0 0 0,-1 0 0,1 0 1,0 1-1,0-1 0,-1 0 1,1 0-1,0 0 0,-1 0 0,1 0 1,0 0-1,0 0 0,-1 1 1,1-1-1,-1 0 0,-17-10 40,16 9-42,-42-29-1863,-4-3-7496</inkml:trace>
  <inkml:trace contextRef="#ctx0" brushRef="#br0" timeOffset="1">0 1656 10936,'45'10'66,"-20"-4"33,34 3 1,124 8 43,-135-15 17,247 8 77,-224-9-9,353 3 103,-328-4-70,427-2 123,-415 1-57,442-6 127,-440 5-140,430-4 111,-434 5-177,402-9 101,-413 8-115,338-7 70,-357 7-183,242-21 42,-309 23-148,1-2 0,-1 1 1,13-4-1,29-11-630,-1-2 0,63-32 0,-10-3-9005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10312,'5'103'568,"11"85"56,-12-141-344,23 240 188,-21-219 192,29 324 224,-29-302-423,15 382 168,-18-376-275,0 385 135,-4-388-162,-8 355 119,5-364-171,-33 301 117,27-319-104,-51 193 113,60-255-369,0 1 0,-1-1 0,1 0-1,-1 0 1,0 0 0,0 0 0,-4 5 0,-8 13 97,-26 28 0,25-34-81,-33 26 0,48-42-48,-2 1 19,0 1-1,0-1 0,0 1 1,0-1-1,0 0 0,0 1 1,-1-1-1,1 0 0,0 0 1,-1-1-1,-3 2 0,-14 3 56,1 0-1,-25 2 0,16-6-1195,-53-5-1,-32-6-10323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102 331 5656,'-20'-22'187,"14"17"-10,1 0 0,1-1 1,-1 1-1,-4-10 0,-33-62 1108,40 72-1112,0-1-1,0 0 0,1 0 0,0 0 0,0-1 0,0 1 0,1 0 0,0 0 0,0 0 0,1-1 1,-1 1-1,4-10 0,-3 8-64,5-7 213,-3 10-229,-1 1-63,1 0-1,0 0 1,0 0-1,0 0 0,0 0 1,0 1-1,1-1 1,0 1-1,-1 0 1,1 0-1,0 0 1,1 1-1,-1 0 1,0-1-1,1 2 1,8-4-1,97-17 177,-86 21-130,11 5-22,51 11 1,-84-14-49,0-1 0,-1 1 0,1-1 0,0 1 0,-1 0 0,1-1 0,-1 1 1,1 0-1,-1 0 0,1 0 0,2 2 0,11 12 14,-1 0 0,0 1 1,-1 0-1,13 22 0,-24-35-9,-1-1 0,0 0-1,1 1 1,-1 0 0,0-1 0,-1 1-1,1 0 1,0 2 0,4 24 34,-2 1 1,-1 52-1,-7-55 70,-3-2-57,-1-2 1,-2 1 0,0-1 0,-17 26 0,23-41-48,-41 73 219,41-70-186,-1 1 0,1 0 0,1 0 0,0 1 0,-3 19 0,7-31-38,0-1 0,0 0 0,-1 1 0,1-1 0,0 1 0,0-1 0,0 1 0,0-1 0,0 1 0,0-1 0,1 1 0,-1-1 0,0 0 0,0 1 0,0-1 0,0 1 0,0-1 0,1 1 0,-1-1 0,0 0 0,0 1 0,1-1 0,-1 0 0,0 1 0,1-1 0,0 1 0,6 6 19,1-1 0,0 0 0,0 0 0,0-1 0,1 0 0,0 0 0,10 3 0,9-1 104,180 1 68,-154-12-9,268-35 77,-249 28-64,371-45-1688,-193 27-7152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99 5112,'-13'-3'863,"1"-1"1,-23-10-1,33 14-428,3-4 4,-1 3-474,0-1 81,0 0 0,1 0 0,-1 0 0,1 0-1,-1 1 1,1-1 0,0 0 0,-1 0 0,1 1-1,0-1 1,0 1 0,0-1 0,0 1 0,0-1-1,1 1 1,-1-1 0,0 1 0,4-2 0,1-2 7,-4 3-25,0 0 0,1 1 0,0-1 0,-1 1 0,1-1 0,0 1 0,0 0 0,0 0 0,4-1 0,17-4 101,0 1 1,0 2-1,1 0 0,-1 1 1,29 2-1,-33 0-91,-14 0-7,1 0 0,-1 0 1,0 1-1,0 0 0,0 0 0,0 0 1,9 4-1,6 3 64,-1 0-1,27 16 1,-46-24-82,0 1 1,0-1-1,0 1 0,0-1 1,0 1-1,-1 0 0,1-1 1,0 1-1,0 0 0,-1 0 1,1 0-1,0 0 0,0 1 1,2 5 14,0 0 1,0 0 0,-1 0 0,0 0-1,0 1 1,0-1 0,-1 0 0,0 13-1,-1-19-15,0 1-1,0-1 1,0 0-1,0 1 1,0-1-1,-1 0 1,1 0-1,0 0 1,-1 1-1,1-1 1,-1 0-1,0 0 1,-1 2-1,-73 112 236,61-95-101,-24 24 0,17-21-101,-45 53 270,8-2 9,57-74-319,1 0-1,0 0 1,0 0 0,-1 1-1,1-1 1,0 0-1,0 0 1,0 0-1,-1 1 1,1-1-1,0 0 1,0 0 0,0 1-1,0-1 1,-1 0-1,1 1 1,0-1-1,0 0 1,0 0-1,0 1 1,0-1 0,0 0-1,0 1 1,0-1-1,0 0 1,0 1-1,0-1 1,0 0 0,0 0-1,0 1 1,0-1-1,1 0 1,-1 1-1,0-1 1,2 3 11,0 0 0,0 0 0,1 0 0,-1-1 0,0 1 0,1-1 0,0 0 0,0 0 0,0 0 0,0 0 0,0 0 0,0-1 0,0 1 0,6 1 0,-6-2-7,19 4 125,140 0 58,-118-8-58,224-42 69,-255 42-141,0 0-1,19-7 1,116-47 129,15-23-1566,-152 75 1055,164-85-8341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33 141 8880,'34'-47'55,"-25"34"-2,-1 1-1,18-19 1,-21 27-44,-1 1 1,0-1-1,1 1 1,0 0-1,-1 0 1,1 0-1,1 0 1,-1 1-1,0 0 1,10-2-1,-10 3 7,-1 0-1,1 0 1,0 1 0,-1-1 0,1 1-1,0 0 1,0 1 0,-1-1-1,1 1 1,0 0 0,-1 0-1,6 2 1,-9-2-1,-1-1 1,1 1-1,0-1 0,-1 1 0,1 0 1,0-1-1,-1 1 0,1 0 0,0 0 1,-1 0-1,0-1 0,1 1 0,-1 0 1,1 0-1,-1 0 0,0 0 1,1 0-1,-1 0 0,0-1 0,0 1 1,0 0-1,0 0 0,0 2 0,-2 16 17,2-18-6,-5 9 221,1-5-197,-1 0 0,0 0 0,0-1 0,-1 1 0,1-1 0,-1 0 0,0-1 0,0 1 0,0-1 0,-1 0 0,-11 3 0,-3 0 44,0 0 0,-23 2 0,32-7-2,1 1-1,-1-1 1,-11-1-1,8 0-38,11 0 95,6 0-173,-1 0-1,1 0 1,0 0 0,-1-1-1,1 1 1,-1 0 0,1-1-1,0 1 1,-1-1 0,1 1-1,-1-1 1,2-1 0,4-1-847,22-6-6048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3 229 3320,'0'6'881,"-1"-2"-533,0 1-1,1 0 1,0 0-1,0 0 0,0 0 1,1 0-1,0 0 1,0 0-1,2 6 1,0-2-203,0-1 1,1 0-1,0-1 1,0 1 0,7 7-1,-5-7-102,-4-6-26,-1 0 0,1 0-1,1 0 1,-1 0 0,0 0 0,0 0-1,1-1 1,-1 1 0,1-1 0,-1 1-1,6 1 1,8 3 35,1 0 1,0-1-1,0-1 1,0 0-1,0-1 0,31 0 1,-34-2-33,-8-1 5,-1 0 1,0 0 0,0-1-1,1 0 1,-1 0 0,0 0-1,8-3 1,68-25 247,-76 27-222,0 0-1,-1-1 0,0 1 0,1-1 0,-1 0 0,-1-1 0,1 1 0,0-1 1,-1 1-1,1-1 0,-1 0 0,4-7 0,-3 5 13,7-10 167,-1-1 0,-1 1 0,0-2 0,-2 1 0,1-1 1,7-36-1,-11 40-87,-1-1 0,-1 1 0,0-1-1,-1 1 1,0-1 0,-1 1 0,-1-1 0,-4-20 0,4 34-109,0 0-1,0 0 0,0 0 0,0 1 1,0-1-1,0 0 0,0 1 1,-1-1-1,1 1 0,0-1 0,-1 1 1,1-1-1,0 1 0,-1 0 1,1 0-1,0-1 0,-1 1 0,1 0 1,0 0-1,-1 1 0,1-1 0,-1 0 1,1 0-1,0 1 0,-1-1 1,-1 1-1,1 0 0,-1 1-1,1-1 1,-1 1 0,1 0-1,0-1 1,-1 1 0,1 0 0,0 0-1,0 1 1,1-1 0,-1 0-1,0 1 1,1-1 0,-1 1 0,1-1-1,0 1 1,0 0 0,-1 3-1,-2 8 71,0 1 0,2 0-1,-2 16 1,2 1 33,1 1 0,1-1 0,7 46 0,13 6 55,5 64-7,-15-39 62,-8-83-226,-2-15 6,1 0-1,1-1 0,0 0 0,5 17 1,61 164 332,-66-185-338,-1-1 0,1 1 0,-1 0 0,-1 0 0,1 0 0,-1 0 0,0 0 0,0 0 0,-1 0 0,1 0 0,-1-1 0,-1 1 0,1 0-1,-1 0 1,0-1 0,0 1 0,-5 7 0,-1-5 55,0-2-34,1-1-25,0-1-1,0 0 1,0 0 0,0 0 0,-1-1-1,1 0 1,-1-1 0,-13 3-1,-112 20 89,54-14 35,50-8-118,-69 7 99,84-8-73,-9 1 77,-40 10 0,61-12-35,7-1-15,2 2-62,-5-1-4,1-1 1,0 0-1,-1 1 0,1-1 1,0 0-1,0 0 1,-1 0-1,1-1 0,5 0 1,115-22 88,6-10 9,19-5-21,102-16 17,-200 44 18,-46 9-109,247-43 370,-211 40-221,-2 1 202,42-11 0,-78 14 372,0-6-529,10-24-2733,2-6-10318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104 376 7176,'4'-1'152,"9"-1"-33,0 0 0,-1 0 0,1 1 1,0 1-1,0 0 0,0 1 0,14 2 0,-4-1 399,1 0 0,24-2-1,-43 0-418,0 0 0,0-1-1,0 1 1,0-1-1,0 0 1,-1 0 0,1 0-1,0-1 1,-1 0-1,1 0 1,-1 0 0,1 0-1,-1-1 1,0 0-1,0 0 1,0 0 0,-1 0-1,1 0 1,-1-1-1,5-6 1,-1-1 94,-1 0 0,0-1 0,-1 0 1,-1 0-1,0 0 0,0-1 0,2-21 0,-4-31 253,-2 54-378,-5-125 782,4 136-839,1 0 1,-1 0-1,1 1 0,-1-1 0,1 0 0,-1 0 1,1 0-1,0 0 0,-1 0 0,1 1 0,-1-1 0,1 0 1,-1 0-1,1 1 0,0-1 0,-1 0 0,1 0 1,0 1-1,-1-1 0,1 1 0,0-1 0,-1 0 1,1 1-1,0-1 0,0 1 0,-1-1 0,1 1 1,-12 16 59,1 1 1,1 0 0,0 0-1,-9 28 1,13-31-60,-4 10 39,2 0-1,0 1 1,-6 42-1,9-42-33,0 4 51,-1 133 29,9-127-43,32 260 98,-32-271-146,2 45 36,-5-47-24,0 0 0,-1-1 0,-1 1 0,-1-1 1,-7 24-1,8-42-14,0-1 0,0 1 0,0-1 1,0 0-1,-1 0 0,1 0 0,-1 0 0,0 0 0,0 0 1,0-1-1,0 0 0,0 1 0,-6 2 0,4-2 1,3-2-2,-1 1 0,0 0 1,1-1-1,-1 1 0,0-1 1,1 0-1,-1 0 0,0 0 1,0 0-1,0-1 0,-6 1 1,-4 1 2,0 1 0,6-1 2,0-1 0,-1 0 0,1-1 1,0 1-1,-8-2 0,-27 0 99,1-3 1,-61-12-1,102 16-100,0 0-1,0 0 0,0 0 0,0-1 0,0 1 0,0 0 0,0 0 0,0 0 1,0 0-1,0 0 0,0 0 0,0 0 0,0 0 0,0 0 0,0 0 0,0 0 1,0 0-1,0 0 0,0 0 0,0-1 0,0 1 0,0 0 0,0 0 0,0 0 1,0 0-1,0 0 0,-1 0 0,1 0 0,0 0 0,0 0 0,0 0 0,0 0 1,0 0-1,0 0 0,0 0 0,0 0 0,0 0 0,0 0 0,12-2 83,17 1-62,-27 1-8,182-3 390,-138 3-234,268-7 78,-233 3-60,154-9 1,90-10-2371,9-2-8903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9865 9416,'116'51'353,"54"20"91,-133-58-17,155 35 154,-151-42-233,183 10 108,-176-18-288,208-37 56,-246 37-202,0-1 0,0 0 0,13-6 0,-23 9-22,134-58 92,1-16-64,-135 74-28,57-34 48,259-167 24,-297 189-49,28-24 1,115-102 22,-6-18-30,-95 87 19,239-316 22,-242 303-3,209-347 20,-219 342-20,178-345 23,-186 347-10,121-327 26,-136 330-26,77-341 26,-84 335-26,74-371 27,-73 364-20,69-395 27,-71 388-33,67-426 29,-68 419-42,57-448 26,-61 446-27,33-423 18,-39 432-31,3-402 19,-12 406-32,-24-375 15,18 381-22,-55-355 12,47 362-18,-78-307 10,76 321-10,-69-269 10,71 274-10,-54-251 12,59 259-6,-1-4-5,-29-150 31,-20-143 170,52 290-128,9 61-34,-3 11 4,-1 0-50,3-4-4,0 1 1,0-1 0,0 0-1,1 1 1,-1-1 0,1 1-1,0 0 1,-2 6 0,-35 116 47,-25 94 12,50-173-61,-2 6 10,-23 80-1,-4 16-10,8-15-3,7-10 0,5-23 0,4-29 1,6-29 8,10-41-4,2-6 0,3-26 4,13-66 18,6-81 2,-19 138-2,0-193 13,-5 182 0,-20-204 73,12 109-32,13 123-26,-1 16-47,1 0 0,0 0 0,0 0 0,0 1 0,1-1 1,-1 1-1,2 0 0,-1 0 0,0 0 0,6-4 0,-9 8-4,-1 1-1,1-1 1,-1 1-1,1 0 0,-1-1 1,1 1-1,0 0 1,-1 0-1,1-1 1,-1 1-1,1 0 1,0 0-1,-1 0 1,1 0-1,0 0 0,-1 0 1,1 0-1,-1 0 1,1 0-1,0 0 1,-1 0-1,1 0 1,0 0-1,-1 1 1,1-1-1,0 1 1,40 11 63,67 28 0,-63-18 47,98 52-1,33 13-68,-139-68-1937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12280,'14'0'10,"29"1"992,-43-1-988,0 0 1,0 0-1,0 0 0,1 0 1,-1 0-1,0 0 1,0 0-1,0 0 1,0 0-1,0 0 1,0 0-1,1 1 1,-1-1-1,0 0 1,0 0-1,0 0 0,0 0 1,0 0-1,0 0 1,0 0-1,1 0 1,-1 0-1,0 0 1,0 0-1,0 1 1,0-1-1,0 0 1,0 0-1,0 0 0,0 0 1,0 0-1,0 0 1,0 1-1,0-1 1,0 0-1,0 0 1,0 0-1,0 0 1,0 0-1,0 0 1,0 1-1,0-1 0,0 0 1,0 0-1,0 0 1,0 0-1,0 0 1,0 0-1,0 1 1,0-1-1,0 0 1,0 0-1,0 0 1,0 0-1,0 0 1,0 0-1,0 0 0,-1 1 1,-1 13 538,0-4-409,1-1 0,0 0 0,0 0-1,1 0 1,2 14 0,10 105 389,-3-25-66,-5-76-432,-3-16 14,0 1 0,0 0 0,-2 19-1,-16 136 363,4-114-276,7-27-61,4-14-23,-1 0 0,0 1 0,-1-1 0,-6 15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12912,'0'0'909,"4"5"-137,2 2-611,-1 1 1,-1 0 0,0 0-1,0 0 1,0 1-1,-1-1 1,0 1-1,-1 0 1,0 0-1,0-1 1,0 12-1,0 54 277,5 81-49,-4-120-156,41 315 863,-6-129-322,-36-214-3029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50 14256,'-4'2'520,"-7"5"-307,0 1 1,-16 17 0,15-11 394,-8 19-215,-15 36 0,26-46-252,0 0-1,2 1 1,-6 32-1,8-31-114,3-18-13,1 0-1,-1 1 1,1-1-1,0 0 1,1 15-1,0-4 0,-1 28-1,1-44-10,-1 0-1,1 1 1,0-1 0,0 0-1,1 0 1,-1 1 0,0-1 0,1 0-1,0 0 1,-1 0 0,1 1 0,0-1-1,0 0 1,0 0 0,2 2 0,1 2 0,-3-3-1,0-1 0,0 0 0,0 0 1,1-1-1,-1 1 0,1 0 0,0 0 0,-1-1 0,1 1 0,0-1 0,3 2 0,-3-1 0,1-1 0,0 0 0,0 0 0,0 0 0,0 0 0,1-1 0,-1 1 0,0-1 0,4 0 0,43-4 0,-19-3 2,45-17-1,-56 15 12,8-12-1,29-27-1,-56 47-8,0 0 0,0 0-1,0 0 1,0 0 0,0-1 0,0 1 0,0 0-1,-1-1 1,1 1 0,0 0 0,0-3-1,7-21 15,-2 0 0,6-42 0,-12 39 36,-5-5-24,-3-1-1,-11-36 1,18 68-16,0-1 0,0 1 1,0-1-1,-1 1 0,1-1 1,0 1-1,-4-4 0,-8-9 17,-2 0-1,1 1 0,-2 1 0,-17-12 0,12 14 59,-83-15 38,86 25-44,10 2-63,0 0 0,0 1 1,0 0-1,0 1 0,-13 5 1,17-6-2200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13176,'-40'27'472,"-15"14"612,-64 62 0,100-81-724,-1 10-135,-31 62 0,49-91-213,1-1 0,0 1 0,0 0-1,1 0 1,-1-1 0,1 1 0,-1 5 0,-1 20 30,2 0 1,4 37 0,-4-63-39,1 0 1,-1-1 0,0 1-1,1 0 1,-1 0 0,1-1-1,0 1 1,-1 0 0,3 2-1,6 9 8,0-1 0,1 1 0,0-2 0,19 17 0,-11-18 10,12-1-4,47 9 0,-54-18 8,91-24 12,-92 14-10,-3-3-13,0-1 1,28-27-1,-36 23 27,-4-2-24,-2 0 0,0-1 0,3-37 0,-10 31 70,-5-2-43,-2 1 0,-19-44 1,14 52 82,7 12-76,-2-3-10,-1 0 1,0 1 0,-1 0 0,0 1 0,-1 0 0,-13-7 0,-44-20 163,63 33-2371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12728,'0'0'377,"-7"4"-58,-1 1-259,-27 13 633,-70 29 58,79-33-470,-8 9-99,-51 47 0,82-68-169,1 0 1,0 1-1,0-1 1,0 1-1,0-1 1,1 1-1,-3 4 1,-7 17 36,0 0-1,-14 51 1,25-74-46,0 1 1,-1-1-1,1 0 0,0 0 1,0 1-1,0-1 0,0 0 1,0 0-1,0 0 0,0 1 1,0-1-1,0 0 0,1 0 1,-1 1-1,0-1 0,2 2 1,2 6 6,1 0 0,0 0 0,1 0 0,0 0 0,0-1 0,1 0 0,0 0 0,12 10 1,-17-16-5,1 0 1,-1-1 0,0 1-1,1-1 1,-1 0 0,0 1-1,5 0 1,134 44 81,-111-41-34,110-5 26,-116-4-26,10-7-7,33-14 0,-52 14 80,-7 1-100,-1 1 0,-1-1 0,0-1 1,0 1-1,-1-1 0,5-13 0,-9 23-8,-1-1-1,1 0 1,-1 0-1,0 1 0,1-1 1,-1 0-1,0 0 1,0 0-1,0-3 1,-3-16 54,-1 1 0,0-1 1,-11-28-1,15 46-44,-1 1-1,0 0 1,0 0-1,0 0 0,0 0 1,-1 1-1,1-1 1,0 0-1,-2-2 1,-25-24 177,-39-32 0,46 46 73,-13 1-96,-46-13 0,68 23-2323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14256,'-22'1'32,"7"0"162,1 0 1,-22 6 0,-93 26 594,100-22 77,-121 65 261,97-44-654,-62 49 1,109-76-456,-18 15 42,7-2-34,1 0 0,-27 41 0,43-58-25,-1 0 1,1-1-1,0 1 1,-1 0-1,1-1 1,-1 1-1,1 0 1,0 0-1,0-1 0,-1 1 1,1 0-1,0 0 1,0 0-1,0 0 1,0-1-1,0 1 1,0 0-1,0 1 1,1 3 1,0-1 0,1 1 0,-1-1 0,1 0 0,-1 1 0,2-1 0,-1 0 0,0 0 0,1 0 0,-1 0 0,1-1 0,0 1 0,5 3 0,-7-6-1,0 0 0,0 0-1,0 0 1,0-1-1,0 1 1,0 0-1,0-1 1,0 1-1,0-1 1,1 1-1,-1-1 1,1 1-1,31 7 13,43 5-1,-51-12 2,101-17 11,-115 14-19,1-1-1,-1 0 0,1-1 0,-1 0 0,0-1 0,16-10 1,-14 8-4,1-4 12,-3-4-9,0-1 1,-1-1 0,10-20-1,-14 15 16,-4 14-16,0-8 0,0 1 0,0 0 0,-2-1 0,0 1 0,0 0 0,-2-1 0,-4-21 0,-23-77 21,26 104-2327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12728,'0'0'2112,"11"-4"-1879,50-20-130,84-50-3,-131 67-97,-10 4-1,1 1 0,-1-1 1,1-1-1,-1 1 1,0 0-1,6-9 1,14-13 30,36-50 0,-53 65-27,12-28 42,-1-15 10,-18 52-52,0-1 1,0 0-1,0 1 0,0-1 0,0 1 1,-1-1-1,1 1 0,0-1 0,-1 1 1,1-1-1,-1 1 0,0-1 0,1 1 1,-1-1-1,0 1 0,0 0 0,0 0 1,-1-2-1,0 1 6,2 2-8,-1 0 1,1-1-1,0 1 0,-1 0 1,1 0-1,-1-1 0,1 1 1,0 0-1,-1 0 0,1 0 1,-1 0-1,1-1 1,-1 1-1,1 0 0,-1 0 1,1 0-1,-1 0 0,1 0 1,0 0-1,-1 0 0,1 1 1,-1-1-1,1 0 0,-1 0 1,1 0-1,-1 0 1,1 0-1,0 1 0,-1-1 1,1 0-1,-1 0 0,1 1 1,0-1-1,-1 1 0,-9 7 15,6 0 61,-22 74 29,21-58-73,1 0 0,0 0 1,0 45-1,4-48-24,-2 17 45,7 74 0,1-36-4,6 109 7,-11-148-33,1-11-14,0 2-2,-2-1-1,0 1 1,-9 52-1,7-70-1,1 1-3,-1-1-1,0 1 0,-1-1 1,0 0-1,-1 0 1,0 0-1,0-1 0,-12 18 1,12-21 6,2-2-7,-1 1 0,0-1-1,0 0 1,-1 0 0,1 0 0,-1-1-1,0 1 1,0-1 0,0 0-1,0 0 1,-1 0 0,1-1 0,-9 4-1,3-3 7,0-1-1,-1 0 0,0 0 0,1-1 0,-1 0 0,0-1 0,0 0 0,-13-3 0,15 1-1,1 0 0,-1 0 1,1-1-1,0 0 0,0-1 0,0 0 0,-12-8 0,19 11 13,1 0-19,0 0-1,0 1 1,0-1 0,0 0 0,0 1 0,1-1 0,-1 0-1,0 1 1,1-1 0,-1 0 0,0 1 0,1-1 0,-1 0-1,1 1 1,-1-1 0,1 1 0,-1-1 0,1 1 0,-1-1-1,1 1 1,-1 0 0,1-1 0,0 1 0,1-1-1,12-3 19,1 0 0,0 0 0,0 2 0,30-2-1,97-3 55,-71 7-12,72 11 0,-109-7-48,-10-2-2024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8968,'26'-4'606,"-24"22"374,1 6-300,0 39-1,-3-60-628,-1 0 0,1 0 0,0 0 0,0 1 0,1-1 0,-1 0 0,0 0 0,1 0 0,0 0 0,0 0 0,0 0 0,0 0 0,0 0 0,1 0 0,-1-1 0,1 1 0,0 0 0,0-1 0,0 1 0,0-1 0,0 0 0,0 0 0,1 0 0,-1 0 0,1 0 0,5 3 0,0-1 23,-1-1 0,1 0 0,0-1 0,0 1 1,0-1-1,1-1 0,-1 0 0,0 0 0,12 0 1,0-2 42,0-1 1,0-1 0,0-1 0,22-6 0,-31 6-90,-8 4-8,1-1 0,-1-1 1,0 1-1,0 0 0,0-1 1,0 1-1,-1-1 0,5-3 1,13-9 156,-1-2 0,0 0 1,-2-1-1,24-27 0,-38 42-38,2 1-14,1 4-34,20 17-24,50 34 47,-67-49-106,-1-1-1,1 0 0,0 0 1,0-1-1,1-1 0,-1 1 1,1-1-1,-1-1 0,16 1 1,-11-2-3,1 0 1,-1-1-1,0-1 1,0 0-1,18-6 1,-21 1 2,-3-2-5,-1 0 0,0 0 0,-1-1 1,8-16-1,-8 8 4,2-97 2,-10 82-4,0 1-1,-10-44 1,7 49-3,3 9 1,-1 1-1,-1 0 1,0 0 0,-1 0 0,-1 1 0,0-1 0,-11-18-1,12 23 2,2 3-1,-1 1-1,0-1 1,0 1-1,-6-8 0,10 16-1,0 0-1,0 1 0,0-1 0,0 0 1,0 0-1,0 0 0,0 0 0,0 0 0,0 0 1,0 0-1,0 0 0,0 0 0,-1 1 1,1-1-1,0 0 0,0 0 0,0 0 0,0 0 1,0 0-1,0 0 0,0 0 0,0 0 0,-1 0 1,1 0-1,0 0 0,0 0 0,0 0 1,0 0-1,0 0 0,0 0 0,-1 0 0,1 0 1,0 0-1,0 0 0,0 0 0,0 0 1,0 0-1,0 0 0,0 0 0,-1 0 0,1 0 1,0 0-1,0-1 0,0 1 0,0 0 0,0 0 1,0 0-1,0 0 0,0 0 0,0 0 1,0 0-1,-1 0 0,1 0 0,0-1 0,0 1 1,0 0-1,0 0 0,1 11 2,6 23 1,7 21 2,11 22-2,-10-33 0,39 129 10,-52-167-14,62 246 90,-61-236-78,5 60 98,-8-68-94,5 69 120,-5-66-107,0-1 1,-1 0-1,0 1 1,0-1 0,-5 16-1,6-25-25,-1-1-1,1 0 1,0 0 0,0 0-1,-1 0 1,1 0-1,0 0 1,-1 0 0,1 0-1,0 0 1,0 1-1,-1-1 1,1 0 0,0 0-1,-1-1 1,1 1-1,0 0 1,-1 0 0,1 0-1,0 0 1,0 0-1,-1 0 1,1 0 0,0 0-1,0 0 1,-1-1-1,1 1 1,0 0 0,0 0-1,-1 0 1,1-1-1,0 1 1,0 0 0,0 0-1,-1-1 1,1 1-1,0 0 1,0 0 0,0-1-1,0 1 1,0 0-1,-1-1 2,-13-18-2055,-2-3-8269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13000,'48'-22'76,"-30"16"304,7 3-168,1 1 1,36 2 0,-60 0-137,0 0 0,0 0 1,0 1-1,0-1 0,0 0 0,0 1 0,0 0 0,0-1 0,0 1 0,0 0 0,2 1 1,-4-2-77,13 6 228,-1 1 0,1 1 1,13 10-1,-10-3-83,28 31-1,-44-46-144,3 3 77,0 1-1,0-1 0,0 1 1,-1 0-1,1 0 0,2 7 1,41 95 461,-8 19-372,-38-125-166,2 9 71,1 1 1,-2 0 0,2 19-1,5 137 216,-15 22-194,7-188-93,0 15 37,-2 0-1,0 0 0,0 0 1,-6 14-1,-63 226 149,-35 22-124,106-277-61,-23 57-2157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12192,'-33'66'0,"-62"110"552,33 85 0,75 59-272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1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28 6640,'-53'-10'576,"30"5"-348,12 2 105,-1 0 0,1 0 0,-1 2 0,1-1 0,-1 1 1,-18 1-1,29 1-171,-1-1 1,0 1 0,0 0 0,0 0 0,0-1-1,1 1 1,-1 0 0,0 0 0,-2 3 0,-11 7 345,1-2-349,0 1 0,2 0 0,-1 1 0,1 0 0,1 1 0,0 0 0,0 1 0,-10 18 1,-64 95 108,67-94-127,-71 149 54,72-140-95,-65 191 49,65-181-1,-56 211 68,71-252-174,0 1 0,0-1 0,-1 13 0,-5 120 130,14 5-80,-6-148-92,1 10 72,0 1 0,0-1 0,6 19 0,-7-29-72,41 146 292,14-10-175,-55-136-117,3 7 49,1 1 0,-1-2 0,1 1 0,1 0 0,9 11 0,97 114 244,31-2-193,-142-130-100,12 10 51,1 0 1,-1 0 0,19 9-1,-31-19-50,195 113 205,17-12-107,-212-101-99,43 19-1839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2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44 379 7264,'-4'0'89,"-12"-1"95,9-3 359,5 0-398,0 0 0,0 0-1,0 0 1,0 0 0,1 0 0,-1-1 0,1 1 0,0-1 0,0 1 0,1-1 0,-1-4 0,1-1 125,1 0 0,0 0 0,0 0 0,1 0 0,4-15 1,5-3 179,16-34 1,-14 45-183,12-8-83,36-26-1,-39 40 30,-7 5-112,5-3-4,1 2 0,0 0 0,1 2 0,38-6 0,-29 9 105,42 1 0,-58 5 151,-8 1-285,1 0 1,-1 1 0,0 0-1,-1 0 1,0 1 0,7 7 0,-6 2 251,0 10-172,-2 1 1,2 32-1,-6-57-117,-1 1 0,0 0-1,0-1 1,0 1 0,-1 0 0,1 0 0,-1-1 0,0 4 0,-9 23 98,-1 0 0,-26 49 0,35-74-91,0 0 0,0-1 0,-1 0 0,1 1 0,-7 4-1,-121 104 290,35-42 159,71-52-447,11-9 46,0 1 0,-20 21 1,-81 103 658,112-131-570,2-2-166,0-1 0,0 0-1,0 1 1,0-1 0,0 0 0,0 1 0,0-1 0,0 0 0,1 0 0,-1 1 0,0-1 0,0 0-1,0 1 1,0-1 0,1 0 0,-1 1 0,0-1 0,0 0 0,1 0 0,-1 1 0,0-1 0,0 0-1,1 0 1,-1 0 0,0 0 0,0 1 0,1-1 0,-1 0 0,0 0 0,1 0 0,-1 0 0,0 0-1,1 0 1,-1 0 0,0 0 0,1 0 0,-1 0 0,0 0 0,1 0 0,-1 0 0,0 0-1,1 0 1,61-11 151,-7-1 0,121-25 24,-139 29-22,151-32 294,-33 11 336,-151 28-584,2 1 38,-3 0-28,5-3-16,-6 2-44,8-6-2706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21 10400,'-13'-16'80,"6"12"320,-4 4-261,1 0 0,-1 0 1,-20 4-1,15 3 249,-14 16-138,-35 33 0,48-37-171,0 0 1,1 0-1,-24 42 0,28-42-53,5-10 9,1 0 0,1 0 0,-1 1 0,-4 13 0,3-5-10,-10 30 9,14-31 41,4-11-65,-1-1 0,1 1 0,0-1 0,1 0 0,-1 0 0,1 1 0,0-1 0,0 0 0,1-1 1,5 9-1,3-5 70,12 0-22,40 7 0,-41-14 43,-2-2-42,1-1-1,0 0 1,-1-2 0,1-1-1,-1 0 1,0-2 0,24-11-1,-36 10 217,-3-4-188,-1 0 1,0 1-1,-1-1 1,3-19-1,-6 10 428,-1 19-461,0-14 111,-1 1 0,-1 0-1,-1-1 1,0 1 0,-1 1 0,-12-26 0,-33-48 513,49 85-634,-1 1-1,1 0 0,-1 0 1,1 0-1,-1 1 0,1-1 0,-1 0 1,0 0-1,0 1 0,0-1 1,0 1-1,0 0 0,0 0 0,0 0 1,-1 0-1,1 0 0,0 0 0,-1 0 1,1 1-1,0-1 0,-1 1 1,1 0-1,-5-1 0,7 1-33,0 0-1,0 0 1,-1 0-1,1 0 1,0 0-1,0 0 1,-1 0-1,1 0 1,0 0-1,0 0 1,-1 0-1,1 1 1,0-1-1,0 0 1,0 0-1,-1 0 1,1 0-1,0 0 1,0 0-1,0 0 0,-1 1 1,1-1-1,0 0 1,0 0-1,0 0 1,0 1-1,-1-1 1,1 0-1,0 0 1,0 0-1,0 1 1,0-1-1,-4 7-277,0 1-1,1-1 0,0 1 0,0 0 1,1 0-1,-2 13 0,-5 27-11017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2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152 115 7176,'-69'-14'3193,"68"14"-3154,1 0 0,-1 0 1,1-1-1,-1 1 0,1 0 0,-1 0 1,1-1-1,-1 1 0,1-1 0,-1 1 1,1 0-1,-1-1 0,1 1 0,-1-1 1,1 1-1,0-1 0,-1 1 0,1-1 0,0 1 1,0-1-1,-1 1 0,1-1 0,0 1 1,0-1-1,0 1 0,-1-1 0,1 0 1,0 1-1,0-1 0,0 1 0,0-1 1,0 0-1,0 1 0,1-1 0,-1 1 0,0-1 1,0 0-1,0 1 0,0-1 0,1 1 1,-1-1-1,0 1 0,1-1 0,-1 1 1,0-1-1,1 1 0,-1-1 0,1 0 0,19-24 144,-20 25-183,6-5 21,0 0 0,0 1 0,1-1-1,-1 1 1,1 1 0,0 0 0,0-1 0,0 2-1,0-1 1,1 1 0,13-2 0,4 0 15,0 2 1,30 0-1,-54 2-27,0 0-1,1 1 1,-1-1-1,0 0 1,1 0-1,-1 1 1,0-1 0,0 1-1,0-1 1,1 1-1,-1 0 1,0-1 0,0 1-1,0 0 1,0 0-1,0 0 1,0 0 0,0 0-1,0 0 1,-1 0-1,2 2 1,8 19 5,-10-20-1,1-1-5,-1 1 1,1 0 0,0 0-1,-1 0 1,0-1-1,0 1 1,1 0-1,-1 0 1,0 0-1,0 0 1,-1 0 0,1 0-1,0 0 1,-1-1-1,1 1 1,-1 0-1,0 2 1,-2 3 10,1 3-5,1-6-4,-1 0-1,1 1 1,-1-1-1,0 0 0,0 0 1,-1 0-1,1-1 1,-5 6-1,-62 87 88,57-80-54,-98 137 217,98-136-244,-84 136 713,96-152-705,-1 0 0,0 0-1,0 1 1,1-1 0,-1 0 0,1 1-1,-1-1 1,1 1 0,0-1 0,0 0-1,-1 1 1,1-1 0,0 1 0,0-1-1,0 0 1,0 1 0,1-1 0,-1 1-1,0-1 1,1 2 0,0-2-6,0-1 0,0 1 0,0-1-1,0 0 1,1 0 0,-1 0 0,0 1 0,0-1 0,0 0 0,0 0 0,0-1 0,0 1 0,0 0 0,2-1-1,0 1 15,40-5 143,-9-3-47,0-2 0,54-22 1,-71 25-111,-11 5-3,-1 0 1,0-1 0,1 1 0,-1-1-1,0 0 1,6-6 0,6-4 28,0-2 0,-1 0 0,0 0 0,-2-2 0,23-31 0,-30 37-34,-5 8-7,0 0 1,0 1-1,-1-1 0,1 0 0,-1 0 0,0 0 0,0-1 0,0 1 0,0 0 1,-1 0-1,1-4 0,5-85-1923,-6 37-7873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2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11120,'3'6'6,"-1"-1"0,0 1 0,0-1 1,0 1-1,-1 0 0,0 0 0,0 0 1,0 7-1,0-4-8,1 8-12,-1 1-1,0-1 0,-1 0 1,-1 1-1,-4 20 0,2-19 37,1 5 89,-2 0 0,-9 35-1,6-34 80,1 1-1,-2 29 0,2 131 400,5-144-162,-4 2-702,-2-1 0,-2 0 0,-19 53 0,-13 21-7785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65 8248,'-9'-7'26,"9"7"-24,0-1 1,1 0-1,-1 1 0,0-1 1,1 1-1,-1-1 0,0 0 1,1 1-1,-1-1 1,1 1-1,-1-1 0,1 1 1,-1 0-1,1-1 1,-1 1-1,1-1 0,0 1 1,-1 0-1,1 0 0,-1-1 1,1 1-1,0 0 1,-1 0-1,1 0 0,1-1 1,121-40 339,-114 39-278,1 1 0,-1-1 0,1 2-1,-1-1 1,1 1 0,-1 1-1,1 0 1,9 2 0,-16-2-35,0-1 1,-1 1 0,1 0 0,-1 0-1,1 1 1,-1-1 0,0 0-1,1 1 1,-1 0 0,0-1-1,0 1 1,0 0 0,0 0 0,0 0-1,-1 0 1,4 5 0,-4-5 11,1 7 273,-2-6-232,-1 2-32,0 1 0,0-1 1,-1 0-1,1 1 1,-1-1-1,0 0 0,-1 0 1,1 0-1,-1-1 1,0 1-1,0 0 1,-5 4-1,-76 93 362,63-77-211,-104 131 321,112-140-432,-6 10 8,1 0 0,-17 32 1,6-2 98,29-55-186,-1-1 1,1 1-1,-1-1 0,1 1 0,0 0 0,-1-1 1,1 1-1,0-1 0,-1 1 0,1 0 0,0-1 0,0 1 1,0-1-1,0 1 0,0 0 0,-1-1 0,1 1 0,0 0 1,0-1-1,1 1 0,-1 0 0,0-1 0,0 1 0,0 0 1,0-1-1,1 1 0,-1 0 0,0-1 0,0 1 1,1-1-1,-1 1 0,1-1 0,-1 1 0,0-1 0,1 1 1,-1-1-1,1 1 0,-1-1 0,1 1 0,-1-1 0,1 0 1,0 1-1,0-1 0,2 1 7,-1-1 0,1 1 1,0-1-1,0 0 0,0 0 0,0 0 0,4-1 1,4 0 8,32-9 206,42-21 36,-71 21-81,0-5-107,-1-1 1,11-18-1,-17 18-13,-1-8-609,0-1-1,1-30 1,-3-8-8012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6816,'4'-1'0,"16"-12"14,-16 10 1,0 0 0,0 0-1,0 0 1,0 0 0,1 0-1,-1 1 1,1 0 0,-1 0-1,1 0 1,0 0 0,0 1-1,0 0 1,0 0 0,0 0-1,0 1 1,0 0 0,0 0-1,0 0 1,0 0 0,0 1-1,6 1 1,8 3 86,31 14 1,-47-18-78,0 0 1,-1 1 0,1-1 0,-1 0-1,1 1 1,-1 0 0,0 0-1,0-1 1,1 1 0,-1 1 0,-1-1-1,4 4 1,1 2 20,14 19 43,-15-14 167,-5-12-240,1 5 41,-1 0 0,0 1 0,0-1 0,0 0 0,-1 1 0,0-1 0,0 0 0,0 1 0,-1-1 0,-4 8 0,-28 113 929,33-125-950,0-1 0,1 1 1,0 0-1,-1-1 0,1 1 0,0 0 0,0-1 0,0 1 1,0 0-1,0-1 0,1 1 0,-1 0 0,0-1 1,1 1-1,-1-1 0,1 1 0,-1-1 0,1 1 0,0-1 1,0 1-1,1 1 0,0-1 23,-1-1-1,1 1 1,0-1 0,0 1-1,0-1 1,0 0 0,0 0 0,1 0-1,-1 0 1,0 0 0,0-1-1,1 1 1,2 0 0,5 0 117,0 0 0,0-1 0,1 0 0,-1 0 0,17-4 0,56-12 281,90-15-1365,-154 27-7111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8968,'1'-1'189,"1"0"-1,0 0 1,-1-1 0,1 1 0,-1-1 0,1 1 0,-1-1-1,0 1 1,1-1 0,1-3 0,-3 3 358,2 0-1,65-48 156,-58 44-651,1 0 0,-1 0 1,1 1-1,14-5 1,-6 2-35,-17 7-15,0 1-1,-1-1 0,1 1 1,0 0-1,0-1 0,0 1 1,0 0-1,0 0 0,0-1 1,0 1-1,0 0 0,0 0 1,-1 0-1,1 0 0,0 0 1,0 0-1,0 0 0,0 1 1,0-1-1,0 0 0,2 1 1,0 0 2,-2 0-4,1-1 1,-1 1-1,1 0 1,-1 0-1,1-1 1,-1 1-1,0 0 0,0 0 1,1 0-1,1 2 1,-2-1-1,0-1 1,-1 0-1,1 0 0,0 0 1,-1 0-1,1 1 0,-1-1 1,1 0-1,-1 0 0,1 1 1,-1-1-1,0 1 0,0-1 1,0 0-1,0 2 0,0 2 1,-1 0-1,1 0 1,-1 0-1,-1-1 0,-2 9 1,-18 36 4,-12 13-3,-7 8-2,-3 3 0,24-36 0,-16 41 1,34-74 0,0 0 1,0 0-1,1 1 0,0-1 1,0 0-1,0 1 0,1-1 1,-1 0-1,1 1 0,0-1 1,0 1-1,2 4 0,-2-4 2,1-4-1,-1 0 0,0 0 0,1-1 1,-1 1-1,1 0 0,0 0 0,-1-1 0,1 1 0,0 0 1,-1-1-1,1 1 0,0 0 0,0-1 0,-1 1 0,1-1 0,0 1 1,0-1-1,0 0 0,0 1 0,0-1 0,0 0 0,0 0 1,0 1-1,1-1 0,1 1 4,4 2 2,-5-2-4,0 0 1,0-1 0,0 1 0,1 0 0,-1-1 0,0 1-1,1-1 1,-1 0 0,0 0 0,1 0 0,-1 0-1,0 0 1,1 0 0,2-1 0,98-21 90,-80 13-14,86-61 38,-91 53-39,-9 6-46,1 1-16,-1 0-1,-1-1 1,0 0 0,-1 0-1,0-1 1,0 0 0,7-22 0,23-97-1604,-22 59-6740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13272,'0'0'0,"29"-2"0,51-4 24,22-1 0,21 3 184,14 1 8,26 2-208,-4-2 0,-16 3-8,-2 0-9840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67 10488,'7'-8'22,"1"-1"1,0 1 0,15-11-1,-21 18-9,-1 0-1,0 0 1,1 1-1,-1-1 1,1 0-1,-1 1 1,1-1-1,-1 1 1,1-1-1,0 1 0,-1 0 1,4 0-1,6-1 13,44-10 162,12 8 13,-66 3-194,-1 0 1,1 0-1,-1 0 0,0 0 1,1 0-1,-1 0 1,1 0-1,-1 0 1,0 0-1,1 0 1,-1 0-1,0 0 1,1 0-1,-1 1 0,0-1 1,1 0-1,-1 0 1,0 0-1,1 1 1,-1-1-1,0 0 1,1 0-1,-1 1 1,0-1-1,4 5 25,-1-1 0,0 1 0,0 0 1,0 0-1,-1 0 0,0 0 0,3 11 0,-5-1 223,-5 2-164,-2 0 1,0 0 0,-16 27-1,8-24 205,-85 72 248,4-7 169,65-49-387,30-35-312,1-1 0,0 1-1,0 0 1,-1 0 0,1 0 0,0 0 0,0-1 0,0 1-1,0 0 1,0 0 0,0 0 0,0 0 0,0 0 0,0-1-1,1 1 1,-1 0 0,0 0 0,1 0 0,-1-1 0,0 1-1,1 0 1,-1 0 0,1-1 0,-1 1 0,1 0 0,0 0 0,0 1 20,4 4 16,1 0 0,0-1-1,0 1 1,0-1 0,0-1 0,1 1 0,12 5 0,39 23 128,25 26-4,-70-44-59,-6 0-82,0 0 0,-1 1 0,0 0 0,5 28 0,-10-18 89,-25 114 54,13-112-55,-69 101 46,60-107-51,-4-1-568,-1-2-1,-1-1 1,-29 16 0,-22 6-9327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8792,'10'-14'100,"1"1"1,1 0 0,0 1 0,0 0-1,1 1 1,1 0 0,0 1 0,20-11-1,17-3 250,-9 7 30,-41 17-351,0 0 0,1-1 1,-1 1-1,0 0 0,0 0 1,0 0-1,0 0 0,0 0 1,0 0-1,1 0 0,-1 1 1,0-1-1,0 0 0,0 1 1,0-1-1,0 1 0,1 0 1,4 1 42,23 10 50,-29-12-103,1 0-1,0 0 1,-1 1-1,1-1 1,0 1-1,0-1 1,-1 0-1,1 1 1,-1-1-1,1 1 1,0-1-1,-1 1 1,1 0-1,-1-1 1,0 1-1,1 0 1,3 5 21,-1 0-1,0 0 1,0 0 0,-1 1-1,0-1 1,0 1-1,0-1 1,-1 1 0,0 0-1,0 6 1,-3 7 228,-18 43 126,-30 64 0,18-59-167,-7 2 150,38-68-362,0-1 1,0 0 0,1 1-1,-1-1 1,1 1-1,-1-1 1,1 1-1,-1-1 1,1 1-1,0-1 1,0 1 0,0-1-1,0 1 1,0 1-1,0-1 160,13 4 74,-12-5-233,0-1 0,1 0 1,-1 0-1,0 0 0,0 0 0,0 1 0,0-1 0,0-1 0,0 1 0,0 0 0,0 0 1,0 0-1,0-1 0,0 1 0,0 0 0,0-1 0,0 1 0,2-2 0,2 0 25,4 0-12,23-14 161,-6 0-67,0-1 0,-2-2 0,39-36 0,-25 10-70,-24 24 74,6-23-987,18-52 0,-11 13-8500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10040,'1'6'0,"-1"0"1,0 0-1,-1 0 1,0 1-1,-3 10 1,-3 18 4,-27 203 404,29-211-296,2 0-1,1 0 1,1 31 0,1-20 179,-4 59 826,4-97-1112,0-1-1,0 1 0,0 0 1,0 0-1,0 0 1,0 0-1,0 0 0,1 0 1,-1 0-1,0 0 0,0 0 1,0 0-1,0 0 1,0 0-1,0 0 0,0-1 1,0 1-1,0 0 0,1 0 1,-1 0-1,0 0 1,0 0-1,0 0 0,0 0 1,0 0-1,0 0 0,0 0 1,0 0-1,1 0 1,-1 0-1,0 0 0,0 0 1,0 0-1,0 1 0,0-1 1,0 0-1,0 0 1,0 0-1,0 0 0,0 0 1,1 0-1,-1 0 0,0 0 1,0 0-1,0 0 1,0 0-1,0 0 0,0 0 1,0 0-1,0 1 0,0-1 1,0 0-1,0 0 1,0 0-1,0 0 0,0 0 1,0 0-1,0 0 0,0 0 1,0 1-1,0-1 1,0 0-1,6-2 27,-1 0 0,0-1 0,1 0 1,-1 0-1,0 0 0,-1 0 0,1-1 0,-1 0 0,5-4 0,33-29 255,93-65 40,-45 43 153,-34 27-379,-52 29-54,0 1-1,0 0 1,0 0 0,0 0-1,1 0 1,-1 1 0,1-1 0,-1 1-1,9-1 1,1 0 19,29-2 37,-42 3-89,0 1-1,0 0 1,0 0 0,0 0 0,-1 0 0,1 0-1,0 0 1,0 1 0,0-1 0,0 0-1,-1 0 1,1 1 0,0-1 0,0 0 0,0 1-1,-1-1 1,2 1 0,6 5 24,-1 0 1,1 0-1,-1 0 0,0 1 1,-1 0-1,0 1 0,0-1 1,5 10-1,-10-15-14,0 0 0,0 0 0,0 0 0,0 1-1,0-1 1,0 0 0,-1 1 0,2 3 0,16 166 264,-20-131-160,-31 181-1913,9-102-7935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7984,'0'0'113,"4"-6"-14,13-15-43,-16 21-38,0-1 0,-1 0 0,1 0 0,-1 1 0,1-1 0,-1 0 0,1 0 0,-1 0 0,0 0 0,1 0 0,-1 0 0,0 1-1,0-1 1,1 0 0,-1 0 0,0 0 0,0 0 0,0 0 0,0-2 0,-1 3-4,1-1-1,0 1 0,0-1 0,0 1 0,0-1 1,0 0-1,0 1 0,0-1 0,0 1 0,1-1 1,-1 1-1,0-1 0,0 1 0,0-1 0,1 1 1,-1-1-1,0 1 0,0-1 0,1 1 0,-1-1 1,0 1-1,1 0 0,-1-1 0,1 1 0,-1-1 1,1 1-1,46-33 333,-34 28-172,-9 4-155,1 1 1,0-1-1,-1 1 0,1 0 1,0 0-1,-1 1 1,1-1-1,0 1 1,-1 0-1,1 1 1,5 1-1,-10-3-13,1 1 0,-1-1-1,1 0 1,-1 0 0,1 1 0,-1-1 0,0 0 0,1 0-1,-1 1 1,1-1 0,-1 1 0,0-1 0,1 0-1,-1 1 1,0-1 0,1 1 0,-1-1 0,0 1 0,0-1-1,0 1 1,1 0 0,2 5 19,-1 0 0,1 0 0,-1 1 1,-1-1-1,1 0 0,-1 1 0,0-1 0,-1 1 0,1-1 0,-1 1 1,0-1-1,-1 1 0,-1 9 0,-18 86 210,14-82-55,-50 86 70,48-95-200,1 0-1,1 1 0,-1-1 0,2 1 0,0 1 1,0-1-1,1 1 0,1-1 0,0 1 0,-1 19 1,-2-8 50,3-14-19,0 0-1,1 1 1,0-1-1,1 1 1,0 16 0,1-26-73,0-1 0,0 1 0,0-1 0,0 1 0,0-1-1,0 1 1,0-1 0,1 0 0,-1 1 0,0-1 0,0 1 0,0-1 0,1 1 0,-1-1 0,0 0 0,0 1 0,1-1 0,-1 0 0,0 1 0,1-1 0,-1 0 0,0 1 0,1-1 0,-1 0 0,1 0 0,-1 1 0,1-1 0,-1 0 0,0 0 0,1 0 0,16 0 247,-12-1-271,6 0 53,29-8 241,-34 7-201,3 0-25,-1-1 1,0 0-1,0 0 0,0-1 1,0 0-1,-1-1 0,1 1 0,-1-1 1,12-11-1,52-59-1361,-32 32-6871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190 322 7712,'-16'2'115,"0"0"-1,1 2 1,-1 0 0,0 0 0,1 1 0,-22 11 0,33-14-106,0 0 0,1 0 0,-1 0 0,0 1 0,1-1 0,0 1-1,-1 0 1,1 0 0,0 0 0,0 1 0,1-1 0,-1 0 0,1 1 0,0 0 0,-3 4 0,4-6-6,-1 9 32,4-2-25,0 0-1,0 0 1,1-1 0,0 1 0,1-1-1,0 0 1,0 0 0,6 8-1,44 59 40,-44-62-50,69 98 96,-70-97-77,-3-7 11,-2 1 0,1 0-1,-1 0 1,0 0 0,0 0 0,-1 1-1,-1 0 1,1-1 0,-1 1 0,-1 0 0,1 9-1,-1-15-12,-1 1 34,1-1 0,-1 1-1,0-1 1,0 1 0,0-1-1,-1 1 1,1 0-1,-1-1 1,0 1 0,0-1-1,0 0 1,0 1-1,0-1 1,-1 0 0,0 0-1,0 0 1,-2 3 0,3-4-22,-6 3 432,-2-4-333,0 0 0,0 0-1,0-1 1,-11-1 0,6-3 287,-3-6-653,0 0 1,1-1 0,-22-18-1,-10-14-7007</inkml:trace>
  <inkml:trace contextRef="#ctx0" brushRef="#br0" timeOffset="1">283 14 11296,'0'0'0,"19"-3"0,31-3 72,10 2 8,-9 9-72,-14 11 8,-15 7-16,-2 0-8128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30 7800,'4'-3'-6,"1"0"1,-1 0-1,1 1 0,0-1 1,0 1-1,0 0 1,0 0-1,0 1 0,0 0 1,1 0-1,-1 0 1,0 0-1,7 1 1,-3-1 29,5-1 91,0 1-1,0 1 0,18 1 0,-16 0-48,-5 1 201,2 6-148,-1 1 0,22 19 0,-32-27-105,-1 0 1,-1-1-1,1 1 0,0 0 1,0 0-1,0 0 1,0 1-1,-1-1 0,1 0 1,-1 0-1,1 0 0,0 2 1,2 7 13,0 0 1,-1 0 0,-1 0 0,1 1-1,-1-1 1,-1 0 0,0 1 0,-2 14-1,1-23-8,1 1-1,-1-1 0,1 1 0,-1-1 1,0 1-1,0-1 0,0 0 0,-2 5 1,-21 33 96,-39 51 1,10-32 102,32-38-185,-47 52 201,25-33-110,15-15 24,1 1 1,1 2-1,-23 30 1,49-57-133,-1 0 1,1 0-1,0 1 1,-1-1-1,1 0 1,0 0-1,0 1 1,0-1-1,0 0 0,0 0 1,0 1-1,0-1 1,0 0-1,0 0 1,0 1-1,1-1 1,-1 0-1,1 0 1,-1 0-1,1 0 1,-1 1-1,1-1 1,0 0-1,-1 0 1,1 0-1,0 0 1,0 0-1,0 0 1,0-1-1,0 1 1,0 0-1,0 0 1,0-1-1,2 2 1,-3-2 3,9 2 247,-3-2-177,2 0-40,-1-1 1,1 0 0,-1 0-1,1 0 1,-1-1-1,1 0 1,-1-1-1,0 0 1,10-5 0,96-54 277,-75 38-62,43-36-1,-60 42-214,17-11-72,46-49 0,-58 53-1122,43-43-7118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8432,'-3'2'89,"0"2"-71,-1-1-1,1 1 1,0 0-1,0 1 1,0-1-1,1 0 1,-1 1-1,1-1 1,-1 6-1,-3 2 79,-48 102 161,-16 50 711,62-135-641,-14 124 121,23-123-168,18 86 116,-12-100-95,-3-11-254,0 0 0,0-1 0,1 0 0,-1 1 1,1-2-1,0 1 0,0-1 0,11 6 0,-4-7 240,-4-3-220,-1-1 0,1 1 0,-1-2 0,1 1 0,9-6 0,-8 0 228,-2-5-189,-1 0 0,-1-1 0,5-15 0,-9 13 222,-3 7-269,0 0 0,0 0 0,-1 1 1,0-1-1,-1 1 0,0-1 0,-5-7 0,-3 4 316,-4 1-202,-1 1 1,-25-11-1,26 17 155,11 4-217,1 0-73,0 0 0,1 0 1,-1 0-1,0 0 0,0 1 0,0-1 0,0 1 0,0 0 1,0 0-1,1 1 0,-1-1 0,0 1 0,1 0 0,-1-1 1,1 2-1,-4 2 0,4-2-128,0-1-169,0 1-1,0 0 0,0 0 0,0 1 1,-4 6-1,1 2-9813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9864,'5'0'353,"-4"0"-318,1-1 0,0 1 0,-1 0 0,1 0 0,0 1-1,-1-1 1,1 0 0,0 1 0,-1-1 0,1 0 0,-1 1 0,1 0 0,-1-1 0,1 1 0,-1 0 0,3 2-1,-1-1 58,-1 1 0,0 1-1,0-1 1,0 0-1,0 0 1,0 1 0,0-1-1,-1 1 1,2 5-1,3 7-6,-3-7-3,0-1 0,0 1 1,-1-1-1,-1 1 1,2 12-1,10 159 471,-14-139-179,-12 183 139,9-179-186,-28 183 121,25-185-167,4-28-192,-5 28 81,-2 0 1,-25 66-1,17-58-140,3-8-383,-1 0 1,-2 0-1,-28 44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9416,'1'0'3,"0"0"0,0 0 1,0 0-1,0 1 1,0-1-1,1 1 0,-1-1 1,0 0-1,0 1 0,0 0 1,0-1-1,0 1 0,-1 0 1,1-1-1,0 1 0,0 0 1,0 0-1,-1 0 1,1-1-1,0 1 0,0 1 1,9 20 117,-9-19-100,2 11 100,-1 20 18,-4 48-1,-2-44 550,-17 69-1,14-75-552,-50 214 1621,51-219-1512,-28 119 505,29-132-547,1-1 90,0 0 1,-4 27 0,20-61 242,17-44-246,25-70 19,-20 47 305,-4 2 94,-25 73-307,-5 13-396,0 0 1,0 0-1,0 0 0,0 0 0,0 0 1,0 0-1,0 1 0,0-1 0,0 0 1,0 0-1,0 0 0,0 0 1,0 0-1,0 0 0,0 0 0,0 0 1,0 0-1,0 0 0,0 0 0,1 0 1,-1 0-1,0 0 0,0 0 1,0 0-1,0 0 0,0 0 0,0 0 1,0 0-1,0 0 0,0 0 0,0 0 1,0 0-1,0 0 0,0 0 1,0 1-1,0-1 0,0 0 0,0 0 1,0 0-1,0 0 0,1 0 0,-1 0 1,0 0-1,0 0 0,0-1 1,0 1-1,0 0 0,0 0 0,0 0 1,0 0-1,0 0 0,0 0 0,0 0 1,0 0-1,0 0 0,0 0 0,0 28 207,-1 7-27,6 23-2430,1 5-9167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11120,'0'0'1089,"0"6"111,1 12-481,-1 0-1,-4 31 1,0 8 110,2-30-716,-1 56 451,9 101 8,-4-145-350,-1 183 80,-1-175-142,-2 195-2203,2-119-9137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9504,'5'0'361,"-2"1"-273,0 0 1,0 0-1,0 0 0,0 1 1,0-1-1,0 1 0,0-1 1,0 1-1,-1 0 0,1 0 1,-1 0-1,1 1 0,-1-1 1,0 0-1,0 1 0,0 0 1,0-1-1,0 1 0,1 5 1,4 2 17,12 26 604,-7-7-254,-2 1 0,9 43 1,-6 31 118,-13-101-543,1 1 0,-1-1 0,1 0 0,-1 1 0,1-1 0,0 0 0,0 1 0,1-1 0,-1 0 0,1 0 0,-1 0 0,1 0 0,0 0 0,0-1 0,1 1 0,-1 0 0,4 2 0,4 5 189,-10-10-212,0 0 0,1 1 1,-1-1-1,0 0 0,1 0 1,-1 0-1,0 0 0,1 0 1,-1 0-1,0 0 0,1 0 1,-1 0-1,1 0 0,-1 0 1,0 0-1,1 0 0,-1 0 0,0 0 1,1-1-1,-1 1 0,0 0 1,1 0-1,-1 0 0,0 0 1,1-1-1,-1 1 0,0 0 1,1 0-1,-1-1 0,0 1 1,0 0-1,0 0 0,1-1 0,-1 1 1,0 0-1,0-1 0,1 1 1,-1-1 20,55-68-1538,-33 41-8085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5472,'5'6'23,"-1"-1"114,-1 1-1,1-1 1,-1 1 0,3 8-1,-5-12-80,0 0 0,-1 0 0,1 1 0,-1-1 0,0 0-1,0 0 1,0 0 0,0 1 0,0-1 0,0 0 0,0 0 0,-1 0-1,1 0 1,-1 1 0,0-1 0,1 0 0,-3 3 0,-8 18 1069,10-21-338,1-2-715,0 1 0,0-1 0,-1 0 0,1 1 1,0-1-1,0 1 0,0-1 0,0 0 0,0 1 1,-1-1-1,1 1 0,0-1 0,0 1 0,0-1 1,0 0-1,0 1 0,0-1 0,0 1 0,0-1 0,1 0 1,-1 1-1,0-1 0,0 1 0,0-1 0,0 0 1,1 1-1,-1 0 0,7-2 17,0 0 1,0 0-1,0-1 0,0 0 0,0 0 1,0 0-1,-1-1 0,1 0 0,8-6 1,-6 4-46,9-5 190,9-13-75,28-30 0,-50 48-116,0 0 0,-1 0 0,0 0 0,0-1-1,0 1 1,-1-1 0,3-7 0,3-5 8,0 2-16,-4 7 30,-1 0 1,0 0-1,6-18 0,-4 11-10,34-112 704,-40 127-744,1 1 0,-1-1 0,0 1-1,0-1 1,0 1 0,0-1 0,1 1 0,-1-1-1,0 1 1,0-1 0,0 1 0,0-1-1,0 1 1,0-1 0,0 1 0,-1-1 0,1 0-1,0 1 1,0-1 0,0 1 0,0-1 0,-1 1-1,1 0 1,0-1 0,0 1 0,-1-1-1,1 1 1,-1-1 0,1 1 0,0 0 0,-1-1-1,1 1 1,-1 0 0,1-1 0,0 1 0,-1 0-1,1 0 1,-1-1 0,1 1 0,-1 0-1,1 0 1,-2 0 0,1 0 16,-1 0 1,0 0-1,1 0 0,-1 0 1,0 1-1,1-1 0,-1 0 1,0 1-1,1 0 1,-1-1-1,-2 3 0,-1 0 3,0 1-1,0 1 1,0-1 0,1 1-1,0-1 1,0 1 0,0 1-1,0-1 1,1 0 0,-1 1-1,2 0 1,-1 0 0,1 0-1,-1 0 1,2 0 0,-1 0-1,0 7 1,-1-5-22,0 16 169,6 134 72,0-123-98,53 241 306,-44-191-410,-6 0 174,-5-54-190,1-1-14,-1-9 54,-1 34-1,-8 59 93,8-107-144,-1-1 1,-1 1-1,1-1 0,-1 1 1,0-1-1,-1 0 0,1 0 1,-1 0-1,0-1 0,-5 8 1,2-4-1,3-5-4,0 0 1,0 0-1,-1 0 1,1 0-1,-1 0 0,0-1 1,0 1-1,0-1 0,-1 0 1,1-1-1,-1 1 1,-4 1-1,2 0 4,-1 0 23,-1 0-1,0 0 1,-1-1 0,1 0-1,-12 2 1,8-2-18,5-2 19,0 1 0,0-1-1,0-1 1,1 1 0,-1-2-1,0 1 1,0-1 0,0 0-1,0 0 1,1-1 0,-1 0-1,-12-6 1,18 8 400,3-1-432,1-1 0,0 1-1,0 0 1,0 1 0,0-1 0,0 0 0,0 1 0,0-1 0,0 1 0,4-1 0,57-3 79,92-5 2,-118 7-14,164 3 38,-161 3-32,179 38 64,-217-41-202,78 16 102,-36-11-2452,9-1-9819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7984,'6'-1'104,"38"-7"-20,50-19 1,-57 16 15,70-17 948,48-11-52,69-9-32,-178 39-377,202-28 733,-217 35-967,2 0 196,55-10 1,-86 11-370,-39 6-1775,1 0-7458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10136,'7'9'118,"0"1"0,0-1 0,-1 1 0,0 0 1,-1 1-1,0-1 0,-1 1 0,4 14 0,1 7 220,4 41-1,-10-53-369,2 13 526,5 142 156,-13-140-355,-34 160 109,26-153-176,-63 184-1644,32-104-7057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2309 0 8520,'3'5'69,"-2"-4"-25,0 0-1,0 0 1,0 1-1,0-1 1,0 0-1,-1 0 1,1 1-1,0-1 1,-1 0-1,1 1 1,-1-1-1,0 0 1,1 1 0,-1-1-1,0 1 1,0-1-1,0 0 1,0 1-1,0-1 1,0 1-1,0-1 1,-1 1-1,1-1 1,0 0 0,-2 3-1,-4 5 66,-1-1-1,0 0 1,-1 0 0,0-1-1,0 0 1,-1-1 0,1 1-1,-1-2 1,-1 1 0,1-1-1,-20 7 1,-37 3 43,-120 27 136,114-27-217,-76 9-1,98-20-68,-95-3-40,91 1-4,-67-7-130,110 5 93,-1 0 0,1 1 1,0 0-1,-15 4 0,-10-1-293,8-4-1193,19 0-4428</inkml:trace>
  <inkml:trace contextRef="#ctx0" brushRef="#br0" timeOffset="1">1037 247 6192,'0'0'0,"-12"4"0,-18 3 0,-13 5-16,-6-2 16,1 1 0,6 1 0,5 4-8,2 7 8,1 0-4152</inkml:trace>
  <inkml:trace contextRef="#ctx0" brushRef="#br0" timeOffset="2">127 407 7000,'0'0'0,"-16"0"0,2 0 8,0 0-8,-2 2-16,-7 3 16,3 2-472,8 2 472,1-1-4416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5744,'0'0'0,"-20"25"8,4-5 8,6-4 152,2-2 0,-3 2-80,4-3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6552,'0'0'832,"4"-2"-539,9-4-45,-1 2 1,1 0-1,-1 0 0,1 1 0,18-2 1,-17 3-216,198-29 1344,-143 25-1089,-2 0 516,106-21 0,-145 19-548,-13 3-96,-13 4 17,-6 2 97,-28 5-1824,-6 1-6416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3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9776,'11'25'52,"-1"-1"-1,-1 1 1,6 30 0,-9-32 59,1 8 403,17 145 171,-21-135-338,16 202 103,-14-189-276,29 246-1446,-13-136-6128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72 6816,'6'-3'489,"13"-7"-1,2 0 1,-1 1-1,23-5 0,4 2 431,-19 7-272,0 1 1,43 0-1,-56 4-455,0 0-1,0 1 1,0 1-1,0 0 1,0 1-1,20 7 1,-32-8-157,0-1 1,0 1-1,0-1 1,0 1-1,0 0 1,-1 0-1,1 1 1,-1-1 0,1 0-1,-1 1 1,0-1-1,0 1 1,0 0-1,0 0 1,-1 0-1,1 0 1,-1 0 0,2 4-1,-2-4-2,0 8 208,-2-5-202,-1-1 0,0 1 0,0-1 0,0 0 1,-1 0-1,1 0 0,-1 0 0,-1 0 0,1 0 0,-1-1 1,1 0-1,-6 5 0,-10 7 126,-37 24 1,36-26-110,-102 77 355,119-88-351,4-3-57,-1 0 0,0 0 0,0 0 0,1 0 0,-1 0 1,0 0-1,1 0 0,-1 0 0,0 1 0,0-1 1,1 0-1,-1 0 0,0 0 0,0 1 0,1-1 1,-1 0-1,0 0 0,0 1 0,0-1 0,0 0 1,1 0-1,-1 1 0,0-1 0,0 0 0,0 1 1,0-1-1,0 0 0,0 1 0,0-1 0,0 0 0,0 0 1,0 1-1,0-1 0,0 0 0,0 1 0,0-1 1,0 0-1,0 1 0,0-1 0,0 0 0,0 0 1,0 1-1,-1-1 0,1 0 0,0 1 0,0-1 1,0 0-1,0 0 0,-1 1 0,1-1 0,0 0 1,0 0-1,-1 0 0,1 1 0,0-1 0,0 0 0,-1 0 1,1 0-1,0 0 0,-1 0 0,1 0 0,0 1 1,0-1-1,-1 0 0,1 0 0,24 4 92,47 15 0,-64-16-89,0-1 1,-1 1 0,0 0 0,0 1-1,0 0 1,0 0 0,0 0-1,-1 0 1,0 1 0,0 0 0,0 0-1,4 6 1,-5-6-2,2 3 2,0-1 0,-1 1 0,1 0 1,-2 0-1,1 0 0,2 9 1,-2-7-5,-4 1 11,-2-4-12,-1 0 0,0 0 1,-1 0-1,0 0 0,0 0 1,0-1-1,-1 0 0,0 1 1,0-1-1,-1-1 0,0 1 1,0-1-1,0 1 0,0-1 1,-12 7-1,6-5-1,1 0 1,-21 9-1,-26 4 4,-4-5-2,4-6 2,6-1-3,36-6-3,10 0-1,0-2 1,0 1-1,0 0 1,0-1-1,0 0 1,0 0-1,0 0 1,0-1-1,-6-1 1,2-1-26,9 2 20,0 1 1,-1-1 0,1 0-1,0 0 1,-1 0-1,1 0 1,0 1-1,0-1 1,0 0-1,0 0 1,0 0 0,0 0-1,0 0 1,0 0-1,0 1 1,1-1-1,-1 0 1,0 0-1,0 0 1,1-1 0,-1 2 5,11-18-1958,3 0-7767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10760,'2'0'112,"65"-16"535,32-6-268,-79 17-342,-12 4 40,0-1-1,0 1 0,0 0 0,0 1 1,14 1-1,10 1 205,42 9 1,-58-5 219,-10-2-424,-1 0 1,0 0-1,0 1 1,-1-1-1,1 1 1,-1 0-1,0 0 1,4 6-1,-8-10-55,0-1-1,1 1 1,-1-1 0,0 1-1,0-1 1,0 1-1,1 0 1,-1-1 0,0 1-1,0-1 1,0 1-1,0 0 1,0-1-1,0 1 1,0-1 0,0 1-1,0-1 1,0 1-1,-1 0 1,1 0 0,-5 16 135,-1 0 1,-1 0 0,-13 26-1,5-16 144,-2-1 0,-26 33 0,-11 14 167,50-67-436,-28 40 505,-46 87 0,78-133-531,0 0-1,0 0 1,0 0-1,-1 1 0,1-1 1,0 0-1,0 0 0,0 0 1,0 0-1,0 1 0,0-1 1,0 0-1,0 0 1,0 0-1,0 1 0,0-1 1,0 0-1,0 0 0,0 0 1,0 1-1,0-1 0,0 0 1,0 0-1,0 0 1,0 1-1,0-1 0,0 0 1,0 0-1,0 0 0,0 1 1,0-1-1,1 0 1,-1 0-1,0 0 0,0 0 1,0 0-1,0 1 0,0-1 1,1 0-1,-1 0 0,4 4 23,1-1 0,-1 0-1,1 0 1,0-1 0,-1 1-1,1-1 1,0 0 0,0-1-1,7 2 1,-7-1-9,2 0 21,1 1 0,-1-2 0,1 1 0,0-1-1,0 0 1,9 0 0,9 0 1,56 3 25,196 2 524,-36-2-2722,-112-2-9607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44 7000,'-39'8'878,"35"-7"28,5-2-807,0 0 0,-1 0 0,1 1 0,0-1 0,0 0 1,-1 1-1,1-1 0,0 0 0,0 1 0,0-1 0,0 1 0,0 0 0,-1-1 1,1 1-1,0 0 0,0-1 0,0 1 0,0 0 0,2 0 0,26-6 795,-26 6-900,61-9 825,-18 3-365,98-13 281,-126 18-697,-9 0-2,-1 1 0,0 0 0,1 0 1,12 2-1,-9 0 48,6 0 143,35 1-1,-62 8-87,-16 1-1870,-3-1-6975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10136,'133'-18'319,"-96"12"-193,33-3-91,69-10-26,-82 11 1,148-16 12,26 3 11,-183 16 22,188-10 32,-190 13-6,198-7 43,-196 8-16,301 0 247,-233-2-230,-67 1-91,5 0 136,1 2 0,97 12 0,-133-8-71,0 0 0,0 1 0,-1 1 0,1 1-1,26 14 1,-44-20-85,0 0 1,0 0-1,0 0 0,0 0 0,0 0 0,-1 0 0,1 1 1,0-1-1,0 0 0,-1 0 0,1 0 0,-1 1 0,1-1 0,-1 0 1,0 1-1,0-1 0,1 0 0,-1 1 0,0 1 0,4 15 173,95 273 610,-92-266-777,-3-14 10,-1 0 0,2-1 0,10 21 0,105 162 294,-103-170-310,-5-9 52,17 32 1,-20-32-17,3 4-5,-1 0-1,-1 1 1,-1 0-1,9 29 1,19 99 451,-36-145-476,-1 0-1,0 0 1,0 0 0,0 0 0,-1 0 0,1 0-1,0 0 1,-1 0 0,1 0 0,-1 0 0,0 0-1,0 0 1,0 0 0,0 0 0,0-1-1,0 1 1,0 0 0,0-1 0,-1 1 0,1 0-1,-1-1 1,1 0 0,-1 1 0,1-1 0,-1 0-1,0 0 1,-2 1 0,-5 3 56,0-1-1,0 0 1,-1-1-1,-11 3 1,14-5-59,-52 13 216,-83 5 334,80-13-294,-137 3 385,104-9-476,-146-11 124,148 2-204,-75-1-7,43 5-22,12 0-47,27 2-8,-30-1-14,-120 4-22,195 0 14,9 1 10,-277-3-262,295 2 220,-105-8-136,103 7 136,7 1-16,0-1 1,-1 1 0,1-2 0,0 1 0,-17-6-1,19 2-29,-1 0-1,2 0 0,-1-1 1,0 0-1,1 0 0,1-1 1,-11-13-1,-7-9-41,19 24 113,0-1 0,0 1-1,0-1 1,1-1-1,0 1 1,0 0-1,1-1 1,0 1-1,0-1 1,-2-11 0,-10-30-2,1 13 10,-8-10 2,-1 3 0,5 7 0,2 0 0,3-2 0,9 28 6,1 0-1,-1 0 0,2 0 0,-1 0 0,1-1 1,0 1-1,1-1 0,1-12 0,0 20 28,-2 2-28,1 0-1,-1 0 0,0-1 0,1 1 0,-1 0 1,0 0-1,1-1 0,-1 1 0,0 0 0,1-1 1,-1 1-1,1 0 0,-1-1 0,1 1 0,-1-1 1,1 1-1,-1-1 0,1 1 0,0-1 0,-1 0 1,1 1-1,0-1 0,-1 1 0,1-1 0,0 0 1,0 1-1,-1-1 0,1 0 0,0 1 0,0-1 1,0 0-1,0 1 0,0-1 0,0 0 0,0 1 1,0-1-1,0 0 0,0 1 0,1-1 0,-1-1 0,17-22-2091,2-2-8413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10224,'0'0'3,"0"0"-1,0 0 1,0 0 0,0 0 0,0 1 0,0-1 0,0 0 0,0 0-1,0 0 1,0 0 0,0 0 0,0 0 0,0 0 0,0 0 0,0 0-1,0 1 1,0-1 0,0 0 0,0 0 0,0 0 0,0 0 0,0 0-1,0 0 1,0 0 0,-1 0 0,1 0 0,0 0 0,0 0-1,0 0 1,0 0 0,0 0 0,0 0 0,0 0 0,0 0 0,0 0-1,-1 0 1,1 0 0,0 0 0,0 0 0,0 0 0,0 0 0,0 0-1,0 0 1,0 0 0,0 0 0,0 0 0,-1 0 0,1 0 0,0 0-1,0 0 1,0 0 0,0 0 0,0 0 0,0 0 0,0 0 0,0 0-1,0 0 1,0 0 0,0 0 0,-1 0 0,1 0 0,0-1 0,0 1-1,0 0 1,0 0 0,0 0 0,0 0 0,0 0 0,0 0 0,-1 14 51,2 21-18,-1-30 58,0 24 404,-2 0 1,-5 32-1,-5 35 568,-1 126 27,12-171-499,-13 260-1749,6-133-8178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4128,'-5'4'224,"-48"39"426,10-6 412,33-28-942,-27 15 705,11-9-450,-95 60 1561,102-63-1836,13-8-30,-1 0 0,0 1 0,1 0 0,0 1 0,-10 10 0,-86 98 360,82-86-196,-59 130 102,70-126-56,5-16-162,1-1-59,-1 1 0,2-1 0,0 0 0,1 1 0,1-1 0,0 1 0,1 0 0,3 15 0,23 66 313,-27-96-357,0 0 0,0 0-1,1 0 1,-1 0 0,0-1 0,1 1 0,-1 0-1,1 0 1,-1-1 0,1 1 0,-1 0 0,1-1 0,0 1-1,-1 0 1,1-1 0,0 1 0,1 0 0,12 8 58,0-1 0,1-1 0,0 0 0,23 6 0,-12-7 155,-10-4-120,7 2-12,0-1 1,-1-2-1,1 0 1,33-4 0,49-11 271,-103 14-333,1 0 1,0-1-1,-1 1 1,1-1-1,-1 0 1,1 0-1,-1 0 1,0 0-1,1 0 1,-1 0-1,0-1 1,0 1-1,4-3 1,1-2 33,14-13 73,-21 19-126,1 0 0,-1 0 0,0-1 0,1 1 0,-1 0 0,0 0 1,0-1-1,1 1 0,-1 0 0,0 0 0,0-1 0,0 1 1,0 0-1,1-1 0,-1 1 0,0 0 0,0-1 0,0 1 0,0-1 1,0 1-1,0 0 0,0-1 0,0 1 0,0 0 0,0-1 1,-1-5 42,0 1 1,0 0-1,0 0 1,-1 0 0,0 0-1,0 0 1,0 0-1,-1 1 1,-5-9 0,-5 0 400,-14-4-250,0 2 0,-30-12 0,28 19 185,-109-12 161,113 21-168,-2 4-125,-52 17 0,62-13 19,-2 7-106,-23 23 1,40-37-242,0 0-1,0 1 0,1-1 1,-1 1-1,1-1 1,-1 1-1,1-1 1,0 1-1,0 0 1,0 0-1,0-1 1,1 1-1,-1 0 1,1 0-1,0 0 1,0 0-1,0 0 0,0 0 1,1 5-1,-1-3-843,2 20-10817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4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11656,'-6'2'98,"1"0"0,-1 1 0,1 0 1,-1 0-1,1 1 0,0-1 0,0 1 0,1 0 1,-1 0-1,1 1 0,0 0 0,0-1 1,0 1-1,1 0 0,0 1 0,0-1 0,-4 9 1,0-1-16,4-8 6,0 0 0,1 1 0,0-1 0,0 1 0,-3 10 0,-21 106 486,6 37 45,18-131-552,0 4 252,8 108 122,-5-131-369,0-1 0,1 1-1,0 0 1,1 0 0,0-1-1,0 0 1,0 1 0,9 12-1,-7-12-19,-4-6-21,1-1 1,-1 1 0,1-1-1,0 0 1,0 1-1,0-1 1,0 0 0,0 0-1,0 0 1,1 0-1,-1-1 1,0 1 0,1-1-1,0 1 1,-1-1-1,1 0 1,0 0 0,5 2-1,-7-3-19,1 1 12,0-1 1,0 1-1,0-1 0,1 0 1,-1 0-1,0 0 1,0 0-1,0 0 1,0 0-1,0 0 0,1-1 1,2 0-1,7-2 25,2 3-19,-10 0-9,-1-1-1,1 1 1,0-1-1,0 1 1,0-1-1,0 0 1,0 0-1,-1-1 1,6-2-1,-5 3-2,12-6 118,28-15 0,-40 19-93,1 1-1,-1-1 1,0 0 0,-1 0-1,1-1 1,0 1 0,-1-1-1,0 1 1,0-1 0,0 0-1,0 0 1,-1-1 0,4-5-1,-4 1 183,-1 7 6,-23 128 519,3-14-562,-6-4-144,19-85-2450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37 6816,'-7'0'48,"-1"0"1,1 0-1,0 1 1,-1 0-1,1 1 1,0-1-1,-13 6 1,11-4-8,5-1 4,0 1-1,0-1 1,0 0-1,0 1 1,0 0-1,1 0 1,-5 4-1,-8 8 123,1 1 0,0 1 1,2 0-1,-23 37 0,27-39-135,6-11-15,1 0 1,-1 1-1,1-1 0,0 1 1,0 0-1,1 0 0,-2 9 1,-2 9 51,-2 45 0,6-65-61,1 0 0,0 0-1,0 0 1,0 0-1,1-1 1,-1 1 0,1 0-1,-1 0 1,1 0-1,0 0 1,0-1 0,2 5-1,2 2 8,7 16 6,-5-18 26,1-5-38,-1 1 0,1-2 1,0 1-1,-1-1 0,1 0 1,10 0-1,0-4 38,-9 0-29,3-1-4,0 0 0,-1 0 0,0-1 0,1-1 0,-2 0-1,1 0 1,18-16 0,65-61 93,-79 65 34,-9 11-85,1-3-6,1 0 0,-2-1 0,1 0-1,-1 0 1,-1 0 0,0-1 0,6-21 0,20-128 990,-37 184-134,3-19-830,2 1-1,-1 0 1,0 0 0,1 1 0,-1 8 0,-5 72 681,5 115 1,2-173-786,1 10 388,13 274 717,-14-233-958,-2-48 182,-23 130 110,7-69 35,14-73-412,3-14 4,0 0-1,0 1 1,0-1-1,1 10 0,0-10 26,2-4 71,4-12-1820,-5 9 1322,8-16-9782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5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30 9056,'46'-28'-8,"-45"27"-32,-18 13-8,14-10 48,-2 2 3,-1 0-1,0 0 1,1-1 0,-1 0 0,-1 0 0,1 0-1,0-1 1,-14 3 0,13-4 6,0 1-1,-1-1 0,1 1 1,0 0-1,0 1 1,0 0-1,0 0 1,-12 8-1,18-9 53,15 11 25,-9-10-64,0 0 0,0-1 0,0 1 0,1-1-1,-1 0 1,1-1 0,-1 1 0,1-1 0,6 1 0,48-1 41,-42-1-40,103 1 308,-17-1 66,-83 0-241,17 0 101,0 2 1,53 10-1,13 12 399,-88-17-248,-1 6-262,-2 0 1,0 1-1,16 21 0,-18-13 308,0 20-144,10 63 1,-18-71 76,-8 245 905,0-196-824,-21 95 363,23-162-798,2-11 2,0 0-1,0 0 0,0 0 1,-1 0-1,0 0 0,-3 7 1,4-10-133,0 0 1,-1 1-1,1-1 0,0 0 1,-1 0-1,1 0 1,-1 0-1,0 0 0,1 0 1,-1 0-1,0 0 0,0-1 1,0 1-1,-1-1 1,1 0-1,0 1 0,0-1 1,-3 1-1,-18 6-10368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5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13272,'138'-9'49,"69"10"34,-158 0 58,247 4 80,-230-5 13,297-5 72,-290 4-172,250-10 48,-274 6-67,-39 4-223,5-1-62,-1-1 0,1 0 0,-1-1 0,0 0 0,0-1 0,0-1 0,-1 0 1,20-13-1,20-17-8730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48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72 554 10672,'9'-3'12,"0"2"0,-1-1 0,1 1 1,13 0-1,4-1 15,46-4-19,114-9 41,-146 12 198,172-12 119,-169 12-11,179-6 149,-180 7-137,109-3-1485,-94 2-6668</inkml:trace>
  <inkml:trace contextRef="#ctx0" brushRef="#br0" timeOffset="1">1 915 11744,'32'6'33,"31"1"159,143-3 107,-154-7 42,250-25 118,-238 20-239,254-53 69,-304 58-247,0-1 0,17-7 1,57-25-793,108-61 0,-53 14-7510</inkml:trace>
  <inkml:trace contextRef="#ctx0" brushRef="#br0" timeOffset="2">1326 0 11384,'2'5'52,"0"-1"1,-1 0-1,2 0 1,-1 1-1,0-1 1,1 0-1,0-1 1,0 1-1,0-1 1,0 1-1,1-1 1,7 6-1,-6-4 23,13 10 223,0 0 0,1 0 0,38 21 0,-43-28-206,90 51 732,6 5-457,7 22-54,-115-85-303,-1 0-1,0 0 1,1 1 0,-1-1 0,0 0-1,0 0 1,0 1 0,0-1 0,0 1-1,0-1 1,-1 1 0,2 2 0,4 13 20,-2 0 0,1 1 0,-2-1 0,0 1 0,0 27 0,-3-43-20,0 1 1,0-1 0,0 1 0,-1-1-1,1 1 1,-1-1 0,1 0 0,-1 1-1,0-1 1,0 0 0,0 0 0,-2 3 0,3-5-11,-13 29 70,-23 34 0,-38 37-17,33-54 74,-89 89-1,-24 23-76,78-80 70,-150 157 0,-76 84-2034,-8 9-7772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50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746 842 4664,'-4'6'17,"-2"3"-6,2-2 10,0-1 0,-1 0 0,-9 10 0,12-14 29,0 0 1,0 0-1,0-1 1,0 1-1,-1-1 1,1 1-1,-1-1 0,1 0 1,-1 0-1,0 0 1,1 0-1,-1 0 0,0-1 1,0 1-1,1-1 1,-4 1-1,4-1-36,-15 0 165,-1-1-1,-20-3 1,32 3-126,0 0 1,0-1-1,1 0 1,-1 0-1,1 0 1,0 0 0,-1-1-1,1 0 1,0 0-1,0 0 1,-6-6-1,-8-11 176,8 10-71,1-1 1,-2 1-1,1 0 1,-17-9-1,19 14-114,-25-9 250,-106-17 499,123 29-759,-19-5 227,1-1 57,-61-26 1,92 32-294,1 1 0,0-1 0,0 0 0,1 0-1,-1 0 1,0-1 0,1 1 0,-1-1 0,1 1 0,-4-6 0,-17-38 284,22 42-248,-1-4 0,5 5-2,16-7-6,-10 5-37,0 1 1,1 0-1,11-4 1,76-17 77,116-15 0,-171 34-34,189-25 24,-181 25-24,224-29 25,-215 28-17,241-37 35,-240 35-23,224-37 30,-231 39-36,-13 2-35,209-33 98,96-29 148,-254 42-248,-54 16 57,169-39 38,-162 38-32,43-9-23,167-34 163,-156 38-213,-60 10 14,151-5 70,-150 6-65,-39 4-127,1 0-1,0 0 1,0 0 0,0 0-1,0-1 1,-1 1-1,1 0 1,0 0 0,0-1-1,-1 1 1,1-1-1,0 1 1,0-1 0,-1 1-1,1-1 1,0 1-1,-1-1 1,2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50:3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46 125 6192,'0'0'561,"-4"0"-329,-27 1 337,29 0-434,-4 2 18,6-3-148,0 0 0,0 0-1,0 0 1,-1 0 0,1 0 0,0 0-1,0 0 1,0 0 0,0 0 0,0 0 0,0 0-1,0 0 1,0 0 0,-1 0 0,1 0-1,0 1 1,0-1 0,0 0 0,0 0-1,0 0 1,0 0 0,0 0 0,0 0-1,0 0 1,0 0 0,0 0 0,0 1 0,0-1-1,0 0 1,-1 0 0,1 0 0,0 0-1,0 0 1,0 0 0,0 0 0,0 1-1,0-1 1,0 0 0,0 0 0,1 0-1,-1 0 1,0 0 0,0 0 0,0 0-1,0 1 1,0-1 0,0 0 0,0 0 0,0 0-1,0 0 1,0 0 0,0 0 0,0 0-1,0 0 1,0 0 0,0 1 0,1-1-1,-1 0 1,0 0 0,0 0 0,0 0-1,0 0 1,0 0 0,0 0 0,8 3 32,-2-1-27,0-1 0,0 1 0,0-1 0,-1 0 0,1 0 0,0-1 0,0 0 0,0 0 0,10-1 0,138-15 62,-116 11-25,172-15 13,-165 16-39,195-19 12,-191 18-19,217-27 67,-92 14 103,-10-1 656,-159 18-673,3-1-1173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50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6728,'4'-2'248,"12"-1"-52,0 0 1,1 1-1,-1 1 1,1 0-1,-1 2 1,30 3-1,-6-1-18,162 9 509,-142-8-637,-36-5 45,1-3-342,-1-2 1,1-1-1,36-15 0,12-10-5279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88 8344,'0'0'720,"-5"-4"-120,2 1-276,-1-1 0,1 0 0,0 1 0,0-1 1,1 0-1,-1-1 0,1 1 0,0 0 0,0-1 1,0 1-1,0-1 0,1 0 0,-2-8 0,0-3 1173,3 31-782,3-2-666,3 31 255,-8 92 178,-1-68-244,5 6 12,3-15-91,5 98 328,-10-151-439,0-1-1,0 0 0,0 1 0,1-1 0,0 0 0,0 0 0,3 10 0,-3-13-32,2 3 147,2-1 32,-1-7-14,5-19-64,-2-1 1,0-1-1,5-33 0,-5 22-94,0 3 99,1 1 0,1 0 0,25-52 0,-28 70-104,-4 9-5,0 0-1,1 0 0,-1 0 0,1 1 1,-1-1-1,1 1 0,0 0 0,4-4 1,8-6 47,27-19 0,-29 28 23,-8 4-66,0 0 0,0 1-1,0-1 1,0 1 0,0 0 0,1 1 0,-2-1 0,1 1 0,0 0 0,0 0 0,0 0 0,-1 1 0,0 0 0,1 0 0,-1 0-1,7 7 1,23 23 72,2 14-7,-22-26-36,31 33 0,-13-29-12,-11-10-27,-17-13-7,1 0 1,0 0 0,-1-1 0,1 0 0,0 0-1,0 0 1,0 0 0,0-1 0,-1 0 0,1 0-1,0 0 1,0-1 0,0 1 0,0-1 0,0 0-1,-1-1 1,1 1 0,0-1 0,4-2 0,-3 1-9,0-1 1,0 1 0,-1-1-1,1 0 1,-1-1 0,0 1-1,0-1 1,-1 0 0,1-1-1,-1 1 1,0-1 0,0 1-1,-1-1 1,0 0 0,4-9-1,-5 10-31,0 0-1,-1 0 1,1 0 0,-1 0-1,0 0 1,0 0-1,0-1 1,-1 1-1,0 0 1,0 0-1,-1-8 1,0 12-105,-1 16-425,2-11 536,0 0 0,0 0 0,1 0 0,0 0 0,-1 0 0,1 0 0,0 0 0,1 0-1,2 5 1,-2-3-1,0-2 14,0 0-1,0 0 0,0 0 0,0-1 0,1 1 0,0-1 0,-1 1 0,1-1 1,0 0-1,1 0 0,-1-1 0,1 1 0,-1-1 0,1 1 0,6 2 1,-5-3-10,-3 1 3,1-1 0,0-1 0,1 1 0,-1 0 0,0-1 0,0 0 0,1 0 0,-1 0 0,1 0 0,4 0 0,6 2-17,1 1 16,-9-2-4,1-1 1,-1 1-1,1-1 0,-1-1 0,10 1 1,-2 0-47,0-1 0,22-3 1,-32 2 59,0 1 0,0-1 0,0 0 0,0 0 0,0 0 0,0-1 0,0 1 0,-1-1 0,1 0 0,0 0 0,-1-1 0,0 1 0,1 0 0,-1-1 0,3-3 0,-6 5 12,1 0 0,-1 0 0,0 1 0,0-1 0,1 0 0,-1 0 0,0 0 0,0 0 0,0 0 0,0 0 0,0 0-1,0 1 1,0-1 0,0 0 0,0 0 0,0 0 0,-1 0 0,1 0 0,0 0 0,0 0 0,-1 1 0,0-3 0,0 1-11,-2-4 6,0 0 1,0 0 0,-1 0 0,0 0-1,0 1 1,0 0 0,0 0-1,-1 0 1,0 1 0,0-1-1,0 1 1,-10-5 0,4 0 6,-5-3-15,0 0 0,0 0 0,-2 2 0,1 0 0,-28-11 0,-43-16-203,85 35-1911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50:3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64 6456,'-61'-45'298,"57"43"-247,1-1 0,-1 2 0,0-1 0,1 0 0,-1 1-1,0-1 1,0 1 0,0 0 0,0 1 0,-5-1-1,2 0 14,4 0-13,-1 1 0,1 0 1,-1-1-1,1 1 0,-1 1 0,1-1 0,-1 1 1,1-1-1,-1 1 0,1 0 0,-1 0 0,1 0 1,-6 4-1,5-3-15,-1 0-5,1 0 0,0 1-1,0 0 1,1-1 0,-1 1-1,0 1 1,1-1 0,0 0-1,0 1 1,0 0 0,0 0-1,-3 6 1,-3 4 15,2 1-1,0 0 1,1 0-1,-5 19 1,-17 69 100,24-88-148,2-6 10,0 1 1,0-1-1,1 1 1,0 0-1,1-1 1,1 16-1,1 5 9,0 12 2,5 7-14,5-1 0,6-6-3,-17-39-3,1 1 1,0 0 0,0-1-1,0 0 1,0 1-1,1-1 1,-1 0 0,1 0-1,0 0 1,0-1-1,0 1 1,0-1 0,0 1-1,1-1 1,-1 0 0,1 0-1,-1-1 1,1 1-1,0-1 1,0 0 0,0 0-1,0 0 1,7 1-1,-10-2 1,1-1 0,-1 1-1,0 0 1,1-1 0,-1 1-1,0-1 1,0 1 0,1-1-1,-1 0 1,0 1 0,0-1-1,0 0 1,0 0 0,0 0-1,0 0 1,0 0 0,0 0 0,1-2-1,2-1 1,21-29 0,-2-15 0,-3-15 1,-15 36 4,-1 0 1,1-36-1,-5 52 10,0 1-1,-1-1 0,-1 1 1,1 0-1,-2 0 1,0-1-1,-6-14 1,4 11 6,4 10 26,-2-7 8,-1 1 1,0 0-1,0 0 0,-1 0 1,-6-10-1,-7-10 390,18 30-439,1 0-1,-1 0 0,0 0 1,0 0-1,0 0 1,0 0-1,0 0 0,0 0 1,0 0-1,0 0 1,1 0-1,-1 0 0,0 0 1,0 0-1,0 0 0,0 0 1,0 0-1,0 0 1,0 0-1,0 0 0,0 0 1,1 0-1,-1 0 0,0 0 1,0 0-1,0 0 1,0-1-1,0 1 0,0 0 1,0 0-1,0 0 0,0 0 1,0 0-1,0 0 1,0 0-1,0 0 0,0 0 1,0 0-1,0-1 1,0 1-1,0 0 0,0 0 1,0 0-1,0 0 0,0 0 1,0 0-1,0 0 1,0 0-1,0 0 0,0-1 1,0 1-1,0 0 0,0 0 1,0 0-1,0 0 1,0 0-1,0 0 0,0 0 1,9 0-5,0 0 0,0 1 0,0 0 0,-1 1 0,1 0 0,13 5 0,9 2-928,51 13-5313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50:3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710 253 5560,'4'-5'48,"0"-1"-32,-2 4-10,0 0 0,-1 0 0,1-1 0,-1 1 0,1-1-1,-1 0 1,0 1 0,2-5 0,-3 6 2,0 0 1,-1 1-1,1-1 0,0 1 1,0-1-1,0 1 0,0-1 1,-1 1-1,1 0 0,0-1 1,-1 1-1,1-1 0,0 1 1,0-1-1,-1 1 0,1 0 1,-1-1-1,1 1 0,0 0 1,-1-1-1,1 1 0,-1 0 1,-1-2 12,-6-4 29,-1 0-1,0 0 1,0 1-1,-1 0 1,0 0-1,0 1 1,0 0-1,0 1 1,-15-3-1,-24 0 39,1 3 26,1 2 1,-73 7-1,82-2-80,5-1 10,1 1 1,-1 1-1,1 2 0,-34 12 1,60-16-35,0 0 1,0 0-1,0 1 1,0 0 0,1 0-1,0 1 1,0 0-1,0 0 1,0 0-1,1 0 1,-1 1-1,1-1 1,1 1-1,-6 11 1,3-4 4,1 1 0,0 0 0,1 1 0,0-1 0,-1 18 0,-1 25-2,6-33 14,20 88 7,-12-93-19,5 1-7,1-1 0,20 22 0,-18-27 0,29 14 4,-36-23-11,0 0 0,1-1 0,-1-1-1,12 4 1,-13-5 0,0-1 0,0 0-1,0 0 1,-1-1 0,1 0 0,10-1-1,-6-1 1,-1 0 0,1-1-1,-1 0 1,16-7-1,-3-2 2,-2-1 0,1-1 0,-2-1 0,26-23-1,-44 36 1,-1-1 0,1 1 0,-1 0 0,0-1 0,0 1-1,0-1 1,4-6 0,6-11 7,19-38 1,0-38 19,-30 91-8,1 0 0,-1 0 0,0-1 1,0 1-1,-1-9 0,0-41 80,-12-80 0,12 131-58,-1-1-1,0 0 1,-1 0-1,1 1 1,-3-6-1,-62-121 331,65 130-348,1 0-1,-1-1 0,0 1 0,0 0 0,0 0 1,0-1-1,0 1 0,0 0 0,0 0 0,0 0 1,0 0-1,-2-1 0,1 1-6,0-1 1,0 1-1,0-1 0,0 1 1,-1 0-1,1 0 0,0 0 1,-1 0-1,1 0 0,0 1 1,-1-1-1,1 1 0,-1-1 1,1 1-1,-1 0 0,1 0 1,-1 0-1,1 0 0,-1 1 1,1-1-1,-1 1 0,1-1 1,-5 3-1,6-3-7,1 0 0,-1 1 0,1-1 0,-1 0 0,1 1 1,0-1-1,-1 1 0,1-1 0,-1 0 0,1 1 0,0-1 0,-1 1 0,1-1 0,0 1 0,0-1 0,-1 1 0,1 0 0,0-1 1,0 1-1,0-1 0,0 1 0,0-1 0,-1 1 0,1 0 0,1 0 0,-7 35-279,2 0-1,2 56 1,2 18-5512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264 105 3320,'0'0'1016,"-4"-4"-476,-1-2-409,-31-19 2343,32 22-2067,-2-5-47,4 6-239,0 1 0,0-1 0,0 0 0,-1 1 1,1 0-1,-1-1 0,1 1 0,-1 0 0,-5-1 0,-2-1 168,9 2-68,-1 0 4,-3-1-131,1 1 0,-1 0 1,0 0-1,1 0 0,-1 1 0,0 0 0,1 0 0,-1 0 0,0 0 0,1 1 0,-1-1 0,-7 3 0,10-2-57,0 1 0,-1-1-1,1 0 1,0 0 0,0 1 0,0 0 0,0-1-1,0 1 1,0 0 0,1 0 0,-1 0 0,0 0 0,1 0-1,-2 3 1,-14 30 36,13-27-45,-3 6 39,0 1 0,0 0 0,1 0 0,1 0 0,1 1 0,0-1 0,1 1 0,1 0 0,0 0 0,1 1 0,1-1 0,1 0 0,0 0 0,1 0 0,6 26 0,-6-31-28,1 1-1,1-1 1,0 1-1,0-1 1,1 0 0,0 0-1,1-1 1,1 0-1,-1 0 1,10 11-1,-10-14-21,0 1-1,1-1 0,0 0 1,0 0-1,0-1 0,1 0 1,10 7-1,-14-12-6,-1 0 0,0 0 0,0 0 0,0-1 0,0 1 0,1-1 0,-1 1 0,0-1 0,0 0 0,1-1 0,-1 1 0,0 0 0,1-1 0,-1 0 0,3-1 0,39-17 77,-39 16-82,77-41 296,-78 42-280,-1-2 0,1 1 0,-1 0 0,1-1-1,-1 0 1,0 0 0,-1 0 0,6-7 0,23-42 177,-15 22-41,-12 22-115,0 2-3,-1 0-1,0 0 0,0 0 1,-1-1-1,0 1 0,-1-1 1,1 0-1,-1 0 0,-1 0 1,2-15-1,-2 4 29,-2-29 197,1 44-239,-1 1 0,0-1 0,1 1 0,-2-1 0,1 1 0,0-1 0,-1 1 0,1 0 1,-1-1-1,0 1 0,-4-5 0,-77-90 271,46 58-213,34 38-75,-1-1-1,1 0 0,-1 1 1,1 0-1,-1 0 0,0 0 1,0 0-1,0 0 0,0 1 1,-9-2-1,1 1-4,4 0-1967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48 10136,'-93'9'362,"48"-9"490,43 0-666,0 0-128,0 1 0,0-1 1,0 1-1,0 0 0,0-1 0,1 1 1,-1 0-1,0 0 0,1 0 0,-1 0 1,1 1-1,-1-1 0,-1 3 1,-19 22 143,1 2 0,-19 33 0,36-53-136,1-1 0,0 1 0,1-1 0,0 1-1,0 0 1,1 0 0,-1 14 0,-1-1 53,0 4-46,1-5 80,-1 0 0,-6 19 0,8-31-99,0-1 0,0 1 1,1 0-1,0-1 1,2 14-1,0 11 97,-2-30-141,0-1 0,1 0 0,-1 0 0,0 0-1,0 0 1,1 1 0,-1-1 0,0 0 0,1 0 0,-1 0 0,1 0 0,0 0 0,-1 0 0,1 0 0,0 0-1,0 0 1,-1-1 0,3 2 0,1 3 15,0 2-7,-3-5-10,1 0-1,-1-1 1,0 1 0,1 0 0,0 0 0,-1-1-1,1 1 1,0-1 0,0 1 0,0-1 0,0 0-1,0 0 1,3 2 0,13 5 34,1-1-1,-1-1 1,1 0 0,1-2-1,-1 0 1,23 2 0,-39-6-25,1 0 1,-1 0-1,0 0 1,0 0-1,1-1 1,-1 0-1,0 1 1,0-1-1,0 0 1,0 0-1,0-1 0,0 1 1,0 0-1,0-1 1,3-3-1,5-1 83,93-67 406,-98 68-445,-1 0 0,1-1 0,-1 0 0,0 0-1,0 0 1,-1 0 0,1-1 0,4-12 0,6-7 150,-13 22-187,-1 0 1,1 0-1,-1 0 1,0 0 0,0 0-1,0-1 1,-1 1-1,1 0 1,-1-1-1,0 1 1,-1-7-1,-10-52 245,7 44-260,1 6 34,0 1 0,-2-1-1,1 1 1,-10-15 0,2 0 15,-30-60 88,40 83-135,0 1-1,-1 0 0,1-1 0,-1 1 0,0 0 0,0 0 1,0 0-1,-1 1 0,1-1 0,-1 1 0,1 0 0,-1 0 0,0 0 1,0 0-1,0 1 0,-6-3 0,-6 1 26,0 0 0,-31-2-1,36 4-23,6 0-9,0 1 0,0 1-1,0-1 1,0 1 0,0 0-1,-7 2 1,-13 7-2,-9 13-2195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91 8432,'0'18'97,"0"-16"39,-2-2 55,-6 0 21,8 0-197,-1 0 1,1 0 0,-1 1 0,1-1-1,-1 0 1,1 0 0,-1 1-1,1-1 1,-1 0 0,1 1-1,-1-1 1,1 0 0,0 1-1,-1-1 1,1 1 0,0-1 0,-1 1-1,1-1 1,0 1 0,-1-1-1,1 1 1,0 0 0,-10 11 196,-62 39 140,56-39-232,1 0 0,0 1 0,0 1 0,-23 28 0,31-31-85,-19 33 210,-6 18 44,30-59-259,1 1-1,0 0 0,0-1 0,1 1 1,-1 0-1,1 0 0,0 0 1,0-1-1,0 1 0,1 0 0,-1 0 1,1 0-1,0-1 0,0 1 1,2 5-1,-1-4 10,1 6 33,0 1 0,1-1 0,1 0 0,0-1-1,9 16 1,-7-14-29,0 1 89,1 0 1,0 0 0,1 0 0,1-1 0,0-1 0,1 0-1,18 15 1,-27-24-104,1-1 0,0 1 0,0-1-1,0 0 1,0 0 0,0 0 0,1 0-1,-1-1 1,0 1 0,0-1 0,1 0-1,-1 0 1,0 0 0,4-1 0,-3 1 2,5 0 24,-1-1-1,0 0 1,0 0 0,0-1 0,8-2-1,-7 2-22,-4 0-8,-1 1 0,0-1 0,0 0 0,0 0 0,0 0 0,0-1 0,-1 1 0,1-1 0,-1 0 0,0 0 0,1 0 0,-1 0 0,4-6 0,-4 5-3,9-11 119,-1-1 0,13-25-1,-6 10 6,-7 14-67,1-1 28,-1-1 1,16-36 0,-25 48-83,0 1-1,0-1 0,0 1 1,-1-1-1,0 0 0,-1 0 1,1 1-1,-1-1 0,-1 0 1,1 0-1,-1 0 0,-3-11 1,-38-115 256,39 126-258,0 0 0,0 0 0,-1 0 1,0 0-1,0 1 0,0 0 1,-1 0-1,0 0 0,-7-6 1,0-2 32,4 5-34,0 0 0,0 0 0,-1 1 0,0 0 0,-1 1 0,1 0 0,-2 1 0,1-1 0,-1 2 0,1 0 0,-14-5 0,22 10-15,0-1 0,0 0 0,0 1 0,-1-1 0,1 1 1,0 0-1,0-1 0,-1 1 0,1 0 0,-3 1 0,-21 0 62,12 2-30,6 7-34,6-3-4,0-1 0,0 1-1,1 0 1,0 0 0,-1 12-1,1-13-5,1-1-55,0 0 0,0 0 0,0 0-1,1 0 1,-1 0 0,1 0 0,0-1-1,0 1 1,1 0 0,0 0 0,0-1-1,0 1 1,0-1 0,1 0 0,3 5-1,-1 1-1027,16 27-8857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38 9056,'-18'11'-77,"18"-10"75,-1-1-1,1 1 1,0-1 0,0 1-1,0-1 1,-1 0 0,1 1-1,0-1 1,0 1 0,0-1-1,0 1 1,0-1 0,0 1-1,0-1 1,0 1 0,0-1-1,0 1 1,0-1 0,0 1-1,1-1 1,-1 1-1,0-1 1,0 1 0,0-1-1,1 1 1,-1-1 0,0 0-1,0 1 1,1-1 0,0 1-1,0 1 17,3 11 83,-29 30 232,-36 49 1,30-49-133,21-28-163,-17 29 235,19-26-142,1 0 1,0 0 0,2 1 0,0 0-1,-3 22 1,2-2 404,0 67-1,6-103-494,0 0 0,0 0 0,0 0 0,1-1 0,-1 1 1,1 0-1,0-1 0,0 1 0,0 0 0,0-1 0,1 1 0,-1-1 0,1 0 0,-1 1 1,1-1-1,0 0 0,0 0 0,0 0 0,0 0 0,0 0 0,0-1 0,5 4 0,-4-4 1,1 1-1,-1-1 0,1 1 0,-1-1 1,1 0-1,-1-1 0,1 1 0,0-1 1,-1 1-1,1-1 0,0 0 0,-1 0 1,1-1-1,0 1 0,-1-1 0,1 0 1,5-2-1,117-53 664,-116 52-606,0 0 0,0 1-1,0 0 1,13-2 0,5-2 55,-22 5-109,0 0-1,-1 0 1,1-1-1,-1 1 1,1-1-1,-1 0 1,7-6-1,-10 6-19,0 1 0,-1 0 0,1 0 0,-1-1 0,1 1 0,-1-1 0,0 1 0,0-1 0,1-4 0,-1 3-3,0 0-1,1 1 0,-1-1 0,0 1-1,0-1 1,-1 0 0,1 0 0,-1 1 0,0-1 0,0 0-1,0 0 1,-1 1 0,1-1 0,-1 0 0,0 0-1,0 1 1,0-1 0,0 1 0,-1-1 0,1 1 0,-5-6-1,0-1 20,0-1 0,-2 2 0,1-1-1,-12-11 1,16 18-26,1 0 0,-1 0 0,1 0-1,0 0 1,1 0 0,-1-1 0,0 1-1,1-1 1,0 1 0,0-1 0,0 1-1,0-1 1,1 1 0,-1-1 0,1 0 0,0-4-1,0 3 1,-1 0-1,1 1 1,-1-1 0,0 0-1,0 1 1,0-1-1,-4-6 1,4 9-7,-1-3 2,-1 0 0,1 1-1,-1-1 1,-1 1 0,-5-7-1,-3-3 40,7 8-24,-1 0-6,1-1-1,0 0 1,0 0-1,1 0 0,-1-1 1,2 1-1,-7-17 1,6 12 3,-3-14 62,-22-45 0,27 69-73,0 0 0,0 0 0,0 1 0,0-1 0,0 0 0,0 1 0,-1 0 0,1-1 0,-1 1 0,1 0 0,-1 0 0,1 0 0,-1 1 0,0-1 0,-4 0 0,4 0 1,-6 0 13,0-1 1,0 1-1,0 0 0,0 1 1,0 0-1,0 0 0,1 1 0,-1 0 1,-12 3-1,-6 3-268,-39 18 0,30-11-1313,19-8-8559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104 126 6552,'0'0'705,"2"4"-560,-1-2-113,0 0 0,1 0 0,-1 0 0,0 0 0,1 0 0,-1-1 0,1 1-1,-1 0 1,1-1 0,2 2 0,-2-2 95,0 0-80,0-1 0,0 1 0,0-1 0,0 0 1,0 0-1,0 0 0,0 0 0,0 0 0,0-1 0,3 0 0,1-1 32,-1 0 0,1 0-1,-1-1 1,0 0 0,0 0-1,0 0 1,0-1-1,0 0 1,-1 0 0,0 0-1,5-6 1,43-56 649,-51 64-614,-1 2-103,1 0 1,-1-1 0,1 1 0,-1-1-1,1 1 1,-1-1 0,1 1 0,-1-1-1,0 1 1,1-1 0,-1 1 0,0-1-1,1 1 1,-1-1 0,0 1-1,0-1 1,0 0 0,0 1 0,1-1-1,-1 1 1,0-1 0,0 0 0,0 1-1,0-2 1,0-14 151,0 16-166,0-2 110,1-3 47,0 2 250,-2 11-194,0 5-166,0 0 1,-1 0-1,-5 15 1,1-6-6,-3 31 1,-6 182 148,14-156-113,-9 39 81,4-68-47,5-32-71,0-5 30,-1 1 1,0 0-1,-7 25 1,9-38-88,-1 5 74,-1-1 0,0 0 0,0 1-1,0-1 1,-1 0 0,0 0 0,0 0 0,0-1-1,0 1 1,-6 5 0,2-5-12,0-1 0,0 0 0,0-1 0,0 1 0,-1-1 0,1-1 0,-1 0 0,0 0 0,0 0 0,0-1 0,0 0-1,0-1 1,0 1 0,0-2 0,0 1 0,0-1 0,-10-2 0,16 2-36,1 1 1,0 0-1,0-1 0,0 1 0,0-1 0,0 0 0,0 1 1,0-1-1,0 0 0,0 1 0,0-1 0,0 0 0,0 0 0,0 0 1,1 0-1,-1 0 0,0 0 0,1 0 0,-1 0 0,1 0 1,-1 0-1,1 0 0,-1 0 0,1-1 0,0 1 0,0 0 1,-1 0-1,1 0 0,0-1 0,0 1 0,0 0 0,0 0 0,1 0 1,-1-1-1,0 1 0,0 0 0,1 0 0,-1 0 0,1 0 1,-1-1-1,1 1 0,-1 0 0,1 0 0,0 0 0,-1 0 1,1 0-1,0 1 0,0-1 0,0 0 0,0 0 0,0 0 0,0 1 1,0-1-1,0 0 0,0 1 0,1-1 0,13-4 21,0 1-1,0 1 1,0 0-1,1 1 1,20 0-1,-12 0 2,25-1 20,137 9 100,-29 0 27,-124-2-140,26 2 122,-49-6-90,-8 0-15,-2 0-52,0 0 1,0 0-1,-1 0 1,1 0-1,0 0 1,0 0 0,0 0-1,0 0 1,-1 0-1,1 0 1,0 0-1,0-1 1,0 1-1,0 0 1,-1 0-1,1 0 1,0 0-1,0 0 1,0 0-1,0 0 1,0-1-1,0 1 1,0 0-1,-1 0 1,1 0-1,0 0 1,0-1-1,0 1 1,0 0 0,0 0-1,0 0 1,0 0-1,0-1 1,0 1-1,0 0 1,0 0-1,0-1 0,0 0 1,-1 1-1,1-1 0,0 0 1,0 1-1,-1-1 0,1 1 0,0-1 1,-1 0-1,1 1 0,-1-1 0,1 1 1,-1-1-1,1 1 0,-1-1 0,1 1 1,-1 0-1,1-1 0,-1 1 0,1-1 1,-1 1-1,0 0 0,0-1 1,-82-30-1813,28 9-7402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33 3144,'0'0'1401,"-2"-13"-446,-7 10-858,0-1 1,0 1 0,-1 1-1,1-1 1,-1 2 0,0-1-1,0 1 1,-12 1-1,21 0 37,-2 0-49,1 0 1,0 0 0,0 0-1,0 0 1,0 0 0,0 1-1,0-1 1,0 1 0,0 0-1,0-1 1,0 1 0,-2 1-1,1-1-176,-1 2 286,-3 2 41,3-3-9,-4 3-9,6-4-20,-31 32 835,29-29-944,0-1 0,1 1 0,0 0 0,0 0 0,0 0 1,1 0-1,-1 0 0,1 0 0,0 1 0,0-1 0,0 1 0,1 0 0,-2 7 0,-3 9 80,-10 13 466,10-25-404,2 0 0,-1 1 0,1-1 0,-4 16 1,5-15-67,0-5-10,-3 3-5,3-4-4,0 4-6,3-6-16,-4 1-60,0-1 0,0 1 1,0 0-1,1 0 1,-1 0-1,1 0 0,0 1 1,0-1-1,-4 8 1,3-7-34,3-3 3,0 0-1,-1 0 1,1 0 0,0 1 0,0-1-1,0 0 1,0 0 0,0 1 0,0-1-1,1 1 1,-1-1 0,0 1 0,1-1-1,-1 1 1,1 0 0,-1-1 0,1 1-1,0 0 1,0-1 0,0 4 0,0 3 102,-2-5 0,-2 3-3,2-3-102,1 0 0,0 1 0,0-1 0,1 0 0,-1 1-1,1-1 1,0 0 0,-1 1 0,1-1 0,1 1 0,0 4 0,-1 2 35,1-7-46,0 1 0,0-1 0,0 0 0,0 0 0,0 0 0,0 0 0,1 0 0,0 0 0,-1 0 0,5 4 0,7 16 92,-6 11 5,-6-29-105,0 1 1,0-1 0,0 1-1,4 9 1,-4-11 2,0 2 6,0-2-4,-1 3-1,0-6 2,1 3-12,1 0-1,0-1 1,0 1 0,1-1 0,-1 0 0,1 0-1,-1 0 1,1 0 0,0 0 0,0-1-1,0 1 1,1-1 0,-1 1 0,1-1 0,-1-1-1,1 1 1,6 2 0,3-1 9,0-1 1,1 0-1,-1-1 1,23-1-1,-36 0-14,1 0-1,-1-1 1,0 1 0,1 0-1,-1-1 1,1 1 0,-1 0-1,0 0 1,1-1-1,-1 1 1,0-1 0,1 1-1,-1 0 1,0-1 0,0 1-1,1-1 1,-1 1-1,0-1 1,0 1 0,0 0-1,0-1 1,1 0 0,-1-1 0,7-19-2014,1-1-8060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3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4760,'0'0'1976,"4"5"-1336,41 47 977,-34-37-1257,-1 1 0,0 0-1,-1 1 1,0 0 0,8 26 0,2 12 16,44 80 486,-32-82-556,-17-25-159,13 34 0,-22-39 47,4 130 76,-12-117-75,-44 157 80,30-152-94,-104 193 67,115-223-206,0 0 0,-14 17 1,20-28-43,-99 121 126,-16-9-92,115-112-34,-51 42 40,-257 168-1754,135-99-7092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8 117 2072,'0'0'161,"-1"-4"-22,-5-34 1236,6 36-721,0 1 133,-1 0-675,1-1 1,0 1 0,0-1 0,0 1-1,1 0 1,-1-1 0,0 1 0,0-1-1,1 1 1,-1-1 0,1 1-1,0-2 1,2-1 13,0 0 1,1 0-1,-1 0 0,1 0 0,0 1 0,0 0 0,0 0 1,0 0-1,1 0 0,-1 1 0,1-1 0,-1 1 1,6-2-1,-7 3-73,0 1 1,0-1-1,0 1 1,-1-1 0,1 1-1,0 0 1,0 0-1,0 0 1,0 0-1,0 0 1,-1 1 0,7 1-1,5 1 280,-7-2-260,-1 1 1,1 0-1,-1 0 0,0 0 1,1 1-1,-1 0 0,0 0 1,0 1-1,-1-1 0,1 1 1,-1 1-1,6 4 0,-4-1-28,-5-6-14,0 1 1,1 0-1,-1 0 0,0 0 0,0 0 0,-1 0 0,1 0 1,2 7-1,4 13 95,0 1 0,-1 0 0,-2 0 0,5 44 0,-8 3 60,-2-55-143,-2 57 158,1-65-162,0 1 1,0-1 0,-1 0-1,0 1 1,-1-1 0,0-1-1,-5 11 1,7-16-28,0-1-1,0 1 1,0-1 0,0 1 0,0-1-1,0 0 1,-1 1 0,1-1-1,0 0 1,-1 0 0,1 0-1,-1 0 1,1 0 0,-1-1 0,0 1-1,1 0 1,-1-1 0,0 1-1,1-1 1,-1 1 0,0-1 0,0 0-1,-2 0 1,0 0 3,-1 0 1,1-1-1,0 0 1,-1 0-1,1 0 1,-6-2-1,8 2-7,1 0-1,0 1 1,-1-1-1,1 0 1,0 0-1,-1 0 1,1 0-1,0 0 1,0 0-1,0 0 1,0 0-1,0 0 1,0 0-1,0 0 1,1-1-1,-1 1 1,-1-2-1,-1-3 12,-2-1-5,3 5-6,0 0 0,1-1 1,0 1-1,-1 0 0,1 0 0,0-1 0,0 1 0,0-1 0,1 1 0,-1-1 0,1 1 0,-1-5 1,-3-26 46,2-1 0,1 0 0,2-1 0,5-36 1,-5 60-39,1 0 1,1 0 0,0 0 0,0 0 0,1 1 0,0-1-1,10-15 1,-10 18-8,-1 4 0,0-1 0,0 0 0,1 1 0,-1 0 0,1 0 0,0 0 1,0 0-1,1 0 0,-1 1 0,1 0 0,0 0 0,5-3 0,-3 2 1,2 0 3,-1 0 0,0 0 0,1 1 0,0 0 0,0 1 0,0-1 0,0 2 0,12-1 0,-9 0-1,1 0 8,0 1 0,0 0 0,-1 1-1,1 1 1,0 0 0,23 5 0,-20-3-7,-6-2 2,0 2 1,0-1-1,0 2 1,0-1-1,0 1 1,-1 0-1,0 1 0,14 10 1,-14-10-6,5 6 50,-11-7-47,5 3 3,-1 2 0,0-1 0,0 1 0,-1 0 0,0 0 0,-1 1 0,8 17 1,-9-17-12,5 9 51,-2 0 1,0 1 0,-2 0 0,0 0 0,4 34 0,-8-49-36,-1-1 0,0 0-1,0 1 1,0-1 0,0 0 0,-1 1 0,0-1 0,0 0 0,0 0-1,0 0 1,-1 0 0,-2 6 0,2-9-14,0 0 0,1-1 1,-1 1-1,0 0 0,1-1 1,-1 1-1,0-1 0,0 0 1,0 1-1,0-1 0,1 0 1,-1 0-1,0 0 0,0-1 0,0 1 1,0 0-1,1-1 0,-5 0 1,6 1-2,-3-2 0,1 1-1,-1 0 1,1 0 0,-1-1-1,1 0 1,0 1-1,0-1 1,0 0 0,0 0-1,0 0 1,0 0 0,1 0-1,-1-1 1,1 1-1,-1 0 1,1-1 0,-1-3-1,0 4 3,0-4 1,-1 1 0,1-1-1,1 0 1,-1 0 0,1 1 0,0-1 0,0 0-1,0 0 1,1 0 0,0 0 0,1-7-1,-1 5 1,1-8 12,0 1 0,1 0 0,0 0 0,5-16 0,-3 14-9,-2 7 4,1 1 1,-1-1 0,2 1 0,-1 0-1,1 0 1,1 1 0,10-17 0,-10 18-7,0-1 11,0 0 0,1 0 0,1 1 1,-1 0-1,1 1 0,8-7 0,-9 7-9,-2 4-2,-1-1 0,1 1 1,-1-1-1,1 1 0,0 0 0,0 1 0,0-1 1,0 1-1,0-1 0,0 1 0,0 0 1,1 1-1,3-1 0,-3 0 0,2 1 5,-1 0 0,1 0 0,-1 0 0,1 1 0,-1 0 1,1 0-1,-1 1 0,11 4 0,-7-3-4,-4-1-1,0 0-1,0 0 1,0 1-1,0 0 1,-1 1-1,1-1 1,-1 1-1,0 0 1,0 0-1,6 6 1,-6-5-4,3 3 1,-1-1 0,-1 1 0,0 0 1,0 1-1,0 0 0,-1 0 0,5 12 0,-4-8-4,4 4 6,-2 0 0,0 1-1,7 27 1,-5-15 5,2 26 8,0 15-14,-6-38-9,-5-24-1986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11568,'44'2'18,"-43"-2"-11,0 0 0,0 0 0,0 0 0,0 0 0,0 0 0,0 0 0,0 0 0,0 1-1,0-1 1,0 0 0,0 1 0,0-1 0,0 0 0,-1 1 0,1-1 0,0 1 0,0-1 0,0 1-1,-1 0 1,1-1 0,0 1 0,0 0 0,-1 0 0,1-1 0,-1 1 0,2 2 0,-2-1 14,0 0 1,0 0-1,0 0 1,0 0-1,0 0 0,0 0 1,-1-1-1,1 1 1,-1 0-1,0 2 1,-3 16 142,5-13-76,0 1-1,1 0 1,1-1 0,-1 0 0,1 1-1,0-1 1,1 0 0,-1-1 0,7 9-1,2 2-29,-6-9 5,-1-1 0,-1 1 0,1 0 0,4 11 1,-7-15-29,6 13 41,0 1 0,-1 1 0,-1-1 0,0 1 0,-2 0 1,3 23-1,-1 8 222,-2 0 1,-4 64 0,-1-112-277,1 0 1,0-1-1,0 1 1,0 0-1,0 0 1,0 0-1,0-1 1,1 1-1,-1 0 1,1 0-1,-1 0 1,1-1-1,-1 1 1,1 0-1,0-1 1,0 1 0,0-1-1,0 1 1,0-1-1,0 1 1,0-1-1,1 0 1,-1 0-1,0 1 1,3 0-1,-1 0-131,-1-1 1,0-1-1,0 1 0,1 0 0,-1 0 0,0-1 1,1 0-1,-1 1 0,1-1 0,-1 0 0,0 0 1,1 0-1,-1-1 0,1 1 0,-1 0 0,4-2 1,9-2-9172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11480,'0'0'1197,"1"5"-602,4 27-1,4 26 198,22 24 4,-29-78-723,-1-1-1,2 1 1,-1-1 0,0 1-1,1-1 1,-1 0-1,1 1 1,0-1 0,0-1-1,1 1 1,-1 0-1,0-1 1,1 0-1,0 1 1,-1-2 0,1 1-1,7 2 1,-9-3-30,0-1 1,0 0 0,1 1 0,-1-1-1,0 0 1,0-1 0,0 1-1,1 0 1,-1 0 0,0-1-1,0 0 1,0 1 0,0-1-1,0 0 1,0 0 0,0 0-1,0 0 1,0 0 0,2-2-1,4-4 92,0 1 0,13-15 0,-21 20-127,2 0 15,-1-1 0,0 0 0,0 1-1,1-1 1,-1 0 0,0 0 0,0 0-1,-1 0 1,1 0 0,0 0 0,-1 0-1,2-3 1,-2-1 45,0 1 1,0-1-1,0 1 0,-1-1 0,-2-7 1,3 13-64,0-1 1,0 0-1,-1 1 0,1-1 1,0 1-1,0-1 0,0 0 1,0 1-1,0-1 1,0 0-1,0 1 0,0-1 1,0 0-1,0 1 0,0-1 1,0 1-1,0-1 1,1 0-1,-1 1 0,0-1 1,0 1-1,1-1 0,-1 0 1,0 1-1,1-1 1,-1 1-1,0-1 0,1 1 1,-1 0-1,1-1 0,-1 1 1,1-1-1,-1 1 1,1 0-1,0-1 0,-1 1 1,1 0-1,-1 0 1,1-1-1,-1 1 0,1 0 1,0 0-1,-1 0 0,1 0 1,0 0-1,-1 0 1,1 0-1,0 0 0,-1 0 1,1 0-1,-1 0 0,1 0 1,0 0-1,-1 0 1,1 1-1,0-1 0,-1 0 1,1 1-1,1 1 9,0 0-1,-1 0 1,1 0-1,-1 1 1,1-1 0,-1 0-1,0 1 1,0-1-1,0 1 1,0-1 0,-1 1-1,1 0 1,0-1-1,-1 1 1,0 4 0,1-5 11,2 36 72,0-32-44,2 0-40,1-2-1,0 1 1,0-1-1,0 0 1,1 0-1,-1 0 1,1-1 0,13 5-1,-4-3 3,-1-1 0,27 3 0,-37-6-10,0-1 1,0 0-1,0 0 1,0 0-1,0-1 1,0 0-1,-1 0 1,1 0-1,0 0 1,0-1-1,5-2 1,-4 1-2,-1 1 2,-1 0-1,0 0 0,1-1 0,-1 1 0,0-1 0,-1 0 0,1 0 1,0 0-1,3-4 0,-2 1-1,-3 3-1,0 1 0,0-1 0,0 0 0,0 0 0,0 0 0,-1 0 0,0 0 0,1 0 0,-1 0 0,0 0 1,0 0-1,-1-1 0,1 1 0,-1-6 0,1 5 1,-1-2 2,0 0 1,0-1-1,0 1 1,-1 0-1,0 0 1,0-1-1,-1 1 1,-3-10-1,2 7 1,-40-174 161,43 181-159,-1 0 0,0 0 0,1 0 0,-1 1 0,0-1 0,0 0 0,0 0 0,0 1 0,0-1 0,-1 1 0,1-1 0,0 1 0,-4-3 0,0-1 36,66 67 29,-25-24-68,0 1-1,0-5-4,-4-1-1,-4-2 0,-23-25-1,-1 0 0,0 0 0,-1 0 0,0 1 0,0 0 0,0-1 0,0 1 0,-1 0 0,-1 0 0,1 1 0,-1-1 0,0 0 0,0 0 0,-1 1 0,-1 11 0,1 7-8,0-25 9,0-1 0,0 0-1,0 1 1,0-1 0,0 1 0,0-1 0,1 0-1,-1 1 1,0-1 0,0 0 0,0 1-1,1-1 1,-1 0 0,0 1 0,0-1 0,1 0-1,-1 1 1,0-1 0,1 0 0,-1 0-1,0 0 1,1 1 0,-1-1 0,1 0 0,-1 0-1,0 0 1,1 0 0,0 1 0,-1-1-1,15-1 1,5-9 0,2-7 0,5-8 0,8-5 0,4-3 0,2 0 0,-4-8 0,-30 31 0,-1-1 0,9-16 0,2-20 0,-12 11 0,-8 9 0,-5 3 0,3 20 0,2 3 0,-8-4 0,9 4 0,0 1 0,0 0 0,1-1-1,-1 1 1,0 0 0,0 0 0,0 0-1,0 1 1,1-1 0,-1 0 0,0 1 0,0-1-1,0 1 1,1 0 0,-1-1 0,0 1-1,1 0 1,-1 0 0,1 0 0,-1 0-1,1 0 1,-1 1 0,1-1 0,0 0-1,0 1 1,-1-1 0,1 1 0,0-1-1,0 1 1,1-1 0,-1 1 0,0 0-1,0 2 1,-1 0-1,1 1 0,0-1 0,0 1 0,0 0 0,0-1 0,1 1-1,0 0 1,0-1 0,0 1 0,1 0 0,0-1 0,1 6 0,0 0-2,-1-7 1,-1-1 0,1 1 0,0 0-1,0 0 1,0-1 0,1 1 0,-1-1 0,0 1-1,1-1 1,0 1 0,0-1 0,-1 0 0,4 3-1,21 20-34,1-2-1,56 38 0,-64-50 33,24 20-35,-30-20 28,0 1 0,15 19 0,-24-21 0,-6 15 4,-9 7 6,-8 2 2,-7 2 0,13-24 1,-2 0-1,1 0 0,-31 16 0,37-23 1,-3 2-2416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97 8520,'9'3'29,"-1"2"-25,-1 1 0,0 0 1,0 0-1,-1 0 0,1 1 0,-2 0 1,9 13-1,32 56 35,-40-65-33,22 41 54,21 44 186,-49-95-234,0-1 0,0 1 0,1 0 0,-1 0-1,0 0 1,1 0 0,-1 0 0,1-1-1,-1 1 1,1 0 0,-1 0 0,1-1 0,0 1-1,-1 0 1,1-1 0,0 1 0,-1-1 0,1 1-1,0-1 1,0 1 0,0-1 0,-1 1-1,1-1 1,0 0 0,0 1 0,0-1 0,0 0-1,0 0 1,0 0 0,0 0 0,0 0 0,0 0-1,0 0 1,-1 0 0,1 0 0,0 0-1,0 0 1,0-1 0,0 1 0,0 0 0,0-1-1,0 1 1,-1-1 0,1 1 0,0-1 0,0 1-1,0-1 1,2-2 20,0 1-1,-1-1 0,1 1 1,-1-1-1,0 0 1,1 0-1,-2 0 1,1 0-1,3-6 0,-2-1 10,-1 0 0,0-1-1,0 1 1,-1-1-1,0 1 1,-1 0 0,-1-15-1,-1 3 26,-1 1-1,-8-29 1,10 48-54,0-1 0,-1 0 0,1 0-1,0 0 1,-1 1 0,1-1 0,-1 1 0,0-1 0,0 1 0,0 0 0,0-1 0,0 1 0,-1 0 0,-3-2 0,3 2 3,0 0 3,0 0 0,0 0 1,0 1-1,0 0 0,-1-1 0,1 1 0,0 1 0,-1-1 0,1 0 0,0 1 0,-1-1 0,1 1 0,-1 0 0,1 0 0,-1 1 0,1-1 0,-4 2 0,-5 0 20,1 1-1,-22 9 0,27-9-36,-2-1 19,2 1 1,-1 1-1,0-1 1,1 1-1,-1 0 1,1 0 0,0 1-1,-8 8 1,13-12-16,-6 10 69,1 5-41,0 1 1,1-1-1,1 1 1,1 1-1,1-1 1,-1 19-1,2-24-20,1-8-4,0-1 0,0 0-1,0 1 1,0-1 0,0 0-1,1 0 1,-1 0 0,1 1 0,0-1-1,0 0 1,3 4 0,0 3 19,2 0 0,0 0 0,0-1 0,0 0 0,1 0 0,1-1 0,-1 0 0,2 0 0,8 7 0,-7-7-15,-5-5 6,0 1-1,1 0 0,-1-1 1,11 4-1,-4-1 17,1 0 1,0-2-1,0 1 1,0-1-1,0-1 1,25 3-1,-28-6-22,-8 0-8,0 0 1,1 0 0,-1 0 0,1 0 0,-1-1 0,0 1 0,1-1-1,-1 1 1,0-1 0,0 0 0,1 0 0,-1 0 0,2-1 0,8-5 14,-1 0 0,0 0 1,0-1-1,0 0 1,-1-1-1,-1 0 0,1 0 1,-1-1-1,-1-1 1,0 1-1,-1-1 1,10-17-1,1-14 55,22-72 1,-24 52-28,-14 55-39,1-2 2,0-1 0,1 1 0,0 1 1,0-1-1,8-12 0,-10 19-7,-1 0-1,1 0 1,0 0 0,0 0-1,0 0 1,-1 1 0,2-1 0,-1 1-1,0-1 1,0 1 0,0 0-1,1-1 1,-1 1 0,1 1 0,-1-1-1,1 0 1,-1 0 0,1 1-1,-1 0 1,1-1 0,0 1 0,-1 0-1,1 0 1,-1 0 0,1 1-1,0-1 1,-1 1 0,4 1 0,45 18 16,-41-12 1,4 8-11,-1 1 0,0 0 0,-2 0 0,0 1 0,13 31 0,-18-35-8,13 41 15,-9-26-9,23 81 26,-33-109-31,1 0 1,-1 1-1,1-1 0,-1 0 0,0 0 0,0 1 0,1-1 0,-1 0 1,0 0-1,0 1 0,0-1 0,0 0 0,-1 0 0,1 1 0,0-1 0,-1 0 1,1 0-1,0 0 0,-1 1 0,1-1 0,-1 0 0,0 0 0,1 0 1,-1 0-1,-1 1 0,1-1 0,-1-1 1,1 1-1,0-1 0,-1 0 1,1 1-1,-1-1 0,1 0 1,0 0-1,-1 0 0,1 0 1,-1 0-1,1-1 1,0 1-1,-1 0 0,1-1 1,-3 0-1,3 0 0,-1 1 1,1-1-1,-1 0 1,1 0-1,0 0 1,0 0-1,-1 0 1,1 0-1,0 0 1,0 0-1,0-1 1,0 1-1,0 0 1,1-1-1,-1 1 1,0 0-1,-1-4 1,-4-20 3,5 23-1,-1-11 16,0 1 0,0-1 0,2 0 0,0-22 0,1 21-11,-1-4 18,1 1 0,1-1 0,7-28 0,-5 27-17,-1 6 9,0 0 0,0 1 0,1-1 0,1 1 0,10-19 0,-10 21-11,-3 6-1,1-1 0,-1 1 0,1 0 0,0 0 0,1 0 1,-1 0-1,1 0 0,-1 1 0,1 0 0,0 0 0,1 0 0,-1 0 0,5-2 0,-4 2-1,8-2 39,2 3-31,0 0 0,-1 1 0,1 0 0,0 2 0,-1 0 1,1 0-1,21 5 0,-23-3-11,-10-2-2,1 0-1,0 0 0,-1 1 1,1-1-1,0 1 1,-1 0-1,0 0 1,1 0-1,-1 0 0,3 3 1,18 14 14,25 28 1,-37-30 2,9 25-1,29 87 0,-44-113-18,4 24 9,-9-35-8,8 46 14,-9-47-15,1 1 1,-1 0-1,0 0 0,-1 0 1,1 0-1,-1-1 1,0 1-1,0 0 0,-2 4 1,2-7-1,-1 0 1,1 0-1,-1 0 1,0-1-1,0 1 1,0-1 0,0 0-1,0 1 1,0-1-1,0 0 1,0 0-1,-1 0 1,1-1-1,-4 2 1,3-1-1,-6 0 7,0-3-3,-1-1-1,1 0 1,-14-6 0,14 1 15,4 0-15,0-1 1,1 0 0,0 0-1,0 0 1,1 0 0,0 0-1,0-1 1,1 0 0,1 1-1,-1-1 1,1-17 0,0 9-3,0 11 0,1 0 1,0 0-1,0 0 1,1 0 0,-1 1-1,4-11 1,0-5 6,2 1 0,0-1 0,2 1 0,0 0 0,20-35 0,-20 44-7,-6 8 0,0 1 0,1 0 0,-1 0 0,1-1 0,-1 2 0,1-1 0,0 0 0,1 0 0,-1 1 0,5-3 0,3-2 4,1 1 1,-1 0-1,1 1 1,0 0-1,0 1 1,1 0-1,-1 1 1,25-3 0,-24 5-5,-6 1 0,0 0 1,0 0 0,0 0-1,11 3 1,14 3 9,-1 0 0,0 2 0,55 22 0,-36-1-9,-32-15 3,-14-10-6,5 6 1,0 0-1,0 0 1,-1 1-1,0 0 1,-1 0 0,0 1-1,-1 0 1,5 15 0,2 7 6,-2 1 1,-1 1 0,5 42-1,-15-73-3,0 0 0,-1 0-1,0 0 1,0 0 0,0 0-1,0-1 1,-1 1 0,0 0-1,0-1 1,0 1 0,-1-1-1,1 0 1,-5 6 0,5-7-2,-9 6 15,10-9-17,0 0-1,1 1 1,-1-1-1,1 0 1,-1 0 0,1 0-1,-1 0 1,1 0 0,-1 1-1,0-1 1,1 0-1,-1-1 1,1 1 0,-1 0-1,0 0 1,1 0 0,-1 0-1,1 0 1,-1 0 0,1-1-1,-1 1 1,1 0-1,-1 0 1,1-1 0,-1 1-1,1 0 1,-1-1 0,1 1-1,-1-1 1,1 1 0,0-1-1,-1 1 1,1 0-1,0-1 1,-1 1 0,1-1-1,0 0 1,-1 0 0,-3-12-11,4 4-30,2-7 1,-1 6 6,1 1-1,0-1 1,0 1 0,1 0-1,7-16 1,-8 19 49,80-164-1120,-41 107 543,23-23-682,-63 84 1070,7-5-139,-22 73 123,8-37 180,-5 44 0,4-8 8,4 7 1,3-50 10,1-1 0,1 1 0,1 0 1,1-1-1,7 25 0,-10-44 1,0 1 1,0-1-1,1 0 0,-1 1 1,1-1-1,-1 0 1,1 0-1,0 0 0,0 0 1,0 0-1,0 0 0,0 0 1,3 1-1,-2-1 6,-1-1-6,0 0 1,0 0-1,0 0 1,0-1-1,0 1 1,0-1-1,0 1 1,0-1-1,0 0 1,0 0-1,1 0 1,-1 0-1,0 0 0,0 0 1,0-1-1,0 1 1,0-1-1,0 1 1,0-1-1,3-1 1,-3 1 4,3-1 10,0-1 0,0 1-1,-1-1 1,1 0 0,-1 0 0,1-1-1,-1 1 1,0-1 0,5-6-1,-3 3 1,2-4 102,9-32 47,-2 0-1,17-85 1,-25 93 0,3-40 1,-10 73-167,1-3 33,-1 0 0,1 0 0,-1 0 0,-1 0-1,1 0 1,-1 0 0,0 1 0,0-1 0,-2-6 0,2 7-10,0 3-14,1 0 1,-1 0-1,1 0 1,-1 0 0,1 0-1,-1 0 1,1 1-1,-1-1 1,0 0 0,0 0-1,1 1 1,-1-1 0,0 0-1,0 1 1,0-1-1,0 1 1,0-1 0,0 1-1,0-1 1,0 1-1,0-1 1,0 1 0,0 0-1,0 0 1,0 0-1,0 0 1,0 0 0,-2 0-1,-26 4 297,28-4-312,-5 2 20,0 0 0,0 1 1,0-1-1,0 1 0,0 0 1,0 1-1,1-1 0,-1 1 0,1 0 1,0 1-1,0-1 0,1 1 1,-1 0-1,1 0 0,0 0 0,1 1 1,-1-1-1,1 1 0,0 0 0,0 0 1,1 0-1,0 1 0,-3 11 1,2 1 2,4 1-19,6-4-2,10 1-3,-11-13-4,0-1 0,1 0 0,-1 0 0,1 0 0,-1-1 0,1 0 0,0 0 0,9 1 0,56 3-33,-48-5 21,135 11-265,-144-11 267,25-3-94,-31 2 78,1-1-3,-1 1-1,0-1 1,12-4 0,-18 5 23,-1-1 1,1 0 0,-1 0 0,0 1 0,1-2 0,-1 1-1,0 0 1,0 0 0,0-1 0,0 1 0,0-1 0,0 0 0,0 1-1,0-1 1,-1 0 0,1 0 0,-1 0 0,1-1 0,0-2 0,1-3 0,0-1 1,-1 0 0,0 1 0,0-1-1,-1 0 1,-1 0 0,1 0 0,-2-10 0,-1-2-5,-1 0 0,-9-34 1,-3 6 10,11 42 0,-11-34 53,14 40-25,1 1-24,-1-1 0,1 1 0,0 0 0,0 0 0,0 0 0,-1-1 0,1 1 0,0 0 0,0 0 0,0-1 0,0 1 0,0 0 0,0-1 0,0 1 0,0 0 0,-1 0 0,1-1 0,0 1 0,0 0 0,0 0 0,0-1 0,0 1 0,0 0 0,1-1 0,-1 1 0,0 0 0,0 0 0,0-1 0,0 1 0,0 0 0,0 0 0,0-1 0,1 1 0,2 2-1,0 1-1,0-1 1,0 0 0,1 0-1,-1 0 1,6 2 0,3 2 0,-1 0 0,1 0 1,-1 2-1,-1-1 0,17 16 1,0 2-4,-6 4 0,-4 13 0,-4 13 0,-9-26-2,-1 0 0,-2 0 0,-2 36 0,-5-29 2,0-7 0,1 1 0,7-24 0,1-2 0,2 16 0,-2-17 0,0-1 0,-3-1 0,1-1 0,-1 1 0,1 0 0,-1-1 0,1 1 0,-1 0 0,1-1 0,-1 1 0,1 0 0,0-1 0,-1 1 0,1-1 0,0 1 0,0-1 0,-1 1 0,1-1 0,0 0 0,0 1 0,0-1 0,-1 0 0,1 0 0,0 0 0,1 1 0,1-1 0,-2 0 0,0 1 0,0-1 0,0 0 1,1 0-1,-1 1 0,0-1 0,0 0 1,0 0-1,0 0 0,0 0 0,0 0 0,1 0 1,-1 0-1,0 0 0,0-1 0,0 1 1,0 0-1,0-1 0,0 1 0,0-1 1,0 1-1,0-1 0,0 0 0,0 1 1,0-1-1,0 0 0,0 1 0,-1-1 1,1 0-1,0 0 0,0 0 0,-1 0 1,1 0-1,0-1 0,-1 1 1,2 0 0,-1 0 0,1-1 0,-1 1 0,0-1 0,0 0 0,0 1 0,0-1 0,0 0 0,0 0 1,1-3-1,1-3 0,11-28 1,12-60-32,-16 52-15,22-54 1,-25 78 26,4-11-45,22-40 0,-28 61 7,0 1 0,1 0-1,0 0 1,1 1 0,-1-1 0,2 2 0,-1-1 0,1 1 0,12-9 0,-18 14 41,0 1 0,0 0 1,0 0-1,0 0 0,1 0 1,-1 0-1,0 1 0,0-1 1,0 0-1,1 1 0,-1 0 0,0-1 1,1 1-1,-1 0 0,0 0 1,0 1-1,1-1 0,-1 0 1,0 1-1,3 0 0,-2 1-4,0-1 0,1 1-1,-1 0 1,0 0 0,-1 0-1,1 1 1,0-1 0,-1 1-1,1 0 1,-1-1 0,4 7-1,1 2-10,-1 0-1,-1 1 1,0 0 0,0 0-1,-1 0 1,4 24-1,1 19 9,-7-45 16,-2-6 5,1 1-1,0 0 1,0 0 0,0 0 0,1-1 0,-1 1-1,1 0 1,0-1 0,1 0 0,-1 1-1,1-1 1,-1 0 0,1 0 0,5 4 0,6-1 1,-1-8 0,1-10 1,-7 0 4,-1 0 0,-1 0 0,0-1 0,-1 0 0,0 0 0,0 0 0,2-18 1,-2 11-3,0 3 39,2-31 0,1-2 46,-6 46-40,-3-6 114,-3 14-100,-5 20-1,7-14-53,-3 30 35,0 85 9,8-97-24,50 240 69,-26-158-51,-3 49-4,-15-54-8,-5-80-31,-2-17-1,0 0 0,0 1 0,-1-1 0,-2 14 0,-11 65 14,7-73-9,-15 16-1,15-24-5,0 0 0,-1-1-1,-8 7 1,6-6 0,0-2 1,-1 1-1,0-1 0,0-1 1,-14 5-1,22-8 0,-1 0 0,1 0 0,0 0 0,-1-1 1,1 0-1,-1 1 0,1-1 0,-1 0 0,1 0 0,0 0 0,-1 0 1,1-1-1,-1 1 0,-2-1 0,-5-2 2,-1 2-1,8 1 0,0 0 0,-1-1-1,1 0 1,0 1-1,0-1 1,0 0 0,0-1-1,0 1 1,0-1-1,-5-2 1,-57-40 25,62 42-24,1 0 0,-1 1 0,1-1 0,0-1 0,0 1 0,0 0 0,0 0 0,0-1 1,1 1-1,-1-1 0,1 0 0,-2-3 0,-2-4 3,-10-24 8,12 20 26,3 8-29,0-1-2,0-1-1,1 1 0,0-1 1,0 0-1,0 1 0,1-1 1,0 1-1,0 0 0,1 0 1,0 0-1,8-12 1,59-89 65,-52 86-19,102-78 26,-91 82-26,139-57 41,-133 63 32,-13 5-64,28-9 72,57-11 0,51 2 679,-164 41-610,-7-2-2044,0 0-7447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 8880,'-3'-1'3,"0"1"-1,0-1 1,0 0 0,-1 1 0,1 0-1,0 0 1,0 0 0,-1 0 0,1 0 0,0 0-1,0 1 1,-1 0 0,1 0 0,0 0 0,0 0-1,0 0 1,0 0 0,0 1 0,0 0 0,-5 3-1,2-1 9,-4 3 8,0-1-1,1 2 1,0-1-1,1 1 1,0 1 0,0-1-1,-8 12 1,7-8 1,-99 115 359,50-48-186,48-64-133,1 0-1,0 1 1,-13 32 0,20-32 108,4 84 77,2-79-51,-2-12-122,-1-2-40,1 0 0,0 1 0,0-1 0,1 0 1,0 0-1,0 0 0,1-1 0,0 1 0,0-1 0,0 0 0,10 10 0,1-2 103,31 21-1,-31-30 61,5-1-103,1-2 0,27 0 0,-28-6 95,89-32 69,-87 25-96,-21 10-156,17-10 33,-1-2 0,0 0 0,0 0-1,-2-2 1,22-24 0,9-14-5,6-11-25,-46 57-8,2-3-2,0 0 0,-1-1 0,0 0 0,-1-1 0,0 1-1,-1-1 1,0 0 0,-1 0 0,3-13 0,7-55-45,-14 76 39,0 1 0,0-1 0,0 1 0,-1 0-1,1-1 1,-1 1 0,0 0 0,0 0 0,0-1 0,0 1 0,-1 0 0,1 0 0,-1 0 0,1 0 0,-1 0 0,0 1 0,0-1 0,-1 1 0,-2-4 0,3 5-1,0-1-3,0 0 1,0 1-1,0-1 1,0 1-1,-1 0 1,1 0 0,-1 0-1,1 0 1,-1 0-1,1 1 1,-1-1-1,1 1 1,-1-1-1,0 1 1,1 0-1,-1 0 1,0 0-1,1 0 1,-1 1-1,-3 0 1,4-1-1,-9 5-112,-65 45-27,64-42 142,1 1-1,0 1 1,0 0 0,1 1-1,0 0 1,-13 20 0,17-24 7,-4 12-2,-9 32 4,16-39 1,1 1 0,0-1 1,0 22-1,3-13 2,1 1 1,2-1-1,0 0 1,9 29-1,-4-28 25,5-2-13,0 0 1,22 22 0,-20-30 45,-3-7-41,0 0 1,0-1-1,0 0 1,18 2-1,-15-8 109,-4-3-90,0-1 1,0-1-1,0 1 1,10-10-1,-11 3 129,-2-5-67,0-1 1,-1-1 0,-1 1 0,-1-1-1,-1-1 1,3-23 0,-4 26-62,-3 9 33,0 0 0,0 0 0,-1-15 0,0 20-56,1-10 65,-1-1 0,-1 1 1,0 0-1,-1 0 0,0 0 1,-1 0-1,-1 0 0,0 1 1,-1-1-1,0 1 0,-8-13 1,-22-24 404,34 48-308,45-6-80,-10 5-74,-24 1-21,29-9 0,-8 2-11,0 1 0,52-5 1,-67 11 4,34 3-35,-20 3 7,-1 0 1,0 2 0,45 15-1,-58-15 26,-10-4-1,0 0 1,0 1-1,0 0 1,-1 0-1,10 7 1,-1 0-9,-1 1 0,0 0 0,0 1 0,-1 0 0,15 21 0,-20-23 10,-5-8 3,0 1-1,0-1 1,-1 1-1,1 0 1,-1 0-1,0 0 1,0 0-1,1 0 1,-2 0-1,2 5 1,2 13-3,-1-1 0,-1 1 0,-1-1 0,-1 1 0,-3 21 0,2-24 3,0-10-1,0 0 1,0 0 0,-1-1 0,-4 13 0,3-8 0,-1-1 0,-1 0 0,0 0 0,0 0 0,-1-1 0,0 0 0,-1 0 0,0 0 0,-1-1 0,-17 16 0,24-24 1,0 0 0,0 0-1,-1 0 1,1-1 0,0 1-1,-1 0 1,1-1 0,-1 1-1,1-1 1,-1 1 0,1-1-1,-1 0 1,1 0 0,-1 0-1,1 0 1,-1 0 0,1 0-1,-3 0 1,-2-1 0,2 1 0,0 0 0,1-1 0,-1 1 0,0-1 0,0 0 0,-5-2 0,4 1 0,-1-1 0,1 1 0,1-1 0,-1 0 0,-5-4 0,-22-27 0,25 25 0,0-1 0,-8-16 0,-6-29 0,6-3 0,6 1 1,9 42 0,1 1 1,0-1-1,1 1 0,1 0 1,4-16-1,-2 16 1,0 1 0,1-1 0,0 1 0,1 1 0,0-1 0,13-15 0,-9 13 0,-1 0 2,1 0 0,1 1 0,0 0-1,0 1 1,24-18 0,-25 22-2,-6 4 2,0 0-1,0 1 0,0 0 1,1 0-1,-1 1 0,12-6 1,-2 2-1,24-10 4,-23 14 13,1 4-14,-1 2 1,1 0 0,22 7-1,-19-1 9,93 60 10,-85-49-13,0 0 1,32 33-1,-44-38-10,29 30 10,-34-32-11,21 30 1,-27-33-2,-1-1 0,7 19 0,3 28 0,-11-32-1,-1 0 1,-1 26-1,-2-44 1,1 0-1,-1 1 0,0-1 1,-1 0-1,0 0 0,0 0 1,0 0-1,0 0 0,-1-1 1,-5 8-1,4-5-1,2-4 0,-1 1 0,1-1 1,-1 0-1,0 0 0,0-1 1,0 1-1,-1-1 0,1 1 1,-1-1-1,0 0 0,0 0 1,0-1-1,0 1 0,0-1 1,-1 0-1,1 0 0,-1 0 1,-7 2-1,11-4 1,-1 0 0,1-1 0,0 1 1,0 0-1,0 0 0,0 0 0,0-1 0,0 1 0,0 0 1,0-1-1,0 1 0,0-1 0,0 1 0,0-1 0,0 0 1,0 1-1,1-1 0,-1 0 0,0 0 0,0 1 0,0-3 1,-1 1-2,-13-19-1798,1-4-7193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8792,'1'5'0,"-1"0"1,1 0 0,0 0-1,0 0 1,0-1 0,1 1-1,0 0 1,0-1-1,0 1 1,5 6 0,-2-2 0,2 2 9,11 27 85,-14-27-53,2 2-9,-2 1-1,1-1 1,-2 1 0,0 0-1,-1 0 1,2 22 0,-3 106 164,-1-134-146,-2 187 605,-1-10 145,0-110-506,3-61-232,1 12 132,-2 0 0,-4 33 0,5-58-193,-1 1 1,1-1-1,-1 1 1,1-1-1,-1 1 1,0-1 0,1 0-1,-1 0 1,0 1-1,0-1 1,0 0-1,0 0 1,0 0 0,-2 2-1,-2 1-1200,-4 8-5962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7896,'26'-3'22,"0"0"1,48 3-1,-69 0-19,84 6 71,-2-1-66,7 1-8,1 5 0,-62-6 0,3-1 3,-1 2-1,38 12 1,5 3 9,-71-19 7,1 1-1,0 1 1,-1-1 0,1 1 0,-1 0 0,0 1-1,-1 0 1,13 11 0,-13-11-4,11 16 214,-16-19-102,21 13 250,-19-15-348,1 0-1,0 0 1,0 0 0,-1 0-1,1-1 1,0 0-1,-1 0 1,1 0 0,-1 0-1,1 0 1,-1-1-1,6-3 1,0 0 44,0-1 0,17-13 0,-22 16-51,-1 0 0,0 0 1,1 0-1,-1 0 0,0-1 0,0 1 1,-1-1-1,1 0 0,-1 0 1,0 0-1,0 0 0,0 0 1,0 0-1,-1-1 0,1 1 0,-1-1 1,-1 1-1,1-1 0,0 1 1,-1-1-1,0 1 0,0-1 0,-1 1 1,0-8-1,-1 2 2,2 7-10,0 1 0,-1-1 1,1 1-1,-1-1 0,0 0 1,0 1-1,0-1 1,0 1-1,0 0 0,-1-1 1,-1-2-1,-6-7 45,1 0-1,-2 1 1,0 0-1,0 0 1,-1 1-1,0 0 1,-15-9-1,-7 3-1,20 13 98,2 4-100,-1 1-1,1 0 1,-22 7 0,19-1 86,-8 10-31,0 2-1,1 0 1,-26 35 0,39-45-92,6-7-10,-1-1 1,2 1 0,-1 0-1,0 0 1,0 0-1,1 0 1,0 1-1,0-1 1,-1 4 0,-2 7 12,1 1 0,0 0 0,2 0 0,-1 0 0,2 0 0,0 0 0,4 29 0,-2-28-15,-1-11-2,0 1 0,0-1 1,1 0-1,-1 1 0,1-1 0,1 0 0,3 8 1,1-1 2,-1 0 1,1 0-1,1-1 1,0 0-1,1 0 1,0-1 0,0 0-1,18 14 1,11-5 1,-21-14 19,9-4-5,45-2 1,-51-4 17,-11 1-25,1 0-5,1 0-1,-1-1 1,0 0-1,0-1 1,0 0-1,-1-1 1,0 0-1,10-10 1,95-113 95,-80 87-99,-6 1-2,-7-2-3,-4-16-9,-12 42 1,10-29 0,-12 43-7,1-2-5,-2 4-3,10 18-30,-9-12 47,25 45-29,45 81-74,-63-115 102,-5-7-5,0 0 1,-1 0-1,0 0 1,2 9-1,-1-7-2,1 6 1,1 1-1,-2 0 1,0 0 0,-1 0-1,3 32 1,-2 35-33,-4-69 29,-1 0 0,-1 0 0,-1 0 0,-4 19 0,6-33 14,0 0-1,0 0 0,-1-1 1,1 1-1,0 0 1,-1 0-1,1 0 0,-1-1 1,1 1-1,-1 0 0,1-1 1,-1 1-1,1 0 0,-1-1 1,0 1-1,1-1 1,-1 1-1,0-1 0,1 1 1,-1-1-1,0 1 0,0-1 1,1 0-1,-1 1 1,0-1-1,0 0 0,0 0 1,0 0-1,0 1 0,1-1 1,-1 0-1,0 0 0,-1-1 1,0 1 0,0 0 0,0-1 1,0 1-1,0-1 0,0 0 0,0 0 1,0 0-1,1 0 0,-1 0 0,0 0 0,1 0 1,-3-2-1,-16-24 0,0-14 1,2-12 0,0-7 0,0-3 1,14 42 7,0 0 1,1-1-1,1 1 1,1-1-1,4-39 1,-2 45-5,-1 12 1,0-1-1,1 1 1,0-1 0,0 1 0,0 0 0,0 0-1,1-1 1,0 1 0,2-5 0,14-25 38,1 1 0,2 0 0,27-31 0,-37 49-33,-8 11 0,1-1 1,0 1-1,0 0 1,0 1-1,0-1 0,0 1 1,7-5-1,0 2 10,0-1 1,1 2 0,0 0-1,13-4 1,-9 7 60,2 5-53,0 1 1,0 1-1,18 6 0,-19-1 27,-9-4-37,2 0-8,-1 1-1,0 0 1,-1 0-1,1 1 1,-1 0-1,-1 0 1,0 1-1,9 14 1,53 107 65,-48-75-63,-16-41-10,6 19 8,9 42 0,-17-62-9,-2-8 0,0-1 0,0 0 0,-1 1 0,1-1 1,-1 1-1,0-1 0,-1 7 0,1 0 0,0-7 1,0 1 0,-1 0-1,1-1 1,-1 1 0,0-1 0,0 1-1,0-1 1,-4 9 0,4-11 2,-1 0-1,1 0 1,-1 0 0,0 0 0,0 0-1,1 0 1,-1-1 0,-1 1 0,1-1-1,0 1 1,0-1 0,-1 0 0,1 0-1,0 0 1,-1 0 0,1 0-1,-1-1 1,1 1 0,-1-1 0,0 1-1,1-1 1,-1 0 0,1 0 0,-4-1-1,-15 1-1549,-3 0-6194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5744,'3'5'-13,"1"1"0,-1 0 1,0-1-1,-1 1 0,1 0 0,-1 0 1,0 1-1,-1-1 0,0 0 0,0 1 1,0-1-1,0 1 0,-1-1 0,-1 11 1,4 30-8,2-5-7,-4 3 25,-12 202 27,12-191 56,0-30-31,-2 0 1,-6 40-1,-25 127 754,31-179-630,1-1 0,0 0 0,0 1 0,1-1-1,1 0 1,1 0 0,0 0 0,0 0 0,6 14 0,-5-18-65,-1-1 0,1 0 0,1 0 0,-1-1 0,1 1 0,1-1 1,-1 0-1,1-1 0,0 1 0,1-1 0,0 0 0,0-1 0,0 0 0,0 0 0,1 0 0,0-1 1,0 0-1,0-1 0,0 1 0,1-2 0,-1 1 0,1-1 0,10 1 0,-16-3-84,0 0 1,0 0-1,0 0 0,0 0 0,1 0 0,-1-1 0,0 0 0,0 1 0,0-1 0,0 0 0,0-1 1,0 1-1,-1 0 0,1-1 0,0 0 0,-1 1 0,3-3 0,3-3-156,-1 0 0,0-1-1,9-12 1,-7 9-692,17-22-5883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4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10584,'0'0'0,"13"-3"0,20-4 8,36 1 0,46 6 0,14 9 8,14 10-16,9-2-256,12 2 256,-4-1-7296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60 4400,'4'-1'233,"-2"1"-178,-1 0-43,0 0 0,0 0 0,0 0 1,0 0-1,0 0 0,0-1 0,0 1 0,0 0 0,0 0 1,0-1-1,0 1 0,0-1 0,-1 1 0,1-1 0,0 1 1,0-1-1,0 0 0,-1 1 0,1-1 0,0 0 1,-1 1-1,2-2 0,-2 0 53,0 1 0,0 0 0,0 0 0,0 0 0,0 0-1,0 0 1,-1 0 0,1 0 0,0 0 0,0 0 0,-1 0 0,1 0 0,-1 0 0,1 0 0,-1 0 0,1 0 0,-1 0 0,0 0 0,1 1 0,-3-2 0,-15-14 947,12 14-902,1 0 1,0 1-1,0-1 1,-1 1-1,1 0 1,-1 0-1,1 1 1,-1 0-1,1 0 1,-1 0-1,1 1 1,-1-1-1,1 1 1,0 1-1,-10 2 1,-4 3 29,1 0 0,-29 17 0,32-16-104,-12 5 216,-50 17 1,5-3 43,-41 23 13,109-49-275,0 1 0,0-1 0,1 1 0,-1 1 0,1-1 0,-1 0-1,1 1 1,0-1 0,-6 7 0,1 0 14,-15 18 27,22-26-66,1-1 0,-1 0 0,1 1 0,0-1 0,-1 1 0,1-1 0,0 1 0,-1-1 0,1 1 0,0-1 0,0 1 0,0 0 0,-1-1 0,1 1 0,0-1 0,0 1 0,0-1 0,0 1 0,0 1 0,1 7 32,0 0 1,0 0-1,1 0 1,0 0-1,7 16 1,2-9 126,78 67 65,-66-68-99,114 51 47,-100-49-102,2-3 1,42 11-1,-60-19-65,10 1 34,147 15-1487,-80-15-6067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76 8160,'0'-3'35,"0"0"-1,-1 0 1,1 0 0,-1-1 0,0 1-1,1 0 1,-1 0 0,-1 0 0,1 0-1,0 1 1,-1-1 0,0 0 0,1 0-1,-1 1 1,0-1 0,0 1 0,-1 0-1,1-1 1,0 1 0,-1 0 0,1 0-1,-1 1 1,0-1 0,1 0 0,-1 1-1,0 0 1,0-1 0,0 1 0,0 1-1,-4-2 1,-1 0 26,6 2-23,-1-1 0,1 1 0,-1-1 0,1 1 0,-1 0 0,0 0 1,1 0-1,-1 1 0,1-1 0,-1 1 0,1-1 0,-4 2 0,-73 21 521,72-21-498,0 1 1,0 1 0,0-1-1,0 1 1,1 0-1,0 0 1,0 1 0,0 0-1,-8 8 1,8-7-14,4-4-22,1-1 1,-1 1 0,1-1 0,-1 1-1,1 0 1,0-1 0,0 1-1,-1 0 1,1 0 0,0 0 0,1 0-1,-1 0 1,0 0 0,1 0-1,-1 3 1,-2 4 32,-4 24 41,7-18 154,5 9-77,16 43 0,-10-48 77,-5-10-154,-2-1-57,2 0-1,-1 0 1,1-1-1,1 0 1,-1 0-1,1 0 1,0-1-1,1 0 1,-1-1-1,16 9 1,10 1 114,41 13 0,-50-25 98,-1-5-166,1-1-1,-1-1 1,25-7 0,-26 1 131,86-56 84,-103 62-261,1 1 1,-1-1 0,1 0-1,-1 0 1,-1-1 0,1 0 0,6-7-1,0-3 8,0 4-20,-6 5 3,1 0 0,-1-1 0,-1 0 0,7-11 0,15-31 155,-23 44-165,-1-1 0,0 1-1,0-1 1,-1 0 0,1 1 0,-1-1 0,0 0 0,0-9 0,-1 14-19,0 1 0,0-1 1,-1 0-1,1 1 0,0-1 0,0 0 1,-1 1-1,1-1 0,0 1 0,0-1 1,-1 1-1,1-1 0,-1 0 0,1 1 1,-1 0-1,1-1 0,-1 1 1,1-1-1,-1 1 0,1-1 0,-1 1 1,1 0-1,-1 0 0,1-1 0,-1 1 1,0 0-1,1 0 0,-1-1 0,0 1 1,1 0-1,-2 0 0,1 0 0,0 0 1,-1 0-1,1 0 0,0 0 1,0 0-1,-1 0 0,1 0 1,0 1-1,0-1 0,-1 0 1,1 1-1,0-1 0,-1 2 1,0 0-1,1 0 0,-1 0 1,1 0-1,0 0 0,-1 0 1,1 0-1,0 1 0,1-1 1,-1 0-1,0 1 0,1-1 1,-1 1-1,1-1 1,0 1-1,-1-1 0,1 0 1,1 1-1,-1-1 0,1 6 1,-1-3-3,3 7 31,-2-10-31,8 21 20,0-2 0,22 36 0,-2-9 3,4 2-19,11 0 143,-32-37-1223,21 26 0,-23-25-8460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7352,'6'-85'232,"-6"81"-182,0 1 1,0-1 0,0 1-1,0-1 1,1 1-1,-1 0 1,1-1-1,0 1 1,0 0 0,1-1-1,-1 1 1,1 0-1,-1 0 1,1 0-1,0 0 1,0 0 0,0 0-1,0 1 1,1-1-1,4-3 1,-3 4 21,-1 0-1,1 0 1,0 1 0,0-1-1,0 1 1,0 0-1,0 0 1,0 1 0,0-1-1,0 1 1,0 0 0,0 0-1,0 0 1,0 0 0,0 1-1,0 0 1,4 1 0,4 0-24,29 11 313,-27-7-240,-1 1 1,0 0-1,0 1 0,0 0 1,-1 1-1,0 0 0,-1 1 1,11 12-1,-10-9-66,-5-5 34,-1 0 0,0 0 0,8 15 0,5 14 138,-3 0 0,-1 1 0,12 45 0,-23-65-184,9 43 223,-11-52-228,0 3 73,0 0 0,0 0 0,-1-1 0,-1 1 1,0 0-1,-1 13 0,0-25-94,0 1 0,1-1 0,-1 1 0,0-1 0,0 0 0,0 0 0,1 1 0,-1-1-1,0 0 1,0 0 0,0 0 0,0 0 0,0 0 0,0 0 0,1 0 0,-1 0 0,0 0 0,0 0 0,0 0 0,0 0 0,0-1 0,1 1 0,-3-1 0,3 1-4,-7-3 19,1 0 0,0 0 1,-1-1-1,1 0 0,0 0 1,1 0-1,-1-1 0,1 0 1,0 0-1,0 0 0,0-1 0,1 1 1,0-1-1,0 0 0,-4-9 1,2 5-19,-8-13 103,2 0 1,-14-34 0,16 34-82,7 15 15,-1 0 0,1 0 0,0 0 0,-3-16 0,1 4-13,-1 1-15,4 13 0,0 0 0,0 0 0,1 0 0,0 0-1,0 0 1,0-8 0,1-71 160,4 70-63,1 6-90,0 0 1,0 0 0,1 1 0,0 0 0,0 0 0,1 0 0,0 1 0,1 0 0,-1 1-1,1-1 1,14-7 0,-9 6-14,-9 6-6,0-1-1,0 1 0,1 0 1,-1 1-1,1-1 1,-1 1-1,1 0 0,6-1 1,6-1 24,1 1 1,0 0-1,0 2 1,0 0-1,0 1 0,28 5 1,-28-2-24,-7-2 4,0 1 1,0 1 0,12 5-1,91 34 56,-95-35-52,0 1-1,-1 1 0,0 0 0,21 16 0,-23-15-11,-5-4 4,-1 1-1,0 0 0,0 1 0,-1 0 0,0 0 0,-1 1 0,9 12 0,-10-12-4,3 7 35,2 16 3,-1 0 0,12 68-1,-20-64-29,-3-35-11,1 0 0,-1 0 0,0 0 0,0 0 0,0 0 0,-1 0 0,1 0 0,0 0 0,-1 0 0,1 0 0,-1 0 0,0-1 0,0 1 0,0 0 0,-1 3 0,-2 2 5,1-2-3,0 1 0,0-1 0,-1 0 0,1 0-1,-1 0 1,0 0 0,-1-1 0,-8 8-1,12-11-4,0 0-1,0 0 0,0 0 1,-1-1-1,1 1 0,0 0 0,0-1 1,-1 1-1,1-1 0,-1 0 1,1 1-1,0-1 0,-3 0 0,3 0 1,0 0 0,1-1-1,-1 1 1,0 0-1,0-1 1,1 1 0,-1-1-1,0 1 1,1-1-1,-1 1 1,1-1 0,-1 1-1,0-1 1,1 0-1,0 1 1,-1-1-1,1 0 1,-1 0 0,1 1-1,0-1 1,-1 0-1,1 0 1,0 1 0,-1-3-1,-2-23-1042,2 20-26,-3-33-9412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10672,'3'0'0,"0"0"0,-1 0 1,1 0-1,0 1 0,0-1 0,-1 1 1,1-1-1,-1 1 0,1 0 1,0 0-1,-1 0 0,0 0 1,1 1-1,-1-1 0,0 1 0,1-1 1,-1 1-1,3 3 0,-1 1 1,0 0-1,0 1 1,-1-1-1,0 1 1,0-1-1,2 10 1,1-1 5,9 37 195,-5 0 225,4 96 1,-13-124-373,-3 62 328,-19 194 690,11-185-737,4-36-148,-9 102 400,14-152-393,-1 1 35,1-7-9,4-9-35,0-1-155,-1 3-6,0 1 0,-1 0 0,0-1 0,0 1 1,0-1-1,0 1 0,0-5 0,46-159 571,-43 156-545,1 0 1,0 0 0,0 0 0,1 0 0,12-15 0,-11 16-26,-2 3 16,0 1-1,0-1 1,0 1-1,1 0 1,7-5-1,-3 3-15,-8 6-11,1 0 0,0 0 1,0 0-1,0 1 0,0 0 0,0-1 0,1 1 1,-1 0-1,0 0 0,1 1 0,-1-1 0,0 1 0,1 0 1,5 0-1,-4 0 1,3-1 1,-1 2 0,0-1 0,0 1 0,0 0 0,0 1 0,0-1 0,0 2 0,-1-1 0,8 4-1,-4-2-2,-3-2-2,1 1-1,-1 1 1,0-1-1,0 1 1,-1 1 0,1-1-1,-1 1 1,0 0-1,0 0 1,0 1 0,-1 0-1,0 0 1,0 0-1,0 1 1,3 7-1,-1-4-7,-4-6-1,-1 0-1,1 1 1,-1-1-1,0 1 1,2 8-1,6 21 6,-9-29-6,0 0-1,-1 0 0,1 0 1,-1 0-1,-1 9 1,0-10 0,0 0-1,0 1 1,0-1 0,-1 0 0,1 0-1,-5 7 1,3-5-1,-1 0 1,1-1-1,-2 0 0,-8 9 0,7-9 0,0 0 0,0 0 0,0-1 0,-11 6 0,8-6 0,0 0 0,0-1 0,-15 4 0,14-5 0,0 0 0,0-1 0,-13 1 0,14-3 0,0 1 0,1-1 0,-16-4 0,12 2 0,1-1 0,0-1 0,1 0-1,-1 0 1,1-1 0,0 0 0,0-1-1,1 0 1,0-1 0,0 0-1,-11-13 1,14 15-16,1-1 0,0 1 0,0-1-1,0-1 1,1 1 0,0-1 0,1 1 0,-1-1-1,2 0 1,-1 0 0,1 0 0,0-1 0,1 1-1,0-1 1,0 1 0,1-11 0,1 14-27,0-1 0,0 0 0,1 0 0,0 1 0,0-1 0,0 1 0,1-1 0,0 1 0,7-10 0,-6 9-15,6-10-133,1 1 1,1 0 0,17-17-1,-14 16 108,4-2-297,103-78-164,-106 84 288,0 1 1,22-10-1,-14 8 143,-1-1 42,-15 9-9,0 0 0,0 1 0,1 0 0,-1 0 0,13-3 0,-2 1-92,-1 2 1,35-4-1,-37 10-114,12 9 108,33 19 1,-53-26 162,-1 0 1,0 1-1,0-1 0,-1 1 1,12 12-1,-1-1 3,39 38 3,-6 2 18,-28-29 4,43 40 1,-2-23 46,-48-31-56,-7-6 31,0 0-1,1 0 0,0-1 0,0 0 0,0-1 0,1 0 0,0 0 0,0-1 0,21 5 0,-28-8-19,0 0 1,0-1-1,0 0 0,0 0 0,1 0 1,-1 0-1,0 0 0,0-1 1,0 1-1,0-1 0,0 0 1,0 0-1,0 0 0,0 0 1,0-1-1,0 1 0,-1-1 0,1 0 1,-1 1-1,1-1 0,-1 0 1,5-5-1,-5 3 6,1-1 1,-1 0-1,0 1 1,0-1-1,-1 0 1,1 0-1,-1 0 0,0-1 1,0 1-1,-1 0 1,0 0-1,0-7 1,1 0-1,-1 7-5,0 1-1,-1 0 1,1 0-1,-1-1 1,1 1 0,-1 0-1,-1 0 1,1 0-1,-2-4 1,-32-89 168,25 78-57,-66-68 43,74 85-159,0 0-1,1 1 0,-1-1 1,0 1-1,0-1 0,0 1 1,0 0-1,-3-1 1,-16-7 21,0 2 1,-1 0 0,-30-4-1,28 11 62,-3 5-52,0 1 0,-34 13 0,40-7 32,3 5-49,0 1 1,1 1 0,-15 21-1,19-17 49,-28 91 27,38-94-33,4-3-43,0 1 0,1-1 0,6 21 0,0-21 42,64 73 23,-52-70-36,17 6-17,60 33 0,-66-47 17,127 31 16,-129-38-36,105-5 10,-108-5-24,17-12-918,55-29 0,-22 3-8202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9144,'0'0'1054,"2"4"-131,19 66 1841,-20-68-2711,0-1 0,1 0 0,-1 1 0,1-1 0,0 0 0,-1 0 0,1 0 0,0 0 0,0 0 0,0-1 0,-1 1 0,1 0 0,0-1 1,0 1-1,0-1 0,0 0 0,0 0 0,0 0 0,0 0 0,0 0 0,0 0 0,3-1 0,65-9 270,-64 8-290,0 0 1,0 0 0,0-1-1,0 0 1,0 0 0,0 0 0,-1-1-1,1 1 1,-1-2 0,0 1 0,5-6-1,-4 5-4,-4 3-5,1-1-1,0 1 1,-1-1 0,0 1 0,1-1-1,-1 0 1,0 0 0,-1 0 0,1 0 0,2-5-1,2-5 16,1 1-12,-4 8-6,-1 0 1,0 0 0,0 0 0,0 0-1,0-1 1,-1 1 0,0 0 0,2-8 0,-1 2 52,1 2-41,-1-1 0,-1 1-1,1-1 1,-1 1 0,-1-1-1,0 1 1,0-1 0,0 1-1,-2-10 1,1 11 65,0 4-70,1-1 0,-1 1 0,1 0 1,-1-1-1,0 1 0,-1 0 0,1 0 0,0 0 0,-1 0 1,0 0-1,1 0 0,-1 1 0,0-1 0,-1 1 0,1-1 1,0 1-1,-1-1 0,-3-1 0,5 3-11,0 1-1,0-1 0,-1 1 1,1 0-1,0-1 1,0 1-1,-1 0 0,1 0 1,0 0-1,0 0 1,-1 0-1,1 0 0,0 0 1,-1 0-1,1 1 1,0-1-1,0 0 0,0 1 1,-1-1-1,1 1 1,0 0-1,0-1 0,0 1 1,0 0-1,0-1 1,0 1-1,-2 2 0,3-3 17,-4 3-4,1 1 1,-1-1-1,1 0 0,0 1 0,0 0 1,1 0-1,-1 0 0,1 0 0,0 0 1,0 0-1,0 1 0,0-1 0,1 0 1,-2 8-1,2-7 3,-1 0 8,1-1 1,-1 1-1,1 0 1,0 0-1,1 0 1,-1-1 0,1 9-1,0 4 9,-2 1-19,1-10 10,1 0 0,-1 0 0,1 0-1,2 10 1,0 9 78,2 0 0,0 0-1,17 51 1,-16-65-98,-2-6 2,1 0 0,-1 0 0,1 0 1,8 9-1,8 13 49,-1-4 50,19 34 1,-36-54-62,0 2 11,-2-7-67,0 1 0,0-1-1,0 1 1,0-1 0,0 1-1,0-1 1,0 1 0,0-1 0,0 1-1,0-1 1,-1 1 0,1-1 0,0 0-1,0 1 1,0-1 0,0 1 0,-1-1-1,1 1 1,0-1 0,-1 0-1,1 1 1,0-1 0,-1 0 0,1 1-1,0-1 1,-1 0 0,1 0 0,0 1-1,-1-1 1,1 0 0,-1 0-1,0 1 1,-19 3 66,-72-1 71,-19 0 148,108-2-141,17-8 66,0 2-143,-1 0 0,1 0 0,0 2 0,28-4 0,-25 4-38,148-18 269,-132 18-278,4 1 64,101 10-190,-71-1-2347,47 9-10857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10224,'0'0'256,"1"7"-43,17 109 928,-3 35-215,8 70-489,-22-214-403,0 0 1,-1 0 0,0 0-1,0 0 1,0 0-1,-1 0 1,0 0-1,0 0 1,-1 0-1,-3 7 1,5-12 52,-4-7 19,3 4-103,1 1 0,-1 0 0,1 0 1,-1 0-1,1-1 0,-1 1 0,1 0 1,-1 0-1,1-1 0,0 1 0,-1-1 1,1 1-1,0 0 0,-1-1 0,1 1 0,0-1 1,-1 1-1,1 0 0,0-1 0,0 1 1,0-1-1,-1 1 0,1-1 0,0 1 1,0-1-1,0 1 0,0-1 0,0 0 1,-11-74-1574,6 24-6756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9776,'0'0'122,"5"3"-11,6 4-45,-1-1-44,-1 0 1,0 0-1,-1 1 0,1 0 1,11 14-1,57 75 59,-65-74-67,3 18-612,15 65 1,-12-18-5456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 7984,'-9'61'302,"3"0"-1,2 92 1,12-17 1365,-9-125-1395,-3-18 317,-2-15-269,4 10-246,2 0 1,-1 0-1,2-1 1,2-16-1,-2 15-35,1-5 59,1-1 0,1 1 1,7-22-1,-6 25-58,-2 2 31,2 0 0,0 1-1,0 0 1,1 0 0,12-18 0,-13 23-45,0 0 25,1-1 0,0 1 0,1 0 0,0 0 0,1 1 0,15-13 0,-13 12-19,-5 3-3,1 1 0,0 0 1,0 0-1,0 1 0,1 0 1,-1 0-1,1 0 0,0 1 0,0 0 1,12-2-1,-11 2-6,10 0 92,4 3-51,0 1 0,0 1 0,0 0 0,-1 2 0,37 12 0,-6 8-20,-32-12 63,8 14-31,35 42 0,-47-44 44,64 112 48,-40-65 41,-29-49-178,2 0-12,-6-11 28,-1 0 1,8 26-1,-5-14 44,-2 0 1,0 0-1,-2 1 1,4 39-1,-9-50-66,0-9-4,0 0 0,-1 0 0,1 0 1,-1 1-1,0-1 0,-4 9 1,1-1 31,-1 0 1,-8 17 0,12-29-49,0-1 1,1 1-1,-1-1 1,1 1 0,-1 0-1,0-1 1,1 1-1,-1-1 1,0 0-1,0 1 1,1-1-1,-1 0 1,0 1-1,0-1 1,0 0-1,1 0 1,-1 1 0,0-1-1,0 0 1,0 0-1,1 0 1,-1 0-1,0 0 1,0-1-1,0 1 1,0 0-1,1 0 1,-1 0 0,-1-1-1,0 0 9,-1 0 2,0 0 0,0 0 0,1-1 0,-1 1 0,0-1 1,0 0-1,1 0 0,0 0 0,-1 0 0,1 0 0,0-1 0,0 1 0,0 0 1,-2-4-1,-3-4-708,1-1-1,-8-18 1,-3-10-9134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10760,'17'-22'113,"-17"22"-108,1 0 1,-1-1-1,0 1 0,1 0 0,-1 0 1,0-1-1,1 1 0,-1 0 0,0 0 1,1 0-1,-1-1 0,1 1 0,-1 0 1,0 0-1,1 0 0,-1 0 0,1 0 1,-1 0-1,0 0 0,1 0 0,-1 0 1,1 0-1,-1 0 0,1 0 0,-1 0 1,0 0-1,1 0 0,-1 0 0,1 1 1,-1-1-1,0 0 0,1 0 0,-1 0 1,1 1-1,0 0 16,0 0 0,0 0 0,0 0 0,0 0 0,0 0 0,0 0-1,0 0 1,0 0 0,0 0 0,0 1 0,-1-1 0,2 2 0,2 9 88,2 4-27,-1 0 1,-1 1-1,4 31 1,16 190 526,-15-154-345,12 116 369,-16-111-387,-4-48-146,-1-1 189,2 1 0,14 78-1,4-68 122,-19-47-290,-1 2-1816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10848,'21'-1'3,"-15"0"2,-1 1 0,1 1 0,0-1 0,0 1 0,10 2 0,175 38 48,-112-21-51,32 15 1,-35-9 2,-49-17 1,34 11 219,-1 2-1,69 36 1,-118-53-106,0 1 1,0 1-1,-1 0 1,0 0-1,0 1 1,-1 1 0,0-1-1,8 11 1,-6 0 245,-10-16-318,1 0-1,-1 0 0,1 0 1,0-1-1,0 1 0,0 0 1,1-1-1,4 5 0,-5-6 89,5 1 47,-7-1-171,1-1 0,-1 0 0,1 1 0,0-1 0,-1 0 0,1 0 0,-1 0 0,1 0 1,0 1-1,-1-1 0,1 0 0,0 0 0,-1 0 0,1 0 0,0 0 0,-1 0 1,1-1-1,-1 1 0,1 0 0,0 0 0,-1 0 0,2-1 0,4-2 13,-1 0-1,1 0 0,-1-1 1,0 0-1,0 0 1,-1 0-1,1 0 1,-1-1-1,0 1 0,0-1 1,0 0-1,0-1 1,2-5-1,-3 6-15,2-3 17,-1 0 0,0-1 0,0 1 0,-1-1 0,0 0 1,-1 0-1,0 0 0,0 0 0,0-14 0,-1 14-8,2-14 87,-2-46 0,-2 47-78,1 18-14,0 1 0,0-1 1,0 1-1,-1-1 0,1 1 1,-1-1-1,0 1 0,0-1 1,0 1-1,-1 0 0,1-1 0,-1 1 1,0 0-1,0 0 0,0 0 1,0 0-1,0 1 0,-5-6 1,6 8-10,-3-4 14,0 1 0,0 0 0,0 1 1,0-1-1,-1 1 0,1 0 0,-1 0 0,0 0 1,1 0-1,-8-1 0,4 1 1,2 0-3,-1 1 1,1 0 0,-1 0 0,1 0 0,-1 1 0,1 0 0,-1 0 0,1 1 0,-1 0 0,-7 1-1,5 0-1,-5 0 7,0 2 1,0-1-1,1 2 1,-1 0 0,-14 7-1,14-5-12,5-3-2,0 0 1,0 1-1,1 1 0,-1-1 0,1 1 1,1 1-1,-1 0 0,1 0 0,-11 13 1,12-12-5,-6 9 12,-7 30 4,16-35-18,0 0 0,1 1 1,-1 17-1,2-17 0,2 0 1,-1 0-1,4 18 0,-1-17 0,1 0-1,10 25 1,-9-28-2,0-2 0,1 1 1,0 0-1,0-1 0,1 0 1,1-1-1,-1 1 1,2-1-1,-1-1 0,1 0 1,0 0-1,18 10 1,28 12 0,-1-8 0,-11-9 0,-34-12 0,1 0 0,0-1 0,-1 0 0,1 0 0,-1-1 0,18-5 1,-25 6-1,15-7 7,1-5-3,0-1 0,22-24 0,-28 20 17,32-96 16,-35 87-18,-2-1-1,-1 1 0,4-37 1,-8 42-11,9-105 80,-10 109-78,-1 7 5,0 1-1,0-1 1,-2 1 0,1-1-1,-1 1 1,-1 0-1,-5-16 1,4 13-4,2 6 1,-1 1 0,0-1 0,0 0-1,0 1 1,-1-1 0,0 1 0,0 0 0,0 1-1,-10-10 1,8 8-2,-3-3 23,0 1 0,0 0 1,-1 0-1,-1 0 0,-21-13 0,31 22-32,1 0-1,-1-1 1,1 1 0,0 0 0,-1 0-1,1-1 1,-1 1 0,1 0 0,-1 0-1,1 0 1,-1 0 0,1-1 0,-1 1-1,1 0 1,-1 0 0,1 0 0,-1 0-1,1 0 1,-1 0 0,1 0 0,-1 0-1,1 1 1,-1-1 0,0 0 0,0 0 0,1 1-1,0-1 0,-1 0 0,1 0 0,0 0 0,-1 1 0,1-1 1,0 0-1,0 1 0,-1-1 0,1 0 0,0 1 0,0-1 0,0 0 0,-1 1 0,1-1 0,0 1 1,0-1-1,0 0 0,0 1 0,0-1 0,0 1 0,0-1 0,0 0 0,0 1 0,0-1 0,0 1 0,7 22 0,12 12 0,-4-15 0,1-1 0,24 23-1,-27-30 0,0 0 0,1-1-1,0 0 1,18 9 0,28 20-6,-47-31 5,-3-3 1,0 1 0,0 0 0,-1 1 0,0 0 0,-1 0 0,0 1 0,10 13 0,-6-2-3,14 33-1,-25-47 5,1 0-1,-1 0 0,1 0 1,-2 0-1,1 0 1,-1 0-1,1 0 0,-2 0 1,1 0-1,-2 10 1,0-7-2,-1 8-2,0-1-1,-1 1 1,-1-1-1,-1-1 0,-11 24 1,14-32 2,-5 10 0,-15 41-32,22-56 33,1-1-1,0 0 1,0 1 0,0-1-1,0 0 1,0 1 0,0-1 0,0 0-1,0 0 1,0 1 0,1-1-1,-1 0 1,0 0 0,1 1 0,-1-1-1,1 0 1,0 0 0,-1 0-1,1 0 1,0 0 0,1 2 0,0-1 0,0 0 0,1 0 0,-1 0 0,1 0 0,0 0 0,-1 0 1,1-1-1,5 3 0,20 7 0,15 2 1,-28-9 0,0-1 0,0 0 0,22 1 0,-30-4-9,1 0 0,-1 0 0,0-1 0,0 0 0,0-1 0,0 1 0,-1-1 0,1-1 0,11-4 0,-10 3-1,-5 3-2,-1 0-1,0 0 0,1 0 0,-1 0 0,0-1 1,0 1-1,0-1 0,0 0 0,0 0 0,2-2 1,2-3-283,-1 0 0,0 0 1,0 0-1,-1-1 0,0 0 1,5-12-1,8-24-9298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23 123 7800,'24'-35'198,"-17"23"-48,1 1 0,17-20 0,-25 30-135,0 1-1,0 0 1,0 0 0,0 0 0,1-1-1,-1 1 1,0 0 0,0 0 0,0 0 0,1-1-1,-1 1 1,0 0 0,0 0 0,1 0 0,-1 0-1,0 0 1,1 0 0,-1-1 0,0 1 0,0 0-1,1 0 1,-1 0 0,0 0 0,1 0 0,-1 0-1,0 0 1,0 0 0,1 0 0,-1 0-1,0 1 1,1-1 0,-1 0 0,0 0 0,0 0-1,1 0 1,-1 0 0,0 0 0,0 1 0,1-1-1,-1 0 1,0 0 0,0 1 0,1 0 6,0 0 1,-1-1-1,1 1 1,-1 0-1,1 0 1,-1 0-1,1 1 1,-1-1-1,0 0 1,0 0-1,1 0 1,-1 0 0,0 1-1,5 86 459,2 55-217,4 19 74,-2-74-153,3 197 452,-8-172-313,-3-99-289,3 32 250,-3 1-1,-4 49 1,-3-81 85,6-15-361,0 0 1,0 0 0,-1 0-1,1 0 1,0 1 0,0-1 0,-1 0-1,1 0 1,0 0 0,0 0 0,-1 0-1,1 0 1,0 0 0,0 0 0,-1 0-1,1 0 1,0 0 0,0 0 0,-1 0-1,1 0 1,0 0 0,-1 0 0,1 0-1,0 0 1,0-1 0,-1 1 0,1 0-1,0 0 1,0 0 0,-1-1 0,-1 0 35,0-1 1,1 0 0,-1 0-1,0 0 1,1 0 0,-1-1 0,-1-4-1,-3-2-5,-10-29 256,-17-91 30,-10-86 215,22 55-401,17 111-93,3 1 1,5-52-1,-3 84-39,3-20 28,-2 16-19,0 3-8,1-1-1,0 0 1,2 1 0,-1 0 0,2 0 0,13-28 0,-13 33 0,-1 2-4,0 0-1,0 0 1,1 1-1,0 0 1,1 0-1,0 0 1,0 1-1,10-9 1,-10 11-1,1 1 1,0-1 0,0 1 0,0 1-1,0 0 1,1 0 0,0 0 0,0 1 0,0 1-1,0-1 1,11 0 0,-9 2-2,-8 1-1,0-1 0,1 1-1,-1 1 1,1-1 0,-1 0 0,0 1 0,1 0 0,-1-1 0,4 3 0,-3-2-1,2 0 2,0 1 0,-1 0 0,1 0 0,0 0-1,-1 0 1,0 1 0,0 0 0,1 0 0,-2 1 0,1-1-1,6 7 1,8 25 0,-17-30-3,0 1 1,-1 0 0,0 0 0,0 0 0,0 0 0,0 0 0,-1 0 0,0 0-1,-1 0 1,0 8 0,-4-2-5,-2-3 4,-1 1 0,0-1 0,-13 11 0,8-13-12,-4-3 6,1 0 1,-1-2-1,1 0 1,-1 0-1,0-2 1,-31-2-1,-11-6-19,26 2-1023,-46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0 960 9416,'3'4'9,"-1"1"9,17 7-5,-11-7 24,-7-5-19,0 1-1,0-1 1,0 0 0,0 0 0,0 0-1,0 0 1,0 0 0,0 0 0,1-1-1,-1 1 1,0 0 0,0-1-1,0 1 1,0 0 0,0-1 0,0 1-1,0-1 1,1 0 0,11-8 36,-4 4 27,-1-1 0,0 0 1,-1 0-1,0-1 0,11-11 0,-12 11-28,1 0 20,-1 0 1,0-1 0,0 1 0,-1-1-1,0 0 1,0-1 0,4-11-1,14-25 282,-19 37-328,26-46 576,45-61 0,-65 100-477,-4 6-25,0 0 1,0 0 0,0 1 0,1 0 0,0 1-1,1 0 1,10-8 0,-15 13 6,3 2-11,-5 1-89,0-1-1,0 0 0,0 1 0,0-1 1,0 1-1,0-1 0,0 1 0,0-1 1,0 1-1,0 0 0,0-1 0,0 1 1,0 0-1,0 0 0,0 0 0,1 1 1,1 2 6,1 0-7,19 27 23,-1 5-5,1 9-18,-1 6-2,-1 1-2,-1-6 2,-3-14-3,-14-24-2,13 17 0,-16-24 0,1-1 0,-1 1 1,1-1-1,-1 1 0,0-1 1,1 0-1,-1 1 0,1-1 1,-1 1-1,1-1 0,-1 0 1,1 1-1,-1-1 0,1 0 1,-1 0-1,1 0 0,-1 1 1,1-1-1,0 0 0,-1 0 1,1 0-1,-1 0 0,1 0 1,0 0-1,-1 0 0,1 0 1,-1 0-1,1 0 0,0 0 1,-1 0-1,1-1 1,0 1-1,23-16 21,-23 16-20,14-14 23,0 0 0,-2-1 0,23-30 0,-25 29 42,0 0 1,1 0-1,1 2 0,28-26 1,-37 38-7,4-1 0,-6 2-52,0 1 1,0 0-1,0 0 0,0 0 1,-1 0-1,1 0 0,0 0 1,0 0-1,0 1 0,0-1 1,-1 0-1,1 1 0,0 0 1,0-1-1,1 2 0,30 18 12,-13-7-1,4 0 10,44 16 1,-60-26-23,1-1 1,-1 0 0,1 0 0,-1-1-1,1 0 1,0 0 0,0-1 0,-1 0-1,1-1 1,0 1 0,-1-2 0,1 1-1,0-2 1,-1 1 0,11-5 0,-15 5-3,1 0 1,-1-1-1,0 0 1,0 1 0,0-2-1,-1 1 1,1 0 0,-1-1-1,0 1 1,0-1-1,0 0 1,0 0 0,0 0-1,-1 0 1,0-1 0,0 1-1,0-1 1,0 1-1,-1-1 1,0 0 0,0 1-1,1-10 1,-2 12-5,0-1 1,0 1-1,1 0 0,-1 0 1,-1 0-1,1 0 1,0 0-1,0-1 0,-1 1 1,0 0-1,0-3 1,-2-3 1,-6-20 1,-6 5 1,-6 6-2,-8 3 2,-6 8-3,17 6-4,1 0 1,0 2 0,0 0 0,-1 1 0,2 1-1,-1 0 1,0 1 0,-18 9 0,29-11-1,-1 0-1,1 1 1,-1 0 0,1 0 0,0 0 0,0 1-1,1 0 1,0 0 0,-7 9 0,4-6-3,6-6 2,0 0 0,1 0-1,-1 0 1,0 0-1,0 0 1,1 0 0,0 1-1,-1-1 1,1 1 0,0-1-1,0 1 1,0-1 0,-1 5-1,0 3-2,-2-1 1,3-6 1,0 0 0,0 0 1,0 0-1,0 0 0,1 0 1,-1 0-1,1 0 0,0 0 1,0 0-1,1 6 1,-1 6-11,2 1 1,0 0 0,1 0-1,1-1 1,0 0 0,1 0-1,8 18 1,-8-22 8,-3-8 3,-1 0-1,1 0 1,0 0-1,0-1 1,0 1-1,0 0 1,0-1-1,1 1 1,-1-1-1,1 0 1,-1 0-1,4 2 1,83 54-33,-83-54 32,0 0 1,1-1-1,-1 0 1,1 0-1,-1-1 0,11 3 1,-1-1 0,-9-2 2,0 0-1,0 0 1,0-1 0,11 1 0,-12-2 0,-1-1 0,1 1 0,-1-1 0,0 0 0,0 0 0,7-3 0,-3 1 0,1-1 0,-1-1 0,13-7 0,-15 7 0,1-1 0,-1 1 0,-1-1 0,12-13 0,-11 10 0,0 0 0,-1 0 1,8-19-1,11-35 5,-6-2-2,0-1 2,1 2-2,2 0 2,-2 1-3,2-2-2,-2-8 0,6-54-4,-23 108 3,-1 0 0,-1 0-1,-1 0 1,-3-29 0,2 41 0,-1 1 1,1-1-1,-1 0 0,0 1 0,-1-1 0,0 1 0,-5-10 1,4 8-2,3 6 2,0 1 0,0-1-1,0 1 1,0-1 0,0 1-1,0-1 1,0 1 0,0 0-1,0-1 1,-1 1 0,1 0-1,0 0 1,-1 0 0,1 0-1,-1 0 1,1 0 0,-1 0-1,0 1 1,-3-2 0,4 2-1,-1 0 0,0 0 0,1 0 0,-1 0 0,0 1 0,1-1 0,-1 0 0,0 1 0,1 0 0,-1-1 0,1 1 0,-1 0 0,1-1 0,-1 1 0,1 0 0,0 0 0,-2 2 0,-1 1-4,0 0 1,0 0-1,1 0 0,0 0 1,0 1-1,0-1 0,0 1 0,1 0 1,0 0-1,0 0 0,0 0 1,-2 9-1,2-3-7,0 1 6,0 0-1,1 0 1,1 0-1,0 0 1,0 0-1,3 13 1,3 19-30,3-2 1,20 62 0,-22-86 29,-4-9-6,1 0 1,0 0-1,10 14 0,-8-12-3,-2-3 10,1 1-1,0-1 0,1 0 1,0-1-1,0 1 0,0-1 1,1 0-1,12 9 1,84 50-24,3-2 27,-82-52 15,-9-2-122,-14-5-661,-1-3-65,1 9-7745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8160,'64'0'8,"54"0"-15,-72 0 27,-1 2 0,0 1 0,49 12 0,-94-15-20,24 6 137,44 16 1,-26 0 26,-27-12-49,0 1 0,-1 0 1,-1 1-1,0 1 0,0 0 1,-2 0-1,1 1 0,-2 1 1,15 26-1,-23-39-92,0 1 0,0 0 0,1-1 0,-1 1 0,1-1-1,-1 1 1,1-1 0,0 0 0,-1 0 0,1-1 0,0 1 0,0 0 0,1-1 0,-1 0 0,0 0 0,0 0-1,1 0 1,-1 0 0,1-1 0,-1 1 0,5-1 0,8 0 25,-1-1 1,1-1-1,-1 0 1,1-1-1,24-8 1,-36 9-35,1 0 0,-1 0 0,1 0 0,-1-1-1,0 0 1,1 0 0,-2 0 0,1 0 0,7-8 0,-6 5 0,-2 3-1,0 0 0,0 0 1,0 0-1,-1-1 0,0 1 0,0-1 1,0 0-1,0 1 0,0-1 0,-1 0 0,1 0 1,-1 0-1,0 0 0,-1 0 0,1-1 1,-1 1-1,1 0 0,-1 0 0,0 0 0,-1 0 1,1-1-1,-1 1 0,-1-5 0,1 7-5,-1-1 0,1 1 0,-1-1 0,0 1 0,0 0 0,0 0-1,0-1 1,0 1 0,0 1 0,0-1 0,0 0 0,-1 1 0,1-1-1,-4-1 1,3 2 2,-3-3 3,-1 0 0,0 0 0,0 1-1,0 1 1,0-1 0,-1 1 0,1 0-1,-12-1 1,9 1-6,-9-2 4,-1 0 0,0 2 0,0 0 0,0 1 0,-39 4 0,14 6-8,3 4 2,8 3-3,31-15-3,0 1 1,0 0 0,0 0-1,1 0 1,-1 0 0,1 1-1,0-1 1,0 1 0,0-1-1,0 1 1,0 0 0,0 0-1,1 0 1,-1 0 0,1 0-1,0 0 1,0 0 0,0 0-1,0 0 1,0 1 0,1-1-1,0 0 1,0 4 0,0 0-4,1 0 0,0 0 1,1 0-1,-1-1 0,1 1 1,1 0-1,-1-1 0,1 0 1,0 1-1,1-1 0,7 10 1,2 1-10,31 31 1,-36-39 13,8 7-8,1-1 0,1 0 0,0-1-1,26 15 1,-33-23 5,9 7-45,1-2 0,0 0-1,26 8 1,-11-4-1110,29 12-5503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3:5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537 846 6456,'8'-4'-1,"-1"-1"-1,1 0 1,-1-1 0,0 1 0,0-1 0,-1-1 0,0 1-1,7-10 1,-11 13-1,0 0 0,0-1 0,-1 1 0,1-1 0,-1 1 0,0-1 0,0 0 0,0 0 0,-1 1 1,1-1-1,-1-5 0,0 2 10,0 6 0,1-1 0,-1 1-1,0-1 1,0 0-1,-1 1 1,1-1 0,0 1-1,0-1 1,-1 1-1,1-1 1,-1 1-1,0-1 1,1 1 0,-1-1-1,0 1 1,-1-2-1,-2-4 11,0 0 50,-1-1-1,0 1 0,0 0 1,-1 1-1,0-1 1,0 1-1,-1 0 1,1 0-1,-1 1 0,0 0 1,-1 0-1,-8-3 1,-5-3 86,-2 1 1,-29-9 0,49 18-159,-16-6 186,1 1-1,-2 1 1,1 1-1,0 0 1,-1 2 0,-36-1-1,-44 5 416,83 0-459,0 0 0,1 1 0,-1 1 0,-24 8 0,38-11-100,1 0 0,-1 1 0,1-1 0,-1 0 1,1 1-1,0 0 0,-1-1 0,1 1 0,0 0 0,0 0 1,0 0-1,1 1 0,-1-1 0,0 0 0,1 1 1,0-1-1,-1 1 0,1-1 0,0 1 0,0 0 0,0-1 1,1 1-1,-1 0 0,1 0 0,-1 0 0,1-1 0,0 1 1,1 5-1,0-2 6,0-1 1,0 0 0,0 1-1,1-1 1,0 0-1,0 0 1,0 0 0,1 0-1,0-1 1,0 1-1,0-1 1,0 1-1,1-1 1,7 7 0,-11-11-45,11 10 61,1-1 0,0 0 1,0-1-1,1 0 0,26 12 1,64 19 128,-84-36-36,7-5-48,44-6 0,-51 2 34,-10 2-85,-2 1-31,1-1 1,-1 1-1,0-1 0,0 0 0,0-1 0,-1 0 0,1 0 0,-1 0 1,0-1-1,9-12 0,8-18 176,33-73 0,-29 47-96,39-102 76,-46 110-164,-12 33 5,47-112 33,-49 119-47,1 1-2,-1-1-1,-1 1 1,-1-1 0,6-24-1,-9 14-2,-7 8-2,-8 5 0,11 10-1,0 0 1,0 1 0,1-1-1,-1 1 1,0 0 0,0 0-1,0 0 1,0 0 0,0 0-1,0 0 1,1 1 0,-1 0-1,0-1 1,0 1 0,1 0-1,-1 0 1,0 1 0,-3 2-1,-3 1-3,1 0 0,0 1 0,-10 8 0,11-3-28,-8 26-5,1 1 0,3 0 0,-13 73 0,8 28-75,16-128 104,-1 3-8,1 1 1,1 0-1,0-1 0,1 1 1,0-1-1,5 15 0,-4-15 6,8 24-48,19 52 0,-23-71 47,-2-4-8,1-1 0,0 1 0,9 15 0,-3-10 9,-2 0 2,-5-10-6,1 0 1,1 0-1,13 17 0,36 40-41,-51-63 51,0 0-1,0-1 1,0 1-1,0-1 1,0 0-1,1 0 1,-1-1-1,1 0 1,0 0-1,11 3 1,-8-3 0,-1 0 0,0 0 0,1 0 0,0-1 0,-1 0 0,1 0-1,15-1 1,-12-1 2,-6 1 1,0 0 0,0 0 0,0-1 0,-1 1 0,1-1-1,0-1 1,-1 1 0,1-1 0,7-3 0,4-2 3,34-9-1,-41 15 2,3 1-1615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80 6904,'-142'-50'1140,"139"49"-1065,-1 1 1,0-1 0,1 1-1,-1 0 1,0 0-1,0 0 1,1 0 0,-1 1-1,0-1 1,-4 2 0,2 0-8,-4 2 212,-60 49 97,59-42-312,0 0 0,0 0 0,1 1 1,1 0-1,0 1 0,-11 20 0,13-21-29,1-2 31,0 0 0,1 0 0,0 1 0,1 0 1,-6 23-1,7-21-31,2 0 105,3-8-116,0 1-1,1 0 1,0-1 0,0 1-1,0-1 1,0 0 0,9 10-1,2-6 90,-6-6-73,2 2-16,0 0 0,1-2-1,-1 1 1,1-1 0,0-1 0,0 0-1,0 0 1,14-1 0,25-1 93,-1-2 0,63-11 0,-90 10-100,-11 1 3,-1 0 1,1-1 0,-1 0 0,12-5 0,83-37 102,-87 33-56,-3-2-28,-1-1-1,0 0 1,-1-2-1,-1 1 1,0-1 0,9-19-1,-15 19 17,0 0 0,-1 0 0,3-24 0,-7 39 18,-3-1 13,2 3-85,0 0 0,0-1 0,0 1 0,0 0 0,-1 0 0,1 0-1,0-1 1,0 1 0,0 0 0,0 0 0,0 0 0,0-1 0,0 1 0,0 0 0,-1 0 0,1 0 0,0 0 0,0-1 0,0 1 0,0 0 0,0 0 0,-1 0 0,1 0 0,0 0 0,0 0 0,0 0 0,-1 0 0,1-1 0,0 1-1,0 0 1,0 0 0,-1 0 0,1 0 0,0 0 0,0 0 0,0 0 0,-1 0 0,1 0 0,0 0 0,0 0 0,-1 1 0,-4 11 55,1-2-34,1 0 1,0 1-1,-3 15 1,4-16 2,0-4-17,0 1 0,1 0 0,0-1 1,0 1-1,0 0 0,1 0 1,0-1-1,0 1 0,1 0 0,2 8 1,5 14 50,1-1 0,2 0 0,1 0 0,16 25 0,-26-50-48,0 0 1,1 0 0,0-1-1,-1 1 1,1-1-1,0 1 1,0-1 0,1 0-1,-1 0 1,0-1 0,1 1-1,-1-1 1,1 1 0,-1-1-1,1 0 1,-1-1-1,7 2 1,-2-1 0,0-1 1,0 0-1,0 0 0,0-1 0,9-1 0,-5-1 14,0 0-1,0-1 0,-1 0 1,1-1-1,14-8 0,-15 7-16,17-8 26,38-27 0,-51 31-32,-8 6 0,-1 0 0,0 0 0,0 0 0,0-1 0,7-8 0,-1 1-1,23-29 1,-8-2 1,-6-4-3,-19 42-2,0-1 0,0 1 0,-1-1 0,0 1 0,0-10 0,-1 11 0,0 1 0,0 0 0,-1 0 0,1 0 0,-1-1 0,0 1 0,0 0 0,-3-5 0,-14-20 0,-4 2 0,0 6 0,7 10 0,11 7 0,-2 2 0,-24 2 0,7 2 0,4 2 0,16-3-1,0 0 1,0 0 0,0 0 0,0 1-1,0 0 1,1-1 0,-1 1 0,1 0-1,-1 0 1,1 0 0,0 0 0,0 1-1,-2 4 1,-13 41-5,16-46 4,0 11-5,2-4 3,1-1 1,0 1 0,0-1 0,1 0 0,1 0-1,-1-1 1,1 1 0,1-1 0,0 1 0,0-1-1,0-1 1,1 1 0,10 9 0,-7-8 0,-3-4 0,-1 0-1,1 0 0,1-1 1,-1 1-1,10 3 1,142 79-44,-106-53 36,-45-30 7,-2 0 1,1-1 0,-1 1 0,0 0 0,0 0 0,5 7 0,-10-11 2,0 0 0,0 0 0,0 1 0,1-1 0,-1 0 0,0 0 0,0 0 0,0 1 0,0-1 0,0 0 0,1 0-1,-1 0 1,0 1 0,0-1 0,0 0 0,0 0 0,0 1 0,0-1 0,0 0 0,0 0 0,0 1 0,0-1 0,0 0 0,0 0 0,0 1 0,0-1 0,0 0 0,0 0 0,0 1 0,-1-1 0,1 0 0,0 0 0,0 1 0,-2 0 0,1 0 0,-1 0 0,0 0 0,0 0 0,1 0 0,-1 0 0,0 0 0,0 0 0,0-1 0,-3 1 0,-41 7 0,25-6 2,0-1 0,-1 0 1,1-2-1,0 0 1,-24-6-1,-20-15 36,53 16-155,10 3 335,11 3-974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13808,'-3'8'449,"-6"21"83,1 0-1,2 0 1,-4 47 0,8-58-417,1-11-22,1 0-1,0 1 1,0-1 0,0 0 0,3 12-1,52 248 928,-50-245-1025,23 105 238,-5-4-103,7 138 83,-22-154-162,-7-96-46,3 28 32,-2 0-1,-5 70 0,2-105-31,0 0-1,0 0 1,0 0-1,0 0 0,-1 0 1,0 0-1,0-1 0,0 1 1,-4 4-1,3-4-1,-4 3 12,-5 0-7,-1-1 1,1-1-1,-1 1 1,-24 5 0,-69 10 26,104-21-35,-14 3-197,2 0-31,-1 0 0,1-2 0,-1 1 1,0-2-1,1 0 0,-1-1 0,0 0 0,-18-5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66 3768,'4'-6'272,"1"-3"-154,-3 6 26,0-1 1,0 1-1,0 0 0,0 0 0,0 0 1,5-4-1,-17-6 841,8 11-909,1 1-1,-1 0 0,0 0 1,0 0-1,0 0 1,0 0-1,0 0 0,0 0 1,-1 1-1,1-1 1,0 1-1,0 0 0,0-1 1,0 1-1,-1 0 0,1 0 1,0 1-1,-4-1 1,5 1 20,-12-1 83,0 1 0,0 1-1,0 1 1,0-1-1,-15 7 1,13-5-108,-8 5 176,-102 56 86,101-48-146,12-7-103,-3 1-23,2 0 0,-1 1 0,2 1 0,0 0 0,0 1 1,-16 25-1,21-28-30,-40 69 357,41-69-313,0 0 1,1 1-1,1-1 1,-1 1-1,-2 19 1,7-28-48,0 0 0,0 0 1,0-1-1,0 1 0,1 0 1,0 0-1,-1-1 0,1 1 1,0-1-1,0 1 0,1-1 1,-1 1-1,0-1 0,1 0 1,0 1-1,-1-1 1,1 0-1,2 2 0,-1-1 10,6 3 162,-1-3-156,0-1 1,1 0 0,-1-1-1,0 0 1,0 0 0,1 0-1,-1-1 1,1-1 0,14-2-1,4-2 48,0-2-1,33-13 1,67-37 53,-95 39-74,-1-1 0,32-25 0,-48 33-53,5-4 47,-1 0 1,33-34-1,-24 19 34,-18 19-47,34-32 213,-42 42 43,-3 2-300,1 1 1,-1-1-1,1 1 1,-1-1-1,0 1 1,1-1-1,-1 0 1,0 0-1,0 1 1,0-1-1,0 0 1,-2 2-1,1-1 6,-6 11 37,1 1 0,-11 28 0,12-27-37,-5 13 62,1 0 0,-10 57 0,11-43-11,-10 35 55,-22 58 5,28-97-65,-2-2 0,-37 70 0,26-58 18,11-19-32,-51 90 108,66-118-153,-12 17 102,0 0 0,-1 0 0,-1-1-1,-1-1 1,-20 18 0,32-32 40,-5 1 9,6-2 7,37-20 286,-24 14-382,0 0 1,0 1-1,1 0 0,-1 1 1,20-2-1,60-1 171,-20 4-156,-30 1-44,40-2-44,-27-6-136,47 2-2043,-42 4-8037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41 3504,'0'0'243,"1"-4"3,0 3-235,-1 1 0,0-1 0,0 1 1,1-1-1,-1 1 0,0-1 0,0 0 0,0 1 0,0-1 0,0 1 0,0-1 0,0 0 0,0 1 0,0-1 0,0 1 1,0-1-1,0 0 0,-1 1 0,1-1 0,0 1 0,0-1 0,0 1 0,-1-1 0,1 1 0,0-1 0,-1 1 0,1-1 1,-1 1-1,0-1 0,-25-5 866,14 5-599,-31-2 148,0 2-1,0 2 1,-58 9 0,89-8-338,0 0 1,-1 1-1,1 0 0,0 1 1,-13 7-1,12-6-41,8-3-6,0-1-1,0 1 1,1 0 0,-1 1-1,1-1 1,-1 1 0,1 0-1,-5 4 1,-3 2 13,0-1-14,9-7-8,0 1-1,0 0 1,1 0 0,-1 0-1,1 0 1,-1 0-1,1 1 1,0-1 0,0 1-1,-3 4 1,-16 27 293,1 0-1,-17 42 0,35-71-282,-1 0 0,1 0 0,0 1 0,0-1 1,0 1-1,1 0 0,0-1 0,0 1 0,0 0 0,1 0 0,0-1 0,0 1 0,1 0 0,-1 0 0,1-1 0,0 1 0,1 0 0,-1-1 0,1 1 0,4 6 0,-1-3 16,1 0-1,0 0 1,1-1-1,10 10 1,-16-16-39,1-1-1,-1 0 1,1 1-1,-1-1 1,1 0 0,0 0-1,0 0 1,0-1 0,0 1-1,-1 0 1,1-1-1,0 1 1,0-1 0,0 0-1,3 1 1,5 0 23,0 1-13,-5-1-3,0 0 0,0 0 0,0-1 0,-1 1 0,1-1 0,7-1 0,39-4 159,0-3-1,59-17 1,-76 16-33,45-19-1,-72 25-135,-1 1 6,0-1 0,1 0-1,-1-1 1,0 1 0,-1-1 0,1-1 0,-1 1 0,1-1-1,-1 0 1,-1 0 0,1 0 0,4-8 0,-5 8-6,8-12 40,0-1-1,-2 0 1,0-1-1,-1 0 1,0-1-1,-2 0 1,-1 0-1,5-24 1,-9 35-11,-1-1-1,0 1 1,-1-1 0,0-13 0,-1 18-23,1 0 1,0 0 0,0 0 0,0 0-1,1 1 1,0-1 0,2-9-1,-2 10 52,0-2 10,0 5 53,-3 0-78,-4 0-6,-1 22 30,-9 26-50,-58 130 34,35-102-39,-76 112 84,88-145-102,8-11 29,2 1 0,-20 51 0,26-57-25,-27 67 119,9-22-39,19-47-54,2-4 67,-1 1 0,-1-1 1,-25 37-1,34-55 0,-22 20 1062,18-12-1100,0 1-1,1 0 1,-4 15 0,7-22-2033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4576,'0'0'3520,"6"0"-3107,1 1-349,-4-1-27,0 1 0,-1-1-1,1 0 1,0 0 0,0 0 0,0-1 0,0 1 0,5-2 0,0 0 23,121-19 609,-69 17-470,-38 4-62,1 0 0,-1 1-1,1 1 1,23 6 0,-41-6-99,-1 0 0,1 0-1,-1 0 1,0 1 0,0 0 0,0 0 0,0 0-1,0 0 1,-1 0 0,5 6 0,-3-3 1,3 4 142,-5-3-105,1 2-39,0-1 1,0 1 0,-1 0-1,0 0 1,-1 1 0,0-1-1,-1 0 1,1 10 0,10 183 468,-11-183-483,-3 30 136,-36 201 233,29-206-272,-2-1 1,-25 66 0,34-105-106,0 0-1,0 0 1,-1 0-1,0 0 1,1 0-1,-2-1 1,1 1-1,0-1 1,0 0-1,-1 0 1,0 0-1,0 0 1,0-1 0,0 0-1,0 1 1,0-2-1,-8 4 1,10-5-10,0 0 0,0 0 0,0 0 0,0 0 1,-1 0-1,1 0 0,0-1 0,0 1 0,0-1 1,0 1-1,0-1 0,0 0 0,0 0 0,0 0 1,0 0-1,0 0 0,-2-3 0,2 3-1,-2-2-46,0 0 1,0 0 0,1 0-1,-1-1 1,1 1-1,0-1 1,0 0-1,0 0 1,0 0 0,1 0-1,-4-9 1,0 2-1041,-15-27-6884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7984,'1'-2'8,"1"0"-6,1 1 0,-1-1 1,0 1-1,1-1 0,-1 1 0,0 0 1,1 0-1,0 0 0,-1 0 1,1 0-1,-1 1 0,1-1 0,5 0 1,326-49 195,-218 25-108,176-24 180,-262 46-257,37-6 137,-49 7-109,7-1 11,-1-1 0,1-2 0,-1 0-1,-1-1 1,28-13 0,-45 17-224,0-1 1,-1 0-1,0 0 0,0-1 0,5-5 0,8-10-5134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4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0 6728,'0'0'124,"2"5"-8,11 15 29,0 0 0,1-1 0,27 29 0,-16-20-87,-12-8 297,5 24-98,14 53 1,-26-61 163,-8 167 167,-6-157-200,-68 220 151,54-207-198,-113 234 122,129-281-383,-1 0 1,-14 20-1,-82 106 165,-16-2-174,119-136-71,-50 50 108,-225 167-1396,127-117-5825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0 9776,'-14'1'16,"-21"6"121,29-5-83,-6 1 27,-1 1 1,1 1-1,-1 0 1,1 1-1,-19 13 1,-78 57 362,87-55-143,-34 49 9,48-58-294,0-1-1,1 1 1,1 1-1,0-1 0,-6 20 1,-7 81 164,10-86-119,0 0 0,-25 46 0,30-63-54,0-1-1,-1 0 1,-1 0-1,1-1 1,-1 0-1,0 0 1,-9 8 0,14-16-6,1-1 1,-1 1-1,0 0 1,1-1 0,-1 1-1,0-1 1,1 1 0,-1-1-1,1 1 1,-1-1-1,1 1 1,-1-1 0,1 0-1,-1 1 1,1-1-1,0 0 1,-1 1 0,1-1-1,0 0 1,-1 1-1,1-1 1,0 0 0,0 0-1,0 1 1,0-1 0,0-1-1,0 1 1,0 1 0,0-1 0,0 0 0,0 1 0,0-1 0,-1 1 0,1-1 0,0 0 0,0 1-1,0-1 1,0 1 0,-1-1 0,1 1 0,0-1 0,-1 0 0,1 1 0,0-1 0,-1 1 0,1 0 0,-1-1 0,1 1 0,-1-1-1,1 1 1,-1 0 0,1-1 0,-1 1 0,1 0 0,-1-1 0,0 1 0,-2 2 4,1 0-1,0 0 1,0 1 0,0-1-1,0 1 1,0 0 0,1-1-1,-1 1 1,1 0 0,-2 5-1,-23 58 36,-12 58-4,28-75 31,-4 182 31,14-226-91,0 0 1,1-1 0,-1 1 0,1 0-1,0-1 1,3 10 0,-4-14-9,8 25 33,18 41-1,-16-47-27,2 0 0,15 20 0,-25-36-4,0 1-1,1-2 1,-1 1 0,1 0 0,0 0-1,0-1 1,0 0 0,3 3 0,81 53 5,13-8-1500,-100-50 1494,21 9-7480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9240,'1'4'296,"6"68"577,0 74 596,-7-89-1115,0-50-266,1 2-19,-1 0 0,0 0 0,-1 0 0,0 0 0,0 0 1,-4 10-1,-5 29 196,9-46-198,1 9-1509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8880,'-51'15'620,"51"-14"-579,-1-1 1,0 1 0,0-1 0,0 1-1,0 0 1,0-1 0,0 1-1,0 0 1,1 0 0,-1 0 0,0 0-1,1-1 1,-1 1 0,1 0-1,-1 2 1,-4 3 57,-2 3-41,-14 23 203,-1 11-64,-20 54-1,28-44-165,12-45-26,0 0 0,0 0 1,1 0-1,1 0 0,-1 0 0,1 0 0,1 0 1,-1 0-1,3 8 0,-2-12-3,0-1 0,1 1 0,-1-1 0,1 1 0,0-1 0,0 1 0,0-1 0,0 0 0,0 0 0,1 0 0,0-1 0,-1 1 0,1 0 0,0-1 0,5 3 0,-4-3 0,0-1 0,0 0 0,0 1 0,0-2 0,0 1-1,0 0 1,0-1 0,0 0 0,1 0 0,-1 0 0,5-1 0,40-10 12,-46 10-11,0 0-1,0 0 0,-1 0 0,1 0 0,0 0 1,-1-1-1,1 1 0,-1-1 0,0 0 0,1 0 1,-1 1-1,2-4 0,5-4 3,19-17 4,-19 13 19,-6 7-22,-1-1-1,0 0 1,0 0 0,-1 0 0,1 0-1,-1 0 1,-1 0 0,0-1 0,0 1-1,0 0 1,-1 0 0,0 0-1,0 0 1,-1 0 0,1 0 0,-5-9-1,1 4 0,4 7-2,-1 1 1,0 0-1,0 0 0,-1 0 0,1 1 1,-1-1-1,0 0 0,0 1 0,-5-5 1,-56-59 30,58 61-1367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85 5832,'23'-51'545,"-23"49"-57,0 1-423,0-1-1,0 1 1,0 0 0,0-1 0,-1 1-1,1 0 1,-1-1 0,1 1-1,-1 0 1,1 0 0,-1-1-1,0 1 1,0 0 0,1 0-1,-1 0 1,0 0 0,0 0-1,0 0 1,0 0 0,0 0-1,-1 1 1,1-1 0,0 0 0,0 1-1,0-1 1,-1 0 0,1 1-1,0 0 1,-1-1 0,1 1-1,0 0 1,-1-1 0,1 1-1,0 0 1,-2 0 0,-5 0 20,1 0 0,-1 0 0,1 1-1,-10 1 1,14-1-70,-8 1 63,1 1-1,-1 0 0,1 1 1,0 0-1,1 1 1,-17 9-1,13-6-34,-10 4 151,-43 31-1,55-35-161,2-2 9,1 1 1,0 0-1,0 1 1,1-1-1,0 1 1,0 1-1,-6 9 0,8-10-8,1-2 13,0 1 0,0-1 0,1 1 0,0 0 0,1 0 0,-1 0 0,1 0 0,0 0 1,0 8-1,0-5-6,0 0 45,0 0 0,1 1 0,1-1 0,0 12-1,1-9-41,-1-10-24,0-1 0,1 1 0,-1 0 0,1 0-1,0-1 1,0 1 0,0-1 0,1 1 0,-1-1 0,0 1 0,1-1 0,0 1-1,-1-1 1,1 0 0,0 0 0,0 0 0,1 0 0,-1 0 0,3 1 0,-2-1 4,7 4 111,-3-5-105,0 0 0,0-1 0,0 0 1,0 0-1,0 0 0,0-1 0,0 0 1,0 0-1,-1-1 0,1 0 0,0 0 1,-1-1-1,1 0 0,-1 0 0,0 0 1,6-5-1,2 1-1,-8 4-3,-1-1 1,0 1-1,0-1 1,0 0-1,-1 0 1,1 0-1,5-7 1,24-26 221,-1-2 1,40-61 0,-38 29 482,-34 70-628,1 5-22,40 95 103,-23-49-108,-18-49-73,-1 0 0,1 0-1,-1 1 1,1-1 0,0 0 0,-1 0-1,1 0 1,0 0 0,0 0 0,0 0-1,0 0 1,0 0 0,0 0-1,0-1 1,0 1 0,0 0 0,1-1-1,-1 1 1,0-1 0,0 1 0,0-1-1,1 1 1,-1-1 0,0 0-1,1 0 1,-1 1 0,0-1 0,1 0-1,-1 0 1,0-1 0,1 1 0,-1 0-1,0 0 1,1-1 0,-1 1 0,0 0-1,0-1 1,2 0 0,0-1 1,0 1 0,1-1 0,-1 0 0,-1 0 0,1 0 0,0 0 1,0-1-1,-1 1 0,1-1 0,-1 0 0,0 0 0,0 1 0,0-1 0,0-1 0,2-3 1,12-36 27,17-38 22,-30 76-49,0-1 1,0 1 0,1 1 0,0-1 0,0 0 0,0 1 0,0 0 0,8-6 0,-9 7-3,0 1 1,1 0 0,-1 0 0,0 1 0,0-1 0,1 1 0,-1 0 0,1 0-1,-1 0 1,1 0 0,0 1 0,-1-1 0,7 1 0,-4 0 1,0-1 1,1 0 1,-1 1-1,1 0 1,0 0 0,-1 0-1,1 1 1,0 0 0,-1 1-1,12 3 1,2 1 14,1 0-12,0 1 1,-1 1 0,-1 1 0,1 0 0,19 15 0,-1 6-5,-25-15 4,17 29 4,-22-31-11,-1 1 0,6 18 0,6 30-1,-11-6 0,-8-48-1,0 1 1,-1-1 0,0 0 0,0 1 0,-1-1 0,0 0-1,0 0 1,-5 8 0,-1-4-5,-4-3 4,1 0 0,-26 14 0,22-19-5,-24-2-1,32-2 7,-1-2-1,1 1 1,-1-1 0,-10-3 0,2-2-1,1-1 0,-1 0 1,-19-15-1,23 12-12,2-5 4,1 0 0,-8-19 0,14 20-44,3 5-220,0 0 0,1 0 0,0 1 0,1-1 0,0 0 0,4-10 0,7-21-8960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0 731 8968,'5'4'80,"1"7"0,1-1 0,-2 1 0,1 0 0,-1 0 1,-1 0-1,0 1 0,3 14 0,0 3 50,-1 1 1,-2-1-1,1 33 0,-4-58-113,-1-1 0,1 1 0,-1 0 0,1 0 0,0 0 0,0 0 0,1 0 0,-1-1 0,1 1-1,0-1 1,0 1 0,0-1 0,1 1 0,-1-1 0,1 0 0,-1 0 0,1-1 0,0 1 0,0 0-1,0-1 1,1 0 0,-1 0 0,1 0 0,3 2 0,-6-3-9,1-1 0,-1 1 0,1-1 0,-1 1 0,1-1 1,-1 0-1,1 1 0,-1-1 0,1 0 0,-1 0 0,1 0 0,-1 0 0,1 0 0,-1-1 0,1 1 1,-1 0-1,1-1 0,1 0 0,3-1 11,4 1-2,-7 0-6,0 1 0,0-1 0,0 0 0,0 0 0,1 0 0,-1-1 1,-1 1-1,1-1 0,0 1 0,4-5 0,29-19 170,50-47-1,-48 32-29,-12 13 37,39-31 0,-60 56-101,2-1 11,-5 3-89,-1 0 0,1 0 0,-1 1 0,1-1 0,-1 1 0,1-1 0,-1 1 0,1-1 0,-1 1 0,0 0 0,1-1 0,-1 1 0,0 0 0,0 0 0,1 0 0,-1 0 0,0 0 0,0 1 0,0-1 0,0 0 0,-1 0 0,2 3 0,53 80 128,-53-81-134,0 0 0,1 0-1,-1 0 1,1 0-1,-1 0 1,1 0 0,0-1-1,0 1 1,0-1 0,7 4-1,-5-3 0,-3-2-1,0-1-1,1 1 1,-1 0 0,1-1 0,-1 0-1,0 1 1,1-1 0,-1 0 0,1 0-1,-1-1 1,1 1 0,-1 0 0,0-1-1,1 1 1,-1-1 0,0 0 0,1 0-1,-1 0 1,3-2 0,-2 2 0,3-2 1,0-1 0,0 1-1,0-1 1,0 0 0,-1-1 0,1 0 0,-1 1-1,0-2 1,-1 1 0,1 0 0,-1-1 0,0 0-1,0 0 1,-1 0 0,0-1 0,0 1 0,0-1-1,-1 0 1,2-8 0,-3 6 10,1-1 0,-1 1 0,-1-1 0,0 0-1,0 1 1,-1-1 0,0 1 0,-1-1 0,0 1 0,-1 0 0,1 0 0,-2-1 0,-7-14 0,-2 0 71,-1 1 0,-21-26 0,25 35-39,0 0 15,-1 1-1,-16-17 1,25 28-11,-2 0 35,7 4-29,21 6 8,130 42 50,-95-29-102,16 2 24,-19-5-29,-12 2 0,-10 3-3,-30-19-3,1 0 0,-1 0 1,0 0-1,0 0 0,-1 1 1,1 0-1,-1-1 0,0 1 1,0 0-1,-1 1 0,4 7 1,-4-6-3,0 1 1,-1-1-1,0 1 1,0-1 0,-1 1-1,0-1 1,0 1-1,0-1 1,-4 14 0,4-13-4,0-4 4,-1 0 1,1 1-1,-1-1 1,0 0-1,0 0 1,-3 7 0,4-10 1,0-1 0,0 0 0,0 1 0,-1-1 0,1 0 0,0 1 0,0-1 0,0 0 0,0 1 0,0-1 0,0 0 0,0 1 0,0-1 0,0 0 0,0 1 0,0-1 0,0 0 0,0 1 0,0-1 0,0 1 0,0-1 0,1 0 0,-1 1 0,0-1 0,0 0 0,0 0 0,0 1 0,1-1 0,0 1 0,1 0 0,-1 0 0,1 0 0,-1 0 0,1 0 0,0-1 0,-1 1 0,1-1 0,0 1 0,2-1 0,0 1 0,0-1 1,0 0-1,1 0 0,-1-1 1,0 1-1,0-1 1,0 0-1,0 0 1,0 0-1,0-1 1,0 1-1,-1-1 1,1 0-1,5-3 1,-4 1 0,1-1 1,0 1 0,-1-1 0,0 0 0,0 0 0,4-6 0,-5 6 5,0-1 0,-1 1 0,0 0 0,0-1 0,0 0 0,-1 1 0,1-1 0,-2 0 0,1 0 0,-1 0 0,1-1 0,-2 1 0,1 0 0,-1 0 0,0-9 0,-1 13-5,0 0 1,0 0-1,-1 0 1,1 0-1,0 0 1,-1 1 0,1-1-1,-1 0 1,1 1-1,-1-1 1,0 1-1,0 0 1,0 0 0,0-1-1,0 1 1,-3-1-1,3 1 1,-2-1 0,-1-1 0,-1 1 0,1 0 0,0 0 0,0 1 0,-1-1-1,1 1 1,-1 0 0,-7 0 0,6 1-1,1-1 0,-1 2 0,1-1 0,0 1 0,-1-1 0,1 2 0,0-1 0,0 1-1,-1 0 1,1 0 0,1 1 0,-8 3 0,5-2 0,-8 3 5,1 1 1,0 1-1,1 0 0,0 0 0,1 2 1,-17 15-1,28-24-7,0 0 1,0 0-1,1 0 1,-1 1-1,1-1 0,0 0 1,-1 1-1,1-1 1,-1 5-1,1-4 1,1 0-1,-1 1 1,1-1-1,0 0 1,0 1-1,0-1 1,1 0 0,1 7-1,0-1 1,1 1-1,0-1 0,6 12 1,-3-10-2,1-1 1,0 0 0,0 0 0,1-1 0,1 0-1,16 15 1,-21-21 0,0 1-1,0-1 0,0 0 1,1 0-1,-1 0 0,1-1 1,0 1-1,8 2 0,4 1 1,33 13-2,-29-15-3,3-3 3,1 0 1,-1-2-1,1-1 1,-1-1-1,42-11 1,0-8-1,-39 11-3,95-54 2,-101 51-2,4-9 4,32-39-1,-46 43-4,28-91-5,-34 84-1,2-130-1,-7 36-27,2 87 37,-2-33-30,-1 46 12,0 0 1,-2 1 0,0-1 0,-10-30-1,12 47-4,0 3 24,1 0-1,0-1 1,0 1 0,-1 0 0,1 0-1,0 0 1,0 0 0,-1-1 0,1 1-1,0 0 1,-1 0 0,1 0 0,0 0-1,-1 0 1,1 0 0,0 0 0,0 0-1,-1 0 1,1 0 0,0 0 0,-1 0-1,1 0 1,0 0 0,-1 0 0,1 0-1,0 0 1,-1 0 0,1 0 0,0 0-1,-1 0 1,1 1 0,-8 15-7,6-10 6,-1 0 0,1-1-1,0 1 1,1 0 0,-1 0 0,1 1 0,0 7 0,-9 116-17,11-44-4,1-53 19,1 51-4,0-53-18,-1-15 13,1 6 2,1 0-1,1 0 0,0 0 1,12 28-1,10 7-25,-23-48 29,1 0 0,0-1 0,1 0 0,0 0 0,9 10 0,-8-12 5,-5-4 1,0 0 1,0 0 0,0 0-1,1 0 1,-1-1 0,1 1-1,-1-1 1,1 0 0,-1 1 0,1-1-1,4 0 1,0 2 0,0-1-1,0-1 1,1 1 0,-1-1 0,0-1 0,1 1-1,-1-1 1,1 0 0,-1-1 0,1 0-1,-1 0 1,0-1 0,14-4 0,-15 3 1,-1 0 0,0 0 0,0 0 0,9-8 0,-9 6 0,1-1 0,-1 0 0,7-11 0,10-26 0,-15 22 1,-1 1 1,-1-2-1,4-42 1,-3-59 7,-5 94-7,4-91 11,-4 87-12,-1 14 8,5-38 0,-2 38-4,16-215 78,-19 189-50,0 42-18,-3 8 4,-1 1-16,2-4-1,0 1-1,0-1 1,1 1 0,-1-1 0,1 1 0,-1 0 0,1 0 0,-1 3 0,-11 30 11,-2 20-10,3 15-3,6 14 0,12 105-2,-1-154-3,39 117 2,-31-130-3,-6-11 3,1 0 1,1 0 0,0 0 0,1-1 0,0 0 0,0 0 0,20 14 1,0-4-7,1 0 0,38 17 1,-36-29 6,-23-7-53,20 0-614,-12-2-194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3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20 256 10760,'3'-4'361,"2"-2"-86,-2 2-32,0 1 0,0-1 0,0 1 0,1 0 0,0 0 0,-1 1-1,1-1 1,8-4 0,-10 6 583,0 0-92,-2 1-723,0 0 0,0 0 1,0 0-1,0-1 0,0 1 1,0 0-1,0 0 1,1 0-1,-1 0 0,0 0 1,0 0-1,0 0 0,0 0 1,0-1-1,0 1 1,1 0-1,-1 0 0,0 0 1,0 0-1,0 0 0,0 0 1,0 0-1,0 0 1,1 0-1,-1 0 0,0 0 1,0 0-1,0 0 0,0 0 1,1 0-1,-1 0 1,0 0-1,0 0 0,0 0 1,0 0-1,0 0 0,0 0 1,1 1-1,-1-1 1,0 0-1,0 0 0,0 0 1,0 0-1,0 0 0,1 0 1,-3 26 446,-3 5-157,-23 237 388,17-153-356,1-9-108,4-61-129,-6 43 142,11-75-192,0 1 0,1-1 0,0 1-1,3 13 1,6-1 199,-8-25-228,0 1 1,-1-1 0,1 1-1,0 0 1,-1-1 0,1 1-1,-1 0 1,0 0-1,0-1 1,1 4 0,3-7 107,-1 0-99,1 0-1,0-1 1,-1 0-1,0 1 1,0-1 0,1 0-1,-2-1 1,1 1-1,0 0 1,4-8-1,-2 2-4,-3 6-5,-1-1-1,1 1 1,0-1-1,-1 0 1,0 1-1,0-1 1,0 0-1,0-5 0,3-16 41,-2 0-1,-1-30 1,-5-80-2,1-2-59,5 116-5,-1-3-61,7-34 0,2-48-519,-10 100 496,1 1 0,0 0 0,0 0 0,0 0 0,1-1 0,-1 1 0,1 1 0,0-1 0,1 0 0,-1 0 0,1 1 0,0-1 0,0 1 0,6-6 0,-3 5 26,1 1 0,0 1 0,0-1 0,0 1-1,0 0 1,1 0 0,-1 1 0,1 0-1,-1 1 1,1-1 0,0 2 0,13-1-1,-5 0 37,6-2-134,1 2 0,23 1 0,38 0 24,127-11 20,-158 7 77,243-21-6,-233 19 45,105-12-1,50-7 6,12 0 1,0 1 1,212-15 7,-361 32-1,285-21 3,-301 25 4,-14 0-5,214-5 38,-28 9 223,-235-1-171,-6 2-7,0 1-93,-3 0 48,1 1 0,-1-1 1,1 0-1,-1 0 0,-10 2 1,15-5 71,0 3 1,-1 2-81,0 0 0,1 0 0,0 1 0,0 0-1,0-1 1,1 1 0,0 0 0,0 0-1,0-1 1,0 1 0,2 9 0,-1 7 33,6 28 1,-6-46-72,25 249 469,-7-107-389,-7-41 26,-7-76-99,-2-17 5,0 0 0,-1 0 0,-1 17 0,-4 25 43,-13 65 1,2-49-18,12-51-29,-2 11 18,-1-1 0,-2 0 0,0 0 0,-14 29 0,-16 5 18,27-52-18,-13 4-8,-2-2 1,1 0 0,-2-2-1,1 0 1,-43 9 0,45-14 1,0-1 0,-45 2 0,48-5-15,-25 2 35,-82-2-1,88-3-19,-176-3 14,166 3-14,-219-4 15,215 3-4,-206-5 13,209 6-18,-207-5 16,207 6-18,-344 7 72,278-4-85,71-2 20,-375 10 135,378-10-146,-152-2 67,192 1-78,7-2 1,2 0-9,1-1 0,-1 2-1,1-1 1,0 1 0,13-1 0,12 1 0,-25 1-2337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9504,'-49'7'200,"-143"20"1042,166-20-1026,0 1-1,-34 15 0,42-15-157,-15 6 219,-42 25 1,50-25-218,15-9 18,-1 1 0,1 0 0,1 1 0,-1 0 0,1 0 0,-8 9 0,10-9-32,7-7-34,-1 1 0,1-1-1,-1 0 1,1 1 0,-1-1 0,1 0 0,0 1-1,-1-1 1,1 1 0,0-1 0,0 1 0,-1-1-1,1 1 1,0-1 0,0 1 0,0-1 0,-1 1 0,1-1-1,0 1 1,0 0 0,0 8 46,-1 0 1,2 1-1,-1-1 1,1 0-1,3 12 1,4-6 181,8 3-129,1-1 0,25 20 0,-22-26 117,95 25 88,-93-33-129,-11-3-109,-2 1-42,0-1 0,1-1 0,-1 1 0,0-2 0,1 1-1,-1-1 1,0 0 0,0-1 0,0 0 0,11-6 0,9-8 132,-1 0 0,-1-2 0,35-32 0,-51 41-135,-6 6 1,-1-1 0,1-1 1,-1 1-1,0 0 0,5-10 1,-5 9 1,4-5 34,-1-1 1,0 1 0,-1-1-1,0 0 1,-1-1 0,5-15-1,-10 25 130,-2 4-115,0 1-74,-1 0 0,1 0 0,0-1 0,0 1 0,0 1-1,0-1 1,0 0 0,0 1 0,0-1 0,1 1 0,-1-1-1,1 1 1,0-1 0,-1 1 0,1 0 0,1 0 0,-1 0-1,0 0 1,0 5 0,1-3-6,-1 1 0,1 0-1,0-1 1,0 1 0,1-1-1,0 1 1,0-1 0,0 1 0,1-1-1,0 0 1,4 10 0,11 16 7,14 7-10,-18-26-2,0 0-1,2-1 0,26 16 1,-31-21-6,0-1 0,0-1 1,0 1-1,1-2 0,0 0 0,-1 0 1,19 2-1,-17-3-23,8-2-198,11-5-910,42-14-1,-18 2-8882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222 208 8432,'22'-50'41,"-20"42"-13,1 0 0,-1 0 0,0 0 0,0 0 0,-1 0 0,0-1-1,-1 1 1,1 0 0,-2-1 0,1 1 0,-1 0 0,-1 0 0,1-1 0,-6-13 0,1 15 232,2 4-219,0 2 0,0-1 0,0 0 0,0 1 0,0 0 0,0 0 0,0 0 0,-1 0 0,1 1 0,0-1 0,-1 1 0,1 0 0,0 1 0,0-1 0,-1 1 0,1 0 0,0 0 0,0 0 0,0 0 0,-7 4 0,2-1 0,6-3-19,0 1 1,-1-1 0,1 1 0,1 0-1,-1 0 1,0 0 0,0 0 0,1 1-1,-3 2 1,-2 2 47,0 0 0,1 0 0,0 1 0,0 0 0,1 0 0,0 1 1,0-1-1,-6 17 0,12-16 51,27 52 47,-18-47-80,20 11 8,53 37 0,-35-28-31,-29-21-54,-7-4 6,1 0 0,14 16 0,46 50 44,-64-60 6,-4 0-42,0 0 1,-2 0 0,4 27-1,-8-23 89,-1-13-98,0 1 0,0 0 0,-1-1 0,0 0 0,0 0 0,-1 0 0,0 0 0,0 0 0,-7 8 0,10-13-9,0-1 1,1 1-1,-1 0 1,0-1-1,0 1 1,0-1-1,1 1 1,-1-1-1,0 1 1,0-1-1,0 0 1,0 1-1,0-1 1,0 0-1,-1 0 1,-21 4 49,0-1 1,-33 0 0,31-6 90,-21-7-39,0-2 1,1-2-1,-50-23 0,88 33-1630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 7896,'0'0'201,"-7"0"-29,-7 0-15,0 0 1,0 1-1,1 1 0,-1 0 1,0 1-1,1 1 0,0 0 1,0 0-1,0 2 0,-14 7 1,-17 13-1,26-12 231,-71 88 139,-57 80 346,35-42-578,108-137-273,1 0 1,-1 1 0,1-1 0,0 1 0,0-1 0,-2 7 0,-6 14 57,-11 35 0,4 35-15,17-94-65,-1 4 24,0 1 0,1 0-1,0-1 1,0 1 0,0 0 0,1 5 0,6 36 92,23 78 0,-16-97 44,11 11-50,33 35 0,-40-56 31,85 46 40,-80-55-147,41 7-1,16-5-26,79-2-1653,-80-5-6580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0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64 7712,'-16'-11'92,"0"1"0,0 1 1,-33-14-1,34 19-35,-1 1 0,0 1 0,0 1 0,0 0 0,1 1-1,-1 1 1,0 0 0,-24 6 0,26-4-27,-31 11 355,-51 26 85,83-34-346,0 0 0,0 1-1,1 1 1,0 1-1,0-1 1,-11 13-1,12-12-52,-1 6 284,5-1-232,0 0-1,1 0 1,-5 18 0,11-18 178,25 61 114,-15-61-175,6 0-131,1-1 1,28 17 0,-25-22 97,-9-5-114,-2 0-51,0 0 0,1-1 0,-1 0 0,0-1-1,1 0 1,-1-1 0,1 0 0,-1 0 0,18-3 0,70-24 262,-88 23-260,1 0 0,-1 0 1,0-1-1,0 0 1,-1 0-1,1-1 0,-1 0 1,0-1-1,10-11 1,-12 12-16,3-3 24,-1 0-1,0 0 1,-1-1-1,0 0 1,-1 0 0,6-14-1,-3 9-16,-5 9 7,-1 0 0,1 0-1,-1 0 1,0-1 0,0 1 0,-1-1 0,3-10 0,-5 12 58,-1-3 19,1 6-24,-3 4-17,1 0-70,0-1 0,1 1 0,-1 0 0,0 0 0,0 0 1,1 1-1,0-1 0,-1 0 0,1 1 0,0-1 0,0 1 1,0-1-1,0 1 0,1-1 0,-1 1 0,1-1 1,-1 1-1,1 0 0,0-1 0,0 1 0,0 4 0,2 4 4,0 0-1,1 0 1,0 0-1,7 16 1,-4-14-1,0 0 1,0 0 0,1 0-1,1-1 1,10 14 0,-9-17-5,-3-3-4,0 0 1,0 0 0,1-1-1,0 1 1,14 7 0,-11-8-1871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9328,'3'6'169,"4"12"-49,-4-8-37,1 0 0,0-1 1,0 0-1,9 13 0,59 86 365,69 78 880,-52-40-852,-76-116-249,3 19-54,9 62 0,-23-79 202,-5 12-108,-12 53 1,15-95-218,-1 1 0,0-1 0,1 1 0,-1-1 0,0 1 0,-1-1 0,-1 4 0,-11 14 82,0-2 1,-1 0 0,-29 27-1,19-28 122,-114 67 66,125-76-2096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117 194 1528,'0'0'4849,"4"4"-4110,11 11-497,-14-15-225,-1 0-1,0 0 1,1 0-1,-1 1 0,0-1 1,0 0-1,1 0 0,-1 1 1,0-1-1,0 0 0,0 1 1,0-1-1,1 0 1,-1 0-1,0 1 0,0-1 1,0 0-1,0 1 0,0-1 1,0 1-1,0-1 1,0 0-1,0 1 0,0-1 1,0 0-1,0 1 0,0-1 1,0 1-1,-1 20 254,-1 1-1,-7 27 1,6-32-47,-35 193 994,24-122-787,10-61-292,-1 6 154,-1-1-1,-2 0 0,-1 0 0,-22 52 0,31-84-284,0 0 0,0 0-1,0 1 1,0-1 0,0 0-1,0 0 1,0 0 0,0 0-1,-1 0 1,1 0 0,0 1 0,0-1-1,0 0 1,0 0 0,0 0-1,0 0 1,0 0 0,0 0-1,0 0 1,-1 0 0,1 0-1,0 0 1,0 0 0,0 1-1,0-1 1,0 0 0,0 0-1,-1 0 1,1 0 0,0 0 0,0 0-1,0 0 1,0 0 0,0 0-1,0 0 1,-1 0 0,1 0-1,0 0 1,0 0 0,0 0-1,0-1 1,0 1 0,0 0-1,-1 0 1,1 0 0,0 0-1,0 0 1,0 0 0,0 0 0,0 0-1,0 0 1,0 0 0,0 0-1,-1-1 1,1 1 0,0 0-1,0 0 1,0 0 0,-3-8 58,2 6-46,1-16 24,2-2 161,22-149 364,-13 96-351,25-192 330,-22 190-373,-8 50-148,-1 0-11,-2 11 11,1-1 0,7-20 0,15-26 64,-22 54-77,-1 0 0,1 0 1,0 1-1,1 0 0,-1 0 0,1 0 1,11-10-1,-14 15-9,0 1 0,1-1 0,-1 0 1,0 1-1,1 0 0,-1-1 0,0 1 0,1 0 0,-1 0 1,1 0-1,-1 1 0,0-1 0,1 0 0,-1 1 0,4 1 0,-4-1 1,3 0-1,0 0 1,1 1 0,-1 0-1,0 0 1,-1 1 0,1-1-1,0 1 1,-1 0 0,1 0 0,6 7-1,-6-6-1,-1-1 0,0 0 0,0 0 1,-1 1-1,0-1 0,1 1 0,-1 0 0,0 0 0,3 5 0,5 9 3,3-1-3,-5-6 5,-1 1 0,14 23 1,115 210 57,-90-134 26,-42-99-73,0 3 3,-1-1-1,2 16 1,-6-30-20,0 1-1,0 0 0,0 0 0,0 0 1,0 0-1,-1 0 0,1-1 1,0 1-1,-1 0 0,1 0 1,-1-1-1,1 1 0,-1 0 0,1 0 1,-1-1-1,1 1 0,-1 0 1,1-1-1,-1 1 0,0-1 1,0 1-1,0 0 0,-1 0 3,-18 14 1,15-12-1812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9776,'70'9'153,"-8"0"55,95 12 236,59-7-113,54-1-126,-245-14-196,54-6 49,-66 5-53,235-36 147,-246 38-150,-1 0 0,0 0 0,0-1 0,1 1 0,-1 0 0,0 0 0,0-1 0,1 1-1,-1-1 1,0 1 0,0-1 0,0 0 0,0 1 0,0-1 0,0 0 0,0 0 0,0 0 0,0 1 0,0-1 0,0 0 0,-1 0 0,1 0 0,0-1 0,-1 1-1,1 0 1,0 0 0,-1 0 0,0 0 0,1-1 0,-1 1 0,0 0 0,1-2 0,-1 2 0,-1 0 0,1 1 0,0-1 0,0 0 1,-1 0-1,1 0 0,-1 0 0,1 0 0,-1 1 0,1-1 0,-1 0 0,1 0 1,-1 1-1,0-1 0,1 0 0,-1 1 0,0-1 0,0 1 0,0-1 0,1 1 0,-1-1 1,-1 0-1,0 0 2,-14-5 14,0 0 0,0 1 0,0 1 0,0 1 0,-28-3 0,41 5-16,-3 0 1,-17-2 21,-31-1 0,45 4-10,1 0-1,0 1 1,-1 0-1,1 0 1,0 1-1,0 0 1,0 1-1,-13 5 1,20-8 14,1 2-25,1-1 0,-1 0 0,1 0 0,0 1 1,0-1-1,-1 0 0,1 0 0,0 0 0,0 0 0,0 0 0,0 0 1,1 1-1,-1-2 1,0 2 1,1 0 0,0 0 0,-1 0 0,1-1-1,0 1 1,0 0 0,0-1 0,0 1 0,0-1 0,1 0-1,2 1 1,8 5 4,53 32 39,114 76 101,-176-112-142,0 1-1,1 0 1,-2 0-1,1 0 1,0 1 0,-1-1-1,0 1 1,0 0-1,0 0 1,3 7-1,-3-6-2,-1 5 10,-5 17-1,2-25-13,0 0 1,0 1-1,-1-2 1,1 1-1,-1 0 0,0 0 1,0 0-1,0-1 1,-4 5-1,0-3 1,1-1-1,-1 1 1,0-1 0,0 0-1,0-1 1,0 1 0,0-1-1,0-1 1,-1 1 0,1-1-1,-14 1 1,6-1 1,0-1 1,0 0-1,0-1 1,0 0-1,-26-7 0,22 4 0,4 1 0,1 0 1,-1 0-1,1-2 1,0 0-1,-22-11 1,20 8-1,9 6 2,1 0 0,0-1 0,0 0 0,0 0 0,-7-6-1,1 0 1,-19-14-1,26 21-3,-18-20-2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 8432,'-1'0'0,"-15"-3"72,-1 1 0,0 0 0,-1 2 1,1 0-1,-17 2 0,22-1-1,-4 1 129,-1 1 1,1 0 0,-25 8-1,32-8-153,-20 16 256,12-6-80,0 0 0,1 2 0,-22 26 0,37-40-202,0 0 1,0 0 0,1 1 0,-1-1 0,0 0-1,1 1 1,-1-1 0,1 0 0,0 1 0,-1-1-1,1 1 1,0-1 0,0 0 0,0 1 0,0-1-1,0 1 1,1 1 0,-1 4 32,-1 2-16,1-6-13,0 1 1,0-1 0,0 1 0,0-1 0,1 0-1,-1 0 1,1 1 0,2 4 0,3 11 68,0-1 1,2 0 0,0-1-1,1 1 1,19 25 0,-20-31-69,-6-8-8,1-1 1,-1 1-1,1-1 1,0 0 0,0 0-1,0 0 1,0 0-1,7 3 1,4 4 33,1-1 0,0 0 0,0-1 0,1-1 0,0-1 0,0 0 0,26 5 0,-2-9-23,-32-2-1539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9328,'1'4'153,"52"194"1388,-32-121-1170,20 142 857,-40-186-577,-15-35-2070,-1 0-6594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500 420 9240,'5'5'168,"1"2"-111,-3-3-33,1 0 1,-1-1-1,1 1 1,0-1-1,4 3 1,-6-5 3,-1 0 0,0 0 0,0 0 0,1 1 0,-1-1 0,0 0 0,0 1-1,0-1 1,-1 1 0,1-1 0,0 1 0,0 0 0,-1-1 0,1 1 0,-1 0 0,1 3 0,1 2 134,-1-4-132,4 14 78,-1 0 0,0 1 0,1 32 1,-2 4 251,-7 75 1,2-112-321,-6 31 271,4-21-123,1-7 216,-6 28 1,8-46-137,1-2-255,0 1 0,0-1 0,0 0 0,0 0 1,0 0-1,0 1 0,0-1 0,0 0 0,0 0 0,0 1 0,0-1 0,0 0 1,0 0-1,0 1 0,0-1 0,0 0 0,0 0 0,0 1 0,0-1 0,0 0 1,0 0-1,0 1 0,-1-1 0,1 0 0,0 0 0,0 0 0,0 1 0,0-1 0,-1 0 1,1 0-1,0 0 0,0 0 0,0 0 0,-1 1 0,1-1 0,0 0 0,0 0 1,0 0-1,-1 0 0,1 0 0,0 0 0,0 0 0,-1 0 0,-10-7 177,-4-12-149,11 15-1608</inkml:trace>
  <inkml:trace contextRef="#ctx0" brushRef="#br0" timeOffset="1">61 1 10400,'10'0'8,"-1"0"62,0 0-1,0 0 1,-1 0 0,1 1 0,0 1 0,-1-1-1,1 1 1,-1 1 0,0 0 0,12 5 0,50 34 259,-63-37-279,0 0 0,-1 0 1,0 0-1,0 0 0,0 1 0,0 0 1,-1 0-1,6 11 0,-5-9-22,-1 3 60,-4-3-71,-1 0 0,-1-1 0,1 1 0,-1-1 0,0 1 0,-4 12 0,-2-7 24,2-8-34,0 0-1,0-1 1,-1 1 0,0-1-1,1 0 1,-2-1 0,1 1-1,-7 2 1,-2-4 20,-4-4-14,0-1 1,0-1 0,1-1 0,-1 0 0,-18-9-1,31 12-5,0-1 0,1 0 0,0 0 0,-1 0 0,1-1 0,0 0 0,0 0 0,1 0 0,-1-1 0,1 1-1,0-1 1,0 0 0,1 0 0,-1-1 0,1 1 0,-3-8 0,-12-16 35,16 27-1523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10672,'5'-23'200,"-4"13"224,1 1 0,1 0 0,-1-1 0,9-15-1,-10 22-335,1 1 0,0-1 0,0 0 0,0 1 0,0 0 0,0-1 0,1 1-1,-1 0 1,1 0 0,-1 1 0,1-1 0,0 0 0,-1 1 0,1-1-1,0 1 1,0 0 0,0 0 0,5-1 0,-6 2-63,0 0 1,0-1-1,0 1 1,0 0 0,0 0-1,0 0 1,-1 0-1,1 0 1,0 0-1,0 1 1,0-1-1,0 1 1,0-1-1,-1 1 1,1 0-1,0-1 1,0 1 0,-1 0-1,1 0 1,-1 1-1,1-1 1,-1 0-1,1 0 1,-1 1-1,2 1 1,1 3 16,-1-1 1,1 1-1,-1 0 1,-1 0-1,1 1 0,-1-1 1,0 0-1,0 1 1,-1-1-1,0 1 0,0 7 1,1 10 116,-3 34 1,1-49-120,-1-1 1,0 1-1,0-1 1,-1 1-1,0-1 1,0 1-1,-1-1 0,0 0 1,-1 0-1,0-1 1,0 1-1,0-1 1,-1 0-1,-8 10 0,-8 0 298,19-16-172,2-1-159,1-1-1,-1 1 0,0-1 0,0 1 0,0 0 0,0-1 0,0 1 0,0-1 0,0 1 0,0-1 0,0 1 0,0 0 0,0-1 1,0 1-1,0-1 0,0 1 0,0 0 0,-1-1 0,1 1 0,0-1 0,0 1 0,0 0 0,-1-1 0,1 1 0,0 0 1,0-1-1,-1 1 0,0-1 1,1 0 0,-1 1 0,1-1 1,-1 0-1,1 0 0,0 0 0,-1 1 1,1-1-1,0 0 0,-1 0 0,1 0 1,0 0-1,0 1 0,0-1 0,0 0 1,0 0-1,0 0 0,0 0 0,0 0 1,0 1-1,0-1 0,1 0 0,-1-2 0,5-15 48,0 0 0,1 1 0,0-1 0,2 1 0,0 1 0,0-1 0,2 1 0,12-16 0,-16 25-26,0 1-1,0-1 1,1 1 0,0 0-1,0 1 1,0-1 0,1 1-1,14-7 1,-15 9-15,6-1 59,-10 4-55,0 0-13,-1 0 1,1 0-1,-1 0 0,1 0 1,0 0-1,-1 1 1,1-1-1,-1 1 1,1 0-1,-1 0 1,0 0-1,1 0 0,-1 0 1,0 0-1,1 0 1,-1 1-1,0-1 1,0 1-1,0 0 1,0 0-1,-1 0 0,1 0 1,0 0-1,1 2 1,5 11 13,-1 1 0,-1-1 0,0 1 0,0 1 0,3 20 0,-5 16-7,-2-15-5,6 9-6,10 29-54,-9-90-44,8-27 7,42-87-166,-44 86 186,8-16-45,-21 56 109,-1-1-1,1 1 1,0 0 0,0 0-1,0 0 1,1 0-1,-1 0 1,0 1 0,1-1-1,-1 1 1,1-1-1,0 1 1,-1 0 0,1 0-1,4-1 1,-3 1-1,-2 1 4,0-1 0,0 1 0,0 0 0,0 1 0,-1-1 0,1 0 0,0 0 0,0 1 0,0-1 0,0 1 0,-1 0 0,1 0 0,0-1 0,0 1 0,-1 0 0,1 0 0,-1 0 0,1 1 0,-1-1 0,1 0 0,-1 1 0,0-1 0,0 1 0,2 1 0,-2-2 0,1 3-1,1 0 0,-1 0 0,0 0-1,0 1 1,0-1 0,-1 0 0,1 1-1,-1 0 1,0-1 0,-1 1-1,1 8 1,3 11-3,21 58-4,-20-61 6,-5-20 5,0 1-1,0 0 1,0 0-1,1-1 1,-1 1-1,1 0 1,0-1-1,-1 1 1,1 0-1,0-1 1,0 1-1,0-1 1,0 1-1,0-1 1,0 0-1,0 1 0,0-1 1,3 2-1,18 9-2142,2-2-8577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7536,'2'8'201,"4"11"-50,-1 0 0,0 1 0,-2 0 0,0-1 0,-1 1 0,-2 0 0,-1 21 0,-3-32 217,2-6-327,0-1 0,-1 0 0,0 0 0,1 0 1,-1-1-1,0 1 0,0-1 0,0 1 0,0-1 0,0 0 0,-1 0 0,1 0 0,0-1 0,0 1 1,-1-1-1,1 0 0,0 0 0,0 0 0,-1 0 0,1 0 0,0-1 0,-6-1 0,2 0-9,1-1 0,-1 1 0,1-1 0,0 0-1,0-1 1,0 0 0,0 0 0,1 0 0,0 0-1,0-1 1,0 0 0,0 0 0,-4-7 0,4 0 88,4 5-100,0 0 0,0 0 0,1 0 0,1 0 0,-1 0 0,1 0 0,2-9 0,-1 10-1260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45 9240,'4'0'129,"33"0"739,-33 2-513,5 2-39,-5-2-143,2 1-42,-5-2-46,-28 2 48,20-1-116,1-1 1,-1 0-1,1-1 1,-1 1-1,1-1 0,-9-2 1,-3-2 14,8 1 32,1 1 0,-1 0 0,-11 0 0,21 1-55,0 0 0,-1-1 0,1 1 0,0 0 0,0 0 0,0 0 1,0 0-1,0 0 0,0 0 0,0 0 0,1 0 0,-1 0 0,0 0 1,0-1-1,1 1 0,-1 0 0,1 0 0,-1 0 0,1 1 0,0-3 1,23-21 216,-21 22-172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24:1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9056,'0'0'0,"-15"0"80,4 0-64,18 11-208,0 1-6048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139 348 11120,'19'-18'110,"-17"17"84,-1 2-176,-1 0 0,1 0 0,0 0 1,0 0-1,0 0 0,-1 0 0,1 0 0,0 1 1,-1-1-1,0 0 0,1 0 0,-1 1 0,1-1 1,-1 3-1,3 9 485,0-1-330,16 78 1144,-7 25-249,-11-110-1042,1 1-144,0 1 0,-1 0 0,1 0 0,-2 0 0,1-1 0,-1 1 0,0 0 0,0 0 0,-2 11 0,-3 12-9142</inkml:trace>
  <inkml:trace contextRef="#ctx0" brushRef="#br0" timeOffset="1">0 1 8520,'0'0'0,"10"11"56,5 11 0,11 12-40,3 19 0,3 20-16,-2 1-6024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10136,'35'1'-60,"-34"0"59,0-1 0,0 1 0,0 0 0,0-1 0,0 1 0,0 0 0,0-1 0,0 1 0,0 0 0,0 0 0,-1 0 1,1 0-1,0 0 0,0 0 0,-1 0 0,1 0 0,0 2 0,1 0-1,13 21 990,-1 0 0,-1 1 0,18 48 0,-31-72-939,0-1-1,0 1 1,0 0 0,1 0 0,-1-1-1,0 1 1,0 0 0,1-1 0,-1 1 0,0 0-1,1-1 1,-1 1 0,1 0 0,-1-1-1,0 1 1,1-1 0,0 1 0,-1-1-1,1 1 1,-1-1 0,1 1 0,0-1-1,-1 0 1,1 1 0,0-1 0,-1 0-1,1 1 1,0-1 0,-1 0 0,1 0 0,0 0-1,0 0 1,-1 0 0,2 0 0,0 0-207,-1 0 182,-1 0 1,1 0-1,-1 0 0,1 0 0,0-1 0,-1 1 0,1 0 1,-1 0-1,1-1 0,-1 1 0,1 0 0,-1-1 0,0 1 1,1-1-1,-1 1 0,1-1 0,-1 1 0,0-1 1,1 1-1,-1-1 0,0 1 0,0-1 0,1 1 0,-1-1 1,0 1-1,0-1 0,0 1 0,0-1 0,1 0 0,-1 1 1,0-2-1,0 2-5,0-6 86,-1 1-1,1-1 1,-1 1-1,-2-10 0,-1-8 85,3 13-139,1 5-3,-1 1 0,1 0 0,0-1 0,1 1 0,-1-1 0,2-6 0,1-4 82,-3 3-14,2 1 0,0 0-1,0 0 1,1 0-1,7-19 1,-8 28-93,0 0-1,-1 0 1,1 0-1,0 0 1,0 0-1,0 0 1,0 0 0,0 1-1,0-1 1,1 1-1,-1-1 1,0 1-1,1 0 1,-1 0-1,6-1 1,-6 1-4,0 1 0,0 0 0,0 0 0,0 0 0,0 0 0,0 1-1,0-1 1,0 0 0,0 1 0,0-1 0,0 1 0,0 0 0,-1 0 0,1 0 0,0 0 0,0 0 0,-1 0-1,1 0 1,-1 0 0,1 1 0,-1-1 0,1 1 0,-1-1 0,0 1 0,2 1 0,8 15 71,-1 1 0,9 21 1,-6-11-76,12 30 20,-22-53-32,-1 1 0,1 0 0,1-1 0,-1 0 0,1 1 0,0-2 0,1 1 0,-1 0 0,10 8 0,-10-11-401,0 0 0,1 0 0,-1 0 0,1-1 0,6 3 0,12 4-11300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0 498 10672,'20'-35'1,"7"-18"4,-26 51 170,2 14 272,-2-2-180,0 0 0,1 0 0,0-1 0,7 18 0,-8-24-200,1 0 0,-1 0-1,1 1 1,0-1-1,0 0 1,0-1 0,0 1-1,1 0 1,-1-1-1,1 1 1,0-1 0,-1 0-1,1 0 1,0 0-1,7 3 1,-8-4-29,1 0 0,-1 0 0,0 0 0,1-1 0,-1 1 0,1-1 0,-1 0 0,1 0 1,-1 0-1,1 0 0,-1 0 0,1 0 0,-1-1 0,1 1 0,-1-1 0,1 1 0,-1-1 0,0 0 0,1 0 0,-1 0 0,3-2 0,3-3 78,0-1 1,-1 1-1,1-1 0,7-10 0,-8 9-14,0 0 0,0 1 0,14-10 1,-18 15-68,0 0 0,-1 0 1,1 1-1,0 0 1,0-1-1,0 1 1,0 0-1,0 0 1,0 1-1,0-1 1,5 0-1,-3 2 13,0-1-1,0 1 1,0 0 0,0 1-1,0-1 1,0 1 0,0 0-1,4 3 1,24 11 65,-17-7-81,1-1 0,1 0 0,0-1 1,0-1-1,0 0 0,1-2 1,20 3-1,-35-6-28,-1-1 1,1 0-1,0 0 0,-1 0 1,1 0-1,0-1 0,-1 1 1,1-1-1,-1 0 0,1 0 1,-1 0-1,1-1 0,-1 1 1,0-1-1,1 0 0,-1 0 1,0 0-1,4-4 0,-2-1 7,-1 0 0,0-1 0,-1 1-1,0-1 1,0 1 0,-1-1-1,0 0 1,0 0 0,-1 0 0,0 0-1,0-17 1,-1 3 7,-1 0 0,-5-29 0,-6-14 82,-2-35-17,13 89-68,-4-50 64,5 56-67,-1 1-1,0-1 1,0 1 0,0-1 0,0 1 0,-1 0 0,1-1-1,-1 1 1,0 0 0,-3-4 0,3 8-6,1 1 1,0 0 0,0 0-1,0 0 1,0 0 0,0 1-1,0-1 1,0 0 0,1 0-1,-1 0 1,0 1 0,1-1-1,-1 0 1,0 3 0,-3 5 1,2-5-1,0 1-1,0-1 0,1 0 0,-1 1 1,1-1-1,1 1 0,-2 8 0,2-8 1,-4 16 8,2-1-1,1 1 1,1 0 0,3 38-1,0-28-2,1 8 9,1 1 1,1-2-1,22 70 1,-7-56-1069,33 60 1,-32-71-9694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16320,'25'-6'0,"24"-3"41,-9 5-2,1 2-30,-24 2-12,-1 2 0,1 0 0,-1 1 0,0 0 1,0 1-1,29 13 0,-42-16 1,1 0 1,-1 0-1,0 0 1,0 1-1,-1 0 1,1-1-1,0 1 1,0 0-1,-1 0 1,1 1 0,-1-1-1,0 0 1,0 1-1,0 0 1,0-1-1,2 6 1,5 6-1,1-1 1,19 21 0,-4-10 1,3-5 0,10 6 1,-36-24 1,0 0-1,0-1 1,0 1 0,0 0 0,0-1-1,0 0 1,0 1 0,1-1-1,-1 0 1,0 0 0,0 0 0,0-1-1,0 1 1,0 0 0,1-1 0,-1 0-1,0 1 1,0-1 0,0 0 0,0 0-1,0 0 1,2-2 0,6-1 6,-1-1 1,0-1 0,0 0-1,0 0 1,0 0-1,-1-1 1,0-1 0,-1 1-1,0-1 1,7-10-1,-12 15 0,-1 0 0,0-1-1,0 1 1,0 0-1,-1-1 1,1 1 0,-1 0-1,0-1 1,0 1-1,0-1 1,0 1 0,-1 0-1,1-1 1,-1 1-1,0 0 1,0-1-1,0 1 1,0 0 0,-1 0-1,1 0 1,-1 0-1,0 0 1,0 0 0,0 1-1,0-1 1,0 1-1,-1-1 1,-3-2-1,2 3 5,0 0 0,1 0-1,-1 1 1,0 0 0,0 0-1,0 0 1,0 0 0,0 0-1,-1 1 1,1 0 0,-8 0-1,6 0 1,-4 0 8,0 0 0,1 1 0,-1 0 0,0 0-1,1 1 1,-16 5 0,12-3-9,4-2 4,-1 1 1,1 1-1,0 0 1,0 0-1,0 1 0,-10 6 1,8-3-10,6-5-1,0 0-1,0 1 0,0-1 1,1 1-1,-1 1 0,1-1 1,0 0-1,0 1 0,-5 9 1,5-8-3,3-5-1,0 1 0,0 0 0,0-1 0,0 1 0,0-1 0,0 1 0,1 0 0,-1 0-1,1-1 1,-1 1 0,1 0 0,0 0 0,0 0 0,0-1 0,0 1 0,0 0 0,0 2 0,1 3 2,-1-2-3,0-1 1,1 0-1,-1 1 1,1-1-1,0 0 1,0 0-1,2 5 1,-1-5-1,0 0 1,1 0 0,-1-1-1,1 1 1,-1 0 0,1-1-1,5 5 1,-2-2-1,0-2 1,1 1-1,-1 0 0,12 5 0,-8-6 0,0 0 0,1 0 0,11 3 0,-10-4 0,1-1 0,20 1 0,-23-3 0,1 0 0,-1-1 0,16-3 0,-12 1 0,1-1 0,14-7 0,30-16 0,-2-6 0,1-6 0,-5-4 2,-41 31-1,-1-1 1,0 0 0,0 0-1,10-19 1,-15 16 4,-5-2-2,0 0 0,-3-25-1,-3 29 12,1 7-8,0 0 0,0 0 0,-1 1 0,0 0 0,-1 0 0,1 0 0,-1 0 0,0 1 0,-1 0 0,1 1 0,-11-7 0,17 11-5,-1 0 1,0-1-1,1 1 0,-1 0 1,1 0-1,-1-1 0,0 1 1,1 0-1,-1 0 0,1 0 1,-1 0-1,0 0 0,1 0 1,-1 0-1,0 0 1,1 0-1,-1 0 0,0 0 1,1 0-1,-1 0 0,0 0 1,1 1-1,-1-1 0,1 0 1,-1 1-1,0-1 1,1 0-1,-1 1 0,0 0 0,0 0 1,1 0-1,-1 0 0,1 0 0,-1 0 1,1 1-1,-1-1 0,1 0 0,0 0 0,0 0 1,-1 0-1,1 1 0,0 1 0,3 27 7,-3-28-8,0 0 0,1 0 0,-1 0 0,1 1 1,0-1-1,-1 0 0,1 0 0,0 0 0,0 0 0,0 0 0,1 0 1,-1 0-1,0-1 0,4 4 0,0 1 2,1 0-2,-1 0 0,0 0 0,13 8 0,27 15 4,5-3-2,-1-2 2,-9-2-2,-33-18-1,0 1 0,0 1 1,11 11-1,-17-16 0,0-1-1,-1 1 1,0-1 0,1 1-1,-1-1 1,1 1-1,-1 0 1,0-1 0,1 1-1,-1 0 1,0-1 0,0 1-1,0 0 1,1-1-1,-1 1 1,0 0 0,0-1-1,0 1 1,0 0-1,0 0 1,0-1 0,0 1-1,0 0 1,-1-1 0,1 1-1,0 0 1,0-1-1,-1 1 1,1 0 0,0-1-1,-1 1 1,1 0 0,0-1-1,-1 1 1,1-1-1,-1 1 1,1-1 0,-1 1-1,1-1 1,-1 1-1,1-1 1,-1 0 0,0 1-1,0-1 1,-34 16 115,27-13-62,2 0 9,4-2 2,2-1 1,-1 0-61,1 0 0,0 1 0,-1-1 0,1 0 0,0 0 0,-1 1 0,1-1 1,0 1-1,-1-1 0,1 0 0,0 1 0,0-1 0,-1 1 0,1-1 0,0 0 0,0 1 0,0-1 0,0 1 1,-1-1-1,1 1 0,0-1 0,0 1 0,0-1 0,0 1 0,0-1 0,0 1 0,0-1 0,0 1 1,1-1-1,-1 0 0,0 1 0,0-1 0,0 1 0,0-1 0,1 1 0,-1-1 0,0 0 0,0 1 1,1-1-1,-1 1 0,0-1 0,1 0 0,-1 1 0,1-1 0,0 2 61,4-2 5,4-4-39,1-3 116,36-17 105,-43 23-220,5 1-4,-7 0 214,1-1-206,3-2 2,-3 2 47,13 26 28,-14-22-111,1-1 1,-1 1-1,1-1 1,-1 1 0,0-1-1,0 1 1,0 0-1,0 0 1,-1-1-1,1 1 1,-1 0 0,0 0-1,1 0 1,-1 0-1,-1 0 1,1 0-1,0-1 1,-1 1-1,1 0 1,-1 0 0,0 0-1,0-1 1,0 1-1,0 0 1,-3 4-1,-12 14 10,-20 21-1,21-29 2,-12 1-3,-45 19 1,50-28 0,-38 3 1,-18-4-10,-1-6 1,58 1-4,-30-7-1,41 6 74,1-1-1,0 0 0,-1-1 0,2 0 0,-1 0 0,-15-11 0,-22-20-2954,-14-15-8965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48 288 11296,'0'0'368,"-3"-5"-62,-8-21 799,2 0 0,-12-54 0,20 74-1021,0 0 0,0 0 1,1 0-1,0 0 0,0 0 0,1 0 0,-1 0 1,4-11-1,-2 8-31,-1 6-29,0 0 1,0 0-1,0 0 1,1 0-1,0 0 1,-1 0 0,1 0-1,0 0 1,0 1-1,0-1 1,1 1 0,-1-1-1,1 1 1,-1 0-1,1 0 1,0 0 0,4-2-1,-3 2 3,2-2 5,0 1 0,0 0 0,0 1 0,1-1 0,-1 1 0,1 1 0,0-1 0,-1 1 0,12 0 0,-8 0-6,-3 0 2,1 0-1,-1 1 0,1 0 0,-1 0 0,0 1 1,1 0-1,-1 1 0,0-1 0,11 5 0,-10-3-7,5 4 82,-1 4-66,-1 1 0,0 0 0,14 22 0,-16-14 50,-2 13-22,4 54-1,-13-61 50,-7 5-59,-2-1 0,-15 32 0,12-40 74,-2-4-72,-1 0-1,-1 0 1,0-2 0,-30 21-1,48-37-53,-112 85 371,109-83-298,-4 1 21,13-16 100,0 6-169,0 0 1,0 1-1,0 0 1,1 0-1,0 0 1,0 1-1,1 0 1,8-4-1,-2 0-9,-5 4 19,1-1-1,0 2 1,0-1 0,0 2 0,0-1-1,22-3 1,-21 4-3,6-1 86,-1 1 1,0 0-1,1 1 1,0 1-1,19 1 1,-31 0-68,99 8 1139,-92-7-1339,0 1 315,0 0 0,0 0-1,13 5 1,-19-5-630,0 1-1,-1-1 0,1 1 0,-1 1 1,9 5-1,8 8-12910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5:2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9952,'6'4'49,"0"0"0,-1 1 0,1-1 0,-1 1 1,0 0-1,0 0 0,-1 1 0,8 11 0,-2-5 33,1 0-50,0 0 1,1 0-1,0-2 1,1 1 0,1-2-1,21 13 1,-27-18-25,1 0 0,0-1 1,0 0-1,1 0 0,-1-1 0,0 0 1,1-1-1,18 1 0,-25-3 4,-1 1-1,1-1 0,0 0 0,-1 1 0,1-1 0,-1-1 1,1 1-1,-1 0 0,0 0 0,1-1 0,-1 1 1,0-1-1,0 0 0,0 0 0,0 0 0,0 0 1,-1 0-1,1 0 0,-1 0 0,1-1 0,-1 1 1,0 0-1,1-1 0,0-3 0,1-2 18,-1 0 0,0-1-1,0 1 1,1-14 0,-3 21-30,0-8 47,0-1-1,0 1 1,-1-1 0,0 1 0,-1-1-1,0 1 1,-4-13 0,3 10-9,1 5 5,1 0 1,-1 0 0,0 0 0,-1 1 0,0-1-1,0 0 1,-1 1 0,1 0 0,-9-10 0,4 10 117,-3 4-116,0 1 0,-1 0 0,1 1 0,-15 1 0,7 3 97,-8 10-47,-48 32 0,73-45-87,0 0-1,1 1 1,-1-1 0,1 1-1,-1-1 1,1 1 0,-1-1-1,1 1 1,-2 3 0,-5 9 10,1 1 1,0 0 0,1 0 0,-8 31 0,13-45-14,1 1 0,0-1 0,0 1-1,-1-1 1,1 1 0,0-1 0,0 1 0,1-1 0,-1 1 0,0-1 0,1 3 0,4 12 8,0-1 1,2 0-1,-1-1 1,12 18-1,-3-16 23,76 52 17,-71-58-25,83 26 10,-97-34-31,-1-1 1,1 1-1,-1-1 1,1 0-1,0 0 1,0-1-1,10 1 1,3-2 1,32 0 4,-31-2 15,3-4-9,35-18 1,-46 15 8,-1-6-14,-1-1 0,12-26 1,-18 24 26,0-37 29,-3 1 0,-6-59 1,4 80-9,1 32-34,0 2-20,1 0-4,-1 0 0,1 0-1,0 0 1,-1 1-1,1-1 1,-1 0-1,1 0 1,-1 1 0,1-1-1,-1 0 1,0 1-1,1-1 1,-1 0-1,1 1 1,-1-1 0,0 1-1,1-1 1,-1 1-1,0-1 1,1 1-1,-1-1 1,0 1-1,0-1 1,1 2 0,45 84 86,33 84 90,-48-112-95,-25-48-53,-2-2-18,0-1-1,0 0 0,0 1 0,-1 0 0,0 0 0,-1 0 1,2 10-1,-3-15-5,-1 0-1,0 0 1,0 0 0,0 0 0,0 0 0,0 0-1,-1 0 1,1 0 0,-1 0 0,-1 5 0,-2-5 53,-3 0 13,6-3-66,0-1 0,0 1 1,0 0-1,0-1 0,0 1 0,0-1 1,1 1-1,-1-1 0,0 1 0,0-1 1,0 0-1,0 1 0,1-1 0,-1 0 1,0 0-1,1 1 0,-1-1 1,0-1-1,0 0 7,-5-9 32,0 0 0,1 0 0,0-1 0,0 0-1,2 0 1,-4-15 0,7 10 88,23-78 62,-13 75-15,-7 16-139,2-4-7,1 0 0,0 0 0,1 1 0,0 0 0,0 0 0,0 1 0,1 0 0,0 0 0,0 0 0,0 1 0,13-5 1,-18 8-7,60-21 210,-54 23-99,0 4-99,1 1 0,-1 0 0,0 0 0,0 1 0,-1 0 0,10 9 0,115 104 241,-123-108-271,-5-6-4,-1-1 1,0 1-1,-1 0 1,1 0-1,3 8 1,1-1 14,-1-2-10,-1-1 0,0 2 0,5 12 0,-10-21-9,-1 0-1,1 0 1,0 1-1,-1-1 1,0 0-1,1 1 0,-1-1 1,0 1-1,0-1 1,-1 5-1,-3-4 11,-9-3-8,0 1-1,0-2 0,0 0 1,0-1-1,0 0 0,-13-4 1,24 6-5,-22-6 3,24 6-3,0 0 0,0 0 0,0 0 1,-1 0-1,1 0 0,0 0 0,0 0 0,0 0 1,-1 0-1,1 0 0,0 0 0,0 0 0,0 0 1,0 0-1,-1 0 0,1 0 0,0 0 0,0 0 1,0-1-1,0 1 0,0 0 0,0 0 0,-1 0 0,1 0 1,0 0-1,0-1 0,0 1 0,0 0 0,0 0 1,0 0-1,0 0 0,0-1 0,0 1 0,0 0 1,0 0-1,-1 0 0,1 0 0,0-1 0,0 1 1,0 0-1,-1-8 5,0 1 0,0 0 1,1-1-1,0 1 0,0-1 1,1 1-1,0-1 0,3-11 1,7-89 46,-6 86 14,3 5-46,1 1 0,0 0 0,1 0-1,23-26 1,-12 24 75,9 3-48,0 0 1,38-12-1,-65 26-31,0 0-1,-1 1 0,1-1 0,-1 1 0,1-1 0,0 1 1,4 0-1,2 0 31,-3-1-32,0 1 1,-1 0 0,1 0-1,0 0 1,0 1 0,0 0 0,-1 0-1,1 1 1,0-1 0,-1 1-1,0 1 1,1-1 0,-1 1 0,0-1-1,0 2 1,8 5 0,84 74 157,-75-63-66,-10-7-56,-1-3-27,0 1 1,-1 1 0,0-1 0,-1 2 0,0-1 0,-1 1 0,6 15-1,-8-17 25,-2-2-24,0 0 0,0-1 0,-1 2 0,0-1 0,0 0 0,-1 1 0,-1-1 0,1 1 0,-1 10 0,-1-10 45,1-3-42,-1 1-1,0-1 0,-1 0 0,1 1 1,-1-1-1,-1 0 0,0 0 0,0 0 1,0 0-1,-1 0 0,-3 7 0,-39 54 483,-5 7-2750,41-59-9778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6:5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46 13536,'-55'-40'704,"54"39"-648,-1 0 0,1 1 0,-1-1 0,1 0 0,-1 1 0,0 0 0,1-1 1,-1 1-1,1 0 0,-1 0 0,0 0 0,1 0 0,-1 0 0,-2 1 0,-6 0 63,-3-2-44,7 1-16,0 1 0,0-1 0,0 1 0,0 0 0,0 0 0,-7 2 0,-98 33 369,109-35-416,1-1 1,0 1 0,-1-1 0,1 1 0,-1 0 0,1-1 0,0 1 0,-1 0 0,1 0 0,0 0 0,0 0 0,0 1 0,-1 0 0,-4 4 18,1-1 0,1 1 0,-1 1-1,1-1 1,-5 10 0,5-7-15,1 0 0,1 0-1,-1 1 1,0 12 0,2-20 4,1 0 1,0 0 0,-1 1-1,1-1 1,0 0 0,1 0-1,-1 1 1,0-1 0,1 3-1,32 115 270,-21-99-84,3-4-134,0-1 0,2-1-1,19 15 1,-15-19 123,11-3-59,57 9 0,-65-17 30,4-5-53,44-12 0,-56 8 15,2-7-63,-1-1 0,16-20-1,-24 19 118,-3-1-115,-2-1 0,-1 1 0,3-31 0,-6 48-47,0 0 1,0 0 0,0 0 0,0 1-1,-1-1 1,1 0 0,0 0 0,-1 1-1,1-1 1,-2-2 0,-4-8 33,0 0 0,-1 1 0,0 0 1,0 0-1,-18-19 0,23 29-31,1-1 1,0 1-1,-1 0 0,1 0 1,-1-1-1,0 1 0,1 1 1,-1-1-1,-3-1 0,-21-8 85,-1 2-1,-32-6 1,58 13-90,-1 1 0,0 0-1,0-1 1,1 1 0,-1 0 0,0 0-1,0 0 1,1 1 0,-1-1 0,0 0 0,-2 1-1,-6 2-268,-1 1 0,1 0 0,0 1 0,0 0 0,0 0 0,1 1 0,-1 1 0,-14 12-1,-27 27-12327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13 338 8520,'4'-48'1213,"-3"47"-106,0-2 208,-1 3-1277,-1 0 0,1-1 0,0 1 0,0 0 0,0 0 0,0-1 0,0 1 0,1 0 0,-1 0 0,0 0 0,0-1 0,0 1 0,0 0 0,0 0 0,0 0 0,0-1 0,0 1 0,0 0 0,0 0 0,1 0 0,-1-1 0,0 1 0,0 0 0,0 0 0,0 0 0,1 0 0,-1 0 0,0-1 0,0 1 0,0 0 0,1 0 0,-1 0 0,0 0 0,0 0 1,0 0-1,1 0 0,-1 0 0,0 0 0,0 0 0,0 0 0,1 0 0,2 3 85,-1 1 1,0-1 0,1 1 0,-1-1 0,0 1-1,-1 0 1,1 0 0,-1 0 0,2 6 0,5 36 30,-6-34-96,7 36 261,2 62-1,-8-81-260,2 55 374,-5-52-364,5 64 232,-5 63 394,0-153-532,2 0 35,6-17 156,-5-4-289,-2 0 0,1 1 0,-2-1 0,0 0 0,-4-26 0,-1 14-20,-14-38-1,-6-28-50,4-4-275,-7-101 0,27 194 209,1 0-1,0 0 0,0 0 1,0 0-1,1 0 0,0 0 1,-1 0-1,1 0 0,1 0 1,-1 0-1,1 1 0,3-8 1,-3 8 12,-2 1 12,1 1 0,0-1 0,0 1 0,0 0 0,0-1 0,0 1 1,1 0-1,-1 0 0,0 0 0,0 0 0,1 0 0,-1 0 0,1 0 0,-1 0 0,1 1 1,1-2-1,4-1-60,2-2 28,-5 2 14,0 1 1,0 0-1,1 0 1,-1 1-1,1-1 1,-1 1-1,9-1 1,270-33-872,-245 31 892,183-18-12,-171 18 53,91-7 4,57-2 2,245-17 11,-356 24 15,336-17 18,-346 20 22,301-4 118,-333 6-130,170-6 137,-92-3-36,-116 9-128,0 0 0,1 0 0,-1-1 0,0 0 0,0 0 0,0-1 0,8-4 0,-5 2-7,-8 5-8,0-1-1,1 0 1,-1 0 0,0 0 0,-1 0-1,1 0 1,0-1 0,0 1 0,0 0-1,-1-1 1,1 1 0,-1-1 0,1 0-1,1-2 1,12-14 185,-14 16-108,0 10-17,0 0-61,0 28 71,-2-2-23,2 0 0,2 0 1,8 42-1,12 16 51,15 85-1,-30-137-35,87 272 231,-67-221-268,-18-55 50,5 20-34,43 171 200,-47-158-217,-10-44 58,-1-13-50,0-2-26,0-1 0,-1 1 0,0-1 0,-1 0 0,0 1 0,0-1 0,-1 0 0,0 0 0,0 0 0,-6 8 0,1-4 24,0-1 0,-1 1 0,0-2 0,-1 0 0,0 0-1,-1 0 1,0-2 0,-15 12 0,14-13-23,8-6-7,0 0 1,0 1 0,0-1 0,0-1 0,-1 1 0,1 0 0,0-1 0,-1 0 0,-5 0-1,-20 5 81,-2-3 0,-55 0-1,-50-8 50,113 4-87,1-1 0,-1-1 0,1-1-1,-35-11 1,1-1 65,-127-31 26,142 37-54,-190-33 33,181 35-58,-230-23 28,220 26-50,-250-24 16,250 24-36,26 2-14,-262-12 32,55 6-18,196 7-18,23 1-4,-199 4 14,142 3-11,4 0-4,-9 2 5,56-10 0,27 2 62,-5-12 86,4 10-199,-2-4 335,5-16 865,1 12-1080,-1 0 0,0 0 0,-1 0 0,-3-16 1,-4-31 110,4 15-96,-5-91 164,11 74-218,-2 57-30,0 0 1,1 0 0,-1 0-1,0 0 1,0 0 0,1 0-1,0 0 1,-1 0 0,2-2-1,2-5-19,1 0 0,-1 1 0,1-1 0,1 1 0,9-10 0,12-9-2568,20-10-11167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7:18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1352,'0'0'25,"0"4"1,0 14-18,0-14 6,-1-3-4,1-1-1,0 1 0,0 0 0,0-1 1,0 1-1,0-1 0,0 1 0,0 0 1,0-1-1,0 1 0,1 0 0,-1-1 1,0 1-1,0-1 0,0 1 0,1-1 1,-1 2-1,8 1 99,-5-4-16,2-5-5,2-3 46,-2 2-130,19-10 478,-22 16-353,4-9 1037,-6 6-1164,-1 4 10,1-1 1,-1 1-1,1 0 1,0-1-1,-1 1 1,1-1-1,-1 1 1,1 0-1,-1 0 1,1-1-1,-1 1 1,0 0-1,1 0 1,-1-1-1,1 1 1,-1 0-1,1 0 1,-1 0-1,-1 0 1,1 0 0,0-2-5,-4-5-6,7-5-1,-1 8 0,0 5 1,-1-9 3,0-21-1,0 24 5,0 3 32,0 4-31,0 3 7,0-4 31,0 2-42,-1-1 1,0 1 0,0-1-1,0 1 1,-1-1-1,1 0 1,0 1-1,-1-1 1,-3 4 0,-8 14 7,3 7-461,2 0-1805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7:2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704 527 5208,'-90'-85'1264,"76"71"-928,0-1 0,1-1 0,-17-27 0,26 36-246,0 0 1,-1 1-1,1 0 0,-1-1 1,-7-5-1,10 10-67,0 0-4,0 1-1,-1 0 0,1-1 1,0 1-1,-1 0 1,1 0-1,0 0 1,-1 0-1,1 0 0,-1 1 1,1-1-1,-1 1 1,0 0-1,1 0 1,-1 0-1,1 0 0,-6 1 1,5-1 1,0 0-6,1 0-1,0 1 1,-1-1 0,1 0 0,0 1-1,-1 0 1,1-1 0,0 1-1,0 0 1,-1 0 0,1 0 0,0 1-1,-2 1 1,-6 3 14,-3 0-10,6-2 5,0 0 1,-1 1-1,-12 10 1,-69 61 79,71-55-63,-67 126 13,70-110-25,-52 153 15,55-153-22,-27 149 16,37-147-2,16 153 24,-6-156 2,55 119 32,-46-130-18,86 77 42,-79-85-3,11 0-34,57 18 0,-67-31 40,11-5-37,49-9 0,-61 2 32,100-55 48,-101 45-62,0-6-51,-2-1 0,31-47-1,-37 40 65,46-157 42,-51 147-56,30-179 40,-34 178-40,-2 19-61,16-208 131,-23 104-63,0 93-67,0 0 0,-10-39 0,-11 4-19,11 44 26,-71-98 17,63 101-23,-94-69 22,90 79-22,-102-23 23,124 35-59,1 1 0,-1-1 1,1 1-1,-1 0 0,1 0 0,-1 0 0,1 0 0,-4 1 1,-36 7 24,-61 21 1,71-14-3,-18 20-5,-49 45-1,73-52 12,-74 106 7,87-109-33,-9 33 4,19-49-12,1 1 1,1-1-1,-1 0 1,1 1-1,1 10 1,1-8-2,1-1 1,0 0 0,1 0 0,1 0 0,-1 0 0,2-1 0,-1 1 0,2-1-1,6 10 1,3 1-5,93 79 1,-84-82-8,8 2 3,0-1 0,1-1 1,0-2-1,46 15 0,-79-31 8,1 1 0,0-1 1,0 0-1,0 0 0,0 0 0,-1 0 0,1 1 1,0-2-1,0 1 0,0 0 0,0 0 1,-1 0-1,1 0 0,0 0 0,0-1 0,1 1 1,16-8-5,-1 0 1,0-1 0,24-16-1,58-51-1,12-11 6,176-133-1480,-129 102-5920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8:08:0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68 134 6104,'-44'-6'481,"40"6"166,-8-4 5625,11 4-6241,1 0 1,0 0-1,-1 0 1,1 0-1,-1-1 1,1 1 0,0 0-1,-1 0 1,1-1-1,0 1 1,-1 0-1,1 0 1,0-1-1,0 1 1,-1 0 0,1-1-1,0 1 1,0-1-1,-1 1 1,1 0-1,0-1 1,0 1 0,0-1-1,0 1 1,0 0-1,-1-1 1,1 1-1,0-1 1,0 1-1,0-1 1,0 1 0,0 0-1,1-1 1,-1 1-1,0-1 1,1 0 16,1 0 0,-1 0 0,1 0 1,0 0-1,-1 0 0,1 1 0,0-1 0,0 0 1,0 1-1,-1 0 0,4-1 0,63-10 398,71 2 0,-107 9-156,150-8 397,-5-5-369,-139 10-130,338-29 578,-287 27 244,-87 5-644,-1 0-196,4 0-8,-3 0-12,2 5 3,-4-5-149,0 0 1,0 1-1,0-1 0,1 0 1,-1 0-1,0 1 0,0-1 1,0 0-1,0 1 0,0-1 1,1 0-1,-1 1 0,0-1 1,0 0-1,1 0 1,-1 0-1,0 1 0,0-1 1,1 0-1,-1 0 0,0 0 1,1 1-1,-1-1 0,0 0 1,0 0-1,1 0 0,-1 0 1,0 0-1,1 0 0,0 0 1,19 4 155,-18-4-74,-1 0-75,-1 0 0,1 0 0,-1 0 0,1 1 0,-1-1 0,0 0 0,1 0-1,-1 0 1,1 0 0,-1 1 0,1-1 0,-1 0 0,1 0 0,-1 1 0,0-1-1,1 0 1,-1 1 0,0-1 0,1 0 0,-1 1 0,0-1 0,1 1 0,-1-1 0,0 1-1,-5 3 31,-1-1 0,0 1 0,-1-2-1,1 1 1,0-1 0,-1 0 0,1 0-1,-13 1 1,-54 4 63,52-5-99,-162 7 169,177-9-168,-44 1 15,-218-3 102,73 2 60,106 7 86,-23-1 247,82-6-313,28 0-86,7 0-85,26-5-12,37-6-14,124-19-1,-151 24-10,189-17 2,-181 19-4,70-3 1,9 2 4,-61 1 3,-28 1 3,51 2-1,-38 4 4,9 3-6,-15 3-1,-24-1 2,-21-7-1,-1-1-1,0 0 0,1 0 0,-1 0 0,0 0 0,0 0 0,0 0 0,0 0 0,0 0 0,0 0 0,0 0 0,0 0 0,0 0 0,0 0 0,0 0 0,1 0 0,-1 0 0,0 0 0,0 0 0,0 0 0,0 0 0,0 0 0,0 0 0,0 0 0,0 0 0,0 0 0,0 0 0,0 0 0,0 0 0,0 0 0,0 1 1,0-1-1,1 0 0,-1 0 0,0 0 0,0 0 0,0 0 0,0 0 0,0 0 0,0 0 0,0 0 0,0 0 0,0 0 0,0 1 0,0-1 0,0 0 0,0 0 0,0 0 0,0 0 0,0 0 0,0 0 0,0 0 0,0 0 0,-1 0 0,1 0 0,0 0 0,0 0 0,0 1 0,0-1 0,0 0 0,0 0 0,0 0 0,0 0 0,0 0 0,0 0 0,0 0 0,0 0 0,0 0 1,0 0-1,-24 19 5,21-17-4,0 0 0,0 0 0,1 1 0,-1-1 0,0 1 0,1 0 0,-4 5 0,5-6 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3864,'0'0'0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1264,'0'0'0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3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119 504 992,'0'0'161,"-4"3"-75,-11 11-50,11-11 58,-11 0 169,10 1-114,3-3-106,0-1 0,0 1-1,0 0 1,-1-1-1,1 1 1,0-1 0,0 0-1,0 0 1,0 1 0,-1-2-1,1 1 1,0 0-1,-3-1 1,-19 0 530,21 1-371,-5-1-3,6 1-30,2-1-157,-1 1 0,1-1 0,-1 1 0,1 0 0,0-1 0,-1 1-1,1-1 1,-1 1 0,1-1 0,0 0 0,0 1 0,-1-1 0,1 1 0,0-1 0,0 1-1,0-1 1,0 0 0,-1 1 0,1-1 0,0 1 0,0-1 0,0 0 0,0 1-1,1-1 1,-1 0 0,0 0 0,3-19 105,-1 10-96,-2 7-5,1-1-1,0 0 1,0 1 0,1-1-1,-1 1 1,1-1 0,-1 1 0,5-6-1,10-15 76,2 0 0,0 1-1,41-38 1,-5 12 65,79-70 221,-77 69-225,-51 46-150,17-14 188,-1-2 1,25-30-1,-44 48-35,-2 2-146,0 0 0,0-1 0,0 1 0,0 0 1,0 0-1,-1-1 0,1 1 0,0 0 0,0 0 0,0-1 0,0 1 0,0 0 0,-1 0 0,1 0 0,0 0 0,0-1 0,0 1 1,0 0-1,-1 0 0,1 0 0,0 0 0,0 0 0,-1-1 0,1 1 0,0 0 0,0 0 0,-1 0 0,1 0 0,0 0 0,0 0 1,-1 0-1,1 0 0,0 0 0,0 0 0,-1 0 0,1 0 0,0 0 0,0 0 0,-1 0 0,1 0 0,0 0 0,0 1 0,0-1 1,-1 0-1,1 0 0,0 0 0,0 0 0,-1 0 0,1 1 0,0-1 0,0 0 0,0 0 0,0 0 0,-1 1 0,1-1 0,-23 16 47,14-10 59,-85 70 249,72-53-257,2 0 1,-27 41-1,43-59-100,1 0-1,-1 1 1,1-1-1,0 1 1,1 0-1,-1 0 0,1 0 1,1 0-1,-1 0 1,1 0-1,0 1 0,0-1 1,1 0-1,0 1 1,1 10-1,4 15-2,5 2 1,4 9-3,-7-21-6,2 0 0,0 0 0,2-1 0,0 0 0,1-1 0,19 23 0,-12-21-9,2-1 0,1-1 1,26 20-1,-16-17 12,-3-2 1,-7-1 0,-8-3 0,-10-2 1,-3-12 0,0 2 1,-10 13 3,5-12-3,-1-1 0,1 0 1,-1 0-1,0 0 0,0 0 0,-11 6 0,-38 24 15,33-22-16,-12 8 18,-50 45 0,46-35-13,1-1-4,26-20-2,-36 24 0,27-21 0,6-7 0,4-5-2,9-2 2,-1 0 0,1 0-1,0 0 1,0 0-1,0 0 1,-1 0 0,1 0-1,0 0 1,1 0 0,-1 0-1,0 0 1,0 0-1,0 0 1,1 0 0,-1 0-1,1-2 1,18-34-8,-1 5-5,3 0 1,33-41-1,-40 56 11,-5 7-3,1-1-1,19-14 1,153-109-19,-120 91 25,-10 1 62,71-73 1,-71 47 353,-51 67-321,-1-2 8,-2-4 63,-64-27 110,32 19-188,33 13-88,-1 1 0,1-1 0,0 1-1,-1-1 1,1 1 0,0-1-1,0 0 1,0 0 0,0 0 0,0 0-1,0 1 1,0-1 0,1 0-1,-1 0 1,1-1 0,0 1 0,-1 0-1,1 0 1,0 0 0,0 0 0,0 0-1,0 0 1,1 0 0,-1 0-1,1 0 1,-1 0 0,1 0 0,0 0-1,-1 0 1,1 0 0,0 0-1,0 0 1,1 1 0,-1-1 0,0 0-1,3-2 1,14-8 4,8 5-2,-21 6 1,1 1 0,-1 0-1,1 1 1,-1-1 0,1 1 0,-1 0 0,1 1-1,-1-1 1,10 5 0,36 22 47,-47-25-52,7 4 27,-2 1 0,1 0 0,-1 1-1,-1 0 1,1 0 0,9 15 0,-1-3 28,-1-2-18,-4-6 78,-1 2 1,20 30 0,-27-37-70,-3-5-9,-3 4 0,0-5-8,-3 1 1,3-2-3,-1-2-6,-21-10-13,17 4-5,3 1-1,-17-24 1,-1-11-2,5-7 0,6 4 0,4 8 0,5 3 0,3-2 1,-1 28 2,1-1-1,1 1 0,-1 0 1,1-1-1,1 1 1,-1 0-1,1 0 1,0 1-1,1-1 1,0 1-1,0-1 1,0 1-1,1 0 1,-1 0-1,2 1 1,-1 0-1,0 0 1,1 0-1,0 0 1,8-3-1,-7 4 2,1 1-1,0 0 1,0 0-1,0 1 1,0 0-1,0 0 1,1 1-1,-1 0 1,0 1-1,10 0 1,8 1 2,45 10 1,-62-9-5,1 0 0,-1 1 0,0 0 0,0 1 0,-1 0 1,16 9-1,-15-8-1,-4-2 1,-1-1-1,1 0 1,-1 1 0,0 0-1,0 0 1,5 5 0,-1 1-1,21 22 1,-6 3-2,-4 1 0,-14-25 0,11 47 0,-16-57 0,16 52 0,-7-21-2,-8-29-4,-1-14-25,-4-33-1109,-1 18-4473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3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4216,'8'-1'17,"1"1"0,0 1 0,0-1 0,-1 2 0,1-1 0,0 1 0,-1 0 0,0 1 0,1 0 0,-1 0 0,0 1 0,-1 0 0,11 7 1,-15-7 7,0 0 0,1 0 1,-1 1-1,-1-1 0,1 1 0,-1 0 1,0 0-1,0 0 0,0 0 1,-1 0-1,2 9 0,0-1 45,0-2 30,3 9 203,11 28 1,-14-41-181,1 0 0,0 0 0,1 0 0,-1-1 0,1 0 0,11 11 0,0-2-4,-4-4 62,-1 0 1,0 0 0,16 22-1,39 80 775,-66-111-848,5 2-19,-5-4-75,0 0 1,0 0-1,0 0 0,0 0 1,0 0-1,0 0 1,0 0-1,0 0 0,0 0 1,0 0-1,0-1 1,0 1-1,0 0 0,0 0 1,1 0-1,-1 0 1,0 0-1,0 0 0,0 0 1,0 0-1,0 0 1,0 0-1,0 0 0,0 0 1,0 0-1,0 0 1,0 0-1,0 0 0,0 0 1,1 0-1,-1 0 1,0 0-1,0 0 0,0 0 1,0 0-1,0 0 1,0 0-1,0 0 0,0 0 1,0 0-1,0 0 1,0 0-1,0 0 0,0 0 1,1 0-1,-1 0 1,0 1-1,-69-149 299,20 49-281,46 92-31,1 1 0,-1-1 0,-1 0 0,1 1 0,-7-8 0,-4-25 3,10 28-3,-5-21 4,4 4-3,3 19-2,8-41 0,-6 40 0,10-24 0,-10 29 0,0 0 0,12-13 0,2 5 0,7 5 0,4 9 0,3 9 0,-19-6 0,40 26 0,-19-10 0,-3 6 1,-9-6 7,-2 1 1,19 31-1,-9-14-1,20 18 13,-35-44-8,0 1 1,0 1-1,-1 0 1,-1 1-1,13 25 1,-9-13 15,-12-25-8,1 0 3,4 4-25,-5-6 3,-1 0 1,1 0 0,-1 0-1,1 0 1,-1-1 0,0 1-1,1 0 1,-1 0 0,0-1-1,1 1 1,-1 0 0,0-1 0,1 1-1,-1 0 1,0-1 0,0 1-1,1 0 1,-1-1 0,0 1-1,0-1 1,0 1 0,1-1-1,-1 1 1,0 0 0,0-1 0,0 1-1,0-1 1,0 1 0,0-1-1,0 0 1,3-31-1129,-3 15-4539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1T09:17:3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4312,'13'3'-9,"-1"0"0,1 1 0,-1 1 0,0 0 0,0 0 0,13 9-1,-7-4 5,29 16 7,-26-17 3,-17-7-4,3 0 17,1-1 0,0 1 1,0-2-1,0 1 1,0-1-1,0 0 0,0 0 1,-1-1-1,10-2 1,-5-1 52,-1-2 0,0 0 0,0 0 0,0-1 1,-1 0-1,1-1 0,-2 0 0,14-14 1,-18 18-67,7-9 89,0-1-1,-1 0 1,-1 0-1,0-1 1,9-17-1,-17 27-58,0 0-1,0 0 0,-1 0 0,1 0 0,-1 0 0,0 0 0,0 0 0,-1 0 0,0-1 0,0-6 0,-1-1 49,-1 1 0,-4-18 0,3 21-25,0 1 0,-1-1 0,0 1-1,0 0 1,-1 0 0,0 1-1,0-1 1,-1 1 0,-8-8-1,12 13-40,0 0-6,-1 0 0,1 0 1,-1 0-1,1 1 1,-1-1-1,0 1 0,0-1 1,0 1-1,0 0 0,1 0 1,-6 0-1,3-1-3,3 2-5,0-1 0,0 0-1,1 1 1,-1-1 0,0 1 0,0 0 0,0-1 0,0 1 0,0 0 0,0 0 0,0 0-1,0 1 1,-2-1 0,-4 2 3,-25 5 1,-1 6-2,3 6-3,18-8-4,0 2 1,1-1-1,0 2 0,-16 23 1,22-28-1,-4 5-13,1 0 0,0 1-1,-11 27 1,17-36 8,1 1 0,1-1 0,0 1 0,0 0 0,0-1 0,0 1 0,1 0 0,0-1 0,1 1 0,1 10 0,3-3-2,0 1 0,0 0 0,2-1 1,0 0-1,17 25 0,53 59-37,-27-38 22,-24-22 23,-21-29 9,0 0 1,1-1 0,0 1-1,1-1 1,0 0-1,0-1 1,0 0-1,1 0 1,0 0 0,1-1-1,-1-1 1,1 1-1,10 4 1,-15-9 1,0 1 0,0-1 0,1 0 0,-1 0 0,0-1 0,0 1 0,1-1 0,-1 0 0,0 0 0,0 0 0,1 0 0,-1-1 0,0 0 0,0 0 0,0 0 0,0 0 0,0-1 0,0 0 0,0 1 0,0-1 0,0-1 0,-1 1 0,1 0 0,-1-1 0,5-4 0,0 0-1,20-19 42,-13 10-32,80-90 83,-82 91-96,-8 8 2,1-1 0,-2 1 0,1-1 1,4-10-1,12-17 8,-9 17 23,-2 0 0,0-1-1,-1 0 1,0 0 0,-2-1 0,7-28 0,-11 31 43,-1 0 1,-1 0-1,-1 0 0,-3-28 1,2 29-59,0 8 14,0 0-1,-1 0 1,0 0 0,-4-10 0,0 1 53,0 0-1,-2 1 0,0-1 1,0 1-1,-19-24 1,-19-11 101,45 49-188,-11-12 80,-1 0 0,0 1 0,-1 0 0,0 1 0,-1 1 0,-25-16 0,21 16-14,3 2 24,-1 0 1,0 1-1,-27-9 1,35 14-73,7 3-17,0-1 0,0 0 0,0 0 0,0 1 0,0 0 0,0-1 0,0 1 0,0 0 0,-1 0 0,-2 0 0,-4 2-1,5 1 1,-9 11-3,13-8-2,1-4 0,6 13 0,6 3 0,6-1 0,7-2 0,29 10 0,-40-19 0,33 13 0,5-2 0,1-3 0,-1-4 0,-4-3 0,-3-2 0,-6-1 0,-28-3 0,39 14 1,-25-5 4,-6 4-2,-16-11-1,-1 1-1,0 0 1,0-1-1,0 1 1,0 1-1,-1-1 1,0 0-1,0 1 1,0-1-1,0 1 1,-1-1 0,1 1-1,-1 0 1,-1 0-1,2 8 1,-2 4 7,0-1 1,-1 1-1,-5 28 1,1-18-4,3 1-3,1-20-1,1 0-1,9 23 3,-4-15-4,-5-15 0,0 0 0,0-1 0,0 1 0,0-1 0,0 1 0,1-1 0,-1 1 0,0-1 0,0 1 0,0-1 0,1 1 0,-1-1 0,0 1 0,0-1 0,1 1 0,-1-1 0,1 1 0,-1-1 0,0 0 0,1 1 0,-1-1 0,1 0 0,-1 1 0,1-1 0,-1 0 0,1 0 0,-1 1 0,1-1 0,-1 0 0,1 0 0,-1 0 0,1 0 0,-1 0 0,1 1 0,0-1 0,2 0 0,18 2 0,8-6 0,6-8 0,10-9 10,74-50 0,-109 64-1,0-1-1,0 0 1,-1-1 0,0 1 0,11-15 0,-14 15-4,3-6 29,-6 2-231,0 0-1,-1 1 1,0-1 0,0 0 0,-1-14 0,-1-22-5916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B4587-C306-47A9-8650-728715411759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31A12-A5E3-4489-AC5C-812FE36D33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2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31A12-A5E3-4489-AC5C-812FE36D33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8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C36F-8C08-22D4-16D5-F9F764FF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5810F-526C-EFB5-3D6F-19284173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7549-C7F5-7EA6-0AB8-E1828799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751F-7FE6-71D8-754B-5EE8001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B69EA-6B1F-F8BE-8B81-5C50E991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C68C-62DF-055A-71ED-1E644C5B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30E14-B217-263F-7404-05B906D5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A5EA-A903-867A-B157-3D50723F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3FDD-FF24-1A03-A3BD-9BAF5EFE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C365-90AC-C3D3-ADF6-3816694B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C5DB8-E90C-9213-E9AE-D7B34320C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845F9-4588-A631-9B65-FC4CA7BFA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C085-930A-C697-3ADF-F14FFAB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1825-C581-44C6-1B1E-8E9AA9BA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BD53-9256-7BE0-DE55-B4AD1E34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8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0FE4-A429-4E92-DB68-5887A204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A4BE-C1B8-90ED-EA26-F40C812F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9B8C-A58D-527C-EECE-E7B5B60E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E2EC-5276-BD37-D26C-D54C1F3D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5A70-D693-4ABA-9F12-9663FFA7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1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A62C-43F1-B1E1-6475-DAEE7BB3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21C6-0406-7992-EB39-58ACC71F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BB39-EA19-1F9F-8131-7A86DD16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EF09-77A8-988E-95CC-F59F8F82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FEB-4425-2427-6AC2-E66300FB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8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2CF-1461-47E3-0BF2-20E10CF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B474-58C3-3ADF-16B9-574D8008C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392C-B9A6-2425-789F-0C523A9F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EBFA8-6667-C888-F2A1-7953340D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2062B-94AD-3827-9666-4A3DCF17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5DE18-3947-4928-8843-C863CEC2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5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96BC-B450-DDBC-1202-7E67C262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B2B1-978C-ABB8-B149-88E0C20B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C62BE-5CF1-1748-7776-DA2002A2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E752E-FEE3-6F1D-7EB4-12126FBCB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1B869-31CE-8C5F-EAEF-6D47F74E4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B78CC-9A56-2ACB-8AA3-7B547858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7A5D1-D7C3-F39E-4C91-D34E6283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A5552-FE1E-7A6E-FE0D-7B14BA7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97BB-7C2B-C70F-4F17-B457734E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084EE-F41E-7143-4850-D66018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88D4-7519-7562-9E31-1E517C5F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603D7-5980-D3E7-E7B8-E3BC9E4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F2DB6-0A0D-ABBE-DCC7-436A74D4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76496-B991-1E01-6496-490CDFAB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409F-B988-600D-167C-D6455EC5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2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4B7E-EBE5-FFBB-39A0-FA24EB40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50D0-9B19-B248-1848-695A5AE5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AD77-C028-3CD7-6AC3-09C5730F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2FE06-20A6-70AD-6E8D-17136374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B0A2D-526B-40BC-E474-1ADAEE0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7ECB6-55AF-F080-E1FD-A853C849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30B8-2B16-030C-BC1B-02E9DE1A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5388E-1B0F-3E3D-C3B7-3A845E854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8189F-639B-3F78-509E-EB39ECBA7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20B17-744C-EADE-2658-69EA4864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79F2-97DB-3C93-BB62-90792FC1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35BE-86A2-DAED-9261-3D915E29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01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1BBCF-F35B-94A3-82DA-DD5FCBD8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252B-9728-5BBD-CE22-65C953E1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1FE-57CD-1F05-294D-36A9950AE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48F9-7A8E-4260-BA82-94AEDBCACD1A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C00A-1A39-7264-1ABE-942FD196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E843-0015-6F58-525D-E7BD6F99B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C22E-D35E-446E-BC2A-8F6B7D269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1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63" Type="http://schemas.openxmlformats.org/officeDocument/2006/relationships/image" Target="../media/image34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191" Type="http://schemas.openxmlformats.org/officeDocument/2006/relationships/customXml" Target="../ink/ink99.xml"/><Relationship Id="rId205" Type="http://schemas.openxmlformats.org/officeDocument/2006/relationships/customXml" Target="../ink/ink106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181" Type="http://schemas.openxmlformats.org/officeDocument/2006/relationships/image" Target="../media/image93.png"/><Relationship Id="rId216" Type="http://schemas.openxmlformats.org/officeDocument/2006/relationships/image" Target="../media/image110.png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217" Type="http://schemas.openxmlformats.org/officeDocument/2006/relationships/customXml" Target="../ink/ink112.xml"/><Relationship Id="rId6" Type="http://schemas.openxmlformats.org/officeDocument/2006/relationships/customXml" Target="../ink/ink6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customXml" Target="../ink/ink100.xml"/><Relationship Id="rId207" Type="http://schemas.openxmlformats.org/officeDocument/2006/relationships/customXml" Target="../ink/ink107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18" Type="http://schemas.openxmlformats.org/officeDocument/2006/relationships/image" Target="../media/image111.png"/><Relationship Id="rId24" Type="http://schemas.openxmlformats.org/officeDocument/2006/relationships/customXml" Target="../ink/ink15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31" Type="http://schemas.openxmlformats.org/officeDocument/2006/relationships/image" Target="../media/image68.png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189" Type="http://schemas.openxmlformats.org/officeDocument/2006/relationships/customXml" Target="../ink/ink98.xml"/><Relationship Id="rId3" Type="http://schemas.openxmlformats.org/officeDocument/2006/relationships/image" Target="../media/image4.png"/><Relationship Id="rId214" Type="http://schemas.openxmlformats.org/officeDocument/2006/relationships/image" Target="../media/image109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79" Type="http://schemas.openxmlformats.org/officeDocument/2006/relationships/image" Target="../media/image92.png"/><Relationship Id="rId195" Type="http://schemas.openxmlformats.org/officeDocument/2006/relationships/customXml" Target="../ink/ink101.xml"/><Relationship Id="rId209" Type="http://schemas.openxmlformats.org/officeDocument/2006/relationships/customXml" Target="../ink/ink108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80" Type="http://schemas.openxmlformats.org/officeDocument/2006/relationships/customXml" Target="../ink/ink93.xml"/><Relationship Id="rId210" Type="http://schemas.openxmlformats.org/officeDocument/2006/relationships/image" Target="../media/image107.png"/><Relationship Id="rId215" Type="http://schemas.openxmlformats.org/officeDocument/2006/relationships/customXml" Target="../ink/ink111.xml"/><Relationship Id="rId26" Type="http://schemas.openxmlformats.org/officeDocument/2006/relationships/customXml" Target="../ink/ink16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customXml" Target="../ink/ink11.xml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customXml" Target="../ink/ink109.xml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customXml" Target="../ink/ink102.xml"/><Relationship Id="rId201" Type="http://schemas.openxmlformats.org/officeDocument/2006/relationships/customXml" Target="../ink/ink104.xml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customXml" Target="../ink/ink9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8.png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image" Target="../media/image96.png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customXml" Target="../ink/ink110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customXml" Target="../ink/ink103.xml"/><Relationship Id="rId203" Type="http://schemas.openxmlformats.org/officeDocument/2006/relationships/customXml" Target="../ink/ink105.xml"/><Relationship Id="rId1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99" Type="http://schemas.openxmlformats.org/officeDocument/2006/relationships/image" Target="../media/image260.png"/><Relationship Id="rId21" Type="http://schemas.openxmlformats.org/officeDocument/2006/relationships/image" Target="../media/image121.png"/><Relationship Id="rId63" Type="http://schemas.openxmlformats.org/officeDocument/2006/relationships/image" Target="../media/image142.png"/><Relationship Id="rId159" Type="http://schemas.openxmlformats.org/officeDocument/2006/relationships/image" Target="../media/image190.png"/><Relationship Id="rId170" Type="http://schemas.openxmlformats.org/officeDocument/2006/relationships/customXml" Target="../ink/ink197.xml"/><Relationship Id="rId226" Type="http://schemas.openxmlformats.org/officeDocument/2006/relationships/customXml" Target="../ink/ink225.xml"/><Relationship Id="rId268" Type="http://schemas.openxmlformats.org/officeDocument/2006/relationships/customXml" Target="../ink/ink246.xml"/><Relationship Id="rId32" Type="http://schemas.openxmlformats.org/officeDocument/2006/relationships/customXml" Target="../ink/ink128.xml"/><Relationship Id="rId74" Type="http://schemas.openxmlformats.org/officeDocument/2006/relationships/customXml" Target="../ink/ink149.xml"/><Relationship Id="rId128" Type="http://schemas.openxmlformats.org/officeDocument/2006/relationships/customXml" Target="../ink/ink176.xml"/><Relationship Id="rId5" Type="http://schemas.openxmlformats.org/officeDocument/2006/relationships/image" Target="../media/image113.png"/><Relationship Id="rId181" Type="http://schemas.openxmlformats.org/officeDocument/2006/relationships/image" Target="../media/image201.png"/><Relationship Id="rId237" Type="http://schemas.openxmlformats.org/officeDocument/2006/relationships/image" Target="../media/image229.png"/><Relationship Id="rId279" Type="http://schemas.openxmlformats.org/officeDocument/2006/relationships/image" Target="../media/image250.png"/><Relationship Id="rId43" Type="http://schemas.openxmlformats.org/officeDocument/2006/relationships/image" Target="../media/image132.png"/><Relationship Id="rId139" Type="http://schemas.openxmlformats.org/officeDocument/2006/relationships/image" Target="../media/image180.png"/><Relationship Id="rId290" Type="http://schemas.openxmlformats.org/officeDocument/2006/relationships/customXml" Target="../ink/ink257.xml"/><Relationship Id="rId304" Type="http://schemas.openxmlformats.org/officeDocument/2006/relationships/customXml" Target="../ink/ink264.xml"/><Relationship Id="rId85" Type="http://schemas.openxmlformats.org/officeDocument/2006/relationships/image" Target="../media/image153.png"/><Relationship Id="rId150" Type="http://schemas.openxmlformats.org/officeDocument/2006/relationships/customXml" Target="../ink/ink187.xml"/><Relationship Id="rId192" Type="http://schemas.openxmlformats.org/officeDocument/2006/relationships/customXml" Target="../ink/ink208.xml"/><Relationship Id="rId206" Type="http://schemas.openxmlformats.org/officeDocument/2006/relationships/customXml" Target="../ink/ink215.xml"/><Relationship Id="rId248" Type="http://schemas.openxmlformats.org/officeDocument/2006/relationships/customXml" Target="../ink/ink236.xml"/><Relationship Id="rId12" Type="http://schemas.openxmlformats.org/officeDocument/2006/relationships/customXml" Target="../ink/ink118.xml"/><Relationship Id="rId108" Type="http://schemas.openxmlformats.org/officeDocument/2006/relationships/customXml" Target="../ink/ink166.xml"/><Relationship Id="rId315" Type="http://schemas.openxmlformats.org/officeDocument/2006/relationships/image" Target="../media/image268.png"/><Relationship Id="rId54" Type="http://schemas.openxmlformats.org/officeDocument/2006/relationships/customXml" Target="../ink/ink139.xml"/><Relationship Id="rId96" Type="http://schemas.openxmlformats.org/officeDocument/2006/relationships/customXml" Target="../ink/ink160.xml"/><Relationship Id="rId161" Type="http://schemas.openxmlformats.org/officeDocument/2006/relationships/image" Target="../media/image191.png"/><Relationship Id="rId217" Type="http://schemas.openxmlformats.org/officeDocument/2006/relationships/image" Target="../media/image219.png"/><Relationship Id="rId259" Type="http://schemas.openxmlformats.org/officeDocument/2006/relationships/image" Target="../media/image240.png"/><Relationship Id="rId23" Type="http://schemas.openxmlformats.org/officeDocument/2006/relationships/image" Target="../media/image122.png"/><Relationship Id="rId119" Type="http://schemas.openxmlformats.org/officeDocument/2006/relationships/image" Target="../media/image170.png"/><Relationship Id="rId270" Type="http://schemas.openxmlformats.org/officeDocument/2006/relationships/customXml" Target="../ink/ink247.xml"/><Relationship Id="rId65" Type="http://schemas.openxmlformats.org/officeDocument/2006/relationships/image" Target="../media/image143.png"/><Relationship Id="rId130" Type="http://schemas.openxmlformats.org/officeDocument/2006/relationships/customXml" Target="../ink/ink177.xml"/><Relationship Id="rId172" Type="http://schemas.openxmlformats.org/officeDocument/2006/relationships/customXml" Target="../ink/ink198.xml"/><Relationship Id="rId228" Type="http://schemas.openxmlformats.org/officeDocument/2006/relationships/customXml" Target="../ink/ink226.xml"/><Relationship Id="rId281" Type="http://schemas.openxmlformats.org/officeDocument/2006/relationships/image" Target="../media/image251.png"/><Relationship Id="rId34" Type="http://schemas.openxmlformats.org/officeDocument/2006/relationships/customXml" Target="../ink/ink129.xml"/><Relationship Id="rId55" Type="http://schemas.openxmlformats.org/officeDocument/2006/relationships/image" Target="../media/image138.png"/><Relationship Id="rId76" Type="http://schemas.openxmlformats.org/officeDocument/2006/relationships/customXml" Target="../ink/ink150.xml"/><Relationship Id="rId97" Type="http://schemas.openxmlformats.org/officeDocument/2006/relationships/image" Target="../media/image159.png"/><Relationship Id="rId120" Type="http://schemas.openxmlformats.org/officeDocument/2006/relationships/customXml" Target="../ink/ink172.xml"/><Relationship Id="rId141" Type="http://schemas.openxmlformats.org/officeDocument/2006/relationships/image" Target="../media/image181.png"/><Relationship Id="rId7" Type="http://schemas.openxmlformats.org/officeDocument/2006/relationships/image" Target="../media/image114.png"/><Relationship Id="rId162" Type="http://schemas.openxmlformats.org/officeDocument/2006/relationships/customXml" Target="../ink/ink193.xml"/><Relationship Id="rId183" Type="http://schemas.openxmlformats.org/officeDocument/2006/relationships/image" Target="../media/image202.png"/><Relationship Id="rId218" Type="http://schemas.openxmlformats.org/officeDocument/2006/relationships/customXml" Target="../ink/ink221.xml"/><Relationship Id="rId239" Type="http://schemas.openxmlformats.org/officeDocument/2006/relationships/image" Target="../media/image230.png"/><Relationship Id="rId250" Type="http://schemas.openxmlformats.org/officeDocument/2006/relationships/customXml" Target="../ink/ink237.xml"/><Relationship Id="rId271" Type="http://schemas.openxmlformats.org/officeDocument/2006/relationships/image" Target="../media/image246.png"/><Relationship Id="rId292" Type="http://schemas.openxmlformats.org/officeDocument/2006/relationships/customXml" Target="../ink/ink258.xml"/><Relationship Id="rId306" Type="http://schemas.openxmlformats.org/officeDocument/2006/relationships/customXml" Target="../ink/ink265.xml"/><Relationship Id="rId24" Type="http://schemas.openxmlformats.org/officeDocument/2006/relationships/customXml" Target="../ink/ink124.xml"/><Relationship Id="rId45" Type="http://schemas.openxmlformats.org/officeDocument/2006/relationships/image" Target="../media/image133.png"/><Relationship Id="rId66" Type="http://schemas.openxmlformats.org/officeDocument/2006/relationships/customXml" Target="../ink/ink145.xml"/><Relationship Id="rId87" Type="http://schemas.openxmlformats.org/officeDocument/2006/relationships/image" Target="../media/image154.png"/><Relationship Id="rId110" Type="http://schemas.openxmlformats.org/officeDocument/2006/relationships/customXml" Target="../ink/ink167.xml"/><Relationship Id="rId131" Type="http://schemas.openxmlformats.org/officeDocument/2006/relationships/image" Target="../media/image176.png"/><Relationship Id="rId152" Type="http://schemas.openxmlformats.org/officeDocument/2006/relationships/customXml" Target="../ink/ink188.xml"/><Relationship Id="rId173" Type="http://schemas.openxmlformats.org/officeDocument/2006/relationships/image" Target="../media/image197.png"/><Relationship Id="rId194" Type="http://schemas.openxmlformats.org/officeDocument/2006/relationships/customXml" Target="../ink/ink209.xml"/><Relationship Id="rId208" Type="http://schemas.openxmlformats.org/officeDocument/2006/relationships/customXml" Target="../ink/ink216.xml"/><Relationship Id="rId229" Type="http://schemas.openxmlformats.org/officeDocument/2006/relationships/image" Target="../media/image225.png"/><Relationship Id="rId240" Type="http://schemas.openxmlformats.org/officeDocument/2006/relationships/customXml" Target="../ink/ink232.xml"/><Relationship Id="rId261" Type="http://schemas.openxmlformats.org/officeDocument/2006/relationships/image" Target="../media/image241.png"/><Relationship Id="rId14" Type="http://schemas.openxmlformats.org/officeDocument/2006/relationships/customXml" Target="../ink/ink119.xml"/><Relationship Id="rId35" Type="http://schemas.openxmlformats.org/officeDocument/2006/relationships/image" Target="../media/image128.png"/><Relationship Id="rId56" Type="http://schemas.openxmlformats.org/officeDocument/2006/relationships/customXml" Target="../ink/ink140.xml"/><Relationship Id="rId77" Type="http://schemas.openxmlformats.org/officeDocument/2006/relationships/image" Target="../media/image149.png"/><Relationship Id="rId100" Type="http://schemas.openxmlformats.org/officeDocument/2006/relationships/customXml" Target="../ink/ink162.xml"/><Relationship Id="rId282" Type="http://schemas.openxmlformats.org/officeDocument/2006/relationships/customXml" Target="../ink/ink253.xml"/><Relationship Id="rId317" Type="http://schemas.openxmlformats.org/officeDocument/2006/relationships/image" Target="../media/image269.png"/><Relationship Id="rId8" Type="http://schemas.openxmlformats.org/officeDocument/2006/relationships/customXml" Target="../ink/ink116.xml"/><Relationship Id="rId98" Type="http://schemas.openxmlformats.org/officeDocument/2006/relationships/customXml" Target="../ink/ink161.xml"/><Relationship Id="rId121" Type="http://schemas.openxmlformats.org/officeDocument/2006/relationships/image" Target="../media/image171.png"/><Relationship Id="rId142" Type="http://schemas.openxmlformats.org/officeDocument/2006/relationships/customXml" Target="../ink/ink183.xml"/><Relationship Id="rId163" Type="http://schemas.openxmlformats.org/officeDocument/2006/relationships/image" Target="../media/image192.png"/><Relationship Id="rId184" Type="http://schemas.openxmlformats.org/officeDocument/2006/relationships/customXml" Target="../ink/ink204.xml"/><Relationship Id="rId219" Type="http://schemas.openxmlformats.org/officeDocument/2006/relationships/image" Target="../media/image220.png"/><Relationship Id="rId230" Type="http://schemas.openxmlformats.org/officeDocument/2006/relationships/customXml" Target="../ink/ink227.xml"/><Relationship Id="rId251" Type="http://schemas.openxmlformats.org/officeDocument/2006/relationships/image" Target="../media/image236.png"/><Relationship Id="rId25" Type="http://schemas.openxmlformats.org/officeDocument/2006/relationships/image" Target="../media/image123.png"/><Relationship Id="rId46" Type="http://schemas.openxmlformats.org/officeDocument/2006/relationships/customXml" Target="../ink/ink135.xml"/><Relationship Id="rId67" Type="http://schemas.openxmlformats.org/officeDocument/2006/relationships/image" Target="../media/image144.png"/><Relationship Id="rId272" Type="http://schemas.openxmlformats.org/officeDocument/2006/relationships/customXml" Target="../ink/ink248.xml"/><Relationship Id="rId293" Type="http://schemas.openxmlformats.org/officeDocument/2006/relationships/image" Target="../media/image257.png"/><Relationship Id="rId307" Type="http://schemas.openxmlformats.org/officeDocument/2006/relationships/image" Target="../media/image264.png"/><Relationship Id="rId88" Type="http://schemas.openxmlformats.org/officeDocument/2006/relationships/customXml" Target="../ink/ink156.xml"/><Relationship Id="rId111" Type="http://schemas.openxmlformats.org/officeDocument/2006/relationships/image" Target="../media/image166.png"/><Relationship Id="rId132" Type="http://schemas.openxmlformats.org/officeDocument/2006/relationships/customXml" Target="../ink/ink178.xml"/><Relationship Id="rId153" Type="http://schemas.openxmlformats.org/officeDocument/2006/relationships/image" Target="../media/image187.png"/><Relationship Id="rId174" Type="http://schemas.openxmlformats.org/officeDocument/2006/relationships/customXml" Target="../ink/ink199.xml"/><Relationship Id="rId195" Type="http://schemas.openxmlformats.org/officeDocument/2006/relationships/image" Target="../media/image208.png"/><Relationship Id="rId209" Type="http://schemas.openxmlformats.org/officeDocument/2006/relationships/image" Target="../media/image215.png"/><Relationship Id="rId220" Type="http://schemas.openxmlformats.org/officeDocument/2006/relationships/customXml" Target="../ink/ink222.xml"/><Relationship Id="rId241" Type="http://schemas.openxmlformats.org/officeDocument/2006/relationships/image" Target="../media/image231.png"/><Relationship Id="rId15" Type="http://schemas.openxmlformats.org/officeDocument/2006/relationships/image" Target="../media/image118.png"/><Relationship Id="rId36" Type="http://schemas.openxmlformats.org/officeDocument/2006/relationships/customXml" Target="../ink/ink130.xml"/><Relationship Id="rId57" Type="http://schemas.openxmlformats.org/officeDocument/2006/relationships/image" Target="../media/image139.png"/><Relationship Id="rId262" Type="http://schemas.openxmlformats.org/officeDocument/2006/relationships/customXml" Target="../ink/ink243.xml"/><Relationship Id="rId283" Type="http://schemas.openxmlformats.org/officeDocument/2006/relationships/image" Target="../media/image252.png"/><Relationship Id="rId318" Type="http://schemas.openxmlformats.org/officeDocument/2006/relationships/customXml" Target="../ink/ink271.xml"/><Relationship Id="rId78" Type="http://schemas.openxmlformats.org/officeDocument/2006/relationships/customXml" Target="../ink/ink151.xml"/><Relationship Id="rId99" Type="http://schemas.openxmlformats.org/officeDocument/2006/relationships/image" Target="../media/image160.png"/><Relationship Id="rId101" Type="http://schemas.openxmlformats.org/officeDocument/2006/relationships/image" Target="../media/image161.png"/><Relationship Id="rId122" Type="http://schemas.openxmlformats.org/officeDocument/2006/relationships/customXml" Target="../ink/ink173.xml"/><Relationship Id="rId143" Type="http://schemas.openxmlformats.org/officeDocument/2006/relationships/image" Target="../media/image182.png"/><Relationship Id="rId164" Type="http://schemas.openxmlformats.org/officeDocument/2006/relationships/customXml" Target="../ink/ink194.xml"/><Relationship Id="rId185" Type="http://schemas.openxmlformats.org/officeDocument/2006/relationships/image" Target="../media/image203.png"/><Relationship Id="rId9" Type="http://schemas.openxmlformats.org/officeDocument/2006/relationships/image" Target="../media/image115.png"/><Relationship Id="rId210" Type="http://schemas.openxmlformats.org/officeDocument/2006/relationships/customXml" Target="../ink/ink217.xml"/><Relationship Id="rId26" Type="http://schemas.openxmlformats.org/officeDocument/2006/relationships/customXml" Target="../ink/ink125.xml"/><Relationship Id="rId231" Type="http://schemas.openxmlformats.org/officeDocument/2006/relationships/image" Target="../media/image226.png"/><Relationship Id="rId252" Type="http://schemas.openxmlformats.org/officeDocument/2006/relationships/customXml" Target="../ink/ink238.xml"/><Relationship Id="rId273" Type="http://schemas.openxmlformats.org/officeDocument/2006/relationships/image" Target="../media/image247.png"/><Relationship Id="rId294" Type="http://schemas.openxmlformats.org/officeDocument/2006/relationships/customXml" Target="../ink/ink259.xml"/><Relationship Id="rId308" Type="http://schemas.openxmlformats.org/officeDocument/2006/relationships/customXml" Target="../ink/ink266.xml"/><Relationship Id="rId47" Type="http://schemas.openxmlformats.org/officeDocument/2006/relationships/image" Target="../media/image134.png"/><Relationship Id="rId68" Type="http://schemas.openxmlformats.org/officeDocument/2006/relationships/customXml" Target="../ink/ink146.xml"/><Relationship Id="rId89" Type="http://schemas.openxmlformats.org/officeDocument/2006/relationships/image" Target="../media/image155.png"/><Relationship Id="rId112" Type="http://schemas.openxmlformats.org/officeDocument/2006/relationships/customXml" Target="../ink/ink168.xml"/><Relationship Id="rId133" Type="http://schemas.openxmlformats.org/officeDocument/2006/relationships/image" Target="../media/image177.png"/><Relationship Id="rId154" Type="http://schemas.openxmlformats.org/officeDocument/2006/relationships/customXml" Target="../ink/ink189.xml"/><Relationship Id="rId175" Type="http://schemas.openxmlformats.org/officeDocument/2006/relationships/image" Target="../media/image198.png"/><Relationship Id="rId196" Type="http://schemas.openxmlformats.org/officeDocument/2006/relationships/customXml" Target="../ink/ink210.xml"/><Relationship Id="rId200" Type="http://schemas.openxmlformats.org/officeDocument/2006/relationships/customXml" Target="../ink/ink212.xml"/><Relationship Id="rId16" Type="http://schemas.openxmlformats.org/officeDocument/2006/relationships/customXml" Target="../ink/ink120.xml"/><Relationship Id="rId221" Type="http://schemas.openxmlformats.org/officeDocument/2006/relationships/image" Target="../media/image221.png"/><Relationship Id="rId242" Type="http://schemas.openxmlformats.org/officeDocument/2006/relationships/customXml" Target="../ink/ink233.xml"/><Relationship Id="rId263" Type="http://schemas.openxmlformats.org/officeDocument/2006/relationships/image" Target="../media/image242.png"/><Relationship Id="rId284" Type="http://schemas.openxmlformats.org/officeDocument/2006/relationships/customXml" Target="../ink/ink254.xml"/><Relationship Id="rId319" Type="http://schemas.openxmlformats.org/officeDocument/2006/relationships/image" Target="../media/image270.png"/><Relationship Id="rId37" Type="http://schemas.openxmlformats.org/officeDocument/2006/relationships/image" Target="../media/image129.png"/><Relationship Id="rId58" Type="http://schemas.openxmlformats.org/officeDocument/2006/relationships/customXml" Target="../ink/ink141.xml"/><Relationship Id="rId79" Type="http://schemas.openxmlformats.org/officeDocument/2006/relationships/image" Target="../media/image150.png"/><Relationship Id="rId102" Type="http://schemas.openxmlformats.org/officeDocument/2006/relationships/customXml" Target="../ink/ink163.xml"/><Relationship Id="rId123" Type="http://schemas.openxmlformats.org/officeDocument/2006/relationships/image" Target="../media/image172.png"/><Relationship Id="rId144" Type="http://schemas.openxmlformats.org/officeDocument/2006/relationships/customXml" Target="../ink/ink184.xml"/><Relationship Id="rId90" Type="http://schemas.openxmlformats.org/officeDocument/2006/relationships/customXml" Target="../ink/ink157.xml"/><Relationship Id="rId165" Type="http://schemas.openxmlformats.org/officeDocument/2006/relationships/image" Target="../media/image193.png"/><Relationship Id="rId186" Type="http://schemas.openxmlformats.org/officeDocument/2006/relationships/customXml" Target="../ink/ink205.xml"/><Relationship Id="rId211" Type="http://schemas.openxmlformats.org/officeDocument/2006/relationships/image" Target="../media/image216.png"/><Relationship Id="rId232" Type="http://schemas.openxmlformats.org/officeDocument/2006/relationships/customXml" Target="../ink/ink228.xml"/><Relationship Id="rId253" Type="http://schemas.openxmlformats.org/officeDocument/2006/relationships/image" Target="../media/image237.png"/><Relationship Id="rId274" Type="http://schemas.openxmlformats.org/officeDocument/2006/relationships/customXml" Target="../ink/ink249.xml"/><Relationship Id="rId295" Type="http://schemas.openxmlformats.org/officeDocument/2006/relationships/image" Target="../media/image258.png"/><Relationship Id="rId309" Type="http://schemas.openxmlformats.org/officeDocument/2006/relationships/image" Target="../media/image265.png"/><Relationship Id="rId27" Type="http://schemas.openxmlformats.org/officeDocument/2006/relationships/image" Target="../media/image124.png"/><Relationship Id="rId48" Type="http://schemas.openxmlformats.org/officeDocument/2006/relationships/customXml" Target="../ink/ink136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34" Type="http://schemas.openxmlformats.org/officeDocument/2006/relationships/customXml" Target="../ink/ink179.xml"/><Relationship Id="rId320" Type="http://schemas.openxmlformats.org/officeDocument/2006/relationships/customXml" Target="../ink/ink272.xml"/><Relationship Id="rId80" Type="http://schemas.openxmlformats.org/officeDocument/2006/relationships/customXml" Target="../ink/ink152.xml"/><Relationship Id="rId155" Type="http://schemas.openxmlformats.org/officeDocument/2006/relationships/image" Target="../media/image188.png"/><Relationship Id="rId176" Type="http://schemas.openxmlformats.org/officeDocument/2006/relationships/customXml" Target="../ink/ink200.xml"/><Relationship Id="rId197" Type="http://schemas.openxmlformats.org/officeDocument/2006/relationships/image" Target="../media/image209.png"/><Relationship Id="rId201" Type="http://schemas.openxmlformats.org/officeDocument/2006/relationships/image" Target="../media/image211.png"/><Relationship Id="rId222" Type="http://schemas.openxmlformats.org/officeDocument/2006/relationships/customXml" Target="../ink/ink223.xml"/><Relationship Id="rId243" Type="http://schemas.openxmlformats.org/officeDocument/2006/relationships/image" Target="../media/image232.png"/><Relationship Id="rId264" Type="http://schemas.openxmlformats.org/officeDocument/2006/relationships/customXml" Target="../ink/ink244.xml"/><Relationship Id="rId285" Type="http://schemas.openxmlformats.org/officeDocument/2006/relationships/image" Target="../media/image253.png"/><Relationship Id="rId17" Type="http://schemas.openxmlformats.org/officeDocument/2006/relationships/image" Target="../media/image119.png"/><Relationship Id="rId38" Type="http://schemas.openxmlformats.org/officeDocument/2006/relationships/customXml" Target="../ink/ink131.xml"/><Relationship Id="rId59" Type="http://schemas.openxmlformats.org/officeDocument/2006/relationships/image" Target="../media/image140.png"/><Relationship Id="rId103" Type="http://schemas.openxmlformats.org/officeDocument/2006/relationships/image" Target="../media/image162.png"/><Relationship Id="rId124" Type="http://schemas.openxmlformats.org/officeDocument/2006/relationships/customXml" Target="../ink/ink174.xml"/><Relationship Id="rId310" Type="http://schemas.openxmlformats.org/officeDocument/2006/relationships/customXml" Target="../ink/ink267.xml"/><Relationship Id="rId70" Type="http://schemas.openxmlformats.org/officeDocument/2006/relationships/customXml" Target="../ink/ink147.xml"/><Relationship Id="rId91" Type="http://schemas.openxmlformats.org/officeDocument/2006/relationships/image" Target="../media/image156.png"/><Relationship Id="rId145" Type="http://schemas.openxmlformats.org/officeDocument/2006/relationships/image" Target="../media/image183.png"/><Relationship Id="rId166" Type="http://schemas.openxmlformats.org/officeDocument/2006/relationships/customXml" Target="../ink/ink195.xml"/><Relationship Id="rId187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8.xml"/><Relationship Id="rId233" Type="http://schemas.openxmlformats.org/officeDocument/2006/relationships/image" Target="../media/image227.png"/><Relationship Id="rId254" Type="http://schemas.openxmlformats.org/officeDocument/2006/relationships/customXml" Target="../ink/ink239.xml"/><Relationship Id="rId28" Type="http://schemas.openxmlformats.org/officeDocument/2006/relationships/customXml" Target="../ink/ink126.xml"/><Relationship Id="rId49" Type="http://schemas.openxmlformats.org/officeDocument/2006/relationships/image" Target="../media/image135.png"/><Relationship Id="rId114" Type="http://schemas.openxmlformats.org/officeDocument/2006/relationships/customXml" Target="../ink/ink169.xml"/><Relationship Id="rId275" Type="http://schemas.openxmlformats.org/officeDocument/2006/relationships/image" Target="../media/image248.png"/><Relationship Id="rId296" Type="http://schemas.openxmlformats.org/officeDocument/2006/relationships/customXml" Target="../ink/ink260.xml"/><Relationship Id="rId300" Type="http://schemas.openxmlformats.org/officeDocument/2006/relationships/customXml" Target="../ink/ink262.xml"/><Relationship Id="rId60" Type="http://schemas.openxmlformats.org/officeDocument/2006/relationships/customXml" Target="../ink/ink142.xml"/><Relationship Id="rId81" Type="http://schemas.openxmlformats.org/officeDocument/2006/relationships/image" Target="../media/image151.png"/><Relationship Id="rId135" Type="http://schemas.openxmlformats.org/officeDocument/2006/relationships/image" Target="../media/image178.png"/><Relationship Id="rId156" Type="http://schemas.openxmlformats.org/officeDocument/2006/relationships/customXml" Target="../ink/ink190.xml"/><Relationship Id="rId177" Type="http://schemas.openxmlformats.org/officeDocument/2006/relationships/image" Target="../media/image199.png"/><Relationship Id="rId198" Type="http://schemas.openxmlformats.org/officeDocument/2006/relationships/customXml" Target="../ink/ink211.xml"/><Relationship Id="rId321" Type="http://schemas.openxmlformats.org/officeDocument/2006/relationships/image" Target="../media/image271.png"/><Relationship Id="rId202" Type="http://schemas.openxmlformats.org/officeDocument/2006/relationships/customXml" Target="../ink/ink213.xml"/><Relationship Id="rId223" Type="http://schemas.openxmlformats.org/officeDocument/2006/relationships/image" Target="../media/image222.png"/><Relationship Id="rId244" Type="http://schemas.openxmlformats.org/officeDocument/2006/relationships/customXml" Target="../ink/ink234.xml"/><Relationship Id="rId18" Type="http://schemas.openxmlformats.org/officeDocument/2006/relationships/customXml" Target="../ink/ink121.xml"/><Relationship Id="rId39" Type="http://schemas.openxmlformats.org/officeDocument/2006/relationships/image" Target="../media/image130.png"/><Relationship Id="rId265" Type="http://schemas.openxmlformats.org/officeDocument/2006/relationships/image" Target="../media/image243.png"/><Relationship Id="rId286" Type="http://schemas.openxmlformats.org/officeDocument/2006/relationships/customXml" Target="../ink/ink255.xml"/><Relationship Id="rId50" Type="http://schemas.openxmlformats.org/officeDocument/2006/relationships/customXml" Target="../ink/ink137.xml"/><Relationship Id="rId104" Type="http://schemas.openxmlformats.org/officeDocument/2006/relationships/customXml" Target="../ink/ink164.xml"/><Relationship Id="rId125" Type="http://schemas.openxmlformats.org/officeDocument/2006/relationships/image" Target="../media/image173.png"/><Relationship Id="rId146" Type="http://schemas.openxmlformats.org/officeDocument/2006/relationships/customXml" Target="../ink/ink185.xml"/><Relationship Id="rId167" Type="http://schemas.openxmlformats.org/officeDocument/2006/relationships/image" Target="../media/image194.png"/><Relationship Id="rId188" Type="http://schemas.openxmlformats.org/officeDocument/2006/relationships/customXml" Target="../ink/ink206.xml"/><Relationship Id="rId311" Type="http://schemas.openxmlformats.org/officeDocument/2006/relationships/image" Target="../media/image266.png"/><Relationship Id="rId71" Type="http://schemas.openxmlformats.org/officeDocument/2006/relationships/image" Target="../media/image146.png"/><Relationship Id="rId92" Type="http://schemas.openxmlformats.org/officeDocument/2006/relationships/customXml" Target="../ink/ink158.xml"/><Relationship Id="rId213" Type="http://schemas.openxmlformats.org/officeDocument/2006/relationships/image" Target="../media/image217.png"/><Relationship Id="rId234" Type="http://schemas.openxmlformats.org/officeDocument/2006/relationships/customXml" Target="../ink/ink229.xml"/><Relationship Id="rId2" Type="http://schemas.openxmlformats.org/officeDocument/2006/relationships/customXml" Target="../ink/ink113.xml"/><Relationship Id="rId29" Type="http://schemas.openxmlformats.org/officeDocument/2006/relationships/image" Target="../media/image125.png"/><Relationship Id="rId255" Type="http://schemas.openxmlformats.org/officeDocument/2006/relationships/image" Target="../media/image238.png"/><Relationship Id="rId276" Type="http://schemas.openxmlformats.org/officeDocument/2006/relationships/customXml" Target="../ink/ink250.xml"/><Relationship Id="rId297" Type="http://schemas.openxmlformats.org/officeDocument/2006/relationships/image" Target="../media/image259.png"/><Relationship Id="rId40" Type="http://schemas.openxmlformats.org/officeDocument/2006/relationships/customXml" Target="../ink/ink132.xml"/><Relationship Id="rId115" Type="http://schemas.openxmlformats.org/officeDocument/2006/relationships/image" Target="../media/image168.png"/><Relationship Id="rId136" Type="http://schemas.openxmlformats.org/officeDocument/2006/relationships/customXml" Target="../ink/ink180.xml"/><Relationship Id="rId157" Type="http://schemas.openxmlformats.org/officeDocument/2006/relationships/image" Target="../media/image189.png"/><Relationship Id="rId178" Type="http://schemas.openxmlformats.org/officeDocument/2006/relationships/customXml" Target="../ink/ink201.xml"/><Relationship Id="rId301" Type="http://schemas.openxmlformats.org/officeDocument/2006/relationships/image" Target="../media/image261.png"/><Relationship Id="rId322" Type="http://schemas.openxmlformats.org/officeDocument/2006/relationships/customXml" Target="../ink/ink273.xml"/><Relationship Id="rId61" Type="http://schemas.openxmlformats.org/officeDocument/2006/relationships/image" Target="../media/image141.png"/><Relationship Id="rId82" Type="http://schemas.openxmlformats.org/officeDocument/2006/relationships/customXml" Target="../ink/ink153.xml"/><Relationship Id="rId199" Type="http://schemas.openxmlformats.org/officeDocument/2006/relationships/image" Target="../media/image210.png"/><Relationship Id="rId203" Type="http://schemas.openxmlformats.org/officeDocument/2006/relationships/image" Target="../media/image212.png"/><Relationship Id="rId19" Type="http://schemas.openxmlformats.org/officeDocument/2006/relationships/image" Target="../media/image120.png"/><Relationship Id="rId224" Type="http://schemas.openxmlformats.org/officeDocument/2006/relationships/customXml" Target="../ink/ink224.xml"/><Relationship Id="rId245" Type="http://schemas.openxmlformats.org/officeDocument/2006/relationships/image" Target="../media/image233.png"/><Relationship Id="rId266" Type="http://schemas.openxmlformats.org/officeDocument/2006/relationships/customXml" Target="../ink/ink245.xml"/><Relationship Id="rId287" Type="http://schemas.openxmlformats.org/officeDocument/2006/relationships/image" Target="../media/image254.png"/><Relationship Id="rId30" Type="http://schemas.openxmlformats.org/officeDocument/2006/relationships/customXml" Target="../ink/ink127.xml"/><Relationship Id="rId105" Type="http://schemas.openxmlformats.org/officeDocument/2006/relationships/image" Target="../media/image163.png"/><Relationship Id="rId126" Type="http://schemas.openxmlformats.org/officeDocument/2006/relationships/customXml" Target="../ink/ink175.xml"/><Relationship Id="rId147" Type="http://schemas.openxmlformats.org/officeDocument/2006/relationships/image" Target="../media/image184.png"/><Relationship Id="rId168" Type="http://schemas.openxmlformats.org/officeDocument/2006/relationships/customXml" Target="../ink/ink196.xml"/><Relationship Id="rId312" Type="http://schemas.openxmlformats.org/officeDocument/2006/relationships/customXml" Target="../ink/ink268.xml"/><Relationship Id="rId51" Type="http://schemas.openxmlformats.org/officeDocument/2006/relationships/image" Target="../media/image136.png"/><Relationship Id="rId72" Type="http://schemas.openxmlformats.org/officeDocument/2006/relationships/customXml" Target="../ink/ink148.xml"/><Relationship Id="rId93" Type="http://schemas.openxmlformats.org/officeDocument/2006/relationships/image" Target="../media/image157.png"/><Relationship Id="rId189" Type="http://schemas.openxmlformats.org/officeDocument/2006/relationships/image" Target="../media/image205.png"/><Relationship Id="rId3" Type="http://schemas.openxmlformats.org/officeDocument/2006/relationships/image" Target="../media/image112.png"/><Relationship Id="rId214" Type="http://schemas.openxmlformats.org/officeDocument/2006/relationships/customXml" Target="../ink/ink219.xml"/><Relationship Id="rId235" Type="http://schemas.openxmlformats.org/officeDocument/2006/relationships/image" Target="../media/image228.png"/><Relationship Id="rId256" Type="http://schemas.openxmlformats.org/officeDocument/2006/relationships/customXml" Target="../ink/ink240.xml"/><Relationship Id="rId277" Type="http://schemas.openxmlformats.org/officeDocument/2006/relationships/image" Target="../media/image249.png"/><Relationship Id="rId298" Type="http://schemas.openxmlformats.org/officeDocument/2006/relationships/customXml" Target="../ink/ink261.xml"/><Relationship Id="rId116" Type="http://schemas.openxmlformats.org/officeDocument/2006/relationships/customXml" Target="../ink/ink170.xml"/><Relationship Id="rId137" Type="http://schemas.openxmlformats.org/officeDocument/2006/relationships/image" Target="../media/image179.png"/><Relationship Id="rId158" Type="http://schemas.openxmlformats.org/officeDocument/2006/relationships/customXml" Target="../ink/ink191.xml"/><Relationship Id="rId302" Type="http://schemas.openxmlformats.org/officeDocument/2006/relationships/customXml" Target="../ink/ink263.xml"/><Relationship Id="rId323" Type="http://schemas.openxmlformats.org/officeDocument/2006/relationships/image" Target="../media/image272.png"/><Relationship Id="rId20" Type="http://schemas.openxmlformats.org/officeDocument/2006/relationships/customXml" Target="../ink/ink122.xml"/><Relationship Id="rId41" Type="http://schemas.openxmlformats.org/officeDocument/2006/relationships/image" Target="../media/image131.png"/><Relationship Id="rId62" Type="http://schemas.openxmlformats.org/officeDocument/2006/relationships/customXml" Target="../ink/ink143.xml"/><Relationship Id="rId83" Type="http://schemas.openxmlformats.org/officeDocument/2006/relationships/image" Target="../media/image152.png"/><Relationship Id="rId179" Type="http://schemas.openxmlformats.org/officeDocument/2006/relationships/image" Target="../media/image200.png"/><Relationship Id="rId190" Type="http://schemas.openxmlformats.org/officeDocument/2006/relationships/customXml" Target="../ink/ink207.xml"/><Relationship Id="rId204" Type="http://schemas.openxmlformats.org/officeDocument/2006/relationships/customXml" Target="../ink/ink214.xml"/><Relationship Id="rId225" Type="http://schemas.openxmlformats.org/officeDocument/2006/relationships/image" Target="../media/image223.png"/><Relationship Id="rId246" Type="http://schemas.openxmlformats.org/officeDocument/2006/relationships/customXml" Target="../ink/ink235.xml"/><Relationship Id="rId267" Type="http://schemas.openxmlformats.org/officeDocument/2006/relationships/image" Target="../media/image244.png"/><Relationship Id="rId288" Type="http://schemas.openxmlformats.org/officeDocument/2006/relationships/customXml" Target="../ink/ink256.xml"/><Relationship Id="rId106" Type="http://schemas.openxmlformats.org/officeDocument/2006/relationships/customXml" Target="../ink/ink165.xml"/><Relationship Id="rId127" Type="http://schemas.openxmlformats.org/officeDocument/2006/relationships/image" Target="../media/image174.png"/><Relationship Id="rId313" Type="http://schemas.openxmlformats.org/officeDocument/2006/relationships/image" Target="../media/image267.png"/><Relationship Id="rId10" Type="http://schemas.openxmlformats.org/officeDocument/2006/relationships/customXml" Target="../ink/ink117.xml"/><Relationship Id="rId31" Type="http://schemas.openxmlformats.org/officeDocument/2006/relationships/image" Target="../media/image126.png"/><Relationship Id="rId52" Type="http://schemas.openxmlformats.org/officeDocument/2006/relationships/customXml" Target="../ink/ink138.xml"/><Relationship Id="rId73" Type="http://schemas.openxmlformats.org/officeDocument/2006/relationships/image" Target="../media/image147.png"/><Relationship Id="rId94" Type="http://schemas.openxmlformats.org/officeDocument/2006/relationships/customXml" Target="../ink/ink159.xml"/><Relationship Id="rId148" Type="http://schemas.openxmlformats.org/officeDocument/2006/relationships/customXml" Target="../ink/ink186.xml"/><Relationship Id="rId169" Type="http://schemas.openxmlformats.org/officeDocument/2006/relationships/image" Target="../media/image195.png"/><Relationship Id="rId4" Type="http://schemas.openxmlformats.org/officeDocument/2006/relationships/customXml" Target="../ink/ink114.xml"/><Relationship Id="rId180" Type="http://schemas.openxmlformats.org/officeDocument/2006/relationships/customXml" Target="../ink/ink202.xml"/><Relationship Id="rId215" Type="http://schemas.openxmlformats.org/officeDocument/2006/relationships/image" Target="../media/image218.png"/><Relationship Id="rId236" Type="http://schemas.openxmlformats.org/officeDocument/2006/relationships/customXml" Target="../ink/ink230.xml"/><Relationship Id="rId257" Type="http://schemas.openxmlformats.org/officeDocument/2006/relationships/image" Target="../media/image239.png"/><Relationship Id="rId278" Type="http://schemas.openxmlformats.org/officeDocument/2006/relationships/customXml" Target="../ink/ink251.xml"/><Relationship Id="rId303" Type="http://schemas.openxmlformats.org/officeDocument/2006/relationships/image" Target="../media/image262.png"/><Relationship Id="rId42" Type="http://schemas.openxmlformats.org/officeDocument/2006/relationships/customXml" Target="../ink/ink133.xml"/><Relationship Id="rId84" Type="http://schemas.openxmlformats.org/officeDocument/2006/relationships/customXml" Target="../ink/ink154.xml"/><Relationship Id="rId138" Type="http://schemas.openxmlformats.org/officeDocument/2006/relationships/customXml" Target="../ink/ink181.xml"/><Relationship Id="rId191" Type="http://schemas.openxmlformats.org/officeDocument/2006/relationships/image" Target="../media/image206.png"/><Relationship Id="rId205" Type="http://schemas.openxmlformats.org/officeDocument/2006/relationships/image" Target="../media/image213.png"/><Relationship Id="rId247" Type="http://schemas.openxmlformats.org/officeDocument/2006/relationships/image" Target="../media/image234.png"/><Relationship Id="rId107" Type="http://schemas.openxmlformats.org/officeDocument/2006/relationships/image" Target="../media/image164.png"/><Relationship Id="rId289" Type="http://schemas.openxmlformats.org/officeDocument/2006/relationships/image" Target="../media/image255.png"/><Relationship Id="rId11" Type="http://schemas.openxmlformats.org/officeDocument/2006/relationships/image" Target="../media/image116.png"/><Relationship Id="rId53" Type="http://schemas.openxmlformats.org/officeDocument/2006/relationships/image" Target="../media/image137.png"/><Relationship Id="rId149" Type="http://schemas.openxmlformats.org/officeDocument/2006/relationships/image" Target="../media/image185.png"/><Relationship Id="rId314" Type="http://schemas.openxmlformats.org/officeDocument/2006/relationships/customXml" Target="../ink/ink269.xml"/><Relationship Id="rId95" Type="http://schemas.openxmlformats.org/officeDocument/2006/relationships/image" Target="../media/image158.png"/><Relationship Id="rId160" Type="http://schemas.openxmlformats.org/officeDocument/2006/relationships/customXml" Target="../ink/ink192.xml"/><Relationship Id="rId216" Type="http://schemas.openxmlformats.org/officeDocument/2006/relationships/customXml" Target="../ink/ink220.xml"/><Relationship Id="rId258" Type="http://schemas.openxmlformats.org/officeDocument/2006/relationships/customXml" Target="../ink/ink241.xml"/><Relationship Id="rId22" Type="http://schemas.openxmlformats.org/officeDocument/2006/relationships/customXml" Target="../ink/ink123.xml"/><Relationship Id="rId64" Type="http://schemas.openxmlformats.org/officeDocument/2006/relationships/customXml" Target="../ink/ink144.xml"/><Relationship Id="rId118" Type="http://schemas.openxmlformats.org/officeDocument/2006/relationships/customXml" Target="../ink/ink171.xml"/><Relationship Id="rId171" Type="http://schemas.openxmlformats.org/officeDocument/2006/relationships/image" Target="../media/image196.png"/><Relationship Id="rId227" Type="http://schemas.openxmlformats.org/officeDocument/2006/relationships/image" Target="../media/image224.png"/><Relationship Id="rId269" Type="http://schemas.openxmlformats.org/officeDocument/2006/relationships/image" Target="../media/image245.png"/><Relationship Id="rId33" Type="http://schemas.openxmlformats.org/officeDocument/2006/relationships/image" Target="../media/image127.png"/><Relationship Id="rId129" Type="http://schemas.openxmlformats.org/officeDocument/2006/relationships/image" Target="../media/image175.png"/><Relationship Id="rId280" Type="http://schemas.openxmlformats.org/officeDocument/2006/relationships/customXml" Target="../ink/ink252.xml"/><Relationship Id="rId75" Type="http://schemas.openxmlformats.org/officeDocument/2006/relationships/image" Target="../media/image148.png"/><Relationship Id="rId140" Type="http://schemas.openxmlformats.org/officeDocument/2006/relationships/customXml" Target="../ink/ink182.xml"/><Relationship Id="rId182" Type="http://schemas.openxmlformats.org/officeDocument/2006/relationships/customXml" Target="../ink/ink203.xml"/><Relationship Id="rId6" Type="http://schemas.openxmlformats.org/officeDocument/2006/relationships/customXml" Target="../ink/ink115.xml"/><Relationship Id="rId238" Type="http://schemas.openxmlformats.org/officeDocument/2006/relationships/customXml" Target="../ink/ink231.xml"/><Relationship Id="rId291" Type="http://schemas.openxmlformats.org/officeDocument/2006/relationships/image" Target="../media/image256.png"/><Relationship Id="rId305" Type="http://schemas.openxmlformats.org/officeDocument/2006/relationships/image" Target="../media/image263.png"/><Relationship Id="rId44" Type="http://schemas.openxmlformats.org/officeDocument/2006/relationships/customXml" Target="../ink/ink134.xml"/><Relationship Id="rId86" Type="http://schemas.openxmlformats.org/officeDocument/2006/relationships/customXml" Target="../ink/ink155.xml"/><Relationship Id="rId151" Type="http://schemas.openxmlformats.org/officeDocument/2006/relationships/image" Target="../media/image186.png"/><Relationship Id="rId193" Type="http://schemas.openxmlformats.org/officeDocument/2006/relationships/image" Target="../media/image207.png"/><Relationship Id="rId207" Type="http://schemas.openxmlformats.org/officeDocument/2006/relationships/image" Target="../media/image214.png"/><Relationship Id="rId249" Type="http://schemas.openxmlformats.org/officeDocument/2006/relationships/image" Target="../media/image235.png"/><Relationship Id="rId13" Type="http://schemas.openxmlformats.org/officeDocument/2006/relationships/image" Target="../media/image117.png"/><Relationship Id="rId109" Type="http://schemas.openxmlformats.org/officeDocument/2006/relationships/image" Target="../media/image165.png"/><Relationship Id="rId260" Type="http://schemas.openxmlformats.org/officeDocument/2006/relationships/customXml" Target="../ink/ink242.xml"/><Relationship Id="rId316" Type="http://schemas.openxmlformats.org/officeDocument/2006/relationships/customXml" Target="../ink/ink27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0.png"/><Relationship Id="rId21" Type="http://schemas.openxmlformats.org/officeDocument/2006/relationships/image" Target="../media/image282.png"/><Relationship Id="rId42" Type="http://schemas.openxmlformats.org/officeDocument/2006/relationships/customXml" Target="../ink/ink294.xml"/><Relationship Id="rId63" Type="http://schemas.openxmlformats.org/officeDocument/2006/relationships/image" Target="../media/image303.png"/><Relationship Id="rId84" Type="http://schemas.openxmlformats.org/officeDocument/2006/relationships/customXml" Target="../ink/ink315.xml"/><Relationship Id="rId138" Type="http://schemas.openxmlformats.org/officeDocument/2006/relationships/customXml" Target="../ink/ink342.xml"/><Relationship Id="rId107" Type="http://schemas.openxmlformats.org/officeDocument/2006/relationships/image" Target="../media/image325.png"/><Relationship Id="rId11" Type="http://schemas.openxmlformats.org/officeDocument/2006/relationships/image" Target="../media/image277.png"/><Relationship Id="rId32" Type="http://schemas.openxmlformats.org/officeDocument/2006/relationships/customXml" Target="../ink/ink289.xml"/><Relationship Id="rId53" Type="http://schemas.openxmlformats.org/officeDocument/2006/relationships/image" Target="../media/image298.png"/><Relationship Id="rId74" Type="http://schemas.openxmlformats.org/officeDocument/2006/relationships/customXml" Target="../ink/ink310.xml"/><Relationship Id="rId128" Type="http://schemas.openxmlformats.org/officeDocument/2006/relationships/customXml" Target="../ink/ink337.xml"/><Relationship Id="rId149" Type="http://schemas.openxmlformats.org/officeDocument/2006/relationships/image" Target="../media/image346.png"/><Relationship Id="rId5" Type="http://schemas.openxmlformats.org/officeDocument/2006/relationships/image" Target="../media/image274.png"/><Relationship Id="rId95" Type="http://schemas.openxmlformats.org/officeDocument/2006/relationships/image" Target="../media/image319.png"/><Relationship Id="rId22" Type="http://schemas.openxmlformats.org/officeDocument/2006/relationships/customXml" Target="../ink/ink284.xml"/><Relationship Id="rId27" Type="http://schemas.openxmlformats.org/officeDocument/2006/relationships/image" Target="../media/image285.png"/><Relationship Id="rId43" Type="http://schemas.openxmlformats.org/officeDocument/2006/relationships/image" Target="../media/image293.png"/><Relationship Id="rId48" Type="http://schemas.openxmlformats.org/officeDocument/2006/relationships/customXml" Target="../ink/ink297.xml"/><Relationship Id="rId64" Type="http://schemas.openxmlformats.org/officeDocument/2006/relationships/customXml" Target="../ink/ink305.xml"/><Relationship Id="rId69" Type="http://schemas.openxmlformats.org/officeDocument/2006/relationships/image" Target="../media/image306.png"/><Relationship Id="rId113" Type="http://schemas.openxmlformats.org/officeDocument/2006/relationships/image" Target="../media/image328.png"/><Relationship Id="rId118" Type="http://schemas.openxmlformats.org/officeDocument/2006/relationships/customXml" Target="../ink/ink332.xml"/><Relationship Id="rId134" Type="http://schemas.openxmlformats.org/officeDocument/2006/relationships/customXml" Target="../ink/ink340.xml"/><Relationship Id="rId139" Type="http://schemas.openxmlformats.org/officeDocument/2006/relationships/image" Target="../media/image341.png"/><Relationship Id="rId80" Type="http://schemas.openxmlformats.org/officeDocument/2006/relationships/customXml" Target="../ink/ink313.xml"/><Relationship Id="rId85" Type="http://schemas.openxmlformats.org/officeDocument/2006/relationships/image" Target="../media/image314.png"/><Relationship Id="rId150" Type="http://schemas.openxmlformats.org/officeDocument/2006/relationships/customXml" Target="../ink/ink348.xml"/><Relationship Id="rId12" Type="http://schemas.openxmlformats.org/officeDocument/2006/relationships/customXml" Target="../ink/ink279.xml"/><Relationship Id="rId17" Type="http://schemas.openxmlformats.org/officeDocument/2006/relationships/image" Target="../media/image280.png"/><Relationship Id="rId33" Type="http://schemas.openxmlformats.org/officeDocument/2006/relationships/image" Target="../media/image288.png"/><Relationship Id="rId38" Type="http://schemas.openxmlformats.org/officeDocument/2006/relationships/customXml" Target="../ink/ink292.xml"/><Relationship Id="rId59" Type="http://schemas.openxmlformats.org/officeDocument/2006/relationships/image" Target="../media/image301.png"/><Relationship Id="rId103" Type="http://schemas.openxmlformats.org/officeDocument/2006/relationships/image" Target="../media/image323.png"/><Relationship Id="rId108" Type="http://schemas.openxmlformats.org/officeDocument/2006/relationships/customXml" Target="../ink/ink327.xml"/><Relationship Id="rId124" Type="http://schemas.openxmlformats.org/officeDocument/2006/relationships/customXml" Target="../ink/ink335.xml"/><Relationship Id="rId129" Type="http://schemas.openxmlformats.org/officeDocument/2006/relationships/image" Target="../media/image336.png"/><Relationship Id="rId54" Type="http://schemas.openxmlformats.org/officeDocument/2006/relationships/customXml" Target="../ink/ink300.xml"/><Relationship Id="rId70" Type="http://schemas.openxmlformats.org/officeDocument/2006/relationships/customXml" Target="../ink/ink308.xml"/><Relationship Id="rId75" Type="http://schemas.openxmlformats.org/officeDocument/2006/relationships/image" Target="../media/image309.png"/><Relationship Id="rId91" Type="http://schemas.openxmlformats.org/officeDocument/2006/relationships/image" Target="../media/image317.png"/><Relationship Id="rId96" Type="http://schemas.openxmlformats.org/officeDocument/2006/relationships/customXml" Target="../ink/ink321.xml"/><Relationship Id="rId140" Type="http://schemas.openxmlformats.org/officeDocument/2006/relationships/customXml" Target="../ink/ink343.xml"/><Relationship Id="rId145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6.xml"/><Relationship Id="rId23" Type="http://schemas.openxmlformats.org/officeDocument/2006/relationships/image" Target="../media/image283.png"/><Relationship Id="rId28" Type="http://schemas.openxmlformats.org/officeDocument/2006/relationships/customXml" Target="../ink/ink287.xml"/><Relationship Id="rId49" Type="http://schemas.openxmlformats.org/officeDocument/2006/relationships/image" Target="../media/image296.png"/><Relationship Id="rId114" Type="http://schemas.openxmlformats.org/officeDocument/2006/relationships/customXml" Target="../ink/ink330.xml"/><Relationship Id="rId119" Type="http://schemas.openxmlformats.org/officeDocument/2006/relationships/image" Target="../media/image331.png"/><Relationship Id="rId44" Type="http://schemas.openxmlformats.org/officeDocument/2006/relationships/customXml" Target="../ink/ink295.xml"/><Relationship Id="rId60" Type="http://schemas.openxmlformats.org/officeDocument/2006/relationships/customXml" Target="../ink/ink303.xml"/><Relationship Id="rId65" Type="http://schemas.openxmlformats.org/officeDocument/2006/relationships/image" Target="../media/image304.png"/><Relationship Id="rId81" Type="http://schemas.openxmlformats.org/officeDocument/2006/relationships/image" Target="../media/image312.png"/><Relationship Id="rId86" Type="http://schemas.openxmlformats.org/officeDocument/2006/relationships/customXml" Target="../ink/ink316.xml"/><Relationship Id="rId130" Type="http://schemas.openxmlformats.org/officeDocument/2006/relationships/customXml" Target="../ink/ink338.xml"/><Relationship Id="rId135" Type="http://schemas.openxmlformats.org/officeDocument/2006/relationships/image" Target="../media/image339.png"/><Relationship Id="rId151" Type="http://schemas.openxmlformats.org/officeDocument/2006/relationships/image" Target="../media/image347.png"/><Relationship Id="rId13" Type="http://schemas.openxmlformats.org/officeDocument/2006/relationships/image" Target="../media/image278.png"/><Relationship Id="rId18" Type="http://schemas.openxmlformats.org/officeDocument/2006/relationships/customXml" Target="../ink/ink282.xml"/><Relationship Id="rId39" Type="http://schemas.openxmlformats.org/officeDocument/2006/relationships/image" Target="../media/image291.png"/><Relationship Id="rId109" Type="http://schemas.openxmlformats.org/officeDocument/2006/relationships/image" Target="../media/image326.png"/><Relationship Id="rId34" Type="http://schemas.openxmlformats.org/officeDocument/2006/relationships/customXml" Target="../ink/ink290.xml"/><Relationship Id="rId50" Type="http://schemas.openxmlformats.org/officeDocument/2006/relationships/customXml" Target="../ink/ink298.xml"/><Relationship Id="rId55" Type="http://schemas.openxmlformats.org/officeDocument/2006/relationships/image" Target="../media/image299.png"/><Relationship Id="rId76" Type="http://schemas.openxmlformats.org/officeDocument/2006/relationships/customXml" Target="../ink/ink311.xml"/><Relationship Id="rId97" Type="http://schemas.openxmlformats.org/officeDocument/2006/relationships/image" Target="../media/image320.png"/><Relationship Id="rId104" Type="http://schemas.openxmlformats.org/officeDocument/2006/relationships/customXml" Target="../ink/ink325.xml"/><Relationship Id="rId120" Type="http://schemas.openxmlformats.org/officeDocument/2006/relationships/customXml" Target="../ink/ink333.xml"/><Relationship Id="rId125" Type="http://schemas.openxmlformats.org/officeDocument/2006/relationships/image" Target="../media/image334.png"/><Relationship Id="rId141" Type="http://schemas.openxmlformats.org/officeDocument/2006/relationships/image" Target="../media/image342.png"/><Relationship Id="rId146" Type="http://schemas.openxmlformats.org/officeDocument/2006/relationships/customXml" Target="../ink/ink346.xml"/><Relationship Id="rId7" Type="http://schemas.openxmlformats.org/officeDocument/2006/relationships/image" Target="../media/image275.png"/><Relationship Id="rId71" Type="http://schemas.openxmlformats.org/officeDocument/2006/relationships/image" Target="../media/image307.png"/><Relationship Id="rId92" Type="http://schemas.openxmlformats.org/officeDocument/2006/relationships/customXml" Target="../ink/ink319.xml"/><Relationship Id="rId2" Type="http://schemas.openxmlformats.org/officeDocument/2006/relationships/customXml" Target="../ink/ink274.xml"/><Relationship Id="rId29" Type="http://schemas.openxmlformats.org/officeDocument/2006/relationships/image" Target="../media/image286.png"/><Relationship Id="rId24" Type="http://schemas.openxmlformats.org/officeDocument/2006/relationships/customXml" Target="../ink/ink285.xml"/><Relationship Id="rId40" Type="http://schemas.openxmlformats.org/officeDocument/2006/relationships/customXml" Target="../ink/ink293.xml"/><Relationship Id="rId45" Type="http://schemas.openxmlformats.org/officeDocument/2006/relationships/image" Target="../media/image294.png"/><Relationship Id="rId66" Type="http://schemas.openxmlformats.org/officeDocument/2006/relationships/customXml" Target="../ink/ink306.xml"/><Relationship Id="rId87" Type="http://schemas.openxmlformats.org/officeDocument/2006/relationships/image" Target="../media/image315.png"/><Relationship Id="rId110" Type="http://schemas.openxmlformats.org/officeDocument/2006/relationships/customXml" Target="../ink/ink328.xml"/><Relationship Id="rId115" Type="http://schemas.openxmlformats.org/officeDocument/2006/relationships/image" Target="../media/image329.png"/><Relationship Id="rId131" Type="http://schemas.openxmlformats.org/officeDocument/2006/relationships/image" Target="../media/image337.png"/><Relationship Id="rId136" Type="http://schemas.openxmlformats.org/officeDocument/2006/relationships/customXml" Target="../ink/ink341.xml"/><Relationship Id="rId61" Type="http://schemas.openxmlformats.org/officeDocument/2006/relationships/image" Target="../media/image302.png"/><Relationship Id="rId82" Type="http://schemas.openxmlformats.org/officeDocument/2006/relationships/customXml" Target="../ink/ink314.xml"/><Relationship Id="rId152" Type="http://schemas.openxmlformats.org/officeDocument/2006/relationships/customXml" Target="../ink/ink349.xml"/><Relationship Id="rId19" Type="http://schemas.openxmlformats.org/officeDocument/2006/relationships/image" Target="../media/image281.png"/><Relationship Id="rId14" Type="http://schemas.openxmlformats.org/officeDocument/2006/relationships/customXml" Target="../ink/ink280.xml"/><Relationship Id="rId30" Type="http://schemas.openxmlformats.org/officeDocument/2006/relationships/customXml" Target="../ink/ink288.xml"/><Relationship Id="rId35" Type="http://schemas.openxmlformats.org/officeDocument/2006/relationships/image" Target="../media/image289.png"/><Relationship Id="rId56" Type="http://schemas.openxmlformats.org/officeDocument/2006/relationships/customXml" Target="../ink/ink301.xml"/><Relationship Id="rId77" Type="http://schemas.openxmlformats.org/officeDocument/2006/relationships/image" Target="../media/image310.png"/><Relationship Id="rId100" Type="http://schemas.openxmlformats.org/officeDocument/2006/relationships/customXml" Target="../ink/ink323.xml"/><Relationship Id="rId105" Type="http://schemas.openxmlformats.org/officeDocument/2006/relationships/image" Target="../media/image324.png"/><Relationship Id="rId126" Type="http://schemas.openxmlformats.org/officeDocument/2006/relationships/customXml" Target="../ink/ink336.xml"/><Relationship Id="rId147" Type="http://schemas.openxmlformats.org/officeDocument/2006/relationships/image" Target="../media/image345.png"/><Relationship Id="rId8" Type="http://schemas.openxmlformats.org/officeDocument/2006/relationships/customXml" Target="../ink/ink277.xml"/><Relationship Id="rId51" Type="http://schemas.openxmlformats.org/officeDocument/2006/relationships/image" Target="../media/image297.png"/><Relationship Id="rId72" Type="http://schemas.openxmlformats.org/officeDocument/2006/relationships/customXml" Target="../ink/ink309.xml"/><Relationship Id="rId93" Type="http://schemas.openxmlformats.org/officeDocument/2006/relationships/image" Target="../media/image318.png"/><Relationship Id="rId98" Type="http://schemas.openxmlformats.org/officeDocument/2006/relationships/customXml" Target="../ink/ink322.xml"/><Relationship Id="rId121" Type="http://schemas.openxmlformats.org/officeDocument/2006/relationships/image" Target="../media/image332.png"/><Relationship Id="rId142" Type="http://schemas.openxmlformats.org/officeDocument/2006/relationships/customXml" Target="../ink/ink344.xml"/><Relationship Id="rId3" Type="http://schemas.openxmlformats.org/officeDocument/2006/relationships/image" Target="../media/image273.png"/><Relationship Id="rId25" Type="http://schemas.openxmlformats.org/officeDocument/2006/relationships/image" Target="../media/image284.png"/><Relationship Id="rId46" Type="http://schemas.openxmlformats.org/officeDocument/2006/relationships/customXml" Target="../ink/ink296.xml"/><Relationship Id="rId67" Type="http://schemas.openxmlformats.org/officeDocument/2006/relationships/image" Target="../media/image305.png"/><Relationship Id="rId116" Type="http://schemas.openxmlformats.org/officeDocument/2006/relationships/customXml" Target="../ink/ink331.xml"/><Relationship Id="rId137" Type="http://schemas.openxmlformats.org/officeDocument/2006/relationships/image" Target="../media/image340.png"/><Relationship Id="rId20" Type="http://schemas.openxmlformats.org/officeDocument/2006/relationships/customXml" Target="../ink/ink283.xml"/><Relationship Id="rId41" Type="http://schemas.openxmlformats.org/officeDocument/2006/relationships/image" Target="../media/image292.png"/><Relationship Id="rId62" Type="http://schemas.openxmlformats.org/officeDocument/2006/relationships/customXml" Target="../ink/ink304.xml"/><Relationship Id="rId83" Type="http://schemas.openxmlformats.org/officeDocument/2006/relationships/image" Target="../media/image313.png"/><Relationship Id="rId88" Type="http://schemas.openxmlformats.org/officeDocument/2006/relationships/customXml" Target="../ink/ink317.xml"/><Relationship Id="rId111" Type="http://schemas.openxmlformats.org/officeDocument/2006/relationships/image" Target="../media/image327.png"/><Relationship Id="rId132" Type="http://schemas.openxmlformats.org/officeDocument/2006/relationships/customXml" Target="../ink/ink339.xml"/><Relationship Id="rId153" Type="http://schemas.openxmlformats.org/officeDocument/2006/relationships/image" Target="../media/image348.png"/><Relationship Id="rId15" Type="http://schemas.openxmlformats.org/officeDocument/2006/relationships/image" Target="../media/image279.png"/><Relationship Id="rId36" Type="http://schemas.openxmlformats.org/officeDocument/2006/relationships/customXml" Target="../ink/ink291.xml"/><Relationship Id="rId57" Type="http://schemas.openxmlformats.org/officeDocument/2006/relationships/image" Target="../media/image300.png"/><Relationship Id="rId106" Type="http://schemas.openxmlformats.org/officeDocument/2006/relationships/customXml" Target="../ink/ink326.xml"/><Relationship Id="rId127" Type="http://schemas.openxmlformats.org/officeDocument/2006/relationships/image" Target="../media/image335.png"/><Relationship Id="rId10" Type="http://schemas.openxmlformats.org/officeDocument/2006/relationships/customXml" Target="../ink/ink278.xml"/><Relationship Id="rId31" Type="http://schemas.openxmlformats.org/officeDocument/2006/relationships/image" Target="../media/image287.png"/><Relationship Id="rId52" Type="http://schemas.openxmlformats.org/officeDocument/2006/relationships/customXml" Target="../ink/ink299.xml"/><Relationship Id="rId73" Type="http://schemas.openxmlformats.org/officeDocument/2006/relationships/image" Target="../media/image308.png"/><Relationship Id="rId78" Type="http://schemas.openxmlformats.org/officeDocument/2006/relationships/customXml" Target="../ink/ink312.xml"/><Relationship Id="rId94" Type="http://schemas.openxmlformats.org/officeDocument/2006/relationships/customXml" Target="../ink/ink320.xml"/><Relationship Id="rId99" Type="http://schemas.openxmlformats.org/officeDocument/2006/relationships/image" Target="../media/image321.png"/><Relationship Id="rId101" Type="http://schemas.openxmlformats.org/officeDocument/2006/relationships/image" Target="../media/image322.png"/><Relationship Id="rId122" Type="http://schemas.openxmlformats.org/officeDocument/2006/relationships/customXml" Target="../ink/ink334.xml"/><Relationship Id="rId143" Type="http://schemas.openxmlformats.org/officeDocument/2006/relationships/image" Target="../media/image343.png"/><Relationship Id="rId148" Type="http://schemas.openxmlformats.org/officeDocument/2006/relationships/customXml" Target="../ink/ink347.xml"/><Relationship Id="rId4" Type="http://schemas.openxmlformats.org/officeDocument/2006/relationships/customXml" Target="../ink/ink275.xml"/><Relationship Id="rId9" Type="http://schemas.openxmlformats.org/officeDocument/2006/relationships/image" Target="../media/image276.png"/><Relationship Id="rId26" Type="http://schemas.openxmlformats.org/officeDocument/2006/relationships/customXml" Target="../ink/ink286.xml"/><Relationship Id="rId47" Type="http://schemas.openxmlformats.org/officeDocument/2006/relationships/image" Target="../media/image295.png"/><Relationship Id="rId68" Type="http://schemas.openxmlformats.org/officeDocument/2006/relationships/customXml" Target="../ink/ink307.xml"/><Relationship Id="rId89" Type="http://schemas.openxmlformats.org/officeDocument/2006/relationships/image" Target="../media/image316.png"/><Relationship Id="rId112" Type="http://schemas.openxmlformats.org/officeDocument/2006/relationships/customXml" Target="../ink/ink329.xml"/><Relationship Id="rId133" Type="http://schemas.openxmlformats.org/officeDocument/2006/relationships/image" Target="../media/image338.png"/><Relationship Id="rId16" Type="http://schemas.openxmlformats.org/officeDocument/2006/relationships/customXml" Target="../ink/ink281.xml"/><Relationship Id="rId37" Type="http://schemas.openxmlformats.org/officeDocument/2006/relationships/image" Target="../media/image290.png"/><Relationship Id="rId58" Type="http://schemas.openxmlformats.org/officeDocument/2006/relationships/customXml" Target="../ink/ink302.xml"/><Relationship Id="rId79" Type="http://schemas.openxmlformats.org/officeDocument/2006/relationships/image" Target="../media/image311.png"/><Relationship Id="rId102" Type="http://schemas.openxmlformats.org/officeDocument/2006/relationships/customXml" Target="../ink/ink324.xml"/><Relationship Id="rId123" Type="http://schemas.openxmlformats.org/officeDocument/2006/relationships/image" Target="../media/image333.png"/><Relationship Id="rId144" Type="http://schemas.openxmlformats.org/officeDocument/2006/relationships/customXml" Target="../ink/ink345.xml"/><Relationship Id="rId90" Type="http://schemas.openxmlformats.org/officeDocument/2006/relationships/customXml" Target="../ink/ink3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4.png"/><Relationship Id="rId18" Type="http://schemas.openxmlformats.org/officeDocument/2006/relationships/customXml" Target="../ink/ink358.xml"/><Relationship Id="rId26" Type="http://schemas.openxmlformats.org/officeDocument/2006/relationships/customXml" Target="../ink/ink362.xml"/><Relationship Id="rId39" Type="http://schemas.openxmlformats.org/officeDocument/2006/relationships/image" Target="../media/image367.png"/><Relationship Id="rId21" Type="http://schemas.openxmlformats.org/officeDocument/2006/relationships/image" Target="../media/image358.png"/><Relationship Id="rId34" Type="http://schemas.openxmlformats.org/officeDocument/2006/relationships/customXml" Target="../ink/ink366.xml"/><Relationship Id="rId42" Type="http://schemas.openxmlformats.org/officeDocument/2006/relationships/customXml" Target="../ink/ink370.xml"/><Relationship Id="rId47" Type="http://schemas.openxmlformats.org/officeDocument/2006/relationships/image" Target="../media/image371.png"/><Relationship Id="rId7" Type="http://schemas.openxmlformats.org/officeDocument/2006/relationships/image" Target="../media/image351.png"/><Relationship Id="rId2" Type="http://schemas.openxmlformats.org/officeDocument/2006/relationships/customXml" Target="../ink/ink350.xml"/><Relationship Id="rId16" Type="http://schemas.openxmlformats.org/officeDocument/2006/relationships/customXml" Target="../ink/ink357.xml"/><Relationship Id="rId29" Type="http://schemas.openxmlformats.org/officeDocument/2006/relationships/image" Target="../media/image362.png"/><Relationship Id="rId11" Type="http://schemas.openxmlformats.org/officeDocument/2006/relationships/image" Target="../media/image353.png"/><Relationship Id="rId24" Type="http://schemas.openxmlformats.org/officeDocument/2006/relationships/customXml" Target="../ink/ink361.xml"/><Relationship Id="rId32" Type="http://schemas.openxmlformats.org/officeDocument/2006/relationships/customXml" Target="../ink/ink365.xml"/><Relationship Id="rId37" Type="http://schemas.openxmlformats.org/officeDocument/2006/relationships/image" Target="../media/image366.png"/><Relationship Id="rId40" Type="http://schemas.openxmlformats.org/officeDocument/2006/relationships/customXml" Target="../ink/ink369.xml"/><Relationship Id="rId45" Type="http://schemas.openxmlformats.org/officeDocument/2006/relationships/image" Target="../media/image370.png"/><Relationship Id="rId5" Type="http://schemas.openxmlformats.org/officeDocument/2006/relationships/image" Target="../media/image350.png"/><Relationship Id="rId15" Type="http://schemas.openxmlformats.org/officeDocument/2006/relationships/image" Target="../media/image355.png"/><Relationship Id="rId23" Type="http://schemas.openxmlformats.org/officeDocument/2006/relationships/image" Target="../media/image359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72.png"/><Relationship Id="rId10" Type="http://schemas.openxmlformats.org/officeDocument/2006/relationships/customXml" Target="../ink/ink354.xml"/><Relationship Id="rId19" Type="http://schemas.openxmlformats.org/officeDocument/2006/relationships/image" Target="../media/image357.png"/><Relationship Id="rId31" Type="http://schemas.openxmlformats.org/officeDocument/2006/relationships/image" Target="../media/image363.png"/><Relationship Id="rId44" Type="http://schemas.openxmlformats.org/officeDocument/2006/relationships/customXml" Target="../ink/ink371.xml"/><Relationship Id="rId4" Type="http://schemas.openxmlformats.org/officeDocument/2006/relationships/customXml" Target="../ink/ink351.xml"/><Relationship Id="rId9" Type="http://schemas.openxmlformats.org/officeDocument/2006/relationships/image" Target="../media/image352.png"/><Relationship Id="rId14" Type="http://schemas.openxmlformats.org/officeDocument/2006/relationships/customXml" Target="../ink/ink356.xml"/><Relationship Id="rId22" Type="http://schemas.openxmlformats.org/officeDocument/2006/relationships/customXml" Target="../ink/ink360.xml"/><Relationship Id="rId27" Type="http://schemas.openxmlformats.org/officeDocument/2006/relationships/image" Target="../media/image361.png"/><Relationship Id="rId30" Type="http://schemas.openxmlformats.org/officeDocument/2006/relationships/customXml" Target="../ink/ink364.xml"/><Relationship Id="rId35" Type="http://schemas.openxmlformats.org/officeDocument/2006/relationships/image" Target="../media/image365.png"/><Relationship Id="rId43" Type="http://schemas.openxmlformats.org/officeDocument/2006/relationships/image" Target="../media/image369.png"/><Relationship Id="rId48" Type="http://schemas.openxmlformats.org/officeDocument/2006/relationships/customXml" Target="../ink/ink373.xml"/><Relationship Id="rId8" Type="http://schemas.openxmlformats.org/officeDocument/2006/relationships/customXml" Target="../ink/ink353.xml"/><Relationship Id="rId3" Type="http://schemas.openxmlformats.org/officeDocument/2006/relationships/image" Target="../media/image349.png"/><Relationship Id="rId12" Type="http://schemas.openxmlformats.org/officeDocument/2006/relationships/customXml" Target="../ink/ink355.xml"/><Relationship Id="rId17" Type="http://schemas.openxmlformats.org/officeDocument/2006/relationships/image" Target="../media/image356.png"/><Relationship Id="rId25" Type="http://schemas.openxmlformats.org/officeDocument/2006/relationships/image" Target="../media/image360.png"/><Relationship Id="rId33" Type="http://schemas.openxmlformats.org/officeDocument/2006/relationships/image" Target="../media/image364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20" Type="http://schemas.openxmlformats.org/officeDocument/2006/relationships/customXml" Target="../ink/ink359.xml"/><Relationship Id="rId41" Type="http://schemas.openxmlformats.org/officeDocument/2006/relationships/image" Target="../media/image3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1.xml"/><Relationship Id="rId21" Type="http://schemas.openxmlformats.org/officeDocument/2006/relationships/customXml" Target="../ink/ink383.xml"/><Relationship Id="rId42" Type="http://schemas.openxmlformats.org/officeDocument/2006/relationships/image" Target="../media/image391.png"/><Relationship Id="rId63" Type="http://schemas.openxmlformats.org/officeDocument/2006/relationships/customXml" Target="../ink/ink404.xml"/><Relationship Id="rId84" Type="http://schemas.openxmlformats.org/officeDocument/2006/relationships/image" Target="../media/image412.png"/><Relationship Id="rId138" Type="http://schemas.openxmlformats.org/officeDocument/2006/relationships/image" Target="../media/image439.png"/><Relationship Id="rId159" Type="http://schemas.openxmlformats.org/officeDocument/2006/relationships/customXml" Target="../ink/ink452.xml"/><Relationship Id="rId170" Type="http://schemas.openxmlformats.org/officeDocument/2006/relationships/image" Target="../media/image455.png"/><Relationship Id="rId191" Type="http://schemas.openxmlformats.org/officeDocument/2006/relationships/customXml" Target="../ink/ink468.xml"/><Relationship Id="rId205" Type="http://schemas.openxmlformats.org/officeDocument/2006/relationships/customXml" Target="../ink/ink475.xml"/><Relationship Id="rId107" Type="http://schemas.openxmlformats.org/officeDocument/2006/relationships/customXml" Target="../ink/ink426.xml"/><Relationship Id="rId11" Type="http://schemas.openxmlformats.org/officeDocument/2006/relationships/customXml" Target="../ink/ink378.xml"/><Relationship Id="rId32" Type="http://schemas.openxmlformats.org/officeDocument/2006/relationships/image" Target="../media/image387.png"/><Relationship Id="rId53" Type="http://schemas.openxmlformats.org/officeDocument/2006/relationships/customXml" Target="../ink/ink399.xml"/><Relationship Id="rId74" Type="http://schemas.openxmlformats.org/officeDocument/2006/relationships/image" Target="../media/image407.png"/><Relationship Id="rId128" Type="http://schemas.openxmlformats.org/officeDocument/2006/relationships/image" Target="../media/image434.png"/><Relationship Id="rId149" Type="http://schemas.openxmlformats.org/officeDocument/2006/relationships/customXml" Target="../ink/ink447.xml"/><Relationship Id="rId5" Type="http://schemas.openxmlformats.org/officeDocument/2006/relationships/customXml" Target="../ink/ink375.xml"/><Relationship Id="rId95" Type="http://schemas.openxmlformats.org/officeDocument/2006/relationships/customXml" Target="../ink/ink420.xml"/><Relationship Id="rId160" Type="http://schemas.openxmlformats.org/officeDocument/2006/relationships/image" Target="../media/image450.png"/><Relationship Id="rId181" Type="http://schemas.openxmlformats.org/officeDocument/2006/relationships/customXml" Target="../ink/ink463.xml"/><Relationship Id="rId216" Type="http://schemas.openxmlformats.org/officeDocument/2006/relationships/image" Target="../media/image478.png"/><Relationship Id="rId22" Type="http://schemas.openxmlformats.org/officeDocument/2006/relationships/image" Target="../media/image382.png"/><Relationship Id="rId43" Type="http://schemas.openxmlformats.org/officeDocument/2006/relationships/customXml" Target="../ink/ink394.xml"/><Relationship Id="rId64" Type="http://schemas.openxmlformats.org/officeDocument/2006/relationships/image" Target="../media/image402.png"/><Relationship Id="rId118" Type="http://schemas.openxmlformats.org/officeDocument/2006/relationships/image" Target="../media/image429.png"/><Relationship Id="rId139" Type="http://schemas.openxmlformats.org/officeDocument/2006/relationships/customXml" Target="../ink/ink442.xml"/><Relationship Id="rId85" Type="http://schemas.openxmlformats.org/officeDocument/2006/relationships/customXml" Target="../ink/ink415.xml"/><Relationship Id="rId150" Type="http://schemas.openxmlformats.org/officeDocument/2006/relationships/image" Target="../media/image445.png"/><Relationship Id="rId171" Type="http://schemas.openxmlformats.org/officeDocument/2006/relationships/customXml" Target="../ink/ink458.xml"/><Relationship Id="rId192" Type="http://schemas.openxmlformats.org/officeDocument/2006/relationships/image" Target="../media/image466.png"/><Relationship Id="rId206" Type="http://schemas.openxmlformats.org/officeDocument/2006/relationships/image" Target="../media/image473.png"/><Relationship Id="rId12" Type="http://schemas.openxmlformats.org/officeDocument/2006/relationships/image" Target="../media/image377.png"/><Relationship Id="rId33" Type="http://schemas.openxmlformats.org/officeDocument/2006/relationships/customXml" Target="../ink/ink389.xml"/><Relationship Id="rId108" Type="http://schemas.openxmlformats.org/officeDocument/2006/relationships/image" Target="../media/image424.png"/><Relationship Id="rId129" Type="http://schemas.openxmlformats.org/officeDocument/2006/relationships/customXml" Target="../ink/ink437.xml"/><Relationship Id="rId54" Type="http://schemas.openxmlformats.org/officeDocument/2006/relationships/image" Target="../media/image397.png"/><Relationship Id="rId75" Type="http://schemas.openxmlformats.org/officeDocument/2006/relationships/customXml" Target="../ink/ink410.xml"/><Relationship Id="rId96" Type="http://schemas.openxmlformats.org/officeDocument/2006/relationships/image" Target="../media/image418.png"/><Relationship Id="rId140" Type="http://schemas.openxmlformats.org/officeDocument/2006/relationships/image" Target="../media/image440.png"/><Relationship Id="rId161" Type="http://schemas.openxmlformats.org/officeDocument/2006/relationships/customXml" Target="../ink/ink453.xml"/><Relationship Id="rId182" Type="http://schemas.openxmlformats.org/officeDocument/2006/relationships/image" Target="../media/image461.png"/><Relationship Id="rId217" Type="http://schemas.openxmlformats.org/officeDocument/2006/relationships/customXml" Target="../ink/ink481.xml"/><Relationship Id="rId6" Type="http://schemas.openxmlformats.org/officeDocument/2006/relationships/image" Target="../media/image374.png"/><Relationship Id="rId23" Type="http://schemas.openxmlformats.org/officeDocument/2006/relationships/customXml" Target="../ink/ink384.xml"/><Relationship Id="rId119" Type="http://schemas.openxmlformats.org/officeDocument/2006/relationships/customXml" Target="../ink/ink432.xml"/><Relationship Id="rId44" Type="http://schemas.openxmlformats.org/officeDocument/2006/relationships/image" Target="../media/image392.png"/><Relationship Id="rId65" Type="http://schemas.openxmlformats.org/officeDocument/2006/relationships/customXml" Target="../ink/ink405.xml"/><Relationship Id="rId86" Type="http://schemas.openxmlformats.org/officeDocument/2006/relationships/image" Target="../media/image413.png"/><Relationship Id="rId130" Type="http://schemas.openxmlformats.org/officeDocument/2006/relationships/image" Target="../media/image435.png"/><Relationship Id="rId151" Type="http://schemas.openxmlformats.org/officeDocument/2006/relationships/customXml" Target="../ink/ink448.xml"/><Relationship Id="rId172" Type="http://schemas.openxmlformats.org/officeDocument/2006/relationships/image" Target="../media/image456.png"/><Relationship Id="rId193" Type="http://schemas.openxmlformats.org/officeDocument/2006/relationships/customXml" Target="../ink/ink469.xml"/><Relationship Id="rId207" Type="http://schemas.openxmlformats.org/officeDocument/2006/relationships/customXml" Target="../ink/ink476.xml"/><Relationship Id="rId13" Type="http://schemas.openxmlformats.org/officeDocument/2006/relationships/customXml" Target="../ink/ink379.xml"/><Relationship Id="rId109" Type="http://schemas.openxmlformats.org/officeDocument/2006/relationships/customXml" Target="../ink/ink427.xml"/><Relationship Id="rId34" Type="http://schemas.openxmlformats.org/officeDocument/2006/relationships/image" Target="../media/image95.png"/><Relationship Id="rId55" Type="http://schemas.openxmlformats.org/officeDocument/2006/relationships/customXml" Target="../ink/ink400.xml"/><Relationship Id="rId76" Type="http://schemas.openxmlformats.org/officeDocument/2006/relationships/image" Target="../media/image408.png"/><Relationship Id="rId97" Type="http://schemas.openxmlformats.org/officeDocument/2006/relationships/customXml" Target="../ink/ink421.xml"/><Relationship Id="rId120" Type="http://schemas.openxmlformats.org/officeDocument/2006/relationships/image" Target="../media/image430.png"/><Relationship Id="rId141" Type="http://schemas.openxmlformats.org/officeDocument/2006/relationships/customXml" Target="../ink/ink443.xml"/><Relationship Id="rId7" Type="http://schemas.openxmlformats.org/officeDocument/2006/relationships/customXml" Target="../ink/ink376.xml"/><Relationship Id="rId162" Type="http://schemas.openxmlformats.org/officeDocument/2006/relationships/image" Target="../media/image451.png"/><Relationship Id="rId183" Type="http://schemas.openxmlformats.org/officeDocument/2006/relationships/customXml" Target="../ink/ink464.xml"/><Relationship Id="rId218" Type="http://schemas.openxmlformats.org/officeDocument/2006/relationships/image" Target="../media/image479.png"/><Relationship Id="rId24" Type="http://schemas.openxmlformats.org/officeDocument/2006/relationships/image" Target="../media/image383.png"/><Relationship Id="rId45" Type="http://schemas.openxmlformats.org/officeDocument/2006/relationships/customXml" Target="../ink/ink395.xml"/><Relationship Id="rId66" Type="http://schemas.openxmlformats.org/officeDocument/2006/relationships/image" Target="../media/image403.png"/><Relationship Id="rId87" Type="http://schemas.openxmlformats.org/officeDocument/2006/relationships/customXml" Target="../ink/ink416.xml"/><Relationship Id="rId110" Type="http://schemas.openxmlformats.org/officeDocument/2006/relationships/image" Target="../media/image425.png"/><Relationship Id="rId131" Type="http://schemas.openxmlformats.org/officeDocument/2006/relationships/customXml" Target="../ink/ink438.xml"/><Relationship Id="rId152" Type="http://schemas.openxmlformats.org/officeDocument/2006/relationships/image" Target="../media/image446.png"/><Relationship Id="rId173" Type="http://schemas.openxmlformats.org/officeDocument/2006/relationships/customXml" Target="../ink/ink459.xml"/><Relationship Id="rId194" Type="http://schemas.openxmlformats.org/officeDocument/2006/relationships/image" Target="../media/image467.png"/><Relationship Id="rId208" Type="http://schemas.openxmlformats.org/officeDocument/2006/relationships/image" Target="../media/image474.png"/><Relationship Id="rId14" Type="http://schemas.openxmlformats.org/officeDocument/2006/relationships/image" Target="../media/image378.png"/><Relationship Id="rId35" Type="http://schemas.openxmlformats.org/officeDocument/2006/relationships/customXml" Target="../ink/ink390.xml"/><Relationship Id="rId56" Type="http://schemas.openxmlformats.org/officeDocument/2006/relationships/image" Target="../media/image398.png"/><Relationship Id="rId77" Type="http://schemas.openxmlformats.org/officeDocument/2006/relationships/customXml" Target="../ink/ink411.xml"/><Relationship Id="rId100" Type="http://schemas.openxmlformats.org/officeDocument/2006/relationships/image" Target="../media/image420.png"/><Relationship Id="rId8" Type="http://schemas.openxmlformats.org/officeDocument/2006/relationships/image" Target="../media/image375.png"/><Relationship Id="rId51" Type="http://schemas.openxmlformats.org/officeDocument/2006/relationships/customXml" Target="../ink/ink398.xml"/><Relationship Id="rId72" Type="http://schemas.openxmlformats.org/officeDocument/2006/relationships/image" Target="../media/image406.png"/><Relationship Id="rId93" Type="http://schemas.openxmlformats.org/officeDocument/2006/relationships/customXml" Target="../ink/ink419.xml"/><Relationship Id="rId98" Type="http://schemas.openxmlformats.org/officeDocument/2006/relationships/image" Target="../media/image419.png"/><Relationship Id="rId121" Type="http://schemas.openxmlformats.org/officeDocument/2006/relationships/customXml" Target="../ink/ink433.xml"/><Relationship Id="rId142" Type="http://schemas.openxmlformats.org/officeDocument/2006/relationships/image" Target="../media/image441.png"/><Relationship Id="rId163" Type="http://schemas.openxmlformats.org/officeDocument/2006/relationships/customXml" Target="../ink/ink454.xml"/><Relationship Id="rId184" Type="http://schemas.openxmlformats.org/officeDocument/2006/relationships/image" Target="../media/image462.png"/><Relationship Id="rId189" Type="http://schemas.openxmlformats.org/officeDocument/2006/relationships/customXml" Target="../ink/ink467.xml"/><Relationship Id="rId219" Type="http://schemas.openxmlformats.org/officeDocument/2006/relationships/customXml" Target="../ink/ink482.xml"/><Relationship Id="rId3" Type="http://schemas.openxmlformats.org/officeDocument/2006/relationships/customXml" Target="../ink/ink374.xml"/><Relationship Id="rId214" Type="http://schemas.openxmlformats.org/officeDocument/2006/relationships/image" Target="../media/image477.png"/><Relationship Id="rId25" Type="http://schemas.openxmlformats.org/officeDocument/2006/relationships/customXml" Target="../ink/ink385.xml"/><Relationship Id="rId46" Type="http://schemas.openxmlformats.org/officeDocument/2006/relationships/image" Target="../media/image393.png"/><Relationship Id="rId67" Type="http://schemas.openxmlformats.org/officeDocument/2006/relationships/customXml" Target="../ink/ink406.xml"/><Relationship Id="rId116" Type="http://schemas.openxmlformats.org/officeDocument/2006/relationships/image" Target="../media/image428.png"/><Relationship Id="rId137" Type="http://schemas.openxmlformats.org/officeDocument/2006/relationships/customXml" Target="../ink/ink441.xml"/><Relationship Id="rId158" Type="http://schemas.openxmlformats.org/officeDocument/2006/relationships/image" Target="../media/image449.png"/><Relationship Id="rId20" Type="http://schemas.openxmlformats.org/officeDocument/2006/relationships/image" Target="../media/image381.png"/><Relationship Id="rId41" Type="http://schemas.openxmlformats.org/officeDocument/2006/relationships/customXml" Target="../ink/ink393.xml"/><Relationship Id="rId62" Type="http://schemas.openxmlformats.org/officeDocument/2006/relationships/image" Target="../media/image401.png"/><Relationship Id="rId83" Type="http://schemas.openxmlformats.org/officeDocument/2006/relationships/customXml" Target="../ink/ink414.xml"/><Relationship Id="rId88" Type="http://schemas.openxmlformats.org/officeDocument/2006/relationships/image" Target="../media/image414.png"/><Relationship Id="rId111" Type="http://schemas.openxmlformats.org/officeDocument/2006/relationships/customXml" Target="../ink/ink428.xml"/><Relationship Id="rId132" Type="http://schemas.openxmlformats.org/officeDocument/2006/relationships/image" Target="../media/image436.png"/><Relationship Id="rId153" Type="http://schemas.openxmlformats.org/officeDocument/2006/relationships/customXml" Target="../ink/ink449.xml"/><Relationship Id="rId174" Type="http://schemas.openxmlformats.org/officeDocument/2006/relationships/image" Target="../media/image457.png"/><Relationship Id="rId179" Type="http://schemas.openxmlformats.org/officeDocument/2006/relationships/customXml" Target="../ink/ink462.xml"/><Relationship Id="rId195" Type="http://schemas.openxmlformats.org/officeDocument/2006/relationships/customXml" Target="../ink/ink470.xml"/><Relationship Id="rId209" Type="http://schemas.openxmlformats.org/officeDocument/2006/relationships/customXml" Target="../ink/ink477.xml"/><Relationship Id="rId190" Type="http://schemas.openxmlformats.org/officeDocument/2006/relationships/image" Target="../media/image465.png"/><Relationship Id="rId204" Type="http://schemas.openxmlformats.org/officeDocument/2006/relationships/image" Target="../media/image472.png"/><Relationship Id="rId220" Type="http://schemas.openxmlformats.org/officeDocument/2006/relationships/image" Target="../media/image480.png"/><Relationship Id="rId15" Type="http://schemas.openxmlformats.org/officeDocument/2006/relationships/customXml" Target="../ink/ink380.xml"/><Relationship Id="rId36" Type="http://schemas.openxmlformats.org/officeDocument/2006/relationships/image" Target="../media/image388.png"/><Relationship Id="rId57" Type="http://schemas.openxmlformats.org/officeDocument/2006/relationships/customXml" Target="../ink/ink401.xml"/><Relationship Id="rId106" Type="http://schemas.openxmlformats.org/officeDocument/2006/relationships/image" Target="../media/image423.png"/><Relationship Id="rId127" Type="http://schemas.openxmlformats.org/officeDocument/2006/relationships/customXml" Target="../ink/ink436.xml"/><Relationship Id="rId10" Type="http://schemas.openxmlformats.org/officeDocument/2006/relationships/image" Target="../media/image376.png"/><Relationship Id="rId31" Type="http://schemas.openxmlformats.org/officeDocument/2006/relationships/customXml" Target="../ink/ink388.xml"/><Relationship Id="rId52" Type="http://schemas.openxmlformats.org/officeDocument/2006/relationships/image" Target="../media/image396.png"/><Relationship Id="rId73" Type="http://schemas.openxmlformats.org/officeDocument/2006/relationships/customXml" Target="../ink/ink409.xml"/><Relationship Id="rId78" Type="http://schemas.openxmlformats.org/officeDocument/2006/relationships/image" Target="../media/image409.png"/><Relationship Id="rId94" Type="http://schemas.openxmlformats.org/officeDocument/2006/relationships/image" Target="../media/image417.png"/><Relationship Id="rId99" Type="http://schemas.openxmlformats.org/officeDocument/2006/relationships/customXml" Target="../ink/ink422.xml"/><Relationship Id="rId101" Type="http://schemas.openxmlformats.org/officeDocument/2006/relationships/customXml" Target="../ink/ink423.xml"/><Relationship Id="rId122" Type="http://schemas.openxmlformats.org/officeDocument/2006/relationships/image" Target="../media/image431.png"/><Relationship Id="rId143" Type="http://schemas.openxmlformats.org/officeDocument/2006/relationships/customXml" Target="../ink/ink444.xml"/><Relationship Id="rId148" Type="http://schemas.openxmlformats.org/officeDocument/2006/relationships/image" Target="../media/image444.png"/><Relationship Id="rId164" Type="http://schemas.openxmlformats.org/officeDocument/2006/relationships/image" Target="../media/image452.png"/><Relationship Id="rId169" Type="http://schemas.openxmlformats.org/officeDocument/2006/relationships/customXml" Target="../ink/ink457.xml"/><Relationship Id="rId185" Type="http://schemas.openxmlformats.org/officeDocument/2006/relationships/customXml" Target="../ink/ink465.xml"/><Relationship Id="rId4" Type="http://schemas.openxmlformats.org/officeDocument/2006/relationships/image" Target="../media/image373.png"/><Relationship Id="rId9" Type="http://schemas.openxmlformats.org/officeDocument/2006/relationships/customXml" Target="../ink/ink377.xml"/><Relationship Id="rId180" Type="http://schemas.openxmlformats.org/officeDocument/2006/relationships/image" Target="../media/image460.png"/><Relationship Id="rId210" Type="http://schemas.openxmlformats.org/officeDocument/2006/relationships/image" Target="../media/image475.png"/><Relationship Id="rId215" Type="http://schemas.openxmlformats.org/officeDocument/2006/relationships/customXml" Target="../ink/ink480.xml"/><Relationship Id="rId26" Type="http://schemas.openxmlformats.org/officeDocument/2006/relationships/image" Target="../media/image384.png"/><Relationship Id="rId47" Type="http://schemas.openxmlformats.org/officeDocument/2006/relationships/customXml" Target="../ink/ink396.xml"/><Relationship Id="rId68" Type="http://schemas.openxmlformats.org/officeDocument/2006/relationships/image" Target="../media/image404.png"/><Relationship Id="rId89" Type="http://schemas.openxmlformats.org/officeDocument/2006/relationships/customXml" Target="../ink/ink417.xml"/><Relationship Id="rId112" Type="http://schemas.openxmlformats.org/officeDocument/2006/relationships/image" Target="../media/image426.png"/><Relationship Id="rId133" Type="http://schemas.openxmlformats.org/officeDocument/2006/relationships/customXml" Target="../ink/ink439.xml"/><Relationship Id="rId154" Type="http://schemas.openxmlformats.org/officeDocument/2006/relationships/image" Target="../media/image447.png"/><Relationship Id="rId175" Type="http://schemas.openxmlformats.org/officeDocument/2006/relationships/customXml" Target="../ink/ink460.xml"/><Relationship Id="rId196" Type="http://schemas.openxmlformats.org/officeDocument/2006/relationships/image" Target="../media/image468.png"/><Relationship Id="rId200" Type="http://schemas.openxmlformats.org/officeDocument/2006/relationships/image" Target="../media/image470.png"/><Relationship Id="rId16" Type="http://schemas.openxmlformats.org/officeDocument/2006/relationships/image" Target="../media/image379.png"/><Relationship Id="rId221" Type="http://schemas.openxmlformats.org/officeDocument/2006/relationships/customXml" Target="../ink/ink483.xml"/><Relationship Id="rId37" Type="http://schemas.openxmlformats.org/officeDocument/2006/relationships/customXml" Target="../ink/ink391.xml"/><Relationship Id="rId58" Type="http://schemas.openxmlformats.org/officeDocument/2006/relationships/image" Target="../media/image399.png"/><Relationship Id="rId79" Type="http://schemas.openxmlformats.org/officeDocument/2006/relationships/customXml" Target="../ink/ink412.xml"/><Relationship Id="rId102" Type="http://schemas.openxmlformats.org/officeDocument/2006/relationships/image" Target="../media/image421.png"/><Relationship Id="rId123" Type="http://schemas.openxmlformats.org/officeDocument/2006/relationships/customXml" Target="../ink/ink434.xml"/><Relationship Id="rId144" Type="http://schemas.openxmlformats.org/officeDocument/2006/relationships/image" Target="../media/image442.png"/><Relationship Id="rId90" Type="http://schemas.openxmlformats.org/officeDocument/2006/relationships/image" Target="../media/image415.png"/><Relationship Id="rId165" Type="http://schemas.openxmlformats.org/officeDocument/2006/relationships/customXml" Target="../ink/ink455.xml"/><Relationship Id="rId186" Type="http://schemas.openxmlformats.org/officeDocument/2006/relationships/image" Target="../media/image463.png"/><Relationship Id="rId211" Type="http://schemas.openxmlformats.org/officeDocument/2006/relationships/customXml" Target="../ink/ink478.xml"/><Relationship Id="rId27" Type="http://schemas.openxmlformats.org/officeDocument/2006/relationships/customXml" Target="../ink/ink386.xml"/><Relationship Id="rId48" Type="http://schemas.openxmlformats.org/officeDocument/2006/relationships/image" Target="../media/image394.png"/><Relationship Id="rId69" Type="http://schemas.openxmlformats.org/officeDocument/2006/relationships/customXml" Target="../ink/ink407.xml"/><Relationship Id="rId113" Type="http://schemas.openxmlformats.org/officeDocument/2006/relationships/customXml" Target="../ink/ink429.xml"/><Relationship Id="rId134" Type="http://schemas.openxmlformats.org/officeDocument/2006/relationships/image" Target="../media/image437.png"/><Relationship Id="rId80" Type="http://schemas.openxmlformats.org/officeDocument/2006/relationships/image" Target="../media/image410.png"/><Relationship Id="rId155" Type="http://schemas.openxmlformats.org/officeDocument/2006/relationships/customXml" Target="../ink/ink450.xml"/><Relationship Id="rId176" Type="http://schemas.openxmlformats.org/officeDocument/2006/relationships/image" Target="../media/image458.png"/><Relationship Id="rId197" Type="http://schemas.openxmlformats.org/officeDocument/2006/relationships/customXml" Target="../ink/ink471.xml"/><Relationship Id="rId201" Type="http://schemas.openxmlformats.org/officeDocument/2006/relationships/customXml" Target="../ink/ink473.xml"/><Relationship Id="rId222" Type="http://schemas.openxmlformats.org/officeDocument/2006/relationships/image" Target="../media/image481.png"/><Relationship Id="rId17" Type="http://schemas.openxmlformats.org/officeDocument/2006/relationships/customXml" Target="../ink/ink381.xml"/><Relationship Id="rId38" Type="http://schemas.openxmlformats.org/officeDocument/2006/relationships/image" Target="../media/image389.png"/><Relationship Id="rId59" Type="http://schemas.openxmlformats.org/officeDocument/2006/relationships/customXml" Target="../ink/ink402.xml"/><Relationship Id="rId103" Type="http://schemas.openxmlformats.org/officeDocument/2006/relationships/customXml" Target="../ink/ink424.xml"/><Relationship Id="rId124" Type="http://schemas.openxmlformats.org/officeDocument/2006/relationships/image" Target="../media/image432.png"/><Relationship Id="rId70" Type="http://schemas.openxmlformats.org/officeDocument/2006/relationships/image" Target="../media/image405.png"/><Relationship Id="rId91" Type="http://schemas.openxmlformats.org/officeDocument/2006/relationships/customXml" Target="../ink/ink418.xml"/><Relationship Id="rId145" Type="http://schemas.openxmlformats.org/officeDocument/2006/relationships/customXml" Target="../ink/ink445.xml"/><Relationship Id="rId166" Type="http://schemas.openxmlformats.org/officeDocument/2006/relationships/image" Target="../media/image453.png"/><Relationship Id="rId187" Type="http://schemas.openxmlformats.org/officeDocument/2006/relationships/customXml" Target="../ink/ink46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76.png"/><Relationship Id="rId28" Type="http://schemas.openxmlformats.org/officeDocument/2006/relationships/image" Target="../media/image385.png"/><Relationship Id="rId49" Type="http://schemas.openxmlformats.org/officeDocument/2006/relationships/customXml" Target="../ink/ink397.xml"/><Relationship Id="rId114" Type="http://schemas.openxmlformats.org/officeDocument/2006/relationships/image" Target="../media/image427.png"/><Relationship Id="rId60" Type="http://schemas.openxmlformats.org/officeDocument/2006/relationships/image" Target="../media/image400.png"/><Relationship Id="rId81" Type="http://schemas.openxmlformats.org/officeDocument/2006/relationships/customXml" Target="../ink/ink413.xml"/><Relationship Id="rId135" Type="http://schemas.openxmlformats.org/officeDocument/2006/relationships/customXml" Target="../ink/ink440.xml"/><Relationship Id="rId156" Type="http://schemas.openxmlformats.org/officeDocument/2006/relationships/image" Target="../media/image448.png"/><Relationship Id="rId177" Type="http://schemas.openxmlformats.org/officeDocument/2006/relationships/customXml" Target="../ink/ink461.xml"/><Relationship Id="rId198" Type="http://schemas.openxmlformats.org/officeDocument/2006/relationships/image" Target="../media/image469.png"/><Relationship Id="rId202" Type="http://schemas.openxmlformats.org/officeDocument/2006/relationships/image" Target="../media/image471.png"/><Relationship Id="rId223" Type="http://schemas.openxmlformats.org/officeDocument/2006/relationships/customXml" Target="../ink/ink484.xml"/><Relationship Id="rId18" Type="http://schemas.openxmlformats.org/officeDocument/2006/relationships/image" Target="../media/image380.png"/><Relationship Id="rId39" Type="http://schemas.openxmlformats.org/officeDocument/2006/relationships/customXml" Target="../ink/ink392.xml"/><Relationship Id="rId50" Type="http://schemas.openxmlformats.org/officeDocument/2006/relationships/image" Target="../media/image395.png"/><Relationship Id="rId104" Type="http://schemas.openxmlformats.org/officeDocument/2006/relationships/image" Target="../media/image422.png"/><Relationship Id="rId125" Type="http://schemas.openxmlformats.org/officeDocument/2006/relationships/customXml" Target="../ink/ink435.xml"/><Relationship Id="rId146" Type="http://schemas.openxmlformats.org/officeDocument/2006/relationships/image" Target="../media/image443.png"/><Relationship Id="rId167" Type="http://schemas.openxmlformats.org/officeDocument/2006/relationships/customXml" Target="../ink/ink456.xml"/><Relationship Id="rId188" Type="http://schemas.openxmlformats.org/officeDocument/2006/relationships/image" Target="../media/image464.png"/><Relationship Id="rId71" Type="http://schemas.openxmlformats.org/officeDocument/2006/relationships/customXml" Target="../ink/ink408.xml"/><Relationship Id="rId92" Type="http://schemas.openxmlformats.org/officeDocument/2006/relationships/image" Target="../media/image416.png"/><Relationship Id="rId213" Type="http://schemas.openxmlformats.org/officeDocument/2006/relationships/customXml" Target="../ink/ink479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87.xml"/><Relationship Id="rId40" Type="http://schemas.openxmlformats.org/officeDocument/2006/relationships/image" Target="../media/image390.png"/><Relationship Id="rId115" Type="http://schemas.openxmlformats.org/officeDocument/2006/relationships/customXml" Target="../ink/ink430.xml"/><Relationship Id="rId136" Type="http://schemas.openxmlformats.org/officeDocument/2006/relationships/image" Target="../media/image438.png"/><Relationship Id="rId157" Type="http://schemas.openxmlformats.org/officeDocument/2006/relationships/customXml" Target="../ink/ink451.xml"/><Relationship Id="rId178" Type="http://schemas.openxmlformats.org/officeDocument/2006/relationships/image" Target="../media/image459.png"/><Relationship Id="rId61" Type="http://schemas.openxmlformats.org/officeDocument/2006/relationships/customXml" Target="../ink/ink403.xml"/><Relationship Id="rId82" Type="http://schemas.openxmlformats.org/officeDocument/2006/relationships/image" Target="../media/image411.png"/><Relationship Id="rId199" Type="http://schemas.openxmlformats.org/officeDocument/2006/relationships/customXml" Target="../ink/ink472.xml"/><Relationship Id="rId203" Type="http://schemas.openxmlformats.org/officeDocument/2006/relationships/customXml" Target="../ink/ink474.xml"/><Relationship Id="rId19" Type="http://schemas.openxmlformats.org/officeDocument/2006/relationships/customXml" Target="../ink/ink382.xml"/><Relationship Id="rId224" Type="http://schemas.openxmlformats.org/officeDocument/2006/relationships/image" Target="../media/image482.png"/><Relationship Id="rId30" Type="http://schemas.openxmlformats.org/officeDocument/2006/relationships/image" Target="../media/image386.png"/><Relationship Id="rId105" Type="http://schemas.openxmlformats.org/officeDocument/2006/relationships/customXml" Target="../ink/ink425.xml"/><Relationship Id="rId126" Type="http://schemas.openxmlformats.org/officeDocument/2006/relationships/image" Target="../media/image433.png"/><Relationship Id="rId147" Type="http://schemas.openxmlformats.org/officeDocument/2006/relationships/customXml" Target="../ink/ink446.xml"/><Relationship Id="rId168" Type="http://schemas.openxmlformats.org/officeDocument/2006/relationships/image" Target="../media/image45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0.png"/><Relationship Id="rId299" Type="http://schemas.openxmlformats.org/officeDocument/2006/relationships/image" Target="../media/image631.png"/><Relationship Id="rId21" Type="http://schemas.openxmlformats.org/officeDocument/2006/relationships/image" Target="../media/image492.png"/><Relationship Id="rId63" Type="http://schemas.openxmlformats.org/officeDocument/2006/relationships/image" Target="../media/image513.png"/><Relationship Id="rId159" Type="http://schemas.openxmlformats.org/officeDocument/2006/relationships/image" Target="../media/image561.png"/><Relationship Id="rId324" Type="http://schemas.openxmlformats.org/officeDocument/2006/relationships/customXml" Target="../ink/ink646.xml"/><Relationship Id="rId366" Type="http://schemas.openxmlformats.org/officeDocument/2006/relationships/customXml" Target="../ink/ink667.xml"/><Relationship Id="rId170" Type="http://schemas.openxmlformats.org/officeDocument/2006/relationships/customXml" Target="../ink/ink569.xml"/><Relationship Id="rId226" Type="http://schemas.openxmlformats.org/officeDocument/2006/relationships/customXml" Target="../ink/ink597.xml"/><Relationship Id="rId268" Type="http://schemas.openxmlformats.org/officeDocument/2006/relationships/customXml" Target="../ink/ink618.xml"/><Relationship Id="rId32" Type="http://schemas.openxmlformats.org/officeDocument/2006/relationships/customXml" Target="../ink/ink500.xml"/><Relationship Id="rId74" Type="http://schemas.openxmlformats.org/officeDocument/2006/relationships/customXml" Target="../ink/ink521.xml"/><Relationship Id="rId128" Type="http://schemas.openxmlformats.org/officeDocument/2006/relationships/customXml" Target="../ink/ink548.xml"/><Relationship Id="rId335" Type="http://schemas.openxmlformats.org/officeDocument/2006/relationships/image" Target="../media/image648.png"/><Relationship Id="rId377" Type="http://schemas.openxmlformats.org/officeDocument/2006/relationships/image" Target="../media/image669.png"/><Relationship Id="rId5" Type="http://schemas.openxmlformats.org/officeDocument/2006/relationships/image" Target="../media/image484.png"/><Relationship Id="rId181" Type="http://schemas.openxmlformats.org/officeDocument/2006/relationships/image" Target="../media/image572.png"/><Relationship Id="rId237" Type="http://schemas.openxmlformats.org/officeDocument/2006/relationships/image" Target="../media/image600.png"/><Relationship Id="rId402" Type="http://schemas.openxmlformats.org/officeDocument/2006/relationships/customXml" Target="../ink/ink685.xml"/><Relationship Id="rId279" Type="http://schemas.openxmlformats.org/officeDocument/2006/relationships/image" Target="../media/image621.png"/><Relationship Id="rId43" Type="http://schemas.openxmlformats.org/officeDocument/2006/relationships/image" Target="../media/image503.png"/><Relationship Id="rId139" Type="http://schemas.openxmlformats.org/officeDocument/2006/relationships/image" Target="../media/image551.png"/><Relationship Id="rId290" Type="http://schemas.openxmlformats.org/officeDocument/2006/relationships/customXml" Target="../ink/ink629.xml"/><Relationship Id="rId304" Type="http://schemas.openxmlformats.org/officeDocument/2006/relationships/customXml" Target="../ink/ink636.xml"/><Relationship Id="rId346" Type="http://schemas.openxmlformats.org/officeDocument/2006/relationships/customXml" Target="../ink/ink657.xml"/><Relationship Id="rId388" Type="http://schemas.openxmlformats.org/officeDocument/2006/relationships/customXml" Target="../ink/ink678.xml"/><Relationship Id="rId85" Type="http://schemas.openxmlformats.org/officeDocument/2006/relationships/image" Target="../media/image524.png"/><Relationship Id="rId150" Type="http://schemas.openxmlformats.org/officeDocument/2006/relationships/customXml" Target="../ink/ink559.xml"/><Relationship Id="rId192" Type="http://schemas.openxmlformats.org/officeDocument/2006/relationships/customXml" Target="../ink/ink580.xml"/><Relationship Id="rId206" Type="http://schemas.openxmlformats.org/officeDocument/2006/relationships/customXml" Target="../ink/ink587.xml"/><Relationship Id="rId248" Type="http://schemas.openxmlformats.org/officeDocument/2006/relationships/customXml" Target="../ink/ink608.xml"/><Relationship Id="rId12" Type="http://schemas.openxmlformats.org/officeDocument/2006/relationships/customXml" Target="../ink/ink490.xml"/><Relationship Id="rId108" Type="http://schemas.openxmlformats.org/officeDocument/2006/relationships/customXml" Target="../ink/ink538.xml"/><Relationship Id="rId315" Type="http://schemas.openxmlformats.org/officeDocument/2006/relationships/image" Target="../media/image638.png"/><Relationship Id="rId357" Type="http://schemas.openxmlformats.org/officeDocument/2006/relationships/image" Target="../media/image659.png"/><Relationship Id="rId54" Type="http://schemas.openxmlformats.org/officeDocument/2006/relationships/customXml" Target="../ink/ink511.xml"/><Relationship Id="rId96" Type="http://schemas.openxmlformats.org/officeDocument/2006/relationships/customXml" Target="../ink/ink532.xml"/><Relationship Id="rId161" Type="http://schemas.openxmlformats.org/officeDocument/2006/relationships/image" Target="../media/image562.png"/><Relationship Id="rId217" Type="http://schemas.openxmlformats.org/officeDocument/2006/relationships/image" Target="../media/image590.png"/><Relationship Id="rId399" Type="http://schemas.openxmlformats.org/officeDocument/2006/relationships/image" Target="../media/image680.png"/><Relationship Id="rId259" Type="http://schemas.openxmlformats.org/officeDocument/2006/relationships/image" Target="../media/image611.png"/><Relationship Id="rId23" Type="http://schemas.openxmlformats.org/officeDocument/2006/relationships/image" Target="../media/image493.png"/><Relationship Id="rId119" Type="http://schemas.openxmlformats.org/officeDocument/2006/relationships/image" Target="../media/image541.png"/><Relationship Id="rId270" Type="http://schemas.openxmlformats.org/officeDocument/2006/relationships/customXml" Target="../ink/ink619.xml"/><Relationship Id="rId326" Type="http://schemas.openxmlformats.org/officeDocument/2006/relationships/customXml" Target="../ink/ink647.xml"/><Relationship Id="rId65" Type="http://schemas.openxmlformats.org/officeDocument/2006/relationships/image" Target="../media/image514.png"/><Relationship Id="rId130" Type="http://schemas.openxmlformats.org/officeDocument/2006/relationships/customXml" Target="../ink/ink549.xml"/><Relationship Id="rId368" Type="http://schemas.openxmlformats.org/officeDocument/2006/relationships/customXml" Target="../ink/ink668.xml"/><Relationship Id="rId172" Type="http://schemas.openxmlformats.org/officeDocument/2006/relationships/customXml" Target="../ink/ink570.xml"/><Relationship Id="rId228" Type="http://schemas.openxmlformats.org/officeDocument/2006/relationships/customXml" Target="../ink/ink598.xml"/><Relationship Id="rId281" Type="http://schemas.openxmlformats.org/officeDocument/2006/relationships/image" Target="../media/image622.png"/><Relationship Id="rId337" Type="http://schemas.openxmlformats.org/officeDocument/2006/relationships/image" Target="../media/image649.png"/><Relationship Id="rId34" Type="http://schemas.openxmlformats.org/officeDocument/2006/relationships/customXml" Target="../ink/ink501.xml"/><Relationship Id="rId76" Type="http://schemas.openxmlformats.org/officeDocument/2006/relationships/customXml" Target="../ink/ink522.xml"/><Relationship Id="rId141" Type="http://schemas.openxmlformats.org/officeDocument/2006/relationships/image" Target="../media/image552.png"/><Relationship Id="rId379" Type="http://schemas.openxmlformats.org/officeDocument/2006/relationships/image" Target="../media/image670.png"/><Relationship Id="rId7" Type="http://schemas.openxmlformats.org/officeDocument/2006/relationships/image" Target="../media/image485.png"/><Relationship Id="rId183" Type="http://schemas.openxmlformats.org/officeDocument/2006/relationships/image" Target="../media/image573.png"/><Relationship Id="rId239" Type="http://schemas.openxmlformats.org/officeDocument/2006/relationships/image" Target="../media/image601.png"/><Relationship Id="rId390" Type="http://schemas.openxmlformats.org/officeDocument/2006/relationships/customXml" Target="../ink/ink679.xml"/><Relationship Id="rId404" Type="http://schemas.openxmlformats.org/officeDocument/2006/relationships/customXml" Target="../ink/ink686.xml"/><Relationship Id="rId250" Type="http://schemas.openxmlformats.org/officeDocument/2006/relationships/customXml" Target="../ink/ink609.xml"/><Relationship Id="rId292" Type="http://schemas.openxmlformats.org/officeDocument/2006/relationships/customXml" Target="../ink/ink630.xml"/><Relationship Id="rId306" Type="http://schemas.openxmlformats.org/officeDocument/2006/relationships/customXml" Target="../ink/ink637.xml"/><Relationship Id="rId45" Type="http://schemas.openxmlformats.org/officeDocument/2006/relationships/image" Target="../media/image504.png"/><Relationship Id="rId87" Type="http://schemas.openxmlformats.org/officeDocument/2006/relationships/image" Target="../media/image525.png"/><Relationship Id="rId110" Type="http://schemas.openxmlformats.org/officeDocument/2006/relationships/customXml" Target="../ink/ink539.xml"/><Relationship Id="rId348" Type="http://schemas.openxmlformats.org/officeDocument/2006/relationships/customXml" Target="../ink/ink658.xml"/><Relationship Id="rId152" Type="http://schemas.openxmlformats.org/officeDocument/2006/relationships/customXml" Target="../ink/ink560.xml"/><Relationship Id="rId194" Type="http://schemas.openxmlformats.org/officeDocument/2006/relationships/customXml" Target="../ink/ink581.xml"/><Relationship Id="rId208" Type="http://schemas.openxmlformats.org/officeDocument/2006/relationships/customXml" Target="../ink/ink588.xml"/><Relationship Id="rId261" Type="http://schemas.openxmlformats.org/officeDocument/2006/relationships/image" Target="../media/image612.png"/><Relationship Id="rId14" Type="http://schemas.openxmlformats.org/officeDocument/2006/relationships/customXml" Target="../ink/ink491.xml"/><Relationship Id="rId56" Type="http://schemas.openxmlformats.org/officeDocument/2006/relationships/customXml" Target="../ink/ink512.xml"/><Relationship Id="rId317" Type="http://schemas.openxmlformats.org/officeDocument/2006/relationships/image" Target="../media/image639.png"/><Relationship Id="rId359" Type="http://schemas.openxmlformats.org/officeDocument/2006/relationships/image" Target="../media/image660.png"/><Relationship Id="rId98" Type="http://schemas.openxmlformats.org/officeDocument/2006/relationships/customXml" Target="../ink/ink533.xml"/><Relationship Id="rId121" Type="http://schemas.openxmlformats.org/officeDocument/2006/relationships/image" Target="../media/image542.png"/><Relationship Id="rId163" Type="http://schemas.openxmlformats.org/officeDocument/2006/relationships/image" Target="../media/image563.png"/><Relationship Id="rId219" Type="http://schemas.openxmlformats.org/officeDocument/2006/relationships/image" Target="../media/image591.png"/><Relationship Id="rId370" Type="http://schemas.openxmlformats.org/officeDocument/2006/relationships/customXml" Target="../ink/ink669.xml"/><Relationship Id="rId230" Type="http://schemas.openxmlformats.org/officeDocument/2006/relationships/customXml" Target="../ink/ink599.xml"/><Relationship Id="rId25" Type="http://schemas.openxmlformats.org/officeDocument/2006/relationships/image" Target="../media/image494.png"/><Relationship Id="rId67" Type="http://schemas.openxmlformats.org/officeDocument/2006/relationships/image" Target="../media/image515.png"/><Relationship Id="rId272" Type="http://schemas.openxmlformats.org/officeDocument/2006/relationships/customXml" Target="../ink/ink620.xml"/><Relationship Id="rId328" Type="http://schemas.openxmlformats.org/officeDocument/2006/relationships/customXml" Target="../ink/ink648.xml"/><Relationship Id="rId132" Type="http://schemas.openxmlformats.org/officeDocument/2006/relationships/customXml" Target="../ink/ink550.xml"/><Relationship Id="rId174" Type="http://schemas.openxmlformats.org/officeDocument/2006/relationships/customXml" Target="../ink/ink571.xml"/><Relationship Id="rId381" Type="http://schemas.openxmlformats.org/officeDocument/2006/relationships/image" Target="../media/image671.png"/><Relationship Id="rId241" Type="http://schemas.openxmlformats.org/officeDocument/2006/relationships/image" Target="../media/image602.png"/><Relationship Id="rId36" Type="http://schemas.openxmlformats.org/officeDocument/2006/relationships/customXml" Target="../ink/ink502.xml"/><Relationship Id="rId283" Type="http://schemas.openxmlformats.org/officeDocument/2006/relationships/image" Target="../media/image623.png"/><Relationship Id="rId339" Type="http://schemas.openxmlformats.org/officeDocument/2006/relationships/image" Target="../media/image650.png"/><Relationship Id="rId78" Type="http://schemas.openxmlformats.org/officeDocument/2006/relationships/customXml" Target="../ink/ink523.xml"/><Relationship Id="rId101" Type="http://schemas.openxmlformats.org/officeDocument/2006/relationships/image" Target="../media/image532.png"/><Relationship Id="rId143" Type="http://schemas.openxmlformats.org/officeDocument/2006/relationships/image" Target="../media/image553.png"/><Relationship Id="rId185" Type="http://schemas.openxmlformats.org/officeDocument/2006/relationships/image" Target="../media/image574.png"/><Relationship Id="rId350" Type="http://schemas.openxmlformats.org/officeDocument/2006/relationships/customXml" Target="../ink/ink659.xml"/><Relationship Id="rId9" Type="http://schemas.openxmlformats.org/officeDocument/2006/relationships/image" Target="../media/image486.png"/><Relationship Id="rId210" Type="http://schemas.openxmlformats.org/officeDocument/2006/relationships/customXml" Target="../ink/ink589.xml"/><Relationship Id="rId392" Type="http://schemas.openxmlformats.org/officeDocument/2006/relationships/customXml" Target="../ink/ink680.xml"/><Relationship Id="rId252" Type="http://schemas.openxmlformats.org/officeDocument/2006/relationships/customXml" Target="../ink/ink610.xml"/><Relationship Id="rId294" Type="http://schemas.openxmlformats.org/officeDocument/2006/relationships/customXml" Target="../ink/ink631.xml"/><Relationship Id="rId308" Type="http://schemas.openxmlformats.org/officeDocument/2006/relationships/customXml" Target="../ink/ink638.xml"/><Relationship Id="rId47" Type="http://schemas.openxmlformats.org/officeDocument/2006/relationships/image" Target="../media/image505.png"/><Relationship Id="rId89" Type="http://schemas.openxmlformats.org/officeDocument/2006/relationships/image" Target="../media/image526.png"/><Relationship Id="rId112" Type="http://schemas.openxmlformats.org/officeDocument/2006/relationships/customXml" Target="../ink/ink540.xml"/><Relationship Id="rId154" Type="http://schemas.openxmlformats.org/officeDocument/2006/relationships/customXml" Target="../ink/ink561.xml"/><Relationship Id="rId361" Type="http://schemas.openxmlformats.org/officeDocument/2006/relationships/image" Target="../media/image661.png"/><Relationship Id="rId196" Type="http://schemas.openxmlformats.org/officeDocument/2006/relationships/customXml" Target="../ink/ink582.xml"/><Relationship Id="rId16" Type="http://schemas.openxmlformats.org/officeDocument/2006/relationships/customXml" Target="../ink/ink492.xml"/><Relationship Id="rId221" Type="http://schemas.openxmlformats.org/officeDocument/2006/relationships/image" Target="../media/image592.png"/><Relationship Id="rId263" Type="http://schemas.openxmlformats.org/officeDocument/2006/relationships/image" Target="../media/image613.png"/><Relationship Id="rId319" Type="http://schemas.openxmlformats.org/officeDocument/2006/relationships/image" Target="../media/image640.png"/><Relationship Id="rId58" Type="http://schemas.openxmlformats.org/officeDocument/2006/relationships/customXml" Target="../ink/ink513.xml"/><Relationship Id="rId123" Type="http://schemas.openxmlformats.org/officeDocument/2006/relationships/image" Target="../media/image543.png"/><Relationship Id="rId330" Type="http://schemas.openxmlformats.org/officeDocument/2006/relationships/customXml" Target="../ink/ink649.xml"/><Relationship Id="rId165" Type="http://schemas.openxmlformats.org/officeDocument/2006/relationships/image" Target="../media/image564.png"/><Relationship Id="rId372" Type="http://schemas.openxmlformats.org/officeDocument/2006/relationships/customXml" Target="../ink/ink670.xml"/><Relationship Id="rId211" Type="http://schemas.openxmlformats.org/officeDocument/2006/relationships/image" Target="../media/image587.png"/><Relationship Id="rId232" Type="http://schemas.openxmlformats.org/officeDocument/2006/relationships/customXml" Target="../ink/ink600.xml"/><Relationship Id="rId253" Type="http://schemas.openxmlformats.org/officeDocument/2006/relationships/image" Target="../media/image608.png"/><Relationship Id="rId274" Type="http://schemas.openxmlformats.org/officeDocument/2006/relationships/customXml" Target="../ink/ink621.xml"/><Relationship Id="rId295" Type="http://schemas.openxmlformats.org/officeDocument/2006/relationships/image" Target="../media/image629.png"/><Relationship Id="rId309" Type="http://schemas.openxmlformats.org/officeDocument/2006/relationships/image" Target="../media/image95.png"/><Relationship Id="rId27" Type="http://schemas.openxmlformats.org/officeDocument/2006/relationships/image" Target="../media/image495.png"/><Relationship Id="rId48" Type="http://schemas.openxmlformats.org/officeDocument/2006/relationships/customXml" Target="../ink/ink508.xml"/><Relationship Id="rId69" Type="http://schemas.openxmlformats.org/officeDocument/2006/relationships/image" Target="../media/image516.png"/><Relationship Id="rId113" Type="http://schemas.openxmlformats.org/officeDocument/2006/relationships/image" Target="../media/image538.png"/><Relationship Id="rId134" Type="http://schemas.openxmlformats.org/officeDocument/2006/relationships/customXml" Target="../ink/ink551.xml"/><Relationship Id="rId320" Type="http://schemas.openxmlformats.org/officeDocument/2006/relationships/customXml" Target="../ink/ink644.xml"/><Relationship Id="rId80" Type="http://schemas.openxmlformats.org/officeDocument/2006/relationships/customXml" Target="../ink/ink524.xml"/><Relationship Id="rId155" Type="http://schemas.openxmlformats.org/officeDocument/2006/relationships/image" Target="../media/image559.png"/><Relationship Id="rId176" Type="http://schemas.openxmlformats.org/officeDocument/2006/relationships/customXml" Target="../ink/ink572.xml"/><Relationship Id="rId197" Type="http://schemas.openxmlformats.org/officeDocument/2006/relationships/image" Target="../media/image580.png"/><Relationship Id="rId341" Type="http://schemas.openxmlformats.org/officeDocument/2006/relationships/image" Target="../media/image651.png"/><Relationship Id="rId362" Type="http://schemas.openxmlformats.org/officeDocument/2006/relationships/customXml" Target="../ink/ink665.xml"/><Relationship Id="rId383" Type="http://schemas.openxmlformats.org/officeDocument/2006/relationships/image" Target="../media/image672.png"/><Relationship Id="rId201" Type="http://schemas.openxmlformats.org/officeDocument/2006/relationships/image" Target="../media/image582.png"/><Relationship Id="rId222" Type="http://schemas.openxmlformats.org/officeDocument/2006/relationships/customXml" Target="../ink/ink595.xml"/><Relationship Id="rId243" Type="http://schemas.openxmlformats.org/officeDocument/2006/relationships/image" Target="../media/image603.png"/><Relationship Id="rId264" Type="http://schemas.openxmlformats.org/officeDocument/2006/relationships/customXml" Target="../ink/ink616.xml"/><Relationship Id="rId285" Type="http://schemas.openxmlformats.org/officeDocument/2006/relationships/image" Target="../media/image624.png"/><Relationship Id="rId17" Type="http://schemas.openxmlformats.org/officeDocument/2006/relationships/image" Target="../media/image490.png"/><Relationship Id="rId38" Type="http://schemas.openxmlformats.org/officeDocument/2006/relationships/customXml" Target="../ink/ink503.xml"/><Relationship Id="rId59" Type="http://schemas.openxmlformats.org/officeDocument/2006/relationships/image" Target="../media/image511.png"/><Relationship Id="rId103" Type="http://schemas.openxmlformats.org/officeDocument/2006/relationships/image" Target="../media/image533.png"/><Relationship Id="rId124" Type="http://schemas.openxmlformats.org/officeDocument/2006/relationships/customXml" Target="../ink/ink546.xml"/><Relationship Id="rId310" Type="http://schemas.openxmlformats.org/officeDocument/2006/relationships/customXml" Target="../ink/ink639.xml"/><Relationship Id="rId70" Type="http://schemas.openxmlformats.org/officeDocument/2006/relationships/customXml" Target="../ink/ink519.xml"/><Relationship Id="rId91" Type="http://schemas.openxmlformats.org/officeDocument/2006/relationships/image" Target="../media/image527.png"/><Relationship Id="rId145" Type="http://schemas.openxmlformats.org/officeDocument/2006/relationships/image" Target="../media/image554.png"/><Relationship Id="rId166" Type="http://schemas.openxmlformats.org/officeDocument/2006/relationships/customXml" Target="../ink/ink567.xml"/><Relationship Id="rId187" Type="http://schemas.openxmlformats.org/officeDocument/2006/relationships/image" Target="../media/image575.png"/><Relationship Id="rId331" Type="http://schemas.openxmlformats.org/officeDocument/2006/relationships/image" Target="../media/image646.png"/><Relationship Id="rId352" Type="http://schemas.openxmlformats.org/officeDocument/2006/relationships/customXml" Target="../ink/ink660.xml"/><Relationship Id="rId373" Type="http://schemas.openxmlformats.org/officeDocument/2006/relationships/image" Target="../media/image667.png"/><Relationship Id="rId394" Type="http://schemas.openxmlformats.org/officeDocument/2006/relationships/customXml" Target="../ink/ink68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90.xml"/><Relationship Id="rId233" Type="http://schemas.openxmlformats.org/officeDocument/2006/relationships/image" Target="../media/image598.png"/><Relationship Id="rId254" Type="http://schemas.openxmlformats.org/officeDocument/2006/relationships/customXml" Target="../ink/ink611.xml"/><Relationship Id="rId28" Type="http://schemas.openxmlformats.org/officeDocument/2006/relationships/customXml" Target="../ink/ink498.xml"/><Relationship Id="rId49" Type="http://schemas.openxmlformats.org/officeDocument/2006/relationships/image" Target="../media/image506.png"/><Relationship Id="rId114" Type="http://schemas.openxmlformats.org/officeDocument/2006/relationships/customXml" Target="../ink/ink541.xml"/><Relationship Id="rId275" Type="http://schemas.openxmlformats.org/officeDocument/2006/relationships/image" Target="../media/image619.png"/><Relationship Id="rId296" Type="http://schemas.openxmlformats.org/officeDocument/2006/relationships/customXml" Target="../ink/ink632.xml"/><Relationship Id="rId300" Type="http://schemas.openxmlformats.org/officeDocument/2006/relationships/customXml" Target="../ink/ink634.xml"/><Relationship Id="rId60" Type="http://schemas.openxmlformats.org/officeDocument/2006/relationships/customXml" Target="../ink/ink514.xml"/><Relationship Id="rId81" Type="http://schemas.openxmlformats.org/officeDocument/2006/relationships/image" Target="../media/image522.png"/><Relationship Id="rId135" Type="http://schemas.openxmlformats.org/officeDocument/2006/relationships/image" Target="../media/image549.png"/><Relationship Id="rId156" Type="http://schemas.openxmlformats.org/officeDocument/2006/relationships/customXml" Target="../ink/ink562.xml"/><Relationship Id="rId177" Type="http://schemas.openxmlformats.org/officeDocument/2006/relationships/image" Target="../media/image570.png"/><Relationship Id="rId198" Type="http://schemas.openxmlformats.org/officeDocument/2006/relationships/customXml" Target="../ink/ink583.xml"/><Relationship Id="rId321" Type="http://schemas.openxmlformats.org/officeDocument/2006/relationships/image" Target="../media/image641.png"/><Relationship Id="rId342" Type="http://schemas.openxmlformats.org/officeDocument/2006/relationships/customXml" Target="../ink/ink655.xml"/><Relationship Id="rId363" Type="http://schemas.openxmlformats.org/officeDocument/2006/relationships/image" Target="../media/image662.png"/><Relationship Id="rId384" Type="http://schemas.openxmlformats.org/officeDocument/2006/relationships/customXml" Target="../ink/ink676.xml"/><Relationship Id="rId202" Type="http://schemas.openxmlformats.org/officeDocument/2006/relationships/customXml" Target="../ink/ink585.xml"/><Relationship Id="rId223" Type="http://schemas.openxmlformats.org/officeDocument/2006/relationships/image" Target="../media/image593.png"/><Relationship Id="rId244" Type="http://schemas.openxmlformats.org/officeDocument/2006/relationships/customXml" Target="../ink/ink606.xml"/><Relationship Id="rId18" Type="http://schemas.openxmlformats.org/officeDocument/2006/relationships/customXml" Target="../ink/ink493.xml"/><Relationship Id="rId39" Type="http://schemas.openxmlformats.org/officeDocument/2006/relationships/image" Target="../media/image501.png"/><Relationship Id="rId265" Type="http://schemas.openxmlformats.org/officeDocument/2006/relationships/image" Target="../media/image614.png"/><Relationship Id="rId286" Type="http://schemas.openxmlformats.org/officeDocument/2006/relationships/customXml" Target="../ink/ink627.xml"/><Relationship Id="rId50" Type="http://schemas.openxmlformats.org/officeDocument/2006/relationships/customXml" Target="../ink/ink509.xml"/><Relationship Id="rId104" Type="http://schemas.openxmlformats.org/officeDocument/2006/relationships/customXml" Target="../ink/ink536.xml"/><Relationship Id="rId125" Type="http://schemas.openxmlformats.org/officeDocument/2006/relationships/image" Target="../media/image544.png"/><Relationship Id="rId146" Type="http://schemas.openxmlformats.org/officeDocument/2006/relationships/customXml" Target="../ink/ink557.xml"/><Relationship Id="rId167" Type="http://schemas.openxmlformats.org/officeDocument/2006/relationships/image" Target="../media/image565.png"/><Relationship Id="rId188" Type="http://schemas.openxmlformats.org/officeDocument/2006/relationships/customXml" Target="../ink/ink578.xml"/><Relationship Id="rId311" Type="http://schemas.openxmlformats.org/officeDocument/2006/relationships/image" Target="../media/image636.png"/><Relationship Id="rId332" Type="http://schemas.openxmlformats.org/officeDocument/2006/relationships/customXml" Target="../ink/ink650.xml"/><Relationship Id="rId353" Type="http://schemas.openxmlformats.org/officeDocument/2006/relationships/image" Target="../media/image657.png"/><Relationship Id="rId374" Type="http://schemas.openxmlformats.org/officeDocument/2006/relationships/customXml" Target="../ink/ink671.xml"/><Relationship Id="rId395" Type="http://schemas.openxmlformats.org/officeDocument/2006/relationships/image" Target="../media/image678.png"/><Relationship Id="rId71" Type="http://schemas.openxmlformats.org/officeDocument/2006/relationships/image" Target="../media/image517.png"/><Relationship Id="rId92" Type="http://schemas.openxmlformats.org/officeDocument/2006/relationships/customXml" Target="../ink/ink530.xml"/><Relationship Id="rId213" Type="http://schemas.openxmlformats.org/officeDocument/2006/relationships/image" Target="../media/image588.png"/><Relationship Id="rId234" Type="http://schemas.openxmlformats.org/officeDocument/2006/relationships/customXml" Target="../ink/ink601.xml"/><Relationship Id="rId2" Type="http://schemas.openxmlformats.org/officeDocument/2006/relationships/customXml" Target="../ink/ink485.xml"/><Relationship Id="rId29" Type="http://schemas.openxmlformats.org/officeDocument/2006/relationships/image" Target="../media/image496.png"/><Relationship Id="rId255" Type="http://schemas.openxmlformats.org/officeDocument/2006/relationships/image" Target="../media/image609.png"/><Relationship Id="rId276" Type="http://schemas.openxmlformats.org/officeDocument/2006/relationships/customXml" Target="../ink/ink622.xml"/><Relationship Id="rId297" Type="http://schemas.openxmlformats.org/officeDocument/2006/relationships/image" Target="../media/image630.png"/><Relationship Id="rId40" Type="http://schemas.openxmlformats.org/officeDocument/2006/relationships/customXml" Target="../ink/ink504.xml"/><Relationship Id="rId115" Type="http://schemas.openxmlformats.org/officeDocument/2006/relationships/image" Target="../media/image539.png"/><Relationship Id="rId136" Type="http://schemas.openxmlformats.org/officeDocument/2006/relationships/customXml" Target="../ink/ink552.xml"/><Relationship Id="rId157" Type="http://schemas.openxmlformats.org/officeDocument/2006/relationships/image" Target="../media/image560.png"/><Relationship Id="rId178" Type="http://schemas.openxmlformats.org/officeDocument/2006/relationships/customXml" Target="../ink/ink573.xml"/><Relationship Id="rId301" Type="http://schemas.openxmlformats.org/officeDocument/2006/relationships/image" Target="../media/image632.png"/><Relationship Id="rId322" Type="http://schemas.openxmlformats.org/officeDocument/2006/relationships/customXml" Target="../ink/ink645.xml"/><Relationship Id="rId343" Type="http://schemas.openxmlformats.org/officeDocument/2006/relationships/image" Target="../media/image652.png"/><Relationship Id="rId364" Type="http://schemas.openxmlformats.org/officeDocument/2006/relationships/customXml" Target="../ink/ink666.xml"/><Relationship Id="rId61" Type="http://schemas.openxmlformats.org/officeDocument/2006/relationships/image" Target="../media/image512.png"/><Relationship Id="rId82" Type="http://schemas.openxmlformats.org/officeDocument/2006/relationships/customXml" Target="../ink/ink525.xml"/><Relationship Id="rId199" Type="http://schemas.openxmlformats.org/officeDocument/2006/relationships/image" Target="../media/image581.png"/><Relationship Id="rId203" Type="http://schemas.openxmlformats.org/officeDocument/2006/relationships/image" Target="../media/image583.png"/><Relationship Id="rId385" Type="http://schemas.openxmlformats.org/officeDocument/2006/relationships/image" Target="../media/image673.png"/><Relationship Id="rId19" Type="http://schemas.openxmlformats.org/officeDocument/2006/relationships/image" Target="../media/image491.png"/><Relationship Id="rId224" Type="http://schemas.openxmlformats.org/officeDocument/2006/relationships/customXml" Target="../ink/ink596.xml"/><Relationship Id="rId245" Type="http://schemas.openxmlformats.org/officeDocument/2006/relationships/image" Target="../media/image604.png"/><Relationship Id="rId266" Type="http://schemas.openxmlformats.org/officeDocument/2006/relationships/customXml" Target="../ink/ink617.xml"/><Relationship Id="rId287" Type="http://schemas.openxmlformats.org/officeDocument/2006/relationships/image" Target="../media/image625.png"/><Relationship Id="rId30" Type="http://schemas.openxmlformats.org/officeDocument/2006/relationships/customXml" Target="../ink/ink499.xml"/><Relationship Id="rId105" Type="http://schemas.openxmlformats.org/officeDocument/2006/relationships/image" Target="../media/image534.png"/><Relationship Id="rId126" Type="http://schemas.openxmlformats.org/officeDocument/2006/relationships/customXml" Target="../ink/ink547.xml"/><Relationship Id="rId147" Type="http://schemas.openxmlformats.org/officeDocument/2006/relationships/image" Target="../media/image555.png"/><Relationship Id="rId168" Type="http://schemas.openxmlformats.org/officeDocument/2006/relationships/customXml" Target="../ink/ink568.xml"/><Relationship Id="rId312" Type="http://schemas.openxmlformats.org/officeDocument/2006/relationships/customXml" Target="../ink/ink640.xml"/><Relationship Id="rId333" Type="http://schemas.openxmlformats.org/officeDocument/2006/relationships/image" Target="../media/image647.png"/><Relationship Id="rId354" Type="http://schemas.openxmlformats.org/officeDocument/2006/relationships/customXml" Target="../ink/ink661.xml"/><Relationship Id="rId51" Type="http://schemas.openxmlformats.org/officeDocument/2006/relationships/image" Target="../media/image507.png"/><Relationship Id="rId72" Type="http://schemas.openxmlformats.org/officeDocument/2006/relationships/customXml" Target="../ink/ink520.xml"/><Relationship Id="rId93" Type="http://schemas.openxmlformats.org/officeDocument/2006/relationships/image" Target="../media/image528.png"/><Relationship Id="rId189" Type="http://schemas.openxmlformats.org/officeDocument/2006/relationships/image" Target="../media/image576.png"/><Relationship Id="rId375" Type="http://schemas.openxmlformats.org/officeDocument/2006/relationships/image" Target="../media/image668.png"/><Relationship Id="rId396" Type="http://schemas.openxmlformats.org/officeDocument/2006/relationships/customXml" Target="../ink/ink682.xml"/><Relationship Id="rId3" Type="http://schemas.openxmlformats.org/officeDocument/2006/relationships/image" Target="../media/image483.png"/><Relationship Id="rId214" Type="http://schemas.openxmlformats.org/officeDocument/2006/relationships/customXml" Target="../ink/ink591.xml"/><Relationship Id="rId235" Type="http://schemas.openxmlformats.org/officeDocument/2006/relationships/image" Target="../media/image599.png"/><Relationship Id="rId256" Type="http://schemas.openxmlformats.org/officeDocument/2006/relationships/customXml" Target="../ink/ink612.xml"/><Relationship Id="rId277" Type="http://schemas.openxmlformats.org/officeDocument/2006/relationships/image" Target="../media/image620.png"/><Relationship Id="rId298" Type="http://schemas.openxmlformats.org/officeDocument/2006/relationships/customXml" Target="../ink/ink633.xml"/><Relationship Id="rId400" Type="http://schemas.openxmlformats.org/officeDocument/2006/relationships/customXml" Target="../ink/ink684.xml"/><Relationship Id="rId116" Type="http://schemas.openxmlformats.org/officeDocument/2006/relationships/customXml" Target="../ink/ink542.xml"/><Relationship Id="rId137" Type="http://schemas.openxmlformats.org/officeDocument/2006/relationships/image" Target="../media/image550.png"/><Relationship Id="rId158" Type="http://schemas.openxmlformats.org/officeDocument/2006/relationships/customXml" Target="../ink/ink563.xml"/><Relationship Id="rId302" Type="http://schemas.openxmlformats.org/officeDocument/2006/relationships/customXml" Target="../ink/ink635.xml"/><Relationship Id="rId323" Type="http://schemas.openxmlformats.org/officeDocument/2006/relationships/image" Target="../media/image642.png"/><Relationship Id="rId344" Type="http://schemas.openxmlformats.org/officeDocument/2006/relationships/customXml" Target="../ink/ink656.xml"/><Relationship Id="rId20" Type="http://schemas.openxmlformats.org/officeDocument/2006/relationships/customXml" Target="../ink/ink494.xml"/><Relationship Id="rId41" Type="http://schemas.openxmlformats.org/officeDocument/2006/relationships/image" Target="../media/image502.png"/><Relationship Id="rId62" Type="http://schemas.openxmlformats.org/officeDocument/2006/relationships/customXml" Target="../ink/ink515.xml"/><Relationship Id="rId83" Type="http://schemas.openxmlformats.org/officeDocument/2006/relationships/image" Target="../media/image523.png"/><Relationship Id="rId179" Type="http://schemas.openxmlformats.org/officeDocument/2006/relationships/image" Target="../media/image571.png"/><Relationship Id="rId365" Type="http://schemas.openxmlformats.org/officeDocument/2006/relationships/image" Target="../media/image663.png"/><Relationship Id="rId386" Type="http://schemas.openxmlformats.org/officeDocument/2006/relationships/customXml" Target="../ink/ink677.xml"/><Relationship Id="rId190" Type="http://schemas.openxmlformats.org/officeDocument/2006/relationships/customXml" Target="../ink/ink579.xml"/><Relationship Id="rId204" Type="http://schemas.openxmlformats.org/officeDocument/2006/relationships/customXml" Target="../ink/ink586.xml"/><Relationship Id="rId225" Type="http://schemas.openxmlformats.org/officeDocument/2006/relationships/image" Target="../media/image594.png"/><Relationship Id="rId246" Type="http://schemas.openxmlformats.org/officeDocument/2006/relationships/customXml" Target="../ink/ink607.xml"/><Relationship Id="rId267" Type="http://schemas.openxmlformats.org/officeDocument/2006/relationships/image" Target="../media/image615.png"/><Relationship Id="rId288" Type="http://schemas.openxmlformats.org/officeDocument/2006/relationships/customXml" Target="../ink/ink628.xml"/><Relationship Id="rId106" Type="http://schemas.openxmlformats.org/officeDocument/2006/relationships/customXml" Target="../ink/ink537.xml"/><Relationship Id="rId127" Type="http://schemas.openxmlformats.org/officeDocument/2006/relationships/image" Target="../media/image545.png"/><Relationship Id="rId313" Type="http://schemas.openxmlformats.org/officeDocument/2006/relationships/image" Target="../media/image637.png"/><Relationship Id="rId10" Type="http://schemas.openxmlformats.org/officeDocument/2006/relationships/customXml" Target="../ink/ink489.xml"/><Relationship Id="rId31" Type="http://schemas.openxmlformats.org/officeDocument/2006/relationships/image" Target="../media/image497.png"/><Relationship Id="rId52" Type="http://schemas.openxmlformats.org/officeDocument/2006/relationships/customXml" Target="../ink/ink510.xml"/><Relationship Id="rId73" Type="http://schemas.openxmlformats.org/officeDocument/2006/relationships/image" Target="../media/image518.png"/><Relationship Id="rId94" Type="http://schemas.openxmlformats.org/officeDocument/2006/relationships/customXml" Target="../ink/ink531.xml"/><Relationship Id="rId148" Type="http://schemas.openxmlformats.org/officeDocument/2006/relationships/customXml" Target="../ink/ink558.xml"/><Relationship Id="rId169" Type="http://schemas.openxmlformats.org/officeDocument/2006/relationships/image" Target="../media/image566.png"/><Relationship Id="rId334" Type="http://schemas.openxmlformats.org/officeDocument/2006/relationships/customXml" Target="../ink/ink651.xml"/><Relationship Id="rId355" Type="http://schemas.openxmlformats.org/officeDocument/2006/relationships/image" Target="../media/image658.png"/><Relationship Id="rId376" Type="http://schemas.openxmlformats.org/officeDocument/2006/relationships/customXml" Target="../ink/ink672.xml"/><Relationship Id="rId397" Type="http://schemas.openxmlformats.org/officeDocument/2006/relationships/image" Target="../media/image679.png"/><Relationship Id="rId4" Type="http://schemas.openxmlformats.org/officeDocument/2006/relationships/customXml" Target="../ink/ink486.xml"/><Relationship Id="rId180" Type="http://schemas.openxmlformats.org/officeDocument/2006/relationships/customXml" Target="../ink/ink574.xml"/><Relationship Id="rId215" Type="http://schemas.openxmlformats.org/officeDocument/2006/relationships/image" Target="../media/image589.png"/><Relationship Id="rId236" Type="http://schemas.openxmlformats.org/officeDocument/2006/relationships/customXml" Target="../ink/ink602.xml"/><Relationship Id="rId257" Type="http://schemas.openxmlformats.org/officeDocument/2006/relationships/image" Target="../media/image610.png"/><Relationship Id="rId278" Type="http://schemas.openxmlformats.org/officeDocument/2006/relationships/customXml" Target="../ink/ink623.xml"/><Relationship Id="rId401" Type="http://schemas.openxmlformats.org/officeDocument/2006/relationships/image" Target="../media/image681.png"/><Relationship Id="rId303" Type="http://schemas.openxmlformats.org/officeDocument/2006/relationships/image" Target="../media/image633.png"/><Relationship Id="rId42" Type="http://schemas.openxmlformats.org/officeDocument/2006/relationships/customXml" Target="../ink/ink505.xml"/><Relationship Id="rId84" Type="http://schemas.openxmlformats.org/officeDocument/2006/relationships/customXml" Target="../ink/ink526.xml"/><Relationship Id="rId138" Type="http://schemas.openxmlformats.org/officeDocument/2006/relationships/customXml" Target="../ink/ink553.xml"/><Relationship Id="rId345" Type="http://schemas.openxmlformats.org/officeDocument/2006/relationships/image" Target="../media/image653.png"/><Relationship Id="rId387" Type="http://schemas.openxmlformats.org/officeDocument/2006/relationships/image" Target="../media/image674.png"/><Relationship Id="rId191" Type="http://schemas.openxmlformats.org/officeDocument/2006/relationships/image" Target="../media/image577.png"/><Relationship Id="rId205" Type="http://schemas.openxmlformats.org/officeDocument/2006/relationships/image" Target="../media/image584.png"/><Relationship Id="rId247" Type="http://schemas.openxmlformats.org/officeDocument/2006/relationships/image" Target="../media/image605.png"/><Relationship Id="rId107" Type="http://schemas.openxmlformats.org/officeDocument/2006/relationships/image" Target="../media/image535.png"/><Relationship Id="rId289" Type="http://schemas.openxmlformats.org/officeDocument/2006/relationships/image" Target="../media/image626.png"/><Relationship Id="rId11" Type="http://schemas.openxmlformats.org/officeDocument/2006/relationships/image" Target="../media/image487.png"/><Relationship Id="rId53" Type="http://schemas.openxmlformats.org/officeDocument/2006/relationships/image" Target="../media/image508.png"/><Relationship Id="rId149" Type="http://schemas.openxmlformats.org/officeDocument/2006/relationships/image" Target="../media/image556.png"/><Relationship Id="rId314" Type="http://schemas.openxmlformats.org/officeDocument/2006/relationships/customXml" Target="../ink/ink641.xml"/><Relationship Id="rId356" Type="http://schemas.openxmlformats.org/officeDocument/2006/relationships/customXml" Target="../ink/ink662.xml"/><Relationship Id="rId398" Type="http://schemas.openxmlformats.org/officeDocument/2006/relationships/customXml" Target="../ink/ink683.xml"/><Relationship Id="rId95" Type="http://schemas.openxmlformats.org/officeDocument/2006/relationships/image" Target="../media/image529.png"/><Relationship Id="rId160" Type="http://schemas.openxmlformats.org/officeDocument/2006/relationships/customXml" Target="../ink/ink564.xml"/><Relationship Id="rId216" Type="http://schemas.openxmlformats.org/officeDocument/2006/relationships/customXml" Target="../ink/ink592.xml"/><Relationship Id="rId258" Type="http://schemas.openxmlformats.org/officeDocument/2006/relationships/customXml" Target="../ink/ink613.xml"/><Relationship Id="rId22" Type="http://schemas.openxmlformats.org/officeDocument/2006/relationships/customXml" Target="../ink/ink495.xml"/><Relationship Id="rId64" Type="http://schemas.openxmlformats.org/officeDocument/2006/relationships/customXml" Target="../ink/ink516.xml"/><Relationship Id="rId118" Type="http://schemas.openxmlformats.org/officeDocument/2006/relationships/customXml" Target="../ink/ink543.xml"/><Relationship Id="rId325" Type="http://schemas.openxmlformats.org/officeDocument/2006/relationships/image" Target="../media/image643.png"/><Relationship Id="rId367" Type="http://schemas.openxmlformats.org/officeDocument/2006/relationships/image" Target="../media/image664.png"/><Relationship Id="rId171" Type="http://schemas.openxmlformats.org/officeDocument/2006/relationships/image" Target="../media/image567.png"/><Relationship Id="rId227" Type="http://schemas.openxmlformats.org/officeDocument/2006/relationships/image" Target="../media/image595.png"/><Relationship Id="rId269" Type="http://schemas.openxmlformats.org/officeDocument/2006/relationships/image" Target="../media/image616.png"/><Relationship Id="rId33" Type="http://schemas.openxmlformats.org/officeDocument/2006/relationships/image" Target="../media/image498.png"/><Relationship Id="rId129" Type="http://schemas.openxmlformats.org/officeDocument/2006/relationships/image" Target="../media/image546.png"/><Relationship Id="rId280" Type="http://schemas.openxmlformats.org/officeDocument/2006/relationships/customXml" Target="../ink/ink624.xml"/><Relationship Id="rId336" Type="http://schemas.openxmlformats.org/officeDocument/2006/relationships/customXml" Target="../ink/ink652.xml"/><Relationship Id="rId75" Type="http://schemas.openxmlformats.org/officeDocument/2006/relationships/image" Target="../media/image519.png"/><Relationship Id="rId140" Type="http://schemas.openxmlformats.org/officeDocument/2006/relationships/customXml" Target="../ink/ink554.xml"/><Relationship Id="rId182" Type="http://schemas.openxmlformats.org/officeDocument/2006/relationships/customXml" Target="../ink/ink575.xml"/><Relationship Id="rId378" Type="http://schemas.openxmlformats.org/officeDocument/2006/relationships/customXml" Target="../ink/ink673.xml"/><Relationship Id="rId403" Type="http://schemas.openxmlformats.org/officeDocument/2006/relationships/image" Target="../media/image682.png"/><Relationship Id="rId6" Type="http://schemas.openxmlformats.org/officeDocument/2006/relationships/customXml" Target="../ink/ink487.xml"/><Relationship Id="rId238" Type="http://schemas.openxmlformats.org/officeDocument/2006/relationships/customXml" Target="../ink/ink603.xml"/><Relationship Id="rId291" Type="http://schemas.openxmlformats.org/officeDocument/2006/relationships/image" Target="../media/image627.png"/><Relationship Id="rId305" Type="http://schemas.openxmlformats.org/officeDocument/2006/relationships/image" Target="../media/image634.png"/><Relationship Id="rId347" Type="http://schemas.openxmlformats.org/officeDocument/2006/relationships/image" Target="../media/image654.png"/><Relationship Id="rId44" Type="http://schemas.openxmlformats.org/officeDocument/2006/relationships/customXml" Target="../ink/ink506.xml"/><Relationship Id="rId86" Type="http://schemas.openxmlformats.org/officeDocument/2006/relationships/customXml" Target="../ink/ink527.xml"/><Relationship Id="rId151" Type="http://schemas.openxmlformats.org/officeDocument/2006/relationships/image" Target="../media/image557.png"/><Relationship Id="rId389" Type="http://schemas.openxmlformats.org/officeDocument/2006/relationships/image" Target="../media/image675.png"/><Relationship Id="rId193" Type="http://schemas.openxmlformats.org/officeDocument/2006/relationships/image" Target="../media/image578.png"/><Relationship Id="rId207" Type="http://schemas.openxmlformats.org/officeDocument/2006/relationships/image" Target="../media/image585.png"/><Relationship Id="rId249" Type="http://schemas.openxmlformats.org/officeDocument/2006/relationships/image" Target="../media/image606.png"/><Relationship Id="rId13" Type="http://schemas.openxmlformats.org/officeDocument/2006/relationships/image" Target="../media/image488.png"/><Relationship Id="rId109" Type="http://schemas.openxmlformats.org/officeDocument/2006/relationships/image" Target="../media/image536.png"/><Relationship Id="rId260" Type="http://schemas.openxmlformats.org/officeDocument/2006/relationships/customXml" Target="../ink/ink614.xml"/><Relationship Id="rId316" Type="http://schemas.openxmlformats.org/officeDocument/2006/relationships/customXml" Target="../ink/ink642.xml"/><Relationship Id="rId55" Type="http://schemas.openxmlformats.org/officeDocument/2006/relationships/image" Target="../media/image509.png"/><Relationship Id="rId97" Type="http://schemas.openxmlformats.org/officeDocument/2006/relationships/image" Target="../media/image530.png"/><Relationship Id="rId120" Type="http://schemas.openxmlformats.org/officeDocument/2006/relationships/customXml" Target="../ink/ink544.xml"/><Relationship Id="rId358" Type="http://schemas.openxmlformats.org/officeDocument/2006/relationships/customXml" Target="../ink/ink663.xml"/><Relationship Id="rId162" Type="http://schemas.openxmlformats.org/officeDocument/2006/relationships/customXml" Target="../ink/ink565.xml"/><Relationship Id="rId218" Type="http://schemas.openxmlformats.org/officeDocument/2006/relationships/customXml" Target="../ink/ink593.xml"/><Relationship Id="rId271" Type="http://schemas.openxmlformats.org/officeDocument/2006/relationships/image" Target="../media/image617.png"/><Relationship Id="rId24" Type="http://schemas.openxmlformats.org/officeDocument/2006/relationships/customXml" Target="../ink/ink496.xml"/><Relationship Id="rId66" Type="http://schemas.openxmlformats.org/officeDocument/2006/relationships/customXml" Target="../ink/ink517.xml"/><Relationship Id="rId131" Type="http://schemas.openxmlformats.org/officeDocument/2006/relationships/image" Target="../media/image547.png"/><Relationship Id="rId327" Type="http://schemas.openxmlformats.org/officeDocument/2006/relationships/image" Target="../media/image644.png"/><Relationship Id="rId369" Type="http://schemas.openxmlformats.org/officeDocument/2006/relationships/image" Target="../media/image665.png"/><Relationship Id="rId173" Type="http://schemas.openxmlformats.org/officeDocument/2006/relationships/image" Target="../media/image568.png"/><Relationship Id="rId229" Type="http://schemas.openxmlformats.org/officeDocument/2006/relationships/image" Target="../media/image596.png"/><Relationship Id="rId380" Type="http://schemas.openxmlformats.org/officeDocument/2006/relationships/customXml" Target="../ink/ink674.xml"/><Relationship Id="rId240" Type="http://schemas.openxmlformats.org/officeDocument/2006/relationships/customXml" Target="../ink/ink604.xml"/><Relationship Id="rId35" Type="http://schemas.openxmlformats.org/officeDocument/2006/relationships/image" Target="../media/image499.png"/><Relationship Id="rId77" Type="http://schemas.openxmlformats.org/officeDocument/2006/relationships/image" Target="../media/image520.png"/><Relationship Id="rId100" Type="http://schemas.openxmlformats.org/officeDocument/2006/relationships/customXml" Target="../ink/ink534.xml"/><Relationship Id="rId282" Type="http://schemas.openxmlformats.org/officeDocument/2006/relationships/customXml" Target="../ink/ink625.xml"/><Relationship Id="rId338" Type="http://schemas.openxmlformats.org/officeDocument/2006/relationships/customXml" Target="../ink/ink653.xml"/><Relationship Id="rId8" Type="http://schemas.openxmlformats.org/officeDocument/2006/relationships/customXml" Target="../ink/ink488.xml"/><Relationship Id="rId142" Type="http://schemas.openxmlformats.org/officeDocument/2006/relationships/customXml" Target="../ink/ink555.xml"/><Relationship Id="rId184" Type="http://schemas.openxmlformats.org/officeDocument/2006/relationships/customXml" Target="../ink/ink576.xml"/><Relationship Id="rId391" Type="http://schemas.openxmlformats.org/officeDocument/2006/relationships/image" Target="../media/image676.png"/><Relationship Id="rId405" Type="http://schemas.openxmlformats.org/officeDocument/2006/relationships/image" Target="../media/image683.png"/><Relationship Id="rId251" Type="http://schemas.openxmlformats.org/officeDocument/2006/relationships/image" Target="../media/image607.png"/><Relationship Id="rId46" Type="http://schemas.openxmlformats.org/officeDocument/2006/relationships/customXml" Target="../ink/ink507.xml"/><Relationship Id="rId293" Type="http://schemas.openxmlformats.org/officeDocument/2006/relationships/image" Target="../media/image628.png"/><Relationship Id="rId307" Type="http://schemas.openxmlformats.org/officeDocument/2006/relationships/image" Target="../media/image635.png"/><Relationship Id="rId349" Type="http://schemas.openxmlformats.org/officeDocument/2006/relationships/image" Target="../media/image655.png"/><Relationship Id="rId88" Type="http://schemas.openxmlformats.org/officeDocument/2006/relationships/customXml" Target="../ink/ink528.xml"/><Relationship Id="rId111" Type="http://schemas.openxmlformats.org/officeDocument/2006/relationships/image" Target="../media/image537.png"/><Relationship Id="rId153" Type="http://schemas.openxmlformats.org/officeDocument/2006/relationships/image" Target="../media/image558.png"/><Relationship Id="rId195" Type="http://schemas.openxmlformats.org/officeDocument/2006/relationships/image" Target="../media/image579.png"/><Relationship Id="rId209" Type="http://schemas.openxmlformats.org/officeDocument/2006/relationships/image" Target="../media/image586.png"/><Relationship Id="rId360" Type="http://schemas.openxmlformats.org/officeDocument/2006/relationships/customXml" Target="../ink/ink664.xml"/><Relationship Id="rId220" Type="http://schemas.openxmlformats.org/officeDocument/2006/relationships/customXml" Target="../ink/ink594.xml"/><Relationship Id="rId15" Type="http://schemas.openxmlformats.org/officeDocument/2006/relationships/image" Target="../media/image489.png"/><Relationship Id="rId57" Type="http://schemas.openxmlformats.org/officeDocument/2006/relationships/image" Target="../media/image510.png"/><Relationship Id="rId262" Type="http://schemas.openxmlformats.org/officeDocument/2006/relationships/customXml" Target="../ink/ink615.xml"/><Relationship Id="rId318" Type="http://schemas.openxmlformats.org/officeDocument/2006/relationships/customXml" Target="../ink/ink643.xml"/><Relationship Id="rId99" Type="http://schemas.openxmlformats.org/officeDocument/2006/relationships/image" Target="../media/image531.png"/><Relationship Id="rId122" Type="http://schemas.openxmlformats.org/officeDocument/2006/relationships/customXml" Target="../ink/ink545.xml"/><Relationship Id="rId164" Type="http://schemas.openxmlformats.org/officeDocument/2006/relationships/customXml" Target="../ink/ink566.xml"/><Relationship Id="rId371" Type="http://schemas.openxmlformats.org/officeDocument/2006/relationships/image" Target="../media/image666.png"/><Relationship Id="rId26" Type="http://schemas.openxmlformats.org/officeDocument/2006/relationships/customXml" Target="../ink/ink497.xml"/><Relationship Id="rId231" Type="http://schemas.openxmlformats.org/officeDocument/2006/relationships/image" Target="../media/image597.png"/><Relationship Id="rId273" Type="http://schemas.openxmlformats.org/officeDocument/2006/relationships/image" Target="../media/image618.png"/><Relationship Id="rId329" Type="http://schemas.openxmlformats.org/officeDocument/2006/relationships/image" Target="../media/image645.png"/><Relationship Id="rId68" Type="http://schemas.openxmlformats.org/officeDocument/2006/relationships/customXml" Target="../ink/ink518.xml"/><Relationship Id="rId133" Type="http://schemas.openxmlformats.org/officeDocument/2006/relationships/image" Target="../media/image548.png"/><Relationship Id="rId175" Type="http://schemas.openxmlformats.org/officeDocument/2006/relationships/image" Target="../media/image569.png"/><Relationship Id="rId340" Type="http://schemas.openxmlformats.org/officeDocument/2006/relationships/customXml" Target="../ink/ink654.xml"/><Relationship Id="rId200" Type="http://schemas.openxmlformats.org/officeDocument/2006/relationships/customXml" Target="../ink/ink584.xml"/><Relationship Id="rId382" Type="http://schemas.openxmlformats.org/officeDocument/2006/relationships/customXml" Target="../ink/ink675.xml"/><Relationship Id="rId242" Type="http://schemas.openxmlformats.org/officeDocument/2006/relationships/customXml" Target="../ink/ink605.xml"/><Relationship Id="rId284" Type="http://schemas.openxmlformats.org/officeDocument/2006/relationships/customXml" Target="../ink/ink626.xml"/><Relationship Id="rId37" Type="http://schemas.openxmlformats.org/officeDocument/2006/relationships/image" Target="../media/image500.png"/><Relationship Id="rId79" Type="http://schemas.openxmlformats.org/officeDocument/2006/relationships/image" Target="../media/image521.png"/><Relationship Id="rId102" Type="http://schemas.openxmlformats.org/officeDocument/2006/relationships/customXml" Target="../ink/ink535.xml"/><Relationship Id="rId144" Type="http://schemas.openxmlformats.org/officeDocument/2006/relationships/customXml" Target="../ink/ink556.xml"/><Relationship Id="rId90" Type="http://schemas.openxmlformats.org/officeDocument/2006/relationships/customXml" Target="../ink/ink529.xml"/><Relationship Id="rId186" Type="http://schemas.openxmlformats.org/officeDocument/2006/relationships/customXml" Target="../ink/ink577.xml"/><Relationship Id="rId351" Type="http://schemas.openxmlformats.org/officeDocument/2006/relationships/image" Target="../media/image656.png"/><Relationship Id="rId393" Type="http://schemas.openxmlformats.org/officeDocument/2006/relationships/image" Target="../media/image67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1.png"/><Relationship Id="rId299" Type="http://schemas.openxmlformats.org/officeDocument/2006/relationships/image" Target="../media/image832.png"/><Relationship Id="rId21" Type="http://schemas.openxmlformats.org/officeDocument/2006/relationships/image" Target="../media/image693.png"/><Relationship Id="rId63" Type="http://schemas.openxmlformats.org/officeDocument/2006/relationships/image" Target="../media/image714.png"/><Relationship Id="rId159" Type="http://schemas.openxmlformats.org/officeDocument/2006/relationships/image" Target="../media/image762.png"/><Relationship Id="rId170" Type="http://schemas.openxmlformats.org/officeDocument/2006/relationships/customXml" Target="../ink/ink771.xml"/><Relationship Id="rId226" Type="http://schemas.openxmlformats.org/officeDocument/2006/relationships/customXml" Target="../ink/ink799.xml"/><Relationship Id="rId268" Type="http://schemas.openxmlformats.org/officeDocument/2006/relationships/customXml" Target="../ink/ink820.xml"/><Relationship Id="rId32" Type="http://schemas.openxmlformats.org/officeDocument/2006/relationships/customXml" Target="../ink/ink702.xml"/><Relationship Id="rId74" Type="http://schemas.openxmlformats.org/officeDocument/2006/relationships/customXml" Target="../ink/ink723.xml"/><Relationship Id="rId128" Type="http://schemas.openxmlformats.org/officeDocument/2006/relationships/customXml" Target="../ink/ink750.xml"/><Relationship Id="rId5" Type="http://schemas.openxmlformats.org/officeDocument/2006/relationships/image" Target="../media/image685.png"/><Relationship Id="rId181" Type="http://schemas.openxmlformats.org/officeDocument/2006/relationships/image" Target="../media/image773.png"/><Relationship Id="rId237" Type="http://schemas.openxmlformats.org/officeDocument/2006/relationships/image" Target="../media/image801.png"/><Relationship Id="rId279" Type="http://schemas.openxmlformats.org/officeDocument/2006/relationships/image" Target="../media/image822.png"/><Relationship Id="rId43" Type="http://schemas.openxmlformats.org/officeDocument/2006/relationships/image" Target="../media/image704.png"/><Relationship Id="rId139" Type="http://schemas.openxmlformats.org/officeDocument/2006/relationships/image" Target="../media/image752.png"/><Relationship Id="rId290" Type="http://schemas.openxmlformats.org/officeDocument/2006/relationships/customXml" Target="../ink/ink831.xml"/><Relationship Id="rId304" Type="http://schemas.openxmlformats.org/officeDocument/2006/relationships/customXml" Target="../ink/ink838.xml"/><Relationship Id="rId85" Type="http://schemas.openxmlformats.org/officeDocument/2006/relationships/image" Target="../media/image725.png"/><Relationship Id="rId150" Type="http://schemas.openxmlformats.org/officeDocument/2006/relationships/customXml" Target="../ink/ink761.xml"/><Relationship Id="rId192" Type="http://schemas.openxmlformats.org/officeDocument/2006/relationships/customXml" Target="../ink/ink782.xml"/><Relationship Id="rId206" Type="http://schemas.openxmlformats.org/officeDocument/2006/relationships/customXml" Target="../ink/ink789.xml"/><Relationship Id="rId248" Type="http://schemas.openxmlformats.org/officeDocument/2006/relationships/customXml" Target="../ink/ink810.xml"/><Relationship Id="rId12" Type="http://schemas.openxmlformats.org/officeDocument/2006/relationships/customXml" Target="../ink/ink692.xml"/><Relationship Id="rId108" Type="http://schemas.openxmlformats.org/officeDocument/2006/relationships/customXml" Target="../ink/ink740.xml"/><Relationship Id="rId54" Type="http://schemas.openxmlformats.org/officeDocument/2006/relationships/customXml" Target="../ink/ink713.xml"/><Relationship Id="rId96" Type="http://schemas.openxmlformats.org/officeDocument/2006/relationships/customXml" Target="../ink/ink734.xml"/><Relationship Id="rId161" Type="http://schemas.openxmlformats.org/officeDocument/2006/relationships/image" Target="../media/image763.png"/><Relationship Id="rId217" Type="http://schemas.openxmlformats.org/officeDocument/2006/relationships/image" Target="../media/image791.png"/><Relationship Id="rId259" Type="http://schemas.openxmlformats.org/officeDocument/2006/relationships/image" Target="../media/image812.png"/><Relationship Id="rId23" Type="http://schemas.openxmlformats.org/officeDocument/2006/relationships/image" Target="../media/image694.png"/><Relationship Id="rId119" Type="http://schemas.openxmlformats.org/officeDocument/2006/relationships/image" Target="../media/image742.png"/><Relationship Id="rId270" Type="http://schemas.openxmlformats.org/officeDocument/2006/relationships/customXml" Target="../ink/ink821.xml"/><Relationship Id="rId65" Type="http://schemas.openxmlformats.org/officeDocument/2006/relationships/image" Target="../media/image715.png"/><Relationship Id="rId130" Type="http://schemas.openxmlformats.org/officeDocument/2006/relationships/customXml" Target="../ink/ink751.xml"/><Relationship Id="rId172" Type="http://schemas.openxmlformats.org/officeDocument/2006/relationships/customXml" Target="../ink/ink772.xml"/><Relationship Id="rId193" Type="http://schemas.openxmlformats.org/officeDocument/2006/relationships/image" Target="../media/image779.png"/><Relationship Id="rId207" Type="http://schemas.openxmlformats.org/officeDocument/2006/relationships/image" Target="../media/image786.png"/><Relationship Id="rId228" Type="http://schemas.openxmlformats.org/officeDocument/2006/relationships/customXml" Target="../ink/ink800.xml"/><Relationship Id="rId249" Type="http://schemas.openxmlformats.org/officeDocument/2006/relationships/image" Target="../media/image807.png"/><Relationship Id="rId13" Type="http://schemas.openxmlformats.org/officeDocument/2006/relationships/image" Target="../media/image689.png"/><Relationship Id="rId109" Type="http://schemas.openxmlformats.org/officeDocument/2006/relationships/image" Target="../media/image737.png"/><Relationship Id="rId260" Type="http://schemas.openxmlformats.org/officeDocument/2006/relationships/customXml" Target="../ink/ink816.xml"/><Relationship Id="rId281" Type="http://schemas.openxmlformats.org/officeDocument/2006/relationships/image" Target="../media/image823.png"/><Relationship Id="rId34" Type="http://schemas.openxmlformats.org/officeDocument/2006/relationships/customXml" Target="../ink/ink703.xml"/><Relationship Id="rId55" Type="http://schemas.openxmlformats.org/officeDocument/2006/relationships/image" Target="../media/image710.png"/><Relationship Id="rId76" Type="http://schemas.openxmlformats.org/officeDocument/2006/relationships/customXml" Target="../ink/ink724.xml"/><Relationship Id="rId97" Type="http://schemas.openxmlformats.org/officeDocument/2006/relationships/image" Target="../media/image731.png"/><Relationship Id="rId120" Type="http://schemas.openxmlformats.org/officeDocument/2006/relationships/customXml" Target="../ink/ink746.xml"/><Relationship Id="rId141" Type="http://schemas.openxmlformats.org/officeDocument/2006/relationships/image" Target="../media/image753.png"/><Relationship Id="rId7" Type="http://schemas.openxmlformats.org/officeDocument/2006/relationships/image" Target="../media/image686.png"/><Relationship Id="rId162" Type="http://schemas.openxmlformats.org/officeDocument/2006/relationships/customXml" Target="../ink/ink767.xml"/><Relationship Id="rId183" Type="http://schemas.openxmlformats.org/officeDocument/2006/relationships/image" Target="../media/image774.png"/><Relationship Id="rId218" Type="http://schemas.openxmlformats.org/officeDocument/2006/relationships/customXml" Target="../ink/ink795.xml"/><Relationship Id="rId239" Type="http://schemas.openxmlformats.org/officeDocument/2006/relationships/image" Target="../media/image802.png"/><Relationship Id="rId250" Type="http://schemas.openxmlformats.org/officeDocument/2006/relationships/customXml" Target="../ink/ink811.xml"/><Relationship Id="rId271" Type="http://schemas.openxmlformats.org/officeDocument/2006/relationships/image" Target="../media/image818.png"/><Relationship Id="rId292" Type="http://schemas.openxmlformats.org/officeDocument/2006/relationships/customXml" Target="../ink/ink832.xml"/><Relationship Id="rId306" Type="http://schemas.openxmlformats.org/officeDocument/2006/relationships/customXml" Target="../ink/ink839.xml"/><Relationship Id="rId24" Type="http://schemas.openxmlformats.org/officeDocument/2006/relationships/customXml" Target="../ink/ink698.xml"/><Relationship Id="rId45" Type="http://schemas.openxmlformats.org/officeDocument/2006/relationships/image" Target="../media/image705.png"/><Relationship Id="rId66" Type="http://schemas.openxmlformats.org/officeDocument/2006/relationships/customXml" Target="../ink/ink719.xml"/><Relationship Id="rId87" Type="http://schemas.openxmlformats.org/officeDocument/2006/relationships/image" Target="../media/image726.png"/><Relationship Id="rId110" Type="http://schemas.openxmlformats.org/officeDocument/2006/relationships/customXml" Target="../ink/ink741.xml"/><Relationship Id="rId131" Type="http://schemas.openxmlformats.org/officeDocument/2006/relationships/image" Target="../media/image748.png"/><Relationship Id="rId152" Type="http://schemas.openxmlformats.org/officeDocument/2006/relationships/customXml" Target="../ink/ink762.xml"/><Relationship Id="rId173" Type="http://schemas.openxmlformats.org/officeDocument/2006/relationships/image" Target="../media/image769.png"/><Relationship Id="rId194" Type="http://schemas.openxmlformats.org/officeDocument/2006/relationships/customXml" Target="../ink/ink783.xml"/><Relationship Id="rId208" Type="http://schemas.openxmlformats.org/officeDocument/2006/relationships/customXml" Target="../ink/ink790.xml"/><Relationship Id="rId229" Type="http://schemas.openxmlformats.org/officeDocument/2006/relationships/image" Target="../media/image797.png"/><Relationship Id="rId240" Type="http://schemas.openxmlformats.org/officeDocument/2006/relationships/customXml" Target="../ink/ink806.xml"/><Relationship Id="rId261" Type="http://schemas.openxmlformats.org/officeDocument/2006/relationships/image" Target="../media/image813.png"/><Relationship Id="rId14" Type="http://schemas.openxmlformats.org/officeDocument/2006/relationships/customXml" Target="../ink/ink693.xml"/><Relationship Id="rId35" Type="http://schemas.openxmlformats.org/officeDocument/2006/relationships/image" Target="../media/image700.png"/><Relationship Id="rId56" Type="http://schemas.openxmlformats.org/officeDocument/2006/relationships/customXml" Target="../ink/ink714.xml"/><Relationship Id="rId77" Type="http://schemas.openxmlformats.org/officeDocument/2006/relationships/image" Target="../media/image721.png"/><Relationship Id="rId100" Type="http://schemas.openxmlformats.org/officeDocument/2006/relationships/customXml" Target="../ink/ink736.xml"/><Relationship Id="rId282" Type="http://schemas.openxmlformats.org/officeDocument/2006/relationships/customXml" Target="../ink/ink827.xml"/><Relationship Id="rId8" Type="http://schemas.openxmlformats.org/officeDocument/2006/relationships/customXml" Target="../ink/ink690.xml"/><Relationship Id="rId98" Type="http://schemas.openxmlformats.org/officeDocument/2006/relationships/customXml" Target="../ink/ink735.xml"/><Relationship Id="rId121" Type="http://schemas.openxmlformats.org/officeDocument/2006/relationships/image" Target="../media/image743.png"/><Relationship Id="rId142" Type="http://schemas.openxmlformats.org/officeDocument/2006/relationships/customXml" Target="../ink/ink757.xml"/><Relationship Id="rId163" Type="http://schemas.openxmlformats.org/officeDocument/2006/relationships/image" Target="../media/image764.png"/><Relationship Id="rId184" Type="http://schemas.openxmlformats.org/officeDocument/2006/relationships/customXml" Target="../ink/ink778.xml"/><Relationship Id="rId219" Type="http://schemas.openxmlformats.org/officeDocument/2006/relationships/image" Target="../media/image792.png"/><Relationship Id="rId230" Type="http://schemas.openxmlformats.org/officeDocument/2006/relationships/customXml" Target="../ink/ink801.xml"/><Relationship Id="rId251" Type="http://schemas.openxmlformats.org/officeDocument/2006/relationships/image" Target="../media/image808.png"/><Relationship Id="rId25" Type="http://schemas.openxmlformats.org/officeDocument/2006/relationships/image" Target="../media/image695.png"/><Relationship Id="rId46" Type="http://schemas.openxmlformats.org/officeDocument/2006/relationships/customXml" Target="../ink/ink709.xml"/><Relationship Id="rId67" Type="http://schemas.openxmlformats.org/officeDocument/2006/relationships/image" Target="../media/image716.png"/><Relationship Id="rId272" Type="http://schemas.openxmlformats.org/officeDocument/2006/relationships/customXml" Target="../ink/ink822.xml"/><Relationship Id="rId293" Type="http://schemas.openxmlformats.org/officeDocument/2006/relationships/image" Target="../media/image829.png"/><Relationship Id="rId307" Type="http://schemas.openxmlformats.org/officeDocument/2006/relationships/image" Target="../media/image836.png"/><Relationship Id="rId88" Type="http://schemas.openxmlformats.org/officeDocument/2006/relationships/customXml" Target="../ink/ink730.xml"/><Relationship Id="rId111" Type="http://schemas.openxmlformats.org/officeDocument/2006/relationships/image" Target="../media/image738.png"/><Relationship Id="rId132" Type="http://schemas.openxmlformats.org/officeDocument/2006/relationships/customXml" Target="../ink/ink752.xml"/><Relationship Id="rId153" Type="http://schemas.openxmlformats.org/officeDocument/2006/relationships/image" Target="../media/image759.png"/><Relationship Id="rId174" Type="http://schemas.openxmlformats.org/officeDocument/2006/relationships/customXml" Target="../ink/ink773.xml"/><Relationship Id="rId195" Type="http://schemas.openxmlformats.org/officeDocument/2006/relationships/image" Target="../media/image780.png"/><Relationship Id="rId209" Type="http://schemas.openxmlformats.org/officeDocument/2006/relationships/image" Target="../media/image787.png"/><Relationship Id="rId220" Type="http://schemas.openxmlformats.org/officeDocument/2006/relationships/customXml" Target="../ink/ink796.xml"/><Relationship Id="rId241" Type="http://schemas.openxmlformats.org/officeDocument/2006/relationships/image" Target="../media/image803.png"/><Relationship Id="rId15" Type="http://schemas.openxmlformats.org/officeDocument/2006/relationships/image" Target="../media/image690.png"/><Relationship Id="rId36" Type="http://schemas.openxmlformats.org/officeDocument/2006/relationships/customXml" Target="../ink/ink704.xml"/><Relationship Id="rId57" Type="http://schemas.openxmlformats.org/officeDocument/2006/relationships/image" Target="../media/image711.png"/><Relationship Id="rId262" Type="http://schemas.openxmlformats.org/officeDocument/2006/relationships/customXml" Target="../ink/ink817.xml"/><Relationship Id="rId283" Type="http://schemas.openxmlformats.org/officeDocument/2006/relationships/image" Target="../media/image824.png"/><Relationship Id="rId78" Type="http://schemas.openxmlformats.org/officeDocument/2006/relationships/customXml" Target="../ink/ink725.xml"/><Relationship Id="rId99" Type="http://schemas.openxmlformats.org/officeDocument/2006/relationships/image" Target="../media/image732.png"/><Relationship Id="rId101" Type="http://schemas.openxmlformats.org/officeDocument/2006/relationships/image" Target="../media/image733.png"/><Relationship Id="rId122" Type="http://schemas.openxmlformats.org/officeDocument/2006/relationships/customXml" Target="../ink/ink747.xml"/><Relationship Id="rId143" Type="http://schemas.openxmlformats.org/officeDocument/2006/relationships/image" Target="../media/image754.png"/><Relationship Id="rId164" Type="http://schemas.openxmlformats.org/officeDocument/2006/relationships/customXml" Target="../ink/ink768.xml"/><Relationship Id="rId185" Type="http://schemas.openxmlformats.org/officeDocument/2006/relationships/image" Target="../media/image775.png"/><Relationship Id="rId9" Type="http://schemas.openxmlformats.org/officeDocument/2006/relationships/image" Target="../media/image687.png"/><Relationship Id="rId210" Type="http://schemas.openxmlformats.org/officeDocument/2006/relationships/customXml" Target="../ink/ink791.xml"/><Relationship Id="rId26" Type="http://schemas.openxmlformats.org/officeDocument/2006/relationships/customXml" Target="../ink/ink699.xml"/><Relationship Id="rId231" Type="http://schemas.openxmlformats.org/officeDocument/2006/relationships/image" Target="../media/image798.png"/><Relationship Id="rId252" Type="http://schemas.openxmlformats.org/officeDocument/2006/relationships/customXml" Target="../ink/ink812.xml"/><Relationship Id="rId273" Type="http://schemas.openxmlformats.org/officeDocument/2006/relationships/image" Target="../media/image819.png"/><Relationship Id="rId294" Type="http://schemas.openxmlformats.org/officeDocument/2006/relationships/customXml" Target="../ink/ink833.xml"/><Relationship Id="rId308" Type="http://schemas.openxmlformats.org/officeDocument/2006/relationships/customXml" Target="../ink/ink840.xml"/><Relationship Id="rId47" Type="http://schemas.openxmlformats.org/officeDocument/2006/relationships/image" Target="../media/image706.png"/><Relationship Id="rId68" Type="http://schemas.openxmlformats.org/officeDocument/2006/relationships/customXml" Target="../ink/ink720.xml"/><Relationship Id="rId89" Type="http://schemas.openxmlformats.org/officeDocument/2006/relationships/image" Target="../media/image727.png"/><Relationship Id="rId112" Type="http://schemas.openxmlformats.org/officeDocument/2006/relationships/customXml" Target="../ink/ink742.xml"/><Relationship Id="rId133" Type="http://schemas.openxmlformats.org/officeDocument/2006/relationships/image" Target="../media/image749.png"/><Relationship Id="rId154" Type="http://schemas.openxmlformats.org/officeDocument/2006/relationships/customXml" Target="../ink/ink763.xml"/><Relationship Id="rId175" Type="http://schemas.openxmlformats.org/officeDocument/2006/relationships/image" Target="../media/image770.png"/><Relationship Id="rId196" Type="http://schemas.openxmlformats.org/officeDocument/2006/relationships/customXml" Target="../ink/ink784.xml"/><Relationship Id="rId200" Type="http://schemas.openxmlformats.org/officeDocument/2006/relationships/customXml" Target="../ink/ink786.xml"/><Relationship Id="rId16" Type="http://schemas.openxmlformats.org/officeDocument/2006/relationships/customXml" Target="../ink/ink694.xml"/><Relationship Id="rId221" Type="http://schemas.openxmlformats.org/officeDocument/2006/relationships/image" Target="../media/image793.png"/><Relationship Id="rId242" Type="http://schemas.openxmlformats.org/officeDocument/2006/relationships/customXml" Target="../ink/ink807.xml"/><Relationship Id="rId263" Type="http://schemas.openxmlformats.org/officeDocument/2006/relationships/image" Target="../media/image814.png"/><Relationship Id="rId284" Type="http://schemas.openxmlformats.org/officeDocument/2006/relationships/customXml" Target="../ink/ink828.xml"/><Relationship Id="rId37" Type="http://schemas.openxmlformats.org/officeDocument/2006/relationships/image" Target="../media/image701.png"/><Relationship Id="rId58" Type="http://schemas.openxmlformats.org/officeDocument/2006/relationships/customXml" Target="../ink/ink715.xml"/><Relationship Id="rId79" Type="http://schemas.openxmlformats.org/officeDocument/2006/relationships/image" Target="../media/image722.png"/><Relationship Id="rId102" Type="http://schemas.openxmlformats.org/officeDocument/2006/relationships/customXml" Target="../ink/ink737.xml"/><Relationship Id="rId123" Type="http://schemas.openxmlformats.org/officeDocument/2006/relationships/image" Target="../media/image744.png"/><Relationship Id="rId144" Type="http://schemas.openxmlformats.org/officeDocument/2006/relationships/customXml" Target="../ink/ink758.xml"/><Relationship Id="rId90" Type="http://schemas.openxmlformats.org/officeDocument/2006/relationships/customXml" Target="../ink/ink731.xml"/><Relationship Id="rId165" Type="http://schemas.openxmlformats.org/officeDocument/2006/relationships/image" Target="../media/image765.png"/><Relationship Id="rId186" Type="http://schemas.openxmlformats.org/officeDocument/2006/relationships/customXml" Target="../ink/ink779.xml"/><Relationship Id="rId211" Type="http://schemas.openxmlformats.org/officeDocument/2006/relationships/image" Target="../media/image788.png"/><Relationship Id="rId232" Type="http://schemas.openxmlformats.org/officeDocument/2006/relationships/customXml" Target="../ink/ink802.xml"/><Relationship Id="rId253" Type="http://schemas.openxmlformats.org/officeDocument/2006/relationships/image" Target="../media/image809.png"/><Relationship Id="rId274" Type="http://schemas.openxmlformats.org/officeDocument/2006/relationships/customXml" Target="../ink/ink823.xml"/><Relationship Id="rId295" Type="http://schemas.openxmlformats.org/officeDocument/2006/relationships/image" Target="../media/image830.png"/><Relationship Id="rId309" Type="http://schemas.openxmlformats.org/officeDocument/2006/relationships/image" Target="../media/image837.png"/><Relationship Id="rId27" Type="http://schemas.openxmlformats.org/officeDocument/2006/relationships/image" Target="../media/image696.png"/><Relationship Id="rId48" Type="http://schemas.openxmlformats.org/officeDocument/2006/relationships/customXml" Target="../ink/ink710.xml"/><Relationship Id="rId69" Type="http://schemas.openxmlformats.org/officeDocument/2006/relationships/image" Target="../media/image717.png"/><Relationship Id="rId113" Type="http://schemas.openxmlformats.org/officeDocument/2006/relationships/image" Target="../media/image739.png"/><Relationship Id="rId134" Type="http://schemas.openxmlformats.org/officeDocument/2006/relationships/customXml" Target="../ink/ink753.xml"/><Relationship Id="rId80" Type="http://schemas.openxmlformats.org/officeDocument/2006/relationships/customXml" Target="../ink/ink726.xml"/><Relationship Id="rId155" Type="http://schemas.openxmlformats.org/officeDocument/2006/relationships/image" Target="../media/image760.png"/><Relationship Id="rId176" Type="http://schemas.openxmlformats.org/officeDocument/2006/relationships/customXml" Target="../ink/ink774.xml"/><Relationship Id="rId197" Type="http://schemas.openxmlformats.org/officeDocument/2006/relationships/image" Target="../media/image781.png"/><Relationship Id="rId201" Type="http://schemas.openxmlformats.org/officeDocument/2006/relationships/image" Target="../media/image783.png"/><Relationship Id="rId222" Type="http://schemas.openxmlformats.org/officeDocument/2006/relationships/customXml" Target="../ink/ink797.xml"/><Relationship Id="rId243" Type="http://schemas.openxmlformats.org/officeDocument/2006/relationships/image" Target="../media/image804.png"/><Relationship Id="rId264" Type="http://schemas.openxmlformats.org/officeDocument/2006/relationships/customXml" Target="../ink/ink818.xml"/><Relationship Id="rId285" Type="http://schemas.openxmlformats.org/officeDocument/2006/relationships/image" Target="../media/image825.png"/><Relationship Id="rId17" Type="http://schemas.openxmlformats.org/officeDocument/2006/relationships/image" Target="../media/image691.png"/><Relationship Id="rId38" Type="http://schemas.openxmlformats.org/officeDocument/2006/relationships/customXml" Target="../ink/ink705.xml"/><Relationship Id="rId59" Type="http://schemas.openxmlformats.org/officeDocument/2006/relationships/image" Target="../media/image712.png"/><Relationship Id="rId103" Type="http://schemas.openxmlformats.org/officeDocument/2006/relationships/image" Target="../media/image734.png"/><Relationship Id="rId124" Type="http://schemas.openxmlformats.org/officeDocument/2006/relationships/customXml" Target="../ink/ink748.xml"/><Relationship Id="rId310" Type="http://schemas.openxmlformats.org/officeDocument/2006/relationships/customXml" Target="../ink/ink841.xml"/><Relationship Id="rId70" Type="http://schemas.openxmlformats.org/officeDocument/2006/relationships/customXml" Target="../ink/ink721.xml"/><Relationship Id="rId91" Type="http://schemas.openxmlformats.org/officeDocument/2006/relationships/image" Target="../media/image728.png"/><Relationship Id="rId145" Type="http://schemas.openxmlformats.org/officeDocument/2006/relationships/image" Target="../media/image755.png"/><Relationship Id="rId166" Type="http://schemas.openxmlformats.org/officeDocument/2006/relationships/customXml" Target="../ink/ink769.xml"/><Relationship Id="rId187" Type="http://schemas.openxmlformats.org/officeDocument/2006/relationships/image" Target="../media/image77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92.xml"/><Relationship Id="rId233" Type="http://schemas.openxmlformats.org/officeDocument/2006/relationships/image" Target="../media/image799.png"/><Relationship Id="rId254" Type="http://schemas.openxmlformats.org/officeDocument/2006/relationships/customXml" Target="../ink/ink813.xml"/><Relationship Id="rId28" Type="http://schemas.openxmlformats.org/officeDocument/2006/relationships/customXml" Target="../ink/ink700.xml"/><Relationship Id="rId49" Type="http://schemas.openxmlformats.org/officeDocument/2006/relationships/image" Target="../media/image707.png"/><Relationship Id="rId114" Type="http://schemas.openxmlformats.org/officeDocument/2006/relationships/customXml" Target="../ink/ink743.xml"/><Relationship Id="rId275" Type="http://schemas.openxmlformats.org/officeDocument/2006/relationships/image" Target="../media/image820.png"/><Relationship Id="rId296" Type="http://schemas.openxmlformats.org/officeDocument/2006/relationships/customXml" Target="../ink/ink834.xml"/><Relationship Id="rId300" Type="http://schemas.openxmlformats.org/officeDocument/2006/relationships/customXml" Target="../ink/ink836.xml"/><Relationship Id="rId60" Type="http://schemas.openxmlformats.org/officeDocument/2006/relationships/customXml" Target="../ink/ink716.xml"/><Relationship Id="rId81" Type="http://schemas.openxmlformats.org/officeDocument/2006/relationships/image" Target="../media/image723.png"/><Relationship Id="rId135" Type="http://schemas.openxmlformats.org/officeDocument/2006/relationships/image" Target="../media/image750.png"/><Relationship Id="rId156" Type="http://schemas.openxmlformats.org/officeDocument/2006/relationships/customXml" Target="../ink/ink764.xml"/><Relationship Id="rId177" Type="http://schemas.openxmlformats.org/officeDocument/2006/relationships/image" Target="../media/image771.png"/><Relationship Id="rId198" Type="http://schemas.openxmlformats.org/officeDocument/2006/relationships/customXml" Target="../ink/ink785.xml"/><Relationship Id="rId202" Type="http://schemas.openxmlformats.org/officeDocument/2006/relationships/customXml" Target="../ink/ink787.xml"/><Relationship Id="rId223" Type="http://schemas.openxmlformats.org/officeDocument/2006/relationships/image" Target="../media/image794.png"/><Relationship Id="rId244" Type="http://schemas.openxmlformats.org/officeDocument/2006/relationships/customXml" Target="../ink/ink808.xml"/><Relationship Id="rId18" Type="http://schemas.openxmlformats.org/officeDocument/2006/relationships/customXml" Target="../ink/ink695.xml"/><Relationship Id="rId39" Type="http://schemas.openxmlformats.org/officeDocument/2006/relationships/image" Target="../media/image702.png"/><Relationship Id="rId265" Type="http://schemas.openxmlformats.org/officeDocument/2006/relationships/image" Target="../media/image815.png"/><Relationship Id="rId286" Type="http://schemas.openxmlformats.org/officeDocument/2006/relationships/customXml" Target="../ink/ink829.xml"/><Relationship Id="rId50" Type="http://schemas.openxmlformats.org/officeDocument/2006/relationships/customXml" Target="../ink/ink711.xml"/><Relationship Id="rId104" Type="http://schemas.openxmlformats.org/officeDocument/2006/relationships/customXml" Target="../ink/ink738.xml"/><Relationship Id="rId125" Type="http://schemas.openxmlformats.org/officeDocument/2006/relationships/image" Target="../media/image745.png"/><Relationship Id="rId146" Type="http://schemas.openxmlformats.org/officeDocument/2006/relationships/customXml" Target="../ink/ink759.xml"/><Relationship Id="rId167" Type="http://schemas.openxmlformats.org/officeDocument/2006/relationships/image" Target="../media/image766.png"/><Relationship Id="rId188" Type="http://schemas.openxmlformats.org/officeDocument/2006/relationships/customXml" Target="../ink/ink780.xml"/><Relationship Id="rId311" Type="http://schemas.openxmlformats.org/officeDocument/2006/relationships/image" Target="../media/image838.png"/><Relationship Id="rId71" Type="http://schemas.openxmlformats.org/officeDocument/2006/relationships/image" Target="../media/image718.png"/><Relationship Id="rId92" Type="http://schemas.openxmlformats.org/officeDocument/2006/relationships/customXml" Target="../ink/ink732.xml"/><Relationship Id="rId213" Type="http://schemas.openxmlformats.org/officeDocument/2006/relationships/image" Target="../media/image789.png"/><Relationship Id="rId234" Type="http://schemas.openxmlformats.org/officeDocument/2006/relationships/customXml" Target="../ink/ink803.xml"/><Relationship Id="rId2" Type="http://schemas.openxmlformats.org/officeDocument/2006/relationships/customXml" Target="../ink/ink687.xml"/><Relationship Id="rId29" Type="http://schemas.openxmlformats.org/officeDocument/2006/relationships/image" Target="../media/image697.png"/><Relationship Id="rId255" Type="http://schemas.openxmlformats.org/officeDocument/2006/relationships/image" Target="../media/image810.png"/><Relationship Id="rId276" Type="http://schemas.openxmlformats.org/officeDocument/2006/relationships/customXml" Target="../ink/ink824.xml"/><Relationship Id="rId297" Type="http://schemas.openxmlformats.org/officeDocument/2006/relationships/image" Target="../media/image831.png"/><Relationship Id="rId40" Type="http://schemas.openxmlformats.org/officeDocument/2006/relationships/customXml" Target="../ink/ink706.xml"/><Relationship Id="rId115" Type="http://schemas.openxmlformats.org/officeDocument/2006/relationships/image" Target="../media/image740.png"/><Relationship Id="rId136" Type="http://schemas.openxmlformats.org/officeDocument/2006/relationships/customXml" Target="../ink/ink754.xml"/><Relationship Id="rId157" Type="http://schemas.openxmlformats.org/officeDocument/2006/relationships/image" Target="../media/image761.png"/><Relationship Id="rId178" Type="http://schemas.openxmlformats.org/officeDocument/2006/relationships/customXml" Target="../ink/ink775.xml"/><Relationship Id="rId301" Type="http://schemas.openxmlformats.org/officeDocument/2006/relationships/image" Target="../media/image833.png"/><Relationship Id="rId61" Type="http://schemas.openxmlformats.org/officeDocument/2006/relationships/image" Target="../media/image713.png"/><Relationship Id="rId82" Type="http://schemas.openxmlformats.org/officeDocument/2006/relationships/customXml" Target="../ink/ink727.xml"/><Relationship Id="rId199" Type="http://schemas.openxmlformats.org/officeDocument/2006/relationships/image" Target="../media/image782.png"/><Relationship Id="rId203" Type="http://schemas.openxmlformats.org/officeDocument/2006/relationships/image" Target="../media/image784.png"/><Relationship Id="rId19" Type="http://schemas.openxmlformats.org/officeDocument/2006/relationships/image" Target="../media/image692.png"/><Relationship Id="rId224" Type="http://schemas.openxmlformats.org/officeDocument/2006/relationships/customXml" Target="../ink/ink798.xml"/><Relationship Id="rId245" Type="http://schemas.openxmlformats.org/officeDocument/2006/relationships/image" Target="../media/image805.png"/><Relationship Id="rId266" Type="http://schemas.openxmlformats.org/officeDocument/2006/relationships/customXml" Target="../ink/ink819.xml"/><Relationship Id="rId287" Type="http://schemas.openxmlformats.org/officeDocument/2006/relationships/image" Target="../media/image826.png"/><Relationship Id="rId30" Type="http://schemas.openxmlformats.org/officeDocument/2006/relationships/customXml" Target="../ink/ink701.xml"/><Relationship Id="rId105" Type="http://schemas.openxmlformats.org/officeDocument/2006/relationships/image" Target="../media/image735.png"/><Relationship Id="rId126" Type="http://schemas.openxmlformats.org/officeDocument/2006/relationships/customXml" Target="../ink/ink749.xml"/><Relationship Id="rId147" Type="http://schemas.openxmlformats.org/officeDocument/2006/relationships/image" Target="../media/image756.png"/><Relationship Id="rId168" Type="http://schemas.openxmlformats.org/officeDocument/2006/relationships/customXml" Target="../ink/ink770.xml"/><Relationship Id="rId312" Type="http://schemas.openxmlformats.org/officeDocument/2006/relationships/customXml" Target="../ink/ink842.xml"/><Relationship Id="rId51" Type="http://schemas.openxmlformats.org/officeDocument/2006/relationships/image" Target="../media/image708.png"/><Relationship Id="rId72" Type="http://schemas.openxmlformats.org/officeDocument/2006/relationships/customXml" Target="../ink/ink722.xml"/><Relationship Id="rId93" Type="http://schemas.openxmlformats.org/officeDocument/2006/relationships/image" Target="../media/image729.png"/><Relationship Id="rId189" Type="http://schemas.openxmlformats.org/officeDocument/2006/relationships/image" Target="../media/image777.png"/><Relationship Id="rId3" Type="http://schemas.openxmlformats.org/officeDocument/2006/relationships/image" Target="../media/image684.png"/><Relationship Id="rId214" Type="http://schemas.openxmlformats.org/officeDocument/2006/relationships/customXml" Target="../ink/ink793.xml"/><Relationship Id="rId235" Type="http://schemas.openxmlformats.org/officeDocument/2006/relationships/image" Target="../media/image800.png"/><Relationship Id="rId256" Type="http://schemas.openxmlformats.org/officeDocument/2006/relationships/customXml" Target="../ink/ink814.xml"/><Relationship Id="rId277" Type="http://schemas.openxmlformats.org/officeDocument/2006/relationships/image" Target="../media/image821.png"/><Relationship Id="rId298" Type="http://schemas.openxmlformats.org/officeDocument/2006/relationships/customXml" Target="../ink/ink835.xml"/><Relationship Id="rId116" Type="http://schemas.openxmlformats.org/officeDocument/2006/relationships/customXml" Target="../ink/ink744.xml"/><Relationship Id="rId137" Type="http://schemas.openxmlformats.org/officeDocument/2006/relationships/image" Target="../media/image751.png"/><Relationship Id="rId158" Type="http://schemas.openxmlformats.org/officeDocument/2006/relationships/customXml" Target="../ink/ink765.xml"/><Relationship Id="rId302" Type="http://schemas.openxmlformats.org/officeDocument/2006/relationships/customXml" Target="../ink/ink837.xml"/><Relationship Id="rId20" Type="http://schemas.openxmlformats.org/officeDocument/2006/relationships/customXml" Target="../ink/ink696.xml"/><Relationship Id="rId41" Type="http://schemas.openxmlformats.org/officeDocument/2006/relationships/image" Target="../media/image703.png"/><Relationship Id="rId62" Type="http://schemas.openxmlformats.org/officeDocument/2006/relationships/customXml" Target="../ink/ink717.xml"/><Relationship Id="rId83" Type="http://schemas.openxmlformats.org/officeDocument/2006/relationships/image" Target="../media/image724.png"/><Relationship Id="rId179" Type="http://schemas.openxmlformats.org/officeDocument/2006/relationships/image" Target="../media/image772.png"/><Relationship Id="rId190" Type="http://schemas.openxmlformats.org/officeDocument/2006/relationships/customXml" Target="../ink/ink781.xml"/><Relationship Id="rId204" Type="http://schemas.openxmlformats.org/officeDocument/2006/relationships/customXml" Target="../ink/ink788.xml"/><Relationship Id="rId225" Type="http://schemas.openxmlformats.org/officeDocument/2006/relationships/image" Target="../media/image795.png"/><Relationship Id="rId246" Type="http://schemas.openxmlformats.org/officeDocument/2006/relationships/customXml" Target="../ink/ink809.xml"/><Relationship Id="rId267" Type="http://schemas.openxmlformats.org/officeDocument/2006/relationships/image" Target="../media/image816.png"/><Relationship Id="rId288" Type="http://schemas.openxmlformats.org/officeDocument/2006/relationships/customXml" Target="../ink/ink830.xml"/><Relationship Id="rId106" Type="http://schemas.openxmlformats.org/officeDocument/2006/relationships/customXml" Target="../ink/ink739.xml"/><Relationship Id="rId127" Type="http://schemas.openxmlformats.org/officeDocument/2006/relationships/image" Target="../media/image746.png"/><Relationship Id="rId313" Type="http://schemas.openxmlformats.org/officeDocument/2006/relationships/image" Target="../media/image839.png"/><Relationship Id="rId10" Type="http://schemas.openxmlformats.org/officeDocument/2006/relationships/customXml" Target="../ink/ink691.xml"/><Relationship Id="rId31" Type="http://schemas.openxmlformats.org/officeDocument/2006/relationships/image" Target="../media/image698.png"/><Relationship Id="rId52" Type="http://schemas.openxmlformats.org/officeDocument/2006/relationships/customXml" Target="../ink/ink712.xml"/><Relationship Id="rId73" Type="http://schemas.openxmlformats.org/officeDocument/2006/relationships/image" Target="../media/image719.png"/><Relationship Id="rId94" Type="http://schemas.openxmlformats.org/officeDocument/2006/relationships/customXml" Target="../ink/ink733.xml"/><Relationship Id="rId148" Type="http://schemas.openxmlformats.org/officeDocument/2006/relationships/customXml" Target="../ink/ink760.xml"/><Relationship Id="rId169" Type="http://schemas.openxmlformats.org/officeDocument/2006/relationships/image" Target="../media/image767.png"/><Relationship Id="rId4" Type="http://schemas.openxmlformats.org/officeDocument/2006/relationships/customXml" Target="../ink/ink688.xml"/><Relationship Id="rId180" Type="http://schemas.openxmlformats.org/officeDocument/2006/relationships/customXml" Target="../ink/ink776.xml"/><Relationship Id="rId215" Type="http://schemas.openxmlformats.org/officeDocument/2006/relationships/image" Target="../media/image790.png"/><Relationship Id="rId236" Type="http://schemas.openxmlformats.org/officeDocument/2006/relationships/customXml" Target="../ink/ink804.xml"/><Relationship Id="rId257" Type="http://schemas.openxmlformats.org/officeDocument/2006/relationships/image" Target="../media/image811.png"/><Relationship Id="rId278" Type="http://schemas.openxmlformats.org/officeDocument/2006/relationships/customXml" Target="../ink/ink825.xml"/><Relationship Id="rId303" Type="http://schemas.openxmlformats.org/officeDocument/2006/relationships/image" Target="../media/image834.png"/><Relationship Id="rId42" Type="http://schemas.openxmlformats.org/officeDocument/2006/relationships/customXml" Target="../ink/ink707.xml"/><Relationship Id="rId84" Type="http://schemas.openxmlformats.org/officeDocument/2006/relationships/customXml" Target="../ink/ink728.xml"/><Relationship Id="rId138" Type="http://schemas.openxmlformats.org/officeDocument/2006/relationships/customXml" Target="../ink/ink755.xml"/><Relationship Id="rId191" Type="http://schemas.openxmlformats.org/officeDocument/2006/relationships/image" Target="../media/image778.png"/><Relationship Id="rId205" Type="http://schemas.openxmlformats.org/officeDocument/2006/relationships/image" Target="../media/image785.png"/><Relationship Id="rId247" Type="http://schemas.openxmlformats.org/officeDocument/2006/relationships/image" Target="../media/image806.png"/><Relationship Id="rId107" Type="http://schemas.openxmlformats.org/officeDocument/2006/relationships/image" Target="../media/image736.png"/><Relationship Id="rId289" Type="http://schemas.openxmlformats.org/officeDocument/2006/relationships/image" Target="../media/image827.png"/><Relationship Id="rId11" Type="http://schemas.openxmlformats.org/officeDocument/2006/relationships/image" Target="../media/image688.png"/><Relationship Id="rId53" Type="http://schemas.openxmlformats.org/officeDocument/2006/relationships/image" Target="../media/image709.png"/><Relationship Id="rId149" Type="http://schemas.openxmlformats.org/officeDocument/2006/relationships/image" Target="../media/image757.png"/><Relationship Id="rId95" Type="http://schemas.openxmlformats.org/officeDocument/2006/relationships/image" Target="../media/image730.png"/><Relationship Id="rId160" Type="http://schemas.openxmlformats.org/officeDocument/2006/relationships/customXml" Target="../ink/ink766.xml"/><Relationship Id="rId216" Type="http://schemas.openxmlformats.org/officeDocument/2006/relationships/customXml" Target="../ink/ink794.xml"/><Relationship Id="rId258" Type="http://schemas.openxmlformats.org/officeDocument/2006/relationships/customXml" Target="../ink/ink815.xml"/><Relationship Id="rId22" Type="http://schemas.openxmlformats.org/officeDocument/2006/relationships/customXml" Target="../ink/ink697.xml"/><Relationship Id="rId64" Type="http://schemas.openxmlformats.org/officeDocument/2006/relationships/customXml" Target="../ink/ink718.xml"/><Relationship Id="rId118" Type="http://schemas.openxmlformats.org/officeDocument/2006/relationships/customXml" Target="../ink/ink745.xml"/><Relationship Id="rId171" Type="http://schemas.openxmlformats.org/officeDocument/2006/relationships/image" Target="../media/image768.png"/><Relationship Id="rId227" Type="http://schemas.openxmlformats.org/officeDocument/2006/relationships/image" Target="../media/image796.png"/><Relationship Id="rId269" Type="http://schemas.openxmlformats.org/officeDocument/2006/relationships/image" Target="../media/image817.png"/><Relationship Id="rId33" Type="http://schemas.openxmlformats.org/officeDocument/2006/relationships/image" Target="../media/image699.png"/><Relationship Id="rId129" Type="http://schemas.openxmlformats.org/officeDocument/2006/relationships/image" Target="../media/image747.png"/><Relationship Id="rId280" Type="http://schemas.openxmlformats.org/officeDocument/2006/relationships/customXml" Target="../ink/ink826.xml"/><Relationship Id="rId75" Type="http://schemas.openxmlformats.org/officeDocument/2006/relationships/image" Target="../media/image720.png"/><Relationship Id="rId140" Type="http://schemas.openxmlformats.org/officeDocument/2006/relationships/customXml" Target="../ink/ink756.xml"/><Relationship Id="rId182" Type="http://schemas.openxmlformats.org/officeDocument/2006/relationships/customXml" Target="../ink/ink777.xml"/><Relationship Id="rId6" Type="http://schemas.openxmlformats.org/officeDocument/2006/relationships/customXml" Target="../ink/ink689.xml"/><Relationship Id="rId238" Type="http://schemas.openxmlformats.org/officeDocument/2006/relationships/customXml" Target="../ink/ink805.xml"/><Relationship Id="rId291" Type="http://schemas.openxmlformats.org/officeDocument/2006/relationships/image" Target="../media/image828.png"/><Relationship Id="rId305" Type="http://schemas.openxmlformats.org/officeDocument/2006/relationships/image" Target="../media/image835.png"/><Relationship Id="rId44" Type="http://schemas.openxmlformats.org/officeDocument/2006/relationships/customXml" Target="../ink/ink708.xml"/><Relationship Id="rId86" Type="http://schemas.openxmlformats.org/officeDocument/2006/relationships/customXml" Target="../ink/ink729.xml"/><Relationship Id="rId151" Type="http://schemas.openxmlformats.org/officeDocument/2006/relationships/image" Target="../media/image7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DB3E-9B65-A0A0-44F1-6B841B683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65CE1-6CA7-246F-6FA2-FC60AB846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1C86DF-FBDE-647F-B888-3348DBF0BC64}"/>
                  </a:ext>
                </a:extLst>
              </p14:cNvPr>
              <p14:cNvContentPartPr/>
              <p14:nvPr/>
            </p14:nvContentPartPr>
            <p14:xfrm>
              <a:off x="5548555" y="4660388"/>
              <a:ext cx="32040" cy="16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1C86DF-FBDE-647F-B888-3348DBF0B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9555" y="4651748"/>
                <a:ext cx="49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F53298-97C0-4E6D-8FDC-C5529043E6FD}"/>
                  </a:ext>
                </a:extLst>
              </p14:cNvPr>
              <p14:cNvContentPartPr/>
              <p14:nvPr/>
            </p14:nvContentPartPr>
            <p14:xfrm>
              <a:off x="5663395" y="3991148"/>
              <a:ext cx="960480" cy="118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F53298-97C0-4E6D-8FDC-C5529043E6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4755" y="3982148"/>
                <a:ext cx="97812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44D6DF-2856-9DE2-F6BD-A985E99F4F23}"/>
                  </a:ext>
                </a:extLst>
              </p14:cNvPr>
              <p14:cNvContentPartPr/>
              <p14:nvPr/>
            </p14:nvContentPartPr>
            <p14:xfrm>
              <a:off x="6748075" y="4064228"/>
              <a:ext cx="1252440" cy="1351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44D6DF-2856-9DE2-F6BD-A985E99F4F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9075" y="4055588"/>
                <a:ext cx="127008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92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05D7DE7-AA4A-71B4-E465-7D6AD49B140C}"/>
                  </a:ext>
                </a:extLst>
              </p14:cNvPr>
              <p14:cNvContentPartPr/>
              <p14:nvPr/>
            </p14:nvContentPartPr>
            <p14:xfrm>
              <a:off x="10147915" y="2779028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05D7DE7-AA4A-71B4-E465-7D6AD49B1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9275" y="27700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DD030EE-92D2-B33E-A5B1-C7C484794522}"/>
              </a:ext>
            </a:extLst>
          </p:cNvPr>
          <p:cNvGrpSpPr/>
          <p:nvPr/>
        </p:nvGrpSpPr>
        <p:grpSpPr>
          <a:xfrm>
            <a:off x="818577" y="236739"/>
            <a:ext cx="1675800" cy="404640"/>
            <a:chOff x="818577" y="236739"/>
            <a:chExt cx="167580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234FFA-F8B7-C83F-F945-E2A085900DF1}"/>
                    </a:ext>
                  </a:extLst>
                </p14:cNvPr>
                <p14:cNvContentPartPr/>
                <p14:nvPr/>
              </p14:nvContentPartPr>
              <p14:xfrm>
                <a:off x="818577" y="315939"/>
                <a:ext cx="66240" cy="299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234FFA-F8B7-C83F-F945-E2A085900D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9577" y="306939"/>
                  <a:ext cx="838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91BD99-DED4-50EA-91B6-8A64CDEF54FC}"/>
                    </a:ext>
                  </a:extLst>
                </p14:cNvPr>
                <p14:cNvContentPartPr/>
                <p14:nvPr/>
              </p14:nvContentPartPr>
              <p14:xfrm>
                <a:off x="850617" y="236739"/>
                <a:ext cx="155520" cy="16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91BD99-DED4-50EA-91B6-8A64CDEF54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1977" y="228099"/>
                  <a:ext cx="173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9F7FDE-C506-15B5-5F15-E4C748C948F8}"/>
                    </a:ext>
                  </a:extLst>
                </p14:cNvPr>
                <p14:cNvContentPartPr/>
                <p14:nvPr/>
              </p14:nvContentPartPr>
              <p14:xfrm>
                <a:off x="1004697" y="303699"/>
                <a:ext cx="676440" cy="29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9F7FDE-C506-15B5-5F15-E4C748C948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6057" y="295059"/>
                  <a:ext cx="694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847A34-8B6D-6C58-218D-F2B79C697567}"/>
                    </a:ext>
                  </a:extLst>
                </p14:cNvPr>
                <p14:cNvContentPartPr/>
                <p14:nvPr/>
              </p14:nvContentPartPr>
              <p14:xfrm>
                <a:off x="1775097" y="324219"/>
                <a:ext cx="97200" cy="22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847A34-8B6D-6C58-218D-F2B79C6975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6097" y="315579"/>
                  <a:ext cx="114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5E6FF3-06D3-6A63-AD3A-37D9E965BF06}"/>
                    </a:ext>
                  </a:extLst>
                </p14:cNvPr>
                <p14:cNvContentPartPr/>
                <p14:nvPr/>
              </p14:nvContentPartPr>
              <p14:xfrm>
                <a:off x="1885617" y="404139"/>
                <a:ext cx="608760" cy="23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5E6FF3-06D3-6A63-AD3A-37D9E965BF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6977" y="395499"/>
                  <a:ext cx="6264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16D36D-E1C3-33CF-C914-651DC84F5628}"/>
              </a:ext>
            </a:extLst>
          </p:cNvPr>
          <p:cNvGrpSpPr/>
          <p:nvPr/>
        </p:nvGrpSpPr>
        <p:grpSpPr>
          <a:xfrm>
            <a:off x="2931417" y="273819"/>
            <a:ext cx="3123360" cy="338760"/>
            <a:chOff x="2931417" y="273819"/>
            <a:chExt cx="312336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456B2-AAD1-0BF1-3857-1D089B35DCE0}"/>
                    </a:ext>
                  </a:extLst>
                </p14:cNvPr>
                <p14:cNvContentPartPr/>
                <p14:nvPr/>
              </p14:nvContentPartPr>
              <p14:xfrm>
                <a:off x="2931417" y="320979"/>
                <a:ext cx="165600" cy="22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456B2-AAD1-0BF1-3857-1D089B35DC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2777" y="312339"/>
                  <a:ext cx="18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C51A4E-E1AF-4625-E8A4-8F05F46CF987}"/>
                    </a:ext>
                  </a:extLst>
                </p14:cNvPr>
                <p14:cNvContentPartPr/>
                <p14:nvPr/>
              </p14:nvContentPartPr>
              <p14:xfrm>
                <a:off x="3172617" y="273819"/>
                <a:ext cx="53640" cy="30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C51A4E-E1AF-4625-E8A4-8F05F46CF9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3977" y="264819"/>
                  <a:ext cx="71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AE6AB6-7A2B-16D4-974B-E4C8BB9E8E2A}"/>
                    </a:ext>
                  </a:extLst>
                </p14:cNvPr>
                <p14:cNvContentPartPr/>
                <p14:nvPr/>
              </p14:nvContentPartPr>
              <p14:xfrm>
                <a:off x="3125817" y="332859"/>
                <a:ext cx="708840" cy="23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AE6AB6-7A2B-16D4-974B-E4C8BB9E8E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6817" y="324219"/>
                  <a:ext cx="726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46D5F5-06BC-7914-8848-C3BAF0750A87}"/>
                    </a:ext>
                  </a:extLst>
                </p14:cNvPr>
                <p14:cNvContentPartPr/>
                <p14:nvPr/>
              </p14:nvContentPartPr>
              <p14:xfrm>
                <a:off x="3669057" y="376779"/>
                <a:ext cx="1010520" cy="223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46D5F5-06BC-7914-8848-C3BAF0750A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0417" y="367779"/>
                  <a:ext cx="1028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5FFA79-37E9-A6C6-E699-AD2FBF7BDF4A}"/>
                    </a:ext>
                  </a:extLst>
                </p14:cNvPr>
                <p14:cNvContentPartPr/>
                <p14:nvPr/>
              </p14:nvContentPartPr>
              <p14:xfrm>
                <a:off x="4788657" y="307659"/>
                <a:ext cx="714240" cy="304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5FFA79-37E9-A6C6-E699-AD2FBF7BDF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0017" y="299019"/>
                  <a:ext cx="7318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1BC598-0F83-E9E6-2CF6-663F5C9B4C31}"/>
                    </a:ext>
                  </a:extLst>
                </p14:cNvPr>
                <p14:cNvContentPartPr/>
                <p14:nvPr/>
              </p14:nvContentPartPr>
              <p14:xfrm>
                <a:off x="5359257" y="333939"/>
                <a:ext cx="600120" cy="10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1BC598-0F83-E9E6-2CF6-663F5C9B4C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50617" y="324939"/>
                  <a:ext cx="617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D705DF-EBAF-97CE-BFBB-51D265583F3B}"/>
                    </a:ext>
                  </a:extLst>
                </p14:cNvPr>
                <p14:cNvContentPartPr/>
                <p14:nvPr/>
              </p14:nvContentPartPr>
              <p14:xfrm>
                <a:off x="5933457" y="491979"/>
                <a:ext cx="121320" cy="2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D705DF-EBAF-97CE-BFBB-51D265583F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4457" y="483339"/>
                  <a:ext cx="1389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2283D8-2E92-3510-1718-CB23014CB460}"/>
                  </a:ext>
                </a:extLst>
              </p14:cNvPr>
              <p14:cNvContentPartPr/>
              <p14:nvPr/>
            </p14:nvContentPartPr>
            <p14:xfrm>
              <a:off x="1977057" y="918579"/>
              <a:ext cx="363600" cy="37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2283D8-2E92-3510-1718-CB23014CB4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68057" y="909939"/>
                <a:ext cx="3812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3DF9EA-F3EB-63E8-320A-9FF94104ABBE}"/>
                  </a:ext>
                </a:extLst>
              </p14:cNvPr>
              <p14:cNvContentPartPr/>
              <p14:nvPr/>
            </p14:nvContentPartPr>
            <p14:xfrm>
              <a:off x="2364777" y="913539"/>
              <a:ext cx="65520" cy="26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B3DF9EA-F3EB-63E8-320A-9FF94104AB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6137" y="904539"/>
                <a:ext cx="83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7A0D63-190E-E9EA-6B11-6CC4F1111334}"/>
                  </a:ext>
                </a:extLst>
              </p14:cNvPr>
              <p14:cNvContentPartPr/>
              <p14:nvPr/>
            </p14:nvContentPartPr>
            <p14:xfrm>
              <a:off x="2517057" y="975099"/>
              <a:ext cx="756360" cy="225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7A0D63-190E-E9EA-6B11-6CC4F11113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8417" y="966099"/>
                <a:ext cx="774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4AD57FD-5AF9-56D5-92D9-98B4B09B9262}"/>
                  </a:ext>
                </a:extLst>
              </p14:cNvPr>
              <p14:cNvContentPartPr/>
              <p14:nvPr/>
            </p14:nvContentPartPr>
            <p14:xfrm>
              <a:off x="3728457" y="829659"/>
              <a:ext cx="519120" cy="318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4AD57FD-5AF9-56D5-92D9-98B4B09B92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19817" y="820659"/>
                <a:ext cx="5367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24384B-9526-9C27-FCD8-43914FB12D0C}"/>
                  </a:ext>
                </a:extLst>
              </p14:cNvPr>
              <p14:cNvContentPartPr/>
              <p14:nvPr/>
            </p14:nvContentPartPr>
            <p14:xfrm>
              <a:off x="4302657" y="945939"/>
              <a:ext cx="680040" cy="220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24384B-9526-9C27-FCD8-43914FB12D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93657" y="936939"/>
                <a:ext cx="697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0A0B73-D6EC-4FCF-881A-CA649D0E2BD9}"/>
                  </a:ext>
                </a:extLst>
              </p14:cNvPr>
              <p14:cNvContentPartPr/>
              <p14:nvPr/>
            </p14:nvContentPartPr>
            <p14:xfrm>
              <a:off x="5387697" y="905259"/>
              <a:ext cx="233640" cy="28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0A0B73-D6EC-4FCF-881A-CA649D0E2B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79057" y="896259"/>
                <a:ext cx="2512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2C02EF-9D31-5221-3300-37D518CE0A98}"/>
                  </a:ext>
                </a:extLst>
              </p14:cNvPr>
              <p14:cNvContentPartPr/>
              <p14:nvPr/>
            </p14:nvContentPartPr>
            <p14:xfrm>
              <a:off x="6012297" y="981939"/>
              <a:ext cx="1173960" cy="153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2C02EF-9D31-5221-3300-37D518CE0A9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3657" y="973299"/>
                <a:ext cx="11916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5BD771-B783-B671-BE0A-778DCD12FC8C}"/>
                  </a:ext>
                </a:extLst>
              </p14:cNvPr>
              <p14:cNvContentPartPr/>
              <p14:nvPr/>
            </p14:nvContentPartPr>
            <p14:xfrm>
              <a:off x="6472017" y="926859"/>
              <a:ext cx="37440" cy="22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5BD771-B783-B671-BE0A-778DCD12FC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63017" y="918219"/>
                <a:ext cx="55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084747-4147-1C42-9DED-522DE05988B4}"/>
                  </a:ext>
                </a:extLst>
              </p14:cNvPr>
              <p14:cNvContentPartPr/>
              <p14:nvPr/>
            </p14:nvContentPartPr>
            <p14:xfrm>
              <a:off x="6665697" y="975099"/>
              <a:ext cx="197640" cy="187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084747-4147-1C42-9DED-522DE05988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56697" y="966099"/>
                <a:ext cx="215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295B4C-C99F-6730-B829-ECE2A3969B74}"/>
                  </a:ext>
                </a:extLst>
              </p14:cNvPr>
              <p14:cNvContentPartPr/>
              <p14:nvPr/>
            </p14:nvContentPartPr>
            <p14:xfrm>
              <a:off x="6938217" y="876459"/>
              <a:ext cx="417240" cy="286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295B4C-C99F-6730-B829-ECE2A3969B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29577" y="867459"/>
                <a:ext cx="4348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40C173-9E01-1587-261A-10657BBBAA8A}"/>
                  </a:ext>
                </a:extLst>
              </p14:cNvPr>
              <p14:cNvContentPartPr/>
              <p14:nvPr/>
            </p14:nvContentPartPr>
            <p14:xfrm>
              <a:off x="7253577" y="956019"/>
              <a:ext cx="635040" cy="318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40C173-9E01-1587-261A-10657BBBAA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4577" y="947379"/>
                <a:ext cx="6526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CBB6AF3-5EA6-0382-1D61-8F6510D9706D}"/>
                  </a:ext>
                </a:extLst>
              </p14:cNvPr>
              <p14:cNvContentPartPr/>
              <p14:nvPr/>
            </p14:nvContentPartPr>
            <p14:xfrm>
              <a:off x="1108017" y="1420419"/>
              <a:ext cx="1144800" cy="503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CBB6AF3-5EA6-0382-1D61-8F6510D970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9377" y="1411419"/>
                <a:ext cx="11624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4CCAD5-0BAB-46A5-934A-AADD9A115092}"/>
                  </a:ext>
                </a:extLst>
              </p14:cNvPr>
              <p14:cNvContentPartPr/>
              <p14:nvPr/>
            </p14:nvContentPartPr>
            <p14:xfrm>
              <a:off x="2006217" y="1785459"/>
              <a:ext cx="372960" cy="28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4CCAD5-0BAB-46A5-934A-AADD9A1150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7577" y="1776819"/>
                <a:ext cx="3906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EDFCE82-7D51-B7C3-E039-E1583B5A4D72}"/>
              </a:ext>
            </a:extLst>
          </p:cNvPr>
          <p:cNvGrpSpPr/>
          <p:nvPr/>
        </p:nvGrpSpPr>
        <p:grpSpPr>
          <a:xfrm>
            <a:off x="2786337" y="1360299"/>
            <a:ext cx="2272680" cy="398880"/>
            <a:chOff x="2786337" y="1360299"/>
            <a:chExt cx="227268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F5EC28-8742-068D-24B2-44D4A6ED5CB0}"/>
                    </a:ext>
                  </a:extLst>
                </p14:cNvPr>
                <p14:cNvContentPartPr/>
                <p14:nvPr/>
              </p14:nvContentPartPr>
              <p14:xfrm>
                <a:off x="2786337" y="1360299"/>
                <a:ext cx="259200" cy="36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F5EC28-8742-068D-24B2-44D4A6ED5C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7697" y="1351299"/>
                  <a:ext cx="2768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D61B36-DCDD-23A1-A1E3-55B1DA562B2C}"/>
                    </a:ext>
                  </a:extLst>
                </p14:cNvPr>
                <p14:cNvContentPartPr/>
                <p14:nvPr/>
              </p14:nvContentPartPr>
              <p14:xfrm>
                <a:off x="3078657" y="1422939"/>
                <a:ext cx="456840" cy="31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D61B36-DCDD-23A1-A1E3-55B1DA562B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0017" y="1413939"/>
                  <a:ext cx="474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95DCAE-E4EE-B22A-C0E0-2475CADFC29A}"/>
                    </a:ext>
                  </a:extLst>
                </p14:cNvPr>
                <p14:cNvContentPartPr/>
                <p14:nvPr/>
              </p14:nvContentPartPr>
              <p14:xfrm>
                <a:off x="3431097" y="1605459"/>
                <a:ext cx="90360" cy="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95DCAE-E4EE-B22A-C0E0-2475CADFC2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2097" y="1596459"/>
                  <a:ext cx="108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ABB021-E238-074A-1272-48713F695D46}"/>
                    </a:ext>
                  </a:extLst>
                </p14:cNvPr>
                <p14:cNvContentPartPr/>
                <p14:nvPr/>
              </p14:nvContentPartPr>
              <p14:xfrm>
                <a:off x="3610737" y="1521939"/>
                <a:ext cx="1448280" cy="23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ABB021-E238-074A-1272-48713F695D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2097" y="1513299"/>
                  <a:ext cx="14659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9740F3-D7FE-8B1F-B7AE-711775320463}"/>
              </a:ext>
            </a:extLst>
          </p:cNvPr>
          <p:cNvGrpSpPr/>
          <p:nvPr/>
        </p:nvGrpSpPr>
        <p:grpSpPr>
          <a:xfrm>
            <a:off x="5394177" y="1384059"/>
            <a:ext cx="880200" cy="343440"/>
            <a:chOff x="5394177" y="1384059"/>
            <a:chExt cx="8802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977CD2-D392-E1A1-8E33-F92EB13A79BF}"/>
                    </a:ext>
                  </a:extLst>
                </p14:cNvPr>
                <p14:cNvContentPartPr/>
                <p14:nvPr/>
              </p14:nvContentPartPr>
              <p14:xfrm>
                <a:off x="5394177" y="1384059"/>
                <a:ext cx="400320" cy="31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977CD2-D392-E1A1-8E33-F92EB13A79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85537" y="1375419"/>
                  <a:ext cx="4179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F8CEC33-D13F-951F-082E-06C6670283AB}"/>
                    </a:ext>
                  </a:extLst>
                </p14:cNvPr>
                <p14:cNvContentPartPr/>
                <p14:nvPr/>
              </p14:nvContentPartPr>
              <p14:xfrm>
                <a:off x="5858937" y="1490979"/>
                <a:ext cx="41544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F8CEC33-D13F-951F-082E-06C6670283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9937" y="1482339"/>
                  <a:ext cx="4330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64DA92-33F8-F371-5686-082B2FB3FFA4}"/>
              </a:ext>
            </a:extLst>
          </p:cNvPr>
          <p:cNvGrpSpPr/>
          <p:nvPr/>
        </p:nvGrpSpPr>
        <p:grpSpPr>
          <a:xfrm>
            <a:off x="6735897" y="1331499"/>
            <a:ext cx="1305360" cy="414720"/>
            <a:chOff x="6735897" y="1331499"/>
            <a:chExt cx="13053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1F80AF-2E5C-9CED-6BC1-77C9F1F91442}"/>
                    </a:ext>
                  </a:extLst>
                </p14:cNvPr>
                <p14:cNvContentPartPr/>
                <p14:nvPr/>
              </p14:nvContentPartPr>
              <p14:xfrm>
                <a:off x="6735897" y="1331499"/>
                <a:ext cx="1027080" cy="41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1F80AF-2E5C-9CED-6BC1-77C9F1F914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26897" y="1322499"/>
                  <a:ext cx="1044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C54184-DCD3-D91D-99D9-431B51D7396B}"/>
                    </a:ext>
                  </a:extLst>
                </p14:cNvPr>
                <p14:cNvContentPartPr/>
                <p14:nvPr/>
              </p14:nvContentPartPr>
              <p14:xfrm>
                <a:off x="7796817" y="1336539"/>
                <a:ext cx="244440" cy="35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C54184-DCD3-D91D-99D9-431B51D739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87817" y="1327899"/>
                  <a:ext cx="26208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3DE273-DE0F-9BB4-1C7D-751062482395}"/>
              </a:ext>
            </a:extLst>
          </p:cNvPr>
          <p:cNvGrpSpPr/>
          <p:nvPr/>
        </p:nvGrpSpPr>
        <p:grpSpPr>
          <a:xfrm>
            <a:off x="8485857" y="689259"/>
            <a:ext cx="3526920" cy="1055520"/>
            <a:chOff x="8485857" y="689259"/>
            <a:chExt cx="3526920" cy="10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2CF05E-3424-B04C-2D27-3CA5C6586CE1}"/>
                    </a:ext>
                  </a:extLst>
                </p14:cNvPr>
                <p14:cNvContentPartPr/>
                <p14:nvPr/>
              </p14:nvContentPartPr>
              <p14:xfrm>
                <a:off x="8647137" y="742179"/>
                <a:ext cx="133920" cy="43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2CF05E-3424-B04C-2D27-3CA5C6586C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137" y="733179"/>
                  <a:ext cx="1515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AE9067-F909-1C59-FD80-1E99DAFCDD3C}"/>
                    </a:ext>
                  </a:extLst>
                </p14:cNvPr>
                <p14:cNvContentPartPr/>
                <p14:nvPr/>
              </p14:nvContentPartPr>
              <p14:xfrm>
                <a:off x="8534097" y="936219"/>
                <a:ext cx="333360" cy="168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AE9067-F909-1C59-FD80-1E99DAFCDD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5097" y="927579"/>
                  <a:ext cx="351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EB4764-7E39-A9B0-E7F3-096AE9F83055}"/>
                    </a:ext>
                  </a:extLst>
                </p14:cNvPr>
                <p14:cNvContentPartPr/>
                <p14:nvPr/>
              </p14:nvContentPartPr>
              <p14:xfrm>
                <a:off x="8864217" y="804459"/>
                <a:ext cx="343080" cy="206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EB4764-7E39-A9B0-E7F3-096AE9F830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217" y="795459"/>
                  <a:ext cx="360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6B4C5A-321D-FE09-93E0-F8BD66B1FE73}"/>
                    </a:ext>
                  </a:extLst>
                </p14:cNvPr>
                <p14:cNvContentPartPr/>
                <p14:nvPr/>
              </p14:nvContentPartPr>
              <p14:xfrm>
                <a:off x="9279297" y="753339"/>
                <a:ext cx="159480" cy="28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6B4C5A-321D-FE09-93E0-F8BD66B1FE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0657" y="744339"/>
                  <a:ext cx="177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6EBA49-2FD6-8DDA-1F73-263C6A9ADDB2}"/>
                    </a:ext>
                  </a:extLst>
                </p14:cNvPr>
                <p14:cNvContentPartPr/>
                <p14:nvPr/>
              </p14:nvContentPartPr>
              <p14:xfrm>
                <a:off x="10034577" y="689259"/>
                <a:ext cx="581400" cy="36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6EBA49-2FD6-8DDA-1F73-263C6A9ADD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25937" y="680619"/>
                  <a:ext cx="599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4D71F2-ECEE-5BC9-AF4F-DD2006DAD73C}"/>
                    </a:ext>
                  </a:extLst>
                </p14:cNvPr>
                <p14:cNvContentPartPr/>
                <p14:nvPr/>
              </p14:nvContentPartPr>
              <p14:xfrm>
                <a:off x="10568097" y="900939"/>
                <a:ext cx="174240" cy="1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4D71F2-ECEE-5BC9-AF4F-DD2006DAD7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9097" y="892299"/>
                  <a:ext cx="191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5CEB6C-FFB4-BD86-6F64-7946CEE8F1A4}"/>
                    </a:ext>
                  </a:extLst>
                </p14:cNvPr>
                <p14:cNvContentPartPr/>
                <p14:nvPr/>
              </p14:nvContentPartPr>
              <p14:xfrm>
                <a:off x="8485857" y="1391259"/>
                <a:ext cx="221040" cy="353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5CEB6C-FFB4-BD86-6F64-7946CEE8F1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77217" y="1382259"/>
                  <a:ext cx="2386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7524D1-CADC-259B-D47F-805D03B77CBB}"/>
                    </a:ext>
                  </a:extLst>
                </p14:cNvPr>
                <p14:cNvContentPartPr/>
                <p14:nvPr/>
              </p14:nvContentPartPr>
              <p14:xfrm>
                <a:off x="8968257" y="1515099"/>
                <a:ext cx="522720" cy="13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7524D1-CADC-259B-D47F-805D03B77C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59617" y="1506099"/>
                  <a:ext cx="540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EE46DA-9182-DAFA-2DF5-E8D30DC38535}"/>
                    </a:ext>
                  </a:extLst>
                </p14:cNvPr>
                <p14:cNvContentPartPr/>
                <p14:nvPr/>
              </p14:nvContentPartPr>
              <p14:xfrm>
                <a:off x="9422937" y="1352739"/>
                <a:ext cx="51120" cy="12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EE46DA-9182-DAFA-2DF5-E8D30DC385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13937" y="1344099"/>
                  <a:ext cx="68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DE238B-CB7B-0259-ADD6-DF1BA073AC87}"/>
                    </a:ext>
                  </a:extLst>
                </p14:cNvPr>
                <p14:cNvContentPartPr/>
                <p14:nvPr/>
              </p14:nvContentPartPr>
              <p14:xfrm>
                <a:off x="9574857" y="1510059"/>
                <a:ext cx="175680" cy="13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DE238B-CB7B-0259-ADD6-DF1BA073AC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66217" y="1501059"/>
                  <a:ext cx="193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5BD4E4-6B03-C635-5557-3109367C7811}"/>
                    </a:ext>
                  </a:extLst>
                </p14:cNvPr>
                <p14:cNvContentPartPr/>
                <p14:nvPr/>
              </p14:nvContentPartPr>
              <p14:xfrm>
                <a:off x="9796977" y="1337979"/>
                <a:ext cx="419040" cy="30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5BD4E4-6B03-C635-5557-3109367C78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87977" y="1329339"/>
                  <a:ext cx="4366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C21715-1EF8-584A-ACC3-792D6EA9004A}"/>
                    </a:ext>
                  </a:extLst>
                </p14:cNvPr>
                <p14:cNvContentPartPr/>
                <p14:nvPr/>
              </p14:nvContentPartPr>
              <p14:xfrm>
                <a:off x="10088217" y="1465779"/>
                <a:ext cx="439920" cy="16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C21715-1EF8-584A-ACC3-792D6EA900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79577" y="1457139"/>
                  <a:ext cx="45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CBA40E-ACE6-718B-D1F0-933F1C80E97C}"/>
                    </a:ext>
                  </a:extLst>
                </p14:cNvPr>
                <p14:cNvContentPartPr/>
                <p14:nvPr/>
              </p14:nvContentPartPr>
              <p14:xfrm>
                <a:off x="10861857" y="1175619"/>
                <a:ext cx="823320" cy="41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CBA40E-ACE6-718B-D1F0-933F1C80E9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3217" y="1166619"/>
                  <a:ext cx="840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6DCAA5-703E-0132-9B30-5E6570EDED84}"/>
                    </a:ext>
                  </a:extLst>
                </p14:cNvPr>
                <p14:cNvContentPartPr/>
                <p14:nvPr/>
              </p14:nvContentPartPr>
              <p14:xfrm>
                <a:off x="11636577" y="1192899"/>
                <a:ext cx="376200" cy="397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6DCAA5-703E-0132-9B30-5E6570EDED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27937" y="1184259"/>
                  <a:ext cx="393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D6ADA6-20D5-6550-908C-5C40ECF560BB}"/>
                    </a:ext>
                  </a:extLst>
                </p14:cNvPr>
                <p14:cNvContentPartPr/>
                <p14:nvPr/>
              </p14:nvContentPartPr>
              <p14:xfrm>
                <a:off x="11963097" y="1551459"/>
                <a:ext cx="35280" cy="22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D6ADA6-20D5-6550-908C-5C40ECF560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54457" y="1542459"/>
                  <a:ext cx="5292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493AFC0-A250-69E2-D4D1-8517D6F8E28E}"/>
              </a:ext>
            </a:extLst>
          </p:cNvPr>
          <p:cNvGrpSpPr/>
          <p:nvPr/>
        </p:nvGrpSpPr>
        <p:grpSpPr>
          <a:xfrm>
            <a:off x="798057" y="2517339"/>
            <a:ext cx="8533800" cy="2319840"/>
            <a:chOff x="798057" y="2517339"/>
            <a:chExt cx="8533800" cy="23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E471E3-D3F0-2951-309D-D15129002926}"/>
                    </a:ext>
                  </a:extLst>
                </p14:cNvPr>
                <p14:cNvContentPartPr/>
                <p14:nvPr/>
              </p14:nvContentPartPr>
              <p14:xfrm>
                <a:off x="4572657" y="2770779"/>
                <a:ext cx="83520" cy="1188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E471E3-D3F0-2951-309D-D151290029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64017" y="2762139"/>
                  <a:ext cx="10116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7592CA-5E82-17D2-6397-42A19D606961}"/>
                    </a:ext>
                  </a:extLst>
                </p14:cNvPr>
                <p14:cNvContentPartPr/>
                <p14:nvPr/>
              </p14:nvContentPartPr>
              <p14:xfrm>
                <a:off x="4573377" y="2753139"/>
                <a:ext cx="2501280" cy="1264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7592CA-5E82-17D2-6397-42A19D6069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64377" y="2744139"/>
                  <a:ext cx="251892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90C7A0A-F21E-4570-3E4A-7466F0872DD7}"/>
                    </a:ext>
                  </a:extLst>
                </p14:cNvPr>
                <p14:cNvContentPartPr/>
                <p14:nvPr/>
              </p14:nvContentPartPr>
              <p14:xfrm>
                <a:off x="5152977" y="3087939"/>
                <a:ext cx="50400" cy="357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90C7A0A-F21E-4570-3E4A-7466F0872D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43977" y="3079299"/>
                  <a:ext cx="68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C9722F-DC95-C856-34DF-33D8B0DA1F87}"/>
                    </a:ext>
                  </a:extLst>
                </p14:cNvPr>
                <p14:cNvContentPartPr/>
                <p14:nvPr/>
              </p14:nvContentPartPr>
              <p14:xfrm>
                <a:off x="5181417" y="3027459"/>
                <a:ext cx="153360" cy="208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C9722F-DC95-C856-34DF-33D8B0DA1F8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72777" y="3018819"/>
                  <a:ext cx="171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2F8181-2D3E-3B42-2BDC-0FFB5DBFB115}"/>
                    </a:ext>
                  </a:extLst>
                </p14:cNvPr>
                <p14:cNvContentPartPr/>
                <p14:nvPr/>
              </p14:nvContentPartPr>
              <p14:xfrm>
                <a:off x="5415777" y="3157419"/>
                <a:ext cx="1037520" cy="388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2F8181-2D3E-3B42-2BDC-0FFB5DBFB1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06777" y="3148419"/>
                  <a:ext cx="10551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E9ECD6-2F4E-6BB7-301C-532883BBD965}"/>
                    </a:ext>
                  </a:extLst>
                </p14:cNvPr>
                <p14:cNvContentPartPr/>
                <p14:nvPr/>
              </p14:nvContentPartPr>
              <p14:xfrm>
                <a:off x="6301377" y="3164979"/>
                <a:ext cx="380520" cy="33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E9ECD6-2F4E-6BB7-301C-532883BBD9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92737" y="3156339"/>
                  <a:ext cx="398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E574C7-F53F-FF91-7D8C-5626D81BDB09}"/>
                    </a:ext>
                  </a:extLst>
                </p14:cNvPr>
                <p14:cNvContentPartPr/>
                <p14:nvPr/>
              </p14:nvContentPartPr>
              <p14:xfrm>
                <a:off x="4928697" y="3593739"/>
                <a:ext cx="252000" cy="22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E574C7-F53F-FF91-7D8C-5626D81BDB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19697" y="3584739"/>
                  <a:ext cx="269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9ED25CE-BF33-2720-B831-CE1F9E02659C}"/>
                    </a:ext>
                  </a:extLst>
                </p14:cNvPr>
                <p14:cNvContentPartPr/>
                <p14:nvPr/>
              </p14:nvContentPartPr>
              <p14:xfrm>
                <a:off x="5250177" y="3654219"/>
                <a:ext cx="173880" cy="132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9ED25CE-BF33-2720-B831-CE1F9E0265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41177" y="3645579"/>
                  <a:ext cx="191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775F8-C394-D669-137B-4A16817E3A2D}"/>
                    </a:ext>
                  </a:extLst>
                </p14:cNvPr>
                <p14:cNvContentPartPr/>
                <p14:nvPr/>
              </p14:nvContentPartPr>
              <p14:xfrm>
                <a:off x="5458257" y="3564939"/>
                <a:ext cx="103680" cy="234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775F8-C394-D669-137B-4A16817E3A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49257" y="3556299"/>
                  <a:ext cx="12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D3FC31-0CF9-F393-CDDC-6E8ADA333968}"/>
                    </a:ext>
                  </a:extLst>
                </p14:cNvPr>
                <p14:cNvContentPartPr/>
                <p14:nvPr/>
              </p14:nvContentPartPr>
              <p14:xfrm>
                <a:off x="5561937" y="3518139"/>
                <a:ext cx="348120" cy="294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D3FC31-0CF9-F393-CDDC-6E8ADA3339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2937" y="3509499"/>
                  <a:ext cx="365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C759206-8A79-89AF-DC9D-A3B76EAF8A36}"/>
                    </a:ext>
                  </a:extLst>
                </p14:cNvPr>
                <p14:cNvContentPartPr/>
                <p14:nvPr/>
              </p14:nvContentPartPr>
              <p14:xfrm>
                <a:off x="5796657" y="3621819"/>
                <a:ext cx="249840" cy="168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C759206-8A79-89AF-DC9D-A3B76EAF8A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87657" y="3612819"/>
                  <a:ext cx="267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677270-4C3C-C0B4-A5E8-9998293758BC}"/>
                    </a:ext>
                  </a:extLst>
                </p14:cNvPr>
                <p14:cNvContentPartPr/>
                <p14:nvPr/>
              </p14:nvContentPartPr>
              <p14:xfrm>
                <a:off x="5989617" y="3526779"/>
                <a:ext cx="797760" cy="25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677270-4C3C-C0B4-A5E8-9998293758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80977" y="3518139"/>
                  <a:ext cx="815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8F3EE16-D917-0E11-F892-9043C0D1C325}"/>
                    </a:ext>
                  </a:extLst>
                </p14:cNvPr>
                <p14:cNvContentPartPr/>
                <p14:nvPr/>
              </p14:nvContentPartPr>
              <p14:xfrm>
                <a:off x="2761497" y="3254259"/>
                <a:ext cx="1955880" cy="179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8F3EE16-D917-0E11-F892-9043C0D1C32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52857" y="3245259"/>
                  <a:ext cx="1973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DAC79E-6662-573C-F56A-715EF4A10D7C}"/>
                    </a:ext>
                  </a:extLst>
                </p14:cNvPr>
                <p14:cNvContentPartPr/>
                <p14:nvPr/>
              </p14:nvContentPartPr>
              <p14:xfrm>
                <a:off x="2580417" y="2704539"/>
                <a:ext cx="45360" cy="103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DAC79E-6662-573C-F56A-715EF4A10D7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1417" y="2695539"/>
                  <a:ext cx="63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0CC701-6006-CC4B-3D21-5542CEC7BD65}"/>
                    </a:ext>
                  </a:extLst>
                </p14:cNvPr>
                <p14:cNvContentPartPr/>
                <p14:nvPr/>
              </p14:nvContentPartPr>
              <p14:xfrm>
                <a:off x="2580417" y="2530659"/>
                <a:ext cx="65160" cy="5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0CC701-6006-CC4B-3D21-5542CEC7BD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71417" y="2521659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00C6254-8BE5-0483-CC6C-C4A079EF431D}"/>
                    </a:ext>
                  </a:extLst>
                </p14:cNvPr>
                <p14:cNvContentPartPr/>
                <p14:nvPr/>
              </p14:nvContentPartPr>
              <p14:xfrm>
                <a:off x="2688417" y="2604459"/>
                <a:ext cx="381240" cy="30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00C6254-8BE5-0483-CC6C-C4A079EF43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79777" y="2595819"/>
                  <a:ext cx="398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FFE5E5-5110-5139-A6A5-FC003959BBDA}"/>
                    </a:ext>
                  </a:extLst>
                </p14:cNvPr>
                <p14:cNvContentPartPr/>
                <p14:nvPr/>
              </p14:nvContentPartPr>
              <p14:xfrm>
                <a:off x="3162897" y="2551179"/>
                <a:ext cx="296640" cy="272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FFE5E5-5110-5139-A6A5-FC003959BB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53897" y="2542539"/>
                  <a:ext cx="314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508A009-38C6-7F12-1368-C0D3264BA51B}"/>
                    </a:ext>
                  </a:extLst>
                </p14:cNvPr>
                <p14:cNvContentPartPr/>
                <p14:nvPr/>
              </p14:nvContentPartPr>
              <p14:xfrm>
                <a:off x="3414897" y="2630739"/>
                <a:ext cx="201960" cy="7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508A009-38C6-7F12-1368-C0D3264BA5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5897" y="2622099"/>
                  <a:ext cx="219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1BF8A8-B89F-1427-25AB-13C1641634C8}"/>
                    </a:ext>
                  </a:extLst>
                </p14:cNvPr>
                <p14:cNvContentPartPr/>
                <p14:nvPr/>
              </p14:nvContentPartPr>
              <p14:xfrm>
                <a:off x="7081497" y="3128259"/>
                <a:ext cx="1213920" cy="213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1BF8A8-B89F-1427-25AB-13C1641634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72857" y="3119619"/>
                  <a:ext cx="1231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18579C6-46D9-316D-74B4-B792EC2A0572}"/>
                    </a:ext>
                  </a:extLst>
                </p14:cNvPr>
                <p14:cNvContentPartPr/>
                <p14:nvPr/>
              </p14:nvContentPartPr>
              <p14:xfrm>
                <a:off x="7880697" y="2517339"/>
                <a:ext cx="599760" cy="27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18579C6-46D9-316D-74B4-B792EC2A05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71697" y="2508699"/>
                  <a:ext cx="617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AF61A49-6134-F746-559C-81377F0D2869}"/>
                    </a:ext>
                  </a:extLst>
                </p14:cNvPr>
                <p14:cNvContentPartPr/>
                <p14:nvPr/>
              </p14:nvContentPartPr>
              <p14:xfrm>
                <a:off x="8381457" y="2634699"/>
                <a:ext cx="209520" cy="272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AF61A49-6134-F746-559C-81377F0D286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72457" y="2626059"/>
                  <a:ext cx="227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AF234E-7F8E-9321-D4EA-F6116FBCE1D6}"/>
                    </a:ext>
                  </a:extLst>
                </p14:cNvPr>
                <p14:cNvContentPartPr/>
                <p14:nvPr/>
              </p14:nvContentPartPr>
              <p14:xfrm>
                <a:off x="8560377" y="2682579"/>
                <a:ext cx="90000" cy="51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AF234E-7F8E-9321-D4EA-F6116FBCE1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51377" y="2673579"/>
                  <a:ext cx="107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712C84-B6E4-4D17-2787-1D38F53ED939}"/>
                    </a:ext>
                  </a:extLst>
                </p14:cNvPr>
                <p14:cNvContentPartPr/>
                <p14:nvPr/>
              </p14:nvContentPartPr>
              <p14:xfrm>
                <a:off x="8737137" y="2526339"/>
                <a:ext cx="336240" cy="327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712C84-B6E4-4D17-2787-1D38F53ED9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28137" y="2517699"/>
                  <a:ext cx="353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21144E9-1A9B-19CB-7F56-878EFA7ECB37}"/>
                    </a:ext>
                  </a:extLst>
                </p14:cNvPr>
                <p14:cNvContentPartPr/>
                <p14:nvPr/>
              </p14:nvContentPartPr>
              <p14:xfrm>
                <a:off x="8943777" y="2713899"/>
                <a:ext cx="388080" cy="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21144E9-1A9B-19CB-7F56-878EFA7ECB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4777" y="2704899"/>
                  <a:ext cx="40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B2A83F-1B44-0052-51A9-5A81BE0F2232}"/>
                    </a:ext>
                  </a:extLst>
                </p14:cNvPr>
                <p14:cNvContentPartPr/>
                <p14:nvPr/>
              </p14:nvContentPartPr>
              <p14:xfrm>
                <a:off x="1336977" y="3449379"/>
                <a:ext cx="95040" cy="142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B2A83F-1B44-0052-51A9-5A81BE0F22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7977" y="3440739"/>
                  <a:ext cx="112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4FDAEB-15BB-5780-B898-59F1534384EF}"/>
                    </a:ext>
                  </a:extLst>
                </p14:cNvPr>
                <p14:cNvContentPartPr/>
                <p14:nvPr/>
              </p14:nvContentPartPr>
              <p14:xfrm>
                <a:off x="1333737" y="3325179"/>
                <a:ext cx="1023480" cy="418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4FDAEB-15BB-5780-B898-59F1534384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25097" y="3316539"/>
                  <a:ext cx="1041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859CC3-3E4A-6414-609C-F34913874B9C}"/>
                    </a:ext>
                  </a:extLst>
                </p14:cNvPr>
                <p14:cNvContentPartPr/>
                <p14:nvPr/>
              </p14:nvContentPartPr>
              <p14:xfrm>
                <a:off x="798057" y="3025659"/>
                <a:ext cx="365400" cy="227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859CC3-3E4A-6414-609C-F34913874B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9417" y="3017019"/>
                  <a:ext cx="383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240EDA0-F2EE-D180-6608-EA92EBAD7DB2}"/>
                    </a:ext>
                  </a:extLst>
                </p14:cNvPr>
                <p14:cNvContentPartPr/>
                <p14:nvPr/>
              </p14:nvContentPartPr>
              <p14:xfrm>
                <a:off x="1165977" y="3031779"/>
                <a:ext cx="431640" cy="205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240EDA0-F2EE-D180-6608-EA92EBAD7DB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56977" y="3023139"/>
                  <a:ext cx="449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4A1671-9C3E-821D-9BCA-8463343AD4D9}"/>
                    </a:ext>
                  </a:extLst>
                </p14:cNvPr>
                <p14:cNvContentPartPr/>
                <p14:nvPr/>
              </p14:nvContentPartPr>
              <p14:xfrm>
                <a:off x="1802817" y="3387459"/>
                <a:ext cx="271440" cy="208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4A1671-9C3E-821D-9BCA-8463343AD4D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93817" y="3378819"/>
                  <a:ext cx="289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031051-6FF4-5CF1-C470-10460A827808}"/>
                    </a:ext>
                  </a:extLst>
                </p14:cNvPr>
                <p14:cNvContentPartPr/>
                <p14:nvPr/>
              </p14:nvContentPartPr>
              <p14:xfrm>
                <a:off x="2443977" y="4007379"/>
                <a:ext cx="141840" cy="529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031051-6FF4-5CF1-C470-10460A8278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35337" y="3998379"/>
                  <a:ext cx="1594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AAE8C3-B3CF-E58D-8BE7-F7938ADD8F4A}"/>
                    </a:ext>
                  </a:extLst>
                </p14:cNvPr>
                <p14:cNvContentPartPr/>
                <p14:nvPr/>
              </p14:nvContentPartPr>
              <p14:xfrm>
                <a:off x="1409337" y="4018179"/>
                <a:ext cx="1227960" cy="50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AAE8C3-B3CF-E58D-8BE7-F7938ADD8F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00697" y="4009539"/>
                  <a:ext cx="1245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D67C62-2192-6F56-8177-283CDE3D2B51}"/>
                    </a:ext>
                  </a:extLst>
                </p14:cNvPr>
                <p14:cNvContentPartPr/>
                <p14:nvPr/>
              </p14:nvContentPartPr>
              <p14:xfrm>
                <a:off x="820017" y="4662939"/>
                <a:ext cx="255960" cy="150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D67C62-2192-6F56-8177-283CDE3D2B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1377" y="4654299"/>
                  <a:ext cx="27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C1E251-8AB6-6558-7229-15164F910F14}"/>
                    </a:ext>
                  </a:extLst>
                </p14:cNvPr>
                <p14:cNvContentPartPr/>
                <p14:nvPr/>
              </p14:nvContentPartPr>
              <p14:xfrm>
                <a:off x="1054737" y="4570059"/>
                <a:ext cx="77760" cy="249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C1E251-8AB6-6558-7229-15164F910F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5737" y="4561419"/>
                  <a:ext cx="95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9A6532-5989-DA84-26C2-4C3080B6976B}"/>
                    </a:ext>
                  </a:extLst>
                </p14:cNvPr>
                <p14:cNvContentPartPr/>
                <p14:nvPr/>
              </p14:nvContentPartPr>
              <p14:xfrm>
                <a:off x="1185057" y="4705059"/>
                <a:ext cx="158040" cy="10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9A6532-5989-DA84-26C2-4C3080B697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76417" y="4696059"/>
                  <a:ext cx="175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BA6CAE-C80C-FC00-6D06-283234F1AFE2}"/>
                    </a:ext>
                  </a:extLst>
                </p14:cNvPr>
                <p14:cNvContentPartPr/>
                <p14:nvPr/>
              </p14:nvContentPartPr>
              <p14:xfrm>
                <a:off x="1362537" y="4576179"/>
                <a:ext cx="249480" cy="245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BA6CAE-C80C-FC00-6D06-283234F1AF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53537" y="4567539"/>
                  <a:ext cx="267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2D88BB-2CF0-B192-A006-819DD4EDADFD}"/>
                    </a:ext>
                  </a:extLst>
                </p14:cNvPr>
                <p14:cNvContentPartPr/>
                <p14:nvPr/>
              </p14:nvContentPartPr>
              <p14:xfrm>
                <a:off x="1584297" y="4647459"/>
                <a:ext cx="412560" cy="18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2D88BB-2CF0-B192-A006-819DD4EDAD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75657" y="4638819"/>
                  <a:ext cx="430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5F05CC-9C8B-5E0A-10CB-9D61239589B6}"/>
                    </a:ext>
                  </a:extLst>
                </p14:cNvPr>
                <p14:cNvContentPartPr/>
                <p14:nvPr/>
              </p14:nvContentPartPr>
              <p14:xfrm>
                <a:off x="1836657" y="4161819"/>
                <a:ext cx="209880" cy="215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5F05CC-9C8B-5E0A-10CB-9D61239589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28017" y="4153179"/>
                  <a:ext cx="22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88CE4FD-5F99-5369-F405-5250558C9237}"/>
                    </a:ext>
                  </a:extLst>
                </p14:cNvPr>
                <p14:cNvContentPartPr/>
                <p14:nvPr/>
              </p14:nvContentPartPr>
              <p14:xfrm>
                <a:off x="2047977" y="4161819"/>
                <a:ext cx="182880" cy="15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88CE4FD-5F99-5369-F405-5250558C92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38977" y="4153179"/>
                  <a:ext cx="20052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0096B16-E437-35E0-B321-6380B9AF95F7}"/>
                  </a:ext>
                </a:extLst>
              </p14:cNvPr>
              <p14:cNvContentPartPr/>
              <p14:nvPr/>
            </p14:nvContentPartPr>
            <p14:xfrm>
              <a:off x="8815977" y="3050859"/>
              <a:ext cx="1167480" cy="5857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0096B16-E437-35E0-B321-6380B9AF95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807337" y="3041859"/>
                <a:ext cx="118512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2F73A04-D388-3A63-0531-DD60617596A8}"/>
                  </a:ext>
                </a:extLst>
              </p14:cNvPr>
              <p14:cNvContentPartPr/>
              <p14:nvPr/>
            </p14:nvContentPartPr>
            <p14:xfrm>
              <a:off x="1419777" y="3794979"/>
              <a:ext cx="22680" cy="464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2F73A04-D388-3A63-0531-DD60617596A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10777" y="3785979"/>
                <a:ext cx="403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EC290E1-ADCA-F0BC-4C6F-1B6C903DAC5F}"/>
                  </a:ext>
                </a:extLst>
              </p14:cNvPr>
              <p14:cNvContentPartPr/>
              <p14:nvPr/>
            </p14:nvContentPartPr>
            <p14:xfrm>
              <a:off x="9141057" y="3792459"/>
              <a:ext cx="418320" cy="599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EC290E1-ADCA-F0BC-4C6F-1B6C903DAC5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32417" y="3783819"/>
                <a:ext cx="435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AA4637-0D43-F068-3D96-0FB2C450928F}"/>
                  </a:ext>
                </a:extLst>
              </p14:cNvPr>
              <p14:cNvContentPartPr/>
              <p14:nvPr/>
            </p14:nvContentPartPr>
            <p14:xfrm>
              <a:off x="9134577" y="3465939"/>
              <a:ext cx="477360" cy="48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AA4637-0D43-F068-3D96-0FB2C450928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25577" y="3456939"/>
                <a:ext cx="4950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F73C35F-FC98-5BD0-572A-3A0937AD300D}"/>
              </a:ext>
            </a:extLst>
          </p:cNvPr>
          <p:cNvGrpSpPr/>
          <p:nvPr/>
        </p:nvGrpSpPr>
        <p:grpSpPr>
          <a:xfrm>
            <a:off x="209636" y="1073259"/>
            <a:ext cx="1100880" cy="758880"/>
            <a:chOff x="209636" y="1073259"/>
            <a:chExt cx="1100880" cy="75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8CB1CA-4427-BD35-91DE-70FC01AF5B8E}"/>
                    </a:ext>
                  </a:extLst>
                </p14:cNvPr>
                <p14:cNvContentPartPr/>
                <p14:nvPr/>
              </p14:nvContentPartPr>
              <p14:xfrm>
                <a:off x="727316" y="1831779"/>
                <a:ext cx="360" cy="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8CB1CA-4427-BD35-91DE-70FC01AF5B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8316" y="18227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0B903F-A8E6-04B7-64C6-D1699969348F}"/>
                    </a:ext>
                  </a:extLst>
                </p14:cNvPr>
                <p14:cNvContentPartPr/>
                <p14:nvPr/>
              </p14:nvContentPartPr>
              <p14:xfrm>
                <a:off x="292436" y="1561419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0B903F-A8E6-04B7-64C6-D1699969348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3796" y="15524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4E5E111-6A62-4290-705D-E6E29FC3999F}"/>
                    </a:ext>
                  </a:extLst>
                </p14:cNvPr>
                <p14:cNvContentPartPr/>
                <p14:nvPr/>
              </p14:nvContentPartPr>
              <p14:xfrm>
                <a:off x="209636" y="1396899"/>
                <a:ext cx="505800" cy="405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4E5E111-6A62-4290-705D-E6E29FC3999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0636" y="1387899"/>
                  <a:ext cx="5234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4644DBB-90C2-9ADB-F77E-C7DBD0E77F66}"/>
                    </a:ext>
                  </a:extLst>
                </p14:cNvPr>
                <p14:cNvContentPartPr/>
                <p14:nvPr/>
              </p14:nvContentPartPr>
              <p14:xfrm>
                <a:off x="622916" y="1336779"/>
                <a:ext cx="245520" cy="200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644DBB-90C2-9ADB-F77E-C7DBD0E77F6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4276" y="1327779"/>
                  <a:ext cx="263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06CF306-D2D4-A5D6-399E-A44A2F87D2B8}"/>
                    </a:ext>
                  </a:extLst>
                </p14:cNvPr>
                <p14:cNvContentPartPr/>
                <p14:nvPr/>
              </p14:nvContentPartPr>
              <p14:xfrm>
                <a:off x="816956" y="1073259"/>
                <a:ext cx="493560" cy="347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06CF306-D2D4-A5D6-399E-A44A2F87D2B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07956" y="1064619"/>
                  <a:ext cx="51120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C473B2B-0838-6BF1-20EE-612861A05F0B}"/>
              </a:ext>
            </a:extLst>
          </p:cNvPr>
          <p:cNvGrpSpPr/>
          <p:nvPr/>
        </p:nvGrpSpPr>
        <p:grpSpPr>
          <a:xfrm>
            <a:off x="8883116" y="3762819"/>
            <a:ext cx="1464480" cy="2079360"/>
            <a:chOff x="8883116" y="3762819"/>
            <a:chExt cx="1464480" cy="20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E753FA-835C-4890-41FE-ABC4DC53986A}"/>
                    </a:ext>
                  </a:extLst>
                </p14:cNvPr>
                <p14:cNvContentPartPr/>
                <p14:nvPr/>
              </p14:nvContentPartPr>
              <p14:xfrm>
                <a:off x="9057537" y="4465299"/>
                <a:ext cx="124920" cy="334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E753FA-835C-4890-41FE-ABC4DC53986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48897" y="4456659"/>
                  <a:ext cx="142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BDF135C-235B-ED1E-1CC7-07D0A089425A}"/>
                    </a:ext>
                  </a:extLst>
                </p14:cNvPr>
                <p14:cNvContentPartPr/>
                <p14:nvPr/>
              </p14:nvContentPartPr>
              <p14:xfrm>
                <a:off x="8946657" y="4488699"/>
                <a:ext cx="1004760" cy="290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BDF135C-235B-ED1E-1CC7-07D0A08942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37657" y="4479699"/>
                  <a:ext cx="1022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A6C96C-6D08-6435-F3DA-31533A8DE299}"/>
                    </a:ext>
                  </a:extLst>
                </p14:cNvPr>
                <p14:cNvContentPartPr/>
                <p14:nvPr/>
              </p14:nvContentPartPr>
              <p14:xfrm>
                <a:off x="9841257" y="4619379"/>
                <a:ext cx="477720" cy="135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A6C96C-6D08-6435-F3DA-31533A8DE29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832617" y="4610379"/>
                  <a:ext cx="495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B17F111-3CA4-6923-E3CD-FB67CEC771A4}"/>
                    </a:ext>
                  </a:extLst>
                </p14:cNvPr>
                <p14:cNvContentPartPr/>
                <p14:nvPr/>
              </p14:nvContentPartPr>
              <p14:xfrm>
                <a:off x="9041156" y="4925979"/>
                <a:ext cx="1306440" cy="916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B17F111-3CA4-6923-E3CD-FB67CEC771A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2516" y="4917339"/>
                  <a:ext cx="132408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37CC42-2BB6-1FBE-14BC-CBB190B50DC0}"/>
                    </a:ext>
                  </a:extLst>
                </p14:cNvPr>
                <p14:cNvContentPartPr/>
                <p14:nvPr/>
              </p14:nvContentPartPr>
              <p14:xfrm>
                <a:off x="9100556" y="4605219"/>
                <a:ext cx="1103040" cy="84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37CC42-2BB6-1FBE-14BC-CBB190B50DC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91556" y="4596219"/>
                  <a:ext cx="1120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C3D9C0-1E76-D429-17B7-2493F93E58F0}"/>
                    </a:ext>
                  </a:extLst>
                </p14:cNvPr>
                <p14:cNvContentPartPr/>
                <p14:nvPr/>
              </p14:nvContentPartPr>
              <p14:xfrm>
                <a:off x="8883116" y="3762819"/>
                <a:ext cx="803160" cy="632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C3D9C0-1E76-D429-17B7-2493F93E58F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74116" y="3753819"/>
                  <a:ext cx="82080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C5C1E1F-B8B8-723E-466B-A16F8B092EBB}"/>
              </a:ext>
            </a:extLst>
          </p:cNvPr>
          <p:cNvGrpSpPr/>
          <p:nvPr/>
        </p:nvGrpSpPr>
        <p:grpSpPr>
          <a:xfrm>
            <a:off x="5414156" y="4995099"/>
            <a:ext cx="1491120" cy="1281960"/>
            <a:chOff x="5414156" y="4995099"/>
            <a:chExt cx="1491120" cy="12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B13ED6F-E93D-AF08-B888-C599E9DA9586}"/>
                    </a:ext>
                  </a:extLst>
                </p14:cNvPr>
                <p14:cNvContentPartPr/>
                <p14:nvPr/>
              </p14:nvContentPartPr>
              <p14:xfrm>
                <a:off x="5414156" y="4995099"/>
                <a:ext cx="1491120" cy="1281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B13ED6F-E93D-AF08-B888-C599E9DA95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405156" y="4986099"/>
                  <a:ext cx="150876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DEECF1-0190-8B89-5B73-2CE2456299B6}"/>
                    </a:ext>
                  </a:extLst>
                </p14:cNvPr>
                <p14:cNvContentPartPr/>
                <p14:nvPr/>
              </p14:nvContentPartPr>
              <p14:xfrm>
                <a:off x="6169436" y="5044419"/>
                <a:ext cx="255240" cy="489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DEECF1-0190-8B89-5B73-2CE2456299B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60796" y="5035419"/>
                  <a:ext cx="272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0E28BD7-B4FE-F2AD-EE3B-239E0A830585}"/>
                    </a:ext>
                  </a:extLst>
                </p14:cNvPr>
                <p14:cNvContentPartPr/>
                <p14:nvPr/>
              </p14:nvContentPartPr>
              <p14:xfrm>
                <a:off x="6218036" y="5459139"/>
                <a:ext cx="489240" cy="624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0E28BD7-B4FE-F2AD-EE3B-239E0A83058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09036" y="5450139"/>
                  <a:ext cx="5068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3F35B02-F877-73DD-D957-A53A1266DD2F}"/>
                    </a:ext>
                  </a:extLst>
                </p14:cNvPr>
                <p14:cNvContentPartPr/>
                <p14:nvPr/>
              </p14:nvContentPartPr>
              <p14:xfrm>
                <a:off x="6271676" y="5323419"/>
                <a:ext cx="185040" cy="373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3F35B02-F877-73DD-D957-A53A1266DD2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62676" y="5314779"/>
                  <a:ext cx="202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72828C-E10D-14C0-A0A6-5BB8EE964A53}"/>
                    </a:ext>
                  </a:extLst>
                </p14:cNvPr>
                <p14:cNvContentPartPr/>
                <p14:nvPr/>
              </p14:nvContentPartPr>
              <p14:xfrm>
                <a:off x="6537716" y="5296419"/>
                <a:ext cx="338760" cy="392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72828C-E10D-14C0-A0A6-5BB8EE964A5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529076" y="5287419"/>
                  <a:ext cx="356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E164707-952C-5870-8453-98BFCA2D084E}"/>
                    </a:ext>
                  </a:extLst>
                </p14:cNvPr>
                <p14:cNvContentPartPr/>
                <p14:nvPr/>
              </p14:nvContentPartPr>
              <p14:xfrm>
                <a:off x="6597476" y="5283099"/>
                <a:ext cx="273240" cy="392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E164707-952C-5870-8453-98BFCA2D084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588836" y="5274099"/>
                  <a:ext cx="2908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86DAF7-C25C-12E0-18E5-880BC79270A2}"/>
                    </a:ext>
                  </a:extLst>
                </p14:cNvPr>
                <p14:cNvContentPartPr/>
                <p14:nvPr/>
              </p14:nvContentPartPr>
              <p14:xfrm>
                <a:off x="6616916" y="5381019"/>
                <a:ext cx="102240" cy="323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86DAF7-C25C-12E0-18E5-880BC79270A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608276" y="5372379"/>
                  <a:ext cx="119880" cy="34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27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E308CF-5015-FD1E-1555-7C93E63A5FC5}"/>
              </a:ext>
            </a:extLst>
          </p:cNvPr>
          <p:cNvGrpSpPr/>
          <p:nvPr/>
        </p:nvGrpSpPr>
        <p:grpSpPr>
          <a:xfrm>
            <a:off x="724257" y="71859"/>
            <a:ext cx="1874520" cy="614520"/>
            <a:chOff x="724257" y="71859"/>
            <a:chExt cx="187452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D1E815-363B-33CD-818F-6CA876E3D5C4}"/>
                    </a:ext>
                  </a:extLst>
                </p14:cNvPr>
                <p14:cNvContentPartPr/>
                <p14:nvPr/>
              </p14:nvContentPartPr>
              <p14:xfrm>
                <a:off x="724257" y="97419"/>
                <a:ext cx="198000" cy="27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D1E815-363B-33CD-818F-6CA876E3D5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5257" y="88419"/>
                  <a:ext cx="215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13BD6D-48EA-4E79-B2B6-E41AD3177326}"/>
                    </a:ext>
                  </a:extLst>
                </p14:cNvPr>
                <p14:cNvContentPartPr/>
                <p14:nvPr/>
              </p14:nvContentPartPr>
              <p14:xfrm>
                <a:off x="933777" y="256899"/>
                <a:ext cx="522360" cy="14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13BD6D-48EA-4E79-B2B6-E41AD31773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5137" y="248259"/>
                  <a:ext cx="540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58DC31-EE5A-1BF7-A746-1BFD3F3400C7}"/>
                    </a:ext>
                  </a:extLst>
                </p14:cNvPr>
                <p14:cNvContentPartPr/>
                <p14:nvPr/>
              </p14:nvContentPartPr>
              <p14:xfrm>
                <a:off x="1353177" y="142779"/>
                <a:ext cx="38880" cy="1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58DC31-EE5A-1BF7-A746-1BFD3F340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4177" y="133779"/>
                  <a:ext cx="56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A48A8A-2CDB-61BB-5119-03DF372CE997}"/>
                    </a:ext>
                  </a:extLst>
                </p14:cNvPr>
                <p14:cNvContentPartPr/>
                <p14:nvPr/>
              </p14:nvContentPartPr>
              <p14:xfrm>
                <a:off x="1532097" y="121179"/>
                <a:ext cx="388800" cy="271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A48A8A-2CDB-61BB-5119-03DF372CE9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3457" y="112539"/>
                  <a:ext cx="406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5987D2-AFB1-9FF3-0BB5-E0E89954C685}"/>
                    </a:ext>
                  </a:extLst>
                </p14:cNvPr>
                <p14:cNvContentPartPr/>
                <p14:nvPr/>
              </p14:nvContentPartPr>
              <p14:xfrm>
                <a:off x="2018457" y="71859"/>
                <a:ext cx="75240" cy="32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5987D2-AFB1-9FF3-0BB5-E0E89954C6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9457" y="62859"/>
                  <a:ext cx="92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311227-E3DD-21E9-1F5B-4F89EB3C5950}"/>
                    </a:ext>
                  </a:extLst>
                </p14:cNvPr>
                <p14:cNvContentPartPr/>
                <p14:nvPr/>
              </p14:nvContentPartPr>
              <p14:xfrm>
                <a:off x="2158857" y="202179"/>
                <a:ext cx="439920" cy="288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311227-E3DD-21E9-1F5B-4F89EB3C59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0217" y="193539"/>
                  <a:ext cx="457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6FDFF8-5102-4128-1F81-6EC5651F2B31}"/>
                    </a:ext>
                  </a:extLst>
                </p14:cNvPr>
                <p14:cNvContentPartPr/>
                <p14:nvPr/>
              </p14:nvContentPartPr>
              <p14:xfrm>
                <a:off x="1124937" y="567939"/>
                <a:ext cx="1210680" cy="5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6FDFF8-5102-4128-1F81-6EC5651F2B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5937" y="559299"/>
                  <a:ext cx="1228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F7D807-588B-73EC-EC9A-DC3D807EEBDC}"/>
                    </a:ext>
                  </a:extLst>
                </p14:cNvPr>
                <p14:cNvContentPartPr/>
                <p14:nvPr/>
              </p14:nvContentPartPr>
              <p14:xfrm>
                <a:off x="1092177" y="657579"/>
                <a:ext cx="1078200" cy="28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F7D807-588B-73EC-EC9A-DC3D807EEB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3537" y="648579"/>
                  <a:ext cx="109584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788578-D7BA-4B4C-CDDD-6A0F0EA4B519}"/>
                  </a:ext>
                </a:extLst>
              </p14:cNvPr>
              <p14:cNvContentPartPr/>
              <p14:nvPr/>
            </p14:nvContentPartPr>
            <p14:xfrm>
              <a:off x="2903337" y="195699"/>
              <a:ext cx="73800" cy="5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788578-D7BA-4B4C-CDDD-6A0F0EA4B5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4697" y="187059"/>
                <a:ext cx="91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15DDFE-F198-E8FF-6A88-B5E3398D84E4}"/>
                  </a:ext>
                </a:extLst>
              </p14:cNvPr>
              <p14:cNvContentPartPr/>
              <p14:nvPr/>
            </p14:nvContentPartPr>
            <p14:xfrm>
              <a:off x="2929617" y="369939"/>
              <a:ext cx="64080" cy="67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15DDFE-F198-E8FF-6A88-B5E3398D84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0977" y="361299"/>
                <a:ext cx="8172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FE9E56F-E5A1-BEE7-4812-35FDA8FBF34B}"/>
              </a:ext>
            </a:extLst>
          </p:cNvPr>
          <p:cNvGrpSpPr/>
          <p:nvPr/>
        </p:nvGrpSpPr>
        <p:grpSpPr>
          <a:xfrm>
            <a:off x="2001897" y="945219"/>
            <a:ext cx="1281600" cy="420840"/>
            <a:chOff x="2001897" y="945219"/>
            <a:chExt cx="128160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5963CC-CA3F-3494-911F-1EF88941A8FA}"/>
                    </a:ext>
                  </a:extLst>
                </p14:cNvPr>
                <p14:cNvContentPartPr/>
                <p14:nvPr/>
              </p14:nvContentPartPr>
              <p14:xfrm>
                <a:off x="2180817" y="988419"/>
                <a:ext cx="22680" cy="15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5963CC-CA3F-3494-911F-1EF88941A8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1817" y="979779"/>
                  <a:ext cx="40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48CCF4-92F2-1D6C-79CD-13ECF4CEA236}"/>
                    </a:ext>
                  </a:extLst>
                </p14:cNvPr>
                <p14:cNvContentPartPr/>
                <p14:nvPr/>
              </p14:nvContentPartPr>
              <p14:xfrm>
                <a:off x="2001897" y="945219"/>
                <a:ext cx="396000" cy="54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48CCF4-92F2-1D6C-79CD-13ECF4CEA2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2897" y="936579"/>
                  <a:ext cx="413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12316E-763B-1E6A-3870-268CDB603302}"/>
                    </a:ext>
                  </a:extLst>
                </p14:cNvPr>
                <p14:cNvContentPartPr/>
                <p14:nvPr/>
              </p14:nvContentPartPr>
              <p14:xfrm>
                <a:off x="2051217" y="1056459"/>
                <a:ext cx="350640" cy="30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12316E-763B-1E6A-3870-268CDB6033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42217" y="1047819"/>
                  <a:ext cx="368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E516CA-8AC9-CB3D-525F-D2DEDACA87EB}"/>
                    </a:ext>
                  </a:extLst>
                </p14:cNvPr>
                <p14:cNvContentPartPr/>
                <p14:nvPr/>
              </p14:nvContentPartPr>
              <p14:xfrm>
                <a:off x="2424537" y="997779"/>
                <a:ext cx="322560" cy="32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E516CA-8AC9-CB3D-525F-D2DEDACA87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5897" y="989139"/>
                  <a:ext cx="340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A378AA-BFA9-1FE2-170D-E4378827FAEF}"/>
                    </a:ext>
                  </a:extLst>
                </p14:cNvPr>
                <p14:cNvContentPartPr/>
                <p14:nvPr/>
              </p14:nvContentPartPr>
              <p14:xfrm>
                <a:off x="2990097" y="965739"/>
                <a:ext cx="111600" cy="309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A378AA-BFA9-1FE2-170D-E4378827FA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1457" y="956739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10FFA5-A09F-AD05-895C-B265177D7289}"/>
                    </a:ext>
                  </a:extLst>
                </p14:cNvPr>
                <p14:cNvContentPartPr/>
                <p14:nvPr/>
              </p14:nvContentPartPr>
              <p14:xfrm>
                <a:off x="3113937" y="1100019"/>
                <a:ext cx="169560" cy="25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10FFA5-A09F-AD05-895C-B265177D72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05297" y="1091379"/>
                  <a:ext cx="18720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29A30E7-A210-17C5-026C-BFC0228FEDBC}"/>
                  </a:ext>
                </a:extLst>
              </p14:cNvPr>
              <p14:cNvContentPartPr/>
              <p14:nvPr/>
            </p14:nvContentPartPr>
            <p14:xfrm>
              <a:off x="3797577" y="1132779"/>
              <a:ext cx="371880" cy="15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29A30E7-A210-17C5-026C-BFC0228FED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8937" y="1123779"/>
                <a:ext cx="38952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9791C4C-5E7C-C255-8DCE-AFAC0BB236D8}"/>
              </a:ext>
            </a:extLst>
          </p:cNvPr>
          <p:cNvGrpSpPr/>
          <p:nvPr/>
        </p:nvGrpSpPr>
        <p:grpSpPr>
          <a:xfrm>
            <a:off x="4656177" y="876819"/>
            <a:ext cx="4022280" cy="684360"/>
            <a:chOff x="4656177" y="876819"/>
            <a:chExt cx="402228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F1A95C-1503-32DE-65FB-FC570869717E}"/>
                    </a:ext>
                  </a:extLst>
                </p14:cNvPr>
                <p14:cNvContentPartPr/>
                <p14:nvPr/>
              </p14:nvContentPartPr>
              <p14:xfrm>
                <a:off x="4656177" y="1144659"/>
                <a:ext cx="331560" cy="15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F1A95C-1503-32DE-65FB-FC57086971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7537" y="1136019"/>
                  <a:ext cx="349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293906-7337-7214-395E-7DA2AD191607}"/>
                    </a:ext>
                  </a:extLst>
                </p14:cNvPr>
                <p14:cNvContentPartPr/>
                <p14:nvPr/>
              </p14:nvContentPartPr>
              <p14:xfrm>
                <a:off x="5065497" y="1138899"/>
                <a:ext cx="214560" cy="19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293906-7337-7214-395E-7DA2AD191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6857" y="1130259"/>
                  <a:ext cx="232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0D419D-F167-ABDE-91CA-51F8E6073081}"/>
                    </a:ext>
                  </a:extLst>
                </p14:cNvPr>
                <p14:cNvContentPartPr/>
                <p14:nvPr/>
              </p14:nvContentPartPr>
              <p14:xfrm>
                <a:off x="5251257" y="1141779"/>
                <a:ext cx="404640" cy="196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0D419D-F167-ABDE-91CA-51F8E60730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2257" y="1132779"/>
                  <a:ext cx="422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DF88F11-D9EA-1F3B-BE71-9E1AF44B514D}"/>
                    </a:ext>
                  </a:extLst>
                </p14:cNvPr>
                <p14:cNvContentPartPr/>
                <p14:nvPr/>
              </p14:nvContentPartPr>
              <p14:xfrm>
                <a:off x="5722137" y="1175259"/>
                <a:ext cx="110520" cy="17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F88F11-D9EA-1F3B-BE71-9E1AF44B51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13137" y="1166259"/>
                  <a:ext cx="128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AF5580-2429-D301-B7B6-E63E780BDAD4}"/>
                    </a:ext>
                  </a:extLst>
                </p14:cNvPr>
                <p14:cNvContentPartPr/>
                <p14:nvPr/>
              </p14:nvContentPartPr>
              <p14:xfrm>
                <a:off x="5920137" y="1121619"/>
                <a:ext cx="466560" cy="43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AF5580-2429-D301-B7B6-E63E780BDA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1137" y="1112619"/>
                  <a:ext cx="4842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6A0061-141E-EA1A-42CE-3E2AE71BAB99}"/>
                    </a:ext>
                  </a:extLst>
                </p14:cNvPr>
                <p14:cNvContentPartPr/>
                <p14:nvPr/>
              </p14:nvContentPartPr>
              <p14:xfrm>
                <a:off x="6826977" y="927579"/>
                <a:ext cx="337680" cy="39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6A0061-141E-EA1A-42CE-3E2AE71BAB9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8337" y="918939"/>
                  <a:ext cx="3553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F97C37-3F1F-A764-648B-B0405A741D41}"/>
                    </a:ext>
                  </a:extLst>
                </p14:cNvPr>
                <p14:cNvContentPartPr/>
                <p14:nvPr/>
              </p14:nvContentPartPr>
              <p14:xfrm>
                <a:off x="6700617" y="1111179"/>
                <a:ext cx="162000" cy="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F97C37-3F1F-A764-648B-B0405A741D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91977" y="1102179"/>
                  <a:ext cx="179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9C67AC-B0B2-4D87-0FC5-9DCFC1AAD232}"/>
                    </a:ext>
                  </a:extLst>
                </p14:cNvPr>
                <p14:cNvContentPartPr/>
                <p14:nvPr/>
              </p14:nvContentPartPr>
              <p14:xfrm>
                <a:off x="7459137" y="876819"/>
                <a:ext cx="66060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9C67AC-B0B2-4D87-0FC5-9DCFC1AAD2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0137" y="868179"/>
                  <a:ext cx="678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3E9BFB-DC81-0D9D-2A9C-D152CF623D63}"/>
                    </a:ext>
                  </a:extLst>
                </p14:cNvPr>
                <p14:cNvContentPartPr/>
                <p14:nvPr/>
              </p14:nvContentPartPr>
              <p14:xfrm>
                <a:off x="8197497" y="898059"/>
                <a:ext cx="66600" cy="29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3E9BFB-DC81-0D9D-2A9C-D152CF623D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8857" y="889059"/>
                  <a:ext cx="84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8336BD-2819-C1BA-1D5A-21BDE055526A}"/>
                    </a:ext>
                  </a:extLst>
                </p14:cNvPr>
                <p14:cNvContentPartPr/>
                <p14:nvPr/>
              </p14:nvContentPartPr>
              <p14:xfrm>
                <a:off x="8390817" y="897699"/>
                <a:ext cx="287640" cy="34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8336BD-2819-C1BA-1D5A-21BDE05552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1817" y="888699"/>
                  <a:ext cx="30528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9521F0-BD52-CEDB-7888-B630B37E08CE}"/>
              </a:ext>
            </a:extLst>
          </p:cNvPr>
          <p:cNvGrpSpPr/>
          <p:nvPr/>
        </p:nvGrpSpPr>
        <p:grpSpPr>
          <a:xfrm>
            <a:off x="9253737" y="785379"/>
            <a:ext cx="1065240" cy="455400"/>
            <a:chOff x="9253737" y="785379"/>
            <a:chExt cx="10652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C97F4D-9929-4FB2-9EEF-37754B393D39}"/>
                    </a:ext>
                  </a:extLst>
                </p14:cNvPr>
                <p14:cNvContentPartPr/>
                <p14:nvPr/>
              </p14:nvContentPartPr>
              <p14:xfrm>
                <a:off x="9253737" y="785379"/>
                <a:ext cx="750600" cy="455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C97F4D-9929-4FB2-9EEF-37754B393D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45097" y="776379"/>
                  <a:ext cx="7682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1921D8-4EB1-CA09-D8C6-311A308AE7F4}"/>
                    </a:ext>
                  </a:extLst>
                </p14:cNvPr>
                <p14:cNvContentPartPr/>
                <p14:nvPr/>
              </p14:nvContentPartPr>
              <p14:xfrm>
                <a:off x="9949617" y="990579"/>
                <a:ext cx="369360" cy="191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1921D8-4EB1-CA09-D8C6-311A308AE7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40617" y="981939"/>
                  <a:ext cx="3870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A973D61-A618-6C40-A1B6-B1857A772028}"/>
                  </a:ext>
                </a:extLst>
              </p14:cNvPr>
              <p14:cNvContentPartPr/>
              <p14:nvPr/>
            </p14:nvContentPartPr>
            <p14:xfrm>
              <a:off x="1150137" y="980499"/>
              <a:ext cx="386640" cy="397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A973D61-A618-6C40-A1B6-B1857A7720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1137" y="971859"/>
                <a:ext cx="404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8156AD-FF1B-7784-3325-808A10C058B0}"/>
                  </a:ext>
                </a:extLst>
              </p14:cNvPr>
              <p14:cNvContentPartPr/>
              <p14:nvPr/>
            </p14:nvContentPartPr>
            <p14:xfrm>
              <a:off x="1098297" y="1715979"/>
              <a:ext cx="353160" cy="358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8156AD-FF1B-7784-3325-808A10C058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9297" y="1707339"/>
                <a:ext cx="37080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E1EBE3D-4EE5-60E4-3E0C-D392F2F43DA4}"/>
              </a:ext>
            </a:extLst>
          </p:cNvPr>
          <p:cNvGrpSpPr/>
          <p:nvPr/>
        </p:nvGrpSpPr>
        <p:grpSpPr>
          <a:xfrm>
            <a:off x="1793457" y="1722099"/>
            <a:ext cx="522000" cy="333000"/>
            <a:chOff x="1793457" y="1722099"/>
            <a:chExt cx="52200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DBA0EF-C3E5-963B-C2F8-A22C5ACD86A4}"/>
                    </a:ext>
                  </a:extLst>
                </p14:cNvPr>
                <p14:cNvContentPartPr/>
                <p14:nvPr/>
              </p14:nvContentPartPr>
              <p14:xfrm>
                <a:off x="1793457" y="1722099"/>
                <a:ext cx="451440" cy="33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DBA0EF-C3E5-963B-C2F8-A22C5ACD86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84457" y="1713099"/>
                  <a:ext cx="4690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C7F573-22A9-F61C-06B3-55F143860C57}"/>
                    </a:ext>
                  </a:extLst>
                </p14:cNvPr>
                <p14:cNvContentPartPr/>
                <p14:nvPr/>
              </p14:nvContentPartPr>
              <p14:xfrm>
                <a:off x="2133657" y="1903179"/>
                <a:ext cx="181800" cy="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C7F573-22A9-F61C-06B3-55F143860C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25017" y="1894539"/>
                  <a:ext cx="19944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A997EA-EE25-7029-6908-D22AFAC8632A}"/>
              </a:ext>
            </a:extLst>
          </p:cNvPr>
          <p:cNvGrpSpPr/>
          <p:nvPr/>
        </p:nvGrpSpPr>
        <p:grpSpPr>
          <a:xfrm>
            <a:off x="2824497" y="1586019"/>
            <a:ext cx="352440" cy="403560"/>
            <a:chOff x="2824497" y="1586019"/>
            <a:chExt cx="35244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C6E197-DF27-7072-4047-E8FDBFB2A012}"/>
                    </a:ext>
                  </a:extLst>
                </p14:cNvPr>
                <p14:cNvContentPartPr/>
                <p14:nvPr/>
              </p14:nvContentPartPr>
              <p14:xfrm>
                <a:off x="2824497" y="1586019"/>
                <a:ext cx="41760" cy="37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C6E197-DF27-7072-4047-E8FDBFB2A0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5497" y="1577379"/>
                  <a:ext cx="594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DBB8AE-A60F-A6CB-1A92-907D7EF3CE4C}"/>
                    </a:ext>
                  </a:extLst>
                </p14:cNvPr>
                <p14:cNvContentPartPr/>
                <p14:nvPr/>
              </p14:nvContentPartPr>
              <p14:xfrm>
                <a:off x="2994057" y="1762419"/>
                <a:ext cx="182880" cy="22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DBB8AE-A60F-A6CB-1A92-907D7EF3CE4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5057" y="1753419"/>
                  <a:ext cx="20052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1496D9-43D0-C220-60B4-3BBA6EB256D8}"/>
              </a:ext>
            </a:extLst>
          </p:cNvPr>
          <p:cNvGrpSpPr/>
          <p:nvPr/>
        </p:nvGrpSpPr>
        <p:grpSpPr>
          <a:xfrm>
            <a:off x="3711177" y="1655139"/>
            <a:ext cx="1127880" cy="648000"/>
            <a:chOff x="3711177" y="1655139"/>
            <a:chExt cx="112788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4853A3-D0CD-D793-5C87-CEB39CA978A8}"/>
                    </a:ext>
                  </a:extLst>
                </p14:cNvPr>
                <p14:cNvContentPartPr/>
                <p14:nvPr/>
              </p14:nvContentPartPr>
              <p14:xfrm>
                <a:off x="3711177" y="1777179"/>
                <a:ext cx="495360" cy="331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4853A3-D0CD-D793-5C87-CEB39CA978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02537" y="1768539"/>
                  <a:ext cx="513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9DD151-A3EB-5FC0-C5F6-1662A1E204DB}"/>
                    </a:ext>
                  </a:extLst>
                </p14:cNvPr>
                <p14:cNvContentPartPr/>
                <p14:nvPr/>
              </p14:nvContentPartPr>
              <p14:xfrm>
                <a:off x="4182057" y="1655139"/>
                <a:ext cx="180720" cy="35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9DD151-A3EB-5FC0-C5F6-1662A1E204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73057" y="1646139"/>
                  <a:ext cx="198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DE8899C-77A6-17BC-1900-905778539BA8}"/>
                    </a:ext>
                  </a:extLst>
                </p14:cNvPr>
                <p14:cNvContentPartPr/>
                <p14:nvPr/>
              </p14:nvContentPartPr>
              <p14:xfrm>
                <a:off x="4423617" y="1829379"/>
                <a:ext cx="415440" cy="47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DE8899C-77A6-17BC-1900-905778539B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4977" y="1820379"/>
                  <a:ext cx="43308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B18BD8-09FE-908F-E980-11CD6B6C008B}"/>
              </a:ext>
            </a:extLst>
          </p:cNvPr>
          <p:cNvGrpSpPr/>
          <p:nvPr/>
        </p:nvGrpSpPr>
        <p:grpSpPr>
          <a:xfrm>
            <a:off x="5263137" y="1598259"/>
            <a:ext cx="418320" cy="364680"/>
            <a:chOff x="5263137" y="1598259"/>
            <a:chExt cx="41832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13050B-839D-F032-1607-C12236900FDA}"/>
                    </a:ext>
                  </a:extLst>
                </p14:cNvPr>
                <p14:cNvContentPartPr/>
                <p14:nvPr/>
              </p14:nvContentPartPr>
              <p14:xfrm>
                <a:off x="5317497" y="1598259"/>
                <a:ext cx="363960" cy="36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13050B-839D-F032-1607-C12236900F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8497" y="1589259"/>
                  <a:ext cx="3816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B3F8F0-515F-6BC2-DB4C-70BF4EB17C3E}"/>
                    </a:ext>
                  </a:extLst>
                </p14:cNvPr>
                <p14:cNvContentPartPr/>
                <p14:nvPr/>
              </p14:nvContentPartPr>
              <p14:xfrm>
                <a:off x="5263137" y="1802019"/>
                <a:ext cx="151560" cy="8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B3F8F0-515F-6BC2-DB4C-70BF4EB17C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4137" y="1793019"/>
                  <a:ext cx="1692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0C201E-1ABE-DA9B-3D84-88D35942BD7A}"/>
              </a:ext>
            </a:extLst>
          </p:cNvPr>
          <p:cNvGrpSpPr/>
          <p:nvPr/>
        </p:nvGrpSpPr>
        <p:grpSpPr>
          <a:xfrm>
            <a:off x="6240177" y="1616979"/>
            <a:ext cx="1022040" cy="341280"/>
            <a:chOff x="6240177" y="1616979"/>
            <a:chExt cx="10220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FF723D-30BD-FEB1-7A5B-5CED5B258AF2}"/>
                    </a:ext>
                  </a:extLst>
                </p14:cNvPr>
                <p14:cNvContentPartPr/>
                <p14:nvPr/>
              </p14:nvContentPartPr>
              <p14:xfrm>
                <a:off x="6240177" y="1616979"/>
                <a:ext cx="316080" cy="29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FF723D-30BD-FEB1-7A5B-5CED5B258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1537" y="1607979"/>
                  <a:ext cx="333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D5656A-9164-4629-C4B2-7E2983D9E282}"/>
                    </a:ext>
                  </a:extLst>
                </p14:cNvPr>
                <p14:cNvContentPartPr/>
                <p14:nvPr/>
              </p14:nvContentPartPr>
              <p14:xfrm>
                <a:off x="6497937" y="1748379"/>
                <a:ext cx="221760" cy="209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D5656A-9164-4629-C4B2-7E2983D9E2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8937" y="1739739"/>
                  <a:ext cx="239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33E5476-3342-BE11-26E5-08F4AF8FB46D}"/>
                    </a:ext>
                  </a:extLst>
                </p14:cNvPr>
                <p14:cNvContentPartPr/>
                <p14:nvPr/>
              </p14:nvContentPartPr>
              <p14:xfrm>
                <a:off x="6780177" y="1735419"/>
                <a:ext cx="482040" cy="21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33E5476-3342-BE11-26E5-08F4AF8FB4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1537" y="1726779"/>
                  <a:ext cx="4996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B2F7E9-8893-811F-A74C-D7ED4F08FE74}"/>
                  </a:ext>
                </a:extLst>
              </p14:cNvPr>
              <p14:cNvContentPartPr/>
              <p14:nvPr/>
            </p14:nvContentPartPr>
            <p14:xfrm>
              <a:off x="7765497" y="1652259"/>
              <a:ext cx="206280" cy="136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B2F7E9-8893-811F-A74C-D7ED4F08FE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56497" y="1643259"/>
                <a:ext cx="22392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A9455-8D2C-0B6E-1921-9670DADA79AD}"/>
              </a:ext>
            </a:extLst>
          </p:cNvPr>
          <p:cNvGrpSpPr/>
          <p:nvPr/>
        </p:nvGrpSpPr>
        <p:grpSpPr>
          <a:xfrm>
            <a:off x="8463537" y="1706619"/>
            <a:ext cx="1277280" cy="360000"/>
            <a:chOff x="8463537" y="1706619"/>
            <a:chExt cx="12772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23B7E4-9354-2F9D-B7C6-1CCFFF45EA4F}"/>
                    </a:ext>
                  </a:extLst>
                </p14:cNvPr>
                <p14:cNvContentPartPr/>
                <p14:nvPr/>
              </p14:nvContentPartPr>
              <p14:xfrm>
                <a:off x="8463537" y="1706619"/>
                <a:ext cx="287280" cy="241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23B7E4-9354-2F9D-B7C6-1CCFFF45EA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54537" y="1697619"/>
                  <a:ext cx="304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AAA078-CEEB-5391-078A-359453CF052C}"/>
                    </a:ext>
                  </a:extLst>
                </p14:cNvPr>
                <p14:cNvContentPartPr/>
                <p14:nvPr/>
              </p14:nvContentPartPr>
              <p14:xfrm>
                <a:off x="8855937" y="1747299"/>
                <a:ext cx="234360" cy="18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AAA078-CEEB-5391-078A-359453CF05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47297" y="1738659"/>
                  <a:ext cx="25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F86DC6-DB40-DA6D-072B-78B0F70640B8}"/>
                    </a:ext>
                  </a:extLst>
                </p14:cNvPr>
                <p14:cNvContentPartPr/>
                <p14:nvPr/>
              </p14:nvContentPartPr>
              <p14:xfrm>
                <a:off x="9143217" y="1751259"/>
                <a:ext cx="316440" cy="205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F86DC6-DB40-DA6D-072B-78B0F70640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34577" y="1742619"/>
                  <a:ext cx="334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C758E2-50C0-F4D8-DC7A-3C401448A297}"/>
                    </a:ext>
                  </a:extLst>
                </p14:cNvPr>
                <p14:cNvContentPartPr/>
                <p14:nvPr/>
              </p14:nvContentPartPr>
              <p14:xfrm>
                <a:off x="9550377" y="1762059"/>
                <a:ext cx="190440" cy="30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C758E2-50C0-F4D8-DC7A-3C401448A2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41737" y="1753419"/>
                  <a:ext cx="20808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921542F-A184-3773-F7A5-B2E11BCA4FEE}"/>
                  </a:ext>
                </a:extLst>
              </p14:cNvPr>
              <p14:cNvContentPartPr/>
              <p14:nvPr/>
            </p14:nvContentPartPr>
            <p14:xfrm>
              <a:off x="7969977" y="2786259"/>
              <a:ext cx="90720" cy="270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921542F-A184-3773-F7A5-B2E11BCA4FE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60977" y="2777619"/>
                <a:ext cx="1083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633533E-08F1-F5D1-8A98-23416901D85A}"/>
                  </a:ext>
                </a:extLst>
              </p14:cNvPr>
              <p14:cNvContentPartPr/>
              <p14:nvPr/>
            </p14:nvContentPartPr>
            <p14:xfrm>
              <a:off x="8034057" y="2756739"/>
              <a:ext cx="153000" cy="146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633533E-08F1-F5D1-8A98-23416901D8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25417" y="2747739"/>
                <a:ext cx="170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A064C32-76E9-26E9-F68D-05580BCF3192}"/>
                  </a:ext>
                </a:extLst>
              </p14:cNvPr>
              <p14:cNvContentPartPr/>
              <p14:nvPr/>
            </p14:nvContentPartPr>
            <p14:xfrm>
              <a:off x="8232057" y="2743059"/>
              <a:ext cx="483480" cy="198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A064C32-76E9-26E9-F68D-05580BCF31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3417" y="2734059"/>
                <a:ext cx="501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06610E-4866-53F9-B904-23E1DD105D17}"/>
                  </a:ext>
                </a:extLst>
              </p14:cNvPr>
              <p14:cNvContentPartPr/>
              <p14:nvPr/>
            </p14:nvContentPartPr>
            <p14:xfrm>
              <a:off x="8720577" y="2760339"/>
              <a:ext cx="567720" cy="397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06610E-4866-53F9-B904-23E1DD105D1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1937" y="2751699"/>
                <a:ext cx="5853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2D8E58C-4678-9CC8-838D-27E8177F59E7}"/>
                  </a:ext>
                </a:extLst>
              </p14:cNvPr>
              <p14:cNvContentPartPr/>
              <p14:nvPr/>
            </p14:nvContentPartPr>
            <p14:xfrm>
              <a:off x="9166257" y="2775819"/>
              <a:ext cx="299880" cy="232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2D8E58C-4678-9CC8-838D-27E8177F59E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57257" y="2766819"/>
                <a:ext cx="3175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CCC0C4-883C-7BF3-4FA7-C8B7D4435D2D}"/>
                  </a:ext>
                </a:extLst>
              </p14:cNvPr>
              <p14:cNvContentPartPr/>
              <p14:nvPr/>
            </p14:nvContentPartPr>
            <p14:xfrm>
              <a:off x="9479817" y="2765019"/>
              <a:ext cx="507240" cy="316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CCC0C4-883C-7BF3-4FA7-C8B7D4435D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70817" y="2756379"/>
                <a:ext cx="5248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8AACF2B-24AC-6F62-1084-9B41D4439A31}"/>
                  </a:ext>
                </a:extLst>
              </p14:cNvPr>
              <p14:cNvContentPartPr/>
              <p14:nvPr/>
            </p14:nvContentPartPr>
            <p14:xfrm>
              <a:off x="10245897" y="3069579"/>
              <a:ext cx="78480" cy="216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8AACF2B-24AC-6F62-1084-9B41D4439A3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37257" y="3060939"/>
                <a:ext cx="96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461071E-C6D2-50B6-2728-8FC098C7D095}"/>
                  </a:ext>
                </a:extLst>
              </p14:cNvPr>
              <p14:cNvContentPartPr/>
              <p14:nvPr/>
            </p14:nvContentPartPr>
            <p14:xfrm>
              <a:off x="851337" y="2712459"/>
              <a:ext cx="103680" cy="127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461071E-C6D2-50B6-2728-8FC098C7D0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2337" y="2703459"/>
                <a:ext cx="121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5C948C-CCDC-43EB-04CE-8FE9FD047ACC}"/>
                  </a:ext>
                </a:extLst>
              </p14:cNvPr>
              <p14:cNvContentPartPr/>
              <p14:nvPr/>
            </p14:nvContentPartPr>
            <p14:xfrm>
              <a:off x="956457" y="2649099"/>
              <a:ext cx="17640" cy="325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5C948C-CCDC-43EB-04CE-8FE9FD047AC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7457" y="2640459"/>
                <a:ext cx="352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C65075D-7954-387E-FA69-203B101BAA6F}"/>
                  </a:ext>
                </a:extLst>
              </p14:cNvPr>
              <p14:cNvContentPartPr/>
              <p14:nvPr/>
            </p14:nvContentPartPr>
            <p14:xfrm>
              <a:off x="1175697" y="2780499"/>
              <a:ext cx="265680" cy="329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C65075D-7954-387E-FA69-203B101BAA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7057" y="2771499"/>
                <a:ext cx="283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7D8EFB-D814-B92A-C164-C5B8AB4B3370}"/>
                  </a:ext>
                </a:extLst>
              </p14:cNvPr>
              <p14:cNvContentPartPr/>
              <p14:nvPr/>
            </p14:nvContentPartPr>
            <p14:xfrm>
              <a:off x="1150137" y="2883099"/>
              <a:ext cx="574560" cy="159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7D8EFB-D814-B92A-C164-C5B8AB4B337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1137" y="2874459"/>
                <a:ext cx="592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732CFDC-2652-A8F2-AD9F-4ECEDFA5D2AB}"/>
                  </a:ext>
                </a:extLst>
              </p14:cNvPr>
              <p14:cNvContentPartPr/>
              <p14:nvPr/>
            </p14:nvContentPartPr>
            <p14:xfrm>
              <a:off x="1739817" y="2899659"/>
              <a:ext cx="202680" cy="248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732CFDC-2652-A8F2-AD9F-4ECEDFA5D2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731177" y="2890659"/>
                <a:ext cx="220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B05386D-CFAA-1C75-00E9-F7103C8B9348}"/>
                  </a:ext>
                </a:extLst>
              </p14:cNvPr>
              <p14:cNvContentPartPr/>
              <p14:nvPr/>
            </p14:nvContentPartPr>
            <p14:xfrm>
              <a:off x="1946097" y="2736579"/>
              <a:ext cx="185040" cy="372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B05386D-CFAA-1C75-00E9-F7103C8B934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37097" y="2727939"/>
                <a:ext cx="2026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792B080-0D3A-3614-ECF8-642F5A0C4D5B}"/>
                  </a:ext>
                </a:extLst>
              </p14:cNvPr>
              <p14:cNvContentPartPr/>
              <p14:nvPr/>
            </p14:nvContentPartPr>
            <p14:xfrm>
              <a:off x="1952577" y="2757459"/>
              <a:ext cx="274680" cy="259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792B080-0D3A-3614-ECF8-642F5A0C4D5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943577" y="2748819"/>
                <a:ext cx="292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A17A3C3-D6BD-536E-9E0A-126982F56D39}"/>
                  </a:ext>
                </a:extLst>
              </p14:cNvPr>
              <p14:cNvContentPartPr/>
              <p14:nvPr/>
            </p14:nvContentPartPr>
            <p14:xfrm>
              <a:off x="2352537" y="2875899"/>
              <a:ext cx="684720" cy="2019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A17A3C3-D6BD-536E-9E0A-126982F56D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43897" y="2866899"/>
                <a:ext cx="702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E75F67B-0A95-DB60-8AB7-94BF909FFBA0}"/>
                  </a:ext>
                </a:extLst>
              </p14:cNvPr>
              <p14:cNvContentPartPr/>
              <p14:nvPr/>
            </p14:nvContentPartPr>
            <p14:xfrm>
              <a:off x="3335697" y="2828379"/>
              <a:ext cx="37080" cy="15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E75F67B-0A95-DB60-8AB7-94BF909FFBA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26697" y="2819739"/>
                <a:ext cx="54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1B47A7-E4C2-704F-0221-785921FD5B7F}"/>
                  </a:ext>
                </a:extLst>
              </p14:cNvPr>
              <p14:cNvContentPartPr/>
              <p14:nvPr/>
            </p14:nvContentPartPr>
            <p14:xfrm>
              <a:off x="3318777" y="2639739"/>
              <a:ext cx="41400" cy="118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1B47A7-E4C2-704F-0221-785921FD5B7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10137" y="2631099"/>
                <a:ext cx="59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482437F-1F6E-9EA3-7291-079189910D86}"/>
                  </a:ext>
                </a:extLst>
              </p14:cNvPr>
              <p14:cNvContentPartPr/>
              <p14:nvPr/>
            </p14:nvContentPartPr>
            <p14:xfrm>
              <a:off x="3591657" y="2866179"/>
              <a:ext cx="302760" cy="165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482437F-1F6E-9EA3-7291-079189910D8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82657" y="2857539"/>
                <a:ext cx="320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6794E0A-E317-14B8-5ED9-2CB5D2347B58}"/>
                  </a:ext>
                </a:extLst>
              </p14:cNvPr>
              <p14:cNvContentPartPr/>
              <p14:nvPr/>
            </p14:nvContentPartPr>
            <p14:xfrm>
              <a:off x="4178457" y="2795979"/>
              <a:ext cx="284760" cy="3340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6794E0A-E317-14B8-5ED9-2CB5D2347B5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9817" y="2786979"/>
                <a:ext cx="3024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C46CC7C-606B-7FCA-6A5C-14A5F0B5DF4C}"/>
                  </a:ext>
                </a:extLst>
              </p14:cNvPr>
              <p14:cNvContentPartPr/>
              <p14:nvPr/>
            </p14:nvContentPartPr>
            <p14:xfrm>
              <a:off x="4440177" y="2765379"/>
              <a:ext cx="189720" cy="202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C46CC7C-606B-7FCA-6A5C-14A5F0B5DF4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31177" y="2756379"/>
                <a:ext cx="207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339CACC-50BC-1085-DC96-C5E66F61A6CF}"/>
                  </a:ext>
                </a:extLst>
              </p14:cNvPr>
              <p14:cNvContentPartPr/>
              <p14:nvPr/>
            </p14:nvContentPartPr>
            <p14:xfrm>
              <a:off x="4685697" y="2753139"/>
              <a:ext cx="525600" cy="262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339CACC-50BC-1085-DC96-C5E66F61A6C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76697" y="2744139"/>
                <a:ext cx="5432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5C43091-5B1F-4B9E-21EE-7D582FB54CE8}"/>
                  </a:ext>
                </a:extLst>
              </p14:cNvPr>
              <p14:cNvContentPartPr/>
              <p14:nvPr/>
            </p14:nvContentPartPr>
            <p14:xfrm>
              <a:off x="5631057" y="2765379"/>
              <a:ext cx="288360" cy="163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5C43091-5B1F-4B9E-21EE-7D582FB54CE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22057" y="2756739"/>
                <a:ext cx="306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295A068-0F61-2F98-DD3B-2D1E11EB81E3}"/>
                  </a:ext>
                </a:extLst>
              </p14:cNvPr>
              <p14:cNvContentPartPr/>
              <p14:nvPr/>
            </p14:nvContentPartPr>
            <p14:xfrm>
              <a:off x="5810697" y="2739819"/>
              <a:ext cx="218520" cy="200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295A068-0F61-2F98-DD3B-2D1E11EB81E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01697" y="2731179"/>
                <a:ext cx="236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840699B-12F3-686A-530D-50F2AEF9C5F5}"/>
                  </a:ext>
                </a:extLst>
              </p14:cNvPr>
              <p14:cNvContentPartPr/>
              <p14:nvPr/>
            </p14:nvContentPartPr>
            <p14:xfrm>
              <a:off x="6107337" y="2779059"/>
              <a:ext cx="392760" cy="201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840699B-12F3-686A-530D-50F2AEF9C5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98337" y="2770419"/>
                <a:ext cx="410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2C82E15-06F3-B199-39D4-AC4119DFC5E4}"/>
                  </a:ext>
                </a:extLst>
              </p14:cNvPr>
              <p14:cNvContentPartPr/>
              <p14:nvPr/>
            </p14:nvContentPartPr>
            <p14:xfrm>
              <a:off x="6526737" y="2770779"/>
              <a:ext cx="131400" cy="352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2C82E15-06F3-B199-39D4-AC4119DFC5E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18097" y="2762139"/>
                <a:ext cx="1490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4A73F38-C218-341B-A756-F5BBA8EF4D7E}"/>
                  </a:ext>
                </a:extLst>
              </p14:cNvPr>
              <p14:cNvContentPartPr/>
              <p14:nvPr/>
            </p14:nvContentPartPr>
            <p14:xfrm>
              <a:off x="6726537" y="2639019"/>
              <a:ext cx="367560" cy="349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4A73F38-C218-341B-A756-F5BBA8EF4D7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17537" y="2630019"/>
                <a:ext cx="385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3EEF5F-BCDA-F4D0-40A8-33A3BA5F02E0}"/>
                  </a:ext>
                </a:extLst>
              </p14:cNvPr>
              <p14:cNvContentPartPr/>
              <p14:nvPr/>
            </p14:nvContentPartPr>
            <p14:xfrm>
              <a:off x="7030377" y="2728659"/>
              <a:ext cx="559440" cy="293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3EEF5F-BCDA-F4D0-40A8-33A3BA5F02E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21377" y="2720019"/>
                <a:ext cx="577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631270B-D2D8-BD48-B8E4-C85E56AF2267}"/>
                  </a:ext>
                </a:extLst>
              </p14:cNvPr>
              <p14:cNvContentPartPr/>
              <p14:nvPr/>
            </p14:nvContentPartPr>
            <p14:xfrm>
              <a:off x="1768617" y="3370899"/>
              <a:ext cx="349560" cy="391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631270B-D2D8-BD48-B8E4-C85E56AF226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59977" y="3362259"/>
                <a:ext cx="3672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B8E9752-DE16-DB91-05D9-4CD52D3FEF8A}"/>
                  </a:ext>
                </a:extLst>
              </p14:cNvPr>
              <p14:cNvContentPartPr/>
              <p14:nvPr/>
            </p14:nvContentPartPr>
            <p14:xfrm>
              <a:off x="2181177" y="3424539"/>
              <a:ext cx="202320" cy="24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B8E9752-DE16-DB91-05D9-4CD52D3FEF8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72177" y="3415899"/>
                <a:ext cx="219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8C9A2D2-F854-2CD8-5AE6-1B0119BA9E0E}"/>
                  </a:ext>
                </a:extLst>
              </p14:cNvPr>
              <p14:cNvContentPartPr/>
              <p14:nvPr/>
            </p14:nvContentPartPr>
            <p14:xfrm>
              <a:off x="2393217" y="3404379"/>
              <a:ext cx="335880" cy="177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8C9A2D2-F854-2CD8-5AE6-1B0119BA9E0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84217" y="3395739"/>
                <a:ext cx="353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7BDB0F0-8D69-75F2-828B-ACE15C2F7C6A}"/>
                  </a:ext>
                </a:extLst>
              </p14:cNvPr>
              <p14:cNvContentPartPr/>
              <p14:nvPr/>
            </p14:nvContentPartPr>
            <p14:xfrm>
              <a:off x="2889657" y="3461259"/>
              <a:ext cx="387720" cy="291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7BDB0F0-8D69-75F2-828B-ACE15C2F7C6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81017" y="3452619"/>
                <a:ext cx="405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49A49FC-283B-8A9C-3E6F-351DBE37617A}"/>
                  </a:ext>
                </a:extLst>
              </p14:cNvPr>
              <p14:cNvContentPartPr/>
              <p14:nvPr/>
            </p14:nvContentPartPr>
            <p14:xfrm>
              <a:off x="3132297" y="3336339"/>
              <a:ext cx="44280" cy="68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49A49FC-283B-8A9C-3E6F-351DBE37617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23297" y="3327339"/>
                <a:ext cx="61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68A799-73DC-0154-DAE9-916B61FEBC6E}"/>
                  </a:ext>
                </a:extLst>
              </p14:cNvPr>
              <p14:cNvContentPartPr/>
              <p14:nvPr/>
            </p14:nvContentPartPr>
            <p14:xfrm>
              <a:off x="3291417" y="3408699"/>
              <a:ext cx="195840" cy="170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68A799-73DC-0154-DAE9-916B61FEBC6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282417" y="3400059"/>
                <a:ext cx="213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DFC1BF-3B6C-6C0C-6143-2A59DA9815D4}"/>
                  </a:ext>
                </a:extLst>
              </p14:cNvPr>
              <p14:cNvContentPartPr/>
              <p14:nvPr/>
            </p14:nvContentPartPr>
            <p14:xfrm>
              <a:off x="3525057" y="3406539"/>
              <a:ext cx="287280" cy="240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DFC1BF-3B6C-6C0C-6143-2A59DA9815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16417" y="3397539"/>
                <a:ext cx="304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F525072-33F8-8313-DCC5-9678739F0769}"/>
                  </a:ext>
                </a:extLst>
              </p14:cNvPr>
              <p14:cNvContentPartPr/>
              <p14:nvPr/>
            </p14:nvContentPartPr>
            <p14:xfrm>
              <a:off x="4225257" y="3367299"/>
              <a:ext cx="319320" cy="19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F525072-33F8-8313-DCC5-9678739F076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16617" y="3358659"/>
                <a:ext cx="3369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BDCD658-0FA0-F646-AE0E-5DCB50D76069}"/>
                  </a:ext>
                </a:extLst>
              </p14:cNvPr>
              <p14:cNvContentPartPr/>
              <p14:nvPr/>
            </p14:nvContentPartPr>
            <p14:xfrm>
              <a:off x="4549617" y="3375579"/>
              <a:ext cx="291600" cy="207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BDCD658-0FA0-F646-AE0E-5DCB50D7606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40977" y="3366579"/>
                <a:ext cx="309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AE7E826-D22E-9E7C-55F3-9AAA4B47F800}"/>
                  </a:ext>
                </a:extLst>
              </p14:cNvPr>
              <p14:cNvContentPartPr/>
              <p14:nvPr/>
            </p14:nvContentPartPr>
            <p14:xfrm>
              <a:off x="4890537" y="3393579"/>
              <a:ext cx="510120" cy="181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AE7E826-D22E-9E7C-55F3-9AAA4B47F80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81537" y="3384579"/>
                <a:ext cx="527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74E0A3E-734B-CF49-64DD-30D566E78084}"/>
                  </a:ext>
                </a:extLst>
              </p14:cNvPr>
              <p14:cNvContentPartPr/>
              <p14:nvPr/>
            </p14:nvContentPartPr>
            <p14:xfrm>
              <a:off x="5380497" y="3402939"/>
              <a:ext cx="426960" cy="267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74E0A3E-734B-CF49-64DD-30D566E7808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71497" y="3393939"/>
                <a:ext cx="444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CAFB9DE-711E-B0C5-5DC9-2718580126C2}"/>
                  </a:ext>
                </a:extLst>
              </p14:cNvPr>
              <p14:cNvContentPartPr/>
              <p14:nvPr/>
            </p14:nvContentPartPr>
            <p14:xfrm>
              <a:off x="6290937" y="3172539"/>
              <a:ext cx="317160" cy="382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CAFB9DE-711E-B0C5-5DC9-2718580126C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282297" y="3163539"/>
                <a:ext cx="3348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C0ACFA8-8D40-B8AC-A837-0066A7B1BB86}"/>
                  </a:ext>
                </a:extLst>
              </p14:cNvPr>
              <p14:cNvContentPartPr/>
              <p14:nvPr/>
            </p14:nvContentPartPr>
            <p14:xfrm>
              <a:off x="6268977" y="3366939"/>
              <a:ext cx="566280" cy="174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C0ACFA8-8D40-B8AC-A837-0066A7B1BB8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59977" y="3357939"/>
                <a:ext cx="583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93AE90D-6BE1-CD93-C04E-0EC46E6DD682}"/>
                  </a:ext>
                </a:extLst>
              </p14:cNvPr>
              <p14:cNvContentPartPr/>
              <p14:nvPr/>
            </p14:nvContentPartPr>
            <p14:xfrm>
              <a:off x="7395777" y="3319419"/>
              <a:ext cx="95760" cy="261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93AE90D-6BE1-CD93-C04E-0EC46E6DD68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87137" y="3310419"/>
                <a:ext cx="1134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13A33B-87C6-F175-A1AB-584C56CBC391}"/>
                  </a:ext>
                </a:extLst>
              </p14:cNvPr>
              <p14:cNvContentPartPr/>
              <p14:nvPr/>
            </p14:nvContentPartPr>
            <p14:xfrm>
              <a:off x="7248897" y="3326619"/>
              <a:ext cx="840960" cy="260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13A33B-87C6-F175-A1AB-584C56CBC39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40257" y="3317619"/>
                <a:ext cx="858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46B3EFA-DC31-BD48-C132-80D62B8FCA51}"/>
                  </a:ext>
                </a:extLst>
              </p14:cNvPr>
              <p14:cNvContentPartPr/>
              <p14:nvPr/>
            </p14:nvContentPartPr>
            <p14:xfrm>
              <a:off x="7991937" y="3300339"/>
              <a:ext cx="93240" cy="82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46B3EFA-DC31-BD48-C132-80D62B8FCA5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83297" y="3291699"/>
                <a:ext cx="110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FA60E84-1C4D-996B-6F4F-0189FC435CBE}"/>
                  </a:ext>
                </a:extLst>
              </p14:cNvPr>
              <p14:cNvContentPartPr/>
              <p14:nvPr/>
            </p14:nvContentPartPr>
            <p14:xfrm>
              <a:off x="8178777" y="3393219"/>
              <a:ext cx="744480" cy="440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FA60E84-1C4D-996B-6F4F-0189FC435CB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70137" y="3384579"/>
                <a:ext cx="762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5E2E2FC-711C-43C1-A475-F0128FE9BC80}"/>
                  </a:ext>
                </a:extLst>
              </p14:cNvPr>
              <p14:cNvContentPartPr/>
              <p14:nvPr/>
            </p14:nvContentPartPr>
            <p14:xfrm>
              <a:off x="9431937" y="3459819"/>
              <a:ext cx="194400" cy="2487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5E2E2FC-711C-43C1-A475-F0128FE9BC8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22937" y="3450819"/>
                <a:ext cx="2120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67AF361-582E-154F-6867-EB100B762C0D}"/>
                  </a:ext>
                </a:extLst>
              </p14:cNvPr>
              <p14:cNvContentPartPr/>
              <p14:nvPr/>
            </p14:nvContentPartPr>
            <p14:xfrm>
              <a:off x="9537057" y="3334899"/>
              <a:ext cx="66240" cy="1015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67AF361-582E-154F-6867-EB100B762C0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28057" y="3325899"/>
                <a:ext cx="83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8055019-C49E-4C45-688C-0B8CEDB2793D}"/>
                  </a:ext>
                </a:extLst>
              </p14:cNvPr>
              <p14:cNvContentPartPr/>
              <p14:nvPr/>
            </p14:nvContentPartPr>
            <p14:xfrm>
              <a:off x="9611937" y="3552699"/>
              <a:ext cx="310320" cy="2617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8055019-C49E-4C45-688C-0B8CEDB279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603297" y="3544059"/>
                <a:ext cx="3279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79B1429-792B-537C-AD57-E813BF99E08A}"/>
                  </a:ext>
                </a:extLst>
              </p14:cNvPr>
              <p14:cNvContentPartPr/>
              <p14:nvPr/>
            </p14:nvContentPartPr>
            <p14:xfrm>
              <a:off x="3180897" y="3983619"/>
              <a:ext cx="331200" cy="197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79B1429-792B-537C-AD57-E813BF99E08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171897" y="3974979"/>
                <a:ext cx="3488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D2A3DA9-B015-BFBB-8853-CEBFEF1A8E78}"/>
                  </a:ext>
                </a:extLst>
              </p14:cNvPr>
              <p14:cNvContentPartPr/>
              <p14:nvPr/>
            </p14:nvContentPartPr>
            <p14:xfrm>
              <a:off x="3583737" y="4019619"/>
              <a:ext cx="658080" cy="155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D2A3DA9-B015-BFBB-8853-CEBFEF1A8E7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75097" y="4010619"/>
                <a:ext cx="675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9471FD5-9E71-96EB-F70F-BFF52FF56C97}"/>
                  </a:ext>
                </a:extLst>
              </p14:cNvPr>
              <p14:cNvContentPartPr/>
              <p14:nvPr/>
            </p14:nvContentPartPr>
            <p14:xfrm>
              <a:off x="4008177" y="3862299"/>
              <a:ext cx="150840" cy="319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9471FD5-9E71-96EB-F70F-BFF52FF56C9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99537" y="3853659"/>
                <a:ext cx="168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1FC75A6-76A8-BCDF-539B-23BFA5ABB7FF}"/>
                  </a:ext>
                </a:extLst>
              </p14:cNvPr>
              <p14:cNvContentPartPr/>
              <p14:nvPr/>
            </p14:nvContentPartPr>
            <p14:xfrm>
              <a:off x="4224177" y="3816579"/>
              <a:ext cx="253080" cy="373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1FC75A6-76A8-BCDF-539B-23BFA5ABB7F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215177" y="3807939"/>
                <a:ext cx="270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E0CE462-13A9-9BB5-AD71-AAE67966E016}"/>
                  </a:ext>
                </a:extLst>
              </p14:cNvPr>
              <p14:cNvContentPartPr/>
              <p14:nvPr/>
            </p14:nvContentPartPr>
            <p14:xfrm>
              <a:off x="4377537" y="3776259"/>
              <a:ext cx="707760" cy="501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E0CE462-13A9-9BB5-AD71-AAE67966E01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68897" y="3767259"/>
                <a:ext cx="725400" cy="51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63B6FD-2E47-27A9-ED3B-0B7C4689AE8D}"/>
              </a:ext>
            </a:extLst>
          </p:cNvPr>
          <p:cNvGrpSpPr/>
          <p:nvPr/>
        </p:nvGrpSpPr>
        <p:grpSpPr>
          <a:xfrm>
            <a:off x="5941017" y="3857259"/>
            <a:ext cx="3142800" cy="609120"/>
            <a:chOff x="5941017" y="3857259"/>
            <a:chExt cx="314280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3B3576-DF5C-B46B-2CCE-C3D063099226}"/>
                    </a:ext>
                  </a:extLst>
                </p14:cNvPr>
                <p14:cNvContentPartPr/>
                <p14:nvPr/>
              </p14:nvContentPartPr>
              <p14:xfrm>
                <a:off x="5994657" y="4103139"/>
                <a:ext cx="32040" cy="119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3B3576-DF5C-B46B-2CCE-C3D06309922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86017" y="4094139"/>
                  <a:ext cx="4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77684B-266A-1731-5607-A0136E176EE2}"/>
                    </a:ext>
                  </a:extLst>
                </p14:cNvPr>
                <p14:cNvContentPartPr/>
                <p14:nvPr/>
              </p14:nvContentPartPr>
              <p14:xfrm>
                <a:off x="5941017" y="3908739"/>
                <a:ext cx="128520" cy="93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77684B-266A-1731-5607-A0136E176E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32377" y="3899739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A7DAAF-2DB6-05B0-3DA4-A376F4ED56D7}"/>
                    </a:ext>
                  </a:extLst>
                </p14:cNvPr>
                <p14:cNvContentPartPr/>
                <p14:nvPr/>
              </p14:nvContentPartPr>
              <p14:xfrm>
                <a:off x="6207057" y="3901899"/>
                <a:ext cx="897480" cy="40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A7DAAF-2DB6-05B0-3DA4-A376F4ED56D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98417" y="3892899"/>
                  <a:ext cx="9151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590C7F7-4704-6833-BCCA-F3CA666B78C3}"/>
                    </a:ext>
                  </a:extLst>
                </p14:cNvPr>
                <p14:cNvContentPartPr/>
                <p14:nvPr/>
              </p14:nvContentPartPr>
              <p14:xfrm>
                <a:off x="7133337" y="3857259"/>
                <a:ext cx="163080" cy="41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590C7F7-4704-6833-BCCA-F3CA666B78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4337" y="3848619"/>
                  <a:ext cx="180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EAAC1BF-8309-3851-226C-F39C4A3A7A1B}"/>
                    </a:ext>
                  </a:extLst>
                </p14:cNvPr>
                <p14:cNvContentPartPr/>
                <p14:nvPr/>
              </p14:nvContentPartPr>
              <p14:xfrm>
                <a:off x="7126137" y="4034739"/>
                <a:ext cx="313200" cy="218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EAAC1BF-8309-3851-226C-F39C4A3A7A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17137" y="4025739"/>
                  <a:ext cx="330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261253-F3D8-03E7-0F2B-50142E7DF4C8}"/>
                    </a:ext>
                  </a:extLst>
                </p14:cNvPr>
                <p14:cNvContentPartPr/>
                <p14:nvPr/>
              </p14:nvContentPartPr>
              <p14:xfrm>
                <a:off x="7234497" y="3888939"/>
                <a:ext cx="98280" cy="56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261253-F3D8-03E7-0F2B-50142E7DF4C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25497" y="3880299"/>
                  <a:ext cx="115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D59549-806D-0B45-6EC7-67CF27491B13}"/>
                    </a:ext>
                  </a:extLst>
                </p14:cNvPr>
                <p14:cNvContentPartPr/>
                <p14:nvPr/>
              </p14:nvContentPartPr>
              <p14:xfrm>
                <a:off x="7612137" y="3970659"/>
                <a:ext cx="338760" cy="49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D59549-806D-0B45-6EC7-67CF27491B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03137" y="3961659"/>
                  <a:ext cx="3564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FB939D-8CFA-7E28-14FA-36AAB2DB1252}"/>
                    </a:ext>
                  </a:extLst>
                </p14:cNvPr>
                <p14:cNvContentPartPr/>
                <p14:nvPr/>
              </p14:nvContentPartPr>
              <p14:xfrm>
                <a:off x="7829217" y="3872739"/>
                <a:ext cx="106560" cy="10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FB939D-8CFA-7E28-14FA-36AAB2DB12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20217" y="3864099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944E6C-347C-16A1-C0F3-1E42FE7DB640}"/>
                    </a:ext>
                  </a:extLst>
                </p14:cNvPr>
                <p14:cNvContentPartPr/>
                <p14:nvPr/>
              </p14:nvContentPartPr>
              <p14:xfrm>
                <a:off x="8031177" y="3917019"/>
                <a:ext cx="549720" cy="390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944E6C-347C-16A1-C0F3-1E42FE7DB6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22177" y="3908019"/>
                  <a:ext cx="567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6258395-BDA0-1771-9EF3-5D5D3CC8FE93}"/>
                    </a:ext>
                  </a:extLst>
                </p14:cNvPr>
                <p14:cNvContentPartPr/>
                <p14:nvPr/>
              </p14:nvContentPartPr>
              <p14:xfrm>
                <a:off x="8668377" y="4243899"/>
                <a:ext cx="56520" cy="55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6258395-BDA0-1771-9EF3-5D5D3CC8FE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659737" y="4235259"/>
                  <a:ext cx="7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B184E1-99F2-8E9B-8434-71072DCCDA9F}"/>
                    </a:ext>
                  </a:extLst>
                </p14:cNvPr>
                <p14:cNvContentPartPr/>
                <p14:nvPr/>
              </p14:nvContentPartPr>
              <p14:xfrm>
                <a:off x="9007497" y="4016739"/>
                <a:ext cx="35280" cy="10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B184E1-99F2-8E9B-8434-71072DCCDA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998497" y="4007739"/>
                  <a:ext cx="52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0129C80-7ACD-F3D5-2A93-3EE4A10FD1B7}"/>
                    </a:ext>
                  </a:extLst>
                </p14:cNvPr>
                <p14:cNvContentPartPr/>
                <p14:nvPr/>
              </p14:nvContentPartPr>
              <p14:xfrm>
                <a:off x="9066177" y="3991539"/>
                <a:ext cx="17640" cy="17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0129C80-7ACD-F3D5-2A93-3EE4A10FD1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57177" y="3982539"/>
                  <a:ext cx="3528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43B6896-E3FB-B96B-FE35-77D331C2CA7B}"/>
              </a:ext>
            </a:extLst>
          </p:cNvPr>
          <p:cNvGrpSpPr/>
          <p:nvPr/>
        </p:nvGrpSpPr>
        <p:grpSpPr>
          <a:xfrm>
            <a:off x="1206297" y="4575459"/>
            <a:ext cx="2086920" cy="482760"/>
            <a:chOff x="1206297" y="4575459"/>
            <a:chExt cx="20869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C78927-B3CD-C7E7-6EA1-7A4DF01AFD78}"/>
                    </a:ext>
                  </a:extLst>
                </p14:cNvPr>
                <p14:cNvContentPartPr/>
                <p14:nvPr/>
              </p14:nvContentPartPr>
              <p14:xfrm>
                <a:off x="1206297" y="4699659"/>
                <a:ext cx="558720" cy="358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C78927-B3CD-C7E7-6EA1-7A4DF01AFD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97657" y="4690659"/>
                  <a:ext cx="576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090077-30FA-EBD7-18BA-9D3EE4ECFEC9}"/>
                    </a:ext>
                  </a:extLst>
                </p14:cNvPr>
                <p14:cNvContentPartPr/>
                <p14:nvPr/>
              </p14:nvContentPartPr>
              <p14:xfrm>
                <a:off x="2031777" y="4575459"/>
                <a:ext cx="348120" cy="469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090077-30FA-EBD7-18BA-9D3EE4ECFE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22777" y="4566459"/>
                  <a:ext cx="3657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1BCFF7-2407-6A67-CC4F-FF282833845F}"/>
                    </a:ext>
                  </a:extLst>
                </p14:cNvPr>
                <p14:cNvContentPartPr/>
                <p14:nvPr/>
              </p14:nvContentPartPr>
              <p14:xfrm>
                <a:off x="2465937" y="4642779"/>
                <a:ext cx="466920" cy="300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1BCFF7-2407-6A67-CC4F-FF282833845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56937" y="4634139"/>
                  <a:ext cx="484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4119B22-FFBB-1E4E-D0C7-013BF5C65284}"/>
                    </a:ext>
                  </a:extLst>
                </p14:cNvPr>
                <p14:cNvContentPartPr/>
                <p14:nvPr/>
              </p14:nvContentPartPr>
              <p14:xfrm>
                <a:off x="2730177" y="4774179"/>
                <a:ext cx="563040" cy="185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4119B22-FFBB-1E4E-D0C7-013BF5C652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1177" y="4765539"/>
                  <a:ext cx="5806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22011B0-3111-1ACA-B105-FFF0F7FD8CBE}"/>
              </a:ext>
            </a:extLst>
          </p:cNvPr>
          <p:cNvGrpSpPr/>
          <p:nvPr/>
        </p:nvGrpSpPr>
        <p:grpSpPr>
          <a:xfrm>
            <a:off x="3775257" y="4733859"/>
            <a:ext cx="866160" cy="279000"/>
            <a:chOff x="3775257" y="4733859"/>
            <a:chExt cx="86616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47A627-8B3C-E42A-E167-5187E4CD16FA}"/>
                    </a:ext>
                  </a:extLst>
                </p14:cNvPr>
                <p14:cNvContentPartPr/>
                <p14:nvPr/>
              </p14:nvContentPartPr>
              <p14:xfrm>
                <a:off x="3775257" y="4764819"/>
                <a:ext cx="331560" cy="186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47A627-8B3C-E42A-E167-5187E4CD16F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66257" y="4755819"/>
                  <a:ext cx="349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86FBC32-7887-DB68-D66D-05ED8B367561}"/>
                    </a:ext>
                  </a:extLst>
                </p14:cNvPr>
                <p14:cNvContentPartPr/>
                <p14:nvPr/>
              </p14:nvContentPartPr>
              <p14:xfrm>
                <a:off x="4084137" y="4760859"/>
                <a:ext cx="228600" cy="156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86FBC32-7887-DB68-D66D-05ED8B3675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75497" y="4752219"/>
                  <a:ext cx="246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0AFED37-800A-8EB6-E5EC-64487B74C32B}"/>
                    </a:ext>
                  </a:extLst>
                </p14:cNvPr>
                <p14:cNvContentPartPr/>
                <p14:nvPr/>
              </p14:nvContentPartPr>
              <p14:xfrm>
                <a:off x="4331097" y="4733859"/>
                <a:ext cx="310320" cy="279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0AFED37-800A-8EB6-E5EC-64487B74C32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2457" y="4725219"/>
                  <a:ext cx="3279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55910CC-E792-A5C4-7E80-E79123B73016}"/>
              </a:ext>
            </a:extLst>
          </p:cNvPr>
          <p:cNvGrpSpPr/>
          <p:nvPr/>
        </p:nvGrpSpPr>
        <p:grpSpPr>
          <a:xfrm>
            <a:off x="5056497" y="4477899"/>
            <a:ext cx="3367080" cy="598680"/>
            <a:chOff x="5056497" y="4477899"/>
            <a:chExt cx="336708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CA487-61A3-1599-C87A-51CC3F611180}"/>
                    </a:ext>
                  </a:extLst>
                </p14:cNvPr>
                <p14:cNvContentPartPr/>
                <p14:nvPr/>
              </p14:nvContentPartPr>
              <p14:xfrm>
                <a:off x="5056497" y="4576539"/>
                <a:ext cx="354600" cy="357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CA487-61A3-1599-C87A-51CC3F6111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47497" y="4567899"/>
                  <a:ext cx="372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0AFA8E-3899-7611-11B4-9CFCD01AC826}"/>
                    </a:ext>
                  </a:extLst>
                </p14:cNvPr>
                <p14:cNvContentPartPr/>
                <p14:nvPr/>
              </p14:nvContentPartPr>
              <p14:xfrm>
                <a:off x="5443497" y="4737819"/>
                <a:ext cx="443160" cy="232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0AFA8E-3899-7611-11B4-9CFCD01AC8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434857" y="4729179"/>
                  <a:ext cx="460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EB65A5-C240-7CA8-7557-89E453B78892}"/>
                    </a:ext>
                  </a:extLst>
                </p14:cNvPr>
                <p14:cNvContentPartPr/>
                <p14:nvPr/>
              </p14:nvContentPartPr>
              <p14:xfrm>
                <a:off x="6153057" y="4762659"/>
                <a:ext cx="285840" cy="115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EB65A5-C240-7CA8-7557-89E453B7889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44057" y="4754019"/>
                  <a:ext cx="303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B7B7AF-5330-AA58-FF21-07BAC5ED59AA}"/>
                    </a:ext>
                  </a:extLst>
                </p14:cNvPr>
                <p14:cNvContentPartPr/>
                <p14:nvPr/>
              </p14:nvContentPartPr>
              <p14:xfrm>
                <a:off x="6426657" y="4592019"/>
                <a:ext cx="1038600" cy="484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B7B7AF-5330-AA58-FF21-07BAC5ED59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18017" y="4583019"/>
                  <a:ext cx="10562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09D233-A28C-EB4F-8705-E7024D86687E}"/>
                    </a:ext>
                  </a:extLst>
                </p14:cNvPr>
                <p14:cNvContentPartPr/>
                <p14:nvPr/>
              </p14:nvContentPartPr>
              <p14:xfrm>
                <a:off x="7530057" y="4726659"/>
                <a:ext cx="299880" cy="243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09D233-A28C-EB4F-8705-E7024D8668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21057" y="4718019"/>
                  <a:ext cx="317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C00085-51B2-42C8-6201-7DB79D89E90D}"/>
                    </a:ext>
                  </a:extLst>
                </p14:cNvPr>
                <p14:cNvContentPartPr/>
                <p14:nvPr/>
              </p14:nvContentPartPr>
              <p14:xfrm>
                <a:off x="7826697" y="4477899"/>
                <a:ext cx="596880" cy="446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C00085-51B2-42C8-6201-7DB79D89E9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18057" y="4468899"/>
                  <a:ext cx="61452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7C0FD4E-1DC0-32D0-C61D-096167F53A2E}"/>
              </a:ext>
            </a:extLst>
          </p:cNvPr>
          <p:cNvGrpSpPr/>
          <p:nvPr/>
        </p:nvGrpSpPr>
        <p:grpSpPr>
          <a:xfrm>
            <a:off x="991017" y="5364579"/>
            <a:ext cx="3226680" cy="749880"/>
            <a:chOff x="991017" y="5364579"/>
            <a:chExt cx="322668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CF4FDE9-90A6-C77B-12F5-50008A1234F3}"/>
                    </a:ext>
                  </a:extLst>
                </p14:cNvPr>
                <p14:cNvContentPartPr/>
                <p14:nvPr/>
              </p14:nvContentPartPr>
              <p14:xfrm>
                <a:off x="991017" y="5421819"/>
                <a:ext cx="741600" cy="569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CF4FDE9-90A6-C77B-12F5-50008A1234F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82017" y="5413179"/>
                  <a:ext cx="7592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2B784C-727B-3DD9-81BE-280F4518800B}"/>
                    </a:ext>
                  </a:extLst>
                </p14:cNvPr>
                <p14:cNvContentPartPr/>
                <p14:nvPr/>
              </p14:nvContentPartPr>
              <p14:xfrm>
                <a:off x="1873017" y="5364579"/>
                <a:ext cx="406800" cy="103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2B784C-727B-3DD9-81BE-280F4518800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864017" y="5355939"/>
                  <a:ext cx="424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86660BE-FFA8-3278-3E1F-73A17ED6C3AF}"/>
                    </a:ext>
                  </a:extLst>
                </p14:cNvPr>
                <p14:cNvContentPartPr/>
                <p14:nvPr/>
              </p14:nvContentPartPr>
              <p14:xfrm>
                <a:off x="2132577" y="5443059"/>
                <a:ext cx="135720" cy="410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86660BE-FFA8-3278-3E1F-73A17ED6C3A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23937" y="5434419"/>
                  <a:ext cx="153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353523-33AD-DE02-CFE4-D1CD362170EA}"/>
                    </a:ext>
                  </a:extLst>
                </p14:cNvPr>
                <p14:cNvContentPartPr/>
                <p14:nvPr/>
              </p14:nvContentPartPr>
              <p14:xfrm>
                <a:off x="2218977" y="5651139"/>
                <a:ext cx="284400" cy="463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353523-33AD-DE02-CFE4-D1CD362170E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210337" y="5642499"/>
                  <a:ext cx="302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90C3C3-BC1F-DDBD-BA27-CA4218FCAE79}"/>
                    </a:ext>
                  </a:extLst>
                </p14:cNvPr>
                <p14:cNvContentPartPr/>
                <p14:nvPr/>
              </p14:nvContentPartPr>
              <p14:xfrm>
                <a:off x="2531457" y="5729619"/>
                <a:ext cx="36000" cy="244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90C3C3-BC1F-DDBD-BA27-CA4218FCAE7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22457" y="5720979"/>
                  <a:ext cx="53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678EF60-1091-230A-F93F-9571F8770239}"/>
                    </a:ext>
                  </a:extLst>
                </p14:cNvPr>
                <p14:cNvContentPartPr/>
                <p14:nvPr/>
              </p14:nvContentPartPr>
              <p14:xfrm>
                <a:off x="2558097" y="5683539"/>
                <a:ext cx="189000" cy="185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678EF60-1091-230A-F93F-9571F877023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49457" y="5674539"/>
                  <a:ext cx="20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43E661-A068-C8FE-BB78-7B7B80205D97}"/>
                    </a:ext>
                  </a:extLst>
                </p14:cNvPr>
                <p14:cNvContentPartPr/>
                <p14:nvPr/>
              </p14:nvContentPartPr>
              <p14:xfrm>
                <a:off x="2885337" y="5670219"/>
                <a:ext cx="460800" cy="267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43E661-A068-C8FE-BB78-7B7B80205D9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876337" y="5661219"/>
                  <a:ext cx="478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5D7904-54A2-EB2E-7F9D-D4D1ED114D54}"/>
                    </a:ext>
                  </a:extLst>
                </p14:cNvPr>
                <p14:cNvContentPartPr/>
                <p14:nvPr/>
              </p14:nvContentPartPr>
              <p14:xfrm>
                <a:off x="3536577" y="5515419"/>
                <a:ext cx="681120" cy="482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5D7904-54A2-EB2E-7F9D-D4D1ED114D5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27937" y="5506419"/>
                  <a:ext cx="69876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4368E39-7E0F-5DE9-76A7-DF09D5214409}"/>
              </a:ext>
            </a:extLst>
          </p:cNvPr>
          <p:cNvGrpSpPr/>
          <p:nvPr/>
        </p:nvGrpSpPr>
        <p:grpSpPr>
          <a:xfrm>
            <a:off x="4548177" y="5170899"/>
            <a:ext cx="5347800" cy="693360"/>
            <a:chOff x="4548177" y="5170899"/>
            <a:chExt cx="534780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61FA85A-2DA1-50B6-98EE-17ADF1A7407A}"/>
                    </a:ext>
                  </a:extLst>
                </p14:cNvPr>
                <p14:cNvContentPartPr/>
                <p14:nvPr/>
              </p14:nvContentPartPr>
              <p14:xfrm>
                <a:off x="4548177" y="5395179"/>
                <a:ext cx="385920" cy="469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61FA85A-2DA1-50B6-98EE-17ADF1A7407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39537" y="5386539"/>
                  <a:ext cx="4035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F48EB02-3944-1615-5C19-0152A4F6BAFF}"/>
                    </a:ext>
                  </a:extLst>
                </p14:cNvPr>
                <p14:cNvContentPartPr/>
                <p14:nvPr/>
              </p14:nvContentPartPr>
              <p14:xfrm>
                <a:off x="4803057" y="5498859"/>
                <a:ext cx="378720" cy="291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F48EB02-3944-1615-5C19-0152A4F6BAF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94417" y="5490219"/>
                  <a:ext cx="396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7E581A0-9CDB-E6A9-1049-3653AAE154C3}"/>
                    </a:ext>
                  </a:extLst>
                </p14:cNvPr>
                <p14:cNvContentPartPr/>
                <p14:nvPr/>
              </p14:nvContentPartPr>
              <p14:xfrm>
                <a:off x="5079537" y="5561859"/>
                <a:ext cx="498960" cy="169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7E581A0-9CDB-E6A9-1049-3653AAE154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70897" y="5552859"/>
                  <a:ext cx="516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BC02B8E-6133-67C9-F7E7-C9A1C5A29303}"/>
                    </a:ext>
                  </a:extLst>
                </p14:cNvPr>
                <p14:cNvContentPartPr/>
                <p14:nvPr/>
              </p14:nvContentPartPr>
              <p14:xfrm>
                <a:off x="5895297" y="5340099"/>
                <a:ext cx="381240" cy="390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BC02B8E-6133-67C9-F7E7-C9A1C5A2930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86657" y="5331099"/>
                  <a:ext cx="398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31BB570-37AF-823D-79C6-F2199BE9A553}"/>
                    </a:ext>
                  </a:extLst>
                </p14:cNvPr>
                <p14:cNvContentPartPr/>
                <p14:nvPr/>
              </p14:nvContentPartPr>
              <p14:xfrm>
                <a:off x="5777937" y="5504619"/>
                <a:ext cx="394560" cy="19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31BB570-37AF-823D-79C6-F2199BE9A5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68937" y="5495979"/>
                  <a:ext cx="412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ECD2B6F-C3C6-7C95-D7A7-E35793ACBDAE}"/>
                    </a:ext>
                  </a:extLst>
                </p14:cNvPr>
                <p14:cNvContentPartPr/>
                <p14:nvPr/>
              </p14:nvContentPartPr>
              <p14:xfrm>
                <a:off x="6499017" y="5325699"/>
                <a:ext cx="417960" cy="318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ECD2B6F-C3C6-7C95-D7A7-E35793ACBD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90017" y="5316699"/>
                  <a:ext cx="435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E1DEC7-2AD2-F795-FF58-6382292E38B1}"/>
                    </a:ext>
                  </a:extLst>
                </p14:cNvPr>
                <p14:cNvContentPartPr/>
                <p14:nvPr/>
              </p14:nvContentPartPr>
              <p14:xfrm>
                <a:off x="6738777" y="5402379"/>
                <a:ext cx="965880" cy="230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E1DEC7-2AD2-F795-FF58-6382292E38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29777" y="5393379"/>
                  <a:ext cx="983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763EF76-E77A-0BE0-F1D9-D5DB1E8E6BF7}"/>
                    </a:ext>
                  </a:extLst>
                </p14:cNvPr>
                <p14:cNvContentPartPr/>
                <p14:nvPr/>
              </p14:nvContentPartPr>
              <p14:xfrm>
                <a:off x="8096697" y="5358819"/>
                <a:ext cx="48240" cy="149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763EF76-E77A-0BE0-F1D9-D5DB1E8E6BF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88057" y="5350179"/>
                  <a:ext cx="65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633121D-AC7E-EF87-C2A6-15F93ECFF6B4}"/>
                    </a:ext>
                  </a:extLst>
                </p14:cNvPr>
                <p14:cNvContentPartPr/>
                <p14:nvPr/>
              </p14:nvContentPartPr>
              <p14:xfrm>
                <a:off x="8052417" y="5170899"/>
                <a:ext cx="82800" cy="69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633121D-AC7E-EF87-C2A6-15F93ECFF6B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43417" y="5161899"/>
                  <a:ext cx="100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CB82AB-404B-8C16-D391-23C8C7EAF7AA}"/>
                    </a:ext>
                  </a:extLst>
                </p14:cNvPr>
                <p14:cNvContentPartPr/>
                <p14:nvPr/>
              </p14:nvContentPartPr>
              <p14:xfrm>
                <a:off x="8262297" y="5360619"/>
                <a:ext cx="225360" cy="203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CB82AB-404B-8C16-D391-23C8C7EAF7A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53297" y="5351619"/>
                  <a:ext cx="243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B086483-EA6C-855D-9F76-D3C104F6BD66}"/>
                    </a:ext>
                  </a:extLst>
                </p14:cNvPr>
                <p14:cNvContentPartPr/>
                <p14:nvPr/>
              </p14:nvContentPartPr>
              <p14:xfrm>
                <a:off x="9058257" y="5222019"/>
                <a:ext cx="63720" cy="316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B086483-EA6C-855D-9F76-D3C104F6BD6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49617" y="5213019"/>
                  <a:ext cx="81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AECC42-9D5C-91CF-DB97-298A0F28AF63}"/>
                    </a:ext>
                  </a:extLst>
                </p14:cNvPr>
                <p14:cNvContentPartPr/>
                <p14:nvPr/>
              </p14:nvContentPartPr>
              <p14:xfrm>
                <a:off x="8851257" y="5229579"/>
                <a:ext cx="819360" cy="268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AECC42-9D5C-91CF-DB97-298A0F28AF6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42257" y="5220939"/>
                  <a:ext cx="837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EC5ED63-8075-0242-E4D8-EB8943F58E3A}"/>
                    </a:ext>
                  </a:extLst>
                </p14:cNvPr>
                <p14:cNvContentPartPr/>
                <p14:nvPr/>
              </p14:nvContentPartPr>
              <p14:xfrm>
                <a:off x="9578097" y="5237139"/>
                <a:ext cx="317880" cy="387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EC5ED63-8075-0242-E4D8-EB8943F58E3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69097" y="5228499"/>
                  <a:ext cx="33552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0C1F1B5-FC21-A0E7-B819-2CF7624CD399}"/>
              </a:ext>
            </a:extLst>
          </p:cNvPr>
          <p:cNvGrpSpPr/>
          <p:nvPr/>
        </p:nvGrpSpPr>
        <p:grpSpPr>
          <a:xfrm>
            <a:off x="2006217" y="6203739"/>
            <a:ext cx="2268000" cy="518400"/>
            <a:chOff x="2006217" y="6203739"/>
            <a:chExt cx="2268000" cy="51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1FDFA9D-ACAE-8AE8-7DE5-BAB280449CCA}"/>
                    </a:ext>
                  </a:extLst>
                </p14:cNvPr>
                <p14:cNvContentPartPr/>
                <p14:nvPr/>
              </p14:nvContentPartPr>
              <p14:xfrm>
                <a:off x="2006217" y="6263139"/>
                <a:ext cx="460800" cy="157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1FDFA9D-ACAE-8AE8-7DE5-BAB280449CC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97577" y="6254499"/>
                  <a:ext cx="47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30CCBD3-F7AD-9128-9412-8D8B4E55E0DB}"/>
                    </a:ext>
                  </a:extLst>
                </p14:cNvPr>
                <p14:cNvContentPartPr/>
                <p14:nvPr/>
              </p14:nvContentPartPr>
              <p14:xfrm>
                <a:off x="2501937" y="6271779"/>
                <a:ext cx="524520" cy="248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30CCBD3-F7AD-9128-9412-8D8B4E55E0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92937" y="6263139"/>
                  <a:ext cx="542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5CC066F-4BE1-E168-B367-E194D62A3850}"/>
                    </a:ext>
                  </a:extLst>
                </p14:cNvPr>
                <p14:cNvContentPartPr/>
                <p14:nvPr/>
              </p14:nvContentPartPr>
              <p14:xfrm>
                <a:off x="3099897" y="6278979"/>
                <a:ext cx="138600" cy="164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5CC066F-4BE1-E168-B367-E194D62A385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91257" y="6270339"/>
                  <a:ext cx="15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9968E2A-FFE4-124D-E31E-F28A49C49D30}"/>
                    </a:ext>
                  </a:extLst>
                </p14:cNvPr>
                <p14:cNvContentPartPr/>
                <p14:nvPr/>
              </p14:nvContentPartPr>
              <p14:xfrm>
                <a:off x="2945457" y="6318219"/>
                <a:ext cx="274320" cy="2347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9968E2A-FFE4-124D-E31E-F28A49C49D3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36457" y="6309219"/>
                  <a:ext cx="291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0585EB-0D95-E8C4-1BAD-AF967CED7E32}"/>
                    </a:ext>
                  </a:extLst>
                </p14:cNvPr>
                <p14:cNvContentPartPr/>
                <p14:nvPr/>
              </p14:nvContentPartPr>
              <p14:xfrm>
                <a:off x="3300777" y="6203739"/>
                <a:ext cx="540360" cy="29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0585EB-0D95-E8C4-1BAD-AF967CED7E3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91777" y="6194739"/>
                  <a:ext cx="558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8A78E17-245C-5C5B-C25B-9E643AE6F5B0}"/>
                    </a:ext>
                  </a:extLst>
                </p14:cNvPr>
                <p14:cNvContentPartPr/>
                <p14:nvPr/>
              </p14:nvContentPartPr>
              <p14:xfrm>
                <a:off x="3794337" y="6214899"/>
                <a:ext cx="376560" cy="507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8A78E17-245C-5C5B-C25B-9E643AE6F5B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85337" y="6205899"/>
                  <a:ext cx="3942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5654B17-46C6-B6D5-C954-D2BB736FA018}"/>
                    </a:ext>
                  </a:extLst>
                </p14:cNvPr>
                <p14:cNvContentPartPr/>
                <p14:nvPr/>
              </p14:nvContentPartPr>
              <p14:xfrm>
                <a:off x="4220937" y="6476979"/>
                <a:ext cx="53280" cy="29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5654B17-46C6-B6D5-C954-D2BB736FA01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211937" y="6468339"/>
                  <a:ext cx="709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D5589B5-D4AD-5B59-EC3A-2D1EF78A5214}"/>
              </a:ext>
            </a:extLst>
          </p:cNvPr>
          <p:cNvGrpSpPr/>
          <p:nvPr/>
        </p:nvGrpSpPr>
        <p:grpSpPr>
          <a:xfrm>
            <a:off x="6020937" y="5861019"/>
            <a:ext cx="3843000" cy="891360"/>
            <a:chOff x="6020937" y="5861019"/>
            <a:chExt cx="384300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F11FFC5-2A10-2CF9-F224-204E016744E9}"/>
                    </a:ext>
                  </a:extLst>
                </p14:cNvPr>
                <p14:cNvContentPartPr/>
                <p14:nvPr/>
              </p14:nvContentPartPr>
              <p14:xfrm>
                <a:off x="6020937" y="5967219"/>
                <a:ext cx="1114920" cy="686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F11FFC5-2A10-2CF9-F224-204E016744E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11937" y="5958579"/>
                  <a:ext cx="11325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158D43D-D683-DC4C-705D-661D56CC61E8}"/>
                    </a:ext>
                  </a:extLst>
                </p14:cNvPr>
                <p14:cNvContentPartPr/>
                <p14:nvPr/>
              </p14:nvContentPartPr>
              <p14:xfrm>
                <a:off x="7293177" y="6097539"/>
                <a:ext cx="276840" cy="257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158D43D-D683-DC4C-705D-661D56CC61E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284177" y="6088539"/>
                  <a:ext cx="294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4B611AD-822D-8E51-0913-878206B68700}"/>
                    </a:ext>
                  </a:extLst>
                </p14:cNvPr>
                <p14:cNvContentPartPr/>
                <p14:nvPr/>
              </p14:nvContentPartPr>
              <p14:xfrm>
                <a:off x="7501617" y="6116979"/>
                <a:ext cx="636120" cy="404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4B611AD-822D-8E51-0913-878206B6870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92977" y="6108339"/>
                  <a:ext cx="653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87FD3CB-E2E1-ED9E-491B-0A939661CE7F}"/>
                    </a:ext>
                  </a:extLst>
                </p14:cNvPr>
                <p14:cNvContentPartPr/>
                <p14:nvPr/>
              </p14:nvContentPartPr>
              <p14:xfrm>
                <a:off x="8264817" y="6156939"/>
                <a:ext cx="491400" cy="184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87FD3CB-E2E1-ED9E-491B-0A939661CE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55817" y="6148299"/>
                  <a:ext cx="509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FB1CEBE-7F66-B603-83AC-B483ADB53DFE}"/>
                    </a:ext>
                  </a:extLst>
                </p14:cNvPr>
                <p14:cNvContentPartPr/>
                <p14:nvPr/>
              </p14:nvContentPartPr>
              <p14:xfrm>
                <a:off x="8595657" y="6053619"/>
                <a:ext cx="564840" cy="288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FB1CEBE-7F66-B603-83AC-B483ADB53DF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87017" y="6044979"/>
                  <a:ext cx="582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2935937-6585-AAD3-89B9-06D4BD2F99E0}"/>
                    </a:ext>
                  </a:extLst>
                </p14:cNvPr>
                <p14:cNvContentPartPr/>
                <p14:nvPr/>
              </p14:nvContentPartPr>
              <p14:xfrm>
                <a:off x="8886537" y="5890899"/>
                <a:ext cx="208800" cy="105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2935937-6585-AAD3-89B9-06D4BD2F99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77897" y="5882259"/>
                  <a:ext cx="226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563DA6E-8F7A-F158-2395-37F92C721E3A}"/>
                    </a:ext>
                  </a:extLst>
                </p14:cNvPr>
                <p14:cNvContentPartPr/>
                <p14:nvPr/>
              </p14:nvContentPartPr>
              <p14:xfrm>
                <a:off x="9124137" y="5861019"/>
                <a:ext cx="232560" cy="451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563DA6E-8F7A-F158-2395-37F92C721E3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15137" y="5852379"/>
                  <a:ext cx="2502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19BD9DA-41C7-B922-F2CA-4CF6B895022A}"/>
                    </a:ext>
                  </a:extLst>
                </p14:cNvPr>
                <p14:cNvContentPartPr/>
                <p14:nvPr/>
              </p14:nvContentPartPr>
              <p14:xfrm>
                <a:off x="9150417" y="6092139"/>
                <a:ext cx="713520" cy="660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19BD9DA-41C7-B922-F2CA-4CF6B895022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41777" y="6083139"/>
                  <a:ext cx="731160" cy="67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2918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B164BB-0613-721C-8D24-FD17AFE6DAE6}"/>
                  </a:ext>
                </a:extLst>
              </p14:cNvPr>
              <p14:cNvContentPartPr/>
              <p14:nvPr/>
            </p14:nvContentPartPr>
            <p14:xfrm>
              <a:off x="923337" y="561819"/>
              <a:ext cx="216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B164BB-0613-721C-8D24-FD17AFE6D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37" y="552819"/>
                <a:ext cx="19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3D0481-6CAF-609E-972F-DA1D46513591}"/>
                  </a:ext>
                </a:extLst>
              </p14:cNvPr>
              <p14:cNvContentPartPr/>
              <p14:nvPr/>
            </p14:nvContentPartPr>
            <p14:xfrm>
              <a:off x="1065177" y="1306659"/>
              <a:ext cx="43200" cy="3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3D0481-6CAF-609E-972F-DA1D465135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177" y="1297659"/>
                <a:ext cx="6084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6724069-72EF-0F6E-CF70-2BBFAB39B5C6}"/>
              </a:ext>
            </a:extLst>
          </p:cNvPr>
          <p:cNvGrpSpPr/>
          <p:nvPr/>
        </p:nvGrpSpPr>
        <p:grpSpPr>
          <a:xfrm>
            <a:off x="651537" y="307659"/>
            <a:ext cx="4098960" cy="838440"/>
            <a:chOff x="651537" y="307659"/>
            <a:chExt cx="4098960" cy="83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9C55A7-E97A-6395-ECCA-C4182986AD80}"/>
                    </a:ext>
                  </a:extLst>
                </p14:cNvPr>
                <p14:cNvContentPartPr/>
                <p14:nvPr/>
              </p14:nvContentPartPr>
              <p14:xfrm>
                <a:off x="797697" y="403779"/>
                <a:ext cx="53640" cy="35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9C55A7-E97A-6395-ECCA-C4182986AD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9057" y="394779"/>
                  <a:ext cx="71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FB94B5-D169-B3AA-74EE-017036D6DE55}"/>
                    </a:ext>
                  </a:extLst>
                </p14:cNvPr>
                <p14:cNvContentPartPr/>
                <p14:nvPr/>
              </p14:nvContentPartPr>
              <p14:xfrm>
                <a:off x="797697" y="324219"/>
                <a:ext cx="301320" cy="38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FB94B5-D169-B3AA-74EE-017036D6DE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057" y="315219"/>
                  <a:ext cx="318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E3DEFC-BBB5-0503-9BD8-264D130CE29B}"/>
                    </a:ext>
                  </a:extLst>
                </p14:cNvPr>
                <p14:cNvContentPartPr/>
                <p14:nvPr/>
              </p14:nvContentPartPr>
              <p14:xfrm>
                <a:off x="1114497" y="387219"/>
                <a:ext cx="744120" cy="35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E3DEFC-BBB5-0503-9BD8-264D130CE2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5857" y="378219"/>
                  <a:ext cx="761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FF1DE0-9785-ADBC-6387-31B372746D45}"/>
                    </a:ext>
                  </a:extLst>
                </p14:cNvPr>
                <p14:cNvContentPartPr/>
                <p14:nvPr/>
              </p14:nvContentPartPr>
              <p14:xfrm>
                <a:off x="1977417" y="504219"/>
                <a:ext cx="515880" cy="25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FF1DE0-9785-ADBC-6387-31B372746D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8417" y="495579"/>
                  <a:ext cx="533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0305B0-5918-5040-1447-A32507364BA4}"/>
                    </a:ext>
                  </a:extLst>
                </p14:cNvPr>
                <p14:cNvContentPartPr/>
                <p14:nvPr/>
              </p14:nvContentPartPr>
              <p14:xfrm>
                <a:off x="2834937" y="307659"/>
                <a:ext cx="227880" cy="25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0305B0-5918-5040-1447-A32507364B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25937" y="298659"/>
                  <a:ext cx="245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227E66-1039-8F32-F99F-3A3685D0231B}"/>
                    </a:ext>
                  </a:extLst>
                </p14:cNvPr>
                <p14:cNvContentPartPr/>
                <p14:nvPr/>
              </p14:nvContentPartPr>
              <p14:xfrm>
                <a:off x="3101697" y="466059"/>
                <a:ext cx="186120" cy="22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227E66-1039-8F32-F99F-3A3685D023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2697" y="457419"/>
                  <a:ext cx="203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70935D-6720-9FE5-C0BD-33DC97EE33FF}"/>
                    </a:ext>
                  </a:extLst>
                </p14:cNvPr>
                <p14:cNvContentPartPr/>
                <p14:nvPr/>
              </p14:nvContentPartPr>
              <p14:xfrm>
                <a:off x="3326337" y="416379"/>
                <a:ext cx="144720" cy="21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70935D-6720-9FE5-C0BD-33DC97EE33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7697" y="407379"/>
                  <a:ext cx="162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ECD329-4391-4E8E-3DC6-9F222F8788DB}"/>
                    </a:ext>
                  </a:extLst>
                </p14:cNvPr>
                <p14:cNvContentPartPr/>
                <p14:nvPr/>
              </p14:nvContentPartPr>
              <p14:xfrm>
                <a:off x="3505257" y="364179"/>
                <a:ext cx="229680" cy="24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ECD329-4391-4E8E-3DC6-9F222F878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6257" y="355539"/>
                  <a:ext cx="247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2AF0B3-49BF-D45B-19E0-24D2460AE54B}"/>
                    </a:ext>
                  </a:extLst>
                </p14:cNvPr>
                <p14:cNvContentPartPr/>
                <p14:nvPr/>
              </p14:nvContentPartPr>
              <p14:xfrm>
                <a:off x="3624417" y="402339"/>
                <a:ext cx="622440" cy="26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2AF0B3-49BF-D45B-19E0-24D2460AE5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5417" y="393339"/>
                  <a:ext cx="640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43A5FD-E9B8-46B2-1C63-DEE76151A86A}"/>
                    </a:ext>
                  </a:extLst>
                </p14:cNvPr>
                <p14:cNvContentPartPr/>
                <p14:nvPr/>
              </p14:nvContentPartPr>
              <p14:xfrm>
                <a:off x="3444417" y="397299"/>
                <a:ext cx="354600" cy="89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43A5FD-E9B8-46B2-1C63-DEE76151A8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5417" y="388659"/>
                  <a:ext cx="37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5CEAB9-9336-6DA2-7288-1F6DB8C0110B}"/>
                    </a:ext>
                  </a:extLst>
                </p14:cNvPr>
                <p14:cNvContentPartPr/>
                <p14:nvPr/>
              </p14:nvContentPartPr>
              <p14:xfrm>
                <a:off x="4307337" y="483699"/>
                <a:ext cx="184320" cy="18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5CEAB9-9336-6DA2-7288-1F6DB8C011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8337" y="474699"/>
                  <a:ext cx="201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08EED5-D750-4216-0114-BD694B70262F}"/>
                    </a:ext>
                  </a:extLst>
                </p14:cNvPr>
                <p14:cNvContentPartPr/>
                <p14:nvPr/>
              </p14:nvContentPartPr>
              <p14:xfrm>
                <a:off x="4724937" y="491979"/>
                <a:ext cx="16200" cy="3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08EED5-D750-4216-0114-BD694B7026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6297" y="483339"/>
                  <a:ext cx="33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8313FC-5A0D-7202-4377-F93C8901A28B}"/>
                    </a:ext>
                  </a:extLst>
                </p14:cNvPr>
                <p14:cNvContentPartPr/>
                <p14:nvPr/>
              </p14:nvContentPartPr>
              <p14:xfrm>
                <a:off x="4730337" y="620139"/>
                <a:ext cx="20160" cy="1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8313FC-5A0D-7202-4377-F93C8901A2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1697" y="611499"/>
                  <a:ext cx="3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AAA34C-ECEB-7B1F-6CEC-046079E1CDE2}"/>
                    </a:ext>
                  </a:extLst>
                </p14:cNvPr>
                <p14:cNvContentPartPr/>
                <p14:nvPr/>
              </p14:nvContentPartPr>
              <p14:xfrm>
                <a:off x="651537" y="867819"/>
                <a:ext cx="3679920" cy="27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AAA34C-ECEB-7B1F-6CEC-046079E1CD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897" y="858819"/>
                  <a:ext cx="36975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E7C412-6AAA-8E0E-12B3-A34794EBF235}"/>
              </a:ext>
            </a:extLst>
          </p:cNvPr>
          <p:cNvGrpSpPr/>
          <p:nvPr/>
        </p:nvGrpSpPr>
        <p:grpSpPr>
          <a:xfrm>
            <a:off x="1909017" y="1331859"/>
            <a:ext cx="2196360" cy="399960"/>
            <a:chOff x="1909017" y="1331859"/>
            <a:chExt cx="219636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CB2490-AAE5-273C-A6A7-ECCD174527D6}"/>
                    </a:ext>
                  </a:extLst>
                </p14:cNvPr>
                <p14:cNvContentPartPr/>
                <p14:nvPr/>
              </p14:nvContentPartPr>
              <p14:xfrm>
                <a:off x="1923777" y="1588899"/>
                <a:ext cx="5760" cy="1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CB2490-AAE5-273C-A6A7-ECCD174527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14777" y="1580259"/>
                  <a:ext cx="2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610DBB-2BC8-2386-7D3D-0823379FAEBE}"/>
                    </a:ext>
                  </a:extLst>
                </p14:cNvPr>
                <p14:cNvContentPartPr/>
                <p14:nvPr/>
              </p14:nvContentPartPr>
              <p14:xfrm>
                <a:off x="1909017" y="1385139"/>
                <a:ext cx="295200" cy="346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610DBB-2BC8-2386-7D3D-0823379FAE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0017" y="1376139"/>
                  <a:ext cx="312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428B88-13E6-D7A1-6036-680CB15234C9}"/>
                    </a:ext>
                  </a:extLst>
                </p14:cNvPr>
                <p14:cNvContentPartPr/>
                <p14:nvPr/>
              </p14:nvContentPartPr>
              <p14:xfrm>
                <a:off x="2031057" y="1498539"/>
                <a:ext cx="64080" cy="171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428B88-13E6-D7A1-6036-680CB15234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2057" y="1489899"/>
                  <a:ext cx="81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602F45-9470-8287-4005-36F1E90F10E7}"/>
                    </a:ext>
                  </a:extLst>
                </p14:cNvPr>
                <p14:cNvContentPartPr/>
                <p14:nvPr/>
              </p14:nvContentPartPr>
              <p14:xfrm>
                <a:off x="2296737" y="1524099"/>
                <a:ext cx="216720" cy="19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602F45-9470-8287-4005-36F1E90F10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8097" y="1515099"/>
                  <a:ext cx="234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163EBB-87E4-F84B-F6BF-1A2B1B288FE3}"/>
                    </a:ext>
                  </a:extLst>
                </p14:cNvPr>
                <p14:cNvContentPartPr/>
                <p14:nvPr/>
              </p14:nvContentPartPr>
              <p14:xfrm>
                <a:off x="2687337" y="1507539"/>
                <a:ext cx="16848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163EBB-87E4-F84B-F6BF-1A2B1B288F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8697" y="1498899"/>
                  <a:ext cx="186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BF9F0B-CDED-A3F9-EC8B-FFC6DA42C12D}"/>
                    </a:ext>
                  </a:extLst>
                </p14:cNvPr>
                <p14:cNvContentPartPr/>
                <p14:nvPr/>
              </p14:nvContentPartPr>
              <p14:xfrm>
                <a:off x="2854017" y="1373619"/>
                <a:ext cx="110520" cy="27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BF9F0B-CDED-A3F9-EC8B-FFC6DA42C1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5377" y="1364979"/>
                  <a:ext cx="128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08D64B-791F-5E0B-4A4D-D1409F0552B2}"/>
                    </a:ext>
                  </a:extLst>
                </p14:cNvPr>
                <p14:cNvContentPartPr/>
                <p14:nvPr/>
              </p14:nvContentPartPr>
              <p14:xfrm>
                <a:off x="3171897" y="1449579"/>
                <a:ext cx="386640" cy="160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08D64B-791F-5E0B-4A4D-D1409F0552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3257" y="1440939"/>
                  <a:ext cx="404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017630-E689-E209-DA71-6E29209F61CD}"/>
                    </a:ext>
                  </a:extLst>
                </p14:cNvPr>
                <p14:cNvContentPartPr/>
                <p14:nvPr/>
              </p14:nvContentPartPr>
              <p14:xfrm>
                <a:off x="3633777" y="1331859"/>
                <a:ext cx="471600" cy="31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017630-E689-E209-DA71-6E29209F61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25137" y="1322859"/>
                  <a:ext cx="48924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85EE1C-8FB8-2905-4D3A-BAF9A3CB8AF5}"/>
              </a:ext>
            </a:extLst>
          </p:cNvPr>
          <p:cNvGrpSpPr/>
          <p:nvPr/>
        </p:nvGrpSpPr>
        <p:grpSpPr>
          <a:xfrm>
            <a:off x="5646177" y="1424379"/>
            <a:ext cx="273240" cy="214920"/>
            <a:chOff x="5646177" y="1424379"/>
            <a:chExt cx="2732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2CE7DD-8B63-5CC8-C7FC-18B225929E6E}"/>
                    </a:ext>
                  </a:extLst>
                </p14:cNvPr>
                <p14:cNvContentPartPr/>
                <p14:nvPr/>
              </p14:nvContentPartPr>
              <p14:xfrm>
                <a:off x="5646177" y="1424379"/>
                <a:ext cx="30960" cy="21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2CE7DD-8B63-5CC8-C7FC-18B225929E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7177" y="1415379"/>
                  <a:ext cx="48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62F771-B6C2-8F44-2E14-022FEDD0F7BE}"/>
                    </a:ext>
                  </a:extLst>
                </p14:cNvPr>
                <p14:cNvContentPartPr/>
                <p14:nvPr/>
              </p14:nvContentPartPr>
              <p14:xfrm>
                <a:off x="5746257" y="1435179"/>
                <a:ext cx="173160" cy="158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62F771-B6C2-8F44-2E14-022FEDD0F7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37617" y="1426179"/>
                  <a:ext cx="19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E64D2D-6A52-7717-1A67-15FDEF71BB9F}"/>
              </a:ext>
            </a:extLst>
          </p:cNvPr>
          <p:cNvGrpSpPr/>
          <p:nvPr/>
        </p:nvGrpSpPr>
        <p:grpSpPr>
          <a:xfrm>
            <a:off x="5475897" y="804459"/>
            <a:ext cx="807840" cy="336600"/>
            <a:chOff x="5475897" y="804459"/>
            <a:chExt cx="80784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2150E6-3CCD-5FCC-8BCA-8A9DD0BB442B}"/>
                    </a:ext>
                  </a:extLst>
                </p14:cNvPr>
                <p14:cNvContentPartPr/>
                <p14:nvPr/>
              </p14:nvContentPartPr>
              <p14:xfrm>
                <a:off x="5475897" y="804459"/>
                <a:ext cx="135360" cy="30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2150E6-3CCD-5FCC-8BCA-8A9DD0BB44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67257" y="795459"/>
                  <a:ext cx="153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32E838-7BCC-976E-62C5-EFF2D5B1D7AD}"/>
                    </a:ext>
                  </a:extLst>
                </p14:cNvPr>
                <p14:cNvContentPartPr/>
                <p14:nvPr/>
              </p14:nvContentPartPr>
              <p14:xfrm>
                <a:off x="5643657" y="956379"/>
                <a:ext cx="640080" cy="18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32E838-7BCC-976E-62C5-EFF2D5B1D7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5017" y="947379"/>
                  <a:ext cx="6577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0B78A5-E9F5-4746-1DA0-5F7752ED9173}"/>
              </a:ext>
            </a:extLst>
          </p:cNvPr>
          <p:cNvGrpSpPr/>
          <p:nvPr/>
        </p:nvGrpSpPr>
        <p:grpSpPr>
          <a:xfrm>
            <a:off x="7476777" y="1354899"/>
            <a:ext cx="582480" cy="196200"/>
            <a:chOff x="7476777" y="1354899"/>
            <a:chExt cx="58248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841A1D-387E-4F23-5C9E-366D510DFE90}"/>
                    </a:ext>
                  </a:extLst>
                </p14:cNvPr>
                <p14:cNvContentPartPr/>
                <p14:nvPr/>
              </p14:nvContentPartPr>
              <p14:xfrm>
                <a:off x="7476777" y="1354899"/>
                <a:ext cx="216360" cy="196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841A1D-387E-4F23-5C9E-366D510DFE9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67777" y="1346259"/>
                  <a:ext cx="234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FF556D-686B-9AF2-7299-093F13783862}"/>
                    </a:ext>
                  </a:extLst>
                </p14:cNvPr>
                <p14:cNvContentPartPr/>
                <p14:nvPr/>
              </p14:nvContentPartPr>
              <p14:xfrm>
                <a:off x="7817337" y="1440579"/>
                <a:ext cx="241920" cy="3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FF556D-686B-9AF2-7299-093F137838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08337" y="1431939"/>
                  <a:ext cx="25956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8A8CAC-FC20-A8F1-F238-85AFFF59DBE4}"/>
                  </a:ext>
                </a:extLst>
              </p14:cNvPr>
              <p14:cNvContentPartPr/>
              <p14:nvPr/>
            </p14:nvContentPartPr>
            <p14:xfrm>
              <a:off x="8368137" y="1330779"/>
              <a:ext cx="258480" cy="349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8A8CAC-FC20-A8F1-F238-85AFFF59DB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59497" y="1321779"/>
                <a:ext cx="2761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EAB6EE4-9C44-B739-BF3C-B9174460ADAA}"/>
              </a:ext>
            </a:extLst>
          </p:cNvPr>
          <p:cNvGrpSpPr/>
          <p:nvPr/>
        </p:nvGrpSpPr>
        <p:grpSpPr>
          <a:xfrm>
            <a:off x="7201737" y="785379"/>
            <a:ext cx="1296720" cy="371160"/>
            <a:chOff x="7201737" y="785379"/>
            <a:chExt cx="12967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D89FD3-B1D3-EAD8-AAB5-D27F64669CA2}"/>
                    </a:ext>
                  </a:extLst>
                </p14:cNvPr>
                <p14:cNvContentPartPr/>
                <p14:nvPr/>
              </p14:nvContentPartPr>
              <p14:xfrm>
                <a:off x="7201737" y="900939"/>
                <a:ext cx="313560" cy="20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D89FD3-B1D3-EAD8-AAB5-D27F64669C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2737" y="892299"/>
                  <a:ext cx="331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41C930-85F4-F00C-6DFA-763D8A60FD02}"/>
                    </a:ext>
                  </a:extLst>
                </p14:cNvPr>
                <p14:cNvContentPartPr/>
                <p14:nvPr/>
              </p14:nvContentPartPr>
              <p14:xfrm>
                <a:off x="7350777" y="934419"/>
                <a:ext cx="349560" cy="19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41C930-85F4-F00C-6DFA-763D8A60FD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42137" y="925419"/>
                  <a:ext cx="367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B684E2-2B9A-6099-F164-6FB8FA6966A8}"/>
                    </a:ext>
                  </a:extLst>
                </p14:cNvPr>
                <p14:cNvContentPartPr/>
                <p14:nvPr/>
              </p14:nvContentPartPr>
              <p14:xfrm>
                <a:off x="7611057" y="828579"/>
                <a:ext cx="140040" cy="72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B684E2-2B9A-6099-F164-6FB8FA6966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02417" y="819939"/>
                  <a:ext cx="157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54970C-1157-36AC-5CEE-D32EB70F51E3}"/>
                    </a:ext>
                  </a:extLst>
                </p14:cNvPr>
                <p14:cNvContentPartPr/>
                <p14:nvPr/>
              </p14:nvContentPartPr>
              <p14:xfrm>
                <a:off x="7770537" y="785379"/>
                <a:ext cx="334440" cy="36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54970C-1157-36AC-5CEE-D32EB70F51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897" y="776739"/>
                  <a:ext cx="352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E2F7C62-67A4-1EE2-C993-63880A39FC4F}"/>
                    </a:ext>
                  </a:extLst>
                </p14:cNvPr>
                <p14:cNvContentPartPr/>
                <p14:nvPr/>
              </p14:nvContentPartPr>
              <p14:xfrm>
                <a:off x="8169057" y="841539"/>
                <a:ext cx="41400" cy="22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E2F7C62-67A4-1EE2-C993-63880A39FC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60057" y="832539"/>
                  <a:ext cx="59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ADE860-AC4E-F8AA-A559-8F8919129F74}"/>
                    </a:ext>
                  </a:extLst>
                </p14:cNvPr>
                <p14:cNvContentPartPr/>
                <p14:nvPr/>
              </p14:nvContentPartPr>
              <p14:xfrm>
                <a:off x="8130897" y="889059"/>
                <a:ext cx="367560" cy="26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ADE860-AC4E-F8AA-A559-8F8919129F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2257" y="880059"/>
                  <a:ext cx="38520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206931-AA00-B783-86A6-6BA153129629}"/>
              </a:ext>
            </a:extLst>
          </p:cNvPr>
          <p:cNvGrpSpPr/>
          <p:nvPr/>
        </p:nvGrpSpPr>
        <p:grpSpPr>
          <a:xfrm>
            <a:off x="2143377" y="1973739"/>
            <a:ext cx="1469880" cy="556560"/>
            <a:chOff x="2143377" y="1973739"/>
            <a:chExt cx="146988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5F6C0A-D161-CBDD-81FA-E73FEA6BB80F}"/>
                    </a:ext>
                  </a:extLst>
                </p14:cNvPr>
                <p14:cNvContentPartPr/>
                <p14:nvPr/>
              </p14:nvContentPartPr>
              <p14:xfrm>
                <a:off x="2143377" y="1973739"/>
                <a:ext cx="57240" cy="34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5F6C0A-D161-CBDD-81FA-E73FEA6BB8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34377" y="1964739"/>
                  <a:ext cx="74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37760E-6A84-76D3-F793-A279ACE3FA49}"/>
                    </a:ext>
                  </a:extLst>
                </p14:cNvPr>
                <p14:cNvContentPartPr/>
                <p14:nvPr/>
              </p14:nvContentPartPr>
              <p14:xfrm>
                <a:off x="2146617" y="1987059"/>
                <a:ext cx="206640" cy="34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37760E-6A84-76D3-F793-A279ACE3FA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37617" y="1978059"/>
                  <a:ext cx="224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98E349-50A5-646B-DDC7-917F6E8F5A69}"/>
                    </a:ext>
                  </a:extLst>
                </p14:cNvPr>
                <p14:cNvContentPartPr/>
                <p14:nvPr/>
              </p14:nvContentPartPr>
              <p14:xfrm>
                <a:off x="2398977" y="1994979"/>
                <a:ext cx="167400" cy="30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98E349-50A5-646B-DDC7-917F6E8F5A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0337" y="1986339"/>
                  <a:ext cx="185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E5ACF0-5D83-3C26-3A5C-1C89E5F86393}"/>
                    </a:ext>
                  </a:extLst>
                </p14:cNvPr>
                <p14:cNvContentPartPr/>
                <p14:nvPr/>
              </p14:nvContentPartPr>
              <p14:xfrm>
                <a:off x="2605977" y="2119899"/>
                <a:ext cx="191160" cy="180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E5ACF0-5D83-3C26-3A5C-1C89E5F863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97337" y="2111259"/>
                  <a:ext cx="208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FE9818-B44B-AC1E-2B90-5E90360ECC85}"/>
                    </a:ext>
                  </a:extLst>
                </p14:cNvPr>
                <p14:cNvContentPartPr/>
                <p14:nvPr/>
              </p14:nvContentPartPr>
              <p14:xfrm>
                <a:off x="2886417" y="2109099"/>
                <a:ext cx="726840" cy="421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FE9818-B44B-AC1E-2B90-5E90360ECC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77777" y="2100459"/>
                  <a:ext cx="74448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1ED2ACD-3031-EF5D-7790-540864E59722}"/>
                  </a:ext>
                </a:extLst>
              </p14:cNvPr>
              <p14:cNvContentPartPr/>
              <p14:nvPr/>
            </p14:nvContentPartPr>
            <p14:xfrm>
              <a:off x="5690817" y="1939539"/>
              <a:ext cx="309600" cy="344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1ED2ACD-3031-EF5D-7790-540864E597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82177" y="1930539"/>
                <a:ext cx="32724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18DE031-254A-1DB1-2541-B6C099C9AABD}"/>
              </a:ext>
            </a:extLst>
          </p:cNvPr>
          <p:cNvGrpSpPr/>
          <p:nvPr/>
        </p:nvGrpSpPr>
        <p:grpSpPr>
          <a:xfrm>
            <a:off x="7502697" y="1961859"/>
            <a:ext cx="1073880" cy="321120"/>
            <a:chOff x="7502697" y="1961859"/>
            <a:chExt cx="10738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A2813C-07AE-2C82-62C4-0855E979ED3D}"/>
                    </a:ext>
                  </a:extLst>
                </p14:cNvPr>
                <p14:cNvContentPartPr/>
                <p14:nvPr/>
              </p14:nvContentPartPr>
              <p14:xfrm>
                <a:off x="7502697" y="2008299"/>
                <a:ext cx="162360" cy="171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A2813C-07AE-2C82-62C4-0855E979ED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94057" y="1999659"/>
                  <a:ext cx="180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3EF079-67FB-97A0-9F74-D625D0B34451}"/>
                    </a:ext>
                  </a:extLst>
                </p14:cNvPr>
                <p14:cNvContentPartPr/>
                <p14:nvPr/>
              </p14:nvContentPartPr>
              <p14:xfrm>
                <a:off x="7901937" y="1975179"/>
                <a:ext cx="227880" cy="30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3EF079-67FB-97A0-9F74-D625D0B344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93297" y="1966539"/>
                  <a:ext cx="245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E60C6E-3B9A-7139-8DA0-E81F360CEDCE}"/>
                    </a:ext>
                  </a:extLst>
                </p14:cNvPr>
                <p14:cNvContentPartPr/>
                <p14:nvPr/>
              </p14:nvContentPartPr>
              <p14:xfrm>
                <a:off x="8310897" y="1961859"/>
                <a:ext cx="265680" cy="32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E60C6E-3B9A-7139-8DA0-E81F360CED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01897" y="1952859"/>
                  <a:ext cx="28332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BF0060-440D-232B-FA9A-E4840EC51BEE}"/>
              </a:ext>
            </a:extLst>
          </p:cNvPr>
          <p:cNvGrpSpPr/>
          <p:nvPr/>
        </p:nvGrpSpPr>
        <p:grpSpPr>
          <a:xfrm>
            <a:off x="2157057" y="2592219"/>
            <a:ext cx="1065240" cy="363240"/>
            <a:chOff x="2157057" y="2592219"/>
            <a:chExt cx="10652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C41E8E-F1A3-DE7F-2C39-BC4BC2852EA5}"/>
                    </a:ext>
                  </a:extLst>
                </p14:cNvPr>
                <p14:cNvContentPartPr/>
                <p14:nvPr/>
              </p14:nvContentPartPr>
              <p14:xfrm>
                <a:off x="2157057" y="2701299"/>
                <a:ext cx="198720" cy="20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C41E8E-F1A3-DE7F-2C39-BC4BC2852E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48417" y="2692659"/>
                  <a:ext cx="216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319E3A-C079-1874-D0B2-F1E92CEDE814}"/>
                    </a:ext>
                  </a:extLst>
                </p14:cNvPr>
                <p14:cNvContentPartPr/>
                <p14:nvPr/>
              </p14:nvContentPartPr>
              <p14:xfrm>
                <a:off x="2428497" y="2702379"/>
                <a:ext cx="147600" cy="17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319E3A-C079-1874-D0B2-F1E92CEDE8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19857" y="2693739"/>
                  <a:ext cx="16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00F7E98-0BF8-8934-0F35-00D1FC9236BC}"/>
                    </a:ext>
                  </a:extLst>
                </p14:cNvPr>
                <p14:cNvContentPartPr/>
                <p14:nvPr/>
              </p14:nvContentPartPr>
              <p14:xfrm>
                <a:off x="2607417" y="2592219"/>
                <a:ext cx="95760" cy="363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00F7E98-0BF8-8934-0F35-00D1FC9236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98417" y="2583219"/>
                  <a:ext cx="113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3DF602-81BB-413C-3F53-97BD855D1DAC}"/>
                    </a:ext>
                  </a:extLst>
                </p14:cNvPr>
                <p14:cNvContentPartPr/>
                <p14:nvPr/>
              </p14:nvContentPartPr>
              <p14:xfrm>
                <a:off x="2602737" y="2641899"/>
                <a:ext cx="619560" cy="243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3DF602-81BB-413C-3F53-97BD855D1D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93737" y="2633259"/>
                  <a:ext cx="63720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3F5A42-E8FF-92A3-E856-520A1E6C279B}"/>
                  </a:ext>
                </a:extLst>
              </p14:cNvPr>
              <p14:cNvContentPartPr/>
              <p14:nvPr/>
            </p14:nvContentPartPr>
            <p14:xfrm>
              <a:off x="5768217" y="2549019"/>
              <a:ext cx="246960" cy="353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3F5A42-E8FF-92A3-E856-520A1E6C27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59217" y="2540019"/>
                <a:ext cx="26460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12E9599F-DF7F-9D41-E538-7FFAAA9B191A}"/>
              </a:ext>
            </a:extLst>
          </p:cNvPr>
          <p:cNvGrpSpPr/>
          <p:nvPr/>
        </p:nvGrpSpPr>
        <p:grpSpPr>
          <a:xfrm>
            <a:off x="7519977" y="2559819"/>
            <a:ext cx="1153800" cy="331560"/>
            <a:chOff x="7519977" y="2559819"/>
            <a:chExt cx="115380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B1D23F-D0C8-AD3B-1355-0868BF28288D}"/>
                    </a:ext>
                  </a:extLst>
                </p14:cNvPr>
                <p14:cNvContentPartPr/>
                <p14:nvPr/>
              </p14:nvContentPartPr>
              <p14:xfrm>
                <a:off x="7519977" y="2559819"/>
                <a:ext cx="171000" cy="20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B1D23F-D0C8-AD3B-1355-0868BF2828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11337" y="2550819"/>
                  <a:ext cx="188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F2FC15-511C-DE3A-12A2-A377ABEC2826}"/>
                    </a:ext>
                  </a:extLst>
                </p14:cNvPr>
                <p14:cNvContentPartPr/>
                <p14:nvPr/>
              </p14:nvContentPartPr>
              <p14:xfrm>
                <a:off x="7894017" y="2685819"/>
                <a:ext cx="383400" cy="34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F2FC15-511C-DE3A-12A2-A377ABEC28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85377" y="2676819"/>
                  <a:ext cx="40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EE3B53-C88D-C867-5E50-4500D7ECA6C0}"/>
                    </a:ext>
                  </a:extLst>
                </p14:cNvPr>
                <p14:cNvContentPartPr/>
                <p14:nvPr/>
              </p14:nvContentPartPr>
              <p14:xfrm>
                <a:off x="8390817" y="2562339"/>
                <a:ext cx="165600" cy="329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EE3B53-C88D-C867-5E50-4500D7ECA6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81817" y="2553699"/>
                  <a:ext cx="183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5D5B272-615E-053A-40B8-8259B06D9489}"/>
                    </a:ext>
                  </a:extLst>
                </p14:cNvPr>
                <p14:cNvContentPartPr/>
                <p14:nvPr/>
              </p14:nvContentPartPr>
              <p14:xfrm>
                <a:off x="8426817" y="2718939"/>
                <a:ext cx="246960" cy="4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5D5B272-615E-053A-40B8-8259B06D94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8177" y="2710299"/>
                  <a:ext cx="2646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41BEE2-E8EB-E910-45F6-BF1EE5A0B107}"/>
              </a:ext>
            </a:extLst>
          </p:cNvPr>
          <p:cNvGrpSpPr/>
          <p:nvPr/>
        </p:nvGrpSpPr>
        <p:grpSpPr>
          <a:xfrm>
            <a:off x="2076417" y="3145179"/>
            <a:ext cx="2556360" cy="431280"/>
            <a:chOff x="2076417" y="3145179"/>
            <a:chExt cx="255636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6A8A23-0C10-9150-0B39-E894DF6EDC04}"/>
                    </a:ext>
                  </a:extLst>
                </p14:cNvPr>
                <p14:cNvContentPartPr/>
                <p14:nvPr/>
              </p14:nvContentPartPr>
              <p14:xfrm>
                <a:off x="2111337" y="3359379"/>
                <a:ext cx="219600" cy="34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6A8A23-0C10-9150-0B39-E894DF6EDC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02697" y="3350739"/>
                  <a:ext cx="23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449823-4C22-9776-FD4E-E784736D918C}"/>
                    </a:ext>
                  </a:extLst>
                </p14:cNvPr>
                <p14:cNvContentPartPr/>
                <p14:nvPr/>
              </p14:nvContentPartPr>
              <p14:xfrm>
                <a:off x="2076417" y="3194139"/>
                <a:ext cx="72000" cy="360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449823-4C22-9776-FD4E-E784736D91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67777" y="3185139"/>
                  <a:ext cx="89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4649294-F461-AD47-378A-FCECA8A9199F}"/>
                    </a:ext>
                  </a:extLst>
                </p14:cNvPr>
                <p14:cNvContentPartPr/>
                <p14:nvPr/>
              </p14:nvContentPartPr>
              <p14:xfrm>
                <a:off x="2124297" y="3228339"/>
                <a:ext cx="640800" cy="34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4649294-F461-AD47-378A-FCECA8A919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15657" y="3219339"/>
                  <a:ext cx="658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E5341F-09C0-649A-DE14-A5F102A51306}"/>
                    </a:ext>
                  </a:extLst>
                </p14:cNvPr>
                <p14:cNvContentPartPr/>
                <p14:nvPr/>
              </p14:nvContentPartPr>
              <p14:xfrm>
                <a:off x="2633697" y="3400059"/>
                <a:ext cx="237600" cy="138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E5341F-09C0-649A-DE14-A5F102A513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24697" y="3391059"/>
                  <a:ext cx="255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57E474-34AC-766B-1ED4-C2EF6F4B054C}"/>
                    </a:ext>
                  </a:extLst>
                </p14:cNvPr>
                <p14:cNvContentPartPr/>
                <p14:nvPr/>
              </p14:nvContentPartPr>
              <p14:xfrm>
                <a:off x="2837817" y="3380619"/>
                <a:ext cx="217080" cy="19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57E474-34AC-766B-1ED4-C2EF6F4B054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28817" y="3371619"/>
                  <a:ext cx="234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99CB08-3410-C454-E05F-C5E04B199A0A}"/>
                    </a:ext>
                  </a:extLst>
                </p14:cNvPr>
                <p14:cNvContentPartPr/>
                <p14:nvPr/>
              </p14:nvContentPartPr>
              <p14:xfrm>
                <a:off x="3106737" y="3217179"/>
                <a:ext cx="647640" cy="28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99CB08-3410-C454-E05F-C5E04B199A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98097" y="3208539"/>
                  <a:ext cx="665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709AC1-D5B8-27D1-A5B9-C28AC5091086}"/>
                    </a:ext>
                  </a:extLst>
                </p14:cNvPr>
                <p14:cNvContentPartPr/>
                <p14:nvPr/>
              </p14:nvContentPartPr>
              <p14:xfrm>
                <a:off x="3699297" y="3297459"/>
                <a:ext cx="252360" cy="197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709AC1-D5B8-27D1-A5B9-C28AC509108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90657" y="3288819"/>
                  <a:ext cx="270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677A7E-8B8A-9E1C-D0EE-7C5979E9B056}"/>
                    </a:ext>
                  </a:extLst>
                </p14:cNvPr>
                <p14:cNvContentPartPr/>
                <p14:nvPr/>
              </p14:nvContentPartPr>
              <p14:xfrm>
                <a:off x="3869937" y="3168939"/>
                <a:ext cx="87120" cy="96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677A7E-8B8A-9E1C-D0EE-7C5979E9B0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1297" y="3160299"/>
                  <a:ext cx="104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6B147E-1280-9FBF-1C8C-19EAAFE3633D}"/>
                    </a:ext>
                  </a:extLst>
                </p14:cNvPr>
                <p14:cNvContentPartPr/>
                <p14:nvPr/>
              </p14:nvContentPartPr>
              <p14:xfrm>
                <a:off x="4005297" y="3305739"/>
                <a:ext cx="309240" cy="172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6B147E-1280-9FBF-1C8C-19EAAFE363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96297" y="3296739"/>
                  <a:ext cx="326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A1BFC9-A4DF-595A-2303-B50CB51F7CA5}"/>
                    </a:ext>
                  </a:extLst>
                </p14:cNvPr>
                <p14:cNvContentPartPr/>
                <p14:nvPr/>
              </p14:nvContentPartPr>
              <p14:xfrm>
                <a:off x="4346937" y="3145179"/>
                <a:ext cx="285840" cy="40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A1BFC9-A4DF-595A-2303-B50CB51F7C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38297" y="3136179"/>
                  <a:ext cx="30348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8AF5B1-3FB7-AFF8-0E0C-15DB950CACD7}"/>
              </a:ext>
            </a:extLst>
          </p:cNvPr>
          <p:cNvGrpSpPr/>
          <p:nvPr/>
        </p:nvGrpSpPr>
        <p:grpSpPr>
          <a:xfrm>
            <a:off x="5826897" y="3104499"/>
            <a:ext cx="413640" cy="406800"/>
            <a:chOff x="5826897" y="3104499"/>
            <a:chExt cx="4136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6E7FB49-8640-0787-7E58-45DC36047EAA}"/>
                    </a:ext>
                  </a:extLst>
                </p14:cNvPr>
                <p14:cNvContentPartPr/>
                <p14:nvPr/>
              </p14:nvContentPartPr>
              <p14:xfrm>
                <a:off x="5826897" y="3155979"/>
                <a:ext cx="86040" cy="348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6E7FB49-8640-0787-7E58-45DC36047E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18257" y="3147339"/>
                  <a:ext cx="103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B260B1-1019-A02D-245D-060943597C1B}"/>
                    </a:ext>
                  </a:extLst>
                </p14:cNvPr>
                <p14:cNvContentPartPr/>
                <p14:nvPr/>
              </p14:nvContentPartPr>
              <p14:xfrm>
                <a:off x="5984577" y="3104499"/>
                <a:ext cx="255960" cy="40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B260B1-1019-A02D-245D-060943597C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75577" y="3095499"/>
                  <a:ext cx="273600" cy="42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69AC06A-6D7E-9B4D-55A6-DAA47EDBF234}"/>
                  </a:ext>
                </a:extLst>
              </p14:cNvPr>
              <p14:cNvContentPartPr/>
              <p14:nvPr/>
            </p14:nvContentPartPr>
            <p14:xfrm>
              <a:off x="7525377" y="3100539"/>
              <a:ext cx="209520" cy="2347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69AC06A-6D7E-9B4D-55A6-DAA47EDBF23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16377" y="3091899"/>
                <a:ext cx="22716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FE7036-957D-27AF-F538-CC3E04C5067E}"/>
              </a:ext>
            </a:extLst>
          </p:cNvPr>
          <p:cNvGrpSpPr/>
          <p:nvPr/>
        </p:nvGrpSpPr>
        <p:grpSpPr>
          <a:xfrm>
            <a:off x="7981857" y="3100899"/>
            <a:ext cx="600840" cy="306720"/>
            <a:chOff x="7981857" y="3100899"/>
            <a:chExt cx="6008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60858E-76F5-DE73-5FFB-9EB688054166}"/>
                    </a:ext>
                  </a:extLst>
                </p14:cNvPr>
                <p14:cNvContentPartPr/>
                <p14:nvPr/>
              </p14:nvContentPartPr>
              <p14:xfrm>
                <a:off x="7981857" y="3199899"/>
                <a:ext cx="224280" cy="15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60858E-76F5-DE73-5FFB-9EB6880541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73217" y="3190899"/>
                  <a:ext cx="241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7C598F-B28C-639F-AB0A-34240CF7D3A1}"/>
                    </a:ext>
                  </a:extLst>
                </p14:cNvPr>
                <p14:cNvContentPartPr/>
                <p14:nvPr/>
              </p14:nvContentPartPr>
              <p14:xfrm>
                <a:off x="8389737" y="3100899"/>
                <a:ext cx="192960" cy="306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7C598F-B28C-639F-AB0A-34240CF7D3A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80737" y="3091899"/>
                  <a:ext cx="2106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946AA8-3C7A-B2BE-E18D-7B58417A6A41}"/>
              </a:ext>
            </a:extLst>
          </p:cNvPr>
          <p:cNvGrpSpPr/>
          <p:nvPr/>
        </p:nvGrpSpPr>
        <p:grpSpPr>
          <a:xfrm>
            <a:off x="8828937" y="3019539"/>
            <a:ext cx="1059480" cy="533880"/>
            <a:chOff x="8828937" y="3019539"/>
            <a:chExt cx="105948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AD1FED-13C3-73D9-1A2C-682C5977C350}"/>
                    </a:ext>
                  </a:extLst>
                </p14:cNvPr>
                <p14:cNvContentPartPr/>
                <p14:nvPr/>
              </p14:nvContentPartPr>
              <p14:xfrm>
                <a:off x="8828937" y="3352539"/>
                <a:ext cx="70560" cy="20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AD1FED-13C3-73D9-1A2C-682C5977C3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20297" y="3343899"/>
                  <a:ext cx="88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BBF981-D284-9BCA-E49A-3131F936BC12}"/>
                    </a:ext>
                  </a:extLst>
                </p14:cNvPr>
                <p14:cNvContentPartPr/>
                <p14:nvPr/>
              </p14:nvContentPartPr>
              <p14:xfrm>
                <a:off x="9046377" y="3058059"/>
                <a:ext cx="200520" cy="28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BBF981-D284-9BCA-E49A-3131F936BC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37737" y="3049419"/>
                  <a:ext cx="218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1AD1E9-2D39-728A-D3EC-31FE30D90445}"/>
                    </a:ext>
                  </a:extLst>
                </p14:cNvPr>
                <p14:cNvContentPartPr/>
                <p14:nvPr/>
              </p14:nvContentPartPr>
              <p14:xfrm>
                <a:off x="9061137" y="3221139"/>
                <a:ext cx="258120" cy="3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1AD1E9-2D39-728A-D3EC-31FE30D904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52497" y="3212499"/>
                  <a:ext cx="275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6489FD-8287-295D-A6B5-7832F882CA5A}"/>
                    </a:ext>
                  </a:extLst>
                </p14:cNvPr>
                <p14:cNvContentPartPr/>
                <p14:nvPr/>
              </p14:nvContentPartPr>
              <p14:xfrm>
                <a:off x="9394137" y="3188379"/>
                <a:ext cx="165960" cy="22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6489FD-8287-295D-A6B5-7832F882CA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5497" y="3179379"/>
                  <a:ext cx="183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706339-23D8-5BE1-956A-13EBE11346BE}"/>
                    </a:ext>
                  </a:extLst>
                </p14:cNvPr>
                <p14:cNvContentPartPr/>
                <p14:nvPr/>
              </p14:nvContentPartPr>
              <p14:xfrm>
                <a:off x="9661257" y="3019539"/>
                <a:ext cx="227160" cy="31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706339-23D8-5BE1-956A-13EBE11346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52617" y="3010899"/>
                  <a:ext cx="24480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75D9A71-AE1E-B359-1F14-78CCC63CBC25}"/>
                  </a:ext>
                </a:extLst>
              </p14:cNvPr>
              <p14:cNvContentPartPr/>
              <p14:nvPr/>
            </p14:nvContentPartPr>
            <p14:xfrm>
              <a:off x="404577" y="4113219"/>
              <a:ext cx="10970640" cy="1609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75D9A71-AE1E-B359-1F14-78CCC63CBC2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5577" y="4104219"/>
                <a:ext cx="1098828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1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2CD413C-0A33-9259-391C-58EE9385E0CE}"/>
              </a:ext>
            </a:extLst>
          </p:cNvPr>
          <p:cNvGrpSpPr/>
          <p:nvPr/>
        </p:nvGrpSpPr>
        <p:grpSpPr>
          <a:xfrm>
            <a:off x="796257" y="337539"/>
            <a:ext cx="4460760" cy="880560"/>
            <a:chOff x="796257" y="337539"/>
            <a:chExt cx="4460760" cy="88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5E2E38-D04F-AFE6-F557-8387B4CE59FF}"/>
                    </a:ext>
                  </a:extLst>
                </p14:cNvPr>
                <p14:cNvContentPartPr/>
                <p14:nvPr/>
              </p14:nvContentPartPr>
              <p14:xfrm>
                <a:off x="971217" y="342939"/>
                <a:ext cx="463680" cy="381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5E2E38-D04F-AFE6-F557-8387B4CE59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2577" y="334299"/>
                  <a:ext cx="4813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B32890-956E-A601-8F5E-BF6841851883}"/>
                    </a:ext>
                  </a:extLst>
                </p14:cNvPr>
                <p14:cNvContentPartPr/>
                <p14:nvPr/>
              </p14:nvContentPartPr>
              <p14:xfrm>
                <a:off x="1396017" y="569379"/>
                <a:ext cx="313560" cy="202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B32890-956E-A601-8F5E-BF68418518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7377" y="560379"/>
                  <a:ext cx="331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6049D6-FB9F-E08D-0906-37A11D334DBA}"/>
                    </a:ext>
                  </a:extLst>
                </p14:cNvPr>
                <p14:cNvContentPartPr/>
                <p14:nvPr/>
              </p14:nvContentPartPr>
              <p14:xfrm>
                <a:off x="1807497" y="389379"/>
                <a:ext cx="127080" cy="37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6049D6-FB9F-E08D-0906-37A11D334D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8497" y="380379"/>
                  <a:ext cx="144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83F7B0-AEB5-E408-98D1-92DA3A87A3A0}"/>
                    </a:ext>
                  </a:extLst>
                </p14:cNvPr>
                <p14:cNvContentPartPr/>
                <p14:nvPr/>
              </p14:nvContentPartPr>
              <p14:xfrm>
                <a:off x="1812537" y="516099"/>
                <a:ext cx="913680" cy="36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83F7B0-AEB5-E408-98D1-92DA3A87A3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3897" y="507459"/>
                  <a:ext cx="9313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5D4CC2-5F9D-F8D1-E0DC-F9E3F775E87F}"/>
                    </a:ext>
                  </a:extLst>
                </p14:cNvPr>
                <p14:cNvContentPartPr/>
                <p14:nvPr/>
              </p14:nvContentPartPr>
              <p14:xfrm>
                <a:off x="2786337" y="386859"/>
                <a:ext cx="1020600" cy="34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5D4CC2-5F9D-F8D1-E0DC-F9E3F775E8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7337" y="377859"/>
                  <a:ext cx="1038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646771-EDE9-286A-1DD3-6FF7166DE131}"/>
                    </a:ext>
                  </a:extLst>
                </p14:cNvPr>
                <p14:cNvContentPartPr/>
                <p14:nvPr/>
              </p14:nvContentPartPr>
              <p14:xfrm>
                <a:off x="3646737" y="387219"/>
                <a:ext cx="623160" cy="30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646771-EDE9-286A-1DD3-6FF7166DE1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8097" y="378579"/>
                  <a:ext cx="6408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6BB4F2-F284-7589-EC31-EF87EF8EEE26}"/>
                    </a:ext>
                  </a:extLst>
                </p14:cNvPr>
                <p14:cNvContentPartPr/>
                <p14:nvPr/>
              </p14:nvContentPartPr>
              <p14:xfrm>
                <a:off x="4259457" y="490539"/>
                <a:ext cx="195480" cy="14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6BB4F2-F284-7589-EC31-EF87EF8EEE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0817" y="481539"/>
                  <a:ext cx="213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8771FC-F5B6-BF6A-993F-2D8D87D84579}"/>
                    </a:ext>
                  </a:extLst>
                </p14:cNvPr>
                <p14:cNvContentPartPr/>
                <p14:nvPr/>
              </p14:nvContentPartPr>
              <p14:xfrm>
                <a:off x="4363857" y="337539"/>
                <a:ext cx="72000" cy="5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8771FC-F5B6-BF6A-993F-2D8D87D845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54857" y="328539"/>
                  <a:ext cx="89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BFD322-27EF-7486-109A-13457413C627}"/>
                    </a:ext>
                  </a:extLst>
                </p14:cNvPr>
                <p14:cNvContentPartPr/>
                <p14:nvPr/>
              </p14:nvContentPartPr>
              <p14:xfrm>
                <a:off x="4505337" y="380739"/>
                <a:ext cx="730800" cy="37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BFD322-27EF-7486-109A-13457413C6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6697" y="371739"/>
                  <a:ext cx="748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7CF974-276E-4914-B038-CE1A0A13E0EA}"/>
                    </a:ext>
                  </a:extLst>
                </p14:cNvPr>
                <p14:cNvContentPartPr/>
                <p14:nvPr/>
              </p14:nvContentPartPr>
              <p14:xfrm>
                <a:off x="796257" y="893019"/>
                <a:ext cx="4460760" cy="32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7CF974-276E-4914-B038-CE1A0A13E0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7617" y="884379"/>
                  <a:ext cx="447840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07FB0F-1AA5-CCFE-E1F1-600617ECC701}"/>
                  </a:ext>
                </a:extLst>
              </p14:cNvPr>
              <p14:cNvContentPartPr/>
              <p14:nvPr/>
            </p14:nvContentPartPr>
            <p14:xfrm>
              <a:off x="2162457" y="1404219"/>
              <a:ext cx="795240" cy="885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07FB0F-1AA5-CCFE-E1F1-600617ECC7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3817" y="1395219"/>
                <a:ext cx="812880" cy="90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DB0E86-7EE6-27B3-6D8B-FA548F3A419B}"/>
              </a:ext>
            </a:extLst>
          </p:cNvPr>
          <p:cNvGrpSpPr/>
          <p:nvPr/>
        </p:nvGrpSpPr>
        <p:grpSpPr>
          <a:xfrm>
            <a:off x="4046697" y="1737939"/>
            <a:ext cx="2256840" cy="899280"/>
            <a:chOff x="4046697" y="1737939"/>
            <a:chExt cx="2256840" cy="8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C9520F-43B7-590E-40E9-15667BEA58D4}"/>
                    </a:ext>
                  </a:extLst>
                </p14:cNvPr>
                <p14:cNvContentPartPr/>
                <p14:nvPr/>
              </p14:nvContentPartPr>
              <p14:xfrm>
                <a:off x="4046697" y="1885539"/>
                <a:ext cx="418680" cy="7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C9520F-43B7-590E-40E9-15667BEA58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7697" y="1876539"/>
                  <a:ext cx="436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60EDBF-F863-259C-21B9-B1AE6D41FD0F}"/>
                    </a:ext>
                  </a:extLst>
                </p14:cNvPr>
                <p14:cNvContentPartPr/>
                <p14:nvPr/>
              </p14:nvContentPartPr>
              <p14:xfrm>
                <a:off x="5055057" y="1737939"/>
                <a:ext cx="1248480" cy="24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60EDBF-F863-259C-21B9-B1AE6D41FD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6057" y="1729299"/>
                  <a:ext cx="1266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552A22-445E-D741-1598-40C05B134C14}"/>
                    </a:ext>
                  </a:extLst>
                </p14:cNvPr>
                <p14:cNvContentPartPr/>
                <p14:nvPr/>
              </p14:nvContentPartPr>
              <p14:xfrm>
                <a:off x="4076577" y="2549019"/>
                <a:ext cx="496080" cy="2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552A22-445E-D741-1598-40C05B134C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7577" y="2540019"/>
                  <a:ext cx="51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D1F1BE-56FB-3B70-CDDD-06276E7E5037}"/>
                    </a:ext>
                  </a:extLst>
                </p14:cNvPr>
                <p14:cNvContentPartPr/>
                <p14:nvPr/>
              </p14:nvContentPartPr>
              <p14:xfrm>
                <a:off x="5167377" y="2397099"/>
                <a:ext cx="569160" cy="215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D1F1BE-56FB-3B70-CDDD-06276E7E50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58737" y="2388459"/>
                  <a:ext cx="586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F144A-1823-CE2B-CAF3-BF22C4A4C2BE}"/>
                    </a:ext>
                  </a:extLst>
                </p14:cNvPr>
                <p14:cNvContentPartPr/>
                <p14:nvPr/>
              </p14:nvContentPartPr>
              <p14:xfrm>
                <a:off x="5811777" y="2437419"/>
                <a:ext cx="22320" cy="19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F144A-1823-CE2B-CAF3-BF22C4A4C2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03137" y="2428779"/>
                  <a:ext cx="39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70C64F-DF35-D409-B816-4FA3A91DC69C}"/>
                    </a:ext>
                  </a:extLst>
                </p14:cNvPr>
                <p14:cNvContentPartPr/>
                <p14:nvPr/>
              </p14:nvContentPartPr>
              <p14:xfrm>
                <a:off x="5450697" y="2132139"/>
                <a:ext cx="291240" cy="19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70C64F-DF35-D409-B816-4FA3A91DC6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2057" y="2123139"/>
                  <a:ext cx="30888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11B592-E549-1CC0-4593-13839A3E9CBD}"/>
              </a:ext>
            </a:extLst>
          </p:cNvPr>
          <p:cNvGrpSpPr/>
          <p:nvPr/>
        </p:nvGrpSpPr>
        <p:grpSpPr>
          <a:xfrm>
            <a:off x="3998817" y="2829459"/>
            <a:ext cx="2764440" cy="407880"/>
            <a:chOff x="3998817" y="2829459"/>
            <a:chExt cx="27644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B0C472-3761-8AA4-AA55-5F4111B466F5}"/>
                    </a:ext>
                  </a:extLst>
                </p14:cNvPr>
                <p14:cNvContentPartPr/>
                <p14:nvPr/>
              </p14:nvContentPartPr>
              <p14:xfrm>
                <a:off x="3998817" y="3078219"/>
                <a:ext cx="616680" cy="57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B0C472-3761-8AA4-AA55-5F4111B466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89817" y="3069219"/>
                  <a:ext cx="634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918E1C-17CD-4BA9-0876-64CA855DECBE}"/>
                    </a:ext>
                  </a:extLst>
                </p14:cNvPr>
                <p14:cNvContentPartPr/>
                <p14:nvPr/>
              </p14:nvContentPartPr>
              <p14:xfrm>
                <a:off x="5147217" y="2947899"/>
                <a:ext cx="285840" cy="20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918E1C-17CD-4BA9-0876-64CA855DEC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38217" y="2939259"/>
                  <a:ext cx="303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79121F-4243-D15C-6847-21C828CD7B8E}"/>
                    </a:ext>
                  </a:extLst>
                </p14:cNvPr>
                <p14:cNvContentPartPr/>
                <p14:nvPr/>
              </p14:nvContentPartPr>
              <p14:xfrm>
                <a:off x="5507217" y="2909739"/>
                <a:ext cx="83880" cy="26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79121F-4243-D15C-6847-21C828CD7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98217" y="2901099"/>
                  <a:ext cx="101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AB59C4-F631-C2FC-1214-800E3271F0FF}"/>
                    </a:ext>
                  </a:extLst>
                </p14:cNvPr>
                <p14:cNvContentPartPr/>
                <p14:nvPr/>
              </p14:nvContentPartPr>
              <p14:xfrm>
                <a:off x="5649057" y="2940339"/>
                <a:ext cx="27036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AB59C4-F631-C2FC-1214-800E3271F0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0417" y="2931699"/>
                  <a:ext cx="28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AD9EE3-4FF4-1F03-3BA7-6BB3B3FC1BEC}"/>
                    </a:ext>
                  </a:extLst>
                </p14:cNvPr>
                <p14:cNvContentPartPr/>
                <p14:nvPr/>
              </p14:nvContentPartPr>
              <p14:xfrm>
                <a:off x="5924457" y="3015219"/>
                <a:ext cx="237600" cy="153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AD9EE3-4FF4-1F03-3BA7-6BB3B3FC1B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5457" y="3006579"/>
                  <a:ext cx="255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D3B6F4-A0BB-6FAC-2213-ABC25C10A2EF}"/>
                    </a:ext>
                  </a:extLst>
                </p14:cNvPr>
                <p14:cNvContentPartPr/>
                <p14:nvPr/>
              </p14:nvContentPartPr>
              <p14:xfrm>
                <a:off x="6249897" y="2829459"/>
                <a:ext cx="56880" cy="36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D3B6F4-A0BB-6FAC-2213-ABC25C10A2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0897" y="2820459"/>
                  <a:ext cx="74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990C14-162E-BFEA-8439-07BB844AD008}"/>
                    </a:ext>
                  </a:extLst>
                </p14:cNvPr>
                <p14:cNvContentPartPr/>
                <p14:nvPr/>
              </p14:nvContentPartPr>
              <p14:xfrm>
                <a:off x="6320457" y="2981739"/>
                <a:ext cx="442800" cy="255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990C14-162E-BFEA-8439-07BB844AD0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11457" y="2973099"/>
                  <a:ext cx="46044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277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86E89225-7D8C-5392-8F78-7C615400C6BF}"/>
              </a:ext>
            </a:extLst>
          </p:cNvPr>
          <p:cNvGrpSpPr/>
          <p:nvPr/>
        </p:nvGrpSpPr>
        <p:grpSpPr>
          <a:xfrm>
            <a:off x="8196956" y="1645114"/>
            <a:ext cx="855720" cy="339120"/>
            <a:chOff x="8196956" y="1645114"/>
            <a:chExt cx="85572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0C97B0-C701-930F-F95A-9853F6CE22D4}"/>
                    </a:ext>
                  </a:extLst>
                </p14:cNvPr>
                <p14:cNvContentPartPr/>
                <p14:nvPr/>
              </p14:nvContentPartPr>
              <p14:xfrm>
                <a:off x="8481716" y="1645114"/>
                <a:ext cx="190440" cy="306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0C97B0-C701-930F-F95A-9853F6CE22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73076" y="1636114"/>
                  <a:ext cx="208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09AD1DE-CB58-94FD-5B3F-6C49331423D4}"/>
                    </a:ext>
                  </a:extLst>
                </p14:cNvPr>
                <p14:cNvContentPartPr/>
                <p14:nvPr/>
              </p14:nvContentPartPr>
              <p14:xfrm>
                <a:off x="8762156" y="1686154"/>
                <a:ext cx="137520" cy="298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09AD1DE-CB58-94FD-5B3F-6C4933142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3156" y="1677514"/>
                  <a:ext cx="155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96A0F5-185E-9C44-ADB6-FEEAE19C3ECA}"/>
                    </a:ext>
                  </a:extLst>
                </p14:cNvPr>
                <p14:cNvContentPartPr/>
                <p14:nvPr/>
              </p14:nvContentPartPr>
              <p14:xfrm>
                <a:off x="8762156" y="1804234"/>
                <a:ext cx="290520" cy="50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96A0F5-185E-9C44-ADB6-FEEAE19C3E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3156" y="1795594"/>
                  <a:ext cx="308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55B606-E72D-0C9A-AE29-71B90866C1D3}"/>
                    </a:ext>
                  </a:extLst>
                </p14:cNvPr>
                <p14:cNvContentPartPr/>
                <p14:nvPr/>
              </p14:nvContentPartPr>
              <p14:xfrm>
                <a:off x="8196956" y="1779754"/>
                <a:ext cx="220320" cy="193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55B606-E72D-0C9A-AE29-71B90866C1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87956" y="1770754"/>
                  <a:ext cx="23796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E48AA8-47B4-198B-5FD1-F01EBCA31704}"/>
                  </a:ext>
                </a:extLst>
              </p14:cNvPr>
              <p14:cNvContentPartPr/>
              <p14:nvPr/>
            </p14:nvContentPartPr>
            <p14:xfrm>
              <a:off x="10055996" y="1746634"/>
              <a:ext cx="233640" cy="267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E48AA8-47B4-198B-5FD1-F01EBCA317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6996" y="1737994"/>
                <a:ext cx="25128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C4824885-24B6-A1D0-5855-4D2B9AC0C9A4}"/>
              </a:ext>
            </a:extLst>
          </p:cNvPr>
          <p:cNvGrpSpPr/>
          <p:nvPr/>
        </p:nvGrpSpPr>
        <p:grpSpPr>
          <a:xfrm>
            <a:off x="8756036" y="2288074"/>
            <a:ext cx="36720" cy="852480"/>
            <a:chOff x="8756036" y="2288074"/>
            <a:chExt cx="3672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747D13-9B0A-36AB-BC24-4C82A2B442CE}"/>
                    </a:ext>
                  </a:extLst>
                </p14:cNvPr>
                <p14:cNvContentPartPr/>
                <p14:nvPr/>
              </p14:nvContentPartPr>
              <p14:xfrm>
                <a:off x="8770076" y="2288074"/>
                <a:ext cx="22680" cy="145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747D13-9B0A-36AB-BC24-4C82A2B442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61076" y="2279434"/>
                  <a:ext cx="40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CC990B-8C23-AF7A-5C45-CFDD0044C07C}"/>
                    </a:ext>
                  </a:extLst>
                </p14:cNvPr>
                <p14:cNvContentPartPr/>
                <p14:nvPr/>
              </p14:nvContentPartPr>
              <p14:xfrm>
                <a:off x="8756036" y="2666794"/>
                <a:ext cx="29160" cy="473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CC990B-8C23-AF7A-5C45-CFDD0044C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47036" y="2658154"/>
                  <a:ext cx="46800" cy="49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C92B93F-EAF0-54B0-9409-C392C2B0CC01}"/>
              </a:ext>
            </a:extLst>
          </p:cNvPr>
          <p:cNvGrpSpPr/>
          <p:nvPr/>
        </p:nvGrpSpPr>
        <p:grpSpPr>
          <a:xfrm>
            <a:off x="8196956" y="3433234"/>
            <a:ext cx="685800" cy="226800"/>
            <a:chOff x="8196956" y="3433234"/>
            <a:chExt cx="68580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2B94C42-D656-E109-6790-2D3F2F813FBF}"/>
                    </a:ext>
                  </a:extLst>
                </p14:cNvPr>
                <p14:cNvContentPartPr/>
                <p14:nvPr/>
              </p14:nvContentPartPr>
              <p14:xfrm>
                <a:off x="8196956" y="3445474"/>
                <a:ext cx="68040" cy="214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2B94C42-D656-E109-6790-2D3F2F813FB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88316" y="3436834"/>
                  <a:ext cx="85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F953B-D8DB-E3F8-464D-C668CB525D55}"/>
                    </a:ext>
                  </a:extLst>
                </p14:cNvPr>
                <p14:cNvContentPartPr/>
                <p14:nvPr/>
              </p14:nvContentPartPr>
              <p14:xfrm>
                <a:off x="8320076" y="3433234"/>
                <a:ext cx="225360" cy="167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F953B-D8DB-E3F8-464D-C668CB525D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11436" y="3424234"/>
                  <a:ext cx="243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69C4D1-4279-148E-5070-0F3C5BC55AEE}"/>
                    </a:ext>
                  </a:extLst>
                </p14:cNvPr>
                <p14:cNvContentPartPr/>
                <p14:nvPr/>
              </p14:nvContentPartPr>
              <p14:xfrm>
                <a:off x="8637956" y="3436834"/>
                <a:ext cx="244800" cy="191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69C4D1-4279-148E-5070-0F3C5BC55A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29316" y="3427834"/>
                  <a:ext cx="2624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B88A615-223C-806A-E5B9-4BD43156603B}"/>
              </a:ext>
            </a:extLst>
          </p:cNvPr>
          <p:cNvGrpSpPr/>
          <p:nvPr/>
        </p:nvGrpSpPr>
        <p:grpSpPr>
          <a:xfrm>
            <a:off x="1250217" y="130539"/>
            <a:ext cx="6009120" cy="5652415"/>
            <a:chOff x="1250217" y="130539"/>
            <a:chExt cx="6009120" cy="565241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87AFDD-06BB-8067-116D-AB8D6CDB5131}"/>
                    </a:ext>
                  </a:extLst>
                </p14:cNvPr>
                <p14:cNvContentPartPr/>
                <p14:nvPr/>
              </p14:nvContentPartPr>
              <p14:xfrm>
                <a:off x="1385217" y="146739"/>
                <a:ext cx="254520" cy="54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87AFDD-06BB-8067-116D-AB8D6CDB51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6217" y="137739"/>
                  <a:ext cx="2721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ACF003-68DA-8E65-DB5F-EDF89509E30D}"/>
                    </a:ext>
                  </a:extLst>
                </p14:cNvPr>
                <p14:cNvContentPartPr/>
                <p14:nvPr/>
              </p14:nvContentPartPr>
              <p14:xfrm>
                <a:off x="1273617" y="521859"/>
                <a:ext cx="362160" cy="26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ACF003-68DA-8E65-DB5F-EDF89509E30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64617" y="513219"/>
                  <a:ext cx="379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83054B-FA6E-1067-C679-DC937819CB44}"/>
                    </a:ext>
                  </a:extLst>
                </p14:cNvPr>
                <p14:cNvContentPartPr/>
                <p14:nvPr/>
              </p14:nvContentPartPr>
              <p14:xfrm>
                <a:off x="1824417" y="474699"/>
                <a:ext cx="187560" cy="135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83054B-FA6E-1067-C679-DC937819CB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15777" y="466059"/>
                  <a:ext cx="20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70FD71-C1D0-3D0F-872E-F73A01893C8A}"/>
                    </a:ext>
                  </a:extLst>
                </p14:cNvPr>
                <p14:cNvContentPartPr/>
                <p14:nvPr/>
              </p14:nvContentPartPr>
              <p14:xfrm>
                <a:off x="2961297" y="1202979"/>
                <a:ext cx="12240" cy="3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70FD71-C1D0-3D0F-872E-F73A01893C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52297" y="1193979"/>
                  <a:ext cx="29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9C1CE1-5E4A-2A24-CBA2-C236A180AF2C}"/>
                    </a:ext>
                  </a:extLst>
                </p14:cNvPr>
                <p14:cNvContentPartPr/>
                <p14:nvPr/>
              </p14:nvContentPartPr>
              <p14:xfrm>
                <a:off x="2059497" y="509619"/>
                <a:ext cx="8280" cy="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9C1CE1-5E4A-2A24-CBA2-C236A180AF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50857" y="500619"/>
                  <a:ext cx="25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2DBAE0-4CC8-A789-6209-2546BDC0A74B}"/>
                    </a:ext>
                  </a:extLst>
                </p14:cNvPr>
                <p14:cNvContentPartPr/>
                <p14:nvPr/>
              </p14:nvContentPartPr>
              <p14:xfrm>
                <a:off x="1691577" y="1632819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2DBAE0-4CC8-A789-6209-2546BDC0A7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82577" y="16238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D73D09-0CFF-99D7-2645-06E6F67A2365}"/>
                    </a:ext>
                  </a:extLst>
                </p14:cNvPr>
                <p14:cNvContentPartPr/>
                <p14:nvPr/>
              </p14:nvContentPartPr>
              <p14:xfrm>
                <a:off x="2075337" y="504579"/>
                <a:ext cx="216720" cy="15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D73D09-0CFF-99D7-2645-06E6F67A23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66697" y="495579"/>
                  <a:ext cx="234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D08C01-1B0D-41D9-CFAD-AAA7566F3B5C}"/>
                    </a:ext>
                  </a:extLst>
                </p14:cNvPr>
                <p14:cNvContentPartPr/>
                <p14:nvPr/>
              </p14:nvContentPartPr>
              <p14:xfrm>
                <a:off x="2431017" y="495579"/>
                <a:ext cx="53640" cy="16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D08C01-1B0D-41D9-CFAD-AAA7566F3B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22377" y="486939"/>
                  <a:ext cx="71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8B7CEC-085C-C1E3-61F9-C4BF7E6BAC5E}"/>
                    </a:ext>
                  </a:extLst>
                </p14:cNvPr>
                <p14:cNvContentPartPr/>
                <p14:nvPr/>
              </p14:nvContentPartPr>
              <p14:xfrm>
                <a:off x="2672577" y="542379"/>
                <a:ext cx="24120" cy="14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8B7CEC-085C-C1E3-61F9-C4BF7E6BAC5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63937" y="533379"/>
                  <a:ext cx="41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5C4270-945E-9371-FE10-F25BB248C367}"/>
                    </a:ext>
                  </a:extLst>
                </p14:cNvPr>
                <p14:cNvContentPartPr/>
                <p14:nvPr/>
              </p14:nvContentPartPr>
              <p14:xfrm>
                <a:off x="2431737" y="372459"/>
                <a:ext cx="36720" cy="2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5C4270-945E-9371-FE10-F25BB248C3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22737" y="363459"/>
                  <a:ext cx="54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2A9A58-1E63-9B50-866A-A56155BD624E}"/>
                    </a:ext>
                  </a:extLst>
                </p14:cNvPr>
                <p14:cNvContentPartPr/>
                <p14:nvPr/>
              </p14:nvContentPartPr>
              <p14:xfrm>
                <a:off x="2669337" y="301179"/>
                <a:ext cx="109800" cy="5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2A9A58-1E63-9B50-866A-A56155BD62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60337" y="292179"/>
                  <a:ext cx="127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91BB34-286E-AB12-60FD-F8CED4FEBDD8}"/>
                    </a:ext>
                  </a:extLst>
                </p14:cNvPr>
                <p14:cNvContentPartPr/>
                <p14:nvPr/>
              </p14:nvContentPartPr>
              <p14:xfrm>
                <a:off x="1250217" y="833979"/>
                <a:ext cx="1288440" cy="10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91BB34-286E-AB12-60FD-F8CED4FEBD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41577" y="824979"/>
                  <a:ext cx="1306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24227C-14A7-08DC-FCD2-0187514FF8FB}"/>
                    </a:ext>
                  </a:extLst>
                </p14:cNvPr>
                <p14:cNvContentPartPr/>
                <p14:nvPr/>
              </p14:nvContentPartPr>
              <p14:xfrm>
                <a:off x="1558377" y="979059"/>
                <a:ext cx="1047960" cy="4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24227C-14A7-08DC-FCD2-0187514FF8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49377" y="970059"/>
                  <a:ext cx="106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E544BA-AB4A-15CA-DB45-F937C2DFDFEE}"/>
                    </a:ext>
                  </a:extLst>
                </p14:cNvPr>
                <p14:cNvContentPartPr/>
                <p14:nvPr/>
              </p14:nvContentPartPr>
              <p14:xfrm>
                <a:off x="7141617" y="362739"/>
                <a:ext cx="117720" cy="4939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E544BA-AB4A-15CA-DB45-F937C2DFDF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32617" y="353739"/>
                  <a:ext cx="135360" cy="49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E23F0B-065E-0160-D35D-CE9BA1DEE926}"/>
                    </a:ext>
                  </a:extLst>
                </p14:cNvPr>
                <p14:cNvContentPartPr/>
                <p14:nvPr/>
              </p14:nvContentPartPr>
              <p14:xfrm>
                <a:off x="4067937" y="661539"/>
                <a:ext cx="362880" cy="462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E23F0B-065E-0160-D35D-CE9BA1DEE9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58937" y="652539"/>
                  <a:ext cx="380520" cy="46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FD03D8A-9B20-84DF-8649-87C9275C00E9}"/>
                    </a:ext>
                  </a:extLst>
                </p14:cNvPr>
                <p14:cNvContentPartPr/>
                <p14:nvPr/>
              </p14:nvContentPartPr>
              <p14:xfrm>
                <a:off x="5523417" y="619059"/>
                <a:ext cx="276840" cy="435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FD03D8A-9B20-84DF-8649-87C9275C00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14777" y="610419"/>
                  <a:ext cx="294480" cy="43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24FF65-3D96-1AE0-9190-7B0B33FE9D2A}"/>
                    </a:ext>
                  </a:extLst>
                </p14:cNvPr>
                <p14:cNvContentPartPr/>
                <p14:nvPr/>
              </p14:nvContentPartPr>
              <p14:xfrm>
                <a:off x="4298337" y="130539"/>
                <a:ext cx="176400" cy="301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24FF65-3D96-1AE0-9190-7B0B33FE9D2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89697" y="121899"/>
                  <a:ext cx="194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521AF4-C268-4F15-58D1-519B398309BF}"/>
                    </a:ext>
                  </a:extLst>
                </p14:cNvPr>
                <p14:cNvContentPartPr/>
                <p14:nvPr/>
              </p14:nvContentPartPr>
              <p14:xfrm>
                <a:off x="4302657" y="268059"/>
                <a:ext cx="366120" cy="17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521AF4-C268-4F15-58D1-519B398309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93657" y="259059"/>
                  <a:ext cx="383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1BCEB6-C8A8-5E70-A069-9270E279CB65}"/>
                    </a:ext>
                  </a:extLst>
                </p14:cNvPr>
                <p14:cNvContentPartPr/>
                <p14:nvPr/>
              </p14:nvContentPartPr>
              <p14:xfrm>
                <a:off x="4714497" y="281379"/>
                <a:ext cx="150840" cy="12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1BCEB6-C8A8-5E70-A069-9270E279CB6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05497" y="272739"/>
                  <a:ext cx="168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7E862C-0D5A-50D1-018E-22ACF7CFCDF8}"/>
                    </a:ext>
                  </a:extLst>
                </p14:cNvPr>
                <p14:cNvContentPartPr/>
                <p14:nvPr/>
              </p14:nvContentPartPr>
              <p14:xfrm>
                <a:off x="4877577" y="252939"/>
                <a:ext cx="41400" cy="178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7E862C-0D5A-50D1-018E-22ACF7CFCDF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68937" y="243939"/>
                  <a:ext cx="59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F4D17F-F5DA-EFA2-1440-610913C6FAAC}"/>
                    </a:ext>
                  </a:extLst>
                </p14:cNvPr>
                <p14:cNvContentPartPr/>
                <p14:nvPr/>
              </p14:nvContentPartPr>
              <p14:xfrm>
                <a:off x="5001417" y="306939"/>
                <a:ext cx="35280" cy="14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F4D17F-F5DA-EFA2-1440-610913C6FAA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92417" y="297939"/>
                  <a:ext cx="52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B0C15C-B773-C4BC-C6CC-4ABCB788F1BD}"/>
                    </a:ext>
                  </a:extLst>
                </p14:cNvPr>
                <p14:cNvContentPartPr/>
                <p14:nvPr/>
              </p14:nvContentPartPr>
              <p14:xfrm>
                <a:off x="4842297" y="137379"/>
                <a:ext cx="215640" cy="10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B0C15C-B773-C4BC-C6CC-4ABCB788F1B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33657" y="128379"/>
                  <a:ext cx="233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341BC3-EA8A-32CB-3EC8-3AB92D392A88}"/>
                    </a:ext>
                  </a:extLst>
                </p14:cNvPr>
                <p14:cNvContentPartPr/>
                <p14:nvPr/>
              </p14:nvContentPartPr>
              <p14:xfrm>
                <a:off x="4414617" y="543819"/>
                <a:ext cx="248400" cy="25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341BC3-EA8A-32CB-3EC8-3AB92D392A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5977" y="535179"/>
                  <a:ext cx="266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9CAA51-58F3-014C-5F02-F90046CFA1C5}"/>
                    </a:ext>
                  </a:extLst>
                </p14:cNvPr>
                <p14:cNvContentPartPr/>
                <p14:nvPr/>
              </p14:nvContentPartPr>
              <p14:xfrm>
                <a:off x="4638177" y="542739"/>
                <a:ext cx="785880" cy="257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9CAA51-58F3-014C-5F02-F90046CFA1C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29177" y="534099"/>
                  <a:ext cx="803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8851C6-D5C5-28F8-B683-2548D15B3D5F}"/>
                    </a:ext>
                  </a:extLst>
                </p14:cNvPr>
                <p14:cNvContentPartPr/>
                <p14:nvPr/>
              </p14:nvContentPartPr>
              <p14:xfrm>
                <a:off x="5755977" y="383979"/>
                <a:ext cx="178920" cy="16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8851C6-D5C5-28F8-B683-2548D15B3D5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46977" y="375339"/>
                  <a:ext cx="196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C925CD-006D-5054-97F8-A216D9F48004}"/>
                    </a:ext>
                  </a:extLst>
                </p14:cNvPr>
                <p14:cNvContentPartPr/>
                <p14:nvPr/>
              </p14:nvContentPartPr>
              <p14:xfrm>
                <a:off x="5955777" y="230979"/>
                <a:ext cx="227160" cy="33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C925CD-006D-5054-97F8-A216D9F4800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46777" y="222339"/>
                  <a:ext cx="244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181E37-C6FE-9F0F-C6F6-106A044F1CF1}"/>
                    </a:ext>
                  </a:extLst>
                </p14:cNvPr>
                <p14:cNvContentPartPr/>
                <p14:nvPr/>
              </p14:nvContentPartPr>
              <p14:xfrm>
                <a:off x="6270417" y="362379"/>
                <a:ext cx="211320" cy="20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181E37-C6FE-9F0F-C6F6-106A044F1CF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61777" y="353739"/>
                  <a:ext cx="228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9F8227-A632-548D-4D12-E3B40FFCCC43}"/>
                    </a:ext>
                  </a:extLst>
                </p14:cNvPr>
                <p14:cNvContentPartPr/>
                <p14:nvPr/>
              </p14:nvContentPartPr>
              <p14:xfrm>
                <a:off x="6528537" y="423219"/>
                <a:ext cx="151560" cy="12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9F8227-A632-548D-4D12-E3B40FFCCC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19897" y="414579"/>
                  <a:ext cx="169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35FB1D-0C02-D153-8FF3-0BF9A4795ED2}"/>
                    </a:ext>
                  </a:extLst>
                </p14:cNvPr>
                <p14:cNvContentPartPr/>
                <p14:nvPr/>
              </p14:nvContentPartPr>
              <p14:xfrm>
                <a:off x="6708897" y="230979"/>
                <a:ext cx="186120" cy="338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35FB1D-0C02-D153-8FF3-0BF9A4795ED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00257" y="222339"/>
                  <a:ext cx="2037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0D7C40-BA52-D989-8FEB-5C3365198FBA}"/>
                    </a:ext>
                  </a:extLst>
                </p14:cNvPr>
                <p14:cNvContentPartPr/>
                <p14:nvPr/>
              </p14:nvContentPartPr>
              <p14:xfrm>
                <a:off x="6820857" y="289659"/>
                <a:ext cx="372240" cy="42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0D7C40-BA52-D989-8FEB-5C3365198F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11857" y="281019"/>
                  <a:ext cx="389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0F72B2-9335-DDBD-B294-2CEB31183196}"/>
                    </a:ext>
                  </a:extLst>
                </p14:cNvPr>
                <p14:cNvContentPartPr/>
                <p14:nvPr/>
              </p14:nvContentPartPr>
              <p14:xfrm>
                <a:off x="4484457" y="969699"/>
                <a:ext cx="159840" cy="12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0F72B2-9335-DDBD-B294-2CEB311831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75817" y="960699"/>
                  <a:ext cx="177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684044-703F-A618-63C6-22BBC15DD47B}"/>
                    </a:ext>
                  </a:extLst>
                </p14:cNvPr>
                <p14:cNvContentPartPr/>
                <p14:nvPr/>
              </p14:nvContentPartPr>
              <p14:xfrm>
                <a:off x="4734657" y="971139"/>
                <a:ext cx="209160" cy="14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684044-703F-A618-63C6-22BBC15DD4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25657" y="962499"/>
                  <a:ext cx="226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177447-704E-7B8F-5F09-0BC348BEF120}"/>
                    </a:ext>
                  </a:extLst>
                </p14:cNvPr>
                <p14:cNvContentPartPr/>
                <p14:nvPr/>
              </p14:nvContentPartPr>
              <p14:xfrm>
                <a:off x="5019417" y="977259"/>
                <a:ext cx="164160" cy="10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177447-704E-7B8F-5F09-0BC348BEF1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10777" y="968259"/>
                  <a:ext cx="181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84A85C-FECA-4698-F5A4-5EEC070008DC}"/>
                    </a:ext>
                  </a:extLst>
                </p14:cNvPr>
                <p14:cNvContentPartPr/>
                <p14:nvPr/>
              </p14:nvContentPartPr>
              <p14:xfrm>
                <a:off x="5884857" y="891579"/>
                <a:ext cx="54360" cy="237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84A85C-FECA-4698-F5A4-5EEC070008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76217" y="882939"/>
                  <a:ext cx="72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326776-5F97-7520-A44A-19925DC93674}"/>
                    </a:ext>
                  </a:extLst>
                </p14:cNvPr>
                <p14:cNvContentPartPr/>
                <p14:nvPr/>
              </p14:nvContentPartPr>
              <p14:xfrm>
                <a:off x="5947137" y="856659"/>
                <a:ext cx="763200" cy="25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326776-5F97-7520-A44A-19925DC936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38497" y="848019"/>
                  <a:ext cx="780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C97F70-E08D-9E9F-DDE6-7B296E8F53E2}"/>
                    </a:ext>
                  </a:extLst>
                </p14:cNvPr>
                <p14:cNvContentPartPr/>
                <p14:nvPr/>
              </p14:nvContentPartPr>
              <p14:xfrm>
                <a:off x="6246657" y="818859"/>
                <a:ext cx="584640" cy="302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C97F70-E08D-9E9F-DDE6-7B296E8F53E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37657" y="809859"/>
                  <a:ext cx="602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DE124A-C8D1-11DB-C7B5-2F9A916CE11C}"/>
                    </a:ext>
                  </a:extLst>
                </p14:cNvPr>
                <p14:cNvContentPartPr/>
                <p14:nvPr/>
              </p14:nvContentPartPr>
              <p14:xfrm>
                <a:off x="5069817" y="1191459"/>
                <a:ext cx="196200" cy="24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DE124A-C8D1-11DB-C7B5-2F9A916CE1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61177" y="1182819"/>
                  <a:ext cx="2138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3B63D8-0637-A821-7A0A-83FD612A368C}"/>
                    </a:ext>
                  </a:extLst>
                </p14:cNvPr>
                <p14:cNvContentPartPr/>
                <p14:nvPr/>
              </p14:nvContentPartPr>
              <p14:xfrm>
                <a:off x="6106977" y="1729659"/>
                <a:ext cx="208440" cy="22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3B63D8-0637-A821-7A0A-83FD612A36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97977" y="1721019"/>
                  <a:ext cx="226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7B0BD1-6DF8-119A-AEEA-9AFDDD6B7A86}"/>
                    </a:ext>
                  </a:extLst>
                </p14:cNvPr>
                <p14:cNvContentPartPr/>
                <p14:nvPr/>
              </p14:nvContentPartPr>
              <p14:xfrm>
                <a:off x="6231897" y="1686459"/>
                <a:ext cx="36000" cy="41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7B0BD1-6DF8-119A-AEEA-9AFDDD6B7A8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22897" y="1677819"/>
                  <a:ext cx="53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364DF-DA63-2BF6-1BBD-C2E983ABB908}"/>
                    </a:ext>
                  </a:extLst>
                </p14:cNvPr>
                <p14:cNvContentPartPr/>
                <p14:nvPr/>
              </p14:nvContentPartPr>
              <p14:xfrm>
                <a:off x="6112377" y="2472339"/>
                <a:ext cx="198000" cy="207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364DF-DA63-2BF6-1BBD-C2E983ABB90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03737" y="2463699"/>
                  <a:ext cx="21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8510CC-04E2-BDC9-7EDE-7EB4A533CC83}"/>
                    </a:ext>
                  </a:extLst>
                </p14:cNvPr>
                <p14:cNvContentPartPr/>
                <p14:nvPr/>
              </p14:nvContentPartPr>
              <p14:xfrm>
                <a:off x="4535217" y="1755939"/>
                <a:ext cx="128520" cy="165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8510CC-04E2-BDC9-7EDE-7EB4A533CC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26217" y="1746939"/>
                  <a:ext cx="146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13A867-FCA3-7806-179A-73A22769B38E}"/>
                    </a:ext>
                  </a:extLst>
                </p14:cNvPr>
                <p14:cNvContentPartPr/>
                <p14:nvPr/>
              </p14:nvContentPartPr>
              <p14:xfrm>
                <a:off x="4677417" y="1743699"/>
                <a:ext cx="186480" cy="21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13A867-FCA3-7806-179A-73A22769B3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68777" y="1735059"/>
                  <a:ext cx="204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C9497B-AEEC-A2CA-B78A-40D6C6C37BF4}"/>
                    </a:ext>
                  </a:extLst>
                </p14:cNvPr>
                <p14:cNvContentPartPr/>
                <p14:nvPr/>
              </p14:nvContentPartPr>
              <p14:xfrm>
                <a:off x="4970097" y="1708779"/>
                <a:ext cx="166320" cy="21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C9497B-AEEC-A2CA-B78A-40D6C6C37BF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61457" y="1699779"/>
                  <a:ext cx="183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FFAF24-8158-5EEC-9BB6-8C363AD1D9F0}"/>
                    </a:ext>
                  </a:extLst>
                </p14:cNvPr>
                <p14:cNvContentPartPr/>
                <p14:nvPr/>
              </p14:nvContentPartPr>
              <p14:xfrm>
                <a:off x="4839777" y="2140419"/>
                <a:ext cx="50400" cy="6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FFAF24-8158-5EEC-9BB6-8C363AD1D9F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30777" y="2131779"/>
                  <a:ext cx="68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EFA79E-10E2-3D68-26EC-CA1CCBE64A80}"/>
                    </a:ext>
                  </a:extLst>
                </p14:cNvPr>
                <p14:cNvContentPartPr/>
                <p14:nvPr/>
              </p14:nvContentPartPr>
              <p14:xfrm>
                <a:off x="4908897" y="2302779"/>
                <a:ext cx="25560" cy="21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EFA79E-10E2-3D68-26EC-CA1CCBE64A8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99897" y="2294139"/>
                  <a:ext cx="43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A53FE0-E3AF-7383-BEF2-E8527CD01B07}"/>
                    </a:ext>
                  </a:extLst>
                </p14:cNvPr>
                <p14:cNvContentPartPr/>
                <p14:nvPr/>
              </p14:nvContentPartPr>
              <p14:xfrm>
                <a:off x="4882257" y="1558299"/>
                <a:ext cx="50760" cy="194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A53FE0-E3AF-7383-BEF2-E8527CD01B0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73257" y="1549659"/>
                  <a:ext cx="68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00C05F-B695-5B30-890D-26E3178D5D52}"/>
                    </a:ext>
                  </a:extLst>
                </p14:cNvPr>
                <p14:cNvContentPartPr/>
                <p14:nvPr/>
              </p14:nvContentPartPr>
              <p14:xfrm>
                <a:off x="4617297" y="2541459"/>
                <a:ext cx="92880" cy="118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00C05F-B695-5B30-890D-26E3178D5D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08297" y="2532819"/>
                  <a:ext cx="110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510D83-4B90-92AE-F27B-9EFDE34445A7}"/>
                    </a:ext>
                  </a:extLst>
                </p14:cNvPr>
                <p14:cNvContentPartPr/>
                <p14:nvPr/>
              </p14:nvContentPartPr>
              <p14:xfrm>
                <a:off x="4762737" y="2465499"/>
                <a:ext cx="141480" cy="29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510D83-4B90-92AE-F27B-9EFDE34445A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753737" y="2456499"/>
                  <a:ext cx="159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DBC94FD-87F4-6F04-8FF4-542574CE1E4C}"/>
                    </a:ext>
                  </a:extLst>
                </p14:cNvPr>
                <p14:cNvContentPartPr/>
                <p14:nvPr/>
              </p14:nvContentPartPr>
              <p14:xfrm>
                <a:off x="4995657" y="2519139"/>
                <a:ext cx="141840" cy="23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DBC94FD-87F4-6F04-8FF4-542574CE1E4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86657" y="2510139"/>
                  <a:ext cx="159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AA24AD-C94B-FA1A-7B72-12712C1C95A4}"/>
                    </a:ext>
                  </a:extLst>
                </p14:cNvPr>
                <p14:cNvContentPartPr/>
                <p14:nvPr/>
              </p14:nvContentPartPr>
              <p14:xfrm>
                <a:off x="5031657" y="2922699"/>
                <a:ext cx="3240" cy="5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AA24AD-C94B-FA1A-7B72-12712C1C95A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3017" y="2914059"/>
                  <a:ext cx="20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7AC8578-408D-7BA4-AA93-96430A05C79C}"/>
                    </a:ext>
                  </a:extLst>
                </p14:cNvPr>
                <p14:cNvContentPartPr/>
                <p14:nvPr/>
              </p14:nvContentPartPr>
              <p14:xfrm>
                <a:off x="5047497" y="3078939"/>
                <a:ext cx="54360" cy="207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7AC8578-408D-7BA4-AA93-96430A05C79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38857" y="3070299"/>
                  <a:ext cx="7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6997DFE-839E-35AB-35C4-29B4312322A3}"/>
                    </a:ext>
                  </a:extLst>
                </p14:cNvPr>
                <p14:cNvContentPartPr/>
                <p14:nvPr/>
              </p14:nvContentPartPr>
              <p14:xfrm>
                <a:off x="4631697" y="3216099"/>
                <a:ext cx="122760" cy="143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6997DFE-839E-35AB-35C4-29B4312322A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22697" y="3207459"/>
                  <a:ext cx="140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55AD09-B51A-E922-9179-FDFCE6D3E123}"/>
                    </a:ext>
                  </a:extLst>
                </p14:cNvPr>
                <p14:cNvContentPartPr/>
                <p14:nvPr/>
              </p14:nvContentPartPr>
              <p14:xfrm>
                <a:off x="4817817" y="3183699"/>
                <a:ext cx="137520" cy="188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55AD09-B51A-E922-9179-FDFCE6D3E12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09177" y="3175059"/>
                  <a:ext cx="155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28E271-3C33-7490-C9A7-1F2EACA89DE9}"/>
                    </a:ext>
                  </a:extLst>
                </p14:cNvPr>
                <p14:cNvContentPartPr/>
                <p14:nvPr/>
              </p14:nvContentPartPr>
              <p14:xfrm>
                <a:off x="4855257" y="3184419"/>
                <a:ext cx="337320" cy="28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28E271-3C33-7490-C9A7-1F2EACA89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46617" y="3175419"/>
                  <a:ext cx="354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66BD1DF-7077-FA38-E4F5-36EBB6230ADA}"/>
                    </a:ext>
                  </a:extLst>
                </p14:cNvPr>
                <p14:cNvContentPartPr/>
                <p14:nvPr/>
              </p14:nvContentPartPr>
              <p14:xfrm>
                <a:off x="5124177" y="3325539"/>
                <a:ext cx="221040" cy="1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66BD1DF-7077-FA38-E4F5-36EBB6230AD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115177" y="3316899"/>
                  <a:ext cx="238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02A063-F1F3-B4CD-3C5E-5EEEE0FFEC69}"/>
                    </a:ext>
                  </a:extLst>
                </p14:cNvPr>
                <p14:cNvContentPartPr/>
                <p14:nvPr/>
              </p14:nvContentPartPr>
              <p14:xfrm>
                <a:off x="6142257" y="3065619"/>
                <a:ext cx="175320" cy="31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02A063-F1F3-B4CD-3C5E-5EEEE0FFEC6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33617" y="3056619"/>
                  <a:ext cx="192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533909-5927-01D9-9C98-3726631CDB44}"/>
                    </a:ext>
                  </a:extLst>
                </p14:cNvPr>
                <p14:cNvContentPartPr/>
                <p14:nvPr/>
              </p14:nvContentPartPr>
              <p14:xfrm>
                <a:off x="4983417" y="3526779"/>
                <a:ext cx="14760" cy="5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533909-5927-01D9-9C98-3726631CDB4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74417" y="3518139"/>
                  <a:ext cx="32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CFAA20-4B54-B1AA-DD5A-DA41423DD2E4}"/>
                    </a:ext>
                  </a:extLst>
                </p14:cNvPr>
                <p14:cNvContentPartPr/>
                <p14:nvPr/>
              </p14:nvContentPartPr>
              <p14:xfrm>
                <a:off x="5004297" y="3626499"/>
                <a:ext cx="22680" cy="13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CFAA20-4B54-B1AA-DD5A-DA41423DD2E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95297" y="3617859"/>
                  <a:ext cx="40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10F4FE-C21B-8FB3-518F-336D223597D2}"/>
                    </a:ext>
                  </a:extLst>
                </p14:cNvPr>
                <p14:cNvContentPartPr/>
                <p14:nvPr/>
              </p14:nvContentPartPr>
              <p14:xfrm>
                <a:off x="4588497" y="3911979"/>
                <a:ext cx="109800" cy="173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10F4FE-C21B-8FB3-518F-336D223597D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579857" y="3903339"/>
                  <a:ext cx="127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04E2BB-A09C-4468-71AD-C442BE1BAA6B}"/>
                    </a:ext>
                  </a:extLst>
                </p14:cNvPr>
                <p14:cNvContentPartPr/>
                <p14:nvPr/>
              </p14:nvContentPartPr>
              <p14:xfrm>
                <a:off x="4757697" y="3894699"/>
                <a:ext cx="120240" cy="19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04E2BB-A09C-4468-71AD-C442BE1BAA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49057" y="3885699"/>
                  <a:ext cx="137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98E388-253A-B145-30DD-9131877FEC08}"/>
                    </a:ext>
                  </a:extLst>
                </p14:cNvPr>
                <p14:cNvContentPartPr/>
                <p14:nvPr/>
              </p14:nvContentPartPr>
              <p14:xfrm>
                <a:off x="4945257" y="3922059"/>
                <a:ext cx="714600" cy="202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98E388-253A-B145-30DD-9131877FEC0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36617" y="3913059"/>
                  <a:ext cx="732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83F06E-8B25-D97B-4CF9-0DFEE197FF08}"/>
                    </a:ext>
                  </a:extLst>
                </p14:cNvPr>
                <p14:cNvContentPartPr/>
                <p14:nvPr/>
              </p14:nvContentPartPr>
              <p14:xfrm>
                <a:off x="6112377" y="3744939"/>
                <a:ext cx="212760" cy="23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83F06E-8B25-D97B-4CF9-0DFEE197FF0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03377" y="3735939"/>
                  <a:ext cx="230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3B79F2-78AA-0CCC-EC8B-8CEB88D04069}"/>
                    </a:ext>
                  </a:extLst>
                </p14:cNvPr>
                <p14:cNvContentPartPr/>
                <p14:nvPr/>
              </p14:nvContentPartPr>
              <p14:xfrm>
                <a:off x="6168177" y="3876339"/>
                <a:ext cx="151560" cy="1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3B79F2-78AA-0CCC-EC8B-8CEB88D040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59177" y="3867339"/>
                  <a:ext cx="16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426E0A-F1C7-027B-4AE9-7971B3664268}"/>
                    </a:ext>
                  </a:extLst>
                </p14:cNvPr>
                <p14:cNvContentPartPr/>
                <p14:nvPr/>
              </p14:nvContentPartPr>
              <p14:xfrm>
                <a:off x="5030577" y="4231299"/>
                <a:ext cx="20520" cy="112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426E0A-F1C7-027B-4AE9-7971B366426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21937" y="4222299"/>
                  <a:ext cx="38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142EB6-6B17-B6C1-EDA3-82C2E991444B}"/>
                    </a:ext>
                  </a:extLst>
                </p14:cNvPr>
                <p14:cNvContentPartPr/>
                <p14:nvPr/>
              </p14:nvContentPartPr>
              <p14:xfrm>
                <a:off x="5051097" y="4393299"/>
                <a:ext cx="29160" cy="138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0142EB6-6B17-B6C1-EDA3-82C2E991444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42097" y="4384659"/>
                  <a:ext cx="46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43F534-66B9-C67E-2C67-45594EDB34EF}"/>
                    </a:ext>
                  </a:extLst>
                </p14:cNvPr>
                <p14:cNvContentPartPr/>
                <p14:nvPr/>
              </p14:nvContentPartPr>
              <p14:xfrm>
                <a:off x="4659417" y="4651779"/>
                <a:ext cx="1308600" cy="9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43F534-66B9-C67E-2C67-45594EDB34E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50417" y="4642779"/>
                  <a:ext cx="1326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FF36392-582E-90F2-1582-CCD0B1EC9304}"/>
                    </a:ext>
                  </a:extLst>
                </p14:cNvPr>
                <p14:cNvContentPartPr/>
                <p14:nvPr/>
              </p14:nvContentPartPr>
              <p14:xfrm>
                <a:off x="4869657" y="4610019"/>
                <a:ext cx="102240" cy="197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FF36392-582E-90F2-1582-CCD0B1EC93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60657" y="4601019"/>
                  <a:ext cx="119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60F8ED-F4C6-D17B-8F70-6AC1AE85A575}"/>
                    </a:ext>
                  </a:extLst>
                </p14:cNvPr>
                <p14:cNvContentPartPr/>
                <p14:nvPr/>
              </p14:nvContentPartPr>
              <p14:xfrm>
                <a:off x="5073777" y="4631259"/>
                <a:ext cx="60480" cy="99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60F8ED-F4C6-D17B-8F70-6AC1AE85A5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64777" y="4622259"/>
                  <a:ext cx="7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318E62-FB0D-3977-77F0-5E9952F75D9B}"/>
                    </a:ext>
                  </a:extLst>
                </p14:cNvPr>
                <p14:cNvContentPartPr/>
                <p14:nvPr/>
              </p14:nvContentPartPr>
              <p14:xfrm>
                <a:off x="5041017" y="4640979"/>
                <a:ext cx="147600" cy="168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318E62-FB0D-3977-77F0-5E9952F75D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32377" y="4632339"/>
                  <a:ext cx="165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E7935E-5DC7-D6D3-126B-E7981F25CE43}"/>
                    </a:ext>
                  </a:extLst>
                </p14:cNvPr>
                <p14:cNvContentPartPr/>
                <p14:nvPr/>
              </p14:nvContentPartPr>
              <p14:xfrm>
                <a:off x="6085196" y="4706554"/>
                <a:ext cx="294120" cy="214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E7935E-5DC7-D6D3-126B-E7981F25CE4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76196" y="4697914"/>
                  <a:ext cx="311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DF892A-49CE-6F31-0F09-E6B5072A287E}"/>
                    </a:ext>
                  </a:extLst>
                </p14:cNvPr>
                <p14:cNvContentPartPr/>
                <p14:nvPr/>
              </p14:nvContentPartPr>
              <p14:xfrm>
                <a:off x="2765276" y="5021194"/>
                <a:ext cx="2514240" cy="761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DF892A-49CE-6F31-0F09-E6B5072A28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56276" y="5012554"/>
                  <a:ext cx="2531880" cy="77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FC27829-4C77-12FF-462B-FB3602854DB4}"/>
              </a:ext>
            </a:extLst>
          </p:cNvPr>
          <p:cNvGrpSpPr/>
          <p:nvPr/>
        </p:nvGrpSpPr>
        <p:grpSpPr>
          <a:xfrm>
            <a:off x="1610756" y="5253394"/>
            <a:ext cx="3138120" cy="1100520"/>
            <a:chOff x="1610756" y="5253394"/>
            <a:chExt cx="3138120" cy="11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2A3FC25-10F2-D434-65BE-19DB1D2CE479}"/>
                    </a:ext>
                  </a:extLst>
                </p14:cNvPr>
                <p14:cNvContentPartPr/>
                <p14:nvPr/>
              </p14:nvContentPartPr>
              <p14:xfrm>
                <a:off x="1610756" y="5605114"/>
                <a:ext cx="611280" cy="349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2A3FC25-10F2-D434-65BE-19DB1D2CE4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02116" y="5596114"/>
                  <a:ext cx="628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C7CDBF2-C134-7F5B-A7CA-FD515EC3D20B}"/>
                    </a:ext>
                  </a:extLst>
                </p14:cNvPr>
                <p14:cNvContentPartPr/>
                <p14:nvPr/>
              </p14:nvContentPartPr>
              <p14:xfrm>
                <a:off x="2188556" y="5626714"/>
                <a:ext cx="259920" cy="19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C7CDBF2-C134-7F5B-A7CA-FD515EC3D20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79916" y="5617714"/>
                  <a:ext cx="277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E68AD7-66DA-7527-6331-D0F6A8B73A50}"/>
                    </a:ext>
                  </a:extLst>
                </p14:cNvPr>
                <p14:cNvContentPartPr/>
                <p14:nvPr/>
              </p14:nvContentPartPr>
              <p14:xfrm>
                <a:off x="2313476" y="5441674"/>
                <a:ext cx="60840" cy="110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E68AD7-66DA-7527-6331-D0F6A8B73A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04476" y="5433034"/>
                  <a:ext cx="78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ED52C7-773D-F68D-6265-6E8776E86087}"/>
                    </a:ext>
                  </a:extLst>
                </p14:cNvPr>
                <p14:cNvContentPartPr/>
                <p14:nvPr/>
              </p14:nvContentPartPr>
              <p14:xfrm>
                <a:off x="2456756" y="5545354"/>
                <a:ext cx="372960" cy="146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ED52C7-773D-F68D-6265-6E8776E8608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47756" y="5536714"/>
                  <a:ext cx="390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03F9D3-BF2F-EB8C-142F-21BB458F0171}"/>
                    </a:ext>
                  </a:extLst>
                </p14:cNvPr>
                <p14:cNvContentPartPr/>
                <p14:nvPr/>
              </p14:nvContentPartPr>
              <p14:xfrm>
                <a:off x="2857796" y="5253394"/>
                <a:ext cx="470520" cy="311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03F9D3-BF2F-EB8C-142F-21BB458F017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849156" y="5244754"/>
                  <a:ext cx="488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C12DE3-57FF-35E6-ED86-ECBE5A6604EB}"/>
                    </a:ext>
                  </a:extLst>
                </p14:cNvPr>
                <p14:cNvContentPartPr/>
                <p14:nvPr/>
              </p14:nvContentPartPr>
              <p14:xfrm>
                <a:off x="2188556" y="6017674"/>
                <a:ext cx="97560" cy="214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C12DE3-57FF-35E6-ED86-ECBE5A6604E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9556" y="6008674"/>
                  <a:ext cx="115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16BACC-5447-AC31-82A0-94E885BEAF5C}"/>
                    </a:ext>
                  </a:extLst>
                </p14:cNvPr>
                <p14:cNvContentPartPr/>
                <p14:nvPr/>
              </p14:nvContentPartPr>
              <p14:xfrm>
                <a:off x="2205836" y="5854594"/>
                <a:ext cx="383400" cy="257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16BACC-5447-AC31-82A0-94E885BEAF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97196" y="5845594"/>
                  <a:ext cx="401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62C3E7A-40EA-2B09-A6A0-DA13C7DAADF5}"/>
                    </a:ext>
                  </a:extLst>
                </p14:cNvPr>
                <p14:cNvContentPartPr/>
                <p14:nvPr/>
              </p14:nvContentPartPr>
              <p14:xfrm>
                <a:off x="2588876" y="5598274"/>
                <a:ext cx="1212840" cy="444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62C3E7A-40EA-2B09-A6A0-DA13C7DAADF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580236" y="5589274"/>
                  <a:ext cx="12304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ABC346-E6FC-0925-536E-52C68CEFFA52}"/>
                    </a:ext>
                  </a:extLst>
                </p14:cNvPr>
                <p14:cNvContentPartPr/>
                <p14:nvPr/>
              </p14:nvContentPartPr>
              <p14:xfrm>
                <a:off x="3123116" y="6120994"/>
                <a:ext cx="267120" cy="232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ABC346-E6FC-0925-536E-52C68CEFFA5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14116" y="6111994"/>
                  <a:ext cx="284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5FD28F1-9809-3DCB-F29E-8C12213C7B73}"/>
                    </a:ext>
                  </a:extLst>
                </p14:cNvPr>
                <p14:cNvContentPartPr/>
                <p14:nvPr/>
              </p14:nvContentPartPr>
              <p14:xfrm>
                <a:off x="3438116" y="6088594"/>
                <a:ext cx="284400" cy="141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5FD28F1-9809-3DCB-F29E-8C12213C7B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29476" y="6079594"/>
                  <a:ext cx="302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2B79EB-9ADD-1C35-CF1B-A2693AFB0BB3}"/>
                    </a:ext>
                  </a:extLst>
                </p14:cNvPr>
                <p14:cNvContentPartPr/>
                <p14:nvPr/>
              </p14:nvContentPartPr>
              <p14:xfrm>
                <a:off x="3745556" y="5872234"/>
                <a:ext cx="239040" cy="314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2B79EB-9ADD-1C35-CF1B-A2693AFB0BB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36916" y="5863234"/>
                  <a:ext cx="256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E19324-8AB7-6FDF-2EA0-33824B5C1F70}"/>
                    </a:ext>
                  </a:extLst>
                </p14:cNvPr>
                <p14:cNvContentPartPr/>
                <p14:nvPr/>
              </p14:nvContentPartPr>
              <p14:xfrm>
                <a:off x="3910436" y="5658034"/>
                <a:ext cx="838440" cy="319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E19324-8AB7-6FDF-2EA0-33824B5C1F7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01436" y="5649034"/>
                  <a:ext cx="85608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39400D-8A66-9C02-AB3F-C71BA9E9E10F}"/>
              </a:ext>
            </a:extLst>
          </p:cNvPr>
          <p:cNvGrpSpPr/>
          <p:nvPr/>
        </p:nvGrpSpPr>
        <p:grpSpPr>
          <a:xfrm>
            <a:off x="5039036" y="5056834"/>
            <a:ext cx="112320" cy="301680"/>
            <a:chOff x="5039036" y="5056834"/>
            <a:chExt cx="1123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6AC3C3B-3ED1-1E3C-AAE3-830D826E29D9}"/>
                    </a:ext>
                  </a:extLst>
                </p14:cNvPr>
                <p14:cNvContentPartPr/>
                <p14:nvPr/>
              </p14:nvContentPartPr>
              <p14:xfrm>
                <a:off x="5108156" y="5056834"/>
                <a:ext cx="43200" cy="16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6AC3C3B-3ED1-1E3C-AAE3-830D826E29D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9516" y="5048194"/>
                  <a:ext cx="60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B72E23-DEF3-3D6C-810C-576D420D76AD}"/>
                    </a:ext>
                  </a:extLst>
                </p14:cNvPr>
                <p14:cNvContentPartPr/>
                <p14:nvPr/>
              </p14:nvContentPartPr>
              <p14:xfrm>
                <a:off x="5039036" y="5164834"/>
                <a:ext cx="64440" cy="193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B72E23-DEF3-3D6C-810C-576D420D76A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30036" y="5155834"/>
                  <a:ext cx="820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714F48A-3092-6A1C-645A-0D0DB485AA41}"/>
                  </a:ext>
                </a:extLst>
              </p14:cNvPr>
              <p14:cNvContentPartPr/>
              <p14:nvPr/>
            </p14:nvContentPartPr>
            <p14:xfrm>
              <a:off x="5078996" y="5470474"/>
              <a:ext cx="141120" cy="463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714F48A-3092-6A1C-645A-0D0DB485AA4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070356" y="5461834"/>
                <a:ext cx="1587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F900D02-CD1E-5469-A301-923BC698F851}"/>
                  </a:ext>
                </a:extLst>
              </p14:cNvPr>
              <p14:cNvContentPartPr/>
              <p14:nvPr/>
            </p14:nvContentPartPr>
            <p14:xfrm>
              <a:off x="8549396" y="530554"/>
              <a:ext cx="43200" cy="305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F900D02-CD1E-5469-A301-923BC698F85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540396" y="521914"/>
                <a:ext cx="6084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31530AC-3411-D679-88EA-6C470011F8D9}"/>
              </a:ext>
            </a:extLst>
          </p:cNvPr>
          <p:cNvGrpSpPr/>
          <p:nvPr/>
        </p:nvGrpSpPr>
        <p:grpSpPr>
          <a:xfrm>
            <a:off x="8459036" y="977314"/>
            <a:ext cx="457560" cy="524520"/>
            <a:chOff x="8459036" y="977314"/>
            <a:chExt cx="45756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2449B5-B848-418E-C619-FBEE57F772BF}"/>
                    </a:ext>
                  </a:extLst>
                </p14:cNvPr>
                <p14:cNvContentPartPr/>
                <p14:nvPr/>
              </p14:nvContentPartPr>
              <p14:xfrm>
                <a:off x="8585396" y="977314"/>
                <a:ext cx="36360" cy="46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2449B5-B848-418E-C619-FBEE57F772B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576756" y="968674"/>
                  <a:ext cx="54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18E7F8-77D0-8F1E-EE19-B5B0F3032667}"/>
                    </a:ext>
                  </a:extLst>
                </p14:cNvPr>
                <p14:cNvContentPartPr/>
                <p14:nvPr/>
              </p14:nvContentPartPr>
              <p14:xfrm>
                <a:off x="8459036" y="1109434"/>
                <a:ext cx="154440" cy="392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18E7F8-77D0-8F1E-EE19-B5B0F303266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450396" y="1100794"/>
                  <a:ext cx="172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953FD9-93D5-9882-7287-1431E5D9D04A}"/>
                    </a:ext>
                  </a:extLst>
                </p14:cNvPr>
                <p14:cNvContentPartPr/>
                <p14:nvPr/>
              </p14:nvContentPartPr>
              <p14:xfrm>
                <a:off x="8747396" y="1065874"/>
                <a:ext cx="169200" cy="326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953FD9-93D5-9882-7287-1431E5D9D04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738396" y="1057234"/>
                  <a:ext cx="18684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914FF62-3BFD-9003-623A-6529F80C19A1}"/>
                  </a:ext>
                </a:extLst>
              </p14:cNvPr>
              <p14:cNvContentPartPr/>
              <p14:nvPr/>
            </p14:nvContentPartPr>
            <p14:xfrm>
              <a:off x="9722636" y="1183954"/>
              <a:ext cx="127800" cy="243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914FF62-3BFD-9003-623A-6529F80C19A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713996" y="1175314"/>
                <a:ext cx="14544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6A132F-F80E-4CDE-2D81-EBBE9B3404D6}"/>
              </a:ext>
            </a:extLst>
          </p:cNvPr>
          <p:cNvGrpSpPr/>
          <p:nvPr/>
        </p:nvGrpSpPr>
        <p:grpSpPr>
          <a:xfrm>
            <a:off x="8310356" y="4523314"/>
            <a:ext cx="628560" cy="333720"/>
            <a:chOff x="8310356" y="4523314"/>
            <a:chExt cx="62856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BB295E-26C1-B109-FE3B-3616D65C2779}"/>
                    </a:ext>
                  </a:extLst>
                </p14:cNvPr>
                <p14:cNvContentPartPr/>
                <p14:nvPr/>
              </p14:nvContentPartPr>
              <p14:xfrm>
                <a:off x="8310356" y="4523314"/>
                <a:ext cx="70560" cy="316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BB295E-26C1-B109-FE3B-3616D65C277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01356" y="4514314"/>
                  <a:ext cx="882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BD4061-47AD-302B-0E6F-E0760D6F03B7}"/>
                    </a:ext>
                  </a:extLst>
                </p14:cNvPr>
                <p14:cNvContentPartPr/>
                <p14:nvPr/>
              </p14:nvContentPartPr>
              <p14:xfrm>
                <a:off x="8447876" y="4593154"/>
                <a:ext cx="217800" cy="195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BD4061-47AD-302B-0E6F-E0760D6F03B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38876" y="4584514"/>
                  <a:ext cx="235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683C39-F673-D504-F3AB-C02F0644048C}"/>
                    </a:ext>
                  </a:extLst>
                </p14:cNvPr>
                <p14:cNvContentPartPr/>
                <p14:nvPr/>
              </p14:nvContentPartPr>
              <p14:xfrm>
                <a:off x="8624636" y="4593514"/>
                <a:ext cx="314280" cy="263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683C39-F673-D504-F3AB-C02F064404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15636" y="4584874"/>
                  <a:ext cx="3319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AA1575-C055-B744-D024-088CC8014214}"/>
              </a:ext>
            </a:extLst>
          </p:cNvPr>
          <p:cNvGrpSpPr/>
          <p:nvPr/>
        </p:nvGrpSpPr>
        <p:grpSpPr>
          <a:xfrm>
            <a:off x="9758636" y="4529794"/>
            <a:ext cx="1107000" cy="300240"/>
            <a:chOff x="9758636" y="4529794"/>
            <a:chExt cx="110700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2CE9978-A107-EBE0-8BA4-67E07DE112DA}"/>
                    </a:ext>
                  </a:extLst>
                </p14:cNvPr>
                <p14:cNvContentPartPr/>
                <p14:nvPr/>
              </p14:nvContentPartPr>
              <p14:xfrm>
                <a:off x="9758636" y="4581994"/>
                <a:ext cx="293040" cy="226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2CE9978-A107-EBE0-8BA4-67E07DE112D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49996" y="4572994"/>
                  <a:ext cx="310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612E4C-889F-EAE4-10ED-5E72BBB28269}"/>
                    </a:ext>
                  </a:extLst>
                </p14:cNvPr>
                <p14:cNvContentPartPr/>
                <p14:nvPr/>
              </p14:nvContentPartPr>
              <p14:xfrm>
                <a:off x="9863036" y="4622314"/>
                <a:ext cx="98280" cy="200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612E4C-889F-EAE4-10ED-5E72BBB2826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54036" y="4613314"/>
                  <a:ext cx="115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4CECD1-7880-EE2F-A8E4-B8D31C812A4D}"/>
                    </a:ext>
                  </a:extLst>
                </p14:cNvPr>
                <p14:cNvContentPartPr/>
                <p14:nvPr/>
              </p14:nvContentPartPr>
              <p14:xfrm>
                <a:off x="10129796" y="4593874"/>
                <a:ext cx="239040" cy="233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4CECD1-7880-EE2F-A8E4-B8D31C812A4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121156" y="4584874"/>
                  <a:ext cx="256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F9C1191-5E25-FCDD-9CC3-00F48E7FB716}"/>
                    </a:ext>
                  </a:extLst>
                </p14:cNvPr>
                <p14:cNvContentPartPr/>
                <p14:nvPr/>
              </p14:nvContentPartPr>
              <p14:xfrm>
                <a:off x="10123676" y="4685674"/>
                <a:ext cx="297360" cy="98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F9C1191-5E25-FCDD-9CC3-00F48E7FB71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14676" y="4676674"/>
                  <a:ext cx="31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158732-7657-36FF-CE04-352D35759FED}"/>
                    </a:ext>
                  </a:extLst>
                </p14:cNvPr>
                <p14:cNvContentPartPr/>
                <p14:nvPr/>
              </p14:nvContentPartPr>
              <p14:xfrm>
                <a:off x="10464956" y="4529794"/>
                <a:ext cx="400680" cy="30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158732-7657-36FF-CE04-352D35759FE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55956" y="4520794"/>
                  <a:ext cx="41832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0375CC9-AFD3-4A90-B41A-98F5AF329A1C}"/>
                  </a:ext>
                </a:extLst>
              </p14:cNvPr>
              <p14:cNvContentPartPr/>
              <p14:nvPr/>
            </p14:nvContentPartPr>
            <p14:xfrm>
              <a:off x="10064276" y="4956034"/>
              <a:ext cx="556560" cy="13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0375CC9-AFD3-4A90-B41A-98F5AF329A1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055276" y="4947394"/>
                <a:ext cx="574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A02E90C-2A40-7C21-F868-9DBD47D4D7B7}"/>
                  </a:ext>
                </a:extLst>
              </p14:cNvPr>
              <p14:cNvContentPartPr/>
              <p14:nvPr/>
            </p14:nvContentPartPr>
            <p14:xfrm>
              <a:off x="9900476" y="3346299"/>
              <a:ext cx="420840" cy="353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A02E90C-2A40-7C21-F868-9DBD47D4D7B7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891836" y="3337659"/>
                <a:ext cx="43848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966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A917D9D-191C-D349-F56B-6AD1EE2B6869}"/>
              </a:ext>
            </a:extLst>
          </p:cNvPr>
          <p:cNvGrpSpPr/>
          <p:nvPr/>
        </p:nvGrpSpPr>
        <p:grpSpPr>
          <a:xfrm>
            <a:off x="888777" y="326739"/>
            <a:ext cx="1830600" cy="459720"/>
            <a:chOff x="888777" y="326739"/>
            <a:chExt cx="183060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7EB2F7-EF03-D6DC-B237-CB4DE1D7600C}"/>
                    </a:ext>
                  </a:extLst>
                </p14:cNvPr>
                <p14:cNvContentPartPr/>
                <p14:nvPr/>
              </p14:nvContentPartPr>
              <p14:xfrm>
                <a:off x="996057" y="326739"/>
                <a:ext cx="27360" cy="10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7EB2F7-EF03-D6DC-B237-CB4DE1D760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057" y="317739"/>
                  <a:ext cx="45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841CC9-8EBE-BA91-F74C-3A79B9F9BCBF}"/>
                    </a:ext>
                  </a:extLst>
                </p14:cNvPr>
                <p14:cNvContentPartPr/>
                <p14:nvPr/>
              </p14:nvContentPartPr>
              <p14:xfrm>
                <a:off x="888777" y="349419"/>
                <a:ext cx="423360" cy="193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841CC9-8EBE-BA91-F74C-3A79B9F9BC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9777" y="340779"/>
                  <a:ext cx="441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F75D4C-AFF2-AAF4-5C5B-9A0FE2A72701}"/>
                    </a:ext>
                  </a:extLst>
                </p14:cNvPr>
                <p14:cNvContentPartPr/>
                <p14:nvPr/>
              </p14:nvContentPartPr>
              <p14:xfrm>
                <a:off x="1396017" y="368859"/>
                <a:ext cx="528840" cy="192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F75D4C-AFF2-AAF4-5C5B-9A0FE2A72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7377" y="359859"/>
                  <a:ext cx="546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49BF53-4742-1818-9462-AB4AAE84064C}"/>
                    </a:ext>
                  </a:extLst>
                </p14:cNvPr>
                <p14:cNvContentPartPr/>
                <p14:nvPr/>
              </p14:nvContentPartPr>
              <p14:xfrm>
                <a:off x="1953297" y="385059"/>
                <a:ext cx="130680" cy="160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49BF53-4742-1818-9462-AB4AAE8406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44657" y="376059"/>
                  <a:ext cx="148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A135C7-DD57-2722-B806-960855D75543}"/>
                    </a:ext>
                  </a:extLst>
                </p14:cNvPr>
                <p14:cNvContentPartPr/>
                <p14:nvPr/>
              </p14:nvContentPartPr>
              <p14:xfrm>
                <a:off x="2105217" y="337179"/>
                <a:ext cx="614160" cy="44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A135C7-DD57-2722-B806-960855D755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96217" y="328179"/>
                  <a:ext cx="631800" cy="46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8F0E50-C229-6721-D226-D63BB77D452E}"/>
                  </a:ext>
                </a:extLst>
              </p14:cNvPr>
              <p14:cNvContentPartPr/>
              <p14:nvPr/>
            </p14:nvContentPartPr>
            <p14:xfrm>
              <a:off x="4011417" y="1540659"/>
              <a:ext cx="3689640" cy="152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8F0E50-C229-6721-D226-D63BB77D45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02777" y="1531659"/>
                <a:ext cx="3707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EAEC948-FE42-7A22-E5F6-E677C4608B0C}"/>
                  </a:ext>
                </a:extLst>
              </p14:cNvPr>
              <p14:cNvContentPartPr/>
              <p14:nvPr/>
            </p14:nvContentPartPr>
            <p14:xfrm>
              <a:off x="4063977" y="2006139"/>
              <a:ext cx="3899880" cy="124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EAEC948-FE42-7A22-E5F6-E677C4608B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4977" y="1997139"/>
                <a:ext cx="39175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A3C3361-2FBF-B6D7-ED6A-98836FDD67C4}"/>
                  </a:ext>
                </a:extLst>
              </p14:cNvPr>
              <p14:cNvContentPartPr/>
              <p14:nvPr/>
            </p14:nvContentPartPr>
            <p14:xfrm>
              <a:off x="7766217" y="1516539"/>
              <a:ext cx="131400" cy="519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A3C3361-2FBF-B6D7-ED6A-98836FDD67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57577" y="1507899"/>
                <a:ext cx="149040" cy="53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BD5CF35-64AE-BDC5-772E-B1D5EB7D4DB1}"/>
              </a:ext>
            </a:extLst>
          </p:cNvPr>
          <p:cNvGrpSpPr/>
          <p:nvPr/>
        </p:nvGrpSpPr>
        <p:grpSpPr>
          <a:xfrm>
            <a:off x="8563257" y="1554339"/>
            <a:ext cx="2093040" cy="403920"/>
            <a:chOff x="8563257" y="1554339"/>
            <a:chExt cx="209304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E0F63-64DD-21EF-06C9-20F58D133442}"/>
                    </a:ext>
                  </a:extLst>
                </p14:cNvPr>
                <p14:cNvContentPartPr/>
                <p14:nvPr/>
              </p14:nvContentPartPr>
              <p14:xfrm>
                <a:off x="9077337" y="1590339"/>
                <a:ext cx="22320" cy="21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E0F63-64DD-21EF-06C9-20F58D1334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68337" y="1581699"/>
                  <a:ext cx="39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CA3CE5-CC7A-293C-6C6B-1AA7B040F9C2}"/>
                    </a:ext>
                  </a:extLst>
                </p14:cNvPr>
                <p14:cNvContentPartPr/>
                <p14:nvPr/>
              </p14:nvContentPartPr>
              <p14:xfrm>
                <a:off x="9089937" y="1579899"/>
                <a:ext cx="129240" cy="281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CA3CE5-CC7A-293C-6C6B-1AA7B040F9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80937" y="1570899"/>
                  <a:ext cx="146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72F289-382B-DA7F-B50D-E708C7DAE8EB}"/>
                    </a:ext>
                  </a:extLst>
                </p14:cNvPr>
                <p14:cNvContentPartPr/>
                <p14:nvPr/>
              </p14:nvContentPartPr>
              <p14:xfrm>
                <a:off x="9264177" y="1704099"/>
                <a:ext cx="145440" cy="229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72F289-382B-DA7F-B50D-E708C7DAE8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55537" y="1695459"/>
                  <a:ext cx="163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BC14B9-3B86-246F-0734-84DB07467819}"/>
                    </a:ext>
                  </a:extLst>
                </p14:cNvPr>
                <p14:cNvContentPartPr/>
                <p14:nvPr/>
              </p14:nvContentPartPr>
              <p14:xfrm>
                <a:off x="9488817" y="1566939"/>
                <a:ext cx="23760" cy="348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BC14B9-3B86-246F-0734-84DB074678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0177" y="1558299"/>
                  <a:ext cx="41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23DEA5-C5E0-753D-43A4-DAACFC26267F}"/>
                    </a:ext>
                  </a:extLst>
                </p14:cNvPr>
                <p14:cNvContentPartPr/>
                <p14:nvPr/>
              </p14:nvContentPartPr>
              <p14:xfrm>
                <a:off x="9473337" y="1733259"/>
                <a:ext cx="415800" cy="18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23DEA5-C5E0-753D-43A4-DAACFC2626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64337" y="1724259"/>
                  <a:ext cx="433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62232C-A9C3-3776-BA8F-69F737586A13}"/>
                    </a:ext>
                  </a:extLst>
                </p14:cNvPr>
                <p14:cNvContentPartPr/>
                <p14:nvPr/>
              </p14:nvContentPartPr>
              <p14:xfrm>
                <a:off x="8563257" y="1554339"/>
                <a:ext cx="363960" cy="40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62232C-A9C3-3776-BA8F-69F737586A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54257" y="1545699"/>
                  <a:ext cx="3816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6788D13-F925-2ED4-FFB0-9C3B7653014C}"/>
                    </a:ext>
                  </a:extLst>
                </p14:cNvPr>
                <p14:cNvContentPartPr/>
                <p14:nvPr/>
              </p14:nvContentPartPr>
              <p14:xfrm>
                <a:off x="10016577" y="1630299"/>
                <a:ext cx="237960" cy="53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6788D13-F925-2ED4-FFB0-9C3B765301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7937" y="1621659"/>
                  <a:ext cx="255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188488-C9BC-C20B-2DA9-7CE144F6F5E1}"/>
                    </a:ext>
                  </a:extLst>
                </p14:cNvPr>
                <p14:cNvContentPartPr/>
                <p14:nvPr/>
              </p14:nvContentPartPr>
              <p14:xfrm>
                <a:off x="10043937" y="1730019"/>
                <a:ext cx="360000" cy="38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188488-C9BC-C20B-2DA9-7CE144F6F5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34937" y="1721379"/>
                  <a:ext cx="377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390851-9D05-CFAA-D81C-38868DEC525F}"/>
                    </a:ext>
                  </a:extLst>
                </p14:cNvPr>
                <p14:cNvContentPartPr/>
                <p14:nvPr/>
              </p14:nvContentPartPr>
              <p14:xfrm>
                <a:off x="10402497" y="1595019"/>
                <a:ext cx="253800" cy="339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390851-9D05-CFAA-D81C-38868DEC52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3857" y="1586019"/>
                  <a:ext cx="27144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510AE3-D7C1-E2B4-6E62-3309F5C06860}"/>
              </a:ext>
            </a:extLst>
          </p:cNvPr>
          <p:cNvGrpSpPr/>
          <p:nvPr/>
        </p:nvGrpSpPr>
        <p:grpSpPr>
          <a:xfrm>
            <a:off x="10934217" y="1507539"/>
            <a:ext cx="803520" cy="442080"/>
            <a:chOff x="10934217" y="1507539"/>
            <a:chExt cx="80352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949A8A-86A7-2167-D89F-1696FC27AACD}"/>
                    </a:ext>
                  </a:extLst>
                </p14:cNvPr>
                <p14:cNvContentPartPr/>
                <p14:nvPr/>
              </p14:nvContentPartPr>
              <p14:xfrm>
                <a:off x="10934217" y="1559379"/>
                <a:ext cx="224280" cy="361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949A8A-86A7-2167-D89F-1696FC27AA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25577" y="1550739"/>
                  <a:ext cx="241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BD3AD66-B329-4BC8-296E-A6A8FEFBF10B}"/>
                    </a:ext>
                  </a:extLst>
                </p14:cNvPr>
                <p14:cNvContentPartPr/>
                <p14:nvPr/>
              </p14:nvContentPartPr>
              <p14:xfrm>
                <a:off x="11214297" y="1588899"/>
                <a:ext cx="49680" cy="33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BD3AD66-B329-4BC8-296E-A6A8FEFBF10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05297" y="1579899"/>
                  <a:ext cx="67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9C63A38-9F4A-747F-5869-CB4DB4C5187F}"/>
                    </a:ext>
                  </a:extLst>
                </p14:cNvPr>
                <p14:cNvContentPartPr/>
                <p14:nvPr/>
              </p14:nvContentPartPr>
              <p14:xfrm>
                <a:off x="11341737" y="1507539"/>
                <a:ext cx="232560" cy="393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9C63A38-9F4A-747F-5869-CB4DB4C518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33097" y="1498899"/>
                  <a:ext cx="250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ADDE97-417E-0AB3-8B80-B9EDE5F5383A}"/>
                    </a:ext>
                  </a:extLst>
                </p14:cNvPr>
                <p14:cNvContentPartPr/>
                <p14:nvPr/>
              </p14:nvContentPartPr>
              <p14:xfrm>
                <a:off x="11348217" y="1644699"/>
                <a:ext cx="389520" cy="304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ADDE97-417E-0AB3-8B80-B9EDE5F538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39217" y="1636059"/>
                  <a:ext cx="4071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6798053-FC81-AF58-2DDC-860C1662F858}"/>
              </a:ext>
            </a:extLst>
          </p:cNvPr>
          <p:cNvGrpSpPr/>
          <p:nvPr/>
        </p:nvGrpSpPr>
        <p:grpSpPr>
          <a:xfrm>
            <a:off x="2082897" y="2891019"/>
            <a:ext cx="2619360" cy="1226520"/>
            <a:chOff x="2082897" y="2891019"/>
            <a:chExt cx="2619360" cy="12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299579-2AB4-1E8F-EC53-7FA1BB8D9155}"/>
                    </a:ext>
                  </a:extLst>
                </p14:cNvPr>
                <p14:cNvContentPartPr/>
                <p14:nvPr/>
              </p14:nvContentPartPr>
              <p14:xfrm>
                <a:off x="2082897" y="3303939"/>
                <a:ext cx="2619360" cy="813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299579-2AB4-1E8F-EC53-7FA1BB8D91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73897" y="3294939"/>
                  <a:ext cx="263700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294139-5CD1-9317-D94C-7F02CA548A3D}"/>
                    </a:ext>
                  </a:extLst>
                </p14:cNvPr>
                <p14:cNvContentPartPr/>
                <p14:nvPr/>
              </p14:nvContentPartPr>
              <p14:xfrm>
                <a:off x="2854017" y="2891019"/>
                <a:ext cx="257760" cy="31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294139-5CD1-9317-D94C-7F02CA548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5377" y="2882019"/>
                  <a:ext cx="275400" cy="33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94491BD-58C6-01CE-2AF3-6D8E0D85ADC9}"/>
                  </a:ext>
                </a:extLst>
              </p14:cNvPr>
              <p14:cNvContentPartPr/>
              <p14:nvPr/>
            </p14:nvContentPartPr>
            <p14:xfrm>
              <a:off x="5721057" y="3908379"/>
              <a:ext cx="1807560" cy="77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94491BD-58C6-01CE-2AF3-6D8E0D85AD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12057" y="3899739"/>
                <a:ext cx="18252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078A83B-44AC-9BDD-0C2E-8EEE4D55FF93}"/>
                  </a:ext>
                </a:extLst>
              </p14:cNvPr>
              <p14:cNvContentPartPr/>
              <p14:nvPr/>
            </p14:nvContentPartPr>
            <p14:xfrm>
              <a:off x="6453657" y="3312219"/>
              <a:ext cx="162360" cy="310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078A83B-44AC-9BDD-0C2E-8EEE4D55FF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45017" y="3303579"/>
                <a:ext cx="1800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C34EEC-3BCD-DA7A-DB04-23C7D540FD3E}"/>
                  </a:ext>
                </a:extLst>
              </p14:cNvPr>
              <p14:cNvContentPartPr/>
              <p14:nvPr/>
            </p14:nvContentPartPr>
            <p14:xfrm>
              <a:off x="3742497" y="1024419"/>
              <a:ext cx="115560" cy="188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C34EEC-3BCD-DA7A-DB04-23C7D540FD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33497" y="1015779"/>
                <a:ext cx="133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D06A0CC-C146-3E5B-EF1A-4EF903BCCF10}"/>
                  </a:ext>
                </a:extLst>
              </p14:cNvPr>
              <p14:cNvContentPartPr/>
              <p14:nvPr/>
            </p14:nvContentPartPr>
            <p14:xfrm>
              <a:off x="3478977" y="319899"/>
              <a:ext cx="538200" cy="389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D06A0CC-C146-3E5B-EF1A-4EF903BCCF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70337" y="310899"/>
                <a:ext cx="5558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08D5487-8839-FD95-C371-06AC10E97F4B}"/>
                  </a:ext>
                </a:extLst>
              </p14:cNvPr>
              <p14:cNvContentPartPr/>
              <p14:nvPr/>
            </p14:nvContentPartPr>
            <p14:xfrm>
              <a:off x="2692017" y="1616979"/>
              <a:ext cx="29160" cy="31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08D5487-8839-FD95-C371-06AC10E97F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83017" y="1607979"/>
                <a:ext cx="468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9237A2-725C-D9C3-48AC-F9EDA31FC29F}"/>
                  </a:ext>
                </a:extLst>
              </p14:cNvPr>
              <p14:cNvContentPartPr/>
              <p14:nvPr/>
            </p14:nvContentPartPr>
            <p14:xfrm>
              <a:off x="3682377" y="418179"/>
              <a:ext cx="259560" cy="265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9237A2-725C-D9C3-48AC-F9EDA31FC2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73737" y="409179"/>
                <a:ext cx="27720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5BF0058-0B71-6877-5598-26CC1A1FBF59}"/>
              </a:ext>
            </a:extLst>
          </p:cNvPr>
          <p:cNvGrpSpPr/>
          <p:nvPr/>
        </p:nvGrpSpPr>
        <p:grpSpPr>
          <a:xfrm>
            <a:off x="8060337" y="2357499"/>
            <a:ext cx="3495240" cy="3966840"/>
            <a:chOff x="8060337" y="2357499"/>
            <a:chExt cx="3495240" cy="39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44EEA3-47CF-8DAC-6F33-89719A360407}"/>
                    </a:ext>
                  </a:extLst>
                </p14:cNvPr>
                <p14:cNvContentPartPr/>
                <p14:nvPr/>
              </p14:nvContentPartPr>
              <p14:xfrm>
                <a:off x="9114417" y="2749179"/>
                <a:ext cx="112680" cy="3575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44EEA3-47CF-8DAC-6F33-89719A3604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05777" y="2740179"/>
                  <a:ext cx="130320" cy="35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DA1945D-AF0C-C0B8-8296-5F8921B82900}"/>
                    </a:ext>
                  </a:extLst>
                </p14:cNvPr>
                <p14:cNvContentPartPr/>
                <p14:nvPr/>
              </p14:nvContentPartPr>
              <p14:xfrm>
                <a:off x="9564777" y="3160659"/>
                <a:ext cx="26280" cy="275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DA1945D-AF0C-C0B8-8296-5F8921B82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56137" y="3151659"/>
                  <a:ext cx="43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393B9F-09AF-1B9D-02EC-3A6358108B57}"/>
                    </a:ext>
                  </a:extLst>
                </p14:cNvPr>
                <p14:cNvContentPartPr/>
                <p14:nvPr/>
              </p14:nvContentPartPr>
              <p14:xfrm>
                <a:off x="9520497" y="3090099"/>
                <a:ext cx="461160" cy="425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393B9F-09AF-1B9D-02EC-3A6358108B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11497" y="3081459"/>
                  <a:ext cx="478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69F30-4A16-C822-F83C-6BE6AB64A0FA}"/>
                    </a:ext>
                  </a:extLst>
                </p14:cNvPr>
                <p14:cNvContentPartPr/>
                <p14:nvPr/>
              </p14:nvContentPartPr>
              <p14:xfrm>
                <a:off x="9843777" y="3038979"/>
                <a:ext cx="572400" cy="512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69F30-4A16-C822-F83C-6BE6AB64A0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5137" y="3029979"/>
                  <a:ext cx="5900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7B2D80-247F-42C5-CEFB-0AD375B1A263}"/>
                    </a:ext>
                  </a:extLst>
                </p14:cNvPr>
                <p14:cNvContentPartPr/>
                <p14:nvPr/>
              </p14:nvContentPartPr>
              <p14:xfrm>
                <a:off x="9713817" y="3243099"/>
                <a:ext cx="220680" cy="21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7B2D80-247F-42C5-CEFB-0AD375B1A2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05177" y="3234459"/>
                  <a:ext cx="238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D974E4-7E72-07FC-0C5C-A3770B19DB69}"/>
                    </a:ext>
                  </a:extLst>
                </p14:cNvPr>
                <p14:cNvContentPartPr/>
                <p14:nvPr/>
              </p14:nvContentPartPr>
              <p14:xfrm>
                <a:off x="10114857" y="3237339"/>
                <a:ext cx="208800" cy="224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D974E4-7E72-07FC-0C5C-A3770B19DB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05857" y="3228699"/>
                  <a:ext cx="226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413FE9A-42D4-606F-B980-A39BAED6DD11}"/>
                    </a:ext>
                  </a:extLst>
                </p14:cNvPr>
                <p14:cNvContentPartPr/>
                <p14:nvPr/>
              </p14:nvContentPartPr>
              <p14:xfrm>
                <a:off x="9378297" y="2748819"/>
                <a:ext cx="154800" cy="235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413FE9A-42D4-606F-B980-A39BAED6DD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69657" y="2739819"/>
                  <a:ext cx="172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353A5D-D40D-2ADD-C0A0-F25B87EBF292}"/>
                    </a:ext>
                  </a:extLst>
                </p14:cNvPr>
                <p14:cNvContentPartPr/>
                <p14:nvPr/>
              </p14:nvContentPartPr>
              <p14:xfrm>
                <a:off x="9660897" y="2716779"/>
                <a:ext cx="49320" cy="27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353A5D-D40D-2ADD-C0A0-F25B87EBF2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52257" y="2707779"/>
                  <a:ext cx="66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0E8A22-86D3-5E30-6D4C-1DF39883CCCF}"/>
                    </a:ext>
                  </a:extLst>
                </p14:cNvPr>
                <p14:cNvContentPartPr/>
                <p14:nvPr/>
              </p14:nvContentPartPr>
              <p14:xfrm>
                <a:off x="10055817" y="2742699"/>
                <a:ext cx="6120" cy="18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0E8A22-86D3-5E30-6D4C-1DF39883CC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47177" y="2733699"/>
                  <a:ext cx="23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E61985-CC70-D666-E0D7-8FDE96B618DE}"/>
                    </a:ext>
                  </a:extLst>
                </p14:cNvPr>
                <p14:cNvContentPartPr/>
                <p14:nvPr/>
              </p14:nvContentPartPr>
              <p14:xfrm>
                <a:off x="10024857" y="2720379"/>
                <a:ext cx="117000" cy="221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E61985-CC70-D666-E0D7-8FDE96B618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15857" y="2711379"/>
                  <a:ext cx="134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4984DBF-E225-3CF4-C900-38BDD985E812}"/>
                    </a:ext>
                  </a:extLst>
                </p14:cNvPr>
                <p14:cNvContentPartPr/>
                <p14:nvPr/>
              </p14:nvContentPartPr>
              <p14:xfrm>
                <a:off x="10228617" y="2738739"/>
                <a:ext cx="297720" cy="178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4984DBF-E225-3CF4-C900-38BDD985E8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19977" y="2729739"/>
                  <a:ext cx="315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47DA58-B82C-32E0-6B55-7822132E6F98}"/>
                    </a:ext>
                  </a:extLst>
                </p14:cNvPr>
                <p14:cNvContentPartPr/>
                <p14:nvPr/>
              </p14:nvContentPartPr>
              <p14:xfrm>
                <a:off x="9517977" y="3770139"/>
                <a:ext cx="836640" cy="12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47DA58-B82C-32E0-6B55-7822132E6F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08977" y="3761139"/>
                  <a:ext cx="854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E404CE0-BCF7-A6F2-341D-C7FB34AD1363}"/>
                    </a:ext>
                  </a:extLst>
                </p14:cNvPr>
                <p14:cNvContentPartPr/>
                <p14:nvPr/>
              </p14:nvContentPartPr>
              <p14:xfrm>
                <a:off x="10260297" y="4186659"/>
                <a:ext cx="241200" cy="330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E404CE0-BCF7-A6F2-341D-C7FB34AD13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51657" y="4177659"/>
                  <a:ext cx="258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E09F00D-A936-F8FB-4752-570901B359F3}"/>
                    </a:ext>
                  </a:extLst>
                </p14:cNvPr>
                <p14:cNvContentPartPr/>
                <p14:nvPr/>
              </p14:nvContentPartPr>
              <p14:xfrm>
                <a:off x="10502577" y="4043739"/>
                <a:ext cx="146880" cy="143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E09F00D-A936-F8FB-4752-570901B359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93937" y="4034739"/>
                  <a:ext cx="164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88ADDA-6A9A-9DC2-6E00-AFB61141F68D}"/>
                    </a:ext>
                  </a:extLst>
                </p14:cNvPr>
                <p14:cNvContentPartPr/>
                <p14:nvPr/>
              </p14:nvContentPartPr>
              <p14:xfrm>
                <a:off x="10317177" y="3741339"/>
                <a:ext cx="108000" cy="230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88ADDA-6A9A-9DC2-6E00-AFB61141F6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08537" y="3732339"/>
                  <a:ext cx="125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68CE31-DC29-E8EA-681F-ADF08E150243}"/>
                    </a:ext>
                  </a:extLst>
                </p14:cNvPr>
                <p14:cNvContentPartPr/>
                <p14:nvPr/>
              </p14:nvContentPartPr>
              <p14:xfrm>
                <a:off x="10313577" y="3766899"/>
                <a:ext cx="284760" cy="20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68CE31-DC29-E8EA-681F-ADF08E1502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04937" y="3758259"/>
                  <a:ext cx="302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39078AA-BB35-13FD-9005-D399CE44ACBE}"/>
                    </a:ext>
                  </a:extLst>
                </p14:cNvPr>
                <p14:cNvContentPartPr/>
                <p14:nvPr/>
              </p14:nvContentPartPr>
              <p14:xfrm>
                <a:off x="9953937" y="4011699"/>
                <a:ext cx="194400" cy="8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39078AA-BB35-13FD-9005-D399CE44AC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5297" y="4003059"/>
                  <a:ext cx="212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90EA8A-4577-88A8-FEF3-D8BD2FB09E9C}"/>
                    </a:ext>
                  </a:extLst>
                </p14:cNvPr>
                <p14:cNvContentPartPr/>
                <p14:nvPr/>
              </p14:nvContentPartPr>
              <p14:xfrm>
                <a:off x="10047897" y="3964539"/>
                <a:ext cx="46800" cy="330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90EA8A-4577-88A8-FEF3-D8BD2FB09E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38897" y="3955539"/>
                  <a:ext cx="64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997F406-C1F8-A35E-64FA-C38AAF027904}"/>
                    </a:ext>
                  </a:extLst>
                </p14:cNvPr>
                <p14:cNvContentPartPr/>
                <p14:nvPr/>
              </p14:nvContentPartPr>
              <p14:xfrm>
                <a:off x="9651177" y="4383219"/>
                <a:ext cx="168840" cy="227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997F406-C1F8-A35E-64FA-C38AAF0279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2177" y="4374579"/>
                  <a:ext cx="186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A69A6B-C004-FBD1-E252-5E5BF59FB876}"/>
                    </a:ext>
                  </a:extLst>
                </p14:cNvPr>
                <p14:cNvContentPartPr/>
                <p14:nvPr/>
              </p14:nvContentPartPr>
              <p14:xfrm>
                <a:off x="9794817" y="4138419"/>
                <a:ext cx="270360" cy="264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A69A6B-C004-FBD1-E252-5E5BF59FB8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85817" y="4129419"/>
                  <a:ext cx="288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5C955C-4874-429C-B352-6305F1DD6BFF}"/>
                    </a:ext>
                  </a:extLst>
                </p14:cNvPr>
                <p14:cNvContentPartPr/>
                <p14:nvPr/>
              </p14:nvContentPartPr>
              <p14:xfrm>
                <a:off x="9659097" y="3883539"/>
                <a:ext cx="100440" cy="237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5C955C-4874-429C-B352-6305F1DD6B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50457" y="3874539"/>
                  <a:ext cx="118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80C80A8-42C4-810D-F7F4-FF4B601865AF}"/>
                    </a:ext>
                  </a:extLst>
                </p14:cNvPr>
                <p14:cNvContentPartPr/>
                <p14:nvPr/>
              </p14:nvContentPartPr>
              <p14:xfrm>
                <a:off x="9584577" y="3928539"/>
                <a:ext cx="443880" cy="177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0C80A8-42C4-810D-F7F4-FF4B601865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75577" y="3919539"/>
                  <a:ext cx="461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28825F-BE1B-79AD-C613-E2ACACD5F537}"/>
                    </a:ext>
                  </a:extLst>
                </p14:cNvPr>
                <p14:cNvContentPartPr/>
                <p14:nvPr/>
              </p14:nvContentPartPr>
              <p14:xfrm>
                <a:off x="9314217" y="5315259"/>
                <a:ext cx="269280" cy="353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28825F-BE1B-79AD-C613-E2ACACD5F5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5217" y="5306259"/>
                  <a:ext cx="286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67AFE0-4AE3-834C-2E41-5F25FB668ECF}"/>
                    </a:ext>
                  </a:extLst>
                </p14:cNvPr>
                <p14:cNvContentPartPr/>
                <p14:nvPr/>
              </p14:nvContentPartPr>
              <p14:xfrm>
                <a:off x="9600057" y="5404179"/>
                <a:ext cx="244440" cy="201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67AFE0-4AE3-834C-2E41-5F25FB668E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91417" y="5395539"/>
                  <a:ext cx="262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564713-9851-4DFB-F5A9-0024FEEB8329}"/>
                    </a:ext>
                  </a:extLst>
                </p14:cNvPr>
                <p14:cNvContentPartPr/>
                <p14:nvPr/>
              </p14:nvContentPartPr>
              <p14:xfrm>
                <a:off x="9811377" y="5358819"/>
                <a:ext cx="226440" cy="255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564713-9851-4DFB-F5A9-0024FEEB83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2377" y="5350179"/>
                  <a:ext cx="244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3D86F0-29ED-6D26-BB18-3588952D86D8}"/>
                    </a:ext>
                  </a:extLst>
                </p14:cNvPr>
                <p14:cNvContentPartPr/>
                <p14:nvPr/>
              </p14:nvContentPartPr>
              <p14:xfrm>
                <a:off x="9966537" y="5027979"/>
                <a:ext cx="57240" cy="327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3D86F0-29ED-6D26-BB18-3588952D86D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7537" y="5018979"/>
                  <a:ext cx="74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7705A5-E9D0-CA92-E69A-16009E3008D1}"/>
                    </a:ext>
                  </a:extLst>
                </p14:cNvPr>
                <p14:cNvContentPartPr/>
                <p14:nvPr/>
              </p14:nvContentPartPr>
              <p14:xfrm>
                <a:off x="10231497" y="5326059"/>
                <a:ext cx="70560" cy="357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7705A5-E9D0-CA92-E69A-16009E3008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22857" y="5317419"/>
                  <a:ext cx="882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88A6847-1253-995C-AE1A-06CDD6227ED1}"/>
                    </a:ext>
                  </a:extLst>
                </p14:cNvPr>
                <p14:cNvContentPartPr/>
                <p14:nvPr/>
              </p14:nvContentPartPr>
              <p14:xfrm>
                <a:off x="10127457" y="5478339"/>
                <a:ext cx="374760" cy="79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88A6847-1253-995C-AE1A-06CDD6227E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18457" y="5469699"/>
                  <a:ext cx="392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033FE4B-3D87-9DBE-09E0-8C25C992BC5F}"/>
                    </a:ext>
                  </a:extLst>
                </p14:cNvPr>
                <p14:cNvContentPartPr/>
                <p14:nvPr/>
              </p14:nvContentPartPr>
              <p14:xfrm>
                <a:off x="10546497" y="5313819"/>
                <a:ext cx="209520" cy="294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033FE4B-3D87-9DBE-09E0-8C25C992BC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37497" y="5305179"/>
                  <a:ext cx="227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414F49A-8D09-DA7B-B8EE-ECD2D62A1234}"/>
                    </a:ext>
                  </a:extLst>
                </p14:cNvPr>
                <p14:cNvContentPartPr/>
                <p14:nvPr/>
              </p14:nvContentPartPr>
              <p14:xfrm>
                <a:off x="10956897" y="5321739"/>
                <a:ext cx="115560" cy="249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414F49A-8D09-DA7B-B8EE-ECD2D62A12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47897" y="5312739"/>
                  <a:ext cx="133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32C190-A99F-5D12-4C88-F3E30E0CBE3F}"/>
                    </a:ext>
                  </a:extLst>
                </p14:cNvPr>
                <p14:cNvContentPartPr/>
                <p14:nvPr/>
              </p14:nvContentPartPr>
              <p14:xfrm>
                <a:off x="10814337" y="5368179"/>
                <a:ext cx="348840" cy="190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32C190-A99F-5D12-4C88-F3E30E0CBE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05337" y="5359539"/>
                  <a:ext cx="36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B81E36-CA3A-08D6-1383-C5D587190A72}"/>
                    </a:ext>
                  </a:extLst>
                </p14:cNvPr>
                <p14:cNvContentPartPr/>
                <p14:nvPr/>
              </p14:nvContentPartPr>
              <p14:xfrm>
                <a:off x="11193057" y="5325339"/>
                <a:ext cx="288720" cy="239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B81E36-CA3A-08D6-1383-C5D587190A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84057" y="5316699"/>
                  <a:ext cx="306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9D81A30-98CC-ADB6-1D0C-98CC87C09E4B}"/>
                    </a:ext>
                  </a:extLst>
                </p14:cNvPr>
                <p14:cNvContentPartPr/>
                <p14:nvPr/>
              </p14:nvContentPartPr>
              <p14:xfrm>
                <a:off x="11400777" y="5142459"/>
                <a:ext cx="154800" cy="170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9D81A30-98CC-ADB6-1D0C-98CC87C09E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92137" y="5133459"/>
                  <a:ext cx="172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8B76E0-7627-417F-2C3A-544A6523FE05}"/>
                    </a:ext>
                  </a:extLst>
                </p14:cNvPr>
                <p14:cNvContentPartPr/>
                <p14:nvPr/>
              </p14:nvContentPartPr>
              <p14:xfrm>
                <a:off x="9306297" y="5776779"/>
                <a:ext cx="243720" cy="62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8B76E0-7627-417F-2C3A-544A6523FE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97297" y="5768139"/>
                  <a:ext cx="261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3B5521-5898-907B-1923-33E53A86D420}"/>
                    </a:ext>
                  </a:extLst>
                </p14:cNvPr>
                <p14:cNvContentPartPr/>
                <p14:nvPr/>
              </p14:nvContentPartPr>
              <p14:xfrm>
                <a:off x="9251217" y="3428859"/>
                <a:ext cx="430920" cy="1928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3B5521-5898-907B-1923-33E53A86D4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42577" y="3419859"/>
                  <a:ext cx="448560" cy="19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5E1562-DCD4-39C1-CB2B-76863E7DB3FE}"/>
                    </a:ext>
                  </a:extLst>
                </p14:cNvPr>
                <p14:cNvContentPartPr/>
                <p14:nvPr/>
              </p14:nvContentPartPr>
              <p14:xfrm>
                <a:off x="9209817" y="5188179"/>
                <a:ext cx="308520" cy="217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5E1562-DCD4-39C1-CB2B-76863E7DB3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01177" y="5179539"/>
                  <a:ext cx="326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C35DBE2-4EBF-D21A-5AA7-6E6824D93453}"/>
                    </a:ext>
                  </a:extLst>
                </p14:cNvPr>
                <p14:cNvContentPartPr/>
                <p14:nvPr/>
              </p14:nvContentPartPr>
              <p14:xfrm>
                <a:off x="10326897" y="3464139"/>
                <a:ext cx="628560" cy="1897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C35DBE2-4EBF-D21A-5AA7-6E6824D934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18257" y="3455499"/>
                  <a:ext cx="646200" cy="19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0B7202-D610-181C-7AA3-57FCEFCF7F3B}"/>
                    </a:ext>
                  </a:extLst>
                </p14:cNvPr>
                <p14:cNvContentPartPr/>
                <p14:nvPr/>
              </p14:nvContentPartPr>
              <p14:xfrm>
                <a:off x="10564497" y="5143179"/>
                <a:ext cx="279360" cy="228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0B7202-D610-181C-7AA3-57FCEFCF7F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55857" y="5134539"/>
                  <a:ext cx="297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F7F6CA-263C-6C0C-A965-F83A6A40DA1B}"/>
                    </a:ext>
                  </a:extLst>
                </p14:cNvPr>
                <p14:cNvContentPartPr/>
                <p14:nvPr/>
              </p14:nvContentPartPr>
              <p14:xfrm>
                <a:off x="10115577" y="2425539"/>
                <a:ext cx="156600" cy="15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F7F6CA-263C-6C0C-A965-F83A6A40DA1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06577" y="2416539"/>
                  <a:ext cx="174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A2C52C-2D06-1806-7A73-56BB5BBD6927}"/>
                    </a:ext>
                  </a:extLst>
                </p14:cNvPr>
                <p14:cNvContentPartPr/>
                <p14:nvPr/>
              </p14:nvContentPartPr>
              <p14:xfrm>
                <a:off x="9362457" y="2357499"/>
                <a:ext cx="343080" cy="25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A2C52C-2D06-1806-7A73-56BB5BBD69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53817" y="2348499"/>
                  <a:ext cx="360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6AFC923-1408-9647-9620-4D576054E90B}"/>
                    </a:ext>
                  </a:extLst>
                </p14:cNvPr>
                <p14:cNvContentPartPr/>
                <p14:nvPr/>
              </p14:nvContentPartPr>
              <p14:xfrm>
                <a:off x="9030177" y="2595819"/>
                <a:ext cx="218160" cy="59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6AFC923-1408-9647-9620-4D576054E9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21177" y="2587179"/>
                  <a:ext cx="235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6F1F54-F07E-692F-C91A-E0DC68BDEFFA}"/>
                    </a:ext>
                  </a:extLst>
                </p14:cNvPr>
                <p14:cNvContentPartPr/>
                <p14:nvPr/>
              </p14:nvContentPartPr>
              <p14:xfrm>
                <a:off x="8433297" y="2627499"/>
                <a:ext cx="497880" cy="117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6F1F54-F07E-692F-C91A-E0DC68BDEF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24297" y="2618499"/>
                  <a:ext cx="51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D51520-04F9-9183-120D-1636F28B13F0}"/>
                    </a:ext>
                  </a:extLst>
                </p14:cNvPr>
                <p14:cNvContentPartPr/>
                <p14:nvPr/>
              </p14:nvContentPartPr>
              <p14:xfrm>
                <a:off x="8060337" y="2514099"/>
                <a:ext cx="493560" cy="424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D51520-04F9-9183-120D-1636F28B13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51337" y="2505459"/>
                  <a:ext cx="51120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EBCCB76-1167-FE2B-E4BB-E3AEE2834EC2}"/>
              </a:ext>
            </a:extLst>
          </p:cNvPr>
          <p:cNvGrpSpPr/>
          <p:nvPr/>
        </p:nvGrpSpPr>
        <p:grpSpPr>
          <a:xfrm>
            <a:off x="9562257" y="5941659"/>
            <a:ext cx="2653920" cy="968400"/>
            <a:chOff x="9562257" y="5941659"/>
            <a:chExt cx="2653920" cy="9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D1A2E2-D204-2A42-0ED3-71479D54BA01}"/>
                    </a:ext>
                  </a:extLst>
                </p14:cNvPr>
                <p14:cNvContentPartPr/>
                <p14:nvPr/>
              </p14:nvContentPartPr>
              <p14:xfrm>
                <a:off x="9562257" y="6179259"/>
                <a:ext cx="493920" cy="298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D1A2E2-D204-2A42-0ED3-71479D54BA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53257" y="6170619"/>
                  <a:ext cx="511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0471B9A-CF03-71A4-C8C4-7552D6A7FA48}"/>
                    </a:ext>
                  </a:extLst>
                </p14:cNvPr>
                <p14:cNvContentPartPr/>
                <p14:nvPr/>
              </p14:nvContentPartPr>
              <p14:xfrm>
                <a:off x="10265337" y="6106899"/>
                <a:ext cx="57240" cy="333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0471B9A-CF03-71A4-C8C4-7552D6A7FA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56337" y="6097899"/>
                  <a:ext cx="74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095AE4-EF11-22AE-728F-76C6DEBB2CDE}"/>
                    </a:ext>
                  </a:extLst>
                </p14:cNvPr>
                <p14:cNvContentPartPr/>
                <p14:nvPr/>
              </p14:nvContentPartPr>
              <p14:xfrm>
                <a:off x="10123137" y="6265299"/>
                <a:ext cx="550080" cy="65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095AE4-EF11-22AE-728F-76C6DEBB2C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14137" y="6256299"/>
                  <a:ext cx="567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92D6E2-E584-1031-9D88-DCAE63A2DA50}"/>
                    </a:ext>
                  </a:extLst>
                </p14:cNvPr>
                <p14:cNvContentPartPr/>
                <p14:nvPr/>
              </p14:nvContentPartPr>
              <p14:xfrm>
                <a:off x="10618137" y="6121659"/>
                <a:ext cx="236880" cy="219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92D6E2-E584-1031-9D88-DCAE63A2DA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09137" y="6113019"/>
                  <a:ext cx="254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0AD29F-1896-A312-EC36-1F82C1E31D65}"/>
                    </a:ext>
                  </a:extLst>
                </p14:cNvPr>
                <p14:cNvContentPartPr/>
                <p14:nvPr/>
              </p14:nvContentPartPr>
              <p14:xfrm>
                <a:off x="10945377" y="6091419"/>
                <a:ext cx="323640" cy="124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0AD29F-1896-A312-EC36-1F82C1E31D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36737" y="6082419"/>
                  <a:ext cx="341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B447649-517B-2BE2-906B-661F376B3EAB}"/>
                    </a:ext>
                  </a:extLst>
                </p14:cNvPr>
                <p14:cNvContentPartPr/>
                <p14:nvPr/>
              </p14:nvContentPartPr>
              <p14:xfrm>
                <a:off x="11027457" y="5941659"/>
                <a:ext cx="252000" cy="496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B447649-517B-2BE2-906B-661F376B3E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18817" y="5932659"/>
                  <a:ext cx="269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FE86FF6-D663-5BC8-0D82-813CD2AE6E6F}"/>
                    </a:ext>
                  </a:extLst>
                </p14:cNvPr>
                <p14:cNvContentPartPr/>
                <p14:nvPr/>
              </p14:nvContentPartPr>
              <p14:xfrm>
                <a:off x="11563137" y="6092859"/>
                <a:ext cx="573480" cy="44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FE86FF6-D663-5BC8-0D82-813CD2AE6E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54137" y="6083859"/>
                  <a:ext cx="591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C61EE13-D85A-1A42-BA78-8066D861F839}"/>
                    </a:ext>
                  </a:extLst>
                </p14:cNvPr>
                <p14:cNvContentPartPr/>
                <p14:nvPr/>
              </p14:nvContentPartPr>
              <p14:xfrm>
                <a:off x="11609577" y="5960379"/>
                <a:ext cx="335520" cy="623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C61EE13-D85A-1A42-BA78-8066D861F8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600577" y="5951739"/>
                  <a:ext cx="3531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A964095-D9FC-5C96-FEF5-698C64B1F5F0}"/>
                    </a:ext>
                  </a:extLst>
                </p14:cNvPr>
                <p14:cNvContentPartPr/>
                <p14:nvPr/>
              </p14:nvContentPartPr>
              <p14:xfrm>
                <a:off x="11167137" y="6013659"/>
                <a:ext cx="272880" cy="550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A964095-D9FC-5C96-FEF5-698C64B1F5F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58137" y="6004659"/>
                  <a:ext cx="2905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48B6CE-A80F-34EA-D886-996D871B3D8C}"/>
                    </a:ext>
                  </a:extLst>
                </p14:cNvPr>
                <p14:cNvContentPartPr/>
                <p14:nvPr/>
              </p14:nvContentPartPr>
              <p14:xfrm>
                <a:off x="11910897" y="6589659"/>
                <a:ext cx="77400" cy="26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48B6CE-A80F-34EA-D886-996D871B3D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902257" y="6580659"/>
                  <a:ext cx="95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358611-5FA0-661D-9B90-931C5004CD2D}"/>
                    </a:ext>
                  </a:extLst>
                </p14:cNvPr>
                <p14:cNvContentPartPr/>
                <p14:nvPr/>
              </p14:nvContentPartPr>
              <p14:xfrm>
                <a:off x="12009537" y="6662379"/>
                <a:ext cx="206640" cy="247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358611-5FA0-661D-9B90-931C5004CD2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000897" y="6653379"/>
                  <a:ext cx="224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2EEF731-4D49-8CA9-3775-E13BC97D45A6}"/>
                    </a:ext>
                  </a:extLst>
                </p14:cNvPr>
                <p14:cNvContentPartPr/>
                <p14:nvPr/>
              </p14:nvContentPartPr>
              <p14:xfrm>
                <a:off x="11776617" y="6631247"/>
                <a:ext cx="126720" cy="216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2EEF731-4D49-8CA9-3775-E13BC97D45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67617" y="6622247"/>
                  <a:ext cx="144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162885B-DCA3-33AA-BCBD-F6C9AD7FCD82}"/>
                    </a:ext>
                  </a:extLst>
                </p14:cNvPr>
                <p14:cNvContentPartPr/>
                <p14:nvPr/>
              </p14:nvContentPartPr>
              <p14:xfrm>
                <a:off x="11761857" y="6570407"/>
                <a:ext cx="321840" cy="337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162885B-DCA3-33AA-BCBD-F6C9AD7FCD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753217" y="6561767"/>
                  <a:ext cx="33948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136BB52-2D0D-478C-27F3-7A6E96D12FC4}"/>
              </a:ext>
            </a:extLst>
          </p:cNvPr>
          <p:cNvGrpSpPr/>
          <p:nvPr/>
        </p:nvGrpSpPr>
        <p:grpSpPr>
          <a:xfrm>
            <a:off x="2899737" y="4786967"/>
            <a:ext cx="4817880" cy="970920"/>
            <a:chOff x="2899737" y="4786967"/>
            <a:chExt cx="4817880" cy="9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773E1E6-CDA5-2DEA-3DDE-E38D64CAB88B}"/>
                    </a:ext>
                  </a:extLst>
                </p14:cNvPr>
                <p14:cNvContentPartPr/>
                <p14:nvPr/>
              </p14:nvContentPartPr>
              <p14:xfrm>
                <a:off x="7471737" y="4826207"/>
                <a:ext cx="245880" cy="435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773E1E6-CDA5-2DEA-3DDE-E38D64CAB88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63097" y="4817567"/>
                  <a:ext cx="263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15F474-E714-FF94-99D1-DCDD820132FC}"/>
                    </a:ext>
                  </a:extLst>
                </p14:cNvPr>
                <p14:cNvContentPartPr/>
                <p14:nvPr/>
              </p14:nvContentPartPr>
              <p14:xfrm>
                <a:off x="7110297" y="4858247"/>
                <a:ext cx="74880" cy="446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15F474-E714-FF94-99D1-DCDD820132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01297" y="4849247"/>
                  <a:ext cx="925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4653EA-8036-1824-4758-3B7E8775DB82}"/>
                    </a:ext>
                  </a:extLst>
                </p14:cNvPr>
                <p14:cNvContentPartPr/>
                <p14:nvPr/>
              </p14:nvContentPartPr>
              <p14:xfrm>
                <a:off x="6995457" y="5048327"/>
                <a:ext cx="265320" cy="34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4653EA-8036-1824-4758-3B7E8775DB8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6817" y="5039327"/>
                  <a:ext cx="282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4AC4E9-2F1D-B5CB-ED1D-85F23FDC7312}"/>
                    </a:ext>
                  </a:extLst>
                </p14:cNvPr>
                <p14:cNvContentPartPr/>
                <p14:nvPr/>
              </p14:nvContentPartPr>
              <p14:xfrm>
                <a:off x="5339097" y="4895687"/>
                <a:ext cx="566280" cy="565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4AC4E9-2F1D-B5CB-ED1D-85F23FDC73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30097" y="4887047"/>
                  <a:ext cx="5839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074C67B-E6B7-9BED-818A-DB4455DCF2CF}"/>
                    </a:ext>
                  </a:extLst>
                </p14:cNvPr>
                <p14:cNvContentPartPr/>
                <p14:nvPr/>
              </p14:nvContentPartPr>
              <p14:xfrm>
                <a:off x="6578217" y="4911167"/>
                <a:ext cx="236160" cy="556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074C67B-E6B7-9BED-818A-DB4455DCF2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69217" y="4902527"/>
                  <a:ext cx="2538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EC0B6A9-BAF8-39C6-1C7B-53F8512BCB2C}"/>
                    </a:ext>
                  </a:extLst>
                </p14:cNvPr>
                <p14:cNvContentPartPr/>
                <p14:nvPr/>
              </p14:nvContentPartPr>
              <p14:xfrm>
                <a:off x="5687937" y="4983887"/>
                <a:ext cx="300600" cy="296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EC0B6A9-BAF8-39C6-1C7B-53F8512BCB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79297" y="4974887"/>
                  <a:ext cx="318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2B38429-1DE1-5CE3-D571-079A4B51578E}"/>
                    </a:ext>
                  </a:extLst>
                </p14:cNvPr>
                <p14:cNvContentPartPr/>
                <p14:nvPr/>
              </p14:nvContentPartPr>
              <p14:xfrm>
                <a:off x="6106977" y="5001527"/>
                <a:ext cx="127440" cy="337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2B38429-1DE1-5CE3-D571-079A4B5157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97977" y="4992887"/>
                  <a:ext cx="145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F04CAF0-8EFA-32AD-23AC-C9673540D770}"/>
                    </a:ext>
                  </a:extLst>
                </p14:cNvPr>
                <p14:cNvContentPartPr/>
                <p14:nvPr/>
              </p14:nvContentPartPr>
              <p14:xfrm>
                <a:off x="6110937" y="5063447"/>
                <a:ext cx="344880" cy="195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F04CAF0-8EFA-32AD-23AC-C9673540D7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01937" y="5054807"/>
                  <a:ext cx="36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3CA65F0-1485-C54D-A3CB-7067DC6489EF}"/>
                    </a:ext>
                  </a:extLst>
                </p14:cNvPr>
                <p14:cNvContentPartPr/>
                <p14:nvPr/>
              </p14:nvContentPartPr>
              <p14:xfrm>
                <a:off x="6442497" y="4887047"/>
                <a:ext cx="279720" cy="460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3CA65F0-1485-C54D-A3CB-7067DC6489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33497" y="4878047"/>
                  <a:ext cx="2973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4E792E3-7F50-BEA8-D5F3-41E387BB49D3}"/>
                    </a:ext>
                  </a:extLst>
                </p14:cNvPr>
                <p14:cNvContentPartPr/>
                <p14:nvPr/>
              </p14:nvContentPartPr>
              <p14:xfrm>
                <a:off x="4991337" y="4957967"/>
                <a:ext cx="72360" cy="3679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4E792E3-7F50-BEA8-D5F3-41E387BB49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82337" y="4948967"/>
                  <a:ext cx="90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A579708-7A6A-DB5B-026D-D5C789A28ACB}"/>
                    </a:ext>
                  </a:extLst>
                </p14:cNvPr>
                <p14:cNvContentPartPr/>
                <p14:nvPr/>
              </p14:nvContentPartPr>
              <p14:xfrm>
                <a:off x="4871097" y="5164967"/>
                <a:ext cx="493560" cy="21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A579708-7A6A-DB5B-026D-D5C789A28A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62457" y="5155967"/>
                  <a:ext cx="511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261E455-3376-319F-B0CE-514243C4D958}"/>
                    </a:ext>
                  </a:extLst>
                </p14:cNvPr>
                <p14:cNvContentPartPr/>
                <p14:nvPr/>
              </p14:nvContentPartPr>
              <p14:xfrm>
                <a:off x="4506057" y="4845647"/>
                <a:ext cx="292320" cy="819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261E455-3376-319F-B0CE-514243C4D9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97417" y="4837007"/>
                  <a:ext cx="3099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ADD977-6270-8ECE-572E-472CB8238390}"/>
                    </a:ext>
                  </a:extLst>
                </p14:cNvPr>
                <p14:cNvContentPartPr/>
                <p14:nvPr/>
              </p14:nvContentPartPr>
              <p14:xfrm>
                <a:off x="2899737" y="4845287"/>
                <a:ext cx="457200" cy="596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ADD977-6270-8ECE-572E-472CB823839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90737" y="4836287"/>
                  <a:ext cx="4748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F7C80A0-F0A5-A060-9D0A-75035D42B08A}"/>
                    </a:ext>
                  </a:extLst>
                </p14:cNvPr>
                <p14:cNvContentPartPr/>
                <p14:nvPr/>
              </p14:nvContentPartPr>
              <p14:xfrm>
                <a:off x="3302577" y="4819007"/>
                <a:ext cx="299520" cy="673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F7C80A0-F0A5-A060-9D0A-75035D42B08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293937" y="4810367"/>
                  <a:ext cx="3171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A90A6A-C8D3-A645-1152-6FF24EBE3F94}"/>
                    </a:ext>
                  </a:extLst>
                </p14:cNvPr>
                <p14:cNvContentPartPr/>
                <p14:nvPr/>
              </p14:nvContentPartPr>
              <p14:xfrm>
                <a:off x="3846897" y="5014487"/>
                <a:ext cx="29160" cy="376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A90A6A-C8D3-A645-1152-6FF24EBE3F9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38257" y="5005487"/>
                  <a:ext cx="468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D447272-1AE1-536E-1969-91122769EC35}"/>
                    </a:ext>
                  </a:extLst>
                </p14:cNvPr>
                <p14:cNvContentPartPr/>
                <p14:nvPr/>
              </p14:nvContentPartPr>
              <p14:xfrm>
                <a:off x="3623697" y="5032847"/>
                <a:ext cx="207000" cy="37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D447272-1AE1-536E-1969-91122769EC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15057" y="5023847"/>
                  <a:ext cx="224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2543DA1-FB2C-AD7A-2E64-6C069880D215}"/>
                    </a:ext>
                  </a:extLst>
                </p14:cNvPr>
                <p14:cNvContentPartPr/>
                <p14:nvPr/>
              </p14:nvContentPartPr>
              <p14:xfrm>
                <a:off x="3630537" y="5073527"/>
                <a:ext cx="533520" cy="327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2543DA1-FB2C-AD7A-2E64-6C069880D21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21897" y="5064527"/>
                  <a:ext cx="5511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1ADDFB7-7232-BEBD-666F-08A4BC3EB26F}"/>
                    </a:ext>
                  </a:extLst>
                </p14:cNvPr>
                <p14:cNvContentPartPr/>
                <p14:nvPr/>
              </p14:nvContentPartPr>
              <p14:xfrm>
                <a:off x="4092777" y="4952927"/>
                <a:ext cx="324000" cy="476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1ADDFB7-7232-BEBD-666F-08A4BC3EB2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3777" y="4944287"/>
                  <a:ext cx="3416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EFFF286-01B9-D1A9-6981-E03C9296ABBD}"/>
                    </a:ext>
                  </a:extLst>
                </p14:cNvPr>
                <p14:cNvContentPartPr/>
                <p14:nvPr/>
              </p14:nvContentPartPr>
              <p14:xfrm>
                <a:off x="4307697" y="4786967"/>
                <a:ext cx="343800" cy="970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EFFF286-01B9-D1A9-6981-E03C9296AB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98697" y="4777967"/>
                  <a:ext cx="36144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9D089C-78F9-D639-0A93-185458EB011D}"/>
                    </a:ext>
                  </a:extLst>
                </p14:cNvPr>
                <p14:cNvContentPartPr/>
                <p14:nvPr/>
              </p14:nvContentPartPr>
              <p14:xfrm>
                <a:off x="6331257" y="5433887"/>
                <a:ext cx="267120" cy="100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9D089C-78F9-D639-0A93-185458EB01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322257" y="5424887"/>
                  <a:ext cx="284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726E62E-73ED-8B3A-F20A-D7937B070E4A}"/>
                    </a:ext>
                  </a:extLst>
                </p14:cNvPr>
                <p14:cNvContentPartPr/>
                <p14:nvPr/>
              </p14:nvContentPartPr>
              <p14:xfrm>
                <a:off x="4150017" y="5642687"/>
                <a:ext cx="195480" cy="39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726E62E-73ED-8B3A-F20A-D7937B070E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41017" y="5634047"/>
                  <a:ext cx="213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A0EE2C0-F034-723E-36D3-84EE3766C81A}"/>
              </a:ext>
            </a:extLst>
          </p:cNvPr>
          <p:cNvGrpSpPr/>
          <p:nvPr/>
        </p:nvGrpSpPr>
        <p:grpSpPr>
          <a:xfrm>
            <a:off x="214497" y="4792367"/>
            <a:ext cx="2567520" cy="641880"/>
            <a:chOff x="214497" y="4792367"/>
            <a:chExt cx="25675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C206FFC-35CF-4546-CAD8-38D119BBFFFD}"/>
                    </a:ext>
                  </a:extLst>
                </p14:cNvPr>
                <p14:cNvContentPartPr/>
                <p14:nvPr/>
              </p14:nvContentPartPr>
              <p14:xfrm>
                <a:off x="2600937" y="4981727"/>
                <a:ext cx="64080" cy="387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C206FFC-35CF-4546-CAD8-38D119BBFFF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92297" y="4972727"/>
                  <a:ext cx="81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03FDE14-B324-35EC-FEFB-1E23142487AA}"/>
                    </a:ext>
                  </a:extLst>
                </p14:cNvPr>
                <p14:cNvContentPartPr/>
                <p14:nvPr/>
              </p14:nvContentPartPr>
              <p14:xfrm>
                <a:off x="2508057" y="5091167"/>
                <a:ext cx="273960" cy="64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03FDE14-B324-35EC-FEFB-1E23142487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99417" y="5082167"/>
                  <a:ext cx="291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3CFE8C1-9765-C0AD-97F8-1EEC1DCFD019}"/>
                    </a:ext>
                  </a:extLst>
                </p14:cNvPr>
                <p14:cNvContentPartPr/>
                <p14:nvPr/>
              </p14:nvContentPartPr>
              <p14:xfrm>
                <a:off x="2135097" y="5396807"/>
                <a:ext cx="207720" cy="28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3CFE8C1-9765-C0AD-97F8-1EEC1DCFD0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26457" y="5388167"/>
                  <a:ext cx="225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39AE141-5869-61BA-84E2-45C2581D8D00}"/>
                    </a:ext>
                  </a:extLst>
                </p14:cNvPr>
                <p14:cNvContentPartPr/>
                <p14:nvPr/>
              </p14:nvContentPartPr>
              <p14:xfrm>
                <a:off x="1603737" y="5389607"/>
                <a:ext cx="387360" cy="38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39AE141-5869-61BA-84E2-45C2581D8D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94737" y="5380967"/>
                  <a:ext cx="40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C73D284-6071-916D-5E47-8055556FE4E0}"/>
                    </a:ext>
                  </a:extLst>
                </p14:cNvPr>
                <p14:cNvContentPartPr/>
                <p14:nvPr/>
              </p14:nvContentPartPr>
              <p14:xfrm>
                <a:off x="1322577" y="5398247"/>
                <a:ext cx="192960" cy="34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C73D284-6071-916D-5E47-8055556FE4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13577" y="5389247"/>
                  <a:ext cx="210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A1F3D4F-3837-4012-EE02-F939DC14FC55}"/>
                    </a:ext>
                  </a:extLst>
                </p14:cNvPr>
                <p14:cNvContentPartPr/>
                <p14:nvPr/>
              </p14:nvContentPartPr>
              <p14:xfrm>
                <a:off x="1247697" y="5023487"/>
                <a:ext cx="105840" cy="401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A1F3D4F-3837-4012-EE02-F939DC14FC5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238697" y="5014487"/>
                  <a:ext cx="123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2AEACAF-2ED0-8F9E-9457-AC03D5526CDE}"/>
                    </a:ext>
                  </a:extLst>
                </p14:cNvPr>
                <p14:cNvContentPartPr/>
                <p14:nvPr/>
              </p14:nvContentPartPr>
              <p14:xfrm>
                <a:off x="1083897" y="5202407"/>
                <a:ext cx="358560" cy="37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2AEACAF-2ED0-8F9E-9457-AC03D5526C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74897" y="5193407"/>
                  <a:ext cx="376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914EC19-A1AE-8926-D7AC-AEE5DB496D54}"/>
                    </a:ext>
                  </a:extLst>
                </p14:cNvPr>
                <p14:cNvContentPartPr/>
                <p14:nvPr/>
              </p14:nvContentPartPr>
              <p14:xfrm>
                <a:off x="214497" y="5152367"/>
                <a:ext cx="349560" cy="281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914EC19-A1AE-8926-D7AC-AEE5DB496D5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5497" y="5143727"/>
                  <a:ext cx="367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B87EF1B-FC78-A5BE-B5AB-94B78EA0FDA2}"/>
                    </a:ext>
                  </a:extLst>
                </p14:cNvPr>
                <p14:cNvContentPartPr/>
                <p14:nvPr/>
              </p14:nvContentPartPr>
              <p14:xfrm>
                <a:off x="474417" y="4792367"/>
                <a:ext cx="256680" cy="433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87EF1B-FC78-A5BE-B5AB-94B78EA0FDA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5777" y="4783727"/>
                  <a:ext cx="274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880044F-58E5-D280-9BF1-33766DC94921}"/>
                    </a:ext>
                  </a:extLst>
                </p14:cNvPr>
                <p14:cNvContentPartPr/>
                <p14:nvPr/>
              </p14:nvContentPartPr>
              <p14:xfrm>
                <a:off x="530937" y="4886327"/>
                <a:ext cx="369000" cy="128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880044F-58E5-D280-9BF1-33766DC9492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2297" y="4877687"/>
                  <a:ext cx="3866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F642CD2-8219-8DFE-4F6F-CDA16DF20EED}"/>
              </a:ext>
            </a:extLst>
          </p:cNvPr>
          <p:cNvGrpSpPr/>
          <p:nvPr/>
        </p:nvGrpSpPr>
        <p:grpSpPr>
          <a:xfrm>
            <a:off x="1657377" y="5794967"/>
            <a:ext cx="7273440" cy="1081132"/>
            <a:chOff x="1657377" y="5794967"/>
            <a:chExt cx="7273440" cy="108113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7DAF802-688E-BBE0-69C6-A785DF0B9F83}"/>
                    </a:ext>
                  </a:extLst>
                </p14:cNvPr>
                <p14:cNvContentPartPr/>
                <p14:nvPr/>
              </p14:nvContentPartPr>
              <p14:xfrm>
                <a:off x="1657377" y="6149927"/>
                <a:ext cx="875880" cy="109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7DAF802-688E-BBE0-69C6-A785DF0B9F8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48737" y="6140927"/>
                  <a:ext cx="89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E9CC225-1973-5E2D-99D8-54951387B88A}"/>
                    </a:ext>
                  </a:extLst>
                </p14:cNvPr>
                <p14:cNvContentPartPr/>
                <p14:nvPr/>
              </p14:nvContentPartPr>
              <p14:xfrm>
                <a:off x="1905417" y="6296447"/>
                <a:ext cx="942120" cy="247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E9CC225-1973-5E2D-99D8-54951387B88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96777" y="6287807"/>
                  <a:ext cx="959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EAAE74C-6402-1B7F-1931-2361789A93E3}"/>
                    </a:ext>
                  </a:extLst>
                </p14:cNvPr>
                <p14:cNvContentPartPr/>
                <p14:nvPr/>
              </p14:nvContentPartPr>
              <p14:xfrm>
                <a:off x="2802177" y="5942567"/>
                <a:ext cx="165240" cy="452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EAAE74C-6402-1B7F-1931-2361789A93E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793177" y="5933927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CE6273-2C3C-237B-82AE-320141A2DD49}"/>
                    </a:ext>
                  </a:extLst>
                </p14:cNvPr>
                <p14:cNvContentPartPr/>
                <p14:nvPr/>
              </p14:nvContentPartPr>
              <p14:xfrm>
                <a:off x="2964897" y="5986127"/>
                <a:ext cx="402120" cy="397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CE6273-2C3C-237B-82AE-320141A2DD4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56257" y="5977487"/>
                  <a:ext cx="4197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37D70EC-F602-452B-5004-B4A80420B10D}"/>
                    </a:ext>
                  </a:extLst>
                </p14:cNvPr>
                <p14:cNvContentPartPr/>
                <p14:nvPr/>
              </p14:nvContentPartPr>
              <p14:xfrm>
                <a:off x="3249297" y="6031487"/>
                <a:ext cx="239400" cy="3646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37D70EC-F602-452B-5004-B4A80420B1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40297" y="6022487"/>
                  <a:ext cx="2570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1E00A84-A229-96EE-691F-D2176342E727}"/>
                    </a:ext>
                  </a:extLst>
                </p14:cNvPr>
                <p14:cNvContentPartPr/>
                <p14:nvPr/>
              </p14:nvContentPartPr>
              <p14:xfrm>
                <a:off x="3379617" y="6188807"/>
                <a:ext cx="222840" cy="53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1E00A84-A229-96EE-691F-D2176342E7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70617" y="6180167"/>
                  <a:ext cx="240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4260E9-F881-F088-7B5E-CFC59124F64D}"/>
                    </a:ext>
                  </a:extLst>
                </p14:cNvPr>
                <p14:cNvContentPartPr/>
                <p14:nvPr/>
              </p14:nvContentPartPr>
              <p14:xfrm>
                <a:off x="3757257" y="6014927"/>
                <a:ext cx="68760" cy="388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4260E9-F881-F088-7B5E-CFC59124F6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48257" y="6006287"/>
                  <a:ext cx="86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8F8108A-30F0-9209-3AB2-AE591E5BB9B5}"/>
                    </a:ext>
                  </a:extLst>
                </p14:cNvPr>
                <p14:cNvContentPartPr/>
                <p14:nvPr/>
              </p14:nvContentPartPr>
              <p14:xfrm>
                <a:off x="3293217" y="5998007"/>
                <a:ext cx="256680" cy="316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8F8108A-30F0-9209-3AB2-AE591E5BB9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84577" y="5989367"/>
                  <a:ext cx="274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A7D6BF7-3893-12E3-0CF5-24EBAAD2B0B5}"/>
                    </a:ext>
                  </a:extLst>
                </p14:cNvPr>
                <p14:cNvContentPartPr/>
                <p14:nvPr/>
              </p14:nvContentPartPr>
              <p14:xfrm>
                <a:off x="3319857" y="6260087"/>
                <a:ext cx="281160" cy="328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A7D6BF7-3893-12E3-0CF5-24EBAAD2B0B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11217" y="6251447"/>
                  <a:ext cx="2988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0FBB310-2B49-2275-3D78-9622BD3D19B5}"/>
                    </a:ext>
                  </a:extLst>
                </p14:cNvPr>
                <p14:cNvContentPartPr/>
                <p14:nvPr/>
              </p14:nvContentPartPr>
              <p14:xfrm>
                <a:off x="3590217" y="6180527"/>
                <a:ext cx="492480" cy="77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0FBB310-2B49-2275-3D78-9622BD3D19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81217" y="6171527"/>
                  <a:ext cx="510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78C8C6D-2C6D-C964-BEC7-590E45A9E879}"/>
                    </a:ext>
                  </a:extLst>
                </p14:cNvPr>
                <p14:cNvContentPartPr/>
                <p14:nvPr/>
              </p14:nvContentPartPr>
              <p14:xfrm>
                <a:off x="4120857" y="5951927"/>
                <a:ext cx="239400" cy="417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78C8C6D-2C6D-C964-BEC7-590E45A9E8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12217" y="5943287"/>
                  <a:ext cx="2570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FDF9AB5-F479-640F-C1C3-4A7359EC027E}"/>
                    </a:ext>
                  </a:extLst>
                </p14:cNvPr>
                <p14:cNvContentPartPr/>
                <p14:nvPr/>
              </p14:nvContentPartPr>
              <p14:xfrm>
                <a:off x="4587057" y="5921327"/>
                <a:ext cx="324360" cy="605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FDF9AB5-F479-640F-C1C3-4A7359EC027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78417" y="5912327"/>
                  <a:ext cx="34200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5158591-00E3-9B04-B8D0-7F916528BAB3}"/>
                    </a:ext>
                  </a:extLst>
                </p14:cNvPr>
                <p14:cNvContentPartPr/>
                <p14:nvPr/>
              </p14:nvContentPartPr>
              <p14:xfrm>
                <a:off x="5171697" y="5982887"/>
                <a:ext cx="34920" cy="385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5158591-00E3-9B04-B8D0-7F916528BAB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162697" y="5973887"/>
                  <a:ext cx="52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307FCD7-DB6C-8376-98B2-DC473ADD11EB}"/>
                    </a:ext>
                  </a:extLst>
                </p14:cNvPr>
                <p14:cNvContentPartPr/>
                <p14:nvPr/>
              </p14:nvContentPartPr>
              <p14:xfrm>
                <a:off x="5060457" y="6153167"/>
                <a:ext cx="373320" cy="79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307FCD7-DB6C-8376-98B2-DC473ADD11E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51457" y="6144167"/>
                  <a:ext cx="39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3B195C-A45D-D8CE-B4A2-005F2619976D}"/>
                    </a:ext>
                  </a:extLst>
                </p14:cNvPr>
                <p14:cNvContentPartPr/>
                <p14:nvPr/>
              </p14:nvContentPartPr>
              <p14:xfrm>
                <a:off x="5458617" y="5987207"/>
                <a:ext cx="204840" cy="379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E3B195C-A45D-D8CE-B4A2-005F261997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49617" y="5978567"/>
                  <a:ext cx="2224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2E2C032-2C12-62B6-9BFD-F1406B65C494}"/>
                    </a:ext>
                  </a:extLst>
                </p14:cNvPr>
                <p14:cNvContentPartPr/>
                <p14:nvPr/>
              </p14:nvContentPartPr>
              <p14:xfrm>
                <a:off x="5777937" y="6001967"/>
                <a:ext cx="358560" cy="350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2E2C032-2C12-62B6-9BFD-F1406B65C49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68937" y="5993327"/>
                  <a:ext cx="376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B4CD461-4952-8A0D-C4D7-215B8C44EF60}"/>
                    </a:ext>
                  </a:extLst>
                </p14:cNvPr>
                <p14:cNvContentPartPr/>
                <p14:nvPr/>
              </p14:nvContentPartPr>
              <p14:xfrm>
                <a:off x="6230817" y="5989367"/>
                <a:ext cx="284040" cy="427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B4CD461-4952-8A0D-C4D7-215B8C44EF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22177" y="5980367"/>
                  <a:ext cx="3016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F9973DB-CDE5-3665-B8A3-0FF4B1193DC7}"/>
                    </a:ext>
                  </a:extLst>
                </p14:cNvPr>
                <p14:cNvContentPartPr/>
                <p14:nvPr/>
              </p14:nvContentPartPr>
              <p14:xfrm>
                <a:off x="6494697" y="6176207"/>
                <a:ext cx="1225080" cy="928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F9973DB-CDE5-3665-B8A3-0FF4B1193DC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85697" y="6167567"/>
                  <a:ext cx="1242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C6D1077-3C91-9453-DA56-DC369EFE098E}"/>
                    </a:ext>
                  </a:extLst>
                </p14:cNvPr>
                <p14:cNvContentPartPr/>
                <p14:nvPr/>
              </p14:nvContentPartPr>
              <p14:xfrm>
                <a:off x="7778817" y="5855447"/>
                <a:ext cx="414000" cy="457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C6D1077-3C91-9453-DA56-DC369EFE098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769817" y="5846447"/>
                  <a:ext cx="4316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A3690E3-A4C7-077D-6A0D-963F7709E3EB}"/>
                    </a:ext>
                  </a:extLst>
                </p14:cNvPr>
                <p14:cNvContentPartPr/>
                <p14:nvPr/>
              </p14:nvContentPartPr>
              <p14:xfrm>
                <a:off x="8245377" y="5794967"/>
                <a:ext cx="685440" cy="609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A3690E3-A4C7-077D-6A0D-963F7709E3E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36737" y="5786327"/>
                  <a:ext cx="7030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3F4EDAD-828A-B06D-EF87-A9CF3A81128B}"/>
                    </a:ext>
                  </a:extLst>
                </p14:cNvPr>
                <p14:cNvContentPartPr/>
                <p14:nvPr/>
              </p14:nvContentPartPr>
              <p14:xfrm>
                <a:off x="6942356" y="6511059"/>
                <a:ext cx="376920" cy="365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3F4EDAD-828A-B06D-EF87-A9CF3A81128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3716" y="6502419"/>
                  <a:ext cx="394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556A8AD-CB1C-D82C-7FBC-E37504F68819}"/>
                    </a:ext>
                  </a:extLst>
                </p14:cNvPr>
                <p14:cNvContentPartPr/>
                <p14:nvPr/>
              </p14:nvContentPartPr>
              <p14:xfrm>
                <a:off x="7330796" y="6493779"/>
                <a:ext cx="201240" cy="266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56A8AD-CB1C-D82C-7FBC-E37504F6881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22156" y="6484779"/>
                  <a:ext cx="218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1062AC2-1085-45A2-67D5-29C2E79CC0CC}"/>
                    </a:ext>
                  </a:extLst>
                </p14:cNvPr>
                <p14:cNvContentPartPr/>
                <p14:nvPr/>
              </p14:nvContentPartPr>
              <p14:xfrm>
                <a:off x="7340516" y="6465699"/>
                <a:ext cx="489600" cy="334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1062AC2-1085-45A2-67D5-29C2E79CC0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331876" y="6456699"/>
                  <a:ext cx="507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CC1DB1B-1380-63E8-0C01-0B53DD90345D}"/>
                    </a:ext>
                  </a:extLst>
                </p14:cNvPr>
                <p14:cNvContentPartPr/>
                <p14:nvPr/>
              </p14:nvContentPartPr>
              <p14:xfrm>
                <a:off x="7674236" y="6463899"/>
                <a:ext cx="524880" cy="39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CC1DB1B-1380-63E8-0C01-0B53DD90345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65596" y="6455259"/>
                  <a:ext cx="542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6419128-847C-415D-6B7D-D8E5937A020A}"/>
                    </a:ext>
                  </a:extLst>
                </p14:cNvPr>
                <p14:cNvContentPartPr/>
                <p14:nvPr/>
              </p14:nvContentPartPr>
              <p14:xfrm>
                <a:off x="6312716" y="6551379"/>
                <a:ext cx="320040" cy="20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6419128-847C-415D-6B7D-D8E5937A020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304076" y="6542379"/>
                  <a:ext cx="337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ED8D6DF-EA01-6CB3-F46F-0AFACCDD0C1C}"/>
                    </a:ext>
                  </a:extLst>
                </p14:cNvPr>
                <p14:cNvContentPartPr/>
                <p14:nvPr/>
              </p14:nvContentPartPr>
              <p14:xfrm>
                <a:off x="6214796" y="6637779"/>
                <a:ext cx="510120" cy="97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ED8D6DF-EA01-6CB3-F46F-0AFACCDD0C1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06156" y="6629139"/>
                  <a:ext cx="527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DAFABE6-D991-09B9-F8DA-3E5420CC2A6D}"/>
              </a:ext>
            </a:extLst>
          </p:cNvPr>
          <p:cNvGrpSpPr/>
          <p:nvPr/>
        </p:nvGrpSpPr>
        <p:grpSpPr>
          <a:xfrm>
            <a:off x="3578337" y="821739"/>
            <a:ext cx="4356000" cy="2550788"/>
            <a:chOff x="3578337" y="821739"/>
            <a:chExt cx="4356000" cy="255078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00B18A-32C0-A49E-4FAA-525ED873D4DC}"/>
                    </a:ext>
                  </a:extLst>
                </p14:cNvPr>
                <p14:cNvContentPartPr/>
                <p14:nvPr/>
              </p14:nvContentPartPr>
              <p14:xfrm>
                <a:off x="3588417" y="928299"/>
                <a:ext cx="36000" cy="24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00B18A-32C0-A49E-4FAA-525ED873D4D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79417" y="919659"/>
                  <a:ext cx="53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8C1DA2-28BD-0E3B-AD81-BE441D44F217}"/>
                    </a:ext>
                  </a:extLst>
                </p14:cNvPr>
                <p14:cNvContentPartPr/>
                <p14:nvPr/>
              </p14:nvContentPartPr>
              <p14:xfrm>
                <a:off x="3601377" y="821739"/>
                <a:ext cx="440280" cy="52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8C1DA2-28BD-0E3B-AD81-BE441D44F2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92737" y="813099"/>
                  <a:ext cx="4579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480360-D6AF-6D8E-4825-1453063EBDCF}"/>
                    </a:ext>
                  </a:extLst>
                </p14:cNvPr>
                <p14:cNvContentPartPr/>
                <p14:nvPr/>
              </p14:nvContentPartPr>
              <p14:xfrm>
                <a:off x="5004297" y="823539"/>
                <a:ext cx="16920" cy="26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480360-D6AF-6D8E-4825-1453063EBDC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995297" y="814539"/>
                  <a:ext cx="34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24AAF7-1E3A-AA6C-E95C-9643AB95988F}"/>
                    </a:ext>
                  </a:extLst>
                </p14:cNvPr>
                <p14:cNvContentPartPr/>
                <p14:nvPr/>
              </p14:nvContentPartPr>
              <p14:xfrm>
                <a:off x="4971897" y="840459"/>
                <a:ext cx="245880" cy="29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24AAF7-1E3A-AA6C-E95C-9643AB95988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63257" y="831459"/>
                  <a:ext cx="263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043A2C-F9C9-B39B-1213-94E9D991B9BC}"/>
                    </a:ext>
                  </a:extLst>
                </p14:cNvPr>
                <p14:cNvContentPartPr/>
                <p14:nvPr/>
              </p14:nvContentPartPr>
              <p14:xfrm>
                <a:off x="5305617" y="956379"/>
                <a:ext cx="31320" cy="17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043A2C-F9C9-B39B-1213-94E9D991B9B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96617" y="947379"/>
                  <a:ext cx="48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C99C29-ADC9-F28A-A4F0-5934548AD7CE}"/>
                    </a:ext>
                  </a:extLst>
                </p14:cNvPr>
                <p14:cNvContentPartPr/>
                <p14:nvPr/>
              </p14:nvContentPartPr>
              <p14:xfrm>
                <a:off x="5263497" y="837939"/>
                <a:ext cx="348840" cy="32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C99C29-ADC9-F28A-A4F0-5934548AD7C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54497" y="829299"/>
                  <a:ext cx="366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55CD5C-109A-8C67-5A1C-932A55D98723}"/>
                    </a:ext>
                  </a:extLst>
                </p14:cNvPr>
                <p14:cNvContentPartPr/>
                <p14:nvPr/>
              </p14:nvContentPartPr>
              <p14:xfrm>
                <a:off x="5507937" y="1031979"/>
                <a:ext cx="128160" cy="1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55CD5C-109A-8C67-5A1C-932A55D9872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499297" y="1023339"/>
                  <a:ext cx="145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7E9D09-CA51-2FC6-B276-39A9C9B695EC}"/>
                    </a:ext>
                  </a:extLst>
                </p14:cNvPr>
                <p14:cNvContentPartPr/>
                <p14:nvPr/>
              </p14:nvContentPartPr>
              <p14:xfrm>
                <a:off x="5446377" y="866019"/>
                <a:ext cx="211680" cy="38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7E9D09-CA51-2FC6-B276-39A9C9B695E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37377" y="857379"/>
                  <a:ext cx="22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71542C-060A-4F3F-ADC0-BDD4C286F4CF}"/>
                    </a:ext>
                  </a:extLst>
                </p14:cNvPr>
                <p14:cNvContentPartPr/>
                <p14:nvPr/>
              </p14:nvContentPartPr>
              <p14:xfrm>
                <a:off x="5434857" y="1029099"/>
                <a:ext cx="231120" cy="1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71542C-060A-4F3F-ADC0-BDD4C286F4C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26217" y="1020459"/>
                  <a:ext cx="248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9A13C3-2C79-0AB1-C28C-68E5D52C983E}"/>
                    </a:ext>
                  </a:extLst>
                </p14:cNvPr>
                <p14:cNvContentPartPr/>
                <p14:nvPr/>
              </p14:nvContentPartPr>
              <p14:xfrm>
                <a:off x="3607857" y="1674939"/>
                <a:ext cx="50760" cy="308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9A13C3-2C79-0AB1-C28C-68E5D52C983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99217" y="1665939"/>
                  <a:ext cx="6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08E58B-BC0F-E8C2-DAA3-E0838B58181C}"/>
                    </a:ext>
                  </a:extLst>
                </p14:cNvPr>
                <p14:cNvContentPartPr/>
                <p14:nvPr/>
              </p14:nvContentPartPr>
              <p14:xfrm>
                <a:off x="3630537" y="1643979"/>
                <a:ext cx="441000" cy="41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08E58B-BC0F-E8C2-DAA3-E0838B58181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621897" y="1634979"/>
                  <a:ext cx="458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17D812-9367-B0D5-0F63-67569595C4E6}"/>
                    </a:ext>
                  </a:extLst>
                </p14:cNvPr>
                <p14:cNvContentPartPr/>
                <p14:nvPr/>
              </p14:nvContentPartPr>
              <p14:xfrm>
                <a:off x="4157217" y="2132139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17D812-9367-B0D5-0F63-67569595C4E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48577" y="21231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3AFC37-280B-B1BC-6AE9-EA0CD4DD6F66}"/>
                    </a:ext>
                  </a:extLst>
                </p14:cNvPr>
                <p14:cNvContentPartPr/>
                <p14:nvPr/>
              </p14:nvContentPartPr>
              <p14:xfrm>
                <a:off x="4595697" y="1660539"/>
                <a:ext cx="128160" cy="42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3AFC37-280B-B1BC-6AE9-EA0CD4DD6F6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586697" y="1651899"/>
                  <a:ext cx="1458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FF2BD8-9A9C-98F7-3FFD-75E5C5D2795C}"/>
                    </a:ext>
                  </a:extLst>
                </p14:cNvPr>
                <p14:cNvContentPartPr/>
                <p14:nvPr/>
              </p14:nvContentPartPr>
              <p14:xfrm>
                <a:off x="5066217" y="1656219"/>
                <a:ext cx="142560" cy="41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FF2BD8-9A9C-98F7-3FFD-75E5C5D279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057217" y="1647219"/>
                  <a:ext cx="160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3A1CB6-0BAA-A9D6-02CC-C18A797D14A2}"/>
                    </a:ext>
                  </a:extLst>
                </p14:cNvPr>
                <p14:cNvContentPartPr/>
                <p14:nvPr/>
              </p14:nvContentPartPr>
              <p14:xfrm>
                <a:off x="5581737" y="1606899"/>
                <a:ext cx="96120" cy="509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3A1CB6-0BAA-A9D6-02CC-C18A797D14A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73097" y="1598259"/>
                  <a:ext cx="1137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BB2C20-4474-1BD5-4F4C-AE2EBBBFF346}"/>
                    </a:ext>
                  </a:extLst>
                </p14:cNvPr>
                <p14:cNvContentPartPr/>
                <p14:nvPr/>
              </p14:nvContentPartPr>
              <p14:xfrm>
                <a:off x="6193377" y="1670619"/>
                <a:ext cx="79560" cy="41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BB2C20-4474-1BD5-4F4C-AE2EBBBFF34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84377" y="1661979"/>
                  <a:ext cx="972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2F53DF-9B35-B4BF-7F60-D1913BDAD442}"/>
                    </a:ext>
                  </a:extLst>
                </p14:cNvPr>
                <p14:cNvContentPartPr/>
                <p14:nvPr/>
              </p14:nvContentPartPr>
              <p14:xfrm>
                <a:off x="6729057" y="1645059"/>
                <a:ext cx="72720" cy="469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2F53DF-9B35-B4BF-7F60-D1913BDAD44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720417" y="1636419"/>
                  <a:ext cx="9036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BC29A7-FBFB-4508-3B2A-48EE4F5D8D2A}"/>
                    </a:ext>
                  </a:extLst>
                </p14:cNvPr>
                <p14:cNvContentPartPr/>
                <p14:nvPr/>
              </p14:nvContentPartPr>
              <p14:xfrm>
                <a:off x="7305417" y="1649019"/>
                <a:ext cx="92520" cy="390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BC29A7-FBFB-4508-3B2A-48EE4F5D8D2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6777" y="1640379"/>
                  <a:ext cx="110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538925-7E8D-04C4-95DE-2E8919F40E84}"/>
                    </a:ext>
                  </a:extLst>
                </p14:cNvPr>
                <p14:cNvContentPartPr/>
                <p14:nvPr/>
              </p14:nvContentPartPr>
              <p14:xfrm>
                <a:off x="3769857" y="2230419"/>
                <a:ext cx="335160" cy="21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538925-7E8D-04C4-95DE-2E8919F40E8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761217" y="2221419"/>
                  <a:ext cx="35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BDC5F2-B69C-8270-C800-7346C4C0A7F3}"/>
                    </a:ext>
                  </a:extLst>
                </p14:cNvPr>
                <p14:cNvContentPartPr/>
                <p14:nvPr/>
              </p14:nvContentPartPr>
              <p14:xfrm>
                <a:off x="4279257" y="2249499"/>
                <a:ext cx="358920" cy="13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BDC5F2-B69C-8270-C800-7346C4C0A7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270617" y="2240499"/>
                  <a:ext cx="376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5F26D32-58FD-FE1C-9AD9-F4D71E81BE0F}"/>
                    </a:ext>
                  </a:extLst>
                </p14:cNvPr>
                <p14:cNvContentPartPr/>
                <p14:nvPr/>
              </p14:nvContentPartPr>
              <p14:xfrm>
                <a:off x="4836177" y="2205579"/>
                <a:ext cx="161640" cy="17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5F26D32-58FD-FE1C-9AD9-F4D71E81BE0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27537" y="2196579"/>
                  <a:ext cx="179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526B1F-C263-2556-EC91-CBCDDDB651DC}"/>
                    </a:ext>
                  </a:extLst>
                </p14:cNvPr>
                <p14:cNvContentPartPr/>
                <p14:nvPr/>
              </p14:nvContentPartPr>
              <p14:xfrm>
                <a:off x="5323617" y="2194059"/>
                <a:ext cx="216000" cy="267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526B1F-C263-2556-EC91-CBCDDDB651D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14617" y="2185419"/>
                  <a:ext cx="233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1C0CB8-A4CE-E453-3BEF-75E0BF8215AE}"/>
                    </a:ext>
                  </a:extLst>
                </p14:cNvPr>
                <p14:cNvContentPartPr/>
                <p14:nvPr/>
              </p14:nvContentPartPr>
              <p14:xfrm>
                <a:off x="5861817" y="2177499"/>
                <a:ext cx="85320" cy="19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1C0CB8-A4CE-E453-3BEF-75E0BF8215A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53177" y="2168859"/>
                  <a:ext cx="102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4B7C9A-2F56-086F-A2B5-CCE69F7562B4}"/>
                    </a:ext>
                  </a:extLst>
                </p14:cNvPr>
                <p14:cNvContentPartPr/>
                <p14:nvPr/>
              </p14:nvContentPartPr>
              <p14:xfrm>
                <a:off x="5920497" y="2199459"/>
                <a:ext cx="254160" cy="1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4B7C9A-2F56-086F-A2B5-CCE69F7562B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11857" y="2190819"/>
                  <a:ext cx="271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1DD42A-4F58-5E0B-C38D-B09F1A117628}"/>
                    </a:ext>
                  </a:extLst>
                </p14:cNvPr>
                <p14:cNvContentPartPr/>
                <p14:nvPr/>
              </p14:nvContentPartPr>
              <p14:xfrm>
                <a:off x="6436377" y="2185059"/>
                <a:ext cx="166320" cy="18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1DD42A-4F58-5E0B-C38D-B09F1A11762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427737" y="2176419"/>
                  <a:ext cx="183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16262F-34F7-67DC-D60F-03967BB01259}"/>
                    </a:ext>
                  </a:extLst>
                </p14:cNvPr>
                <p14:cNvContentPartPr/>
                <p14:nvPr/>
              </p14:nvContentPartPr>
              <p14:xfrm>
                <a:off x="7040097" y="2160579"/>
                <a:ext cx="195120" cy="190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16262F-34F7-67DC-D60F-03967BB0125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31457" y="2151939"/>
                  <a:ext cx="212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506FD3-14DA-739F-8449-EE2F7580EB4A}"/>
                    </a:ext>
                  </a:extLst>
                </p14:cNvPr>
                <p14:cNvContentPartPr/>
                <p14:nvPr/>
              </p14:nvContentPartPr>
              <p14:xfrm>
                <a:off x="7145217" y="2196579"/>
                <a:ext cx="425880" cy="8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506FD3-14DA-739F-8449-EE2F7580EB4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136577" y="2187939"/>
                  <a:ext cx="44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F0818F-431A-6FFE-F7F0-576834B3BFF2}"/>
                    </a:ext>
                  </a:extLst>
                </p14:cNvPr>
                <p14:cNvContentPartPr/>
                <p14:nvPr/>
              </p14:nvContentPartPr>
              <p14:xfrm>
                <a:off x="7748217" y="2060859"/>
                <a:ext cx="171720" cy="26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F0818F-431A-6FFE-F7F0-576834B3BFF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39217" y="2052219"/>
                  <a:ext cx="189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F2E7A1-8579-18A7-DF04-D3AF21F4D3B6}"/>
                    </a:ext>
                  </a:extLst>
                </p14:cNvPr>
                <p14:cNvContentPartPr/>
                <p14:nvPr/>
              </p14:nvContentPartPr>
              <p14:xfrm>
                <a:off x="7487577" y="1603299"/>
                <a:ext cx="208800" cy="33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F2E7A1-8579-18A7-DF04-D3AF21F4D3B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78937" y="1594299"/>
                  <a:ext cx="226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A94C33-39C7-31AC-4EAA-D2017EEE3206}"/>
                    </a:ext>
                  </a:extLst>
                </p14:cNvPr>
                <p14:cNvContentPartPr/>
                <p14:nvPr/>
              </p14:nvContentPartPr>
              <p14:xfrm>
                <a:off x="6865137" y="1706259"/>
                <a:ext cx="251640" cy="25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A94C33-39C7-31AC-4EAA-D2017EEE320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56497" y="1697259"/>
                  <a:ext cx="269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025C69A-D7B7-216B-C1E3-0B9ADE5190FB}"/>
                    </a:ext>
                  </a:extLst>
                </p14:cNvPr>
                <p14:cNvContentPartPr/>
                <p14:nvPr/>
              </p14:nvContentPartPr>
              <p14:xfrm>
                <a:off x="6412257" y="1723899"/>
                <a:ext cx="189720" cy="23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025C69A-D7B7-216B-C1E3-0B9ADE5190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403257" y="1715259"/>
                  <a:ext cx="207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E6C75A-4BF1-B64E-12AD-FF7B74E5A65D}"/>
                    </a:ext>
                  </a:extLst>
                </p14:cNvPr>
                <p14:cNvContentPartPr/>
                <p14:nvPr/>
              </p14:nvContentPartPr>
              <p14:xfrm>
                <a:off x="5806377" y="1829379"/>
                <a:ext cx="25560" cy="12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E6C75A-4BF1-B64E-12AD-FF7B74E5A65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97737" y="1820379"/>
                  <a:ext cx="43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F90D4E-0E74-91B0-59DF-FEE6850A1674}"/>
                    </a:ext>
                  </a:extLst>
                </p14:cNvPr>
                <p14:cNvContentPartPr/>
                <p14:nvPr/>
              </p14:nvContentPartPr>
              <p14:xfrm>
                <a:off x="5818977" y="1743699"/>
                <a:ext cx="314640" cy="231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F90D4E-0E74-91B0-59DF-FEE6850A16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09977" y="1734699"/>
                  <a:ext cx="332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2F331E-6206-21B2-DA07-2955BACD1F1A}"/>
                    </a:ext>
                  </a:extLst>
                </p14:cNvPr>
                <p14:cNvContentPartPr/>
                <p14:nvPr/>
              </p14:nvContentPartPr>
              <p14:xfrm>
                <a:off x="5190777" y="1754499"/>
                <a:ext cx="299520" cy="22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2F331E-6206-21B2-DA07-2955BACD1F1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82137" y="1745499"/>
                  <a:ext cx="317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299094-70FA-1961-F687-FC01E99B236D}"/>
                    </a:ext>
                  </a:extLst>
                </p14:cNvPr>
                <p14:cNvContentPartPr/>
                <p14:nvPr/>
              </p14:nvContentPartPr>
              <p14:xfrm>
                <a:off x="4789017" y="1759539"/>
                <a:ext cx="229680" cy="240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299094-70FA-1961-F687-FC01E99B236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80377" y="1750539"/>
                  <a:ext cx="247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659341-7A44-28A2-83EC-BB94543767F5}"/>
                    </a:ext>
                  </a:extLst>
                </p14:cNvPr>
                <p14:cNvContentPartPr/>
                <p14:nvPr/>
              </p14:nvContentPartPr>
              <p14:xfrm>
                <a:off x="4255497" y="1743339"/>
                <a:ext cx="263520" cy="27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659341-7A44-28A2-83EC-BB94543767F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246857" y="1734339"/>
                  <a:ext cx="281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943FA5-CD04-EC0F-8E97-B53827EB19F7}"/>
                    </a:ext>
                  </a:extLst>
                </p14:cNvPr>
                <p14:cNvContentPartPr/>
                <p14:nvPr/>
              </p14:nvContentPartPr>
              <p14:xfrm>
                <a:off x="3741417" y="1763859"/>
                <a:ext cx="258840" cy="208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943FA5-CD04-EC0F-8E97-B53827EB19F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32417" y="1754859"/>
                  <a:ext cx="276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DCCDE16-BC47-868A-CA44-CE1A4407E296}"/>
                    </a:ext>
                  </a:extLst>
                </p14:cNvPr>
                <p14:cNvContentPartPr/>
                <p14:nvPr/>
              </p14:nvContentPartPr>
              <p14:xfrm>
                <a:off x="6213537" y="2219259"/>
                <a:ext cx="88200" cy="215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DCCDE16-BC47-868A-CA44-CE1A4407E29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04897" y="2210619"/>
                  <a:ext cx="105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491352-F13C-C8E7-C99A-4C2638695E6D}"/>
                    </a:ext>
                  </a:extLst>
                </p14:cNvPr>
                <p14:cNvContentPartPr/>
                <p14:nvPr/>
              </p14:nvContentPartPr>
              <p14:xfrm>
                <a:off x="4426497" y="2344179"/>
                <a:ext cx="254160" cy="439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491352-F13C-C8E7-C99A-4C2638695E6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417857" y="2335179"/>
                  <a:ext cx="271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03A6ED2-ED04-DD4F-C886-DB2C55E48EA6}"/>
                    </a:ext>
                  </a:extLst>
                </p14:cNvPr>
                <p14:cNvContentPartPr/>
                <p14:nvPr/>
              </p14:nvContentPartPr>
              <p14:xfrm>
                <a:off x="7659657" y="2988407"/>
                <a:ext cx="186120" cy="272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03A6ED2-ED04-DD4F-C886-DB2C55E48EA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50657" y="2979407"/>
                  <a:ext cx="203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C9C272A-EE35-E76F-5B21-767DBEAC2299}"/>
                    </a:ext>
                  </a:extLst>
                </p14:cNvPr>
                <p14:cNvContentPartPr/>
                <p14:nvPr/>
              </p14:nvContentPartPr>
              <p14:xfrm>
                <a:off x="7716897" y="2628767"/>
                <a:ext cx="217440" cy="237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C9C272A-EE35-E76F-5B21-767DBEAC229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08257" y="2619767"/>
                  <a:ext cx="235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11E8471-97F1-7968-B9D4-3FD8376647D2}"/>
                    </a:ext>
                  </a:extLst>
                </p14:cNvPr>
                <p14:cNvContentPartPr/>
                <p14:nvPr/>
              </p14:nvContentPartPr>
              <p14:xfrm>
                <a:off x="7621857" y="2385767"/>
                <a:ext cx="78480" cy="191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11E8471-97F1-7968-B9D4-3FD8376647D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613217" y="2376767"/>
                  <a:ext cx="96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55C028-1B08-D77B-7A1E-4313F6994BDC}"/>
                    </a:ext>
                  </a:extLst>
                </p14:cNvPr>
                <p14:cNvContentPartPr/>
                <p14:nvPr/>
              </p14:nvContentPartPr>
              <p14:xfrm>
                <a:off x="7550577" y="2372807"/>
                <a:ext cx="286920" cy="196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55C028-1B08-D77B-7A1E-4313F6994BD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41577" y="2364167"/>
                  <a:ext cx="304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34D0680-2921-A8A1-A1DD-36FFE884040E}"/>
                    </a:ext>
                  </a:extLst>
                </p14:cNvPr>
                <p14:cNvContentPartPr/>
                <p14:nvPr/>
              </p14:nvContentPartPr>
              <p14:xfrm>
                <a:off x="7039737" y="2904887"/>
                <a:ext cx="225720" cy="334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4D0680-2921-A8A1-A1DD-36FFE884040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31097" y="2895887"/>
                  <a:ext cx="243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855C92-3150-E16C-15E7-80F55BB14D91}"/>
                    </a:ext>
                  </a:extLst>
                </p14:cNvPr>
                <p14:cNvContentPartPr/>
                <p14:nvPr/>
              </p14:nvContentPartPr>
              <p14:xfrm>
                <a:off x="7179777" y="2709407"/>
                <a:ext cx="310680" cy="3214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855C92-3150-E16C-15E7-80F55BB14D9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71137" y="2700407"/>
                  <a:ext cx="328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AF4F44-42A6-DD79-31FC-2B54FB53BA03}"/>
                    </a:ext>
                  </a:extLst>
                </p14:cNvPr>
                <p14:cNvContentPartPr/>
                <p14:nvPr/>
              </p14:nvContentPartPr>
              <p14:xfrm>
                <a:off x="6960177" y="2432207"/>
                <a:ext cx="128160" cy="253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AF4F44-42A6-DD79-31FC-2B54FB53BA0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51177" y="2423207"/>
                  <a:ext cx="145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774F588-A408-1D4F-9E0D-515FA7E769A6}"/>
                    </a:ext>
                  </a:extLst>
                </p14:cNvPr>
                <p14:cNvContentPartPr/>
                <p14:nvPr/>
              </p14:nvContentPartPr>
              <p14:xfrm>
                <a:off x="6931737" y="2459567"/>
                <a:ext cx="197640" cy="270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774F588-A408-1D4F-9E0D-515FA7E769A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23097" y="2450927"/>
                  <a:ext cx="215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7DF1BE-FB0B-7F4E-B88E-2E577A05E25D}"/>
                    </a:ext>
                  </a:extLst>
                </p14:cNvPr>
                <p14:cNvContentPartPr/>
                <p14:nvPr/>
              </p14:nvContentPartPr>
              <p14:xfrm>
                <a:off x="3806577" y="3002447"/>
                <a:ext cx="378720" cy="370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7DF1BE-FB0B-7F4E-B88E-2E577A05E2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97937" y="2993447"/>
                  <a:ext cx="3963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E4CCECA-371C-79B7-3C09-D100307D8F0F}"/>
                    </a:ext>
                  </a:extLst>
                </p14:cNvPr>
                <p14:cNvContentPartPr/>
                <p14:nvPr/>
              </p14:nvContentPartPr>
              <p14:xfrm>
                <a:off x="7329537" y="1241327"/>
                <a:ext cx="79560" cy="177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E4CCECA-371C-79B7-3C09-D100307D8F0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20537" y="1232327"/>
                  <a:ext cx="97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DAC746-DC3D-C38B-9BA1-716BCEFC82D8}"/>
                    </a:ext>
                  </a:extLst>
                </p14:cNvPr>
                <p14:cNvContentPartPr/>
                <p14:nvPr/>
              </p14:nvContentPartPr>
              <p14:xfrm>
                <a:off x="6901137" y="1384607"/>
                <a:ext cx="30960" cy="250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DAC746-DC3D-C38B-9BA1-716BCEFC82D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892497" y="1375967"/>
                  <a:ext cx="48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ADE9B56-47F2-1C2C-5A5F-005B6FAE803D}"/>
                    </a:ext>
                  </a:extLst>
                </p14:cNvPr>
                <p14:cNvContentPartPr/>
                <p14:nvPr/>
              </p14:nvContentPartPr>
              <p14:xfrm>
                <a:off x="6294897" y="1368407"/>
                <a:ext cx="297720" cy="118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ADE9B56-47F2-1C2C-5A5F-005B6FAE803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85897" y="1359407"/>
                  <a:ext cx="315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6A43AB9-1CFF-8F5A-1CEC-747924BF9E20}"/>
                    </a:ext>
                  </a:extLst>
                </p14:cNvPr>
                <p14:cNvContentPartPr/>
                <p14:nvPr/>
              </p14:nvContentPartPr>
              <p14:xfrm>
                <a:off x="5755977" y="1347527"/>
                <a:ext cx="153720" cy="287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6A43AB9-1CFF-8F5A-1CEC-747924BF9E2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747337" y="1338527"/>
                  <a:ext cx="171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9BB644-6C35-CBC8-61EB-46461F755C50}"/>
                    </a:ext>
                  </a:extLst>
                </p14:cNvPr>
                <p14:cNvContentPartPr/>
                <p14:nvPr/>
              </p14:nvContentPartPr>
              <p14:xfrm>
                <a:off x="5281137" y="1378487"/>
                <a:ext cx="66600" cy="286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9BB644-6C35-CBC8-61EB-46461F755C5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272137" y="1369487"/>
                  <a:ext cx="84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EC2B90A-DF96-13B2-7751-6D1B0755A815}"/>
                    </a:ext>
                  </a:extLst>
                </p14:cNvPr>
                <p14:cNvContentPartPr/>
                <p14:nvPr/>
              </p14:nvContentPartPr>
              <p14:xfrm>
                <a:off x="4669137" y="1359767"/>
                <a:ext cx="119880" cy="148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EC2B90A-DF96-13B2-7751-6D1B0755A81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660497" y="1351127"/>
                  <a:ext cx="137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14DAF7-EF87-DC41-B333-5DEC7FEE1B1B}"/>
                    </a:ext>
                  </a:extLst>
                </p14:cNvPr>
                <p14:cNvContentPartPr/>
                <p14:nvPr/>
              </p14:nvContentPartPr>
              <p14:xfrm>
                <a:off x="4727817" y="1234127"/>
                <a:ext cx="104760" cy="13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14DAF7-EF87-DC41-B333-5DEC7FEE1B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19177" y="1225487"/>
                  <a:ext cx="12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AF1C8A9-DC9A-5CF0-B46B-7B83334E6548}"/>
                    </a:ext>
                  </a:extLst>
                </p14:cNvPr>
                <p14:cNvContentPartPr/>
                <p14:nvPr/>
              </p14:nvContentPartPr>
              <p14:xfrm>
                <a:off x="4233537" y="1375247"/>
                <a:ext cx="172440" cy="22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AF1C8A9-DC9A-5CF0-B46B-7B83334E654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224537" y="1366247"/>
                  <a:ext cx="190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C096E59-992D-106B-9B8E-C2879514479E}"/>
                    </a:ext>
                  </a:extLst>
                </p14:cNvPr>
                <p14:cNvContentPartPr/>
                <p14:nvPr/>
              </p14:nvContentPartPr>
              <p14:xfrm>
                <a:off x="3578337" y="1303607"/>
                <a:ext cx="525960" cy="273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C096E59-992D-106B-9B8E-C2879514479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569697" y="1294967"/>
                  <a:ext cx="543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8D4BA2F-FE12-E382-4190-EF8A52C8BB23}"/>
                    </a:ext>
                  </a:extLst>
                </p14:cNvPr>
                <p14:cNvContentPartPr/>
                <p14:nvPr/>
              </p14:nvContentPartPr>
              <p14:xfrm>
                <a:off x="3840417" y="2631287"/>
                <a:ext cx="235440" cy="358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8D4BA2F-FE12-E382-4190-EF8A52C8BB2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31417" y="2622287"/>
                  <a:ext cx="253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75B537-84A2-78E8-A3ED-7130AF0F561B}"/>
                    </a:ext>
                  </a:extLst>
                </p14:cNvPr>
                <p14:cNvContentPartPr/>
                <p14:nvPr/>
              </p14:nvContentPartPr>
              <p14:xfrm>
                <a:off x="4011417" y="2728847"/>
                <a:ext cx="244440" cy="77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75B537-84A2-78E8-A3ED-7130AF0F561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002777" y="2719847"/>
                  <a:ext cx="262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9059CE8-7916-1FEA-964D-D8D90D1E780C}"/>
                    </a:ext>
                  </a:extLst>
                </p14:cNvPr>
                <p14:cNvContentPartPr/>
                <p14:nvPr/>
              </p14:nvContentPartPr>
              <p14:xfrm>
                <a:off x="4137956" y="1037619"/>
                <a:ext cx="709560" cy="209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9059CE8-7916-1FEA-964D-D8D90D1E780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128956" y="1028619"/>
                  <a:ext cx="727200" cy="2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522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E294AE-E49E-0DC8-2BE2-EB4C9E6E2D97}"/>
                  </a:ext>
                </a:extLst>
              </p14:cNvPr>
              <p14:cNvContentPartPr/>
              <p14:nvPr/>
            </p14:nvContentPartPr>
            <p14:xfrm>
              <a:off x="9149302" y="1265400"/>
              <a:ext cx="543600" cy="355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E294AE-E49E-0DC8-2BE2-EB4C9E6E2D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302" y="1256400"/>
                <a:ext cx="56124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16C5027-7384-01F6-85A5-5EE926AE8385}"/>
              </a:ext>
            </a:extLst>
          </p:cNvPr>
          <p:cNvGrpSpPr/>
          <p:nvPr/>
        </p:nvGrpSpPr>
        <p:grpSpPr>
          <a:xfrm>
            <a:off x="172196" y="211320"/>
            <a:ext cx="11197080" cy="6719674"/>
            <a:chOff x="172196" y="211320"/>
            <a:chExt cx="11197080" cy="671967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5F9632-42BE-6C27-7E36-F020B9AB03FE}"/>
                    </a:ext>
                  </a:extLst>
                </p14:cNvPr>
                <p14:cNvContentPartPr/>
                <p14:nvPr/>
              </p14:nvContentPartPr>
              <p14:xfrm>
                <a:off x="393236" y="5712754"/>
                <a:ext cx="155160" cy="242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5F9632-42BE-6C27-7E36-F020B9AB03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96" y="5703754"/>
                  <a:ext cx="172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0BFFA3-9FAA-041A-831E-7A699F927340}"/>
                    </a:ext>
                  </a:extLst>
                </p14:cNvPr>
                <p14:cNvContentPartPr/>
                <p14:nvPr/>
              </p14:nvContentPartPr>
              <p14:xfrm>
                <a:off x="734516" y="5694754"/>
                <a:ext cx="31320" cy="266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0BFFA3-9FAA-041A-831E-7A699F9273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516" y="5685754"/>
                  <a:ext cx="48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43670C7-4023-338D-836D-6D6231955050}"/>
                    </a:ext>
                  </a:extLst>
                </p14:cNvPr>
                <p14:cNvContentPartPr/>
                <p14:nvPr/>
              </p14:nvContentPartPr>
              <p14:xfrm>
                <a:off x="951596" y="5687194"/>
                <a:ext cx="33480" cy="308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43670C7-4023-338D-836D-6D62319550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2956" y="5678194"/>
                  <a:ext cx="51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0698B3-2416-E9F1-E1AB-7409C48155EF}"/>
                    </a:ext>
                  </a:extLst>
                </p14:cNvPr>
                <p14:cNvContentPartPr/>
                <p14:nvPr/>
              </p14:nvContentPartPr>
              <p14:xfrm>
                <a:off x="172196" y="5454994"/>
                <a:ext cx="275760" cy="601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0698B3-2416-E9F1-E1AB-7409C48155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556" y="5445994"/>
                  <a:ext cx="2934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51A3B00-B515-2152-FDEC-769312579163}"/>
                    </a:ext>
                  </a:extLst>
                </p14:cNvPr>
                <p14:cNvContentPartPr/>
                <p14:nvPr/>
              </p14:nvContentPartPr>
              <p14:xfrm>
                <a:off x="1084222" y="401040"/>
                <a:ext cx="662400" cy="42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51A3B00-B515-2152-FDEC-7693125791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5582" y="392400"/>
                  <a:ext cx="6800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8D9195-343F-9180-CD6D-CF2CB617FC6F}"/>
                    </a:ext>
                  </a:extLst>
                </p14:cNvPr>
                <p14:cNvContentPartPr/>
                <p14:nvPr/>
              </p14:nvContentPartPr>
              <p14:xfrm>
                <a:off x="1936342" y="565920"/>
                <a:ext cx="174960" cy="194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8D9195-343F-9180-CD6D-CF2CB617FC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7342" y="556920"/>
                  <a:ext cx="192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963CC52-5797-10B7-FB23-1B19B54C8186}"/>
                    </a:ext>
                  </a:extLst>
                </p14:cNvPr>
                <p14:cNvContentPartPr/>
                <p14:nvPr/>
              </p14:nvContentPartPr>
              <p14:xfrm>
                <a:off x="2091862" y="420120"/>
                <a:ext cx="148680" cy="374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963CC52-5797-10B7-FB23-1B19B54C81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2862" y="411120"/>
                  <a:ext cx="1663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5C3C30-DE6C-52E8-74A2-AD9FA58904B6}"/>
                    </a:ext>
                  </a:extLst>
                </p14:cNvPr>
                <p14:cNvContentPartPr/>
                <p14:nvPr/>
              </p14:nvContentPartPr>
              <p14:xfrm>
                <a:off x="2233702" y="566280"/>
                <a:ext cx="386280" cy="17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5C3C30-DE6C-52E8-74A2-AD9FA58904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5062" y="557280"/>
                  <a:ext cx="403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56F754-7B39-D6CB-1FA5-5FD37DDB5AB0}"/>
                    </a:ext>
                  </a:extLst>
                </p14:cNvPr>
                <p14:cNvContentPartPr/>
                <p14:nvPr/>
              </p14:nvContentPartPr>
              <p14:xfrm>
                <a:off x="2727262" y="399960"/>
                <a:ext cx="431280" cy="27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56F754-7B39-D6CB-1FA5-5FD37DDB5A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8622" y="391320"/>
                  <a:ext cx="448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11CA15-C040-4CFE-1960-1B50151720FE}"/>
                    </a:ext>
                  </a:extLst>
                </p14:cNvPr>
                <p14:cNvContentPartPr/>
                <p14:nvPr/>
              </p14:nvContentPartPr>
              <p14:xfrm>
                <a:off x="3786382" y="315720"/>
                <a:ext cx="140400" cy="29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11CA15-C040-4CFE-1960-1B50151720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7382" y="307080"/>
                  <a:ext cx="158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2A27AD-CE6A-8B40-C2D2-9B7FC81E9C60}"/>
                    </a:ext>
                  </a:extLst>
                </p14:cNvPr>
                <p14:cNvContentPartPr/>
                <p14:nvPr/>
              </p14:nvContentPartPr>
              <p14:xfrm>
                <a:off x="3650662" y="428040"/>
                <a:ext cx="473760" cy="17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2A27AD-CE6A-8B40-C2D2-9B7FC81E9C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41662" y="419400"/>
                  <a:ext cx="491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399DD7-B5AB-4F1E-7B44-DDEEFA7DE70E}"/>
                    </a:ext>
                  </a:extLst>
                </p14:cNvPr>
                <p14:cNvContentPartPr/>
                <p14:nvPr/>
              </p14:nvContentPartPr>
              <p14:xfrm>
                <a:off x="4426462" y="211320"/>
                <a:ext cx="206640" cy="35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399DD7-B5AB-4F1E-7B44-DDEEFA7DE7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7822" y="202680"/>
                  <a:ext cx="224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A1932E-EB17-42FF-050B-52443E4F0FD6}"/>
                    </a:ext>
                  </a:extLst>
                </p14:cNvPr>
                <p14:cNvContentPartPr/>
                <p14:nvPr/>
              </p14:nvContentPartPr>
              <p14:xfrm>
                <a:off x="4684942" y="276480"/>
                <a:ext cx="84600" cy="34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A1932E-EB17-42FF-050B-52443E4F0F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6302" y="267480"/>
                  <a:ext cx="1022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751C52-914E-8E60-735A-ABCAB809DC8A}"/>
                    </a:ext>
                  </a:extLst>
                </p14:cNvPr>
                <p14:cNvContentPartPr/>
                <p14:nvPr/>
              </p14:nvContentPartPr>
              <p14:xfrm>
                <a:off x="4788262" y="428760"/>
                <a:ext cx="258120" cy="20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751C52-914E-8E60-735A-ABCAB809DC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9622" y="420120"/>
                  <a:ext cx="275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683D8-752B-95AD-B4D3-036B6CA9380D}"/>
                    </a:ext>
                  </a:extLst>
                </p14:cNvPr>
                <p14:cNvContentPartPr/>
                <p14:nvPr/>
              </p14:nvContentPartPr>
              <p14:xfrm>
                <a:off x="5102182" y="381600"/>
                <a:ext cx="714600" cy="43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683D8-752B-95AD-B4D3-036B6CA938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3542" y="372600"/>
                  <a:ext cx="7322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5B1C17-74D2-68AC-2DB3-9555422816B0}"/>
                    </a:ext>
                  </a:extLst>
                </p14:cNvPr>
                <p14:cNvContentPartPr/>
                <p14:nvPr/>
              </p14:nvContentPartPr>
              <p14:xfrm>
                <a:off x="1821142" y="745560"/>
                <a:ext cx="3557160" cy="19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5B1C17-74D2-68AC-2DB3-9555422816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2142" y="736560"/>
                  <a:ext cx="357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3DA164-A954-EE12-C7CC-B34441A9F32C}"/>
                    </a:ext>
                  </a:extLst>
                </p14:cNvPr>
                <p14:cNvContentPartPr/>
                <p14:nvPr/>
              </p14:nvContentPartPr>
              <p14:xfrm>
                <a:off x="2941822" y="1333440"/>
                <a:ext cx="248040" cy="33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3DA164-A954-EE12-C7CC-B34441A9F3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33182" y="1324800"/>
                  <a:ext cx="265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A250A2-1BAD-90CB-99B8-EBBE3B006BB8}"/>
                    </a:ext>
                  </a:extLst>
                </p14:cNvPr>
                <p14:cNvContentPartPr/>
                <p14:nvPr/>
              </p14:nvContentPartPr>
              <p14:xfrm>
                <a:off x="3300382" y="1312200"/>
                <a:ext cx="174240" cy="25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A250A2-1BAD-90CB-99B8-EBBE3B006B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1742" y="1303200"/>
                  <a:ext cx="1918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C7AC01-174C-138F-F946-AC631A4FD339}"/>
                    </a:ext>
                  </a:extLst>
                </p14:cNvPr>
                <p14:cNvContentPartPr/>
                <p14:nvPr/>
              </p14:nvContentPartPr>
              <p14:xfrm>
                <a:off x="2679742" y="1289160"/>
                <a:ext cx="118800" cy="2048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C7AC01-174C-138F-F946-AC631A4FD3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71102" y="1280520"/>
                  <a:ext cx="136440" cy="20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52567F-8C81-1934-87E5-FB9CF7499423}"/>
                    </a:ext>
                  </a:extLst>
                </p14:cNvPr>
                <p14:cNvContentPartPr/>
                <p14:nvPr/>
              </p14:nvContentPartPr>
              <p14:xfrm>
                <a:off x="3244582" y="1289160"/>
                <a:ext cx="294480" cy="476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52567F-8C81-1934-87E5-FB9CF74994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35582" y="1280520"/>
                  <a:ext cx="3121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4A07F1-6495-9875-8BE6-C03AF5D0CBFE}"/>
                    </a:ext>
                  </a:extLst>
                </p14:cNvPr>
                <p14:cNvContentPartPr/>
                <p14:nvPr/>
              </p14:nvContentPartPr>
              <p14:xfrm>
                <a:off x="3312622" y="1526040"/>
                <a:ext cx="396000" cy="8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4A07F1-6495-9875-8BE6-C03AF5D0CB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03982" y="1517040"/>
                  <a:ext cx="413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D6AFEE-1711-54F3-0D0B-D5C8FE7BB58F}"/>
                    </a:ext>
                  </a:extLst>
                </p14:cNvPr>
                <p14:cNvContentPartPr/>
                <p14:nvPr/>
              </p14:nvContentPartPr>
              <p14:xfrm>
                <a:off x="3908422" y="1244880"/>
                <a:ext cx="36720" cy="2544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D6AFEE-1711-54F3-0D0B-D5C8FE7BB5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9422" y="1236240"/>
                  <a:ext cx="54360" cy="25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A8D997-9705-BA4E-53D2-D9D624EC6AF3}"/>
                    </a:ext>
                  </a:extLst>
                </p14:cNvPr>
                <p14:cNvContentPartPr/>
                <p14:nvPr/>
              </p14:nvContentPartPr>
              <p14:xfrm>
                <a:off x="1816822" y="1854000"/>
                <a:ext cx="283644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A8D997-9705-BA4E-53D2-D9D624EC6A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08182" y="1845360"/>
                  <a:ext cx="2854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5E3153-9443-41B6-3491-7D5E144F5B5E}"/>
                    </a:ext>
                  </a:extLst>
                </p14:cNvPr>
                <p14:cNvContentPartPr/>
                <p14:nvPr/>
              </p14:nvContentPartPr>
              <p14:xfrm>
                <a:off x="3611422" y="1690560"/>
                <a:ext cx="43920" cy="16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5E3153-9443-41B6-3491-7D5E144F5B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02782" y="1681560"/>
                  <a:ext cx="61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B96A7F-7639-37E6-79BB-7D09DBD98F99}"/>
                    </a:ext>
                  </a:extLst>
                </p14:cNvPr>
                <p14:cNvContentPartPr/>
                <p14:nvPr/>
              </p14:nvContentPartPr>
              <p14:xfrm>
                <a:off x="3727702" y="1674360"/>
                <a:ext cx="100800" cy="11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B96A7F-7639-37E6-79BB-7D09DBD98F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8702" y="1665720"/>
                  <a:ext cx="118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8E3950-3CEA-EBD0-BD04-E3BEFE6EB0FA}"/>
                    </a:ext>
                  </a:extLst>
                </p14:cNvPr>
                <p14:cNvContentPartPr/>
                <p14:nvPr/>
              </p14:nvContentPartPr>
              <p14:xfrm>
                <a:off x="2174302" y="1422720"/>
                <a:ext cx="307800" cy="263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8E3950-3CEA-EBD0-BD04-E3BEFE6EB0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5302" y="1413720"/>
                  <a:ext cx="325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B08DD8-7C75-8FBD-0B47-844B9AF7E03D}"/>
                    </a:ext>
                  </a:extLst>
                </p14:cNvPr>
                <p14:cNvContentPartPr/>
                <p14:nvPr/>
              </p14:nvContentPartPr>
              <p14:xfrm>
                <a:off x="2959462" y="1970640"/>
                <a:ext cx="244800" cy="41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B08DD8-7C75-8FBD-0B47-844B9AF7E0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50462" y="1961640"/>
                  <a:ext cx="2624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380298-8025-DDBD-B2E4-790BBF96DE80}"/>
                    </a:ext>
                  </a:extLst>
                </p14:cNvPr>
                <p14:cNvContentPartPr/>
                <p14:nvPr/>
              </p14:nvContentPartPr>
              <p14:xfrm>
                <a:off x="3344662" y="2028240"/>
                <a:ext cx="223920" cy="36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380298-8025-DDBD-B2E4-790BBF96DE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5662" y="2019240"/>
                  <a:ext cx="241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B9BF9D-D51C-A3D8-A9B6-EBE3B722B2CC}"/>
                    </a:ext>
                  </a:extLst>
                </p14:cNvPr>
                <p14:cNvContentPartPr/>
                <p14:nvPr/>
              </p14:nvContentPartPr>
              <p14:xfrm>
                <a:off x="4239622" y="1365120"/>
                <a:ext cx="447840" cy="32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B9BF9D-D51C-A3D8-A9B6-EBE3B722B2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30982" y="1356120"/>
                  <a:ext cx="465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EAEBB5-B6C5-F022-04C5-F07E78BC22F6}"/>
                    </a:ext>
                  </a:extLst>
                </p14:cNvPr>
                <p14:cNvContentPartPr/>
                <p14:nvPr/>
              </p14:nvContentPartPr>
              <p14:xfrm>
                <a:off x="2222182" y="2040840"/>
                <a:ext cx="352080" cy="25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EAEBB5-B6C5-F022-04C5-F07E78BC22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3542" y="2032200"/>
                  <a:ext cx="369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504C3C-F071-A2C5-EF14-72CACAF2674B}"/>
                    </a:ext>
                  </a:extLst>
                </p14:cNvPr>
                <p14:cNvContentPartPr/>
                <p14:nvPr/>
              </p14:nvContentPartPr>
              <p14:xfrm>
                <a:off x="2027062" y="2337840"/>
                <a:ext cx="2529360" cy="19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504C3C-F071-A2C5-EF14-72CACAF2674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18422" y="2329200"/>
                  <a:ext cx="254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0D868F-2584-6D9D-510A-9100537831EF}"/>
                    </a:ext>
                  </a:extLst>
                </p14:cNvPr>
                <p14:cNvContentPartPr/>
                <p14:nvPr/>
              </p14:nvContentPartPr>
              <p14:xfrm>
                <a:off x="2947222" y="2520000"/>
                <a:ext cx="372600" cy="20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0D868F-2584-6D9D-510A-9100537831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38222" y="2511000"/>
                  <a:ext cx="39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32DCA8-0A51-0675-C721-9C5940A3130B}"/>
                    </a:ext>
                  </a:extLst>
                </p14:cNvPr>
                <p14:cNvContentPartPr/>
                <p14:nvPr/>
              </p14:nvContentPartPr>
              <p14:xfrm>
                <a:off x="3338182" y="2515680"/>
                <a:ext cx="251640" cy="39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32DCA8-0A51-0675-C721-9C5940A313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29182" y="2506680"/>
                  <a:ext cx="269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8E7E35-7439-2804-4C79-2C256CF4AA1F}"/>
                    </a:ext>
                  </a:extLst>
                </p14:cNvPr>
                <p14:cNvContentPartPr/>
                <p14:nvPr/>
              </p14:nvContentPartPr>
              <p14:xfrm>
                <a:off x="4206142" y="2025720"/>
                <a:ext cx="272880" cy="25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8E7E35-7439-2804-4C79-2C256CF4AA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97502" y="2016720"/>
                  <a:ext cx="290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BA47F9-0581-2371-3DFA-2F7E8062811C}"/>
                    </a:ext>
                  </a:extLst>
                </p14:cNvPr>
                <p14:cNvContentPartPr/>
                <p14:nvPr/>
              </p14:nvContentPartPr>
              <p14:xfrm>
                <a:off x="2148382" y="2938320"/>
                <a:ext cx="1742400" cy="177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BA47F9-0581-2371-3DFA-2F7E806281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39742" y="2929680"/>
                  <a:ext cx="1760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EFCFE1-3D45-F72D-7793-E619DE489D4A}"/>
                    </a:ext>
                  </a:extLst>
                </p14:cNvPr>
                <p14:cNvContentPartPr/>
                <p14:nvPr/>
              </p14:nvContentPartPr>
              <p14:xfrm>
                <a:off x="2081782" y="2578320"/>
                <a:ext cx="772560" cy="36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EFCFE1-3D45-F72D-7793-E619DE489D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3142" y="2569680"/>
                  <a:ext cx="7902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29C617-3F33-16CA-84FA-D4BA51F060BE}"/>
                    </a:ext>
                  </a:extLst>
                </p14:cNvPr>
                <p14:cNvContentPartPr/>
                <p14:nvPr/>
              </p14:nvContentPartPr>
              <p14:xfrm>
                <a:off x="3095902" y="3087360"/>
                <a:ext cx="830880" cy="33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29C617-3F33-16CA-84FA-D4BA51F060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86902" y="3078360"/>
                  <a:ext cx="848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3CF8AA-4B84-3462-7F17-98600F731580}"/>
                    </a:ext>
                  </a:extLst>
                </p14:cNvPr>
                <p14:cNvContentPartPr/>
                <p14:nvPr/>
              </p14:nvContentPartPr>
              <p14:xfrm>
                <a:off x="4209022" y="2553480"/>
                <a:ext cx="234720" cy="16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3CF8AA-4B84-3462-7F17-98600F7315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00022" y="2544840"/>
                  <a:ext cx="25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E8A484-2F80-0963-EF3E-E79B8B32842B}"/>
                    </a:ext>
                  </a:extLst>
                </p14:cNvPr>
                <p14:cNvContentPartPr/>
                <p14:nvPr/>
              </p14:nvContentPartPr>
              <p14:xfrm>
                <a:off x="2114902" y="3510720"/>
                <a:ext cx="2261160" cy="140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E8A484-2F80-0963-EF3E-E79B8B3284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6262" y="3502080"/>
                  <a:ext cx="2278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DB304A-160A-8896-7D9E-D80920622725}"/>
                    </a:ext>
                  </a:extLst>
                </p14:cNvPr>
                <p14:cNvContentPartPr/>
                <p14:nvPr/>
              </p14:nvContentPartPr>
              <p14:xfrm>
                <a:off x="2141902" y="3265920"/>
                <a:ext cx="373320" cy="22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DB304A-160A-8896-7D9E-D809206227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2902" y="3256920"/>
                  <a:ext cx="390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6DF380-9759-3BE5-33E5-78A4D9945B27}"/>
                    </a:ext>
                  </a:extLst>
                </p14:cNvPr>
                <p14:cNvContentPartPr/>
                <p14:nvPr/>
              </p14:nvContentPartPr>
              <p14:xfrm>
                <a:off x="3415942" y="3705840"/>
                <a:ext cx="321120" cy="28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6DF380-9759-3BE5-33E5-78A4D9945B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07302" y="3697200"/>
                  <a:ext cx="338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97EE36-BC51-349B-78D0-315DD59641F4}"/>
                    </a:ext>
                  </a:extLst>
                </p14:cNvPr>
                <p14:cNvContentPartPr/>
                <p14:nvPr/>
              </p14:nvContentPartPr>
              <p14:xfrm>
                <a:off x="4164382" y="3169800"/>
                <a:ext cx="186840" cy="17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97EE36-BC51-349B-78D0-315DD59641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55382" y="3160800"/>
                  <a:ext cx="204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6CBC08-3DD0-29BF-D22E-A17AB0802EEA}"/>
                    </a:ext>
                  </a:extLst>
                </p14:cNvPr>
                <p14:cNvContentPartPr/>
                <p14:nvPr/>
              </p14:nvContentPartPr>
              <p14:xfrm>
                <a:off x="2687662" y="3567600"/>
                <a:ext cx="289080" cy="833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6CBC08-3DD0-29BF-D22E-A17AB0802E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79022" y="3558960"/>
                  <a:ext cx="30672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54C360-4E72-FCAE-675C-1D9592EB3D61}"/>
                    </a:ext>
                  </a:extLst>
                </p14:cNvPr>
                <p14:cNvContentPartPr/>
                <p14:nvPr/>
              </p14:nvContentPartPr>
              <p14:xfrm>
                <a:off x="3792502" y="3540960"/>
                <a:ext cx="289440" cy="85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54C360-4E72-FCAE-675C-1D9592EB3D6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83862" y="3531960"/>
                  <a:ext cx="3070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A889A9-A541-FE39-625A-3CA3EC15692C}"/>
                    </a:ext>
                  </a:extLst>
                </p14:cNvPr>
                <p14:cNvContentPartPr/>
                <p14:nvPr/>
              </p14:nvContentPartPr>
              <p14:xfrm>
                <a:off x="2419822" y="4070880"/>
                <a:ext cx="1945800" cy="8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A889A9-A541-FE39-625A-3CA3EC1569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11182" y="4061880"/>
                  <a:ext cx="1963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078DB3-B265-AAE1-8DA1-59F9119A84C3}"/>
                    </a:ext>
                  </a:extLst>
                </p14:cNvPr>
                <p14:cNvContentPartPr/>
                <p14:nvPr/>
              </p14:nvContentPartPr>
              <p14:xfrm>
                <a:off x="1969822" y="3764880"/>
                <a:ext cx="691920" cy="261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078DB3-B265-AAE1-8DA1-59F9119A84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0822" y="3756240"/>
                  <a:ext cx="709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F62796-6C2B-F5AB-255A-7CE4040AC0A7}"/>
                    </a:ext>
                  </a:extLst>
                </p14:cNvPr>
                <p14:cNvContentPartPr/>
                <p14:nvPr/>
              </p14:nvContentPartPr>
              <p14:xfrm>
                <a:off x="3285262" y="4224960"/>
                <a:ext cx="350280" cy="33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F62796-6C2B-F5AB-255A-7CE4040AC0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76622" y="4216320"/>
                  <a:ext cx="367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8E8AAB-207F-10BA-FB47-2CF087AB9590}"/>
                    </a:ext>
                  </a:extLst>
                </p14:cNvPr>
                <p14:cNvContentPartPr/>
                <p14:nvPr/>
              </p14:nvContentPartPr>
              <p14:xfrm>
                <a:off x="4135942" y="3731760"/>
                <a:ext cx="447120" cy="209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8E8AAB-207F-10BA-FB47-2CF087AB95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27302" y="3723120"/>
                  <a:ext cx="464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3E5ABC-FA42-FDE9-F9D6-17BD72668796}"/>
                    </a:ext>
                  </a:extLst>
                </p14:cNvPr>
                <p14:cNvContentPartPr/>
                <p14:nvPr/>
              </p14:nvContentPartPr>
              <p14:xfrm>
                <a:off x="2510182" y="4191840"/>
                <a:ext cx="1793160" cy="82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3E5ABC-FA42-FDE9-F9D6-17BD726687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01182" y="4182840"/>
                  <a:ext cx="181080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C60C06-5199-86FC-9635-E4544F4038AD}"/>
                    </a:ext>
                  </a:extLst>
                </p14:cNvPr>
                <p14:cNvContentPartPr/>
                <p14:nvPr/>
              </p14:nvContentPartPr>
              <p14:xfrm>
                <a:off x="3786022" y="4064400"/>
                <a:ext cx="213120" cy="135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C60C06-5199-86FC-9635-E4544F4038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77022" y="4055760"/>
                  <a:ext cx="23076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D30EA7-A723-FBEA-5FF9-C8F3F54636E3}"/>
                    </a:ext>
                  </a:extLst>
                </p14:cNvPr>
                <p14:cNvContentPartPr/>
                <p14:nvPr/>
              </p14:nvContentPartPr>
              <p14:xfrm>
                <a:off x="2260702" y="4404600"/>
                <a:ext cx="637560" cy="26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D30EA7-A723-FBEA-5FF9-C8F3F54636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52062" y="4395600"/>
                  <a:ext cx="655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6494D3-B6DF-63F2-689E-43372520E660}"/>
                    </a:ext>
                  </a:extLst>
                </p14:cNvPr>
                <p14:cNvContentPartPr/>
                <p14:nvPr/>
              </p14:nvContentPartPr>
              <p14:xfrm>
                <a:off x="3339622" y="4966560"/>
                <a:ext cx="449280" cy="20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6494D3-B6DF-63F2-689E-43372520E6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30622" y="4957920"/>
                  <a:ext cx="46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07142D-80A1-7C21-0269-ED94601FE7D1}"/>
                    </a:ext>
                  </a:extLst>
                </p14:cNvPr>
                <p14:cNvContentPartPr/>
                <p14:nvPr/>
              </p14:nvContentPartPr>
              <p14:xfrm>
                <a:off x="3334942" y="4887000"/>
                <a:ext cx="431640" cy="41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07142D-80A1-7C21-0269-ED94601FE7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26302" y="4878000"/>
                  <a:ext cx="449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68270D-44AD-67B6-6B5E-F0CCCF6C1019}"/>
                    </a:ext>
                  </a:extLst>
                </p14:cNvPr>
                <p14:cNvContentPartPr/>
                <p14:nvPr/>
              </p14:nvContentPartPr>
              <p14:xfrm>
                <a:off x="4213342" y="4209840"/>
                <a:ext cx="563040" cy="41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68270D-44AD-67B6-6B5E-F0CCCF6C10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04702" y="4200840"/>
                  <a:ext cx="5806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04ADB2-D214-135C-2360-9559CCC9BAD9}"/>
                    </a:ext>
                  </a:extLst>
                </p14:cNvPr>
                <p14:cNvContentPartPr/>
                <p14:nvPr/>
              </p14:nvContentPartPr>
              <p14:xfrm>
                <a:off x="4208302" y="1754640"/>
                <a:ext cx="1415160" cy="3625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04ADB2-D214-135C-2360-9559CCC9BA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9662" y="1746000"/>
                  <a:ext cx="1432800" cy="36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A748256-5E6F-0C6E-DCBB-A5F8BF786436}"/>
                    </a:ext>
                  </a:extLst>
                </p14:cNvPr>
                <p14:cNvContentPartPr/>
                <p14:nvPr/>
              </p14:nvContentPartPr>
              <p14:xfrm>
                <a:off x="6295942" y="1260000"/>
                <a:ext cx="29880" cy="265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A748256-5E6F-0C6E-DCBB-A5F8BF7864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87302" y="1251360"/>
                  <a:ext cx="47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9F8F6FF-29FD-EA90-8123-F4AE1947CCD5}"/>
                    </a:ext>
                  </a:extLst>
                </p14:cNvPr>
                <p14:cNvContentPartPr/>
                <p14:nvPr/>
              </p14:nvContentPartPr>
              <p14:xfrm>
                <a:off x="6661342" y="1215000"/>
                <a:ext cx="51120" cy="34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9F8F6FF-29FD-EA90-8123-F4AE1947CC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52342" y="1206360"/>
                  <a:ext cx="68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4B76C4-EF9D-55B1-AC79-4EF3A1D57DF8}"/>
                    </a:ext>
                  </a:extLst>
                </p14:cNvPr>
                <p14:cNvContentPartPr/>
                <p14:nvPr/>
              </p14:nvContentPartPr>
              <p14:xfrm>
                <a:off x="6944662" y="1245600"/>
                <a:ext cx="132840" cy="20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4B76C4-EF9D-55B1-AC79-4EF3A1D57D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35662" y="1236600"/>
                  <a:ext cx="150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63E650-C413-BDAB-600C-A2E1F63466CA}"/>
                    </a:ext>
                  </a:extLst>
                </p14:cNvPr>
                <p14:cNvContentPartPr/>
                <p14:nvPr/>
              </p14:nvContentPartPr>
              <p14:xfrm>
                <a:off x="7265062" y="1215000"/>
                <a:ext cx="174240" cy="216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63E650-C413-BDAB-600C-A2E1F63466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56062" y="1206360"/>
                  <a:ext cx="191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83839C-8E34-3255-869B-9577C4FA2E5B}"/>
                    </a:ext>
                  </a:extLst>
                </p14:cNvPr>
                <p14:cNvContentPartPr/>
                <p14:nvPr/>
              </p14:nvContentPartPr>
              <p14:xfrm>
                <a:off x="7623622" y="1240560"/>
                <a:ext cx="213840" cy="180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83839C-8E34-3255-869B-9577C4FA2E5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14982" y="1231560"/>
                  <a:ext cx="231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6A192C-0208-8EC4-0BA6-D660C56B8809}"/>
                    </a:ext>
                  </a:extLst>
                </p14:cNvPr>
                <p14:cNvContentPartPr/>
                <p14:nvPr/>
              </p14:nvContentPartPr>
              <p14:xfrm>
                <a:off x="8081902" y="1286280"/>
                <a:ext cx="242640" cy="169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6A192C-0208-8EC4-0BA6-D660C56B88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72902" y="1277280"/>
                  <a:ext cx="260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A9B1C4-0BDE-311E-C983-061C900CED63}"/>
                    </a:ext>
                  </a:extLst>
                </p14:cNvPr>
                <p14:cNvContentPartPr/>
                <p14:nvPr/>
              </p14:nvContentPartPr>
              <p14:xfrm>
                <a:off x="8481502" y="1070640"/>
                <a:ext cx="203400" cy="39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A9B1C4-0BDE-311E-C983-061C900CED6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72502" y="1061640"/>
                  <a:ext cx="221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B6F67C-838C-B86C-5F49-A3B4538FD1D9}"/>
                    </a:ext>
                  </a:extLst>
                </p14:cNvPr>
                <p14:cNvContentPartPr/>
                <p14:nvPr/>
              </p14:nvContentPartPr>
              <p14:xfrm>
                <a:off x="8856262" y="831600"/>
                <a:ext cx="163440" cy="526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B6F67C-838C-B86C-5F49-A3B4538FD1D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47622" y="822960"/>
                  <a:ext cx="1810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0919A8-BB0B-FEC5-35C1-4772B236F252}"/>
                    </a:ext>
                  </a:extLst>
                </p14:cNvPr>
                <p14:cNvContentPartPr/>
                <p14:nvPr/>
              </p14:nvContentPartPr>
              <p14:xfrm>
                <a:off x="6066262" y="1403280"/>
                <a:ext cx="68400" cy="296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0919A8-BB0B-FEC5-35C1-4772B236F2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57262" y="1394640"/>
                  <a:ext cx="86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D3E5858-08A2-454E-6BBC-EC883729FCF2}"/>
                    </a:ext>
                  </a:extLst>
                </p14:cNvPr>
                <p14:cNvContentPartPr/>
                <p14:nvPr/>
              </p14:nvContentPartPr>
              <p14:xfrm>
                <a:off x="6048982" y="996480"/>
                <a:ext cx="330120" cy="846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D3E5858-08A2-454E-6BBC-EC883729FC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39982" y="987480"/>
                  <a:ext cx="34776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A78DA3-2EE2-E20B-222A-F6881D5356E2}"/>
                    </a:ext>
                  </a:extLst>
                </p14:cNvPr>
                <p14:cNvContentPartPr/>
                <p14:nvPr/>
              </p14:nvContentPartPr>
              <p14:xfrm>
                <a:off x="8409862" y="2107800"/>
                <a:ext cx="266400" cy="27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A78DA3-2EE2-E20B-222A-F6881D5356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00862" y="2099160"/>
                  <a:ext cx="284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B09640-3F15-5051-2D8B-8C24FF472FCD}"/>
                    </a:ext>
                  </a:extLst>
                </p14:cNvPr>
                <p14:cNvContentPartPr/>
                <p14:nvPr/>
              </p14:nvContentPartPr>
              <p14:xfrm>
                <a:off x="8685622" y="1930680"/>
                <a:ext cx="129600" cy="168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B09640-3F15-5051-2D8B-8C24FF472F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76622" y="1922040"/>
                  <a:ext cx="147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7C458F-8640-C674-1897-A5F6FBA687E7}"/>
                    </a:ext>
                  </a:extLst>
                </p14:cNvPr>
                <p14:cNvContentPartPr/>
                <p14:nvPr/>
              </p14:nvContentPartPr>
              <p14:xfrm>
                <a:off x="7946542" y="2247840"/>
                <a:ext cx="154080" cy="216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7C458F-8640-C674-1897-A5F6FBA687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37542" y="2238840"/>
                  <a:ext cx="1717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88591F-6E18-1342-8256-50BCA159CDEE}"/>
                    </a:ext>
                  </a:extLst>
                </p14:cNvPr>
                <p14:cNvContentPartPr/>
                <p14:nvPr/>
              </p14:nvContentPartPr>
              <p14:xfrm>
                <a:off x="8148142" y="1941120"/>
                <a:ext cx="52920" cy="35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88591F-6E18-1342-8256-50BCA159CDE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39502" y="1932120"/>
                  <a:ext cx="70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8807C7-8A7E-45CD-D396-4B0ECC1C69D8}"/>
                    </a:ext>
                  </a:extLst>
                </p14:cNvPr>
                <p14:cNvContentPartPr/>
                <p14:nvPr/>
              </p14:nvContentPartPr>
              <p14:xfrm>
                <a:off x="7578622" y="2250360"/>
                <a:ext cx="137520" cy="220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8807C7-8A7E-45CD-D396-4B0ECC1C69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69622" y="2241360"/>
                  <a:ext cx="155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74DF80-E358-9C02-A077-E28DFEDD54BB}"/>
                    </a:ext>
                  </a:extLst>
                </p14:cNvPr>
                <p14:cNvContentPartPr/>
                <p14:nvPr/>
              </p14:nvContentPartPr>
              <p14:xfrm>
                <a:off x="7706062" y="2021760"/>
                <a:ext cx="220320" cy="130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74DF80-E358-9C02-A077-E28DFEDD54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97422" y="2013120"/>
                  <a:ext cx="237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A48BF51-66DD-79D9-74F1-9B574A5ECE60}"/>
                    </a:ext>
                  </a:extLst>
                </p14:cNvPr>
                <p14:cNvContentPartPr/>
                <p14:nvPr/>
              </p14:nvContentPartPr>
              <p14:xfrm>
                <a:off x="7178662" y="2266560"/>
                <a:ext cx="163440" cy="191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A48BF51-66DD-79D9-74F1-9B574A5ECE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70022" y="2257560"/>
                  <a:ext cx="181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16147A7-F7EF-C8FA-F9BA-EE03E497B82B}"/>
                    </a:ext>
                  </a:extLst>
                </p14:cNvPr>
                <p14:cNvContentPartPr/>
                <p14:nvPr/>
              </p14:nvContentPartPr>
              <p14:xfrm>
                <a:off x="7299982" y="1917000"/>
                <a:ext cx="132840" cy="41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16147A7-F7EF-C8FA-F9BA-EE03E497B8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91342" y="1908360"/>
                  <a:ext cx="1504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B415EE7-D0A5-B683-A7BA-791018EE5154}"/>
                    </a:ext>
                  </a:extLst>
                </p14:cNvPr>
                <p14:cNvContentPartPr/>
                <p14:nvPr/>
              </p14:nvContentPartPr>
              <p14:xfrm>
                <a:off x="6813982" y="2327760"/>
                <a:ext cx="189000" cy="17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B415EE7-D0A5-B683-A7BA-791018EE515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05342" y="2318760"/>
                  <a:ext cx="206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D34A22-8628-6DC2-8565-B50FA3BA7628}"/>
                    </a:ext>
                  </a:extLst>
                </p14:cNvPr>
                <p14:cNvContentPartPr/>
                <p14:nvPr/>
              </p14:nvContentPartPr>
              <p14:xfrm>
                <a:off x="6980662" y="2009520"/>
                <a:ext cx="215640" cy="345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D34A22-8628-6DC2-8565-B50FA3BA76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71662" y="2000880"/>
                  <a:ext cx="233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D1DBD8-42AF-CBDA-79F0-3C4FFAC5BF7D}"/>
                    </a:ext>
                  </a:extLst>
                </p14:cNvPr>
                <p14:cNvContentPartPr/>
                <p14:nvPr/>
              </p14:nvContentPartPr>
              <p14:xfrm>
                <a:off x="6497902" y="2406960"/>
                <a:ext cx="110520" cy="21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D1DBD8-42AF-CBDA-79F0-3C4FFAC5BF7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9262" y="2397960"/>
                  <a:ext cx="128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0DDC0C-7484-EF42-5740-FFBB7BF7879F}"/>
                    </a:ext>
                  </a:extLst>
                </p14:cNvPr>
                <p14:cNvContentPartPr/>
                <p14:nvPr/>
              </p14:nvContentPartPr>
              <p14:xfrm>
                <a:off x="6589342" y="2131920"/>
                <a:ext cx="195120" cy="326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0DDC0C-7484-EF42-5740-FFBB7BF7879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80702" y="2123280"/>
                  <a:ext cx="212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3D99E7-3538-2653-0983-33719DA385E0}"/>
                    </a:ext>
                  </a:extLst>
                </p14:cNvPr>
                <p14:cNvContentPartPr/>
                <p14:nvPr/>
              </p14:nvContentPartPr>
              <p14:xfrm>
                <a:off x="5994622" y="2334600"/>
                <a:ext cx="211320" cy="252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3D99E7-3538-2653-0983-33719DA385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85982" y="2325960"/>
                  <a:ext cx="228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02397F-C936-9C0C-6B2F-1828F9F4CC21}"/>
                    </a:ext>
                  </a:extLst>
                </p14:cNvPr>
                <p14:cNvContentPartPr/>
                <p14:nvPr/>
              </p14:nvContentPartPr>
              <p14:xfrm>
                <a:off x="6230062" y="2168280"/>
                <a:ext cx="87480" cy="262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02397F-C936-9C0C-6B2F-1828F9F4CC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1062" y="2159640"/>
                  <a:ext cx="10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8436F6-93FF-31DD-A6B7-033E6480B034}"/>
                    </a:ext>
                  </a:extLst>
                </p14:cNvPr>
                <p14:cNvContentPartPr/>
                <p14:nvPr/>
              </p14:nvContentPartPr>
              <p14:xfrm>
                <a:off x="6565582" y="1677240"/>
                <a:ext cx="81360" cy="491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8436F6-93FF-31DD-A6B7-033E6480B0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56582" y="1668240"/>
                  <a:ext cx="990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B4B163-8B95-6BF9-B50E-FBEF3C913A20}"/>
                    </a:ext>
                  </a:extLst>
                </p14:cNvPr>
                <p14:cNvContentPartPr/>
                <p14:nvPr/>
              </p14:nvContentPartPr>
              <p14:xfrm>
                <a:off x="6191902" y="1741680"/>
                <a:ext cx="63720" cy="304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B4B163-8B95-6BF9-B50E-FBEF3C913A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82902" y="1733040"/>
                  <a:ext cx="813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CB15FB-EE40-8637-363F-D3870A1AA048}"/>
                    </a:ext>
                  </a:extLst>
                </p14:cNvPr>
                <p14:cNvContentPartPr/>
                <p14:nvPr/>
              </p14:nvContentPartPr>
              <p14:xfrm>
                <a:off x="8587342" y="1661400"/>
                <a:ext cx="5040" cy="401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CB15FB-EE40-8637-363F-D3870A1AA0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78342" y="1652400"/>
                  <a:ext cx="226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96F553E-E498-AE00-761A-7B662607FFE6}"/>
                    </a:ext>
                  </a:extLst>
                </p14:cNvPr>
                <p14:cNvContentPartPr/>
                <p14:nvPr/>
              </p14:nvContentPartPr>
              <p14:xfrm>
                <a:off x="8594542" y="2922120"/>
                <a:ext cx="333000" cy="443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96F553E-E498-AE00-761A-7B662607FF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85542" y="2913480"/>
                  <a:ext cx="3506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BA6923-15D0-37DD-4435-14800FE0643E}"/>
                    </a:ext>
                  </a:extLst>
                </p14:cNvPr>
                <p14:cNvContentPartPr/>
                <p14:nvPr/>
              </p14:nvContentPartPr>
              <p14:xfrm>
                <a:off x="7984342" y="3160080"/>
                <a:ext cx="401760" cy="81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BA6923-15D0-37DD-4435-14800FE064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75702" y="3151080"/>
                  <a:ext cx="419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862A4-DF97-1BEA-1E37-3AA202E09115}"/>
                    </a:ext>
                  </a:extLst>
                </p14:cNvPr>
                <p14:cNvContentPartPr/>
                <p14:nvPr/>
              </p14:nvContentPartPr>
              <p14:xfrm>
                <a:off x="8141662" y="3120120"/>
                <a:ext cx="60120" cy="381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862A4-DF97-1BEA-1E37-3AA202E0911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2662" y="3111120"/>
                  <a:ext cx="777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8D4A8B-4F66-EAEA-C269-1AAA09E1D92C}"/>
                    </a:ext>
                  </a:extLst>
                </p14:cNvPr>
                <p14:cNvContentPartPr/>
                <p14:nvPr/>
              </p14:nvContentPartPr>
              <p14:xfrm>
                <a:off x="7130062" y="3449160"/>
                <a:ext cx="835920" cy="158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8D4A8B-4F66-EAEA-C269-1AAA09E1D9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21422" y="3440160"/>
                  <a:ext cx="853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E207DA-1C8E-985F-D531-A24140A7D02B}"/>
                    </a:ext>
                  </a:extLst>
                </p14:cNvPr>
                <p14:cNvContentPartPr/>
                <p14:nvPr/>
              </p14:nvContentPartPr>
              <p14:xfrm>
                <a:off x="7000102" y="3602160"/>
                <a:ext cx="26280" cy="37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E207DA-1C8E-985F-D531-A24140A7D02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91102" y="3593160"/>
                  <a:ext cx="43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A8E01E-B21D-4DDE-02EC-33668D4F866B}"/>
                    </a:ext>
                  </a:extLst>
                </p14:cNvPr>
                <p14:cNvContentPartPr/>
                <p14:nvPr/>
              </p14:nvContentPartPr>
              <p14:xfrm>
                <a:off x="6691222" y="3304440"/>
                <a:ext cx="244440" cy="4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2A8E01E-B21D-4DDE-02EC-33668D4F866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82222" y="3295440"/>
                  <a:ext cx="26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290079C-4ABC-81D3-EE11-4890FDE88713}"/>
                    </a:ext>
                  </a:extLst>
                </p14:cNvPr>
                <p14:cNvContentPartPr/>
                <p14:nvPr/>
              </p14:nvContentPartPr>
              <p14:xfrm>
                <a:off x="6774382" y="3208320"/>
                <a:ext cx="59400" cy="41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290079C-4ABC-81D3-EE11-4890FDE887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65382" y="3199320"/>
                  <a:ext cx="770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3E14D0-D0EC-A0C9-0F25-DB01066D4479}"/>
                    </a:ext>
                  </a:extLst>
                </p14:cNvPr>
                <p14:cNvContentPartPr/>
                <p14:nvPr/>
              </p14:nvContentPartPr>
              <p14:xfrm>
                <a:off x="6284422" y="3296520"/>
                <a:ext cx="168840" cy="249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3E14D0-D0EC-A0C9-0F25-DB01066D44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75782" y="3287880"/>
                  <a:ext cx="186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DF66410-880E-40B4-5851-7CF50B57C0E7}"/>
                    </a:ext>
                  </a:extLst>
                </p14:cNvPr>
                <p14:cNvContentPartPr/>
                <p14:nvPr/>
              </p14:nvContentPartPr>
              <p14:xfrm>
                <a:off x="6508702" y="3312000"/>
                <a:ext cx="367200" cy="218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DF66410-880E-40B4-5851-7CF50B57C0E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00062" y="3303000"/>
                  <a:ext cx="384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355499-AC1E-CD41-ADD5-9FA2598D356A}"/>
                    </a:ext>
                  </a:extLst>
                </p14:cNvPr>
                <p14:cNvContentPartPr/>
                <p14:nvPr/>
              </p14:nvContentPartPr>
              <p14:xfrm>
                <a:off x="6002182" y="3486240"/>
                <a:ext cx="166320" cy="1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355499-AC1E-CD41-ADD5-9FA2598D35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93182" y="3477600"/>
                  <a:ext cx="183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5D42DC-9B5A-7175-090D-50D2B66F6C0A}"/>
                    </a:ext>
                  </a:extLst>
                </p14:cNvPr>
                <p14:cNvContentPartPr/>
                <p14:nvPr/>
              </p14:nvContentPartPr>
              <p14:xfrm>
                <a:off x="6067702" y="3387600"/>
                <a:ext cx="22680" cy="371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5D42DC-9B5A-7175-090D-50D2B66F6C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59062" y="3378960"/>
                  <a:ext cx="403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BEB40FC-D2A8-ADEC-D166-2D4EA2DB4268}"/>
                    </a:ext>
                  </a:extLst>
                </p14:cNvPr>
                <p14:cNvContentPartPr/>
                <p14:nvPr/>
              </p14:nvContentPartPr>
              <p14:xfrm>
                <a:off x="5624902" y="3228120"/>
                <a:ext cx="226800" cy="336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BEB40FC-D2A8-ADEC-D166-2D4EA2DB42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16262" y="3219120"/>
                  <a:ext cx="244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F40B49-DDAB-44E7-65A3-276B5B226BC9}"/>
                    </a:ext>
                  </a:extLst>
                </p14:cNvPr>
                <p14:cNvContentPartPr/>
                <p14:nvPr/>
              </p14:nvContentPartPr>
              <p14:xfrm>
                <a:off x="5885182" y="3269880"/>
                <a:ext cx="110880" cy="365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F40B49-DDAB-44E7-65A3-276B5B226BC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76542" y="3261240"/>
                  <a:ext cx="1285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99F51E0-F549-5615-431A-9C58B4336DF4}"/>
                    </a:ext>
                  </a:extLst>
                </p14:cNvPr>
                <p14:cNvContentPartPr/>
                <p14:nvPr/>
              </p14:nvContentPartPr>
              <p14:xfrm>
                <a:off x="8193142" y="4087080"/>
                <a:ext cx="155880" cy="414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99F51E0-F549-5615-431A-9C58B4336D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84142" y="4078080"/>
                  <a:ext cx="173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836865-3DC0-0B81-16D8-81AEC4B08AF6}"/>
                    </a:ext>
                  </a:extLst>
                </p14:cNvPr>
                <p14:cNvContentPartPr/>
                <p14:nvPr/>
              </p14:nvContentPartPr>
              <p14:xfrm>
                <a:off x="8608942" y="4079880"/>
                <a:ext cx="288720" cy="387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836865-3DC0-0B81-16D8-81AEC4B08AF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99942" y="4071240"/>
                  <a:ext cx="3063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7052D59-54D4-4BA2-EC25-CEAB59800392}"/>
                    </a:ext>
                  </a:extLst>
                </p14:cNvPr>
                <p14:cNvContentPartPr/>
                <p14:nvPr/>
              </p14:nvContentPartPr>
              <p14:xfrm>
                <a:off x="8651422" y="4298040"/>
                <a:ext cx="638640" cy="4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7052D59-54D4-4BA2-EC25-CEAB598003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42422" y="4289040"/>
                  <a:ext cx="656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F16333-1540-6EEC-548B-5B4BDD5ACAAD}"/>
                    </a:ext>
                  </a:extLst>
                </p14:cNvPr>
                <p14:cNvContentPartPr/>
                <p14:nvPr/>
              </p14:nvContentPartPr>
              <p14:xfrm>
                <a:off x="7318702" y="4233240"/>
                <a:ext cx="672840" cy="732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F16333-1540-6EEC-548B-5B4BDD5ACAA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10062" y="4224240"/>
                  <a:ext cx="6904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512448-30FE-1D4C-AE6D-454EED60D785}"/>
                    </a:ext>
                  </a:extLst>
                </p14:cNvPr>
                <p14:cNvContentPartPr/>
                <p14:nvPr/>
              </p14:nvContentPartPr>
              <p14:xfrm>
                <a:off x="7521022" y="875160"/>
                <a:ext cx="1248120" cy="32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512448-30FE-1D4C-AE6D-454EED60D7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12022" y="866520"/>
                  <a:ext cx="1265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A959412-B7C7-43F0-674B-CDA73034099E}"/>
                    </a:ext>
                  </a:extLst>
                </p14:cNvPr>
                <p14:cNvContentPartPr/>
                <p14:nvPr/>
              </p14:nvContentPartPr>
              <p14:xfrm>
                <a:off x="6711382" y="967320"/>
                <a:ext cx="515520" cy="5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A959412-B7C7-43F0-674B-CDA7303409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02382" y="958320"/>
                  <a:ext cx="533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4BC1793-9054-1D7D-008D-2E738C23E530}"/>
                    </a:ext>
                  </a:extLst>
                </p14:cNvPr>
                <p14:cNvContentPartPr/>
                <p14:nvPr/>
              </p14:nvContentPartPr>
              <p14:xfrm>
                <a:off x="6163822" y="1053720"/>
                <a:ext cx="245520" cy="25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4BC1793-9054-1D7D-008D-2E738C23E5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54822" y="1044720"/>
                  <a:ext cx="263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C7E1BDB-D118-363C-1576-7CD4F6964D6F}"/>
                    </a:ext>
                  </a:extLst>
                </p14:cNvPr>
                <p14:cNvContentPartPr/>
                <p14:nvPr/>
              </p14:nvContentPartPr>
              <p14:xfrm>
                <a:off x="5843422" y="751680"/>
                <a:ext cx="125280" cy="22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C7E1BDB-D118-363C-1576-7CD4F6964D6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34422" y="742680"/>
                  <a:ext cx="142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931F7D-E364-A63E-ACAB-0B5116A7099E}"/>
                    </a:ext>
                  </a:extLst>
                </p14:cNvPr>
                <p14:cNvContentPartPr/>
                <p14:nvPr/>
              </p14:nvContentPartPr>
              <p14:xfrm>
                <a:off x="5772502" y="791640"/>
                <a:ext cx="263880" cy="26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931F7D-E364-A63E-ACAB-0B5116A7099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63862" y="782640"/>
                  <a:ext cx="281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DACF0-C3DE-B36C-86FD-9F5370369519}"/>
                    </a:ext>
                  </a:extLst>
                </p14:cNvPr>
                <p14:cNvContentPartPr/>
                <p14:nvPr/>
              </p14:nvContentPartPr>
              <p14:xfrm>
                <a:off x="1153916" y="5728234"/>
                <a:ext cx="165960" cy="209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DACF0-C3DE-B36C-86FD-9F537036951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44916" y="5719594"/>
                  <a:ext cx="183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E9CB03-34FF-6C4B-039F-DADFF4259920}"/>
                    </a:ext>
                  </a:extLst>
                </p14:cNvPr>
                <p14:cNvContentPartPr/>
                <p14:nvPr/>
              </p14:nvContentPartPr>
              <p14:xfrm>
                <a:off x="1439396" y="5726794"/>
                <a:ext cx="161640" cy="207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E9CB03-34FF-6C4B-039F-DADFF425992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30396" y="5717794"/>
                  <a:ext cx="179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769F31-402A-122F-1DF9-FC029ED93C3C}"/>
                    </a:ext>
                  </a:extLst>
                </p14:cNvPr>
                <p14:cNvContentPartPr/>
                <p14:nvPr/>
              </p14:nvContentPartPr>
              <p14:xfrm>
                <a:off x="1656836" y="5707354"/>
                <a:ext cx="165240" cy="244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769F31-402A-122F-1DF9-FC029ED93C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48196" y="5698354"/>
                  <a:ext cx="182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11E0E93-834D-5BB4-17FA-D0006FC6B6C8}"/>
                    </a:ext>
                  </a:extLst>
                </p14:cNvPr>
                <p14:cNvContentPartPr/>
                <p14:nvPr/>
              </p14:nvContentPartPr>
              <p14:xfrm>
                <a:off x="1882196" y="5703034"/>
                <a:ext cx="183960" cy="238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11E0E93-834D-5BB4-17FA-D0006FC6B6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73556" y="5694394"/>
                  <a:ext cx="201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08B611F-8CBC-79A5-7DF5-DEEE2EF915A4}"/>
                    </a:ext>
                  </a:extLst>
                </p14:cNvPr>
                <p14:cNvContentPartPr/>
                <p14:nvPr/>
              </p14:nvContentPartPr>
              <p14:xfrm>
                <a:off x="2148236" y="5642194"/>
                <a:ext cx="234360" cy="297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8B611F-8CBC-79A5-7DF5-DEEE2EF915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39236" y="5633194"/>
                  <a:ext cx="252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E24FF6-D984-5F3E-DF8C-F3741F16595F}"/>
                    </a:ext>
                  </a:extLst>
                </p14:cNvPr>
                <p14:cNvContentPartPr/>
                <p14:nvPr/>
              </p14:nvContentPartPr>
              <p14:xfrm>
                <a:off x="1883636" y="5701954"/>
                <a:ext cx="131760" cy="229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E24FF6-D984-5F3E-DF8C-F3741F16595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74636" y="5693314"/>
                  <a:ext cx="149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51D531F-847F-7FA2-A892-E4467DE3E013}"/>
                    </a:ext>
                  </a:extLst>
                </p14:cNvPr>
                <p14:cNvContentPartPr/>
                <p14:nvPr/>
              </p14:nvContentPartPr>
              <p14:xfrm>
                <a:off x="2174516" y="5483794"/>
                <a:ext cx="348120" cy="662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51D531F-847F-7FA2-A892-E4467DE3E01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65876" y="5474794"/>
                  <a:ext cx="3657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CCA17B7-E490-59D2-3915-DAEA2A0EA480}"/>
                    </a:ext>
                  </a:extLst>
                </p14:cNvPr>
                <p14:cNvContentPartPr/>
                <p14:nvPr/>
              </p14:nvContentPartPr>
              <p14:xfrm>
                <a:off x="3023756" y="5661634"/>
                <a:ext cx="387360" cy="184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CCA17B7-E490-59D2-3915-DAEA2A0EA4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14756" y="5652994"/>
                  <a:ext cx="405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F078591-80CA-3F99-5FB1-F43DCB02742B}"/>
                    </a:ext>
                  </a:extLst>
                </p14:cNvPr>
                <p14:cNvContentPartPr/>
                <p14:nvPr/>
              </p14:nvContentPartPr>
              <p14:xfrm>
                <a:off x="3453956" y="5632834"/>
                <a:ext cx="1332360" cy="430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F078591-80CA-3F99-5FB1-F43DCB0274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5316" y="5623834"/>
                  <a:ext cx="13500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E2F03F0-5605-46AB-0EBE-B4539A11F606}"/>
                    </a:ext>
                  </a:extLst>
                </p14:cNvPr>
                <p14:cNvContentPartPr/>
                <p14:nvPr/>
              </p14:nvContentPartPr>
              <p14:xfrm>
                <a:off x="4929236" y="5530954"/>
                <a:ext cx="652680" cy="254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E2F03F0-5605-46AB-0EBE-B4539A11F6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20596" y="5522314"/>
                  <a:ext cx="67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8582EE-C27C-E3EF-7C4D-0875C658B9CC}"/>
                    </a:ext>
                  </a:extLst>
                </p14:cNvPr>
                <p14:cNvContentPartPr/>
                <p14:nvPr/>
              </p14:nvContentPartPr>
              <p14:xfrm>
                <a:off x="5632676" y="5398474"/>
                <a:ext cx="29880" cy="364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8582EE-C27C-E3EF-7C4D-0875C658B9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23676" y="5389474"/>
                  <a:ext cx="47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C46C2A-AAF0-C98F-0DE1-7EA7C687BCBD}"/>
                    </a:ext>
                  </a:extLst>
                </p14:cNvPr>
                <p14:cNvContentPartPr/>
                <p14:nvPr/>
              </p14:nvContentPartPr>
              <p14:xfrm>
                <a:off x="5559596" y="5535274"/>
                <a:ext cx="677520" cy="265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C46C2A-AAF0-C98F-0DE1-7EA7C687BCB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50956" y="5526274"/>
                  <a:ext cx="695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D607869-7517-EF1B-3C1D-5A903B35BB48}"/>
                    </a:ext>
                  </a:extLst>
                </p14:cNvPr>
                <p14:cNvContentPartPr/>
                <p14:nvPr/>
              </p14:nvContentPartPr>
              <p14:xfrm>
                <a:off x="6383996" y="5358874"/>
                <a:ext cx="114840" cy="406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D607869-7517-EF1B-3C1D-5A903B35BB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75356" y="5350234"/>
                  <a:ext cx="1324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0EF73C-AE5B-0B34-A37F-BA3E77DE68C3}"/>
                    </a:ext>
                  </a:extLst>
                </p14:cNvPr>
                <p14:cNvContentPartPr/>
                <p14:nvPr/>
              </p14:nvContentPartPr>
              <p14:xfrm>
                <a:off x="6245036" y="5481634"/>
                <a:ext cx="352800" cy="29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0EF73C-AE5B-0B34-A37F-BA3E77DE68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36396" y="5472634"/>
                  <a:ext cx="370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9CA23F-056C-BAF3-3C1E-E0F8D2591E07}"/>
                    </a:ext>
                  </a:extLst>
                </p14:cNvPr>
                <p14:cNvContentPartPr/>
                <p14:nvPr/>
              </p14:nvContentPartPr>
              <p14:xfrm>
                <a:off x="6971156" y="5370034"/>
                <a:ext cx="273960" cy="215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9CA23F-056C-BAF3-3C1E-E0F8D2591E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62156" y="5361394"/>
                  <a:ext cx="291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3BED56-3CD9-D1A9-5CB4-6AB6CB5534F0}"/>
                    </a:ext>
                  </a:extLst>
                </p14:cNvPr>
                <p14:cNvContentPartPr/>
                <p14:nvPr/>
              </p14:nvContentPartPr>
              <p14:xfrm>
                <a:off x="7261316" y="5396674"/>
                <a:ext cx="294480" cy="171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3BED56-3CD9-D1A9-5CB4-6AB6CB5534F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52676" y="5387674"/>
                  <a:ext cx="312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D2DD2C-1881-3DEB-5B32-699000AB05D2}"/>
                    </a:ext>
                  </a:extLst>
                </p14:cNvPr>
                <p14:cNvContentPartPr/>
                <p14:nvPr/>
              </p14:nvContentPartPr>
              <p14:xfrm>
                <a:off x="7544636" y="5381914"/>
                <a:ext cx="357120" cy="215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D2DD2C-1881-3DEB-5B32-699000AB05D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35636" y="5373274"/>
                  <a:ext cx="374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6401118-69DB-D54F-1E05-B72F591D2731}"/>
                    </a:ext>
                  </a:extLst>
                </p14:cNvPr>
                <p14:cNvContentPartPr/>
                <p14:nvPr/>
              </p14:nvContentPartPr>
              <p14:xfrm>
                <a:off x="8153396" y="5141794"/>
                <a:ext cx="549720" cy="392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6401118-69DB-D54F-1E05-B72F591D273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4396" y="5132794"/>
                  <a:ext cx="567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DEBF5A5-B4F1-EF3A-D11A-EB7969C9EA36}"/>
                    </a:ext>
                  </a:extLst>
                </p14:cNvPr>
                <p14:cNvContentPartPr/>
                <p14:nvPr/>
              </p14:nvContentPartPr>
              <p14:xfrm>
                <a:off x="8885636" y="5187874"/>
                <a:ext cx="21960" cy="209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EBF5A5-B4F1-EF3A-D11A-EB7969C9EA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76996" y="5178874"/>
                  <a:ext cx="39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E23D80-2EDD-56A7-72CE-2B611A7BC525}"/>
                    </a:ext>
                  </a:extLst>
                </p14:cNvPr>
                <p14:cNvContentPartPr/>
                <p14:nvPr/>
              </p14:nvContentPartPr>
              <p14:xfrm>
                <a:off x="8922716" y="4980514"/>
                <a:ext cx="84240" cy="149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E23D80-2EDD-56A7-72CE-2B611A7BC52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13716" y="4971514"/>
                  <a:ext cx="101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39DA1C4-269E-8C06-DD9C-1447D9FBD9B2}"/>
                    </a:ext>
                  </a:extLst>
                </p14:cNvPr>
                <p14:cNvContentPartPr/>
                <p14:nvPr/>
              </p14:nvContentPartPr>
              <p14:xfrm>
                <a:off x="9037916" y="5227114"/>
                <a:ext cx="291960" cy="284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39DA1C4-269E-8C06-DD9C-1447D9FBD9B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28916" y="5218114"/>
                  <a:ext cx="309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320B9F5-47AD-D3F7-9109-D31F2EC89AB3}"/>
                    </a:ext>
                  </a:extLst>
                </p14:cNvPr>
                <p14:cNvContentPartPr/>
                <p14:nvPr/>
              </p14:nvContentPartPr>
              <p14:xfrm>
                <a:off x="9404756" y="5053594"/>
                <a:ext cx="61920" cy="374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320B9F5-47AD-D3F7-9109-D31F2EC89A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96116" y="5044954"/>
                  <a:ext cx="79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6154940-050D-8142-2643-7CDF3D6807D0}"/>
                    </a:ext>
                  </a:extLst>
                </p14:cNvPr>
                <p14:cNvContentPartPr/>
                <p14:nvPr/>
              </p14:nvContentPartPr>
              <p14:xfrm>
                <a:off x="9334556" y="5155834"/>
                <a:ext cx="611280" cy="285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6154940-050D-8142-2643-7CDF3D6807D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25556" y="5146834"/>
                  <a:ext cx="628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270C98D-14E8-0278-6836-A78DE9B2A010}"/>
                    </a:ext>
                  </a:extLst>
                </p14:cNvPr>
                <p14:cNvContentPartPr/>
                <p14:nvPr/>
              </p14:nvContentPartPr>
              <p14:xfrm>
                <a:off x="9942956" y="5205874"/>
                <a:ext cx="139320" cy="412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270C98D-14E8-0278-6836-A78DE9B2A01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34316" y="5196874"/>
                  <a:ext cx="156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CF5D75-91F1-1282-7F81-821692CF0AE2}"/>
                    </a:ext>
                  </a:extLst>
                </p14:cNvPr>
                <p14:cNvContentPartPr/>
                <p14:nvPr/>
              </p14:nvContentPartPr>
              <p14:xfrm>
                <a:off x="10094516" y="5016874"/>
                <a:ext cx="618480" cy="359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CF5D75-91F1-1282-7F81-821692CF0A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85516" y="5008234"/>
                  <a:ext cx="636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23488C2-900B-855C-6A40-09E5CD156A32}"/>
                    </a:ext>
                  </a:extLst>
                </p14:cNvPr>
                <p14:cNvContentPartPr/>
                <p14:nvPr/>
              </p14:nvContentPartPr>
              <p14:xfrm>
                <a:off x="10586996" y="5193994"/>
                <a:ext cx="344880" cy="177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23488C2-900B-855C-6A40-09E5CD156A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77996" y="5185354"/>
                  <a:ext cx="362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63144FC-DCB4-BE86-4B17-D89D84D85EC1}"/>
                    </a:ext>
                  </a:extLst>
                </p14:cNvPr>
                <p14:cNvContentPartPr/>
                <p14:nvPr/>
              </p14:nvContentPartPr>
              <p14:xfrm>
                <a:off x="10976156" y="5047834"/>
                <a:ext cx="393120" cy="355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63144FC-DCB4-BE86-4B17-D89D84D85EC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67156" y="5039194"/>
                  <a:ext cx="4107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81B0660-D4BD-B106-A563-23D6535E0B6C}"/>
                    </a:ext>
                  </a:extLst>
                </p14:cNvPr>
                <p14:cNvContentPartPr/>
                <p14:nvPr/>
              </p14:nvContentPartPr>
              <p14:xfrm>
                <a:off x="1007396" y="6335914"/>
                <a:ext cx="491040" cy="17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81B0660-D4BD-B106-A563-23D6535E0B6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8756" y="6327274"/>
                  <a:ext cx="508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CD1BDE0-D1EC-26DC-CE0B-9C7D2FE6A1F4}"/>
                    </a:ext>
                  </a:extLst>
                </p14:cNvPr>
                <p14:cNvContentPartPr/>
                <p14:nvPr/>
              </p14:nvContentPartPr>
              <p14:xfrm>
                <a:off x="2611196" y="6292354"/>
                <a:ext cx="303840" cy="410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CD1BDE0-D1EC-26DC-CE0B-9C7D2FE6A1F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602556" y="6283354"/>
                  <a:ext cx="321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1B397B9-B901-2BD1-A766-ACEEB0537D1C}"/>
                    </a:ext>
                  </a:extLst>
                </p14:cNvPr>
                <p14:cNvContentPartPr/>
                <p14:nvPr/>
              </p14:nvContentPartPr>
              <p14:xfrm>
                <a:off x="2621276" y="6321154"/>
                <a:ext cx="236520" cy="401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1B397B9-B901-2BD1-A766-ACEEB0537D1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12636" y="6312154"/>
                  <a:ext cx="254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5FEA68-EFB0-3000-410D-0E3EF2C37125}"/>
                    </a:ext>
                  </a:extLst>
                </p14:cNvPr>
                <p14:cNvContentPartPr/>
                <p14:nvPr/>
              </p14:nvContentPartPr>
              <p14:xfrm>
                <a:off x="2929796" y="6315394"/>
                <a:ext cx="173160" cy="337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5FEA68-EFB0-3000-410D-0E3EF2C3712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21156" y="6306754"/>
                  <a:ext cx="190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050254-577E-C2E0-B449-A29C66EA928D}"/>
                    </a:ext>
                  </a:extLst>
                </p14:cNvPr>
                <p14:cNvContentPartPr/>
                <p14:nvPr/>
              </p14:nvContentPartPr>
              <p14:xfrm>
                <a:off x="2902796" y="6421954"/>
                <a:ext cx="405360" cy="91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050254-577E-C2E0-B449-A29C66EA928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94156" y="6413314"/>
                  <a:ext cx="423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7114D-A431-1E64-CC3E-29138708C79C}"/>
                    </a:ext>
                  </a:extLst>
                </p14:cNvPr>
                <p14:cNvContentPartPr/>
                <p14:nvPr/>
              </p14:nvContentPartPr>
              <p14:xfrm>
                <a:off x="3044636" y="6246274"/>
                <a:ext cx="350280" cy="684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7114D-A431-1E64-CC3E-29138708C79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035636" y="6237274"/>
                  <a:ext cx="3679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699EC49-82AD-32F2-9999-6E7050CCF251}"/>
                    </a:ext>
                  </a:extLst>
                </p14:cNvPr>
                <p14:cNvContentPartPr/>
                <p14:nvPr/>
              </p14:nvContentPartPr>
              <p14:xfrm>
                <a:off x="2349116" y="6259419"/>
                <a:ext cx="228960" cy="523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699EC49-82AD-32F2-9999-6E7050CCF25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40116" y="6250419"/>
                  <a:ext cx="246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A4C4E90-DF85-384E-6E4E-A58AFE62F16C}"/>
                    </a:ext>
                  </a:extLst>
                </p14:cNvPr>
                <p14:cNvContentPartPr/>
                <p14:nvPr/>
              </p14:nvContentPartPr>
              <p14:xfrm>
                <a:off x="3561236" y="6590619"/>
                <a:ext cx="7200" cy="151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A4C4E90-DF85-384E-6E4E-A58AFE62F16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52236" y="6581979"/>
                  <a:ext cx="2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ADA3D56-5534-05EB-8160-746E8F9F7894}"/>
                    </a:ext>
                  </a:extLst>
                </p14:cNvPr>
                <p14:cNvContentPartPr/>
                <p14:nvPr/>
              </p14:nvContentPartPr>
              <p14:xfrm>
                <a:off x="3667436" y="6567579"/>
                <a:ext cx="86760" cy="150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ADA3D56-5534-05EB-8160-746E8F9F78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58436" y="6558939"/>
                  <a:ext cx="104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7D063B6-C586-45D5-37CF-4D564C6DF19C}"/>
                    </a:ext>
                  </a:extLst>
                </p14:cNvPr>
                <p14:cNvContentPartPr/>
                <p14:nvPr/>
              </p14:nvContentPartPr>
              <p14:xfrm>
                <a:off x="4159196" y="6293979"/>
                <a:ext cx="386640" cy="183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7D063B6-C586-45D5-37CF-4D564C6DF19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50556" y="6285339"/>
                  <a:ext cx="404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FE0A70-2EFD-D65C-A8DF-31CF0F01D13B}"/>
                    </a:ext>
                  </a:extLst>
                </p14:cNvPr>
                <p14:cNvContentPartPr/>
                <p14:nvPr/>
              </p14:nvContentPartPr>
              <p14:xfrm>
                <a:off x="4770476" y="6038379"/>
                <a:ext cx="858960" cy="386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FE0A70-2EFD-D65C-A8DF-31CF0F01D1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61476" y="6029379"/>
                  <a:ext cx="876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72ABFB5-C96D-99DB-9289-C5A1043C9680}"/>
                    </a:ext>
                  </a:extLst>
                </p14:cNvPr>
                <p14:cNvContentPartPr/>
                <p14:nvPr/>
              </p14:nvContentPartPr>
              <p14:xfrm>
                <a:off x="5937956" y="6236379"/>
                <a:ext cx="364320" cy="156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72ABFB5-C96D-99DB-9289-C5A1043C968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28956" y="6227379"/>
                  <a:ext cx="381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A0756F-3CCB-474F-6939-8597B7262837}"/>
                    </a:ext>
                  </a:extLst>
                </p14:cNvPr>
                <p14:cNvContentPartPr/>
                <p14:nvPr/>
              </p14:nvContentPartPr>
              <p14:xfrm>
                <a:off x="6312716" y="6229539"/>
                <a:ext cx="151920" cy="2408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A0756F-3CCB-474F-6939-8597B72628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04076" y="6220539"/>
                  <a:ext cx="169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7F3FCB6-7152-750C-E16C-01D538C9D68B}"/>
                    </a:ext>
                  </a:extLst>
                </p14:cNvPr>
                <p14:cNvContentPartPr/>
                <p14:nvPr/>
              </p14:nvContentPartPr>
              <p14:xfrm>
                <a:off x="7030196" y="5926419"/>
                <a:ext cx="238320" cy="425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7F3FCB6-7152-750C-E16C-01D538C9D6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21556" y="5917779"/>
                  <a:ext cx="2559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C98352-F972-A128-7A7C-FE8C7C001D6F}"/>
                    </a:ext>
                  </a:extLst>
                </p14:cNvPr>
                <p14:cNvContentPartPr/>
                <p14:nvPr/>
              </p14:nvContentPartPr>
              <p14:xfrm>
                <a:off x="7255196" y="6107499"/>
                <a:ext cx="239760" cy="149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C98352-F972-A128-7A7C-FE8C7C001D6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46556" y="6098499"/>
                  <a:ext cx="257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E697600-309E-3B4D-866B-1D7AE8CADF61}"/>
                    </a:ext>
                  </a:extLst>
                </p14:cNvPr>
                <p14:cNvContentPartPr/>
                <p14:nvPr/>
              </p14:nvContentPartPr>
              <p14:xfrm>
                <a:off x="7604036" y="5946219"/>
                <a:ext cx="142920" cy="403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E697600-309E-3B4D-866B-1D7AE8CADF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95036" y="5937219"/>
                  <a:ext cx="1605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1A107D1-20F4-17BB-2442-9BC828CB3C6B}"/>
                    </a:ext>
                  </a:extLst>
                </p14:cNvPr>
                <p14:cNvContentPartPr/>
                <p14:nvPr/>
              </p14:nvContentPartPr>
              <p14:xfrm>
                <a:off x="7732916" y="6342939"/>
                <a:ext cx="215280" cy="314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1A107D1-20F4-17BB-2442-9BC828CB3C6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23916" y="6333939"/>
                  <a:ext cx="232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F716BC9-2454-302F-5F0A-A254DA6D8414}"/>
                    </a:ext>
                  </a:extLst>
                </p14:cNvPr>
                <p14:cNvContentPartPr/>
                <p14:nvPr/>
              </p14:nvContentPartPr>
              <p14:xfrm>
                <a:off x="7714556" y="6488019"/>
                <a:ext cx="432360" cy="136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F716BC9-2454-302F-5F0A-A254DA6D84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705556" y="6479019"/>
                  <a:ext cx="450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1B7DEF8-CFEC-BB6E-FC95-9853042E0FE0}"/>
                    </a:ext>
                  </a:extLst>
                </p14:cNvPr>
                <p14:cNvContentPartPr/>
                <p14:nvPr/>
              </p14:nvContentPartPr>
              <p14:xfrm>
                <a:off x="8172476" y="6502779"/>
                <a:ext cx="128160" cy="161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1B7DEF8-CFEC-BB6E-FC95-9853042E0FE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63836" y="6494139"/>
                  <a:ext cx="145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9DD3C0F-2E8B-11A9-C178-4621EBF4B878}"/>
                    </a:ext>
                  </a:extLst>
                </p14:cNvPr>
                <p14:cNvContentPartPr/>
                <p14:nvPr/>
              </p14:nvContentPartPr>
              <p14:xfrm>
                <a:off x="8427356" y="6494499"/>
                <a:ext cx="42480" cy="191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9DD3C0F-2E8B-11A9-C178-4621EBF4B87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18716" y="6485499"/>
                  <a:ext cx="60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F1F5BE-C665-9D7E-C4DD-BE3F91DBFC0D}"/>
                    </a:ext>
                  </a:extLst>
                </p14:cNvPr>
                <p14:cNvContentPartPr/>
                <p14:nvPr/>
              </p14:nvContentPartPr>
              <p14:xfrm>
                <a:off x="8405756" y="6360579"/>
                <a:ext cx="208080" cy="342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F1F5BE-C665-9D7E-C4DD-BE3F91DBFC0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96756" y="6351939"/>
                  <a:ext cx="2257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3FD1FD0-795B-DAF0-4B28-1E21FBFCA05C}"/>
                    </a:ext>
                  </a:extLst>
                </p14:cNvPr>
                <p14:cNvContentPartPr/>
                <p14:nvPr/>
              </p14:nvContentPartPr>
              <p14:xfrm>
                <a:off x="8314676" y="6406299"/>
                <a:ext cx="62280" cy="78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3FD1FD0-795B-DAF0-4B28-1E21FBFCA05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05676" y="6397659"/>
                  <a:ext cx="799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167E97B-E81E-5E69-C1E3-69DAECC4DC89}"/>
              </a:ext>
            </a:extLst>
          </p:cNvPr>
          <p:cNvGrpSpPr/>
          <p:nvPr/>
        </p:nvGrpSpPr>
        <p:grpSpPr>
          <a:xfrm>
            <a:off x="8912996" y="6541659"/>
            <a:ext cx="54360" cy="23400"/>
            <a:chOff x="8912996" y="6541659"/>
            <a:chExt cx="54360" cy="2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371CF0-0F67-B854-894B-66E0DF46F23F}"/>
                    </a:ext>
                  </a:extLst>
                </p14:cNvPr>
                <p14:cNvContentPartPr/>
                <p14:nvPr/>
              </p14:nvContentPartPr>
              <p14:xfrm>
                <a:off x="8912996" y="6541659"/>
                <a:ext cx="54360" cy="23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371CF0-0F67-B854-894B-66E0DF46F23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03996" y="6532659"/>
                  <a:ext cx="72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7F6F042-B108-456A-F60F-6E9D1C37EC47}"/>
                    </a:ext>
                  </a:extLst>
                </p14:cNvPr>
                <p14:cNvContentPartPr/>
                <p14:nvPr/>
              </p14:nvContentPartPr>
              <p14:xfrm>
                <a:off x="8954396" y="6554619"/>
                <a:ext cx="9720" cy="8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7F6F042-B108-456A-F60F-6E9D1C37EC4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945756" y="6545979"/>
                  <a:ext cx="2736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65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</Words>
  <Application>Microsoft Office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2</cp:revision>
  <dcterms:created xsi:type="dcterms:W3CDTF">2023-08-19T17:40:03Z</dcterms:created>
  <dcterms:modified xsi:type="dcterms:W3CDTF">2023-08-21T09:25:03Z</dcterms:modified>
</cp:coreProperties>
</file>