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9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ar Pandya" userId="311422921b80dc60" providerId="LiveId" clId="{506511CD-CC66-445F-8E76-74AEB4D544AF}"/>
    <pc:docChg chg="undo custSel addSld modSld sldOrd">
      <pc:chgData name="Jigar Pandya" userId="311422921b80dc60" providerId="LiveId" clId="{506511CD-CC66-445F-8E76-74AEB4D544AF}" dt="2023-08-22T12:38:02.880" v="1103" actId="9405"/>
      <pc:docMkLst>
        <pc:docMk/>
      </pc:docMkLst>
      <pc:sldChg chg="addSp delSp modSp mod ord">
        <pc:chgData name="Jigar Pandya" userId="311422921b80dc60" providerId="LiveId" clId="{506511CD-CC66-445F-8E76-74AEB4D544AF}" dt="2023-08-22T10:48:37.793" v="650"/>
        <pc:sldMkLst>
          <pc:docMk/>
          <pc:sldMk cId="1105947704" sldId="257"/>
        </pc:sldMkLst>
        <pc:grpChg chg="del mod">
          <ac:chgData name="Jigar Pandya" userId="311422921b80dc60" providerId="LiveId" clId="{506511CD-CC66-445F-8E76-74AEB4D544AF}" dt="2023-08-22T10:10:04.964" v="41"/>
          <ac:grpSpMkLst>
            <pc:docMk/>
            <pc:sldMk cId="1105947704" sldId="257"/>
            <ac:grpSpMk id="15" creationId="{1EF522A2-A19B-AA28-894B-016921782AF5}"/>
          </ac:grpSpMkLst>
        </pc:grpChg>
        <pc:grpChg chg="del mod">
          <ac:chgData name="Jigar Pandya" userId="311422921b80dc60" providerId="LiveId" clId="{506511CD-CC66-445F-8E76-74AEB4D544AF}" dt="2023-08-22T10:10:04.964" v="41"/>
          <ac:grpSpMkLst>
            <pc:docMk/>
            <pc:sldMk cId="1105947704" sldId="257"/>
            <ac:grpSpMk id="43" creationId="{82CE4A32-BFC6-4391-48E3-498E1A4557D5}"/>
          </ac:grpSpMkLst>
        </pc:grpChg>
        <pc:grpChg chg="mod">
          <ac:chgData name="Jigar Pandya" userId="311422921b80dc60" providerId="LiveId" clId="{506511CD-CC66-445F-8E76-74AEB4D544AF}" dt="2023-08-22T10:10:04.964" v="41"/>
          <ac:grpSpMkLst>
            <pc:docMk/>
            <pc:sldMk cId="1105947704" sldId="257"/>
            <ac:grpSpMk id="44" creationId="{F9653BE0-8C63-A8B4-3F53-9488F027DC34}"/>
          </ac:grpSpMkLst>
        </pc:grpChg>
        <pc:grpChg chg="del mod">
          <ac:chgData name="Jigar Pandya" userId="311422921b80dc60" providerId="LiveId" clId="{506511CD-CC66-445F-8E76-74AEB4D544AF}" dt="2023-08-22T10:10:23.923" v="58"/>
          <ac:grpSpMkLst>
            <pc:docMk/>
            <pc:sldMk cId="1105947704" sldId="257"/>
            <ac:grpSpMk id="52" creationId="{0037019C-7A5C-AE75-90EB-444A7D59ED1C}"/>
          </ac:grpSpMkLst>
        </pc:grpChg>
        <pc:grpChg chg="del mod">
          <ac:chgData name="Jigar Pandya" userId="311422921b80dc60" providerId="LiveId" clId="{506511CD-CC66-445F-8E76-74AEB4D544AF}" dt="2023-08-22T10:13:12.915" v="114"/>
          <ac:grpSpMkLst>
            <pc:docMk/>
            <pc:sldMk cId="1105947704" sldId="257"/>
            <ac:grpSpMk id="61" creationId="{05306C99-3F53-5C3B-2B29-E8C6327D87FA}"/>
          </ac:grpSpMkLst>
        </pc:grpChg>
        <pc:grpChg chg="del mod">
          <ac:chgData name="Jigar Pandya" userId="311422921b80dc60" providerId="LiveId" clId="{506511CD-CC66-445F-8E76-74AEB4D544AF}" dt="2023-08-22T10:13:12.915" v="114"/>
          <ac:grpSpMkLst>
            <pc:docMk/>
            <pc:sldMk cId="1105947704" sldId="257"/>
            <ac:grpSpMk id="68" creationId="{4D8FD44E-C3B0-D52A-B712-D12F7824F70C}"/>
          </ac:grpSpMkLst>
        </pc:grpChg>
        <pc:grpChg chg="del mod">
          <ac:chgData name="Jigar Pandya" userId="311422921b80dc60" providerId="LiveId" clId="{506511CD-CC66-445F-8E76-74AEB4D544AF}" dt="2023-08-22T10:10:35.739" v="73"/>
          <ac:grpSpMkLst>
            <pc:docMk/>
            <pc:sldMk cId="1105947704" sldId="257"/>
            <ac:grpSpMk id="72" creationId="{E9A08194-2DEB-5387-980C-4128440DD6FC}"/>
          </ac:grpSpMkLst>
        </pc:grpChg>
        <pc:grpChg chg="del mod">
          <ac:chgData name="Jigar Pandya" userId="311422921b80dc60" providerId="LiveId" clId="{506511CD-CC66-445F-8E76-74AEB4D544AF}" dt="2023-08-22T10:10:39.157" v="76"/>
          <ac:grpSpMkLst>
            <pc:docMk/>
            <pc:sldMk cId="1105947704" sldId="257"/>
            <ac:grpSpMk id="76" creationId="{DC609DE4-FBD7-4B32-C539-F8D771219AC2}"/>
          </ac:grpSpMkLst>
        </pc:grpChg>
        <pc:grpChg chg="del mod">
          <ac:chgData name="Jigar Pandya" userId="311422921b80dc60" providerId="LiveId" clId="{506511CD-CC66-445F-8E76-74AEB4D544AF}" dt="2023-08-22T10:10:43.966" v="82"/>
          <ac:grpSpMkLst>
            <pc:docMk/>
            <pc:sldMk cId="1105947704" sldId="257"/>
            <ac:grpSpMk id="79" creationId="{80C61360-F2E7-72F5-E7BE-43C57F866846}"/>
          </ac:grpSpMkLst>
        </pc:grpChg>
        <pc:grpChg chg="del mod">
          <ac:chgData name="Jigar Pandya" userId="311422921b80dc60" providerId="LiveId" clId="{506511CD-CC66-445F-8E76-74AEB4D544AF}" dt="2023-08-22T10:13:07.387" v="104"/>
          <ac:grpSpMkLst>
            <pc:docMk/>
            <pc:sldMk cId="1105947704" sldId="257"/>
            <ac:grpSpMk id="85" creationId="{D6954611-218A-D146-7838-56E187F9D8A8}"/>
          </ac:grpSpMkLst>
        </pc:grpChg>
        <pc:grpChg chg="del mod">
          <ac:chgData name="Jigar Pandya" userId="311422921b80dc60" providerId="LiveId" clId="{506511CD-CC66-445F-8E76-74AEB4D544AF}" dt="2023-08-22T10:13:12.915" v="114"/>
          <ac:grpSpMkLst>
            <pc:docMk/>
            <pc:sldMk cId="1105947704" sldId="257"/>
            <ac:grpSpMk id="104" creationId="{087468C5-2A89-1117-1D2F-9FAD25D2D543}"/>
          </ac:grpSpMkLst>
        </pc:grpChg>
        <pc:grpChg chg="del mod">
          <ac:chgData name="Jigar Pandya" userId="311422921b80dc60" providerId="LiveId" clId="{506511CD-CC66-445F-8E76-74AEB4D544AF}" dt="2023-08-22T10:13:12.915" v="114"/>
          <ac:grpSpMkLst>
            <pc:docMk/>
            <pc:sldMk cId="1105947704" sldId="257"/>
            <ac:grpSpMk id="107" creationId="{4FE72A40-8DB0-063A-13A5-74BA3EA15F83}"/>
          </ac:grpSpMkLst>
        </pc:grpChg>
        <pc:grpChg chg="del mod">
          <ac:chgData name="Jigar Pandya" userId="311422921b80dc60" providerId="LiveId" clId="{506511CD-CC66-445F-8E76-74AEB4D544AF}" dt="2023-08-22T10:14:42.226" v="121"/>
          <ac:grpSpMkLst>
            <pc:docMk/>
            <pc:sldMk cId="1105947704" sldId="257"/>
            <ac:grpSpMk id="117" creationId="{36FAF14B-914D-B710-BB0B-103A9DCCAF19}"/>
          </ac:grpSpMkLst>
        </pc:grpChg>
        <pc:grpChg chg="mod">
          <ac:chgData name="Jigar Pandya" userId="311422921b80dc60" providerId="LiveId" clId="{506511CD-CC66-445F-8E76-74AEB4D544AF}" dt="2023-08-22T10:14:42.226" v="121"/>
          <ac:grpSpMkLst>
            <pc:docMk/>
            <pc:sldMk cId="1105947704" sldId="257"/>
            <ac:grpSpMk id="124" creationId="{9FF220B7-70E8-1EC8-43D4-DD313EFB8DAF}"/>
          </ac:grpSpMkLst>
        </pc:grpChg>
        <pc:grpChg chg="mod">
          <ac:chgData name="Jigar Pandya" userId="311422921b80dc60" providerId="LiveId" clId="{506511CD-CC66-445F-8E76-74AEB4D544AF}" dt="2023-08-22T10:20:36.869" v="136"/>
          <ac:grpSpMkLst>
            <pc:docMk/>
            <pc:sldMk cId="1105947704" sldId="257"/>
            <ac:grpSpMk id="139" creationId="{8DEFE3A3-BD1F-939C-D2D3-13442D5304FA}"/>
          </ac:grpSpMkLst>
        </pc:grp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" creationId="{3BC61CEF-7C9E-A795-6254-B2694A199C9E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" creationId="{61B3507A-5C76-B1AF-F650-4A69961E77E9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4" creationId="{4E68CF64-9906-C2C1-1B52-352BF2E77002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5" creationId="{46CBB572-11FA-5464-0B95-7D52FA1B1DF1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6" creationId="{B2682A58-31E4-E306-8410-697F7DAA297A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7" creationId="{6989D60E-11A7-F684-2803-682DA7E1485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8" creationId="{D1C54076-1D82-D15E-23A4-D37BA8F390B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9" creationId="{31DE3AAF-9626-3D40-0582-ED590A9D5F5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0" creationId="{99E2F020-2893-D5DD-ED64-890881623670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1" creationId="{E55C7EB2-A1B9-3B95-D3E2-CAA48FC4B52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2" creationId="{5FF53312-0219-6649-8484-D8C232A91C90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3" creationId="{1B7A84FF-6F24-737C-E7F5-8EF660AE1946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4" creationId="{9963749B-5B83-962B-0550-AD165E53A1E6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6" creationId="{E9B238E5-FC3B-A901-48C8-3F93220933A4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7" creationId="{6A7CBDF9-B744-4415-538B-C025EE316A96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8" creationId="{7C39D7AA-5C4F-E292-3AAA-DE7BF6798677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19" creationId="{4233AE21-B23D-FA1C-885F-67A04E5F0D8D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0" creationId="{C0CE447E-9EFC-B6D9-DE0E-E859E33C490C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1" creationId="{EC25CFE9-480F-5684-2EE2-05D5C8A9831A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2" creationId="{FE49AED5-1753-6DDE-AE4E-BEE8B231540A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3" creationId="{46A57DC8-4D1C-8C1B-0839-98CCDBF2EB38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4" creationId="{11455BA1-5C8B-7A97-0C60-5D5FE497CC53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5" creationId="{2F073A5B-DAC0-C4D6-B801-B9E8223C9C0E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6" creationId="{A87746A9-0CF4-6991-0B65-212AA83FC245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7" creationId="{9B2F3A6F-F6F0-37C2-D9A9-CA8A4D04D697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8" creationId="{0283526D-359A-9829-6179-07F185C3C53C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29" creationId="{831EADFF-A74D-D6F0-D9A9-312C86D1A211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0" creationId="{67482ED1-F9EE-FCB9-BE0B-D1D199B081A1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1" creationId="{B8E29107-81F1-6C62-8D63-C9EF8A919CCB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2" creationId="{34978AB9-C36E-2AD6-FE48-66100F0C7208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3" creationId="{8211D2D6-18A5-353F-5284-3E21A1F63EF0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4" creationId="{FD6DEE26-F56C-9437-63A8-33232B29661B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5" creationId="{45978409-C7B0-31D3-0087-B261838581DA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6" creationId="{D57DAB03-C862-6920-E4F1-8AEC8ADC18DD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7" creationId="{3332A030-D480-C11A-4E4C-655E44673526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8" creationId="{BE251D65-903E-47C4-9F43-9E9B70907B69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39" creationId="{0C0A55B0-C498-579F-1350-47E9DCC8E9CC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40" creationId="{11876EE8-6AD6-F457-5861-50AC39E7C75C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41" creationId="{BF3DEE8C-E24C-6D24-2DC0-FFD2FB8A2B7D}"/>
          </ac:inkMkLst>
        </pc:inkChg>
        <pc:inkChg chg="add mod">
          <ac:chgData name="Jigar Pandya" userId="311422921b80dc60" providerId="LiveId" clId="{506511CD-CC66-445F-8E76-74AEB4D544AF}" dt="2023-08-22T10:10:04.964" v="41"/>
          <ac:inkMkLst>
            <pc:docMk/>
            <pc:sldMk cId="1105947704" sldId="257"/>
            <ac:inkMk id="42" creationId="{4390EE9C-6331-7817-2EAC-53E10453DE8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5" creationId="{29D86F25-582A-B684-0944-D3CEAD4BE20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6" creationId="{9CCEDCBE-337F-993A-73A2-953289DA183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7" creationId="{2BC86459-3E4A-B7C3-1540-751DD3C2ED9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8" creationId="{C6373825-FEA8-6CD1-C8C4-D287E64C4182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49" creationId="{B56E976D-60F5-10D1-90C8-AE307C443351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0" creationId="{703F4A8E-6EEC-D15D-7944-39DFB442F01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1" creationId="{19986BBF-8891-A751-72EF-77FEBE5BB19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3" creationId="{83AF8A14-8C00-9A60-A39A-30999F5D23B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4" creationId="{70102366-7DE0-D4D2-CADD-ADA9035D363E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5" creationId="{71DF0566-8A86-135A-D24E-3208872ADBC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6" creationId="{81B0FCA2-0119-296F-1041-F09D92D26841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7" creationId="{DCA0448B-9292-9EE6-F7D8-615C85641F7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8" creationId="{9F135344-1513-4782-C7A6-0FA789DC426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59" creationId="{3553A396-AEBA-59E1-C48E-FB2F2C92929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0" creationId="{F4B0F556-8EA8-B3DB-DB53-E89972B006C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2" creationId="{111074CA-B48F-B7D7-6008-6DB910EE117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3" creationId="{EB81285C-F359-04BC-5873-93CC54CF451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4" creationId="{45710747-5EAF-F2D3-B794-7FE806E5AC5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5" creationId="{F5A1381E-CC0F-A147-2A5B-91F73F78EC1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6" creationId="{2CF516AA-38C6-A745-55A6-C26B117A5BB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7" creationId="{DB62E283-D41C-4D81-B5C4-A823E3BAF39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69" creationId="{336B3AD4-DECD-250F-4A37-C5BC1041C89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0" creationId="{E7FA35E3-C7E2-499F-F280-F8D6E94CB6F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1" creationId="{6AE14D56-9467-6889-B92B-57CC6706C46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3" creationId="{EEE676AA-BD38-0658-7E2A-29DC8742C63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4" creationId="{5E8C3502-A86F-0551-1491-FD77BDAC0B6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5" creationId="{DE8C1D19-7C1A-AC8B-7C22-8CC0B2DAA0B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7" creationId="{FED80FD2-2CAA-41F1-A805-E5748D868EA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78" creationId="{64401C4F-729C-69A9-ACA6-2D1EBF5AA3D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0" creationId="{46C63E44-3248-E693-A39F-1AA8FD03CFE0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1" creationId="{7F937D8C-261B-6C8C-10FE-36EC6BAAAC7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2" creationId="{6151DE76-F138-8450-CABA-04AC0C09E90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3" creationId="{93C9AB4A-F873-5620-1987-4DD852B2574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4" creationId="{1BC89D48-E6D7-773F-9410-22EE44C191FE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6" creationId="{CF54D451-A881-225E-DB7A-CD4AB71AB6A4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7" creationId="{FB7DC012-97A2-5472-A047-624F2ED3CC2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8" creationId="{ACA7E103-7123-4B6E-54A5-37EA8CF173D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89" creationId="{32E53609-2E4B-20CF-AC0C-EE257A45E3BE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0" creationId="{EE617800-470E-16EA-FE8D-EC146C6E461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1" creationId="{6174299F-4019-08E9-9CC2-C89D5811E8D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2" creationId="{EF4A0F31-8994-222A-5074-DB804D038304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3" creationId="{BF0862B0-0E48-1105-3B05-9295322D89C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4" creationId="{0587A853-12B3-5A92-4B5A-BBCE50401CA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5" creationId="{F3553EB3-89D5-6D71-F41C-318F7426F7C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6" creationId="{F499F01A-575D-95EE-4FE6-11661E074C2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7" creationId="{635C7A28-82FA-5715-23B5-FBC1A984D12F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8" creationId="{54101B51-A885-A8BA-1CBD-9564CF43828A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99" creationId="{C12D09BA-B917-4885-4CB0-F75FF862B812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0" creationId="{BBCA4D6D-C36D-DB57-DF85-0E7F37869F7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1" creationId="{A262BD52-515F-443F-AB4D-2452C68060BC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2" creationId="{604E600A-BE06-638F-6AC5-EAAD72E764FE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3" creationId="{AF5CBD96-8E5B-A8C6-90C2-DFA231CDCCF0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5" creationId="{33901131-3F86-0BFE-8B31-37F91D62C974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6" creationId="{6BD7368A-3953-DF16-9506-D29BE0B2A38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8" creationId="{628B609E-C7CF-5FE7-6EAA-2E282A0FCF9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09" creationId="{9E61EFDB-23A1-AEA2-7345-6BB0295D6F0B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0" creationId="{9D0F9296-C188-AAFA-5F82-A3F2F7A7E2C6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1" creationId="{E3863F24-3B02-75FE-BDC4-B26035F03E5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2" creationId="{D2F2FAA3-0F80-D454-C230-233E6487E3F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3" creationId="{80C0EAFC-EBC4-18BD-5552-8F103D38BAF7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4" creationId="{ABC156BB-FCC5-30A0-D7F0-8029FC23B91D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5" creationId="{FFEF6B12-A6F3-12AC-B6C2-42465E912B00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6" creationId="{112B4554-9641-1B55-539C-38C5EB636645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8" creationId="{EABE5770-8A6B-5450-F242-04C8868C4163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19" creationId="{EEB1BBCA-30C9-7C33-E322-66DF3F13214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20" creationId="{BB02123B-2BE8-9B96-990A-A0C17F1C1BB8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21" creationId="{6829549A-8A86-C985-FC55-990B7A26A5F9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22" creationId="{92B9BBC6-741D-44D8-E8CD-1804DC7B04C2}"/>
          </ac:inkMkLst>
        </pc:inkChg>
        <pc:inkChg chg="add mod">
          <ac:chgData name="Jigar Pandya" userId="311422921b80dc60" providerId="LiveId" clId="{506511CD-CC66-445F-8E76-74AEB4D544AF}" dt="2023-08-22T10:14:42.226" v="121"/>
          <ac:inkMkLst>
            <pc:docMk/>
            <pc:sldMk cId="1105947704" sldId="257"/>
            <ac:inkMk id="123" creationId="{5860DE5A-CE82-5578-6687-4BEE38F5D528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5" creationId="{9CD042B9-5A87-3323-9374-B3BF3E167634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6" creationId="{A5DB21F2-FEB6-A6B5-4D3E-6E7C3F127492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7" creationId="{8A319B26-21FF-54CD-FBB1-41C72BA69996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8" creationId="{D98595ED-39C5-FD83-4E05-2DF6FFEF6085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29" creationId="{85D7B0CD-5A80-E9D5-1286-EBD932F2EBA8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0" creationId="{79113E91-1B4D-1F2C-22DC-E499E984AE6B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1" creationId="{0890E26C-072A-CCE3-BA06-96FDAB8977F6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2" creationId="{A44DF851-7593-51F2-3398-0B2B6649F0D1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3" creationId="{D979AB3D-4211-EC82-1763-17EE92746BCC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4" creationId="{299532F2-91FF-4EC4-26A8-1C7F1ECD5489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5" creationId="{0965990D-43AA-2997-BC62-162B8492ACCF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6" creationId="{56BADAE8-5AAA-DCB1-298F-7EAC05C86CB2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7" creationId="{A846F811-574F-1A52-1C43-8E97498E93C9}"/>
          </ac:inkMkLst>
        </pc:inkChg>
        <pc:inkChg chg="add mod">
          <ac:chgData name="Jigar Pandya" userId="311422921b80dc60" providerId="LiveId" clId="{506511CD-CC66-445F-8E76-74AEB4D544AF}" dt="2023-08-22T10:20:36.869" v="136"/>
          <ac:inkMkLst>
            <pc:docMk/>
            <pc:sldMk cId="1105947704" sldId="257"/>
            <ac:inkMk id="138" creationId="{49A86CC4-2129-5A32-D43B-68611063694E}"/>
          </ac:inkMkLst>
        </pc:inkChg>
      </pc:sldChg>
      <pc:sldChg chg="addSp delSp modSp mod">
        <pc:chgData name="Jigar Pandya" userId="311422921b80dc60" providerId="LiveId" clId="{506511CD-CC66-445F-8E76-74AEB4D544AF}" dt="2023-08-22T10:28:09.903" v="340"/>
        <pc:sldMkLst>
          <pc:docMk/>
          <pc:sldMk cId="4101392284" sldId="258"/>
        </pc:sldMkLst>
        <pc:grpChg chg="del mod">
          <ac:chgData name="Jigar Pandya" userId="311422921b80dc60" providerId="LiveId" clId="{506511CD-CC66-445F-8E76-74AEB4D544AF}" dt="2023-08-22T10:28:09.903" v="340"/>
          <ac:grpSpMkLst>
            <pc:docMk/>
            <pc:sldMk cId="4101392284" sldId="258"/>
            <ac:grpSpMk id="12" creationId="{30334733-97F9-AA3E-3B3C-F6A42819313E}"/>
          </ac:grpSpMkLst>
        </pc:grpChg>
        <pc:grpChg chg="mod">
          <ac:chgData name="Jigar Pandya" userId="311422921b80dc60" providerId="LiveId" clId="{506511CD-CC66-445F-8E76-74AEB4D544AF}" dt="2023-08-22T10:22:15.913" v="151"/>
          <ac:grpSpMkLst>
            <pc:docMk/>
            <pc:sldMk cId="4101392284" sldId="258"/>
            <ac:grpSpMk id="16" creationId="{049A0F95-C4A3-77CE-7C76-A3CD4B0D259D}"/>
          </ac:grpSpMkLst>
        </pc:grpChg>
        <pc:grpChg chg="mod">
          <ac:chgData name="Jigar Pandya" userId="311422921b80dc60" providerId="LiveId" clId="{506511CD-CC66-445F-8E76-74AEB4D544AF}" dt="2023-08-22T10:22:34.103" v="171"/>
          <ac:grpSpMkLst>
            <pc:docMk/>
            <pc:sldMk cId="4101392284" sldId="258"/>
            <ac:grpSpMk id="36" creationId="{7A87E7C9-7787-6363-9C23-14999B19DEE9}"/>
          </ac:grpSpMkLst>
        </pc:grpChg>
        <pc:grpChg chg="del mod">
          <ac:chgData name="Jigar Pandya" userId="311422921b80dc60" providerId="LiveId" clId="{506511CD-CC66-445F-8E76-74AEB4D544AF}" dt="2023-08-22T10:22:40.028" v="178"/>
          <ac:grpSpMkLst>
            <pc:docMk/>
            <pc:sldMk cId="4101392284" sldId="258"/>
            <ac:grpSpMk id="39" creationId="{D987E6AF-73F9-2DFF-8F1E-1017B780BE39}"/>
          </ac:grpSpMkLst>
        </pc:grpChg>
        <pc:grpChg chg="del 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43" creationId="{89A67C11-5091-B0D7-83FF-44F4F3533A55}"/>
          </ac:grpSpMkLst>
        </pc:grpChg>
        <pc:grpChg chg="del 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50" creationId="{3D73B147-F379-7FDD-607B-42A2968130EC}"/>
          </ac:grpSpMkLst>
        </pc:grpChg>
        <pc:grpChg chg="del mod">
          <ac:chgData name="Jigar Pandya" userId="311422921b80dc60" providerId="LiveId" clId="{506511CD-CC66-445F-8E76-74AEB4D544AF}" dt="2023-08-22T10:22:49.627" v="196"/>
          <ac:grpSpMkLst>
            <pc:docMk/>
            <pc:sldMk cId="4101392284" sldId="258"/>
            <ac:grpSpMk id="61" creationId="{24BB4208-449F-C876-DC7E-792DC75B1E74}"/>
          </ac:grpSpMkLst>
        </pc:grpChg>
        <pc:grpChg chg="mod">
          <ac:chgData name="Jigar Pandya" userId="311422921b80dc60" providerId="LiveId" clId="{506511CD-CC66-445F-8E76-74AEB4D544AF}" dt="2023-08-22T10:22:49.627" v="196"/>
          <ac:grpSpMkLst>
            <pc:docMk/>
            <pc:sldMk cId="4101392284" sldId="258"/>
            <ac:grpSpMk id="62" creationId="{70E975A8-1B12-82A6-1A7C-97BE698BBBEC}"/>
          </ac:grpSpMkLst>
        </pc:grpChg>
        <pc:grpChg chg="del 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71" creationId="{CDDD13CA-AD23-ACC5-1BAE-596303633844}"/>
          </ac:grpSpMkLst>
        </pc:grpChg>
        <pc:grpChg chg="del 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77" creationId="{DD781ADD-A535-E145-6F97-FE174D194057}"/>
          </ac:grpSpMkLst>
        </pc:grpChg>
        <pc:grpChg chg="mod">
          <ac:chgData name="Jigar Pandya" userId="311422921b80dc60" providerId="LiveId" clId="{506511CD-CC66-445F-8E76-74AEB4D544AF}" dt="2023-08-22T10:23:07.610" v="211"/>
          <ac:grpSpMkLst>
            <pc:docMk/>
            <pc:sldMk cId="4101392284" sldId="258"/>
            <ac:grpSpMk id="78" creationId="{ABC2215D-5701-34B6-A6D5-72B1C3BE4BFB}"/>
          </ac:grpSpMkLst>
        </pc:grpChg>
        <pc:grpChg chg="mod">
          <ac:chgData name="Jigar Pandya" userId="311422921b80dc60" providerId="LiveId" clId="{506511CD-CC66-445F-8E76-74AEB4D544AF}" dt="2023-08-22T10:23:28.964" v="226"/>
          <ac:grpSpMkLst>
            <pc:docMk/>
            <pc:sldMk cId="4101392284" sldId="258"/>
            <ac:grpSpMk id="93" creationId="{67F169A6-EE20-033A-CF24-6B285644BA59}"/>
          </ac:grpSpMkLst>
        </pc:grpChg>
        <pc:grpChg chg="mod">
          <ac:chgData name="Jigar Pandya" userId="311422921b80dc60" providerId="LiveId" clId="{506511CD-CC66-445F-8E76-74AEB4D544AF}" dt="2023-08-22T10:23:36.165" v="230"/>
          <ac:grpSpMkLst>
            <pc:docMk/>
            <pc:sldMk cId="4101392284" sldId="258"/>
            <ac:grpSpMk id="97" creationId="{96044AF8-9259-370E-6767-90AD1D98CC2B}"/>
          </ac:grpSpMkLst>
        </pc:grpChg>
        <pc:grpChg chg="mod">
          <ac:chgData name="Jigar Pandya" userId="311422921b80dc60" providerId="LiveId" clId="{506511CD-CC66-445F-8E76-74AEB4D544AF}" dt="2023-08-22T10:23:46.820" v="233"/>
          <ac:grpSpMkLst>
            <pc:docMk/>
            <pc:sldMk cId="4101392284" sldId="258"/>
            <ac:grpSpMk id="100" creationId="{8F00F2B7-30FF-932F-4193-EFA400C915BE}"/>
          </ac:grpSpMkLst>
        </pc:grpChg>
        <pc:grpChg chg="del mod">
          <ac:chgData name="Jigar Pandya" userId="311422921b80dc60" providerId="LiveId" clId="{506511CD-CC66-445F-8E76-74AEB4D544AF}" dt="2023-08-22T10:24:02.413" v="250"/>
          <ac:grpSpMkLst>
            <pc:docMk/>
            <pc:sldMk cId="4101392284" sldId="258"/>
            <ac:grpSpMk id="106" creationId="{22AD00D0-6C57-E192-F0C4-5ACBBA55790C}"/>
          </ac:grpSpMkLst>
        </pc:grpChg>
        <pc:grpChg chg="mod">
          <ac:chgData name="Jigar Pandya" userId="311422921b80dc60" providerId="LiveId" clId="{506511CD-CC66-445F-8E76-74AEB4D544AF}" dt="2023-08-22T10:23:57.420" v="239"/>
          <ac:grpSpMkLst>
            <pc:docMk/>
            <pc:sldMk cId="4101392284" sldId="258"/>
            <ac:grpSpMk id="107" creationId="{07F217FC-C714-0516-9216-CEE7F62EA74A}"/>
          </ac:grpSpMkLst>
        </pc:grpChg>
        <pc:grpChg chg="del mod">
          <ac:chgData name="Jigar Pandya" userId="311422921b80dc60" providerId="LiveId" clId="{506511CD-CC66-445F-8E76-74AEB4D544AF}" dt="2023-08-22T10:24:18.394" v="252"/>
          <ac:grpSpMkLst>
            <pc:docMk/>
            <pc:sldMk cId="4101392284" sldId="258"/>
            <ac:grpSpMk id="118" creationId="{106A472A-FD17-0952-776A-22534FB8909C}"/>
          </ac:grpSpMkLst>
        </pc:grpChg>
        <pc:grpChg chg="mod">
          <ac:chgData name="Jigar Pandya" userId="311422921b80dc60" providerId="LiveId" clId="{506511CD-CC66-445F-8E76-74AEB4D544AF}" dt="2023-08-22T10:24:02.413" v="250"/>
          <ac:grpSpMkLst>
            <pc:docMk/>
            <pc:sldMk cId="4101392284" sldId="258"/>
            <ac:grpSpMk id="119" creationId="{41389C59-27D6-1DAD-2191-D1610253F795}"/>
          </ac:grpSpMkLst>
        </pc:grpChg>
        <pc:grpChg chg="mod">
          <ac:chgData name="Jigar Pandya" userId="311422921b80dc60" providerId="LiveId" clId="{506511CD-CC66-445F-8E76-74AEB4D544AF}" dt="2023-08-22T10:24:02.413" v="250"/>
          <ac:grpSpMkLst>
            <pc:docMk/>
            <pc:sldMk cId="4101392284" sldId="258"/>
            <ac:grpSpMk id="120" creationId="{184B0D81-22B3-B91A-FB8D-8594342A777C}"/>
          </ac:grpSpMkLst>
        </pc:grpChg>
        <pc:grpChg chg="del mod">
          <ac:chgData name="Jigar Pandya" userId="311422921b80dc60" providerId="LiveId" clId="{506511CD-CC66-445F-8E76-74AEB4D544AF}" dt="2023-08-22T10:25:18.970" v="267"/>
          <ac:grpSpMkLst>
            <pc:docMk/>
            <pc:sldMk cId="4101392284" sldId="258"/>
            <ac:grpSpMk id="127" creationId="{D29F0B12-A1BF-0A87-D041-B9DDAE21F45B}"/>
          </ac:grpSpMkLst>
        </pc:grpChg>
        <pc:grpChg chg="del mod">
          <ac:chgData name="Jigar Pandya" userId="311422921b80dc60" providerId="LiveId" clId="{506511CD-CC66-445F-8E76-74AEB4D544AF}" dt="2023-08-22T10:25:31.057" v="278"/>
          <ac:grpSpMkLst>
            <pc:docMk/>
            <pc:sldMk cId="4101392284" sldId="258"/>
            <ac:grpSpMk id="135" creationId="{FE2553B7-AFB3-A177-12B5-22F136C7C67A}"/>
          </ac:grpSpMkLst>
        </pc:grpChg>
        <pc:grpChg chg="del mod">
          <ac:chgData name="Jigar Pandya" userId="311422921b80dc60" providerId="LiveId" clId="{506511CD-CC66-445F-8E76-74AEB4D544AF}" dt="2023-08-22T10:25:31.057" v="278"/>
          <ac:grpSpMkLst>
            <pc:docMk/>
            <pc:sldMk cId="4101392284" sldId="258"/>
            <ac:grpSpMk id="140" creationId="{5ADDC24E-3134-D8A7-7361-1B0621518C7B}"/>
          </ac:grpSpMkLst>
        </pc:grpChg>
        <pc:grpChg chg="del mod">
          <ac:chgData name="Jigar Pandya" userId="311422921b80dc60" providerId="LiveId" clId="{506511CD-CC66-445F-8E76-74AEB4D544AF}" dt="2023-08-22T10:25:31.057" v="278"/>
          <ac:grpSpMkLst>
            <pc:docMk/>
            <pc:sldMk cId="4101392284" sldId="258"/>
            <ac:grpSpMk id="146" creationId="{7BFF4C25-9F64-2896-C5EF-D9BF423B947D}"/>
          </ac:grpSpMkLst>
        </pc:grpChg>
        <pc:grpChg chg="del mod">
          <ac:chgData name="Jigar Pandya" userId="311422921b80dc60" providerId="LiveId" clId="{506511CD-CC66-445F-8E76-74AEB4D544AF}" dt="2023-08-22T10:25:32.518" v="280"/>
          <ac:grpSpMkLst>
            <pc:docMk/>
            <pc:sldMk cId="4101392284" sldId="258"/>
            <ac:grpSpMk id="147" creationId="{FF9D8A4D-15D5-4945-66E9-2ED86BD3E79E}"/>
          </ac:grpSpMkLst>
        </pc:grpChg>
        <pc:grpChg chg="mod">
          <ac:chgData name="Jigar Pandya" userId="311422921b80dc60" providerId="LiveId" clId="{506511CD-CC66-445F-8E76-74AEB4D544AF}" dt="2023-08-22T10:25:32.518" v="280"/>
          <ac:grpSpMkLst>
            <pc:docMk/>
            <pc:sldMk cId="4101392284" sldId="258"/>
            <ac:grpSpMk id="149" creationId="{F7A8C8F7-D663-4639-FF86-B3A70595B69C}"/>
          </ac:grpSpMkLst>
        </pc:grpChg>
        <pc:grpChg chg="mod">
          <ac:chgData name="Jigar Pandya" userId="311422921b80dc60" providerId="LiveId" clId="{506511CD-CC66-445F-8E76-74AEB4D544AF}" dt="2023-08-22T10:26:42.627" v="287"/>
          <ac:grpSpMkLst>
            <pc:docMk/>
            <pc:sldMk cId="4101392284" sldId="258"/>
            <ac:grpSpMk id="156" creationId="{A192E8D2-27C4-D587-9FE9-9535CD56E464}"/>
          </ac:grpSpMkLst>
        </pc:grpChg>
        <pc:grpChg chg="mod">
          <ac:chgData name="Jigar Pandya" userId="311422921b80dc60" providerId="LiveId" clId="{506511CD-CC66-445F-8E76-74AEB4D544AF}" dt="2023-08-22T10:26:58.126" v="304"/>
          <ac:grpSpMkLst>
            <pc:docMk/>
            <pc:sldMk cId="4101392284" sldId="258"/>
            <ac:grpSpMk id="173" creationId="{BCC22D6D-951F-2DF9-2C80-6B9F982772AB}"/>
          </ac:grpSpMkLst>
        </pc:grpChg>
        <pc:grpChg chg="mod">
          <ac:chgData name="Jigar Pandya" userId="311422921b80dc60" providerId="LiveId" clId="{506511CD-CC66-445F-8E76-74AEB4D544AF}" dt="2023-08-22T10:27:14.288" v="312"/>
          <ac:grpSpMkLst>
            <pc:docMk/>
            <pc:sldMk cId="4101392284" sldId="258"/>
            <ac:grpSpMk id="181" creationId="{0CFE461E-D186-E7BB-836B-48739D9E8CEE}"/>
          </ac:grpSpMkLst>
        </pc:grpChg>
        <pc:grpChg chg="mod">
          <ac:chgData name="Jigar Pandya" userId="311422921b80dc60" providerId="LiveId" clId="{506511CD-CC66-445F-8E76-74AEB4D544AF}" dt="2023-08-22T10:27:17.750" v="316"/>
          <ac:grpSpMkLst>
            <pc:docMk/>
            <pc:sldMk cId="4101392284" sldId="258"/>
            <ac:grpSpMk id="185" creationId="{35BF370F-C4BB-5831-5C89-5C40856A4054}"/>
          </ac:grpSpMkLst>
        </pc:grpChg>
        <pc:grpChg chg="mod">
          <ac:chgData name="Jigar Pandya" userId="311422921b80dc60" providerId="LiveId" clId="{506511CD-CC66-445F-8E76-74AEB4D544AF}" dt="2023-08-22T10:27:27.164" v="323"/>
          <ac:grpSpMkLst>
            <pc:docMk/>
            <pc:sldMk cId="4101392284" sldId="258"/>
            <ac:grpSpMk id="192" creationId="{43229406-6471-6AFE-E273-3FAF94309F31}"/>
          </ac:grpSpMkLst>
        </pc:grpChg>
        <pc:grpChg chg="mod">
          <ac:chgData name="Jigar Pandya" userId="311422921b80dc60" providerId="LiveId" clId="{506511CD-CC66-445F-8E76-74AEB4D544AF}" dt="2023-08-22T10:27:31.354" v="330"/>
          <ac:grpSpMkLst>
            <pc:docMk/>
            <pc:sldMk cId="4101392284" sldId="258"/>
            <ac:grpSpMk id="199" creationId="{1DB62A1F-A921-6F42-C535-4722231DD682}"/>
          </ac:grpSpMkLst>
        </pc:grpChg>
        <pc:grpChg chg="del mod">
          <ac:chgData name="Jigar Pandya" userId="311422921b80dc60" providerId="LiveId" clId="{506511CD-CC66-445F-8E76-74AEB4D544AF}" dt="2023-08-22T10:27:53.465" v="335"/>
          <ac:grpSpMkLst>
            <pc:docMk/>
            <pc:sldMk cId="4101392284" sldId="258"/>
            <ac:grpSpMk id="202" creationId="{07465B64-5ADA-66FE-F4C1-C9D0361BF6B5}"/>
          </ac:grpSpMkLst>
        </pc:grpChg>
        <pc:grpChg chg="mod">
          <ac:chgData name="Jigar Pandya" userId="311422921b80dc60" providerId="LiveId" clId="{506511CD-CC66-445F-8E76-74AEB4D544AF}" dt="2023-08-22T10:27:53.465" v="335"/>
          <ac:grpSpMkLst>
            <pc:docMk/>
            <pc:sldMk cId="4101392284" sldId="258"/>
            <ac:grpSpMk id="204" creationId="{304832E0-DA0A-A3D0-0D30-6FC8B6D18FC6}"/>
          </ac:grpSpMkLst>
        </pc:grpChg>
        <pc:grpChg chg="mod">
          <ac:chgData name="Jigar Pandya" userId="311422921b80dc60" providerId="LiveId" clId="{506511CD-CC66-445F-8E76-74AEB4D544AF}" dt="2023-08-22T10:28:09.903" v="340"/>
          <ac:grpSpMkLst>
            <pc:docMk/>
            <pc:sldMk cId="4101392284" sldId="258"/>
            <ac:grpSpMk id="209" creationId="{2E8C01BA-80FE-5ABA-6F54-78803D6EFF5F}"/>
          </ac:grpSpMkLst>
        </pc:grpChg>
        <pc:inkChg chg="add">
          <ac:chgData name="Jigar Pandya" userId="311422921b80dc60" providerId="LiveId" clId="{506511CD-CC66-445F-8E76-74AEB4D544AF}" dt="2023-08-22T10:22:06.224" v="137" actId="9405"/>
          <ac:inkMkLst>
            <pc:docMk/>
            <pc:sldMk cId="4101392284" sldId="258"/>
            <ac:inkMk id="2" creationId="{43D814FF-FD54-373D-C8E4-54F83A3CB116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3" creationId="{5CE76487-8F94-519D-D080-07F0E5F92975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4" creationId="{AE0B582B-31DB-705D-78D6-D257C40C87AD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5" creationId="{58BB02E0-F1F7-507D-0CBE-AE7114DE5956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6" creationId="{48D233A9-61B8-BAC6-15DE-F82513F38BA5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7" creationId="{0DD72C16-2D7D-AC89-945E-EAEC5A14610C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8" creationId="{9F2CCA67-596B-F09A-454C-5EBEDD5E6EFF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9" creationId="{CCDA2AE7-921C-047F-D605-8A03D1420FAE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10" creationId="{7A111C4C-9B65-0389-3BA1-C934ABE9B992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11" creationId="{8F5F826B-D3AF-DD4D-1BEF-83F4CAD36F39}"/>
          </ac:inkMkLst>
        </pc:inkChg>
        <pc:inkChg chg="add mod">
          <ac:chgData name="Jigar Pandya" userId="311422921b80dc60" providerId="LiveId" clId="{506511CD-CC66-445F-8E76-74AEB4D544AF}" dt="2023-08-22T10:22:15.913" v="151"/>
          <ac:inkMkLst>
            <pc:docMk/>
            <pc:sldMk cId="4101392284" sldId="258"/>
            <ac:inkMk id="13" creationId="{4E7594E9-1383-3A95-008B-DB5B8768077D}"/>
          </ac:inkMkLst>
        </pc:inkChg>
        <pc:inkChg chg="add mod">
          <ac:chgData name="Jigar Pandya" userId="311422921b80dc60" providerId="LiveId" clId="{506511CD-CC66-445F-8E76-74AEB4D544AF}" dt="2023-08-22T10:22:15.913" v="151"/>
          <ac:inkMkLst>
            <pc:docMk/>
            <pc:sldMk cId="4101392284" sldId="258"/>
            <ac:inkMk id="14" creationId="{04BD5A40-FDB6-E52D-106F-113093B4F81B}"/>
          </ac:inkMkLst>
        </pc:inkChg>
        <pc:inkChg chg="add mod">
          <ac:chgData name="Jigar Pandya" userId="311422921b80dc60" providerId="LiveId" clId="{506511CD-CC66-445F-8E76-74AEB4D544AF}" dt="2023-08-22T10:22:15.913" v="151"/>
          <ac:inkMkLst>
            <pc:docMk/>
            <pc:sldMk cId="4101392284" sldId="258"/>
            <ac:inkMk id="15" creationId="{EC574F5C-8D82-06C6-3CDE-94EA61E7726E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17" creationId="{2A730088-6ECA-3092-AB3D-197C3FAD15BE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18" creationId="{192B11E1-682C-3AF3-9FFB-13B796B260A3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19" creationId="{A90C79E5-0A43-11B3-4B11-446146D37C72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0" creationId="{816E2582-779C-D7BB-2F74-7BE03746EDB4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1" creationId="{65AC59DD-6540-B9FC-B342-BDBFE503957F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2" creationId="{7500196D-6E77-2529-51D5-A0F3677651BB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3" creationId="{8B6DEEED-3AD9-F413-2CE1-8240018AFC91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4" creationId="{CD87D3BE-E468-6173-0F1D-2B99AF79BE60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5" creationId="{8F091086-082C-EE82-502B-9D714BE23E54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6" creationId="{AD4C532E-0D44-FED0-6B13-6491A0AA7FB9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7" creationId="{71779F61-E48F-F661-84E2-9ED1927D0D20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8" creationId="{7F129D5B-EDC3-3F3E-89F0-D50E199A205E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29" creationId="{261DD27B-4DE4-D550-F8C0-5107B752FCDD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0" creationId="{B6A5425D-F4D9-A04C-9908-DA8A9B7B10F7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1" creationId="{206AEC63-F286-E2CA-B7E3-8C98B0A1CDAD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2" creationId="{49D129C1-D44E-530E-F941-573E40407E50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3" creationId="{3B093BEE-A808-74E4-6411-6CF1FE14D9A2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4" creationId="{5E5F85FB-5A8E-F063-7B88-3F46471C32C1}"/>
          </ac:inkMkLst>
        </pc:inkChg>
        <pc:inkChg chg="add mod">
          <ac:chgData name="Jigar Pandya" userId="311422921b80dc60" providerId="LiveId" clId="{506511CD-CC66-445F-8E76-74AEB4D544AF}" dt="2023-08-22T10:22:34.103" v="171"/>
          <ac:inkMkLst>
            <pc:docMk/>
            <pc:sldMk cId="4101392284" sldId="258"/>
            <ac:inkMk id="35" creationId="{28261CB3-933E-D4C7-BAD3-EE8DC500E961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37" creationId="{4BC4C63B-2D3D-E5EF-974A-88269D648BDB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38" creationId="{344241BB-8CE3-1F71-74BB-5162E62405A9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0" creationId="{72B99241-58C6-FFC4-0871-BDE58717A32D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1" creationId="{9920EB02-016B-165A-D1E2-66EC3DE6C956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2" creationId="{D87E9691-602D-1435-2CE0-4C68D6547EB1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4" creationId="{FE52542E-8E5E-1851-D391-89CE46312AD5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5" creationId="{451C07FD-C19D-E0EA-B607-C23F5407FC87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6" creationId="{B24E3A24-E0BC-2792-8DB0-7BBBDA17EEB4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7" creationId="{DED03BAC-4B9E-A2EC-FC60-DE1448DA5E39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8" creationId="{FA3385AF-B82A-768C-BBC2-7FF44D43ED15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49" creationId="{011FBBDD-B437-7FD7-ED6A-5F75371CB9B6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1" creationId="{A4F3DE01-BA3E-4C60-0F76-51480B1C3510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2" creationId="{BE77FA63-2E9B-3CE4-CCBE-EB550B8169E0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3" creationId="{B1A0E782-CED7-88E0-9C02-9461FA36F0FA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4" creationId="{11483DD4-4CEE-B85C-2C0D-547BD6397728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5" creationId="{75B6198A-3BD6-2119-51C2-1B000B91FA2A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6" creationId="{E01BF9C1-9F64-C8A1-006A-7B1014CC06B4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7" creationId="{F7E679F5-DF35-41DC-D6A6-BBFB08B5C801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8" creationId="{B0BF36D0-B328-484E-25FF-0EA63B14289B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59" creationId="{58B52460-E41B-14C9-3F40-F996A25FEC51}"/>
          </ac:inkMkLst>
        </pc:inkChg>
        <pc:inkChg chg="add mod">
          <ac:chgData name="Jigar Pandya" userId="311422921b80dc60" providerId="LiveId" clId="{506511CD-CC66-445F-8E76-74AEB4D544AF}" dt="2023-08-22T10:22:49.627" v="196"/>
          <ac:inkMkLst>
            <pc:docMk/>
            <pc:sldMk cId="4101392284" sldId="258"/>
            <ac:inkMk id="60" creationId="{8F0E42B1-965B-8608-9DD2-B965C54F7E90}"/>
          </ac:inkMkLst>
        </pc:inkChg>
        <pc:inkChg chg="add">
          <ac:chgData name="Jigar Pandya" userId="311422921b80dc60" providerId="LiveId" clId="{506511CD-CC66-445F-8E76-74AEB4D544AF}" dt="2023-08-22T10:22:51.032" v="197" actId="9405"/>
          <ac:inkMkLst>
            <pc:docMk/>
            <pc:sldMk cId="4101392284" sldId="258"/>
            <ac:inkMk id="63" creationId="{9FBEC280-002A-9074-2189-6994CE1232D1}"/>
          </ac:inkMkLst>
        </pc:inkChg>
        <pc:inkChg chg="add">
          <ac:chgData name="Jigar Pandya" userId="311422921b80dc60" providerId="LiveId" clId="{506511CD-CC66-445F-8E76-74AEB4D544AF}" dt="2023-08-22T10:22:51.409" v="198" actId="9405"/>
          <ac:inkMkLst>
            <pc:docMk/>
            <pc:sldMk cId="4101392284" sldId="258"/>
            <ac:inkMk id="64" creationId="{DD9FB356-11F9-9F07-0276-B753032F5854}"/>
          </ac:inkMkLst>
        </pc:inkChg>
        <pc:inkChg chg="add">
          <ac:chgData name="Jigar Pandya" userId="311422921b80dc60" providerId="LiveId" clId="{506511CD-CC66-445F-8E76-74AEB4D544AF}" dt="2023-08-22T10:22:51.766" v="199" actId="9405"/>
          <ac:inkMkLst>
            <pc:docMk/>
            <pc:sldMk cId="4101392284" sldId="258"/>
            <ac:inkMk id="65" creationId="{609169FB-C645-DF16-05AB-1C431C25E272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66" creationId="{8D575834-CBE7-FEEE-DFA3-B3FF240CECC0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67" creationId="{61878603-1C2D-E402-DDF0-AC236B9E8027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68" creationId="{B6D2265C-7726-CB88-56EB-C3A4689A7098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69" creationId="{4E91D90D-EC76-99F6-7E95-D946367BA8C9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0" creationId="{BB8BD334-9785-24F5-6E58-80969FFEE42E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2" creationId="{D21FD700-6504-2D3D-7D82-C230EADFF340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3" creationId="{360D69E1-6493-C053-6808-62D549192F1E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4" creationId="{51BCBCE9-CDED-6D4F-2D0B-FCEE50375446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5" creationId="{3314D4B2-33A9-6986-71A7-7262F4036DF7}"/>
          </ac:inkMkLst>
        </pc:inkChg>
        <pc:inkChg chg="add mod">
          <ac:chgData name="Jigar Pandya" userId="311422921b80dc60" providerId="LiveId" clId="{506511CD-CC66-445F-8E76-74AEB4D544AF}" dt="2023-08-22T10:23:07.610" v="211"/>
          <ac:inkMkLst>
            <pc:docMk/>
            <pc:sldMk cId="4101392284" sldId="258"/>
            <ac:inkMk id="76" creationId="{8708C4D2-27C1-AF66-88F9-B33F2A76B64A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79" creationId="{894A30D3-5107-3B7F-1641-3DF1B2832ECB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0" creationId="{E0D26B30-B7BD-C015-6558-8499C321B12D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1" creationId="{4EAAF2F2-3EB8-52C5-608C-7A8CDA11417F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2" creationId="{4098B30D-C85F-608A-0C80-6904D0C36A06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3" creationId="{0001AC1A-22A2-C7BD-5793-C33510263C88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4" creationId="{CD768A7B-2812-764F-78BF-7065417B1C75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5" creationId="{4D61E6FA-B066-95BA-F6BD-3D2CCDE3D9A0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6" creationId="{C069A95F-4059-0667-1BA1-D416CF8BA843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7" creationId="{382559DE-0881-58A4-2F35-36B239F8711A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8" creationId="{E7CEA970-CE02-36BD-7615-842FBB983F46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89" creationId="{E6562B2F-C96A-E94D-0364-F036C0E0C130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90" creationId="{B831F7F9-BECC-4BC3-3DE7-2BB74884A202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91" creationId="{DF8DADB3-015F-93BD-B0AC-4EDF4EC7D33E}"/>
          </ac:inkMkLst>
        </pc:inkChg>
        <pc:inkChg chg="add mod">
          <ac:chgData name="Jigar Pandya" userId="311422921b80dc60" providerId="LiveId" clId="{506511CD-CC66-445F-8E76-74AEB4D544AF}" dt="2023-08-22T10:23:28.964" v="226"/>
          <ac:inkMkLst>
            <pc:docMk/>
            <pc:sldMk cId="4101392284" sldId="258"/>
            <ac:inkMk id="92" creationId="{694B0831-C5D8-9194-C8F2-91B0E3A81007}"/>
          </ac:inkMkLst>
        </pc:inkChg>
        <pc:inkChg chg="add">
          <ac:chgData name="Jigar Pandya" userId="311422921b80dc60" providerId="LiveId" clId="{506511CD-CC66-445F-8E76-74AEB4D544AF}" dt="2023-08-22T10:23:30.571" v="227" actId="9405"/>
          <ac:inkMkLst>
            <pc:docMk/>
            <pc:sldMk cId="4101392284" sldId="258"/>
            <ac:inkMk id="94" creationId="{21F5C58E-5151-134B-9E78-C4E1A540613D}"/>
          </ac:inkMkLst>
        </pc:inkChg>
        <pc:inkChg chg="add mod">
          <ac:chgData name="Jigar Pandya" userId="311422921b80dc60" providerId="LiveId" clId="{506511CD-CC66-445F-8E76-74AEB4D544AF}" dt="2023-08-22T10:23:36.165" v="230"/>
          <ac:inkMkLst>
            <pc:docMk/>
            <pc:sldMk cId="4101392284" sldId="258"/>
            <ac:inkMk id="95" creationId="{589702B7-6377-6DBD-50D9-58FE607A448D}"/>
          </ac:inkMkLst>
        </pc:inkChg>
        <pc:inkChg chg="add mod">
          <ac:chgData name="Jigar Pandya" userId="311422921b80dc60" providerId="LiveId" clId="{506511CD-CC66-445F-8E76-74AEB4D544AF}" dt="2023-08-22T10:23:36.165" v="230"/>
          <ac:inkMkLst>
            <pc:docMk/>
            <pc:sldMk cId="4101392284" sldId="258"/>
            <ac:inkMk id="96" creationId="{55D54993-2FC7-CAA8-EA21-B7B44330B86E}"/>
          </ac:inkMkLst>
        </pc:inkChg>
        <pc:inkChg chg="add mod">
          <ac:chgData name="Jigar Pandya" userId="311422921b80dc60" providerId="LiveId" clId="{506511CD-CC66-445F-8E76-74AEB4D544AF}" dt="2023-08-22T10:23:46.820" v="233"/>
          <ac:inkMkLst>
            <pc:docMk/>
            <pc:sldMk cId="4101392284" sldId="258"/>
            <ac:inkMk id="98" creationId="{53441945-8E3F-DDB8-7C29-28C7430E3EF0}"/>
          </ac:inkMkLst>
        </pc:inkChg>
        <pc:inkChg chg="add mod">
          <ac:chgData name="Jigar Pandya" userId="311422921b80dc60" providerId="LiveId" clId="{506511CD-CC66-445F-8E76-74AEB4D544AF}" dt="2023-08-22T10:23:46.820" v="233"/>
          <ac:inkMkLst>
            <pc:docMk/>
            <pc:sldMk cId="4101392284" sldId="258"/>
            <ac:inkMk id="99" creationId="{23672CE6-0D8A-A070-9E66-EF6D40969406}"/>
          </ac:inkMkLst>
        </pc:inkChg>
        <pc:inkChg chg="add mod">
          <ac:chgData name="Jigar Pandya" userId="311422921b80dc60" providerId="LiveId" clId="{506511CD-CC66-445F-8E76-74AEB4D544AF}" dt="2023-08-22T10:23:57.420" v="239"/>
          <ac:inkMkLst>
            <pc:docMk/>
            <pc:sldMk cId="4101392284" sldId="258"/>
            <ac:inkMk id="101" creationId="{F6E05AD5-AEB6-FA11-93BB-F10B1D470218}"/>
          </ac:inkMkLst>
        </pc:inkChg>
        <pc:inkChg chg="add mod">
          <ac:chgData name="Jigar Pandya" userId="311422921b80dc60" providerId="LiveId" clId="{506511CD-CC66-445F-8E76-74AEB4D544AF}" dt="2023-08-22T10:23:57.420" v="239"/>
          <ac:inkMkLst>
            <pc:docMk/>
            <pc:sldMk cId="4101392284" sldId="258"/>
            <ac:inkMk id="102" creationId="{FECD5253-5852-D60A-7982-45A5C02053E5}"/>
          </ac:inkMkLst>
        </pc:inkChg>
        <pc:inkChg chg="add mod">
          <ac:chgData name="Jigar Pandya" userId="311422921b80dc60" providerId="LiveId" clId="{506511CD-CC66-445F-8E76-74AEB4D544AF}" dt="2023-08-22T10:23:57.420" v="239"/>
          <ac:inkMkLst>
            <pc:docMk/>
            <pc:sldMk cId="4101392284" sldId="258"/>
            <ac:inkMk id="103" creationId="{694D62AF-87FD-98B1-EA7D-4ECA91BB5C98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04" creationId="{94F2C1E1-E5EF-8BFF-7A61-89DEDE510724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05" creationId="{E87425D8-5DBE-998C-4F7D-FDD11C7DB9A6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08" creationId="{C9E8BE33-FB48-0656-60C1-EEC3051EB8B4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09" creationId="{1E225ABC-D952-C818-7D0D-850CBDC8769E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0" creationId="{347C8CFA-7841-4434-3CE4-E05A5A4A7B8C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1" creationId="{AB780775-A460-BE68-8264-9D98F6AE731E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2" creationId="{91D0C1C3-9671-2FBD-2A7F-5836F97CF752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3" creationId="{A96D7755-B9B6-873D-D7F3-D42159A2D957}"/>
          </ac:inkMkLst>
        </pc:inkChg>
        <pc:inkChg chg="add mod">
          <ac:chgData name="Jigar Pandya" userId="311422921b80dc60" providerId="LiveId" clId="{506511CD-CC66-445F-8E76-74AEB4D544AF}" dt="2023-08-22T10:24:02.413" v="250"/>
          <ac:inkMkLst>
            <pc:docMk/>
            <pc:sldMk cId="4101392284" sldId="258"/>
            <ac:inkMk id="114" creationId="{D668846E-B3A2-0EBA-F50B-BF50AD55A0F3}"/>
          </ac:inkMkLst>
        </pc:inkChg>
        <pc:inkChg chg="add del mod">
          <ac:chgData name="Jigar Pandya" userId="311422921b80dc60" providerId="LiveId" clId="{506511CD-CC66-445F-8E76-74AEB4D544AF}" dt="2023-08-22T10:24:18.394" v="253"/>
          <ac:inkMkLst>
            <pc:docMk/>
            <pc:sldMk cId="4101392284" sldId="258"/>
            <ac:inkMk id="115" creationId="{43B6B1F3-5755-CCA7-D915-F4D8CBD21931}"/>
          </ac:inkMkLst>
        </pc:inkChg>
        <pc:inkChg chg="add del mod">
          <ac:chgData name="Jigar Pandya" userId="311422921b80dc60" providerId="LiveId" clId="{506511CD-CC66-445F-8E76-74AEB4D544AF}" dt="2023-08-22T10:24:18.394" v="252"/>
          <ac:inkMkLst>
            <pc:docMk/>
            <pc:sldMk cId="4101392284" sldId="258"/>
            <ac:inkMk id="116" creationId="{B2E9293B-9D61-B39A-9A80-31B1ED23247C}"/>
          </ac:inkMkLst>
        </pc:inkChg>
        <pc:inkChg chg="add del mod">
          <ac:chgData name="Jigar Pandya" userId="311422921b80dc60" providerId="LiveId" clId="{506511CD-CC66-445F-8E76-74AEB4D544AF}" dt="2023-08-22T10:24:18.394" v="251"/>
          <ac:inkMkLst>
            <pc:docMk/>
            <pc:sldMk cId="4101392284" sldId="258"/>
            <ac:inkMk id="117" creationId="{8F6C8820-434F-EC72-DB0E-1A7DC89B684E}"/>
          </ac:inkMkLst>
        </pc:inkChg>
        <pc:inkChg chg="add">
          <ac:chgData name="Jigar Pandya" userId="311422921b80dc60" providerId="LiveId" clId="{506511CD-CC66-445F-8E76-74AEB4D544AF}" dt="2023-08-22T10:24:18.394" v="253"/>
          <ac:inkMkLst>
            <pc:docMk/>
            <pc:sldMk cId="4101392284" sldId="258"/>
            <ac:inkMk id="121" creationId="{855A4034-A498-2DCF-FCF3-BA55C2ACB32E}"/>
          </ac:inkMkLst>
        </pc:inkChg>
        <pc:inkChg chg="add">
          <ac:chgData name="Jigar Pandya" userId="311422921b80dc60" providerId="LiveId" clId="{506511CD-CC66-445F-8E76-74AEB4D544AF}" dt="2023-08-22T10:24:27.013" v="254" actId="9405"/>
          <ac:inkMkLst>
            <pc:docMk/>
            <pc:sldMk cId="4101392284" sldId="258"/>
            <ac:inkMk id="122" creationId="{85186351-DD67-57D4-D69D-82C2979E31AE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23" creationId="{4CB253E5-8005-95C5-AD27-BE6D770E9DAF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24" creationId="{57A26153-C161-204D-CE9E-DAC9CDE1D19A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25" creationId="{3E8F36D2-DC16-6B4D-84C2-41C7CB1EE698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26" creationId="{DA4570DF-8D23-3C9B-E2E1-0192AACFAC7F}"/>
          </ac:inkMkLst>
        </pc:inkChg>
        <pc:inkChg chg="add">
          <ac:chgData name="Jigar Pandya" userId="311422921b80dc60" providerId="LiveId" clId="{506511CD-CC66-445F-8E76-74AEB4D544AF}" dt="2023-08-22T10:24:41.372" v="260" actId="9405"/>
          <ac:inkMkLst>
            <pc:docMk/>
            <pc:sldMk cId="4101392284" sldId="258"/>
            <ac:inkMk id="128" creationId="{88451C0D-F70E-02FE-5204-30E66A884978}"/>
          </ac:inkMkLst>
        </pc:inkChg>
        <pc:inkChg chg="add">
          <ac:chgData name="Jigar Pandya" userId="311422921b80dc60" providerId="LiveId" clId="{506511CD-CC66-445F-8E76-74AEB4D544AF}" dt="2023-08-22T10:24:41.863" v="261" actId="9405"/>
          <ac:inkMkLst>
            <pc:docMk/>
            <pc:sldMk cId="4101392284" sldId="258"/>
            <ac:inkMk id="129" creationId="{DB0FB5AA-B556-7F66-5828-0A7007BB2ADA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0" creationId="{150E1A4D-3004-257C-7CF2-03FFA759EF42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1" creationId="{26491CC2-D3F8-78CB-6928-50E28DC39B43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2" creationId="{F24C365C-2075-72A8-BCFC-36A60B578D19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3" creationId="{19B30088-4CBF-9000-AF15-FA7934D53179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4" creationId="{7E6774FA-A30C-627C-4B10-6CD8E5A799E8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6" creationId="{22FE09E4-D0B3-F367-4A37-D4B06AB9ECDD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7" creationId="{129C9203-8C59-A578-80A9-FAEE0735A328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8" creationId="{94CEF83B-7012-8BA4-E201-2482FA0499B6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39" creationId="{9B167D8C-1989-9ABB-314C-8D911CC0DD6C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1" creationId="{B23841DD-E63E-F146-870D-B8B1FB90029F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2" creationId="{26963919-651D-3513-7FD6-E6B531EDBB4B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3" creationId="{70425031-F7C8-3830-107C-90CD1B00EF48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4" creationId="{95C4E561-6D68-CFEB-ED9D-E7F6A60F5505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5" creationId="{F8CED49C-6241-CDF0-AA05-2D5924BC33E5}"/>
          </ac:inkMkLst>
        </pc:inkChg>
        <pc:inkChg chg="add mod">
          <ac:chgData name="Jigar Pandya" userId="311422921b80dc60" providerId="LiveId" clId="{506511CD-CC66-445F-8E76-74AEB4D544AF}" dt="2023-08-22T10:25:32.518" v="280"/>
          <ac:inkMkLst>
            <pc:docMk/>
            <pc:sldMk cId="4101392284" sldId="258"/>
            <ac:inkMk id="148" creationId="{BFA2F254-F1E0-553F-2D50-C1222693BD72}"/>
          </ac:inkMkLst>
        </pc:inkChg>
        <pc:inkChg chg="add">
          <ac:chgData name="Jigar Pandya" userId="311422921b80dc60" providerId="LiveId" clId="{506511CD-CC66-445F-8E76-74AEB4D544AF}" dt="2023-08-22T10:26:24.260" v="281" actId="9405"/>
          <ac:inkMkLst>
            <pc:docMk/>
            <pc:sldMk cId="4101392284" sldId="258"/>
            <ac:inkMk id="150" creationId="{2725CB82-B1FD-CB7F-7FC4-DD54283EDE1E}"/>
          </ac:inkMkLst>
        </pc:inkChg>
        <pc:inkChg chg="add">
          <ac:chgData name="Jigar Pandya" userId="311422921b80dc60" providerId="LiveId" clId="{506511CD-CC66-445F-8E76-74AEB4D544AF}" dt="2023-08-22T10:26:25.064" v="282" actId="9405"/>
          <ac:inkMkLst>
            <pc:docMk/>
            <pc:sldMk cId="4101392284" sldId="258"/>
            <ac:inkMk id="151" creationId="{25FCDA93-637D-FB65-C322-ABC7792822AA}"/>
          </ac:inkMkLst>
        </pc:inkChg>
        <pc:inkChg chg="add">
          <ac:chgData name="Jigar Pandya" userId="311422921b80dc60" providerId="LiveId" clId="{506511CD-CC66-445F-8E76-74AEB4D544AF}" dt="2023-08-22T10:26:35.093" v="283" actId="9405"/>
          <ac:inkMkLst>
            <pc:docMk/>
            <pc:sldMk cId="4101392284" sldId="258"/>
            <ac:inkMk id="152" creationId="{B6D733BE-0C05-F9F9-37BB-0F3CB0B074FF}"/>
          </ac:inkMkLst>
        </pc:inkChg>
        <pc:inkChg chg="add">
          <ac:chgData name="Jigar Pandya" userId="311422921b80dc60" providerId="LiveId" clId="{506511CD-CC66-445F-8E76-74AEB4D544AF}" dt="2023-08-22T10:26:39.245" v="284" actId="9405"/>
          <ac:inkMkLst>
            <pc:docMk/>
            <pc:sldMk cId="4101392284" sldId="258"/>
            <ac:inkMk id="153" creationId="{4E6D8C9D-055E-F6A4-8A97-3CF40EBCCF59}"/>
          </ac:inkMkLst>
        </pc:inkChg>
        <pc:inkChg chg="add mod">
          <ac:chgData name="Jigar Pandya" userId="311422921b80dc60" providerId="LiveId" clId="{506511CD-CC66-445F-8E76-74AEB4D544AF}" dt="2023-08-22T10:26:42.627" v="287"/>
          <ac:inkMkLst>
            <pc:docMk/>
            <pc:sldMk cId="4101392284" sldId="258"/>
            <ac:inkMk id="154" creationId="{48147422-4382-24EF-57DC-5E366D52FCB8}"/>
          </ac:inkMkLst>
        </pc:inkChg>
        <pc:inkChg chg="add mod">
          <ac:chgData name="Jigar Pandya" userId="311422921b80dc60" providerId="LiveId" clId="{506511CD-CC66-445F-8E76-74AEB4D544AF}" dt="2023-08-22T10:26:42.627" v="287"/>
          <ac:inkMkLst>
            <pc:docMk/>
            <pc:sldMk cId="4101392284" sldId="258"/>
            <ac:inkMk id="155" creationId="{009973B5-14A2-FE9B-9AB0-E001FC7963BF}"/>
          </ac:inkMkLst>
        </pc:inkChg>
        <pc:inkChg chg="add">
          <ac:chgData name="Jigar Pandya" userId="311422921b80dc60" providerId="LiveId" clId="{506511CD-CC66-445F-8E76-74AEB4D544AF}" dt="2023-08-22T10:26:44.695" v="288" actId="9405"/>
          <ac:inkMkLst>
            <pc:docMk/>
            <pc:sldMk cId="4101392284" sldId="258"/>
            <ac:inkMk id="157" creationId="{E5943556-0EE8-0BB2-EEEB-FD3E5B06DE0E}"/>
          </ac:inkMkLst>
        </pc:inkChg>
        <pc:inkChg chg="add">
          <ac:chgData name="Jigar Pandya" userId="311422921b80dc60" providerId="LiveId" clId="{506511CD-CC66-445F-8E76-74AEB4D544AF}" dt="2023-08-22T10:26:45.456" v="289" actId="9405"/>
          <ac:inkMkLst>
            <pc:docMk/>
            <pc:sldMk cId="4101392284" sldId="258"/>
            <ac:inkMk id="158" creationId="{680A4E25-9D37-49BB-0036-7A7B21D19534}"/>
          </ac:inkMkLst>
        </pc:inkChg>
        <pc:inkChg chg="add">
          <ac:chgData name="Jigar Pandya" userId="311422921b80dc60" providerId="LiveId" clId="{506511CD-CC66-445F-8E76-74AEB4D544AF}" dt="2023-08-22T10:26:47.431" v="290" actId="9405"/>
          <ac:inkMkLst>
            <pc:docMk/>
            <pc:sldMk cId="4101392284" sldId="258"/>
            <ac:inkMk id="159" creationId="{1F6AAB1E-7434-C0EB-A49E-1288EEBD34EC}"/>
          </ac:inkMkLst>
        </pc:inkChg>
        <pc:inkChg chg="add">
          <ac:chgData name="Jigar Pandya" userId="311422921b80dc60" providerId="LiveId" clId="{506511CD-CC66-445F-8E76-74AEB4D544AF}" dt="2023-08-22T10:26:47.940" v="291" actId="9405"/>
          <ac:inkMkLst>
            <pc:docMk/>
            <pc:sldMk cId="4101392284" sldId="258"/>
            <ac:inkMk id="160" creationId="{41709AB9-0E07-4898-1BC6-231E156F1232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1" creationId="{3AFD2F1A-90C7-724E-C02A-3671BC7BA05A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2" creationId="{D64B9E79-21B2-991F-0E96-50A2D58DE3BA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3" creationId="{541BB1E5-E5CE-71F0-5564-D9D29C923EAF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4" creationId="{B9013925-06DA-53A4-E748-934972306BF5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5" creationId="{A8E1FF53-A92E-B749-462F-40517503F1C1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6" creationId="{53629086-BBC6-F6DC-2494-57E228E29C13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7" creationId="{3F34FBD6-F8DC-4CE8-AD7A-6E4FA1965F6A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8" creationId="{17169A4D-7E3E-E66C-3C2E-B13D5A3854C9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69" creationId="{37AAC883-4891-D6BB-EB96-7BD8178F6A47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70" creationId="{912F887F-761E-0998-67C3-ACED5E304DF4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71" creationId="{2202B2E9-9F4A-3595-106F-6100CE0857E8}"/>
          </ac:inkMkLst>
        </pc:inkChg>
        <pc:inkChg chg="add mod">
          <ac:chgData name="Jigar Pandya" userId="311422921b80dc60" providerId="LiveId" clId="{506511CD-CC66-445F-8E76-74AEB4D544AF}" dt="2023-08-22T10:26:58.126" v="304"/>
          <ac:inkMkLst>
            <pc:docMk/>
            <pc:sldMk cId="4101392284" sldId="258"/>
            <ac:inkMk id="172" creationId="{C7049838-AE19-D4D5-E3E0-7B485C5B0775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4" creationId="{9EFFC45F-83D4-16CF-90B1-3F5A50C009DC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5" creationId="{71456F9E-9CEA-23C3-2F63-03EE8AB44F4E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6" creationId="{105D8D60-B462-4C35-E7C5-8B23E4BF9010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7" creationId="{1A0CBB9A-65AE-71F3-A71F-2AD22A377C8A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8" creationId="{0DB11617-C7E7-8FAA-787D-EB881FB84867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79" creationId="{4AEE2A3B-179B-9213-A73A-12CAC69BC482}"/>
          </ac:inkMkLst>
        </pc:inkChg>
        <pc:inkChg chg="add mod">
          <ac:chgData name="Jigar Pandya" userId="311422921b80dc60" providerId="LiveId" clId="{506511CD-CC66-445F-8E76-74AEB4D544AF}" dt="2023-08-22T10:27:14.288" v="312"/>
          <ac:inkMkLst>
            <pc:docMk/>
            <pc:sldMk cId="4101392284" sldId="258"/>
            <ac:inkMk id="180" creationId="{1DDCF1E6-7194-F319-7E37-E65858F0424B}"/>
          </ac:inkMkLst>
        </pc:inkChg>
        <pc:inkChg chg="add mod">
          <ac:chgData name="Jigar Pandya" userId="311422921b80dc60" providerId="LiveId" clId="{506511CD-CC66-445F-8E76-74AEB4D544AF}" dt="2023-08-22T10:27:17.750" v="316"/>
          <ac:inkMkLst>
            <pc:docMk/>
            <pc:sldMk cId="4101392284" sldId="258"/>
            <ac:inkMk id="182" creationId="{76ED3DC2-811C-D567-9AD8-DE1055ECF7E6}"/>
          </ac:inkMkLst>
        </pc:inkChg>
        <pc:inkChg chg="add mod">
          <ac:chgData name="Jigar Pandya" userId="311422921b80dc60" providerId="LiveId" clId="{506511CD-CC66-445F-8E76-74AEB4D544AF}" dt="2023-08-22T10:27:17.750" v="316"/>
          <ac:inkMkLst>
            <pc:docMk/>
            <pc:sldMk cId="4101392284" sldId="258"/>
            <ac:inkMk id="183" creationId="{A91F6F5C-46FC-EC98-2ACA-7EBB74BEB599}"/>
          </ac:inkMkLst>
        </pc:inkChg>
        <pc:inkChg chg="add mod">
          <ac:chgData name="Jigar Pandya" userId="311422921b80dc60" providerId="LiveId" clId="{506511CD-CC66-445F-8E76-74AEB4D544AF}" dt="2023-08-22T10:27:17.750" v="316"/>
          <ac:inkMkLst>
            <pc:docMk/>
            <pc:sldMk cId="4101392284" sldId="258"/>
            <ac:inkMk id="184" creationId="{66C985D6-4961-F060-2C94-995D165A1B35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86" creationId="{7450E65B-D35B-BDFE-6524-9724199A7D59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87" creationId="{7AB982C1-3B43-0D20-B2E8-9A7499367F86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88" creationId="{5B20C32E-D388-F5D6-6061-4E05181D0E46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89" creationId="{6A77ABD2-CC61-A118-151C-0C689919C0C5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90" creationId="{04042D7A-E969-058D-B2E1-4134BFEA5BD1}"/>
          </ac:inkMkLst>
        </pc:inkChg>
        <pc:inkChg chg="add mod">
          <ac:chgData name="Jigar Pandya" userId="311422921b80dc60" providerId="LiveId" clId="{506511CD-CC66-445F-8E76-74AEB4D544AF}" dt="2023-08-22T10:27:27.164" v="323"/>
          <ac:inkMkLst>
            <pc:docMk/>
            <pc:sldMk cId="4101392284" sldId="258"/>
            <ac:inkMk id="191" creationId="{77F1C45A-C5AA-4331-DCD7-193F99131B21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3" creationId="{F00112B7-0DEE-C201-257F-7BF5A5CB7253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4" creationId="{99104442-0E27-E4BF-F2E3-58EF53D8FE1B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5" creationId="{5EF0DE46-C1EA-88D6-0949-6629B7DB6CE5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6" creationId="{974E63FB-BC93-82B9-C0ED-045B853475F9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7" creationId="{3AF79AB0-2AA0-D5A7-DC55-6E4E906257FD}"/>
          </ac:inkMkLst>
        </pc:inkChg>
        <pc:inkChg chg="add mod">
          <ac:chgData name="Jigar Pandya" userId="311422921b80dc60" providerId="LiveId" clId="{506511CD-CC66-445F-8E76-74AEB4D544AF}" dt="2023-08-22T10:27:31.354" v="330"/>
          <ac:inkMkLst>
            <pc:docMk/>
            <pc:sldMk cId="4101392284" sldId="258"/>
            <ac:inkMk id="198" creationId="{8DD09FE3-1385-5AD8-539F-80709E9FFC28}"/>
          </ac:inkMkLst>
        </pc:inkChg>
        <pc:inkChg chg="add mod">
          <ac:chgData name="Jigar Pandya" userId="311422921b80dc60" providerId="LiveId" clId="{506511CD-CC66-445F-8E76-74AEB4D544AF}" dt="2023-08-22T10:27:53.465" v="335"/>
          <ac:inkMkLst>
            <pc:docMk/>
            <pc:sldMk cId="4101392284" sldId="258"/>
            <ac:inkMk id="200" creationId="{AE24AD4B-3A3A-1342-B8D9-AA1DCB8D22EA}"/>
          </ac:inkMkLst>
        </pc:inkChg>
        <pc:inkChg chg="add mod">
          <ac:chgData name="Jigar Pandya" userId="311422921b80dc60" providerId="LiveId" clId="{506511CD-CC66-445F-8E76-74AEB4D544AF}" dt="2023-08-22T10:27:53.465" v="335"/>
          <ac:inkMkLst>
            <pc:docMk/>
            <pc:sldMk cId="4101392284" sldId="258"/>
            <ac:inkMk id="201" creationId="{92C72F51-33B8-215A-2553-428DAA39D2E9}"/>
          </ac:inkMkLst>
        </pc:inkChg>
        <pc:inkChg chg="add mod">
          <ac:chgData name="Jigar Pandya" userId="311422921b80dc60" providerId="LiveId" clId="{506511CD-CC66-445F-8E76-74AEB4D544AF}" dt="2023-08-22T10:27:53.465" v="335"/>
          <ac:inkMkLst>
            <pc:docMk/>
            <pc:sldMk cId="4101392284" sldId="258"/>
            <ac:inkMk id="203" creationId="{44725F32-8018-75D2-4F2E-5A3D8C03A8F6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205" creationId="{59F40F87-BAC2-21EC-53A5-49995EE6FDF2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206" creationId="{2AEAFFDA-4233-B091-057F-1ADAB67352DB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207" creationId="{0A68E564-2A2F-8DDE-EC7A-1F1B7E4AC6A2}"/>
          </ac:inkMkLst>
        </pc:inkChg>
        <pc:inkChg chg="add mod">
          <ac:chgData name="Jigar Pandya" userId="311422921b80dc60" providerId="LiveId" clId="{506511CD-CC66-445F-8E76-74AEB4D544AF}" dt="2023-08-22T10:28:09.903" v="340"/>
          <ac:inkMkLst>
            <pc:docMk/>
            <pc:sldMk cId="4101392284" sldId="258"/>
            <ac:inkMk id="208" creationId="{A3D24787-FDB7-4711-087F-C03796388B29}"/>
          </ac:inkMkLst>
        </pc:inkChg>
      </pc:sldChg>
      <pc:sldChg chg="addSp delSp modSp mod">
        <pc:chgData name="Jigar Pandya" userId="311422921b80dc60" providerId="LiveId" clId="{506511CD-CC66-445F-8E76-74AEB4D544AF}" dt="2023-08-22T10:37:10.666" v="477"/>
        <pc:sldMkLst>
          <pc:docMk/>
          <pc:sldMk cId="1931205710" sldId="259"/>
        </pc:sldMkLst>
        <pc:grpChg chg="del mod">
          <ac:chgData name="Jigar Pandya" userId="311422921b80dc60" providerId="LiveId" clId="{506511CD-CC66-445F-8E76-74AEB4D544AF}" dt="2023-08-22T10:31:01.799" v="356"/>
          <ac:grpSpMkLst>
            <pc:docMk/>
            <pc:sldMk cId="1931205710" sldId="259"/>
            <ac:grpSpMk id="11" creationId="{3A3CB226-C71D-6B0A-C35C-8823D6D47E5C}"/>
          </ac:grpSpMkLst>
        </pc:grpChg>
        <pc:grpChg chg="del mod">
          <ac:chgData name="Jigar Pandya" userId="311422921b80dc60" providerId="LiveId" clId="{506511CD-CC66-445F-8E76-74AEB4D544AF}" dt="2023-08-22T10:33:04.405" v="394"/>
          <ac:grpSpMkLst>
            <pc:docMk/>
            <pc:sldMk cId="1931205710" sldId="259"/>
            <ac:grpSpMk id="17" creationId="{5887C068-89FD-16EC-8DCD-C3E5970368CF}"/>
          </ac:grpSpMkLst>
        </pc:grpChg>
        <pc:grpChg chg="del mod">
          <ac:chgData name="Jigar Pandya" userId="311422921b80dc60" providerId="LiveId" clId="{506511CD-CC66-445F-8E76-74AEB4D544AF}" dt="2023-08-22T10:33:04.405" v="394"/>
          <ac:grpSpMkLst>
            <pc:docMk/>
            <pc:sldMk cId="1931205710" sldId="259"/>
            <ac:grpSpMk id="21" creationId="{B1718449-C1D3-93A8-9615-35191A74CAB6}"/>
          </ac:grpSpMkLst>
        </pc:grpChg>
        <pc:grpChg chg="del mod">
          <ac:chgData name="Jigar Pandya" userId="311422921b80dc60" providerId="LiveId" clId="{506511CD-CC66-445F-8E76-74AEB4D544AF}" dt="2023-08-22T10:32:41.052" v="383"/>
          <ac:grpSpMkLst>
            <pc:docMk/>
            <pc:sldMk cId="1931205710" sldId="259"/>
            <ac:grpSpMk id="28" creationId="{24C9F25C-F7A8-5220-17C1-A849EB08CF28}"/>
          </ac:grpSpMkLst>
        </pc:grpChg>
        <pc:grpChg chg="del mod">
          <ac:chgData name="Jigar Pandya" userId="311422921b80dc60" providerId="LiveId" clId="{506511CD-CC66-445F-8E76-74AEB4D544AF}" dt="2023-08-22T10:33:04.405" v="394"/>
          <ac:grpSpMkLst>
            <pc:docMk/>
            <pc:sldMk cId="1931205710" sldId="259"/>
            <ac:grpSpMk id="44" creationId="{3F6FE5E3-E3EC-C8B8-1C69-E047B10F012A}"/>
          </ac:grpSpMkLst>
        </pc:grpChg>
        <pc:grpChg chg="del mod">
          <ac:chgData name="Jigar Pandya" userId="311422921b80dc60" providerId="LiveId" clId="{506511CD-CC66-445F-8E76-74AEB4D544AF}" dt="2023-08-22T10:33:09.152" v="402"/>
          <ac:grpSpMkLst>
            <pc:docMk/>
            <pc:sldMk cId="1931205710" sldId="259"/>
            <ac:grpSpMk id="55" creationId="{82E89A16-90FE-6F4E-A935-932CEF988D9B}"/>
          </ac:grpSpMkLst>
        </pc:grpChg>
        <pc:grpChg chg="del mod">
          <ac:chgData name="Jigar Pandya" userId="311422921b80dc60" providerId="LiveId" clId="{506511CD-CC66-445F-8E76-74AEB4D544AF}" dt="2023-08-22T10:33:13.290" v="410"/>
          <ac:grpSpMkLst>
            <pc:docMk/>
            <pc:sldMk cId="1931205710" sldId="259"/>
            <ac:grpSpMk id="63" creationId="{AAA2A38B-0030-440E-BD2B-2F6EF8B6ABAE}"/>
          </ac:grpSpMkLst>
        </pc:grpChg>
        <pc:grpChg chg="del mod">
          <ac:chgData name="Jigar Pandya" userId="311422921b80dc60" providerId="LiveId" clId="{506511CD-CC66-445F-8E76-74AEB4D544AF}" dt="2023-08-22T10:34:01.594" v="422"/>
          <ac:grpSpMkLst>
            <pc:docMk/>
            <pc:sldMk cId="1931205710" sldId="259"/>
            <ac:grpSpMk id="71" creationId="{7CB9EBE9-194C-E29C-BBE5-EEF6DC2262DD}"/>
          </ac:grpSpMkLst>
        </pc:grpChg>
        <pc:grpChg chg="del mod">
          <ac:chgData name="Jigar Pandya" userId="311422921b80dc60" providerId="LiveId" clId="{506511CD-CC66-445F-8E76-74AEB4D544AF}" dt="2023-08-22T10:34:01.594" v="422"/>
          <ac:grpSpMkLst>
            <pc:docMk/>
            <pc:sldMk cId="1931205710" sldId="259"/>
            <ac:grpSpMk id="83" creationId="{3F47FA2B-300F-18D0-D2C3-B571477DF083}"/>
          </ac:grpSpMkLst>
        </pc:grpChg>
        <pc:grpChg chg="mod">
          <ac:chgData name="Jigar Pandya" userId="311422921b80dc60" providerId="LiveId" clId="{506511CD-CC66-445F-8E76-74AEB4D544AF}" dt="2023-08-22T10:34:01.594" v="422"/>
          <ac:grpSpMkLst>
            <pc:docMk/>
            <pc:sldMk cId="1931205710" sldId="259"/>
            <ac:grpSpMk id="84" creationId="{E2CC2805-ED8D-A931-CE12-41223314A255}"/>
          </ac:grpSpMkLst>
        </pc:grpChg>
        <pc:grpChg chg="del mod">
          <ac:chgData name="Jigar Pandya" userId="311422921b80dc60" providerId="LiveId" clId="{506511CD-CC66-445F-8E76-74AEB4D544AF}" dt="2023-08-22T10:36:03.110" v="443"/>
          <ac:grpSpMkLst>
            <pc:docMk/>
            <pc:sldMk cId="1931205710" sldId="259"/>
            <ac:grpSpMk id="89" creationId="{BAA5AC6E-EF6D-6B18-866A-2EFA165C679E}"/>
          </ac:grpSpMkLst>
        </pc:grpChg>
        <pc:grpChg chg="del mod">
          <ac:chgData name="Jigar Pandya" userId="311422921b80dc60" providerId="LiveId" clId="{506511CD-CC66-445F-8E76-74AEB4D544AF}" dt="2023-08-22T10:36:16.677" v="466"/>
          <ac:grpSpMkLst>
            <pc:docMk/>
            <pc:sldMk cId="1931205710" sldId="259"/>
            <ac:grpSpMk id="105" creationId="{28ADFDAE-8EDC-D44E-83F5-4DA88E052881}"/>
          </ac:grpSpMkLst>
        </pc:grpChg>
        <pc:grpChg chg="mod">
          <ac:chgData name="Jigar Pandya" userId="311422921b80dc60" providerId="LiveId" clId="{506511CD-CC66-445F-8E76-74AEB4D544AF}" dt="2023-08-22T10:36:16.677" v="466"/>
          <ac:grpSpMkLst>
            <pc:docMk/>
            <pc:sldMk cId="1931205710" sldId="259"/>
            <ac:grpSpMk id="128" creationId="{C8041F88-1CA7-E3EB-766A-A8F70401FA15}"/>
          </ac:grpSpMkLst>
        </pc:grpChg>
        <pc:grpChg chg="mod">
          <ac:chgData name="Jigar Pandya" userId="311422921b80dc60" providerId="LiveId" clId="{506511CD-CC66-445F-8E76-74AEB4D544AF}" dt="2023-08-22T10:36:16.677" v="466"/>
          <ac:grpSpMkLst>
            <pc:docMk/>
            <pc:sldMk cId="1931205710" sldId="259"/>
            <ac:grpSpMk id="129" creationId="{C8402757-142A-87F5-50C7-8D09E69D4AF3}"/>
          </ac:grpSpMkLst>
        </pc:grpChg>
        <pc:grpChg chg="mod">
          <ac:chgData name="Jigar Pandya" userId="311422921b80dc60" providerId="LiveId" clId="{506511CD-CC66-445F-8E76-74AEB4D544AF}" dt="2023-08-22T10:37:10.666" v="477"/>
          <ac:grpSpMkLst>
            <pc:docMk/>
            <pc:sldMk cId="1931205710" sldId="259"/>
            <ac:grpSpMk id="140" creationId="{AF30C993-BBB0-ECDF-4DBD-D6D223314C08}"/>
          </ac:grpSpMkLst>
        </pc:grp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" creationId="{B7195ECA-2B29-5289-4BF9-15C5F46D986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" creationId="{2A4BC8D8-3153-9AE2-53F4-C63E4D15C90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" creationId="{E5B346CF-E72C-EB2D-144D-5B5054CD24D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" creationId="{1BAC7FB2-D8DA-8453-94D4-45EFD44AD3D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" creationId="{7E21623A-76BC-5FE8-D69E-5117E2B3D2B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" creationId="{52045353-5FCF-DC6B-78F5-75293D8FE4D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8" creationId="{4DC5C4A0-98AB-E232-463B-6310FDF78AB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9" creationId="{3E1D2505-E5EB-6A56-56BB-2E1246C3DF32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0" creationId="{E059B593-F64E-15E8-50A9-44DBB5EE934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2" creationId="{E8BD60AC-79F3-3A51-3218-823AE789AFF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3" creationId="{7707DA88-4360-6E26-3FA6-812E870DF63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4" creationId="{3652794D-8FC1-B2FF-3080-AECCAC55827A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5" creationId="{AB26CD9F-3004-6C4B-02D8-D9401EE6CD7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6" creationId="{ABC15F4A-14A1-F5BC-52C9-C796C150D189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8" creationId="{DB912EC6-554A-28ED-10F1-472BF36F050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19" creationId="{08EE5A54-1EFE-570E-D148-8ABF019875BE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0" creationId="{C035332A-8317-6016-1104-F318652E6DC8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2" creationId="{1DE4C2A4-2A4C-0588-CA04-927EBE814A93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3" creationId="{309A4D28-BBFE-2C48-D206-7DC87A19AD0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4" creationId="{11CB7DA2-9D9D-AFF4-A52D-3EFDDC5B682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5" creationId="{D3BEACF1-6FC8-D31C-614F-686FD1E34B7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6" creationId="{B8FE389E-2209-1F22-82F0-88DC1E8CF94E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7" creationId="{66ADB401-B877-29E2-FA1D-70ED744D9A6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29" creationId="{D0E472DA-907B-9532-12FF-82F241954A43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0" creationId="{4643BC7D-1CEB-6F07-ABD0-E800540C88E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1" creationId="{214FB6FB-82EF-8111-1AE6-ACB166F692A8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2" creationId="{FA135417-9B22-1E60-D896-189E785AA3D2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3" creationId="{30F1622D-01AB-58D8-12B9-901711041954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4" creationId="{03164E70-C8D7-0F94-B2C2-CE75647CF91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5" creationId="{436DA73C-FD0A-9AF0-BC78-43BF99C1167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6" creationId="{8ACA44A8-A71E-17B6-14D3-CA347113935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7" creationId="{3FD4B522-23C1-0351-BF5E-6A1D7FC3B5C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8" creationId="{5C315AF9-2A40-1E38-01B3-0480935485F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39" creationId="{0113DACE-297E-1717-263E-C5BA5238547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0" creationId="{DCB283A3-3F68-9A7D-529B-A988580C220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1" creationId="{052131E4-9C2A-DDB9-E61B-71DBDE444D5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2" creationId="{A6586C70-D265-8026-BCA6-3C8620BA06DB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3" creationId="{16047C61-5412-02DF-04DC-5FE507857B6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5" creationId="{624B5018-1AF9-8148-C1DC-C2049399DA3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6" creationId="{1CEE2165-46ED-6E37-A57F-59E1F1A26C43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7" creationId="{6B7DCA0F-71F1-385A-3337-5F88EF67357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8" creationId="{CC73F1A5-AA84-BCDA-9970-5E14BD43BFF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49" creationId="{3E79545F-A787-D1EB-BBE4-A6A369574A9E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0" creationId="{4F06CCC8-5315-9E52-871F-8330C69CEE49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1" creationId="{94C03CEC-68F0-6209-F7BC-5C3A1AAE09B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2" creationId="{F148A457-BE82-3014-7AC8-B178A0CCD90B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3" creationId="{7C5CE633-B311-2806-57F8-3548844C905C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4" creationId="{A19C0B82-DC4F-72BF-405D-B97CDB3FFBE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6" creationId="{574C16C2-BC95-891A-F97F-FEE51CB57A7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7" creationId="{94B915CD-CE27-D10C-65FE-B7EC06F80564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8" creationId="{D741E834-8DE8-20E6-DED4-736217C4B1B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59" creationId="{2A902099-9C36-D21F-F223-44DFCD0373D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0" creationId="{1FE6ADE5-B8C7-CD05-6327-92F812A3F816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1" creationId="{B66A5F00-7B16-4D33-F80F-E6FBF8B6F61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2" creationId="{7B587515-F7B8-7B18-8058-6624B9D69AF8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4" creationId="{506DC42E-9518-3A82-9E9A-1C90F6671DEF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5" creationId="{86BB60D5-6695-7144-4755-78B587E3C32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6" creationId="{10C01FDE-F4D0-B9D4-D9BD-F119639B391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7" creationId="{1EC4A494-7D5A-39EE-09E2-78CD75404CE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8" creationId="{E09F5233-CF87-4087-53FF-DA21B94D8113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69" creationId="{104B40E8-F552-7AA6-F6D1-B2170FF2A129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0" creationId="{2B43B5A1-B5F4-4051-25CD-C7F41889198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2" creationId="{839DFF6E-70AF-54B5-A19E-F1D6F1CDA821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3" creationId="{EBF6A321-1BF1-B8D6-5C24-DE199880973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4" creationId="{AD4E59CF-5AC9-EE1F-9392-419FF847F76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5" creationId="{DB690AA4-AE82-7E99-8E49-9CA93B4C46E0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6" creationId="{C66B833D-B00C-59FC-431E-9F4FF13C8BE7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7" creationId="{0BFBD032-0943-C331-F9E3-083B28A42B8E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8" creationId="{B524D3DE-B155-1C5C-A601-B0D2185EE87D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79" creationId="{1DF6A395-46CB-CF38-7BA3-1A6CC251AC35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80" creationId="{4FF5B341-ADB2-8A53-AE6D-3BE4AE04485B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81" creationId="{8AFB039C-9AF6-477B-4E3F-6743A3174604}"/>
          </ac:inkMkLst>
        </pc:inkChg>
        <pc:inkChg chg="add mod">
          <ac:chgData name="Jigar Pandya" userId="311422921b80dc60" providerId="LiveId" clId="{506511CD-CC66-445F-8E76-74AEB4D544AF}" dt="2023-08-22T10:34:01.594" v="422"/>
          <ac:inkMkLst>
            <pc:docMk/>
            <pc:sldMk cId="1931205710" sldId="259"/>
            <ac:inkMk id="82" creationId="{65685CCC-F105-A01B-BCF3-9DCCD6DBF00D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85" creationId="{1819CED9-96BA-7914-27CE-A3A3CA981C9A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86" creationId="{E823DDF1-4CDA-BA4C-8CE0-2C1F3EEE62C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87" creationId="{993EABBB-DB1A-ECDD-5C23-DB48B98201A6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88" creationId="{F66AE713-EF66-A048-EC0C-B436E12343E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0" creationId="{207368E1-2104-E1C6-5D80-DA354BA8AA06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1" creationId="{83BBBF29-2093-A210-C020-CBDD696734C8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2" creationId="{4ACA4B6C-FC70-09A4-3675-2718341A85CB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3" creationId="{AD991F26-F8F1-7748-720D-3118C7FC9A2A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4" creationId="{4794CE4E-79AE-5EDF-A320-6228662A22EE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5" creationId="{6360F495-F3A6-43F4-0CDD-D9C1C4E7B47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6" creationId="{3E63B68F-7A9D-2081-1D7E-D72AA96D9277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7" creationId="{8810785E-6E20-C2EB-3EAB-22C282574702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8" creationId="{FA061342-116E-8195-5A2C-271BC8F7D6DC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99" creationId="{755D51DA-0C1F-FD51-CBC4-DA156E6CD139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0" creationId="{AD21EDD5-C64B-46FA-F220-023DBE51A415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1" creationId="{993B2441-8B3B-529E-8D1A-C5C39BDC9E5E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2" creationId="{4F30C375-788D-3EB1-10E3-10774F55356B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3" creationId="{EFE3A83E-2B1B-C7C5-81F1-011C0D264D2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4" creationId="{475920E0-01C0-B9A2-6C45-96E9F53B36CF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6" creationId="{3BAB14A0-75BC-7DC3-DECD-DC5C7F8122D7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7" creationId="{A734A331-6555-E09A-FC27-99E536B59971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8" creationId="{957EEEF3-FFE6-0072-8F6D-0D04BA91D168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09" creationId="{B4C4034F-BA01-1D78-C7C4-7D3B354BB14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0" creationId="{C155CF70-6688-5937-CFF2-036570B26AF2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1" creationId="{881911CE-7C29-AC33-B415-437DC21096FF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2" creationId="{E9807FDE-3E8F-AD20-2F85-63347B73A605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3" creationId="{222EFB17-1DA4-153D-F1A5-945975B463B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4" creationId="{C3B813AF-78D4-346B-0F20-0ABC70EAFADC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5" creationId="{4A6916C9-9123-7E89-555D-BA27074AFCC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6" creationId="{E57B120B-B977-97E0-7557-B9C862834EC4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7" creationId="{1A865CE2-C7DF-FC95-D02C-BF5757E312C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8" creationId="{96675DB3-C750-5428-6D05-CCDDCC40EA15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19" creationId="{FA881C25-4DB3-580B-125B-014D3DC0A3C3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0" creationId="{3E8097C3-E88C-216F-081A-6F235B0EA609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1" creationId="{5F0FA437-C88F-87A0-EE8E-0C9564CA676E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2" creationId="{C50EBF45-12C2-6441-F6F0-4FF9A2578301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3" creationId="{033AC959-70AA-5B77-D22B-107001A8951C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4" creationId="{EF908805-BF94-7C17-6666-CE980412255B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5" creationId="{DF0189A2-4CD3-8B18-8DD5-75D91914CAF9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6" creationId="{436C5E6A-D58C-5F1B-988B-140777E352E5}"/>
          </ac:inkMkLst>
        </pc:inkChg>
        <pc:inkChg chg="add mod">
          <ac:chgData name="Jigar Pandya" userId="311422921b80dc60" providerId="LiveId" clId="{506511CD-CC66-445F-8E76-74AEB4D544AF}" dt="2023-08-22T10:36:16.677" v="466"/>
          <ac:inkMkLst>
            <pc:docMk/>
            <pc:sldMk cId="1931205710" sldId="259"/>
            <ac:inkMk id="127" creationId="{445DED8B-4B5A-B1FC-9725-F901EE942737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0" creationId="{C9314A3B-5835-0274-D18E-4909FFF7CA18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1" creationId="{5EB5560E-A9F7-10AF-D8F4-B911A3AE873A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2" creationId="{E24773FE-A017-219C-C49E-1AD94588F6A3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3" creationId="{AC688F5D-64F8-C5DC-52F9-322D3749C997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4" creationId="{50066C8E-0AF5-044A-00EE-479DA140659D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5" creationId="{7A002CF1-0094-8F41-4E22-6BCA747C5E39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6" creationId="{847273F5-67BE-27E4-52B6-1092AE38D463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7" creationId="{7F7FAF78-F3D0-7DBE-64BB-EB8242C49B61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8" creationId="{5191F139-5906-4015-2968-5159AC4F3095}"/>
          </ac:inkMkLst>
        </pc:inkChg>
        <pc:inkChg chg="add mod">
          <ac:chgData name="Jigar Pandya" userId="311422921b80dc60" providerId="LiveId" clId="{506511CD-CC66-445F-8E76-74AEB4D544AF}" dt="2023-08-22T10:37:10.666" v="477"/>
          <ac:inkMkLst>
            <pc:docMk/>
            <pc:sldMk cId="1931205710" sldId="259"/>
            <ac:inkMk id="139" creationId="{53488AB9-CAA0-1587-384C-DB266C3E7B1D}"/>
          </ac:inkMkLst>
        </pc:inkChg>
      </pc:sldChg>
      <pc:sldChg chg="addSp delSp modSp mod">
        <pc:chgData name="Jigar Pandya" userId="311422921b80dc60" providerId="LiveId" clId="{506511CD-CC66-445F-8E76-74AEB4D544AF}" dt="2023-08-22T10:45:30.659" v="648"/>
        <pc:sldMkLst>
          <pc:docMk/>
          <pc:sldMk cId="4020655588" sldId="260"/>
        </pc:sldMkLst>
        <pc:grpChg chg="mod">
          <ac:chgData name="Jigar Pandya" userId="311422921b80dc60" providerId="LiveId" clId="{506511CD-CC66-445F-8E76-74AEB4D544AF}" dt="2023-08-22T10:38:16.641" v="486"/>
          <ac:grpSpMkLst>
            <pc:docMk/>
            <pc:sldMk cId="4020655588" sldId="260"/>
            <ac:grpSpMk id="10" creationId="{30B48E81-0681-B3B4-9995-3A85AF48F7F2}"/>
          </ac:grpSpMkLst>
        </pc:grpChg>
        <pc:grpChg chg="mod">
          <ac:chgData name="Jigar Pandya" userId="311422921b80dc60" providerId="LiveId" clId="{506511CD-CC66-445F-8E76-74AEB4D544AF}" dt="2023-08-22T10:38:22.806" v="496"/>
          <ac:grpSpMkLst>
            <pc:docMk/>
            <pc:sldMk cId="4020655588" sldId="260"/>
            <ac:grpSpMk id="20" creationId="{36365678-5C9D-75F9-F7A6-D78E8DBD27F6}"/>
          </ac:grpSpMkLst>
        </pc:grpChg>
        <pc:grpChg chg="mod">
          <ac:chgData name="Jigar Pandya" userId="311422921b80dc60" providerId="LiveId" clId="{506511CD-CC66-445F-8E76-74AEB4D544AF}" dt="2023-08-22T10:38:22.806" v="496"/>
          <ac:grpSpMkLst>
            <pc:docMk/>
            <pc:sldMk cId="4020655588" sldId="260"/>
            <ac:grpSpMk id="21" creationId="{E977D072-9C6E-4C92-CF4C-969CCE018C7F}"/>
          </ac:grpSpMkLst>
        </pc:grpChg>
        <pc:grpChg chg="mod">
          <ac:chgData name="Jigar Pandya" userId="311422921b80dc60" providerId="LiveId" clId="{506511CD-CC66-445F-8E76-74AEB4D544AF}" dt="2023-08-22T10:38:46.777" v="503"/>
          <ac:grpSpMkLst>
            <pc:docMk/>
            <pc:sldMk cId="4020655588" sldId="260"/>
            <ac:grpSpMk id="28" creationId="{E676E8D4-201C-A4B3-F70C-5822CF93DC39}"/>
          </ac:grpSpMkLst>
        </pc:grpChg>
        <pc:grpChg chg="del mod">
          <ac:chgData name="Jigar Pandya" userId="311422921b80dc60" providerId="LiveId" clId="{506511CD-CC66-445F-8E76-74AEB4D544AF}" dt="2023-08-22T10:39:14.581" v="517"/>
          <ac:grpSpMkLst>
            <pc:docMk/>
            <pc:sldMk cId="4020655588" sldId="260"/>
            <ac:grpSpMk id="34" creationId="{EC38F2EE-9C3A-89D5-C602-227021AA5BD2}"/>
          </ac:grpSpMkLst>
        </pc:grpChg>
        <pc:grpChg chg="del mod">
          <ac:chgData name="Jigar Pandya" userId="311422921b80dc60" providerId="LiveId" clId="{506511CD-CC66-445F-8E76-74AEB4D544AF}" dt="2023-08-22T10:39:14.581" v="517"/>
          <ac:grpSpMkLst>
            <pc:docMk/>
            <pc:sldMk cId="4020655588" sldId="260"/>
            <ac:grpSpMk id="35" creationId="{C76905A8-C699-4118-EF61-493C885BF7D3}"/>
          </ac:grpSpMkLst>
        </pc:grpChg>
        <pc:grpChg chg="del 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43" creationId="{1E7B2D34-06F9-039F-C87B-A2FD9A41E1C2}"/>
          </ac:grpSpMkLst>
        </pc:grpChg>
        <pc:grpChg chg="del 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44" creationId="{1A49A66E-48F7-EA0F-F124-2D3BFE2A4580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49" creationId="{1C1519BD-DCD5-197F-D066-C181D552FA20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56" creationId="{B9C8E8E7-1BE6-D06D-66C4-685E52C2D0BB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57" creationId="{AAA86405-75D1-CD89-4886-B4E9901D4F00}"/>
          </ac:grpSpMkLst>
        </pc:grpChg>
        <pc:grpChg chg="del mod">
          <ac:chgData name="Jigar Pandya" userId="311422921b80dc60" providerId="LiveId" clId="{506511CD-CC66-445F-8E76-74AEB4D544AF}" dt="2023-08-22T10:39:41.649" v="547"/>
          <ac:grpSpMkLst>
            <pc:docMk/>
            <pc:sldMk cId="4020655588" sldId="260"/>
            <ac:grpSpMk id="60" creationId="{7BD6288B-8CE7-4D3D-A618-14182BD9F74D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75" creationId="{589ADC30-5035-8760-123E-9B12CB3664BB}"/>
          </ac:grpSpMkLst>
        </pc:grpChg>
        <pc:grpChg chg="del 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76" creationId="{226B9743-3FD1-1404-D15E-04655AA73B41}"/>
          </ac:grpSpMkLst>
        </pc:grpChg>
        <pc:grpChg chg="mod">
          <ac:chgData name="Jigar Pandya" userId="311422921b80dc60" providerId="LiveId" clId="{506511CD-CC66-445F-8E76-74AEB4D544AF}" dt="2023-08-22T10:40:00" v="558"/>
          <ac:grpSpMkLst>
            <pc:docMk/>
            <pc:sldMk cId="4020655588" sldId="260"/>
            <ac:grpSpMk id="87" creationId="{963CBD47-49D5-368E-5727-4B6C32CF78C7}"/>
          </ac:grpSpMkLst>
        </pc:grpChg>
        <pc:grpChg chg="del 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95" creationId="{B246F00F-AFCB-770B-E414-C87510CAA819}"/>
          </ac:grpSpMkLst>
        </pc:grpChg>
        <pc:grpChg chg="mod">
          <ac:chgData name="Jigar Pandya" userId="311422921b80dc60" providerId="LiveId" clId="{506511CD-CC66-445F-8E76-74AEB4D544AF}" dt="2023-08-22T10:40:32.549" v="569"/>
          <ac:grpSpMkLst>
            <pc:docMk/>
            <pc:sldMk cId="4020655588" sldId="260"/>
            <ac:grpSpMk id="98" creationId="{F45AF759-AA3D-3757-BCAD-673B813BA452}"/>
          </ac:grpSpMkLst>
        </pc:grpChg>
        <pc:grpChg chg="mod">
          <ac:chgData name="Jigar Pandya" userId="311422921b80dc60" providerId="LiveId" clId="{506511CD-CC66-445F-8E76-74AEB4D544AF}" dt="2023-08-22T10:40:33.736" v="572"/>
          <ac:grpSpMkLst>
            <pc:docMk/>
            <pc:sldMk cId="4020655588" sldId="260"/>
            <ac:grpSpMk id="101" creationId="{E622A3B1-4CF5-031B-2E49-9110C01D7866}"/>
          </ac:grpSpMkLst>
        </pc:grpChg>
        <pc:grpChg chg="del 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121" creationId="{56A3E8EC-E085-B260-1085-8368C1BE3D9E}"/>
          </ac:grpSpMkLst>
        </pc:grpChg>
        <pc:grpChg chg="mod">
          <ac:chgData name="Jigar Pandya" userId="311422921b80dc60" providerId="LiveId" clId="{506511CD-CC66-445F-8E76-74AEB4D544AF}" dt="2023-08-22T10:41:04.473" v="592"/>
          <ac:grpSpMkLst>
            <pc:docMk/>
            <pc:sldMk cId="4020655588" sldId="260"/>
            <ac:grpSpMk id="122" creationId="{CDB7802B-C335-4DEF-3AD0-2CB7AD40693D}"/>
          </ac:grpSpMkLst>
        </pc:grpChg>
        <pc:grpChg chg="mod">
          <ac:chgData name="Jigar Pandya" userId="311422921b80dc60" providerId="LiveId" clId="{506511CD-CC66-445F-8E76-74AEB4D544AF}" dt="2023-08-22T10:41:10.652" v="600"/>
          <ac:grpSpMkLst>
            <pc:docMk/>
            <pc:sldMk cId="4020655588" sldId="260"/>
            <ac:grpSpMk id="130" creationId="{0E1D65CD-B9EE-6581-5098-7767AA44D213}"/>
          </ac:grpSpMkLst>
        </pc:grpChg>
        <pc:grpChg chg="del mod">
          <ac:chgData name="Jigar Pandya" userId="311422921b80dc60" providerId="LiveId" clId="{506511CD-CC66-445F-8E76-74AEB4D544AF}" dt="2023-08-22T10:43:19.703" v="614"/>
          <ac:grpSpMkLst>
            <pc:docMk/>
            <pc:sldMk cId="4020655588" sldId="260"/>
            <ac:grpSpMk id="140" creationId="{1CE46583-E31D-B60A-D423-E0729432292D}"/>
          </ac:grpSpMkLst>
        </pc:grpChg>
        <pc:grpChg chg="mod">
          <ac:chgData name="Jigar Pandya" userId="311422921b80dc60" providerId="LiveId" clId="{506511CD-CC66-445F-8E76-74AEB4D544AF}" dt="2023-08-22T10:43:16.723" v="610"/>
          <ac:grpSpMkLst>
            <pc:docMk/>
            <pc:sldMk cId="4020655588" sldId="260"/>
            <ac:grpSpMk id="141" creationId="{0A900E94-0B89-AC0A-588F-E9FD7624AB9C}"/>
          </ac:grpSpMkLst>
        </pc:grpChg>
        <pc:grpChg chg="del mod">
          <ac:chgData name="Jigar Pandya" userId="311422921b80dc60" providerId="LiveId" clId="{506511CD-CC66-445F-8E76-74AEB4D544AF}" dt="2023-08-22T10:43:21.906" v="617"/>
          <ac:grpSpMkLst>
            <pc:docMk/>
            <pc:sldMk cId="4020655588" sldId="260"/>
            <ac:grpSpMk id="145" creationId="{0224D096-A5BE-3D66-CEF7-3845B6E227CB}"/>
          </ac:grpSpMkLst>
        </pc:grpChg>
        <pc:grpChg chg="mod">
          <ac:chgData name="Jigar Pandya" userId="311422921b80dc60" providerId="LiveId" clId="{506511CD-CC66-445F-8E76-74AEB4D544AF}" dt="2023-08-22T10:43:21.906" v="617"/>
          <ac:grpSpMkLst>
            <pc:docMk/>
            <pc:sldMk cId="4020655588" sldId="260"/>
            <ac:grpSpMk id="148" creationId="{F3C6F5F1-3E7A-4545-61D8-2AD006562D5A}"/>
          </ac:grpSpMkLst>
        </pc:grpChg>
        <pc:grpChg chg="del mod">
          <ac:chgData name="Jigar Pandya" userId="311422921b80dc60" providerId="LiveId" clId="{506511CD-CC66-445F-8E76-74AEB4D544AF}" dt="2023-08-22T10:44:35.969" v="630"/>
          <ac:grpSpMkLst>
            <pc:docMk/>
            <pc:sldMk cId="4020655588" sldId="260"/>
            <ac:grpSpMk id="154" creationId="{92788E70-EB59-F9A0-820A-42B37835DA4A}"/>
          </ac:grpSpMkLst>
        </pc:grpChg>
        <pc:grpChg chg="mod">
          <ac:chgData name="Jigar Pandya" userId="311422921b80dc60" providerId="LiveId" clId="{506511CD-CC66-445F-8E76-74AEB4D544AF}" dt="2023-08-22T10:44:35.969" v="630"/>
          <ac:grpSpMkLst>
            <pc:docMk/>
            <pc:sldMk cId="4020655588" sldId="260"/>
            <ac:grpSpMk id="161" creationId="{12D0114B-906B-C0B9-FB52-2BEC138AE4E0}"/>
          </ac:grpSpMkLst>
        </pc:grpChg>
        <pc:grpChg chg="mod">
          <ac:chgData name="Jigar Pandya" userId="311422921b80dc60" providerId="LiveId" clId="{506511CD-CC66-445F-8E76-74AEB4D544AF}" dt="2023-08-22T10:44:35.969" v="630"/>
          <ac:grpSpMkLst>
            <pc:docMk/>
            <pc:sldMk cId="4020655588" sldId="260"/>
            <ac:grpSpMk id="162" creationId="{316ECE0A-CA87-DD2C-E635-4F850DB28836}"/>
          </ac:grpSpMkLst>
        </pc:grpChg>
        <pc:grpChg chg="del mod">
          <ac:chgData name="Jigar Pandya" userId="311422921b80dc60" providerId="LiveId" clId="{506511CD-CC66-445F-8E76-74AEB4D544AF}" dt="2023-08-22T10:44:43.010" v="641"/>
          <ac:grpSpMkLst>
            <pc:docMk/>
            <pc:sldMk cId="4020655588" sldId="260"/>
            <ac:grpSpMk id="166" creationId="{2EB29770-5D0C-AB49-9555-2E8CB3DCE25F}"/>
          </ac:grpSpMkLst>
        </pc:grpChg>
        <pc:grpChg chg="mod">
          <ac:chgData name="Jigar Pandya" userId="311422921b80dc60" providerId="LiveId" clId="{506511CD-CC66-445F-8E76-74AEB4D544AF}" dt="2023-08-22T10:44:43.010" v="641"/>
          <ac:grpSpMkLst>
            <pc:docMk/>
            <pc:sldMk cId="4020655588" sldId="260"/>
            <ac:grpSpMk id="173" creationId="{C6A4A7E9-EE01-A55C-D5BF-00F059EE26A6}"/>
          </ac:grpSpMkLst>
        </pc:grpChg>
        <pc:grpChg chg="mod">
          <ac:chgData name="Jigar Pandya" userId="311422921b80dc60" providerId="LiveId" clId="{506511CD-CC66-445F-8E76-74AEB4D544AF}" dt="2023-08-22T10:44:43.010" v="641"/>
          <ac:grpSpMkLst>
            <pc:docMk/>
            <pc:sldMk cId="4020655588" sldId="260"/>
            <ac:grpSpMk id="174" creationId="{58CDEC3B-C07E-18C8-223E-088D6699FD0F}"/>
          </ac:grpSpMkLst>
        </pc:grpChg>
        <pc:grpChg chg="mod">
          <ac:chgData name="Jigar Pandya" userId="311422921b80dc60" providerId="LiveId" clId="{506511CD-CC66-445F-8E76-74AEB4D544AF}" dt="2023-08-22T10:45:30.659" v="648"/>
          <ac:grpSpMkLst>
            <pc:docMk/>
            <pc:sldMk cId="4020655588" sldId="260"/>
            <ac:grpSpMk id="181" creationId="{C3123E73-B636-4995-E6F9-B5C1AB5387D6}"/>
          </ac:grpSpMkLst>
        </pc:grp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2" creationId="{D9C1600E-A554-B77F-D071-68E9D5B1F9E4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3" creationId="{80DBF8CB-6077-B2C7-E8FD-F03EE2A5F0A0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4" creationId="{A82B3111-17F8-3937-781E-686E5E9B42DF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5" creationId="{E0D78EBE-D0E0-1436-6E1C-8703EABC28B9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6" creationId="{C0FDF4C8-CC34-BA28-452A-8CACEA27CCFC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7" creationId="{E3CCA494-48DF-E0F6-1A84-1DA9851DF396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8" creationId="{F694374D-CD0D-E7B2-0D61-FE8BE668F963}"/>
          </ac:inkMkLst>
        </pc:inkChg>
        <pc:inkChg chg="add mod">
          <ac:chgData name="Jigar Pandya" userId="311422921b80dc60" providerId="LiveId" clId="{506511CD-CC66-445F-8E76-74AEB4D544AF}" dt="2023-08-22T10:38:16.641" v="486"/>
          <ac:inkMkLst>
            <pc:docMk/>
            <pc:sldMk cId="4020655588" sldId="260"/>
            <ac:inkMk id="9" creationId="{51909570-805C-DB05-FE98-C89EA2414105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1" creationId="{C5D10E10-6EAA-4B3B-954E-C3ABF111C2EC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2" creationId="{1C6C5BDB-E1E0-6BA4-DD33-28F3113CB5AA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3" creationId="{2F21FAA4-0F46-A1B5-1DDA-7967174202E8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4" creationId="{0289F6BA-20A8-7A0E-3699-F4D3B5A2AFAE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5" creationId="{F2ADBB2F-5FA5-020F-03FE-3EA685D3F26A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6" creationId="{4F4ECB9A-A9C9-2084-9458-30F260911C18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7" creationId="{8204AF32-3F71-DD7A-0220-8BA510EFA4C0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8" creationId="{DFE54F23-4DAF-39F1-5005-AD742DA26163}"/>
          </ac:inkMkLst>
        </pc:inkChg>
        <pc:inkChg chg="add mod">
          <ac:chgData name="Jigar Pandya" userId="311422921b80dc60" providerId="LiveId" clId="{506511CD-CC66-445F-8E76-74AEB4D544AF}" dt="2023-08-22T10:38:22.806" v="496"/>
          <ac:inkMkLst>
            <pc:docMk/>
            <pc:sldMk cId="4020655588" sldId="260"/>
            <ac:inkMk id="19" creationId="{1F374DC8-6D81-D934-23FB-CD771F3516C0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2" creationId="{4FEEC1AC-27D4-AFE3-B1BC-2B48F8480EB3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3" creationId="{2477DFEC-280A-C749-ADDB-AC9EC5EF17FA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4" creationId="{F040BB21-3BDA-06F5-17A1-17C7CA48ED94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5" creationId="{C084A6E8-B5FA-09F6-491F-C46BFEBEEEAB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6" creationId="{F1B58F1B-C528-3FBE-7E8F-9E743B84E484}"/>
          </ac:inkMkLst>
        </pc:inkChg>
        <pc:inkChg chg="add mod">
          <ac:chgData name="Jigar Pandya" userId="311422921b80dc60" providerId="LiveId" clId="{506511CD-CC66-445F-8E76-74AEB4D544AF}" dt="2023-08-22T10:38:46.777" v="503"/>
          <ac:inkMkLst>
            <pc:docMk/>
            <pc:sldMk cId="4020655588" sldId="260"/>
            <ac:inkMk id="27" creationId="{3740177F-4A8D-6D98-47D0-D962887CE346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29" creationId="{7F7E5C2B-BE65-C7B0-7ABA-3BD8C7CCF968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0" creationId="{22F352FB-336B-D612-8423-69B4BFC7C9A5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1" creationId="{3C39604B-212F-5C7E-12E6-D1A74F85602E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2" creationId="{714456E6-E801-75E8-4EE7-9B09FE678522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3" creationId="{F71CC57E-71FE-3614-53F3-440A64D4383A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6" creationId="{A7D38FF1-055C-5ED4-9260-580579159339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7" creationId="{F6D2CE35-71ED-4D42-3558-329258BA7C97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8" creationId="{46E25052-E463-E644-185D-AB31A1A1D477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39" creationId="{08FC2AC6-CE69-853C-4916-F3CC855FFBE8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40" creationId="{6B589007-E9BA-4CC6-7CF6-8BDD5F419E53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41" creationId="{03B5F2EE-F04F-AA51-8BC1-2A3E6ACC766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42" creationId="{647665C4-E5F2-047D-95DE-2632FAE6177D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45" creationId="{353B0B7E-140E-825F-4D43-06AB4E9947D5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46" creationId="{852886EE-1817-27B9-7F48-65DA69670D70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47" creationId="{8D0EE250-A3A2-2483-E5B3-E8E2CED8FC10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48" creationId="{008C2FE8-FEDF-3EAE-E474-CD9D516233D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0" creationId="{DBC164C5-CEFE-2A03-19B2-C377A65584F2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1" creationId="{C56A3D9B-EB68-B3B0-5DF8-BA27F7088A1B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2" creationId="{7C2BEB58-6EE6-420C-B9B4-C7B9C1D66909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3" creationId="{1B343FBC-035C-4D11-5E68-BE5D8334BA3A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4" creationId="{DF395DF1-F2B1-A55D-8A36-E8E4AA6EADE3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5" creationId="{312E2F9D-D4AD-BA6E-ADDB-8E537BFD463C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8" creationId="{6CAD1A30-8541-164C-5531-9904BBBD0568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59" creationId="{113D02E1-D308-819B-4605-6F47A4B56C7F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1" creationId="{4CCC61E9-3B21-A1FD-A390-59741FD16597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2" creationId="{BA6146EA-3F75-F873-B62D-4629D8C68073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3" creationId="{DBBD537C-A62B-4257-B389-28975FA096A1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4" creationId="{10C0EF6C-D3EE-9435-EF40-0CB7A6969482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5" creationId="{7721F1C8-FD76-033C-24C4-C0C6732CA477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6" creationId="{89D579DA-3F25-137C-4A6E-1A36013B3F73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7" creationId="{7BC82330-5C6B-73E5-FADE-FFAE6A7A56A5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8" creationId="{987F9EE9-C78D-25BC-47F9-C01F497229CD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69" creationId="{F1186072-9F94-D7B2-6EC6-CA379753CB2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0" creationId="{BEDC3C9C-5993-2C48-67D9-F798E4F57C3A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1" creationId="{A9EFB923-507B-D4D6-6EC3-46A8FA6863C2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2" creationId="{808EE9FF-2233-04E2-E696-36DAA3A11FCC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3" creationId="{D10F35C5-E5E6-7576-C376-C707E5CCC5AE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4" creationId="{E0CE7C2F-73BC-9B30-533F-97A4C6D70117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7" creationId="{35DC94C4-53F8-E003-5C28-C7671EB29678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8" creationId="{ADE8C7BA-E48F-258C-E4BE-7495061037E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79" creationId="{50DC0BA0-DF9C-B285-8EE8-2A4FF539E308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0" creationId="{7EF762F9-F354-6CAD-9C92-38EC41562F6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1" creationId="{6AEB1999-B3A0-8E3C-4C60-8477E4A73DF7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2" creationId="{E4B812D8-29CA-94BA-0C07-A02F976775D0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3" creationId="{6336922C-DB62-0B3B-FF66-B3C7AAFFF122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4" creationId="{27603C5A-7D7E-1F35-52BA-FF475C5C0A4E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5" creationId="{84EDCFDF-31CF-9922-7364-B369B3BCAA36}"/>
          </ac:inkMkLst>
        </pc:inkChg>
        <pc:inkChg chg="add mod">
          <ac:chgData name="Jigar Pandya" userId="311422921b80dc60" providerId="LiveId" clId="{506511CD-CC66-445F-8E76-74AEB4D544AF}" dt="2023-08-22T10:40:00" v="558"/>
          <ac:inkMkLst>
            <pc:docMk/>
            <pc:sldMk cId="4020655588" sldId="260"/>
            <ac:inkMk id="86" creationId="{226A5541-AB5F-8C57-8579-2CF3E89C812F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88" creationId="{4086F9F1-08E6-F521-B351-932F7C79894C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89" creationId="{1D1A916B-D345-CC92-BCAA-F883E7806CD3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0" creationId="{AD256BB2-B3E9-5C08-4A2D-6A7E6CF34780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1" creationId="{4BADDF91-D886-68A8-2E36-D228918AD2A2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2" creationId="{8CC77A3F-F3B9-8F0F-58CF-DE75376D8D64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3" creationId="{FCBA5AF9-F7FA-D3B2-A7EA-1869E01957A4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94" creationId="{B9CF9AC8-4447-BD12-1F18-F487162D8E77}"/>
          </ac:inkMkLst>
        </pc:inkChg>
        <pc:inkChg chg="add mod">
          <ac:chgData name="Jigar Pandya" userId="311422921b80dc60" providerId="LiveId" clId="{506511CD-CC66-445F-8E76-74AEB4D544AF}" dt="2023-08-22T10:40:32.549" v="569"/>
          <ac:inkMkLst>
            <pc:docMk/>
            <pc:sldMk cId="4020655588" sldId="260"/>
            <ac:inkMk id="96" creationId="{50D8482D-149A-0A99-2CFC-EFF2DE1CBBC6}"/>
          </ac:inkMkLst>
        </pc:inkChg>
        <pc:inkChg chg="add mod">
          <ac:chgData name="Jigar Pandya" userId="311422921b80dc60" providerId="LiveId" clId="{506511CD-CC66-445F-8E76-74AEB4D544AF}" dt="2023-08-22T10:40:32.549" v="569"/>
          <ac:inkMkLst>
            <pc:docMk/>
            <pc:sldMk cId="4020655588" sldId="260"/>
            <ac:inkMk id="97" creationId="{D95B4059-1354-F97C-8CEB-D4DA6D02624F}"/>
          </ac:inkMkLst>
        </pc:inkChg>
        <pc:inkChg chg="add mod">
          <ac:chgData name="Jigar Pandya" userId="311422921b80dc60" providerId="LiveId" clId="{506511CD-CC66-445F-8E76-74AEB4D544AF}" dt="2023-08-22T10:40:33.736" v="572"/>
          <ac:inkMkLst>
            <pc:docMk/>
            <pc:sldMk cId="4020655588" sldId="260"/>
            <ac:inkMk id="99" creationId="{846DCC2A-B530-23A5-DF4E-4E72BDD1B22B}"/>
          </ac:inkMkLst>
        </pc:inkChg>
        <pc:inkChg chg="add mod">
          <ac:chgData name="Jigar Pandya" userId="311422921b80dc60" providerId="LiveId" clId="{506511CD-CC66-445F-8E76-74AEB4D544AF}" dt="2023-08-22T10:40:33.736" v="572"/>
          <ac:inkMkLst>
            <pc:docMk/>
            <pc:sldMk cId="4020655588" sldId="260"/>
            <ac:inkMk id="100" creationId="{66E5C9F8-7F90-77A0-2186-8F5B359F8D3C}"/>
          </ac:inkMkLst>
        </pc:inkChg>
        <pc:inkChg chg="add">
          <ac:chgData name="Jigar Pandya" userId="311422921b80dc60" providerId="LiveId" clId="{506511CD-CC66-445F-8E76-74AEB4D544AF}" dt="2023-08-22T10:40:37.552" v="573" actId="9405"/>
          <ac:inkMkLst>
            <pc:docMk/>
            <pc:sldMk cId="4020655588" sldId="260"/>
            <ac:inkMk id="102" creationId="{10F6E59D-2940-D2D5-C53F-A89E0D50CF85}"/>
          </ac:inkMkLst>
        </pc:inkChg>
        <pc:inkChg chg="add">
          <ac:chgData name="Jigar Pandya" userId="311422921b80dc60" providerId="LiveId" clId="{506511CD-CC66-445F-8E76-74AEB4D544AF}" dt="2023-08-22T10:40:38.264" v="574" actId="9405"/>
          <ac:inkMkLst>
            <pc:docMk/>
            <pc:sldMk cId="4020655588" sldId="260"/>
            <ac:inkMk id="103" creationId="{7B0D5564-6FBE-361D-7903-AE769B5F3DA9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4" creationId="{5FD9802D-3798-732A-E553-8CB761709E9F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5" creationId="{B4E0EF26-A3F3-FA43-7823-CAED421EA029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6" creationId="{A8674DD7-14BE-122F-A6E1-58AC6236FE8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7" creationId="{E25ADD79-DBF6-97CD-2894-AD75C8B6251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8" creationId="{2F9FA19D-70D5-4DB8-62D7-1ABE5ADEAEAC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09" creationId="{FD0C4989-5D64-F9B4-60F5-31130839669F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0" creationId="{E70938C5-E4B1-184C-4FD0-D7B3FFEB705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1" creationId="{899C3427-A575-ADEB-1296-B90FCC61D835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2" creationId="{DE00DCCD-F781-CF5A-4E86-E29F8DAF42C8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3" creationId="{CEB96E29-55BB-2363-F3AF-C56B48A9A04F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4" creationId="{9B72E34D-5969-0EFC-A6EF-8A289ADCB15E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5" creationId="{6A70AB55-3819-4174-575D-F1545F0F7B7D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6" creationId="{58FFDA50-2681-3E03-C5FE-304D1FC92A3D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7" creationId="{C1DEB39F-58AC-AE3B-E7D7-DD3CA7586676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8" creationId="{F9276465-A680-1AE5-2FE9-DD31FB056871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19" creationId="{90FB5556-8EBF-4C96-98C4-1A7EEED347E9}"/>
          </ac:inkMkLst>
        </pc:inkChg>
        <pc:inkChg chg="add mod">
          <ac:chgData name="Jigar Pandya" userId="311422921b80dc60" providerId="LiveId" clId="{506511CD-CC66-445F-8E76-74AEB4D544AF}" dt="2023-08-22T10:41:04.473" v="592"/>
          <ac:inkMkLst>
            <pc:docMk/>
            <pc:sldMk cId="4020655588" sldId="260"/>
            <ac:inkMk id="120" creationId="{ACB9255D-CB3B-5CC5-049F-A4BBDEF60701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3" creationId="{544296BF-8E88-5D43-76C6-5EA9929D40AC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4" creationId="{AF45767F-831F-6078-0036-D278ABC0B33B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5" creationId="{70D693FF-DA57-D24D-FC7A-0AC6DAC40CE8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6" creationId="{671FD77A-0E74-FA23-ED14-EAB0D04307A5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7" creationId="{FC5D5F87-7005-8988-3D02-64DC49DF4293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8" creationId="{2F3EC3DF-CB7D-449F-C4CB-9F5D2E248FE4}"/>
          </ac:inkMkLst>
        </pc:inkChg>
        <pc:inkChg chg="add mod">
          <ac:chgData name="Jigar Pandya" userId="311422921b80dc60" providerId="LiveId" clId="{506511CD-CC66-445F-8E76-74AEB4D544AF}" dt="2023-08-22T10:41:10.652" v="600"/>
          <ac:inkMkLst>
            <pc:docMk/>
            <pc:sldMk cId="4020655588" sldId="260"/>
            <ac:inkMk id="129" creationId="{CFC443B6-6152-714F-21C5-3B3F25E4A97D}"/>
          </ac:inkMkLst>
        </pc:inkChg>
        <pc:inkChg chg="add mod">
          <ac:chgData name="Jigar Pandya" userId="311422921b80dc60" providerId="LiveId" clId="{506511CD-CC66-445F-8E76-74AEB4D544AF}" dt="2023-08-22T10:43:16.723" v="610"/>
          <ac:inkMkLst>
            <pc:docMk/>
            <pc:sldMk cId="4020655588" sldId="260"/>
            <ac:inkMk id="131" creationId="{580FA025-52A6-2E2B-65E0-415398AEE778}"/>
          </ac:inkMkLst>
        </pc:inkChg>
        <pc:inkChg chg="add mod">
          <ac:chgData name="Jigar Pandya" userId="311422921b80dc60" providerId="LiveId" clId="{506511CD-CC66-445F-8E76-74AEB4D544AF}" dt="2023-08-22T10:43:16.723" v="610"/>
          <ac:inkMkLst>
            <pc:docMk/>
            <pc:sldMk cId="4020655588" sldId="260"/>
            <ac:inkMk id="132" creationId="{BCA5F7CD-ED2F-FB68-0043-F637C0C3EA0B}"/>
          </ac:inkMkLst>
        </pc:inkChg>
        <pc:inkChg chg="add mod">
          <ac:chgData name="Jigar Pandya" userId="311422921b80dc60" providerId="LiveId" clId="{506511CD-CC66-445F-8E76-74AEB4D544AF}" dt="2023-08-22T10:43:16.723" v="610"/>
          <ac:inkMkLst>
            <pc:docMk/>
            <pc:sldMk cId="4020655588" sldId="260"/>
            <ac:inkMk id="133" creationId="{9596A964-3386-1638-B9A5-7D76D88A1B14}"/>
          </ac:inkMkLst>
        </pc:inkChg>
        <pc:inkChg chg="add">
          <ac:chgData name="Jigar Pandya" userId="311422921b80dc60" providerId="LiveId" clId="{506511CD-CC66-445F-8E76-74AEB4D544AF}" dt="2023-08-22T10:43:13.614" v="604" actId="9405"/>
          <ac:inkMkLst>
            <pc:docMk/>
            <pc:sldMk cId="4020655588" sldId="260"/>
            <ac:inkMk id="134" creationId="{AF668DA9-24C2-59D8-2C4A-1871205D6590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5" creationId="{9D847835-B65B-B0A7-1AC9-D21C4FF4BB06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6" creationId="{0819370C-211F-DAAE-F199-CECC5C7513D9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7" creationId="{B91F6989-0CD0-E350-5A6C-0162E1771554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8" creationId="{750821DC-9B93-1492-A502-37B494A53515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39" creationId="{0AD234F2-888E-86AA-C4B2-C05717B02393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42" creationId="{DEA082A2-8191-CD0F-0945-CA593A138F5C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43" creationId="{3C8FC16A-BF4D-464C-086C-8095418B8D3C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44" creationId="{1B4E7107-2EA4-8745-9C3C-B0CFFAD963CF}"/>
          </ac:inkMkLst>
        </pc:inkChg>
        <pc:inkChg chg="add mod">
          <ac:chgData name="Jigar Pandya" userId="311422921b80dc60" providerId="LiveId" clId="{506511CD-CC66-445F-8E76-74AEB4D544AF}" dt="2023-08-22T10:43:21.906" v="617"/>
          <ac:inkMkLst>
            <pc:docMk/>
            <pc:sldMk cId="4020655588" sldId="260"/>
            <ac:inkMk id="146" creationId="{8AC2FC5D-6901-7830-4692-E220A6E411BB}"/>
          </ac:inkMkLst>
        </pc:inkChg>
        <pc:inkChg chg="add">
          <ac:chgData name="Jigar Pandya" userId="311422921b80dc60" providerId="LiveId" clId="{506511CD-CC66-445F-8E76-74AEB4D544AF}" dt="2023-08-22T10:43:21.309" v="616" actId="9405"/>
          <ac:inkMkLst>
            <pc:docMk/>
            <pc:sldMk cId="4020655588" sldId="260"/>
            <ac:inkMk id="147" creationId="{25895F77-42BA-3E3E-AAF9-54B39013A379}"/>
          </ac:inkMkLst>
        </pc:inkChg>
        <pc:inkChg chg="add">
          <ac:chgData name="Jigar Pandya" userId="311422921b80dc60" providerId="LiveId" clId="{506511CD-CC66-445F-8E76-74AEB4D544AF}" dt="2023-08-22T10:43:42.944" v="618" actId="9405"/>
          <ac:inkMkLst>
            <pc:docMk/>
            <pc:sldMk cId="4020655588" sldId="260"/>
            <ac:inkMk id="149" creationId="{0FE75B28-3F86-28C3-575F-229D58D56374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0" creationId="{D5C3A2D6-B9E5-9120-C391-CF8A00887C3E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1" creationId="{5818756F-31EB-50F4-094C-B47091FDDE4E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2" creationId="{DAF6D495-A482-4263-FC7D-0F37F87F8DF8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3" creationId="{B65892E2-6705-C622-8030-015A6C364738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5" creationId="{FAEC7C92-6EA2-D625-55B9-C83B54F1443A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6" creationId="{05ED0CD2-7B93-6D12-362E-417019804361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7" creationId="{61F5BED2-337C-BFD0-D922-2D99DE0FB258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8" creationId="{892D56CE-F195-286E-87D1-A755FB6D4190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59" creationId="{4C87A711-755A-A0D4-FB4C-9BB33B51E87D}"/>
          </ac:inkMkLst>
        </pc:inkChg>
        <pc:inkChg chg="add mod">
          <ac:chgData name="Jigar Pandya" userId="311422921b80dc60" providerId="LiveId" clId="{506511CD-CC66-445F-8E76-74AEB4D544AF}" dt="2023-08-22T10:44:35.969" v="630"/>
          <ac:inkMkLst>
            <pc:docMk/>
            <pc:sldMk cId="4020655588" sldId="260"/>
            <ac:inkMk id="160" creationId="{EB522E31-2D73-2B88-52F0-5E5BC479740B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3" creationId="{B0E5E373-12D9-B203-0341-0548CE09A82B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4" creationId="{2A1AE4AD-98FF-B0C4-D853-8B1B05391852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5" creationId="{C11E9523-4967-4E69-A14F-8E8461D2AABD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7" creationId="{72AC8790-53EB-0583-3573-256DCE33396D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8" creationId="{C78E412F-4276-083B-D04B-5FB51D5687B4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69" creationId="{CAFD9CDD-56E3-B1BA-A0F2-B5326013CF84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70" creationId="{9408D02E-B5B3-6F0C-E953-4EC937C402DD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71" creationId="{1C564283-C8B4-3481-ED20-95F644FAC270}"/>
          </ac:inkMkLst>
        </pc:inkChg>
        <pc:inkChg chg="add mod">
          <ac:chgData name="Jigar Pandya" userId="311422921b80dc60" providerId="LiveId" clId="{506511CD-CC66-445F-8E76-74AEB4D544AF}" dt="2023-08-22T10:44:43.010" v="641"/>
          <ac:inkMkLst>
            <pc:docMk/>
            <pc:sldMk cId="4020655588" sldId="260"/>
            <ac:inkMk id="172" creationId="{19DF8911-BCE2-28F7-1CFE-EB4E847E370A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5" creationId="{9803A696-7B5D-3324-2A86-E1D6E34A35FB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6" creationId="{A00CDC62-409B-9DB0-5DF3-A109247282FE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7" creationId="{352E3C59-4D72-47DF-D84A-A55C37E6CEB3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8" creationId="{0F582238-9B97-BF9F-7FB4-B3688E850309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79" creationId="{0C34FC15-7E40-21E9-869E-2A33101844A4}"/>
          </ac:inkMkLst>
        </pc:inkChg>
        <pc:inkChg chg="add mod">
          <ac:chgData name="Jigar Pandya" userId="311422921b80dc60" providerId="LiveId" clId="{506511CD-CC66-445F-8E76-74AEB4D544AF}" dt="2023-08-22T10:45:30.659" v="648"/>
          <ac:inkMkLst>
            <pc:docMk/>
            <pc:sldMk cId="4020655588" sldId="260"/>
            <ac:inkMk id="180" creationId="{7152962D-4954-95BB-9236-84A528EF7853}"/>
          </ac:inkMkLst>
        </pc:inkChg>
      </pc:sldChg>
      <pc:sldChg chg="addSp delSp modSp mod">
        <pc:chgData name="Jigar Pandya" userId="311422921b80dc60" providerId="LiveId" clId="{506511CD-CC66-445F-8E76-74AEB4D544AF}" dt="2023-08-22T10:55:25.216" v="828"/>
        <pc:sldMkLst>
          <pc:docMk/>
          <pc:sldMk cId="2984941273" sldId="261"/>
        </pc:sldMkLst>
        <pc:grpChg chg="del mod">
          <ac:chgData name="Jigar Pandya" userId="311422921b80dc60" providerId="LiveId" clId="{506511CD-CC66-445F-8E76-74AEB4D544AF}" dt="2023-08-22T10:48:52.528" v="667"/>
          <ac:grpSpMkLst>
            <pc:docMk/>
            <pc:sldMk cId="2984941273" sldId="261"/>
            <ac:grpSpMk id="6" creationId="{C7338FAF-3480-A0B6-BC5F-1CC5F985008C}"/>
          </ac:grpSpMkLst>
        </pc:grpChg>
        <pc:grpChg chg="del mod">
          <ac:chgData name="Jigar Pandya" userId="311422921b80dc60" providerId="LiveId" clId="{506511CD-CC66-445F-8E76-74AEB4D544AF}" dt="2023-08-22T10:48:52.528" v="667"/>
          <ac:grpSpMkLst>
            <pc:docMk/>
            <pc:sldMk cId="2984941273" sldId="261"/>
            <ac:grpSpMk id="15" creationId="{7E1D5552-8D84-192A-5BA7-22C96D7260B4}"/>
          </ac:grpSpMkLst>
        </pc:grpChg>
        <pc:grpChg chg="mod">
          <ac:chgData name="Jigar Pandya" userId="311422921b80dc60" providerId="LiveId" clId="{506511CD-CC66-445F-8E76-74AEB4D544AF}" dt="2023-08-22T10:48:52.528" v="667"/>
          <ac:grpSpMkLst>
            <pc:docMk/>
            <pc:sldMk cId="2984941273" sldId="261"/>
            <ac:grpSpMk id="18" creationId="{7651219D-DAB5-B8C4-F5DA-22C1534BE2FB}"/>
          </ac:grpSpMkLst>
        </pc:grpChg>
        <pc:grpChg chg="del mod">
          <ac:chgData name="Jigar Pandya" userId="311422921b80dc60" providerId="LiveId" clId="{506511CD-CC66-445F-8E76-74AEB4D544AF}" dt="2023-08-22T10:50:01.046" v="715"/>
          <ac:grpSpMkLst>
            <pc:docMk/>
            <pc:sldMk cId="2984941273" sldId="261"/>
            <ac:grpSpMk id="32" creationId="{A4F12F7A-1D0D-E5E5-8FBA-C12EA383F15C}"/>
          </ac:grpSpMkLst>
        </pc:grpChg>
        <pc:grpChg chg="del mod">
          <ac:chgData name="Jigar Pandya" userId="311422921b80dc60" providerId="LiveId" clId="{506511CD-CC66-445F-8E76-74AEB4D544AF}" dt="2023-08-22T10:50:01.046" v="715"/>
          <ac:grpSpMkLst>
            <pc:docMk/>
            <pc:sldMk cId="2984941273" sldId="261"/>
            <ac:grpSpMk id="40" creationId="{E3D22DE6-14CF-FB95-ECFA-BFA90D7A3BC7}"/>
          </ac:grpSpMkLst>
        </pc:grpChg>
        <pc:grpChg chg="del mod">
          <ac:chgData name="Jigar Pandya" userId="311422921b80dc60" providerId="LiveId" clId="{506511CD-CC66-445F-8E76-74AEB4D544AF}" dt="2023-08-22T10:50:03.734" v="717"/>
          <ac:grpSpMkLst>
            <pc:docMk/>
            <pc:sldMk cId="2984941273" sldId="261"/>
            <ac:grpSpMk id="66" creationId="{875D3011-1500-B4FF-428E-FE7978A5128A}"/>
          </ac:grpSpMkLst>
        </pc:grpChg>
        <pc:grpChg chg="del mod">
          <ac:chgData name="Jigar Pandya" userId="311422921b80dc60" providerId="LiveId" clId="{506511CD-CC66-445F-8E76-74AEB4D544AF}" dt="2023-08-22T10:51:47.576" v="744"/>
          <ac:grpSpMkLst>
            <pc:docMk/>
            <pc:sldMk cId="2984941273" sldId="261"/>
            <ac:grpSpMk id="68" creationId="{25D13E46-0C33-BC48-7DFD-3C70781B68BB}"/>
          </ac:grpSpMkLst>
        </pc:grpChg>
        <pc:grpChg chg="del mod">
          <ac:chgData name="Jigar Pandya" userId="311422921b80dc60" providerId="LiveId" clId="{506511CD-CC66-445F-8E76-74AEB4D544AF}" dt="2023-08-22T10:51:43.557" v="737"/>
          <ac:grpSpMkLst>
            <pc:docMk/>
            <pc:sldMk cId="2984941273" sldId="261"/>
            <ac:grpSpMk id="81" creationId="{3D3E3E51-8AA7-DBF8-3712-4F50DACF5EBB}"/>
          </ac:grpSpMkLst>
        </pc:grpChg>
        <pc:grpChg chg="del mod">
          <ac:chgData name="Jigar Pandya" userId="311422921b80dc60" providerId="LiveId" clId="{506511CD-CC66-445F-8E76-74AEB4D544AF}" dt="2023-08-22T10:51:47.576" v="744"/>
          <ac:grpSpMkLst>
            <pc:docMk/>
            <pc:sldMk cId="2984941273" sldId="261"/>
            <ac:grpSpMk id="88" creationId="{E1958A51-4DB3-CFAD-AAFB-08704496517D}"/>
          </ac:grpSpMkLst>
        </pc:grpChg>
        <pc:grpChg chg="del mod">
          <ac:chgData name="Jigar Pandya" userId="311422921b80dc60" providerId="LiveId" clId="{506511CD-CC66-445F-8E76-74AEB4D544AF}" dt="2023-08-22T10:51:47.576" v="744"/>
          <ac:grpSpMkLst>
            <pc:docMk/>
            <pc:sldMk cId="2984941273" sldId="261"/>
            <ac:grpSpMk id="95" creationId="{5EEE1DD2-F2FC-1860-CEC9-EC8FC7D867C2}"/>
          </ac:grpSpMkLst>
        </pc:grpChg>
        <pc:grpChg chg="del mod">
          <ac:chgData name="Jigar Pandya" userId="311422921b80dc60" providerId="LiveId" clId="{506511CD-CC66-445F-8E76-74AEB4D544AF}" dt="2023-08-22T10:51:50.672" v="750"/>
          <ac:grpSpMkLst>
            <pc:docMk/>
            <pc:sldMk cId="2984941273" sldId="261"/>
            <ac:grpSpMk id="96" creationId="{6423609B-9B0C-220A-E2F2-0B715654EC26}"/>
          </ac:grpSpMkLst>
        </pc:grpChg>
        <pc:grpChg chg="del mod">
          <ac:chgData name="Jigar Pandya" userId="311422921b80dc60" providerId="LiveId" clId="{506511CD-CC66-445F-8E76-74AEB4D544AF}" dt="2023-08-22T10:54:31.746" v="792"/>
          <ac:grpSpMkLst>
            <pc:docMk/>
            <pc:sldMk cId="2984941273" sldId="261"/>
            <ac:grpSpMk id="102" creationId="{F860242B-FC54-642B-7495-3FA1D8AB0392}"/>
          </ac:grpSpMkLst>
        </pc:grpChg>
        <pc:grpChg chg="del mod">
          <ac:chgData name="Jigar Pandya" userId="311422921b80dc60" providerId="LiveId" clId="{506511CD-CC66-445F-8E76-74AEB4D544AF}" dt="2023-08-22T10:53:55.235" v="766"/>
          <ac:grpSpMkLst>
            <pc:docMk/>
            <pc:sldMk cId="2984941273" sldId="261"/>
            <ac:grpSpMk id="115" creationId="{3C48F866-2242-0AC6-FCFA-EB2AF5FC607D}"/>
          </ac:grpSpMkLst>
        </pc:grpChg>
        <pc:grpChg chg="del mod">
          <ac:chgData name="Jigar Pandya" userId="311422921b80dc60" providerId="LiveId" clId="{506511CD-CC66-445F-8E76-74AEB4D544AF}" dt="2023-08-22T10:54:31.746" v="792"/>
          <ac:grpSpMkLst>
            <pc:docMk/>
            <pc:sldMk cId="2984941273" sldId="261"/>
            <ac:grpSpMk id="116" creationId="{AC0FFF02-81AB-DD28-2723-15919BB6DAAE}"/>
          </ac:grpSpMkLst>
        </pc:grpChg>
        <pc:grpChg chg="del mod">
          <ac:chgData name="Jigar Pandya" userId="311422921b80dc60" providerId="LiveId" clId="{506511CD-CC66-445F-8E76-74AEB4D544AF}" dt="2023-08-22T10:53:57.619" v="768"/>
          <ac:grpSpMkLst>
            <pc:docMk/>
            <pc:sldMk cId="2984941273" sldId="261"/>
            <ac:grpSpMk id="119" creationId="{803DD573-67AD-F18C-5A58-8C1D2D9A716F}"/>
          </ac:grpSpMkLst>
        </pc:grpChg>
        <pc:grpChg chg="del mod">
          <ac:chgData name="Jigar Pandya" userId="311422921b80dc60" providerId="LiveId" clId="{506511CD-CC66-445F-8E76-74AEB4D544AF}" dt="2023-08-22T10:53:59.037" v="770"/>
          <ac:grpSpMkLst>
            <pc:docMk/>
            <pc:sldMk cId="2984941273" sldId="261"/>
            <ac:grpSpMk id="121" creationId="{029886CC-03C3-524D-24CD-5E23E9FF244F}"/>
          </ac:grpSpMkLst>
        </pc:grpChg>
        <pc:grpChg chg="del mod">
          <ac:chgData name="Jigar Pandya" userId="311422921b80dc60" providerId="LiveId" clId="{506511CD-CC66-445F-8E76-74AEB4D544AF}" dt="2023-08-22T10:54:31.746" v="792"/>
          <ac:grpSpMkLst>
            <pc:docMk/>
            <pc:sldMk cId="2984941273" sldId="261"/>
            <ac:grpSpMk id="123" creationId="{F9EC7498-E3C0-408B-30FC-26F054DAE9D1}"/>
          </ac:grpSpMkLst>
        </pc:grpChg>
        <pc:grpChg chg="del mod">
          <ac:chgData name="Jigar Pandya" userId="311422921b80dc60" providerId="LiveId" clId="{506511CD-CC66-445F-8E76-74AEB4D544AF}" dt="2023-08-22T10:54:33.068" v="795"/>
          <ac:grpSpMkLst>
            <pc:docMk/>
            <pc:sldMk cId="2984941273" sldId="261"/>
            <ac:grpSpMk id="141" creationId="{78C727AA-2B35-6EAA-811D-66F65DC59959}"/>
          </ac:grpSpMkLst>
        </pc:grpChg>
        <pc:grpChg chg="del mod">
          <ac:chgData name="Jigar Pandya" userId="311422921b80dc60" providerId="LiveId" clId="{506511CD-CC66-445F-8E76-74AEB4D544AF}" dt="2023-08-22T10:54:37.645" v="801"/>
          <ac:grpSpMkLst>
            <pc:docMk/>
            <pc:sldMk cId="2984941273" sldId="261"/>
            <ac:grpSpMk id="144" creationId="{F4205865-67BD-3986-48B2-B97287CF7844}"/>
          </ac:grpSpMkLst>
        </pc:grpChg>
        <pc:grpChg chg="mod">
          <ac:chgData name="Jigar Pandya" userId="311422921b80dc60" providerId="LiveId" clId="{506511CD-CC66-445F-8E76-74AEB4D544AF}" dt="2023-08-22T10:54:37.645" v="801"/>
          <ac:grpSpMkLst>
            <pc:docMk/>
            <pc:sldMk cId="2984941273" sldId="261"/>
            <ac:grpSpMk id="150" creationId="{2CD0953B-604F-F0FF-5C1E-19856213BA42}"/>
          </ac:grpSpMkLst>
        </pc:grpChg>
        <pc:grpChg chg="del mod">
          <ac:chgData name="Jigar Pandya" userId="311422921b80dc60" providerId="LiveId" clId="{506511CD-CC66-445F-8E76-74AEB4D544AF}" dt="2023-08-22T10:54:59.173" v="814"/>
          <ac:grpSpMkLst>
            <pc:docMk/>
            <pc:sldMk cId="2984941273" sldId="261"/>
            <ac:grpSpMk id="155" creationId="{DBF70690-CAEA-F0B7-5E7E-3FCC799E1FC1}"/>
          </ac:grpSpMkLst>
        </pc:grpChg>
        <pc:grpChg chg="del mod">
          <ac:chgData name="Jigar Pandya" userId="311422921b80dc60" providerId="LiveId" clId="{506511CD-CC66-445F-8E76-74AEB4D544AF}" dt="2023-08-22T10:55:05.013" v="818"/>
          <ac:grpSpMkLst>
            <pc:docMk/>
            <pc:sldMk cId="2984941273" sldId="261"/>
            <ac:grpSpMk id="163" creationId="{699BDFDB-8836-352D-B271-4F0235861735}"/>
          </ac:grpSpMkLst>
        </pc:grpChg>
        <pc:grpChg chg="mod">
          <ac:chgData name="Jigar Pandya" userId="311422921b80dc60" providerId="LiveId" clId="{506511CD-CC66-445F-8E76-74AEB4D544AF}" dt="2023-08-22T10:54:59.173" v="814"/>
          <ac:grpSpMkLst>
            <pc:docMk/>
            <pc:sldMk cId="2984941273" sldId="261"/>
            <ac:grpSpMk id="164" creationId="{672DE090-73AA-6690-1C31-F08D045DB2D2}"/>
          </ac:grpSpMkLst>
        </pc:grpChg>
        <pc:grpChg chg="del mod">
          <ac:chgData name="Jigar Pandya" userId="311422921b80dc60" providerId="LiveId" clId="{506511CD-CC66-445F-8E76-74AEB4D544AF}" dt="2023-08-22T10:55:07.106" v="821"/>
          <ac:grpSpMkLst>
            <pc:docMk/>
            <pc:sldMk cId="2984941273" sldId="261"/>
            <ac:grpSpMk id="168" creationId="{B51C349C-E573-5261-A274-A985CB91C10E}"/>
          </ac:grpSpMkLst>
        </pc:grpChg>
        <pc:grpChg chg="del mod">
          <ac:chgData name="Jigar Pandya" userId="311422921b80dc60" providerId="LiveId" clId="{506511CD-CC66-445F-8E76-74AEB4D544AF}" dt="2023-08-22T10:55:12.007" v="826"/>
          <ac:grpSpMkLst>
            <pc:docMk/>
            <pc:sldMk cId="2984941273" sldId="261"/>
            <ac:grpSpMk id="171" creationId="{A72FC168-55AF-45B6-5756-439673630E00}"/>
          </ac:grpSpMkLst>
        </pc:grpChg>
        <pc:grpChg chg="del mod">
          <ac:chgData name="Jigar Pandya" userId="311422921b80dc60" providerId="LiveId" clId="{506511CD-CC66-445F-8E76-74AEB4D544AF}" dt="2023-08-22T10:55:25.216" v="828"/>
          <ac:grpSpMkLst>
            <pc:docMk/>
            <pc:sldMk cId="2984941273" sldId="261"/>
            <ac:grpSpMk id="176" creationId="{21A836DE-DF68-5D1C-5A27-C01633C3A24B}"/>
          </ac:grpSpMkLst>
        </pc:grpChg>
        <pc:grpChg chg="mod">
          <ac:chgData name="Jigar Pandya" userId="311422921b80dc60" providerId="LiveId" clId="{506511CD-CC66-445F-8E76-74AEB4D544AF}" dt="2023-08-22T10:55:25.216" v="828"/>
          <ac:grpSpMkLst>
            <pc:docMk/>
            <pc:sldMk cId="2984941273" sldId="261"/>
            <ac:grpSpMk id="178" creationId="{996B6B8A-AE27-3082-FAA6-F20C11839486}"/>
          </ac:grpSpMkLst>
        </pc:grp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2" creationId="{61477B1D-0083-DE1D-117D-62F019158A7F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3" creationId="{4A01A8E5-E4C8-A9F6-CE25-5C9BEB720F5B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4" creationId="{8BEBB9EB-B9E4-5EDF-9FBF-F7C3216426D5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5" creationId="{86E18B06-D010-8421-B31D-08A169D4186F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7" creationId="{3E3CEF1E-82EE-6FD3-3491-CF42222FD940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8" creationId="{CA9DAF21-81BD-AE2A-EE7D-DC26B33AE643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9" creationId="{19721A95-9786-438E-C4E3-A06FD4D14B9C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0" creationId="{AD6A843F-8050-8079-B7AB-167AFA153F00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1" creationId="{3E164F05-F14F-A6B0-4FC9-D2912CB8DF9B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2" creationId="{8B1DC2E6-AD84-3012-CA7F-9C4A5779B577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3" creationId="{AA1C1764-CF3E-AB0A-1687-AE2DEE8A496C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4" creationId="{C29B2E0A-1BD5-A0C7-28B8-49DD4A65242A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6" creationId="{8C03456A-ADDC-F356-44FD-1A57BBE9C180}"/>
          </ac:inkMkLst>
        </pc:inkChg>
        <pc:inkChg chg="add mod">
          <ac:chgData name="Jigar Pandya" userId="311422921b80dc60" providerId="LiveId" clId="{506511CD-CC66-445F-8E76-74AEB4D544AF}" dt="2023-08-22T10:48:52.528" v="667"/>
          <ac:inkMkLst>
            <pc:docMk/>
            <pc:sldMk cId="2984941273" sldId="261"/>
            <ac:inkMk id="17" creationId="{980A7DC7-3790-67F4-419A-734B1F068BA0}"/>
          </ac:inkMkLst>
        </pc:inkChg>
        <pc:inkChg chg="add">
          <ac:chgData name="Jigar Pandya" userId="311422921b80dc60" providerId="LiveId" clId="{506511CD-CC66-445F-8E76-74AEB4D544AF}" dt="2023-08-22T10:48:56.624" v="668" actId="9405"/>
          <ac:inkMkLst>
            <pc:docMk/>
            <pc:sldMk cId="2984941273" sldId="261"/>
            <ac:inkMk id="19" creationId="{D1EED10D-4AA9-EAE8-3F44-2054EAC800B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0" creationId="{E3988326-388C-9454-2B88-6CE91C33E3D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1" creationId="{AD1EE5A8-D4E5-B874-81D7-76A414AD208F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2" creationId="{A5560294-3037-07BB-F846-C6EC4E47597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3" creationId="{7B06CEFD-F988-AC0E-52ED-B0AECEC6B20D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4" creationId="{CFE2BEF3-511D-BD03-6831-675E52E25C1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5" creationId="{B7286A43-4BA3-B15F-E859-4A2620A02D98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6" creationId="{9E398171-3CD5-3B6F-5CE0-38D2D935AA8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7" creationId="{744DC7A8-6FAC-2187-1C58-8AB6C9AEBFB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8" creationId="{F723C2F9-A67A-269D-2EF1-2893A947B90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29" creationId="{99BD8AC3-CF11-68AF-59BB-CE037684C0D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0" creationId="{B317FBE7-EE72-482F-60F5-89EB29126EC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1" creationId="{0196A406-8C3C-9C19-FA3A-B551C00D097B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3" creationId="{F23132DE-6B5E-E4B7-ACB8-9F71549551AB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4" creationId="{DCE9CEF0-1E78-1871-5AC3-7BD1E06F53A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5" creationId="{C41BF766-0E7E-9D09-C0C9-F53E5C14B1C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6" creationId="{629AB2F7-048E-092B-E573-DD49C63C604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7" creationId="{D4B20A27-E1A9-DF8D-2F98-D53B213FD4E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8" creationId="{90F8DDA0-051F-D9C0-FCAF-F0229CD9485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39" creationId="{2C1BF653-7C9C-E355-2D9C-8611B9CCD0C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1" creationId="{11D2687C-1000-9AD3-C287-22B9831AEA61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2" creationId="{C7C2DFF7-BA39-AF36-57AD-9CEB162242CC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3" creationId="{B6825C92-FB82-69FE-DFD4-7154A3F59C2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4" creationId="{B06220B1-F208-6AB1-D0E6-973D743419E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5" creationId="{90ADE0F8-3010-EE5B-8E6D-8D06E8555F2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6" creationId="{0A258833-C51C-A8FD-243F-65F46730C5E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7" creationId="{FBA611B9-32FC-00FD-AEA5-12732417AE0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8" creationId="{72747345-EAE4-AA5A-48E7-4100C3825FF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49" creationId="{CDB7B9DD-5E3B-1E23-06B2-9DD4BE05CA6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0" creationId="{0867E564-4712-8F88-C38A-48979D6FDCE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1" creationId="{798A53C9-E4B4-38E7-75BC-09726BABAC8C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2" creationId="{D7CC2F70-52E0-3AA5-33B1-57273F2A6AA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3" creationId="{C9E846F3-F831-E6FC-8B50-14BF5DB9818C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4" creationId="{A024DB2B-0CAF-6E39-49CF-AD22BA219FF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5" creationId="{F2FAF188-946C-D0D2-0ABB-5C378A3085A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6" creationId="{CF1D9548-AEDA-F48F-F48C-1925EFF427E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7" creationId="{1AFCDBED-2CC1-CD0C-457B-2F74E771002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8" creationId="{06A88887-3C8B-8377-1FBD-47526D8AA959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59" creationId="{483834B3-15B6-C388-9C64-C3FCEC54BE49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0" creationId="{85EB7EB5-2837-C153-2054-7E8C40CBC5B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1" creationId="{6299D722-1D4B-EA60-9E78-55F86E63E4D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2" creationId="{28EF519D-8A4E-517A-B976-D1D598163ED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3" creationId="{3470CF97-E4E0-4A0A-6219-7C719B31F2A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4" creationId="{EDAB3046-493B-18F8-E8D0-948DBBAABC4F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5" creationId="{884A5613-23D4-92CA-2730-5F162DAC5B0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7" creationId="{A9BE5429-2B62-5DE4-ABC9-33AE414791B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69" creationId="{84FC08D0-4896-AD5C-5760-155D5D5E601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0" creationId="{FD434F18-CDF3-CE2C-5075-94AEC804739F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1" creationId="{D571F05D-CB29-1773-36E5-4A4A7F1DBFB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2" creationId="{3ABBBF37-A8E9-F536-CFC8-8FD50947166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3" creationId="{98D11557-274A-B3F1-8490-F5429023A9F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4" creationId="{96B5ABE3-AEBB-6085-C7B6-EB93AA34FD3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5" creationId="{67DF5EC7-2818-8438-9BE7-5B23AEE4022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6" creationId="{6BDD0F12-DEE7-A801-54E2-6038239A443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7" creationId="{C3EDF2F6-60B8-A98E-E772-3D6BDB7F0F3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8" creationId="{E8E36DD0-46F7-3F1D-A4E5-53CE46B4E41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79" creationId="{C0EBAB92-5AAF-7645-E8C0-AFDF67A9B80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0" creationId="{38DCB7C4-1E2F-5CCC-6E7A-47B6E423D2D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2" creationId="{B449DCD7-8CE3-1741-070D-BE2724382F4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3" creationId="{013E424D-B78E-E7ED-35E0-AC560AFB46F8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4" creationId="{B1A02FD6-9DDE-941D-AD4C-58B84E76C29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5" creationId="{95B51AE7-E9DF-2DBA-BC86-2A6C950807F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6" creationId="{ED4FC938-7B7D-17B2-E739-AF42153B5DB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7" creationId="{7BD91238-5BD0-5F88-2912-968610F5823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89" creationId="{C32B3FDA-1E96-E716-EA50-D25DF01D762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0" creationId="{A590D025-F631-BCDF-6309-208F080B3045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1" creationId="{B4F7A970-F68F-C513-9F90-11CD54FB8D90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2" creationId="{F1EE8FB2-F3B1-E475-E71D-864D2E3551AF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3" creationId="{129E15A2-3FCE-D354-5D15-20BF5CC0B3E1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4" creationId="{B45F9286-2460-BF85-126F-6E1BC93952E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7" creationId="{EF446941-8A42-2BD5-CC55-4391A6115A3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8" creationId="{3ABEA4E5-579C-A201-09C0-19BDAD328DB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99" creationId="{DD22D69B-D092-1A01-7DD7-9E4D2DDA963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00" creationId="{E5F394B6-1561-C2C8-379E-177B0DB9AE6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01" creationId="{07600795-9A73-A9B1-08E3-58EA3E57BF11}"/>
          </ac:inkMkLst>
        </pc:inkChg>
        <pc:inkChg chg="add">
          <ac:chgData name="Jigar Pandya" userId="311422921b80dc60" providerId="LiveId" clId="{506511CD-CC66-445F-8E76-74AEB4D544AF}" dt="2023-08-22T10:53:39.408" v="751" actId="9405"/>
          <ac:inkMkLst>
            <pc:docMk/>
            <pc:sldMk cId="2984941273" sldId="261"/>
            <ac:inkMk id="103" creationId="{E8297393-4E3E-3790-2275-712E574128E6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4" creationId="{7976AEF8-1B66-62FB-65E6-6E44645357E7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5" creationId="{3552CE04-4149-DB7A-FABF-66495E4547D2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6" creationId="{8CFF7068-542D-F055-A79D-246354C9AF7A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7" creationId="{B8A0A4DC-80F2-281C-16F6-1A393953D8BA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8" creationId="{02241A6A-258D-0484-68AC-A809218CC3F6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09" creationId="{BBE097C4-52BC-4A4A-FB6E-2B44C0BEA65E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0" creationId="{98013393-0EA3-E847-FA9C-F3E736DB9757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1" creationId="{B94296C4-397B-B46F-F776-FC0A9BC46548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2" creationId="{719374CB-7835-E40A-73CE-A4D39B34EFF3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3" creationId="{458A2E40-3C36-3FBA-153D-3BFD99E350E2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14" creationId="{BE126159-A4B7-7C5C-5A28-5F991C4B2338}"/>
          </ac:inkMkLst>
        </pc:inkChg>
        <pc:inkChg chg="add del mod">
          <ac:chgData name="Jigar Pandya" userId="311422921b80dc60" providerId="LiveId" clId="{506511CD-CC66-445F-8E76-74AEB4D544AF}" dt="2023-08-22T10:54:07.728" v="774"/>
          <ac:inkMkLst>
            <pc:docMk/>
            <pc:sldMk cId="2984941273" sldId="261"/>
            <ac:inkMk id="117" creationId="{FE090DC7-1543-1D3C-55A8-3F37F27300D9}"/>
          </ac:inkMkLst>
        </pc:inkChg>
        <pc:inkChg chg="add del mod">
          <ac:chgData name="Jigar Pandya" userId="311422921b80dc60" providerId="LiveId" clId="{506511CD-CC66-445F-8E76-74AEB4D544AF}" dt="2023-08-22T10:54:07.728" v="773"/>
          <ac:inkMkLst>
            <pc:docMk/>
            <pc:sldMk cId="2984941273" sldId="261"/>
            <ac:inkMk id="118" creationId="{FB4EF925-FE29-D914-F2E5-036835DDD2D7}"/>
          </ac:inkMkLst>
        </pc:inkChg>
        <pc:inkChg chg="add del mod">
          <ac:chgData name="Jigar Pandya" userId="311422921b80dc60" providerId="LiveId" clId="{506511CD-CC66-445F-8E76-74AEB4D544AF}" dt="2023-08-22T10:54:07.728" v="772"/>
          <ac:inkMkLst>
            <pc:docMk/>
            <pc:sldMk cId="2984941273" sldId="261"/>
            <ac:inkMk id="120" creationId="{C8B22F8D-6725-CD5C-C211-49A38C95BD98}"/>
          </ac:inkMkLst>
        </pc:inkChg>
        <pc:inkChg chg="add del mod">
          <ac:chgData name="Jigar Pandya" userId="311422921b80dc60" providerId="LiveId" clId="{506511CD-CC66-445F-8E76-74AEB4D544AF}" dt="2023-08-22T10:54:07.728" v="771"/>
          <ac:inkMkLst>
            <pc:docMk/>
            <pc:sldMk cId="2984941273" sldId="261"/>
            <ac:inkMk id="122" creationId="{BD1A9624-2A9A-9D8B-A314-CE4F49752C92}"/>
          </ac:inkMkLst>
        </pc:inkChg>
        <pc:inkChg chg="add">
          <ac:chgData name="Jigar Pandya" userId="311422921b80dc60" providerId="LiveId" clId="{506511CD-CC66-445F-8E76-74AEB4D544AF}" dt="2023-08-22T10:54:18.092" v="775" actId="9405"/>
          <ac:inkMkLst>
            <pc:docMk/>
            <pc:sldMk cId="2984941273" sldId="261"/>
            <ac:inkMk id="124" creationId="{D368F9F3-9C5D-6425-AEAC-1EC30F811E67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5" creationId="{5318B8AE-A6F8-BF1F-599F-6CE8805F9401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6" creationId="{0A41EBE7-994E-9BF3-0BEB-83104E39AA3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7" creationId="{77E3E836-137D-9A00-7CB2-E68A1951D494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8" creationId="{886CE615-BD63-FD3B-9E5C-8AF84D629016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29" creationId="{F7DA0482-8F29-C202-74DE-6F9D0DDBCA78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0" creationId="{39B1E87C-EA2D-BE0A-9860-6D4B574C0A89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1" creationId="{00E17D19-347A-CFAD-8794-81C4F0A7E6A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2" creationId="{89E01297-40F0-0D4F-A249-4C251446C38A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3" creationId="{99FD0382-5028-CC79-CBCA-0AFED82CC0AB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4" creationId="{4CAC767D-C9C5-BC94-597B-F5393E9B3458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5" creationId="{030C111A-4DE9-1006-1E9B-FF6F5E36C123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6" creationId="{7427BFCD-DF17-8978-AFAA-B970A3E87609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7" creationId="{E802D5CB-AA5C-A91A-EFA1-01DA99605A4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8" creationId="{5E86EB62-120B-5F80-7D66-F690B31EB07E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39" creationId="{A6192FBA-C237-1E3A-F58E-E5CD3C27D062}"/>
          </ac:inkMkLst>
        </pc:inkChg>
        <pc:inkChg chg="add mod">
          <ac:chgData name="Jigar Pandya" userId="311422921b80dc60" providerId="LiveId" clId="{506511CD-CC66-445F-8E76-74AEB4D544AF}" dt="2023-08-22T10:54:33.068" v="795"/>
          <ac:inkMkLst>
            <pc:docMk/>
            <pc:sldMk cId="2984941273" sldId="261"/>
            <ac:inkMk id="140" creationId="{7C45F60A-219D-3952-1340-1AE36EBE1E2F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2" creationId="{E5A587E2-5B73-A663-C398-7C3732E74E9D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3" creationId="{C08081EE-9901-1CAD-D8DD-7C3ADC948E18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5" creationId="{5948A112-261B-98E7-4D4A-AA21A04327E5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6" creationId="{9218EDB8-71E3-8607-9608-965EB0192AA7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7" creationId="{93AE91F5-388F-B907-1FBB-4A5E23EDF09D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8" creationId="{B5E81CD8-7C7D-1574-DE6B-525728212908}"/>
          </ac:inkMkLst>
        </pc:inkChg>
        <pc:inkChg chg="add mod">
          <ac:chgData name="Jigar Pandya" userId="311422921b80dc60" providerId="LiveId" clId="{506511CD-CC66-445F-8E76-74AEB4D544AF}" dt="2023-08-22T10:54:37.645" v="801"/>
          <ac:inkMkLst>
            <pc:docMk/>
            <pc:sldMk cId="2984941273" sldId="261"/>
            <ac:inkMk id="149" creationId="{1EE49C9D-28D0-9841-8121-45820C519CF7}"/>
          </ac:inkMkLst>
        </pc:inkChg>
        <pc:inkChg chg="add">
          <ac:chgData name="Jigar Pandya" userId="311422921b80dc60" providerId="LiveId" clId="{506511CD-CC66-445F-8E76-74AEB4D544AF}" dt="2023-08-22T10:54:50.967" v="802" actId="9405"/>
          <ac:inkMkLst>
            <pc:docMk/>
            <pc:sldMk cId="2984941273" sldId="261"/>
            <ac:inkMk id="151" creationId="{3027628F-1AC7-B8BD-51EC-B976494E1EE2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2" creationId="{EB2425C5-C1C1-F0A3-2A7A-BD415C26D864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3" creationId="{26B1E635-2D31-74AD-63A2-CAFCE671D6FE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4" creationId="{E388A3AC-A928-8525-B552-E0F251117984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6" creationId="{E819E4DF-DFC7-E918-2F7C-3CFE4EAE6A5D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7" creationId="{EE8EE0A8-829F-FDA6-220D-36A5B3FB8330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8" creationId="{10C71664-F466-35A1-B75B-4A1CB9B0F91F}"/>
          </ac:inkMkLst>
        </pc:inkChg>
        <pc:inkChg chg="add mod">
          <ac:chgData name="Jigar Pandya" userId="311422921b80dc60" providerId="LiveId" clId="{506511CD-CC66-445F-8E76-74AEB4D544AF}" dt="2023-08-22T10:54:59.173" v="814"/>
          <ac:inkMkLst>
            <pc:docMk/>
            <pc:sldMk cId="2984941273" sldId="261"/>
            <ac:inkMk id="159" creationId="{478970ED-01E9-3A1C-B1D5-24E23807EE24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0" creationId="{F19A8B2F-F23B-4AA6-695B-10AE1F0FFC05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1" creationId="{A89CD00B-7528-E64A-FA47-5B59DC3F4EFC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2" creationId="{8393281E-2D1D-6508-87E7-54FC6AC7CDF9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5" creationId="{73E02ADB-AAD9-178E-4128-3FEB1BCCB541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6" creationId="{BE90A902-01D7-E1F6-FA76-C23D8FF17BC1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7" creationId="{EFF28382-C297-7575-7EE4-3F74F2C2A6D7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69" creationId="{0C80DFD6-2A28-ECD2-9738-E8D9C0E39AED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0" creationId="{A46CC384-E1D6-41C5-75B6-11B22983D88B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2" creationId="{A2C55151-9ACF-1F2D-AD12-8AC2BAEF4656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3" creationId="{74C029E0-DCE3-5F88-42D5-C4991E7E28AE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4" creationId="{F0E7FFE1-27F4-AAD3-BF7F-EF75C1AA0237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5" creationId="{978D3C7F-E2DF-4405-E955-39161B47B69B}"/>
          </ac:inkMkLst>
        </pc:inkChg>
        <pc:inkChg chg="add mod">
          <ac:chgData name="Jigar Pandya" userId="311422921b80dc60" providerId="LiveId" clId="{506511CD-CC66-445F-8E76-74AEB4D544AF}" dt="2023-08-22T10:55:25.216" v="828"/>
          <ac:inkMkLst>
            <pc:docMk/>
            <pc:sldMk cId="2984941273" sldId="261"/>
            <ac:inkMk id="177" creationId="{03403819-EEDC-30AC-6B1C-0859DB0288FD}"/>
          </ac:inkMkLst>
        </pc:inkChg>
      </pc:sldChg>
      <pc:sldChg chg="addSp delSp modSp new mod">
        <pc:chgData name="Jigar Pandya" userId="311422921b80dc60" providerId="LiveId" clId="{506511CD-CC66-445F-8E76-74AEB4D544AF}" dt="2023-08-22T12:38:02.880" v="1103" actId="9405"/>
        <pc:sldMkLst>
          <pc:docMk/>
          <pc:sldMk cId="3240124696" sldId="262"/>
        </pc:sldMkLst>
        <pc:grpChg chg="mod">
          <ac:chgData name="Jigar Pandya" userId="311422921b80dc60" providerId="LiveId" clId="{506511CD-CC66-445F-8E76-74AEB4D544AF}" dt="2023-08-22T10:57:47.702" v="836"/>
          <ac:grpSpMkLst>
            <pc:docMk/>
            <pc:sldMk cId="3240124696" sldId="262"/>
            <ac:grpSpMk id="8" creationId="{C5A30394-78C0-78B8-DBAA-563EF9EE0E70}"/>
          </ac:grpSpMkLst>
        </pc:grpChg>
        <pc:grpChg chg="mod">
          <ac:chgData name="Jigar Pandya" userId="311422921b80dc60" providerId="LiveId" clId="{506511CD-CC66-445F-8E76-74AEB4D544AF}" dt="2023-08-22T10:57:57.805" v="849"/>
          <ac:grpSpMkLst>
            <pc:docMk/>
            <pc:sldMk cId="3240124696" sldId="262"/>
            <ac:grpSpMk id="21" creationId="{8FB9F806-4C5F-06D5-4E16-B48639FB5D24}"/>
          </ac:grpSpMkLst>
        </pc:grpChg>
        <pc:grpChg chg="mod">
          <ac:chgData name="Jigar Pandya" userId="311422921b80dc60" providerId="LiveId" clId="{506511CD-CC66-445F-8E76-74AEB4D544AF}" dt="2023-08-22T10:57:59.791" v="854"/>
          <ac:grpSpMkLst>
            <pc:docMk/>
            <pc:sldMk cId="3240124696" sldId="262"/>
            <ac:grpSpMk id="26" creationId="{789F63EA-DDCD-1536-8761-AC469922EC7A}"/>
          </ac:grpSpMkLst>
        </pc:grpChg>
        <pc:grpChg chg="mod">
          <ac:chgData name="Jigar Pandya" userId="311422921b80dc60" providerId="LiveId" clId="{506511CD-CC66-445F-8E76-74AEB4D544AF}" dt="2023-08-22T10:58:01.700" v="857"/>
          <ac:grpSpMkLst>
            <pc:docMk/>
            <pc:sldMk cId="3240124696" sldId="262"/>
            <ac:grpSpMk id="29" creationId="{69A06CB5-B3C8-9F12-2AF2-4015A32F5CC9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46" creationId="{EE8E5AA8-E097-202F-46F8-B73C082B3FF5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47" creationId="{8F333DE6-DCB3-C0B3-C8AC-FBFE84D07215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65" creationId="{41235E27-64B8-4C83-40B8-C22F2536F08A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66" creationId="{4CBC94C3-963A-6696-5428-6E8854102CAD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67" creationId="{8FFA9D2B-AB2B-3C5A-FB06-3D71C5F32653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68" creationId="{73C34C6D-AE60-300C-29E5-FA009B43CB00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80" creationId="{9F7DFA52-CD7E-A6A8-2104-1C040B9763D0}"/>
          </ac:grpSpMkLst>
        </pc:grpChg>
        <pc:grpChg chg="del mod">
          <ac:chgData name="Jigar Pandya" userId="311422921b80dc60" providerId="LiveId" clId="{506511CD-CC66-445F-8E76-74AEB4D544AF}" dt="2023-08-22T12:34:10.160" v="918"/>
          <ac:grpSpMkLst>
            <pc:docMk/>
            <pc:sldMk cId="3240124696" sldId="262"/>
            <ac:grpSpMk id="88" creationId="{D9115ADD-53B2-7C8A-EFC8-4B75803C32BE}"/>
          </ac:grpSpMkLst>
        </pc:grpChg>
        <pc:grpChg chg="del mod">
          <ac:chgData name="Jigar Pandya" userId="311422921b80dc60" providerId="LiveId" clId="{506511CD-CC66-445F-8E76-74AEB4D544AF}" dt="2023-08-22T12:34:10.160" v="918"/>
          <ac:grpSpMkLst>
            <pc:docMk/>
            <pc:sldMk cId="3240124696" sldId="262"/>
            <ac:grpSpMk id="89" creationId="{01E61597-61DF-9F8C-96AD-DA4770FEF707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95" creationId="{47E2A483-68A6-59DB-0436-90FA2FBB5450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96" creationId="{1BE10937-8386-2F46-9BBB-FD5341129AD1}"/>
          </ac:grpSpMkLst>
        </pc:grpChg>
        <pc:grpChg chg="del mod">
          <ac:chgData name="Jigar Pandya" userId="311422921b80dc60" providerId="LiveId" clId="{506511CD-CC66-445F-8E76-74AEB4D544AF}" dt="2023-08-22T12:34:19.088" v="936"/>
          <ac:grpSpMkLst>
            <pc:docMk/>
            <pc:sldMk cId="3240124696" sldId="262"/>
            <ac:grpSpMk id="106" creationId="{FB25DE24-0435-2F65-5C90-533B6BA6A21A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114" creationId="{C61B690A-25BA-2AA4-9EB2-8A21D536D832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115" creationId="{C9D414B3-51E1-1722-752E-14F460EF846E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27" creationId="{FD17C913-BCF8-8920-213A-8FDEBEBD66A9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28" creationId="{57C90468-7921-C227-C31E-018F8F78F272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33" creationId="{F7FD95C0-AE56-1DCB-0CBE-AC6C251B5C3B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44" creationId="{28F2C8A5-E117-E4B5-B85A-12B3B069CB28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145" creationId="{C934471F-8159-FCAE-C7AA-A3141C2D9333}"/>
          </ac:grpSpMkLst>
        </pc:grpChg>
        <pc:grpChg chg="del mod">
          <ac:chgData name="Jigar Pandya" userId="311422921b80dc60" providerId="LiveId" clId="{506511CD-CC66-445F-8E76-74AEB4D544AF}" dt="2023-08-22T12:34:49.659" v="976"/>
          <ac:grpSpMkLst>
            <pc:docMk/>
            <pc:sldMk cId="3240124696" sldId="262"/>
            <ac:grpSpMk id="150" creationId="{49A15BFB-C9C0-15DE-CA91-2E9404B42BE1}"/>
          </ac:grpSpMkLst>
        </pc:grpChg>
        <pc:grpChg chg="del mod">
          <ac:chgData name="Jigar Pandya" userId="311422921b80dc60" providerId="LiveId" clId="{506511CD-CC66-445F-8E76-74AEB4D544AF}" dt="2023-08-22T12:35:00.613" v="989"/>
          <ac:grpSpMkLst>
            <pc:docMk/>
            <pc:sldMk cId="3240124696" sldId="262"/>
            <ac:grpSpMk id="157" creationId="{9F311764-09A7-F26B-3C77-91AF16F5DDBB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63" creationId="{90FAA67F-0385-B87A-322A-5637C029607C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70" creationId="{DE9E77D9-2955-BC28-F6A6-D38186188999}"/>
          </ac:grpSpMkLst>
        </pc:grpChg>
        <pc:grpChg chg="del mod">
          <ac:chgData name="Jigar Pandya" userId="311422921b80dc60" providerId="LiveId" clId="{506511CD-CC66-445F-8E76-74AEB4D544AF}" dt="2023-08-22T12:35:08.441" v="999"/>
          <ac:grpSpMkLst>
            <pc:docMk/>
            <pc:sldMk cId="3240124696" sldId="262"/>
            <ac:grpSpMk id="180" creationId="{178DEB0A-BD10-EA53-F2E8-EF26119BA9C6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81" creationId="{D38609BB-F916-4BE4-A1C0-D8750C747B45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90" creationId="{52239AF3-F6D0-7C5E-7172-9B284B0E4F33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191" creationId="{A8F174C0-357E-BD86-730F-11C0D99E9F0A}"/>
          </ac:grpSpMkLst>
        </pc:grpChg>
        <pc:grpChg chg="del mod">
          <ac:chgData name="Jigar Pandya" userId="311422921b80dc60" providerId="LiveId" clId="{506511CD-CC66-445F-8E76-74AEB4D544AF}" dt="2023-08-22T12:35:39.531" v="1041"/>
          <ac:grpSpMkLst>
            <pc:docMk/>
            <pc:sldMk cId="3240124696" sldId="262"/>
            <ac:grpSpMk id="224" creationId="{5BF8F562-615E-B98B-E47A-3CFC348FE938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25" creationId="{2310C235-A980-9C8A-5652-C993750FF516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26" creationId="{8E5F0D47-8772-A027-46EB-4A05AA1F7F5A}"/>
          </ac:grpSpMkLst>
        </pc:grpChg>
        <pc:grpChg chg="del mod">
          <ac:chgData name="Jigar Pandya" userId="311422921b80dc60" providerId="LiveId" clId="{506511CD-CC66-445F-8E76-74AEB4D544AF}" dt="2023-08-22T12:35:39.531" v="1041"/>
          <ac:grpSpMkLst>
            <pc:docMk/>
            <pc:sldMk cId="3240124696" sldId="262"/>
            <ac:grpSpMk id="227" creationId="{94BB5C2A-1657-8057-9093-3813170310E0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28" creationId="{B8058C74-A935-E2C0-0181-BD4AD5150526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29" creationId="{DF6C0BB8-77A1-D1C5-B467-66DF2B8B1D05}"/>
          </ac:grpSpMkLst>
        </pc:grpChg>
        <pc:grpChg chg="del mod">
          <ac:chgData name="Jigar Pandya" userId="311422921b80dc60" providerId="LiveId" clId="{506511CD-CC66-445F-8E76-74AEB4D544AF}" dt="2023-08-22T12:35:44.117" v="1048"/>
          <ac:grpSpMkLst>
            <pc:docMk/>
            <pc:sldMk cId="3240124696" sldId="262"/>
            <ac:grpSpMk id="231" creationId="{2C1BE17E-CA65-23C0-9FEA-AF2B9DDFCCA2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36" creationId="{E62E30F8-5A18-EFB9-367D-D6EC7D676293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37" creationId="{10122BA7-692C-69B4-659E-576FBFD3DF5B}"/>
          </ac:grpSpMkLst>
        </pc:grpChg>
        <pc:grpChg chg="del mod">
          <ac:chgData name="Jigar Pandya" userId="311422921b80dc60" providerId="LiveId" clId="{506511CD-CC66-445F-8E76-74AEB4D544AF}" dt="2023-08-22T12:35:48.301" v="1055"/>
          <ac:grpSpMkLst>
            <pc:docMk/>
            <pc:sldMk cId="3240124696" sldId="262"/>
            <ac:grpSpMk id="241" creationId="{275A3CDB-B0B1-3930-DDA1-17A27E7E2F42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44" creationId="{8C04F174-EF6B-9768-B4B7-0500E44F8178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52" creationId="{5BFF1C57-4441-781A-38F4-DF120FA6AF63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59" creationId="{A9D30606-94CF-87F0-C836-426E78C526A9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63" creationId="{88C2FEF5-6933-1342-3576-EC2DE829B719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77" creationId="{DCD65522-07C2-C5F3-A440-9A08302EBEEB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78" creationId="{F915749A-B34C-86A3-2C75-CF07803E3577}"/>
          </ac:grpSpMkLst>
        </pc:grpChg>
        <pc:grpChg chg="del mod">
          <ac:chgData name="Jigar Pandya" userId="311422921b80dc60" providerId="LiveId" clId="{506511CD-CC66-445F-8E76-74AEB4D544AF}" dt="2023-08-22T12:36:11.261" v="1088"/>
          <ac:grpSpMkLst>
            <pc:docMk/>
            <pc:sldMk cId="3240124696" sldId="262"/>
            <ac:grpSpMk id="279" creationId="{062F9638-69F3-2624-C6CC-E6AAF0082819}"/>
          </ac:grpSpMkLst>
        </pc:grpChg>
        <pc:grpChg chg="add del 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80" creationId="{1F1819F8-8CF2-CFFF-4640-CB0DDEF883DA}"/>
          </ac:grpSpMkLst>
        </pc:grpChg>
        <pc:grpChg chg="mod">
          <ac:chgData name="Jigar Pandya" userId="311422921b80dc60" providerId="LiveId" clId="{506511CD-CC66-445F-8E76-74AEB4D544AF}" dt="2023-08-22T12:36:52.852" v="1094"/>
          <ac:grpSpMkLst>
            <pc:docMk/>
            <pc:sldMk cId="3240124696" sldId="262"/>
            <ac:grpSpMk id="283" creationId="{788242BE-84B7-3DCD-37FB-77728F4C1090}"/>
          </ac:grpSpMkLst>
        </pc:grpChg>
        <pc:grpChg chg="mod">
          <ac:chgData name="Jigar Pandya" userId="311422921b80dc60" providerId="LiveId" clId="{506511CD-CC66-445F-8E76-74AEB4D544AF}" dt="2023-08-22T12:37:13.775" v="1099"/>
          <ac:grpSpMkLst>
            <pc:docMk/>
            <pc:sldMk cId="3240124696" sldId="262"/>
            <ac:grpSpMk id="285" creationId="{6507FF03-1F27-FC92-8FE5-0BE2D852108B}"/>
          </ac:grpSpMkLst>
        </pc:grp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" creationId="{5ABF580E-F57E-0B9B-9864-A91CC1E0920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" creationId="{81E7C3C4-520E-CCE6-D5E3-5D4FBE80073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" creationId="{D60B52FB-F0A2-04DE-4DE6-26C1959E1F5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" creationId="{07B28520-7209-E2A8-83EF-25C05FCD780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" creationId="{B3FF6FCC-6B75-84BB-407A-F6AA0F2049F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" creationId="{930FB57F-0521-DCB2-C2E8-FC9F7824620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" creationId="{A86D4D25-EC2B-FC60-E003-3E8A155B2B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" creationId="{7DEFFB66-333A-674C-550E-09934B55DB2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" creationId="{F9A40D0D-1EE3-4E01-ED5B-76A42721CA5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" creationId="{5D11BDEA-DB7B-0CF5-4DFF-DF82D31D1FE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" creationId="{DBA82FD7-6E35-AA81-E91D-56C3972E474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" creationId="{298E7B77-38C9-E778-E992-025E613F164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" creationId="{A699830E-4267-DE7D-0D8E-0D4C9849480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" creationId="{72913A07-AA79-7720-D56D-D7F6A1A6571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" creationId="{A2BF560E-B8EF-ECFA-F80C-71FB2DFEA9C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" creationId="{68D713CA-945F-7098-877B-47DCE615478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" creationId="{39ACC666-2916-D252-2FDE-601C6BC6FED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" creationId="{3549E524-FFD8-9F22-A800-CB7664A94B0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" creationId="{07B9AE74-0FB8-10F8-7CB5-2E58CD47463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" creationId="{6B7F1A9E-5469-B369-1DF1-EEDD8AF5802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" creationId="{D218E7FB-87DE-E2B9-708D-C074D03D849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" creationId="{00843117-6AE6-3D4E-2183-F0F8EE79979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" creationId="{CD5544CD-576A-ADF2-EC06-09410D84736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8" creationId="{48A56127-901F-8FE5-5145-6390F5B73B0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0" creationId="{4C0547F9-93BA-2B1A-AF46-5DB525178C3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1" creationId="{75A7EB41-BBDE-3F99-73FA-3DFFE9B63FD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2" creationId="{9842A9BF-A56F-3CB4-0A32-DC8175DF267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3" creationId="{B49781C0-832B-BDF9-1076-9558214321E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4" creationId="{E34D2FFE-8B48-FA6F-BDBB-23610DDFCB7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5" creationId="{CDE9F1F6-C974-70B6-544B-4469C7C41FA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6" creationId="{E18CDCBE-F49C-591A-298F-A90A62DA4DD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7" creationId="{83826522-0C4D-076D-3961-C6DDFD580C2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8" creationId="{25D12AF4-4A52-386B-AA8D-00CCBB01F75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39" creationId="{A7AF3925-9201-3DEA-5CB7-FCAAA5CD0BC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0" creationId="{5430B96B-EF98-6A25-0CA0-DB6B65693F8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1" creationId="{5188DC8B-8B9E-8904-9307-F7B12EFE739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2" creationId="{B5854F5C-33B6-AEF1-0441-9E1333986D5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3" creationId="{D9E1715C-367C-42B6-F3D6-D0F348CD55A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4" creationId="{7DCF803B-6AAC-29FD-FCD9-B24C23AF68B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5" creationId="{A58E62BB-496F-0412-B7E3-5CFA2EB6A35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8" creationId="{C707D5A6-34CB-9619-71B8-DAB183CE6C5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49" creationId="{957910B9-C811-5BC9-BB8E-00EBF1428E3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0" creationId="{E58B75F2-3847-E10C-D317-6139562547E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1" creationId="{C2E375B3-8787-E092-314E-EDC6B45980D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2" creationId="{1DE5E8B4-36D4-B56F-4634-51EC9B5A894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3" creationId="{552FE6BD-6864-DBAC-3995-E3EFCD88775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4" creationId="{AD31AE12-1ACE-24B5-78AE-9DFEED91CB1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5" creationId="{56C4F1F2-E4C8-3F71-07F1-64AFA649E05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6" creationId="{85F6A517-55E4-CCC3-38BF-2E3B0349658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7" creationId="{7F21A553-4A10-C700-C91A-66F6B672C4B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8" creationId="{63D17A42-4FCA-3C37-1ABF-0EE12F12670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59" creationId="{20AB962A-E600-350A-CE72-D59ECAC01D8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0" creationId="{C5CEEA98-3425-31D7-D029-53D6A122C81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1" creationId="{D12BC398-7092-9992-8FDA-049808ED1E0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2" creationId="{C6FB8351-E1C4-B3C4-3FC3-5E720C17396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3" creationId="{4D28A932-8F37-657A-CE91-B9B9B3EE243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4" creationId="{B77E0D27-E236-99F9-FB60-2D5DFD70EF0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69" creationId="{2DB254BA-BDAD-1B07-6BD6-0DF93FB4543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0" creationId="{DCF81447-B782-6896-FFF3-BF72D8EAEAB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1" creationId="{B63A5F81-17B5-082B-32DD-4E194F16307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2" creationId="{ACA16487-DF6B-76D4-386B-167F1C4403E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3" creationId="{967C49E0-9F96-229D-FE7E-B2A4A45CDE7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4" creationId="{8F193086-BFE7-BE78-98BF-37D41B8D733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5" creationId="{AB4CEBCD-56F8-1090-880C-95EA8EDE8B4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6" creationId="{7A9325E4-B6E6-4B6B-5E7E-A4DCCBF5C6A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7" creationId="{05269C4C-2FA6-AB8E-A60E-5F39A23FEB9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8" creationId="{6868A78D-01BE-1C62-B4C1-E8AB945D352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79" creationId="{184A6385-2512-41EF-2971-3EF9A2B6899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1" creationId="{DE9679BC-83E3-8074-E2D7-3FBC7369BCD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2" creationId="{2DB14E84-5783-54C4-299D-8B9E8197D85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3" creationId="{1E031741-3FBD-85D2-3FA3-866066A792B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4" creationId="{18617012-F56F-7DA2-237E-F9D9065F6F0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5" creationId="{1B8BE0CC-B5DB-A0AB-6D6B-4B0CA1E525C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6" creationId="{8E5D1C74-3729-D625-94E2-B3BE350058B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87" creationId="{B8CA8650-57A4-B9E5-F2B8-12E8C9F10CB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0" creationId="{3A71A896-00D6-8A48-8778-B95A054829B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1" creationId="{36B65B68-44BB-41C6-A6CB-6F10FE50ED0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2" creationId="{88E3A514-9AAB-A92E-6954-64F8F53F8B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3" creationId="{F242D38F-2D3F-1F0C-EE90-EE482F0F7FB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4" creationId="{F34FEBF3-16AA-F0C1-8FC6-CCFE04C0E03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7" creationId="{7FB624CC-059C-EE91-F43D-4A2E40C4C17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8" creationId="{60B4571E-7A2E-DFEE-DA82-43E78AE929B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99" creationId="{5E8FF2A2-6522-2E2C-39A2-C87065958BD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0" creationId="{F0F0A866-D96D-CCF5-040C-1F6B4B8A231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1" creationId="{ED063453-FB7B-A36B-B56E-62E4E4CF32E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2" creationId="{70D60D24-B0B7-7715-AD14-08119451777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3" creationId="{983EF24B-B1F1-0386-3825-96930925B15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4" creationId="{B27346DB-E8B7-C91B-4F08-887DAEF0677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5" creationId="{6DA723FC-53B2-7B76-AE26-73C84A1F91F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7" creationId="{32E681DB-9530-5062-5BCA-6EEC92AB538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8" creationId="{7852B737-8B11-E224-9455-664EC77C42F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09" creationId="{24B7AB29-44D9-85D3-798A-756B6646D9B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0" creationId="{DDED85EF-CE74-E8A5-DAAD-E8FDD13591A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1" creationId="{5A808616-BF03-A303-DB45-037DB2660EA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2" creationId="{02BC6264-D63C-ADA7-E871-05DD08C1C7D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3" creationId="{91B01A11-8C00-0EA7-4F0F-FC5FC9CA233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6" creationId="{EA4E116B-1A02-0C57-961D-68E7006D6C3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7" creationId="{1E1199E9-A6FF-DA0B-419E-B772772AAD7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8" creationId="{234A04B2-BFA8-AF3E-E634-B99AE91AF8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19" creationId="{1B6FFFE0-7BF3-6B6C-30A7-8649A0CE269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0" creationId="{42732EEF-B028-E502-BD42-1E25A78270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1" creationId="{9BF012D1-6450-BA33-1D71-48E8D7804F6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2" creationId="{B57EE8DD-FA6B-D456-1B91-E98AAFBC274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3" creationId="{8F2C06E5-D104-9565-8472-1A64177E2D9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4" creationId="{35EB2841-4DC8-D57F-8053-A97A2E2ADCC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5" creationId="{91F02A8D-84AE-8129-985A-4DB7B8E6F51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6" creationId="{57DAF476-6832-4006-4CDE-428105098B2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29" creationId="{A18E3B21-F943-0308-1379-6380E2DD4A7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0" creationId="{370700E1-0272-21EF-7DA3-A55AE379C79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1" creationId="{B429C2DB-F36E-ECB8-C2A7-044A8BAF0BB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2" creationId="{D07C0D5F-E62F-2A89-ADF4-6F0B597FB23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4" creationId="{39E3B324-2746-6045-84F3-D5305153CD7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5" creationId="{1F76EB11-B703-83C2-92B5-AAD0772ED73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6" creationId="{844F80AF-A9FC-43AC-D646-28FF0392813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7" creationId="{B5991D85-4D01-9358-253E-F72E8790FD4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8" creationId="{CDE9C6CB-E7F5-B961-EA33-931A1CB97EE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39" creationId="{54DD3BD0-6BC5-5317-E54D-7F467E3A80F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0" creationId="{2905163E-96B6-C18A-AFCC-849C10B8350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1" creationId="{E5A6FBB0-5387-E5C5-BE6C-F5F0ACD620E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2" creationId="{2DF87DAB-06F5-FA9F-385A-B7958F0B901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3" creationId="{9322E0B8-DA18-5562-C566-8DBBF116416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6" creationId="{5A6F98F9-D867-707E-431F-1CA5DAEA129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7" creationId="{32C14644-899C-2996-2A68-346280C1280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8" creationId="{6EC6C534-B260-3C9B-7A16-79E9CA25B7B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49" creationId="{32FE7D48-99B8-ED57-2122-2AA4B666C2C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1" creationId="{44B9949E-3119-E955-A7D7-DEBC8DE8D7E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2" creationId="{72993D9B-720C-F034-54B0-035A79D308A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3" creationId="{5C72BCDE-C1F2-8E3D-398B-F93BFD5637E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4" creationId="{7B4C74D3-741B-A2E3-E3CA-14163E4F3C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5" creationId="{DFDC87EF-931C-8C70-2C92-9AE34321037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6" creationId="{AE5ADCAF-CAF1-4EC5-7E46-757075EA0F4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8" creationId="{726833FF-F063-F786-3767-993755D0376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59" creationId="{B552A69E-3367-678D-BF5C-DA52707B1DD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0" creationId="{0E9EDC98-E0A5-FDFA-397B-243BD6AC038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1" creationId="{A686B84A-84E6-ED7E-AB36-CEE2FA81235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2" creationId="{BA2E6E96-5C9F-841F-70A0-CD347F6385A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4" creationId="{A7DEDF97-C63C-A408-F2B6-E1278991108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5" creationId="{D77BFBB0-5A5A-D1C2-ED8F-BD05CE107B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6" creationId="{7EF79968-0658-710E-DCF8-F286A429558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7" creationId="{94735321-151B-B33B-86DA-BF2D93EE7E8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8" creationId="{3A48D5C5-E82F-3D80-E105-276998971AA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69" creationId="{C3A66919-58E5-3E3F-35C3-744F8036067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1" creationId="{2A664D84-B918-3223-6ABD-B60B807E704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2" creationId="{049904C1-D32E-25F1-90FF-7F588AE895E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3" creationId="{EB126949-1FAF-0956-D512-7D4F7753F3E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4" creationId="{2D1D07B5-97F2-FCB9-7548-BC1EB114A89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5" creationId="{7EC6A1EB-0F43-3B5B-9EF9-549467BDC33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6" creationId="{559AD454-E3D2-99B9-CEFD-71283D8471F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7" creationId="{FC0DCDA6-4D1A-29F0-A09E-EF8E89B51DF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8" creationId="{80A7D968-C627-1109-C0E1-3C441E7048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79" creationId="{EF44B87C-EA8F-B0F8-42E4-560BAC0C9D1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2" creationId="{567F1EAF-F85F-9DD8-9BFA-7813B487EAD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3" creationId="{C9C1DC01-7B24-A37B-E477-889E7359BB3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4" creationId="{57C60797-6309-6E0B-24B5-520149A1C00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5" creationId="{7A3431F3-C367-92F9-F64D-48333886E29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6" creationId="{209C82C5-ACEC-5DD1-1365-AB515565FBC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7" creationId="{71244275-768D-F147-B762-00F232E27EC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8" creationId="{10C17844-243A-8D25-0AA5-BB7AC5E348F1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89" creationId="{7CF49DCD-C1C4-9E67-1044-91E093C7145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2" creationId="{33001560-977A-3655-7FD4-E94288D820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3" creationId="{13642241-9EE2-7BDD-0472-3F5875D4050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4" creationId="{89893A55-0F0A-3B7E-BBDF-0F345D253A8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5" creationId="{AF779148-EC8A-8E16-0EE6-EFD417D5582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6" creationId="{1D868480-1A0E-F269-48F8-5444F04C519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7" creationId="{F02FF99E-F48A-027C-F8F5-693CC6D8B8B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8" creationId="{0F4AD1AA-842C-FA8E-BDDF-FFA35E999F8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199" creationId="{ADDCD35A-B654-7A5C-F512-77078CD400E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0" creationId="{28AAC354-2F84-5515-A2D3-AE5233FA0BE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1" creationId="{4C8F92A6-44C8-83ED-14BC-519CA6D0C6A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2" creationId="{F712CEAC-343C-DD10-A717-CFF97B24003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3" creationId="{69264BA8-0BE2-25CC-5F20-D624D8DD45A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4" creationId="{17E72C29-7C96-9C6C-24C5-F6B567F9205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5" creationId="{0AACF97E-48ED-B0D7-C52A-AD3819F8217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6" creationId="{586DB37A-BCD8-78C8-8030-A954CE1CCA2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7" creationId="{9F48739F-8EE3-B820-C124-63090B7862E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8" creationId="{D00C3E24-C214-6D77-F19D-BADC19561B9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09" creationId="{A42E36D9-C8EE-73FE-6F74-1A032138A53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0" creationId="{E3D61105-83FB-6B00-23C4-0E71E4FA438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1" creationId="{6693F97A-33B0-8F0A-A306-CC8E5AF5101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2" creationId="{FE4F91E5-27A4-AC95-B73F-95F84574910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3" creationId="{021EFBE6-EA29-7AEC-9CB2-DD1A87963B2A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4" creationId="{18E56E3C-0CE1-8674-8FAF-DADDFE350F1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5" creationId="{E3174ED2-089D-00D9-554D-49FC954BC495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6" creationId="{717E93FF-8A49-F67C-8C78-6B746669620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7" creationId="{8AEDC3BC-1B2C-73D3-6927-122D8310B19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8" creationId="{2BF9A835-489D-5367-AD28-BAE44BFDE33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19" creationId="{08ECB025-BF3E-430E-FEB9-2AAC6A989D3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0" creationId="{EF415C90-CB13-3709-17F1-7329E247B6C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1" creationId="{5A232446-3FF3-B20D-FF2F-AF2992FA438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2" creationId="{15EDC354-5F22-8FDA-90E7-42148117746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23" creationId="{DC8FC640-1F62-CD1F-F341-CAEAEC89465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0" creationId="{68EDD630-EAFB-D279-6687-774072C269B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2" creationId="{5D62B2FC-5104-FEA3-6BEB-25E63BFD0C6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3" creationId="{B1A42200-2C5A-6682-6071-CC505E274E8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4" creationId="{362BBCF3-00BC-7D81-700D-138A21AE8EC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5" creationId="{92AB9DB6-8973-CB24-4CD5-EDBAC83F6A0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8" creationId="{E7B85BCA-0213-C1CF-AE8D-88264BE106E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39" creationId="{DE33B4FB-AFED-1CCF-4E06-3C3D571ACC80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0" creationId="{9D13F1ED-F06E-4713-D2CA-3EF8FDEB54A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2" creationId="{8A95AD86-9AC4-AD9D-E20C-282105DD95B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3" creationId="{BB50BD77-C157-C1F9-20DD-967C2BA8E6E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5" creationId="{9D321996-74F5-2CBC-AF32-8DE117D4D23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6" creationId="{C7B73968-8AB4-B782-26BB-CCC7253E51A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7" creationId="{7211D2C3-E212-53C1-A23F-F8484B24542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8" creationId="{84DCC959-EA78-7BB1-F065-AE19BB66FE8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49" creationId="{CB4A67C0-2EA5-4715-BFB3-9A14690D9D9C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0" creationId="{4DCE8DBB-9A92-A6FB-69BA-82341D40BCC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1" creationId="{98EA1AB4-69A7-13ED-5B10-D67FDD8D73B4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3" creationId="{9DD721BE-E8D2-D37C-2FA8-CB670A35279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4" creationId="{E7F42881-1650-AAE2-887B-60D0D1727CE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5" creationId="{B2C69B2E-9A17-CE3E-F615-DAC3C4D100D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6" creationId="{ADEB7932-3A7B-BC93-7AB9-FB6145D8F7D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7" creationId="{6ACC2F4D-F2C3-C9AA-C7E9-4F1A8B4D138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58" creationId="{DC565B12-B223-455C-F9FF-D7ABC750B477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0" creationId="{01B955D3-86EE-BD25-9B66-1BFDFB1FFB3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1" creationId="{25995D50-3CDE-E6B0-4440-89E12F94C826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2" creationId="{FDDC55CA-6648-925A-A79F-8E8CD9B54A5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4" creationId="{BF4159BA-12B6-CCCC-3FEE-02D1C7BACD7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5" creationId="{66C675F0-97A4-2E5A-5454-7EBE370F8BB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6" creationId="{D070286E-A347-1FBB-DB49-C021B7901753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7" creationId="{DC28A78A-ACD4-6BD5-92A4-BC3C96B6195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8" creationId="{5EBC05C2-B66F-1780-E597-612FBCF2091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69" creationId="{790504F2-D9E7-2CA6-F70C-7C496EE3F1DD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0" creationId="{2E9A16B1-28B7-CABC-FB34-A362640DF53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1" creationId="{C06B9C30-62CE-DFE6-5EA8-69B993DB39BE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2" creationId="{0FE478B6-72DA-FEA4-E9AA-3E2872D7C7B9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3" creationId="{F4FEC08D-540B-1AA7-5DEA-F0C369D041E2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4" creationId="{E9D3D685-9F16-B611-B0EB-01B9FF6129DB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5" creationId="{00F0B8E8-4225-9579-149E-9E3D03D2098F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76" creationId="{A4214C04-06DD-7CD9-7A22-3B453311445C}"/>
          </ac:inkMkLst>
        </pc:inkChg>
        <pc:inkChg chg="add del mod">
          <ac:chgData name="Jigar Pandya" userId="311422921b80dc60" providerId="LiveId" clId="{506511CD-CC66-445F-8E76-74AEB4D544AF}" dt="2023-08-22T12:36:54.043" v="1095" actId="9405"/>
          <ac:inkMkLst>
            <pc:docMk/>
            <pc:sldMk cId="3240124696" sldId="262"/>
            <ac:inkMk id="281" creationId="{D2E04C32-D457-CE18-8BE1-7872D53577A8}"/>
          </ac:inkMkLst>
        </pc:inkChg>
        <pc:inkChg chg="add del mod">
          <ac:chgData name="Jigar Pandya" userId="311422921b80dc60" providerId="LiveId" clId="{506511CD-CC66-445F-8E76-74AEB4D544AF}" dt="2023-08-22T12:36:52.852" v="1094"/>
          <ac:inkMkLst>
            <pc:docMk/>
            <pc:sldMk cId="3240124696" sldId="262"/>
            <ac:inkMk id="282" creationId="{CF8B7761-E219-EE77-A16D-1C9E53F08844}"/>
          </ac:inkMkLst>
        </pc:inkChg>
        <pc:inkChg chg="add del mod">
          <ac:chgData name="Jigar Pandya" userId="311422921b80dc60" providerId="LiveId" clId="{506511CD-CC66-445F-8E76-74AEB4D544AF}" dt="2023-08-22T12:37:13.775" v="1099"/>
          <ac:inkMkLst>
            <pc:docMk/>
            <pc:sldMk cId="3240124696" sldId="262"/>
            <ac:inkMk id="284" creationId="{7B0D5250-1E44-419C-30BD-4E63AADFCCE8}"/>
          </ac:inkMkLst>
        </pc:inkChg>
        <pc:inkChg chg="add mod">
          <ac:chgData name="Jigar Pandya" userId="311422921b80dc60" providerId="LiveId" clId="{506511CD-CC66-445F-8E76-74AEB4D544AF}" dt="2023-08-22T12:37:47.057" v="1102" actId="1076"/>
          <ac:inkMkLst>
            <pc:docMk/>
            <pc:sldMk cId="3240124696" sldId="262"/>
            <ac:inkMk id="286" creationId="{25B82BB7-F542-9357-1EBF-C78D38BF8B90}"/>
          </ac:inkMkLst>
        </pc:inkChg>
        <pc:inkChg chg="add">
          <ac:chgData name="Jigar Pandya" userId="311422921b80dc60" providerId="LiveId" clId="{506511CD-CC66-445F-8E76-74AEB4D544AF}" dt="2023-08-22T12:38:02.880" v="1103" actId="9405"/>
          <ac:inkMkLst>
            <pc:docMk/>
            <pc:sldMk cId="3240124696" sldId="262"/>
            <ac:inkMk id="287" creationId="{3253C1E4-DB84-B2C4-6315-545C94005F9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57:4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 0 7800,'0'0'4176,"-1"8"-3991,-20 88 20,12-58-120,-1-1 0,-21 48-1,20-55-62,-4 10 73,-71 217 40,68-197-54,-83 255 36,80-251-43,-81 263 23,83-262-49,-68 265 20,70-266-40,-67 230 15,67-241-22,-94 222 26,16-36-23,62-159-18,0-6-3,-19 41-34,51-113-34,1 1 4,0 6 15,0-6-119,16 4-711,-4-3 667,0-1 1,0 1-1,1-2 1,-1 0-1,1 0 1,-1-1 0,24-2-1,-13-2 77,0-2 1,0 0-1,0-2 0,42-18 0,-50 17 55,-1-1 1,0 0-1,0-1 0,23-22 0,-4 4-45,-12 12-15,1 1 0,0 0 1,38-17-1,-46 27 49,0-1 0,0-1 1,21-15-1,-3 3-24,-22 13 97,22-7-83,131-23-96,-98 24 181,-46 7 0,0 1-1,22-1 0,-13 2 9,1-1 2,-12 1-3,0 1 0,27 1 1,37 0-9,31 1 12,154 6 7,-211-4 23,217 13 29,-219-13 37,220-1 58,-217-1 48,240-7 440,16 4 514,-199 6-756,-67 0-217,-8 0 124,-1-1 0,54-5 0,-72-2-104,0 0-1,19-9 1,-37 14-194,-1 0-1,1-1 1,-1 1 0,1-1-1,-1 1 1,1-1-1,-1 1 1,0-1-1,1 0 1,-1 1 0,0-1-1,1 1 1,-1-1-1,0 0 1,0 1-1,0-1 1,1 0 0,-1 1-1,0-1 1,0 0-1,0 1 1,0-1 0,0 0-1,0 1 1,-1-2-1,1 0 10,0-4-3,-1 0 0,0 0 0,0 0 0,-1 0 0,0 1 0,0-1 0,0 1 0,-1-1 0,0 1 0,-4-8 0,0 3-6,5 6-4,-1 1-1,1-1 0,-1 1 0,0 0 0,0-1 0,0 1 0,-1 1 1,1-1-1,-7-3 0,-38-27 17,-24-6-15,-17 4-4,-16 1 0,-70-28-10,111 37 5,-140-44-10,161 55-10,7 3 14,-32-11-4,-71-33 0,114 45 8,-3-2 3,0-1 0,0-1 0,-42-31 0,9 0 3,-4-9 1,9 1 0,13 2 1,34 36 1,1 0 0,0-1 0,1 0 0,-6-20 1,10 18 17,3 15-15,0-5 2,0 0 0,0 1-1,1-1 1,1 0 0,-1 1 0,1-1-1,0 1 1,0-1 0,1 1 0,5-9 0,46-84 257,-53 98-144,1-2 27,-2 4-136,0 0 0,1-1 0,-1 1 0,0 0 0,0-1 0,0 1 1,0 0-1,0-1 0,0 1 0,0 0 0,1 0 0,-1-1 0,0 1 1,0 0-1,0 0 0,1-1 0,-1 1 0,0 0 0,0 0 0,1 0 1,-1-1-1,0 1 0,1 0 0,-1 0 0,0 0 0,0 0 0,1 0 1,-1 0-1,1-1 0,3 11 59,1 0 0,-2 0 0,1 1 0,-1-1 0,2 16-1,-3-13-40,4 14 62,-2 0 1,0 0-1,-2 52 1,-2-60-62,1 22 117,-1 235 53,0-207-80,3 332 41,-3-310-74,-9 422 30,5-399-50,-25 474 22,21-481-41,-12 125 4,-3-33-37,15-137 6,-6 47 4,3-37-19,6-60-6,4-12 0,1 0 0,0 0 0,0 0 0,-1 0 0,1 0 0,0 0 0,0 0 0,-1 0 0,1 0 0,0 0 0,0 0 0,-1 0 0,1 0 0,0 0 0,0 0 0,-1 0 0,1 0 0,0 0 0,0 0 0,-1-1 0,1 1 0,0 0 0,0 0 0,0 0 0,-1 0 0,1-1 0,0 1 0,0 0 0,0 0 0,0 0 0,-1-1 0,1 1 0,0-1 0,-24-43-1884,-1-10-7536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8968,'0'0'0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67 6280,'-58'-24'945,"56"20"-593,2-10 1,2 8-50,7-4-20,-5 8-47,4 2-19,-7 0-199,0 0 1,0 1-1,0-1 0,0 1 1,-1-1-1,1 1 0,0-1 1,0 1-1,0 0 0,0-1 1,-1 1-1,1 0 0,0 0 1,-1 0-1,1-1 0,0 3 1,1-1 20,6 6 65,-4-4-44,0 0-1,0 0 1,0 0-1,-1 1 1,5 6-1,-7-9-38,0 0 0,0 1 0,-1-1 0,1 0 0,-1 0-1,1 0 1,-1 1 0,0-1 0,0 0 0,0 0 0,0 1 0,0-1 0,0 0 0,-1 0-1,1 1 1,-1-1 0,-1 4 0,-1 1 19,-1 0 0,0 0 0,-1 0 0,-9 10 0,14-17-41,-2 2 62,2-1-50,-1-1 1,0 1-1,0 0 1,1-1-1,-1 1 1,0 0-1,0-1 1,0 1-1,0-1 1,0 1-1,0-1 1,0 0-1,0 0 1,0 1-1,0-1 1,0 0-1,0 0 1,0 0-1,0 0 1,0 0-1,0 0 1,-1 0-1,0-1 77,1-2 4,1 0-76,0 1 1,0-1-1,-1 0 1,2 0-1,-1 1 1,0-1-1,1 0 1,-1 0-1,1 1 1,0-1-1,0 1 1,0-1-1,2-4 1,7-7 73,0 0 1,1 1 0,1 0-1,15-14 1,-22 23-26,-2 0-32,1 1 0,-1 0 0,1 0 0,0 1 0,0-1 0,0 1 0,1 0 1,7-3-1,-9 4 129,-2 4-144,0 0-1,0 0 1,1 0-1,-1-1 1,1 1-1,0 0 1,3 4 0,-1-3-7,-3-2-7,0-1 0,0 1 0,0-1 0,0 0 0,1 0 0,-1 0 0,0 0 0,1 0 0,-1 0 0,1 0 0,-1 0 0,1 0 0,-1-1 0,1 1 0,1 0 0,6 3 6,41 16-1461,5 0-5842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5112,'0'0'1824,"-3"6"-1519,0-1-274,1-1 1,0 1-1,1 0 0,-1 0 1,1 0-1,0 0 0,0 0 1,1 0-1,-1 9 0,6 54 302,-2-37-200,-2-8-99,5 33 304,-2-26-224,0 5 201,2 0 1,2-1-1,17 51 1,20 48 600,-39-117-870,0-2 60,0-1 1,12 18-1,30 58 374,-42-81-419,0 0 0,15 14 0,-21-22-57,0 1-1,1-1 1,-1 0 0,1 1 0,-1-1 0,0 0 0,1 0 0,-1 1-1,1-1 1,-1 0 0,1 0 0,-1 0 0,1 1 0,-1-1 0,1 0 0,-1 0-1,1 0 1,-1 0 0,1 0 0,0 0 0,12-1-222,-1 0 1,0-1-1,0 0 1,0-1-1,21-8 1,28-9-6823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63 7000,'1'-46'131,"0"29"-3,1 37 6,2 16 75,2 38 174,-15 128 524,7-184-865,2-13-5,0 0 1,-1 1-1,0-1 1,-1 0-1,1 0 0,-1 0 1,-3 6-1,-5 12 141,-1-1 0,0-1 0,-27 35 0,1-14 70,30-33-134,2-3-38,-1-1 0,1 0-1,-1 1 1,0-1-1,0-1 1,0 0-1,-8 5 1,4-3 66,10-5-131,1-1 0,-1 1 0,0-1 0,1 0 0,-1 1 0,0-1 0,1 1 0,-1-1-1,1 0 1,-1 1 0,1-1 0,-1 0 0,1 0 0,-1 1 0,1-1 0,-1 0 0,1 0-1,-1 0 1,1 1 0,0-1 0,-1 0 0,2 0 0,58 6 187,79-1 1,-113-5-151,43 1 58,122-3 114,-127 2-152,50 0 108,-111 0-39,-3-4-98,3-3-24,-2-1 0,1 1 0,-1-1 0,0 1 0,-1-1 0,0 0 0,0 1 1,0-1-1,-1 0 0,0 1 0,-3-8 0,1 5-14,3 1 7,1-50 0,2 64-21,13 23 2,-2 0 0,17 44 0,-10-22 8,-5-16-12,22 63-1,-22-49 3,9 22 5,7 4 7,-26-61 1,3 9 6,1-1 0,2 1 1,0-2-1,1 1 0,17 19 0,-27-37 0,-1-1-1,1 0 1,0 0 0,0 0-1,0 0 1,0 0 0,0-1-1,0 1 1,1-1 0,-1 0 0,6 2-1,-6-3 0,-2 1-4,-1-1 0,0 0 0,0 0 0,1 0 0,-1 0 1,0 0-1,0 0 0,1 0 0,-1 0 0,0 0 0,0 0 0,1 0 0,-1 0 0,0 0 0,0 0 0,1 0 0,-1 0 0,0 0 0,0-1 0,1 1 0,-1 0 0,0 0 0,0 0 0,0 0 0,1 0 0,-1-1 0,0 1 0,0 0 0,0 0 1,0 0-1,1-1 0,9-10-282,0 1 0,0-2 0,-1 0 0,8-13 0,-17 24 208,37-55-7513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7624,'4'-10'37,"-3"8"151,0-1 60,-1 2-221,0 1 0,0 0 0,0-1 0,0 1 0,0 0 0,0-1 0,0 1 0,0 0 1,0-1-1,0 1 0,0 0 0,0-1 0,0 1 0,0 0 0,1 0 0,-1-1 0,0 1 0,0 0 0,0-1 0,0 1 1,1 0-1,-1 0 0,0-1 0,0 1 0,0 0 0,1 0 0,-1 0 0,0-1 0,0 1 0,1 0 0,-1 0 0,0 0 1,1 0-1,-1 0 0,0-1 0,0 1 0,1 0 0,0 0 0,10 7 152,1-2-79,-1 1 0,-1 1 0,1 0 1,-1 0-1,0 1 0,15 16 0,-24-22-94,15 16 133,0 1-1,16 28 0,-8 4 32,25 79 200,-42-116-351,-5-10 11,0 1 0,0-1 1,-1 1-1,1-1 0,-1 1 1,1 8-1,4 44 800,-1 82 0,-5-136-682,16-12-1537,-1 1-6471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8160,'-1'4'9,"0"0"1,1 0-1,-1 0 1,-1 0-1,1 0 1,-1 0-1,1 0 1,-1 0-1,-3 4 0,-24 32 158,20-27-112,1 0 23,-1 1 0,2 1 0,-6 15 0,9-20-53,3-8-12,0 0-1,0 0 0,0 0 1,1 0-1,-1 0 1,1 0-1,-1 0 1,1 0-1,0 0 1,0 0-1,0 0 1,0 0-1,0 0 0,1 3 1,0 4 13,-1 1-8,0-8-10,0 1 0,0-1-1,0 1 1,0-1 0,0 0 0,1 1 0,-1-1-1,1 0 1,0 1 0,0-1 0,-1 0-1,1 0 1,2 2 0,3 7 23,0 0-1,0-1 1,1 0 0,1 0-1,0-1 1,16 15 0,9 5 49,38 24 1,129 113 219,-186-151-283,-6-8 27,0 2-1,12 16 1,-13-14-5,-1-1-1,0 2 1,7 16 0,-12-16 62,-5-3-77,0 0 0,0 0 0,0 0 0,-1-1 0,-9 11 0,0-7 64,9-9-67,-4 3-8,1-1 1,-1 0-1,-1-1 0,1 0 1,-1 0-1,1-1 1,-1-1-1,0 1 0,0-1 1,-12 0-1,0-1 1,-1-1 0,0 0 0,1-2 0,0-1 0,-1 0 1,-24-9-1,-11-15-1273,-2-3-5054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7352,'143'0'128,"50"0"17,-154 0-57,56 5 4,15 6-73,108 20-2,50 11 144,-178-27-1070,0 0-3704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1499 233 6192,'-1'-9'49,"0"1"0,-1 0 1,0 0-1,-1 0 0,0 0 0,0 1 1,0-1-1,-1 1 0,0-1 0,-1 1 1,0 1-1,0-1 0,0 1 0,-1 0 1,-9-8-1,6 3-6,7 8-16,-1 0 1,1 1 0,-1-1 0,0 0-1,1 1 1,-1 0 0,-1 0 0,1 0-1,0 0 1,-4-1 0,-10-5 59,0 1 0,0 1 0,-1 0 1,1 1-1,-1 1 0,-31-2 0,31 4-65,11 1-9,0 1 0,1 0-1,-1 0 1,0 0 0,0 1-1,-7 1 1,1 0 22,2-1-19,0 1 0,0 0 1,0 0-1,1 1 1,-1 1-1,1-1 1,0 2-1,-11 5 1,-5 6 34,1 0 0,0 2 1,-32 29-1,24-6-32,22-24 21,2 4-14,-10 36 1,18-43 0,4-5-22,0 0 1,0 0-1,0 0 1,1 0 0,0-1-1,1 0 1,0 0-1,0 0 1,1 0-1,11 11 1,12 5-2,-14-15 3,88 19 2,-78-26-2,41-4-1,-44-1-4,35-9-1,96-40 7,-149 50-8,26-12 7,103-73 2,-111 68-1,-13 9-1,2-1 1,0 0 0,-1-1 0,-1-1 0,0 0 0,-1 0 0,14-28 0,-20 36 3,3-5 35,-1-1 0,1 0 0,-2-1 0,1 1 0,-2 0 0,1-1 0,-2 0 0,1 0 0,-2 1 0,0-1-1,-1-19 1,-11 45 281,7-6-301,3-4-2,0-1 1,0 1 0,0 0 0,0 0-1,0 0 1,-1 7 0,-6 28 102,2 0 0,2 0 1,-1 77-1,6-106-89,0 0 0,0 0 0,1 0 0,3 14 0,0-1-8,-1-1-13,6 31 70,54 133 109,-34-114-153,13 61-9,-20-51-10,-16-54-21,12 56 1,-8-16 1,-9-15-3,-2-45-2,-1 0 0,0 0 0,0 0 0,-1 0 0,0-1 1,-1 1-1,1-1 0,-6 8 0,8-14 1,0 0-1,1 0 1,-1 0-1,0 0 1,1 0-1,-1 0 1,0-1 0,0 1-1,0 0 1,0-1-1,1 1 1,-1 0-1,-2 0 1,-18 10 5,-2-1 0,-36 11 1,27-16 13,-191 10 16,165-14 24,-294-6 33,267 5 14,-158 9-1,-95 17-1439,-12 4-5440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23 3232,'0'0'128,"0"-5"-21,0 5-109,-1-18 380,-6 31 526,6-10-888,0 0 1,0 0 0,0 0-1,1 0 1,-1 0 0,1 0 0,0 0-1,0 0 1,0 4 0,0 8 9,-1 2-10,0 38 76,14 78 8,0-33 20,-2-11-43,-10-83-71,17 183 161,-17-165-158,-1-10 21,0 1-1,-4 25 1,-37 200 270,36-218-285,-3 24 118,7-33-89,0-6 19,0 1-1,0 0 1,1 0-1,0 0 0,0-1 1,1 1-1,0 0 1,1-1-1,-1 1 1,2-1-1,-1 1 0,7 13 1,-8-16 137,1 5-870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371 240 4488,'-12'8'107,"7"-4"-17,-1-1 0,0 0 0,-1 0 0,1 0 0,-10 2 0,10-4 375,-1-4-16,3 4-186,-5 6-63,3-4-164,0 1 1,1-1-1,-1 0 1,-1-1-1,1 0 1,0 0 0,-1 0-1,1 0 1,-1-1-1,1 0 1,-1-1-1,0 1 1,1-1-1,-8-1 1,4-1-23,0 1 0,1-1 1,-1-1-1,1 0 1,-1 0-1,1-1 0,0 0 1,0-1-1,1 0 0,-1 0 1,1-1-1,1 0 0,-1 0 1,1-1-1,0 0 0,-10-12 1,11 11 6,4 6-18,1 0 1,-1-1-1,0 1 0,1-1 1,0 1-1,-1-1 0,1 0 0,0 0 1,1 0-1,-2-4 0,0-37 26,3 24-11,-2 15-10,-3-5 0,3 7 24,5 1-26,12-3 5,0 0-1,0 1 0,29-3 0,7-3 4,10-6 6,74-3 53,-75 13-34,-47 4-27,43-4 46,-52 6-34,1 0 0,-1 0 1,1 1-1,0 0 0,-1 0 0,0 0 0,1 1 0,-1-1 0,6 4 0,-4-2-7,12 12 92,-12-8-34,-4-5 28,2 36 977,-4-37-1066,-1 1 1,1-1 0,0 1 0,-1-1 0,1 1-1,0-1 1,0 1 0,0-1 0,0 0-1,0 1 1,0-1 0,0 0 0,1 0 0,-1 0-1,0 0 1,1 0 0,-1 0 0,0 0-1,1 0 1,-1-1 0,1 1 0,-1-1-1,1 1 1,2 0 0,9 1 17,0 1 0,1-2 0,0 0 0,25-1 0,49-9 41,-82 8-75,139-27 178,-89 24-95,-36 0 2,0-2 0,-1 0 1,0-1-1,24-12 0,-25 12 7,1 0 0,0 2 0,0 0 0,0 1 0,0 1 0,1 1 0,26 1 0,-42 1-190,-1-1-31,0 1 1,1 1-1,-1-1 0,0 0 1,0 1-1,1-1 0,-1 1 1,5 2-1,4 3-6602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0 486 4400,'3'-4'35,"-1"0"1,1 0 0,0 1-1,0-1 1,0 1-1,0 0 1,1 0 0,-1 0-1,1 0 1,8-4-1,-2 3 84,0 0-1,1 1 1,15-3 0,-26 6-118,68-17 365,79-13-9,-96 21-115,135-31 70,82-37-16,-151 31-200,60-22 0,-142 56-15,298-69 195,-313 76-205,0 0 0,32-15 0,-6 3 117,-44 16 62,0 1-113,5 0 2,-7 1-137,0-1-1,0 0 1,0 0 0,0 0 0,0 0 0,0 0 0,0 0 0,-1 0 0,1 0-1,0 0 1,0 0 0,0 0 0,0 0 0,0 0 0,0 0 0,0 0 0,0 0-1,0 0 1,0 0 0,0 0 0,0 0 0,0 1 0,0-1 0,0 0 0,0 0-1,0 0 1,0 0 0,0 0 0,0 0 0,0 0 0,0 0 0,0 0-1,0 0 1,0 0 0,0 0 0,0 1 0,0-1 0,0 0 0,0 0 0,0 0-1,0 0 1,0 0 0,0 0 0,0 0 0,0 0 0,0 0 0,0 0 0,0 0-1,0 0 1,0 0 0,0 1 0,0-1 0,0 0 0,0 0 0,0 0 0,1 0-1,-1 0 1,0 0 0,0 0 0,0 0 0,0 0 0,0 0 0,0 0-1,0 0 1,0 0 0,0 0 0,-7 13-435,-18 25 1,3-6-4528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18287,'0'0'256,"30"-6"-288,-18 3 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1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6456,'-2'0'-7,"-7"0"16,7 0 138,4 1 33,4 4-71,0 0 1,0 0-1,0 0 0,-1 1 0,0 0 1,0 0-1,6 10 0,-3-4-99,-4-6 47,-1-1-1,1 1 1,-1-1-1,-1 1 0,1 0 1,-1 0-1,0 0 1,-1 1-1,1-1 1,-1 0-1,0 8 1,0-7-6,0 4 15,1-1 0,-2 0 0,1 0 0,-2 0 0,1 0 0,-1 0 0,-1 1 0,0-2 0,0 1 0,-6 13-1,4-6 76,-15 57 160,18-73-278,1 1 1,0 0-1,-1-1 1,1 1-1,0 0 0,0 0 1,0-1-1,0 1 0,0 0 1,1-1-1,-1 1 1,1 0-1,-1-1 0,1 1 1,-1-1-1,2 3 0,1 4 33,15 39 230,-8-23-82,-1 1 1,10 44-1,-9-12-151,-8-30 41,-5 6-396,0 0 1,-2 0 0,-12 41-1,-10 27-6284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672 114 6816,'0'0'854,"1"-6"36,-1 4-849,1 1-1,-1-1 1,0 1 0,0-1 0,0 1-1,0-1 1,0 1 0,0-1 0,-1 1-1,1 0 1,0-1 0,-1 1 0,1-1 0,-1 1-1,1 0 1,-1-1 0,0 1 0,-1-2-1,-3-2 158,-1 1 0,0-1 1,0 1-1,-9-4 0,11 6-50,-76-39 884,61 36-505,-112 0 169,100 9-375,-10 8-105,-62 28 0,78-24-8,-5 13-57,-38 46 1,52-51 88,13-16-223,-49 100 376,47-97-343,1 2 0,0-1 1,1 1-1,0-1 1,1 1-1,0 0 0,0 22 1,2-34-37,0 0 1,0 0-1,0 0 1,0 0-1,1 1 1,-1-1-1,0 0 1,1 0-1,-1 0 0,1 0 1,-1 0-1,2 2 1,13 20 115,25 31 0,-24-39 17,91 49 51,-82-53-83,133 34 52,-123-37-46,48 8 69,125 6 0,-193-22-207,1-1 0,-1-1 0,0 0 0,19-5 0,1-1-1767,32-4-8296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7800,'64'0'1009,"-63"3"-402,10 33 275,-4-16-463,-2 1 1,0-1-1,3 27 1,3 83 153,-8-97-225,27 152 147,-22-146-135,-7-30-331,85 338 1375,-77-315-1092,2-1 0,27 52 0,-35-79-25,-3-4-271,1 0 0,-1 0 0,1 1 0,-1-1 0,0 0 0,1 1 1,-1-1-1,1 0 0,-1 1 0,0-1 0,1 1 0,-1-1 0,0 0 1,1 1-1,-1-1 0,0 1 0,0-1 0,0 1 0,1 0 1,1 3 567,-7-7-508,-1-1-1,1 0 1,0 0-1,1-1 1,-1 1-1,1-1 1,0 0-1,-4-6 1,-27-44 235,27 44-280,7 9-10,-1-1 0,0 1 0,1-1 0,-1 0 0,1 0 0,0 1 0,0-1 0,0 0 0,0 0 0,0-5-1,-3-20 110,0-29-1,7 37 46,3-4-96,1 1-1,1 1 1,1 0 0,1 0 0,1 0 0,17-25 0,-18 35-53,-6 7-7,0 0 1,0 0-1,0 0 0,1 1 0,0 0 0,0 0 0,0 0 0,7-3 0,10-6 71,36-16-1,-41 25-36,91 4 15,-83 4-46,-12-2-14,1 1-5,-1 0 1,1 1-1,-1 0 1,1 1 0,-1 1-1,-1 0 1,1 1-1,15 10 1,27 24 8,-37-26-11,22 24 0,-32-31-1,-1 0 0,0 1 0,-1 0 0,7 13 0,-9-15 0,-1 1 0,0 0 0,0 1 0,-1-1 0,2 12 0,-2-9 0,-1 0 0,-1 0 0,-1 16 0,-8 28 0,-9 4 0,-4 0 0,2 0 0,17-48 0,1 1 0,1 0 0,-1 14 0,2-15 0,0 1 0,1-1 0,3 13 0,-2-19 0,-1 1 0,1 0 0,0-1 0,0 0 0,6 11 0,-5-12 66,0 0 0,0-1 0,0 1-1,1 0 1,-1-1 0,1 0 0,6 5 0,17 8-3029,5 4-9216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570 283 9864,'1'-2'22,"0"-1"1,0 1 0,-1 0-1,1-1 1,-1 1 0,1 0-1,-1-1 1,0 1 0,0-1-1,0 1 1,0 0 0,0-1-1,-1 1 1,1-1 0,-1 1-1,1 0 1,-1-1 0,0 1-1,0 0 1,-1-3 0,-2-2 33,2 4-12,0 0 0,1 1-1,-1-1 1,0 1 0,-1-1 0,1 1-1,0 0 1,-1 0 0,1 0 0,-1 0-1,-4-2 1,-88-56 561,72 50-290,-101-25 133,99 33-121,-13 4-117,-43 8 0,60-2-70,1 5-73,1 1 0,-26 25 0,33-23 100,8-9-106,0-1-37,1-1-1,0 1 1,0 0 0,1 0 0,0 0-1,0 0 1,0 0 0,1 0-1,0 0 1,0 1 0,0-1-1,1 1 1,0 6 0,1 5 57,2 1-1,0 0 1,0-1 0,2 1-1,8 21 1,-8-30-60,-4-7-11,0 0 0,1 0 0,0 0 0,-1 0 0,1-1 0,0 1-1,0-1 1,1 1 0,-1-1 0,0 0 0,5 3 0,6 5 24,1-2 1,0 1-1,19 7 0,-14-12 60,97 1 36,-92-8-36,73-23 42,-84 18-15,1-7-46,-1 0 0,0-1 0,-1 0 0,-1-1 0,11-22 1,-1-14 112,4-11 266,-24 62-250,2 5-127,5 7-50,-1 1 0,0-1 0,-1 1 0,9 21 0,17 30 16,-26-52-35,1 1-1,-1 0 0,2 0 0,0-1 0,15 17-1,-21-26-2,0 0 0,1 1-1,-1-1 1,1 0-1,-1 0 1,1 0-1,-1-1 1,1 1 0,-1-1-1,1 1 1,0-1-1,-1 0 1,1 0 0,3 0-1,-2 0 2,-3-1-1,1 1-1,-1 0 1,0 0-1,1-1 1,-1 1-1,1-1 1,-1 1 0,0-1-1,1 1 1,-1-1-1,0 0 1,0 0-1,0 0 1,0 0-1,1 0 1,-1 0 0,1-1-1,3-3 6,5-2-1,-6 4 3,1 0-1,-1-1 1,-1 0 0,1 1 0,6-10-1,8-12 37,-2 0 0,-1-2 0,14-31 0,-22 40-37,17-30 74,7-5 62,65-85 1,-95 137-140,0 0 0,0-1 1,0 1-1,1 0 0,-1 0 0,0 0 0,0 0 1,1 0-1,-1 0 0,0 1 0,1-1 0,-1 0 0,1 1 1,-1-1-1,1 1 0,-1-1 0,3 1 0,3-2 11,27-5 4,-21 7 20,1 5-23,-1 0 1,24 14-1,-25-9 1,-3 5-13,-1 0-1,0 0 1,-1 1-1,0 1 1,-1-1-1,5 29 1,-9-4-3,-8-3 1,-4 8-4,-2-1-1,6-8 0,6-4 0,6 2 0,-4-30 0,1 1 0,-1-1-1,1 0 1,0 0 0,0 0-1,0 0 1,1-1 0,-1 1-1,1-1 1,1 0 0,-1 0-1,0-1 1,8 6 0,0-2-6,1 0-1,-1 0 1,18 6 0,-7-7-59,6-3-491,0-2 1,0 0 0,40-5 0,21-5-10185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695 151 9240,'-5'-11'20,"-1"1"0,0-1 1,0 2-1,-1-1 0,0 1 0,-1 0 1,0 0-1,-12-9 0,12 11-6,-9-5 87,-9 3-45,0 1-1,-46-9 1,41 15 144,-142 31 100,137-18 1,-3 8-89,-66 43 0,103-61-176,-1 1 0,1 0 0,0 0 0,0 0 0,0 0 0,0 0 0,-3 4 0,-15 25 166,-22 42 0,36-54 66,5-3-145,1 0 0,4 32 0,-4-47-110,0 0-1,0 0 1,1 0-1,-1-1 1,0 1 0,0 0-1,1 0 1,-1 0-1,1-1 1,-1 1-1,1 0 1,-1 0-1,1-1 1,-1 1 0,1 0-1,0 0 1,15 14 84,1 0-1,25 16 1,-21-20 77,108 32 70,-101-39-64,95 1 73,-114-5-208,0-1 1,0 0-1,0-1 0,-1 0 1,1 0-1,0-1 1,-1 0-1,13-6 0,-9 3-6,2-3 141,-1-4-81,0-1 1,-2 0-1,1 0 1,-2-1-1,17-33 1,-22 38-30,-1 0 1,0 0-1,0 0 1,-1-1-1,-1 0 1,1 1-1,0-23 1,-3 26 90,-7 23 94,4-8-237,2-6-8,0 1 0,0 0 0,0-1 1,1 1-1,-1 0 0,1-1 0,0 1 0,0 0 1,0 4-1,1 14 43,0-1-1,1 1 1,2-1 0,9 35 0,-10-49-36,0 1 0,0 0-1,0-1 1,1 0 0,8 10 0,-6-8-9,4 2 27,13 5-676,0-2 0,37 16 0,10 1-9205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18 9240,'-45'-13'272,"34"11"-176,-1 1 1,0 0 0,0 1 0,0 0-1,1 1 1,-1 0 0,-15 4 0,4 1 29,0 0 1,-27 12 0,25-7-94,1 0-1,1 2 0,-43 31 0,56-37-23,-12 12 51,-6 10-16,-27 36 0,45-47 37,6-5-57,0 1 0,1-1 0,0 1 0,0 16 0,6-14 64,-1-10-61,1 3-8,0-1-1,1 1 1,0-1 0,1 0-1,0 0 1,0 0-1,0-1 1,1 1 0,0-1-1,9 8 1,69 54 132,-63-58-31,8-1-33,1-1 1,-1-2-1,2 0 0,59 4 1,-71-11-66,-13 0-9,1 0 1,-1 0 0,1-1 0,-1 0 0,0 0 0,1 0 0,-1-1 0,6-3 0,125-44-1370,-58 15-6024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5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9056,'3'3'31,"1"0"0,-1 0 1,-1 1-1,1-1 1,0 1-1,-1 0 0,0 0 1,0 0-1,0 0 1,0 0-1,-1 0 0,1 5 1,0 2 91,-1 0 0,-1 0 0,0 0 0,-3 17 1,-3 88 348,5-87-233,4 168 442,15-41-335,-12-130-131,40 75 94,-34-85-75,66 69 87,-72-77-249,1-1 0,0-1 0,0 1 0,14 9-1,-3-3-17,44 33 117,-52-39-215,-4-2-137,0 0-1,0-1 1,0 0 0,1 0-1,-1-1 1,1 0 0,9 3-1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1 603 6904,'12'-8'1,"-8"5"2,0 0 0,0 1-1,1-1 1,-1 1 0,0 0-1,1 0 1,-1 0-1,10-1 1,108-24 37,106-20 152,-199 40-210,126-25 797,-134 28-723,-8 2 71,0 0 1,0 1-1,16 0 1,68 1 454,-89 1-447,0 1-1,-1 0 0,1 0 1,0 0-1,-1 1 0,0 0 1,1 0-1,-1 1 0,0 0 1,7 6-1,-4-4 75,16 12 361,41 36-1,-37-28-389,-23-21-111,1 0-1,0-1 1,-1 0 0,2 0 0,-1-1 0,0 0 0,1 0 0,-1-1 0,1 0-1,0-1 1,14 2 0,-17-3-61,4 1 79,0 0-1,0-1 0,0-1 1,12-1-1,-14 1-44,-2 0-5,-1-1 0,0 1 1,0-1-1,0 0 0,0-1 1,0 1-1,0-1 0,-1 0 1,1 0-1,-1 0 0,5-5 1,-3 3 3,4-6 167,-7 6-147,1 0-30,-1-1-1,0 1 0,-1-1 1,1 0-1,-1 0 0,0 0 1,0 0-1,-1 0 1,0-1-1,0 1 0,0 0 1,-1-1-1,0-8 1,-3-10 57,0 0 0,-1 1 0,-2-1 0,-1 1 0,0 0 0,-12-24 0,10 38 32,-5 2-66,0 1 0,-28-9 0,22 13 41,-5 5-51,-1 1 0,-35 9 0,38-2 24,14-5-48,-4 1-9,1 2 0,0-1 0,0 2 0,1-1 0,0 2 0,0-1 1,1 2-1,-9 11 0,11-13 0,1 0-8,0-1 1,1 1-1,0 0 1,0 0 0,1 0-1,1 1 1,-1 0-1,1 0 1,-3 14 0,-2 22 2,6 7-4,4-45-2,0 0 0,0 0 0,3 13 0,-2-16 0,-1-1 0,1 1 0,0-1 0,0 1 0,1-1 0,4 7 0,1-3-1,0 0 1,0-1 0,1 0 0,0-1 0,0 0 0,1 0 0,10 4 0,-14-7-1,16 7-4,5-2 2,1-1-1,0-1 1,0-2 0,44 3 0,-52-8 2,-9 1-1,0-1 1,0 0 0,0-1-1,14-4 1,40-10 0,-45 9 1,33-16 0,-32 12 0,28-20 0,22-25 0,0-13 0,-50 44 0,23-33 1,-25 29 3,-2 0 1,-1-1-1,-1 0 1,19-59 0,-21 55-1,5-11 33,15-58 0,-33 101-33,0-1 1,0 1-1,0 0 0,-1-1 0,1 1 0,0-1 0,-1 1 1,0 0-1,1-1 0,-1 1 0,0 0 0,0 0 0,0-1 1,-1 1-1,1 0 0,0 0 0,-4-3 0,3 3 3,0 0-2,0 0-1,-1 0 1,0 0 0,1 0 0,-1 0 0,0 1 0,0 0 0,0-1 0,0 1 0,0 0 0,0 0 0,0 1 0,0-1 0,0 1 0,0 0 0,0-1 0,-6 2 0,6-1 2,1-1-4,0 1 1,0 0 0,0 0 0,0 0 0,0 0 0,0 0-1,0 1 1,1-1 0,-1 1 0,0-1 0,0 1 0,0 0-1,0-1 1,1 1 0,-1 0 0,0 0 0,1 0 0,-1 0-1,1 1 1,-1-1 0,1 0 0,-1 1 0,-1 2 0,1 3 17,2 0-16,1 0-1,-1 0 1,1 0 0,0 0-1,1 0 1,0-1 0,0 1-1,0 0 1,7 11 0,84 160 25,-48-110-28,-1-5-2,-9-5 0,-24-39 0,-7-13 0,0 0-1,0 1 1,-1-1 0,0 1-1,0 0 1,-1 0-1,0 0 1,2 12-1,-4-11 0,0 1 0,-1 0 0,0 0 0,-1-1 0,0 1 0,0-1 0,-1 1 0,0-1 0,0 0 0,-1 0 0,-6 10 0,5-9 1,-11 30 0,15-38 1,0 1 0,0-1 0,1 1 1,-1-1-1,1 1 0,-1 0 1,1-1-1,0 1 0,-1 0 0,1-1 1,0 1-1,0 0 0,0-1 1,1 1-1,-1 0 0,0 0 0,1-1 1,-1 1-1,1-1 0,-1 1 1,1 0-1,1 1 0,0-1 6,0 1-1,1-1 0,-1 0 0,1-1 1,0 1-1,-1 0 0,1-1 1,0 1-1,0-1 0,0 0 1,5 1-1,4 3 0,30 6 98,173 17 286,-127-23-204,-70-3-118,0 1-1,0 1 0,0 1 0,31 12 0,31 9-2018,-45-16-8689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1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63 3320,'-17'-5'-109,"-31"-12"972,44 16-703,0-1 0,0 0 0,0 0-1,0-1 1,1 1 0,-1-1 0,1 1-1,0-1 1,-5-5 0,1-2 480,5 7 393,-6 18-380,4 1-538,1 0 0,1 1-1,1-1 1,0 24 0,1-33-102,1 37 257,-1-25-208,0 0 1,-1 0-1,-6 32 0,-44 217 388,48-253-394,1 1 0,0 27-1,2-15-28,-5 69 81,5-75-91,-2 68 107,2-75-87,1 0-1,1 0 1,5 27 0,-6-40-24,0 0 0,-1 0 1,1 0-1,0 0 0,0 0 1,0 0-1,0 0 1,0-1-1,1 1 0,-1 0 1,1-1-1,-1 1 0,4 2 1,-3-2-3,0-1 64,15 9 108,-4-8-111,22 1 49,7-5-55,-2-2-1,1-3 1,54-14 0,-47 7-33,1 1 0,63-7-1,-79 15-17,192-34 21,-175 29-8,222-40 17,-214 40-11,252-26 12,-244 30-11,285-27 21,-278 26-8,292-29 25,-291 30-19,322-21 19,-316 21-26,283-27 18,-297 27-18,241-16 13,-252 19-39,-30 1-13,202-6 31,-197 8-31,88-1 24,-117 1-32,21-2 19,-1 1-1,0 2 1,39 4-1,-45-3-13,-7 0-1,-1-1 0,1 2 1,-1-1-1,0 1 1,8 3-1,-1 0 9,-1-2-5,0 2 1,-1 0-1,0 0 0,0 1 0,0 1 0,-1 0 0,13 11 1,73 74 52,-78-70 6,69 119 30,-72-109-9,54 162 43,-58-149-30,37 231 47,-42-217-41,20 229 45,-23-233-32,12 213 50,-15-219-36,-9 156 51,3-176-58,2-20-280,0-1 1,0 0-1,-1 1 1,0-1 0,-1 0-1,0-1 1,0 1-1,-1-1 1,-7 8 0,-21 20-8228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1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37 3680,'-92'-13'88,"-113"-11"271,120 26-45,-157 19 406,219-17-685,4 0 87,-37 11 0,41-12-27,5-1-46,0 1 1,0-1-1,0 2 1,1-1-1,-1 1 1,-14 9-1,12-5 150,12-8-196,0 0-1,0 0 1,0 0 0,0 0 0,0 0-1,0 0 1,0 0 0,-1 0 0,1 0-1,0 0 1,0 0 0,0 0 0,0 1-1,0-1 1,0 0 0,0 0 0,0 0-1,0 0 1,0 0 0,0 0 0,0 0-1,-1 0 1,1 1 0,0-1 0,0 0-1,0 0 1,0 0 0,0 0 0,0 0-1,0 0 1,0 0 0,0 1 0,0-1-1,0 0 1,0 0 0,0 0 0,0 0-1,0 0 1,0 0 0,1 0 0,-1 1-1,0-1 1,0 0 0,0 0 0,0 0-1,0 0 1,0 0 0,0 0 0,0 0 0,0 0-1,0 1 1,0-1 0,1 0 0,-1 0-1,0 0 1,0 0 0,0 0 0,0 0-1,0 0 1,0 0 0,4 3 9,-1 1 1,1-1 0,0-1-1,0 1 1,0 0-1,0-1 1,1 0 0,-1 0-1,0 0 1,1-1-1,-1 1 1,7 0-1,-3 0 3,17 3 79,131 0 34,-58-13 19,-66 4-118,1 2-1,62 5 1,92 19 39,-150-15-40,-20-2-18,17 3 0,0 1-1,-2 2 1,43 20-1,3 11 6,-63-34-10,0 2 1,0 0-1,21 19 0,-26-19-3,-7-7-1,0 1 0,0-1 0,0 0 1,0 1-1,0 0 0,-1 0 0,0 0 0,3 7 0,3 5 4,-2 1 1,5 18-1,-10-32-4,-1 0 0,-1 0 1,1 0-1,0 0 0,-1 0 0,1 0 0,-1 0 0,0 0 0,0 0 0,0 0 1,0-1-1,-1 1 0,1 0 0,-1-1 0,0 1 0,1-1 0,-1 1 0,0-1 1,-1 0-1,-3 3 0,4-2 0,-3 1 2,0 0 0,1 0 0,-1 0-1,-1-1 1,1 0 0,0 0-1,-1 0 1,0 0 0,1-1 0,-11 3-1,7-3 2,4 0 1,-1 0 1,0-1-1,1 0 0,-1 0 1,0-1-1,0 1 0,0-1 1,1 0-1,-1-1 0,-10-1 1,9 1 4,3 0 3,0-1 0,0 1 0,0-1 0,0 0 0,1 0-1,-1 0 1,0 0 0,1-1 0,-1 1 0,1-1 0,0 0 0,0 0 0,0 0-1,-4-6 1,3 4 6,-4-8 88,6 3-85,0-1 0,1 0-1,0 1 1,1-1 0,0 0 0,2-15 0,3 4 106,44-107 56,-37 102-56,-6 17-79,2-5-4,0 0-1,1 1 1,0 0-1,1 1 0,1 0 1,20-19-1,47-31 211,-73 60-214,0 0 0,0 0 0,0 1 1,0 0-1,1 0 0,-1 0 1,1 1-1,-1-1 0,1 1 0,-1 1 1,1-1-1,9 1 0,-7 0-1,8 2 160,88 29 70,-81-19-115,101 74 60,-98-64-94,105 102 40,-73-63-63,-40-40-82,-1-3-7,-9-10 4,-2-1-1,1 1 1,8 14 0,1 4 57,15 31 0,-30-55-49,-7-2 4,-16 0-17,8-4 7,-2-7-328,0 0-1,1-1 1,-24-25 0,-12-12-6067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8344,'3'-6'961,"0"2"-291,8-13-825,-9 2 5811,1 38-4974,-1 31 1,-2-32-598,1-6 85,2 206 759,-9 25-572,6-192-162,12 190 75,-6-203-110,39 148 66,-32-155-58,74 139 166,-39-89-183,-46-83-129,0 1 0,0-1-1,0 0 1,0 0 0,1 1-1,-1-2 1,0 1 0,1 0 0,0 0-1,-1-1 1,1 1 0,0-1 0,0 0-1,0 0 1,0 0 0,5 1-1,1-1 20,0 0-1,-1 0 0,15-2 0,-16 1-30,65 0 209,-66 0-2702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1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7536,'36'-26'385,"-20"19"-222,-14 7-127,1 0 0,-1 0-1,1 0 1,-1 1-1,1-1 1,0 1-1,-1 0 1,0-1-1,4 3 1,31 13 228,35 22 1,-45-23-337,0 1 0,-2 1 0,0 2 0,-1 0 0,0 2 0,22 26 0,-10-5-5521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1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7176,'0'0'40,"2"1"-15,10 3 88,0 1-1,-1 1 1,1 0 0,16 12-1,-19-12-119,-2-2 91,0 1 1,0 0-1,0 1 0,-1-1 1,0 1-1,0 0 0,-1 1 1,1 0-1,6 11 0,5 6 365,-4-7-224,-5-7 19,0 0 0,0 1 0,-1-1 0,-1 1 0,0 1 0,0 0 0,7 23 0,-12-32 106,19-6 43,-11-3-145,5-11-102,-1-1-1,-1 0 1,14-26 0,28-47 175,-46 80-257,-1 1 0,1 0 0,1 0 0,0 1 0,0 0 0,18-12 0,-13 10-27,-6 3 3,1 0 0,1 1 0,-1 0 0,1 1 0,1 0-1,-1 1 1,1 0 0,15-5 0,-23 8-21,1 1 0,0 0 0,0 0 0,0 0 1,-1 0-1,1 1 0,0-1 0,0 1 0,7 0 0,5 1 10,33-1 8,-28 3 38,-12-1-45,0 0-18,-1 0 0,-1 0 0,1 1 0,0-1 0,0 2 1,-1-1-1,0 1 0,0 1 0,0-1 0,0 1 0,10 9 0,77 94 137,-48-53-65,-31-36-73,-9-11 1,1 0 0,1 0 0,-1-1 0,10 7 0,81 60 52,-75-63-24,7-2-23,0-2 1,37 4 0,-40-12 10,108-30 19,-111 19-7,-19 9-32,12-7 7,-1-1 0,0 0-1,-1-2 1,0 1 0,21-25 0,-17 13 17,20-33 0,-37 54-26,0-1-1,-1 0 1,1 0 0,-1 0 0,0 0 0,0 0-1,0 0 1,0 0 0,-1-1 0,0 1 0,0 0-1,0 0 1,0 0 0,-1-1 0,0 1 0,1 0-1,-3-4 1,2 3 1,-4-7 33,0 6-33,-1 1 0,1-1 0,-1 1 0,0 0 0,0 1 0,0 0 0,-9-5 0,-1 5 33,11 3-33,-5 0-1,1 0 0,-1 1 0,1 0 0,-1 0-1,1 1 1,-1 1 0,1-1 0,-1 1 0,1 1 0,-15 6 0,-98 52 19,100-44-17,-6 13 0,-35 49 0,50-55-1,-12 38-1,19-44-5,2 0-1,-4 21 1,6-25-1,1 1 0,1 20 0,0-31 0,0 0 0,1 1 0,-1-1 0,1 0 0,0 0 0,0 0 0,1 1 0,2 4 0,-3-6 0,1-1 0,0 0 0,0 1 0,0-1 0,0 0 0,0 0 0,0 0 0,0 0 0,1 0 0,-1-1 0,5 3 0,-2-1 0,0-1 0,1 0 0,-1 0 0,1-1 0,0 1 0,9 0 0,-6-2 0,0 1 0,0-2 0,0 1 0,16-4 0,-9 1 0,1-2 0,26-10 1,-13 0 1,-2-1 1,0-2-1,34-27 0,-38 24 12,-20 15-11,25-25 19,44-65 1,-64 84-10,-3 5-6,-1 0 0,0-1 0,0 1 0,-1-1 0,0 0 0,6-17 0,-10 26-6,1-1 0,0 1 0,0-1 1,-1 1-1,1 0 0,0-1 0,-1 1 0,1 0 0,-1 0 0,1 0 0,-1-1 0,0 1 0,1 0 0,-1 0 0,0 0 0,1 0 1,-1 0-1,0 0 0,0-1 0,0 2 0,6 57 2,-5 129-5,-3-145-3,-32 305-26,23-239 22,6-66-23,-33 138-11,27-153-3,-3-5 23,-1-1 1,-28 34 0,42-55 17,0 0 1,0 0 0,0 0-1,-1 0 1,1 0-1,0 0 1,0 0-1,-1 0 1,1 0-1,-1-1 1,-1 2 0,-13 3-10,1-1 0,0 0 0,-1-1 0,-26 1 0,40-4 12,1 0 0,-1 0-1,0 0 1,0 0 0,1 0-1,-1-1 1,0 1 0,0-1-1,1 1 1,-4-2 0,-3-1-4,-3-1 3,0-1-1,0 0 1,0-1-1,0 0 1,1-1 0,0 0-1,0 0 1,1-1-1,-15-16 1,-25-29-5,-10-16 7,5-3 1,4 0 1,-37-49 11,78 109-8,-41-58 12,44 57-8,-11-90-1841,11 38-7407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1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8520,'2'1'11,"0"-1"0,0 1 0,-1 0-1,1 0 1,0 0 0,0 0 0,-1 0 0,1 0 0,-1 0 0,1 1 0,-1-1 0,0 0 0,1 1 0,-1-1 0,0 1 0,0 0 0,0-1-1,0 1 1,1 3 0,15 43 290,-14-39-279,20 75 278,33 157 396,-27-136-473,4 73-14,-19-54 51,1-26-73,-14-90-177,3 15 101,0-1-1,1 1 1,2-1-1,8 21 0,-13-40 265,3-5-199,1-1-218,-1 0-1,1 0 1,0-1 0,-1 0-1,0 0 1,0-1-1,0 1 1,0-1 0,-1 0-1,7-10 1,1 1-765,37-45-6433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1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29 8432,'6'8'2,"-1"0"1,1 1-1,-1 0 1,0 0-1,3 10 0,7 28 0,26 136 113,-37-165-106,0 5 0,8 29 114,8 10 26,-18-58-2,4 10 70,-6-14-213,0 0-1,0 0 1,0 0 0,0 1 0,0-1-1,0 0 1,0 0 0,0 0-1,0 0 1,0 0 0,0 0 0,1 0-1,-1 0 1,0 0 0,0 1-1,0-1 1,0 0 0,0 0 0,0 0-1,0 0 1,0 0 0,0 0-1,0 0 1,0 0 0,1 0 0,-1 0-1,0 0 1,0 0 0,0 0-1,0 0 1,0 0 0,0 0 0,0 0-1,0 0 1,1 0 0,-1 0-1,0 0 1,0 0 0,0 0 0,0 0-1,0 0 1,0 0 0,0 0-1,1 0 1,-1 0 0,0 0 0,0 0-1,0 0 1,0 0 0,0 0-1,0 0 1,0 0 0,0 0 0,0 0-1,1 0 1,6-4 50,-1 1 0,1-1 0,-1 0 0,11-9 0,-12 9-19,8-9 220,2-10-73,23-50 0,-31 49 85,-2-7-95,-2 0 1,-1 0-1,-1 0 1,-5-43-1,-8 26-84,4 32 107,-4 3-104,1 1-1,-24-20 1,21 26 76,3 4-122,-1 0-1,0 1 1,1 0 0,-1 1 0,0 1 0,0 0 0,1 0 0,-1 1 0,-19 6 0,-14 8-4,26-6 53,-7 10-32,-43 42 1,52-40 4,-49 121 21,65-138-82,-1-1 1,1 1 0,0-1 0,0 1 0,-1 6 0,-1 15 16,1 36-1,3-37-14,8 37-1,-9-62-7,1 3 3,-1 1 1,1-1-1,0 1 0,0-1 1,0 1-1,1-1 0,2 5 1,17 29 8,2-1 0,27 33 0,-47-66-9,0 1 0,0-1 1,0 0-1,1 0 0,5 4 1,141 84 22,-115-77-11,163 28 13,-152-38 0,196-4 20,-190-3-1,226-26 10,-269 29-56,0-1 1,-1-1-1,1 0 0,14-5 1,-23 7-2,42-14 3,60-27 0,-46 10-761,52-39 1,-105 68 664,161-108-7953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1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0 3056,'-16'5'43,"0"0"0,0 2 0,1-1-1,0 2 1,-20 13 0,2-4 157,-1-2-1,-1-1 1,-49 13-1,67-21-221,-17 5 222,-60 29 0,94-40-198,-10 5 61,0 0 0,1 1 0,0-1 1,0 2-1,-15 13 0,14-11-32,9-8-22,0 0 0,0 1 0,0-1 0,-1 0 0,1 0 0,1 0 1,-1 1-1,0-1 0,0 1 0,0-1 0,1 0 0,-1 1 0,1-1 0,-1 1 0,1-1 0,-1 1 0,1 0 0,0-1 0,0 1 0,0-1 0,0 1 0,0 0 0,0-1 0,0 1 0,1-1 0,-1 1 1,2 2-1,-2-4-7,6 6 65,18 8 2,49 18-1,132 44 207,-183-70-257,-14-4 43,0 1 1,0 0-1,0 0 1,14 8-1,89 54 311,-105-62-295,1 1-1,-1 1 1,0-1-1,0 1 0,0 0 1,7 8-1,-1 1 2,21 22 41,-29-31-66,0 0-1,-1 0 1,1 0-1,-1 1 0,-1 0 1,1-1-1,-1 1 1,0 0-1,0 0 1,-1 0-1,2 10 1,-1-7 0,-2 6 208,-1-9-168,0-2-67,0 0 1,0 1 0,0-1 0,0 0 0,0 0 0,-1 0 0,0 0-1,0 0 1,0 0 0,0 0 0,-1-1 0,1 1 0,-1-1 0,0 0-1,0 1 1,0-1 0,-5 3 0,-16 9 122,-38 15-1,49-25-92,0 0-1,-1-2 0,1 1 0,-1-2 1,0 0-1,-20 0 0,17-1-19,-98 4 322,78-4-324,15 0 23,0-1-1,0-2 1,0 0-1,-27-7 1,28 5-32,-2-3 82,14 2-226,0-1-1,0-1 1,0 1 0,0-2 0,1 1 0,0-1 0,1 0 0,-10-15 0,-20-30-5881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2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8696,'1'0'0,"0"1"0,0-1 0,0 0 0,0 1 0,0-1 0,0 1 0,0-1 0,0 1 0,0-1 0,0 1 0,0 0 0,0-1 0,1 2 0,2 5 0,0-1 0,0 1 1,-1 0-1,0 0 0,0 0 0,-1 0 1,2 9-1,-1-5 15,11 31 80,10 49 1,-5-10 41,54 196 276,-59-206-361,-11-59 7,-1 1 1,-1-1-1,1 24 0,-2-7-22,4 78 143,13 157 442,-17-229-331,-1-30-239,1 0 0,0 0 0,0 0 0,0 0 0,1 0 1,0 0-1,0 0 0,0 0 0,0 0 0,1 0 0,3 8 0,-3-11 82,13 12-1369,0 1-5738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2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9328,'1'1'5,"0"1"0,0-1 0,1 0 0,-1 1 0,0-1 0,0 0 1,1 1-1,-1-1 0,1 0 0,-1 0 0,1 0 0,-1 0 0,1-1 0,0 1 0,-1 0 1,1-1-1,3 1 0,27 3 152,-27-4-124,36 2 95,0-1 0,47-7-1,-58 4-96,16 1 89,228 9 96,-238-6-185,167 0 51,-184-3-192,78-7 426,-85 7-497,0-1 0,0-1-1,0 0 1,0 0 0,-1-2 0,18-8-1,1-4-6084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2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95 373 6552,'-5'2'0,"0"0"0,-1 0 1,1-1-1,-1 0 0,1 0 0,-1 0 0,-6-1 1,0 5 6,-14 6 0,24-10 33,0 1 0,2-2-30,0 0 0,0 0 0,0 0 0,0 0 0,-1 0 0,1 0 0,0 0 0,0 0 1,0 0-1,0 0 0,0 0 0,-1 1 0,1-1 0,0 0 0,0 0 0,0 0 0,0 0 0,0 0 0,0 1 0,0-1 1,0 0-1,-1 0 0,1 0 0,0 0 0,0 0 0,0 1 0,0-1 0,0 0 0,0 0 0,0 0 0,0 0 0,0 1 0,0-1 1,0 0-1,0 0 0,0 0 0,0 0 0,0 1 0,1-1 0,-1 0 0,0 0 0,0 0 0,0 0 0,0 1 0,0-1 1,0 0-1,0 0 0,0 0 0,0 0 0,1 0 0,10-2 182,18-10-152,-27 11 4,3-1 9,0 0 1,-1 0-1,1-1 0,-1 1 0,1-1 0,-1 0 0,0 0 0,5-5 0,4-4 16,2 0-21,-8 7 9,0 0 0,-1-1 0,0 0 0,0 0 1,6-9-1,9-12 243,0-1 0,26-48 0,-41 63-257,-3 8 2,-1 0 1,0-1-1,0 1 1,0-1-1,0-8 1,3-10 338,4-48 0,-9 70-223,0 1-134,1 0-1,-1 0 1,0 0 0,1 0-1,-1 1 1,1-1 0,0 0 0,-1 0-1,1 1 1,0-1 0,-1 0-1,1 1 1,0-1 0,-1 1-1,1-1 1,0 1 0,0-1-1,0 1 1,0 0 0,0-1-1,-1 1 1,3-1 0,24 6 114,-17-3-68,4 1-53,-6-1-1,1 0 0,-1 0 0,0 1 0,10 5 0,168 83 105,-131-54-120,-5 6-4,-1 10 0,-9 1 0,-35-45 0,1 0 0,-2 0 0,5 12 0,-6-14 0,-1 0 0,0 1 0,-1-1 0,2 12 0,-3-8 0,0-1 0,-2 21 0,-11 25 0,-5 0 0,-2-6 0,0-8 1,2-6 4,8-8-2,4 2 5,6-29-7,1-1-1,-1 1 1,1 0 0,-1 0-1,1-1 1,-1 1 0,1 0-1,-1 0 1,1-1 0,-1 1-1,1-1 1,0 1 0,0-1-1,-1 1 1,1-1 0,0 1-1,0-1 1,1 1 0,-2-1-1,17 6 3,18-8 2,22-14-2,-37 8 0,0-1-1,0-1 1,21-14 0,-27 10 18,45-89 22,-49 79 17,44-196 260,-51 212-199,2-4 28,-4 12-142,-1 0 0,0 0 0,1 0-1,-1 0 1,0 0 0,1 0 0,-1-1 0,0 1-1,1 0 1,-1 0 0,0 0 0,1 0 0,-1 0-1,1 0 1,-1 0 0,0 0 0,1 1 0,-1-1-1,0 0 1,1 0 0,-1 0 0,0 0 0,1 0-1,-1 1 1,0-1 0,1 0 0,-1 0 0,0 0-1,0 1 1,1-1 0,-1 0 0,0 1 0,0-1-1,1 0 1,-1 0 0,0 1 0,0-1 0,0 0-1,1 1 1,4 10 63,-1-1 0,1 1 0,3 15 0,-3-7-60,2 3 8,15 43 93,9 6 18,44 72-1,-61-125-118,-10-13 0,-1-1-1,1 1 1,-1 0 0,0 0-1,-1 0 1,4 6 0,-5-7-5,23 55 71,-22-53-68,0 0-1,0 1 0,-1-1 1,0 1-1,0-1 0,0 1 1,-1-1-1,-1 8 1,1-13-7,0 0 0,-1-1 1,1 1-1,-1 0 1,1-1-1,0 1 1,-1 0-1,1-1 0,-1 1 1,0-1-1,1 1 1,-1-1-1,0 1 1,1-1-1,-1 1 1,0-1-1,1 0 0,-1 1 1,0-1-1,1 0 1,-1 0-1,0 0 1,0 1-1,0-1 0,1 0 1,-1 0-1,0 0 1,0 0-1,-1-1 1,0 2 1,-29-2 5,30 1-7,0 0 0,0 0-1,1-1 1,-1 1 0,0 0 0,0 0-1,0 0 1,1-1 0,-1 1 0,0 0-1,1 0 1,-1-1 0,0 1 0,1-1-1,-1 1 1,0-1 0,0 0 0,-8-8-180,1 0 1,0 0-1,0-1 1,1 0-1,1 0 1,-1-1-1,2 0 0,-6-12 1,-22-47-7935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9240,'0'-10'-9,"1"0"-1,0 0 1,1 0 0,0 0 0,1 0 0,4-10 0,-7 17-111,5 4 0,-3 0 117,0-1 1,0 1 0,0 0-1,0 0 1,0 0-1,-1 0 1,1 0 0,0 0-1,3 3 1,10 11 2,0 2 0,0 0 0,16 27 0,-17-25 6,10 12 28,132 134-1038,-65-82-4216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2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9504,'0'0'177,"0"2"-25,1 18 261,1-1-1,8 34 0,1 0-18,-8-26-342,9 40 216,6 17 202,50 139 0,-60-203-414,-6-16 258,0-5-293,-1 1-1,1-1 1,-1 0-1,1 1 1,-1-1 0,1 0-1,-1 0 1,1 0-1,-1 0 1,0 0-1,1 0 1,-1 0 0,0-1-1,2-1 1,-3 2-14,7-6 21,-4 4-5,0-1-1,0 0 0,-1 0 1,1 0-1,-1-1 0,0 1 1,0 0-1,2-6 1,46-119 210,17-66 163,-54 163-248,-5 16-87,2-6-17,1 1 1,1 0-1,0 1 1,2 0-1,20-22 1,-19 25 4,1-3 43,0 1-1,2 1 1,29-25 0,-46 43-85,0-1 1,-1 1-1,1-1 0,0 1 0,0 0 1,-1-1-1,1 1 0,0 0 1,0-1-1,0 1 0,0 0 1,0 0-1,0 0 0,-1 0 1,1 0-1,0 0 0,0 0 1,0 0-1,0 0 0,0 0 1,0 1-1,-1-1 0,1 0 1,0 1-1,0-1 0,0 0 1,-1 1-1,1-1 0,0 1 1,0-1-1,0 2 0,1 0-3,0 1 0,0-1-1,0 1 1,0 0 0,-1 0-1,3 4 1,-2-3 7,3 7-6,13 35 7,-1 3 0,4 11-9,31 59-5,-39-98-3,1-4-3,1-1 0,31 28 0,-45-43 1,0-1 0,0 1 0,0 0 0,0-1 0,0 1 0,0-1 0,0 1 0,0-1 0,0 1 0,0-1 0,0 0 0,0 0 0,1 1 0,-1-1 0,2 0 0,19 1-383,1-1 0,-1-2 0,1 0 0,29-6 1,37-11-8711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5832,'0'0'3472,"8"2"-2719,25 8-489,-31-9-207,-1-1-1,1 1 1,0-1 0,0 0-1,0 1 1,0-1 0,0 0-1,-1 0 1,5-1 0,150-11 695,-117 7-392,177-27 149,-169 25-122,214-34 150,-207 33-169,242-34 552,-102 15 519,-181 27-1420,-13 0 1,0 0 1,0 0 0,0 0 0,0 0-1,0 0 1,-1 0 0,1 0-1,0 1 1,0-1 0,0 0 0,0 0-1,0 0 1,0 0 0,0 0-1,0 0 1,0 0 0,0 1 0,0-1-1,0 0 1,0 0 0,0 0-1,0 0 1,0 0 0,0 0 0,1 0-1,-1 0 1,0 1 0,0-1-1,0 0 1,0 0 0,0 0 0,0 0-1,0 0 1,0 0 0,0 0-1,0 0 1,0 0 0,0 0 0,1 0-1,-1 0 1,0 0 0,0 1-1,0-1 1,-56 27 400,-60 28-47,99-47-482,1 0-1,-1 2 1,2 0 0,-1 1-1,-23 22 1,23-19-1115,-39 34-9757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413 317 7624,'33'-48'2,"-25"32"12,18-78 18,-25 75 48,-5 5-55,0 0 0,0 1 0,-1 0 0,-8-15 0,1 16 122,-5 0-76,-1 2 1,-25-11-1,42 21-56,0-1 0,0 1 0,-1-1 0,1 1 0,0 0 0,0-1 0,-1 1 0,1 0 0,0 0 0,0 0 0,-1 0 0,-1 1 0,-18 2 77,0 1 0,-40 14 0,39-7 96,-83 68 87,87-61-54,-1 7-64,-28 47 1,39-52 63,-9 68 136,15-75-284,1 1-1,0-1 0,1 0 0,1 1 0,2 17 1,-3-30-58,0 0 0,0-1 0,0 1 0,0 0 1,0 0-1,1-1 0,-1 1 0,0 0 0,0-1 0,1 1 1,-1 0-1,0-1 0,1 1 0,-1 0 0,0-1 0,1 1 1,-1-1-1,1 1 0,-1-1 0,1 1 0,-1-1 0,1 1 1,0-1-1,-1 1 0,1-1 0,0 0 0,-1 1 0,1-1 1,0 0-1,-1 0 0,1 1 0,0-1 0,-1 0 0,1 0 1,0 0-1,0 0 0,-1 0 0,1 0 0,0 0 0,0 0 1,3-2 9,0 1 1,0-1-1,-1 0 1,1 0-1,-1 0 1,5-3-1,-3 1-4,11-6 7,-3 2 34,0-1-1,16-14 0,-13 9 15,8-4-5,-2-1 0,-1-1 0,23-28 0,42-58 256,-79 96-256,-2 3-23,0 1 1,0 0 0,1 0-1,0 0 1,0 1 0,12-9 0,-18 14-47,0 0 0,0 0 1,0 0-1,0-1 0,0 1 0,0 0 1,1 0-1,-1 0 0,0 0 1,0 0-1,0 0 0,0 0 1,0 0-1,0 0 0,0 0 0,1 0 1,-1 0-1,0 0 0,0 0 1,0 0-1,0 0 0,0 0 1,0 0-1,1 0 0,-1 0 0,0 0 1,0 0-1,0 0 0,0 0 1,0 0-1,0 0 0,1 0 1,-1 0-1,0 0 0,0 0 0,0 0 1,0 0-1,0 0 0,0 1 1,0-1-1,0 0 0,1 0 1,-1 0-1,0 0 0,0 0 0,0 0 1,0 0-1,0 0 0,0 1 1,0-1-1,4 4 10,-1 0 0,1 1 0,-1 0 0,0-1 0,-1 1 0,1 0 1,-1 0-1,0 1 0,2 6 0,-1-3 3,4 19 72,12 183 25,-19-158-72,-7 251 9,7-238-41,5 113 4,11 56-9,10-8-3,-1-54-2,-16-109-3,16 219 2,-25-274 2,1-1 0,-2 1-1,-1 11 1,-4 24 0,-25 81-1,31-124 2,-1 0 0,1 0-1,0 0 1,-1 0 0,1 0 0,0 0-1,-1 0 1,1 0 0,-1 0 0,1-1-1,-1 1 1,0 0 0,1 0 0,-1 0-1,0-1 1,0 1 0,0 0 0,1-1-1,-1 1 1,-2 0 0,-1 2 0,-1 0 0,0-1-1,1 0 1,-1 0 0,0 0 0,0 0 0,-9 1 0,10-3 0,-1 0 0,0 0 0,0 0 0,0-1 0,1 0 0,-1 0 0,0 0 0,1 0 0,-1-1 0,1 0 0,-1 0 0,-6-4 0,0-1 0,0-1 0,0 0 0,1-1 0,0 0 0,-11-15 0,2 2 0,2-1 0,-20-34 1,15 13 1,2-1 1,2 0-1,-13-49 0,29 88 0,1-1 1,-1 1-1,1 0 0,1-1 0,-1-6 1,1 13-3,-2-124 13,16-18-4,-14 142-9,1-8 5,0 1 0,1-1 0,0 1 0,0-1 0,0 1 0,4-8 0,-6 15-5,19-47 19,28-52 1,45-38 5,-92 137-25,8-10 22,0 0 0,0 0 0,15-12 0,261-226 105,-271 238-107,-1 0 0,1 2 0,19-10 0,-32 18-20,201-105 80,28 11-44,-181 77-1632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2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4488,'0'0'72,"0"4"113,0 15 79,0-5 91,0 0 186,0 0 0,4 22 1,-3-30-431,0-1 1,1 0-1,0 1 1,0-1-1,0 0 1,1 0-1,0 0 0,0-1 1,6 8-1,7 9 168,2 0 0,0-2-1,1 0 1,23 16 0,-31-26-102,-1 1 0,0 0 0,-1 0 0,10 14 0,29 44 1026,-43-61-1060,-2 1 0,1 0 1,-1 1-1,-1-1 0,1 0 1,1 15-1,-1-8 154,1 1 1,8 21 0,-9-31-233,16 36 240,-17-40-280,-1 1-1,0 0 1,1-1 0,0 0-1,-1 1 1,1-1-1,0 0 1,0 0 0,0 0-1,1 0 1,-1 0 0,3 1-1,-4-2-120,1-1 0,-1 0-1,0 0 1,0 0 0,0 0-1,1 0 1,-1 0 0,0 0-1,0-1 1,0 1 0,0 0-1,1-1 1,-1 1 0,0-1-1,2 0 1,-3 1-21,22-10-8363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2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42 2696,'0'0'1308,"3"-5"-776,1-1-371,-2 4-115,0-1 0,-1 1-1,1-1 1,-1 1-1,0-1 1,0 1 0,0-1-1,2-7 2046,-6 16-1726,-14 30 174,-3 11 203,-16 53 1,30-81-755,0 2 158,1 1-1,0 0 1,1 1 0,0 26-1,2-28-78,2-18-23,0 0 0,-1 1-1,1-1 1,0 0 0,1 1 0,0 5 0,1 3-147,1 0-1,0 0 1,1 0 0,1 0 0,-1-1 0,2 0 0,0 0 0,14 20 0,23 26-6377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3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1352,'0'0'1847,"0"5"-1326,1 6-257,0 0 0,1-1 1,0 0-1,5 12 0,-6-18-147,0 0 0,0 0 0,-1 0 0,1 0 0,-1 7 0,0-9-67,0 1-1,0-1 1,0 1-1,1-1 1,-1 0-1,0 1 1,1-1-1,0 0 1,1 3-1,-1-3 265,0 1-207,0-1 0,0 0 0,1 0 0,-1 0 0,1 0 0,-1 0 0,1-1 0,0 1 1,0 0-1,0-1 0,-1 1 0,1-1 0,1 0 0,-1 0 0,0 0 0,3 2 0,20 14 666,10 19-29,-19-20-365,0 1 1,-1 0 0,15 24 0,-22-30-315,12 28 327,39 105 496,-52-128-1113,1 0 0,1-1 1,0 0-1,12 14 0,-2-4-7628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3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3592,'-4'1'6,"-7"3"253,0-1 0,0 0 0,0-1 0,-14 2 0,22-4 249,-2 1 105,4-1-570,1 0 0,-1 0 0,0 0 0,1 0 0,-1 0 0,0 0 0,1 0 0,-1 1 0,1-1 0,-1 0 0,0 0 0,1 0 0,-1 1 0,1-1 0,-1 0 0,1 1 0,-1-1 0,0 0 0,1 1 0,-1 0 0,-2 2 35,-5 16 784,8-15-494,2 6-19,20 35 855,-18-30-969,-1-1-1,0 1 0,2 29 1,-3 56 460,0-27-354,-1-51-297,-1-11 29,1-1 0,1 1 0,4 19 0,25 119-1260,-12-66-6146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3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45 4488,'0'-5'385,"-1"3"-322,1 0-39,0 1 0,0-1 0,0 0 0,0 0 0,-1 1 0,1-1 0,-1 1 0,1-1 0,-1 0 0,0 1 0,1-1 0,-1 1 0,0 0 0,0-1 0,0 1 0,0 0 0,-2-2 0,1 2 497,2 0-477,0 1 0,0-1-1,0 1 1,0 0 0,-1-1-1,1 1 1,0 0 0,0-1-1,0 1 1,-1 0 0,1-1-1,0 1 1,-1 0 0,1-1-1,0 1 1,-1 0 0,1 0-1,0 0 1,-1-1 0,1 1 0,0 0-1,-1 0 1,1 0 0,-1 0-1,1-1 1,0 1 0,-1 0-1,1 0 1,-1 0 0,1 0-1,0 0 1,-1 0 0,1 0-1,-1 0 1,1 1 0,0-1 0,-1 0-1,1 0 1,-1 0 0,1 0-1,0 0 1,-1 1 0,1-1-1,0 0 1,-1 0 0,1 1-1,0-1 1,-1 0 0,1 0-1,0 1 1,0-1 0,-1 0-1,1 1 1,-2 1 53,1 0 0,-1 1 1,1-1-1,-1 0 0,1 1 0,0-1 0,0 0 0,-1 6 0,-7 23 289,6-25-311,1-1 0,0 1 0,1 0-1,0 0 1,0 0 0,0 0 0,0 0 0,1 0 0,0 0-1,0 0 1,1 0 0,1 7 0,-1-7 10,0 0 1,-1 0-1,1 0 1,-1 0-1,-1 9 1,0-9-9,0 1 0,1-1 0,0 1 0,1-1 0,-1 0 0,1 1 0,3 8 0,-2-8 4,1 0-1,0-1 1,0 1-1,0 0 1,9 10-1,-11-15 68,0-1-129,0 1 0,0-1-1,0 0 1,0 1 0,0-1 0,0 0-1,1 0 1,-1 0 0,0 0 0,2 1 0,3 3-102,1 0 1,-1-1-1,0 0 1,1 0-1,0-1 1,0 1-1,0-1 1,1-1-1,-1 0 1,0 0-1,1 0 1,0-1-1,8 1 1,27 3-7531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3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293 272 4040,'3'-3'-2,"-1"0"-1,0 0 1,0 0 0,-1 0 0,1 0-1,-1 0 1,1-1 0,-1 1-1,0 0 1,0-1 0,0 1 0,-1-1-1,1 1 1,-1-1 0,0-6 0,-1 2-4,1 0 1,-1 1 0,0-1-1,-1 1 1,0-1 0,0 1 0,-5-9-1,0 4 0,-1 1-1,0 0 0,-1 1 1,-1-1-1,1 2 0,-1-1 1,-1 2-1,0-1 0,0 1 1,-1 1-1,-13-7 0,-5 1 6,24 12 1,1 1 0,1 0 15,3 0 9,-1 0 0,1 0 0,-1 0 0,1-1 0,-1 1 0,1 0 1,0-1-1,-1 1 0,1-1 0,-1 1 0,1-1 0,0 0 1,0 1-1,-1-1 0,1 0 0,-2-2 0,-1 4 234,4-1-234,0 0-1,0 0 0,-1 0 0,1 0 0,0-1 1,0 1-1,-1 0 0,1 0 0,0 0 0,0 0 1,-1 1-1,1-1 0,0 0 0,0 0 0,-1 0 0,1 0 1,0 0-1,0 0 0,-1 0 0,1 0 0,0 0 1,0 1-1,0-1 0,-1 0 0,1 0 0,0 0 1,0 0-1,0 1 0,-1-1 0,1 0 0,0 0 0,0 1 1,0-1-1,-3 30 911,-3 5-220,-7 91-34,-20 119-231,28-218-848,-20 114-4667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2608,'0'0'173,"6"2"87,16 6 86,-13-7 171,2-1 20,20-1 66,-1-1 0,1-1 0,-1-2 0,52-16 0,-70 18-515,-2 2 14,0-2 1,-1 1 0,1-1-1,-1 0 1,0-1 0,0 0-1,0-1 1,-1 0 0,0 0-1,9-7 1,-9 5 60,-2 2-66,-1 1-1,-1-1 1,1 1 0,-1-1 0,7-10 0,-6 10 110,8-5-13,-10 7 293,-2 1-452,-1 2-51,0 0 0,0-1-1,1 1 1,-1 0 0,0-1-1,0 1 1,0 0 0,0-1-1,0 1 1,0 0-1,0-1 1,0 1 0,0 0-1,0-1 1,0 1 0,0-1-1,0 1 1,0 0 0,0-1-1,0 1 1,0 0-1,0-1 1,0 1 0,-1 0-1,1-1 1,0 1 0,0 0-1,0 0 1,-1-1-1,1 1 1,0 0 0,0 0-1,0-1 1,-1 1 0,1 0-1,0 0 1,-1 0 0,1-1-1,0 1 1,-1 0-1,1 0 1,0 0 0,-1 0-1,1 0 1,0 0 0,-1 0-1,1-1 1,0 1 0,-1 0-1,1 0 1,0 0-1,-1 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1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3504,'2'-1'17,"23"-17"63,-1 1 0,2 2-1,37-17 1,-27 17 240,0 1 1,51-12-1,-70 22-256,45-4 408,-42 7-374,31-4 470,0 3-1,69 6 0,-53 8 354,-65-11-707,-1-1-204,-1 1-1,0-1 1,0 0 0,1 1 0,-1-1-1,0 0 1,0 1 0,1-1 0,-1 1 0,0-1-1,0 0 1,0 1 0,0-1 0,0 1 0,0-1-1,0 1 1,0-1 0,0 0 0,0 1 0,0-1-1,0 1 1,0-1 0,0 1 0,0-1 0,0 0-1,-1 1 1,1-1 0,0 1 0,0-1-1,0 0 1,-1 1 0,-56 29-899,14-9-4151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1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5920,'-2'2'80,"0"1"-48,0 0 0,1 0 0,-1 0 0,1 0 0,0 0-1,0 1 1,0-1 0,0 0 0,0 1 0,1-1 0,0 0 0,-1 7 0,5 46 335,-2-37-255,3 37 178,27 200 512,-20-186-276,4 45-61,-15-95-374,5 49 374,-4-61-386,-1-1-1,1 1 1,0-1-1,1 0 1,0 0-1,0 0 1,8 13-1,16 16 210,-25-33-120,4 10-1235,-1-1-5299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28 9864,'0'0'428,"-5"-3"-232,0-1-171,0 1 0,0 1 0,0-1 0,0 1 0,-1 0 0,1 0 0,-1 0 0,1 1 0,-1 0 0,0 0 0,1 0 0,-1 1 1,0 0-1,-8 1 0,-29-1 116,1 2 1,-46 9 0,76-8-123,6-2 0,0 1 0,0 0 1,0 0-1,0 1 0,-9 4 1,-47 33 110,60-39-119,1 0-1,-1 0 1,1 0 0,-1 1-1,1-1 1,-1 1-1,1-1 1,0 1 0,0-1-1,0 1 1,0 0-1,0-1 1,0 1 0,0 0-1,0 3 1,-2 3 13,-6 18 13,9-16 51,2-4-71,1-1-1,0 0 1,0 0-1,1 0 1,-1 0 0,1-1-1,0 1 1,0-1 0,1 0-1,-1 0 1,1-1-1,8 6 1,10 4 37,30 15-1,-44-24-59,8 5 44,0-2 1,1 0-1,36 8 0,10 3 51,34 20 1,-83-29-36,-9-3-41,-1 1 0,1-1 0,-1 1 0,-1 0 0,1 0 0,-1 1 0,3 7 0,-6-14 0,-1 0 0,0 0 1,0 0-1,1-1 0,-1 1 1,0 0-1,0 0 0,0 0 1,0 0-1,0 0 0,0 0 1,0 0-1,0 0 0,-1 1 1,1-1-13,0 4 34,-1 0 0,0 1 0,-1-1 0,1 0 0,-1 0 0,0 0 0,0 0-1,-1 0 1,1 0 0,-1-1 0,0 1 0,0-1 0,-1 0 0,1 0 0,-1 0 0,0 0 0,0-1 0,-7 6 0,-101 69 473,86-63-121,-130 48 146,119-53-185,-165 38 116,161-38-256,-145 51 73,168-54-2146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1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4400,'4'1'-5,"0"-1"-7,18-17 5,4-2 7,-3 9 36,0 2 1,0 0-1,0 1 1,1 2-1,40-5 1,-63 9-33,10 0 173,-1-1 1,0 1 0,0 1 0,1 0 0,-1 0 0,0 1 0,1 0 0,-1 1-1,0 0 1,0 1 0,11 4 0,-8-3-69,-8-2-5,0 0 0,0 0-1,-1 0 1,1 1-1,0-1 1,4 5 0,52 37 696,-53-33-320,7 33 78,-1 1 1,13 90 0,-18-22 148,-4-31-345,-4-69-249,2 22 134,-3 42 0,-4-39 13,1-10-639,-1 36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1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7896,'82'26'616,"-30"-17"-200,130 16 546,-101-12-644,-62-11-341,26 4-233,0 2 0,55 16 0,-72-15-6017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1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3056,'-5'-1'1263,"4"2"-515,11 7-308,20 10-339,0-8 12,1 0 0,0-2 1,1-2-1,45 5 0,-51-9-46,-1-1-1,0-1 0,33-4 0,-19 1 23,67-5-735,-60 5-3100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1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63 4400,'-32'13'-11,"30"-13"-2,4 0 6,-1-1 10,0 1 0,0-1-1,0 0 1,1 1 0,-1-1-1,0 0 1,0 0 0,0 0-1,0 0 1,1-1 0,3-3 2,5-2 27,-1 1-1,1 1 1,0 0 0,0 0 0,0 1-1,1 0 1,0 1 0,12-3 0,-8 3 9,0-1 110,1 1 0,-1 1 1,1 0-1,29 1 1,-34 1-70,-2 0 64,0 1 0,1 0 0,-1 0-1,-1 1 1,1 0 0,0 0 0,13 6-1,-10-3-36,-1-1 143,1 1-1,-1 0 1,15 10 0,-15-9-162,-10-5-53,1 0 0,0 0-1,-1 0 1,1 0-1,-1 0 1,0 0-1,1 0 1,-1 0-1,0 1 1,0-1 0,0 0-1,0 1 1,0-1-1,0 1 1,0 0-1,1 2 1,1 3 48,11 22 39,-11-16 144,-4 1-187,0 0 0,-1 0 0,0 0 0,-1-1 0,0 1 0,-1-1 0,-1 1 0,-10 20 0,7-19-50,-22 36 153,-34 43 507,62-92-590,3-2-97,-1 0 0,0 0 0,1 0 0,-1 0 0,0 0 0,1 0 0,-1 0 0,1 0 0,-1 0 1,0 0-1,1 0 0,-1 0 0,0 0 0,1 1 0,-1-1 0,1 0 0,-1 0 0,0 0 0,0 1 0,1-1 0,-1 0 0,0 0 0,1 1 0,-1-1 0,0 1 0,1-1-1,-1 1 0,1-1 0,-1 1 0,1-1 0,0 1 0,-1-1 0,1 1 0,-1-1 0,1 0 0,0 1 0,0-1 0,-1 0 0,1 0 0,0 0-1,-1 1 1,1-1 0,0 0 0,0 0 0,-1 0 0,1 0 0,0 0 0,0 0 0,1-1 0,14 2 43,-3-1-23,-1 0-1,1-1 1,0-1 0,19-4 0,94-25 77,-27 4 33,-20 9-118,32-4-1350,-71 13-5371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1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6816,'42'-27'108,"-30"19"-75,0 0-1,1 1 1,-1 0 0,1 1-1,25-9 1,-18 11 23,-1 1 1,1 0-1,-1 2 0,1 0 1,0 1-1,30 5 0,-28-3-28,-12-1 18,-1 0-1,1 1 1,-1 0 0,1 1-1,9 4 1,114 46 270,-108-39-96,64 49 145,-75-51-267,1-1 1,-2 2-1,0 0 0,17 22 0,-30-35-88,1 1 1,-1-1 0,1 1-1,-1-1 1,0 1-1,1-1 1,-1 1-1,0 0 1,0-1 0,0 1-1,1-1 1,-1 1-1,0 0 1,0-1 0,0 1-1,0-1 1,0 1-1,0 1 1,0 1 14,0 1 0,-1-1 0,1 0 0,-1 1 0,0-1 0,0 1 0,0-1 0,-1 0 0,1 0 0,-1 0 0,0 0 0,-3 6 0,-1-3 24,1 0 0,0-1 0,-1 1 1,0-1-1,-13 8 0,7-4-20,4-4 8,0-1-1,0 1 0,-1-1 0,-9 3 1,-26 10 222,-90 23 0,126-39-105,-5-1 30,10 0 185,40-9-84,-20 5-265,-7 1 14,0 1-1,0 0 0,21 0 1,130-3 107,-126 7-74,-11 1-36,6-1-6,-1 1-1,-1 2 1,55 17-1,18 20 35,-100-42-58,0 1 0,0-1 0,-1 0 0,1 1 0,0-1 0,-1 1 0,1-1 1,0 1-1,-1-1 0,1 1 0,-1-1 0,1 1 0,0-1 0,-1 1 0,0 0 1,1-1-1,-1 1 0,1 1 0,2 5 2,-1 0 1,0 0-1,0 0 0,-1 0 1,1 0-1,-2 0 0,1 1 1,-1-1-1,0 8 0,0-14-2,-1 0 0,1 0 0,0 0-1,0 0 1,0 0 0,-1 0 0,1 0-1,0 0 1,-1 0 0,1 0 0,-1 0 0,0 0-1,1 0 1,-1 0 0,0 0 0,1 0-1,-1-1 1,-1 2 0,-21 21 7,-1-2-1,-1 0 1,-35 21 0,20-19 32,-204 88 25,190-89 23,-227 74 45,228-78-18,-205 105-1516,124-52-6319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3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11032,'6'0'321,"1"1"-119,-1 0 0,1 0 0,0 1 0,-1 0 0,1 0 0,-1 0 0,0 1 0,0 0 0,0 0 0,0 1 0,8 5 0,-6-1 23,0 0-1,0 1 1,-1 0-1,0 0 1,-1 1 0,0 0-1,9 20 1,-7-13-182,2 6 365,-7-15-307,1 6-21,0 0 0,0 1 0,-1-1 0,-1 1 1,0 0-1,-1 0 0,-1 0 0,-2 20 0,-20 85 288,20-114-335,1 0-1,-1 0 0,1 0 0,0 0 1,1 0-1,0 1 0,0-1 0,0 0 0,1 0 1,-1 1-1,1-1 0,1 0 0,3 11 1,-3-12-15,20 48 332,-21-50-208,-5 3 18,4-5-143,0-1 0,0 0 0,0 1 0,0-1 0,0 0-1,0 1 1,0-1 0,0 0 0,-1 1 0,1-1 0,0 0 0,0 1-1,0-1 1,0 0 0,-1 0 0,1 1 0,0-1 0,0 0 0,-1 0-1,1 1 1,0-1 0,0 0 0,-1 0 0,1 0 0,0 1 0,-1-1 0,1 0-1,0 0 1,-1 0 0,1 0 0,0 0 0,-1 0 0,1 0 0,-1 0-1,-1-1 7,0 0 0,0 0-1,0 0 1,0-1-1,0 1 1,0-1-1,0 1 1,1-1-1,-1 0 1,1 0-1,-1 1 1,1-1 0,-2-4-1,-13-31 89,0-13-80,11 25 15,0-49 1,0-28-36,0 12-5,-3-49-30,8 129 11,-1-10-10,1-1 0,1 1 0,1 0 0,1 0-1,8-29 1,-6 34 13,10-33-255,-13 44 216,-1-1 1,0 1-1,-1 0 0,1-1 1,-1 1-1,0-1 0,0 1 1,-1-6-1,1 6-198,0-4-41,3 4 34,0 1 225,0 0 1,0 1 0,0-1-1,0 1 1,1 0-1,-1 0 1,1 0-1,-1 0 1,1 1 0,0 0-1,-1 0 1,1 0-1,0 0 1,0 0 0,6 0-1,-1 1 16,-5 0 5,1 0 0,-1 0 1,0 0-1,0 1 0,0 0 1,0 0-1,7 2 0,0 1-3,0 0-1,1 1 0,-2 1 1,1 0-1,-1 0 0,0 1 1,10 8-1,7 13 8,-17-15-1,3 22 3,-12-30 2,0 1 0,-1 0 0,0-1 0,0 1 0,-1 10 0,-7 25 0,4-5 2,2-19 8,-1-1 1,0 0 0,-1 0-1,-10 23 1,13-36 161,6-2-111,-3 0-56,39 18 81,-38-18-78,-1 1-1,1 0 1,0 0-1,-1 0 1,1 0-1,-1 0 1,1 0-1,-1 1 1,0-1-1,0 1 1,0 0-1,1 2 0,1 11 1,-1 13 44,0-17-42,1-1-1,1 1 0,0-1 1,1 1-1,11 16 0,-12-22-2,-1 0-1,0 0 0,0 1 1,0-1-1,-1 1 0,0 0 1,-1 0-1,1 0 0,-1 0 1,-1 0-1,1 1 0,-1-1 0,-1 1 1,1 10-1,-4-2 27,-2-6-25,0 0 0,0 0-1,-1 0 1,-1-1-1,0 0 1,0-1 0,0 1-1,-1-1 1,0-1-1,-1 1 1,0-2 0,-13 9-1,9-7-2,4-3 0,1 0 0,-1-1 0,0 0 1,-16 4-1,-31 11 76,-109 20 0,163-39-53,8 2-6,10 0-324,0 0 0,0-1-1,0 0 1,28-4 0,-34 2-379,74-5-10332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3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767 152 11656,'0'-2'0,"0"1"0,-1-1 0,1 0 0,0 0 0,-1 0 0,1 0 1,-1 1-1,0-1 0,-1-2 0,-2-1 1,0 0-1,-1 1 1,0 0-1,0 0 1,0 1 0,0-1-1,0 1 1,-1 0-1,-6-2 1,5 2-2,-1-2 0,0 1 0,0 0 1,0 1-1,-1 0 0,-11-2 0,-8-3 0,-53-16 38,47 15 150,-121-14 142,129 22 198,-11 7-150,-46 12 0,60-8 238,-82 63 233,88-58-320,10-7-423,1 0 0,0 0 0,0 0 0,1 1 0,0-1 0,-6 17 0,11-24-81,0 0 0,-1-1 0,1 1 0,0 0 0,0-1 0,0 1 0,0 0 0,0-1-1,0 1 1,0 0 0,0-1 0,0 1 0,0 0 0,0-1 0,0 1 0,1-1 0,-1 1 0,0 0 0,1 0 0,3 7 58,0 1 0,1-2-1,0 1 1,1 0 0,0-1-1,0 0 1,8 7 0,4-3 306,14 0-122,47 9 0,-55-18 40,45-6 150,82-17-1,-122 17-418,-7 1 82,31-10 0,-31 8-49,27-7 191,59-22 0,-105 32 123,-6 6-292,-64 87 93,61-82-175,1 0 1,0 0-1,1 0 0,0 0 0,0 1 1,-3 16-1,4-14-6,1 5 9,2-9-9,0 1-1,1-1 0,2 12 1,-1-13-4,0 0 0,1 0 1,0-1-1,0 1 1,0-1-1,6 8 0,-3-7 0,0 0-1,0 0 1,1-1-1,0 0 1,0 0-1,1-1 1,-1 0-1,1 0 1,0 0 0,17 5-1,-1-4-24,25-1-1265,62-4 1,-17-3-11477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3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1 11744,'-20'0'23,"0"1"1,1 0-1,-1 2 1,-24 6-1,27-5-12,-135 32 105,121-25 185,-9 8-83,-46 31 0,82-47-150,-1 0 0,1 0-1,0 0 1,0 1 0,0 0 0,0 0-1,0 0 1,-3 6 0,-3 3 22,-15 20 77,25-33-143,-1 1 0,1-1 0,0 1 0,-1 0 0,1-1 0,0 1 0,-1-1 0,1 1 0,0 0 0,0-1 0,-1 1 0,1-1 0,0 1 0,0 0 0,0-1 0,0 1 0,0 0 0,0-1 0,0 2 0,1 3 26,-1 0 1,2 0 0,-1 0 0,0 0-1,1 0 1,0 0 0,0 0 0,1-1-1,-1 1 1,1-1 0,0 1 0,5 4 0,8 5 370,113 47 147,-98-52-281,-16-6-195,3 0-48,-1 0 1,2-1 0,-1 0-1,0-2 1,0 0 0,0-1-1,28-5 1,28-10 47,10-10-72,-52 13-682,-2-1 0,58-36 1,-19 5-9299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3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10136,'40'-14'78,"-39"14"-75,-1 0-1,0 0 0,0 0 0,1 0 1,-1-1-1,0 1 0,0 0 0,1 0 1,-1 0-1,0 0 0,0 0 1,0 0-1,1 1 0,-1-1 0,0 0 1,0 0-1,1 0 0,-1 0 0,0 0 1,0 0-1,1 0 0,-1 0 0,0 0 1,0 1-1,0-1 0,0 0 0,1 0 1,-1 0-1,0 0 0,0 1 0,0-1 1,1 0-1,44 48 174,-36-33 272,1 9-232,-2 1 0,7 36 0,-9-25 320,0-1-224,1 1 0,2-1 0,23 60 0,-12-41-48,9 20 381,-4 0 1,20 101-1,-42-158-496,1 0 1,1-1-1,1 1 1,0-1-1,1 0 1,0-1-1,1 1 1,12 15-1,-11-24 104,7-2-702,-1 0 0,1-1 0,20 2-1,18 3-10056</inkml:trace>
  <inkml:trace contextRef="#ctx0" brushRef="#br0" timeOffset="1">968 644 12016,'2'1'13,"8"8"181,-10-8-189,0-1 0,0 1 0,0-1 0,0 1 0,0-1 0,0 0 0,0 1 0,0-1 0,0 1 0,0-1 0,0 0 0,0 1 0,0-1 0,-1 1 0,1-1 0,0 0 0,0 1 0,0-1 0,-1 0 0,1 1 0,0-1 0,0 0 0,-1 1 0,1-1 0,0 0 0,-1 0 0,1 1 0,0-1 0,-1 0 0,1 0 0,-1 0 0,1 0 0,0 1 0,-1-1 0,1 0 0,-1 0 0,1 0 0,-1 0 0,-5 3 26,1-1 4,0-1-1,-1 1 0,1-1 1,-1 0-1,-8 0 1,-108 12 205,-51 6 214,102-8-147,40-6-202,-150 19 767,177-24-658,8 2 48,-3-1-254,-1 0 1,0-1 0,1 1 0,-1-1 0,1 1-1,-1-1 1,1 1 0,-1-1 0,1 1 0,0-1-1,-1 1 1,1-1 0,0 0 0,-1 1 0,1-1-1,0 0 1,-1 1 0,1-1 0,0 0 0,0 0-1,-1 0 1,1 0 0,1 0 0,112 21 243,4-6 46,13 4-121,-105-15-111,8 2 16,-1 0 0,48 18 0,-69-20-65,46 17 265,-53-19-223,-1 0 0,0 1 1,1-1-1,-1 1 0,0 0 0,0 0 0,-1 0 0,1 1 0,-1-1 1,1 1-1,3 6 0,-1 1 222,-4-8-314,-1-1 1,1 0-1,-1 0 0,1 0 0,0 0 0,0 0 1,-1 0-1,1-1 0,1 1 0,-1 0 0,0-1 1,0 0-1,0 1 0,1-1 0,-1 0 0,1 0 1,-1-1-1,6 2 0,-1 0-1010,29 10-9917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3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678 157 12552,'-143'-62'528,"9"6"263,113 49-724,12 3 35,-1 0 0,0 1 0,0 1 0,-11-2 0,2 0-25,-23-5 23,39 9-77,1-1 1,-1 1-1,0 0 1,0 0-1,0 0 1,0 0-1,0 1 1,0-1-1,0 1 1,0 0-1,1 0 0,-1 0 1,0 0-1,0 0 1,1 1-1,-1-1 1,1 1-1,-1 0 1,-3 3-1,4-3 3,-5 6 134,5-3-140,1 1 1,0-1-1,0 0 1,0 1 0,1-1-1,-1 0 1,1 1 0,1-1-1,-1 0 1,1 1 0,0-1-1,0 0 1,0 1-1,1-1 1,-1 0 0,1 0-1,1 0 1,-1 0 0,1-1-1,5 8 1,-1 1-4,-4-8-6,1 0 0,-1-1 0,1 1 0,-1-1-1,1 1 1,1-1 0,7 6 0,100 76 102,-50-40-81,-11-4-24,-32-24 6,51 86 4,-62-82-4,-7-13-13,0 0 1,0 1 0,-1-1 0,-1 1 0,1-1 0,-1 1 0,-1-1 0,-5 16 0,-3-6 6,-4-5-4,-1 0 0,0-1 0,-29 19 0,21-21 4,-102 17 17,99-28 30,-93-17 30,98 11-10,-8-8-18,-29-18-1,45 19 37,5 1-407,2-1 0,-1-1-1,2 1 1,0-1-1,-6-24 1,-4-31-9679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5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6320 0 3952,'0'0'24,"3"5"-4,56 77 640,1 1-33,-56-76-573,-1 0 1,0 0 0,0 1 0,-1-1 0,0 1-1,2 14 1,-2-12-23,17 95 261,-9-46-100,18 184 445,-14-148-292,-3-28-129,15 118 456,-20-92-570,-5-55 145,2 55 208,-14 138 0,10-224-414,-1 0 0,1-1 0,-1 1-1,0-1 1,-1 1 0,0-1 0,0 0 0,0 0 0,0 0-1,-7 8 1,6-9-14,-1 2 19,-1 0 0,0 0 0,0-1 0,-1 0 1,0-1-1,0 1 0,-14 7 0,14-8-17,-4 2 41,0-1 0,-1-1 0,1 0 0,-23 7-1,20-8-39,4 0 5,-1-2 0,0 1 0,1-1 1,-1-1-1,0 0 0,0-1 0,-11 0 0,9 0-5,-95-3 321,44-1-144,-282-12 420,304 13-480,-199 2 64,188 2-64,-227-1 64,221-2-64,-269-6 63,257 7-71,-305-3 50,299 2-76,-305-7 40,305 6-59,-327-12 40,322 11-54,-316-15 36,321 15-43,-300-21 26,305 19-40,-270-28 17,276 25-49,-258-38 15,262 37-22,-276-48 26,83 16-27,207 33 0,0 2-8,-151-33 16,-107-41 12,257 70-34,-7 4-3,7 7 2,5 7-2,4 8 2,33-11-4,0 0 0,0 1-1,-10 8 1,10-5 0,0 0 0,1 0 0,-1 0 0,2 1 1,-1 0-1,-4 12 0,4-5 7,-12 173 55,15-146-57,-1 6 41,2 0 0,5 60-1,-2-98-31,11 197 78,-8-165-18,-1-17-39,32 189 128,28 101 211,-41-215-322,-13-60 95,9 33-68,2 5 359,17 143 0,-36-161-83,-7 69-1,-4-42-88,10 45-11,0-130-240,1 0 0,-1 0 0,0 0 0,1 0 0,-1-1 0,1 1 0,2 4 0,5 12-361,1-1 0,0 0-1,2-1 1,0 0 0,21 24 0,26 24-10801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11928,'6'0'115,"0"1"1,0-1 0,1 1-1,-1 0 1,0 0 0,7 3 0,-10-3-20,-1 0 1,1 0 0,0 1 0,-1-1 0,0 1-1,1-1 1,-1 1 0,0 0 0,0 0 0,0 0-1,0 0 1,0 0 0,0 1 0,-1-1 0,1 0-1,-1 1 1,1-1 0,0 5 0,2 5 147,-1 1-1,-1 0 1,0 0 0,0 13 0,0 62 412,-1-39-581,18 112 729,-8-94-416,-6-27-256,6 32 351,20 77 0,-29-143-434,1 0 1,-1-1 0,1 1-1,0-1 1,0 0 0,1 0-1,0 0 1,0 0 0,0-1-1,9 8 1,-6-5-7,2 1 28,0 1-1,1-1 1,0-1-1,1 0 1,18 9-1,-19-10-36,11 2 126,15 1-1288,63 8 0,-20-9-11111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741 222 12824,'-12'-7'55,"1"1"1,-1 0-1,0 1 1,-1 0-1,1 1 1,-23-4 0,21 5 7,-14-3 104,-1 1 0,1 1 0,-31 1-1,35 2-91,-14-1 305,-153-2 382,178 4-664,-1-1-38,0 2-1,0 0 1,0 0 0,1 1-1,-1 1 1,0 1 0,-24 9 0,22-6 42,1 1 0,-23 16 0,37-24-92,1 1-1,0-1 0,-1 0 1,1 0-1,0 0 0,-1 1 1,1-1-1,0 0 1,0 0-1,-1 1 0,1-1 1,0 0-1,0 1 1,-1-1-1,1 0 0,0 1 1,0-1-1,0 0 0,0 1 1,0-1-1,-1 1 1,1-1-1,0 0 0,0 1 1,0-1-1,0 1 1,1 6 40,-1 0 0,1 0 0,1 0 1,-1 0-1,1 0 0,4 9 0,3-2 190,3-2-155,0-1-1,2 0 0,-1 0 0,1-2 0,0 0 0,1 0 1,0-1-1,20 7 0,19-2-7,-31-11 96,-4-2-101,1-2 0,0 0 0,-1-2 0,0 0 0,0 0-1,0-2 1,24-11 0,-29 10-43,-8 4-4,0-1 1,0 1 0,0-2 0,0 1 0,0-1 0,7-7-1,-7 6-2,6-5 91,-1 0-1,0 0 1,-1-1-1,0 0 1,-1-1 0,-1 0-1,0 0 1,12-28 0,-18 36 42,1-4-11,-3 7-18,0 6-22,-1 2-78,0 0-1,0 1 1,1-1 0,0 0-1,2 12 1,8 14-7,-2-17 15,12 8-11,31 28 1,-46-46-21,1 0 0,0-1 0,0 1 0,0-1 0,0 0 0,13 5 1,1 0-1,2 2-1,30 10 0,-18-12-4,0 0 1,39 3-1,-51-11-39,74-19-50,-79 11-122,5-9 9,-1 0 1,-1-1 0,-1-1-1,22-26 1,-32 34 143,-7 8 27,0 0-1,0-1 1,0 1 0,0 0 0,-1-1 0,1 1 0,-1-1-1,0 0 1,0 1 0,0-1 0,0 0 0,1-3-1,0-7-62,0 0-1,-1 0 0,-1 0 0,0 0 0,-1 1 0,0-1 0,-1 0 1,0 0-1,-7-19 0,6 20 55,2 9 21,0 0 0,0 0 0,0 0 0,0 0 0,-1 0 0,1 0 0,-1 0 0,0 1 0,0-1 0,0 0 0,-2-2-1,-3-2-21,1-1-1,-1 1 0,0 0 1,-1 1-1,0 0 0,0 0 1,0 1-1,-1-1 0,-14-5 1,22 11 38,1 1 0,-1-1-1,0 0 1,1 1 0,-1-1 0,0 0 0,1 1 0,-1-1 0,0 1 0,1-1 0,-1 1-1,1-1 1,-1 1 0,1 0 0,-1-1 0,1 1 0,-1 0 0,1-1 0,0 1 0,-1 0-1,1-1 1,0 1 0,0 1 0,-1-1-4,0 2 3,0 0 0,0 0 0,0 0 0,1 0 0,-1 0-1,1 0 1,0 0 0,0 0 0,0 0 0,0 0 0,0 0 0,1 0 0,-1 1 0,1-1-1,0 0 1,0-1 0,3 7 0,14 21-11,-6-19-29,79 47-15,93 43-96,-56-22 120,-106-63 22,-6 0 9,0 1-1,24 32 0,-40-49 6,1 1-1,0 0 1,-1 0 0,1 1-1,-1-1 1,1 0-1,-1 0 1,1 0 0,-1 0-1,0 0 1,0 0 0,1 1-1,-1 1 1,0 7-1,0 0 1,0-1 0,-1 1-1,-1 0 1,0 0 0,-4 14-1,-3-9-4,-25 18 3,25-26 2,-1 0 0,0-1 0,-16 8 0,9-7 0,-33 9 0,-27-2 0,56-11 0,-34-2 0,39-2 0,0-1 0,-16-3 0,21 2 0,-1-1 0,1 0 0,0 0 0,0-1-1,-11-7 1,20 11-42,0-1 0,0 1 0,0-1 1,0 0-1,1 0 0,-1 0 0,0 0 0,1 0 0,0 0 0,-1 0 0,1-1 0,0 1 1,0 0-1,0-1 0,0 1 0,1-1 0,-1 1 0,1-1 0,-1 1 0,1-1 0,0 0 1,0-2-1,0-2-984,-4-21-8887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129 485 14880,'0'0'1288,"-9"-2"-473,-52-12 140,58 13-840,0 0-1,0 0 1,1-1 0,-1 1-1,0-1 1,1 1 0,-1-1-1,1 0 1,-1 0 0,1 0-1,0-1 1,0 1 0,0 0-1,-3-6 1,-13-28 402,17 26-155,5-6-198,1 0 0,11-26 0,-5 23 104,77-80 102,23 4 110,-84 74-442,-3 4 90,16-4-36,47-18 0,-63 34 36,3 5-69,-1 1 0,39 6 0,-41 1 34,99 58 30,-98-49-68,91 82 21,-98-78-48,44 83 14,-56-83-22,-4 24 2,-2 1-1,-11 82 0,6-87-18,2 23 20,3-38-19,-3-1-2,2-14 0,0 0 0,0-1 0,2 12 0,3 25 5,-2-40-7,0 0 1,0 0 0,1 0-1,5 10 1,17 21-67,-12-23-2466,-13-15 2296,18 21-13963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52 8608,'0'0'1154,"-4"-6"85,1 3-761,3 3-455,-1-1 0,0 0 0,0 0 0,0 0 0,1 0 0,-1 0 0,0 0-1,1 0 1,-1 0 0,1 0 0,-1 0 0,1 0 0,-1-2 0,1 2 96,0-1-1,0 1 0,1 0 1,-1 0-1,0-1 0,1 1 1,-1 0-1,1 0 0,-1-1 1,1 1-1,0 0 0,0 0 1,-1 0-1,1 0 0,0 0 1,0 0-1,0 0 0,0 0 1,0 1-1,0-1 1,0 0-1,2-1 0,2 1 713,5 1-96,-5 3-190,2 5-427,-1 1 0,0-1-1,0 1 1,-1 0 0,0 1 0,-1-1 0,0 1 0,-1 0 0,0 0-1,0 0 1,-1 1 0,0-1 0,-1 0 0,0 15 0,12 118 335,2-27 237,3 38-217,-14 143 561,-10-170-684,6-112-272,2 183 410,8 7 291,-10-202-760,0-1 0,1 0 0,-1 0-1,1 0 1,-1 0 0,1 1 0,0-1 0,0 0 0,0 0-1,0-1 1,0 1 0,1 0 0,-1 0 0,1 0 0,-1-1 0,1 1-1,-1-1 1,1 1 0,0-1 0,0 0 0,2 2 0,6 1 93,-10-4-108,1 0 0,-1 0 0,0-1 0,1 1 0,-1 0 0,0 0 1,1 0-1,-1 0 0,0 0 0,1 0 0,-1-1 0,0 1 0,0 0 1,1 0-1,-1-1 0,0 1 0,0 0 0,1 0 0,-1-1 0,0 1 1,0 0-1,0 0 0,0-1 0,1 1 0,-1 0 0,0-1 0,0 1 1,0 0-1,0-1 0,0 1 0,0 0 0,0-1 0,3-13 20,-3-34-2862,-4-6-11421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764 244 6192,'85'-15'1312,"-83"15"-1159,-1 0 1,0 0 0,0 0-1,1-1 1,-1 1 0,0 0-1,0-1 1,0 1 0,1 0-1,-1-1 1,0 0 0,0 1-1,0-1 1,0 0 0,0 1-1,0-1 1,0 0 0,0 0-1,0 0 1,-1 0 0,1 0-1,0 0 1,0 0 0,-1 0-1,1 0 1,-1 0 0,1 0 0,-1 0-1,1-1 1,-1 1 0,0 0-1,1-2 1,-2 0 19,1-1 0,-1 0 0,1 1 0,-1-1 1,0 1-1,0-1 0,-3-6 0,1 4-92,-4-5 1087,-11-7-419,-41-29-1,35 34-295,-137-40 165,123 46-250,-169-6 156,166 16-136,-137 31 170,174-33-495,1 0 0,-1 0 0,1 0 0,0 1 0,0-1 0,-6 4-1,-9 6 91,0 2-1,1 0 0,-25 24 1,41-37-129,0 1 0,1 0-1,-1 0 1,0-1 0,1 1 0,-1 0 0,1 0 0,-1 0 0,1 0 0,-1 0 0,1 0 0,-1-1 0,1 1 0,0 0 0,0 0-1,-1 2 1,1 5 26,0-1-1,0 1 1,0 0-1,1-1 1,0 1-1,0-1 1,1 0-1,0 1 0,0-1 1,5 10-1,7 2 231,99 90 99,-84-86-166,140 89 81,-133-93-108,148 53 56,-149-63-156,47 2 1,-69-10-83,0-1-1,0 0 1,0 0 0,18-4 0,-21 1-30,0 0 0,0 0 0,0-1 0,0 0 0,-1-1-1,1 0 1,15-12 0,10-10-2605,20-20-11602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13448,'1'-21'122,"0"20"-92,-1 0-1,0 0 1,0 0-1,1 0 0,-1 0 1,0 1-1,1-1 1,-1 0-1,1 0 1,-1 0-1,1 0 1,0 1-1,-1-1 0,1 0 1,0 1-1,0-1 1,-1 0-1,1 1 1,0-1-1,0 1 1,0-1-1,0 1 0,-1-1 1,1 1-1,0 0 1,0-1-1,0 1 1,0 0-1,0 0 1,0 0-1,0 0 1,0 0-1,0 0 0,0 0 1,0 0-1,0 0 1,2 1-1,0-1 23,-1 1-1,1 0 1,-1 0 0,1 0-1,0 0 1,-1 0 0,0 1-1,1-1 1,-1 1-1,0-1 1,0 1 0,0 0-1,0 0 1,4 4 0,36 66 454,-32-48-272,0-1 0,-2 2-1,0-1 1,5 36 0,-8-35-116,4 14 450,37 161 218,-39-163-286,1 16 33,0 86 0,-3-85 21,21 92 0,-19-124-511,-4-15 15,-1 1-1,0-1 1,0 1 0,1 13 0,-2-8 54,0 0 1,-1 0-1,-1 0 0,0-1 1,-3 16-1,4-28-105,0 0 0,0 1-1,0-1 1,0 0 0,0 1-1,0-1 1,0 0-1,0 1 1,0-1 0,0 0-1,0 1 1,-1-1 0,1 0-1,0 1 1,0-1 0,0 0-1,0 0 1,-1 1 0,1-1-1,0 0 1,0 0 0,-1 1-1,1-1 1,0 0-1,0 0 1,-1 0 0,1 1-1,0-1 1,0 0 0,-1 0-1,1 0 1,0 0 0,-1 0-1,1 0 1,0 0 0,-1 0-1,1 0 1,0 0 0,-1 0-1,-1 0 10,1-1 0,0 0-1,-1-1 1,1 1 0,0 0-1,-1 0 1,1 0 0,0-1-1,0 1 1,0-1 0,0 1-1,0-1 1,0-1 0,-13-25 81,1-1 1,2 0 0,-10-37-1,12 21-47,8 28 76,6-9-66,1 0-1,11-29 1,-5 30 75,63-83 55,-58 91-70,1 5-77,1 1-1,0 1 0,21-8 1,-20 13 83,4 5-68,0 0 0,30 5 0,-34 1 50,90 41 45,-89-35-60,-5 2-62,0 0 0,-1 1 0,20 24 0,-25-19 29,1 11-25,-1 1 0,-2 1 0,-1-1 0,2 37 0,-6 35 14,0-33-3,20 110-1,-23-181-44,0 1-1,0 0 1,0-1-1,0 1 1,0-1 0,0 1-1,0-1 1,1 1-1,-1-1 1,0 0 0,0 1-1,1-1 1,-1 1-1,0-1 1,1 1 0,-1-1-1,0 0 1,1 1-1,-1-1 1,0 0 0,1 1-1,25 15 14,-19-13-14,0 0 1,0-1 0,0 0 0,13 2 0,-1-2-78,0-1 0,0-1 0,23-2 0,1-3-2695,36-4-12661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704 202 13624,'-44'-20'240,"24"12"-49,0 2 0,0 0 1,-36-5-1,-52-1 286,79 12-23,-127 19 158,125-11-273,-98 48 157,110-42-56,2 5-236,1 0 0,-17 25-1,33-43-173,-1 0-1,0 0 1,1 0 0,-1 1-1,1-1 1,-1 0-1,1 0 1,-1 0 0,1 1-1,0-1 1,0 0 0,0 0-1,-1 2 1,1 12 83,1 1 1,0-1 0,1 0-1,5 23 1,2-19 214,4 0-177,2-1 1,23 22-1,-37-39-131,-1 0 0,1 0 0,1 0 0,-1 0 0,0-1 0,0 1 0,0 0 0,0-1 0,0 1 0,1-1 0,-1 1 0,0-1 0,2 1 0,20 3 106,0 0 0,41 0 0,-62-3-103,1-2 0,-1 1 0,1 0 0,-1 0 0,0-1 0,1 1 0,-1-1 1,3-1-1,26-11 121,52-29 0,-64 27 24,53-69 64,-65 75-196,-1 0-1,0-1 1,0 1 0,-1-2 0,0 1 0,-1 0 0,4-14 0,-3 10-5,0-1 112,-1 6-93,-1 0 1,0 0-1,-1-1 0,0 1 0,0 0 0,-1-1 1,0-12-1,0 9 69,-1 9 113,0 6-150,0 10-24,4 24-9,-3-30-36,8 33 14,0 0 1,18 44-1,-20-66-24,-5-11-2,0 0 1,1-1-1,-1 1 0,1-1 1,0 0-1,1 0 0,5 6 1,18 24 10,-23-30-12,1 0 1,0 0 0,0-1 0,7 6 0,-9-8-1,0-1 1,1 1-1,-1-1 1,0 1 0,0-1-1,1 0 1,-1 0-1,6 1 1,-5-2-1,0 0 1,0 0-1,0 0 0,1 0 1,-1-1-1,0 0 0,6-1 1,-3 0 0,-1-1-1,0 1 1,0-1 0,0 0 0,8-6 0,-1-1-1,-1 0 1,13-13-1,21-30 0,-15 2 2,-22 31 4,0-2 0,-2 1 0,-1-1 0,-1-1 0,3-24 0,0-11 12,-8 58-18,3-30 44,16-56-1,-18 84-39,-1 1 0,1-1 0,0 0 0,0 1 0,0-1 0,1 1-1,-1-1 1,0 1 0,1-1 0,-1 1 0,0 0 0,1 0 0,0 0 0,-1 0 0,1 0 0,0 0 0,-1 0 0,3 0 0,-1 0 1,6 0 30,1 2-21,0 1 0,-1 1 0,1 0 0,-1 0 0,1 1 0,-1 0 0,16 10 0,-8-2 6,0 0 0,20 19 0,-26-21-6,-1 1 0,0 0 0,16 23 0,-15-17-9,13 18 18,-19-24-19,15 36-2,-16-35-2,-1-1 0,2 23 0,-3 30 0,-5-2 0,-2-8 0,1-6 0,5-13 0,0-31 0,-1-1 0,1 1 0,0-1 0,1 1 0,-1-1 0,2 4 0,-1-4 0,0 0 0,-1-1 0,1 0 0,0 1 0,0-1 0,0 0 0,4 3 0,-4-3 0,0-1 0,1 0 0,-1 1 0,0-1 0,1 0 0,-1 0 0,1 0 0,-1-1 0,5 2 0,0-2 0,-1 1 0,1-1 0,0 0 0,10-2 0,0-1 0,31-8 0,46-21 0,121-56-2,-175 70-10,-28 12 8,30-14-9,-1-2 1,73-52-1,-91 58-3,4-3-11,-1 0 1,37-37-1,-8-8-54,-55 63 77,1 1 1,-1-1-1,0 1 0,1-1 0,-1 1 1,0-1-1,1 1 0,-1-1 1,0 1-1,0-1 0,0 1 0,1-1 1,-1 0-1,0 1 0,0-1 1,0 1-1,0-1 0,0 1 0,0-1 1,0 0-1,0 1 0,-1-1 1,-1-9-14,0 0 1,-1 1-1,0 0 1,-1 0 0,0-1-1,-6-9 1,-3 4-69,-3 3 56,0 0 1,-1 2 0,-21-11-1,36 20 22,1 1 0,-1-1-1,0 0 1,1 1 0,-1-1 0,0 1-1,1 0 1,-1 0 0,0 0 0,-3 0-1,-32 1-44,-54 10-1,64-3 8,-9 8 17,-47 29 1,64-29 0,7 0 19,0 0-1,1 0 0,-13 26 1,23-41 6,0 1 1,1 0 0,-1-1 0,1 1 0,-1-1-1,1 1 1,0 0 0,-1 0 0,1 3 0,0 14-2,2 0 0,0 0 1,7 29-1,0-27-2,27 29 3,-28-41 2,0-1 0,0 0 0,1 0 0,14 9 0,-11-10 0,0 0 0,1-1 0,18 7 0,-17-8 0,-1-1 0,1-1 0,20 3 0,-25-5 0,-1-1 0,1 0 0,-1 0 0,1-1 0,-1 0 0,13-3 0,-12 1 0,-1 0 0,1 0 0,-1-1 0,1 0 0,13-10 0,-12 7 0,-1-1 0,0 0 0,14-17 0,12-24 2,-16 15 12,-1-1 0,-3 0 0,17-53 0,-23 55 15,-8 32 46,-2 1-69,-1 1 0,1 0 1,0 0-1,0 0 1,0 0-1,0 0 1,0 0-1,0 1 0,1-1 1,-1 0-1,0 0 1,-1 3-1,2-4-3,-2 9 17,-1-1-1,1 1 0,1 0 0,-1 0 0,2 0 0,-1 0 1,1 0-1,0 0 0,3 16 0,1-11 2,-1 1 0,2-1 0,0 0 0,0-1 0,1 1 0,1-1 0,0 0-1,15 19 1,14 7 1,-17-27 24,67 26-265,-44-22-2324,33 10-11550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448 105 14072,'-1'-5'102,"0"-1"1,-1 0-1,1 1 1,-1-1-1,0 1 1,-1 0-1,1-1 1,-1 1-1,0 0 1,-6-7 0,0 6 497,-11-1-335,-1 1 0,1 0 0,-1 1 1,0 2-1,-24-2 0,-8 10-146,32 0 74,3 2-125,1 0 0,-1 2-1,1 0 1,1 1 0,0 1-1,-22 18 1,11 5-14,19-19 106,4 3-83,1 0 0,-2 35 0,8-32 118,38 84 81,-30-86-88,5 0-58,35 31 0,-50-49-119,0 0 1,0 0-1,0 0 0,0-1 1,0 1-1,0-1 0,1 1 1,-1-1-1,0 1 1,0-1-1,0 0 0,2 1 1,10 1 21,0-1 0,0 0 0,0-1 0,0 0 0,21-4 0,-12-4 49,89-58 30,-90 48-64,87-108-2430,-51 55-9837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57 11928,'-6'-8'1,"-18"-28"230,18 26-62,4 7 702,2 7-739,0 0 0,1 0 0,-1 1 0,1-1 0,0 0 0,0 0 0,3 7 0,-1-2 20,0 0 0,0 0 0,1 13 0,18 115 524,13 120 991,38 80 279,-66-307-1708,2-1 0,1 0 0,1-1 0,25 45 0,-32-65-132,7 11-2508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13624,'27'-8'126,"1"1"1,0 2-1,0 1 1,50-2-1,-33 3-28,80-7 44,71-9-17,-157 14-18,277-47 343,-289 47-421,59-6 205,-63 7-108,-5 1 151,1 0 0,39 1 0,-52 1 78,5-1 1,-11 2-346,0 0 0,1 0 0,-1-1 0,0 1 0,0 0-1,0 0 1,1 0 0,-1 0 0,0 0 0,0 0 0,0 0 0,1 0 0,-1 1 0,0-1 0,0 0 0,0 0 0,1 0 0,-1 0 0,0 0 0,0 0 0,0 0 0,0 0 0,1 0-1,-1 1 1,0-1 0,0 0 0,0 0 0,0 0 0,0 0 0,0 0 0,1 1 0,-1-1 0,0 0 0,0 1 0,4 4 73,1 2 1,-1-1-1,-1 0 1,1 1-1,-1 0 1,-1 0-1,4 11 1,8 47 165,-13-59-214,0 0 1,0 0-1,1 0 0,0 0 0,0 0 1,0 0-1,1-1 0,0 1 1,0-1-1,1 0 0,4 6 0,-4-6-13,-3-2-5,1-1-1,0 1 0,0-1 1,0 1-1,0-1 0,1 0 0,-1 0 1,1 0-1,-1 0 0,5 2 0,5 3 12,0 2 20,1 0-1,1-1 0,0 0 1,20 8-1,-32-15-36,0-1-1,0 1 1,0-1-1,0 1 0,0-1 1,0 0-1,0 0 0,0 0 1,0 0-1,0 0 0,0 0 1,0 0-1,2-1 1,6-1 10,3 1-7,-6 0 1,0 0 1,1 0-1,-1-1 0,8-2 1,-2 0 9,-1-1 1,-1 0 0,17-10-1,-27 15-20,-1 0 0,1 0 0,-1 0 0,0-1-1,1 1 1,-1 0 0,0 0 0,1-1 0,-1 1-1,0 0 1,1-1 0,-1 1 0,0-1 0,0 1-1,1 0 1,-1-1 0,0 1 0,0-1 0,0 1-1,0 0 1,1-1 0,-1 1 0,0-1 0,0 0-1,0-4 17,0 0 0,0-1-1,0 1 1,0 0 0,-1 0-1,0 0 1,0-1 0,0 1-1,-1 0 1,0 0 0,0 0-1,0 1 1,0-1 0,-1 0-1,-6-7 1,-4-6 37,0 1 1,-18-17 0,28 32-64,-4-6 78,0 1 1,-1 0 0,-16-11-1,-2-2-11,19 17 64,0 4-93,0 0 0,0 0 0,0 1 0,0 1 0,0-1-1,1 1 1,-12 6 0,-48 31 101,48-29-139,6-4 32,0 0-1,1 2 0,0-1 0,0 1 1,1 1-1,-17 18 0,18-13 14,5-4-30,1 1 1,0 0-1,1 0 0,-2 18 0,7-14 5,38 76 9,-28-75-16,-13-17-8,8 9 4,1-1 0,14 11 0,-14-13-4,1-1 1,-1 0-1,1-1 1,15 6-1,47 7 0,-51-13 0,34 1 0,-36-5 0,0-1 0,27-5 0,-19 1 0,36-13 0,-35 8 0,34-17 0,-34 12 0,30-21 0,13-19 0,-58 43 1,-1 0-1,14-18 1,-13 11 3,-1 0 1,-1 0-1,0-1 0,-2-1 1,0 0-1,-1 0 1,-1-1-1,6-37 1,-12 51 8,-1 4-3,1 0 0,-1 0-1,1 0 1,0 0-1,0 0 1,0 1-1,1-1 1,-1 0-1,3-3 1,-1 3 33,5-2 2,-8 6-44,0 0 0,0 0-1,0 0 1,0 0 0,0 0 0,0 0 0,0-1 0,0 1-1,0 0 1,0 0 0,1 0 0,-1 0 0,0 0 0,0 0-1,0 0 1,0 0 0,0 0 0,0 0 0,0 0 0,0 0-1,1 0 1,-1 0 0,0 0 0,0 0 0,0 0-1,0 0 1,0 0 0,0 0 0,0 0 0,0 0 0,1 0-1,-1 0 1,0 0 0,0 0 0,0 0 0,0 0 0,0 1-1,0-1 1,0 0 0,0 0 0,0 0 0,0 0 0,1 0-1,-1 0 1,0 0 0,0 0 0,0 0 0,0 0-1,0 1 1,35 40 58,56 87 0,-72-92-57,-16-24-2,1-1 0,-2 1-1,2 14 1,-5-14-5,-11 26-15,-31 66 1,35-89 17,6-11-2,0 0 1,0 0-1,0 0 1,0 0-1,1 0 1,-2 8-1,-14 70-25,16-64 2,5 11 8,9 37 0,-12-63 14,0 1 0,0 0 0,0-1 0,0 1 1,1-1-1,0 0 0,-1 1 0,1-1 0,1 0 0,2 4 1,3 3-3,-2 1 2,-5-9 3,1 1-1,-1-1 1,1 0-1,0 1 0,-1-1 1,1 0-1,0 0 1,0 0-1,0 0 1,1 0-1,-1-1 1,4 3-1,15 8-16,0 0-1,1-2 0,0 0 0,35 9 1,17-2-9,0-6 9,-72-10 19,0-1-1,1 0 1,-1 0-1,0 0 1,0 0-1,0-1 1,1 1-1,-1-1 1,0 1-1,0-1 1,0 0-1,2-1 1,7-3-1,43-16-2599,5-2-10399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5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9 4488,'-6'-2'177,"-19"-4"37,24 6-194,0 0 0,0 0 1,0 0-1,0 0 1,1 0-1,-1 0 1,0 1-1,0-1 1,0 0-1,0 0 1,0 1-1,0-1 1,1 1-1,-1-1 1,0 1-1,0-1 1,1 1-1,-1-1 1,0 1-1,1 0 1,-1-1-1,0 1 1,1 0-1,-1 0 1,1-1-1,-1 1 1,1 0-1,0 0 1,-1 0-1,1 0 1,0 0-1,0-1 1,-1 1-1,1 0 1,0 0-1,0 0 1,0 1-1,0-2-7,0 3 87,-1 1-1,1-1 1,-1 0-1,0 0 1,0 0-1,-1 0 1,1 0-1,-4 6 1,-10 27 462,-19 155 542,27-144-1042,-10 37 477,11-57-368,-6 46 1,-2 113 502,8-111-451,-2 0-59,-6 85 192,13-135-330,0-12 7,1-1 0,1 1 1,0 0-1,3 15 0,-2-9 36,-1-3-28,1 0 1,1 0 0,0 0-1,2 0 1,6 19 0,40 68 494,-50-101-519,1-1 0,-1 1 0,1-1 0,0 1 0,0-1 1,0 0-1,0 0 0,0 1 0,0-1 0,0-1 0,0 1 1,0 0-1,0 0 0,1-1 0,2 1 0,-3-1 5,6 3 14,0-1 1,0 0-1,1-1 1,-1 0 0,0 0-1,13-1 1,23 2 107,134 2 233,-92-6-225,253-32 257,-297 32-315,192-1 32,-185 3-52,210-6 28,-205 4-27,250 2 33,-237 1-40,279 0 27,-275-1-55,292 0 12,-288 0-31,315-1 12,-311 1-19,298 0 3,-304-1-10,112-2-1,37-1-3,-14-2 2,-22 1-2,186-11 12,-80 8 1,-7-6 13,-257 12-27,-12 0 4,-1 1-1,27 3 1,10 1 3,107 4 40,-148-7-42,0 1-1,0-1 0,0 2 0,0 0 1,0 0-1,13 4 0,-8-1 5,25 8 6,-11-2 15,51 11-1,84-4 10,-108-4-9,-48-11-25,1-1-1,-1 1 1,19 0 0,-17-2-4,29-2 22,165-18 84,-54 6 53,-63-7-25,-80 17-134,25 1 180,-14 1-88,-16 1-83,-1-1-1,1 0 1,-1 1-1,1 0 0,0 0 1,-1 0-1,1 0 1,0 0-1,-1 0 1,1 0-1,0 1 1,-1 0-1,1-1 0,-1 1 1,1 0-1,-1 0 1,0 0-1,1 1 1,-1-1-1,0 1 1,0-1-1,0 1 0,3 3 1,4 0-3,-7-4-5,0 1 1,1 0-1,-1-1 1,0 1 0,0 0-1,0 0 1,0 0-1,-1 0 1,1 1-1,0-1 1,-1 0-1,2 5 1,3 3 14,2 3-7,-1 0 0,0 1 0,-1-1 0,-1 1 0,0 1 0,3 15 0,33 151 33,-32-137-18,41 181 7,-40-182-19,-6-30-10,10 40 12,39 94 0,50 110 43,-92-227-57,16 53 30,3 75 4,-30-155-34,1 1 1,-1-1-1,0 0 1,0 0-1,-1 0 1,1 0-1,-1 4 1,-4 12-320,-1 0 0,-1-1 0,0 1 0,-1-2 0,-17 29 0,-20 26-9357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6104,'0'0'8464,"-6"2"-7551,-97 28 312,47-15-612,-93 31 99,-9 23-140,132-51-190,-76 82 142,100-98-496,1 0 0,-1-1 0,1 1 0,0 0 0,0 0 0,0 0 0,0 0 0,0 0 0,0 0 0,0 2 0,-7 25 114,1 0 1,-3 42 0,12-44 125,8 15-83,20 50 0,-29-90-165,0 0 1,0 1-1,0-1 0,0 0 0,0 0 0,1 0 0,-1 0 0,1-1 0,-1 1 1,4 2-1,6 8 55,2 0 0,25 18 0,-14-16-36,39 18-1,-58-30-5,1 1-1,0-1 0,0 0 0,12 2 1,205 28 169,-178-33-180,160-34 7,-200 34-30,0 0 0,0-1 0,0 0 0,0 0-1,5-3 1,21-13-101,47-35 0,-28 11-2348,31-29-10783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405 189 12192,'2'-3'9,"0"1"0,0-1 0,-1 0 1,1 0-1,-1 0 0,0-1 0,2-5 1,-3 8-6,0-1 1,0 1-1,0 0 1,0-1-1,0 1 1,0 0-1,0 0 1,-1-1-1,1 1 1,0 0 0,-1 0-1,1 0 1,-1 0-1,0-1 1,1 1-1,-1 0 1,0 0-1,1 0 1,-1 0-1,-1-1 1,-7-1 162,-10 2-102,0 1 0,0 0 0,0 2 0,0 0 0,0 1 1,1 1-1,-33 11 0,31-5 22,-76 52 51,80-45 37,0 5-85,2 2 0,-17 35 1,24-35 189,-11 102 114,19-101-100,2-13-236,0-1 0,1 1 0,0 0 0,1-1 0,0 0 0,12 19 0,-16-29-35,0 0 0,0 1 0,0-1-1,0 0 1,0 0 0,1 0 0,-1 0-1,0 0 1,1 0 0,-1 0 0,2 1 0,33 16 167,38 14 1,-72-31-161,1 0-1,-1 0 1,0-1 0,1 1 0,-1-1 0,1 0-1,-1 1 1,5-1 0,29-2 159,71-12 1,-104 13-158,-1 1 1,1-1-1,0 0 1,0 0 0,0 0-1,-1-1 1,5-2 0,18-13 92,-1-1 0,40-38 1,-61 53-85,-1 1 0,0-1 0,0 0 0,0 0 0,0 0 0,2-4-1,9-21 91,-2-1 0,15-54-1,-25 79-95,0 1-1,-1-1 0,1 1 1,-1-1-1,0 1 0,-1-6 0,-3-22 74,-1 0 0,-16-49-1,21 78-91,-1 0 0,0 0-1,0-1 1,0 1 0,0 0 0,0 0-1,-1 0 1,1 1 0,-1-1 0,-2-2-1,-24-23 65,-1 1-1,-42-28 0,39 36 67,7 5-64,-3-1 0,-1 0-1,-1 2 1,-36-9-1,49 16 1,0 2-1,-32-4 0,47 7-75,1 0 0,-1 0 0,1 0 0,-1 0 0,1 1 0,-1-1 0,1 0 0,-1 0 0,1 1 0,-1-1 0,1 1 0,0 0 0,-1-1 0,1 1 0,0 0-1,-1 0 1,1 0 0,-2 2 0,0 0 8,2-3-13,-1 1 0,1 0 0,0 0 0,0 0-1,1 0 1,-1 1 0,0-1 0,0 0 0,0 0 0,1 0 0,-1 1-1,1-1 1,-1 0 0,1 1 0,-1-1 0,1 3 0,0-1-1,0-1 1,0 0-1,0 1 0,1-1 1,-1 1-1,1-1 0,-1 0 1,1 1-1,0-1 1,0 0-1,0 0 0,1 0 1,1 4-1,19 19-1,-20-24 1,15 11-12,16 2-782,1-2 0,63 15 0,11-3-11065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11384,'5'-3'3,"1"0"1,-1 0 0,1 0-1,0 1 1,0-1 0,10-1 0,22-8 170,-36 11 299,-2 1-438,1 0 1,-1-1-1,0 1 1,1-1-1,-1 1 1,0-1-1,1 1 1,-1 0-1,0-1 1,1 1-1,-1 0 1,1-1-1,-1 1 1,1 0-1,-1 0 1,1-1-1,-1 1 1,1 0-1,-1 0 1,1 0-1,-1 0 1,1-1-1,-1 1 1,1 0-1,-1 0 1,1 0-1,-1 0 1,1 0-1,0 1 1,-1-1-1,1 0 1,-1 0-1,1 0 1,-1 0-1,1 1 1,0-1-1,23 7 539,11 12-337,-20-6 351,-2 3-386,-2 1-1,0 1 1,15 34 0,-18-25 278,30 228 806,-34-231-1235,-2-17-3,-1 0 0,0 0 0,-1 1 0,1-1 0,-2 0 0,0 9 0,-10 56 322,11-70-352,-1-1-1,1 0 0,-1 0 0,0 1 0,1-1 0,-1 0 0,0 0 1,0 0-1,0 0 0,0 0 0,0 0 0,0 0 0,0 0 1,0 0-1,0 0 0,0-1 0,0 1 0,-1 0 0,1-1 0,0 1 1,-1-1-1,1 1 0,0-1 0,-1 0 0,1 0 0,0 0 0,-1 1 1,-1-1-1,1 0 8,-6-3 168,-1-4-139,1 0-1,0 0 0,0-1 1,-12-15-1,10 6 122,4 0-123,0-1 1,2 0-1,0 0 1,-1-20-1,7 13 190,35-113 103,-23 109-90,12-10-78,51-57 0,-51 73 45,110-67 82,-110 78-136,11 1-52,45-8 0,-60 19 12,5 6-42,43 15 0,-55-11-20,0 5-37,-1 0 0,14 22 0,-22-20 4,-3 2-23,-1 0-1,0 0 0,-2 1 1,0-1-1,-4 19 0,0 25 5,0 9-10,5-12 1,7-15-4,-6-40-1,0 0 0,0 0-1,0 0 1,1 0 0,-1 0 0,1 0-1,0-1 1,5 6 0,-8-9-1,1-1 0,-1 0 1,0 1-1,1-1 1,-1 0-1,0 1 0,1-1 1,-1 0-1,1 0 1,-1 1-1,0-1 0,1 0 1,-1 0-1,1 0 1,-1 0-1,1 1 0,-1-1 1,1 0-1,-1 0 1,0 0-1,2 0 0,11 0-5,0 0 0,0-1 0,0 0 0,22-5 0,-10-2-68,119-63-43,-115 51-28,108-97-62,-113 93 20,80-102-78,-89 102 60,-6 9 112,-1 2 42,-1-1 0,0 0 0,0-1 0,-1 0 0,-1 0 0,5-29 0,-7 28-30,-1-1 0,0-22 0,-2 33 57,0 0 1,-1 0 0,0 0-1,0 0 1,0 0 0,0 0-1,-1 0 1,0 1-1,0-1 1,-1 1 0,-4-8-1,6 11 14,-1 1 0,0-1 0,0 1 0,1 0 0,-1 0 0,0 0 0,0 0 0,0 0 0,0 0 0,0 0 0,0 1 0,0-1 0,0 1 0,-1-1 0,1 1 0,0 0 0,0 0 0,0 0 0,0 0 0,-1 0 0,-2 1 0,2-1-3,-7 4-52,4 1 51,-1 0 1,1 0 0,1 1-1,-1 0 1,-6 9 0,7-3-19,5-2 25,-1 0 1,2 0-1,-1 0 1,1 0 0,1 0-1,0-1 1,0 1-1,1 0 1,0-1-1,1 0 1,7 14-1,27 38-13,34 50 2,-53-81 12,-2 1 0,0 0 1,12 37-1,-21-42 1,4 38 3,-10-51 2,-1 0 0,-1-1 0,-2 18 0,1-21 0,0 1 0,-1-1 0,-6 17 0,7-22 1,-1 0-1,0 0 0,0 0 0,-1 0 0,1 0 1,-7 7-1,5-8 0,1 0 1,-2 0 0,1 0 0,0 0-1,0-1 1,-1 0 0,0 0-1,1 0 1,-1-1 0,0 1 0,0-1-1,-8 1 1,-2-2 12,1-4-6,0-1-1,1 0 1,-1-1-1,1 0 1,0-1-1,1 0 1,-17-13-1,-9-16-2,34 31 60,0 0 0,0 0 0,1-1-1,0 0 1,0 1 0,0-1-1,-2-7 1,-5-26-2934,2-12-8929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13272,'54'-21'56,"-49"23"-16,2 6-20,0 1 0,-1 1 0,6 10 0,-8-12 25,5 12 343,33 129 167,-34-111-135,-2-3-278,46 229 1188,-47-246-1258,3 8 164,13 29 1,56 176 900,-53-151-788,-19-62-212,-3-5-73,2-1 0,0 0 0,0 1 0,10 18-1,-4-14-2216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11384,'56'-6'0,"-13"4"120,134-7 13,-136 7-65,171-8 23,-170 8-71,169-20 8,-171 15-8,158-31 117,-102 11 46,-93 26-143,-1 0-1,1-1 1,0 1 0,0 0 0,-1-1 0,1 0 0,-1 0 0,1 0 0,-1 0 0,0 0-1,0 0 1,0 0 0,0-1 0,0 1 0,0-1 0,-1 0 0,1 1 0,1-5 0,-2 5-6,-1 1-2,0 0 0,0 0 0,1 0 0,-1 0 0,0 0 0,0 0 0,0 0 0,0 0 0,0 0 1,-1 0-1,1 0 0,0 0 0,0 0 0,-1 0 0,1 0 0,-1 0 0,1 0 0,-1 0 0,1 0 0,-1 0 1,1 0-1,-1 0 0,0 1 0,-1-2 0,0-1 52,-21-21 103,10 16 301,-1 5-377,0 1 0,1 0 0,-1 1 0,0 0 0,-21 2 1,11 5 269,-85 49 151,91-40-184,-52 75 116,59-72-256,7-4-151,0 0-1,0 0 1,2 0 0,-2 22 0,7-19 91,37 75 57,-27-75-90,0-4-76,2 0 1,0-1 0,17 11-1,-14-17 41,5-4-41,0-1-1,42-5 0,-42-3 55,-3-3-59,0-1 0,-1-1 0,24-19 0,-27 12 88,7-15 13,-2-2 1,-1 0 0,-1-2 0,19-58-1,-13 7 535,-24 87-524,-2 6 1,0 19-67,0 0 0,1 0 0,1 0 0,7 36 0,3 2-43,-1-16-17,4 7-16,-8-35 294,3 14-336,-3-9-2730,2 4-9771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12280,'52'-42'176,"-51"41"-180,7-6 120,1 0 1,-1 1 0,1 0 0,1 1-1,-1 0 1,12-5 0,13 1-13,-17 7 124,-12 3-178,3-1-13,0 0-1,0 1 1,1 0-1,-1 0 1,0 1-1,0 1 1,0-1-1,0 1 0,-1 0 1,1 1-1,12 8 1,79 60 219,-81-53-49,4 11-61,27 50 1,-40-55 81,19 122 97,-26-117-91,-14 113 91,4-117-97,-6 6-69,-23 38 0,25-57 43,4-8-160,1-1 0,-1 0 0,1-1 0,-1 1 0,0-1 0,-14 3 0,22-6-29,-1 0 0,0 0 0,1 0-1,-1 0 1,0 0 0,1 0-1,-1 0 1,0 0 0,1 0-1,-1 0 1,0 0 0,1 0 0,-1-1-1,0 1 1,1 0 0,-1 0-1,1-1 1,-2 1 0,-5-5 36,-1 0 0,1 0 1,0-1-1,1 0 0,-1 0 1,-7-10-1,13 15-28,0 0 0,0 0 0,1 0 1,-1-1-1,0 1 0,1 0 0,-1 0 0,1 0 0,-1-1 0,1 1 0,-1-2 0,-4-23 155,-2-52 0,10 55 64,42-95 90,-30 94-122,14-11-58,44-40 0,-49 56 78,116-66 234,-79 49-251,-59 35-195,-1 0-1,1 0 1,-1 0-1,1 1 1,0-1-1,0 0 1,-1 1 0,1 0-1,0-1 1,0 1-1,-1 0 1,1 0-1,0 0 1,3 0-1,5 0 19,4-2-14,-8 1-4,1 1-1,-1 0 1,1 0 0,-1 0 0,13 3-1,-3 0 9,-1 1 0,1 1-1,23 10 1,-26-6 11,-6 0-26,0 1 0,-1-1 0,0 1 0,-1 1 0,0-1 0,0 1 0,-1-1 0,0 1 0,3 20 0,-4-15-6,-1-8 0,0 0-1,-1 0 1,0 15 0,0 21 9,3 8-8,1-5 1,0-8-4,-5-33 67,1 0-1,0-1 1,1 1-1,0 0 0,0-1 1,0 1-1,4 6 0,-4-9-450,0 1 0,0-2-1,1 1 1,-1 0 0,1 0-1,0-1 1,5 5-1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11384,'63'15'249,"-59"-14"-211,2 0 11,1 1 0,0 0-1,-1 1 1,0 0 0,8 4 0,-12-6-7,-1-1 0,0 1 0,0 0 0,0 0 0,0 0 0,0 0 0,-1 0 0,1 0 0,0 0 0,0 1 0,-1-1 0,1 0 0,0 0 0,-1 0 0,1 3 0,2 3 52,2 2-29,-4-6-23,1 0 0,0 1 0,-1-1 0,0 0 0,0 1 0,0-1 0,0 1 0,-1-1 0,1 6 1,2 24 185,-3 50 0,-1-65-90,-1-1 0,-6 28 0,1-9-72,-10 64 24,10-59 124,-7 40-70,-36 241 576,45-256-478,3 93 0,4-139-219,7 38 127,13 24 22,-22-80-158,1 1 0,0-1 1,0 0-1,0 0 0,0 0 1,0 0-1,0 0 0,1 0 1,-1 0-1,1 0 0,-1 0 1,3 2-1,3 3 13,-4-4-9,-1 1 0,1-1 0,-1 0 0,1 0-1,0 0 1,0 0 0,0-1 0,0 1 0,1-1 0,-1 0-1,1 0 1,-1 0 0,1 0 0,0-1 0,0 1 0,0-1-1,0 0 1,0 0 0,0-1 0,4 1 0,3-2 22,-1-1 0,1-1 0,-1 1-1,0-2 1,0 1 0,0-1 0,15-9 0,66-45-2178,-91 58 2125,72-51-10180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1:4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9416,'57'-17'24,"-10"1"20,1 3 0,1 2 0,83-9 0,113 4 180,-133 12-55,46-7 167,-89 1-120,-66 10-190,-1-1 0,0 0 0,1 0 0,-1 0 0,0 0 0,0 0 0,0 0 0,0-1 0,0 1 0,0-1 0,0 0 0,0 1 0,-1-1 0,1 0 0,0 0 0,-1 0 0,0 0 0,1 0-1,-1 0 1,0 0 0,0-1 0,0 1 0,-1 0 0,1-1 0,0 1 0,-1-1 0,0 1 0,1-5 0,-1 5-26,0 1 10,0 0-1,0 0 0,0 0 1,0 0-1,-1 1 0,1-1 0,0 0 1,-1 0-1,1 0 0,0 0 1,-1 1-1,1-1 0,-1 0 1,1 0-1,-1 1 0,0-1 1,1 0-1,-1 1 0,0-1 0,1 0 1,-1 1-1,0-1 0,0 1 1,1 0-1,-2-1 0,-1-1 16,-22-11 20,12 11 50,2 3-69,0 0 0,-1 1 0,1 0 1,-16 6-1,26-8-23,1 0 1,-1 1-1,0-1 1,0 0 0,1 1-1,-1-1 1,0 1-1,1-1 1,-1 1 0,0-1-1,1 1 1,-1 0 0,0-1-1,1 1 1,-1 0-1,0 0 1,-2 4 13,-2 1-9,1-1 0,0 1 0,0 0-1,1 0 1,0 1 0,0-1 0,0 1 0,1-1 0,0 1 0,0 0 0,-1 14 0,-3 92 32,5-104-37,1-1 0,1 1-1,-1 0 1,1-1 0,4 14 0,0-1 0,-1-1-1,11 30 0,-7-30 0,2 0 0,0 0 0,2-2-1,14 20 1,-16-24 5,1-1-1,0 0 0,25 20 1,-18-17 11,25 29 1,40 65 42,-71-87 53,-6-11-133,9 22 281,0 1 1,15 59-1,-30-90-203,1 0 1,-1 0-1,0 0 1,0 0 0,0 0-1,-1-1 1,1 1 0,-1 0-1,0 0 1,0 0 0,0-1-1,-1 1 1,-3 6-1,4-8-21,-1 1 18,-1 0 1,1 0 0,-1 0 0,1 0-1,-1-1 1,0 1 0,0-1-1,0 0 1,0 1 0,-1-2 0,1 1-1,-1 0 1,-6 2 0,5-2 10,2-1-12,0 1-1,1-1 1,-1 0 0,0 0-1,0 0 1,0-1 0,0 1 0,0-1-1,0 1 1,-3-1 0,-8 1 36,-39 8 324,25-2-125,0 1 0,-50 23 0,63-25-253,10-4-9,0 0 0,1 0 0,-1 0 0,1 1 0,0 0 0,-7 4-1,-4 5-232,0 0-1,0 1 0,2 0 1,-1 1-1,2 1 1,0 0-1,-17 27 0,13-13-10340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0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8880,'-5'0'520,"-20"0"5905,27 3-6066,49 95 570,-2 23-376,-41-100-449,-4-7-73,-2-10-5,-1 1 0,1-1 0,0 0 0,0 0 0,0 0 0,1 0 0,3 6 0,18 27 113,-8-9 110,2-1 1,28 33 0,3-10-17,-46-46-196,0-1 1,0 1-1,-1 0 0,1 0 1,-1 1-1,0-1 0,0 0 0,0 1 1,-1-1-1,1 1 0,-1 0 1,1 5-1,6 20 157,-8-30-248,6 29 362,-8-14-2694,-4 0-9787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0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32 3952,'0'0'1365,"-4"-5"-514,-12-16-41,12 15 581,-9 19-432,10-5-813,1 0 1,-1 1 0,2-1-1,-1 1 1,1-1-1,1 1 1,-1 9 0,7 53 350,-6-66-420,1 0 0,-1 0-1,2 0 1,-1 0 0,0 0-1,1-1 1,0 1-1,2 4 1,4 8 27,-1 0-33,18 37 442,69 102 1024,-57-104-905,80 148 1894,-104-180-1884,-10-18-542,-1 1 0,0-1 0,0 1 0,0 0 0,-1-1 0,1 1 0,-1 0 0,3 6 0,-4-7 192,4 3-18,-4-5-262,0 0 0,0 0 0,0 1 0,0-1-1,0 0 1,0 0 0,0 1 0,0-1 0,0 0 0,0 0 0,0 1 0,0-1 0,1 0 0,-1 0 0,0 1 0,0-1 0,0 0 0,0 0 0,1 0 0,-1 1 0,0-1 0,0 0 0,0 0 0,1 0 0,-1 0-1,0 0 1,0 1 0,1-1 0,-1 0 0,0 0 0,0 0 0,1 0 0,-1 0 0,0 0 0,0 0 0,1 0 0,-1 0 0,0 0 0,1 0 0,-1 0 0,0 0 0,5-1-89,0-1 0,-1 1-1,1-1 1,-1 0 0,1 0 0,-1-1 0,0 1 0,0-1 0,6-5 0,3-1-1450,32-24-10432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5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4848,'0'-6'305,"0"-18"-117,0 7 3197,-2 15-2855,-6-4-66,12 36 125,3 33-314,17 71-18,-18-102-83,6 63 0,-5-13 45,-6-78-199,2 27 83,3 0-1,14 48 1,-14-60-53,3 9 171,-1 1 0,7 50 0,-15-77 83,-13-2-5,12-1-278,0-1 0,-1 1-1,1-1 1,0 0 0,0 1 0,1-1 0,-1 0 0,0 0 0,1 1 0,-2-4 0,-3-10 33,-17-21-1621,-2-3-6386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0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72 263 7984,'-12'-9'-9,"3"4"-31,0 0 0,1-1 0,0 0 0,-10-11-1,18 17 12,-1-1 0,1 0 0,-1 0 0,1 0-1,-1 0 1,1 0 0,-1 0 0,1 0-1,0 0 1,0 0 0,-1 0 0,1 0 0,0 0-1,0 0 1,0 0 0,0-1 0,0-4-41,-1-3 36,0 6 40,1 0-1,-1 0 1,1 0-1,0 0 1,0 0-1,0 0 1,1 0-1,0-4 1,0-2 168,1-1 0,0 1-1,1 0 1,0 0 0,0 1 0,1-1 0,0 1 0,1-1 0,-1 1 0,2 0 0,-1 1 0,1-1-1,11-10 1,-14 16-35,-1 0 1,1 0-1,-1 0 0,1 1 0,0-1 0,0 1 0,0 0 0,-1-1 1,2 1-1,-1 1 0,0-1 0,0 0 0,0 1 0,0-1 0,0 1 0,0 0 1,1 0-1,-1 0 0,6 2 0,1 0 34,-1 1 0,0 0 1,1 0-1,10 7 0,-12-6-196,7 6 484,-3 4-303,0 0 1,-2 1-1,17 29 0,-18-22 216,32 191 784,-30-134-716,2-31-161,-5-19 76,-2-1 0,5 43 1,-10-68-289,-1 4 27,1-1 0,1 1 0,-1-1 0,1 1 0,0-1 0,5 9 0,-6-10 131,-1 6 1,0-9-10,-1-5-166,1 1-1,-1-1 1,0 0-1,0 1 1,-1-1-1,1 1 1,0 0-1,-1-1 1,0 1-1,-2-3 1,-3-5 15,1 1-35,-9-23 190,8 14-147,2 0 0,0-1 0,1 1 0,1-1 0,1 1 0,0-34-1,2 39-50,1 3 7,1 0 1,-1 1 0,1-1-1,5-11 1,0-6 38,31-103 253,-33 115-305,-2 8 0,0 0 0,1 0 0,0 0 0,0 0 1,6-7-1,0-1 18,1 1 1,0 1 0,1 0 0,0 0-1,1 1 1,20-14 0,20 2 50,-6 2 1,-45 21-82,0 0 0,0 1 1,0-1-1,0 1 1,0 0-1,0-1 0,0 1 1,0 0-1,0 0 0,0 1 1,0-1-1,0 0 1,0 1-1,0-1 0,0 1 1,2 0-1,6 2 36,-7-2-36,1-1-1,-1 1 1,0 0-1,0 1 1,0-1-1,0 1 1,0-1-1,0 1 1,0 0-1,-1 0 1,1 0-1,-1 0 1,1 0-1,-1 1 1,0-1-1,0 1 1,3 4-1,22 37 24,-23-37-21,0 0-5,0 0 0,-1 0-1,0 0 1,0 1 0,0 0 0,-1-1 0,0 1 0,1 10 0,2 11 6,1 0 0,2 0 0,18 44 0,3-9-5,0-7 1,-6-9-4,-6-7-1,0-5 0,7-4 0,8-5 0,17 14 2,-46-37-1,3 1 1,19 2 3,-18-5-4,39 1 6,-38-2 3,0-1 0,-1-1 0,1 1 0,0-2 0,0 1 0,15-5 1,0-4 159,38-21 1,-57 29-87,-10-1-12,-24-11-2806,-4-5-11005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0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6816,'0'0'657,"-1"3"-105,0-1-459,0 0-1,0 1 1,0-1-1,1 1 1,-1-1-1,1 1 1,-1-1-1,1 1 1,0-1-1,0 1 1,1 0-1,-1-1 1,0 1-1,1-1 1,0 4-1,14 34 93,-12-32-119,11 31 395,31 55 1,-31-68-359,2 4 371,74 115 218,-43-73 402,-36-50-942,-1-5-49,25 54 528,30 80 57,-58-134-2166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1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15776,'-53'85'101,"41"-60"406,6-8-305,1 0 1,1 1 0,0 0 0,1 0 0,1 0 0,1 0 0,1 22 0,-16 108 901,11-116-664,4 6-251,1-1-1,6 52 1,-5-85-158,-1-1 0,1 1 1,0 0-1,0 0 0,3 6 1,10 19 53,1-2-1,21 29 1,-21-40 37,6-4-67,-1 0 1,40 15-1,-36-20 27,31 1 9,101 1 0,-145-10-88,0-1 0,20-5-1,-19 3-3,0-1 0,-1-1-1,0 0 1,20-14 0,-19 8-31,49-83-2554,-28 37-10173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37 11656,'6'0'49,"18"-7"434,-22 6 345,4 0 112,-6 1-874,1 0 0,-1 0 0,0 0 1,1 0-1,-1 0 0,0 0 0,1 0 0,-1 0 0,1 0 0,-1 0 0,0 0 1,1 0-1,-1-1 0,0 1 0,1 0 0,-1 0 0,0 0 0,1 0 0,-1-1 1,0 1-1,0 0 0,1 0 0,-1-1 0,0 1 0,0 0 0,1 0 0,-1-1 1,0-1-15,-1 1 1,1 0 0,-1-1 0,0 1 0,0 0 0,1 0 0,-1-1 0,0 1 0,0 0 0,0 0 0,0 0 0,0 0 0,-1 0 0,1 0-1,0 1 1,0-1 0,-1 0 0,1 1 0,0-1 0,-1 1 0,1-1 0,0 1 0,-1-1 0,1 1 0,-1 0 0,1 0 0,-1 0 0,1 0-1,-2 0 1,-9-1 74,0 1-1,-18 3 1,25-2-55,-12 0-26,-32 7 292,-144 25 988,123-20-940,-93 10 277,53-12-335,107-10-300,0 0-1,-1 0 1,1 1-1,0-1 1,0 1-1,0 0 1,0 0 0,0 0-1,0 0 1,0 0-1,1 1 1,-1-1-1,-2 5 1,-8 6 77,-4 2-54,4-4 17,1 0-1,0 1 1,1 0 0,-19 25 0,21-21-33,0-1-1,1 1 1,1 0-1,0 1 1,-6 26-1,11-32-27,1-4 0,0 1 0,0-1 0,1 1-1,1 9 1,5 98 28,-3-89-26,1-1 0,0 0 1,15 41-1,-12-42-7,2 5 6,-5-18-5,0 1-1,1 1 0,0 0 0,1-1 0,0 0 0,1-1 0,0 1 0,1-1-1,0-1 1,12 13 0,-10-13 2,-2-2-3,0 1 1,0-2 0,1 1 0,0-1-1,0 0 1,1-1 0,20 10 0,15 1 16,91 21 0,-120-33-16,-12-4 0,1 0 0,-1 0 1,0 0-1,1-1 0,-1 0 0,1 1 0,7-2 1,24-2 25,59-11 0,-63 7-6,39-14 1,-67 19-17,-1 1 1,1 0-1,-1-1 0,0 0 1,0 1-1,0-1 0,0-1 1,0 1-1,5-5 0,2-2 4,19-15 1,-19 12 2,0-11-5,13-41-1,-23 63-7,1 0-1,-1 0 1,0-1-1,1 1 1,-1 0-1,0 0 1,0-1-1,0 1 1,0 0-1,0-1 1,-1 1-1,1 0 1,-1-3-1,-1-4-31,0 0 1,-1 0-1,-1 0 0,1 0 0,-1 0 0,-9-13 0,-12-9-2478,-20-19-11116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1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10584,'40'0'1,"150"-4"-18,-138 3-102,227-13 22,-226 9 298,205-20 140,-209 21 134,-8 0-205,148-5 468,-152 9-468,95-3 309,-125 2-573,0 0 0,0 0 1,0 1-1,0 0 0,12 1 0,-3 2-5,44 2-1580,5 1-6314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1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27 6904,'14'-6'-19,"-8"3"18,1 0 0,0 1 0,0 0 0,0 0-1,10-1 1,-32-1 395,-31 2 198,-92 8 73,107-2-98,-77 21 282,104-23-724,0 0 0,0 0 0,0 0-1,1 0 1,-1 0 0,1 1 0,-1 0 0,1 0 0,0 0 0,0 0-1,0 0 1,0 1 0,1-1 0,-3 5 0,1-3 38,-2 7 665,4 0-603,0-1 1,1 1-1,1 0 0,0 17 1,0-28-181,1 0 1,-1 0 0,0 1 0,0-1 0,0 0-1,1 0 1,-1 0 0,1 0 0,-1 0 0,1 0-1,-1 0 1,1 0 0,0 1 0,8 10 99,1 0 0,0-1 0,1-1-1,0 0 1,20 14 0,-6-9 330,138 64 159,-126-62-332,-20-10-200,175 86 402,-83-30-226,-106-62-253,0 1 1,0-1 0,-1 1-1,1 0 1,-1 0-1,1 0 1,-1 0 0,0 0-1,0 1 1,0-1-1,0 1 1,2 3 0,1 3 21,9 15 30,-14-24-70,0 1-1,1-1 0,-1 0 1,0 0-1,0 1 1,0-1-1,0 0 1,0 1-1,0-1 1,0 0-1,1 1 0,-1-1 1,0 0-1,0 1 1,0-1-1,0 0 1,0 1-1,0-1 1,-1 0-1,1 1 0,0-1 1,0 0-1,0 1 1,0-1-1,0 0 1,0 1-1,-1-1 1,1 0-1,0 1 0,-5 6 33,0-1-1,0 1 0,0-1 1,-1 0-1,1-1 0,-13 10 0,0-5 142,-112 36 71,97-40-76,-152 16 79,148-18-52,-8-1-68,-112 11 130,50-1-2320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496 283 10848,'0'0'2398,"-6"-4"-1164,-1-1-1045,0 1 1,0 0-1,-1 0 1,0 1 0,1 0-1,-1 0 1,-1 1-1,1 0 1,0 0 0,0 1-1,-1 0 1,1 1 0,-16 0-1,-34 9 18,33-2 181,-100 48 128,118-51-460,0-1 1,0 1 0,1 0-1,-1 0 1,1 0 0,-9 9-1,2 0 1,-1-3-21,10-6-11,0-1 0,0 1 1,0 0-1,0 0 0,0 0 0,1 0 0,-5 9 0,-3 5 88,-14 32 0,25-50-105,-1 1 0,1-1 0,0 1-1,0-1 1,-1 1 0,1-1 0,0 1 0,0-1 0,0 1 0,0-1 0,0 1 0,0-1 0,0 1 0,0 0 0,0-1 0,0 1 0,0-1 0,0 1 0,0-1-1,1 2 1,1 2 10,0 0 0,0 0 0,0-1 0,1 1 0,-1 0-1,1-1 1,0 1 0,0-1 0,0 0 0,1 0 0,-1 0 0,7 3-1,8 2 143,109 14 50,-39-18-54,-53-4-132,90-1-6,-123 1-18,54-2-13,-1-2 1,109-23-1,43-21-106,-166 36-308,166-44-238,-171 45-102,85-36-310,-108 38 292,-5 0 626,-1 1 1,0-1-1,0 0 0,-1 0 1,0 0-1,-1-1 0,0 0 1,0-1-1,5-18 0,-10 29 157,0-1 1,0 1-1,0 0 0,0-1 0,0 1 0,0 0 1,0-1-1,0 1 0,0 0 0,0-1 0,0 1 1,0-1-1,0 1 0,0 0 0,0-1 1,0 1-1,0 0 0,0-1 0,0 1 0,-1 0 1,1 0-1,0-1 0,0 1 0,0 0 0,-1-1 1,-15-17-46,12 15 46,0 1 0,0 0-1,0 0 1,-1 0 0,1 0 0,0 0 0,-7 0 0,-7-1 2,0 1 1,0 2 0,0 0 0,-36 4-1,49-3 4,-26 3 62,15-1-21,-6 0 13,1 2 0,-1 0 1,1 1-1,0 2 0,-36 17 0,-63 51 349,101-60-1,5 1-215,0 0 0,-12 21 0,25-37-172,1-1 0,0 1 0,-1-1 0,1 0 0,0 1-1,0-1 1,-1 1 0,1-1 0,0 1 0,0-1 0,0 1 0,0-1 0,0 1 0,0-1 0,0 1 0,0 0 0,0-1 0,0 1 0,0-1 0,0 1 0,0 0 0,1 3 24,1-1-1,-1 1 0,1-1 0,-1 1 1,1-1-1,0 0 0,0 1 0,1-1 1,-1 0-1,1 0 0,-1-1 0,1 1 1,6 4-1,8 1 343,124 21 140,-106-25-220,155-6 112,-154-2-172,108-36 100,-122 30-100,73-59 96,-79 52-114,-1-5-121,-2 0 1,13-27-1,-22 31 115,-2-1-120,-2 1 0,-2-21 0,2 37-85,-1 0 0,1 0 0,-1 0 1,1 0-1,-1 0 0,0 0 0,0 0 0,0 0 0,0 0 0,-1 0 0,1 1 0,0-1 0,-1 0 0,1 1 0,-1-1 0,1 1 0,-1 0 0,0 0 0,0-1 0,0 1 0,1 0 0,-1 0 0,0 0 0,-3 0 0,4 1-8,1-1-4,-1 1 1,1 0-1,0 0 0,0 0 1,-1 0-1,1 0 0,0 0 1,-1 0-1,1 0 0,0-1 1,-1 1-1,1 0 0,0 0 1,-1 1-1,1-1 0,0 0 1,0 0-1,-1 0 0,1 0 1,0 0-1,-1 0 0,1 0 1,0 0-1,0 0 0,-1 1 1,1-1-1,0 0 0,-1 0 1,-7 6 36,0 0-1,0 0 1,1 1 0,-12 13 0,10-6 53,0 12-32,-10 44 0,18-65-55,0 0 0,0 0 0,0-1-1,1 1 1,0 0 0,0 0 0,0 0 0,1 7-1,2 2 3,3 22 1,-1-24 4,21 14 3,-18-19-16,1-1-1,1-1 0,15 8 1,-12-7-1,0-1 0,1-1 1,14 4-1,-13-5-1,1-1 1,28 0-1,-6-4-1,68-13 0,-98 14-3,0 0 0,1-1 0,-1 0 0,0-1 0,13-6 0,-2 1 1,30-12-10,-32 10-39,2-8 24,0-1 1,16-23-1,-23 23-97,2-12 14,11-34 1,-20 49-28,0-1 0,-1 1 0,-1-1 0,-1 0 1,1-18-1,-3 31-158,-1 15 177,0 20 101,1-27-9,-7 68-235,4-50 187,0 42 0,3-54 54,7 170-241,6-113 177,-4-33 43,16 84-147,-25-116 170,-3-9 6,-10-20 9,9 11-1,2-30 3,5-16 4,-4-65 23,-1 20 30,2 83-47,1 7 18,0 0 0,7-33 0,-7 41-18,21-103 87,-18 95-76,1-1-1,0 1 1,1 1 0,15-28-1,-21 44-17,0 0 0,0-1 0,0 1-1,0 0 1,0-1 0,1 1 0,-1 0-1,0-1 1,0 1 0,1 0 0,-1-1 0,0 1-1,0 0 1,1 0 0,-1 0 0,0-1-1,1 1 1,-1 0 0,0 0 0,1 0-1,-1 0 1,0 0 0,1-1 0,-1 1-1,0 0 1,1 0 0,0 0 0,6 0 3,1 0 0,0 0 0,-1 0 0,1 1 0,0 0 0,-1 1 0,9 2 0,0 4 2,22 19 1,-33-23-7,0 1 0,0 0 1,0 0-1,-1 1 0,7 10 0,-7-10 0,-1 1 0,-1-1 0,1 0 0,-1 1 0,0 0 0,1 8 0,-2-4 0,0 0 0,0 0 0,-2 20 0,0-20 0,0-1 0,-2 1 0,1-1 0,-5 11 0,3-9 0,-2-1 0,-12 22 0,9-19 0,-20 23 0,-15 6 0,-1-12 0,4-11 0,5-9 0,9-6 0,17-6 0,12-4 0,10-5 0,33-15-2432,8-1-9727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11296,'9'0'51,"0"0"0,0 0-1,-1 1 1,1 1 0,0 0 0,-1 0 0,1 0 0,-1 1 0,9 4 0,-16-7-33,-1 1 0,1-1 0,-1 0 0,1 1 0,0-1-1,-1 1 1,1-1 0,-1 1 0,1-1 0,-1 1 0,1-1 0,-1 1 0,0-1 0,1 1 0,-1 0 0,0-1 0,1 1 0,-1 0-1,0-1 1,0 1 0,0 0 0,1-1 0,-1 1 0,0 0 0,0-1 0,0 1 0,0 0 0,0 0 0,0-1 0,-1 1-1,1 0 1,0 12 461,1-7-421,0 0 0,0 1 0,1-1 0,0 0 0,0 0 0,0 0 0,1-1 0,-1 1 0,2 0 1,-1-1-1,0 0 0,1 0 0,0 0 0,0 0 0,1 0 0,-1-1 0,1 0 0,0 0 0,0 0 0,1-1 0,5 4 0,-2-4-5,-1 0 1,1 0-1,-1-1 0,1-1 0,0 1 1,0-1-1,0-1 0,0 1 0,0-2 1,0 1-1,0-1 0,0-1 0,-1 1 1,12-5-1,-6 3-25,-9 2 1,0-1 0,1 0 0,-1 0 0,0 0 0,9-6 1,7-4 71,24-18 0,-37 19 74,-4 1-126,0 0 0,-1 0 0,-1-1 0,1 0 0,-2 1 0,0-1 0,0 0 0,-1 0 0,0 1 0,0-1 0,-5-20 0,-9-23 16,6 34 89,3 12-128,-1 0 1,0 0 0,-1 1 0,0 0 0,0 0-1,-1 0 1,-8-5 0,15 11-17,0 0-1,0 1 1,0-1 0,0 1-1,1 0 1,-1-1 0,0 1-1,0 0 1,0-1 0,0 1-1,0 0 1,0 0 0,0 0-1,0 0 1,-1 0 0,-10 1 26,-1 0-1,1 0 1,0 2 0,1 0 0,-17 5-1,10 4 87,-68 79 48,71-69-68,-3 15-32,-14 43 1,28-58 4,4 3-38,1-1 0,6 31 1,-1-37 50,0-7-57,0 0 1,1-1 0,1 0-1,-1 0 1,2 0-1,-1-1 1,1-1 0,1 1-1,20 13 1,13-1 6,-24-15 62,100 5 43,-73-11-15,62-8-1,-72 4-93,128-16 310,-125 13-317,-4 1 66,157-43-2298,-88 17-9381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280 203 11656,'0'-8'680,"0"-2"-736,1 3 321,-1 0 0,0 1 1,0-1-1,0 0 0,-1 0 0,0 0 0,0 1 1,-1-1-1,0 0 0,0 1 0,-1-1 0,-5-10 1,1 9-112,0 0 0,-1 1 0,0 0 0,0 0 0,0 1 0,-1 0 0,0 0 1,0 1-1,-15-6 0,12 5-79,9 5-19,-1-1 1,1 1 0,-1 0 0,1 0 0,-1 0 0,0 0 0,1 1 0,-1-1 0,-7 1 0,1 0 128,0 0 0,0 0 0,-14 3 0,21-2-135,0-1 1,-1 1-1,1 0 0,0 0 1,0 0-1,0 1 1,0-1-1,0 1 1,0-1-1,0 1 0,1 0 1,-1 0-1,1 1 1,-1-1-1,-2 4 0,4-5-34,0 0 0,1 0 0,-1 1 0,1-1 0,-1 0 0,1 0 1,0 0-1,-1 1 0,1-1 0,0 0 0,0 1 0,0-1 0,0 0 0,0 0 0,0 1 0,0-1 0,1 0 0,-1 0 0,1 2 0,0 2 23,6 24 16,1-17 38,12 6-51,1-2-1,37 24 0,-28-23 19,154 74 20,-146-70-40,126 92 15,-160-111-49,-1 1-1,0 0 1,0 0-1,0 0 1,4 7-1,15 21 22,27 54 0,-43-64 39,-6-12-52,0 1 1,0-1-1,-1 1 0,0-1 0,0 1 0,-6 15 0,7-25-10,0 1 1,0-1-1,0 1 0,-1 0 0,1-1 0,0 1 1,-1-1-1,1 1 0,0-1 0,-1 1 1,1-1-1,-1 1 0,1-1 0,-1 1 1,1-1-1,-1 1 0,1-1 0,-1 0 1,1 1-1,-1-1 0,-1 1 0,-14 5 23,0 0 0,-1 0-1,1-2 1,-21 3 0,9-5 79,-143-11 37,136 2-70,-110-48 22,143 54-92,0 1 1,0-1-1,0 0 0,0 0 1,1-1-1,-1 1 0,0 0 1,1-1-1,-3-2 0,4 4-3,-6-6 9,0-1-1,0 0 0,-7-11 1,12 15-9,-1 0 1,1 0-1,0 0 0,0 0 1,0 0-1,0 0 1,1 0-1,-1 0 1,1 0-1,0-1 1,-1 1-1,2 0 0,-1 0 1,1-4-1,0 1 6,1-1 0,0 1-1,0 1 1,0-1 0,1 0-1,0 1 1,0-1 0,1 1 0,4-7-1,43-41-1658,-41 43 667,60-58-11927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12280,'10'0'80,"-1"1"1,1 0 0,-1 0-1,1 1 1,-1 0 0,1 1-1,14 6 1,-21-7 17,1 0 0,-1 0 0,1 1-1,-1-1 1,0 1 0,0-1 0,0 1 0,0 0 0,0 1 0,-1-1-1,1 0 1,-1 1 0,0-1 0,3 6 0,-1 0 10,0 1-1,-1-1 1,0 0-1,0 1 1,-1-1 0,0 1-1,1 13 1,0 66 237,-3-79-348,0 0 52,0-1 1,1 1 0,0-1 0,1 0 0,0 1 0,1-1 0,0 0 0,0 0 0,8 14 0,-8-16-21,-2-6-16,-1 0 1,1 1 0,0-1 0,-1 0 0,1 0 0,0 0 0,0 0 0,0 0 0,-1 0 0,1 0 0,0 0 0,2 1 0,14 10 72,0 0-1,35 17 1,-31-23 87,7-2-72,0-2-1,-1-1 0,1-1 1,47-7-1,-31-6-52,-28 4 60,-3-3-65,0 0 0,-1-1 1,16-21-1,-19 15 152,-4 1-124,-1 0 0,0-1 0,0-23 0,-4 41-54,0-1 1,0 1-1,0 0 1,0 0-1,0-1 0,0 1 1,0 0-1,-1 0 1,1-1-1,-1 1 1,1 0-1,-1-1 0,-4-7 23,0 1 0,0 0 0,-1 1 0,0-1 0,0 1-1,-1 0 1,-11-9 0,-1 7 193,-11 1-124,-1 1-1,-34-2 1,37 10 119,-5 6-122,1 1 0,-36 13 0,66-20-83,-1 0-1,1 0 1,0 0-1,-1 1 0,1-1 1,0 1-1,0-1 0,-3 4 1,-20 19 68,1 2 1,-22 32-1,44-56-75,0 1-1,1-1 1,-1 0 0,1 1-1,0-1 1,0 1-1,0-1 1,-1 6-1,-5 25 47,2-1 0,-2 53 0,7-83-56,0 0 1,0 0 0,0 0-1,0 0 1,1 0 0,-1 0-1,1 0 1,-1 0 0,1 0-1,-1 0 1,1 0 0,2 2-1,-3-4-6,7 15 29,0-2 0,15 23 0,-10-23-21,0 0 1,17 15-1,-26-25-1,0 0 0,0-1 0,0 1 0,1-1 0,6 4 0,65 31 38,-44-25-40,42 11-1,-28-13-6,-1-3 0,64 3 0,-75-12-30,125-31-12,-127 21-10,113-71-39,-118 62-54,13-23 27,35-49-1,-56 63-204,-6 7 154,9-14-128,21-54 1,-17 14-112,-25 76 401,0 0-1,1-1 0,-1 1 0,0 0 0,1 0 1,-1 0-1,0 0 0,0-1 0,0 1 0,0 0 0,0 0 1,0 0-1,0 0 0,-1-1 0,1 1 0,0 0 1,-1 0-1,1 0 0,-1 0 0,1 0 0,-1 0 1,1 0-1,-1 0 0,0 0 0,1 0 0,-1 0 1,0 0-1,0 0 0,0 1 0,0-1 0,0 0 0,0 0 1,0 1-1,0-1 0,-2 0 0,3 1 2,-9 0-77,-9 7 49,0 1 1,-25 16-1,22-8-11,-100 95-11,98-82 44,-30 49 1,37-50 12,-15 39-1,-2 21 2,9-15 2,20-58 0,0-1 0,1 1-1,1-1 1,-1 19 0,3-30 0,0-1-1,1 0 0,-1 0 1,1 0-1,-1 0 1,1 0-1,0 1 1,0-1-1,0 0 0,0-1 1,0 1-1,0 0 1,0 0-1,1 0 1,-1-1-1,1 1 0,0-1 1,-1 1-1,1-1 1,0 1-1,2 0 1,-2 0 1,9 1 25,80-7 21,-70 2-23,0-1 0,0-1-1,0-2 1,34-12 0,-39 12-11,10-6 80,-12 4-47,3 0-10,-1-2 1,0 0-1,-1-1 0,0 0 1,17-18-1,-6 0 235,42-61 0,-67 88-145,-7 10 4,-34 42 22,-93 119 150,89-113-278,28-32 22,1 8-14,-19 61 0,34-90-31,-1 0 1,0-1-1,1 1 1,0 0-1,0 0 1,-1-1-1,2 6 1,2 23 10,2 0 1,10 36 0,-5-45 13,48 61 17,-57-82-42,-1 0-1,1 0 0,0 0 1,0 0-1,-1-1 1,1 1-1,0 0 1,0-1-1,0 1 1,0 0-1,0-1 1,0 1-1,2 0 1,16 5 10,-1-1 0,1-1 1,28 3-1,-22-8 20,5-6-14,-1 0-1,31-14 0,-39 8 55,72-80 29,-84 83-73,0-1 0,-1 0 0,12-20 0,-7 9-12,1 1-7,-5 7 2,-1 0 0,10-23 1,9-23 19,1-11-26,5-23 537,-12 30-3599,7-19-9510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5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7984,'40'-4'93,"-34"3"-68,0 0 1,0 1 0,0-1 0,0 1 0,0 0 0,0 1 0,0-1-1,0 1 1,0 0 0,9 4 0,-7-1 6,0 0 0,0 1 0,0 0 0,-1 0 0,0 1 0,0-1 0,0 2 0,-1-1 0,8 11 0,4 6 49,18 31 0,-28-41-80,7 10 66,1-1 0,1-1 0,0 0 0,22 18 1,-33-33-47,18 14 186,-6-7-91,5 4 1,1-1 0,0-1 0,40 17 0,56 17 345,-90-39-260,-1-1 0,49 9 0,-62-19 58,89-24 104,-90 21-289,0-1 0,0-1 0,-1 0 0,0-1 1,0 0-1,0-1 0,13-11 0,-23 16-52,14-13 197,60-93 82,-65 83-107,31-127 88,-39 122-63,-1-111 90,-4 133-247,0 1 0,-1-1 0,0 0-1,0 0 1,-1 1 0,0-1 0,-5-11 0,2 9-11,4 6-6,-1 1 0,1 0-1,-1 0 1,0 0 0,0 0 0,-1 0 0,1 0 0,-1 1-1,0-1 1,0 1 0,0 0 0,0 0 0,0 0 0,-1 0-1,1 0 1,-1 1 0,0 0 0,0 0 0,0 0 0,-8-3 0,8 4-3,-1 1 0,1-1 0,-1 1 0,0 0 0,1 0 0,-1 0 0,1 1 1,-8 1-1,4-1-17,4 0-9,-1 0-1,1 0 1,-1 0-1,1 1 1,0-1-1,-1 1 1,1 0-1,0 0 1,0 1-1,0-1 1,1 1-1,-5 3 1,5-3-6,0-1-62,1 0 0,0 0 1,-1 1-1,1-1 1,0 1-1,1 0 0,-1-1 1,0 1-1,1 0 1,-1 0-1,1 0 0,0 0 1,0 0-1,0 1 1,0-1-1,0 6 1,0-3-894,-5 23-8736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59 11744,'-1'-6'27,"-15"-19"75,9 15-11,7 10-78,-1 0 1,1 0-1,0 0 0,-1 0 1,1 0-1,0 0 1,-1 0-1,1 0 1,0 0-1,0 0 1,-1 0-1,1 0 0,0 0 1,-1 0-1,1 0 1,0 0-1,-1 0 1,1 0-1,0 0 1,0 0-1,-1 0 0,1 1 1,0-1-1,0 0 1,-1 0-1,1 0 1,0 1-1,0-1 1,-1 0-1,1 0 0,0 1 1,0-1-1,-9 9 71,9-9-77,-4 5 44,2-4-26,1 0-1,0 1 0,-1-1 0,1 1 0,0-1 0,0 1 0,0 0 1,0-1-1,0 1 0,1 0 0,-1 0 0,0-1 0,1 1 0,-1 0 0,1 3 1,-4 27 289,1-1 1,2 0 0,1 1-1,8 53 1,-8-81-233,0 1 0,1-1 0,0 1 0,0-1 0,0 0 0,1 1 0,-1-1 0,1 0 0,2 5 0,3 4 38,-2-1-40,-4-8-18,1 0 0,-1-1 0,1 0 0,0 1 0,0-1 0,0 0 0,0 0 1,4 3-1,31 40 549,-34-43-557,0 0-1,1-1 0,-1 1 1,1-1-1,-1 0 0,1 0 1,0 0-1,-1 0 0,1-1 1,0 1-1,0-1 0,0 0 1,8 1-1,-6-1 4,2 1 31,1-1 0,-1 0 0,1-1 0,0 1 0,-1-1 0,12-2-1,-7 1-28,-2 0 31,-1 0 1,1-1-1,0 0 1,-1-1 0,16-6-1,-12 4-41,2-3 159,14-13-66,31-31 1,-54 45-89,0 1 1,0-1-1,-1 0 1,10-16-1,-4 5-13,32-43 121,1 1 127,-45 60-286,1 0 0,-1 0 0,1 0 0,-1 0 0,1 0 0,-1 0 0,1 0 0,-1 0 0,1 0 0,0 0 0,-1 0 0,1 0 0,-1 1 0,1-1 0,-1 0 0,1 0 0,-1 1 0,1-1 0,-1 0 0,0 1 0,1-1 0,-1 0 0,1 1 0,-1-1 0,0 1 0,1-1 0,-1 0 0,1 2 1,0-2 1,25 30 11,-3-3-9,-1 4-6,-1-4-1,2-7 0,14 6-1,-36-26 0,0 1 1,0-1-1,0 1 1,1-1-1,-1 0 0,0 1 1,0-1-1,0 0 0,1 0 1,-1 0-1,0 0 1,0 0-1,0 0 0,1 0 1,-1 0-1,0 0 0,0-1 1,2 0-1,3 0 0,3 0 0,-5 1 0,-1-1 0,0 1 1,0-1-1,0 0 0,0 0 1,0 0-1,0 0 1,0-1-1,0 1 0,3-3 1,92-56-3,-82 50 1,-1-1 0,15-13 0,-12 9 1,38-37 1,-31 26 20,-2-1 0,0 0 0,22-38 0,-44 64 12,4 21 10,3 11-30,17 22-8,7 3 1,1-8-4,34 49-18,-66-95 10,2-1 1,11 3 2,-13-4 3,0-1 0,-1 1 0,1-1 0,0 1 0,0-1 0,-1 1 0,1-1 0,0 1 0,-1-1 0,1 0 0,-1 1 0,1-1 0,-1 0 0,1 1 0,-1-1 0,0 0 0,1 0 0,-1 0 0,0 1 0,1-1 0,-1 0 0,0 0 0,0 0 0,0-1 0,1 0-1,3-7 0,-3 7 0,0-1 1,0 0 0,0 0-1,-1 0 1,1 0 0,-1 0-1,1 0 1,-1 0-1,0 0 1,-1-6 0,-6-90-10,1 80 6,3 13 4,0 0 1,-1 0 0,1 0 0,-9-9-1,7 10 1,1 1 0,-1 0 0,0 0 0,-1 1 0,1-1 0,-1 1 0,-8-3 0,4 2 0,-1 0 0,0 1 0,-18-3 0,18 4 1,-1 1-1,1 0 0,0 1 0,-12 1 1,13 1 0,0 0-1,1 0 1,-1 0 0,1 1 0,-10 5 0,10-4-1,0 0 1,1 1-1,0 0 1,0 1-1,-9 7 1,10-6 0,0 1-1,0-1 1,1 1 0,0 0 0,-6 10 0,7-9-1,0 1 1,1 0-1,0 0 0,-5 17 0,7-14 0,0 0 0,1 0 0,1 0 0,0 0 0,1 0-1,0 0 1,5 21 0,2-14-5,3-2 3,2 1 1,19 21 0,-17-29-13,94 36-6,-101-43 13,2-1 0,-1 0 0,0 0 0,19 1 0,-8-1 2,32 4-3,-34-8-12,-3-2 14,-1-1-1,0-1 0,23-9 1,-23 3-6,21-28 4,-24 24 7,15-30 0,-22 37 1,99-203 15,-96 192-13,-4 12 0,0 0 1,-1-1-1,1 1 1,-2 0 0,2-12-1,13-60 101,-16 79-99,1 0 0,0 0 0,0 0 0,0 1-1,0-1 1,0 0 0,-1 0 0,1 1 0,0-1 0,0 0 0,-1 1 0,1-1-1,0 1 1,0-1 0,-1 1 0,1-1 0,0 1 0,-1-1 0,1 1 0,0 1-1,3 2 3,16 26 20,-18-25-18,50 99 27,-25-35-12,-20-47-19,16 57-2,-8-7-2,-3-17 0,1 15-1,-13-67 1,-1-1-1,1 0 1,0 0 0,-1 1-1,1-1 1,-1 0 0,0 0-1,0 0 1,0 0 0,0 1-1,0-2 1,-1 1 0,1 0-1,0 0 1,-1 0 0,1 0-1,-1-1 1,0 1 0,0-1-1,0 0 1,1 1 0,-5 1-1,4-2 0,0 1-1,0 0 1,0-1-1,0 0 1,1 1 0,-1-1-1,0 0 1,-1 0-1,1 0 1,0-1 0,0 1-1,0 0 1,0-1-1,-1 1 1,1-1 0,0 0-1,-4 0 1,4 0-11,2 0 11,0-1 1,0 1-1,0-1 1,0 0 0,0 1-1,0-1 1,0 1-1,-1-1 1,1 1-1,0-1 1,0 1 0,-1-1-1,1 1 1,0-1-1,0 1 1,-1-1-1,1 1 1,-1-1 0,1 1-1,0 0 1,-2-1-1,-9-14-5,2-7 4,1-12 4,8 16 0,0 0 1,1 0 0,6-28-1,-1 24 20,52-96 19,-41 95 12,19-15-13,42-35-1,-4 19 114,-60 44-157,-11 6 21,1 1-1,0 0 1,0 0 0,0 1-1,1-1 1,-1 1 0,1 0 0,-1 0-1,10-3 1,-8 5-10,-1 0 0,0 0 1,0 0-1,1 1 0,-1 0 0,0 0 0,0 0 0,0 0 1,0 1-1,0 0 0,0 0 0,8 5 0,20 18 5,-21-10 8,-2 10-11,0 0-1,7 30 1,-14-44-6,-1-1 0,0 0 1,0 1-1,-1 15 1,0-4-1,-1 54 1,-5-4 1,-4-8-4,8-57-1,-2 9-2,0 1-1,1-1 0,1 1 1,1-1-1,0 1 0,4 24 1,-3-39 0,0 0 1,0 0-1,1 0 0,-1 0 1,1 0-1,0-1 1,-1 1-1,1 0 0,0-1 1,0 0-1,0 1 1,0-1-1,0 0 0,0 0 1,0 0-1,0 0 1,1 0-1,-1 0 0,0-1 1,3 1-1,-2 0-3,11 3-98,1-1 1,-1 0-1,1 0 0,0-2 1,22 1-1,-2-1-1904,49 4-10632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530 200 11032,'-3'-28'32,"-2"18"128,-5 0-95,-1 0 0,0 2 0,-17-11 0,10 12 276,-16 2-106,-48 0-1,56 10 40,-110 50 82,111-39-215,2 6-74,1 0-1,-27 38 1,36-37 61,3 8-39,-13 60-1,23-70 6,2-5-61,1 0 0,1-1 1,7 22-1,-1-25 74,22 14-14,2-2 1,45 25 0,-73-46-91,0 0 0,0 0 1,0-1-1,11 3 0,-3-3-2,0-1 1,1 0-1,25-2 1,-28 1-4,-1-1-3,0 1 0,0-2 0,0 1 0,0-1 0,0-1 0,10-4 0,-9 3-24,0-3-183,11-13 48,25-32 0,-24 22-268,35-59-1,-50 74 351,-2 6-110,-1-1 0,-1 0-1,7-16 1,-4 7 75,19-37-235,-5 17 72,-21 36 201,2 2 4,9-4 61,-9 5 20,-1 1 1,0 0-1,0-1 1,0 1-1,0 0 1,0 0 0,0 0-1,0 1 1,0-1-1,-1 0 1,1 1-1,0-1 1,-1 1 0,1-1-1,-1 1 1,3 3-1,12 13 76,-6-9-23,1-1 0,0-1 0,0 1 0,1-1 0,-1-1 0,1-1 0,24 9 0,-17-8-33,44 11 156,40 5 29,-87-21-71,-1-5-75,1 1 0,23-11 1,-25 5 75,-3-3-89,-1-1-1,0 0 1,16-28 0,-18 20 108,-4-5-86,-2-1 1,0-41 0,-2 66-59,0 0 0,-1 0 0,1 0 0,0 0 0,-1 0 0,1 0 1,-1 0-1,0 0 0,-1-4 0,-2-4 25,-1 1 1,0-1-1,-11-14 0,9 16-25,-1 0 0,0 1-1,-14-11 1,20 16-3,1 1 1,-1 0-1,0 0 1,1 0-1,-1 0 1,0 0-1,0 0 1,1 1-1,-1-1 0,-4 0 1,-24-6 57,0 2-1,-38-1 1,41 10 77,-12 8-43,-57 28-1,93-39-85,0 1 1,0-1-1,1 1 0,-1 0 0,0 0 1,-3 4-1,-23 24 77,-35 47 0,51-53 32,3 10-39,-11 58-1,20-68 6,17 83 34,-9-88-48,46 56 28,-38-62-47,18 4-16,46 18-1,-68-31-19,2 1 0,-1-2-1,18 4 1,-11-4-10,-2 2-6,-10-4-3,-1 0 0,1 0 1,-1 0-1,1-1 0,-1 0 1,9-1-1,95-10 43,-87 7-115,-1-1-1,1-1 0,37-15 1,-22 7-1517,41-13-7810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9 9864,'0'0'193,"-1"-3"-28,-2-2 959,15 16-531,21 26 196,-23-25-711,-5-6-4,0 0 0,-1 0 1,1 1-1,4 11 0,46 93 358,-45-84-24,26 137 211,-34-129 1,-4 8-198,-16 80 1,17-120-360,0 0 1,0 1-1,0-1 1,0 0-1,-1 0 1,1 1-1,-4 2 1,-20 32 283,-58 63 0,54-75 53,-153 113 143,141-111-228,-185 107-2221,107-71-9533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6456,'0'0'424,"5"5"113,1-1-359,-1 0 1,1-1-1,0 1 0,0-1 1,0 0-1,1-1 0,-1 0 1,1 0-1,-1 0 0,1 0 1,9 0-1,41 2 778,160-3 428,-139-2-1259,36 1 582,-81-1-653,41 2 388,-54 0-352,166 14 1675,-134-10-1123,-49-5 161,-1 0-447,5 0-2144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8160,'0'0'6102,"11"-1"-5804,-4 0-232,-3 1-45,1-1 0,-1 1 1,1-1-1,-1 1 0,1 1 0,-1-1 1,1 1-1,-1-1 0,0 1 0,1 1 0,-1-1 1,0 1-1,1-1 0,-1 1 0,0 0 1,0 1-1,-1-1 0,1 1 0,0-1 1,-1 1-1,0 0 0,1 1 0,2 3 1,21 32 304,35 70 1,-34-54-164,-23-42-110,0 1 1,-1-1 0,-1 1 0,0 0 0,-1 0 0,0 0-1,-1 27 1,-1-40 5,0 0-53,0-1 0,-1 0 0,1 1 0,0-1 0,0 0 0,0 1 0,-1-1 0,1 0 0,0 1 0,-1-1 0,1 0 0,0 0 0,-1 0 0,1 1 0,0-1 0,-1 0 0,1 0 0,0 0 0,-1 0 0,1 1 0,0-1 0,-1 0 0,1 0 0,0 0 0,-1 0 0,1 0 0,-1 0 0,1 0 0,-1 0 0,-14-8 107,11 4-83,-1 0 0,1 0-1,0-1 1,0 1 0,-4-7 0,2 3-5,4 6-5,1-1 0,-1 0 0,0 1 0,1-1 0,-1 0 0,1 0-1,0 0 1,0 0 0,0 0 0,1 0 0,-1-3 0,-15-90 274,16 73-52,20-90 96,-12 92-118,2 5-144,0 1 0,2 0 0,17-19 0,-14 24 124,1 4-131,-1 1 0,1 1 0,20-3 0,-17 8 113,89 27 68,-86-18-108,-14-7-105,3 3-13,1 1 0,-1 0 0,-1 0 1,1 1-1,-1 0 0,0 0 0,-1 2 0,11 12 0,10 18 49,44 74 0,-66-99-69,15 42 14,13 42 0,-34-95-17,0 0 0,-1 0 0,1 0 0,-1 1 1,0-1-1,-1 0 0,1 1 0,-1-1 0,1 8 0,-2 1 1,-4 41-1,3-41-1,-5 13 0,-3 6 0,7-20-1,3-12 1,0 0 0,0 0 0,0 0 0,0 1 0,0-1-1,0 0 1,0 0 0,0 0 0,0 0 0,0 0 0,0 0 0,0 0 0,0 0 0,0 0-1,0 0 1,0 1 0,0-1 0,0 0 0,0 0 0,0 0 0,0 0 0,1 0 0,-1 0 0,0 0-1,0 0 1,0 0 0,0 0 0,0 0 0,0 0 0,0 0 0,0 0 0,0 0 0,0 1-1,0-1 1,0 0 0,0 0 0,1 0 0,-1 0 0,0 0 0,0 0 0,0 0 0,0 0 0,0 0-1,0 0 1,0 0 0,0 0 0,0 0 0,0 0 0,0 0 0,1 0 0,-1 0 0,0 0-1,0 0 1,0 0 0,0-1 0,0 1 0,0 0 0,0 0 0,0 0 0,0 0 0,0 0 0,0 0-1,5 0-148,0-1-1,0 0 1,-1 0-1,1-1 1,0 1-1,-1-1 0,1 0 1,-1 0-1,5-4 1,-3 3-792,34-17-11198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4 119 10488,'-1'2'73,"0"0"-55,1 0 0,-1 0 0,1 0 0,0 0 0,-1 0 1,1 0-1,0 0 0,0 0 0,1 0 0,-1 0 0,0 0 0,1 0 0,-1 0 0,1-1 0,-1 1 0,1 0 1,0 0-1,0 0 0,1 2 0,28 39 218,-14-20-113,13 26 44,-18-30-75,-2-1-18,2-1 0,12 17 0,-19-30-35,0 0 1,-1 1-1,2-1 1,-1-1-1,0 1 1,1 0-1,-1-1 0,1 0 1,0 0-1,0-1 1,1 1-1,6 1 1,-6-3 11,0 0 0,0 0 0,0-1 1,0 0-1,0 0 0,1-1 1,-2 0-1,1 0 0,0 0 0,11-5 1,-3 3-12,-9 1 2,1 1-1,-1-1 0,0 0 0,0 0 0,0-1 1,8-5-1,59-38 300,-67 43-286,0-1 0,-1 0 0,1 0 0,-1-1-1,0 1 1,0-1 0,-1 0 0,1 0 0,-1 0 0,5-11-1,-4 8 3,-1-5 237,-2-9-92,-6-40 0,-1 43 59,-4-1-138,-1 1-1,-24-33 1,30 46-80,0 1-1,0 0 1,0 0 0,0 1-1,-1 0 1,0-1 0,0 2-1,0-1 1,0 1 0,-1 0-1,1 0 1,-12-2 0,12 3-14,6 1-16,-1 1 0,0 0 0,0 0 0,0-1 0,0 1 0,0 0 0,0 0 0,0 0 0,1 0 0,-1 0 0,0 0 0,0 0 0,0 0 0,0 0 0,-1 1 0,-5 0 17,0 1 0,0 0 1,0 0-1,1 1 0,-1 0 1,1 0-1,0 0 0,0 1 0,0 0 1,0 0-1,0 1 0,1-1 1,-8 10-1,-73 76 163,71-71-98,-40 87 35,48-85-70,4 2-33,0-1 0,1 30-1,2-50-22,1-1-1,-1 1 1,0-1-1,0 0 1,0 1-1,1-1 1,-1 0-1,1 1 0,-1-1 1,1 0-1,0 2 1,10 15 11,1-1 0,0-1 1,24 25-1,-15-25 18,92 49 11,-111-64-41,1 0-1,-1 0 1,0 0-1,1 0 1,-1 0-1,1 0 1,4 0-1,34 4 12,59-1-1,-69-7 2,125-41 11,-126 31-6,-15 6-11,-2 1-3,1-1-1,-1 0 0,-1 0 0,1-2 0,-1 1 0,-1-2 0,18-17 0,-12 7 13,-1 0 0,-1-2-1,-1 0 1,16-35 0,-22 40-13,10-36 43,-14 36-18,6-35-1,-10 50-22,0 1-1,0-1 1,0 0 0,0 0-1,-1 0 1,1 1 0,0-1-1,-1 0 1,0 0 0,1 1-1,-1-1 1,0 0 0,0 1-1,1-1 1,-1 1 0,-1-1-1,1 1 1,0-1 0,0 1-1,0 0 1,-1-1 0,1 1-1,-1 0 1,1 0 0,-3-1-1,4 2-4,-1 0 0,1 0 0,-1-1 0,1 1 0,-1 0 0,1 0 0,-1 0 0,1 0 0,-1 0 0,1 0 0,0 0 0,-1 0 0,1 0 0,-1 0 0,1 1 0,-1-1 0,1 0 0,-1 0 0,1 0 0,-1 1 0,1-1 0,0 0 0,-1 0 0,1 1 1,0-1-1,-1 0 0,1 1 0,0-1 0,-1 0 0,1 1 0,0-1 0,-1 0 0,1 1 0,0-1 0,0 1 0,0-1 0,-1 1 0,1-1 0,0 1 0,0-1 0,0 0 0,0 1 0,0-1 0,0 1 0,0-1 0,0 1 0,0-1 0,0 1 0,0-1 0,0 1 0,7 32 39,0-16-35,9 29 28,-5 5-7,-8 7-20,2-7-2,-4-46-5,1 0 0,-1 1 1,1-1-1,0 0 0,0 0 0,5 6 0,-4-6 0,1 0 0,0 0 0,0 0 0,0-1 0,1 0 0,5 4 0,-1-1 0,0-1 0,1 0 0,13 6 0,31 6 0,-46-16 0,0 0 0,0-1 0,15 1 0,-17-2 0,0-1 0,1 1 0,-1-1 0,0-1 0,8-2 0,36-16 0,-28 9 6,-1-1 0,1-1 0,-2-1 0,0 0 0,-1-2 0,25-25 0,-25 16 72,7-14 144,-24 37 39,2 4-110,14 13-32,24 24 0,-16-15-58,2 0 0,47 31 0,-35-35-46,-23-14 13,16-2-8,41-1 1,-50-6-6,91-36 9,-109 37-23,-1 0 1,1-1-1,-1 1 1,0-1-1,0 0 0,0-1 1,8-6-1,-1-1 1,20-15 6,-29 23-3,0 0-1,-1 0 1,1-1 0,-1 1-1,0-1 1,0 1 0,0-1-1,0 0 1,-1 1 0,1-1 0,-1 0-1,0 0 1,0 0 0,-1 0-1,1-6 1,0 4 3,-1 5-6,0 0 1,0 1 0,1-1 0,-1 0-1,0 0 1,0 0 0,0 0 0,0 1-1,-1-1 1,1 0 0,0 0 0,0 0-1,0 1 1,-1-1 0,1 0 0,-1-1-1,-11-23 32,-28-43 0,24 48 28,-6-2-23,0 1 1,-2 1 0,-35-24-1,12 13 28,2 6-52,35 22-60,1 0 0,0 2 1,-1-1-1,1 1 1,-1 0-1,0 1 0,1 0 1,-1 0-1,1 1 0,-1 1 1,-11 2-1,-8 1-1858,8-3-10203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9776,'0'0'1288,"0"-5"-175,4-16 87,-3 16-88,-9 5-536,7 0-440,0 0 0,0 0 0,-1 0 0,1 0 0,0 0 0,0 0 0,0 0 0,0 0 0,-1 0 0,1 1 0,0-1 0,0 0 1,0 1-1,-2 0 0,3 0-99,-1 0 0,1 0 0,0 0 1,0 1-1,-1-1 0,1 0 0,0 0 1,0 0-1,0 0 0,0 0 0,0 0 0,0 0 1,1 1-1,-1-1 0,0 0 0,1 0 1,-1 0-1,0 0 0,1 0 0,0 1 0,4 9 32,6 31 376,-5-4-205,1 50 0,-11 10 235,1-65-354,3-1 0,3 37 0,-3-60-64,3 27 98,1-1 0,17 63 0,-15-72-79,-1-2 66,1-1 1,1 1-1,18 37 0,-24-59-109,0 0-1,1 0 1,-1 0 0,1 0-1,0 0 1,0-1 0,0 1-1,-1 0 1,2-1 0,-1 0-1,0 1 1,0-1 0,0 0-1,1 0 1,-1 0 0,0 0-1,1-1 1,4 2 0,-2-2-3,0 0 1,0 0 0,0 0 0,0 0 0,0-1 0,0 0 0,7-2 0,0 1-15,-8 1-9,0 0 1,0 0 0,0 0-1,0-1 1,0 1 0,0-1 0,6-4-1,39-26-108,-26 13-2398,10-9-10780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13176,'57'30'166,"-55"-28"-153,0-1 1,0 0-1,-1 0 0,1 1 0,0-1 0,-1 1 0,1 0 1,-1-1-1,1 1 0,-1 0 0,0 0 0,0 0 0,0 0 1,0 0-1,0 0 0,0 0 0,-1 1 0,1-1 0,-1 0 1,1 3-1,5 14 337,12 29-16,18 54 448,-31-86-719,-3-10 23,0 1 0,-1 0 0,1-1 0,-1 1 0,0 11 0,-3 45 480,1 42 709,3-71-838,-2-32-164,1 2 1,1 0-170,0-1 0,1 1 0,-1 0 1,1 0-1,5 5 0,-7-9-88,0 0-1,-1 1 1,1-1 0,0 0-1,0 0 1,-1 0 0,1 0-1,0 1 1,-1-1 0,1 0-1,0 0 1,0-1-1,-1 1 1,1 0 0,0 0-1,-1 0 1,1 0 0,0-1-1,0 1 1,-1 0 0,1-1-1,-1 1 1,2-1-1,9-6 15,-10 6-22,0 0 0,0 0 0,0 0 0,0 0-1,-1 0 1,1 0 0,0 0 0,0 0 0,-1 0-1,1 0 1,-1 0 0,1 0 0,-1-1 0,1 1 0,-1 0-1,0 0 1,0-1 0,1-1 0,0-2 10,3-37-2385,-2-1-9552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 12104,'-5'-1'22,"-16"-7"140,19 7 622,5 5-564,56 71-1575,-37-39-6718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2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8792,'118'165'2194,"-79"-105"-1643,-34-53-482,11 17 361,-1 2 0,18 40 0,-24-29-277,-8-35-107,-1 1 1,1-1-1,-1 1 1,1 0-1,-1-1 1,0 1-1,0-1 0,0 1 1,-1 0-1,1-1 1,0 1-1,-1-1 1,-1 5-1,-1 2 44,0-1 30,1 0 0,-1-1 0,-1 1-1,1-1 1,-8 10 0,-1 5 70,10-20 65,-12 8 110,13-10-328,0 0 0,0 0-1,0 0 1,-1 0 0,1 1 0,0-2-1,0 1 1,0 0 0,-1 0 0,1 0-1,0 0 1,0-1 0,0 1-1,0-1 1,0 1 0,0-1 0,0 1-1,0-1 1,0 1 0,0-1 0,0 0-1,0 0 1,0 1 0,0-1 0,0 0-1,0 0 1,1 0 0,-2-1 0,-2-7 96,1 0 1,0-1-1,-2-11 1,5 5 221,6-19-70,2-1 0,1 2 1,17-41-1,5 4-164,-15 40 159,82-133 106,-76 134-138,76-83 82,-80 98-188,-5 7-95,1 1 0,-1 0 1,30-9-1,-42 16-42,0 0-1,-1 0 1,1-1-1,0 1 1,0 0 0,0 0-1,0 0 1,0 0-1,0 0 1,0 0-1,-1 0 1,1 0 0,0 1-1,0-1 1,1 0-1,9 5 16,0-1 0,-1 1 0,1 1-1,16 12 1,-13-4 33,5 13-16,25 50 0,-34-51 9,20 113 18,-29-131-51,0 1-1,0-1 1,0 1-1,-1-1 1,-2 14-1,0 0 0,2-1-3,0-9 15,-1 1 1,-4 20 0,-2 7 21,-14 95 293,21-109-178,3-23-99,3-1-56,0-1 0,0 1 0,0-1 0,1-1 0,-1 1 0,0-1 0,0 0 0,0-1 0,1 1 0,-1-1 0,7-2 0,117-23-2585,-55 8-10387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5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6368,'6'0'41,"-1"1"1,0-1-1,0 1 1,0 0-1,0 1 0,0-1 1,0 1-1,0 0 1,-1 0-1,1 0 1,-1 1-1,1 0 0,-1-1 1,0 2-1,0-1 1,0 0-1,-1 1 1,1 0-1,-1 0 0,0 0 1,0 0-1,0 0 1,0 1-1,-1-1 1,0 1-1,2 5 0,0-1 2,11 40 292,-1 2 151,28 64 1,-36-100-438,-3-9 15,-1-1-1,1 1 0,0-1 0,1 1 0,3 4 0,31 39 370,-37-48-400,-1 0-1,1 0 0,0 0 1,0 0-1,0 0 0,1 0 0,-1 0 1,0-1-1,0 1 0,0 0 1,1-1-1,-1 1 0,0 0 0,1-1 1,2 1-1,3 1 45,-3 0-32,-1 0 1,0-1 0,0 1 0,0-1-1,1 0 1,-1 0 0,1 0 0,-1-1-1,1 1 1,-1-1 0,1 0 0,-1 0-1,1 0 1,-1 0 0,1 0-1,-1-1 1,1 0 0,-1 0 0,1 0-1,-1 0 1,0 0 0,6-4 0,-2 2 18,-1-1 0,0 0 0,0 0 0,-1-1 0,1 0 0,-1 0 0,0 0 0,0-1 0,-1 1 0,1-1 0,-1 0 0,4-9 0,-4 6-23,-3 5-17,0 1 1,0-1 0,0 0 0,0 0-1,-1 0 1,1 1 0,-1-1 0,0 0-1,0 0 1,-1-6 0,-15-165 730,6 117-454,8 44-165,-9-44 369,10 56-371,0 9-34,-1 0-85,1-5-9,0 1 0,0-1 0,1 0-1,-1 1 1,1-1 0,-1 1 0,1-1 0,0 1 0,0-1 0,0 1 0,0-1 0,2 6 0,17 86 72,-11-75-43,50 72 16,-44-74-31,71 55 6,-81-68-22,1 0-1,0 0 0,0-1 0,0 0 1,1 0-1,10 4 0,3 0 1,39 20-1,20 1-1767,-55-20-7056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88 329 10848,'0'0'53,"2"1"-34,1 3-5,-1-1 1,1 1 0,0 0 0,-1 0 0,0 0-1,0 0 1,0 0 0,-1 0 0,1 1 0,-1-1-1,0 0 1,1 10 0,12 36 161,-11-42-128,1-1 1,0 0 0,1 0 0,0-1 0,0 1-1,0-1 1,1 0 0,-1 0 0,10 6 0,-7-5-22,-6-5-3,1 0 1,-1 0-1,1-1 1,0 1 0,0 0-1,0-1 1,-1 0-1,7 2 1,3 2 43,0-1 0,1-1 0,-1 0 0,1 0 0,0-1 0,0-1 0,0 0 0,17-2 0,-15 0-36,-8 0 1,-1 0 0,1 0-1,0-1 1,-1 0 0,1 0-1,6-4 1,3-1 68,1-1 0,-1-1 0,-1 0 0,1-1 0,-2-1 0,17-15 0,6-12-15,-36 36-62,1 0 0,-1 1 0,1-1 0,-1 0 0,0 0-1,0 0 1,0 0 0,2-3 0,5-17 53,-1 0-1,-1 0 1,5-36 0,-10 55-50,-1 0 1,0 0-1,0 1 1,0-1-1,0 0 1,0 0-1,-2-4 1,-8-31 122,-21-53 0,19 69 30,-3 3-96,-1 1 0,-23-20 1,23 28 103,3 6-133,0 0-1,-1 1 1,1 1 0,-25-2-1,17 8 160,-91 44 88,109-46-273,0-1 1,1 1-1,-1 0 0,0-1 0,1 1 0,0 0 0,-4 4 1,-29 34 130,-41 58 1,57-63 47,-63 142 81,71-143-114,-9 117 61,22-125-128,4-6-79,0-1 1,2 0 0,0-1-1,16 26 1,-6-23 36,95 71 32,-110-90-86,0 0 1,0 0-1,0 0 1,0-1 0,1 1-1,5 1 1,-9-3-13,25 9 46,36 8 0,42-2-5,-59-13 74,172-13 46,-176 6-68,205-56 271,-244 60-396,0 1 1,0 0-1,0-1 0,0 1 0,0-1 0,0 1 0,0-1 0,0 1 0,0-1 0,0 0 0,0 0 0,-1 1 0,1-1 0,0 0 0,0 0 0,-1 0 0,1 0 0,-1 0 0,1 0 0,0 0 0,-1 0 1,0 0-1,1 0 0,-1 0 0,0 0 0,0 0 0,1 0 0,-1-2 0,0 0-1142,4-13-10425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5744,'-5'2'288,"-15"7"185,15-7 742,3-1 210,-7 1 1504,10 1-2808,0 1 0,-1-1-1,2 0 1,-1 1 0,0-1-1,0 0 1,1 0 0,0 0-1,0 0 1,0 0 0,0 0-1,0-1 1,4 4 0,20 28 419,80 114 636,-92-131-1124,21 33 320,-20-24-140,-1 1-1,18 51 1,-30-73-206,17 43 212,1-1 1,34 58 0,-52-102-279,0-1-1,0 1 1,0-1 0,0 0 0,1 0-1,-1 0 1,0 0 0,1 0 0,0 0 0,-1-1-1,1 1 1,0-1 0,0 0 0,0 0-1,0 0 1,0 0 0,0-1 0,0 1 0,5 0-1,-1 0-1030,25 4-9522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8696,'0'3'97,"0"7"16,-1-2 2,2 0-1,-1 0 1,1-1-1,2 10 1,0-3 375,22 86 370,-16-66-488,2-1-1,2-1 1,0 0 0,21 33-1,-27-52-185,107 232 1533,-77-151-1079,50 132 849,-80-206-1419,12 44 338,-12-36-22,-1 0-1,1 41 0,-6-64-163,2 2 38,-3-5-40,1-3-199,0 0 0,0 0 0,0-1 0,-1 1 0,1 0 0,1 0 0,-1 0 0,0 0-1,0 1 1,2-2 0,10-13-127,21-26 0,-19 20-1859,19-24-9801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 10584,'17'-1'11,"31"-1"94,-45 2-100,-1 0-1,0 0 1,0 1 0,1-1-1,-1 1 1,0 0 0,0-1-1,0 1 1,0 0 0,0 0-1,0 1 1,0-1 0,0 0 0,0 1-1,0-1 1,2 3 0,6 17 132,-10-8 531,-7 8-430,-1 0-1,-1-1 1,-13 23 0,11-24 38,1 0 0,1 1 1,0 0-1,2 1 0,-7 26 1,-1 4 409,-38 84 180,52-132-812,0-1-1,0 0 0,0 1 1,0-1-1,0 0 0,0 1 1,1-1-1,-1 1 0,1 4 1,-2 6 52,1 1 1,1-1-1,0 0 1,2 14 0,2-7-44,0 0 1,12 28-1,0-11 357,67 146 147,-71-149-254,24 109 113,-34-121-180,-4-4-135,-1 1-1,-8 26 0,11-45-105,0 0 0,0 0 0,-1 1-1,1-1 1,0 0 0,0 0 0,0 1 0,0-1-1,0 0 1,-1 1 0,1-1 0,0 0 0,0 1-1,0-1 1,0 0 0,0 1 0,0-1 0,0 0 0,0 1-1,0-1 1,0 0 0,1 1 0,-1-1 0,0 0-1,0 1 1,0-1 0,0 0 0,0 1 0,1-1 0,-1 0-1,0 0 1,0 1 0,0-1 0,1 0 0,-1 1-1,4 2 11,0 0-1,0 0 0,0 0 0,0 0 1,1-1-1,-1 1 0,1-1 0,0 0 0,-1-1 1,1 1-1,0-1 0,0 0 0,0 0 0,6 0 1,-2 1 5,34 5 122,79 3 0,-93-9-110,-10 1 53,-1-2 1,24-1 0,-20 0-50,-1 0-10,-9 0 19,-1 0 0,0 0 0,19-6 1,-11 3 26,-1-1 0,0-1 1,0-1-1,-1 0 0,0-1 1,0-1-1,20-14 0,-32 18-37,0 0-1,-1-1 1,0 1-1,1-1 0,-2 0 1,1 0-1,-1 0 1,4-11-1,-2 7-14,-2 4-111,0 0 0,0-1 0,-1 1 0,0-1 0,0 0 0,-1 0 0,1 1 0,-2-1 0,1 0 0,-1 0 0,0 0 0,-1-12 0,0 7-1198,-3-41-11804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1 735 11120,'8'-6'27,"0"2"0,0-1 0,0 1 1,1 1-1,-1-1 0,18-3 1,-16 4 25,16-4 218,47-8 1,2 2-34,-29 2-65,-1-1 0,-1-2-1,0-3 1,44-22 0,-72 32-156,-10 4-2,-1 1-1,1-1 1,-1 0-1,0-1 1,0 1-1,7-7 1,6-6-508,-1-1 1,22-27-1,-4 1-7373</inkml:trace>
  <inkml:trace contextRef="#ctx0" brushRef="#br0" timeOffset="1">1029 0 9864,'-6'3'12,"5"-3"-8,0 0 1,0 0-1,0 1 1,0-1-1,0 1 0,0-1 1,0 1-1,0-1 0,0 1 1,0-1-1,1 1 0,-1 0 1,0-1-1,-1 3 0,0 0 1,1 0 0,-1 1 0,0 0-1,1-1 1,0 1 0,0-1-1,0 1 1,0 7 0,-19 122 571,7 35 121,12-120 26,-4 25-246,5-71-464,-15 105 790,13-73-1129,2 0 0,4 48-1,5-2-7999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 7536,'-7'-2'1008,"-19"-10"37,19 9 1296,13 4-1534,107 15 320,77 3-683,-147-15-223,152 17 83,-164-19-136,97-5 61,-121 3-204,-1-1 0,0 1-1,0-1 1,1 0 0,-1-1-1,0 0 1,9-3 0,4-3 4,47-17-1862,1-3-7447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11120,'0'0'1360,"3"-2"-280,1 0-876,1-1 0,0 1 0,0 0 0,-1 0 0,1 1 0,0-1 0,1 1 0,-1 1 0,0-1 0,0 0 1,0 1-1,1 0 0,7 1 0,-12 0-163,0-1 1,0 0-1,0 1 1,0-1-1,0 1 1,0 0-1,0-1 1,0 1-1,0 0 1,0-1-1,0 1 1,0 0-1,0 0 1,-1 0-1,1 0 1,0 0-1,-1 0 1,1 0-1,-1 0 1,2 2-1,3 17 0,-4-19 15,0 7 10,0-1-1,-1 0 1,0 0 0,0 0 0,0 0 0,-1 1 0,0-1 0,-1 0-1,1 0 1,-5 10 0,3-8-9,-14 52 451,-8 43-117,-7 52-43,9-32 112,17-92-423,2-11 47,1-1-1,-1 25 1,4 70 193,5-98-124,4 0-82,2 0-1,19 24 0,-15-28 63,4-3-72,2 0-1,33 11 1,-32-17 47,206-8 232,-150-3-314,-47 3 14,60-19-95,-44 7-2472,16-9-10626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11208,'12'7'46,"0"-1"0,1 0 0,0 0 0,0-1 0,13 3 1,-14-5-28,8 0 182,126 0 104,-108-5-11,200-20 91,-184 16-218,211-34 81,-217 32-7,172-43 100,-184 40-106,1-4-8,0-2 1,65-41 0,-95 54-276,4-5 332,-12 9-267,1-1 0,-1 1 1,1-1-1,-1 1 0,0-1 0,1 1 0,-1-1 1,0 1-1,1 0 0,-1-1 0,0 1 0,0 0 1,1 0-1,-1-1 0,0 1 0,0 0 0,0 0 0,1 0 1,-1 0-1,0 0 0,-1 0 0,-36-3 94,20 5 177,-1 5-187,-1 1-1,2 0 1,-22 14 0,21-6 159,-3 10-86,-32 52 1,43-53 13,-15 105 70,24-120-226,2 0 0,-1 0 0,1-1 0,0 1 0,1 0 0,1 0 0,-1 0 0,1-1 0,5 13 0,-4-14-14,-3-7-11,0 0-1,0 0 1,0 0 0,1 0 0,-1-1-1,0 1 1,1 0 0,-1 0 0,1 0-1,-1-1 1,1 1 0,-1 0 0,1-1-1,0 1 1,1 1 0,9 7 23,1-1 0,0 0 0,0-1 0,14 6 0,-5-7 50,106 7 35,-100-13-63,1-1 0,0-1-1,40-9 1,-49 7-30,-11 3 9,-1 0 0,0 0-1,0-1 1,0 0 0,0 0 0,9-5-1,0-1 2,23-10 20,-27 8 83,-2-7-53,-1 0 1,0-1 0,-2 0-1,0 0 1,7-29 0,0-38 338,-13 83-308,-2 5 1,0 4-94,0 0 1,0 0 0,1 0 0,-1 0-1,2 0 1,-1 0 0,1 0 0,0 0-1,0 0 1,1 0 0,0 0 0,0-1-1,1 1 1,0-1 0,6 11 0,19 11-7,-14-19 8,6-2-12,0-1 1,27 6 0,-27-11-5,26-8 1,-42 6-7,1 0 1,-1 0-1,0-1 0,1 1 1,-1-1-1,0 0 0,7-5 1,-6 3 0,0-1-1,0 1 1,0-1 0,0-1 0,4-7 0,29-46 2,-25 33-1,-1 0 0,-2-1 1,10-35-1,-16 50 4,-1 0 0,-1-1-1,2-22 1,-2 8-2,2 1-2,2-34 30,-5 50-20,0-1-5,-1-1 1,1 1 0,-2 0-1,0-1 1,0 1-1,-1 0 1,-4-15-1,-12-29 41,18 54-44,0 0-1,-1 0 0,1 1 0,-1-1 0,1 0 0,-1 1 1,0-1-1,1 0 0,-1 1 0,0-1 0,1 1 0,-1-1 1,0 1-1,1-1 0,-1 1 0,0 0 0,0-1 1,0 1-1,0 0 0,1 0 0,-1 0 0,0-1 0,0 1 1,0 0-1,0 0 0,0 0 0,-16 2 6,17-2-8,-9 3 41,-49 41 15,46-29-42,-14 36 3,20-35-16,2 0-1,-6 28 0,0 47-1,9 7 0,1-72-1,3 0 0,0 0 0,1 0 0,2 0 0,0-1-1,2 0 1,12 29 0,-20-54 1,1 1-1,-1-1 1,0 1 0,0-1 0,0 0-1,1 1 1,-1-1 0,0 1-1,0-1 1,1 0 0,-1 1 0,0-1-1,1 0 1,-1 1 0,1-1-1,-1 0 1,0 0 0,1 1 0,-1-1-1,1 0 1,-1 0 0,1 1-1,9 2 0,1-1 0,-1 1-1,0-2 1,1 1 0,-1-1-1,11-1 1,7-1-3,-1-1 1,0-1-1,35-9 1,-36 7 1,6-3-5,10-3 2,-1-3 0,63-29-1,103-54-10,-174 85 16,-33 12 0,1 0 0,0-1 0,-1 1 0,1 0 0,-1 0 0,1 0 0,-1 0 0,1 0 0,0 0 0,-1 0 0,1 1 0,-1-1 0,1 0 0,-1 0 0,1 0 0,-1 1 0,1-1 0,-1 0 0,1 0 0,-1 1 0,1-1 0,-1 0 0,1 1 0,-1-1 0,1 1 0,-1-1 0,0 0 0,1 1 0,-1 0 0,1 1 0,0-1 0,-1 1 0,1 0 0,-1-1 0,0 1 0,1-1 0,-1 1 0,0 0 0,0 0 0,0-1 0,0 1 0,-1 0 0,0 2 0,0 1 0,-1 1 0,0-1 0,0 0 0,-1-1 0,-5 10 0,2-5 1,-1-1-1,1 0 0,-16 15 1,12-15 0,0 0 0,0-1 0,0 0 0,-19 8 0,5-5 0,-48 13 1,-39 3 3,-12-5-4,10 1-1,18 2 0,21-2 18,40-11-2513,0 1-9891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10224,'9'8'408,"16"17"578,-2 1 1,37 50 0,-52-63-834,15 33 294,42 121 419,-31-103-707,8 30-34,-41-92-122,-1-1 0,1 1 0,-1-1 0,1 0 0,0 1 0,0-1 0,0 0 0,-1 1 0,1-1 1,2 2-1,5 4-168,0 0 1,0-1-1,0 0 1,1 0 0,-1-1-1,2 0 1,-1-1 0,0 0-1,1 0 1,12 3 0,56 17-9076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9240,'-2'2'129,"-7"3"23,8-1 72,1-1-211,1-1-1,-1 0 1,1 1-1,-1-1 1,1 0-1,0 0 1,0 1-1,0-1 1,0 0-1,1 0 1,-1 0-1,0 0 1,1 0 0,0-1-1,-1 1 1,1 0-1,0-1 1,2 2-1,25 26 198,62 74 27,87 123 574,-31-50-167,-121-145 224,-16-18-536,0-2-166,-1 1 1,-1 0 0,0 0-1,0 1 1,-1 0 0,-1 0-1,0 0 1,4 16 0,7 25 546,17 56 624,-33-107-1290,0 0-1,1 0 0,0 0 1,0 0-1,-1 0 0,2 0 1,-1-1-1,0 1 0,0-1 1,1 1-1,0-1 0,-1 0 1,1 0-1,0 0 0,5 2 1,-4-2 10,8 5 196,2-4-187,0-1-1,0 0 1,1-1-1,-1-1 1,0 0-1,0 0 1,26-6-1,17-6-2244,0 1-8821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0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2183 112 11276,'-3'2'-25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5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7800,'18'-26'398,"-18"25"-374,0 0 0,1 0-1,-1 0 1,1 0-1,-1 0 1,1 0-1,-1 1 1,1-1 0,-1 0-1,1 0 1,0 0-1,-1 1 1,1-1-1,0 0 1,0 1-1,0-1 1,-1 1 0,1-1-1,0 1 1,0-1-1,0 1 1,0 0-1,0-1 1,0 1 0,0 0-1,0 0 1,0 0-1,0 0 1,0 0-1,0 0 1,0 0 0,0 0-1,0 0 1,0 0-1,0 0 1,0 1-1,0-1 1,0 0-1,2 1 1,7 3 82,-1 0 1,1 1-1,-1 0 0,1 0 1,-1 1-1,-1 0 0,1 1 1,-1 0-1,-1 0 0,1 1 1,7 9-1,-7-8-57,-5-6-8,-1 0-1,1 0 1,-1 0 0,0 0 0,0 1 0,0-1-1,0 1 1,1 4 0,16 35 230,33 70 639,-51-110-847,1-1 0,-1 1 0,0 0 0,-1 0 0,1 0 0,-1 0 0,1 0 0,-1 0 0,0 0 0,0 0 0,0 0 0,0 0-1,-1 1 1,1-1 0,-1 0 0,0-1 0,0 1 0,0 0 0,0 0 0,0 0 0,-1 0 0,-1 2 0,3-4-44,-1 1 916,-7-2-738,7 0-173,0 0 0,0 0 0,0 0 0,0 0 0,0 0 0,-1 0 0,1 0 0,0 0 0,0 0 0,0-1-1,0 1 1,0 0 0,0-1 0,0 1 0,0-1 0,0 1 0,0-1 0,1 0 0,-1 1 0,0-1 0,0 0 0,0 1 0,1-1 0,-1 0 0,0 0 0,1 0 0,-2-1 0,-2-4 40,1 1 0,-1-1 1,1 0-1,0 0 1,1 0-1,-1 0 1,1 0-1,-2-12 1,1 7-26,2 8-15,0 0-1,1 0 1,-1 0-1,1 0 0,0 0 1,0-1-1,0 1 1,0 0-1,1 0 0,0-5 1,4-27 144,2 0 0,2 1 0,14-40 0,0 30-100,-11 29 78,2 4-79,1 1-1,31-18 0,-28 24 49,-15 4-102,7-1 7,1 1 1,-1 0 0,0 0-1,0 1 1,1 1 0,-1 0-1,0 0 1,-1 1 0,1 0-1,12 5 1,24 15 59,0 2 1,53 39-1,-45-23-57,-36-23 23,-8-7-32,-1 0-1,0 1 0,-1 0 0,0 0 0,-1 1 0,-1 0 1,8 20-1,14 44 52,-27-74-57,0 0-1,-1-1 1,1 1-1,0 0 1,-1 0-1,0 0 1,0 0-1,0 0 1,0 0-1,0 0 1,-1 0-1,1 0 1,-1-1-1,0 1 1,-1 3-1,1-2 5,0-2-3,0-1 0,1 1 1,-1-1-1,0 0 0,0 1 0,0-1 0,0 0 1,0 1-1,0-1 0,-1 0 0,1 0 0,0 0 1,0 0-1,-2 0 0,2 0-3,0-1 0,0 1 0,0-1 0,1 1 0,-1-1 0,0 1 0,1-1 1,-1 1-1,0 0 0,1-1 0,-1 1 0,1 0 0,-1-1 0,1 1 0,-1 0 0,1 0 0,0 0 0,-1-1 0,1 1 0,-1 2 0,1-3 12,-1 0 0,0 1-1,0-1 1,1 1-1,-1-1 1,0 0-1,0 0 1,0 1-1,0-1 1,0 0 0,1 0-1,-1 0 1,0 0-1,0 0 1,0 0-1,0 0 1,-1 0-1,2-4 2,-1 0 0,1 0 0,0 0-1,0 0 1,1 0 0,-1 0 0,1 0 0,-1 0-1,1 0 1,1 0 0,-1 0 0,0 0-1,1 1 1,0-1 0,2-3 0,-1 1-8,6-13 62,1 1-1,15-23 0,-16 29-51,-5 5-2,1 1 1,0 0 0,0 0-1,0 1 1,1 0 0,0 0 0,0 0-1,0 0 1,12-5 0,-10 5-8,-1 0 4,1 1-1,0 0 1,0 0 0,0 1-1,0 0 1,0 1-1,14-3 1,-15 3-9,5 2 28,14 11-16,0 1 0,0 1 0,-1 1 1,22 17-1,-44-30-18,0 1 0,0 0 0,0 0 0,-1 0 0,1 0 0,-1 0 0,1 1 0,-1-1 0,0 1 0,0-1-1,3 7 1,0 0 1,-1-4-2,-2 0 1,1 0-1,-1 1 0,1-1 0,0 7 0,1 5-9,-1 0 0,-1 0 0,-1 1 0,0-1-1,-1 1 1,-1-1 0,-1 1 0,-7 31 0,8-43-43,1 4-2372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598 120 11208,'-3'-7'-5,"0"1"1,-1 0-1,0 0 1,0 0 0,0 1-1,-1-1 1,0 1 0,0 0-1,0 0 1,-1 1-1,1-1 1,-1 1 0,0 1-1,0-1 1,-1 1-1,-10-4 1,2 0 5,9 4 18,0 0-1,-1 1 1,1-1 0,-1 2 0,1-1-1,-8 0 1,-20-3 98,-59 0-1,67 9 339,-6 7-122,-53 27-1,64-22 242,-78 88 223,83-81-250,11-10-443,-1 0 1,2 0-1,0 0 1,0 1-1,2-1 1,-2 18 0,3-30-80,1 0 0,0 0 1,0 1-1,0-1 0,1 0 1,-1 0-1,0 0 0,0 0 1,0 0-1,1 0 0,-1 0 1,1 0-1,-1 0 0,2 2 1,4 6 46,0 0 1,1 0 0,0 0 0,1-1 0,0-1 0,15 13 0,-2-9 202,109 28 99,-102-35-172,-16-3-126,2 0-33,0-1 1,0 0-1,0-1 1,-1 0-1,1-1 1,0-1-1,13-3 1,84-27 161,-94 27-162,-1 0 1,-1 0-1,1-1 0,-1-1 0,24-17 0,-27 17-21,5-6 98,-14 11-92,4-5-2,-1 0 0,0 0 0,0 0 0,0-1 0,-1 1 0,-1-1 0,1-1 0,-1 1 0,-1 0 0,3-11 0,10-92 305,-7 39-52,-8 69-139,-1 10 0,1 32 24,-13 81 86,-1-8-116,12-101-113,1 0-1,0 0 0,1 0 0,0 0 0,1 0 0,-1-1 1,2 1-1,3 10 0,-2-7-7,5 14 56,12 27-1,-3-11-14,-3 5-18,-15-48-72,0 1 1,0-1 0,0 1-1,0 0 1,0-1 0,0 1 0,0-1-1,0 1 1,0-1 0,1 1-1,-1-1 1,0 1 0,0-1-1,1 1 1,-1-1 0,0 1 0,1-1-1,-1 1 1,0-1 0,1 0-1,-1 1 1,1-1 0,-1 0-1,0 1 1,1-1 0,-1 0-1,1 1 1,-1-1 0,1 0 0,0 0-1,-1 0 1,1 1 0,-1-1-1,1 0 1,-1 0 0,1 0-1,-1 0 1,1 0 0,0 0-1,-1 0 1,1 0 0,-1 0 0,1-1-1,-1 1 1,1 0 0,0 0-1,15-1-12989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9592,'34'16'191,"-28"-14"-123,0 0 0,0 1 0,0 0 0,-1 0 0,1 0 0,-1 0 0,0 1 0,0 0 0,0 0 0,0 1 0,-1-1 1,0 1-1,4 5 0,10 20 344,-2 0 0,-1 0 1,15 44-1,-27-57-4,-4 5-213,0 0 0,-2-1 0,0 1-1,-2-1 1,-11 34 0,-2-15-1807,1-4-6754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2:3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11928,'0'0'4250,"9"3"-3213,2-2-907,1 0 0,0 0 0,0-1 0,-1-1 0,1 0-1,0-1 1,15-4 0,6-1 265,208-22 145,-212 26-2652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3:3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870 154 5024,'-6'-1'265,"-18"-1"112,21 1-224,0 1 0,0-1 0,0 0-1,0 0 1,0 0 0,1 0 0,-1-1-1,0 1 1,1-1 0,-5-3-1,0 1 48,3 2 26,1 0 0,0 0 0,-1 0-1,1 0 1,0-1 0,-4-4 0,3 4-57,0-1 1,0 1 0,0-1 0,-1 1-1,-7-4 1,-93-40 791,76 38-627,-140-18 146,142 25-121,-38 0 0,46 3-271,-44 5 64,41 0 203,-96 55 157,96-44-104,18-13-324,-3 1 5,1 1 0,-1 1 0,1-1 0,0 1 0,1 0 0,0 0 0,0 1 0,0 0 0,1 0 0,0 0 0,0 0 0,1 1 0,0-1 0,-1 11 0,-7 30 412,1 12-25,13-51-208,2-3-222,0-1 0,0 1 0,1-1 0,0-1 0,0 1 0,1-1 0,8 5 0,3 0 160,10-2-112,0-1 0,43 4 0,-39-10 72,138-15 69,-135 8-62,78-25 56,-88 24-126,-1-2 0,47-21 0,-32-2-46,-27 19 78,1-12-15,-2 0 0,0 0 1,12-47-1,-11-21 325,-7 106-118,-3-5-300,1 24 157,-11 38 31,4-42-99,-1 29-1,4-44-95,1-9-9,0 0 0,0 0 0,0 0 0,1 0 0,-1-1 0,1 1 0,0 0 0,0 0 0,2 6 0,4 6 30,0 0 0,12 19 1,-8-24 24,8 2-20,40 18-1,-40-25 10,-9-4-32,-1 0-13,-1 0 0,1-1 0,0 0 0,0 0 0,0-1 1,0 0-1,0-1 0,0 0 0,-1 0 0,11-4 0,-5 1 9,0-2-1,0 1 1,-1-2-1,0 0 1,-1 0-1,23-18 1,-6-10-13,-25 28-13,0 0-1,0 0 0,-1 0 0,0 0 1,0-1-1,-1 1 0,0-1 1,1-8-1,-1-5-72,-1-36 0,0-9-59,0 47 95,0-35-390,0 49 356,-1 0-1,1 0 1,0 1 0,0-1-1,0 0 1,1 0-1,2-7 1,-3 12 58,-1 0 1,1-1-1,-1 1 0,1 0 0,-1 0 1,1-1-1,-1 1 0,1 0 0,-1 0 1,1 0-1,-1 0 0,1 0 0,0-1 1,-1 1-1,1 0 0,-1 0 0,1 1 1,-1-1-1,1 0 0,0 0 0,-1 0 1,1 0-1,-1 0 0,1 1 1,-1-1-1,1 0 0,-1 0 0,1 1 1,-1-1-1,1 0 0,0 1 0,-1-1-1,5 5-32,0-1 0,0 1 0,0 0 0,-1 0 0,0 1 0,0 0 1,0-1-1,3 9 0,16 40-119,-6-24 71,39 58-1,-26-45 61,-25-37 37,0 0 1,0 0 0,1 0-1,0-1 1,0 0 0,1 0-1,0 0 1,-1-1 0,2 0-1,13 6 1,-14-7 2,14 6 1,-20-8 0,-1-1 0,1 0 0,0 0 0,-1 0 0,1 0 0,0 1 0,-1-1 0,1 0 0,-1 0 0,1 0 0,0-1 0,-1 1 0,1 0 0,0 0 0,-1 0 0,1 0 0,-1-1 0,1 1 0,0 0 0,0-1 0,4-1 1,-1 0-1,0 0 0,1 0 0,-1 1 0,1 0 0,-1 0 0,1 0 1,7 0-1,268-21 5,257-6-1,-345 15 9,-192 13-13,129-15 8,-72 4-5,-55 11-2,1 0-1,-1-1 0,0 1 0,0-1 0,0 0 1,0 0-1,0 1 0,0-1 0,0-1 0,0 1 1,2-2-1,-4 3 0,0-1 0,-1 0 0,1 1 0,0-1 0,0 1 0,-1-1 0,1 1 0,0-1 0,-1 1 0,1-1 0,-1 1 0,1-1 0,-1 1 1,1-1-1,-1 1 0,1-1 0,-1 1 0,1 0 0,-1-1 0,1 1 0,-1 0 0,1 0 0,-1 0 0,0-1 0,1 1 0,-1 0 0,0 0 0,1 0 0,-1 0 0,0 0 0,-45-11 2,-66-5 3,-19 1 21,-363-32 13,454 43-6,-54 1 14,93 3-46,1 0 0,0 0 1,-1 0-1,1 0 0,0 0 0,-1 0 0,1 0 1,0 0-1,-1 0 0,1 0 0,0 0 0,-1 0 1,1 0-1,0 0 0,-1 0 0,1 1 0,0-1 1,0 0-1,-1 0 0,1 0 0,0 1 0,-1-1 0,1 0 1,0 0-1,0 1 0,0-1 0,-1 0 0,-1 4 3,1-1 0,-1 0 0,1 0 0,-1 0 0,1 1 0,0-1 0,0 1 0,1-1-1,-1 1 1,1-1 0,0 6 0,4 4 31,-4-12-34,5 9 5,1-1 0,0 0 0,0 0 1,1-1-1,0 0 0,1 0 0,-1 0 0,1-1 0,10 7 0,26 19 8,3 3-12,-21-19-4,43 19-1,-64-33-2,1 0 0,-1-1 0,1 0-1,0 0 1,-1 0 0,1-1 0,10 2 0,3-1-1,48 9-2280,-1-1-9127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3:3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252 923 10936,'28'-4'3,"21"-6"19,-15 1-8,134-42 47,-126 31-41,-29 11 61,-10 5-67,0 0 1,0 1-1,0-1 0,-1-1 1,0 1-1,0 0 0,0-1 0,0 1 1,0-1-1,1-7 0,-6 1 261,-2 1-193,-1 1 1,-1-1-1,0 2 1,-8-10-1,14 17-60,0 1-1,1-1 1,-1 0-1,0 1 1,1-1-1,-1 1 1,0-1-1,0 1 1,1 0 0,-1-1-1,0 1 1,0 0-1,0-1 1,0 1-1,1 0 1,-1 0-1,-2 0 1,-39-5 252,-47 0 0,55 7 114,-140 21 157,144-14-171,5 1-206,0 2 1,-34 21 0,46-20 126,-37 59 128,48-69-387,0 0 1,1 0 0,-1 0 0,1 0 0,0 1 0,0-1 0,0 0 0,1 1 0,-1-1 0,1 1-1,0-1 1,0 0 0,0 1 0,0-1 0,1 1 0,-1-1 0,1 0 0,0 1 0,1 2 0,-1-3-5,-1-2-18,0-1 0,0 1 0,0-1 0,0 1 0,1-1 0,-1 1 0,0-1 0,0 1 0,1-1 0,-1 1 1,0-1-1,1 1 0,-1-1 0,1 1 0,-1-1 0,1 0 0,-1 1 0,0-1 0,1 0 0,0 1 0,13 7 87,0 0 1,1-1 0,27 9-1,-18-10 141,22-2-72,49 0 0,-63-8 58,137-35 88,-136 26-130,11-12-58,61-44-1,-101 66-101,-1 0 0,1-1-1,-1 1 1,0-1 0,4-5 0,-7 9-26,16-19 79,20-36 0,-23 29-47,13-36-1,-23 57 0,-1-1-1,-1 0 1,1 1 0,1-11-1,14-190 184,-18 166-66,0 14-122,-9-116 233,8 121-208,-1-1-1,-1 1 1,-1-1 0,-12-30-1,14 45-18,0 0-1,-1 1 0,1-1 0,-2 1 0,1 0 1,-5-6-1,1 2-7,8 10-22,0 0-1,0 0 1,0 0-1,-1 0 1,1-1-1,0 1 1,0 0 0,0 0-1,0 0 1,0 0-1,0 0 1,0 0-1,0-1 1,0 1-1,-1 0 1,1 0 0,0 0-1,0 0 1,0 0-1,0 0 1,0 0-1,-1 0 1,1 0-1,0 0 1,0 0 0,0 0-1,0 0 1,0 0-1,-1 0 1,1 0-1,0 0 1,0 0 0,0 0-1,0 0 1,-1 0-1,1 0 1,0 0-1,0 0 1,0 0-1,0 0 1,0 0 0,-1 0-1,1 0 1,0 0-1,0 0 1,0 1-1,-6 2 11,1 0-1,0 0 0,0 1 0,0-1 0,1 1 1,-1 1-1,-5 6 0,5-5-2,-7 11 46,-1 12-16,-16 50 0,24-52 3,2 137 19,6-127-28,33 163 11,-25-162-24,48 121 7,-46-135-12,0-4-7,2-2 1,26 28-1,-26-36 5,3-3-8,-1-2 0,1 0-1,33 5 1,-26-10 8,19-6-3,44-11 0,-63 6 10,83-61 11,-92 54 2,-7 6-21,0-1 0,-2 0 0,1-1 0,-2 0 0,0 0 0,0-1 0,5-27 0,14-79 52,-24 113-49,1 0 1,0 0-1,0 0 0,0 0 0,7-14 0,-2 7 1,-5 11 37,2 18 17,-3-11-64,0 0 0,0 1 1,0-1-1,-1 0 1,1 1-1,-1-1 0,0 6 1,0 8 2,1 2-4,6 38 20,-5-39-16,1-1-5,0 0 0,0 0 0,2 0 0,0 0-1,10 20 1,4 4 3,-2-4-4,-1-7 2,0-9-4,-11-17-315,0-1-1,0 0 0,0 0 1,0 0-1,1-1 0,-1 0 1,7 2-1,-12-4 236,28 9-12900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3:3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11832,'0'0'0,"10"27"16,1 3 0,17 2-8,11 0 8,12-5-16,2 1-8440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3:3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9328,'1'-3'568,"-3"8"757,-6 14 1299,6-17-2395,-2 15 545,-9 183 1583,13-172-2255,5 57 518,-4-64-401,23 156 698,-17-145-649,19 110 1370,-26-138-1422,-1 5-16,0-7-26,-2-41 532,3 36-618,1 0 4,26-33 137,-25 34-176,0 0-36,0-1-1,0 1 0,0 0 1,1 1-1,-1-1 1,1 0-1,0 1 0,-1-1 1,4 0-1,-6 1-14,3-1 4,0 1 0,1-1 0,-1 0 0,0 1 0,1 0 1,-1 0-1,1 0 0,0 0 0,-1 0 0,1 1 0,0 0 1,-1-1-1,1 1 0,0 1 0,-1-1 0,1 0 0,-1 1 1,1 0-1,0 0 0,-1 0 0,1 0 0,-1 1 0,5 2 1,-6-3-3,-1 0-4,-1-1 1,1 0-1,-1 1 0,1-1 0,-1 1 1,1-1-1,-1 1 0,0-1 1,1 1-1,-1 0 0,0-1 1,1 1-1,-1-1 0,0 1 0,0 0 1,0-1-1,1 1 0,-1-1 1,0 1-1,0 0 0,0-1 1,0 1-1,0 0 0,0-1 0,0 2 1,2 14 3,-2-10-3,0-1 1,9 17 3,12 17 3,-17-33-7,7 28 6,-11-33-7,1 5 1,10 23 6,9 0 1,-10-15-3,3-2-4,-1-5-1,-12-7 0,1 0 0,-1 0 0,1 0 0,-1 0 0,1 0 0,-1 0 0,1 0 0,-1 0 0,1-1 0,0 1 0,-1 0 0,1 0 0,-1 0 0,1-1 0,-1 1 0,1 0 0,-1-1 0,0 1 0,1 0 0,-1-1 0,1 1 0,-1-1 0,12-18 0,10-10 0,9-2 0,5 5 2,-28 21 0,0 0 1,0 1 0,1 0 0,0 0 0,0 1-1,0 0 1,0 0 0,0 1 0,14-1 0,-14 3 0,32 3 22,9 7 8,-49-10-32,0 0 1,0 1-1,-1-1 1,1 1-1,0-1 0,0 1 1,-1-1-1,1 1 1,0 0-1,-1-1 1,1 1-1,-1 0 0,1-1 1,-1 1-1,1 0 1,-1 0-1,1-1 0,-1 1 1,0 0-1,1 0 1,-1 0-1,0 0 1,0-1-1,0 1 0,0 1 1,0 17-1,0-19 1,-3 12 11,-8 7-7,0 0 0,-17 20 0,12-22 0,-29 20 1,-10 1-6,1-11-1,0-8 0,5-9 0,42-10 0,-1 0 0,1 0 0,0-1 0,-8-1 0,-22-9 0,33 9 1,0 0-1,0 0 0,0 0 0,0-1 0,-5-3 1,7 4-1,0 0 1,0 0-1,1 0 1,-1 0-1,0-1 1,1 1-1,0 0 0,-1-1 1,1 1-1,-1-3 1,1 1-1,0 0 0,0 1 0,1-1 1,-1 0-1,1 1 0,0-1 0,0 0 0,1-4 0,0 3 0,0 0-1,0 0 1,1 0-1,0 0 1,0 0-1,0 0 1,0 0 0,1 0-1,4-4 1,34-39-8,-25 30 6,25-30-2829,-2-3-11315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3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12104,'0'0'113,"2"-2"-14,-2 2-95,0 0 0,0-1 1,0 1-1,1 0 0,-1 0 1,0-1-1,0 1 0,0 0 0,0 0 1,1-1-1,-1 1 0,0 0 1,0 0-1,0 0 0,1 0 1,-1-1-1,0 1 0,0 0 1,1 0-1,-1 0 0,0 0 1,0 0-1,1 0 0,-1 0 1,0 0-1,0 0 0,1 0 1,-1 0-1,0 0 0,1 0 0,-1 0 1,0 0-1,0 0 0,1 0 1,-1 0-1,0 0 0,0 0 1,1 0-1,-1 0 0,0 0 1,0 0-1,1 1 0,-1-1 1,0 0-1,0 0 0,0 0 1,1 0-1,-1 1 0,2 19 1225,-2 1-803,5 47 449,14 152 1011,-8-141-1220,-8-58-504,21 108 1176,-22-125-1273,0 1 0,0-1 0,0 1 0,0-1 0,1 0 0,0 0 0,0 0 0,6 6 0,-5-4-22,-1-4-24,-1 0 0,1 0 0,0 0 0,0-1 1,-1 1-1,1-1 0,0 0 0,0 0 0,0 0 0,0 0 1,0 0-1,1-1 0,-1 1 0,0-1 0,0 0 0,0 0 1,0 0-1,6-1 0,-5 1-3,12-1-4,0 0 1,0-1 0,0-1 0,17-4-1,-15 2-14,1 1-55,0-1 0,0-1 1,-1-1-1,19-9 0,3-2-2146,33-11-9976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3:4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113 286 9864,'0'-9'0,"0"5"1,0 0-1,0 1 0,0-1 1,1 0-1,-1 1 0,3-6 1,0-5 5,10-40 9,-9 41-6,-4 11 38,3 4-1,3 4 41,0-1-1,-1 1 1,0 0 0,0 0-1,-1 0 1,8 14-1,10 13 278,-16-23-312,-5-8-21,0 0 1,1 1 0,0-1-1,0 0 1,0 0 0,0 0 0,0 0-1,0 0 1,0 0 0,0-1-1,1 1 1,2 1 0,5 2 80,-1 0-1,1 0 1,0-1 0,0 0 0,0-1 0,1 0 0,-1 0 0,1-1-1,19 1 1,20-7 12,-44 4-66,-1-1-1,0 1 1,0-1-1,0-1 1,0 1-1,0 0 1,0-1-1,7-4 1,3-1 18,-2 3-26,-10 4-26,-1-1 1,1 0 0,0-1 0,0 1-1,-1 0 1,1-1 0,0 1 0,-1-1 0,0 0-1,1 0 1,-1 0 0,2-2 0,8-10 93,0 0 1,13-20 0,-20 19 101,-3 0-160,-2 0 1,0 1-1,0-1 1,-5-21-1,5 35-42,0-1 0,-1 1-1,1-1 1,-1 0 0,1 1-1,-1-1 1,1 1 0,-1 0-1,0-1 1,-1-1 0,-8-9 36,1 0 0,-2 1 0,1 0 0,-18-12 1,27 22-41,0 0 1,-1 0 0,1 0-1,0 0 1,-1 1 0,1-1-1,-1 0 1,1 1 0,-1-1-1,-2 1 1,-22-4 63,0 1-1,-37 0 1,38 8 96,-14 11-52,-55 29 1,68-25 64,-13 19-57,-35 48 0,58-59 50,-36 106 70,51-133-237,1 1 1,-1-1-1,1 1 0,-1 0 1,1-1-1,0 1 0,0 0 1,0-1-1,0 1 0,0 0 1,0-1-1,0 3 0,3 12 35,1 0 0,0-1 0,2 0-1,10 25 1,-15-38-33,0-1 1,0 1-1,0 0 0,0-1 1,0 1-1,0-1 0,1 1 1,-1-1-1,3 2 0,86 66 200,-68-58-62,102 30 65,-95-35-50,144 10 65,-131-15-98,211 4-2204,-111-1-9111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3:4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589 671 6816,'0'0'4752,"-11"-3"-4219,-34-8-377,21 8 91,-130 7 90,120 1-129,-11 5-55,-48 18-1,91-28-126,1 1-1,-1 0 1,0 0-1,1-1 1,-1 1-1,0 0 1,1 0-1,-1 1 0,-2 1 1,-3 3 32,1 0 0,-1 1 0,1 0-1,1 0 1,-1 0 0,1 1 0,0 0 0,1 0 0,-1 0 0,2 0 0,-5 14 0,-1-1 126,-18 31 1,2-5 167,15-27-223,1 1 0,-7 27 0,16-33 91,2-8-178,1 1 1,0-1 0,1 0 0,0 0 0,0-1 0,6 9 0,-10-15-34,1 1 0,-1 0 1,1-1-1,-1 1 1,1-1-1,0 1 1,-1-1-1,1 1 1,0-1-1,-1 0 1,1 1-1,0-1 1,0 0-1,-1 0 1,1 1-1,0-1 1,0 0-1,1 0 1,27 5 74,1-1 0,44 0 0,-39-8 97,24-11-55,62-25 1,-116 38-96,0 0 0,0 0 0,0-1 0,7-5 0,12-8 29,-1-1-1,-1-1 1,-1-1 0,-1-1 0,22-27-1,61-88 279,-58 74-138,-42 56-72,11-2 198,-37 76-135,18-46-76,4 0-82,1 0-1,1 0 1,2-1 0,5 25 0,0-19 75,42 78 42,-38-92-68,5-1-43,0-1 0,27 15 0,-23-21 34,16-4-23,69-6-1,-102 4-41,0-1 0,1 0 0,-1 0-1,0 0 1,0 0 0,5-2 0,171-79 72,-175 79-72,0 1-1,-1-1 1,0 0 0,1 0 0,6-7-1,-11 10-7,74-72 47,-12-8-23,-41 45 49,56-144 39,-67 142 8,9-154 52,-20 150-30,-1 0-88,-7-119 144,7 139-170,-1 0 0,-1 1 0,0-1 1,-2 1-1,-11-29 0,16 48-24,1 0 1,0 0-1,-1 0 0,1 0 1,-1 1-1,1-1 0,-1 0 1,1 0-1,-1 0 0,1 1 0,-1-1 1,0 0-1,1 1 0,-1-1 1,0 1-1,-1-2 0,-2 0 3,0 1 0,0-1-1,-1 0 1,1 1 0,0 0-1,-1 0 1,1 0 0,-1 1-1,1-1 1,-1 1 0,1 0-1,-1 1 1,1-1 0,-7 2-1,10-2-2,0 0 0,0 1-1,0-1 1,0 0-1,0 0 1,0 1 0,0-1-1,0 1 1,0-1-1,0 1 1,1-1 0,-1 1-1,0 0 1,0-1-1,0 1 1,0 1 0,-12 13 17,0 0 1,1 1 0,-19 34-1,21-23 19,-25 132 14,32-126-28,2-15-16,0 4-5,0 0 1,2 0-1,0-1 0,2 1 0,9 38 1,8 12 6,11 11-8,5-4 1,3-5-4,-1-13-1,-5-16 0,-29-41 0,0 1 0,0 0 0,1-1 0,8 7 0,-11-10 0,0 0 1,0 0-1,1 0 0,-1 0 0,0 0 0,0 0 0,1-1 0,-1 1 0,0-1 0,1 0 0,-1 1 1,4-1-1,1-1 1,-1 0-1,0-1 1,0 1 0,0-1 0,7-3 0,3-2 0,28-16 1,-24 9 0,-1-1 1,0 0 0,-2-2-1,17-19 1,-28 30 7,0-1-1,0 1 1,-1-1 0,0-1-1,6-11 1,-1 1-1,-1 3-2,15-31 56,-18 32-7,1 0-1,1 1 0,0 0 0,14-19 0,-17 29 7,3-1 12,-7 4-69,0 0 0,0 0-1,1 0 1,-1 0 0,0 0 0,0 1-1,0-1 1,0 0 0,0 0-1,0 1 1,0-1 0,0 0 0,0 1-1,0-1 1,-1 1 0,1 0-1,0-1 1,0 1 0,0 0 0,0-1-1,0 2 1,1-1 5,0 1-6,12 12 5,0 2 36,17 23-6,52 58 14,-71-85-50,-7-7 0,1 0 0,-1 0 0,0-1 0,1 0 0,12 6-1,25 14 12,-31-18-13,0-1 0,19 6 1,-22-9-1,1 0 0,-1 0 0,1-1 0,12 0 0,-11-1-1,0-1 1,0 0-1,0-1 0,11-3 0,-11 2 0,0-1 0,0 0 0,18-10 0,-20 8 0,-1 1 0,1-2 0,13-12 0,-15 12 0,0-1 0,-1 0 0,9-13 0,-12 17 0,0-1 0,-1 0 0,0 0 0,0 0 0,0 0 0,1-7 0,-3 7 0,1 1 0,-1 0 0,0-1 0,0 1 0,0 0 0,-1-9 0,0 8 1,-1 1-1,1-1 0,-1 0 0,0 1 0,0-1 0,-3-5 1,-1 3 0,1 1-1,-1 0 1,0 0 0,-1 0 0,1 0 0,-1 1 0,0 1 0,-9-5 0,-1 2 7,-7 2 1,-46-3 0,53 11 13,2 3-10,0 0 0,0 1 1,1 1-1,0 0 0,0 1 0,1 0 1,0 1-1,-21 22 0,-1 20 6,25-29 28,3 6-25,2 0-1,-1 36 1,10-41 5,5 0-17,1-1-1,1 0 0,14 22 1,-24-43-9,0 0 1,0 0 0,1-1-1,-1 1 1,1 0 0,0 0-1,0-1 1,-1 1 0,3 1-1,50 33 7,-43-29-6,2-2-1,-1 1 1,23 6 0,-12-6 1,37 3 1,-31-6-2,38-1-1,-37-3 0,47-10 0,-48 5 0,49-17 0,-49 10 1,0-1-1,-1-2 0,-1-1 0,35-27 1,-58 41 0,0 0 0,0-1 0,0 1 0,0-1 0,2-4 0,98-136 10,-90 114 4,-8 17-9,-2 3-3,0 0 0,0-1 0,-1 0-1,0 0 1,0 0 0,-2 0 0,1 0-1,-2-1 1,1 1 0,-1 0 0,-2-12 0,-18-84 22,18 100-21,0-1-1,-1 1 1,1 0 0,-1 0 0,-1 0-1,1 0 1,-1 1 0,0-1 0,-8-7-1,7 7 0,-2-2 12,-4-3 6,10 11-20,0 1 0,1-1 0,-1 1 0,0-1 0,0 1 0,1 0 0,-1 0 0,0-1 1,0 1-1,0 0 0,0 0 0,1 0 0,-1 0 0,0-1 0,0 1 0,0 1 0,0-1 0,0 0 0,1 0 0,-1 0 0,0 0 0,0 1 0,0-1 0,0 0 0,1 1 0,-3 0 1,3-1 0,-2 1-2,1 0 1,0 0 0,0-1 0,0 1 0,-1 0-1,1 1 1,0-1 0,0 0 0,0 0 0,1 0-1,-1 0 1,0 1 0,0-1 0,1 0 0,-1 1-1,1-1 1,-1 1 0,1-1 0,-1 1 0,1-1-1,0 1 1,0-1 0,0 1 0,0-1 0,0 1-1,0-1 1,0 1 0,0-1 0,1 3 0,8 32 3,-5-27-3,0 0 1,12 17 0,22 23-1,37 44-2,-68-83 0,0 0 0,0 0 1,-1 0-1,-1 0 0,0 1 0,0 0 0,5 20 0,-5-16 0,-2-7-1,0-1 0,0 2 0,-1-1 0,0 0 0,1 12 0,-1 2 1,3-1-1,-3-11-1,-1 0-1,1-1 0,-1 20 1,-1-7-7,-1 0 1,-1-1 0,-1 1-1,-9 31 1,-24 22-71,35-72 53,5 0 1,-1 0 21,-2-2 3,0 0 1,0 0-1,1-1 0,-1 1 1,0 0-1,0 0 0,0-1 1,0 1-1,1 0 1,-1-1-1,0 1 0,1-1 1,-1 0-1,0 1 0,1-1 1,-1 0-1,0 0 1,1 0-1,2 0 0,96 0-32,-56-4 23,74-15 1,-92 14 8,9-3-3,53-22 3,-66 20 2,-1 0 0,34-23 0,-37 21 0,-2-1 0,1-1 0,17-19 0,-18 15 1,-1-1-1,23-37 1,-21 24 1,17-41 1,3-30 0,-29 73-1,-2-1 0,-1-1 0,1-43 0,-7 47 4,-11-37 1,-10-6-4,-4 7 2,3 8-4,3 17-1,1 17 0,18 21 0,1 0 0,-1 1 0,0-1 0,1 1 0,-1 0 0,0-1 0,0 1 0,0-1 0,1 1 0,-1 0 0,0 0 0,0 0 0,0-1-1,0 1 1,0 0 0,1 0 0,-1 0 0,0 0 0,0 0 0,0 1 0,0-1 0,0 0 0,1 0 0,-1 0 0,0 1 0,0-1 0,0 0 0,1 1 0,-1-1 0,0 1 0,0-1-1,1 1 1,-1-1 0,1 1 0,-1 0 0,0-1 0,1 1 0,-1 0 0,1-1 0,-1 1 0,1 0 0,0 0 0,-1-1 0,1 1 0,-1 1 0,-2 5-1,1 0 0,0 0 0,0 0 0,0 0 0,0 8 0,-1 2 1,1-5-4,0 1 0,2 0 0,0 17 0,18 244-64,3-150 26,12 65 0,-26-154 2,5 5 12,31 68-1,-27-86-18,8 2 14,39 29 0,-61-51 28,-1-1 0,1 0 0,-1-1 1,1 1-1,0 0 0,-1 0 1,1-1-1,0 1 0,0-1 0,2 1 1,128 24-59,-105-22 36,-3-4 13,0-1-1,35-6 0,-58 7 12,-1 1-1,1 0 1,0 0-1,0 0 1,0-1-1,0 1 1,-1 0-1,1-1 1,0 1-1,0-1 1,-1 1-1,1-1 0,0 1 1,-1-1-1,1 0 1,0 0-1,10-12-537,0 0 0,-1-1-1,-1 0 1,8-18 0,14-28-12632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9864,'24'2'58,"-22"-2"-57,0 1-1,0-1 1,1 1-1,-1-1 1,0 1-1,0 0 0,0 0 1,0-1-1,0 2 1,0-1-1,0 0 1,0 0-1,2 2 1,3 3-2,5 2 22,2 0 83,0 0 1,1 0 0,24 9 0,-14-10 187,-1-1 1,50 7-1,-62-12-240,-9-1-12,1 1 0,0-1 0,-1-1 0,1 1 0,0 0 0,-1-1 0,1 0 0,5-1 0,14-4 216,-13 4-121,1 0 0,-1-1 0,0 0 0,0 0 0,0-1-1,0-1 1,-1 0 0,0 0 0,0-1 0,13-10 0,-15 11-87,-5 3-23,0 0-1,-1 1 0,1-1 0,0 0 1,0 0-1,-1 0 0,1-1 1,-1 1-1,0 0 0,1-1 1,0-3-1,1 0 36,-1-1 1,1 0-1,-1-1 1,-1 1-1,0 0 0,0 0 1,0-1-1,-1 1 1,0-1-1,0 1 0,-1 0 1,-1-10-1,-8-11 26,9 25-67,0 1 0,-1 0 1,1 0-1,0 0 1,-1 0-1,0 0 1,0 0-1,1 1 0,-1-1 1,0 1-1,0-1 1,0 1-1,-1 0 1,1-1-1,0 1 1,0 0-1,-1 1 0,1-1 1,-1 0-1,1 1 1,-1-1-1,-2 1 1,2-1 9,-2 0 2,-1 1 0,0-1 0,0 1 0,1 1 0,-1-1 0,0 1 0,1 0 0,-1 0 0,1 1 1,-1-1-1,1 1 0,-9 4 0,8-3-1,-3 1 5,1 0 0,-1 0 0,2 1 0,-1 0-1,0 0 1,1 0 0,0 1 0,0 1 0,-8 8 0,10-9-14,1-3 2,1 1 1,0-1 0,0 1 0,0-1 0,1 1-1,-1 0 1,1 0 0,-4 8 0,0 2 8,-2-1-14,5-8-7,0 0 0,1 0 0,-1 0-1,1 0 1,-2 9 0,1 1 11,0 1 0,-2 30 1,7-29-3,5 3-8,18 38 1,-15-44-6,26 18-1,-27-25-5,1-1-1,0 0 0,15 7 1,-11-7-1,1-1 0,25 6 0,-17-7 0,34 2 0,31-6 0,1-11 0,-65 6 0,34-12 0,-44 13 0,-1-2 0,0 0 0,14-9 0,-17 9 0,-1-1 0,0 0 0,11-11 0,-15 13 0,0-1 0,1-1 1,7-12-1,-8 8 2,0 0-1,-1 0 1,0-1 0,-1 1 0,3-18 0,-5 21 3,0-1 0,-1 1 0,1-1 0,-2 1 0,1-1 0,-1 1 0,0-1 0,-5-14 0,4 14 0,-44-142 198,44 146-155,-4-4 12,6 9-56,-1 0 0,1-1 0,-1 1 0,0 0 0,1 0 0,-1 0-1,0 0 1,1 0 0,-1 0 0,0 0 0,1 0 0,-1 0 0,0 0 0,1 0 0,-1 1 0,0-1 0,1 0 0,-1 0 0,0 1 0,1-1 0,-1 0 0,1 1 0,-2 0 1,2-1-4,-1 1 1,1 0 0,-1 0 0,0 0 0,1 0 0,-1 0 1,1 0-1,0 1 0,-1-1 0,1 0 0,0 0 0,-1 0 0,1 1 0,0-1 0,0 0 0,0 0 0,0 1 0,0-1 0,0 0 0,1 0 0,-1 0 1,0 1-1,1-1 0,-1 0 0,1 0 0,0 2 0,13 27 1,-14-28-1,9 11 4,19 21 1,13 3-4,7-6 2,6-8-4,2-1-1,-3 2 0,-11 2 0,-17-2 0,-12 1 0,-8 4 0,-4 6 0,-6 47 8,4-74-5,0 0 0,1 0 1,0 0-1,2 10 0,0-4 4,0 0 0,5 16-1,-6-28-4,-1-1 0,1 0-1,0 0 1,-1 1 0,1-1-1,0 0 1,0 0 0,0 0-1,0 0 1,0 0-1,0 0 1,0 0 0,0 0-1,0-1 1,0 1 0,1 0-1,-1-1 1,0 1 0,1-1-1,-1 1 1,2-1-1,1 2 3,5 2 1,-6-3-1,0 1-1,1-1 1,0 0-1,-1 0 1,1 0 0,0-1-1,-1 1 1,1-1-1,0 0 1,4-1-1,95-5 47,-81 1-2,81-39 25,-92 38-56,0-1 0,0 0 0,-1 0-1,0-1 1,0 0 0,14-18 0,-12 14-3,-2 1 20,0 0-1,-1-1 1,0 0-1,11-20 1,-10 16-14,-5 8 7,0 0 1,-1-1-1,0 0 0,0 0 1,-1 0-1,0 0 1,3-16-1,-5 18-14,1-2 21,-1 0 0,0-1-1,0 1 1,-1-1 0,-2-14 0,1 12-13,-1-10 110,-1 0-1,-9-39 1,11 57-115,0 2 39,2-11 57,5 57-40,-2-20-63,1 0-1,1-1 1,1 0 0,1-1 0,1 1 0,1-2 0,14 23-1,-9-17 0,-2 0 0,21 58-1,-24-27 4,-8-47-8,-1-4 2,0 1-1,0-1 0,1-1 0,4 13 0,-4-17 1,-1 1 0,0 0 0,1-1-1,0 1 1,-1-1 0,1 0-1,0 1 1,0-1 0,0 0-1,1 0 1,-1-1 0,0 1 0,1 0-1,-1-1 1,1 1 0,0-1-1,4 2 1,-3-6 12,33-47-2279,-13 15-9131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3:4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13272,'102'8'385,"-83"-6"-328,0 0-1,0-1 1,0-1 0,20-2 0,-17 0-29,262-8 324,-34 7-275,-199 1-42,210-37-1719,-121 10-6969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0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7176,'-5'2'249,"-16"8"35,10-5-84,0 1 1,1 0-1,0 1 0,0 0 0,0 0 1,1 1-1,0 0 0,1 1 0,-13 17 1,17-21-153,1 0 0,-1 0 0,1 1 0,0-1 0,1 1 0,0 0 0,0 0 0,0 0 0,0 0 0,1 0 0,0 0 0,0 7 0,0-7-18,2 10 125,1-5-116,1-1-1,0 1 1,1-1 0,0 0-1,1 0 1,0 0 0,0 0-1,1-1 1,0 0 0,11 12-1,32 21 113,38 45-1340,-38-33-5431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1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7712,'-6'0'353,"-18"0"59,21 1-296,1-1-1,-1 0 1,1 1-1,-1 0 1,1-1-1,0 1 1,-1 0-1,1 1 1,0-1-1,0 0 1,0 0-1,-1 1 1,2-1-1,-1 1 0,0 0 1,0 0-1,-2 3 1,-20 31 578,21-31-708,1 0 105,-1 0 0,1 0-1,0 1 1,1-1 0,-1 1 0,1-1 0,0 1 0,0 0 0,0 8 0,1-5-27,-1-2 3,1 0 0,1 0 0,-1 0 0,1 0-1,0 0 1,1 0 0,3 11 0,-2-8-25,-1 0 7,2 0-1,-1-1 0,2 1 1,-1-1-1,1 0 1,0 0-1,12 14 0,-12-15-23,12 14 60,0-1-1,30 28 1,-31-33-61,123 125 309,28 35-25,-94-108-193,85 91 119,-92-86-163,-21-14 22,50 89 1,-82-126-86,17 42 5,-10-16-1,-7-8-9,-6-19-1769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1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10224,'-39'0'2497,"38"1"-2426,0 0 0,1 0 0,-1 1 1,0-1-1,1 0 0,-1 0 0,1 1 0,-1-1 1,1 0-1,0 1 0,0-1 0,-1 0 0,1 1 1,0-1-1,0 0 0,0 1 0,1 1 0,0 0-54,1 0 0,-1 0 1,1 0-1,0 0 0,0-1 0,0 1 0,0-1 0,1 1 0,-1-1 1,1 0-1,-1 1 0,6 2 0,18 9 2,20-1-14,15-1 0,13 0-3,9 3-2,1 7 0,-1 9 0,-60-20 0,31 18 0,-39-18 0,0-1 0,23 23 0,-17-10 0,20 25 0,22 36 0,8 5 1,93 107 14,-46-40-5,-96-122 5,132 241 44,-117-198-55,10 29-1720,-30-63-6864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1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11384,'2'5'31,"-1"0"1,0 0 0,0 0-1,-1 0 1,1 0 0,-1 0-1,-1 1 1,1-1 0,-1 0-1,-1 9 1,-18 46 313,13-40-356,-8 35 333,-11 65-1,22-95-276,-3 19 129,-24 215 59,26-204-105,1 248-1571,6-140-6563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1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4576,'0'0'512,"5"-1"-365,10-2 81,-1-1 1,1-1-1,-1 0 1,21-10-1,-4 4 9,-27 9-130,6-5 21,-7 2 39,-2-4 18,2 4 38,9-6 11,-7 7 13,5-2 1,-8 5 185,0 1-242,5 3 1,-2 2 8,-3-1-140,1-1-38,-1 0-1,0 1 1,0-1-1,-1 1 1,1 0 0,-1 0-1,0-1 1,0 1-1,0 0 1,0 0 0,0 0-1,-1 0 1,0 0-1,0 6 1,-5 133 185,3-102-86,-22 208 52,17-192-59,-43 249 40,40-246-59,-25 224-1214,21-146-5067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4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5920,'0'0'649,"-2"6"-304,-1-1-282,2-4-34,0 1 1,0-1-1,0 1 1,1-1-1,-1 1 1,0 0-1,1 0 1,0-1-1,-1 1 1,1 0 0,0 0-1,0 0 1,0-1-1,0 1 1,0 3-1,-3 108 510,-8 17 159,-1-11-384,0 106-12,12-175-108,17 227 79,-11-218-65,23 238 88,-23-239-88,14 228 85,-18-231-99,0-18-96,-6 206 260,-28 83 247,28-298-576,1-9 74,-8 33 0,3-25 36,0 1 1,-2-1 0,-27 50-1,2-23-76,18-35 84,12-16-225,1 1 0,-1-1 1,0 1-1,0-2 1,0 1-1,-1 0 1,1-1-1,-1 0 1,1 0-1,-1-1 1,0 0-1,1 0 0,-1 0 1,0 0-1,0-1 1,0 0-1,-8-1 1,-46-5-7783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4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472 264 6192,'-7'0'56,"0"0"-1,0 1 1,0 0 0,0 0 0,1 1-1,-1 0 1,0 0 0,1 0 0,-8 5-1,-2 2 200,1 1 0,-27 22-1,18-11-15,2 2 1,0 0-1,-23 32 0,0 15 59,-63 105 360,97-155-629,6-12 15,0 2 1,0-1-1,-4 15 1,1-3 60,-6 32-1,13-47 71,17-11 77,-9-4-65,53-88 69,-32 50-67,38-85 0,-63 123-171,12-26 162,55-160 77,-54 155-49,75-128 85,-72 143-99,4 3-100,1 2 1,30-20 0,-53 39-79,0 1 0,0-1 1,0 0-1,0 1 0,1-1 1,-1 1-1,0-1 0,0 1 1,1-1-1,-1 1 0,0 0 1,1 0-1,-1 0 0,0 0 1,3 0-1,18 1 77,0 2 0,-1 0 0,42 12 0,-59-14-60,0 0 1,-1 1-1,1 0 0,-1-1 1,0 1-1,0 1 0,4 2 1,195 157 323,-154-117-169,235 255-1653,-125-125-7015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5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1459 6104,'1'5'216,"-1"-3"-187,0 0 0,1-1 0,-1 1 1,0 0-1,1-1 0,-1 1 0,1-1 1,0 1-1,-1 0 0,1-1 0,0 1 1,0-1-1,0 0 0,0 1 0,0-1 0,0 0 1,0 1-1,1-1 0,-1 0 0,0 0 1,1 0-1,-1 0 0,1 0 0,-1-1 0,1 1 1,-1 0-1,1-1 0,-1 1 0,1-1 1,0 1-1,-1-1 0,1 0 0,0 0 1,0 0-1,-1 0 0,1 0 0,1 0 0,7 1 43,-7-1-19,0 1 1,0-1-1,0 0 0,1 0 0,-1-1 1,0 1-1,-1-1 0,1 1 0,0-1 1,5-2-1,-4 2 35,4-1 2,1-1 1,-1 0-1,0-1 1,1 0-1,-2 0 1,1 0-1,0-1 1,-1 0 0,10-10-1,69-63 366,-69 56-289,0-11-89,-1-1 0,19-59 0,-26 50 96,24-207 66,-30 195-80,-8-232 60,2 231-79,0 17-68,-21-222 189,-3 118-86,27 139-166,-1 1 1,1 0 0,-1 1-1,0-1 1,0 0 0,0 0-1,0 0 1,-1 0 0,1 1-1,-1-1 1,0 1 0,0-1-1,0 1 1,0 0 0,0-1-1,0 1 1,0 0 0,-5-2-1,7 4-8,0 0 0,0 0 0,0-1 0,0 1 0,0 0 0,-1 0 0,1 0-1,0 0 1,0 0 0,0 0 0,-1 0 0,1 0 0,0 0 0,0 0 0,0 0 0,0 0 0,-1 0-1,1 0 1,0 0 0,0 0 0,0 0 0,0 0 0,-1 0 0,1 0 0,0 0 0,0 0-1,0 0 1,0 0 0,-1 1 0,1-1 0,0 0 0,0 0 0,0 0 0,0 0 0,0 0-1,-1 0 1,1 0 0,0 1 0,0-1 0,0 0 0,0 0 0,0 0 0,0 0 0,0 1 0,0-1-1,0 0 1,0 0 0,0 0 0,0 1 0,-8 9 18,1 1 0,0-1 0,0 1 0,2 1 0,-7 16 0,7-17-11,-5 23 45,-23 189 12,30-172-52,1 85-1,6 36-10,27 132-5,-22-255-3,41 142 2,-48-183 1,0 0 0,0-1 0,1 1 1,0-1-1,8 12 0,-2-4 0,9 16-2,-18-30 4,0-1-1,1 0 1,-1 1-1,0-1 1,0 0-1,0 1 1,1-1-1,-1 0 1,0 0-1,0 1 1,0-1-1,1 0 1,-1 0 0,0 1-1,1-1 1,-1 0-1,0 0 1,1 0-1,-1 1 1,0-1-1,1 0 1,-1 0-1,0 0 1,1 0-1,-1 0 1,0 0 0,1 0-1,0 0 1,6 0-3,-1 0 1,1-1 0,0 0 0,0 0 0,-1 0-1,1-1 1,-1 0 0,8-4 0,4-4-17,-12 6 15,7-5-1,0 0 0,0-2-1,-1 1 1,0-1 0,-1-1 0,17-23 0,61-97-16,-36 51-9,-36 59 26,0-1 3,25-27 0,-35 43 1,0 1 0,0-1 0,0 2 1,1-1-1,0 1 0,0 0 0,0 1 1,0 0-1,1 0 0,11-3 0,-20 7 1,1 0 0,-1-1-1,1 1 1,0 0-1,-1 0 1,1 0 0,0 0-1,-1 0 1,1 0 0,-1 0-1,1 0 1,0 0 0,-1 0-1,1 0 1,0 0 0,-1 0-1,1 1 1,-1-1-1,1 0 1,0 1 0,-1-1-1,2 1 1,10 7 5,0 0 0,-1 1-1,0 0 1,0 1 0,11 15 0,-6-2 54,47 122 28,-54-114-7,-2 5-24,5 65-1,-15-80-2,-3-4-31,-1 1 1,-17 29-1,23-46-20,0 0-1,1-1 0,-1 1 0,1 0 0,-1 0 1,0 0-1,0-1 0,1 1 0,-1 0 1,0 0-1,0-1 0,0 1 0,0-1 0,-2 2 1,-14 5 8,-1 0 0,0-1 1,-27 5-1,18-10 16,-134-26 10,125 15-10,-150-42 13,70 21 46,45 7-67,48 15 29,20 7-42,-8-4 9,1 0 0,-1-1-1,-17-15 1,28 22-14,0 0-1,0 0 0,-1 0 1,1 0-1,0 0 0,0-1 0,0 1 1,0 0-1,-1 0 0,1 0 1,0 0-1,0 0 0,0-1 1,0 1-1,0 0 0,0 0 1,0 0-1,0-1 0,-1 1 1,1 0-1,0 0 0,0 0 1,0-1-1,0 1 0,0 0 1,0 0-1,0 0 0,0-1 0,0 1 1,0 0-1,0 0 0,0 0 1,1-1-1,-1 1 0,0 0 1,0 0-1,0 0 0,0-1 1,0 1-1,0 0 0,1 0 1,3-8-85,0 1 1,0 1-1,1-1 1,1 1-1,-1-1 1,8-5-1,-2 0-831,30-33-6665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5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1104 13 9144,'-16'-4'7,"1"1"0,-1 0 0,0 2 0,1 0 0,-1 0 0,0 2 1,0 0-1,0 0 0,-26 7 0,22-4 4,-22 4 43,-185 49 44,181-44 76,-183 58 68,186-55-68,27-10-114,-44 20 118,-77 44 0,45-10 64,91-60-235,1 0 0,-1 0-1,1 0 1,-1 1 0,1-1 0,0 0-1,-1 1 1,1-1 0,0 0 0,-1 1-1,1-1 1,0 0 0,-1 1-1,1-1 1,0 1 0,0-1 0,-1 0-1,1 1 1,0-1 0,0 1-1,0-1 1,0 1 0,0-1 0,-1 1-1,1 0 1,1 2 5,-1-1 0,0 1 0,0 0 1,1 0-1,0-1 0,0 1 0,0 0 0,0-1 0,0 1 0,0 0 0,0-1 1,1 0-1,-1 1 0,1-1 0,0 0 0,0 0 0,0 0 0,0 0 1,3 3-1,-4-5-2,0 1 0,0 0 0,0 0 0,0 0 0,0-1 0,0 1 0,0-1 0,0 1 0,0-1 0,1 1 0,-1-1 0,0 1 0,2-1 0,20 5 37,0-2 1,1 0 0,34-1-1,-26-6 67,142-45 51,-138 34-17,149-70 72,-148 68-32,-7 2-88,149-67 191,-72 34-109,-105 47-161,0 0-1,1 0 0,-1 0 1,0 1-1,1-1 0,-1 0 1,1 1-1,-1 0 1,1-1-1,3 1 0,10 8 22,-12-1 39,-3 10-41,0 0 0,-1 0 0,-2 17 0,-1 13 35,4-34-63,1 0 0,-1-1 1,2 0-1,0 1 0,0-1 1,11 22-1,-6-21 2,4-1-10,1-1 1,0 0 0,21 13-1,-13-15 10,15-3-546,-1-1 1,46 1 0,13-2-7515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9144,'69'-29'356,"-66"28"-215,0 0 4,22-6 465,-21 8-373,6 3-12,-7-3-18,-4-1-198,1 0-1,0 0 1,-1 0 0,1 0-1,-1 0 1,1 1-1,0-1 1,-1 0 0,1 0-1,0 1 1,-1-1 0,1 0-1,0 0 1,-1 1-1,1-1 1,0 0 0,0 1-1,-1-1 1,1 0 0,0 1-1,0-1 1,0 1-1,-1 0 1,-9 11 192,2-6-61,2-3-54,1 1 0,-1-1 0,0 0 0,0 0 0,-11 4 0,11-5 145,-4 5-5,10-7-222,0 0-1,0 0 0,0 0 1,1 0-1,-1 0 0,0 0 0,0 0 1,0 0-1,0 0 0,0 0 1,0 0-1,0 0 0,0 0 1,0 0-1,0 0 0,0 0 1,0 0-1,0 0 0,1 0 1,-1 0-1,0 0 0,0 0 0,0 1 1,0-1-1,0 0 0,0 0 1,0 0-1,0 0 0,0 0 1,0 0-1,0 0 0,0 0 1,0 0-1,0 0 0,0 0 0,0 1 1,0-1-1,0 0 0,0 0 1,0 0-1,0 0 0,0 0 1,0 0-1,0 0 0,0 0 1,0 0-1,0 0 0,0 0 1,0 0-1,0 1 0,-1-1 0,1 0 1,0 0-1,0 0 0,0 0 1,0 0-1,0 0 0,0 0 1,0 0-1,0 0 0,0 0 1,49 24-340,-34-18-672,32 15-6712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5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 7712,'-5'-1'0,"-38"7"0,-191 27-96,213-30 133,-1 1-1,-39 13 1,55-15-22,1-1 18,1 1-1,0 0 1,0 0-1,1 0 1,-1 0 0,0 1-1,1-1 1,-1 1-1,1 0 1,0 0 0,0 0-1,-4 5 1,2-2 23,4-4-28,0-1 1,1 1-1,-1 0 1,0 0-1,0-1 0,1 1 1,-1 0-1,1 0 0,-1 0 1,1 0-1,0 0 0,0 0 1,0 0-1,0-1 1,0 1-1,0 0 0,1 0 1,-1 0-1,1 0 0,-1 0 1,1 0-1,0-1 1,-1 1-1,3 3 0,-2-4 18,5 8 315,52 35 134,-41-37-214,92 14 100,-82-20-187,18-6-721,71-15 0,-23-2-5899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5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8696,'-42'2'18,"40"-2"-6,-1 1 0,1 0-1,-1-1 1,0 1-1,1 0 1,-1 0-1,1 1 1,0-1-1,-1 0 1,1 1-1,0 0 1,0-1 0,0 1-1,0 0 1,0 0-1,0 0 1,0 0-1,1 0 1,-1 1-1,-1 3 1,2-5 0,-2 10 196,-7 85 96,8-56-37,6 78-1,-2-90-224,5 61 236,-3-56-236,-2 0-18,0-8 52,7 34 0,24 68 98,-32-125-160,-1 0 0,1-1 0,0 1 0,-1 0 0,1-1 0,0 1 0,0-1 0,0 1 0,0-1 0,2 3 0,17 16-388,0-1 1,43 31 0,4-2-6147</inkml:trace>
  <inkml:trace contextRef="#ctx0" brushRef="#br0" timeOffset="1">1009 265 7984,'-11'1'20,"1"1"1,0 0 0,0 0-1,0 2 1,0-1 0,0 1-1,-17 10 1,15-8 23,-101 48 301,20-6-123,-79 32-16,136-66-131,-174 48 77,87-26 200,135-39-327,1 1 0,0 0 0,0 1 0,25 1 0,-25 0-7,179 10 249,-166-8-237,15 3 137,167 47 77,-166-37-23,165 67 84,-168-65-131,148 85-1300,-95-45-5540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5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95 219 9240,'0'4'201,"0"-1"-186,0 0 1,0 0-1,-1 0 1,1 0-1,-1 0 0,0-1 1,0 1-1,1 0 0,-2 0 1,1-1-1,0 1 1,-3 3-1,-11 23 264,-1 10-79,1 1 1,-13 56-1,24-80-173,3-8 11,-1 0-1,1-1 1,1 1-1,0 14 1,0-9 33,1 0 0,1 1 0,0-1 1,1 0-1,0 0 0,8 19 0,-10-28-50,1 0-1,0-1 0,1 1 1,-1-1-1,1 0 1,-1 0-1,1 0 0,0 0 1,0 0-1,0-1 0,1 1 1,-1-1-1,1 0 1,-1 0-1,1 0 0,0 0 1,4 1-1,-1-2 3,0 0 0,-1 0 1,1 0-1,0-1 0,0 0 0,0 0 0,-1-1 1,1 0-1,9-3 0,37-10 18,-31 4 54,-11 4-59,11-5 9,0-2 0,-1 0 0,29-25 0,34-29 75,-79 63-101,1 0 1,-1 0-1,1 1 0,0 0 1,-1 0-1,1 1 0,1 0 1,-1 0-1,13-3 1,-11 4 2,-6 0-8,0 1 0,0-1 1,0 1-1,0 0 0,0 0 0,1 0 1,-1 0-1,0 0 0,0 0 0,0 1 1,0-1-1,0 1 0,0-1 0,0 1 1,2 1-1,6 2 18,3-1-9,-7-1-1,0 0 1,0 0-1,-1 0 1,1 1-1,-1 0 1,9 5-1,7 5 31,113 61 331,-117-65-365,-12-6-5,1 0-1,0-1 1,0 1-1,0-1 1,0 0-1,10 1 1,72 11 86,-73-16-39,-4-3-43,0 0 0,-1 0 0,0-2-1,19-13 1,-28 19-14,0 0 1,0 0-1,0 0 0,0 0 0,-1 0 0,1 0 1,0 0-1,0 0 0,-1 0 0,1 0 1,-1 0-1,2-3 0,5-18 16,-1 0 1,-1 0-1,3-25 0,-7 44-14,-1 0 0,0 0 0,0 1 0,0-1 0,0 0 0,-1 0 0,1 0 0,-2-3 0,-46-153 68,32 128-20,-91-101 18,84 111-31,10 12-23,-2-4-5,-1 2 0,0 0 0,-1 1 0,0 0 0,-28-10 0,3 5 26,35 13-38,1 1 1,0-1 0,-1 1 0,-8 0 0,13 1-109,-1 0 1,0 1-1,0-1 0,1 0 1,-1 1-1,0 0 0,1 0 1,-1-1-1,0 1 0,1 1 1,-1-1-1,1 0 0,0 1 1,-1-1-1,-3 4 0,-9 7-8459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5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95 7712,'-32'14'85,"-1"-2"0,-45 10 0,67-19-59,-228 67 369,198-55-255,-150 75 117,113-49-152,70-35-50,-2 4 16,10-10-70,0 0 0,0 0 0,0 0 0,0 0 0,1 0 0,-1 0 0,0 0 0,0 0 0,0 0 0,0 0 0,0 0 0,0 0 1,0 0-1,0 0 0,0 0 0,0 0 0,1 0 0,-1 0 0,0 0 0,0 0 0,0 0 0,0 1 0,0-1 0,0 0 0,0 0 0,0 0 0,0 0 0,0 0 1,0 0-1,0 0 0,0 0 0,0 0 0,0 0 0,0 0 0,0 1 0,0-1 0,0 0 0,0 0 0,0 0 0,0 0 0,0 0 0,0 0 0,0 0 0,0 0 1,0 0-1,0 1 0,0-1 0,0 0 0,0 0 0,0 0 0,0 0 0,0 0 0,0 0 0,0 0 0,0 0 0,0 0 0,0 0 0,0 0 0,-1 0 0,1 1 1,0-1-1,0 0 0,0 0 0,0 0 0,0 0 0,0 0 0,0 0 0,0 0 0,3 1 5,0 0 0,1 0-1,-1 0 1,1-1 0,-1 1 0,1-1 0,-1 0-1,1 0 1,-1 0 0,1 0 0,-1-1 0,0 1-1,7-3 1,-3 2 4,182-38 142,-149 29-91,-9 1-27,172-56 92,-173 53-83,105-35 106,-61 30-21,-72 17-119,1 0 0,-1 0 1,1 1-1,-1-1 0,0 1 0,1 0 0,-1-1 1,0 1-1,0 0 0,0 0 0,1 0 0,-1 1 1,0-1-1,0 0 0,-1 1 0,1-1 0,0 1 1,0 0-1,-1-1 0,2 4 0,-1-3 5,5 8 66,-2 4-51,-1-1 1,4 23 0,5 18 65,29 74 2,-30-106-50,44 53 14,-44-66-33,3-4-19,0 0-1,0-2 1,1 1-1,15 0 1,-8-5 12,-6-3-14,-1-1-1,0 0 1,-1-1 0,23-12-1,-21 4 9,6-18-3,24-42 0,-35 48-4,69-199 36,-53 153-9,-23 59-24,-3 6 7,1 0 0,-1 1-1,2-1 1,-1 0 0,1 1 0,0 0 0,0 0 0,1 0-1,0 1 1,0-1 0,0 1 0,0 0 0,1 1-1,9-7 1,-13 11-10,0-1-1,0 1 0,0 0 0,1-1 1,-1 1-1,0 0 0,0 0 0,1 1 1,-1-1-1,0 0 0,0 1 0,0-1 1,1 1-1,-1 0 0,0-1 0,0 1 1,2 2-1,-2-2 2,5 2 4,-1 0 0,1 1 0,-1 0 0,0 0 0,0 1 0,0-1 0,-1 1 0,7 8 0,-5-6-2,7 8 33,0 1-1,0 1 0,14 23 0,-4-4 11,26 30 6,33 26 5,-64-75-11,110 61 12,-98-63-52,170 52-1400,-83-35-5620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3:5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1265 7176,'9'-11'3,"-5"6"13,1-1-1,-1-1 0,0 1 0,4-7 1,-3 1 0,0 0 0,-1-1 1,0 1-1,3-16 0,-7 26-15,0 1-1,0 0 1,0 0 0,0 0-1,1 0 1,-2-1-1,1 1 1,0 0 0,0 0-1,0 0 1,0-1-1,-2-1 1,-2-8 3,-1-1 0,-1 1-1,0 0 1,0 0 0,-10-11 0,0 8 36,-87-48 16,77 52-16,-142-33 16,131 38-16,-134-3 21,143 10 6,-2 4-21,-43 13 1,69-17-37,1-1 0,-1 0 1,1 1-1,0 0 0,0 0 0,0 0 0,0 0 1,0 0-1,0 1 0,1-1 0,-1 1 0,1-1 1,0 1-1,-1 0 0,-1 4 0,2-4-1,2-3-7,0 0 0,0 0 1,0 0-1,0 0 0,0 1 0,0-1 0,-1 0 1,1 0-1,0 0 0,0 0 0,0 1 0,0-1 1,0 0-1,0 0 0,0 0 0,0 1 0,0-1 1,0 0-1,0 0 0,0 0 0,0 1 0,0-1 1,0 0-1,0 0 0,0 0 0,0 1 0,0-1 1,0 0-1,0 0 0,0 0 0,0 1 0,1-1 1,-1 0-1,0 0 0,0 0 0,0 0 0,0 0 1,0 1-1,1-1 0,3 5 14,1 1-1,0-1 1,1 0 0,-1 0-1,1-1 1,0 0-1,7 4 1,-10-6-9,17 7 101,24 2-31,61 8 1,-67-17 22,159-7 42,-160 1-27,134-38 48,-141 29-62,-7-1-63,0-1 0,-1 0 0,23-23 0,-44 37-27,0 0-1,1-1 1,-1 1-1,0-1 1,0 1-1,0-1 1,0 1-1,0-1 1,0 0 0,0 0-1,0-2 1,4-13 20,0-1-1,-1 0 1,-2 0 0,1 0 0,-2-23 0,-5 8 137,-43-171 73,35 159-67,6 25-111,-66-204 274,66 210-281,-52-134 216,52 137-211,2 4-24,1 0-1,-1 1 1,1-2 0,1 1-1,0 0 1,0 0 0,-2-11-1,16 122 203,27 95-150,-28-150-34,42 214 29,-43-212-17,3 6-24,24 129 82,-1 82 145,-17-168-156,-18-95-209,22 84-1186,-12-54-6079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5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860 456 6368,'10'-20'210,"2"1"0,0 0 0,29-34 0,-1 6 215,-27 30-247,-1-1 0,0 0 0,-1-1 0,-1 0 0,11-29 0,-22 39 9,-5-3-124,-1 1 1,-1 1 0,-12-15-1,19 24-50,0 0 0,0 0 0,0 0 0,0 0 0,-1 0 0,1 0 0,0 0-1,-1 0 1,1 0 0,0 1 0,-3-2 0,-134-47 202,103 41-94,-167-14 58,160 22-38,-171 24 63,174-14-57,-116 53 62,134-49-41,8-3-110,0 1 1,1 0-1,-12 17 0,24-29-53,-1 0-1,1 0 0,0 1 0,0-1 0,-1 0 1,1 1-1,0-1 0,0 1 0,0-1 0,-1 0 1,1 1-1,0-1 0,0 0 0,0 1 0,0-1 1,0 1-1,0-1 0,0 0 0,0 1 0,0-1 1,0 1-1,0-1 0,0 0 0,0 1 1,0-1-1,0 1 0,0-1 0,1 0 0,-1 1 1,0-1-1,1 1 0,3 8 19,2 0 1,-1-1-1,1 1 0,1-1 1,-1 0-1,1-1 0,13 11 1,4-1 76,126 63 41,60 15 123,-174-80-157,-32-14-97,204 67 236,-183-63-186,-2 0 30,43 13 0,-64-17-77,1 1 0,-1-1 0,0 0 0,1 0 0,-1 1 0,0 0 0,0-1 0,0 1 0,3 3 0,-5-5-11,0 0 0,0 0 0,0 0-1,1 0 1,-1 1 0,0-1 0,0 0-1,0 0 1,0 0 0,0 0 0,0 0-1,0 0 1,0 1 0,0-1 0,0 0-1,0 0 1,0 0 0,0 0 0,0 0-1,0 0 1,0 1 0,0-1 0,0 0-1,0 0 1,0 0 0,0 0 0,0 0-1,0 0 1,0 1 0,0-1 0,0 0-1,-1 0 1,1 0 0,0 0 0,0 0-1,0 0 1,0 0 0,0 0 0,0 1-1,0-1 1,0 0 0,0 0 0,-1 0-1,1 0 1,0 0 0,0 0 0,0 0-1,0 0 1,0 0 0,0 0 0,-1 0-1,1 0 1,0 0 0,-13 9 39,0-1 0,-24 11 0,29-15-27,-18 7 40,1 0-1,-1-2 0,-45 9 0,48-12-32,-9 1 79,-152 18 40,146-22-39,-146-1 38,151-5-79,-96-26 17,127 29-75,1 0-1,0-1 1,0 1 0,0 0 0,-1-1-1,1 1 1,0-1 0,0 0 0,0 1-1,0-1 1,0 0 0,0 0 0,0 0-1,0 0 1,-1-1 0,-5-6 6,1 1 0,0-2 0,-7-9 0,9 10-7,1 0 0,-1 0 0,2 0 0,-1 0 1,1-1-1,-2-8 0,3-2-271,0 0 1,1 0-1,1-1 1,1 1-1,9-37 1,4-22-7851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8520,'22'-30'253,"-22"30"-249,1 0-1,-1 0 1,0 0-1,0 0 1,0 0-1,0 0 1,0-1-1,0 1 1,0 0-1,0 0 1,0 0-1,1 0 1,-1 0-1,0 0 1,0 0-1,0 0 1,0 0-1,0-1 1,1 1-1,-1 0 1,0 0-1,0 0 1,0 0-1,0 0 1,0 0-1,1 0 1,-1 0 0,0 0-1,0 0 1,0 0-1,0 0 1,0 0-1,1 0 1,-1 0-1,0 0 1,0 1-1,0-1 1,0 0-1,0 0 1,1 0-1,-1 0 1,0 0-1,0 0 1,5 3 14,0-1 0,0 1 1,0 0-1,0 0 0,-1 0 0,0 1 1,1-1-1,5 9 0,-6-8-5,12 12 36,-2 1 0,0 1 1,15 25-1,-17-24-29,-2-4 17,0 1 0,-2 0-1,0 0 1,0 1 0,9 34-1,-12-35-8,3 13 146,20 142 82,-24-131-16,-4 199 93,-3-187-106,-29 239 253,7-78-246,23-174-100,2-26-95,-1 12-3,2 0 0,1 0 0,1-1 0,1 1 1,9 32-1,-7-39-2,0 1 1,17 31 0,-23-49-34,0-1 1,1 1-1,-1-1 1,0 0-1,0 1 1,1-1-1,-1 1 1,0-1-1,1 0 1,-1 1 0,0-1-1,1 0 1,-1 0-1,0 1 1,1-1-1,-1 0 1,1 0-1,-1 1 1,1-1-1,-1 0 1,1 0-1,-1 0 1,0 0 0,1 0-1,0 1 1,14 0-233,-1 1 0,1-2 1,0 0-1,-1-1 0,21-3 1,41-4-6930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5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653 882 9328,'-1'-2'0,"0"1"0,-1 0 1,1-1-1,0 1 0,-1 0 0,1 0 1,-1 0-1,1 0 0,-1 0 0,0 0 1,1 0-1,-1 1 0,0-1 0,0 0 1,-2 0-1,-4 0 2,-1-2 0,7 1-1,-1 1 1,0 1-1,1-1 1,-1 0-1,0 1 0,1-1 1,-1 1-1,0 0 1,0 0-1,-5 0 1,-92 10 20,77-4 12,-104 46 27,89-33 21,0 2-1,-40 31 1,59-39-46,-9 9 199,-4 9-66,-40 51 1,70-81-149,1 1 1,0-1 0,0 1-1,0 0 1,0-1 0,0 1-1,0 0 1,1 0 0,-1 0-1,0 0 1,1 2 0,-3 12 50,1 1 1,0 0-1,2 0 1,2 30-1,-2-46-57,0 1 0,0-1 0,0 0 0,1 0 0,-1 1 0,0-1 0,1 0 0,-1 0 0,1 0 0,-1 0 0,1 1 0,0-1 0,0 0 0,-1 0 0,1 0 0,1 0 0,10 11 43,0-1 0,0 0 0,1-1 0,1-1 0,23 13 0,-10-12 129,18-3-60,57 1 0,-72-11 27,-14-1-96,3 0-27,0 0 1,-1-2 0,1 0 0,-1-1-1,-1-1 1,20-12 0,169-117 137,-192 126-165,-1-2 0,1 1 0,12-16 0,-12 12 3,51-56 17,-60 67-16,5 1 0,-8 4-4,-3 7 1,-3 15 4,-13 73 14,14 48 4,3-140-25,0 0 1,1 0-1,-1 0 1,1 0-1,-1 0 1,1-1-1,2 6 1,2 7 3,1-1 1,11 19 0,-11-24-7,-1-1 1,2 0 0,-1-1 0,1 0-1,0 0 1,9 7 0,-6-7 0,0 0 0,0 0 0,1-1 0,19 8 0,-15-8 0,1-2-1,-1 1 0,23 2 1,-13-5-2,-1-2 1,0 0 0,0-1 0,47-9-1,-38-1-5,138-78-8,-136 66-11,-23 14 17,41-30-24,70-68 0,-7-22-16,-100 103 15,-8 11 17,0 0 7,0-1 0,-1 0 0,0 0 0,-1 0 0,-1-1 0,4-24 0,-8 22-1,0 0 1,-1 1-1,-2-23 0,-3 26-15,0 8 21,1 1-1,-1-1 1,-1 2-1,1-1 1,-1 0 0,-8-5-1,14 11 4,-1-1 0,1 1-1,-1-1 1,1 1 0,-1 0 0,1 0-1,-1-1 1,0 1 0,1 0 0,-1 0-1,1 0 1,-1 0 0,0 0 0,1 0-1,-1-1 1,1 1 0,-1 1-1,0-1 1,1 0 0,-2 0 0,-12 3-5,1 0 0,0 1 0,-1 0 0,1 1 0,-12 6 0,4 3-13,-69 68-1,78-65 8,-6 19 4,17-33 8,0 0 0,0 0 0,0 0-1,0 1 1,1-1 0,-1 0 0,1 0 0,0 1 0,0 4 0,2 0 0,0 0 0,1 0 0,0 0 0,0 0 0,1-1 0,0 1 0,0-1 0,8 9 0,-8-10 1,11 12 6,-12-14-6,23 22 4,1-1 0,42 31 0,55 43 4,-102-79-2,4 10-3,24 34 1,-42-47 2,-5-3-5,0 0 0,-1 0 1,0 27-1,-2-40-2,0 0 1,0 0-1,-1 0 1,1-1-1,0 1 1,0 0-1,0 0 1,0 0-1,-1-1 1,1 1-1,0 0 1,-1 0-1,1 0 1,-1-1-1,0 2 1,-6 6 2,0 0-1,0-1 1,-1 0 0,1 0-1,-16 9 1,6-10 5,-3-5-4,0 0 0,0-1 0,-26-4 0,22-2 3,-34-19-1,42 17-5,1 0 0,-21-16 0,22 13 1,0-1 0,-16-19-1,14 14 1,-21-33-1,26 31 0,0-1 0,2 0 0,0-1 0,-10-38 0,16 34-6,2 14 2,0-4-1,1-1-1,0 0 1,1 0 0,1 1-1,0-1 1,8-26 0,6-3-54,2 1 1,38-68 0,1 18-139,51-67-34,-85 127 5,147-238-598,-112 169 477,74-118-320,-131 221 664,-1 0 0,0-1-1,0 1 1,1-1-1,-1 1 1,0-1-1,1 1 1,-1 0-1,0-1 1,1 1 0,-1 0-1,1-1 1,-1 1-1,0 0 1,1 0-1,-1-1 1,1 1 0,-1 0-1,1 0 1,-1 0-1,1 0 1,-1-1-1,1 1 1,-1 0 0,1 0-1,-1 0 1,1 0-1,-1 0 1,1 0-1,-1 0 1,1 1 0,-1-1-1,1 0 1,0 0-1,1 1-5,-1-1 7,1 1 1,-1-1-1,0 1 0,1 0 0,-1 0 1,0-1-1,1 1 0,-1 0 1,0 0-1,0 0 0,0 1 0,2 1 1,4 7 0,0 1 0,-1 1 0,-1-1 1,8 22-1,-10-26 1,4 18 13,7 123 15,-17-8 99,-1-6 51,9 75 15,-2-172-19,0-20-103,1 11 3,2 0 0,0-1 0,2 1 1,13 30-1,-15-42 19,0-1-36,1 1-1,0-1 1,1 0 0,0-1-1,15 19 1,23 21 178,-43-51-206,1 1-1,-1-2 1,1 1 0,0 0-1,0-1 1,0 0 0,0 0-1,1 0 1,-1 0 0,8 2-1,-4-2-3,4-1 81,-3-4-80,0 0-1,-1 0 1,1-1 0,-1-1 0,1 1 0,-1-1 0,-1-1 0,1 1 0,-1-1 0,11-11 0,-7 6-15,-7 8-2,-1-1 0,1 0 0,0-1-1,-1 1 1,0-1 0,5-8 0,83-136 141,-82 134-145,-5 10 1,-1-1-1,1 1 1,0-1 0,8-6 0,-7 7 0,1-1-1,-1 1 1,2 0 0,-1 1 0,0-1 0,1 1 0,0 0 0,0 1 0,0 0 0,0 0-1,13-3 1,-17 5-4,0 1 0,1 0 0,-1 1 0,0-1 0,1 0 0,-1 1 0,0 0 0,1 0 0,-1 0 0,0 0 0,0 0 0,0 1 0,0 0 0,0-1 0,3 4 0,0 0 0,0 0 1,-1 0-1,1 1 0,4 7 1,-3-4-2,3 2 7,-1 1-1,-1 0 1,0 1-1,-1 0 1,0 0 0,7 20-1,-10-23-3,2 4 6,-1 0-1,0 0 1,-1 1-1,0-1 1,-2 1-1,2 16 1,2 19 30,-2-29-245,0 1 0,2-1 1,0 0-1,1-1 0,1 1 0,15 25 0,-8-23-7482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5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8880,'0'105'80,"-2"56"30,-2-82 159,1-46-224,2-8-14,0 46 282,6 3-50,-1-30-22,-3 85 0,-9-93-8,6-30-199,1-1-1,0 1 1,0-1-1,0 1 1,0 0-1,1 0 1,1 8-1,-1-11 34,-2-4-15,-8-2-1349,-3 1-5243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5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9592,'0'0'0,"11"-12"15,-1 1 0,2 0 0,0 0-1,18-11 1,-30 22-11,0-1 0,1 1 0,-1 0-1,0 0 1,1 0 0,-1 0 0,0 0-1,1 0 1,-1-1 0,0 1-1,1 0 1,-1 0 0,0 0 0,1 0-1,-1 0 1,1 0 0,-1 0 0,0 1-1,1-1 1,-1 0 0,0 0 0,1 0-1,-1 0 1,1 1 0,20 6 70,36 19 0,-38-14 107,8 12-52,35 40-1,-48-43 46,28 77 67,-39-80-73,-4-4-108,0 1 0,-2-1 0,-6 24 0,9-37-51,0 0 1,-1 0-1,1-1 0,0 1 1,-1 0-1,1 0 0,0-1 1,-1 1-1,1 0 0,-1-1 1,1 1-1,-1 0 0,0-1 1,1 1-1,-1-1 0,1 1 1,-2 0-1,-1 1 22,-1 1-10,-1 1 0,1-1 0,-1 0 0,0 0 0,0-1 1,0 0-1,0 1 0,0-2 0,-1 1 0,1 0 0,-1-1 0,1 0 0,-1-1 0,1 1 0,-8-1 0,8 0-6,-10-1 57,1 0 1,-28-5-1,37 5-53,0-1-1,0 1 1,0-1-1,1 0 1,-1 0 0,0-1-1,1 1 1,-1-1-1,1 0 1,0 0-1,0-1 1,0 1-1,0-1 1,-3-4 0,4 4-6,1 2-5,1 0-1,-1 0 1,0-1 0,1 1-1,-1-1 1,1 1 0,0-1-1,0 1 1,0-1 0,0 0 0,0 0-1,1 0 1,-1 1 0,1-1-1,-1 0 1,1 0 0,1-5 0,0-1-3,11-24 6,37-64-1473,-18 40-5884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0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70 9416,'-4'-4'7,"1"0"0,-1 1-1,-1-1 1,1 1 0,0 0 0,-1 0 0,0 0 0,1 0 0,-1 1 0,0 0 0,-10-3-1,-8-4 21,14 5 6,0 0 0,0 1 0,-1 0 0,1 1 0,-1 0 0,0 1 0,0 0 0,-19 0 0,17 1-10,3-1 36,-1 1-1,1 0 1,0 1 0,0 0-1,-1 1 1,1 0 0,0 0-1,0 0 1,-16 8 0,14-2 342,-44 54 167,45-46-160,7-8-337,1 1 1,-1-1-1,2 1 0,-1 0 1,1-1-1,0 1 0,2 17 1,4-9 309,0-8-300,-1 0-1,2-1 1,-1 1-1,1-1 1,0-1 0,1 1-1,0-1 1,0 0-1,1 0 1,14 9 0,76 50 400,-75-54-193,124 39 109,-41-22 70,-17-5-52,-80-21-347,11 3 311,1-1 0,35 5 0,-55-10-191,2 0 4,7 0-2239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5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7712,'16'49'0,"-4"4"0,-6 23 0,-5 131 49,-2 91 284,-9-170-34,-3 79 34,11-165-59,-1 146 102,5-156-135,0-23-174,2 22 52,2-1 0,2 0 1,13 35-1,11 13 150,-26-66-220,0 0 0,0-1 0,1 0 0,1 0 0,10 12 0,15 1-13,-19-17 5,2-4-347,-1-1 1,1-1-1,30 0 0,9-4-6080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5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17 138 7000,'-4'-3'-2,"-7"-7"-11,11 9 13,0 1 0,0-1 0,0 1-1,-1-1 1,1 1 0,0-1 0,0 1 0,0-1-1,0 1 1,0-1 0,0 0 0,0 1 0,0-1-1,0 1 1,0-1 0,0 1 0,0-1 0,1 1-1,-1-1 1,0 1 0,0-1 0,1 1 0,-1-1-1,0 1 1,0-1 0,1 1 0,-1-1 0,1 1-1,-1 0 1,0-1 0,1 1 0,-1 0 0,1-1-1,-1 1 1,1 0 0,-1-1 0,1 1 0,-1 0-1,1 0 1,-1 0 0,1 0 0,-1-1 0,1 1-1,-1 0 1,1 0 0,0 0 0,1 0 0,33-10 1,88-11 8,24 8 17,-37 7 19,99-14 24,-170 15 45,0 0-30,112-20 354,-145 25-263,2 0 42,-3 0 13,2 0 0,-6 0-116,-2 4-2,-23 30 111,10-14-29,-17 32 1,22-37-166,6-10-7,0 1-1,1-1 1,-1 0 0,1 1 0,0-1 0,1 1 0,-2 9 0,-10 72 171,15-71-66,-1-11-95,2 6-2,0 1 0,1-1 0,0 0 0,1-1 0,0 1 1,0-1-1,9 12 0,107 129 294,-106-137-310,20 27 80,-28-32-79,36 51 99,-37-51-98,-1-1-1,-1 1 0,1 0 1,-1 0-1,4 16 0,-8-14 19,-3-4-27,0-1-1,-1 1 1,1 0 0,-1-1 0,-1 0 0,-5 7 0,-1-4 33,-8-1-22,1-1 1,-21 5 0,20-10 21,-20-4 7,1-2 1,-73-16-1,59 3-28,47 16-12,0-1-1,0 1 1,1-2-1,-1 1 1,0 0-1,1-1 1,0 0-1,0 0 1,0 0-1,0 0 1,0-1-1,1 1 1,-1-1-1,1 0 1,0 0-1,-3-6 1,6 9-6,-1 1 0,1 0 1,0-1-1,0 1 0,0 0 1,-1-1-1,1 1 0,0 0 1,0-1-1,0 1 0,0 0 1,0-1-1,0 1 0,0-1 1,-1 1-1,1 0 0,0-1 1,0 1-1,1-1 0,-1 1 1,0 0-1,0-1 0,0 1 1,0 0-1,0-1 0,0 1 1,0-1-1,1 1 0,-1-1 1,5-9-189,0-1 0,1 1 0,0 0 0,1 1 0,0-1 1,10-9-1,27-29-6593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5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1 728 7984,'33'-3'20,"-27"2"-6,0 0 0,0 0 0,0 1 0,0 0 0,11 1 0,1 2 27,1 0 0,27 9-1,-30-3 54,3 13-48,0-1 1,19 32 0,-23-29 24,-1 0 1,0 1-1,-2 1 1,14 43-1,-15-38 17,2 6-28,52 129 263,-57-156-242,2-2-47,1-1-1,0-1 1,0 1-1,1-2 1,0 1 0,22 5-1,67 14 73,-92-23-65,1 0 0,0 0-1,0-1 1,18-1 0,-7 0-11,34-2 7,-50 2-25,0 0 0,0 0 1,0-1-1,0 1 0,0-1 0,0-1 0,-1 1 1,1-1-1,5-2 0,5-3 6,32-13 5,-40 17-15,-1-1 1,0 0 0,0 0-1,0 0 1,0-1 0,-1 0-1,1 0 1,-1 0 0,0-1 0,6-10-1,-5 8-2,-6 8-4,1-1-1,-1 0 1,1 0-1,-1 1 1,1-1-1,-1 0 1,1 0 0,-1 1-1,0-1 1,1 0-1,-1 0 1,0 0-1,0 0 1,0 0 0,0 0-1,0-1 1,1-11 4,-2-1 0,0 1 0,0-1 0,-2 1 0,-3-14 0,6 26-4,-1-1 0,1 0 0,-1 0 0,0 1 0,1-1 0,-1 0 0,0 1 0,0-1 0,-3-2 0,-15-18 6,-2 1 1,-31-25-1,27 31-1,-48-16-1,54 25-5,-1 1-1,-36-5 1,34 8-1,0 1 0,-32 2 0,36 1 0,0 1 0,0 0 0,-19 7 0,14-2-1,1 2 1,0 1 0,0 1 0,-32 24-1,31-16-4,-51 67 0,59-67-2,0 0 1,-23 43 0,35-56 6,1 1 0,-1-1-1,1 1 1,0-1 0,1 1 0,-1 8 0,2-5 0,1 1 0,1-1 0,0 0 0,0 0 0,1 0 1,0 0-1,1-1 0,8 17 0,1-6 8,1-3-3,2-1 1,0-1-1,19 14 0,-34-28-1,1-1 0,0 0-1,0 0 1,0 0 0,0 0 0,0 0-1,0 0 1,3 0 0,146 34 46,-112-32 5,173-20 28,-169 7-22,160-63 30,-167 54-30,121-91 27,-153 107-80,0 0 0,-1 0 0,1-1 0,-1 1 0,5-7 0,101-148 61,-90 121-35,60-176 10,-66 170-24,56-285 25,-58 237-41,-8 55 3,-2-52-1,-7-12-3,-7 15 2,-2 21-3,0 22-2,4 17 1,10 24-1,1 0 1,-1 0-1,0 0 0,1 1 0,-1-1 1,0 0-1,0 1 0,1-1 1,-1 1-1,0-1 0,0 1 1,0-1-1,0 1 0,0 0 0,0-1 1,1 1-1,-3 0 0,2 0 1,-1-1-1,1 1 0,-1 0 0,1 1 0,0-1 0,-1 0 1,1 0-1,-1 1 0,1-1 0,0 0 0,-1 1 0,1-1 1,0 1-1,-2 1 0,1 0 0,0-1 1,0 1-1,0 0 1,0 0-1,1 0 1,-1 0-1,1 0 1,-1 0-1,1 1 0,0-1 1,-2 4-1,-1 6 1,1 1 0,-4 18 0,-6 50 4,-4 21-3,3 10-2,8-1 0,12 3 0,10 10 0,-8-88 0,19 54 0,-13-54 0,28 52 0,-24-57 0,37 48 0,-36-56 0,41 39 1,-24-31 3,68 42 0,-80-62 3,113 24 2,-108-32-2,127-18 2,-126 8-1,40-22 4,-54 21-11,0-1 1,28-22-1,-21 12 2,25-27-1,15-29 0,-50 57-2,0-2 0,12-26 0,-14 21 0,13-43 0,-16 39-2,-1 1 1,0-1 0,-3 0-1,3-43 1,-12-104-10,9 152 5,-4 22 6,0 2 0,0 0 0,0-1 0,0 1 0,0 0 0,0-1 0,0 1 0,0 0 0,0-1 0,0 1 0,0 0 0,0-1 0,0 1 0,0 0 0,0-1 0,1 1 0,-1 0 0,0 0 0,0-1 0,0 1 0,1 0 0,-1-1 0,0 1 0,0 0 0,1 0 0,-1 0 0,1-1 0,0 1 0,0 0 0,-1 0 0,1 0 0,0 0 0,0 0 0,0 1 0,0-1 0,0 0 0,0 1 0,0-1 0,0 0 0,-1 1 0,1-1 0,0 1 0,0-1 0,-1 1 0,1-1 0,1 2 0,0 1 0,1 0 0,-1 0 0,1 1 0,-1-1 0,0 0 0,0 1 0,1 5 0,18 52 0,-15-38 0,4 37 0,-8-31 0,-1 43 1,-8-4 4,-21 95-1,15-117 10,-75 182 7,67-182 7,-82 213 19,86-204-6,-33 193 26,46-204-7,20 148 26,-15-187-73,0 0-1,0 0 0,0-1 0,0 1 0,4 6 1,19 39 38,44 64 0,-44-85 23,93 80 27,-96-97-33,-4-6-43,-1-1 1,1-1-1,30 4 0,-46-8-19,1 0 0,-1 0 0,0 0-1,1 0 1,-1 0 0,0-1-1,1 1 1,-1 0 0,0-1 0,1 1-1,-1-1 1,2 0 0,13-7 14,-1-2 0,1 0 1,-1 0-1,24-24 0,-18 10 14,61-116 8,-80 137-40,-1 0 0,1-1 0,-1 1 0,0-1 0,0 1 0,1-7 0,8-68 11,-9 59-12,-2 0-1,0 0 1,-3-21 0,-2 12-1,-15-50 0,-28-39 0,17 59-1,-3 2 1,-52-67-1,47 78-4,-204-186 1,192 185-9,-69-68-1,21-2 10,100 116 4,-31-42-6,-29-43-1,54 75 7,0 0-1,0 0 1,1-1 0,-8-21 0,12 29 0,1 1 0,0-1 0,-1 0 0,1 0 0,0 0 0,1 0 0,-1 0 0,0 0 0,1 1 0,-1-1 0,1 0 0,0 0 0,0 0 0,0 1 0,1-1 0,-1 1 0,0-1 0,1 1 0,0-1 0,0 1 0,-1 0 0,1 0 0,1 0 0,-1 0 1,0 0-1,0 0 0,1 1 0,-1-1 0,1 1 0,4-3 0,-5 3 0,0 0 1,0 0-1,0 0 1,0 0 0,0 0 0,0 0-1,0 0 1,1 1 0,-1-1 0,0 1-1,3-1 1,211-16 19,-159 18 8,284 13 19,-263-10-7,131 4 0,57-1-1520,6 1-5960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0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8520,'0'0'357,"6"3"30,4 3-241,0 0-1,0 1 1,-1 1 0,1-1 0,-2 2 0,11 11 0,39 52 317,-49-58-353,1 1 1,-2 0-1,0 0 1,0 1-1,6 21 0,-10-25-68,5 14 88,-1 0 0,7 47-1,-11-53-98,2 13 98,3 49 1,-3-13-44,6 54-3,-6-101-62,-1-10-200,1 0 0,0-1-1,1 0 1,0-1 0,1 1 0,0-1 0,11 10 0,29 26-7141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0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8608,'0'0'-96,"0"-7"-1,0 4 97,1 5-58,0 2 60,1 0-1,-1 0 1,1 0-1,0 0 1,0 0 0,1 0-1,-1 0 1,1-1-1,-1 1 1,7 4-1,24 34 97,24 65 27,-47-81 63,36 130 85,-21-71 104,-15-57-320,-1 2-23,-5-15 25,1-1 0,0 0-1,8 15 1,14 25 178,1-2 0,40 53 0,-59-91-234,-6-8-141,1 0 0,0-1-1,0 1 1,1-1 0,-1 1 0,12 8 0,-3-5-6202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0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96 6904,'10'-15'10,"-5"9"4,-1 0-1,0 0 1,0 0 0,-1-1 0,0 1-1,0-1 1,2-8 0,-3 5 74,-1 8 128,-2 4-10,-9 17-30,1 1-1,1 0 0,-10 35 0,13-38-122,-7 22 130,1 1-1,2 0 1,-5 49 0,8-46 31,-18 120 158,22-136-145,2-15-146,-1 5-9,2 0 0,0 0-1,1 0 1,1 0 0,7 26 0,-3-22 62,19 38 1,-17-48 13,2-3-97,0-1 1,0 0-1,20 9 0,-14-12 64,2-5-75,1 0-1,0-1 1,27-7 0,-23 0 41,110-58 38,-108 50-38,2-7-22,43-48-1,-59 52 17,-5-2-47,-1-1 1,-1 0-1,3-27 0,-9 24 66,-28-111 30,19 110-63,-5 0-29,-1 1-1,-34-42 1,29 48 48,10 11-48,-1-2-8,-1 0 0,0 2 0,-1-1 0,0 2 0,-26-13 0,-75-19 136,96 33-152,18 6-37,1 0 0,-1 0 0,0 0 1,1 0-1,-1 0 0,1 0 0,-1-1 0,1 1 1,0 0-1,-1 0 0,1 0 0,0-1 1,0 1-1,0 0 0,0 0 0,0-1 0,0 1 1,0 0-1,0 0 0,0-1 0,1 1 1,-1 0-1,1 0 0,-1 0 0,1-2 1,0 0-723,7-22-6742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10136,'4'7'9,"-1"-1"0,0 1 0,0 0 0,-1-1 0,0 1 0,0 1 0,1 7 0,2 11 80,5 38 89,-4 2 0,-2 103-1,-7 87 103,3-212-229,2 163 49,0-174-33,2-12-321,0 0 1,2-1 0,0 0-1,16 34 1,8 5-6480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0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22 473 9240,'0'0'113,"6"14"-14,16 43-22,-20-54-36,-1 1 0,0-1 0,0 0 1,0 1-1,0-1 0,0 6 0,12 157 366,-13-129-127,-11 292 370,0-220-599,6-66 56,-4 10-35,-15 119 72,21-149-103,0 3 48,-1 54 1,4-79-89,0-1 1,0 0 0,0 0-1,1 0 1,-1 0-1,0 0 1,0 0 0,0 0-1,0 1 1,0-1 0,1 0-1,-1 0 1,0 0 0,0 0-1,0 0 1,0 0 0,0 0-1,1 0 1,-1 0-1,0 0 1,0 0 0,0 0-1,0 0 1,1 0 0,-1 0-1,0 0 1,0 0 0,0 0-1,0 0 1,1 0-1,-1 0 1,0-1 0,0 1-1,0 0 1,0 0 0,0 0-1,1 0 1,-1 0 0,0 0-1,0 0 1,0 0 0,0-1-1,0 1 1,0 0-1,0 0 1,0 0 0,1 0-1,-1-1 1,0 1 0,0 0-1,9-10 14,-4 2-7,-2 3-2,0-1 0,0 0 0,0 0 0,-1 0 0,0 0 0,1-8 0,29-134 35,-30 113-34,-2-55-1,-10-25-4,-16-114-4,23 185-4,-10-184-6,12 185-7,9-162-21,-9 184 31,0 5 3,1-1 0,1 1 0,2-17 0,-2 29 3,0 0 1,0 0-1,0 0 1,1 0-1,-1 1 1,3-5-1,-3 8 3,-1 0 0,1-1 0,-1 1-1,1 0 1,-1-1 0,1 1 0,0 0-1,-1 0 1,1 0 0,0-1-1,-1 1 1,1 0 0,0 0 0,-1 0-1,1 0 1,-1 0 0,1 0 0,0 0-1,-1 1 1,1-1 0,0 0 0,-1 0-1,1 0 1,1 1 0,-1 0 0,22 10 0,-11 0 0,0 1 0,-1 0 1,18 26-1,-22-29 3,9 16 17,68 148 14,-68-131 21,59 183 32,-60-181-7,82 159 34,-75-165-20,94 129 35,-93-140-42,14 3-31,43 29 1,-78-58-53,-1 0-1,1 0 1,-1-1 0,1 1-1,-1 0 1,1 0 0,-1-1-1,1 1 1,0-1 0,-1 0 0,1 1-1,3-1 1,3 1 6,1 0 1,-1-1-1,1 0 1,15-3-1,-16 1-7,1-1 0,0 0 1,-1 0-1,12-7 0,-18 9 0,0 0 0,0 0-1,0 0 1,0-1 0,0 1 0,-1 0 0,1-1-1,0 1 1,1-4 0,86-101 37,-73 79-32,42-125 8,-50 117-9,21-174 2,-25 163-1,14-183 8,-17 186-8,-1 21-4,1-16 1,-3 0-1,-1 0 1,-11-57 0,-4 15 1,-4-4-3,0 23 2,20 56-4,0 0-1,-1 0 1,1 0-1,-1 1 0,-7-9 1,7 10 0,0 0-1,0 1 1,0-1 0,0 1-1,0 0 1,-1 0 0,-4-2-1,6 3 1,-1 0-1,0 0 0,1 0 0,-1 0 0,0 1 1,0-1-1,1 1 0,-1 0 0,0-1 1,-3 2-1,3-1 0,0 1 1,0 0-1,0-1 1,0 2-1,0-1 1,0 0-1,1 0 1,-1 1-1,0-1 1,-2 3-1,0 0 0,0 1 1,1-1-1,-1 0 0,1 1 0,-5 7 1,3-2-194,1 1 1,-1 0 0,1 0-1,1 1 1,0-1 0,1 1-1,-2 15 1,-7 34-7501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0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1053 8608,'4'4'2,"0"1"-14,4 18 223,-2-1-40,-1 0 0,-1 1 0,-1 0 0,-1 44 0,-2-53-122,5 159 410,-4-155-436,-1-13-4,0 0 0,0 0 1,1-1-1,0 1 0,0 0 0,0-1 0,1 1 1,3 7-1,6 11 45,1-2 1,16 24-1,-26-40-41,1-1-1,0 0 1,1 0 0,-1-1 0,0 1-1,1-1 1,0 1 0,0-1 0,5 3-1,4 2 11,25 16 18,-37-24-44,0 1 1,-1-1-1,1 1 1,0-1 0,0 1-1,0-1 1,0 0-1,0 1 1,0-1-1,-1 0 1,1 0 0,0 0-1,0 0 1,0 0-1,1 0 1,9-1 16,-1-1 0,0 0 0,0 0 0,0-1 0,0 0 0,12-6 0,-6-3 64,21-24 55,50-68 1,-52 56-116,-23 28 32,-9 13-42,4-6-3,-2 1 0,0-1 0,0 1 0,-1-2-1,-1 1 1,0 0 0,1-20 0,0-31 46,6-67 89,-9 127-12,-1 9-63,6 109 61,7 16-64,-7-107-24,3-5-34,1-1 0,1-1 0,1 0 0,13 15 1,-5-16 26,18 3-10,57 20 1,-64-31 9,126 10 20,-125-18-26,140-37 17,-139 24-24,123-75 16,-129 66-16,4-12-6,50-78 0,-64 76 5,40-173 10,-51 167-9,9-167 15,-16 168-23,-26-181 6,18 179-12,-37-126 4,45 165-15,0-1 0,-1 1 0,0-1 0,0 1 0,0 0 0,-1 0 0,-5-9 0,0 5 0,-12-15 4,20 23-7,-1 1 1,1 0-1,0 0 1,0-1 0,0 1-1,-1 0 1,1 0-1,0 0 1,0-1 0,-1 1-1,1 0 1,0 0-1,0 0 1,-1 0-1,1 0 1,0 0 0,-1 0-1,1-1 1,0 1-1,-1 0 1,1 0 0,0 0-1,0 0 1,-1 0-1,1 0 1,0 0 0,-1 1-1,1-1 1,0 0-1,-1 0 1,1 0 0,0 0-1,0 0 1,-1 0-1,1 1 1,-10 3 3,1 0 0,0 1 0,0 1 0,1-1 0,0 2 0,0-1 0,-8 8 0,13-11-3,1-1 1,0 0 0,0 0-1,0 0 1,0 0-1,0 0 1,1 1 0,-1-1-1,-1 4 1,-81 163 26,69-129-1,-44 172 7,51-168-19,-17 188 13,23-185-1,23 167 11,-20-210-32,0 1-1,0 0 1,0-1-1,0 1 1,5 7 0,2 7 10,23 36 1,-20-40-14,2 0 1,16 16 0,-29-31-4,2 3 2,0-1 1,1 0 0,-1 1-1,1-1 1,0 0 0,0-1-1,4 4 1,32 13 9,1-2 0,41 12 0,-75-27-7,-1 0 1,0 0-1,1 0 0,8 0 1,165-6 31,-174 5-32,-1-1-1,1 1 1,-1-1 0,1 0-1,6-3 1,22-10 10,0-1 0,45-29 0,-52 21 19,16-27-13,41-62 0,-60 71-6,77-184 9,-83 179-16,59-199 8,-64 193-9,21-201 2,-31 208-2,-3-51-1,-9 5-3,9 84-3,0 0 1,0 1 0,-1-1-1,0 1 1,0-1-1,-1 1 1,0 0-1,0 0 1,0 0 0,-1 0-1,0 1 1,0-1-1,-7-6 1,10 11-1,1 0 1,-1 1-1,0-1 1,1 1-1,-1-1 1,0 1-1,0-1 0,0 1 1,1-1-1,-1 1 1,0 0-1,0-1 1,0 1-1,-1 0 1,-12-2 0,-1 0 1,1 1 0,0 1 0,-18 2 0,30-2-1,0 0 0,1 0-1,-1 1 1,0-1 0,0 1 0,0-1 0,1 1-1,-1 0 1,-2 1 0,-14 9 4,1 0-1,0 2 1,-26 25 0,40-35-2,1-1 0,0 1 0,0-1 0,0 1 0,0 0 0,-2 5 0,-67 159 33,60-126-8,-24 179 16,33-176-17,21 170 10,-10-174-9,57 175 17,-48-171-11,95 144 11,-87-158-17,117 93 20,-140-120-40,1 0 0,1-1 0,-1 1 0,0-1 0,6 2 0,144 54 63,-124-52-30,125-1 18,-123-10-38,148-45-1742,-79 18-7039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0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46 415 7624,'0'0'680,"3"-5"-340,15-19 598,-15 28-575,16 24-149,-2 1 0,0 0 1,15 41-1,-26-57-222,4 11 105,-1 0 0,-2 0-1,9 41 1,-11-42-61,7 32 170,10 89 1,-17-98-77,10 177 348,-14-215-404,2 5 10,-19-44 44,13 22-122,-8-34 8,3 6 18,-35-148 9,33 147-34,-62-158-1,56 158-11,-47-150-2,55 151-19,-7-138-8,16 144 28,12-37-1,-11 60 7,1 0 0,0 1-1,1-1 1,0 0 0,0 1 0,7-9 0,-7 10 0,1 1 0,0 0 0,0 0 0,0 0 0,1 0 0,10-6 0,-9 7 0,1 0 0,0 0 0,0 1 0,0 0 0,14-2 0,-6 2 0,1 2 0,0 0 0,0 1 0,0 1 1,0 0-1,30 7 0,-18 1 7,13 9-2,54 34 0,-93-50-3,-1-1 0,1 1-1,-1 0 1,1 0 0,-1 0-1,0 0 1,4 6 0,20 27 8,37 70 1,-50-73 16,-6-9-13,4 11 9,-2 0-1,10 62 0,-12 5 42,-7-96-52,0 0 1,0 0-1,-1 0 1,0 0-1,0-1 1,0 1-1,-5 9 1,3-4-2,1-7-5,1-1 0,0 1 1,-1-1-1,1 0 0,-1 0 1,0 0-1,0 1 0,0-2 1,0 1-1,0 0 0,0 0 1,0-1-1,-1 1 1,-4 1-1,4-1 0,-2 1-1,1-1 0,-1 0 0,0-1 0,0 1 0,1-1 0,-1 0 0,-1 0 0,1 0 0,0-1 0,0 0 0,0 0 0,-9-1 0,7 0-1,-12-1 11,-24-10 4,35 9-18,1 0 0,0 0 1,-13-9-1,16 10-1,1-1 1,0 0-1,0 0 0,0 0 0,0 0 1,0 0-1,1-1 0,-1 1 1,1-1-1,0 1 0,0-1 0,0 0 1,-2-7-1,3 1-13,4-7-1554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4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3162 1 4936,'0'0'3617,"3"13"-3405,16 65 31,19 54-15,-3 26 85,-30-129-280,0 4 122,17 135 70,-18-132-51,7 180 64,-10-168-83,-9 332 350,3-283-450,3-58 73,-12 164 55,12-162-63,2 5-42,-4 100 125,-6-63 208,9-83-402,1 0 1,-1 1 0,0-1-1,1 0 1,-1 0 0,0 0-1,0 0 1,1 0 0,-1 1-1,0-1 1,0 0 0,1 0 0,-1-1-1,0 1 1,1 0 0,-1 0-1,0 0 1,0 0 0,1-1-1,-1 1 1,0-1 0,1 1-7,-12-4 30,0-1 0,1 0 0,0-1 0,0-1 0,1 0 1,-16-12-1,11 7-17,-57-50 228,57 48-157,-1 1 0,-32-23 0,0 14-32,25 16 86,-116-2 60,83 9-52,-74 12 0,94-8-120,-4 0 99,-27 8-38,-180 30 213,151-32-263,56-8 54,-165 4 34,165-7-48,16 0-44,-19-1 16,0-2 1,-72-14-1,-82-38 146,147 40-147,-50-12 51,54 17-37,0 2 1,0 1-1,-1 3 1,-55 1 0,87 4-46,-1-1 7,0 0 1,0 1-1,-1 1 1,1 1-1,0 1 1,1 0-1,-31 12 1,25-8-5,12-5-15,1 1-1,-1 0 1,0 0-1,-12 9 1,-8 15-4,0 7 1,4-2-2,6 5 2,1 9-3,2-3-2,1-3 0,-1 4 0,-4 14 1,-4 9 4,0 6-2,-14 92 5,37-165-8,-28 123 12,-1 11 15,15-38 25,-2 103 0,17-96-34,1-61 36,10 177 23,-10-177-10,-2 306 210,-6-231-240,3-70 58,-24 180 43,20-186-36,-5 4-39,-1 0 1,-2-1 0,-23 43-1,-29 93 89,58-143-32,-77 302 414,83-319-398,-2-1 0,-9 25 0,10-34-100,-26 50 646,32-64-657,1 0 0,0 0-1,0 0 1,0 0-1,0 0 1,4-3-1,10-14 4,52-64-2352,10-12-9395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0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105 605 8160,'14'-38'0,"-12"24"0,-1-1 0,3-2-3,-2 7-2,0 0 0,-1 0 0,0-14 0,0-37-10,-2 42 14,-7-32 0,-1 18 5,-2 2 0,-1-1 1,-2 1-1,-18-30 0,22 44-2,-9-20 71,3-15 31,16 51-92,0 0 0,0 0 0,0 0 0,0-1 0,0 1 0,1 0 0,-1 0 0,0 0 0,1 0 0,-1 0 0,0 0 0,1 0 0,0 0 0,-1 1 0,1-1 0,-1 0 0,1 0 0,0 0 0,0 1 0,-1-1 0,1 0 0,0 1 0,1-2 0,1 0 20,17-11 44,-8 10 145,18 4-68,37 6-1,-58-6-100,-1 0-1,1 1 0,-1 0 0,0 1 0,15 6 0,0 1-4,43 17 17,-40-14 76,99 69 49,-102-64-81,-11-7-58,4 3-12,-1 0 0,-1 1 0,-1 0 0,0 1 0,17 28 1,103 184 395,-132-227-425,1 1 0,-1-1 0,0 1-1,0-1 1,1 1 0,-1-1-1,1 0 1,0 0 0,-1 0 0,1 0-1,0 0 1,-1 0 0,1 0-1,0-1 1,0 1 0,0 0 0,0-1-1,0 0 1,0 1 0,0-1-1,0 0 1,0 0 0,0 0 0,3-1-1,-3 1 8,-1 0-12,-1 0 0,1 0 1,-1 0-1,0 0 0,1 0 1,-1 0-1,1 0 0,-1 0 1,1 0-1,-1 0 0,0 0 1,1-1-1,-1 1 1,0 0-1,1 0 0,-1 0 1,1-1-1,-1 1 0,0 0 1,1-1-1,-1 1 0,1-1 1,8-7 29,-1 0 0,1-1 1,-2 0-1,1-1 0,-1 0 0,10-17 1,111-147 282,-114 155-303,-7 9 20,1 0-1,16-14 1,30-25 79,-46 43-92,-1 0 0,1 1-1,0-1 1,1 2 0,-1-1 0,14-4-1,-21 9-14,0 0 0,1 0 0,-1 0 0,0 0 0,0 0 0,0 1 0,0-1 0,1 0 0,-1 0 0,0 1 0,0-1 0,0 1-1,0-1 1,0 1 0,0-1 0,0 1 0,0 0 0,0-1 0,1 2 0,13 14 6,-15-15-4,5 5 10,-1 0 0,0 0 0,0 0 0,-1 1 0,1 0 0,-2 0 0,4 10 1,-1-5-7,-2-3 3,0 1-1,0-1 0,-1 1 1,0 0-1,0 0 0,-1 0 1,0 12-1,-1-8-6,3 14 37,-2-22-41,-1-1 0,1 1 1,-1-1-1,0 0 0,-1 1 0,1-1 0,-1 0 0,-2 8 1,3-13-5,0 1 1,0-1 0,0 1-1,0-1 1,0 0 0,0 1-1,0-1 1,0 1 0,0-1-1,-1 1 1,1-1 0,0 1-1,0-1 1,-1 0 0,1 1 0,0-1-1,0 1 1,-1-1 0,1 0-1,0 1 1,-1-1 0,1 0-1,0 0 1,-1 1 0,1-1-1,-1 0 1,1 0 0,-1 0-1,0 1 1,-8-7-1,7 4 2,-33-29-1496,-5-5-5986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10312,'8'1'-7,"0"1"1,0 0 0,0 1 0,0-1-1,0 2 1,7 3 0,33 21 2,-26-13 6,-2 0 0,0 1 0,32 32 0,89 85 20,-127-119-21,-9-8-7,1-1 0,-1 0 0,1 0 0,8 4 0,53 38-1219,-37-26-4775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6640,'7'7'7,"0"-1"1,-1 2-1,0-1 1,9 16-1,-1 1 36,3 1 130,-1 2 0,21 46-1,-31-57-131,-2-5 71,0 1 1,4 22-1,2 13 268,-2 0 0,-3 1 1,0 47-1,-5-87-208,1-2-27,-1 1 0,0-1 0,-1 1 0,1-1 0,-3 9-1,2-13 71,-1-5 4,0-3-186,0 0 1,1 0-1,-1 0 1,1 0 0,0-1-1,1 1 1,0 0-1,0-1 1,0 1 0,0 0-1,1 0 1,2-9-1,-1 4-17,3-9 105,7-5-37,25-43 0,-22 52 3,73-46 34,-68 54-34,75-18 31,-78 25-43,-6 1-54,-1 2-1,1 0 1,-1 0-1,1 1 1,-1 0 0,0 1-1,0 0 1,-1 0-1,1 1 1,10 8 0,5 14 4,-17-12 42,7 42 42,8 65 0,-12-53-38,-9-47-43,10 65 132,-12-84-133,5-4-1,12-3-19,-16 4-7,-1 0 0,0 0 1,1 0-1,-1 0 0,1 0 1,-1 0-1,0-1 0,1 1 0,-1 0 1,0 0-1,0 0 0,1 0 1,-1-1-1,0 1 0,1 0 0,-1 0 1,0-1-1,0 1 0,1 0 0,-1-1 1,0 1-1,0 0 0,0-1 1,0 1-1,1 0 0,-1-1 0,0 1 1,0-1-1,16-33 12,3-28-9,11-96-7,-27 125-16,-1 16 3,1-14-14,-2 0-1,-1 1 0,-5-38 1,-1 11-21,-15-135-384,16 109 361,6 50-131,0 14 152,12-108-213,-10 109 231,0 0-1,1 0 1,1 0 0,1 1-1,8-18 1,-14 34 33,1 0 1,-1 1-1,0-1 1,1 1-1,-1-1 1,1 1-1,-1-1 1,1 1-1,-1 0 1,1-1-1,0 1 1,-1-1-1,1 1 1,-1 0-1,1 0 1,0-1-1,-1 1 1,1 0-1,0 0 1,-1 0-1,1 0 1,0 0-1,-1 0 1,1 0-1,0 0 1,-1 0-1,1 0 1,0 0-1,-1 0 1,1 0-1,0 1 1,-1-1-1,1 0 1,0 0-1,-1 1 1,1-1-1,-1 0 1,1 1-1,0 0 1,0-1-5,20 18-5,-12-3 6,14 49-1,2 43 7,14 125 12,-32-188 16,27 192 21,-29-187 5,17 235 98,8-45 118,-30-239-300,0 1 0,1 0 1,-1-1-1,0 1 0,0 0 0,1 0 0,-1-1 0,0 1 0,0 0 0,0 0 0,0-1 0,0 1 1,0 0-1,0 0 0,-1-1 0,1 1 0,0 0 0,0 0 0,0-1 0,-1 1 0,1 0 0,0-1 0,-1 1 1,1 0-1,-1-1 0,1 1 0,-1 0 0,1-1 0,-1 1 0,1-1 0,-1 1 0,1-1 0,-1 1 0,0-1 1,1 0-1,-1 1 0,0-1 0,0 0 0,1 1 0,-1-1 0,0 0 0,1 0 0,-2 0 0,-10 3-6916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1 711 9144,'35'27'1,"-28"-23"0,-1 0 0,1-1 0,0 0 0,10 3 0,44 5 1,85-1 0,-136-10 1,23 0 24,141-12 6,-140 5-25,136-50 5,-136 41-18,90-56 1,-91 52 0,-2-2 0,36-32 0,-6-13-5,-39 38-31,-10 12 18,6-9-2,0 0 0,-2-2 0,-1 0-1,13-34 1,13-62-77,-39 119 89,-1 0 0,0 0 0,0-1 1,-1 1-1,1 0 0,-1 0 0,0-1 0,-1 1 1,1 0-1,-3-10 0,1 7 3,1 6 6,0 0-1,0 0 1,0 1 0,-1-1-1,1 0 1,0 0 0,-1 0-1,0 1 1,1-1 0,-1 1-1,0-1 1,0 1 0,1 0-1,-1 0 1,0 0 0,0 0-1,-1 0 1,1 0 0,0 0-1,0 1 1,-4-1 0,4 0-1,-7-1-1,0 0 1,1 1 0,-1 0-1,0 1 1,0 0 0,0 0-1,1 1 1,-1 0 0,0 1-1,1 0 1,-17 5 0,-24 11 5,41-13 0,0 0 0,0 0 0,1 1 0,0-1 0,0 2 0,1-1 1,-1 1-1,1 0 0,-5 9 0,1 4 20,-1 30-1,-6 54 0,14-65 27,-5 161 19,8-158-11,4 171 29,0-169-17,29 195 26,-24-189-26,40 184 23,-40-192-36,19 157 27,-25-160 6,-1-11-43,0 178 128,-6-75-40,4-128-119,0 0 1,-1 1 0,1-1 0,-1 0 0,1 1-1,-1-1 1,0 0 0,0 0 0,0 1-1,-1-1 1,1 0 0,-1 0 0,0-1-1,1 1 1,-5 4 0,3-3-1,3-4-11,0 0 0,0 0 0,0 0 0,-1 1 0,1-1-1,0 0 1,0 0 0,0 0 0,0 1 0,-1-1 0,1 0 0,0 0 0,0 0 0,0 0 0,-1 0 0,1 0-1,0 0 1,0 1 0,-1-1 0,1 0 0,0 0 0,0 0 0,-1 0 0,1 0 0,0 0 0,0 0-1,-1 0 1,1 0 0,0 0 0,0 0 0,0 0 0,-1-1 0,1 1 0,0 0 0,-12-2-103,1-1 0,0 0 0,0 0 0,1-2 0,-14-6 0,13 6-415,-54-25-5490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10224,'97'-34'24,"-1"2"-4,49-14-16,14 2-4,-11 11 0,-107 24-3,170-25-25,-104 20-1195,-64 8-4763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5656,'-36'71'105,"-35"66"14,52-101-78,-79 160 27,80-154 0,-66 208 40,69-194 0,-31 216 53,45-263-127,0-1-1,1 1 0,1 16 1,30 215 156,-18-193-36,68 177 66,-63-182-40,-8-17-84,8 15 70,2-1-1,41 64 0,-56-96-87,82 108 460,-44-64-284,-40-48-180,12 7-1024,0-2-4236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4400,'2'-5'3,"1"-4"60,1 0 0,0 0 0,11-16 0,-13 23 130,0-1 0,-2 3-221,0 0 47,0-1 0,0 1 0,1-1 0,-1 1 0,0-1 0,0 1 0,0 0 0,1-1 0,-1 1 0,0-1 0,0 1 0,1 0 0,-1-1 0,0 1 0,1 0 0,-1 0 0,0-1 0,1 1 0,-1 0 0,1 0 0,-1-1 0,0 1 0,1 0 0,-1 0 0,1 0 0,-1 0 0,0 0 0,1 0 0,-1-1 0,1 1 0,-1 0 0,1 0 0,-1 0 0,1 1 0,-1-1 0,1 0 0,-1 0 0,0 0 0,1 0 0,-1 0 0,1 0 0,-1 1 0,0-1 0,1 0 0,-1 0 0,1 1 0,-1-1 0,0 0 0,1 0 0,-1 1 0,0-1 0,0 0 0,1 1 0,-1-1 0,0 1 0,0-1 0,1 0 0,-1 1 0,0-1 0,0 1 0,0-1 0,0 0 0,0 1 0,1 0 0,0 7 74,0 0 1,-1 0 0,0 1-1,0-1 1,-1 0 0,-2 10-1,2-3-99,-12 85 382,11-83-325,-9 66 312,-2 107 0,13-183-331,0 0 0,1 0 0,0-1 0,0 1-1,1 0 1,0-1 0,0 1 0,5 9 0,-4-9-13,-2-5-36,1 0 0,-1 0 0,0-1 0,1 1 0,-1-1 0,1 1 0,-1-1 0,1 0 0,0 1 0,0-1 0,0 0 0,0 0 0,-1 0 0,1-1 0,0 1 0,1 0 0,-1-1 0,0 1 0,0-1 0,0 0 0,0 0 0,0 0 0,4 0 0,-2 1-425,27 1-4464</inkml:trace>
  <inkml:trace contextRef="#ctx0" brushRef="#br0" timeOffset="1">183 1 7624,'22'29'0,"10"40"0,-25-54 18,0 7 77,19 118 52,-20-77 63,-1 89 1,-9-29-1072,2-68-3999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4216,'-5'5'5,"-15"10"501,20-14-461,0 0 1,0-1 0,0 1 0,0 0 0,1 0 0,-1 0 0,0-1 0,0 1 0,1 0 0,-1 0 0,0-1 0,1 1 0,-1 0 0,1-1-1,-1 1 1,0-1 0,1 1 0,0 0 0,0 0 0,-1-1 14,7 8 198,0 0-1,1 0 0,-1-1 1,16 10-1,-9-6-6,-1-1 0,21 23 0,-1 6 79,26 45 0,-44-61-99,13 30 0,-13-22-160,43 81 527,84 152 958,-92-187-1391,-29-46 203,88 125 136,-85-128-217,-12-14-173,9 8 2,1 0-1,0-2 0,40 28 1,22 6 122,-82-52-233,0-1 0,0 0 0,0 0 0,0 0 0,0 0 0,0 0 0,0 0 0,0 0 0,1-1-1,-1 1 1,0-1 0,5 0 0,1 1 5,-5-1-9,0 0 0,1 1 0,-1-2 0,0 1 0,0 0 0,0-1 0,4 0 0,-5 1-58,-1-1 0,1 1 1,-1-1-1,0 1 1,0-1-1,1 0 1,-1 1-1,0-1 0,0 0 1,0 0-1,1 0 1,-1 0-1,0 0 1,0 0-1,-1 0 0,1 0 1,0 0-1,0 0 1,0-1-1,-1 1 1,1 0-1,-1-1 0,1 1 1,-1 0-1,1-1 1,-1 1-1,0-2 1,3-16-7864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6192,'-1'2'0,"0"1"6,-1 0 1,0 0-1,1 0 1,0 0-1,0 0 0,0 0 1,0 1-1,1-1 1,-1 0-1,1 1 0,0-1 1,0 0-1,0 1 0,0-1 1,0 1-1,1-1 1,0 0-1,-1 0 0,4 7 1,88 184 556,-89-187-566,25 50 213,-19-37-146,2 0-1,0 0 0,16 20 1,60 75 176,-62-85-33,37 35 0,0-2 59,-51-51-187,7 7-4,0 0 1,-2 2-1,0 0 0,15 29 1,30 72 244,5 11 169,-56-111-397,-5-11-51,-1-1 1,2 0-1,-1 0 1,1 0 0,1-1-1,8 11 1,-9-17-1,4 1-1168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5112,'2'2'65,"5"6"17,107 92 771,-90-77-667,-1 1 0,29 38 0,-7 7 41,-30-46-171,7 11 210,-2 1 1,31 73 0,-39-76-143,31 98 412,-42-125-496,0 0-1,0-1 1,0 1-1,-1 0 1,0 0-1,0 0 0,-1 7 1,-1 16 119,0-5-11,-6 28 1,4-26-17,3-23-25,-3-2-1,-12 0-63,8-3 64,-36-47 37,34 35-63,-7-31 40,-18-71-1,29 97-110,4 12 1,0-1-1,0 1 0,1 0 0,-1-17 1,0-110 42,16-43 14,-13 168-65,4-20 12,4-1-9,1 0 1,17-33 0,-15 46 2,5 3-3,1 1 1,27-19-1,-27 25 3,7 2 1,38-5-1,-46 12 6,-7 2-9,1 0 1,-1 1-1,0 0 0,0 1 1,0 0-1,0 1 1,-1 0-1,0 0 1,0 1-1,12 12 1,-6-6-3,-9-7 1,0-1 0,-1 1 0,1 0 0,-1 1 1,7 10-1,-5-6 6,-1-4-6,0 1 1,0 1 0,-1-1 0,0 1-1,-1 0 1,0 0 0,0 1 0,-1-1-1,3 13 1,22 166 114,-25-170-113,0 22 29,3 109 84,2-83-78,-5-44-19,1 0 1,0-1-1,2 1 1,11 27-1,-11-34-16,-4-10-1,0 0-1,1 0 1,-1 0 0,1-1-1,0 1 1,0-1 0,0 0-1,6 6 1,6 5 13,1 0 0,24 17-1,-22-25 18,7-4-17,0-1 0,34-2 1,-35-4 21,89-36 20,-109 38-48,1 1 0,-1-2 0,0 1 1,0 0-1,0-1 0,0 1 0,0-1 1,6-6-1,-1 0 4,16-17-1352,-4 3-5410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5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0 7448,'0'0'161,"1"5"-142,-1 4 57,1 1 1,-2-1 0,0 0 0,0 1-1,0-1 1,-5 16 0,-25 64 359,13-36-192,-9 30-127,15-47 178,-56 149 116,54-147-150,-106 260 724,85-216-883,22-48 99,-40 148 76,45-145-123,-40 274 371,46-291-438,2 0-1,0 0 1,1 0 0,1 1-1,6 26 1,-7-36-64,-1-9-10,0 0 1,0 1-1,1-1 0,-1 0 1,1 0-1,0 0 0,-1 1 0,1-1 1,0 0-1,0 0 0,0 0 1,3 3-1,4 5 38,0 0 0,1-1 0,16 14 0,-10-14 97,-5-5-86,3 1-22,0-1 0,-1 0 1,1 0-1,1-1 0,-1-1 1,18 1-1,46 0 186,92-9 0,-77-5-173,-50 6 82,194-23 57,-185 22-65,209-24 49,-206 25-55,245-17 52,-235 18-58,254-7 50,-255 10-51,268 0 40,-264 1-59,248 10 38,-255-7-59,261 24 27,-255-20-34,-22-3-36,263 33 82,-63-8-43,-197-25-36,-1-1-14,154 17 32,-159-13-29,0 1 0,0 3 0,-1 1 0,48 21 1,-85-31-21,0 0 0,0 0 0,0 0 0,0 0 0,0 0 0,-1 1 1,4 3-1,16 20 3,-18-18-4,-2-1-1,5 13 0,-3 5-1,2 15 0,0 7-4,-1 60 0,-5-46 4,3 6 0,1 6 0,-2 15 0,2 22 2,1 131 7,-4-194 4,20 322 77,-9-247-73,-8-72 36,-2-25-29,27 230 112,-6-56 82,-15 34 179,-10-161-348,0-44 73,-29 111 52,21-112-54,-3-2-628,-1 0-1,-1-1 0,-24 30 1,-13 8-10385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8160,'7'54'105,"21"113"555,-19-122-609,-1 3 273,17 69 1,-18-90-155,0-1-1,2-1 1,1 1-1,23 41 1,-12-35 135,-19-30-131,2 8 24,-4-9-151,0-2 128,-23-67-61,-4 19-1462,-4-3-5438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8880,'3'-23'0,"3"9"-2,-5 14 2,-1-1 0,0 1 0,0 0 0,0 0 0,0 0 0,0 0-1,0 0 1,0-1 0,1 1 0,-1 0 0,0 0 0,0 0 0,0 0 0,0 0-1,0 0 1,1 0 0,-1 0 0,0-1 0,0 1 0,0 0 0,1 0 0,-1 0-1,0 0 1,0 0 0,0 0 0,0 0 0,1 0 0,-1 0 0,0 0-1,0 0 1,0 0 0,1 0 0,-1 0 0,0 1 0,0-1 0,0 0 0,0 0-1,1 0 1,-1 0 0,0 0 0,27 8-1,13 12 2,-21-9 5,0 0 0,-1 2 0,-1 1 1,21 18-1,4 4 19,-12-13-505,36 37-1,-35-27-4759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0 8344,'-6'10'52,"-1"0"0,-1-1 0,0 0 0,0-1 0,0 0 0,-1 0 1,0-1-1,-17 10 0,-5 2 51,-39 16 0,48-25-120,-74 41 44,15-4 48,-12 9 178,89-51-138,1 8 5,2-13-117,1 0-1,0 1 1,0-1 0,0 0 0,0 0 0,0 0-1,0 0 1,0 1 0,0-1 0,0 0 0,0 0 0,0 0-1,0 0 1,0 1 0,0-1 0,0 0 0,0 0-1,0 0 1,0 1 0,0-1 0,0 0 0,1 0 0,-1 0-1,0 0 1,0 0 0,0 1 0,0-1 0,0 0 0,0 0-1,0 0 1,1 0 0,-1 0 0,0 0 0,0 1-1,0-1 1,0 0 0,1 0 0,-1 0 0,0 0 0,0 0-1,0 0 1,1 0 0,80 51 229,115 66 84,-174-104-301,-7-3 24,-1-1-1,14 13 1,42 38 90,-67-56-116,-1-1-1,1 0 1,-1 0 0,0 1 0,0-1-1,0 1 1,-1-1 0,1 1 0,-1 0-1,0 0 1,0 0 0,0 0 0,-1 0-1,1 5 1,0-3 3,-2 7 64,-2-1-60,-1 0 1,0-1 0,0 1 0,-2-1-1,1 0 1,-1-1 0,-1 0-1,0 0 1,-1 0 0,-10 10 0,15-17-17,-4 4 5,0-1 0,0 0-1,-14 8 1,6-4 29,-1 0-3,-1-1 0,0-1 0,0 0 0,-1-2-1,-23 7 1,37-12-33,-1 0 0,1 0 0,0-1 0,-1 1 0,1-1 0,0 0 0,-1 0 0,1-1 0,-1 0 0,1 1 0,0-1 0,0-1 0,-1 1 0,1 0 0,0-1 0,-5-3 0,8 4-4,0 1 0,1-1-1,-1 0 1,0 0 0,1 0 0,-1 0 0,0 0 0,1 0 0,-1 0 0,1 0 0,-1 0 0,1 0 0,0 0 0,0 0 0,-1 0 0,1-2 0,-1-3-3,-9-21-1334,1 0-5334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0 817 11832,'1'0'-15,"0"0"1,-1 0 0,1 0-1,0 0 1,-1 0 0,1 0 0,0 1-1,-1-1 1,1 0 0,0 1-1,-1-1 1,1 0 0,-1 1-1,1-1 1,-1 1 0,1-1 0,0 1-1,6 18-415,2 8 302,47 116 170,-55-139-22,0-1 1,1 1-1,-1 0 0,-1-1 0,1 1 0,0 0 0,-1 5 1,1 8 4,12 56 235,-4-20-53,16 77 641,-22-119-795,0 0 51,0 0-1,9 20 0,-11-27-69,2 0 1,-1 0-1,0-1 0,1 1 0,0 0 0,-1-1 1,2 0-1,-1 1 0,0-1 0,1 0 0,-1-1 0,7 5 1,1-1 33,1 0 0,0-1 0,1 0 0,-1-1 1,21 5-1,-30-9-55,0 0 1,1 0-1,-1 0 1,1 0-1,-1-1 0,0 1 1,1-1-1,-1 0 1,0 0-1,0 0 0,0-1 1,0 1-1,0-1 1,0 0-1,0 0 1,5-4-1,1 0 2,-6 4-6,0 0 0,0 0 0,-1 0 1,1 0-1,-1-1 0,0 1 0,1-1 0,-1 1 0,0-1 0,2-5 0,45-83 97,-41 73-83,-2 0 0,0 0 0,-1 0 0,5-35 0,-6 32-15,5-45 38,-7 42-39,1 2-3,0-33 23,-4 21-1,-7-38 0,6 57-22,1 15-1,-7-1 4,7 1-6,0 1-1,1 0 0,-1 0 0,0-1 1,0 1-1,1 0 0,-1 0 0,1 0 0,-1 0 1,0 0-1,1 0 0,0 0 0,-1 0 1,1 0-1,0 0 0,-1 0 0,1 1 1,-6 33-1,-3 24 0,7-27-1,3 59 0,3-69-5,37 86-6,-29-88-7,5-1 12,1-1 0,26 21 0,-26-29-12,5-2 9,39 8 0,-45-16-3,-2-4 8,0-1 0,0-1 1,19-10-1,-19 5-8,47-62-13,-53 55-20,9-39-92,16-85 0,-22 62-18,-9 63 122,14-115-342,-17 127 291,3-3-10,-3 6 14,3 6-48,45 72 34,127 201 3,-155-245 80,30 45 4,1 2 7,-12-15 1,-35-54 0,1-1 0,-1 0 0,5 16 0,-8-19 0,0-1 0,0 1 0,-1-1 0,1 1 0,-1-1 0,-1 8 0,-9 25 0,-5-8 0,14-29 0,0 1 0,0 0 0,0 0 0,-1-1 0,1 1 0,0-1 0,-1 1 0,0-1 0,-2 2 0,2-2 0,0-1 0,1 1 0,-1 0 0,0-1 0,0 1 0,0-1 0,0 0 0,0 0 0,0 1 0,-3-2 0,0 1 0,-1 0 0,1-1 0,0 0 0,-10-3 0,11 2 0,0 1 0,1-1 0,-1 0 0,0 0 0,1-1 0,-1 1 0,-5-6 0,5 4 0,0 0 0,1 0 0,0-1 0,0 1 1,0-1-1,-3-8 0,3 4 1,-1 0 1,1 0-1,-2-14 0,3 11 0,1 0 0,-1-24 0,3 22 1,1-1-1,5-24 1,17-35 1,9-9 2,6-5-3,-24 60-2,19-27 0,23-19 0,1 13 0,-41 47 0,24-17 0,14 0 0,-45 27 0,-1 0 0,1 1 0,12-2 0,21 0 0,-40 6 0,0-1 0,1 0 0,-1 1 0,0-1 0,1 1 0,-1 0 0,6 2 0,-5-1 0,-1 1 0,1-1 0,0 1 0,-1-1 0,1 1 0,2 4 0,27 30 0,2 6 0,-3 7 0,4 7 0,9 7 1,6-8 4,-42-47-4,1-1-1,20 13 1,-24-17-1,1 0 0,0-1 0,0 0 0,0 0 0,9 2 0,-6-3 0,0-1 0,-1 1 0,19-1 0,-18-2-1,-1 0 0,0-1 0,0 0 0,0 0 0,0-1 0,-1 0 0,1 0 0,-1-1 0,0 0 0,0-1 1,0 0-1,0 0 0,-1-1 0,0 0 0,12-12 0,-11 9-1,-5 7 0,0-1 0,-1 0 0,0 1 0,0-1 0,0-1 0,0 1 0,0 0 0,0 0 0,-1-1 0,2-3 0,0-3-6,0 1-1,0-1 1,-1 0 0,0 0 0,-1-1-1,0 1 1,0 0 0,-1 0 0,-1-1 0,-2-18-1,0 16 3,3 9 2,-1 1-1,0-1 1,0 1-1,-1-1 1,1 1 0,-1-1-1,1 1 1,-1 0-1,0-1 1,-4-3 0,-51-62-55,42 58 6,-13-4 13,-34-12 0,41 22-39,-87-1-30,105 6 93,-1 0 0,0 0 0,0 0 0,0 0 0,0 1 0,1 0 0,-1 0 0,0 0 1,0 0-1,-5 3 0,-3 1-9,-19 9-14,21-5-54,0 8 50,2 0 1,-12 32 0,14-28 10,0 0 1,2 1-1,1-1 0,-2 39 1,4-37 20,1 9-29,29 117-12,-19-121 33,9 6 10,38 54-1,-36-67 4,17 8 0,47 25 1,-57-42-8,-8-6 5,2 2 0,1-1 0,0-2 0,0 0 1,31 2-1,76-2-31,-102-7-26,47-13-174,87-28 1,-135 35 205,-7 1-132,32-14-1,86-41-240,-112 48 20,90-71-162,-97 66 128,-12 11 306,8-11 3,-1 1 0,-1-2-1,0 0 1,13-29-1,15-53-60,-39 97 164,0 0-1,-1 0 1,0-1 0,0 1 0,0 0-1,-1-1 1,1 1 0,-1 0-1,-1-1 1,1 1 0,-1 0-1,-1-7 1,1 8 4,-4-5-8,-16-8 4,-18-3 7,28 17 2,1 1 0,0 0 0,0 0 0,-1 1 0,1 0 0,-1 1 0,1 1 1,-1-1-1,1 2 0,-12 2 0,-12 3 11,-45 18 0,65-20-8,-12 5 37,-14 12-8,-36 26 1,74-46-27,0-1-1,0 1 1,0-1 0,0 1 0,0 0 0,1 0-1,-1 0 1,-1 3 0,2-4-1,-8 11 11,0 0 0,2 1 0,0-1 0,0 1-1,1 1 1,1-1 0,0 1 0,0 0 0,-1 15 0,-10 73 93,18-87-35,4-1-47,1 0-1,0 0 1,17 22 0,-9-21 53,10 3-20,44 23 1,-47-34 38,6-4-53,0-1 0,44-4 0,-46-5 60,-3-4-71,-1-1 1,0-1 0,29-24-1,-49 35-22,1 0-1,0-1 0,-1 1 1,0-1-1,0 0 0,3-4 1,73-134 110,-66 107-63,-6 14-32,3-8-3,-1 0 0,-1 0 0,-2-1 0,3-46 0,6-102 62,-11 140-47,2-172 18,-6 167-39,-22-152 5,16 159-17,-16-41 4,-8 2-8,5 13 1,5 14-3,18 40-2,-3-8-1,9 29 11,26 116-2,-26-115-7,3 22 14,19 182 18,-21-169 22,0 195 36,-3-199 10,17 185 46,-12-186-46,40 152 44,-45-194-135,0 0-1,-1 0 1,1-1-1,0 1 1,0 0-1,1-1 1,-1 1-1,0-1 1,4 5-1,5 5-153,0 0 0,1 0 0,0-1 0,1 0 0,0-1 0,1-1 0,25 16 0,36 13-6209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429 187 4488,'-9'-17'5,"7"13"0,0-1 1,-1 1-1,0-1 1,0 1 0,0 0-1,-1 0 1,-4-4-1,-9-8 152,0 1 0,-1 0 0,0 1 0,-2 2 0,-33-18-1,37 22-80,10 5 12,0 0-1,0 1 1,0 0 0,0 0-1,0 0 1,-13-1 0,1 1 143,0 0 1,-25 2-1,39 0-167,0 1 0,0 0-1,0 1 1,0-1 0,0 1 0,0 0-1,1 0 1,-1 0 0,1 0-1,-1 0 1,1 1 0,0 0-1,0-1 1,-4 6 0,2-3 0,-2 7 230,-19 93 104,24-75-164,5 147 86,0-138-120,24 165 82,-20-163-67,33 184 86,-32-177-106,31 194 88,-31-198-63,24 166 284,-13-84-63,-18-95-286,0-14 40,4 31 0,-4-46-101,-3-2-86,0 1 0,0-1 0,1 1 0,-1-1 1,0 1-1,0-1 0,1 1 0,-1 0 0,0 0 1,1 0-1,-1 0 0,-1 1 0,-1 1-1,3-3-7,0 1 1,1-1-1,-1 0 1,1 0-1,-1 1 0,1-1 1,-1 0-1,0 0 1,1 0-1,-1 0 0,1 0 1,-1 0-1,0 0 1,1 0-1,-1 0 0,1 0 1,-1 0-1,0 0 1,0-1-1,-87-25-1473,33 8-5967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2 880 7000,'-1'-16'2,"0"13"0,1 1 0,0-1 0,0 0 0,0 0 0,1 1 0,-1-1 0,1 0 0,-1 1 0,1-1 0,2-4 0,22-57 30,-24 63-30,-1 0 0,0 1 1,1-1-1,-1 0 1,0 1-1,1-1 0,-1 0 1,1 1-1,0-1 0,-1 1 1,1-1-1,-1 0 0,1 1 1,0 0-1,-1-1 0,2 0 1,29-16 25,33-14 0,-37 23 12,136-19 20,-61 18 46,-76 8-92,100-3 135,66-4 19,-153 5-41,164-16 57,-164 15-24,-1 0-94,160-23 489,-192 25-408,5 1 18,-7 2-42,4 4-18,-8-5-104,0 0 1,0 0-1,0 0 1,0 0-1,0 1 0,0-1 1,0 0-1,0 0 0,0 0 1,1 0-1,-1 0 1,0 0-1,0 0 0,0 0 1,0 0-1,0 0 1,0 1-1,0-1 0,0 0 1,0 0-1,0 0 0,0 0 1,0 0-1,0 0 1,0 0-1,0 1 0,0-1 1,0 0-1,0 0 0,0 0 1,0 0-1,0 0 1,0 0-1,0 0 0,0 1 1,0-1-1,0 0 0,0 0 1,0 0-1,0 0 1,-1 0-1,1 0 0,0 0 1,0 0-1,0 0 1,0 0-1,0 1 0,0-1 1,0 0-1,0 0 0,0 0 1,0 0-1,-1 0 1,1 0-1,0 0 0,0 0 1,-5 7 27,-1 0-19,1 0 0,0 0 0,0 1-1,1 0 1,0 0 0,1 0 0,0 0 0,0 0 0,-2 10 0,3-12-8,-2 41 5,4-23-2,3-6-2,-2-15-2,0-1 0,0 1-1,1-1 1,-1 0 0,1 0-1,0 1 1,0-1 0,0 0 0,0 0-1,0-1 1,0 1 0,0 0 0,0-1-1,1 1 1,-1-1 0,1 0-1,-1 1 1,1-1 0,-1-1 0,1 1-1,0 0 1,4 0 0,0 0 1,1 0 0,0 0 0,0-1 0,0 0 0,11-2 0,-2-3 33,4-5-14,0-2 1,21-15-1,-27 12 66,0-6-23,23-40 0,-36 57-47,0 1 1,0 0-1,-1-1 1,1 1-1,-1-1 1,0 1-1,0-1 1,-1 0 0,1 1-1,-1-1 1,0-4-1,1-5 13,-1-29 22,-3 26 89,-3 3-92,0 1-1,-1 0 1,-1 1 0,0-1 0,0 1-1,-1 1 1,0 0 0,-18-15 0,15 16-30,5 3 8,0 1 1,-1 0-1,-13-7 1,13 8-9,-1-2 5,-1 1-1,1 0 0,-1 1 0,0 0 1,0 0-1,0 1 0,0 1 1,-1 0-1,1 0 0,-1 1 0,1 0 1,-1 1-1,-13 1 0,23-1-22,1 0 0,-1 1 0,0-1 0,0 0 1,1 1-1,-1-1 0,0 1 0,1-1 0,-1 1 0,0-1 0,1 1 0,-1-1 0,1 1 0,-1 0 0,1-1 0,-1 1 0,1 0 0,0-1 0,-1 1 0,1 0 0,0 0 0,-1-1 0,1 3 0,0-3 1,0 1-2,-1 0 0,1-1 1,0 1-1,0 0 0,0-1 0,0 1 0,0 0 1,0-1-1,0 1 0,1 0 0,-1-1 0,0 1 0,0 0 1,0-1-1,1 1 0,-1-1 0,0 1 0,1 0 1,-1-1-1,1 2 0,18 17 5,17 15-3,-24-24-3,1 2-2,0-1 0,1 0 1,1-1-1,29 16 0,-5-5-13,-19-12 4,0-2 1,0 0-1,27 5 0,-2-8 6,-25-5-13,-7-2 12,-1 1 3,0-1 1,0 0-1,0-1 1,0 0-1,-1 0 1,21-13-1,13-10-8,44-35 0,-50 23 11,-31 29 1,0 0 0,10-18 0,7-28 1,-16 25 4,8-46-1,-16 70 0,0 0-1,-1 0 1,0 0 0,0 0-1,0 0 1,-1 0-1,0 0 1,0 0 0,-1 1-1,-4-11 1,4 8 0,0 4 3,-1 0 0,1 0 0,-1 0 0,0 0 0,0 0 0,0 0 0,-1 1 0,1-1 0,-1 1 0,0 0 0,-9-7 0,6 6 1,-7-4 46,-73-23 20,66 29-19,-16 3-13,-43 6 0,74-5-28,0-1-1,0 1 1,1 0 0,-1 1-1,0 0 1,1 0-1,-1 0 1,-7 4 0,-1 2 3,2-3-4,9-4-7,0 1 1,-1-1 0,1 1 0,0 0 0,0 0 0,0 0-1,0 1 1,0-1 0,1 1 0,-1-1 0,-2 5 0,-1 0 8,1 1 1,1-1-1,-1 1 1,1 0-1,-5 16 1,8-8 51,5 2-45,2 0 1,0 0 0,11 23-1,-3-19 32,14 9-18,46 41 0,-48-54 5,121 61 27,-73-42 52,-48-25-100,0-2-9,-15-5 22,0 0 0,18 12 1,0 0 75,0 2-1,37 32 1,-64-49-97,-1-1 0,1 1 0,0 0 0,-1-1 0,1 1 1,-1 0-1,0 0 0,0 0 0,0 0 0,0 0 0,0 0 0,0 0 0,0 0 0,-1 1 0,1-1 0,-1 0 0,1 0 0,-1 1 0,0-1 0,0 0 0,0 0 0,0 1 0,0-1 0,-1 0 0,0 3 0,-2 1-3,0 1 1,-1-1-1,1 0 0,-1 0 0,-1 0 0,-7 8 0,-2 4 9,-4 2 0,-31 45 21,44-57-33,1 0-1,-1 0 0,1 0 1,1 1-1,0-1 0,0 1 1,-2 10-1,5-12-1,-1 0 0,1 0 1,0 1-1,0-1 0,1 0 1,0 0-1,0 0 0,1-1 0,0 1 1,0 0-1,7 12 0,-5-9 1,1-1 0,1 0 0,0-1 0,0 1 0,1-1 1,14 13-1,-14-15 0,1 0 0,-1-1 1,2 0-1,-1 0 0,0-1 1,1 0-1,16 4 1,-13-4-4,8 2 5,37 1-1,-40-6-5,1-1-1,20-3 1,-4-3-2,-1-1 1,38-14-1,-69 21 1,0-1-1,0 0 1,0 0-1,0 0 1,0 0-1,0 0 1,0 0-1,0 0 0,3-3 1,26-24-535,-1-1 1,33-41-1,3-11-7478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1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5920,'0'-2'-1,"0"0"0,0 1 0,0-1 0,0 1 0,0-1 0,0 1 0,0-1 0,0 1 0,1-1 0,-1 1 0,0-1 0,1 1 0,-1-1 0,1 1 0,0-1 0,0 1 1,-1 0-1,1-1 0,0 1 0,0 0 0,0 0 0,0 0 0,0 0 0,1 0 0,-1 0 0,0 0 0,0 0 0,1 0 0,-1 0 0,1 1 0,0-2 0,15 0 5,-1 1 1,1 0-1,-1 1 0,1 1 1,-1 0-1,1 1 0,25 7 1,-35-7 10,0 0 1,-1 1-1,1 0 0,-1 0 1,1 0-1,-1 1 0,0 0 1,7 6-1,-6-4 11,3 4 135,33 63 84,-36-54-11,24 171 522,-28-170-721,0 33 191,-3-39-182,1 12 90,-1-1 0,-2 1 0,-9 46 0,11-71-127,0-1 0,0 1 0,0 0 0,0 0 0,0-1 0,0 1 0,0 0 0,-1-1 0,1 1 0,0 0 0,-1-1 0,1 1 0,0-1 0,-1 1 0,1-1 0,-1 1 0,1 0 0,0-1 0,-1 0 0,0 1 0,1-1 0,-1 1 0,1-1 0,-1 0 0,1 1 0,-1-1 0,0 0 0,1 1 0,-1-1 0,0 0 0,1 0 0,-1 0 0,0 0 0,0 0 0,1 0 0,-1 0 0,0 0 0,1 0 0,-2 0 0,0-1 5,0 0-1,1 0 1,-1 0-1,0 0 1,1 0-1,-1-1 1,1 1 0,0 0-1,-1-1 1,1 1-1,-2-4 1,-3-2 1,-11-23 71,-20-62 13,35 85-83,0 0-1,0 1 0,1-1 1,-1 0-1,1 0 0,1-10 0,-1-2 1,-2 0-5,2 13-3,0 0 0,1 0 1,0 0-1,0 0 1,0-1-1,1 1 1,1-7-1,-1 9 0,2-18 12,1-1 0,1 1-1,1 1 1,13-32 0,33-76 27,-40 105-18,5 1-11,36-43 1,-38 55-10,22-7-1,-32 17-5,0-1-1,-1 1 0,1 0 0,0 0 0,0 0 0,-1 1 1,8 0-1,0 2 0,-1 0 0,1 1 0,-1 0 0,1 1 1,-1 1-1,0 0 0,16 9 0,-7 2 8,-11-8-3,4 4 1,-1 1 0,0 0 0,-1 1 0,0 1 0,-1 0 0,14 27 0,6 24 79,30 91 0,-41-84-47,-12-42 82,17 228 338,-22-238-433,7 37 149,-7-43-90,-1-3-10,2 1-1,-1-1 1,6 16 0,-6-29-68,-1 1 0,0-1 0,1 0 0,-1 0 0,0 0 0,0 0 0,0 0 0,0 0 1,0 0-1,0 0 0,0 0 0,0 0 0,1-2 0,15-38-1274,1-6-5105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23 145 8248,'0'10'-26,"0"1"1,1-1 0,0 0-1,1 0 1,0 0 0,0 0-1,1 0 1,0 0 0,1 0-1,0-1 1,1 0 0,0 0-1,0 0 1,7 9 0,42 57 21,19 18 60,-58-80 104,80 36 92,-87-45-164,0-1 0,-1 0 0,2 0 0,-1 0 0,12 1 0,-1 0-10,31 6 53,-47-9-80,1-1-1,-1 1 1,0-1-1,1 1 1,-1-1-1,1 0 1,-1 0-1,1-1 1,-1 1-1,1-1 1,3-1-1,5-1 37,-1 2-32,-8 1-34,-1 0 0,1 0 0,-1-1 0,1 1 0,-1-1 0,0 0 0,1 1 0,-1-1 0,0 0 0,0 0 1,1-1-1,-1 1 0,3-3 0,0 1 15,0-1 0,0 0 0,-1 0 1,1 0-1,-1 0 0,0-1 1,0 0-1,0 0 0,-1 0 0,0 0 1,0-1-1,0 0 0,0 1 0,1-8 1,-2 7-21,-2 4-12,0 0-1,1 0 1,-1 0 0,0 0 0,0 0 0,0 0 0,0 0-1,0 0 1,0 1 0,0-1 0,-1 0 0,1 0 0,-1 0 0,0 0-1,1 0 1,-2-2 0,-3-5 6,0 0-1,-1 0 1,0 1 0,0 0-1,-1 0 1,0 0 0,-1 1 0,1 0-1,-1 0 1,-17-10 0,-22-5-5,31 17-5,-1 1 0,0 0 0,0 1-1,0 1 1,0 1 0,0 0 0,-27 3 0,-6 8 0,0 10 0,1 11 0,33-18 0,0 1 0,0 1 1,-17 23-1,26-28 2,-1 0 0,1 1 1,1-1-1,0 2 0,1-1 0,0 1 0,-5 19 0,6-18 4,-1 10 35,-2 124 28,11-115 5,42 119 35,-45-148-96,0 0 1,1 0-1,-1 0 0,0 0 1,1 0-1,0 0 0,3 3 1,94 107 136,-96-111-133,0 1-1,0-1 0,-1 1 0,2-1 0,-1 0 0,4 2 1,127 61 144,-103-57-33,144 5 52,-137-17-72,-38 4-108,28-5 56,32-12 0,-44 11-51,-1 0 0,0-1-1,0-1 1,15-11 0,-6 1-4,-2-1 0,0-1-1,-1-1 1,26-35 0,-28 27-14,57-139-41,-65 133-132,14-121-102,-24 149 195,0-1 0,-1 0 1,0 0-1,0 0 0,-4-15 1,1 1 8,1 0 32,2 13-24,-1 1 0,0-1 1,-1 0-1,-4-13 0,4 14-33,1 2 71,0 0 0,-1-1 0,0 1 1,0 0-1,0 0 0,-1 0 0,0 1 1,0-1-1,-1 1 0,0 0 1,0-1-1,-5-4 0,7 8 18,0 0 0,0 0 0,-1 0 0,1 0 0,-1 0 0,1 0 0,-1 1 0,0-1 0,0 1 0,1 0 0,-1 0 0,0 0 0,0 0 0,0 0 0,-1 1 0,1-1 0,0 1 0,0 0 0,0 0 0,0 0 0,0 0 0,0 1 0,0-1 0,0 1 0,-5 1 0,0 2 2,5-3 12,0 0-1,1 0 1,-1 1-1,0-1 1,1 1-1,-1 0 1,1 0-1,0 0 1,0 0-1,-3 4 1,-44 46-60,45-48 66,1 1-1,0 0 1,0-1-1,1 1 1,-1 0-1,1 0 1,0 0-1,0 1 1,1-1 0,-2 9-1,1-5 2,0 0 4,1 0 0,-1 0-1,2 0 1,-1 0 0,2 0-1,-1 0 1,1 0 0,2 10-1,-1-9 6,1 10 26,0-1 0,2 0 0,0 0-1,13 28 1,-14-36-16,2 1 28,-1 0-1,1-1 1,1 0-1,0 0 1,1 0 0,16 19-1,-13-18-8,61 68 466,-60-69-250,4-2-154,0-1 0,1-1 0,0 0 1,0-1-1,0-1 0,1 0 0,22 2 0,-24-4-63,-10-2-7,-1 0 1,1-1-1,0 1 0,-1-1 0,1 0 0,-1-1 0,7-1 0,4 0 49,-1 0-1,0-2 1,0 0-1,0 0 1,0-2 0,26-13-1,-36 15-5,1-5 10,-6 9-83,0 0 0,0 0 0,1 0 0,-1 0 0,0 0 0,0 0 0,0 0-1,0 0 1,0 0 0,0 0 0,0 0 0,0 0 0,0 0 0,0-1 0,0 1 0,0 0 0,0 0 0,0 0 0,0 0 0,0 0 0,0 0 0,0 0 0,0 0 0,0 0 0,0 0 0,0 0 0,0 0 0,0 0 0,0-1 0,0 1 0,0 0 0,0 0 0,0 0 0,0 0 0,0 0 0,0 0 0,0 0 0,0 0 0,0 0 0,0 0 0,0 0 0,0 0 0,0 0 0,0-1 0,0 1 0,0 0 0,0 0 0,0 0 0,0 0 0,0 0 0,0 0 0,0 0 0,-1 0 0,1 0 0,0 0 0,0 0 0,0 0 0,0 0 0,0 0 0,0 0 0,0 0 0,0 0 0,0 0 0,0 0 0,0 0 0,0 0 0,-1 0 0,1 0 0,-10-4 60,5 5-10,-5 5-7,9-5-42,1-1 0,0 1 0,-1 0 0,1 0 1,-1-1-1,1 1 0,0 0 0,-1 0 1,1 0-1,0-1 0,0 1 0,0 0 0,0 0 1,0 0-1,0 0 0,0-1 0,0 1 0,0 0 1,0 0-1,0 0 0,1 0 0,-1-1 0,0 1 1,0 0-1,1 0 0,-1-1 0,1 1 1,-1 0-1,1 0 0,-1-1 0,1 1 0,-1 0 1,1-1-1,-1 1 0,1-1 0,0 1 0,0 0 1,20 18 9,25 18 0,-41-34-11,17 10 7,87 32 8,-89-42-8,12-4 0,37-6 0,-49 1-1,28-20-1,-40 21-5,0-1-1,0-1 0,-1 1 0,13-15 1,-14 13-1,0-1 0,0 0 0,-1 0 0,0 0 0,4-11 0,-4 5 0,0 1 0,-1-1 0,3-22 0,-5 13-1,-1 1 1,-2 0 0,0 0 0,-1 0-1,-6-25 1,0 18-5,3 16 4,-4-14-1,-2 1 0,-1-1 0,-29-48 0,-53-69-8,73 116 5,-39-42 4,-13 1 1,4 17 0,9 15 0,54 35 0,1 0 0,-1 0 0,0 1 0,0 0 0,-10-2 0,14 3 0,0 1 0,0 0 0,-1 0 0,1 0 0,0 0 0,0 0 0,0 0 0,0 1 0,0-1 0,0 1 0,0 0 0,-2 0 0,2 0-1,1 0 1,0 0 0,-1 0 0,1 0 0,0 0-1,0 0 1,0 0 0,0 0 0,0 0 0,0 0-1,0 1 1,0-1 0,1 0 0,-1 1 0,0-1-1,1 1 1,-1-1 0,1 1 0,0-1 0,-1 1-1,1-1 1,0 1 0,0-1 0,0 1 0,0 0-1,0-1 1,1 4 0,0 2-3,0 0 1,1 0-1,0 0 1,4 7-1,-4-9 0,-1-1-36,1 0 0,0 0-1,1 0 1,-1 0 0,1 0-1,0-1 1,0 1 0,0-1 0,0 0-1,0 0 1,1 0 0,-1 0-1,6 2 1,1 3-988,21 17-6606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7088,'-17'31'1,"14"-23"9,1 0-1,-1 0 1,1 1-1,1-1 1,-1 1 0,1 0-1,1-1 1,0 15-1,10 67 135,-6-66-146,0 9 103,-1 0 1,-1 0-1,-5 52 0,1-56-6,-9 170 122,10-156-43,15 297 348,-2-253-467,-6-53 73,40 138 57,-34-137-50,60 164 184,-59-161-221,22 61 268,-34-97-286,2-2 16,-2 0-94,-1 0-1,0 0 0,1 1 1,-1-1-1,0 0 1,1 0-1,-1 0 0,0 0 1,1 0-1,-1 0 1,1 0-1,-1 0 0,0 0 1,1 0-1,-1 0 1,0 0-1,1 0 0,-1-1 1,0 1-1,1 0 1,-1 0-1,0 0 0,1 0 1,-1-1-1,0 1 0,0 0 1,1 0-1,-1 0 1,0-1-1,0 1 0,1 0 1,-1-1-1,0 1 1,3-14-347,-1 1 1,2-24 0,-4 36 218,2-46-5907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6368,'11'167'189,"-6"-111"-86,17 161 670,27 3 50,-42-195-784,8 44 234,-11-46-144,10 61 390,-13-82-359,-1-6-180,0 1 0,0-1 0,1 0 0,0 1 0,-1-1 0,2 1 0,1-7 0,3-6-780,5-34-4760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5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155 261 6456,'-53'-24'304,"37"16"-369,-33-18 1040,46 24-862,-1 0 0,1-1 1,-1 1-1,1-1 0,0 0 0,0 0 1,1 0-1,-1 0 0,0-1 0,-2-4 1,5 0 626,3 1-572,1 0 0,0 0 0,0 0 1,1 1-1,8-9 0,0 5 440,13 0-211,52-14-1,83-2 246,-127 21-586,5 1 165,198-5 95,-187 9-88,190 0 89,-196-1-123,173-13 278,-196 12-464,9-1-715,35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8344,'0'0'7,"0"0"1,0 0-1,0-1 0,0 1 1,0 0-1,0 0 1,0-1-1,0 1 1,0 0-1,0 0 0,0-1 1,0 1-1,0 0 1,0-1-1,0 1 0,0 0 1,0 0-1,-1 0 1,1-1-1,0 1 1,0 0-1,0 0 0,0-1 1,0 1-1,-1 0 1,1 0-1,0 0 0,0 0 1,0-1-1,-1 1 1,1 0-1,0 0 1,-1 0-1,-7 5 57,7-3-46,0 0 0,-1 1 1,1-1-1,0 0 0,0 0 0,0 1 0,0-1 0,1 0 0,-1 1 0,1-1 0,-1 1 1,1 2-1,1 21 108,1 0 1,1 0 0,7 27-1,-9-51-141,-1 1-1,1 0 0,1-1 1,-1 1-1,0-1 0,1 1 1,-1-1-1,1 1 1,0-1-1,-1 0 0,1 0 1,0 0-1,0 0 0,1 0 1,2 1-1,0 2-643,16 12-4954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83 7176,'-22'59'-140,"19"-33"128,3 39 268,17 125 0,-15-179-41,0 32 699,-3-56-818,-1 0 0,0 1 0,-1-1 0,0 1 0,-7-19 0,5 17-18,0 0 0,-2-18-1,5 21-55,1 6-7,1 0 0,-1 0-1,1-1 1,0 1 0,1 0 0,1-10 0,2-8 31,0 0 0,2 0 0,17-43 0,-18 53-40,-3 8-3,0 0 1,1 1-1,-1 0 0,1-1 1,0 1-1,0 0 1,6-6-1,32-31 27,-36 37-28,0 0 0,0 0 0,0 0 0,1 0 0,0 1-1,0 0 1,10-4 0,-11 6 1,-1 1-1,1-1 1,0 1-1,-1 0 1,1 0-1,0 0 1,-1 1-1,1-1 1,0 1-1,-1 0 1,1 1-1,-1-1 1,0 1-1,8 3 1,-1 0 2,-5-1 3,0-1-1,0 1 1,0 0 0,-1 0 0,10 9 0,77 73 52,-75-66 0,9 20 29,-3 1 1,33 76 0,-34-51-59,-15-37 30,1 28 3,3 71 0,-1 67 75,-9-189-118,-1-6-21,0 0 1,0 0-1,0 0 1,0 1-1,0-1 1,0 0-1,0 0 1,0 0 0,0 0-1,0 1 1,0-1-1,0 0 1,1 0-1,-1 0 1,0 0 0,0 0-1,0 1 1,0-1-1,0 0 1,0 0-1,0 0 1,1 0-1,-1 0 1,0 0 0,0 0-1,0 1 1,0-1-1,0 0 1,1 0-1,-1 0 1,0 0 0,0 0-1,0 0 1,0 0-1,1 0 1,-1 0-1,0 0 1,0 0 0,0 0-1,0 0 1,1 0-1,-1 0 1,0 0-1,0 0 1,0 0 0,0 0-1,1-1 1,2-2-106,-1-1 1,1 1-1,0-1 1,-1 0-1,0 0 1,0 0 0,0-1-1,-1 1 1,1 0-1,-1-1 1,1-8-1,6-25-6221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6816,'5'-15'-3,"1"0"0,8-15-1,-14 29 4,1 1-1,0 0 1,-1 0-1,1 0 1,-1 0-1,1 0 1,-1 0-1,1 0 1,-1 0-1,1 0 1,0 0-1,-1 0 1,1 0-1,-1 0 1,1 0-1,-1 0 1,1 0 0,0 1-1,-1-1 1,1 0-1,-1 0 1,1 1-1,-1-1 1,1 1-1,0-1 0,15 13 0,-8-5 3,0 1-1,-1 0 1,0 0 0,0 0 0,8 17 0,-6-11 11,2 4-7,17 26 96,46 61-1,-67-97-62,1-1 0,0-1 0,0 1 1,0-1-1,1-1 0,0 0 0,0 0 0,10 5 0,-6-6-18,39 13 118,33 5 28,-80-23-145,0 1-1,0-1 1,0 0 0,0 0 0,0 0 0,0-1 0,0 1 0,0-1 0,0-1-1,-1 1 1,10-4 0,-6 2 2,-3 1-2,0 0-1,0 0 1,0 0-1,0-1 0,-1 1 1,1-1-1,-1 0 0,0-1 1,0 1-1,0-1 1,5-5-1,-7 6-10,1 0 6,0-1-1,-1 0 1,1 0-1,-1 0 1,0 0-1,0 0 1,0 0-1,-1-1 1,1 1-1,-1 0 1,0-1-1,0-6 1,0 6-1,-1 2-4,1 1-1,-1 0 1,0 0 0,1 0-1,-1-1 1,-1 1-1,1 0 1,0 0 0,0 0-1,-1-1 1,1 1 0,-2-4-1,-2-4 11,-4-24 9,2 21 36,2 8-56,1 0 1,-1 0-1,0 1 1,0 0-1,0-1 1,-1 1-1,1 1 1,-1-1-1,0 1 1,0 0-1,0 0 1,-1 0 0,-9-3-1,-11-5 30,-2-2 23,0 2 0,-39-11 0,27 20-40,24 4 30,5 3-40,-1 0 1,1 1-1,-1 0 0,2 1 1,-1 1-1,1-1 1,0 2-1,1-1 1,0 1-1,-10 12 0,-11 23 2,21-25 19,0 9-10,1-1 1,2 1-1,0 0 0,-2 55 1,13-11-13,0-40 15,41 135 17,-32-134-11,78 118 11,-90-147-41,1-1 1,0 1-1,0-1 1,0 0-1,7 6 1,36 24 13,71 40 1,-77-56 9,181 40 12,-173-50-33,204 10-1155,-117-15-4632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373 221 6280,'-2'6'73,"-5"21"27,6-18 87,8-2 30,5 13 280,3 4-267,3-5 32,41 34 1,-52-48-156,6 5 9,-9-4-48,1 4-20,-4-8-31,0-1-17,0 0 1,-1 0-1,1-1 1,0 1-1,-1 0 0,1-1 1,0 1-1,0-1 1,0 1-1,0-1 0,-1 1 1,1-1-1,0 0 1,0 1-1,0-1 0,0 0 1,0 0-1,0 1 1,2-1-1,0-3-21,0 0 0,0 1-1,0-1 1,0-1 0,0 1 0,-1 0-1,0-1 1,0 1 0,0-1 0,0 0 0,0 0-1,0 1 1,-1-1 0,0 0 0,0 0-1,0-1 1,-1 1 0,1 0 0,-1 0-1,0-8 1,0-4-44,-1 0 0,-1 0 0,-5-21-1,1 20-140,-4 1 91,0-1 0,-2 2 1,0-1-1,0 2 0,-21-19 1,22 23 83,7 7 11,0-1 0,0 1 0,0 0 0,-1 1 0,1-1 0,-1 1 0,-8-3 0,-28-9-97,24 8 71,-1 0-1,1 0 1,-22-13-1,38 19 46,1-1-1,0 1 1,-1-1-1,1 1 0,0-1 1,0 1-1,-1-1 0,1 1 1,0-1-1,0 1 0,0-1 1,0 1-1,0-1 0,0 1 1,0-1-1,0 0 0,0 1 1,0-1-1,0 1 0,0-1 1,0 1-1,0-1 0,0 1 1,1-1-1,-1 1 1,0-1-1,0 1 0,1-1 1,-1 0-1,13-15-7,3 8 2,3 5 6,-14 2 1,1 0 0,22 5 1,-13 0 15,-13-3-10,0 0 1,0 1-1,-1-1 1,1 0-1,0 0 0,-1 1 1,1-1-1,-1 1 0,0-1 1,0 1-1,1 0 0,-1-1 1,0 1-1,0 0 0,0 0 1,-1 0-1,1 0 0,0 0 1,-1 0-1,1 0 0,-1 0 1,0 3-1,4 8 104,1 9 25,0 0-1,-2 1 1,1 43 0,-4-64-99,0 1 1,0-1-1,0 0 1,1 1-1,-1-1 1,1 0-1,0 1 1,-1-1-1,1 0 1,2 4-1,-2-3-7,0-1 146,0-1-140,-1-1-1,1 1 1,-1-1 0,0 1-1,0-1 1,1 1-1,-1-1 1,0 1 0,0-1-1,0 1 1,1 0-1,-1-1 1,0 1 0,0-1-1,0 1 1,0 0-1,0-1 1,0 1 0,0-1-1,-1 1 1,1 0-1,-9-8-54,0 0 0,0-1-1,1 0 1,0-1-1,1 0 1,0 0-1,-12-20 1,5 7-81,4 8 7,10 12 88,-1 1-1,1 0 1,-1 0-1,0-1 1,0 1-1,0 0 1,1 0 0,-1 0-1,0 0 1,0 0-1,-1 0 1,1 0-1,0 0 1,-2-1-1,1 3 11,0-1-1,1 0 0,-1 1 0,1 0 0,-1-1 0,1 1 1,0 0-1,-1 0 0,1 0 0,0-1 0,0 1 0,-1 1 0,1-1 1,0 0-1,0 0 0,-1 2 0,-6 3 8,0 0 0,0 0 1,-1-1-1,-14 7 0,22-11-7,0-1-1,0 1 1,0-1-1,-1 1 1,1-1 0,0 0-1,0 0 1,-1 1-1,1-1 1,0 0 0,-1 0-1,-1 0 1,-17-2-154,1 0 1,0-1 0,0-1-1,0-1 1,-21-8 0,-39-18-4611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8160,'3'6'176,"123"290"1734,-100-232-1788,-13-39 158,78 97 80,-66-96-239,132 114 56,-122-110-42,-14-12-74,10 10 2,0 0 0,-2 2-1,38 51 1,-58-68-15,16 21 64,34 61 0,-46-68-45,0-1-1,-3 2 1,13 46 0,-21-54-27,-3-15-34,1-4-5,0 0-1,0 0 0,0 0 0,-1 0 1,1 0-1,0-1 0,0 1 0,-1 0 1,1 0-1,0-1 0,-1 1 0,1 0 1,0 0-1,-1-1 0,1 1 1,-1 0-1,0-1 0,1 1 0,-2 0 1,-24 7-1465,-4-2-5856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8432,'0'10'-23,"0"0"0,1 0 0,1 0 0,4 18 0,1-6-35,16 29 0,68 117 153,-86-159-71,11 19 98,-2 0 1,0 0 0,11 38-1,-18-40 184,17 36-1,-16-45-195,-1 1 1,-1 0-1,4 19 0,-7-21-46,-1-8 20,0 0 0,-1 0 0,0 1 0,0 11 0,-14-28 140,6-2-192,0 0 0,0-1 0,1 0 0,1 0 0,0-1 0,0 0 0,1 1 0,1-1 0,0-1-1,0 1 1,2 0 0,-1-1 0,1 1 0,2-16 0,0 20-1,0 0 0,1 0 0,0 1 1,0-1-1,5-9 0,-3 5-14,-1 5 1,0 1 0,0-1 0,0 1 0,1 0 0,0 0 0,0 0 0,7-7 0,-4 5-6,0-1 4,0 1-1,1 0 1,0 0 0,1 1 0,-1 0-1,11-6 1,-9 6-7,-3 2 0,1 0 0,0 0 0,0 1 0,0 0 0,0 0 0,1 1 0,-1 0 0,1 1 0,10-2 0,-14 3-5,13 0 30,104 27 14,-107-23-31,-1 1 1,0 1-1,18 8 1,-11-3-8,1-2-4,-15-6 2,0 1-1,0 0 0,-1 0 0,1 1 1,-1 0-1,10 8 0,89 74 57,-88-70-43,-1 0 1,0 2-1,-1 0 0,24 39 0,-34-50-15,8 17 41,29 110 17,-37-118-41,-2 0 0,3 21 0,-4-14-12,6 51 38,5 86 75,-12-120-53,-1-38-51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6728,'0'0'73,"-2"-2"-8,2 2-57,0 0-1,0 0 0,0-1 1,0 1-1,0 0 0,0 0 0,0 0 1,-1 0-1,1-1 0,0 1 1,0 0-1,0 0 0,0 0 0,0 0 1,0-1-1,-1 1 0,1 0 0,0 0 1,0 0-1,0 0 0,0 0 1,-1 0-1,1 0 0,0 0 0,0-1 1,0 1-1,-1 0 0,1 0 1,0 0-1,0 0 0,0 0 0,-1 0 1,1 0-1,0 0 0,0 0 0,0 0 1,-1 0-1,1 1 0,0-1 1,0 0-1,0 0 0,0 0 0,-1 0 1,1 0-1,0 0 0,0 0 1,0 0-1,1 13 269,12 28 23,-10-30-286,52 197 859,-44-162-740,27 119 486,-36-158-484,3 3-1137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 7984,'0'-13'9,"0"10"103,-1 6-8,-2 7-25,-4 36 114,-12 223 372,17-238-397,0-7-76,1 0 1,1 0-1,5 39 1,19 73-792,-18-112-5194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7352,'1'2'40,"2"7"8,-3-8-40,0 0 1,1 0 0,-1-1-1,1 1 1,-1 0 0,1 0-1,0-1 1,-1 1-1,1 0 1,0-1 0,-1 1-1,1 0 1,0-1 0,0 1-1,1 0 1,6 4 13,21 31 82,60 94 254,-79-115-332,16 33 270,23 69 72,-42-88-7,20 138 144,-2 61 383,-23-197-721,-2-26-149,14 245 781,-14-161-521,-19 134 276,8-158-387,-7-5-8,18-59-153,0 0 1,-1 0 0,1 0-1,-1 0 1,1-1-1,-1 1 1,1 0 0,-1 0-1,0 0 1,1-1 0,-1 1-1,0 0 1,1-1-1,-1 1 1,0-1 0,0 1-1,0-1 1,0 1 0,0-1-1,1 1 1,-1-1 0,0 0-1,0 0 1,0 1-1,-1-1 1,-1 0 1,0 0 1,0 0-1,1-1 1,-1 1-1,1 0 0,-1-1 1,0 0-1,-3-1 1,-51-20 79,-66-37 0,89 37-93,1-1 1,-47-42-1,21 10-1549,-2-3-6206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2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0 9776,'16'8'-2,"25"17"-20,-34-14-49,-7-8 62,1-1 9,0-1-1,0 1 1,0 0 0,0 0 0,-1 0 0,1 0 0,-1 0-1,0 0 1,1 0 0,-1 0 0,0 0 0,0 0 0,0 0-1,0 0 1,-1 3 0,-1 2 1,8 80-973</inkml:trace>
  <inkml:trace contextRef="#ctx0" brushRef="#br0" timeOffset="1">788 1093 10136,'0'0'0,"-13"46"0,-23 80 16,-23 23 8,-17 2 16,-21 0 0,-27 13-40,-3-13 8,1-29-8,-3 4-7224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5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8432,'-1'0'7,"1"-1"-1,-1 1 1,1 0 0,-1 0 0,1 0 0,-1 0 0,1 0 0,-1 0 0,1 0-1,-1 0 1,1 1 0,0-1 0,-1 0 0,1 0 0,-1 0 0,1 0 0,-1 1-1,1-1 1,0 0 0,-1 0 0,1 1 0,0-1 0,-1 0 0,1 1-1,0-1 1,-1 0 0,1 1 0,0-1 0,-1 1 0,1-1 0,0 0 0,0 1-1,0-1 1,-1 1 0,1-1 0,0 1 0,0-1 0,0 1 0,0-1 0,0 0-1,0 1 1,0-1 0,0 1 0,0-1 0,0 1 0,0-1 0,0 1-1,0-1 1,1 1 0,-1-1 0,0 1 0,1 1 13,3 3 147,11 2-58,0 1 0,-1 0 0,0 1 0,0 0 0,16 15 0,-17-13-72,-8-6 1,0-1 1,0 1 0,-1 0-1,1 1 1,-1-1-1,4 8 1,65 116 507,-47-81-323,15 24 120,-32-52-158,-1 1 0,0-1 0,-1 1 0,7 43 0,-13-9 178,2-14-131,-1-21 0,-1 0 0,-1 0 1,-1 0-1,-3 21 0,3-39-1,1-2-217,0 1 0,0 0 0,-1-1 0,1 1 1,0 0-1,-1-1 0,1 1 0,-1-1 0,1 1 0,-1 0 0,1-1 0,-1 1 1,1-1-1,-1 1 0,1-1 0,-1 0 0,0 1 0,1-1 0,-1 0 0,0 1 1,1-1-1,-1 0 0,0 0 0,1 0 0,-1 1 0,0-1 0,0 0 1,1 0-1,-1 0 0,-1 0 0,-22 0 167,-21-6 39,-159-34 320,176 34-398,1 1 0,-1 1 0,0 1 0,-29 2 0,57 1-139,0 0-1,-1 0 0,1 0 1,0 0-1,0 0 1,-1 1-1,1-1 0,0 0 1,-1 0-1,1 0 1,0 0-1,-1 0 0,1 0 1,0 0-1,0-1 1,-1 1-1,1 0 0,0 0 1,-1 0-1,1 0 0,0 0 1,0 0-1,-1 0 1,1-1-1,0 1 0,0 0 1,-1 0-1,1 0 1,0-1-1,0 1 0,0 0 1,-1 0-1,1-1 1,18-8 50,70-23-20,-49 20-20,1 2-1,63-9 0,-75 15-9,15-2 11,65-6-1,19-1-9,-1-1 1,-9-4-3,-83 12-5,-5 2-2,-1-1 0,0-1-1,-1-2 1,38-15-1,-44 10-16,-20 13 18,-1 0 0,0 0 0,0 0 0,1-1 0,-1 1 0,0 0 0,0 0 0,0 0 0,0-1 0,0 1 0,1 0 0,-1 0 0,0-1 0,0 1 0,0 0 0,0 0 0,0-1 1,0 1-1,0 0 0,0-1 0,0 1 0,0 0 0,0 0 0,0-1 0,0 1 0,0 0 0,0-1 0,0 1 0,0 0 0,0 0 0,-1-1 0,1 1 0,0 0 0,0 0 0,0 0 1,0-1-1,-1 1 0,1 0 0,0 0 0,0-1 0,-8-6-26,8 7 28,-9-5-70,1 1-1,-1 0 1,0 0 0,0 1-1,0 0 1,-12-1 0,-18-7-256,17 3 146,9 4 21,0-1 1,0 1-1,0 1 1,-25-3 0,54 16 1,69 18 116,-55-18 39,-1 1-1,39 22 1,-41-20 7,-11-6 8,0 1 1,18 12-1,-14-7-5,1-2 0,-13-7 15,-1 1 0,1 0 0,-1 0 1,0 0-1,7 8 0,-3-4 62,-1 0 9,0 0 0,-1 0 0,0 1 0,0 0 0,9 16 0,-15-20 177,-3 4 6,0-10-272,0 1 1,0-1 0,0 0-1,0 0 1,0 0 0,0 0 0,0 0-1,0 0 1,0 0 0,0 1-1,0-1 1,0 0 0,-1 0 0,1 0-1,0 0 1,0 0 0,0 0-1,0 0 1,0 0 0,0 0 0,0 0-1,0 1 1,0-1 0,0 0-1,0 0 1,-1 0 0,1 0 0,0 0-1,0 0 1,0 0 0,0 0-1,0 0 1,0 0 0,0 0 0,0 0-1,-1 0 1,1 0 0,0 0-1,0 0 1,0 0 0,0 0 0,0 0-1,0 0 1,0 0 0,-1 0-1,1 0 1,0 0 0,0 0 0,0 0-1,0 0 1,0 0 0,0 0-1,0 0 1,0 0 0,0-1 0,-1 1-1,1 0 1,0 0 0,0 0-1,0 0 1,0 0 0,0 0-1,0 0 1,0 0 0,0 0 0,0-1-1,0 1 1,0 0 0,0 0 0,-10-5 49,0-1 1,1 1 0,0-2-1,0 1 1,0-2 0,1 1 0,0-1-1,0 0 1,1 0 0,0-1-1,1 0 1,0 0 0,-5-11 0,5 4 107,4-1-86,1-1 1,1-30-1,5 31 67,8-6-42,23-31 0,-23 41 28,6 2-63,0 0 1,1 1-1,0 1 1,1 1 0,35-9-1,-10 9-28,-28 8 43,-10 1-48,-2-1-22,0 1 1,0 0-1,0 0 1,0 0-1,-1 1 1,1 0-1,0 0 1,-1 1-1,1 0 1,-1 0-1,0 0 1,8 6-1,-7-3 6,-1 0 0,1 1 0,-1 0 0,0 0 0,-1 1 0,1-1 0,-2 1-1,1 0 1,-1 0 0,4 13 0,3 29 35,-10-19-4,0 0 0,-8 44 0,7-64-50,0-3-2188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4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59 4848,'-8'1'57,"-25"3"-30,4 0 399,-37 1 0,-28-5 699,92 0-898,-4 0-34,4-1-45,4 1 944,25-5-927,39-4 70,80 9-8,76 12 265,-149-6-357,116 8 226,-172-14-279,0-1 0,0 0 1,19-5-1,16-2 133,13 7 170,-30-8 47,-33 8-333,-3-2-63,-1 1-32,0-1 0,-1 1 0,1 0 0,0-1 1,-1 1-1,0 0 0,1 1 0,-1-1 0,0 0 1,0 1-1,0 0 0,-3-2 0,-43-13 33,33 12-34,3 0 14,1 1 0,0 1-1,-1 0 1,1 0 0,-1 1-1,-21 2 1,-69 13 58,72-9-56,14 1-7,14-4-11,-10 9 1,10-8-2,-1 11 0,2-1 0,-1 2 0,4 4 0,2-7-2,1 1 1,0 0 0,1-1-1,8 15 1,-13-27 1,90 226-11,-68-151 6,-15-47 4,18 71-6,-7-32 6,6 6 1,-4-15 0,-7-19 0,-9-25-2,-1 0 1,-1 1 0,0-1-1,-2 0 1,0 25 0,0-39 1,0 0 0,0 1 0,0-1 0,0 1 0,0-1 0,0 1 0,0-1 0,0 1 0,0-1 0,0 1 0,0-1 0,-1 1 0,1-1 0,0 1 0,0-1 0,0 1 0,-1-1 0,1 1 0,0-1 0,-1 0 0,1 1 0,0-1 0,-1 1 0,0-1 0,-1 1 0,0 1 0,0-1 0,0-1 0,0 1 0,-1 0 0,1 0 0,0-1 0,-5 1 0,-24-3 0,-5-6 0,-8-5 0,-8-4 0,-8-2 0,-8 2 0,-4 0 0,45 11 1,1-1 3,0 1 0,0 2 1,0 0-1,-1 2 1,1 1-1,-29 3 1,45 0 4,4-1-4,1 0-1,0-1 0,-1 1 1,1-1-1,-1 0 0,1-1 1,-1 1-1,1-1 1,-9-2-1,9 1 8,5 2-12,0 0 1,-1 0-1,1 0 0,0 0 0,0 0 1,0 0-1,0 0 0,0 0 0,0 0 1,-1 0-1,1 0 0,0 0 1,0 0-1,0 0 0,0 0 0,0 0 1,0 0-1,-1 0 0,1 0 1,0 0-1,0 0 0,0 0 0,0 0 1,0 0-1,0 0 0,0 0 0,0-1 1,-1 1-1,1 0 0,0 0 1,0 0-1,0 0 0,0 0 0,0 0 1,0 0-1,0 0 0,0-1 1,0 1-1,0 0 0,0 0 0,0 0 1,0 0-1,0 0 0,0 0 0,0-1 1,0 1-1,0 0 0,0 0 1,0 0-1,0 0 0,0 0 0,0 0 1,0-1-1,0 1 0,0 0 0,0 0 1,0 0-1,0 0 0,0 0 1,0 0-1,0 0 0,0-1 0,0 1 1,1 0-1,-1 0 0,0 0 1,0 0-1,0 0 0,9-2 1,-8 2 0,12-2 0,-1 0-1,0 1 0,19 0 1,-9 2-1,62 0 0,12 4 0,2 2 0,-2 2 0,-8-5 1,129-8 20,-131-6-10,-82 9-10,96-13 19,-84 10-11,0 0 0,-1 0 1,1-2-1,-1 0 0,18-10 0,-30 15-8,-1-1 1,1 1-1,-1-1 1,0 0-1,1 0 1,-1 0-1,0 0 1,0 0-1,-1 0 1,1-1-1,0 1 1,-1 0-1,1-1 1,-1 0-1,1-2 1,0-1 0,0 0 1,0-1-1,-1 1 1,0 0-1,-1-1 1,1 1-1,-1 0 1,0-1-1,-1 1 1,0 0-1,0-1 1,0 1-1,0 0 1,-1 0-1,0 0 1,-1 0-1,1 0 1,-1 1-1,0-1 0,-8-9 1,-16-34 26,22 42-27,5 8-2,4 8 0,21 33 0,16 39 1,-14-24 4,0-3-2,-20-40 3,-1 1-1,0 1 1,-1-1 0,-1 1 0,0 0-1,-2 0 1,0 0 0,0 0 0,-2 28-1,-1-39 9,-1 3 2,1-6 16,5-8-26,-1 0-1,0 0 1,0 0 0,-1 0 0,1 0 0,-2 0 0,1-1 0,0 1 0,-1-1 0,0-10-1,2-2 7,1 2-9,3-39 30,-4-9-6,5-73-1,-6 119-24,-1 9 0,1 1 1,0-1-1,4-14 1,-3 14 2,-2 1-2,2 0 1,0 0 0,0 0-1,8-15 1,2 5 7,-6 15-9,-3 3-1,-3 0-1,1 1 1,0-1-1,-1 1 0,1 0 0,0 0 0,-1-1 0,1 1 0,0 0 0,-1 1 0,3-1 1,7 2-2,-1 1 1,1 0-1,-1 0 1,0 1 0,0 1-1,0 0 1,13 8-1,50 39-6,-72-51 7,17 16-12,-12-12 9,5 8 0,1 0 0,-2 0 0,1 1 0,-2 1 0,0-1 0,11 27 0,70 191-45,-83-207 40,-1-13 7,4 1-1,-4-10-3,-1-3 2,3 0-1,0-1 0,-1 1 0,1-1 0,0 0 0,0-1-1,-1 0 1,1 0 0,7-4 0,91-39-1507,-51 15-5875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4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1063 6728,'-22'5'0,"19"-6"-1,-1 1 1,1-1-1,0 1 1,-1-1-1,1 0 1,0 0-1,0-1 1,-6-2-1,-23-10 70,11 9-9,0 0-1,-1 2 1,1 0 0,-27 1-1,-16 2 283,16 3 151,-82 18 0,110-17-447,-23 6 299,15-2-61,1 2 1,1 0-1,-46 25 0,69-32-248,-1 0 0,1 0 0,0 0 0,-1 1 0,2-1 0,-1 1 0,0 0 0,1 0 0,-1 0 0,1 0 0,0 0 0,-2 8 0,2-6-2,0-2 14,0 1 0,0 0 0,0 0 0,1 0 0,0 0 0,0 0 0,0 0 0,1 0 0,-1 0 1,1 0-1,1 0 0,-1 0 0,1 0 0,0 1 0,2 6 0,0-2 83,3-5-15,0-2-99,1-1 0,0 0 1,-1 0-1,1 0 1,0-1-1,0 0 0,0 0 1,-1-1-1,1 0 1,0 0-1,10-2 0,-4 0 0,1 0 0,0-2 0,0 1 0,13-7 0,-10 0 50,6-11-23,33-40 1,-41 38 3,4-14-13,21-61 1,-33 68 4,-3 5-20,2-9 0,-1 0 0,0-60 0,-5-79 16,0 134-16,7-176 9,-5 172-1,-1 20-16,6-165 39,-7 61 11,0 127-61,0 0-1,0 0 1,0 0-1,0-1 1,0 1-1,0 0 1,0 0-1,0 0 1,0 0-1,0-1 1,0 1-1,0 0 0,0 0 1,0 0-1,0 0 1,0 0-1,0-1 1,0 1-1,0 0 1,0 0-1,0 0 1,-1 0-1,1 0 1,0-1-1,0 1 1,0 0-1,0 0 1,0 0-1,0 0 0,-1 0 1,1 0-1,0 0 1,0 0-1,0 0 1,0 0-1,0-1 1,-1 1-1,1 0 1,0 0-1,0 0 1,0 0-1,0 0 1,0 0-1,-1 0 1,1 0-1,0 0 1,0 0-1,0 0 0,0 0 1,-1 1-1,1-1 1,0 0-1,0 0 1,0 0-1,0 0 1,-7 4 3,3 4 1,0 0-1,0 0 1,1 0 0,0 0-1,0 1 1,-2 14 0,2-13-6,-23 94 12,7-7-5,3 37-3,6 7 2,1-6-3,7-3-2,15-2 0,-1-66-1,32 95 0,-29-123-4,82 117 2,-76-129-2,-10-12 4,-2-2 0,1-1 0,-1 0 0,2 0 0,-1-1 0,1 0 1,0-1-1,23 11 0,-1-6 0,51 11-1,-59-21-4,34-5-1,-50 2 7,0-1 0,-1-1-1,1 1 1,-1-1 0,8-4 0,-5 1 0,0 0 0,0-1 0,10-8 0,-7 3 0,0 0 1,14-16-1,-12 6 2,0 0 0,-2-1 0,0 0 0,10-27 1,-12 20 18,2-14 3,-2-1-1,7-56 1,-14 65 18,-2 0 0,-1 0 1,-4-62-1,1 98-40,1 0 0,0-1 1,0 1-1,0 0 0,-1-1 0,1 1 1,0 0-1,-1 0 0,1-1 0,0 1 1,-1 0-1,1 0 0,0 0 0,-1-1 1,1 1-1,0 0 0,-1 0 0,1 0 1,-1 0-1,1 0 0,0 0 0,-1 0 1,1-1-1,0 1 0,-1 0 0,1 1 1,-1-1-1,1 0 0,0 0 0,-1 0 1,1 0-1,-1 0 0,1 0 0,0 0 1,-1 1-1,1-1 0,0 0 0,-1 1 1,0-1 2,-6 3 5,0 0-1,1 1 1,0 0 0,0 0-1,0 1 1,0-1-1,0 1 1,1 1-1,0-1 1,0 1 0,1 0-1,-8 11 1,6-8-8,-4 10 26,-3 18-7,-11 52 1,20-68-5,-3 38 1,6-33-13,-2 1-2,1-15 1,1 1 0,1 0 0,1 21 1,0-22-1,-1 0 2,1 1 1,0-1 0,0 1 0,2-1 0,0 0 0,0 0 0,1 0 0,0 0 0,1-1 0,11 19 0,-16-29-7,1-1 1,-1 0 0,1 0 0,-1 0 0,1 0 0,-1 0 0,0 0-1,1 0 1,-1 1 0,1-1 0,-1 0 0,1-1 0,-1 1-1,1 0 1,-1 0 0,1 0 0,-1 0 0,1 0 0,-1 0 0,1-1-1,-1 1 1,1 0 0,-1 0 0,0-1 0,1 1 0,-1 0 0,1-1-1,-1 1 1,0 0 0,1-1 0,-1 0 0,2 0 1,4-2 0,-4 2-1,0-1-1,0 1 1,-1 0 0,1-1-1,0 1 1,-1-1 0,1 1-1,0-1 1,-1 0 0,0 0-1,1 0 1,-1 0 0,0 0-1,1-4 1,12-22 6,18-61-1,-24 56-11,28-177-1566,-19 88-6275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4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6368,'0'0'0,"-6"14"0,-7 12 0,-6 16 0,2 16 0,3 1-40,14 4 40,0 0-4272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4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10 5656,'17'-4'1,"-2"-1"12,-13 4 94,-3 3-82,-1-1 0,0 0 0,1 0 0,-1 0 0,0 0 1,0 0-1,0 0 0,0-1 0,-2 2 0,3-2-8,-114 32 451,103-27-385,-1 1-1,1 0 1,0 0-1,0 2 1,0-1-1,-15 15 1,21-17-40,-11 11 312,-65 97 156,58-73-74,-28 62 0,41-76-359,5-16 36,1 1-1,0-1 1,1 1 0,-4 15 0,4-8-37,0-3-20,2-10-6,0 1 1,1 0 0,0 0 0,0 0 0,1 1-1,0 10 1,0-14-38,-1 4 78,1 1 1,0-1-1,1 0 1,0 0-1,0 1 0,0-1 1,1 0-1,0 0 1,0 0-1,4 7 1,1-12 107,17-2-70,28-3 1,-49 3-119,13-2 41,0-1-1,0 0 1,-1-1-1,0 0 1,0-2 0,28-13-1,-30 13-25,0 0 13,0 0 1,-1-1-1,0-1 1,0 0 0,-1-1-1,0 0 1,18-20 0,-24 24-28,0 1 12,-1-1 0,0 1-1,0-1 1,0 0 0,0 0-1,-1 0 1,3-7-1,3-5 6,2 2-12,14-32 75,31-96 129,-67 170-147,-6 8-52,-48 150 15,59-164-37,2-8 2,1 2 0,-2 20 0,3-22 0,0-2 0,0 0-1,1 0 1,0 1-1,1-1 1,0 0 0,1 0-1,4 21 1,18 38 17,-15-60 0,1-3-15,-1-1 1,1-1 0,0 1-1,0-2 1,0 1 0,1-1-1,0 0 1,0-1 0,0-1-1,0 1 1,15 1 0,-18-4-6,-1 0 1,1 0 0,0-1 0,-1 1 0,13-4 0,-13 2-81,0-1 0,0 0-1,0 0 1,-1-1 0,1 0 0,-1 0 0,0 0-1,0 0 1,0-1 0,0 0 0,-1 0 0,0 0-1,7-12 1,-7 12-349,36-51-7364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0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10 5208,'0'0'1841,"6"-3"-1722,-2 2-95,0-1 0,0 1 0,0 0 0,0 0 1,1 1-1,-1-1 0,0 1 0,1 0 0,-1 0 0,0 1 0,1-1 1,-1 1-1,0 0 0,0 0 0,0 0 0,0 1 0,5 2 0,-5-3 9,-1 1 0,1 1-1,-1-1 1,0 0 0,0 1-1,4 4 1,-6-6-18,0 1-1,0-1 0,0 0 1,0 0-1,-1 0 1,1 1-1,0-1 1,-1 0-1,1 1 0,-1-1 1,0 1-1,1-1 1,-1 1-1,0-1 0,0 1 1,0-1-1,0 0 1,0 1-1,0-1 1,0 1-1,-1-1 0,1 1 1,0-1-1,-2 3 1,-7 15 113,-1 0 1,0 0 0,-23 28-1,27-41-81,0 1 0,-1-1 0,0 0 1,0-1-1,-1 0 0,1 0 0,-1-1 0,0 1 0,-1-2 0,-16 6 0,-24 7 141,47-15-173,0-1 0,-1 0 0,1 0 0,-1-1 0,1 1 0,0 0 0,-1-1 0,1 1 0,0-1 0,0 0 0,-1 0 0,1 0 0,0 0 0,-3-2 0,2 1 0,0 1-3,0-1 1,0 1 0,0-1 0,0 0-1,0-1 1,0 1 0,1 0-1,-1-1 1,1 0 0,-1 1-1,1-1 1,0 0 0,0 0 0,1 0-1,-4-7 1,1-1 13,0-1-1,1 0 1,-2-14-1,4 25-22,-1-8 25,1 2-2,0 0-1,0-1 1,0 1 0,1-15 0,0 21-22,0 0 0,1 1 0,-1-1 0,0 0 0,1 0 0,-1 0 0,0 0 0,1 0 0,0 1 0,-1-1 0,1 0 0,-1 0 0,1 1 0,0-1 0,-1 0 0,1 1 0,0-1 0,0 1 0,0-1 0,-1 1 0,1-1 0,0 1 0,0 0 0,0-1 0,2 1 0,20-6 69,-23 6-71,1 0 1,0 0 0,0 0-1,0 0 1,-1 1 0,1-1 0,0 0 0,0 0 0,0 0 0,-1 1 0,1-1 0,0 0 0,0 1-1,-1-1 1,1 0 0,0 1 0,-1-1 0,1 1 0,-1-1 0,1 1 0,0-1 0,-1 1 0,1 0 0,-1-1-1,1 1 1,0 1 0,0 1 6,1 0 0,-1 0 0,1 1-1,-1-1 1,0 1 0,1 4 0,-1-2 3,0 1 1,-1-1-1,0 0 0,0 0 1,0 1-1,0-1 0,-3 10 1,-13 12 51,14-25-44,2-3-20,0 0 1,-1 0 0,1 0-1,0 0 1,-1 0 0,1 0 0,0 0-1,0 0 1,-1 1 0,1-1-1,0 0 1,0 0 0,-1 0 0,1 0-1,0 1 1,0-1 0,-1 0-1,1 0 1,0 1 0,0-1-1,0 0 1,0 0 0,0 1 0,-1-1-1,1 0 1,0 0 0,0 1-1,0-1 1,0 0 0,0 1 0,0 0 1,0-1 0,0 0 0,-1 1 1,1-1-1,0 1 0,0-1 0,0 1 1,-1-1-1,1 1 0,0-1 0,0 0 1,-1 1-1,1-1 0,0 0 0,-1 1 1,1-1-1,0 0 0,-1 1 0,1-1 1,-1 0-1,1 0 0,-1 1 0,1-1 1,0 0-1,-1 0 0,0 0 0,1 0 0,-1 1 0,1-1 0,0 0 0,0 0 0,-1 0 0,1 0 0,0 0 0,0 0 0,-1 0 0,1 0 0,0 0 0,-1 0 0,1 0 0,0 0 0,0 0 0,-1 0 0,1 0 0,0 0 0,0-1 0,-1 1-1,1 0 1,0 0 0,0 0 0,-1 0 0,1 0 0,0-1 0,0 1 0,0 0 0,-1 0 0,1 0 0,0-1 0,2-8 30,18-14 9,-13 16-36,20-13 29,-6 9-6,1 1 0,0 1 0,39-11 0,-50 18-22,-1-1-1,1 1 1,0 1-1,0 0 1,0 0 0,0 1-1,0 1 1,0 0-1,12 2 1,11 7 10,-32-9-9,-2 3-1,2 54 13,-2-29-1320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5920,'0'0'1049,"2"6"-764,25 58 397,18 49-156,-25-29-347,9 82 6,-24-128-50,0-12-67,4 30 66,22 78 0,-23-105-80,5 19 227,3 0 1,33 73 0,-48-118-141,3 8 483,-5-96-376,-14-44-116,0 50-11,-9-83-23,0-193 110,-5 210-82,29 143-119,0 0 0,-1 0 0,1 1 0,0-1 0,0 0 1,0 0-1,1 0 0,-1 0 0,0 0 0,1 0 0,0-3 0,0 3-1,0 0 41,-2 1-35,1 1 0,0-1 1,0 1-1,0-1 0,0 0 0,0 1 1,0-1-1,0 0 0,0 1 1,0-1-1,0 0 0,0 1 1,1-1-1,-1 0 0,0 1 0,0-1 1,1 1-1,-1-1 0,0 1 1,1-1-1,0 0 0,11 6 26,0 1-1,0 1 1,0 0 0,-1 0-1,0 1 1,16 15-1,1 2 42,25 31-1,-50-53-73,28 37 23,-18-21 17,95 131 84,-61-90-89,19 37 3,-59-86-36,-1 0 0,2 0 0,-1 0 0,2-1 0,-1-1 0,1 1 0,17 12 0,-21-18-4,0-1 0,0 0 1,0 0-1,0 0 0,0-1 1,1 0-1,-1 0 0,1 0 1,-1-1-1,1 0 0,0 0 1,7 0-1,-4 0 0,9-1 12,87-23 12,-84 13-7,-3-3-12,-1-1 0,0-1 0,20-23 0,-24 18 32,33-87 20,-41 85 1,-2-15 8,-1 1 0,-3-1 0,-6-56 0,4 70-53,-13-47 107,-36-142 231,35 129-220,10 45 178,-3-72 0,14 112-271,-3-2-41,-1 0 1,1 0 0,0 0-1,-1 0 1,1 0-1,-1 1 1,1-1-1,-1 0 1,1 0-1,0 0 1,-1 1 0,1-1-1,-1 0 1,1 0-1,-1 1 1,1-1-1,-1 1 1,0-1 0,1 0-1,-1 1 1,1-1-1,-1 1 1,0-1-1,1 1 1,-1 0 0,13 27 12,9 31-10,33 83-1795,-27-70-7168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1 836 6728,'42'161'1333,"-38"-147"-1174,1 0 1,10 21-1,8 15 31,-17-33-125,7 17 63,23 44-1,-29-71-80,52 20 22,-44-24-1,9-4-13,39-6 1,-44 0 64,-8 2-65,2 0-21,-1-1 1,0 0-1,-1-1 0,1 0 0,-1-1 1,-1 0-1,13-13 0,-3 1 64,0-1-1,-2-1 1,20-30 0,-10 10 188,23-49 1,-26 30-75,-21 52-131,-2 4-52,1-1 0,-1 1-1,0 0 1,0-1 0,-1 1-1,0-1 1,0 1 0,0-1 0,-1 1-1,1-1 1,-1 0 0,-1 1 0,1-1-1,-3-10 1,2 13-12,0 0 0,0 1 0,0-1 0,0 0-1,-1 1 1,1-1 0,-1 1 0,0 0 0,0-1 0,1 1 0,-1 0 0,-1 0 0,1 0 0,0 0 0,-1 1-1,1-1 1,0 1 0,-1-1 0,0 1 0,1 0 0,-1 0 0,0 0 0,0 0 0,0 0 0,1 1-1,-1-1 1,0 1 0,0 0 0,0 0 0,-4 0 0,-5 1 16,-1 1 1,1 0-1,0 0 1,-24 9-1,29-9-37,-17 8 85,-96 72 34,97-62-55,-73 98 18,81-93-43,-1 14-9,-14 51 0,26-64 1,2-8-15,0-4-5,1 0-1,0 0 1,1 0-1,1 0 0,0 0 1,6 26-1,-4-29 5,-1-1-6,0-1 0,1 0 0,-1 0 0,2-1 0,0 1 0,0-1 0,0 1 0,11 13 0,31 30 34,-45-50-34,0-1 0,1 1 0,0-1 0,-1 0 0,1 1 0,0-1 0,0 0 0,-1 0 0,1 0 0,0 0 0,0-1 0,0 1 0,0 0 0,4 0 0,4 1 6,1 3-3,-8-4-3,0 1 0,0-1 0,0 0 0,0 0 0,0-1 0,1 1 0,-1-1-1,0 1 1,0-1 0,1 0 0,2-1 0,22 0 40,-1-2 0,-1-1 0,44-12 0,-59 13-36,-8 2-3,0 0 0,-1 0 0,1 0 0,0 0 0,0-1 0,-1 1 0,1-1 0,-1 0 0,1 0 0,3-4 0,9-7 28,-2-2 0,1 0 0,19-30 0,23-46 30,-44 69-34,-1 1 0,11-33 0,5-15 17,73-190 136,-97 247-160,-1 5-10,0 0 0,1 0 0,-1 0 0,1 1-1,1-1 1,-1 1 0,5-7 0,-6 10 58,-2 8-43,0 2-23,0-1 0,-1 1 0,0 0-1,0-1 1,-3 12 0,-7 26 21,4 2-9,2 0 1,1 63 0,4-86-16,0-11 0,0-1 0,1 1 0,3 12 1,5 27 3,6 0-3,5-13 2,-17-34-4,-1 0-1,1 0 1,0-1-1,0 1 0,6 3 1,22 11 4,8-4-3,-31-12-2,0-1 0,0 0 0,0 0 0,10-1 0,-4-1 0,0 0 0,21-6 0,-17 2 0,0 0 0,16-9 0,-13 5 0,31-21 1,-22 10 3,-1-2-1,0 0 1,35-38 0,-30 27-1,112-115 42,-97 89 3,-46 55-32,-2-4-2,-1 6 10,2 5-14,4 7-2,-4-8 0,1-1-2,13 1-3,5-10 2,11-8-2,9-11 2,-33 20-4,0-1 0,-1 1-1,9-13 1,-5 4 1,-1-1 0,0-1 0,12-33 0,-16 29 6,3-115 9,-10 87 2,-11-79 0,8 105-15,-1-9 17,-38-109 12,31 120-19,5 10-9,1 1-3,-1 0 0,0 0 1,-1 1-1,0 0 1,-1 1-1,0 0 0,-20-16 1,-7 0 3,2 7-4,27 16-3,-1 0 1,0 0 0,-1 1 0,1 0 0,0 0 0,0 1 0,-16 1 0,20-1-1,-16 4-5,2 2-341,1 1 0,0 1 1,0 0-1,-22 16 0,-20 15-8279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 3232,'21'-14'1527,"-19"13"-1246,1 4-48,39 25 627,-37-21-473,0 6-255,-1 1 1,-1-1 0,4 25-1,-7-15 203,-27 127 125,17-114-192,-63 185 324,40-115-283,31-99-115,2-16-1,3-35-1254,0-10-4439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4216,'0'0'9,"0"-9"3,0-25-5,2 19 13,14-18 113,35-51-1,-39 69 43,0 1 1,26-23-1,-38 36-177,2-1 79,1 1-1,-1-1 1,0 0 0,1 1-1,-1-1 1,1 1-1,0 0 1,-1 0 0,1 0-1,0 0 1,4 0 0,-1-1 43,-3 2-24,-1 0 0,1 1 1,-1-1-1,1 0 0,-1 1 0,1-1 0,-1 1 0,0 0 0,1-1 1,-1 1-1,0 0 0,0 1 0,1-1 0,-1 0 0,0 1 0,0-1 1,2 3-1,13 10 193,-1 2 0,0 0 1,-1 1-1,-1 0 0,0 1 1,19 36-1,-22-36-129,4 8 132,1-1 1,19 24-1,-26-39-245,27 23 220,-26-25-189,1-1 1,0 0 0,0-1-1,1 0 1,0-1 0,0 0-1,21 5 1,-24-8-36,-1-1-1,1 0 1,-1-1-1,1 0 1,0 0-1,-1-1 1,1 0 0,-1 0-1,1-1 1,-1 0-1,0-1 1,0 0-1,12-6 1,54-42 157,-60 37-72,1-9-37,21-48 1,-33 64-63,-1 1 1,1-1 0,-1 0 0,0 0 0,-1 0-1,2-11 1,-1-3 2,10-55 129,-9 58-119,6-37 137,-8 51-158,-1-1 0,0 1 1,0-1-1,0 1 0,0-1 0,-1 1 1,0 0-1,0-1 0,-2-5 0,2 7 190,-3 6-104,-1 1-95,0 0 0,1 1 0,-1 0 0,1 0 0,0 0-1,0 0 1,0 1 0,-4 8 0,4-7-1,-18 33 73,-25 59 0,37-75-70,-3 8 46,-50 143 20,50-136-40,-51 203 10,52-186-35,-46 217 9,46-221-17,2-11-4,-8 34 4,-10 83 0,26-141-3,-5 44 10,0 75 0,6-119-2,0-7-5,0 0 0,1 1 1,1-1-1,-1 0 0,2 0 0,-1 0 0,1 0 1,1 0-1,5 15 0,-6-26-2,-1 1-1,1-1 1,-1 1-1,0-1 1,1 1 0,-1-1-1,1 0 1,-1 0-1,0 0 1,0 0 0,1 0-1,0-2 1,7-2 1,-6 3-3,0-1 1,-1 1 0,1 0-1,0-1 1,-1 1 0,0-1 0,1 1-1,-1-1 1,0 0 0,1-4 0,59-101 38,-14 10-8,3 12-30,64-91-1798,-54 87-7172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0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194 703 8696,'-18'6'0,"13"1"0,3-4 0,-30 41-15,5-3 15,-6 13 5,1 11-2,19-31 2,-11 40-1,22-63 2,0-1 0,0 1 0,1 0 0,1 23 0,0-16 2,-1-8 6,1-1 0,0 1 0,1 0 0,0-1 0,1 0 0,4 17 0,-4-17-2,-1-5 0,0 0-1,1 0 0,-1-1 0,1 1 0,0-1 0,-1 1 0,2-1 1,-1 0-1,0 1 0,1-1 0,-1 0 0,1-1 0,0 1 1,4 2-1,-4-2 0,-2-2-2,0 0 1,1 0-1,-1 0 0,1 0 1,-1 0-1,1 0 0,-1 0 1,1-1-1,0 1 0,-1-1 0,1 1 1,0-1-1,0 1 0,-1-1 1,1 0-1,3 0 0,3 0 13,28 2 21,-20-5 78,1-4-56,0-1 1,31-20-1,-31 13 162,67-87 107,-58 65 9,25-52 0,-33 58-265,-3 2 256,36-108 123,-47 113-169,-3 13-179,1 0-55,-2 0-1,1 0 1,-1-1-1,-1 1 1,0 0-1,0 0 1,-1 0-1,-4-12 1,-20-41 248,22 57-263,0-1 0,0 1 0,0 1 0,-1-1 0,0 0 0,0 1 0,-9-7 0,14 13-35,0 0 0,0 0 0,0-1-1,0 1 1,-1 0 0,1 0 0,0 0-1,0 0 1,-1-1 0,1 1 0,0 0 0,0 0-1,-1 0 1,1 0 0,0 0 0,0 0-1,-1 0 1,1 0 0,0 0 0,0 0 0,-1 0-1,1 0 1,0 0 0,-1 0 0,1 0-1,0 0 1,0 0 0,-1 0 0,1 1 0,-10 2 25,0 0 1,0 1 0,0 1 0,-10 7 0,4 0 38,-63 70 28,65-62-48,-4 13-13,-15 42-1,28-52 0,2 7-16,2 0 0,1 0 0,1 0 0,6 34 0,-4-50-14,-3-10-2,1 0 0,0 0 0,0-1 0,0 1 0,1 0 0,-1-1 0,1 1 0,4 5 0,32 51 15,-37-57-16,0-1 0,1 0-1,-1 0 1,1 0 0,0 0 0,-1 0 0,1 0 0,0-1-1,0 1 1,0-1 0,0 1 0,0-1 0,3 2 0,3 1 0,-5-3 0,0 1-1,0-1 0,0 0 0,0 1 1,0-1-1,0-1 0,0 1 0,0 0 1,5-1-1,-3 0 1,0 0-1,-1 0 1,1-1 0,-1 0-1,1 0 1,0 0 0,6-3-1,0 0 1,-1-1-1,0-1 0,12-8 1,-9 5-1,-1-1 0,18-18 0,-14 10 0,20-27 0,12-30 0,-5-1 1,6-3 4,-17 29 16,32-69 1,-43 76-8,45-105 76,-65 146-87,1-3 3,0-1 0,1 1 0,0-1 0,0 1 0,6-9 0,-8 13-4,1 0 0,-1-1 0,0 1 0,1 0 0,-1 0 0,1-1 0,-1 1 0,1 0 0,0 1 0,-1-1-1,1 0 1,0 0 0,0 1 0,-1-1 0,1 1 0,0-1 0,0 1 0,0 0 0,0 0 0,0 0 0,0 0 0,-1 0 0,1 0 0,0 1 0,0-1 0,3 1 0,-2 1-1,0-1 0,-1 1 0,1 0 0,-1 0 0,1 0 0,-1 0 0,0 0 0,0 0 0,0 1 0,0-1 0,0 1 0,0 0 0,0-1 0,-1 1 0,0 0 0,2 3 0,17 41 2,-3 2 2,-13-10-2,-3 1 2,2 11-3,1 7-2,-2 8 0,-2 9 0,-2 11 0,0-49-1,0 6-2,7 72 0,-1-77-2,2 0 1,1-1-1,15 42 0,-22-78 5,1 1 0,0-1-1,-1 1 1,1-1 0,0 0-1,0 1 1,0-1 0,0 0-1,0 0 1,0 0 0,0 1-1,0-1 1,0 0 0,1-1-1,-1 1 1,0 0 0,1 0-1,1 0 1,3 2 0,0 0 0,-1 0 0,1 0 0,-1-1 0,1 0 0,11 2 0,-10-3 0,0-1 0,-1 1 0,1-1 0,0 0 0,0-1 0,8-1 0,-4 0 0,0-1 0,0 0 0,16-8 0,36-23 0,0-9 0,-42 23-1,-1 0 1,0-1 0,-2 0 0,18-29-1,-18 20-4,51-136 0,-58 132-15,51-256-107,-46 191 102,-9 58-55,2-8 28,20-140-64,-25 150 80,14-117-103,-17 153 107,-3 4-5,1 1 34,-1-1-1,1 0 1,-1 1-1,1-1 1,-1 1-1,1 0 1,0-1-1,0 1 1,0 0-1,0 0 1,0-1-1,0 3 1,-1 0 0,-3 5-2,-10 31-9,6-12-19,-55 166-26,50-148 6,-56 185-19,58-186 32,-34 200-12,40-193 33,-13 231-5,14-197 23,-1-11 2,2 2 7,4-75-7,1 0 1,-1 0-1,1 0 0,-1 0 1,1 0-1,-1-1 1,1 1-1,0 0 0,0 0 1,0-1-1,0 1 1,0 0-1,0-1 0,1 1 1,-1-1-1,3 2 0,-2 0 3,-2-3-4,1 0 1,-1 0-1,0 0 1,0 1-1,0-1 1,0 0-1,0 0 1,1 0 0,-1 0-1,0 0 1,0 0-1,0 0 1,0 1-1,1-1 1,-1 0-1,0 0 1,0 0 0,0 0-1,1 0 1,-1 0-1,0 0 1,0 0-1,0 0 1,1 0-1,-1 0 1,0 0 0,0 0-1,0 0 1,1 0-1,-1 0 1,0 0-1,0-1 1,0 1-1,1 0 1,-1 0 0,10-3 4,1-1 1,-1 0-1,0 0 1,14-10 0,-7 2 14,85-85 8,-80 69-8,82-147 0,-83 136-39,97-159-20,-94 162-66,-8 13 49,9-14-34,2 1-1,49-50 0,-47 55-24,62-62-323,-111 112 260,14-13 167,1-1 0,-1 0 0,0 0 0,-11 6 1,-97 74-52,61-44 23,-101 70 5,73-59 26,-11 9 7,18-11 1,28-18 0,21-15 1,24-17-1,1 0 1,0 1-1,-1-1 1,1 1-1,0-1 1,-1 0-1,1 1 0,0-1 1,0 1-1,-1-1 1,1 1-1,0-1 1,0 1-1,0-1 0,0 1 1,0-1-1,0 1 1,0-1-1,0 1 1,0-1-1,0 1 0,0-1 1,0 1-1,0-1 1,0 1-1,0-1 1,1 1-1,-1-1 0,0 1 1,0-1-1,0 1 1,1-1-1,-1 0 1,0 1-1,1-1 1,-1 1-1,0-1 0,1 0 1,-1 1-1,1-1 1,-1 0-1,0 1 1,1-1-1,0 1 1,4 4 3,-2-2-1,-1 0 1,1-1-1,1 1 1,-1-1 0,0 0-1,0 0 1,1 0-1,7 3 1,51 22 75,78 23 0,-90-33-58,-12-2 122,45 25 1,7 1 46,-20-17-145,-39-15 70,137 22 48,-50-13 43,-89-14-189,-14-1 20,1-1-1,24 0 1,158-6 171,-193 3-245,0 0 0,1-1 0,-1 1 0,0-1 0,0 0 0,0 0 0,-1-1 0,1 0 0,-1 1 1,7-7-1,2 0-1138,23-14-6805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5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12824,'6'1'240,"-3"0"-201,0-1-21,-1 0-1,0 1 1,0-1-1,1 1 1,-1 0-1,0 0 1,0 0-1,0 0 1,1 0 0,-1 0-1,0 0 1,-1 1-1,1-1 1,3 4-1,-3 3 297,1 58 33,-3-3 107,16 103 13,-9-132-287,43 115 66,-37-123-91,88 118 261,20 34 11,-117-172-2381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0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84 5384,'2'-7'88,"8"-41"48,-10 46 105,0-1 4,-1 2-109,-1-4-340,11-11 1708,-8 14-833,-1 12-519,0 29-97,-3-17 65,-60 170 229,35-116-116,27-73-159,0-2-59,1 0-1,-1 0 1,-1 0 0,1 0 0,0 0 0,0-1 0,0 1 0,0 0 0,-1-1-1,1 1 1,0-1 0,-3 2 0,0-4 3,1 0-1,-1 0 1,1 0-1,0-1 1,-1 1-1,1-1 1,0 0-1,1 0 1,-1 0-1,0 0 1,1 0-1,0-1 1,0 1-1,0-1 1,0 1-1,0-1 1,1 0 0,-3-7-1,1-2 8,1 0 0,0 0 0,1 0 1,0-18-1,2 23-8,-1 0 0,1-1 1,1 1-1,0 0 0,0 0 1,0 0-1,6-12 0,-3 9-3,-4 6 1,1 0 0,0 0 1,0 0-1,1 1 0,-1-1 0,1 1 1,0-1-1,6-6 0,-8 10-10,2-2 50,1-1 17,-4 3-70,0 1 0,0 0 0,0-1 0,1 1 0,-1 0 0,0-1 0,0 1 0,0 0 0,1 0 0,-1-1 0,0 1 0,0 0 0,0 0 1,1-1-1,-1 1 0,0 0 0,1 0 0,-1 0 0,0 0 0,0-1 0,1 1 0,-1 0 0,0 0 0,1 0 0,-1 0 0,0 0 0,1 0 1,-1 0-1,0 0 0,1 0 0,-1 0 0,0 0 0,1 0 0,0 0 0,3 4 3,1 0 0,-1 0 0,0 1 0,0-1 0,0 1 0,0 0 0,-1 0 1,0 0-1,0 1 0,0-1 0,-1 1 0,1 0 0,-2-1 0,3 9 0,-1 23-1,-4-22-1,-2 0 0,0 0 0,-1 0 0,0-1 0,-1 1 0,-12 24 0,1-13 0,8-14 4,0-1 0,-1 0 0,-1 0 0,0-1-1,-19 15 1,27-24-3,-1 1 0,1-1 0,-1 0 0,0 0 0,0 0 0,1 0 0,-1 0 0,0 0 0,0-1 0,0 0 0,0 1 0,0-1-1,0 0 1,0-1 0,0 1 0,0 0 0,1-1 0,-1 0 0,0 1 0,0-1 0,0 0 0,-3-2 0,6 3-4,-2-2 4,1 1-1,-1 0 1,1-1-1,-1 1 1,1-1 0,0 0-1,0 1 1,0-1 0,0 0-1,0 0 1,0 0-1,0 0 1,1 0 0,-1 0-1,1 0 1,-1 0-1,1 0 1,-1-3 0,1 3 0,0-4 3,-1 0 0,1 0-1,0 0 1,0 0-1,1 0 1,0 0 0,0 0-1,0 0 1,1 0 0,3-7-1,-3 5 0,1 0 2,0 0 1,0 0-1,1 1 1,0-1-1,0 1 0,0 0 1,10-11-1,-7 9 0,-5 7-2,0-1 0,0 0 0,1 1 1,-1-1-1,1 1 0,0 0 0,0-1 1,0 1-1,0 1 0,0-1 0,0 0 1,0 1-1,7-2 0,-5 1 1,-2 1 2,1 0 0,0 1 0,-1-1-1,1 1 1,-1 0 0,1 0 0,0 0 0,-1 0-1,1 0 1,-1 1 0,1 0 0,5 1-1,-8-1 0,3 0-3,0 0 0,0 0 0,0 1 0,0-1 0,0 1 0,0 0 0,-1 0 1,1 1-1,-1-1 0,0 1 0,4 3 0,-1 9-1,0 15-1303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0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181 275 3232,'0'0'2433,"5"-4"-2169,18-11-4,-15 10-9,1 2-11,-5 1-31,4-2-8,-6 3 293,1-11-347,-2 11-139,-1 1 0,1-1 0,-1 0-1,0 0 1,1 1 0,-1-1-1,0 0 1,0 0 0,0 1 0,1-1-1,-1 0 1,0 0 0,0 0 0,0 1-1,0-1 1,0 0 0,0 0-1,-1 1 1,1-1 0,0 0 0,0 0-1,-1-1 1,-3-7 69,3 7-67,0 0 1,0 0 0,0 0 0,1 0 0,-1 0 0,1 0 0,-1 0 0,1 0 0,0 0 0,-1 0 0,2-4-1,14-57 351,-14 60-253,5 24-84,-5-20-23,-1 0 0,0 0 0,0 1 0,0-1 0,1 0 0,-1 0 0,-1 1 0,1-1 0,0 0-1,0 0 1,0 0 0,-1 1 0,1-1 0,0 0 0,-1 0 0,1 0 0,-2 2 0,-1 3 2,-3 29 0,7-26-4,-1-2 2,-15 29 7,13-33-7,0-1 1,0 0 0,0 0-1,0 0 1,-1 0-1,1 0 1,-1 0 0,1-1-1,-1 1 1,1-1-1,-1 0 1,0 1 0,0-1-1,0-1 1,-5 2-1,6-1 2,-9 1 9,0 0-1,0 0 1,0-1 0,0 0 0,0-1 0,0 0 0,0-1 0,0-1 0,0 1 0,-11-4-1,18 4 4,1-1-1,-1 1 0,0 0 0,1-1 0,-1 0 0,1 0 0,0 0 0,-1 0 1,1 0-1,0-1 0,1 1 0,-1-1 0,0 0 0,-2-4 0,4 6-7,1 0 0,0-1 0,0 1-1,0-1 1,0 1 0,0 0 0,1-1-1,-1 1 1,0-1 0,1 1 0,-1 0-1,0-1 1,1 1 0,0 0-1,-1 0 1,1-1 0,0 1 0,1-2-1,3-6 22,1 1 0,0 0 0,0 0-1,1 0 1,0 1 0,0 0 0,1 0-1,13-8 1,-13 9-23,-3 3 5,0 0 0,0 1 0,0-1-1,0 1 1,0 1 0,0-1 0,1 1 0,-1 0 0,1 0 0,-1 0-1,1 1 1,-1 0 0,1 0 0,-1 0 0,1 1 0,-1 0 0,6 1-1,-9-1-7,-1-1-1,1 1 1,-1-1-1,1 1 1,-1-1-1,1 1 1,-1 0-1,0 0 1,1 0-1,-1 0 1,0 0-1,0 0 1,0 0-1,0 0 1,0 0-1,0 1 1,0-1-1,0 0 1,0 1-1,-1-1 0,1 0 1,0 3-1,1 0 2,-1 0-1,0 0 1,0 0-1,-1 0 0,1 0 1,-1 5-1,-3 18 2,3-19-2,-14 31 3,13-33-5,0-4 0,1 0 0,0-1 0,-1 1 0,1-1 0,-1 0 0,1 1 0,-1-1 0,0 1 0,0-1 0,0 0 0,1 0 0,-1 1 0,0-1 0,-1 0 0,1 0 0,0 0 0,-1 1 0,-7 4 0,7-17 0,3-10 0,4-6 0,-3 19 3,0 1 0,1 0 0,0 0 0,0 0 1,1 1-1,0-1 0,0 1 0,0 0 0,1 0 1,0 0-1,0 1 0,8-8 0,11-9 36,-22 20 1,2 1 0,-1-1-29,1 1 1,0 0-1,0 0 1,0 0 0,0 0-1,0 1 1,0 0-1,0 0 1,1 0-1,-1 0 1,0 1 0,0-1-1,0 1 1,0 0-1,0 0 1,0 1-1,-1-1 1,1 1 0,0-1-1,-1 1 1,1 1-1,-1-1 1,0 0-1,4 4 1,-2-2 1,0 1 0,-1-1 0,0 1 0,0 0 0,0 0-1,0 0 1,-1 0 0,0 1 0,0-1 0,0 1 0,-1 0 0,0 0 0,0 0 0,-1 0 0,2 13 0,-2-17-11,-1 1 0,1-1 0,-1 1 0,0-1 0,0 1 1,0-1-1,-1 1 0,1-1 0,0 1 0,-1-1 0,0 1 1,1-1-1,-1 0 0,0 1 0,0-1 0,-1 0 0,1 0 1,0 1-1,-1-1 0,1 0 0,-1 0 0,0-1 0,1 1 1,-1 0-1,0 0 0,0-1 0,0 0 0,-4 3 0,5-4-1,0 1-1,0 0 0,0-1 1,0 1-1,0-1 0,-1 1 1,1-1-1,0 0 0,0 1 1,0-1-1,-1 0 0,1 0 1,0 0-1,-1 0 1,1 0-1,0 0 0,0 0 1,-3-1-1,-1 0 1,-28-3 4,26 2-3,0-2-1,-14-7 2,13 6-2,0 1 5,1 0-1,0-1 1,1-1-1,-9-6 1,14 10-3,-1 1 1,1-1-1,-1 0 1,1 0-1,0 0 1,0 1 0,0-1-1,0 0 1,0 0-1,1 0 1,-1-1-1,0 1 1,1 0-1,0 0 1,-1 0-1,1 0 1,0 0 0,0-1-1,0 1 1,0 0-1,1-4 1,6-24 64,7-63-1292,-6 33-4976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917 226 3144,'-20'-110'259,"18"103"-178,1 0 0,-2-1 1,1 1-1,-1 0 0,0 1 1,-1-1-1,1 0 0,-6-5 1,3 2 3,-3 1 335,-2 3-276,0 1-1,-1 0 1,-22-6 0,16 9 210,-99 15 115,114-13-447,0 1-1,0 0 1,0 0-1,0 0 1,0 0-1,1 0 1,-1 0-1,-4 3 1,-45 30 111,-64 52 0,80-53 41,-135 168 66,142-157-80,-95 192 69,105-187-41,-46 193 83,59-198-71,7 139 81,-1-179-251,1-1 0,-1 1-1,1-1 1,0 0 0,0 1-1,2 4 1,12 24 115,33 54-1,-46-84-128,-1 0 0,0-1 0,0 1 0,1-1 0,-1 1 0,0-1 0,1 0-1,0 1 1,-1-1 0,4 2 0,13 6 32,0 0 0,0-1-1,1-1 1,31 7 0,-46-13-31,-1 0 0,1-1 1,0 1-1,-1-1 0,1 0 1,5-1-1,185-25 144,-150 15-107,200-93-1105,-113 38-4522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0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607 894 6280,'-46'-25'182,"37"24"-27,-4 3-106,-1 0 1,1 1-1,0 1 0,0 0 1,-21 10-1,7-1-4,1 1 0,-31 21 0,37-16 75,-80 117 69,80-103 38,-75 152 95,78-148-68,-51 121 96,65-153-298,0 1-1,0 0 1,1 0-1,0 0 1,0 0-1,0 0 1,-1 10-1,2-4 4,0 26 33,1-37-78,0 0 1,0-1-1,0 1 1,0-1-1,0 1 0,1 0 1,-1-1-1,0 1 1,0-1-1,0 1 0,1-1 1,-1 1-1,0 0 1,0-1-1,1 1 0,-1-1 1,0 1-1,1-1 1,0 1-1,4 4 26,0-1 0,0 0 0,0 0 0,1 0 0,-1-1 0,1 1 0,11 3 0,-3-5 132,-1-4-119,0 0-1,0-1 1,0 0-1,19-9 1,-13 1 131,74-74 69,-60 49-123,-1-1 0,29-47 0,-50 69-100,11-20 122,83-152 63,-86 150-71,2-8-47,52-96 118,-28 66-59,-43 72-141,0 1 1,0 0-1,0 0 1,0 0-1,0 0 1,0 0-1,0 0 1,1 1-1,-1-1 1,1 1-1,-1-1 1,1 1 0,0 0-1,-1 0 1,6-1-1,-5 1 1,5 2 49,-5 1-53,0 0 0,0 0-1,-1 1 1,1-1 0,-1 1 0,1-1 0,-1 1 0,0 0 0,0 0-1,-1 0 1,4 6 0,14 46 42,-2 7-42,-2 9-3,2 3-2,4-12 2,-19-56-4,1 0-1,0-1 1,0 1-1,0-1 1,5 6-1,-6-9 0,1 0 1,-1 0-1,1 0 1,0-1-1,0 1 0,-1-1 1,1 1-1,0-1 1,0 0-1,0 0 1,0-1-1,0 1 0,0-1 1,1 1-1,-1-1 1,0 0-1,6-1 1,-5 1-1,12-4 7,-1-5-5,0 0 1,-1-2 0,26-22-1,-21 12 6,0 0-1,-1-2 0,18-29 1,-22 30-4,15-21 17,33-71 1,-50 91-19,4-12 11,57-171 4,-60 162-4,-8 27-11,52-224 18,-54 224-19,7-39 5,5-74 0,-14 78-1,-4 11-3,2 39-3,0-1 1,1 1 0,-1-1-1,0 1 1,0 0-1,0 0 1,0 0-1,-1 0 1,-2-4-1,3 5 0,0 0 1,0 0-1,0 0 0,-1 0 0,1 0 0,0 0 0,-1 0 1,1 1-1,-1-1 0,1 0 0,-1 1 0,1-1 0,-1 1 1,0-1-1,-2 1 0,0 0 0,0 0 1,0 0-1,1 1 1,-1-1-1,0 1 1,1 0-1,-1 0 1,1 1-1,-1-1 1,-3 3-1,-4 2 1,0 0-1,1 1 0,-16 14 1,10-6-1,1 0 0,-18 23 0,16-16 0,2 1 0,-16 29 0,2 13-5,-33 112 0,62-177 5,-14 49-45,-51 208-67,34-100 43,29-130 9,5 8 19,10 38 0,-6-57-4,-2-9 36,0 0 0,1-1 0,0 1 0,0-1-1,11 8 1,-16-13 8,-1-1 0,1 0 0,-1 1 0,0-1 0,1 0 0,-1 0 0,1 1-1,-1-1 1,1 0 0,-1 0 0,1 0 0,-1 0 0,1 0 0,-1 0 0,1 0 0,-1 0-1,1 0 1,-1 0 0,1 0 0,-1 0 0,1 0 0,-1 0 0,1-1 0,3 1-4,5-2 1,0 0 0,0 0-1,0-1 1,0 0 0,0-1-1,-1 0 1,1 0-1,-1-1 1,8-6 0,97-68-14,-90 59 12,30-32-1,3-8 6,-11 0 1,-8 1 1,25-43 23,-60 98-9,-2 4-14,1 0 0,-1 0 0,1 0 0,-1 0 0,1 0 0,-1 0 0,1 1 0,-1-1 0,1 0 0,-1 0 0,1 0 0,-1 1 0,1-1 0,-1 0 0,1 1 0,-1-1 0,0 0 0,1 1 0,-1-1 0,0 0 0,1 1 0,-1-1 0,0 1 0,1-1 0,-1 0 0,0 1 0,0-1 0,0 1 0,1 0 0,1 19 14,-1-13-15,1 52 12,-2-45-9,5 172 30,-4-167-31,-1-11 0,1 0-1,1 0 1,-1 0 0,4 10 0,4 14 4,2-7-4,-11-24-2,1 0 0,-1-1 0,1 1 0,-1 0 0,1 0 0,0-1 0,-1 1 0,1 0 0,0-1 0,-1 1 0,1-1 0,0 1 0,0-1 0,-1 1 0,1-1 0,0 0 0,0 1 0,1-1 0,0 0 0,-1 0 0,0-1 0,0 1 0,0-1 0,1 0 0,-1 1 0,0-1 0,0 0 0,0 0 0,0 0 0,0 0 0,0 0 0,-1 0 0,1 0 0,0 0 0,0 0 0,-1 0 0,2-2 0,10-22-2,-11 22 1,80-145-1434,-39 68-5631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0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96 7536,'8'78'200,"-11"-15"-80,-2 57-6,5-106-97,0 1 0,0 0-1,2-1 1,0 1-1,0-1 1,6 16 0,-4-15-8,-4-14-6,0 0-1,1 0 1,-1 1 0,0-1 0,1 0 0,-1 0 0,0 0 0,1 0-1,0 0 1,-1 0 0,1 0 0,0 0 0,0 1 0,2 1 0,0 0 1,-1 0-1,1-1 1,0 1 0,1-1-1,-1 0 1,0 0-1,1 0 1,-1 0-1,1 0 1,-1-1-1,1 1 1,0-1 0,4 1-1,-7-2-1,0 0-1,-1 0 1,1 0 0,0 0-1,0 0 1,0 0 0,-1 0-1,1 0 1,0 0 0,0-1-1,-1 1 1,1 0-1,0 0 1,0-1 0,-1 1-1,2-1 1,23-13 21,34-25-1,-35 20 2,-2-1 0,22-23 0,-24 22-17,-10 11 1,0 0-1,-1-1 0,0 0 1,-1-1-1,-1 0 1,1 0-1,6-18 1,-9 19-4,0 1 4,0 0 1,-1-1-1,-1 1 1,0-1-1,0 0 1,-1 0-1,1-14 0,-2 15-3,0 3 1,-1 0 0,0-1 0,-1 1-1,1 0 1,-1-1 0,-1 1 0,1 0 0,-1 0-1,-6-13 1,5 11-1,1 4 1,0 0 0,0 0 0,0 1 0,0-1 1,-1 1-1,1 0 0,-7-8 0,2 3 2,7 9-7,-1 0-1,1 0 1,0 0-1,0-1 1,0 1 0,0 0-1,0 0 1,0 0-1,0 0 1,0 0 0,0 0-1,0 0 1,-1 0-1,1-1 1,0 1 0,0 0-1,0 0 1,0 0-1,0 0 1,0 0 0,-1 0-1,1 0 1,0 0-1,0 0 1,0 0-1,0 0 1,0 0 0,-1 0-1,1 0 1,0 0-1,0 0 1,0 0 0,0 0-1,0 0 1,-1 0-1,1 0 1,0 0 0,0 0-1,0 0 1,0 0-1,0 0 1,0 0 0,-1 1-1,1-1 1,-6 3 3,-1-1 1,1 2 0,0-1-1,0 1 1,0 0-1,-6 6 1,4-4-1,-9 10 17,-75 97 16,75-84-3,-48 151 12,57-137-11,-16 202 21,22-193-8,14 198 39,-8-201 34,10 216 68,-12-208 6,-1-8-77,0 198 284,-2-222-287,0 14 38,-2-1 0,-13 63 1,13-86-108,-2 11 185,-1 0 0,-1 0 0,-13 29 0,19-54-220,1-1 0,-1 1 0,1-1 0,-1 1 0,1-1 0,-1 0 0,1 1 0,-1-1 0,1 0-1,-1 1 1,1-1 0,-1 0 0,1 0 0,-1 1 0,0-1 0,1 0 0,-1 0 0,0 0 0,1 0 0,-1 0 0,1 0-1,-1 0 1,0 0 0,1 0 0,-1 0 0,1 0 0,-1-1 0,0 1 0,0 0 0,0-1 15,-3 0-18,0 0 0,0 0-1,1-1 1,-1 0 0,0 1 0,1-1 0,0-1 0,-1 1 0,1 0 0,0-1 0,0 0 0,-4-5 0,0 0-5,1-1 0,-10-16 0,12 16-2,-5-11-14,-1-18-707,-7-54 0,8 18-6400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0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1 949 5208,'7'-11'-5,"0"-1"0,13-12 0,5 2 4,89-50 37,22-24 281,-122 85-208,-13 10-95,0 0-1,0 0 0,0 0 0,0 0 0,0 1 0,1-1 0,-1 0 0,0 0 0,0 1 1,0-1-1,1 1 0,-1-1 0,0 1 0,1-1 0,-1 1 0,1 0 0,-1 0 0,0 0 1,1 0-1,-1 0 0,1 0 0,-1 0 0,2 1 0,-1-1 155,-2 1-161,0-1 0,0 0-1,0 1 1,0-1 0,0 0-1,0 1 1,0-1 0,0 0 0,0 1-1,0-1 1,1 1 0,-1-1 0,0 0-1,0 1 1,0-1 0,0 0-1,1 1 1,-1-1 0,0 0 0,0 0-1,1 1 1,-1-1 0,0 0 0,1 0-1,-1 1 1,0-1 0,1 0-1,-1 0 1,0 0 0,1 1 0,0-1 1,-1 0 1,1 1 0,0-1 0,-1 1 0,1-1 0,-1 1 0,1-1-1,-1 1 1,1-1 0,-1 1 0,1-1 0,-1 1 0,1 0 0,-1-1-1,0 1 1,1 0 0,-1-1 0,0 1 0,0 0 0,1-1 0,-1 1-1,0 0 1,0 0 0,0-1 0,0 3 0,6 92 424,-3 23-197,-3-99-181,1 0 0,1 0 0,1 0 0,1-1 0,8 25 0,-7-26-28,3 6 107,0-9-89,0 0 0,1-1 1,20 24-1,-28-36-39,-1-1-1,0 1 1,1-1 0,-1 1 0,1-1-1,-1 1 1,1-1 0,0 0-1,-1 1 1,1-1 0,-1 0-1,1 1 1,-1-1 0,1 0-1,0 0 1,-1 0 0,1 0-1,1 1 1,5-1 19,-1 0-1,1 0 0,0-1 1,-1 0-1,1 0 1,0 0-1,-1-1 0,1 0 1,-1 0-1,0 0 1,0-1-1,0 0 1,0-1-1,0 1 0,-1-1 1,1 0-1,-1 0 1,6-7-1,0 1 4,-3 3 9,-1-1 1,0 0 0,0 0-1,9-15 1,109-175 505,-100 143-486,-17 33 71,9-86 60,-16 103-159,0-1 0,-1 1 0,0 0 0,0-1 0,0 1 0,-1 0 0,0 0 0,-1-6 0,-2-7 10,2 1-13,1 7 22,-1 0-1,0 1 1,-6-16-1,3 10 8,0 1 1,-2 0-1,-9-16 0,7 22 100,4 7-126,-1 0 0,0 0 0,0 0 0,1 0 0,-1 1 0,0 0 0,0 1-1,1-1 1,-1 1 0,0 0 0,1 0 0,-1 1 0,1 0 0,-1 0 0,1 0 0,0 0 0,0 1 0,0 0 0,-5 4 0,-6 1-1,8-3-3,1-1 1,-1 1-1,1 1 1,1-1-1,-11 11 1,-54 58 181,60-60-140,0 0 1,1 1 0,0 0 0,-13 29-1,21-40-58,0 1-1,1 0 0,0 0 0,0 0 0,0 0 1,1 0-1,0 0 0,0 0 0,0 0 1,0 0-1,1 0 0,0 0 0,0 0 0,0 0 1,1 0-1,-1-1 0,4 8 0,6 3-3,-4-13-3,-5-3-1,1 2 1,1-1-1,0 0 0,0 0 1,0-1-1,0 1 1,0-1-1,0 0 0,-1 0 1,1 0-1,0 0 1,-1-1-1,5-2 0,-1 1 1,-4 2 0,0 0 0,-1 0 0,1 0 0,-1 0 0,1-1 0,-1 1 0,0-1 0,1 0 0,-1 0 0,0 0 0,2-2-1,7-7 3,2 1-2,-6 5 2,0-1-1,-1 1 1,0-2-1,6-6 1,-3 3 4,2-1-4,-1-1 1,0 0 0,-1 0-1,0-1 1,-1-1-1,7-16 1,13-35 28,18-70 1,-28 52 10,-16 70-33,5-20 43,3-41-1,-10 72 154,1 6-187,3 12-4,-3-9-13,1 0-1,0 0 1,1 0 0,0 0-1,7 12 1,15 25 9,12 4-8,2-9 1,-2-7-3,-5 0-2,-2 1 0,-3-3 0,-4-2 0,-21-25 0,0 0 0,-1 1 0,1-1 0,-1 0 0,1 1 0,-1-1 0,1 5 0,-1 27 0,-8 4 0,-2 1 0,-9 3 0,-5 4 0,2-1 0,8-7 0,4-4 0,2-1 0,4 29 0,-2-25 1,6-38 0,0 0-1,-1 0 1,1 0-1,0 0 1,-1 0 0,1 0-1,0 0 1,0-1-1,-1 1 1,1 0 0,0 0-1,-1 0 1,1-1-1,-1 1 1,1 0 0,0-1-1,-1 1 1,1 0-1,-1-1 1,1 1 0,0-2-1,14-23 2,0-16-2,-4-12 0,-10 26-9,-1 0 1,-4-40-1,0 12-3,4 44 7,3-48-48,-3 59 53,26-203-255,-22 180 240,10-41-99,11-17-17,-22 70 109,2 0 1,-1 0 0,1 1-1,1 0 1,0 0 0,8-10 0,-12 18 16,-1 0 1,1 0 0,-1 1-1,1-1 1,0 1 0,0 0-1,0-1 1,0 1-1,0 0 1,0 0 0,0 0-1,0 0 1,1 1 0,-1-1-1,0 1 1,0-1 0,1 1-1,-1 0 1,0-1 0,1 1-1,-1 0 1,0 1 0,1-1-1,-1 0 1,0 1-1,0-1 1,1 1 0,-1 0-1,0 0 1,0 0 0,0 0-1,0 0 1,3 2 0,1 5-15,1 5 15,-1 0 0,0 1-1,-1 0 1,-1 0 0,5 21 0,19 105-6,-24-121 8,-1-1 0,0 24 0,-2-18 2,-1 55 0,-14 53 9,5-62-4,7-53-3,0 27 22,2 49 169,7-111-106,10-29-39,-2-6 12,12-87 0,-15 31-11,13-88 4,-18 155-19,-3 21-22,39-177 41,-14 107-18,-24 77-30,0 1 0,1 0-1,1 0 1,0 1 0,12-16 0,-18 27-4,0-1 0,0 1 0,0 0 0,0 0 0,0 0 0,0 0 0,0 0 0,0 0 0,0 1 0,0-1 0,1 0 0,-1 1-1,0-1 1,0 0 0,1 1 0,-1 0 0,2-1 0,1 0 2,-2 0-3,-1 1 0,0 0 1,0 0-1,0-1 0,1 1 1,-1 0-1,0 0 0,0 0 0,0 0 1,1 0-1,-1 1 0,0-1 0,0 0 1,2 1-1,-1 0 0,0 0 1,0 0-1,-1 0 1,1 1-1,0-1 1,-1 0-1,1 1 1,-1-1-1,1 1 1,0 1-1,19 34 2,-17-26-2,0 1 0,-1-1 0,3 15 0,-3 0 0,1 31 0,-3 45 0,-1 10 1,1-42 3,-3 91 7,-2-105-8,0-4 31,4 101 1,5-102 3,-5-47-4,-1 1 12,0-2-15,1-14-3,2-4-58,0 0 0,1 0 1,0 1-1,1-1 0,7-17 0,0 1-1222,10-34-6334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1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8968,'0'25'131,"-2"0"1,0-1-1,-1 1 1,-7 26-1,-8 22 155,-22 109-12,34-145-187,1 3-37,-10 148 60,13-160-84,0 3 0,1-1 0,5 39 0,-4-63-20,9 48 49,-9-52-52,1 1 1,-1-1-1,1 0 0,-1 1 1,1-1-1,0 0 1,0 0-1,0 0 1,0 0-1,1 0 1,-1 0-1,1 0 1,-1 0-1,1 0 1,-1 0-1,1-1 1,0 1-1,0-1 1,4 3-1,-2-6 11,11-14-1,7-17-10,-16 19-105,0-1 1,-1 0 0,-1-1 0,0 1-1,3-30 1,-6 31-549,12-70-5636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1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9688,'13'5'0,"-11"-2"-2,0-1 0,0 1 1,0 0-1,0 0 1,0-1-1,-1 1 0,1 0 1,-1 1-1,0-1 1,0 0-1,0 0 0,1 4 1,5 44-29,-5-39 26,0 4-44,-1 1 1,-2 26-1,0-7-1054,1 12-4438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1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31 7264,'1'-1'-24,"-1"0"1,1-1 0,-1 1-1,0 0 1,0 0-1,1 0 1,-1 0 0,0-1-1,0 1 1,0 0-1,0 0 1,0 0 0,0-1-1,-1 1 1,1 0-1,0 0 1,-1 0 0,1 0-1,0 0 1,-1 0-1,0-1 1,0 0 0,1 2 26,-5-3-75,-9 5 52,1 0 0,0 1 0,0 1 0,0 0 0,0 0 0,0 1 0,1 1 0,-21 13 0,16-6 8,-78 91 5,76-77 22,-62 143 34,69-133 85,5-13-57,-2 7 16,1 1 0,1 0 0,-2 33 0,8-38 82,2 39 1,4-54 104,0-6-225,0 0-1,1 0 1,0-1 0,0 1 0,0-2 0,9 6 0,-1-5 185,-1-5-166,0 0-1,-1-1 1,1 0 0,0 0 0,0-2 0,15-4 0,71-25 195,-85 27-279,11-8 170,5-8-52,55-50 0,-65 47 13,65-123 47,-72 121-91,20-31 0,-21 38-58,31-42 13,-27 43 43,46-36 40,-62 53-111,0 1 0,1 0 0,-1-1 1,0 1-1,1 0 0,-1 0 0,0 0 0,0-1 1,1 1-1,-1 0 0,1 0 0,-1 0 1,0 0-1,1-1 0,-1 1 0,0 0 0,1 0 1,-1 0-1,1 0 0,-1 0 0,0 0 1,1 0-1,0 0 0,2 1 6,0 0 0,1 0 0,-1 0 0,0 1 0,0-1 0,0 1 0,0-1 0,0 1 0,-1 0 0,1 0 1,0 0-1,-1 1 0,1-1 0,2 4 0,3 10 110,1 20-38,7 66 1,-15-65 24,-21 160 39,19-192-130,0 1-1,0-1 1,-1 0 0,1 0-1,-4 8 1,-13 26-419,-2 0 0,-48 68 1,-1-16-6198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1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10 140 1624,'0'0'617,"-2"-5"-291,-4-16-153,4 16 1024,3 3-501,1-5-20,-1 5-137,-1-3-207,1-12 2174,2 14-1534,4 11-972,-4-3 39,6 26 208,8 92 26,-9 12 75,-4-36-208,9 93-1,-9-153-78,23 123 41,-19-123-70,2 0-1,21 54 1,-20-74 2,-1-7-23,1 0 0,1-1 0,23 18 0,-34-28-10,1 0 1,-1-1 0,0 1 0,1 0 0,-1-1 0,0 1-1,1-1 1,-1 1 0,1-1 0,2 1 0,28 2 12,52 0 0,-58-6 7,117-37 14,-114 28-14,109-68 15,-135 78-32,0 0 0,0 0 0,0 0 0,-1-1 0,1 1 0,3-5 0,0 1 6,4-4-2,-1-1 1,0 0-1,-1-1 1,0 0-1,0 0 1,-2 0 0,1-1-1,7-22 1,-9 18 22,0 0-1,-1 1 1,0-1 0,-2 0 0,0-1 0,0-17 0,-3 27 49,1-6 17,0 9 7,0-3 3,-7 22 58,2-7-154,4-4-4,-1 0-1,1 0 1,-1 0 0,1 0-1,0 1 1,0-1-1,1 0 1,-2 6 0,-1 13 13,1-1 0,0 1 0,2 0 1,0 0-1,7 41 0,7-18-12,-6-29-1,18 17-1,-21-28-5,0 0-1,0-1 0,1 0 0,-1 0 0,10 5 1,-9-6-1,0 0 0,0-1 0,1 0 0,-1 0 0,12 2 0,-9-3 0,1 0 0,-1-1 0,0 0 0,12-2 0,5-4-1,0-1 1,-1-1 0,36-16-1,-32 8-5,118-98-4,-119 86 5,34-43 4,-1-6 1,-42 48 0,-2-1 1,21-49-1,-31 53 7,-2-15-1,0-58 1,-8 70 20,-32-114 13,24 116 1,-55-83 23,50 93-16,-1 5-24,0 0-1,-36-18 1,34 26 17,14 3-31,-4 1-2,0-1 0,1 1 0,-1 0-1,0 1 1,0 0 0,1 1-1,-1-1 1,1 2 0,-1-1-1,1 1 1,0 0 0,-10 6 0,6-3 12,-3 2-4,0 0-1,0 1 0,1 1 1,-21 18-1,4 1 24,3-4-30,23-21-8,0-1 0,0 1-1,0-1 1,-8 5 0,11-8-14,2-5-94,0-1 34,1 1-1,0 0 1,0-1 0,0 1 0,1 0-1,0-1 1,0 1 0,0 0 0,6-9-1,0 0-850,19-40-6656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5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10760,'2'-6'240,"-1"4"-204,0-1-12,1 0 0,-1 0 0,1 0 0,0 0 0,-1 0-1,1 0 1,0 0 0,1 1 0,-1-1 0,0 1 0,1 0 0,0-1-1,-1 1 1,1 0 0,0 1 0,0-1 0,0 0 0,0 1 0,0 0 0,1 0-1,-1 0 1,0 0 0,4-1 0,134-27 389,-89 19-248,0 4 0,81-2 0,-91 7-66,307 7 325,-251-2-372,-61-4 89,124-3 67,-153 2-149,0 1 0,0 0 0,0 0 0,13 2 0,-6 1-14,36 4 394,-46-7-251,4 0-7,-7 0 152,-4-1-191,-7-3-10,7 3-16,27-22 201,15-1-118,-32 20-161,0-1 0,0 0 1,0-1-1,9-8 1,-14 12 21,-3-1 12,0 3-67,0-1 0,1 1 0,-1-1 0,0 1 0,0-1 0,0 1 0,0-1 0,0 1 0,0-1 0,0 1-1,0-1 1,0 0 0,0 1 0,0-1 0,0 1 0,0-1 0,0 1 0,0-1 0,-1 1 0,1-1 0,0 1 0,0 0 0,0-1 0,-1 0-1,-11-2 27,-1 0-1,1 0 1,0 1-1,-1 1 0,-13 0 1,-64 2 28,64 0-59,1 0 17,1 1 1,-1 0 0,-35 10-1,57-12-15,-11 4 10,-1 0-1,1 1 1,1 0 0,-24 13 0,26-12-7,4-3 1,0 1 0,0 1-1,1-1 1,-1 1 0,1 0 0,0 0 0,1 1 0,-1 0 0,-5 8 0,5-7-1,0 5 23,4-1-20,1 0-1,1 0 1,0 0 0,0 0 0,3 13-1,3-5 33,10 8-10,31 42-1,-28-51 24,116 64 25,-104-69-12,17 1-16,62 10-1,-79-23 44,108-13 30,-113 6-70,37-16 1,15-12-42,-25 12-1065,60-15 1,-25 11-9508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18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6008,'9'-5'-3,"-7"4"-9,1 1-76,9-1 87,-11 1 3,0 0 0,0 0 0,0 0 1,0 0-1,0-1 0,0 1 0,0 0 0,0-1 1,0 1-1,0 0 0,0-1 0,0 0 0,0 1 0,0-1 1,0 1-1,0-1 0,-1 0 0,1 0 0,1-1 1,3 2 46,-3-2 18,4-6 10,-4 6 138,-1 0-82,2-7 12,-2 7 1045,9 14-997,-9-10-179,-1-1 0,1 0 0,0 0 1,-1 0-1,1 0 0,-1 1 0,0-1 0,1 0 0,-1 0 0,0 1 1,0-1-1,1 0 0,-1 1 0,0-1 0,-1 2 0,2 6 20,3 40 137,17 233 202,-17-184-251,8 64-24,-10-147-76,24 150 91,-3 30 31,-15-115-103,-2-40-18,0-5 62,3 54-1,-6-77 57,-10-27 158,-41-72-100,32 58-59,-23-57 0,34 72-127,-6-29 94,8 29-64,0 3-22,1 0 0,0 0-1,1 0 1,0 0 0,1 0 0,1 0-1,2-20 1,22-90 106,-14 80-37,18-43 0,-19 55-73,1 5 50,-1 9-44,1 0 0,1 0 0,21-21 0,-17 27 37,1 5-40,0 0 0,0 2 1,24-2-1,-20 7 27,0 4-32,0 2 0,0 0 0,20 14 0,-22-8 6,-8-4-11,4 5-3,0 0 1,-1 2-1,0 0 0,12 22 1,81 152 29,-73-128-33,-7-5 1,0-1-2,-3 3 2,-1-2-3,-6-5-2,-1-13 0,0-18 0,-15-22 0,0 0 0,0 0 0,0 0 0,0-1 0,0 1 0,0 0 0,1-1 0,-1 1 0,0 0 0,1-1 0,-1 0 0,0 1 0,1-1 0,1 0 0,0 0 0,0 0 0,0 0 0,0 0 0,0-1 0,0 0 0,-1 1 0,7-3 0,-2 0 0,1-1 0,-1 0 0,11-7 0,-8 3 0,0 0 0,15-16 0,21-31 0,-10 9 7,54-89 0,-71 92-3,-15 25 10,0-32-4,-3 0 0,-6-50 0,-4 23-8,-1 13-2,4 26 0,2 19 0,4 13 0,1 8 0,2 9 0,7 30 0,23 71-2,-31-105 1,1 1 0,0-1 1,0 0-1,0 0 0,9 13 0,1 0 0,26 48 1,86 150-8,-105-186 8,-20-31 0,1-1 0,-1 1 0,1 0 0,-1-1 0,0 1 0,1 0 0,-1-1 0,1 1 0,-1 0 0,1-1 0,0 1 0,-1-1 0,1 1 0,0-1 0,-1 0 0,1 1 0,0-1 0,-1 0 0,1 1 0,0-1 0,0 0 0,-1 0 0,2 1 0,-1-2 0,0 0 0,0 0 0,1 0 0,-1 0 0,0 0 0,-1 0 0,1 0 0,0-1 0,0 1 0,0 0 0,-1 0 0,1-1 0,-1 1 0,1 0 0,-1-1 0,1 1 0,-1-3 0,3-8 0,0 0 0,1-23 0,-3 7-277,-2 1 0,-2-1 0,0 1 0,-13-49 1,-7-27-6644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1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6104,'-2'10'0,"2"-4"3,-1-1-1,-1 1 0,1-1 0,-1 1 0,0-1 1,-3 5-1,-28 86 18,12-40 14,11-29-28,-15 48-1,4 1-28,-12 81 1,25-79-670,3-3-2748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1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3504,'0'17'0,"0"-4"13,0-12-1,0 0 0,0 0 0,-1 0 0,1 1 0,-1-1 0,1 0 0,-1 0 0,1 0 0,-1 0 0,0 0 0,1 0 0,-1-1 0,0 1 0,0 0 0,0 0 0,1 0 0,-1-1 0,0 1 0,0 0 0,0-1 0,0 1 0,0-1 0,-1 1 0,1-1 0,0 1 0,0-1 0,0 0 0,-2 1 0,-37 4 313,32-5-307,-1 2 163,-1 0 1,1 0-1,0 1 0,0 0 1,1 0-1,-1 1 0,1 0 0,-1 1 1,1 0-1,-13 11 0,14-10-96,4-4-31,1 0-1,0 0 1,0 0 0,0 0 0,0 1 0,0-1 0,1 1 0,-1-1 0,1 1 0,-2 3 0,-2 4 131,0 1-1,1 0 1,0 0 0,1 0 0,0 1 0,1-1 0,-2 17-1,4-17-118,-1-7-17,1 0 0,0 0 1,1 0-1,-1 0 0,1-1 0,0 1 0,2 7 0,1 1 55,0 0-1,1 0 1,1-1-1,0 0 1,0 0-1,1 0 1,1 0-1,12 13 1,-8-11-64,-7-7 0,0-1-1,0 0 0,1 0 0,0-1 1,9 7-1,92 52 217,-99-59-219,-1 0 0,1-1-1,0 1 1,-1-2 0,16 4 0,-2-1-5,-1 1-13,-12-3-7,0-1 1,0 0-1,1 0 1,14 0 0,-4 0-413,0-2 1,33-3-1,-10-2-5873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1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6904,'6'7'4,"1"0"-1,-1 0 1,0 0 0,-1 1-1,0 0 1,0 0 0,4 10 0,18 55 45,-21-56-39,43 134 181,-4 56 86,-31-123-130,7 49 2,-16-96-37,15 52-1,4 12 54,0 5-32,26 135 310,-41-197-363,-1-8 75,-1 0-1,2 69 1,-9-91-118,1-4 22,-1 1 1,0-1-1,0 0 0,-1 1 0,-1-1 1,-5 20-1,6-28 48,1-3-103,0 1 0,0 0 0,0 0 1,0-1-1,0 1 0,0 0 0,0 0 1,0-1-1,-1 1 0,1 0 0,0 0 0,0 0 1,0-1-1,0 1 0,0 0 0,-1 0 1,1 0-1,0-1 0,0 1 0,0 0 0,-1 0 1,1 0-1,0 0 0,0 0 0,-1 0 1,1-1-1,0 1 0,0 0 0,-1 0 0,1 0 1,-1 0-1,0 0 1,1 0-1,-1-1 1,0 1-1,1 0 1,-1-1-1,0 1 1,1 0-1,-1-1 1,0 1-1,1-1 1,-1 1-1,1-1 1,-1 0-1,1 1 1,-1-1-1,1 1 1,0-1-1,-1 0 1,1 0-1,-10-16 65,-22-43 38,18 19-58,2-1 0,2 0 0,-7-58 0,14 75-36,2 0 0,0 1 0,2-1 1,5-30-1,-4 34-10,3-10 11,11-48-1,-11 59-12,2 1 1,12-30-1,-12 36 0,0 0 0,1 1 0,0 0 0,11-12 0,-11 16 0,0-1-1,1 1 1,0 1-1,17-12 1,-11 11 0,0 1 1,0 1-1,0 0 0,1 1 1,0 1-1,28-4 0,-42 8 1,0-1-1,0 1 0,0 0 1,0 0-1,0 0 0,0 0 1,0 0-1,0 0 0,0 1 1,3 0-1,-5-1-1,13 3 5,0 0-1,-1 1 1,13 6 0,-12-3-1,1 1 0,17 14 0,-31-22-4,2 2 4,0-1 1,1 1-1,-1 0 0,0 0 1,0 0-1,0 0 1,-1 0-1,4 5 1,80 143 53,-70-115-3,42 138 30,-50-140-11,36 235 226,-40-236-285,8 47 111,-1-24 14,25 75 0,-27-105-1399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19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8968,'5'9'-2,"-3"-5"-4,0-1-1,-1 1 0,0-1 0,1 1 0,-1-1 0,1 5 0,4 18-30,26 103-35,-26-96 120,13 174 61,-18-159 125,12 242 422,0-61-228,-11-182-167,17 209 306,-18-243-528,7 95 216,-7-90-195,-1 0 0,-1-1 0,0 1 0,-5 22 0,5-36 34,0-3-90,1-1 0,0 0-1,0 1 1,0-1 0,-1 0 0,1 1 0,0-1 0,-1 0 0,1 0 0,0 1 0,0-1 0,-1 0 0,1 0 0,0 0 0,-1 1 0,1-1 0,0 0 0,-1 0 0,1 0-1,-1 0 1,1 0 0,0 0 0,-1 0 0,1 0 0,0 0 0,-1 0 0,1 0 0,-1 0 0,1 0 0,0 0 0,-1 0 0,1 0 0,0 0 0,-1 0 0,1 0-1,0-1 1,-1 1 0,1 0 0,0 0 0,-1 0 0,1-1 0,0 1 0,0 0 0,-1-1 0,-50-98 71,37 68-55,-21-61 0,2-31-16,-13-117-14,38 194-35,-25-221-40,28 208-94,4 34 104,-8-238-379,17 26-430,-8 235 867,0-1 1,1 0-1,-1 1 1,1-1 0,-1 1-1,1-1 1,0 1-1,0-1 1,0 1-1,1 0 1,-1 0-1,1-1 1,-1 1 0,1 0-1,-1 0 1,1 0-1,0 0 1,2-1-1,-2 1 3,8-2-79,66-4-33,-56 10 60,1 3 44,1 2 0,-1 1 1,24 11-1,-24-4-11,28 29-1,0 14 28,17 43 11,-58-84 22,-6-9-9,2 2 0,-1 0-1,-1 0 1,1 0-1,-2 1 1,1-1-1,-1 0 1,-1 1-1,-1 16 1,-9 41 195,8-60-168,0 1-1,0-1 1,-1 0-1,0 0 1,-1 0-1,-6 12 1,8-18-27,0 0 0,0 0 1,0 0-1,0 0 0,0 0 0,0 0 1,-1-1-1,1 0 0,0 1 0,-1-1 0,1 0 1,-1 0-1,0 0 0,1 0 0,-1-1 1,0 1-1,-5 0 0,6-1-2,-9-2 91,-8-8-60,0-1 0,-26-21 0,-65-64-157,80 67-937,-35-33-5473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7800,'11'12'1,"14"20"15,28 56 15,-40-65-12,-2 1 0,-1 0 1,0 0-1,6 32 0,-9-31 11,3 12 164,28 182 78,-32-174-72,-5-39-191,29 325 698,-29-299-670,-2 64 218,-8 78 194,9-104-218,0-66-111,2-2 0,-2-2-118,0 1 1,0-1 0,0 0 0,0 0-1,0 1 1,0-1 0,1 0-1,-1 0 1,0 0 0,0 1 0,0-1-1,1 0 1,-1 0 0,0 0-1,0 0 1,1 1 0,-1-1 0,0 0-1,0 0 1,1 0 0,-1 0 0,0 0-1,0 0 1,1 0 0,-1 0-1,0 0 1,0 0 0,1 0 0,-1 0-1,0 0 1,0 0 0,1 0-1,-1 0 1,0 0 0,1 0 0,-1 0-1,0 0 1,0 0 0,1 0 0,-1-1-1,0 1 1,0 0 0,0 0-1,1 0 1,-1 0 0,0-1 0,8-14-468,-5 7-265,8-21-5603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7088,'-41'47'88,"-37"28"29,51-49 45,-34 37 0,39-39-121,5-3 133,-7 14-29,2 2 0,1 1 0,-27 70 0,47-104-122,-1 0 0,1 1 0,0-1 0,1 0 0,-1 1 0,1-1 0,0 1 0,0-1 0,1 1 0,-1-1 0,1 1 0,0-1 0,2 8 0,-2-8-4,0-1 1,1 0-1,-1 0 1,0 0-1,1 0 1,-1-1-1,1 1 1,0-1-1,0 1 1,0-1 0,0 1-1,0-1 1,0 0-1,1 0 1,4 3-1,-4-3 0,7 1 108,-2-2-99,1 0 0,-1-1 0,1-1 0,-1 1 0,1-1 0,-1-1 0,0 1 0,1-1 0,15-7 0,5-2 49,0-1 1,54-31 0,-47 23-32,18-9 85,60-43 1,-107 66-102,-4 4-26,-1 1 1,0-1 0,0 0 0,0 0 0,0 0 0,0 0 0,0 0 0,-1-1 0,1 1 0,2-5 0,8-13 23,-11 18-17,2 10 4,-2-8-15,-1 1 1,0 0-1,1-1 0,-1 1 1,0-1-1,1 1 0,-1 0 1,0-1-1,0 1 0,0 0 1,1-1-1,-1 1 0,0 0 1,0 0-1,0-1 0,0 1 0,0 0 1,0-1-1,-1 1 0,1 0 1,0-1-1,0 1 0,-1 1 1,-19 100 16,6 36 0,10-53 7,5-64-21,-2 4 0,0-14 2,1 0 0,1 0 0,0 0 0,3 13 0,13 60 31,-16-81-33,0-1 0,-1 1 0,1-1 0,1 0 0,-1 0 0,0 1 0,0-1 0,1 0 0,0 0 0,-1 0 0,1-1 0,0 1 0,0 0 0,0-1 0,0 1 0,0-1 0,0 1 0,0-1 0,0 0 0,1 0 0,-1 0 0,3 1 0,-3-2-1,10 0 19,6-6-319,0-1 1,0-1-1,19-11 0,15-12-5808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7176,'-78'51'104,"-44"22"37,96-56 47,-33 27-3,-71 69-1,93-70-152,26-25 63,8-12-65,0 1-17,0-1 0,0 1 1,1-1-1,0 1 0,0 0 0,0 0 0,1 0 0,0 0 0,1 1 0,0-1 0,0 0 0,1 11 0,3 2 36,11 30 1,-7-40 11,-2-6-50,1 0 0,-1-1 1,1 0-1,0 0 0,0-1 0,0 1 0,13 1 0,-2-5 43,94-32 22,-87 21-16,116-71-1011,-64 35-4162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52 175 5920,'3'0'6,"0"0"-1,-1 0 1,1 0 0,-1 0 0,1 0-1,0 1 1,-1-1 0,1 1 0,-1 0-1,1 0 1,-1 0 0,0 0 0,1 0-1,3 3 1,-3 0 9,1 0-1,-1 0 1,0 0 0,0 0 0,-1 1-1,4 6 1,-6-11-15,59 129 715,-25-56-389,-33-71-296,0 1-1,0-1 0,0 0 0,0 0 0,1 0 1,-1 0-1,1 0 0,-1 0 0,1-1 0,0 1 1,0 0-1,0-1 0,3 2 0,3 3 29,17 11 39,-24-16-82,-1-1-1,1 0 0,-1 1 0,1-1 0,-1 0 0,1 1 0,0-1 1,-1 0-1,1 0 0,-1 0 0,1 1 0,0-1 0,-1 0 0,1 0 1,0 0-1,-1 0 0,2 0 0,8 0 111,1 0-50,0 0-1,0-1 1,1 0 0,-1-1 0,-1 0-1,21-7 1,53-26 318,-71 25-138,11-14 12,-2 0 0,28-42 0,-42 55-230,-6 8-19,0 1 1,0-1 0,0 0 0,-1 0-1,1 1 1,-1-1 0,0 0 0,0 0-1,0 0 1,0 0 0,0-4 0,1-6 29,0 0 1,-2 1 0,1-1-1,-2 0 1,0 1 0,0-1-1,-1 1 1,0-1 0,-6-14-1,-8-15-5,6 27 44,-1 4-59,-1 2 0,0 0 0,-26-15 0,37 23-25,0 1 0,0-1 0,0 1-1,-1-1 1,1 1 0,0 0 0,0-1 0,-1 1 0,1 0 0,0 0 0,-1 0 0,1 0 0,-2 0 0,-17 2 8,1 1 1,0 0-1,-1 1 1,-26 11-1,42-14-9,1 1 0,-1-1 0,1 1 0,0 0 0,0 0 0,-4 3 0,-58 45 11,46-32-11,-32 37 0,16-8 2,-35 63 0,55-81 3,-44 124 2,52-123-1,4 1-1,1 1-1,3 40 1,0-70-4,-1 1 0,0-1 0,1 1 0,-1-1 1,1 0-1,0 1 0,0-1 0,1 3 0,15 28 22,23 34-1,-40-66-20,1 0-1,0 0 1,0 0-1,-1 0 0,1 0 1,0 0-1,0 0 1,0 0-1,0 0 0,0-1 1,0 1-1,0 0 1,0-1-1,1 1 1,1 0-1,24 9 25,0-1 1,36 7-1,-35-15 46,124-26 19,-121 13-65,11-12-10,57-43 0,-75 45-30,77-104-1376,-51 58-5505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7984,'34'70'-61,"28"86"0,-32-67 55,-24-70 6,4 12 8,-2 0 1,-1 0-1,4 43 0,21 166 301,-20-147-82,-6 1 768,-7-107-973,-9-38 104,-30-90-1138,15 60-4648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791 166 7800,'3'-6'712,"1"0"-491,-3 4-167,0 0 0,1 0 0,-1 0 1,0 0-1,0 0 0,0-1 0,0 1 0,0 0 0,-1-1 1,1 1-1,-1-1 0,1-3 0,-2 3 177,1 0 1,-1 0-1,1-1 0,-1 1 1,0 0-1,0 0 0,0 0 1,-1 0-1,-1-3 0,0 1-24,-3-4 620,-8-1-463,0-1 1,-21-10 0,17 14 150,-92-14 174,103 20-605,-1 0-1,0 1 1,1 0-1,-1 0 1,0 0 0,-10 3-1,-6 0 6,-46 5 29,41-1 137,-5 6-133,0 1-1,-43 26 1,50-19 151,-92 100 109,100-95-116,10-12-147,-3 4-20,0 1 0,2 0 0,0 1 0,1 0 1,-8 29-1,-5 64 361,21-111-432,1-1 0,0 1-1,0 0 1,0-1 0,0 1 0,0-1 0,0 1 0,1 0 0,-1-1 0,1 3-1,1 1 50,-1 0-41,0 1 1,1 0-1,0-1 1,0 0-1,1 1 0,0-1 1,0 0-1,0 0 1,0 0-1,1-1 1,-1 1-1,1-1 1,0 0-1,1 0 0,-1 0 1,8 4-1,19 10 162,0-1-1,2-1 0,39 13 1,-53-23-161,-6-2 45,0 0 0,26 2 1,19 2 146,69 1 0,-50-13-161,36-1-2596,-53 1-10351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5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489 155 10224,'0'-4'47,"1"-1"1,-1 1 0,0 0 0,-1 0 0,1 0-1,-1-1 1,0 1 0,0 0 0,0 0 0,-1 0-1,1 0 1,-1 0 0,0 1 0,0-1 0,0 0-1,-1 1 1,1-1 0,-1 1 0,-6-6 0,-20-18 74,14 16 232,6 7-221,2 0-81,-1 0 0,0 0 0,0 1 0,0 0 0,0 0 0,-1 1 0,1 0 0,-1 0 0,1 1 0,-17 0 0,-101 9 273,117-7-289,0 0 0,0 0 0,1 1 0,-1 1 0,1-1 0,-1 1-1,1 1 1,0-1 0,0 2 0,1-1 0,-1 1 0,-7 6 0,15-11-32,-13 12 183,1 7-57,-16 31 1,24-34 57,5 1-98,1 1-1,6 32 1,-8-49-74,1 0 1,-1 1-1,1-1 0,-1 1 0,1-1 1,-1 0-1,1 0 0,0 1 0,0-1 0,0 0 1,1 2-1,8 8 30,1 0 1,1-1-1,-1 0 1,2 0-1,13 7 1,-3-8 154,105 21 91,-103-28-64,-6-4-147,0 0-1,-1-2 1,21-5 0,-25 1 140,-7 0-145,1 0 0,-1 0 0,-1-1 0,0 1 1,0-1-1,0-1 0,-1 1 0,-1-1 0,7-18 0,-8 17-37,-2 8-15,0 0 0,0 0 0,-1 0 0,1 0 0,-1 0 0,0 0 0,1 0 0,-2 0 0,1 0 0,-1-5 0,0-3 111,-3-50 416,4 58-216,2 9-212,26 104 69,8 46-107,12 96 28,-32-143-75,-13-87-27,-2 0 0,-1-1 1,-3 38-1,-2-49 4,0-4-11,-1 1 0,0-2 0,-1 1 1,1-1-1,-12 7 0,3-7 11,-12-3-2,-43-3 0,57 0-6,-1-1 0,1-1-1,0 0 1,0-1 0,0-1-1,0 0 1,-14-8-1,13 6 0,-7-5 29,-1-6-17,0-1 0,-22-27 0,43 44-14,0 1 0,0-1 0,-1 1-1,1-1 1,0 1 0,1-1 0,-1 0-1,0 0 1,0 1 0,0-5 0,-3-12 5,1 0 1,0 0-1,2-1 1,0 1 0,2-20-1,-1 36-7,0-1-1,1 1 0,-1-1 1,1 1-1,-1 0 1,1-1-1,0 1 1,0 0-1,2-4 1,8-14-378,1 1 1,0 0-1,2 1 1,0 1-1,22-22 0,31-23-11003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78 6368,'-2'-19'76,"-8"-30"0,9 47 92,-17-4-72,18 5-96,-1 1 1,1 0-1,-1 0 1,1 0-1,0 0 1,-1 0-1,1 0 1,-1 0-1,1 0 1,-1 0-1,1 0 1,-1 0-1,1 0 1,-1 0-1,1 0 1,0 1-1,-1-1 1,1 0-1,-1 0 1,1 0-1,0 1 1,-1-1-1,1 0 1,0 0-1,-1 1 1,1-1-1,0 0 1,-1 1-1,1-1 1,0 0-1,-1 1 1,1 0-1,-1 15 6,1-12-5,1-1-1,0 1 0,0-1 0,0 0 0,0 1 0,1-1 1,2 4-1,3 2 0,0 0-1,0-1 1,1 0 0,1 0 0,-1 0 0,15 8 0,-21-14-1,20 10-4,122 36-4,-53-30-61,-56-12 60,92 16-102,16 10-16,-138-31 102,0 1 0,1-1 0,-1 1-1,0 0 1,0 1 0,0-1 0,8 6 0,2 1-5,0-1 11,-9-5-3,-1-1 0,1 2 0,-1-1 0,0 1-1,5 4 1,-3-2-6,0 1-1,0-1 1,-1 2 0,10 12-1,-13-8-56,-4 1 58,-1-1 0,0 1 0,0-1 0,-2 0 1,1 0-1,-8 16 0,-31 58-45,30-65 19,-4 7 9,1 2 0,-12 33 1,14-31-5,2-1 0,1 2 0,-5 32 0,15-62 46,-1-1 0,1 1 1,0-1-1,0 0 0,0 1 1,0-1-1,0 1 0,1-1 1,-1 0-1,2 4 0,0 2 0,8 18 0,-7-21 4,0 0 0,0 0-1,0-1 1,1 1 0,0-1 0,4 5 0,20 20 9,83 86 288,-108-113-263,0 1-1,0 0 1,0 1-1,-1-1 1,1 0-1,-1 1 1,0-1-1,0 1 1,0 0-1,0 0 1,-1 0-1,0-1 1,1 2-1,-1 3 1,-1-6-11,0 1 1,0-1-1,0 0 1,-1 0 0,1 0-1,-1 0 1,0 0-1,0 0 1,1 0-1,-1 0 1,0 0-1,-1 0 1,1 0-1,0-1 1,-1 1-1,1 0 1,0-1 0,-1 1-1,0-1 1,1 1-1,-4 1 1,3-2 3,1 0-3,-1 1 0,0-1 0,0 0 0,0 1 0,0-1 0,0 0 0,0 0 0,0-1 0,-1 1 1,1 0-1,0-1 0,0 1 0,-5-1 0,-3 2 24,-3 1-17,7-2 0,0 0 0,0 0 0,0 0 0,0-1 0,-11 0 0,-184-16 349,122 1-1230,-1 0-3491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556 135 5472,'0'0'473,"-3"-5"-221,1-1-204,2 4-22,-1 0 1,0 0-1,0 1 0,0-1 0,0 0 1,0 0-1,0 1 0,0-1 1,0 1-1,-1-1 0,1 1 1,0-1-1,-1 1 0,-1-1 1,-12-11 168,1 1 0,-2 1-1,1 1 1,-1 0 0,-26-11 0,-9 5-92,28 13 57,10 2-90,-6 0-13,0 0 1,0 2 0,1 0-1,-1 1 1,-26 6 0,-63 27 207,105-34-235,-1 0 1,1 1-1,0-1 0,0 1 0,0 0 1,0 0-1,0 0 0,1 0 1,-1 0-1,1 0 0,-5 6 0,0 0 20,3-5-20,1 1-1,0 0 0,0-1 0,0 1 0,1 0 0,-1 0 0,1 0 1,0 1-1,0-1 0,1 1 0,-1-1 0,1 1 0,0-1 0,0 1 1,0 0-1,1-1 0,0 1 0,0 0 0,0 0 0,0-1 1,2 7-1,4 7 43,0 0-1,2-1 1,0 0 0,1-1 0,1 0 0,20 27-1,-23-36-43,0 0-1,0 0 1,1-1 0,0 0-1,0 0 1,1-1-1,-1 0 1,15 5-1,-11-3-4,98 43 215,-82-39-215,-14-4 17,1-1 0,0-1 1,1 0-1,21 3 0,-28-7-33,-2 0-55,0 0 0,0-1 0,0 0 0,0-1 0,0 0 0,0 0 0,0 0 0,0-1 0,0 0 0,0 0 0,-1-1 0,1 0 0,-1 0 0,1 0-1,10-9 1,-9 7-493,22-14-5959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7448,'3'4'-11,"-1"0"0,0 0 1,1 0-1,-1 0 0,-1 1 1,1-1-1,-1 1 0,2 8 1,4 40-153,-4-25 111,2 2 109,-1 0 0,-1 1 0,-1-1 0,-2 1 0,-7 57-1,1-47 228,-13 47 0,-2-3 158,-15 103 8,18-72-16,4-28-165,11-65-197,-8 60 201,10-73-237,0 1 0,1-1 0,1 0-1,-1 0 1,2 0 0,2 11 0,-4-20-26,0 0 0,0 0-1,1 1 1,-1-1 0,1 0-1,-1 0 1,1 0 0,-1 0 0,1 0-1,-1 0 1,1 0 0,0 0 0,0 0-1,-1 0 1,1 0 0,0 0 0,0 0-1,0-1 1,0 1 0,0 0 0,0-1-1,0 1 1,0-1 0,1 1 0,-1-1-1,0 1 1,0-1 0,2 1 0,1-2 5,0 1 0,0-1 0,0 0 1,0 0-1,0 0 0,0-1 1,5-2-1,-4 2-1,57-28 19,-8 2-14,11-7-15,-33 14-5,59-51 0,-71 54 0,-1-1-1,0-1 0,-2-1 0,19-28 0,-28 37-1,3-3-10,-1 0-1,10-21 0,-9 16 9,-2 4 0,18-44-42,-5 1-7,-21 55 28,-1 12-8,-1 0 29,0 0 0,0 0 0,0 0 1,-1 0-1,-5 12 0,3-8 2,-25 77-3,0-6 6,2-6 0,7-7 0,18-60 0,0-1 0,1 1 0,0 1 0,1 12 0,1-12 0,1-1 0,0 0 1,5 17-1,-2-12 2,2 0 0,0 0 0,16 23 0,-23-37-1,0 0-1,1-1 1,-1 1-1,1 0 1,0 0-1,-1-1 1,1 1-1,0 0 1,-1-1-1,1 1 1,0-1-1,0 1 1,-1-1-1,1 1 1,1 0-1,20 8 7,0-1-1,26 6 1,-24-11 21,6-5-12,0-2 1,38-9-1,-41 2 38,111-62 24,-127 67-46,1-1 0,-1 0 0,15-12 0,-11 7-13,20-18 10,-25 17 45,-2-8-40,-1 1 1,7-41 0,-14 36 46,-5 1-51,0 0 0,-2 1 0,-14-32 0,20 52-20,0 1-1,0 0 1,-1 0 0,1 0-1,0 0 1,-1 0-1,0 0 1,-2-3 0,-19-16 30,-1 1 0,-29-18 0,31 28 40,16 8-57,-2-1-7,-1 1 0,0 0 0,0 0 0,0 1 0,0 0 0,0 0 0,0 1 0,0 1 0,0-1 0,0 1 1,0 1-1,-11 3 0,-5 3 63,-36 20 0,49-18 35,7-3-89,1 0 1,-1 1-1,1 0 1,1 0-1,-4 9 1,7-4 62,4-5-68,0 1 0,0-1 1,1 0-1,0 0 0,6 8 0,3-6 35,87 38 22,-75-42-42,49 3 4,26-3-30,-52-6-9,1-2 0,53-8 0,-79 6-11,0 0 1,0-1 0,0-2-1,-1 0 1,0-2-1,23-12 1,-41 18 4,-1 0 0,-1-1 0,1 0 0,-1 0 0,1 0 1,-1 0-1,0 0 0,-1-1 0,1 1 0,-1-1 0,1 1 1,-2-1-1,1 0 0,1-7 0,0 4-1,2-6-12,0 0 1,-1-1-1,4-24 0,-7 34 15,0 2 1,-1 1-1,0-1 1,0 1-1,0-1 1,0 1-1,0-1 1,-1 1-1,1 0 1,-1-1 0,0 1-1,1-1 1,-1 1-1,-1-3 1,0 0-1,1 5 4,1-1-1,-1 1 1,1 0 0,-1-1-1,1 1 1,-1 0-1,1-1 1,-1 1-1,1 0 1,-1-1-1,0 1 1,1 0 0,-1 0-1,1 0 1,-1-1-1,0 1 1,1 0-1,-1 0 1,0 0 0,1 0-1,-1 0 1,0 0-1,1 1 1,-1-1-1,1 0 1,-1 0-1,0 0 1,0 1 0,0-1-1,-1 1 1,-1 0 0,0 0-1,1 0 1,-1 0 0,0 1 0,1-1 0,-4 4 0,3-3 0,0 1 0,1-1 0,-1 1 0,1 0 0,-1 0 0,1 0 0,-3 5 0,3-3 0,-1 0 0,1 0 0,1 1 0,-1-1 0,-1 11 0,2-5 0,1 0 0,1 0 0,-1 0 0,2 0 1,0 0-1,4 17 0,2-12 7,6 5-4,1 0 1,1-1 0,1-1 0,0-1 0,27 21-1,33 15 7,24 28 0,-96-78-7,0 0 0,0 0 0,-1 0 0,0 1 0,0 0 0,0-1 0,6 12 0,-1-3 0,12 26 2,-17-24 9,-4-5-12,-1-1 1,0 1 0,0-1-1,-1 1 1,0-1 0,-4 11-1,-3-6 12,0-6-12,0 0 1,0-1 0,0 0-1,-1-1 1,0 0 0,-13 5-1,3-6 12,-29 1-1,40-5-12,-1-1 0,1 0 0,-15-3 0,18 2 0,1 0-1,-1-1 1,1 0 0,0 0 0,-1 0 0,-4-3-1,4 1 1,1 0-1,-1 0 1,1 0-1,-8-9 1,-15-25 4,5-8-2,8-5 2,13 41-4,0 0-1,1-1 0,1-9 1,0 12-1,1 1 0,0-1 0,0 1 0,4-14 0,-2 12 0,1-1 0,1 1 0,8-15 0,31-36 0,19-11 0,15-2 0,16-4 0,6 4 0,-6 12 0,-72 49-1,1 2 1,0 0 0,1 2 0,28-7-1,-51 14 1,1 1-1,0 0 1,-1-1-1,1 1 1,0 0-1,-1 0 1,1 0-1,0 0 1,0 0-1,1 1 1,2-1-1,0 1 1,0-1-1,0 1 1,0 0-1,0 0 1,0 1-1,0-1 1,0 1-1,-1 0 1,1 1 0,-1-1-1,1 1 1,-1 0-1,0 0 1,0 0-1,0 0 1,-1 1 0,1-1-1,4 7 1,7 16-10,-1-1 1,-1 2 0,18 55-1,-13-15-16,-14-53 15,1-1 1,7 16 0,-11-28 7,-1 0 0,1 0 0,-1 0 0,1 0 0,0 0 0,-1-1 0,1 1 0,0 0 1,0 0-1,0-1 0,0 1 0,0-1 0,0 1 0,0 0 0,0-1 0,0 0 0,1 1 0,4 2-4,1 1 3,-4-1-3,1 0 0,-1 0 0,1-1 0,0 0 0,0 0 0,0 0 1,1 0-1,-1-1 0,0 1 0,1-1 0,-1 0 0,0 0 0,1-1 0,-1 0 0,1 1 1,8-2-1,2-3-14,0-2 1,1 1 0,17-11-1,-30 14 18,0 0-1,0 0 0,-1 0 1,1-1-1,-1 1 0,0 0 1,1-1-1,-1 0 0,0 0 1,-1 1-1,1-1 0,0 0 1,-1 0-1,1-1 0,0-5 1,0 5-1,1-5-1,-1 1 1,0 0-1,0-1 1,-1 1 0,0-1-1,-1 1 1,-1-17-1,1 14 2,-3-6-10,-1 7 10,0 1 1,-1 0-1,0-1 1,-1 2-1,0-1 1,-11-12-1,1 9-3,-1 4 3,0 1 1,0 1 0,-27-7-1,25 12-3,-67 14-4,70-6 4,8-2 4,0 1 1,0 0 0,0 0 0,1 1 0,-1-1-1,2 2 1,-1-1 0,1 1 0,0 0-1,1 0 1,-6 12 0,-5 10-1,1 2 0,2 0 0,1 0 1,-12 53-1,23-72 2,0 1 0,0-1 0,2 19 0,2-16 0,0-1 0,1 1 0,1-1 0,0 0 1,1-1-1,11 20 0,-8-18 4,1 0 0,0-1 0,1 0 0,1-1 0,20 19 0,-19-20-1,6 3 18,-8-9-15,1 0 0,0-1 1,0 0-1,0-1 0,17 4 0,-10-8 28,20-8-10,43-12 0,-55 10-2,0-1 0,0-1 0,43-26 0,-56 29-16,13-8 29,90-77 16,-98 73-30,60-103 14,-59 85-21,-2-2 1,13-42 0,-22 56-9,1-6 28,-3 5-13,27-120 78,-19 67-3,-15 78-85,0-1 0,1 0 0,-1 1 0,0-1 0,-1 1 0,1-1 0,0 1 0,-1-1 0,1 1 0,-1 0 0,0-1 0,0 1 0,0 0 0,0-1 0,0 1 0,-2-3 0,1 2 7,0 1-6,0-1 1,0 1-1,1 0 1,-1 0-1,-1 1 1,1-1-1,0 0 1,0 1-1,-1-1 1,1 1-1,-1 0 1,1 0-1,-1 0 1,1 0-1,-1 0 1,0 0-1,1 1 1,-5-1-1,3 0 6,1 0-5,1 1 0,-1-1 1,1 1-1,-1 0 1,0 0-1,1 0 0,-1 0 1,1 0-1,-1 0 1,0 1-1,1-1 1,-3 2-1,-8 1 13,-1-2-10,9-1-3,1 1 1,-1-1 0,0 1-1,1 0 1,-1 1 0,1-1-1,-6 3 1,-58 28 110,58-23-57,-1 4-36,1 1 1,-9 19-1,18-30-22,-1-1 1,1 0-1,0 0 0,1 1 0,-1-1 0,0 1 1,1-1-1,-1 1 0,1-1 0,0 1 0,0-1 1,0 1-1,0 4 0,1 3 9,-2 1-5,1-8-6,0 0 0,0 0 0,0 0 0,0 0 0,0-1 0,1 1 0,-1 0 0,1 0 0,0 0 0,0-1 0,0 1 0,2 4 0,6 11 36,2 0-1,0-1 1,0 0 0,2-1-1,25 26 1,-24-27-31,-8-8 6,1-1 1,0 1 0,16 10 0,-12-9 7,3 3-9,0-1 0,1 0 0,1-1 0,21 9 1,-2-2 9,-1 1 0,53 37 0,-85-53-26,0 1 1,0 0-1,0 0 1,0 0-1,0 0 1,-1 1-1,1-1 1,0 0-1,-1 1 1,0-1-1,0 1 1,0-1-1,0 1 1,0-1-1,0 1 0,-1 0 1,1 0-1,-1-1 1,1 1-1,-1 0 1,-1 4-1,0 2 2,0 0 0,-1 0-1,-1-1 1,1 1-1,-7 12 1,-5 11 8,2-7 0,-15 48 0,26-69-8,0 0 0,0 1 0,0-1 0,1 1 0,-1-1 0,1 0-1,0 1 1,1-1 0,-1 1 0,1-1 0,0 0 0,0 0 0,0 1 0,1-1-1,-1 0 1,1 0 0,0 0 0,0 0 0,0 0 0,1-1 0,0 1 0,-1-1-1,1 1 1,6 4 0,-5-6-1,0 0 0,-1 0 1,1 0-1,0-1 0,0 1 0,0-1 0,1 0 0,-1 0 0,0-1 1,0 1-1,0-1 0,1 0 0,-1 0 0,0-1 0,0 1 0,1-1 1,4-1-1,-4 1 1,20-3 18,45-13 1,-56 13-19,-9 2 1,1 1 0,-1-1 0,0 0 0,0 0 0,0 0 0,7-5 1,1-1 0,24-13-1,-35 20-103,0 0 1,0 0 0,0-1 0,0 1-1,-1-1 1,1 0 0,0 1 0,-1-1 0,1 0-1,-1 0 1,0 0 0,1 0 0,-1 0-1,0 0 1,0 0 0,-1-1 0,2-1 0,4-12-8742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1166 9776,'0'0'32,"2"-18"216,31-62-160,-24 55-69,-1-1 1,-1 0-1,-1-1 1,4-46-1,-8-15 68,9-66 18,-7 117 22,35-266 383,-30 205-251,-8 89-196,0-9 11,1 0 0,1 0 0,1 1-1,8-25 1,18-43 445,-29 82-399,2 8-27,9 17-62,-10-8 29,-4 18-20,-8 39 0,-15 26 45,16-69-71,2 1 0,-7 53 1,-3 121 21,17-165-16,20 116 6,-12-129-11,7 8-2,21 31-1,-24-50 2,0-5-9,-1 0 1,2-1 0,-1 0 0,1-1-1,0-1 1,1 0 0,0-1 0,25 7 0,-34-12-1,-1 1 0,1-1 0,-1 0 0,1 0 1,-1-1-1,0 1 0,1-1 0,-1 0 1,1 0-1,-1-1 0,0 1 0,0-1 0,0 0 1,4-3-1,2-1 9,0-1-1,-1-1 1,16-15 0,-21 19-3,-1 1-6,0 1 0,0-1 0,0 0 0,-1 0 0,0 0 0,1 0-1,-1 0 1,0-1 0,0 1 0,-1-1 0,1 1 0,-1-1 0,2-6 0,0-60 180,-3 68-131,-4 6-1,-2 0-45,3-3-4,1 0 0,0 1 0,0 0 0,0-1 0,0 1 0,0 0 0,1 0 0,-1 0 0,0 1 0,-1 1 0,-39 68 45,36-54-34,-4 72 9,10-87-23,0 1 0,0-1 0,0 0 0,0 0 0,0 0 0,1 1 0,0-1 0,-1 0 0,1 0 0,0 0 0,3 5 0,1 2 0,14 26 2,-15-31-2,0 0 0,0 0 0,0 0 0,7 4 0,-6-5 0,0 0-1,0-1 0,0 0 0,11 5 1,-8-5-1,1 0 0,-1-1 0,14 2 0,-10-2 0,0-1 0,20-2 0,29-8 0,2-8 0,-48 11 0,27-14 0,-33 15 0,-1 0 0,0-1 0,10-9 0,13-20 0,-26 29 0,-1-1 0,0 1 1,5-13-1,-4 4 2,-1 0-1,-1 0 1,0 0 0,0-20-1,-3 30 0,0-18 13,-4-13-4,-12-39 0,8 55 11,-48-59 14,44 67-14,2 7-13,1 0 0,0 0 0,-1 1 0,0 0 1,0 1-1,0 0 0,0 1 0,0 0 0,-17-1 0,16 3-3,-29 4 20,5 3-5,-4 6-15,27-9-9,-32 16 20,41-19-23,1 1-1,-1 0 0,1 0 0,-1 0 0,1 0 0,0 0 0,0 1 1,0-1-1,0 1 0,0-1 0,0 1 0,1 0 0,-3 4 1,-8 28-1724,6-18-6442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1 428 10040,'0'0'0,"19"-2"0,23-2 0,43-3-8,46-13 8,23-1-280,12-9 280,11-45-512,18-60 512,-1 1-6456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126 547 5560,'-97'21'353,"87"-19"-129,7-2 104,1 0-29,-9 0-181,9 0 505,5-3-383,2 0-204,-1-1 0,1 1 0,0 0 0,0 0 0,0 1-1,0-1 1,1 1 0,-1 1 0,0-1 0,1 1 0,7-2 0,170-47 605,-118 31-557,-32 11 51,0 2 0,57-5 0,-60 8-97,82-11 282,-10-2-119,36 2 312,-133 14-378,4-3 29,-6 2-9,-10 5-1,-3 3-44,-79 13 184,76-16-280,-32 15 63,41-17-68,-13 6 19,1 1 1,-1 0 0,2 2-1,-19 14 1,26-17-23,5-5-3,0 0 1,0 0 0,0 0 0,0 1 0,1-1-1,0 1 1,0-1 0,-3 8 0,-5 11 21,2 0 1,1 1-1,0 0 0,-6 46 1,11-51-19,-3 48 42,-3 87 4,7-128-27,-6 40 1,3-43-20,0 3-1,2-10 4,-1 1 0,-1-1 0,-6 17 1,6-20 2,-1 5-2,-1 0 0,0-1 0,-1 1 0,-1-2 1,-16 26-1,-22 20 34,42-58-38,1 0-1,-1 0 1,0 0-1,0 0 1,0-1 0,0 1-1,0-1 1,-1 0-1,1-1 1,-1 1-1,1-1 1,-1 0 0,0 0-1,1 0 1,-1-1-1,0 1 1,-8-2 0,10 1-3,0 0 0,0 0 0,0 0 0,0-1 1,0 0-1,0 1 0,0-1 0,0 0 1,-6-3-1,-11-4 23,-42-17 52,54 19-73,9 5-6,-1 0 0,0 0 1,0 0-1,0 0 0,1 0 0,-1 0 0,1 0 0,-1 0 0,1 0 0,-1 0 0,1 0 0,-1 0 0,1 0 0,0 1 1,1-2-1,22-20 0,10 2-3,1 0 0,0 2 1,66-22-1,-88 35 3,114-40-32,-75 28-5,-29 10 15,3-1-10,0-2-1,41-19 1,88-40-247,-148 65 222,-1 1 0,0-1 0,1 0 0,4-6 1,21-11-214,-10 8 156,-21 13 110,0 0-1,0 0 1,0 0-1,1 0 1,-1 1 0,0-1-1,0 0 1,0 1-1,0-1 1,0 1-1,0-1 1,0 1-1,0-1 1,0 1-1,0 0 1,-1-1 0,1 1-1,1 1 1,0 0-5,14 14-10,-1 1-1,0 1 1,19 31 0,-29-40 14,0 0 1,0 1-1,-1-1 1,0 1 0,0 0-1,-1 0 1,2 14-1,3 11-2,2 8 6,-4 3 1,-5-34-1,-4 32 3,2-31-2,0 3 4,1-9 2,0 0 0,-1-1 0,0 1 0,-1 0 0,-2 7 0,3-9 18,1 5 9,5-59 125,5-66-81,-6 71-4,16-71 0,-14 88-56,2-5 63,13-20-25,30-51 0,-31 75 20,13-7-20,59-46-1,-64 64 20,7 3-41,0 1-1,44-9 1,-48 19 22,113 12 22,-141-9-73,-1 1 0,0-1 0,1 1 0,-1-1 0,0 1-1,1 0 1,-1 0 0,4 2 0,17 10 13,-1 1 0,34 29 0,-40-24 4,48 104 12,-55-95-18,37 182 18,-37-166-29,9 27-1,4-15 2,-19-51-5,-1-1 1,1 0-1,0 1 0,0-1 0,0 0 0,0 0 0,5 3 1,-5-4-1,1 0 0,0 0 0,0-1 0,1 0 0,-1 0 0,0 0 0,1 0 0,5 1 0,4 0 0,1 0 0,20 1 0,112-5-7,-111-3-16,0-1 0,54-14 0,-59 11 1,7-1-103,171-52-98,-167 47-163,163-77-185,-167 70 39,-30 16 410,38-23-269,-2-2-1,49-44 1,2-10-293,-90 80 656,0-1 1,-1 1-1,0-1 0,0 0 1,0 0-1,0-1 0,-1 1 1,0-1-1,3-7 0,-3 6 14,-2 7 13,-1-1 1,0 1-1,0-1 0,0 1 0,1 0 0,-1-1 0,0 1 0,0 0 0,0-1 0,0 1 0,0-1 0,0 1 0,0 0 0,0-1 0,0 1 0,0-1 0,0 1 1,0 0-1,0-1 0,0 1 0,0 0 0,-1-1 0,1 1 0,0-1 0,0 1 0,-1-1 0,-13-28-20,10 23 20,0 1 1,-1 0-1,1 0 1,-1 0 0,-7-6-1,-1 3 3,0 1 0,0 0 0,-1 0 0,0 1 1,0 1-1,-16-4 0,4 5 39,-131-1 36,122 7 37,-141 32 56,145-23 5,5 5-90,0 0 0,-42 37 0,66-52-65,0 1 0,1-1 0,-1 1 0,1 0 0,-1 0 0,1 0 0,0 0 0,-1 0 0,0 4 0,-9 21 75,1 0 0,-10 46 0,19-70-70,1-1 1,-1 1-1,1-1 0,0 1 1,0-1-1,0 1 0,0 0 1,1 2-1,3 14 55,0 0 0,1 0 0,15 34 0,-19-52-61,0 1 0,0-1 0,-1 1 0,1-1 0,1 1-1,-1-1 1,0 0 0,0 1 0,0-1 0,3 2 0,13 9 39,-1-1 0,2-1 0,0 0-1,21 7 1,-36-16-36,-1 0 0,1 0-1,0 0 1,0 0 0,0-1-1,0 0 1,4 1 0,34-1 91,70-10 0,-107 10-99,0-1-1,0 0 0,0 0 1,0 0-1,0-1 0,4-2 1,37-19 45,59-41 0,-77 39-25,33-47-1,-40 44-30,22-41 1,-23 31-5,-2-1 1,20-72-1,-30 76-4,14-167 0,-18 156-14,1 2 9,6-176-29,-11 173 11,-1 0 1,-11-57-1,12 101 15,-4 5-1,-14 7 10,18-9 4,1 0 0,-1 1-1,1-1 1,-1 0 0,1 1 0,-1-1-1,1 0 1,0 1 0,-1-1-1,1 0 1,-1 1 0,1-1 0,0 1-1,-1-1 1,1 1 0,0-1-1,0 1 1,-1-1 0,1 1 0,0-1-1,0 1 1,0 0 0,-38 116-10,30-84 5,-9 63 4,-1 27 1,5 4 0,5-4 0,9-7 0,14-7 0,10-8 0,-16-73 0,13 30 0,-14-44-1,0 0 1,0-1 0,1 0 0,1-1 0,0 0 0,20 19-1,-11-18-4,-3-7 4,0 0 1,1-1-1,-1-1 1,23 3-1,-15-8-5,41-16-1,-46 9 7,1 0-1,20-14 1,-20 10 0,34-27 0,-32 20 0,22-25 0,-26 23 2,29-45 0,-15 19 2,-23 32 1,6-7 12,19-24 1,-28 41-1,4-3 3,-10 8-20,0 0 0,0 0 1,0 0-1,0 0 0,0 1 0,0-1 1,0 0-1,0 0 0,0 0 0,0 0 0,0 0 1,0 0-1,0 0 0,0 0 0,0 0 1,0 0-1,0 1 0,0-1 0,0 0 1,0 0-1,0 0 0,0 0 0,0 0 0,0 0 1,0 0-1,0 0 0,0 0 0,0 0 1,0 0-1,0 0 0,1 0 0,-1 0 0,0 0 1,0 0-1,0 0 0,0 0 0,0 0 1,0 0-1,0 1 0,0-1 0,0 0 1,0 0-1,0 0 0,0 0 0,1 0 0,-1 0 1,0 0-1,0-1 0,0 1 0,0 0 1,0 0-1,0 0 0,0 75 24,0-61-20,1 7 0,-1-1 1,-1 1-1,-1-1 0,0 1 1,-2-1-1,0 0 0,-12 30 1,16-49-5,0 0 0,0 0 1,0-1-1,-1 1 0,1 0 0,0-1 1,0 1-1,-1 0 0,1-1 1,-1 1-1,1 0 0,0-1 1,-1 1-1,1-1 0,-1 1 0,1-1 1,-1 1-1,1-1 0,-1 1 1,0-1-1,1 1 0,-1-1 1,0 0-1,1 1 0,-1-1 0,0 0 1,0 1-1,-5-10-1,5 8 2,-15-49-8,-32-75-1310,18 54-5263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3680,'0'0'0,"12"21"0,-1 0-2280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2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1 5560,'0'2'-5,"0"0"0,0 0 0,0-1 0,0 1 0,-1 0 1,1 0-1,-1 0 0,1 0 0,-1-1 0,0 1 0,0 0 0,0-1 1,0 1-1,0 0 0,0-1 0,0 1 0,0-1 0,0 0 0,-1 1 1,1-1-1,-1 0 0,1 0 0,-3 1 0,-4 2-28,0 0-1,0-1 1,0 0 0,-12 3-1,-6 1 15,-104 32 86,99-29 154,-121 60 138,125-53 82,21-13-337,-12 9 94,0 1 1,1 0-1,0 2 1,-27 33-1,-5 16 445,49-64-613,-1 0 0,0 0 0,0 0 0,1 0 0,-1 0 0,0 0 0,1 1 0,0-1 0,-1 0 0,1 0 0,0 1 0,-1-1 0,1 0 0,0 0 0,0 1 0,0-1 0,0 0 0,0 1 0,0-1 0,0 0 0,1 0 0,-1 1 0,0-1 0,1 0 0,-1 0 0,1 0 0,1 3 0,-1-2 20,-1-2-40,0 1-1,0-1 1,1 0-1,-1 0 1,0 1-1,0-1 1,0 0-1,0 0 1,1 1-1,-1-1 1,0 0-1,0 0 1,1 0-1,-1 0 0,0 1 1,0-1-1,1 0 1,-1 0-1,0 0 1,0 0-1,1 0 1,-1 0-1,0 0 1,0 0-1,1 1 1,-1-1-1,0 0 1,1 0-1,17 2 116,0 0 1,27 0-1,-20-4 82,124-33 70,-117 23-129,-11 3-78,14-6 14,0-1-1,56-37 0,-66 36-2,0-1 1,-1-1-1,32-32 0,-52 46-48,1 0-1,0 1 1,1-1-1,-1 1 1,1 0-1,-1 1 1,12-6-1,-17 9-30,0 0 0,0 0 0,0 0 0,1 0 0,-1 0 0,0 0 0,0 0 0,0 0 0,0 0 0,0 0 0,0 0 0,1 0 0,-1 0 0,0 0 0,0 0 0,0 0 0,0 0 0,0 0 0,0 0 0,1 0 0,-1 0 0,0 0 0,0 0 0,0 0 0,0 0 0,0 0 0,0 0 0,1 0 0,-1 1 0,0-1-1,0 0 1,0 0 0,0 0 0,0 0 0,0 0 0,0 0 0,0 0 0,0 1 0,0-1 0,0 0 0,1 0 0,-1 0 0,0 0 0,0 0 0,0 0 0,0 1 0,0-1 0,3 5 16,0 0 1,0 0-1,-1 1 1,1-1-1,-1 1 1,0-1-1,-1 1 1,0 0-1,1 0 1,-2 0-1,1-1 1,-1 12-1,3 115 129,-5-38 59,8-34-168,-6-56-26,1 1 1,-1-1 0,1 0 0,0 0-1,0 1 1,0-1 0,1 0 0,-1 0-1,1 0 1,3 4 0,2 4 7,12 21 12,-16-30-58,-1 0 0,1 0 0,-1 0 0,1-1 1,0 1-1,0-1 0,0 1 0,1-1 0,-1 0 0,1-1 1,-1 1-1,1 0 0,-1-1 0,1 0 0,0 0 0,6 1 1,0 1-806,26 6-6435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97 227 7896,'0'0'161,"3"6"-22,0 0-106,-2-4-9,0 0 0,0 0 0,0 0 1,0-1-1,-1 1 0,1 0 0,0 1 0,-1-1 1,0 0-1,1 0 0,-1 0 0,0 0 0,0 0 1,0 4-1,0 99 405,-11 72 241,8-158-624,-2 15 162,0-7-95,-2 14 47,-21 67-1,20-89-69,1 1 31,0 0 1,-7 32 0,13-46-17,-3 2-5,-3-36 64,6 15-152,-2-37 71,7-97 9,-3 94-38,4 0 0,12-63 1,-10 74-5,-3 17-17,36-165 101,0 69-41,-31 104-26,2 3-20,22-21 0,-23 31 27,-5 4-63,1 0 1,0 1 0,0-1-1,0 1 1,-1 1 0,1-1 0,0 1-1,8 4 1,-1 3 76,11 17-19,22 33 1,-33-34 71,43 137 60,-45-124-66,63 158 56,-55-160-71,-7-14-65,13 23 42,53 72 0,-66-100-52,-1-1-20,1-1 1,1 0 0,0 0 0,0-1 0,24 17 0,-25-21 11,-3-2-21,0 0 0,1-1 1,1 0-1,-1-1 0,1 0 0,21 8 1,18 0 41,-46-13-43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10848,'66'-4'13,"-12"2"7,114-4 24,-128 4-16,180-7 15,-176 7-23,157-11 2,-165 8-27,116-34-2,-128 27-18,-9 3-195,-1-1 1,0-1-1,-1 0 1,0-1-1,13-15 1,17-24-6241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74 541 11928,'11'15'103,"-9"-10"-26,1-1-1,0 1 1,0-1-1,1 0 1,-1 0-1,1 0 1,0-1-1,0 1 1,0-1-1,0 0 1,1 0 0,-1-1-1,1 1 1,0-1-1,5 2 1,13 4 57,1-2 0,1 0 1,36 3-1,-44-7-117,-11-2-6,-1 1 0,1-1-1,-1 0 1,1 0 0,0-1-1,-1 1 1,7-3 0,15-3 42,28-10 0,-52 15-35,0-1 0,1 0 0,-1 0 0,0 0 0,0 0 0,0 0-1,0-1 1,0 0 0,0 1 0,-1-1 0,0 0 0,1 0 0,-1 0 0,0-1-1,0 1 1,2-6 0,-3 6 4,3-9 139,-4-1-93,-1 0-1,0 0 1,0 0 0,-1 0 0,-1 1 0,-7-21-1,-27-61 190,37 92-241,-1 1 1,0-1-1,0 1 0,1-1 1,-1 1-1,0-1 1,0 1-1,-1-1 1,1 1-1,-2-2 1,-5-3 8,0 0 1,0 0-1,-1 1 0,0 0 1,0 0-1,0 1 0,0 0 1,-1 1-1,-11-3 0,19 5-9,-1 1-1,1-1 1,0 1-1,-1 0 1,1 0-1,0 0 0,-1 0 1,1 0-1,-4 1 1,-21 5 38,-1 1-1,1 2 1,-28 12 0,52-20-39,0 0 0,0 1 0,0-1 0,1 1 0,-1 0 1,1 0-1,-4 3 0,-24 25 69,-34 44 0,52-52 4,5 0-46,1 1-1,-6 44 1,12-65-36,0-1 1,-1 1-1,1 0 0,1-1 0,-1 1 0,0 0 1,0-1-1,1 1 0,-1 0 0,0-1 1,2 2-1,6 17 22,1-1 0,1 0 0,18 24 0,-10-24 60,22 7-27,60 31 0,-66-43 1,129 41 27,-161-54-82,1 0 0,0 0 0,0 0-1,0-1 1,0 1 0,0-1 0,6 0 0,25-2 39,66-13 1,-97 14-36,-1 1 1,0-1-1,0 0 0,0 0 1,0 0-1,0 0 0,0 0 1,0 0-1,3-2 0,95-81 157,-83 64-6,49-96 71,-57 89-60,16-137 67,-24 127-80,-8-145 58,2 150-92,-3 7-68,-1 0 0,-20-41 0,26 60-30,-1 0 0,0 0 0,0 1 0,-1-1 0,0 1 0,0 0 0,-6-4 0,-1-2 0,6 6 58,-4-1 12,10 6-93,0 0 0,0 1 0,-1-1 0,1 1 0,0-1 0,0 1 0,0-1 0,-1 0 0,1 1 0,0-1 0,0 1 0,0-1 0,0 1 0,0-1 0,0 1 0,0-1 0,0 1 0,0-1 0,0 1 0,0-1 0,0 1 0,1-1 0,-1 1 0,0-1 0,0 1 0,3 6 7,-1-1-1,1 1 0,0-1 1,0 0-1,1 0 0,0 0 1,0 0-1,7 7 0,37 34 5,-36-37-11,143 126 67,-131-117-67,5 8 15,95 102 7,-106-107-14,-3 0-3,20 44-1,-34-65-8,-1-1 0,1 1 0,-1 0-1,0 0 1,0 0 0,1 0 0,-1 0 0,0 0 0,0-1-1,0 1 1,0 0 0,0 0 0,0 0 0,0 0 0,0 1-1,-1 6 2,0-1 0,-1 0 0,1 1 0,-1-1 0,-1 0 0,1 0 0,-1 0 0,-1 0 0,1-1 0,-1 1 0,0-1 0,-8 9 0,5-6-1,-89 119 47,96-127-47,0-1 0,-1 1-1,1-1 1,0 1 0,-1 0 0,1-1 0,0 1-1,0 0 1,-1-1 0,1 1 0,0 0-1,0-1 1,0 1 0,0 0 0,0 0 0,0 1-1,1 3 2,-1 1 0,1 0 0,1-1 0,-1 1-1,1-1 1,0 1 0,0-1 0,1 0 0,0 0 0,5 8-1,5-1 19,8 0-10,0-2-1,28 11 0,-27-17 13,31-3 40,101-10 1,-100-1-50,-43 8-2441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8248,'17'4'19,"-12"-3"3,0 0 1,0 1 0,0-1-1,0 1 1,0 0-1,6 4 1,8 5 104,24 18-1,-34-17 229,34 93 133,-35-75-200,18 163 99,-23-151-206,16 178 195,-18-200-306,0-2-10,1 0 0,1 0 0,0 0 1,9 25-1,-11-37 33,-1 1-2,-17-19 45,13 6-127,-1 0 1,1-1-1,0 0 1,1 0 0,-1 0-1,2 0 1,-1 0-1,1-1 1,0 1 0,0-1-1,1 1 1,-1-10-1,0 4-5,-5-31 22,-2-65 0,9 100-24,-1-8 6,0 0 0,4-27-1,-1 15-3,7-66 0,-3 53 0,17-56 0,-14 79 3,52-59 2,-45 65-1,7 1 1,48-19-1,-50 27 6,88-1 6,-87 8 0,1 4-5,0 0-1,0 2 1,-1 1 0,0 1 0,24 15 0,-16 1 2,-21-14 37,-4 3-35,-1 1 0,0-1 0,2 23 0,-6-38-13,0 1 0,0 0 0,0 0 0,0 0 0,0 0 0,-1-1 0,1 1 0,0 0 0,-2 3 0,-10 27 37,-25 50 0,22-59 31,4-9-38,-1 3-9,-1-2-1,0 0 1,-1 0-1,-30 23 1,8-13 90,-66 32-1,96-55-62,-4-1 10,7-1 61,9-2-73,75-20 9,-65 19-49,0 1 0,-1 0-1,1 1 1,0 1 0,0 1-1,27 4 1,-28-3-6,-2-1 10,0 0 0,1 2 0,21 6 0,-14-3-6,41 15 3,-42-10 15,-3 3-13,-2 1-1,28 32 1,-34-29 12,-6-6-20,0 0 0,0 1 0,-2-1 0,1 26 1,-1-37-7,-2 0 0,1 0 1,0 1-1,0-1 1,0 0-1,0 0 1,-1 0-1,1 0 0,0 0 1,-1 0-1,1-1 1,-1 1-1,1 0 1,-2 1-1,-9 14 8,-2-1-1,0 0 1,-18 16 0,8-16 11,-140 55 5,126-59-17,-52 6 4,68-15-11,0-1 0,-31-1 0,33-2-1,1 0 0,-28-7 0,38 6 0,0 1 0,0-1 0,0 0 0,1 0 0,-1-1 0,1 0 0,-9-6 0,12 6 27,0 0 1,0 1 0,1-1 0,-1-1-1,1 1 1,0 0 0,0-1 0,1 0-1,-1 0 1,1 0 0,0 0 0,0 0-1,-2-10 1,1-3-425,1 0 0,0-32 0,2 32-396,-3-105-7187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8696,'0'0'177,"7"3"-25,18 11-27,-17-7 350,9 51 178,-15-37-259,-15 141 123,6-122-289,-44 174 79,40-172-166,-51 155 58,52-161-78,4-15-65,0 4-13,0 1 0,1-1 0,2 1 0,-1 37 0,4 57 281,0-116-240,0-10-18,-1-37 29,-11-73 6,4 68-13,-1-57 0,9 97-80,-1-23 45,2-1 0,7-51 1,-5 56-39,25-151 138,-22 147-141,2-3 43,25-65 27,-25 78-43,0 1 0,1 0 1,17-26-1,-24 44-25,0 0 0,0 0 0,0 0 0,0 0 0,0 1 1,0-1-1,0 1 0,0-1 0,1 1 0,-1 0 0,1 0 1,2-1-1,0 0 3,3 2 71,-2 4-72,1 0 0,-1 0 0,0 1 0,0-1 0,0 1 0,-1 1 0,7 7 0,0 5 71,53 110 33,-40-75-9,-10-18-75,2-1 1,2-1-1,26 36 1,71 101 63,-93-137-33,-21-31-63,124 190 136,-38-35-19,-46-78-34,-42-78-87,1 0 1,-1 0 0,1-1 0,-1 1-1,1 0 1,-1 0 0,1-1 0,0 1 0,-1 0-1,1-1 1,0 1 0,-1 0 0,1-1-1,0 1 1,0-1 0,0 1 0,0-1-1,-1 0 1,1 1 0,0-1 0,2 1 0,5-6 5,-7 5-5,9-15-4,-9 14 2,-1 1 1,0-1-1,0 1 1,0 0-1,0-1 1,0 1-1,1-1 1,-1 1-1,0 0 1,0-1-1,0 1 1,0-1-1,0 1 1,0 0-1,0-1 1,0 1-1,-1-1 1,1 1-1,0-1 1,0 1-1,0 0 1,0-1-1,0 1 1,-1 0-1,1-1 1,-7-14-309,0 1 0,-1 1 0,-1-1 0,0 2 0,-19-22 0,-29-31-8877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7536,'60'8'153,"91"-4"44,-119-5-175,-19 1 10,251 5 293,-221-4-233,-1-2-1,79-11 1,-42-4-1056,-61 10-3996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498 339 8160,'12'13'-5,"-8"-9"-2,1 1 0,-1 0 0,0 0 0,4 9 0,7 12-27,-14-25 34,-1 0 0,1 1-1,-1-1 1,1 0-1,-1 1 1,0-1 0,0 1-1,1-1 1,-1 1 0,0-1-1,0 1 1,0-1-1,-1 0 1,1 1 0,0-1-1,-1 3 1,0-2 0,-1 0 0,1 0 0,0 0 0,-1-1 0,1 1 0,-1-1 0,0 1 0,1-1 0,-1 1 0,0-1 0,0 0 0,0 0 0,-3 1 0,-6 3 0,-1 0 0,-20 5 0,17-7 0,1 0 0,-27 1 0,20-4 0,-39-5 0,28-1 1,-1-2 0,-44-15 1,56 12 19,-3-6 6,-36-34-1,49 34 89,-28-78 77,35 74 55,4-10-65,4-45 1,1 56 165,1 5-227,1 1 0,0 0 0,17-23 0,-23 36-102,-1 1 0,1-1 1,0 0-1,-1 0 0,1 1 0,0-1 0,0 0 0,0 1 1,-1-1-1,1 1 0,0-1 0,0 1 0,0-1 0,0 1 1,1-1-1,15-3 64,0 0 1,-1 0-1,2 2 1,22-1-1,-13 6 165,9 9-137,0 2-1,38 19 1,-71-31-95,0-1 1,-1 1-1,1 0 0,0 0 0,0 0 1,-1 0-1,0 0 0,3 4 1,10 8 32,-2 2-1,13 18 1,-15-15-25,18 38 0,-18-24 71,14 142 37,-26-140-65,-34 156 22,24-148-41,-63 185 23,55-183-31,10-23-27,-97 198 39,60-135-33,-5 9-14,7-6 0,8-3-3,-52 117-24,87-199 9,1 0 0,-1 0 0,1 0 0,0-1-1,0 1 1,0 0 0,0 0 0,0 0 0,1 0 0,0 0-1,-1 0 1,1 0 0,0 0 0,0-1 0,0 1 0,3 3-1,2 10-70,6 23-1338,0 3-5578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5656,'0'11'1,"0"-9"8,5-4 13,18-10-29,-2 0 102,1 2-1,38-14 1,-54 23 93,3 0 65,-4 0 93,6-2 27,-8 2 404,-3 4-463,-1 7-36,0-7-68,1-15-1050,0-1-4320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69 6816,'-36'30'178,"19"-15"-139,-26 17 1,-84 57 17,97-67-3,-124 104 26,126-101 1,-93 85 50,104-92 9,11-10-105,0 1 0,0 0 0,1 0 0,0 0 0,-6 17 0,11-16 180,2-4-170,1-1-1,-1 0 1,1-1-1,1 1 1,-1-1 0,7 7-1,1-6 204,11-2-132,-1-2-1,36-1 1,-31-5 105,112-33 94,-129 36-251,-1-1-1,0 0 1,0 0 0,0-1 0,9-5 0,-1-1-7,-9 8-14,-1-2 0,1 1 1,-1-1-1,0 0 0,0 0 0,0-1 1,-1 0-1,0 0 0,0 0 0,6-8 1,-4 4-11,-5 7-14,0-1 0,1-1-1,-2 1 1,1 0 0,0 0 0,-1-1 0,1 1-1,-1-1 1,0 1 0,1-6 0,-1 0 25,1-1 0,-1 0 0,-1 1 0,0-1 0,0 0 0,-1 0 1,0 1-1,0-1 0,-1 1 0,-4-13 0,-15-23 127,17 36-101,-29-51 245,32 59-307,1 1-1,-1 0 1,1 0 0,-1 0 0,1 0-1,-1 0 1,1 0 0,-1 0 0,1 0-1,-1 0 1,1 0 0,-1 0 0,1 0-1,-1 0 1,1 1 0,-1-1 0,1 0-1,0 0 1,-1 0 0,1 1 0,-1-1-1,1 0 1,0 1 0,-1-1 0,1 0-1,-1 1 1,1-1 0,0 0-1,0 1 1,-1 0 0,0 1 8,-1 0 1,1 1-1,0-1 0,0 1 1,0-1-1,0 1 1,0 0-1,1-1 0,-1 1 1,1 0-1,0-1 0,-1 5 1,4 31 30,-2-29-32,2 6 85,0-7-76,0 0 0,1-1 1,1 1-1,-1-1 1,1 0-1,1 0 0,-1 0 1,1-1-1,0 1 1,0-1-1,1-1 1,10 8-1,-7-7-10,-6-4-6,-1 0 0,0 0-1,1 0 1,0-1 0,-1 1 0,1-1-1,0 0 1,4 1 0,80 13 73,-69-15-27,0-3-32,-1-2 1,0 0 0,1-1-1,-2 0 1,1-2 0,28-16-1,-33 15-14,-6 4 0,0 0 0,0-1 1,0 0-1,9-11 1,-8 10 3,3-4-4,-1 0 1,0 0 0,0-1-1,-1 0 1,-1-1 0,0 0-1,9-21 1,-9 17 9,1-1-4,-1 0-1,-1-1 0,7-29 1,-11 38-2,-1-1-1,0 1 1,0-1 0,-1 1 0,-1-1-1,0 0 1,0 1 0,-1-1 0,-4-17-1,5 27-8,0 0 0,-1 0 0,1 1-1,0-1 1,0 0 0,-1 1 0,1-1-1,-1 0 1,1 1 0,0-1 0,-1 0-1,1 1 1,-1-1 0,0 1 0,1-1-1,-1 1 1,1-1 0,-1 1 0,0-1-1,1 1 1,-1 0 0,0-1 0,0 1-1,1 0 1,-1 0 0,0-1 0,0 1 0,1 0-1,-1 0 1,0 0 0,0 0 0,1 0-1,-1 0 1,-1 0 0,1 1 2,-1-1 1,1 1-1,0-1 1,-1 1-1,1-1 1,0 1-1,-1 0 1,1 0-1,0 0 0,0 0 1,0 0-1,0 0 1,0 0-1,0 0 1,-1 1-1,1 1-1,0-1 0,0 1 0,0-1 1,0 1-1,1 0 0,-1-1 0,1 1 0,-1 0 0,1 0 0,0-1 0,0 1 0,0 0 0,0 0 0,1-1 0,1 5 0,12 34 5,-11-34-7,7 12 12,27 33-1,20 10-9,9-2 1,3-1-2,-7-5 2,-15-5-2,-10-1 2,-31-39-4,0 1 0,9 21 0,-11-22 0,-1 1 0,0 0 0,-1 0 0,1 11 0,-1-5 0,-2 1-1,-1 18 1,-8 40-1,-8 4 0,-12 40-2,28-116 2,0 1-1,0-1 0,0 1 1,1-1-1,-1 1 1,1-1-1,0 1 1,0-1-1,1 5 0,0 4 1,4 29 0,3-10 0,-7-30 0,-1 1 0,1 0 0,-1-1 0,1 1 0,0-1 0,-1 1 0,1-1 0,0 0 0,0 1 0,0-1 0,0 0 0,1 2 0,6-4 0,-7 0 0,24-6 0,-17 2 0,-1 1 0,0-1 0,12-11 0,40-44 0,84-114-1624,-69 78-6496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8160,'-1'14'10,"0"1"1,-7 24-1,4-18 9,1 0 0,-2 28 0,4 91 57,13 46 326,-9-155-359,1 4 164,56 254 614,-51-245-411,-1 5 175,-7-46-376,2 5 291,-21-110-1744,8 49-5629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396 148 7176,'0'-27'4,"1"-51"8,3 49-4,-3 27 32,-1 1-23,0 1 1,1-1-1,-1 0 1,0 1-1,0-1 1,1 0 0,-1 1-1,0-1 1,1 1-1,-1-1 1,1 0-1,-1 1 1,1-1-1,-1 1 1,1-1-1,-1 1 1,1 0 0,0-1-1,0 1 1,17 0 152,1 0 0,-1 2 0,0 0 0,21 5 0,61 22 230,-95-27-344,-1-1 0,1 1 0,-1 0-1,1 0 1,-1 1 0,0-1 0,0 1 0,4 4 0,7 4 21,1-1-32,-10-8-13,-1 1-1,-1 0 1,1 0 0,0 1 0,-1 0-1,0 0 1,6 5 0,5 9 57,-1 0 1,16 24 0,-24-23 58,4 78 60,-13-78-80,1-12-93,0 3-13,-1-1-1,-1 0 1,1 1-1,-1-2 0,-1 1 1,0 0-1,0-1 1,0 0-1,-1 0 0,-10 10 1,13-15-7,-6 7 7,-1 0 1,0-1-1,0-1 0,-1 0 0,0 0 0,0-1 0,-16 7 0,19-11-14,-137 75 202,144-77-201,-1 0-1,1 0 0,-1 1 0,1-1 1,0 1-1,0-1 0,0 1 1,0-1-1,0 1 0,0-1 0,0 1 1,0 0-1,1 0 0,-2 2 0,1 0 7,1-3-10,0-1 0,0 1 1,0 0-1,1 0 0,-1 0 0,0-1 0,0 1 1,1 0-1,-1 0 0,0-1 0,1 1 0,-1 0 1,1-1-1,-1 1 0,1 0 0,-1-1 1,1 1-1,-1-1 0,1 1 0,0-1 0,-1 1 1,1-1-1,1 1 0,-1 0 3,6 3 17,1 0-1,0-1 1,0 0-1,0 0 1,13 3-1,3 1-11,2 2-4,36 11 84,-41-14-55,-4-3-13,1 2-1,-1 0 1,0 1-1,21 11 1,-29-11-7,1 1 0,-1-1 0,0 2-1,11 11 1,-13-6 37,-6-6-45,0 0 0,0-1 0,0 1 0,-1 0 0,0 0 0,-1 0 0,-1 10 0,2-16-7,0 0 0,0 0 0,-1 0 0,1-1 0,0 1-1,-1 0 1,1 0 0,-1 0 0,1-1 0,-1 1 0,1 0 0,-1 0 0,0-1 0,1 1 0,-2 0 0,-18 17 18,-1-1 1,-35 22 0,28-24 25,-138 59 17,131-61-24,-49 11 0,57-18-36,-42 3 0,12-8-11,-60-6 0,113 4-2,1 1-1,0 0 1,-1-1-1,1 1 1,0-1-1,-7-2 1,2 0-109,0 0 1,0-1-1,0 0 0,0-1 1,1 1-1,-1-1 1,1-1-1,0 1 1,1-1-1,-1 0 1,1-1-1,-5-7 1,-27-38-7123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348 149 6008,'1'23'16,"-1"-14"12,0 0-1,0 0 0,-1 0 1,-3 15-1,-21 141 186,19-124 62,-14 177 128,18-178-62,-3 242 987,5-280-928,2-21-169,14-81-110,-8 47-23,2-69 0,-9 99-85,0-15 42,2-249 118,-2 261-165,0 12 9,-1 0 0,-3-23 0,1 14 6,-2-1-1,-1 1 1,-1 1 0,-13-35-1,14 46-18,3 7-2,0 1 1,1-1-1,-1 1 0,-1 0 0,1-1 0,0 1 0,-1 0 0,-3-3 0,2 2 4,0-1-1,0 1 0,0 0 1,-1 0-1,1 0 1,-1 0-1,0 1 1,0 0-1,0 0 1,-1 0-1,1 1 1,-1 0-1,1 0 1,-1 0-1,0 1 1,0 0-1,1 0 1,-12-1-1,-1 4 18,1 1 1,0 0-1,0 1 1,-30 11-1,39-12 12,-4 1 16,6-2 17,-4 3 6,7-4 12,4 0-75,0 0 0,-1 0 0,1 0 0,0 0 0,0 0 0,0 0 0,0-1 0,-1 1 0,1 0 0,0 0 0,0-1 1,1 1-1,-1-1 0,0 1 0,0-1 0,2 1 0,18 7 79,-13-5-74,27 3 114,230-1 312,-45-18 45,26-7 281,-244 20-737,-1 0-18,1 0 0,0-1 0,-1 1-1,1 0 1,0 0 0,-1-1 0,1 1 0,-1-1 0,1 1 0,-1-1 0,1 0 0,-1 1 0,3-3 0,-2 1 135,-1 2-102,0 0 1,0 0-1,0 0 1,0 0 0,0 0-1,0 0 1,0 1-1,0-1 1,0 0-1,0 0 1,0 1-1,0-1 1,0 0-1,0 1 1,-1-1-1,3 2 1,-2-1-30,-1 1 0,1-1 0,0 1 1,-1-1-1,1 0 0,-1 1 0,0-1 1,1 1-1,-1-1 0,0 1 0,0 0 0,0-1 1,0 3-1,-1 14-586,-1 0 1,-5 22 0,1-14-7872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3680,'0'12'12,"0"-9"49,0-2-5,1 0 0,-1 0 0,0-1 0,1 1 0,0 0 0,-1 0 0,1-1-1,-1 1 1,1 0 0,0-1 0,-1 1 0,1 0 0,1 0 0,6-2-41,-6 0 51,0 0-34,5-6 11,-5 6 273,1 1-219,7 0 6,-4 0 2,6 1 9,-9 0 11,3 0-36,0 0 0,0-1 1,0 0-1,0 0 0,-1 0 0,7-1 1,-3 0-33,0 0 1,1 1 0,10 1 0,73 9 62,81 5 105,-104-11-82,-50-3-123,28 1 361,67-6 0,-112 4-360,0-1-1,-1 0 0,1 0 0,0 0 0,0 0 0,0 0 0,-1 0 0,1-1 0,0 1 0,-1-1 0,1 0 0,-1 0 1,0 0-1,0 0 0,0 0 0,0 0 0,2-3 0,1-3-248,0-1 0,0 1 0,7-19 0,-3 3-4412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3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6728,'0'0'136,"6"-5"-23,-3 4-167,4-4 226,0 0 0,1 1 0,-1 0 1,17-6-1,4 2 270,-8 2-205,0 1 1,0 1-1,41-2 1,151-15 627,-121 11-601,90-15 307,-177 25-510,7 0-1224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7896,'3'0'-5,"0"0"0,0 0 0,-1 1 1,1-1-1,0 1 0,-1 0 0,1 0 0,0 0 1,-1 0-1,1 0 0,-1 0 0,1 1 1,-1-1-1,0 1 0,0 0 0,3 2 0,1 2-1,-1 1 0,1 1-1,-1-1 1,0 1 0,-1-1-1,0 1 1,0 1-1,-1-1 1,0 0 0,3 18-1,-1-11 8,1 8 6,-1-1 0,-1 1 1,3 45-1,-6-52 3,0-4 24,0 0 1,-1 0 0,-3 23 0,1-9-14,-5 71 219,2 62 29,7-124-41,-1-20-194,20 147 362,-16-132-189,2-1 1,2 1-1,0-2 0,18 37 1,19 18 513,-45-80-533,3-1 4,26 15-1275,-17-11-5723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455 542 6192,'41'-23'248,"-36"20"-15,3-4 26,-10 6-206,0-1 1,0 0 0,0 0-1,0 1 1,0-1 0,-1 1-1,1-1 1,-3 0 0,4 2-21,-2-1-1,-1 0 1,0 0-1,0 0 1,0 1-1,0-1 1,0 1-1,0 0 1,0 0-1,0 1 1,-7 0-1,6 0-1,-16 2 91,1 1-1,-1 0 1,1 2 0,0 0 0,-30 15-1,25-11-86,10-4 43,1 1-1,0 0 0,1 1 1,0 1-1,0 0 1,-13 12-1,13-10-24,-6 7 208,10-9-160,-1 2-37,1 0 1,-1 0-1,2 1 0,-1 1 1,2-1-1,0 1 1,-9 22-1,-12 67 275,27-83-159,8 13-59,10 33 0,-16-63-107,-1-1-1,1 1 1,0 0-1,-1-1 1,1 1-1,0 0 1,0-1-1,0 1 1,3 1-1,7 9 18,0-1 0,1-1 0,0 0 0,1-1-1,16 10 1,-5-12 64,17-1-28,52 0 1,-63-10 12,107-42 28,-113 33-48,76-69 21,-83 63-34,-9 8-29,7-8 2,-1-1-1,-1-1 1,18-39 0,-22 41-8,1 0 12,-1-1 1,-1-1-1,0 0 0,-2 0 1,0 0-1,3-31 1,-4 14 31,-4 35 32,-5 10-39,0 3-27,-4 7 0,0 0 0,2 0 0,-7 31 1,-8 94 42,21-113-18,17 92 18,-16-119-62,-1-1 1,0 0-1,0 0 1,1 1-1,-1-1 1,1 0-1,-1 0 0,1 0 1,0 0-1,-1 0 1,1 0-1,0 0 1,1 2-1,11 11 21,1-1-1,28 22 1,-23-27 16,95 11 14,-112-19-50,1 1 0,-1-1 0,1 0 0,-1 0 0,0-1-1,1 1 1,-1 0 0,4-2 0,17-5 9,0-2-1,0-1 1,30-16 0,-30 7 8,-8 6-10,3-3-4,-1 0 0,-1-1 1,0-1-1,25-38 1,33-66 16,-62 97-17,11-38-1,-3-12-3,-11 2 2,-6 2-3,-5-1-2,-5-2 0,5 49-2,-2-1 1,0 1 0,-2 0-1,0 0 1,-14-31 0,15 45 0,2 6-1,1 1 0,-1-1 0,0 1 0,0 0 0,0 0 0,-1 0 1,-3-4-1,0 1-7,1 1 1,-1-1 0,0 1-1,-1 1 1,0-1 0,0 2 0,0-1-1,-11-4 1,9 6 0,1 1 0,-1 0-1,1 1 1,-1 0 0,1 1 0,-1 0 0,-13 2 0,20-2 5,1 2 0,-1-1 0,0 0 0,1 0 0,-1 1 0,1 0 0,-1-1 0,1 1 0,-1 0 0,1 0 1,0 0-1,0 1 0,0-1 0,-2 4 0,1-2 0,1-2 1,0 1-1,0-1 1,0 1 0,0 0-1,1 0 1,-1 0 0,1 0-1,0 0 1,-2 4 0,-1 7-2,-20 50-5,-5 41 6,28-100 3,-1 1-1,1-1 0,1 0 0,-1 1 1,1-1-1,0 1 0,0 6 1,2 5-1,1 39 1,0-43 0,0-1 0,7 19 0,16 26 0,0-1 7,34 55 0,-19-57 20,-21-28-15,45 53 133,-61-76-111,4 1 3,-4-3-9,8-8-3,-7 4-14,-1-1 0,0 0 0,-1 0 0,1 0 0,-1-1 0,0 1 0,0-1 0,0 0 0,0 0 0,2-7 0,1-6-856,8-32 0,-5 8-6868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31 219 7712,'-9'14'-2,"6"-11"1,1 1-1,-1 0 1,1 1 0,0-1 0,0 0 0,0 0 0,0 1 0,1-1 0,-2 8-1,4-11 4,-1 0-1,0 0 0,1 0 0,-1 0 1,1 0-1,-1-1 0,1 1 0,0 0 1,-1 0-1,1 0 0,0 0 0,-1-1 1,1 1-1,0 0 0,0-1 0,0 1 0,0 0 1,1 0-1,2 2 2,3 4 1,-6-5 0,1-1 0,-1 1 0,1 0 0,0-1 0,0 1-1,0-1 1,0 0 0,0 1 0,0-1 0,1 0 0,-1 0 0,0 0 0,4 0 0,14 5 20,0-2 0,38 4 0,-34-9 56,-8 0-33,2-1-5,-1 0-1,1-1 1,-1 0 0,0-2-1,20-7 1,164-76 567,-181 78-579,31-11 178,8 1-51,92-33 159,-146 51-300,0 1 0,0-1 0,0 1 0,0 0 0,0 0 0,0 0 0,0 1 0,0 0 0,0 0 0,1 0 0,-1 0 0,0 1 0,8 2 0,0-1 39,14 2 41,44 14 0,-59-14-65,0 1 1,0 0-1,-1 0 0,1 2 0,-1-1 0,17 15 0,-16-12-19,-8-6-3,0 0 0,0 0 1,0 0-1,-1 1 0,0 0 0,0-1 1,0 1-1,3 5 0,49 77 91,-46-67-33,51 184 151,-53-181-208,-5-14 3,1 0-1,-1 1 0,-1-1 0,1 11 0,-1-8 7,0 0 1,-1 0-1,-1 0 1,0 0-1,-1 0 1,0 0-1,0 0 1,-1 0-1,-6 14 1,7-22 40,-15 2 24,10-7-24,2-3-44,0-1 0,0 0 1,0 0-1,1 0 0,0-1 1,0 0-1,0 0 0,1 0 1,-4-13-1,-15-61 49,22 80-67,-5-21 34,2 0-1,0 0 0,2-42 0,1 48-21,2-5 37,9-22 1,2 2 0,27-59 0,-10 47-36,-27 47-7,1 0 0,-1 0 0,1 0 0,1 1 0,-1-1 0,1 1 0,5-5 0,6-4 1,-2-2-1,-7 8 0,1 1 0,-1-1 0,1 1 0,10-6 0,66-44 25,-68 51 5,0 4-22,1 1 1,-1 1-1,27 3 0,-24 2 21,-10-2-21,-3-1-7,1 0-1,-1 0 0,0 1 0,0 0 0,0 0 1,0 1-1,-1 0 0,0 0 0,1 0 0,-1 0 1,-1 1-1,7 7 0,3 7 17,-2 0-1,0 0 1,17 40 0,-3 3 34,19 75 1,-39-116-51,6 35 36,-9-34-22,0 7 45,10 35 1,-13-62-25,3 3 11,-4-5-51,1 0 0,0 0 1,0 0-1,0 0 0,0 0 0,0 0 0,0 0 1,0 0-1,0 0 0,0 0 0,0 0 1,0 0-1,0 0 0,-1 0 0,1 0 1,0 0-1,0 0 0,0 0 0,0 0 1,0 0-1,0 0 0,0 0 0,0 0 0,0 0 1,0 0-1,-1 0 0,1 0 0,0 0 1,0 0-1,0 0 0,0 0 0,0 0 1,0 0-1,0 0 0,0 0 0,0 0 1,0 0-1,0 0 0,-1 0 0,1 0 0,0 0 1,0 1-1,0-1 0,0 0 0,0 0 1,0 0-1,0 0 0,0 0 0,0 0 1,0 0-1,0 0 0,0 0 0,0 0 1,0 0-1,0 1 0,0-1 0,0 0 0,0 0 1,0 0-1,0 0 0,0 0 0,0 0 1,0 0-1,0 0 0,0 0 0,0 1 1,-19-15 15,12 4 30,1-8-27,2 0 0,0-1 1,1 1-1,1-1 0,0 0 0,2 1 1,0-1-1,3-22 0,-1 31-8,-1 0 0,1 0 0,1 0-1,0 0 1,4-10 0,-1 3-5,-4 12-3,0 1 0,0 0 0,0 0-1,1 0 1,-1 0 0,1 0 0,0 0 0,0 1 0,0-1 0,1 1 0,-1 0 0,6-4 0,-3 3-1,0-2 1,1 1 0,0 0 1,0 1-1,1 0 0,0 0 0,15-5 0,-12 4-2,5 1 6,16 3-1,0 1 1,-1 2-1,33 5 0,5 6-4,-51-9-1,2-1 2,0 2-1,-1 0 1,1 2-1,-2 0 0,30 15 1,-24-9 9,0 1 1,-2 1-1,1 1 1,-2 1-1,31 31 1,-11 8 2,-27-31 31,48 97 19,-57-112-49,0 0 1,-1 0-1,0 1 0,-1-1 0,0 1 0,3 17 0,2 15 45,-6-34-37,1 7 24,2 0 0,7 18 0,-11-31-5,3 0-5,-3-3-38,-1 1-1,0-1 1,1 0 0,-1 1 0,0-1-1,0 0 1,1 1 0,-1-1 0,1 0-1,-1 0 1,0 1 0,1-1 0,-1 0-1,1 0 1,-1 0 0,1 0 0,-1 1-1,0-1 1,1 0 0,-1 0 0,1 0-1,-1 0 1,1 0 0,-1 0 0,1 0-1,-1 0 1,1 0 0,-1 0 0,1-1-1,-1 1 1,0 0 0,2 0 0,18-16 19,16-16-15,-11 5-826,31-43 1,-16 16-7420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5:5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517 110 5920,'26'-29'-242,"-23"27"37,-3 0-43,0-1 256,1 1 1,-1 0-1,0-1 0,0 1 0,0 0 0,0-1 1,-1 1-1,1 0 0,0 0 0,-1-1 0,0 1 1,-1-4-1,1 5 8,0 0-1,0 0 1,0-1 0,0 1-1,-1 0 1,1 0 0,0 1 0,0-1-1,-1 0 1,1 0 0,0 1-1,-1-1 1,1 0 0,-1 1 0,1 0-1,0-1 1,-1 1 0,0 0-1,1 0 1,-1 0 0,1 0-1,-3 0 1,-14 1 117,1 1 0,-1 0 0,1 1-1,0 1 1,-23 9 0,19-7-85,-4 5 287,-111 71 133,110-59-160,-85 104 120,94-102-160,5-1-143,1 0 1,-10 32-1,21-56-111,-1 1-1,1 0 1,0 0 0,0 0 0,0 0-1,0-1 1,0 1 0,-1 0-1,1 0 1,1 0 0,-1 0 0,0 0-1,0 0 1,0-1 0,0 1-1,1 0 1,-1 1 0,6 11 54,0 0 0,1-1 1,0 1-1,13 16 0,-4-15 159,6 0-71,46 21 0,-48-30 45,3-6-108,0 0 1,40-9-1,-40 2 75,89-50 64,-91 43-104,-17 12-103,5-5 3,0 0 0,0-1-1,-1 0 1,0 0 0,-1-1 0,0 0-1,-1 0 1,1 0 0,6-18 0,1-4 45,-2 0 0,-1 0 1,-2-1-1,-1 0 0,4-37 1,6-21 131,-18 89-142,0 6-42,-17 89 11,6 42-16,10-119-12,1 1 0,3 29 0,-1-18-3,0-1 0,7 49 8,0-21-3,-7-46-5,0 0 0,1 0-1,4 11 1,-5-16 0,0 0-1,0-1 1,0 1 0,1 0-1,0-1 1,0 0 0,3 4-1,-3-4 1,1 0-1,-1-1 0,1 1 1,0-1-1,0 1 0,-1-1 1,8 2-1,-5-2 1,0 0-1,1-1 1,-1 0 0,0 0 0,0-1 0,9 0-1,-1-1 1,1-1-1,24-5 1,-25 3-1,1-1 0,-2 0 0,18-8 0,-18 5 0,0 0 0,0 0 0,17-16 0,-11 5-1,-2 0 1,0-1 0,-1-1 0,19-34-1,-24 38-1,15-36-1,-14 25 2,33-61-22,57-86-200,-98 167 118,2-5-19,-5 13 117,-1-1-1,1 1 1,-1-1 0,0 1-1,1 0 1,-1-1 0,1 1-1,-1 0 1,1 0 0,-1-1-1,1 1 1,-1 0-1,1 0 1,0 0 0,-1 0-1,1 0 1,-1-1 0,1 1-1,-1 0 1,1 0 0,-1 0-1,1 1 1,0-1 0,-1 0-1,1 0 1,-1 0 0,1 0-1,-1 0 1,1 1 0,-1-1-1,1 0 1,0 1 0,-1-1 2,2 2-12,0 1 0,0-1-1,0 1 1,-1 0 0,1 0-1,-1 0 1,1 0 0,-1 0-1,0 0 1,0 0 0,-1 0-1,1 0 1,-1 1 0,1 4-1,0-2 28,3 11-26,-2-5-17,0 0 0,1 25 0,3 139-66,-5-134 53,2 181-16,-3-178 37,10 320-8,-1-238 34,13 106 47,-17-108 204,-5-116-202,-3-7 76,-6-10 94,4 4-256,-2-7 184,-3-12-25,1-1-1,-9-44 1,-23-92 93,9 34 37,26 99-231,-13-68 110,-10-72 9,25 132-74,-8-145 22,10 143-41,2 15-26,0-25 5,2 0 1,8-49-1,14-34 25,-22 120-44,1 0 1,0 0-1,0 1 0,1-1 1,0 1-1,1 0 0,8-12 1,-6 10-3,-6 8 0,1 0-1,0 0 0,0 0 0,0 1 1,1-1-1,-1 0 0,1 1 1,-1-1-1,1 1 0,5-4 0,5-3 4,0-2-3,-5 4 4,-1 1 0,1 1 0,17-10 1,59-28 34,-67 39-17,91-1 17,-81 5-26,0 2-1,0 1 1,36 8-1,-51-9-13,-6-1 1,1 0 1,-1 1-1,0-1 1,1 1-1,-1 1 1,0-1-1,9 6 1,1 1 1,1-2-3,-11-5-2,-1 1 1,0-1-1,0 1 1,0 0-1,0 1 0,0-1 1,7 8-1,61 62 33,-62-57-9,14 46 9,-23-54-31,1 0 1,-1 0 0,-1 0 0,1 1 0,-1-1 0,-1 1-1,0 9 1,-9 27 5,8-44-9,1 1 0,0-1 1,-1 1-1,1-1 0,-1 0 0,0 1 0,1-1 1,-1 0-1,0 1 0,0-1 0,-1 2 1,-5 5 1,-1-1 1,0 0-1,0 0 1,-1 0-1,0-1 1,0 0-1,-17 8 1,2-8 16,-40 4 4,49-9-23,1 0-1,-1-1 0,-17-2 1,22 0-119,1-1 1,-1 1-1,1-2 1,0 1 0,0-1-1,0 0 1,0-1 0,1 0-1,-1-1 1,2 0-1,-1 0 1,0 0 0,-7-9-1,-43-39-8029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11832,'7'12'8,"8"23"64,23 70 66,19 58 498,-44-123-576,1 2 195,52 198 74,-53-192-235,-1-4-41,45 139 63,-13-84-45,-43-97-67,0 0 0,1 0 0,-1 0 0,0 0 0,1-1 1,-1 1-1,1 0 0,0-1 0,0 1 0,-1-1 0,1 1 1,0-1-1,0 0 0,0 0 0,0 0 0,1 0 0,-1 0 0,0-1 1,0 1-1,0-1 0,1 1 0,-1-1 0,5 0 0,-5 1 1,8-4 35,4-7-22,0 0 0,20-19 0,-20 11 17,59-109 18,-58 94-18,48-145 18,-51 141-19,54-146 19,-51 148 15,125-227 231,-125 237-283,24-37 116,7-5 10,-43 63 12,-22 25-73,-19 26-73,-75 97-1801,51-68-7207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54 10936,'57'-23'6,"-41"16"0,-13 6 15,-1 0 4,-1 1-17,-1 0-1,1-1 0,-1 1 0,0 0 0,1 0 0,-1-1 1,0 1-1,1 0 0,-1 0 0,0-1 0,1 1 0,-1 0 1,0-1-1,0 1 0,1 0 0,-1-1 0,0 1 0,0-1 1,0 1-1,1 0 0,-1-1 0,0 1 0,0-1 0,0 1 1,0 0-1,0-1 0,0 1 0,0-1 0,0 1 1,0-1-1,0 1 0,0 0 0,0-1 0,0 1 0,0-1 1,-1 1-1,1 0 0,0-1 0,0 1 0,0-1 0,-1 1 1,1 0-1,0-1 0,0 1 0,-1 0 0,1-1 0,0 1 1,-1 0-1,1 0 0,0-1 0,-1 1 0,1 0 0,-1-1 1,0 1-25,1 0 23,0-1 1,0 1-1,0 0 0,0 0 0,-1 0 1,1-1-1,0 1 0,0 0 0,0 0 1,-1 0-1,1 0 0,0 0 0,0-1 1,-1 1-1,1 0 0,0 0 1,0 0-1,-1 0 0,1 0 0,0 0 1,0 0-1,-1 0 0,1 0 0,0 0 1,0 0-1,-1 0 0,1 0 0,0 0 1,-1 0-1,1 1-1,-14-1 83,0 2 1,0 0-1,0 1 0,-24 8 1,28-8-32,-6 1-5,0 1-1,1 1 0,-1 0 1,1 1-1,0 1 1,-17 12-1,11-5 64,-20 20 1,41-35-113,-1 0 0,1 0 1,0 0-1,0 1 0,0-1 1,-1 0-1,1 0 0,0 0 1,0 0-1,0 1 0,-1-1 1,1 0-1,0 0 0,0 1 1,0-1-1,0 0 0,0 0 1,0 1-1,-1-1 0,1 0 1,0 0-1,0 1 0,0-1 1,0 0-1,0 0 0,0 1 1,0-1-1,0 0 0,0 0 1,0 1-1,0-1 0,1 0 1,-1 1-1,0-1 0,0 0 1,4 11 34,1 0-1,0 0 1,12 18 0,-16-28-36,15 16 46,13 4-26,2-1 0,54 26 1,-47-29-2,160 68 12,-161-66-19,5 6-3,51 39 0,-92-63-8,0 0-1,1 0 0,-1 0 1,0 0-1,0 0 1,0 0-1,0 1 0,0-1 1,0 0-1,0 1 0,0-1 1,-1 1-1,2 1 1,1 5 3,1 0 1,-1 0 0,-1 1-1,3 13 1,-4-10-1,-1-1 0,0 0 0,-2 18 0,2-29-6,0 2 6,-1-1 0,1 1 0,0 0-1,0 0 1,-1-1 0,1 1 0,-1 0 0,0-1 0,1 1 0,-1-1-1,0 1 1,0-1 0,0 1 0,-1 0 0,-8 12 25,0 0-1,-17 18 1,10-16-10,-32 22 1,49-38-22,-3 2 15,0 0 0,-1 1 0,0-1 0,1 0 0,-1-1 1,0 1-1,-5 1 0,-210 58 153,171-53-80,8-2-40,-19 4 19,-99 3 1,20-16 6,134 3-71,1 0-1,0 0 0,-1-1 1,1 1-1,-1-1 1,1 1-1,0-1 0,0 0 1,0 0-1,-1-1 0,-4-2 1,-2-2 2,-16-8-3,25 14-2,1 0 0,0 0 0,-1 0-1,1 0 1,0-1 0,-1 1 0,1 0 0,0 0 0,0 0-1,-1-1 1,1 1 0,0 0 0,0 0 0,-1-1-1,1 1 1,0 0 0,0-1 0,0 1 0,0 0-1,-1-1 1,1 1 0,0 0 0,0-1 0,0 1-1,0 0 1,0-1 0,0 0 0,-1-5-187,1 0-1,0 0 1,0 0 0,1-1 0,-1 1-1,1 0 1,1 0 0,2-9 0,9-24-8233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3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73 5744,'-3'-9'2,"1"5"13,-3-5 14,4 6 361,3 3-201,8 0 38,71 0 2770,-70 0-2636,-9 0 239,0 0-361,6 0-19,-6 0 128,0 0-205,7 0-13,-7 0 86,-2-1-129,1-7-4,-1 7-75,-1 0 1,0 1-1,0-1 1,0 0 0,0 0-1,0 1 1,0-1-1,0 1 1,0-1 0,0 1-1,0 0 1,-1-1 0,1 1 0,-45-24-1410,29 18-5819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4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48 904,'-2'2'13,"1"0"0,-1-1 0,0 1 0,0-1 0,0 1 1,0-1-1,0 0 0,0 1 0,0-1 0,-6 1 4729,10-2-4199,8 0 2585,-11-4-2846,1 3-241,-1 1 0,1-1 0,0 0 0,0 0 0,0 0 0,1 1 0,-1-1 0,0 0 0,0 0 0,0 0 0,1 1 0,-1-1 0,0 0 0,1 0 0,-1 1 0,0-1 0,1 0-1,-1 1 1,1-1 0,1-1 0,-2 0 341,0 0-209,-4-7-5,3 7 105,2-1-163,6-7-9,-6 8-10,-1-1-52,1-5 128,0 7-123,0 1 0,0 0 0,0-1 0,0 1 0,0 0 0,0 0 0,0 0 0,0 0 0,1 0 0,-1 0 0,0 0 0,0 0 0,0 0 0,0 0 0,1 1 0,0-1 3,0 3-35,9 9 1,-1 0-5,0-1-12,-7-8-22,5 1-20,10 3-105,11-2-380,-25-3 188,4 6-1306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4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239 371 5560,'0'0'721,"-2"-1"-516,1 0-220,0 0 93,0 1 1,-1-1-1,1 0 1,0 0-1,-1 1 1,1-1-1,-1 0 1,1 1-1,-1-1 1,1 1-1,-1 0 1,-1-1-1,2 2-41,-1-1 0,1 1-1,0-1 1,0 1 0,0 0 0,-1-1-1,1 1 1,0 0 0,0 0 0,0 0-1,0 0 1,0 0 0,1 0-1,-1 0 1,0 0 0,0 0 0,1 0-1,-1 0 1,0 0 0,0 2-1,-5 7 12,3-5 4,0-1 0,1 0 0,0 1-1,0-1 1,0 1 0,-2 9 0,-6 22 319,-8 63-1,2 37 144,14-115-545,-2 17 318,-20 166 99,20-166-171,3-23-180,-1 20 91,-1 0 0,-2 0 0,-1 0 1,-2 0-1,-14 37 0,1-10 211,15-75-230,3-26-39,-5-88 3,4 71-19,0-8-6,6-90 0,8-55 22,-7 170-8,31-155 24,-25 156-24,55-138 24,-49 146-23,6-2-17,47-54 0,-48 70 4,-11 10-29,-1 0-11,1 1 0,0-1 1,0 1-1,1 1 0,-1 0 1,1 0-1,0 1 0,0 0 1,0 1-1,12-1 1,2 1 18,1 1 0,0 1 0,0 1 0,32 6 1,-9 8-11,-43-14-8,-1 1-1,1-1 1,-1 1 0,0 0 0,1 0-1,-1 1 1,0-1 0,-1 1-1,7 5 1,2 2 4,-4-4-5,0 0 5,-1 1 0,0-1 0,11 14 0,88 101 122,-74-75-102,-20-23-7,-1 0-1,12 37 1,-21-53-23,-2-6-3,1 0 1,-1-1 0,0 1-1,0 0 1,0 0-1,0 0 1,0 0-1,0-1 1,0 1 0,0 0-1,0 0 1,0 0-1,0 0 1,0 0-1,-1-1 1,1 1-1,0 0 1,-1 0 0,1-1-1,-1 2 1,-1 2 0,-9 20 2,-4 2 2,-3-2-3,-32 17-2,19-11 0,-3 9 0,-2 8 0,-3 6 0,-2-4 0,-4-3 0,-4-8 0,39-31 0,0-1 0,-19 9 0,18-11 0,0 0 0,-20 3 0,-25 0 0,-2-10 0,3-9 0,5-6 0,5-5 0,6-1 0,36 21 0,0 1 0,0-1 0,0 0 0,0 0 0,0 0 0,-3-4 0,5 6 0,1-1-1,-1 0 1,0 1 0,1-1 0,-1 0 0,1 1 0,0-1 0,-1 0 0,1 0 0,0 1 0,0-1 0,0 0 0,0 0 0,1 1 0,-1-1 0,0 0 0,1 0 0,-1 1 0,1-1 0,-1 0 0,1 1-1,0-1 1,0 1 0,0-1 0,1-1 0,6-3-5,8 0 3,29-6 0,-28 12-10,96 18 0,-87-11 0,109 54 0,-109-45 0,94 94 0,-97-84-1,96 118-7,-93-117 1,107 96-2,-107-103 2,16 9-3,1-2-1,1-2 1,60 24 0,-95-46 11,0-1 0,1 0 0,-1-1 0,1 0 0,-1 0 0,1-1 0,12-1 0,-8 0 1,-6 1 1,0 0 0,0-1-1,0 0 1,0-1 0,-1 0-1,1 0 1,-1-1 0,1 0-1,-1 0 1,0 0 0,12-9-1,-14 9 1,4-2-19,0-1 0,-1-1-1,0 1 1,-1-1 0,1 0 0,9-14 0,-8 11 4,-6 7 3,0 0 1,-1 0-1,1 0 1,-1-1-1,1 1 1,-1-1 0,0 1-1,-1-1 1,4-7-1,0-4-8,2 2 6,11-40-159,-12 28 110,-1-1-1,-1 0 1,-1 0-1,-2-1 1,-3-46-1,0 53 56,1 8-4,-1-1 0,-1 1 0,-7-21 0,6 15-9,0 4 16,0 0 1,0 0-1,-2 0 0,0 0 1,-12-22-1,10 25 5,0 1 0,0 0 0,-11-11 0,18 20 8,-1 0 0,1 0 0,0 0 0,0 0 0,-1 0 0,1 0 0,-1 0-1,1 1 1,-1-1 0,1 1 0,-1-1 0,1 1 0,-1-1 0,1 1 0,-1 0 0,-2 0 0,-3-1-1,-28 2 1,30 0 1,0 0 0,0 0 0,0 1 0,0-1 0,-6 4 0,8-3 0,-1 0 0,0 1 0,1-1 0,0 1 0,-1-1 0,1 1 0,0 0 0,-3 4 0,2 0 0,-1 0 0,1 0 0,1 1 0,-1-1 0,-1 9 0,-3 6 0,-4 29 0,1 32 0,9-59 0,4 31 0,-1-38 0,1-1 0,5 17 0,12 20 0,-14-43 0,1-1 0,11 18 0,-9-18 0,-1 0 0,17 14 0,-17-16 0,2-1 0,-1 0 0,13 7 0,-14-10 0,1 1 0,0-1 0,-1-1 0,12 3 0,-11-3 0,0-1 0,0-1 0,0 1 0,12-1 0,-10-2 0,1 1 0,0-1 0,10-4 0,-5 1-1,-1-2 1,1 0 0,16-11-1,-22 9-4,8-24 4,-15 26 1,-1 0 0,0 0 0,-1 1 0,1-1 0,-1-11 0,0 2 0,-1-1 0,-4-19 0,-10-46 0,-9-5 0,-3 2 1,19 62-3,-23-69 20,26 83-13,0 0 0,-1 0 0,1 0 0,-2 0 1,1 1-1,-13-14 0,17 21-2,0 0 0,0 0-1,0 0 1,0 0 0,0 1 0,0-1-1,0 0 1,0 1 0,0-1 0,0 1-1,0-1 1,0 1 0,-1-1 0,1 1 0,0 0-1,0-1 1,0 1 0,-1 0 0,1 0-1,0 0 1,0 0 0,-1 0 0,1 1-1,0-1 1,0 0 0,0 0 0,-1 1 0,1-1-1,0 1 1,0-1 0,0 1 0,0-1-1,0 1 1,0 0 0,0-1 0,0 1 0,0 0-1,0 0 1,0 0 0,1 0 0,-1 0-1,0 0 1,0 0 0,1 0 0,-1 1-1,-4 5 9,1 1 0,0-1 1,0 1-1,-3 11 0,6-16-11,0-2-48,0 0-1,1 1 1,-1-1 0,0 0 0,1 1 0,0-1 0,-1 1 0,1-1-1,0 0 1,0 1 0,-1-1 0,1 1 0,0-1 0,1 1 0,-1-1 0,0 0-1,0 1 1,0-1 0,1 1 0,-1-1 0,1 0 0,-1 1 0,1-1-1,0 0 1,-1 0 0,1 1 0,0-1 0,0 0 0,1 2 0,8 8-6992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4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6552,'3'1'0,"-3"-1"0,43-9 0,-27 7 15,-10 2 0,-1-1 0,1 0 0,-1 0 0,1-1 0,-1 0-1,0 0 1,0 0 0,9-5 0,-9 4 125,8-6 28,-7 5 39,4-1 21,-7 4 344,-6 6-244,-1 5-218,0 1 1,0 0 0,1 1-1,1-1 1,-2 16 0,-4 63 320,7-64-454,-1-14 121,1 0 1,0 0-1,1 0 0,2 15 1,1-7-31,5 36 33,-1-37 127,6 5-69,21 27 1,-20-39 41,73 36 76,-68-43-123,11-3-56,40-2 0,-51-5-38,4-5-22,38-24 1,-47 21-12,2-8-10,23-44 0,-30 44-3,-6 9-9,2-4-2,-1 0 0,-1 0 1,0 0-1,-2-1 1,1-30-1,-4 12 14,-1 1 1,-1-1-1,-16-55 0,18 82 17,1-4 8,1 8 12,-2 9-8,-4 9-22,2 0 0,-1 0-1,2 1 1,0 0-1,1 0 1,1 0 0,0 23-1,0-21-12,0 17 63,1-17-47,0 32 40,12 86 0,-10-119-39,0 2 1,1 1 0,1-1 0,10 32 0,16 15 46,-27-61-71,-1-1-1,1 1 1,0-1 0,0 1 0,0-1 0,1 0 0,-1 0 0,1 0 0,0-1 0,0 1 0,0-1 0,8 4 0,-7-4-2,-3-1-1,0 0 0,0 0 0,0 0 0,-1-1 0,1 1 0,0 0 0,0-1 1,0 0-1,0 1 0,0-1 0,0 0 0,0 0 0,0 0 0,0 0 0,3-1 0,3-1 2,-3 2-3,0-1 1,0 0-1,0 0 1,0 0-1,9-4 1,-6 0-2,-1 0 0,1 0 0,-1-1 0,0 0 0,-1 0 0,1 0 0,8-13 0,-6 3-39,-3 4 11,-1-1 1,0-1-1,-1 1 1,0-1 0,-1 0-1,2-22 1,30-175-580,-31 189 575,-2 13-27,0 1 1,0-1-1,7-17 0,18-34-195,-24 55 235,0-1 0,0 0 0,1 1 0,0 0 0,0 0-1,0 0 1,1 0 0,0 1 0,6-5 0,-10 8 17,0 1 0,0-1 0,0 1-1,0-1 1,0 1 0,0-1 0,0 1 0,0 0 0,0-1 0,1 1 0,-1 0-1,0 0 1,0 0 0,0 0 0,0 0 0,0 0 0,0 0 0,2 1-1,1-1-3,-1 1 7,0-1-1,0 1 0,-1 0 0,1 0 1,0 0-1,0 0 0,-1 0 0,5 4 1,1 1 0,-1 0 0,-1 1 0,1 0 0,-1 1 0,0-1 0,-1 1 0,0 1 0,6 12 0,-8-16 1,9 20 7,38 125 15,-43-118 17,-7-31-39,7 53 55,-1 76-1,-6-5 66,-7-81-57,3-27-14,-2 32 1,6-46-17,-11-14 10,10 10-42,0-1 1,0 1-1,-1 0 1,2-1-1,-1 1 1,0 0-1,0-1 1,0 0-1,1 1 1,-1-1-1,1 1 1,-1-1-1,0-2 1,-1-6 2,-3-1-2,3 6-1,1 0 1,-1 1-1,1-1 0,0 0 1,0 0-1,0-9 1,-12-101 14,11 99-13,1 0 0,1-21 0,1 10-3,2-61 1,9-2-2,8 1 0,-14 68 0,1 1 0,10-20 0,-10 27 0,0 0 0,1 1 0,12-15 0,-10 15 0,1 1 0,22-20 0,-21 22 0,0 1 0,0 0 1,17-8-1,-8 8 2,-1 1 0,1 1 0,1 1-1,31-4 1,-27 9 13,4 5-5,-1 2 0,38 14-1,-43-8 25,9 13-10,38 41 0,-68-65-20,-1 0 1,-1 0-1,1 0 1,0 1 0,-1-1-1,1 1 1,-1-1-1,2 4 1,16 43 27,16 60 0,-29-74 15,6 53-9,23 155 82,-32-227-104,1-1 0,1-1 0,0 1 0,12 22 0,-9-21-12,-6-9-1,1-1 0,0 0-1,1 0 1,-1 0 0,1 0 0,1-1-1,-1 0 1,1 0 0,0 0 0,0 0-1,0-1 1,0 1 0,8 3-1,-12-7-1,16 5 6,38 2-1,-30-7-5,40-3 0,-14-5-484,0-2-1,70-23 1,-6-1-6763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3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8 7712,'-25'28'5,"20"-13"9,2-1-1,-23 255 1001,26-240-978,-4 36 330,1-39-163,-14 49 0,9-61 71,-32 35 150,35-43-367,0-1 0,0 0 0,0-1 0,-1 1 1,0-1-1,0 0 0,-10 5 0,6-9 150,-8-7-110,0 0 0,-25-14 1,26 8 123,12 7-190,-1 0 0,1 0 0,1-1 0,-1 0 0,1 0 0,0 0 0,1 0 1,-1 0-1,-1-10 0,5 1 170,5-6-61,13-30 0,-16 49-118,-1 0 1,1 0-1,-1 1 1,1-1-1,0 0 0,0 1 1,1-1-1,-1 1 1,0-1-1,1 1 1,0 0-1,-1 0 0,1 0 1,0 1-1,0-1 1,4-1-1,-4 2-4,8 0 102,4 5-80,1 0 1,0 1 0,15 8-1,-18-7-14,-1 1 0,0-1 0,0 2 0,-1 0 0,1 0 0,-2 1 0,11 11 0,25 22 61,-35-33-60,9 9 4,1-2 0,1 0 0,36 20 0,43 16 45,-96-50-67,0 1 1,0-1 0,1 0 0,0-1 0,-1 0 0,1 1 0,0-2-1,-1 1 1,1-1 0,0 0 0,0 0 0,0 0 0,7-2-1,-7 1 2,7-4 69,-3-2-57,0 0 0,-1-1 0,0 0 0,14-18 1,-13 8 76,-2-2-51,-2 0 1,0-1-1,-1 1 1,3-43 0,-4 34-11,13-161 320,-16 173-336,-1 7 14,-1 0 0,0 0 0,-3-17 0,3 20-25,-2-16 78,-2-1-1,0 1 0,-2 0 0,-12-31 1,17 51 10,1 3-91,0 1 0,0-1 0,-1 1 0,1-1 0,0 1 0,0-1 1,0 1-1,0 0 0,0 0 0,0-1 0,0 1 0,-2 2 0,2-2 6,-5 6 52,-22 56 21,26-57-81,0 0 0,0-1 0,1 1 1,0 0-1,0 0 0,0 0 0,1 0 0,0 0 1,0 1-1,0-1 0,3 9 0,-2-7-1,4 6 15,4-3-13,1 1 0,0-1 0,21 16 0,-13-17-1,37 10-1,-34-15-5,33 4 0,27-3-1,0-10 0,-5-6 0,-12-5 0,-15-2 0,-16-1 0,-10 4 0,-6 8 0,-4 9 1,-10 1 1,0-1-1,-1 0 1,1 1 0,-1-1 0,0 1 0,4 8 0,7 11 6,0-5-2,2-1 0,19 18 0,-17-18-5,-13-12 1,0 0-1,1-1 1,0 0 0,0 0-1,0 0 1,0-1 0,0 1 0,1-1-1,0 0 1,-1-1 0,1 0-1,0 0 1,7 2 0,1-4 6,-7-2-6,0 0 1,0-1-1,0 0 0,-1 0 1,1 0-1,-1-1 1,0 0-1,0-1 0,0 1 1,0-1-1,-1 0 1,0-1-1,0 1 0,6-9 1,-8 8-1,0 1 1,0-1-1,-1 0 1,1 0-1,-1 0 1,0 0-1,-1 0 1,0-1-1,0 1 1,0-1-1,0 1 1,-1 0-1,0-1 1,-2-9-1,-3 4 12,-3 2-10,0 0 1,-1 1-1,-1 0 1,1 0-1,-1 1 1,-1 1-1,1-1 1,-1 2-1,-19-10 1,18 11-3,5 2 0,0 1 0,-1-1 0,0 1 0,-10-1 0,1 0 3,1 2 0,-1 0 0,1 1 0,-1 1 1,1 1-1,-28 5 0,-1 8 0,28-6 9,4 3-9,0 1 1,-19 22 0,32-34-6,-1 0 1,1-1-1,-1 1 1,1 0-1,-1 0 0,1 0 1,0 0-1,-1-1 1,1 1-1,0 0 0,-1 0 1,1 0-1,0 0 1,0 0-1,0 1 1,0-2-1,-1 9 1,1 0 1,0 0 0,1 11-1,1-7 0,0-1 0,1 0-1,9 21 1,-4-16 1,0 0-1,15 24 1,-12-26-1,0 0-1,23 23 1,-20-25-1,1 0 0,24 16 0,-22-19 0,0 0 0,24 10 0,4-4-1,76 16 0,-88-27-5,149 5-1922,-88-6-7672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1304 6904,'14'-24'1,"18"-37"14,18-71 10,-43 104 22,-2-6-5,0-58 0,-9 71 98,1 14-98,1 0-22,0 0 0,-1 0 1,0 0-1,-1 0 1,0 0-1,0 0 1,0 1-1,-1 0 1,0 0-1,0 0 0,0 1 1,-1-1-1,-7-4 1,-74-43 184,68 47 23,3 4-138,1 0-1,-1 1 0,0 1 1,0 1-1,1 0 1,-1 1-1,0 1 1,1 0-1,-21 8 1,-17 15 18,31-11 152,-91 101 97,91-85-130,-71 144 78,80-141-138,-24 91 61,37-124-219,-1 0-1,1 0 1,0 0 0,0 0 0,0 0 0,0 1 0,-1-1-1,1 0 1,0 0 0,1 0 0,-1 0 0,0 0 0,0 0-1,0 0 1,1 1 0,5 13 40,0-1 1,1 1-1,12 19 0,-5-20 65,14 5-38,31 16 0,-40-29 4,1-4-52,0-2 0,-1 0 0,27-3 0,-44 2-19,0 1 0,0-1 0,0 1 0,0-1 0,1 0 0,-1 1 0,0-1 0,3-2 0,102-67 103,-104 68-107,-1 1-1,0-1 1,-1 0 0,1 0-1,0 0 1,0 0 0,-1 0-1,1 0 1,0-2 0,79-154 55,-66 118-40,46-181 5,-50 176-18,17-68-1,10-28-3,1-3 2,-3 2-3,-3 15-2,-6 29 1,-6 28 4,-7 28-2,-6 23 4,-9 37 7,-16 38 4,-37 106 2,41-121 1,-62 178 15,62-173-8,-41 180 16,47-182-16,-6 180 21,15-181 6,35 137 30,-25-151-11,2-8-47,0 0 0,2-1 1,32 31-1,-23-33 81,122 55 52,-116-62-32,-16-6-78,10 2 11,1 0 0,1-1 1,51 4-1,28-12 97,-99 1-137,0 0 0,0 0-1,0-1 1,0 0 0,-1 0 0,1-1-1,-1 0 1,1 0 0,-1 0 0,0-1-1,7-5 1,-6 4-4,-4 3-6,0 0 1,0-1 0,0 1-1,0-1 1,0 0-1,-1 0 1,1 0 0,-1 0-1,0 0 1,0 0 0,0-1-1,-1 1 1,1-1 0,-1 0-1,2-4 1,-2 4-2,0 3-4,-1-1 0,1 1 0,-1-1 0,0 1 0,0-1 1,1 1-1,-1-1 0,0 1 0,0-1 0,-1 1 0,1-1 1,0 0-1,0 1 0,-1-1 0,1 1 0,-1-1 0,0 0 1,-1-5 8,-1-2-3,-1-1 0,0 1 0,0 0 0,-1 0 0,-5-9 0,-16-17-5,13 22-285,-1 1 0,0 0 0,-24-15 0,31 22-250,-46-31-7705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4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 5920,'-6'1'65,"-66"13"18,52-7-22,-96 59 30,92-47-30,-102 121 38,100-104 1,-114 169 54,114-161 20,-77 166 74,101-205-219,0-1-1,0 1 1,1-1 0,-1 1 0,1 0-1,0 7 1,-4 43 118,5 89-1,0-141-122,0 1-1,1 0 1,-1-1-1,1 1 1,0-1-1,0 1 1,0-1-1,1 1 1,2 4-1,-4-8-23,11 26 119,29 44 1,-20-42-71,34 34 0,-49-56 15,1 0-1,0 0 0,12 8 1,182 122 284,-159-114-128,162 67 90,-165-76-76,137 22 83,-146-33-129,-11-3-382,0-1 1,-1 0-1,1-1 1,29-10-1,5-4-5799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4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104 741 7264,'-26'37'0,"23"-32"-1,0-1 1,0 1-1,0 0 1,0 0 0,1 0-1,0 0 1,0 0-1,0 0 1,1 0-1,-1 1 1,1-1-1,1 1 1,-1-1 0,1 1-1,0-1 1,0 1-1,1 6 1,1-4 3,9 31 27,-10-35-23,6 15 31,1 0 0,1-1 0,0 0 0,1 0 0,1-1 0,17 20 0,11-3 21,-21-24 129,10-1-96,-1-1 0,35 4 0,-34-12 136,111-25 89,-112 14-123,14-13-68,39-31 1,-61 36-20,-11 10-67,0 1-22,0-1-1,0 0 1,-1-1 0,-1 1 0,0-2 0,0 1 0,0 0 0,6-21 0,13-78 69,-24 86-46,-5 3-26,0-1 1,-1 1-1,-11-27 0,16 45-11,-1 0-1,0 0 0,0 1 1,0-1-1,0 0 0,0 1 1,0-1-1,-1 1 0,-1-3 1,-8-5 3,0-1 1,-1 2 0,0-1 0,-1 2 0,-20-10-1,9 11 27,-107 6 12,128 1-41,0-1-1,0 0 0,0 1 1,1-1-1,-1 1 0,0 0 1,-5 2-1,-138 74 56,117-56 7,-99 98 38,107-93 23,-60 114 71,70-109 2,1 26-54,-3 66 1,14-84 93,39 141 102,-39-176-303,1 0 0,-1 1 0,1-1 0,0 0 0,4 6 0,-6-10-40,11 20 120,25 30 0,-21-34-77,29 25 0,-44-41-43,3 3 28,0 0 0,1-1-1,-1 1 1,0-1-1,1 0 1,6 3 0,177 63 236,-180-66-224,0 0 0,0-1 1,14 1-1,209 3 171,-183-9-150,175-44 19,-179 33-73,184-77-1,-219 88-7,1 0 0,0 0-1,9-7 1,85-58 0,-9-12-18,-94 81 19,32-34-92,98-126-67,-110 131-107,46-89-76,-59 100 236,-6 9 86,-1 0 0,1 0 1,-2 0-1,1 0 1,-1 1-1,-2-11 0,-4 9-25,3 7 42,0 0 0,-1 1 0,1-1 0,-1 1 0,1 0 0,-1 0 0,0 0 0,0 1 0,0 0-1,0 0 1,0 0 0,0 0 0,0 1 0,0 0 0,0 0 0,0 0 0,-1 1 0,1 0 0,0 0 0,-5 2 0,-45 15 2,31-6 1,1 0 1,0 2 0,-24 18-1,26-12 15,-81 117 16,84-104 9,-61 136 17,67-139-10,3-1-14,-9 49 0,18-78-31,0 1 1,-1-1-1,1 1 0,0-1 0,0 1 0,0 0 0,0-1 0,0 1 1,0-1-1,0 1 0,0-1 0,1 1 0,-1 0 0,0-1 0,0 1 0,0-1 1,1 1-1,-1-1 0,0 1 0,0-1 0,1 1 0,-1-1 0,0 1 1,1 0-1,9 9 10,0 0 0,0-1 0,1 1 0,0-2 0,13 8 0,1-5 29,1-4-25,0-1-1,0-2 1,30 2 0,-53-6-11,0 0 0,0 0 0,-1-1 0,1 1 0,0 0 1,0-1-1,5-1 0,26-11 27,62-32 0,-94 44-26,1-1 0,-1 1-1,1-1 1,-1 0 0,0 0 0,0 0 0,4-4 0,89-115 54,-80 93-39,-11 19-15,16-35 22,24-89 1,-36 104-13,3-14 8,17-44 0,-23 71-3,9-24-19,-9 29 29,-4 10 0,-1 4 16,-6 55-19,-5 67-2,9-114-20,1 0 0,0-1-1,1 1 1,2 13 0,0-6-1,4 29 3,0-31 12,53 72 8,-42-71-7,-1-5-11,2 0-1,-1-2 1,32 14 0,-28-20 31,5-4-21,0 0 1,39-8-1,-41 1 14,-2-6-19,0 0 0,35-28 0,-41 22 12,64-150 40,-66 136-52,23-47 7,45-59 8,-61 112-27,-2 12 2,-18 15-5,0 0 1,0-1-1,0 1 0,0 0 0,0 0 0,0-1 1,0 1-1,0 0 0,0 0 0,0 0 0,0 0 0,0 0 1,0 1-1,1-1 0,13 7 5,-13-5-5,-1-1 1,1 0-1,-1 0 0,1 1 0,-1-1 0,0 1 0,1 0 0,-1-1 0,1 4 1,14 37-1,-2 29 0,-7 20 0,-9 9 0,5-3 0,0-76 0,10 41 0,10 3 0,-19-56 0,0 0 0,0 0 0,12 16 0,-12-19 0,1-1 0,1 1 0,-1-1 0,1 0 0,0 0 0,9 5 0,-1-1 0,1-2 0,-1 0 0,18 5 0,-2-3-2,1-2 1,-1-1 0,44 2-1,-71-7-2,1-1 1,-1 0-1,0 0 0,1 0 0,-1-1 0,7-1 1,15-5-9,-1-1 0,1-1 0,37-21 0,-60 29 3,1-1 0,-1 1 0,1-1 1,-1 0-1,0 0 0,0 0 0,0 0 1,3-4-1,94-132-119,-81 103-65,72-175-93,-73 163 21,54-200-100,-60 195 106,22-218-81,-30 217 167,-11-175-59,2 194 113,-4 4 68,-1 0 0,-17-30 0,16 45-29,-8-1 26,-32-19 0,38 30-5,6 4 50,1 1 0,0 0 1,0 1-1,0-1 0,-1 2 0,1-1 0,-9 4 0,5 3-16,4 3 22,1 1-1,0 0 1,0 0 0,1 0-1,1 1 1,0 0 0,0 0-1,2 0 1,-3 24 0,-1 49 4,10 124 11,-1-167 16,21 167 25,-17-169 21,54 183 159,-56-208-183,10 32 85,11 72 0,3 19-1088,-25-121-5727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4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7800,'3'1'8,"4"1"-4,0-1 0,-1 1 0,1-2 0,0 1 1,0-1-1,0 0 0,9-1 0,131 1 35,-108 1 1,171-3 34,-166-1 60,189-23 70,-185 19 17,196-56 103,-234 61-257,-1-1-1,0-1 1,11-5 0,197-118 301,-179 96-128,125-139 82,-134 135-148,112-146 115,-120 150-244,23-45 1,-38 56-25,-6 9-16,0 0 1,0 0-1,-1 0 0,-1 0 1,-3-16-1,-3 13 2,-16-14-1,20 25-5,1-1-1,-1 1 0,0 0 0,0 0 0,0 1 0,-6-4 1,4 4-1,-1 0-1,0 1 1,1 0 0,-1 0 0,0 0 0,1 1 0,-1 0 0,0 0-1,-10 2 1,2 3-5,11-3 4,-2 0 1,0 1-1,1 0 1,-1 1-1,1-1 1,0 1-1,0 0 1,0 0-1,0 1 1,1 0-1,0-1 1,-1 1-1,2 1 1,-7 9-1,-18 38 0,-5 24 1,22-45 0,-5 32 0,-3 53 1,0 161 22,23 40 95,10-215 13,-12-87-77,3 21 70,12 42 1,-12-65-17,0 0 1,1 0 0,1 0 0,13 20 0,-19-33-95,0 0 1,0-1-1,0 1 0,0-1 1,0 1-1,1-1 1,-1 1-1,0-1 1,0 0-1,1 0 1,-1 1-1,0-1 1,1 0-1,-1 0 0,0 0 1,0-1-1,1 1 1,-1 0-1,0 0 1,1-1-1,-1 1 1,0-1-1,0 1 1,2-2-1,14-13 23,-1-1 1,0 0-1,-1-1 1,15-24-1,-8 13-29,-10 12 6,1 0 1,0 1 0,1 1-1,1 0 1,22-16 0,5 5 6,-34 21-16,0-1 4,0 1 0,1 0-1,-1 0 1,1 1 0,0 0 0,9-2 0,-6 6 3,-1 0 0,0 1 0,0 0 1,0 1-1,17 6 0,-26-9-8,0 1-1,0 0 1,0 0 0,0 1 0,0-1-1,0 0 1,0 1 0,0-1 0,-1 1-1,1-1 1,-1 1 0,1 0 0,1 3-1,3 3 5,19 30 4,-17-19 15,13 104 9,-20-110-23,0 0 0,-1 26 0,-1-15-6,1 47 23,7-14-4,-6-54-23,0-1 0,0 1-1,0-1 1,1 1-1,-1-1 1,1 1 0,0-1-1,0 0 1,0 0 0,0 0-1,0 0 1,0 0 0,5 3-1,-4-3 0,7 3 6,20 5 4,-23-8-11,1-1-1,0 1 1,14-1 0,-11-2-2,0-1 1,0 0 0,0-1-1,0 0 1,-1-1 0,0 0 0,0 0-1,14-9 1,-24 13 0,22-15-13,2-9-502,-2 0-1,35-48 1,-5-4-7131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6:4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5920,'2'-8'3,"1"1"1,-1 0-1,1-1 0,1 1 1,-1 0-1,1 1 1,0-1-1,10-11 0,-5 13 31,-2 4-26,1 0 1,0 0-1,-1 1 0,1 0 1,-1 0-1,1 1 1,-1 0-1,1 0 0,-1 1 1,1 0-1,-1 0 1,0 1-1,0 0 0,0 0 1,0 1-1,6 4 0,41 28 16,-32-18 51,86 90 37,-105-105-99,-1 0-1,0 0 0,1 0 1,-1 0-1,0 0 0,2 5 1,67 146 143,-69-148-104,0-1 0,0 1 1,0 0-1,1 9 0,27 223 337,-28-184-34,-15 205 142,6-208-163,-44 202 124,39-202-164,-17 55-48,-46 178 336,49-163-1714,1-1-4748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218 207 7088,'-105'15'201,"87"-12"-74,1-1 164,1 1 0,0-2 1,-18 0-1,30-3 280,-2-6 2,6 8-559,0 0 0,0 0-1,0 0 1,-1 0 0,1-1 0,0 1-1,0 0 1,0 0 0,0 0 0,0 0-1,0-1 1,0 1 0,0 0 0,0 0-1,0 0 1,0 0 0,0-1 0,0 1-1,0 0 1,0 0 0,0 0 0,0 0-1,0 0 1,0-1 0,0 1 0,0 0-1,0 0 1,0 0 0,0 0 0,1-1-1,-1 1 1,0 0 0,0 0 0,0 0-1,0 0 1,0 0 0,0 0 0,0 0-1,1-1 1,-1 1 0,10-14 296,22-24 0,-28 34-251,0-1 0,0 1-1,1 0 1,-1 1 0,1-1 0,0 1 0,9-5-1,4-2 12,38-22 34,-31 21 143,124-37 102,-116 41-81,152-14 124,-147 21-65,124 18 126,-134-11-146,99 49 123,-125-54-390,1-1-1,-1 1 0,1-1 1,-1 1-1,0 0 0,0 0 1,4 4-1,17 21 107,-2 2-1,28 47 1,-36-43 129,28 137 122,-39-138-83,-5 3-97,-16 68 0,8-79 76,-73 88 111,61-92-142,-118 76 100,109-78-142,-156 51 68,147-60-168,17-4-75,-13 2-14,-1-2 0,1-1 0,-45-2-1,25-5-10,54 3-19,-1-1-1,0 1 1,1-1-1,-1 0 0,1 0 1,-1 0-1,1 0 0,-1-1 1,1 1-1,-6-5 0,6 4 45,1-1-1,-1 1 1,1-1-1,-1 0 1,1 0-1,0 0 1,0-1-1,0 1 1,1 0-1,-1-1 1,-1-6-1,-8-44-1338,9 39-196,-9-62-9763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13624,'7'68'-15,"23"58"4,-21-98 24,-2 2-1,-1-1 0,2 35 1,-2-17 259,31 186 936,-32-205-1142,5 51 477,-6 25-1963,-4-64-8353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338 581 17663,'-97'17'88,"-10"3"3,88-13-78,-2 5-7,1 0 0,-19 16 0,28-15 2,7-3-6,0 0 1,0 0 0,1 0-1,0 0 1,-2 14 0,5-23-3,0 0 1,0 0-1,-1-1 1,1 1-1,0 0 1,1 0-1,-1 0 1,0 0-1,0 0 1,0-1-1,0 1 1,1 0-1,-1 0 1,0 0-1,1 1 1,5 8 2,0 0 0,1-1 0,0 1 1,16 15-1,-8-15 5,10-1 0,45 10 0,-45-17 0,125-17 8,-117 9-10,-11 0-1,4 0 1,0-2-1,-1 0 1,0-2-1,32-17 0,-45 21 6,4-2 1,0-1 0,0-1 1,-1-1-1,24-21 0,-34 28 0,-1 0 0,-1 0 0,1-1 0,-1 1 0,1-1 0,-1 0 0,-1 0 0,1 0 0,-1 0 0,1 0 0,-2 0-1,1-1 1,0 1 0,-1-1 0,1-8 0,-2 12 148,-2 5-77,1 1-73,0 0 0,0 0-1,0 0 1,1 0 0,-1 0 0,1 0 0,0 0 0,0 0 0,1 0 0,-1 0 0,1 0 0,0 0-1,0 0 1,0 0 0,2 4 0,2 3 4,0 0-1,0-1 0,10 15 1,-4-15 14,3-2-18,0-1 0,1-1 1,25 8-1,-18-11 3,111-6 5,-104-2-12,45-18 1,-52 15-6,-1-1-1,21-12 0,-29 13 0,0 0 0,-1-1 0,21-19 0,-25 20 0,0 0 0,0-1 0,-2 0 0,1-1 0,7-14 0,-9 14 0,0 0 0,-2-1 0,1 1 0,-1-1 0,3-21 0,-5 14 0,0-1 0,0 1 0,-4-29 0,-1 23 0,0-1 0,-13-36 0,-27-50 0,0 21 0,34 73 0,-17-25 0,-7 6 0,30 32 0,0 1 0,-1 0 0,1 0 0,0 0 0,-8-3 0,10 5 0,1 0 0,-1 1 0,1 0 0,-1-1 0,1 1 0,-1 0 0,1-1 0,-1 1-1,1 0 1,-1 0 0,1 0 0,-1 1 0,1-1 0,-1 0 0,1 1 0,-1-1 0,1 0-1,-1 1 1,1 0 0,0-1 0,-1 1 0,1 0 0,0 0 0,-1 0 0,1-1 0,0 1-1,0 1 1,0-1 0,0 0 0,0 0 0,0 0 0,-1 3 0,-3 4-1,1 1 0,0-1 0,1 1 0,-4 15 0,5-17 1,-15 55-4,11-31-16,2 24 4,4 80-1,5-93-28,11 12 13,31 77 1,-45-126 20,0-1 0,1 1 0,-1-1 1,1 0-1,4 5 0,27 34-54,76 74 0,-71-79 39,2 4-43,89 69-1,-118-104 3,5 2-2190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11392,'49'1'0,"-17"-1"25,36-4-1,152-12 41,-173 13-11,-13 0-21,36-2 51,80-17 0,-7-10 355,-139 31-366,-2 1-58,-1 0 1,1 0 0,-1-1-1,1 1 1,-1-1 0,1 1-1,-1-1 1,0 1 0,1-1-1,-1 0 1,0 0-1,1 1 1,-1-1 0,0 0-1,0 0 1,0 0 0,2-2-1,-3 3-9,0-1 0,0 1-1,0 0 1,0 0 0,0 0-1,0 0 1,0 0 0,0-1-1,0 1 1,0 0 0,0 0-1,0 0 1,0 0 0,0-1-1,0 1 1,0 0 0,0 0-1,0 0 1,0 0 0,-1 0-1,1 0 1,0-1 0,0 1-1,0 0 1,0 0 0,0 0-1,0 0 1,0 0 0,-1 0-1,1 0 1,0 0 0,0 0-1,0-1 1,0 1 0,0 0-1,-1 0 1,1 0 0,0 0-1,0 0 1,0 0 0,0 0-1,0 0 1,-1 0 0,1 0-1,0 0 1,0 0 0,0 0-1,0 0 1,-1 0 0,1 0-1,0 1 1,-23-10 187,-47-10 1,60 17-149,-22-3 322,-20 6-105,-65 8 1,85-1 164,-9 8-136,-54 31 0,73-32 63,-62 72 112,83-86-451,0 0 1,0 0-1,0 0 0,0 0 0,0 0 1,1 0-1,-1 0 0,0 1 0,1-1 1,-1 0-1,1 0 0,0 1 0,-1 1 1,0 2 0,1 0 1,-1 0 0,1 1-1,0-1 1,1 0 0,-1 0-1,1 0 1,0 0 0,0 0 0,1 0-1,-1 0 1,1 0 0,0 0-1,1-1 1,-1 1 0,6 6-1,-7-9-2,0 0 0,0-1 0,0 1 0,1-1 0,-1 1 0,1-1 0,-1 0 0,1 0 0,2 2 0,30 18 78,39 17 0,-48-31-10,19-3-26,78-2 0,-83-7-10,139-41 26,-148 35 10,-19 5-49,4 0-9,-1-1 0,0-1-1,-1 0 1,0-1 0,0 0 0,0-1 0,18-20 0,-19 17 24,-1 3 30,-1 0 0,-1-1 0,1 0 0,-2-1 0,0 0 0,0 0-1,-1-1 1,7-16 0,-15 29-67,1-1 1,-1 1-1,1 0 0,-1 0 1,1 0-1,-1-1 0,0 1 1,1 0-1,-1 0 0,1 0 1,-1 0-1,0 0 0,1 0 1,-1 0-1,1 0 0,-1 1 1,1-1-1,-1 0 0,0 0 1,1 0-1,-1 0 0,1 1 1,-1-1-1,1 0 0,-1 1 1,-3 4 12,0 1 0,0-1 1,1 1-1,-1 0 1,1 0-1,1 0 0,-1 0 1,1 0-1,0 1 0,-1 7 1,-1 0-7,3-7-4,-1-1 1,1 1 0,0 0-1,1-1 1,0 1-1,0 8 1,10 180 182,-4-140-184,-6-53-11,0-1 0,0 1 0,0-1 0,1 1 0,-1-1-1,1 1 1,-1-1 0,1 1 0,-1-1 0,2 3-1,1 1-121,1-1 0,-1 0-1,0 0 1,1 0-1,0 0 1,0 0-1,0-1 1,0 1 0,1-1-1,0 0 1,-1-1-1,1 1 1,0-1 0,0 0-1,0 0 1,0-1-1,1 1 1,4 0-1,58 15-11438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8880,'7'-5'248,"21"-7"897,-26 11-401,-28-18 1575,67-9-1879,-24 20-200,124-27 92,-104 31-112,185-2 86,-172 6-91,345-5 517,-292 5-667,-67 2 50,96 14 37,-111-10-142,-15 2 160,-6-7-270,0 0 0,-1 0 1,1 1-1,0-1 0,-1 0 0,1 0 0,-1 0 0,1 0 1,-1 0-1,0 0 0,1 0 0,-1 0 0,0 0 0,-2 2 1,2-1-427,-17 18-9240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3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11 7984,'-8'-3'223,"0"1"0,0 0 1,0 1-1,-1 0 0,1 0 0,0 1 1,0 0-1,-13 1 0,2 1 497,1 1 1,-25 7-1,22-3-507,0 0-1,-31 18 1,51-24-201,0-1 1,0 1-1,1 0 1,-1-1-1,0 1 1,1 0-1,-1 0 1,0 0-1,1-1 1,-1 1-1,1 0 1,-1 0-1,1 0 1,-1 0-1,1 0 1,0 0-1,0 0 1,-1 0-1,1 0 1,0 0 0,0 0-1,0 2 1,0 1 19,0 29 22,4-17 60,8 7-37,29 40 0,-25-47 17,11 4-36,41 23 0,-46-35-38,35 2 0,-41-8-19,0-1 0,26-2 1,-20-3-274,0 0 0,0-2 0,0 0 0,-1-1 0,21-11 0,36-14-7888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16248,'0'0'0</inkml:trace>
  <inkml:trace contextRef="#ctx0" brushRef="#br0" timeOffset="1">0 487 12824,'0'0'0,"94"50"216,-51-24 0,-32-7-24,35-10 8,29-13-200,-13-7-48,-17-4 48,0 0-9720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6816,'21'-13'-14,"-2"2"133,29-23 1,-46 32 623,-4 3-262,0-1-440,1 1-1,0 0 1,-1 0-1,1 1 1,0-1-1,0 0 1,0 0-1,0 0 1,0 1-1,0-1 1,0 1-1,0-1 1,0 1-1,1-1 1,-1 1-1,0-1 1,1 1-1,0-1 1,-1 1-1,1 0 1,0-1-1,0 1 1,0 0-1,0-1 1,0 1-1,1 3 1,5 42 412,-5-45-481,1 4 89,0 0 0,0-1 1,0 1-1,1-1 1,0 1-1,0-1 0,0 0 1,1 0-1,0 0 0,0-1 1,0 1-1,8 6 0,-7-6-4,4 2 44,0 1-1,0-1 0,1-1 0,-1 1 0,1-2 1,17 8-1,-17-8-32,9 2 293,-1-4-230,1 0-1,-1-1 1,21-1 0,-36-1-70,1 0 0,-1 0 0,0 0 1,0-1-1,0 0 0,1 1 0,-1-1 0,0 0 1,0 0-1,0-1 0,4-2 0,4-2 45,0 2-33,-8 3-22,0 0 1,0 0 0,0-1-1,0 1 1,-1-1-1,1 0 1,0 0 0,-1 0-1,5-5 1,56-57 529,-53 46-227,-9 18-346,3-11 71,0 0 1,0 0-1,-1 0 0,0 0 0,-1-1 1,0 1-1,-1-1 0,0 1 1,-2-24-1,1-207 1105,0 236-936,1 14 4,0 2-213,-2 35 164,-13 98 4,9-91-151,2 1-1,4 61 1,0-110-54,3 39 38,33 205 10,-27-194-44,14 73 1,0 4-6,-10-25-1,-13-87 1,0 0-1,-3 24 1,1-36-1,0-1 1,-1 1 0,1 0-1,-1-1 1,-1 1-1,1-1 1,-1 0-1,0 0 1,-1 0 0,1 0-1,-1 0 1,0-1-1,-6 6 1,10-10-1,-1 0 1,0 0-1,0 0 1,0-1-1,0 1 1,0 0-1,0 0 1,0-1-1,0 1 1,0-1-1,0 1 1,-2 0-1,-2 1 4,0 0-2,0 1 0,0-1 1,0-1-1,0 1 0,0-1 0,-1 0 0,1 0 0,0 0 0,-1-1 1,1 0-1,-1 0 0,1 0 0,-1-1 0,1 0 0,0 0 0,-6-2 0,-9-4 12,0-2 0,1-1 0,0 0 0,1-1 0,0-1 0,-20-18 0,-22-29 34,-40-50-2185,49 46-8783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31 7264,'0'0'496,"-2"-5"-83,-5-15-121,5 15 1993,0 8-1147,0 2-980,0 0 1,1 0 0,0 0-1,0 0 1,0 0 0,0 0-1,1 1 1,0-1 0,0 0-1,1 0 1,-1 0 0,3 10 0,17 64 725,-16-66-970,13 45 764,-8-29-507,-1 1 1,-2 1-1,3 30 1,15 189 984,-17-141-762,3-32 115,26 106 0,-30-161-459,-4-14-6,0-1 1,1 0-1,0 0 0,0 0 0,0 0 1,6 8-1,1 1 70,1-1-1,26 28 1,-37-43-105,1 1 0,0 0 0,-1-1-1,1 1 1,-1-1 0,1 1 0,0-1 0,-1 0 0,1 1 0,0-1-1,-1 0 1,1 1 0,0-1 0,0 0 0,-1 0 0,1 0-1,0 1 1,0-1 0,-1 0 0,1 0 0,1-1 0,12 1-279,-1-1 0,1-1 0,-1 0 0,0-1 1,0 0-1,0-1 0,21-10 0,47-19-11716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8792,'0'0'116,"2"7"1,1 5 78,-1 1 1,-1 0-1,0 0 1,-1 22-1,-7 45 549,4-58-532,1 0 0,2 0 0,0 0 0,1 1-1,6 26 1,-5-31-105,2 19 434,10 159 202,-12-157-302,7 156 614,-9-86-62,0-100-662,1 0-1,0 0 1,5 19-1,-5-26-108,2-8 3,9-22-2314,3-6-8584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11832,'5'-6'40,"0"0"0,0 0 0,0 1 0,0-1 0,1 1 0,0 0 0,0 1 0,1 0 0,-1 0 0,1 0 0,0 0 0,0 1 0,12-3 0,-9 5 200,12 6-76,31 12 1,-44-13-123,-1 0 0,0 0 1,1 1-1,-2 0 0,1 0 0,0 1 1,-1 0-1,0 0 0,-1 1 0,11 13 1,-11-14-13,-5-4-10,0-1 0,0 0 0,0 1 0,1-1 0,-2 1 0,1 0 1,0-1-1,0 1 0,1 3 0,6 21 129,9 53-1,-17-77-119,0 0-1,0 1 0,0-1 0,0 0 1,0 1-1,0-1 0,0 0 1,-2 4-1,-7 30 152,-22 52 0,18-64 67,6-13-154,-4 7-1,-2 0 0,0-1 0,0 0 0,-21 19 0,14-18 64,-29 20 0,47-36-131,0-1 1,0 0 0,-1 0-1,1 0 1,0 0 0,-1 0-1,1-1 1,-1 1 0,1-1-1,0 1 1,-1-1 0,1 0-1,-1 0 1,1 0-1,-1 0 1,1-1 0,-1 1-1,1-1 1,-1 1 0,1-1-1,-4-1 1,4 1-3,2 1-16,-1 0 1,1-1 0,0 1 0,-1 0 0,1 0 0,0 0 0,-1 0 0,1-1-1,-1 1 1,1 0 0,0 0 0,0-1 0,-1 1 0,1 0 0,0-1 0,-1 1 0,1 0-1,0-1 1,0 1 0,0 0 0,-1-1 0,1 0 0,-3-6 28,0-1-1,1 0 1,0 0 0,0 0 0,0 0 0,0-14-1,2 21-25,0 0-1,0-1 0,0 1 1,0 0-1,0 0 0,1 0 1,-1 0-1,0 0 0,0-1 1,1 1-1,-1 0 0,1 0 1,-1 0-1,1-1 0,8-12-277,-1 1 0,1 0-1,1 1 1,0 0 0,1 1-1,24-20 1,34-29-9965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10312,'5'0'0,"35"13"1,-2 5 4,3 5-3,-27-12 38,-1 1 0,0 0 1,-1 1-1,20 27 1,-19-23-19,25 27 386,-37-43-387,0 0 0,0 0 0,0-1 1,0 1-1,0-1 0,0 1 1,1-1-1,-1 1 0,0-1 0,0 1 1,0-1-1,1 0 0,-1 0 0,0 0 1,0 1-1,0-1 0,1-1 1,-1 1-1,2 0 0,2 0 34,47-3 354,59-11 31,-102 13-312,0-1 0,0 1 0,0-2 0,16-5 1,-8 1-37,-1 3-30,-12 3-23,-1 0 0,1 0 0,-1 0 0,1 0-1,-1-1 1,0 0 0,1 0 0,-1 0 0,0 0 0,4-3 0,-2 0 20,0 1 1,-1-1 0,1 0 0,-1 0 0,0-1 0,0 1-1,4-9 1,-7 2 254,-4-6-171,-1 1 0,-7-22 0,1 23 125,1 6-206,-1 0 0,0 0 0,-1 2 0,0-1 0,-22-12 0,8 12 165,-8 3-123,0 2 1,-48 0 0,51 8 110,5 5-116,-1 1 0,-46 25 0,70-34-79,0 0-1,0 1 0,0-1 1,0 0-1,0 1 1,1 0-1,-1-1 0,-2 4 1,-18 26 122,1 1 0,-32 66 0,35-50-112,17-46-27,1-1 0,-1 0 0,1 0-1,-1 0 1,1 0 0,0 0 0,0 1 0,0-1 0,0 0 0,0 0 0,0 0 0,0 0 0,0 1 0,0-1 0,1 1-1,2 9 5,0 0 0,1 0 0,1-1 0,0 1 0,0-1-1,1-1 1,0 1 0,10 11 0,-15-19-5,1 0 1,0 0 0,0 0-1,0 0 1,0 0 0,0-1-1,0 1 1,0-1 0,4 2-1,15 9 12,37 16-1,39 1-5,-97-29-8,44 8 13,187-2 6,-223-6-16,1 0 1,-1-1-1,14-4 0,210-62 20,-187 48 12,190-93 29,-188 88 22,147-109 38,-190 130-107,0 0 0,0-1 0,0 0 0,-1 0 0,6-6 0,7-12 35,20-34 1,-26 36-30,14-41-1,-24 61-22,8-32 122,-3-8-36,0-54 0,-5 93-79,0-1 0,0 1 0,0 0 1,-1 0-1,1-1 0,0 1 0,0 0 0,-1 0 1,1-1-1,-1 1 0,1 0 0,-1 0 0,1 0 1,-2-2-1,-3-4 8,-1 0 0,0 0 1,0 1-1,0-1 0,-1 1 1,0 1-1,0-1 0,0 1 1,-11-5-1,16 9-7,1 0 0,-1 1 0,0-1 0,1 0 0,-1 1-1,0 0 1,1-1 0,-1 1 0,0 0 0,0 0 0,-2 0 0,-15 0 14,0 2 1,-1 1-1,1 0 1,0 1-1,-18 7 0,35-10-13,-1 0-1,1 0 0,-1 0 0,1 0 0,0 1 0,-1-1 0,1 0 0,0 1 1,-3 3-1,-9 7 20,1 0 1,-17 20-1,19-17-19,1 1 0,-11 21 0,21-37-9,-2 4 6,0-1 1,1 1 0,-1-1-1,1 1 1,0 0 0,-1 4-1,-3 20 9,1-1-1,2 1 0,0 35 1,2-60-15,1-1 1,-1 0 0,0 0 0,1 0-1,-1 1 1,1-1 0,-1 0 0,1 0-1,0 0 1,2 3 0,6 13 5,21 31 0,-9-23-5,32 30 0,37 36-1,8 15 0,-1 4 0,-3-5 0,-61-66 2,45 69 0,-77-108 0,0 0-1,-1 0 0,1 0 0,0 0 0,-1 0 0,1 0 1,-1 0-1,0 0 0,1 0 0,-1 0 0,0 0 1,1 0-1,-1 0 0,0 1 0,0-1 0,0 1 0,-1 3 2,1 0-1,-1 0 1,0 0-1,0-1 0,-1 1 1,0 0-1,0-1 1,0 1-1,0-1 0,0 1 1,-1-1-1,0 0 1,0 0-1,-5 5 0,7-8 3,0 0-1,0 0 0,0 0 1,0 0-1,-1-1 0,1 1 0,0 0 1,0 0-1,-1-1 0,1 1 1,0-1-1,-1 1 0,-1 0 0,-146 38 87,113-31 2,-160 45 38,156-41-38,-173 43-2350,104-32-9589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84 12016,'-14'0'2,"11"1"1,0-1-1,-1 0 0,1 0 1,0-1-1,0 1 0,-1-1 1,1 1-1,-5-2 1,-9-4 22,36 4 39,48 1 184,129-2 39,-143 2-87,273-13 81,-247 9-73,152-8 4,37 1-120,-144 7 155,227-4-1,31 1-154,-222 6 123,662 5 84,-657 0-119,650 14 73,-655-14-66,583 10 86,-610-11-25,169 7 4,-24 5-153,-180-9 140,116 7 1,-32-5-141,-123-5 154,195 12 559,-301-8-528,-28-1-241,35-4 50,-244-15-2204,112-1-9009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1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11832,'-61'20'1,"61"-20"-1,-1 0 1,0 0-1,1 0 0,-1 0 1,0 0-1,1 1 0,-1-1 1,0 0-1,1 0 0,-1 1 1,1-1-1,-1 0 0,0 1 1,1-1-1,-1 0 1,1 1-1,-1-1 0,1 1 1,-1-1-1,1 1 0,0-1 1,-1 1-1,1 0 0,0-1 1,-1 1-1,1-1 0,0 1 1,0 0-1,-1-1 0,1 1 1,0 1-1,7 7 2,0-5-2,1 0 0,-1-1 0,15 4 0,13-1-5,253 14 30,-209-18 109,163-4-1,50-4-66,-154 3 133,256-4 0,39 4-110,-251 2 164,741-6 112,-741 5-51,695 2 156,-714 1-30,217 2 4,-25-3-258,-226 1 301,164 6 4,-27 5-312,-172-5 228,340 43-1988,-215-21-8793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3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10312,'0'0'409,"-5"11"-64,-16 33-141,14-24 470,-1 89 258,10-83-312,6 21-223,18 54 0,-15-68-143,25 156 98,-33-149-111,4 169 91,-4-167-144,-1-23-116,-1 4-24,1-1 0,2 0 0,0 0 0,1 0 0,15 38 0,-13-42 17,0 3 93,17 31 0,-24-70-10,-6-30-2125,0-8-7976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62 11032,'1'-3'32,"-1"0"0,0-1 0,1 1 1,-1 0-1,1 0 0,0 0 1,0 0-1,0 0 0,1 0 0,-1 0 1,1 0-1,-1 0 0,1 0 0,0 1 1,0-1-1,0 1 0,1-1 0,-1 1 1,4-3-1,-5 5-12,-1-1 1,0 1-1,1 0 0,-1 0 1,1 0-1,-1 0 0,1 0 1,-1-1-1,0 1 0,1 0 1,-1 0-1,1 0 0,-1 0 1,1 0-1,-1 0 1,1 0-1,-1 1 0,0-1 1,1 0-1,-1 0 0,1 0 1,0 1-1,105 30 608,-103-30-590,0 0 1,0 0-1,0 1 1,0-1-1,0 1 1,0-1-1,3 3 1,9 6 65,-1 1 0,15 14 0,-18-13-65,0 1-1,12 18 1,-23-31-39,13 25 268,37 101 104,-49-124-349,0 0 0,0 0-1,0 0 1,-1 0 0,1 0 0,-1 0-1,0 0 1,0 0 0,1 3 0,-2 8 25,0-1 1,-1 0-1,0 0 0,-1 0 1,-1 0-1,-9 22 1,13-32-28,-1-1 1,0 1-1,1-1 1,-1 1-1,0-1 1,0 0-1,0 1 1,0-1-1,-1 0 1,1 0-1,0 0 1,0 0-1,-3 1 1,-30 21 193,-63 29-1,3-12 420,32-13-265,-29-2 143,90-25-505,0 0 1,0 0-1,1 1 0,-1-1 1,0 0-1,0 0 1,1 1-1,-1-1 0,0 0 1,1 1-1,-1-1 1,0 1-1,1-1 0,-1 0 1,1 1-1,-1 0 0,1-1 1,-1 1-1,0 0 1,13 3 75,43-6-5,11-9-2148,5-1-8330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194 498 7800,'0'0'72,"0"0"-44,0 0-1,1-1 1,-1 1 0,0 0 0,1 0 0,-1-1 0,0 1 0,1 0-1,-1 0 1,1-1 0,-1 1 0,0 0 0,1 0 0,-1 0-1,1 0 1,-1 0 0,1 0 0,-1 0 0,0 0 0,1 0 0,-1 0-1,1 0 1,-1 0 0,1 0 0,0 0 0,0 13 274,1 0-1,5 23 1,-4-22-255,21 90 581,-20-90-527,0 0 0,1-1 0,1 0 0,0 0 0,11 17 0,-8-13-50,58 113-751</inkml:trace>
  <inkml:trace contextRef="#ctx0" brushRef="#br0" timeOffset="1">0 0 6280,'0'0'0,"11"11"0,8 18-112,2 24 112,-1-1-4152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0 1 13360</inkml:trace>
  <inkml:trace contextRef="#ctx0" brushRef="#br0" timeOffset="1">335 609 19087,'4'8'-3,"1"0"-1,0 0 1,0 0-1,1 0 1,0-1-1,0 0 1,11 10-1,-16-17-1,0 1 0,0 0-1,0-1 1,-1 1 0,1-1-1,0 0 1,0 1 0,0-1-1,0 1 1,0-1 0,0 0-1,0 0 1,0 0 0,0 0-1,0 0 1,0 0 0,0 0-1,0 0 1,2 0 0,0-1-9,-2 1 14,0 0-1,1 0 0,-1 0 0,0-1 0,1 1 0,-1-1 0,0 1 0,0-1 0,1 1 1,-1-1-1,2-1 0,2-2 1,-1 1 0,0-1 1,1 0-1,-1 0 0,-1-1 1,7-7-1,15-20 118,-10 14-9,1 1 1,0 1 0,29-23-1,7-3 281,-43 37-42,10 0-190,0 1 0,21-1 0,-20 5 104,-9 3-203,1 0 0,-1 0 0,0 1 0,0 0 0,14 9 0,-14-2 123,0 6-40,18 34 1,-25-43-118,-1 0 0,0 1 1,0-1-1,0 1 0,-1-1 0,-1 1 0,2 14 0,-3-12-4,1-1-1,1 1 0,0-1 0,4 12 0,1 15-3,-10-22-2699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13448,'0'0'0,"19"-2"424,8 7 8,18 12-168,7 23 0,3 24-264,-10 6 0,-21-11 0,-3-1-10648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16 490 9776,'-13'0'9,"11"0"230,5 0-126,11 1 463,0 1 0,0 1 0,0 0 0,21 9 0,10 2 167,-29-10-641,33 5 549,15-5 100,88-6 1,-81-5-616,-43 2 143,12-8-89,48-22 0,-86 34-162,1 0 0,-1 0-1,0 0 1,0-1 0,0 1-1,1-1 1,2-3 0,4-5 18,0 0-1,-1-1 1,0 0 0,0 0-1,-1-1 1,6-15 0,-8 4 202,-3-11-70,-5-51 1,-3 61 96,-8-10-85,-30-48 1,28 62 42,-2 4-125,-2 2-1,-30-19 0,32 27 101,3 4-138,-1 1 1,0 1 0,-26 3-1,41-3-59,0 0 0,0 0 0,0 1-1,-1-1 1,1 0 0,0 1 0,0-1 0,0 1-1,0-1 1,0 1 0,0-1 0,-1 2-1,-8 7 22,0-1-1,1 2 0,0-1 0,1 1 0,-9 13 0,16-21-24,0-1 1,0 0-1,1 1 0,-1-1 0,0 0 1,1 1-1,-1-1 0,1 1 1,0-1-1,-1 1 0,1-1 0,0 3 1,-1 16 18,1 0 1,1 0-1,1 0 0,5 26 1,-6-44-20,-1 1-1,1-1 1,0 1 0,0-1 0,0 0 0,0 0-1,0 0 1,0 1 0,3 2 0,-4-5-7,11 16 24,1 0 0,15 14 0,-10-13-12,31 21 0,-19-20 36,120 63 20,-117-67-42,179 51 9,-162-53-22,153 43 5,-175-45-10,-8 1-3,1 1 1,20 17 0,-39-29-5,-1 1-1,1-1 1,-1 0-1,1 1 1,-1-1-1,0 1 1,1-1-1,-1 0 1,0 1-1,1-1 1,-1 1-1,0-1 1,1 1 0,-1-1-1,0 1 1,0-1-1,0 1 1,0-1-1,1 1 1,-1-1-1,0 1 1,0 0-1,0-1 1,0 1-1,-1 10 3,0-1 0,0 0-1,0 0 1,-2 0 0,1-1-1,-1 1 1,-6 12 0,6-14 4,0 0 1,-1 0 0,0 0 0,-1-1-1,-8 13 1,-2 0-1,2 1-2,7-11 5,-1 0 0,1-1 0,-2 0 0,-8 9 0,-19 19 25,-53 59 107,88-96-141,0 0 0,0 0-1,0 0 1,0 0 0,0 0 0,0 0 0,0 1-1,-1-1 1,1 0 0,0 0 0,0 0 0,0 0 0,0 0-1,0 0 1,0 0 0,0 0 0,0 0 0,0 0-1,0 0 1,0 1 0,0-1 0,0 0 0,0 0-1,0 0 1,0 0 0,0 0 0,0 0 0,0 0-1,0 0 1,0 0 0,0 1 0,0-1 0,0 0 0,0 0-1,0 0 1,0 0 0,0 0 0,0 0 0,0 0-1,0 0 1,0 1 0,0-1 0,0 0 0,0 0-1,0 0 1,0 0 0,0 0 0,0 0 0,1 0-1,-1 0 1,0 0 0,0 0 0,0 0 0,0 0-1,0 0 1,0 0 0,0 0 0,0 0 0,0 1 0,1-1-1,-1 0 1,0 0 0,0 0 0,0 0 0,0 0-1,4 1 7,1 1-1,-1-1 1,1 0-1,-1 0 1,1 0-1,-1 0 0,1-1 1,0 0-1,7 0 1,-4-1-1,14-1 29,119-47 22,-110 32-4,8-13-13,58-55-1,-77 58 36,90-190 158,-85 150-208,-17 40 37,-8 27-62,3-15 21,-1 0 1,0-24 0,-3 25-15,-1 0-1,-5-24 1,-1 14 28,0 9-20,-26-54 24,30 61-34,-1-1-1,0 1 1,-1 0 0,0 1 0,-12-13-1,18 20-3,0 0 0,0 0-1,-1 0 1,1 0-1,0-1 1,0 1-1,0 0 1,0 0 0,-1 0-1,1 0 1,0 0-1,0 0 1,-1-1 0,1 1-1,0 0 1,0 0-1,0 0 1,-1 0 0,1 0-1,0 0 1,0 0-1,-1 0 1,1 0-1,0 0 1,0 0 0,-1 0-1,1 0 1,0 0-1,0 0 1,-1 0 0,1 1-1,0-1 1,0 0-1,-4 2 2,1-1 0,-1 1 0,1 1 0,0-1 0,0 0 0,0 1 0,1 0 0,-1-1-1,0 1 1,1 0 0,0 0 0,0 1 0,-2 2 0,-2 10 13,-2 33 3,7-33-16,1 0 0,1 16 0,11 39 3,10 5-4,-16-58-2,1-1 1,1 0-1,0 0 0,1-1 0,1 0 0,1-1 0,22 26 1,111 142-20,-144-183 19,0 1 1,1-1-1,-1 0 0,0 0 1,0 1-1,1-1 1,-1 0-1,0 0 0,0 0 1,1 1-1,-1-1 1,0 0-1,0 0 1,1 0-1,-1 0 0,0 0 1,1 0-1,-1 1 1,0-1-1,1 0 0,-1 0 1,0 0-1,1 0 1,-1 0-1,0 0 1,1-1-1,-1 1 0,0 0 1,1 0-1,-1 0 1,0 0-1,1 0 1,-1 0-1,0 0 0,0-1 1,1 1-1,-1 0 1,9-9-4,-8 9 3,3-4-4,-1-1-2,0 1-1,0-1 0,0 0 1,0 0-1,3-9 0,19-44-200,-14 27-2280,4-19-10751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12280,'30'-38'272,"-30"37"-267,1 1 1,-1-1-1,1 1 1,0 0-1,-1-1 1,1 1-1,0 0 1,-1-1-1,1 1 1,0 0-1,-1 0 1,1-1-1,0 1 1,0 0 0,-1 0-1,1 0 1,0 0-1,0 0 1,-1 0-1,1 0 1,0 0-1,-1 1 1,1-1-1,0 0 1,0 0-1,-1 0 1,1 1-1,0-1 1,-1 0-1,2 1 1,-1 0 7,4 1 0,-3-2-8,0 1-1,-1 0 1,1-1 0,0 1-1,0 0 1,-1 0 0,1 0-1,-1 1 1,1-1 0,-1 0-1,1 1 1,-1-1 0,0 1-1,0-1 1,1 1 0,-1-1-1,1 3 1,9 16 28,-1 0 0,12 35 0,9 18-16,14 13-1554,4 5-6163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0 712 9776,'42'51'496,"22"26"153,-60-73-482,0 1 1,0 0-1,-1-1 1,0 1-1,0 0 1,0 1-1,3 7 0,2 6 34,25 52 850,-2-5-1,-27-59-921,0-1 1,0 1-1,0-1 0,1 0 1,0 0-1,0 0 0,1-1 1,9 7-1,-15-11-98,1-1-1,0 0 1,0 0 0,0 0-1,0 0 1,0 0-1,0 0 1,0 0-1,-1 0 1,1 0 0,0 0-1,0 0 1,0 0-1,0-1 1,0 1-1,-1 0 1,1-1 0,0 1-1,0-1 1,0 1-1,-1-1 1,1 1 0,0-1-1,-1 1 1,2-2-1,-1 1 42,5-5 76,-1 0-1,0 0 1,0 0 0,0 0 0,6-13 0,2-2-62,2 1-26,-8 11 40,0 0 0,0-1-1,8-18 1,-3 3 70,-1-1 0,-1-1 0,8-35 0,-14 46-95,1 2 0,1-1 0,0 0 0,1 1 0,0 0 0,1 1 0,10-14 0,29-33 281,-46 59-311,1 0 1,-1-1 0,0 1-1,1 0 1,-1 0-1,0 0 1,1 0-1,-1 0 1,1 0 0,1 0-1,-2 0-31,-1 1 0,1 0 0,-1 0 0,0 0 0,1 0 0,-1 0 0,1 0 0,-1 0 0,1 0 0,-1 0 0,0 0 0,1 0 0,-1 1 0,1-1 0,-1 0 0,1 0 0,-1 0 0,0 0 0,1 1 0,-1-1 0,0 0 0,1 0 0,-1 1 0,0-1 0,1 1 0,1 2 45,0 0 1,-1 0 0,0 0-1,1 1 1,-1-1-1,0 0 1,0 7 0,3 6 114,0-5-101,1 0 1,0 0 0,0-1-1,1 1 1,1-1 0,0 0-1,8 8 1,-2-3 14,1 0 1,30 23-1,-24-25 112,105 32 74,-97-40-108,95-5 60,-102-4-98,81-39 54,-82 31-62,-7 0-78,0 0 0,0-1-1,20-27 1,-32 38-31,0 1 1,-1-1-1,1 1 0,0-1 1,0 0-1,-1 1 0,1-1 1,-1 0-1,1-3 0,15-135 141,-17 104-70,-29-180 30,21 172-66,2 5-20,-29-113 28,33 141-44,2 5-7,0 0-1,-1 0 0,0 1 1,0-1-1,0 1 0,-1 0 1,0 0-1,0 0 0,0 0 1,0 0-1,-1 0 1,0 1-1,0 0 0,-8-7 1,11 10-3,-1 0 0,1 0 0,0 1 0,-1-1 1,1 0-1,-1 1 0,1-1 0,-1 1 0,0-1 1,1 1-1,-1 0 0,1-1 0,-3 1 0,2 0 0,0 1 0,-1-1 0,1 1 0,0 0 0,0 0 0,0 0 0,0 0 0,-1 0 0,1 0 0,1 0 0,-5 3 0,-1 2 0,1-1 0,-1 2 0,1-1 0,-9 12 0,10-10 0,-1 0 0,1 1 0,1 0 0,-1 0 0,1 0 0,-3 13 0,2 0 0,0 0 0,-2 45 0,9 175-1,-1-231 1,1 38-5,28 183 2,-21-186-2,40 189 2,-40-190-4,-5-24 5,41 174-12,-20-81-59,-25-111 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12728,'137'-13'993,"-77"6"-618,86-18 450,-90 12-530,-2 1-857,68-25 1,-98 27-9052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61 7600,'-2'-1'184,"-13"-3"68,-1 0 0,-18-1 0,-4-1 112,31 4 357,-3-3 131,8 3 683,13-10-175,23-6 134,-30 16-863,-3 7-112,34 90 791,-32-78-917,-3-9-322,-1 0-1,1 0 0,-1 1 0,-1-1 0,0 0 0,0 0 0,-1 0 0,1 0 0,-2-1 1,1 1-1,-6 8 0,-42 89 358,44-79-162,-6 125 98,12-35 76,-9-8-162,10 51-8,18 58 118,-13-180-246,-2-21-91,0 6-15,2 0 1,1 0-1,1-1 1,0 0 0,2 0-1,0 0 1,13 18 0,36 62 161,-58-100-190,1 0-1,-1-1 1,1 1-1,-1 0 1,1 0-1,-1 0 1,1-1-1,-1 1 1,1 0-1,0 0 1,-1-1-1,1 1 1,0-1-1,0 1 1,1 0-1,15 8 35,0 0 0,1-1-1,20 5 1,-13-8 71,17-1-18,0-3-1,0-1 0,48-7 1,-69 3-76,43-11 112,-54 13-97,-4 0-19,1 0 0,-1 0 1,1 0-1,-1-1 0,0 0 0,10-6 0,-11 2 45,2-17-4,-3 14-46,-1 0 0,0-1 0,-1 1 0,1-17 0,-2 12-54,-1 0 0,0-1 0,-4-22 1,-5-4-2533,-10-26-11370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1 765 13000,'1'2'13,"-1"-1"0,1 1 0,0 0 1,0-1-1,1 1 0,-1-1 0,0 0 1,0 1-1,1-1 0,-1 0 1,1 0-1,-1 0 0,1 0 0,-1 0 1,1 0-1,0 0 0,-1 0 0,1-1 1,0 1-1,2 0 0,35 6 453,-34-7-374,8 2 32,-1-1 1,0 0 0,1-1 0,-1-1-1,0 0 1,1 0 0,19-6 0,-19 4-62,9-2 153,46-3 0,-20 5-148,96-12 25,-81 8 122,232-37 89,-247 33-96,147-50 69,-164 46-164,100-75 35,-128 89-141,-1-1 0,0 0 0,1 0 0,-1-1 0,0 1-1,0 0 1,0-1 0,1-3 0,24-39 35,25-56 0,-43 69-14,-3-9-8,1-69 1,-7 109-20,0-1 0,0 0 0,0 0 0,0 1 0,-1-1 0,1 0 0,0 1 0,-1-1 0,1 0 0,-1 1 0,0-1 0,1 1 0,-2-3-1,-7-9 3,0 1-1,0-1 1,-1 2-1,-1-1 1,0 1-1,-13-10 1,2 9 3,-26-11 1,12 5-6,30 16 0,0 1-1,0 0 0,0 0 0,0 1 0,0-1 1,0 1-1,0 0 0,0 1 0,0 0 0,-7 1 0,11-1 1,-11 1 4,1 2-1,0-1 1,1 2 0,-1 0-1,1 0 1,-20 13-1,19-11 4,11-7-4,-1 1-1,1 0 1,0-1 0,0 1-1,0 0 1,0 0 0,0 0-1,0 0 1,0 0 0,0 0-1,0 0 1,0 0 0,1 0-1,-2 2 1,-8 16 15,1 0 1,1 1-1,1 0 1,-8 31-1,15-47-2,-1 0-1,0 0 1,1 0 0,0 0-1,0 0 1,0 0 0,1 5-1,36 216 184,-23-175 0,59 222 76,-58-215-94,59 240 94,-60-238-8,-5-20-132,6 19 37,-3 1 0,7 84-1,-10 64 211,-11-168-110,2-39-273,-4 26 137,-12 37 0,8-41-87,-19 37 1,10-31 182,-66 71 81,82-98-301,0 0 0,0 0-1,0 0 1,0 0 0,1-1 0,-1 1 0,0 0 0,-1 0 0,1-1 0,0 1 0,0-1 0,-2 2 0,-2 0 34,2-1-35,0 0-1,0 0 1,0 0 0,0 0 0,0 0 0,-1 0 0,1-1 0,0 0 0,-1 1-1,1-1 1,0 0 0,-1-1 0,1 1 0,0-1 0,0 1 0,-1-1 0,1 0 0,0 0-1,0-1 1,0 1 0,0 0 0,0-1 0,0 0 0,-4-3 0,-134-106-2494,54 36-10637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15600,'67'-8'71,"32"-5"234,100-24 197,-160 30 133,192-15 261,-184 19-250,144-12 194,-162 10-518,-2-5-836,0-1 0,-1-2 0,30-18 0,13-13-11719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19391,'0'0'0</inkml:trace>
  <inkml:trace contextRef="#ctx0" brushRef="#br0" timeOffset="1">1 855 18511,'0'0'0,"24"13"0,42 29 408,-2 3 0,-26-7-256,-1-13 8,33-16-160,-16-24-216,-41-30 216,-1 1-14087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3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6728,'-1'-6'-3,"3"-15"-244,3 18-62,-1 2 285,0 1-1,0 0 0,0 0 1,-1 0-1,1 0 1,0 1-1,0-1 0,0 1 1,0 0-1,0 0 1,6 4-1,44 20 239,-41-19-204,7 5 330,-1 1 0,0 1-1,-1 0 1,-1 1 0,19 20 0,-31-29-215,7 6 376,-1 1-1,0 1 0,16 24 0,-23-31-354,-4-6-129,0 1-1,0-1 1,0 0-1,0 1 1,0-1-1,0 0 1,0 1-1,0-1 1,0 0 0,0 1-1,0-1 1,0 0-1,0 1 1,0-1-1,0 0 1,0 1 0,-1-1-1,1 0 1,0 1-1,0-1 1,0 0-1,-1 0 1,1 1-1,0-1 1,0 0 0,-1 0-1,1 0 1,0 1-1,0-1 1,-1 0-1,1 0 1,-1 1 0,-7 4 73,4-5-56,0 1 1,1-1-1,-1 0 0,0 0 0,0 0 0,1-1 0,-1 1 0,0-1 1,1 0-1,-1 0 0,1 0 0,-1-1 0,1 1 0,-6-4 0,-1 1 5,7 3-13,-1-1 1,1 1-1,0-1 1,0 0 0,0 0-1,0 0 1,1 0-1,-1 0 1,0-1-1,-2-3 1,-3-2 42,1-1 0,1 0-1,-1 0 1,-4-11 0,8 8 178,4 5-198,0-1 0,0 0-1,1 0 1,0 1 0,1-1 0,3-7 0,3 3 186,6 0-127,1 0 1,23-12-1,-20 16 86,12 1-76,0 1 0,0 1 0,0 2 0,49 0 0,-16 10-59,-58-7-31,1 1-1,0 0 1,-1 0-1,1 0 1,-1 1 0,1 0-1,6 4 1,4 1 4,-1-2-11,-11-4 0,1 1-1,-1 0 0,0 0 0,-1 1 0,1-1 1,8 7-1,39 24 151,-50-32-146,-1 1 0,1-1 0,-1 1 0,1-1 0,-1 1 0,0 0 0,1 0 0,-1 0 0,0-1 0,0 1 0,-1 0 0,1 0 0,0 0 0,0 0 0,-1 1 0,0-1 0,1 0 0,-1 0 0,0 3 0,0 1 77,0 0-20,0-1 0,-1 1 0,1-1 0,-1 0 0,-4 11 0,3-11 133,-3 5 5,5-10-210,0 0 0,0 1 1,-1-1-1,1 0 0,0 0 0,-1 0 1,1 1-1,0-1 0,-1 0 1,1 0-1,0 0 0,-1 0 0,1 0 1,0 1-1,-1-1 0,1 0 0,-1 0 1,1 0-1,0 0 0,-1 0 0,1 0 1,-1 0-1,1-1 0,0 1 1,-1 0-1,1 0 0,0 0 0,-1 0 1,1 0-1,0 0 0,-1-1 0,1 1 1,0 0-1,-1 0 0,1-1 0,0 1 1,0 0-1,-1-1 1,1 1-1,-1-1 1,1 0-1,-1 0 0,1 1 1,0-1-1,-1 0 0,1 0 1,0 1-1,0-1 0,-1 0 1,1 0-1,0 0 0,0 0 1,0 1-1,0-1 0,0 0 1,0 0-1,0 0 0,1 1 1,-1-2-1,7-20 189,-7 21-208,13-30 73,-4 17 84,62-63 58,-54 61-84,89-54 51,-82 58-60,16 1-36,49-8 0,-64 19 9,-1 2-47,0 1 0,32 9-1,-41-5 24,-3 2-33,-1 0 0,19 20-1,-24-18 12,-4-1-31,-1-1-1,1 1 1,-2-1-1,1 1 0,-1 0 1,-1-1-1,0 1 1,0 0-1,-5 17 0,-11 23 6,-6 19-1,22-66-13,0 0-1,0-1 1,0 1-1,0 0 1,1 0-1,0 1 1,-1-1-1,1 0 1,0 0-1,1 0 1,0 4-1,0 6 0,3 37-2246,2-1-8993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12728,'-2'-19'814,"9"37"400,-3-8-1056,2 5-43,-2-5 77,-1 0 1,0 0-1,0 0 1,0 11 0,18 151 838,-21-136-629,-5 43 182,-18 95 0,15-149-540,4-16 37,1 0-1,1 0 1,-3 16-1,4-12-12,0 0-1,0 1 0,2-1 0,1 18 0,-1-29-47,-1 1-1,1-1 1,0 0-1,0 1 0,0-1 1,0 0-1,0 1 0,1-1 1,-1 0-1,1 0 0,-1 0 1,1 0-1,0 0 1,0-1-1,-1 1 0,1 0 1,3 1-1,-3-1 0,6-1 63,10-6-848,-1 0-1,27-11 1,9-8-11240</inkml:trace>
  <inkml:trace contextRef="#ctx0" brushRef="#br0" timeOffset="1">451 42 13272,'-40'3'16,"29"2"65,-1 6-54,1-1-1,0 2 1,1-1 0,-12 19-1,21-28-12,-1 0 0,1 0 0,0 0 0,0-1 1,0 1-1,1 0 0,-1 0 0,0 0 0,1 0 0,-1 3 0,-4 30 74,1 0 1,2 48-1,7-50 287,-5-31-356,54 191 738,-9-42-386,-36-122-150,4 0-631,1-1-1,1 0 1,25 33 0,14 13-9150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47 7176,'25'-45'1185,"-24"43"-257,-2 7-272,-1 9-458,-1-1 1,-1 0-1,-9 24 0,0-4 265,-52 118 180,21-70 21,29-55-568,-48 76 500,-33 71 373,86-152-778,0 1-76,-1-1 1,-1 0-1,-1-1 0,-18 22 1,-27 30 224,52-65-233,-4 1-1861</inkml:trace>
  <inkml:trace contextRef="#ctx0" brushRef="#br0" timeOffset="1">0 270 10584,'7'5'77,"0"0"0,0 0-1,0-1 1,1 0 0,-1 0 0,1-1 0,0 0 0,0 0 0,11 1 0,38 15 482,-45-14-265,-8-4-228,0 0 1,0 0-1,0 1 0,0-1 1,0 1-1,0 0 1,-1 0-1,1 1 1,-1-1-1,0 1 1,1 0-1,-1 0 0,0 0 1,2 4-1,-4-6-41,0 0 0,0 0 0,0 1-1,0-1 1,-1 1 0,1-1 0,-1 1 0,1-1-1,-1 1 1,1-1 0,-1 1 0,0-1 0,0 1-1,0-1 1,0 1 0,0-1 0,0 1 0,0-1-1,0 1 1,-1 0 0,1-1 0,-1 1 0,1-1-1,-1 0 1,1 1 0,-1-1 0,0 1 0,0-1-1,-2 3 1,0 1 27,2-3-27,-1 0-1,1 0 0,-1-1 0,0 1 0,1 0 0,-1-1 1,0 1-1,0-1 0,0 0 0,0 1 0,0-1 1,0 0-1,-4 1 0,-4 3 115,0-1 1,-19 5-1,25-8-75,-1 0 0,1 0 0,-1 0 0,0-1-1,1 0 1,-1 0 0,0 0 0,0 0 0,1-1-1,-1 0 1,-8-2 0,9 1-35,3 2-5,0 0 1,0 0-1,0 0 0,0 0 1,0-1-1,0 1 0,0 0 0,1-1 1,-1 1-1,0-1 0,0 1 1,0-1-1,0 1 0,0-1 1,1 0-1,-1 0 0,0 1 1,1-1-1,-1 0 0,0 0 1,1 1-1,-1-1 0,1 0 0,-1 0 1,1 0-1,0 0 0,-1 0 1,1 0-1,0 0 0,0 0 1,0 0-1,-1 0 0,1 0 1,0 0-1,0 0 0,0 0 1,1 0-1,-1-2 0,2 0 17,-1 0-1,1 0 1,0 0-1,0 0 0,0 0 1,0 1-1,1-1 1,-1 1-1,1-1 1,-1 1-1,1 0 1,0 0-1,0 0 0,0 0 1,4-1-1,3-2 6,1 1 0,19-5 0,-20 7-22,14-3 198,112-1-2097,-61 6-8851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63 11928,'91'-44'17,"-47"27"1030,-44 17-1008,1 0 1,-1 0 0,0-1 0,1 1 0,-1 0-1,1 0 1,-1 0 0,1 0 0,-1 0-1,1 0 1,-1 0 0,0 0 0,1 0 0,-1 0-1,1 0 1,-1 0 0,1 0 0,-1 0-1,1 0 1,-1 0 0,0 1 0,1-1 0,-1 0-1,1 0 1,0 1 0,-1-1-20,0 1 1,0-1-1,0 1 1,0-1-1,0 1 1,1-1-1,-1 1 1,0-1-1,0 1 0,0-1 1,0 1-1,0-1 1,-1 0-1,1 1 1,0-1-1,0 1 1,0-1-1,0 1 1,0-1-1,-1 1 0,1-1 1,0 1-1,0-1 1,-1 0-1,1 1 1,0-1-1,-1 1 1,1-1-1,-1 1 1,-1 1 62,-10 14 207,-1-1 0,-22 21 0,13-15-83,-81 75 654,100-94-675,2-1-160,1-1 0,0 1 0,-1 0 0,1-1 0,-1 1-1,1 0 1,-1-1 0,1 1 0,-1-1 0,1 1-1,-1-1 1,0 1 0,1-1 0,-1 0 0,0 1 0,1-1-1,-1 0 1,0 1 0,1-1 0,-1 0 0,-1 0-1,4-5-104,1-1 0,-1 0 0,1 1 0,0-1-1,1 1 1,-1 0 0,1 0 0,0 0-1,1 1 1,6-6 0,0-2-1077,38-39-9384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660 739 13000,'25'-19'57,"-25"18"-43,1 1 1,-1 0-1,1-1 1,-1 1-1,1 0 0,-1-1 1,1 1-1,-1 0 1,0-1-1,1 1 0,-1-1 1,0 1-1,1-1 1,-1 1-1,0-1 0,0 1 1,0-1-1,1 0 1,-1 0-1,1-3 23,0-1 0,-1 0 0,1 1 0,-1-1 0,0 0 0,-1 0 0,1 1 0,-1-1 0,0 0 0,0 1 0,-3-9 0,-5-1 430,-7-2-203,0 2 0,-1 0 1,0 1-1,-2 1 0,1 0 1,-39-17-1,-9 9-82,38 17 139,-10 6-176,1 1 0,-42 11-1,48-3 78,-6 10-69,-54 41 0,72-43 29,-4 12-56,-23 44 0,38-54 22,3 0-78,1 0 1,-2 27 0,9-33 77,7 10-42,14 28 0,-12-40 42,4-3-96,0-1 0,0 0 1,30 11-1,-21-15 83,15-5-41,56-5 1,-69-3 18,2-5-34,50-28 0,-63 26 29,4-12-26,27-47 0,-36 46 66,28-159 62,-35 141-68,1-229 176,-5 244-256,3-132 126,0 35 92,-3 125-232,-3 6 4,-1-1-44,3-2-6,-1 0 1,1 1-1,0-1 1,0 0-1,0 0 1,0 0-1,0 1 0,1-1 1,-1 1-1,0-1 1,1 0-1,-1 1 1,0 0-1,1-1 0,0 1 1,-1-1-1,1 3 1,-14 98 47,12 67 2,3-127-48,-1 0 16,-1 7-6,3 139 28,5-114-16,6 88 39,-13-160-64,0-1 0,0 1 0,0 0 1,0-1-1,0 1 0,1-1 0,-1 1 0,0 0 0,1-1 0,0 1 0,-1-1 1,1 1-1,0-1 0,0 0 0,0 1 0,0-1 0,0 0 0,0 0 0,0 1 1,0-1-1,0 0 0,1 0 0,-1 0 0,0 0 0,2 0 0,-1 1 1,9 0 6,13-4-1322,46-9 0,-9-1-11899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47 10936,'2'-9'111,"10"-21"476,-13 29-546,1 1 0,0-1-1,0 1 1,-1 0 0,1-1-1,0 1 1,-1-1 0,1 1 0,0 0-1,-1-1 1,1 1 0,-1 0-1,1-1 1,0 1 0,-1 0-1,1 0 1,-1-1 0,1 1-1,-1 0 1,1 0 0,-1 0-1,1 0 1,-1 0 0,1 0 0,-1 0-1,-1 0 17,0 0 28,0 0 1,0 1-1,0-1 0,0 1 1,0 0-1,0 0 0,0 0 1,0 0-1,1 0 1,-1 0-1,0 0 0,0 0 1,1 1-1,-1-1 0,1 1 1,-1-1-1,1 1 0,0 0 1,-1-1-1,0 4 1,-2-1-152,-6 8 178,6-8-51,1 0 0,-1 0 0,1 1 0,0-1 0,0 1 0,0 0 0,1 0 0,-2 5 0,-50 135 527,47-111-240,2-9-177,-2 5-40,3 0 0,0 0 1,1 50-1,5-51 23,10 51 0,-12-78-231,1 1 0,0 0 1,-1-1-1,1 1 0,0-1 0,0 1 1,1-1-1,-1 1 0,0-1 0,1 1 1,0-1-1,-1 0 0,1 0 0,0 0 1,0 0-1,0 0 0,0-1 0,1 1 1,-1-1-1,0 1 0,1-1 0,3 2 1,11 5-10404</inkml:trace>
  <inkml:trace contextRef="#ctx0" brushRef="#br0" timeOffset="1">414 35 12280,'0'0'0,"-10"12"208,-1 10 8,-4 18-88,-6 24 0,-3 34-128,-10 15-280,-2 1 280,-1 1-9032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65 4936,'-5'-1'576,"-52"-23"966,33 14-679,-35-12 0,47 19-781,8 2-21,0 0 1,-1 0-1,1 0 0,0 1 1,-1-1-1,1 1 1,-9 1-1,-90 10 476,85-8-426,0 1 0,0 1 0,0 1 0,1 0 0,-32 17 0,37-17-55,-11 8 285,-5 13-101,-35 44 0,49-46 88,-47 142 172,59-160-373,0 0 0,0 0 0,-1 14 0,-15 232 610,21-198-122,20 201 242,-18-207-283,30 206 226,-25-204-241,27 64 1,-23-85-460,22 37-1,-36-67-99,1 3 43,1 0 1,0 0-1,0 0 0,0 0 1,0 0-1,1 0 0,-1-1 1,1 1-1,4 3 0,19 15 174,34 22 0,45 14-79,-100-54-100,1-1-1,-1 0 0,1 1 1,0-2-1,-1 1 0,8 1 1,19 3 94,51 5 1,-47-11-1270,65-7-1,35-9-10501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64 7088,'-64'-9'616,"48"7"-621,4 1 738,0-1 0,0 0 0,0-1 0,-13-5 0,24 8-691,1 0 0,0 0 0,-1-1 0,1 1 0,0 0 1,-1 0-1,1-1 0,0 1 0,-1 0 0,1 0 0,0-1 0,0 1 1,-1 0-1,1-1 0,0 1 0,0 0 0,0-1 0,-1 1 0,1 0 1,0-1-1,0 1 0,0-1 0,0 1 0,0 0 0,0-1 0,0 1 1,0-1-1,0 1 0,0 0 0,0-1 0,0 1 0,0-1 0,0 1 1,0 0-1,1-1 0,-1 1 0,0 0 0,0-1 0,0 1 0,0 0 1,1-1-1,12-12 888,-3 6-201,-5 6-281,5-1-67,-4 5-2,10 11-176,0 1 0,-1 1 0,-1 1 0,0 0 0,-1 0 0,19 36 0,-27-43-155,-2-5 20,0 0 1,0-1-1,0 1 1,0-1-1,1 0 1,0 0-1,0 0 1,0 0 0,0 0-1,1-1 1,-1 0-1,6 3 1,-1 0 113,-7-4 770,-18 6-706,16-8-230,-1 0 1,0 0-1,0 1 1,0-1 0,0 0-1,1 0 1,-1 0-1,0 0 1,0 0-1,0 0 1,0 0 0,0 0-1,0 0 1,0 0-1,1 0 1,-1-1-1,0 1 1,0 0 0,-1-1-1,-2 0 33,-53-5 453,54 6-342,-14-2 442,7-4-502,7 4-42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0 10312,'2'2'441,"5"6"62,1 1-204,0 0 0,-1 1 1,0 0-1,6 13 1,-5-9-167,1 6 422,-4 8-304,-2 0 1,1 56 0,-8-49 168,-41 166 153,43-194-504,0 0 1,0 0 0,-1-1-1,-3 8 1,-43 80 282,-12-10-213,35-54 201,20-24-323,-107 114 531,80-84-267,-44 65-1,75-97-237,-1-1 1,1 1-1,0-1 1,0 1-1,0 0 0,0 0 1,-2 7-1,2-3 3,2 4 6,5-9 16,-3-3-61,-1-1 0,1 0-1,0 0 1,0 1 0,-1-1-1,1 0 1,-1 0 0,1-1-1,2-1 1,29-36-2175,4-5-8738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9 9144,'-6'-2'14,"1"0"1,-1 1-1,0 0 0,0 0 1,0 0-1,0 0 1,0 1-1,0 0 0,0 1 1,0-1-1,0 1 1,0 0-1,0 1 0,-7 2 1,6-2 6,-9 4 166,-5 7 82,1 1 0,-33 29 0,-30 35 611,71-66-938,-4 4 243,1 1 1,1 0-1,0 1 0,-13 23 0,15-22-102,0 5 272,4 2-193,1 0 0,-6 46 1,13-70-140,-1 0 0,1-1 1,0 1-1,0 0 1,0 0-1,0 0 1,1-1-1,-1 1 1,1 0-1,-1 0 0,2 3 1,-2-5-24,4 11 71,0 0 1,1 0-1,8 13 0,-5-12-38,0-1 0,19 17 0,-27-28-33,2 2 26,0 0 0,0 0 0,0 0 0,0 0 0,1 0 0,-1-1 0,5 3 0,24 10 69,1-1-1,43 12 1,-44-20 53,148 16 55,-142-16-102,131 31 54,-141-26-15,-1 4-39,43 32 0,-68-46-88,0 1-1,0 0 1,0 0-1,0-1 1,0 1-1,-1 0 1,1 0-1,0 0 0,-1 0 1,1 0-1,0 0 1,-1 0-1,1 2 1,2 5 18,0 0 0,-1 1-1,0 0 1,0 0 0,-1-1 0,0 1 0,-1 9 0,-4-1 129,-4-1-106,-1 0 1,-1-1 0,-18 23-1,11-23 80,-26 13 68,-1-3 0,-50 22 0,49-32-115,43-14-63,-1 0 0,1 0 0,-1-1 0,1 1 0,-1-1 0,1 0 0,-1 0 0,1 0 0,-1 0 0,1 0 0,-1 0 0,1-1-1,-1 1 1,1-1 0,-1 0 0,1 1 0,0-1 0,-1 0 0,1-1 0,0 1 0,0 0 0,-4-3 0,6 3-11,-1 1-4,1 0-1,0 0 1,0 0 0,-1 0-1,1-1 1,0 1 0,0 0 0,0 0-1,-1 0 1,1-1 0,0 1 0,0 0-1,0 0 1,0-1 0,-1 1-1,1 0 1,0 0 0,0-1 0,0 1-1,0 0 1,0-1 0,0 1 0,0 0-1,0 0 1,0-1 0,0 1-1,0 0 1,0-1 0,0 1 0,0 0-1,0 0 1,0-1 0,2-9 49,0 1 0,1-1 1,0 1-1,0 0 0,1 0 0,6-12 1,3 1 229,19-16-85,38-32 0,-32 36 110,61-68 0,-44 40-57,-35 39-158,134-134 236,-63 73-141,-91 81-188,1 1 0,-1-1-1,1 1 1,0-1 0,-1 1-1,1-1 1,0 1 0,-1-1 0,1 1-1,0 0 1,0-1 0,-1 1 0,1 0-1,0 0 1,0 0 0,0-1-1,0 1 1,-1 0 0,2 0 0,19 0 28,0 1 0,-1 1 0,40 8 0,-56-10-25,-1 1 1,0 0-1,0 0 1,1 0-1,-1 1 1,0-1-1,4 3 1,-7-4-9,13 7 18,0 0 0,-1 2 0,14 10 0,-18-11-13,1 1 1,-2 0 0,14 20-1,-19-26 1,0-1-1,-1 1 0,1 0 0,-1-1 0,0 1 0,0 0 1,2 4-1,36 132 59,-36-114-18,-3-16-38,-1-1 1,1 0-1,-1 1 0,-1-1 0,0 0 0,0 0 0,-1 0 0,1 0 0,-2 0 0,1 0 0,-1-1 0,0 1 1,-1-1-1,-7 9 0,8-11 6,-3 3-1,2-1 1,-1 1-1,1 0 1,-6 13-1,10-15 42,1 3 10,0-7-20,-2-3-41,1 0 0,0 0 0,0 0-1,0 0 1,0 0 0,0 0 0,0 0-1,0 0 1,0 0 0,-1-2 0,-1 0-2,0 0 0,1 0 0,-1 0 0,1-1 0,-1 1 0,1-1 0,-2-4 0,-8-15 2,-43-53-2574,-7-4-10289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10040,'11'9'12,"-1"-1"0,2 1 0,-1-1 0,1-1 0,0 0 0,24 9 0,-23-10-4,77 36 32,-14-4-36,-55-27 38,3 0-186,-1 2 0,0 1 1,0 0-1,23 21 1,-41-31-45,0 0 1,0 0-1,1-1 1,-1 0-1,1 0 1,0 0-1,0-1 1,0 0-1,0 0 0,0 0 1,0-1-1,0 1 1,7-1-1,-1 1 64,27 5-322,-10-4 452,-15-2 56,-1 2 1,1-1 0,16 6 0,-16-3 34,-1 0 0,0 0 0,24 15 0,-37-20-62,1 0 0,-1 1 0,1-1 0,0 1 0,-1-1-1,1 0 1,-1 1 0,0-1 0,1 1 0,-1 0 0,1-1 0,-1 1 0,0-1 0,1 1-1,-1 0 1,0-1 0,1 2 0,3 9 181,-1 0 0,1 0 0,-2 1 0,0-1 0,0 1 0,-1-1 0,0 14 0,1 24 573,-2-1 1,-9 69-1,6-100-682,2-11-21,0 0-1,0 0 1,-1 0-1,0-1 0,0 1 1,-1 0-1,-5 8 1,-43 82 1688,50-94-500,5-2-941,6-3-219,0 0-1,0-1 1,0 0 0,-1 0 0,13-9-1,65-33 295,73-44-5,-129 69-148,221-170 666,-248 188-894,-1 0 0,1 0 0,0 1 0,-1-1 1,1 1-1,0 0 0,1 0 0,-1 1 0,0-1 0,1 1 0,-1 0 0,0 0 0,1 0 0,8 0 1,-13 1-27,10 2 132,-1 3-92,0 0-1,0 1 0,-1 1 0,1-1 0,-2 1 0,1 0 1,-1 1-1,8 10 0,2 2 27,23 19 0,-24-24-36,1-2 0,0 0-1,1-1 1,23 11 0,-31-18-26,-6-4-2,-1 1 1,0-1-1,0 0 0,1 0 0,-1-1 0,1 1 0,-1 0 0,1-1 0,-1 0 1,5 0-1,9 0 10,0 0 0,-1-1 0,1-1 0,0 0 0,-1-1 0,1-1 0,15-6 0,-19 4-7,-7 4 0,0-1-1,-1 0 1,1-1 0,-1 0 0,1 1 0,6-8-1,52-50 46,-56 48 2,-1-10-14,8-39 0,-14 43 29,-3 6-43,0 0 0,-1-1 0,-8-21 0,11 34-22,0 0 1,0 1 0,-1-1 0,1 0 0,0 1-1,-1-1 1,1 0 0,-1 1 0,1-1-1,-1 1 1,1-1 0,-1 1 0,1-1 0,-1 1-1,0-1 1,1 1 0,-1-1 0,-11-5 16,0 0 0,-1 1 0,1 0 0,-26-6 0,13 8 46,-128 14 25,121-2-38,-1 5-29,1 3 0,-39 26 0,69-42-19,0 0-1,0 1 0,0 0 0,0-1 0,0 1 0,0 0 0,1 0 0,-1 0 1,-2 4-1,-69 129 57,63-106-26,5 12-10,-2 52 0,7-91-23,0 0 1,0 0-1,0 1 0,0-1 0,1 0 0,-1 0 0,1 0 0,-1 0 1,2 2-1,43 92 31,-44-95-32,0 1 1,0-1-1,0 1 1,0-1-1,0 0 1,0 1-1,1-1 1,-1 0-1,3 2 1,5 5 4,1-1 0,16 9 0,-11-9-4,0-1 0,29 9 0,46 5 3,10-6-4,-68-12-1,34-2 0,-40-2 0,36-6 0,-36 1 0,1 0-1,41-19 1,-60 22-1,0-1 1,0 1-1,0-1 0,-1-1 0,0 1 0,0-1 1,0-1-1,-1 1 0,7-9 0,-5 6-2,0-1-43,0 1-1,-1-1 0,0-1 0,0 1 0,5-12 0,2-5-2245,10-16-10394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3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472 637 8792,'-1'-4'2,"-1"0"1,0 0-1,-1 1 0,1-1 1,-1 1-1,1-1 0,-1 1 1,0 0-1,0 0 1,0 0-1,-1 1 0,1-1 1,-1 1-1,0 0 1,-5-3-1,2 1 2,-11-4 11,-15-1-1,-53-6 0,59 15 13,14 1-12,-4 0 1,-1 0 0,0 1 1,1 2-1,-1-1 0,1 2 1,-24 10-1,-33 18 127,67-27 57,5 3-151,0-1 0,0 0 0,1 1 0,0-1 0,0 15 0,3-6 226,2-8-219,0 0-1,0-1 1,1 1-1,0-1 1,0 0 0,11 11-1,-2-8 219,13 0-97,0-1 0,0-1 0,1-1 0,38 5 0,-47-10-135,-13-2 6,1 0 0,0-1 0,0 1 0,0-1 1,11-2-1,-8 2 65,-3 0-72,0 0-1,0 0 1,-1-1 0,1 0 0,0 0 0,-1 0-1,1-1 1,-1 0 0,10-5 0,-13 6-14,-1-1 0,0 1 1,1-1-1,-1 0 0,0 0 0,0 0 0,0 0 1,-1 0-1,1 0 0,0-1 0,-1 1 0,1-1 1,-1 1-1,0-1 0,0 1 0,0-1 1,0 0-1,0 1 0,-1-1 0,1 0 0,-1 0 1,0 1-1,0-1 0,0 0 0,0 0 0,-1-4 1,1 4 132,-8-1 57,7 4-209,1 0-1,0-1 1,-1 1-1,1 0 0,-1-1 1,1 1-1,-1 0 1,1 0-1,0-1 1,-1 1-1,1 0 0,-1 0 1,1 0-1,-1 0 1,1 0-1,-1 0 0,1 0 1,-1 0-1,0 0 1,1 0-1,-1 0 1,1 0-1,-1 0 0,1 0 1,-1 0-1,1 0 1,-1 0-1,1 1 1,0-1-1,-1 0 0,1 0 1,-1 1-1,-1 0 7,1 0 0,-1 0-1,1 1 1,0-1 0,0 0-1,-1 1 1,1-1 0,0 0-1,0 1 1,0-1 0,1 1-1,-1 0 1,0-1 0,0 1-1,1 0 1,-1-1 0,1 1-1,0 0 1,0 0 0,-1-1-1,1 1 1,0 0 0,0 0-1,0-1 1,1 4 0,-1-1-11,3 9 105,5 4-56,1 0 0,20 27 0,-15-28 55,4-2-62,1 0 0,35 18 1,-34-26-6,16-2-15,38 0 0,-51-8-11,39-15-1,-37 10-11,27-14 0,-33 12 1,34-23-1,-37 21 0,30-30-1,-36 31 0,-1 0 0,0-1 0,-1 0-1,-1 0 1,0-1 0,-1 0 0,0 0 0,6-24 0,-6 2 6,5-171 2,-12 164-2,-4-57-1,-5-1-3,7 79 0,-10-33-1,10 45-1,0 0 0,-2 1-1,-7-16 1,8 19 0,0 0 0,-1-1 0,1 2 0,-7-7 0,9 10-1,0 0 0,-1 0 1,1 0-1,-1 0 0,0 0 0,1 1 0,-1-1 0,0 1 0,-5-2 1,5 2-1,0 0 0,0 1 0,0 0 0,0 0 0,0 0 0,0 0 0,0 0 0,0 1 0,0-1 0,0 1 0,-3 1 0,-1 0 0,0 1 0,0 0 0,1 1 0,-11 6 0,6-1-1,0 0 0,1 1 1,0 0-1,1 1 0,-14 18 1,14-7-19,-25 137-8,30-120-18,7 174-18,3-172-3,7 7 18,33 79 1,-28-98-25,15 11 27,45 41-1,-52-62 0,118 56-17,-115-65 31,11-3 13,61 4 1,-76-14-1,29-11 4,3-11 13,18-14 2,-57 31 1,-15 6 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269 719 10584,'2'-3'9,"0"1"60,-1 0 0,0 1 0,1-1 0,-1 0 0,0 0 0,0-1 0,0 1 0,0 0 0,0 0 0,-1 0 0,1-1 0,-1 1 0,1 0-1,-1-1 1,0 1 0,0 0 0,0-4 0,-1 5-1,1 0 0,-1 0-1,1 1 1,-1-1 0,1 0 0,-1 1-1,1-1 1,-1 0 0,0 1-1,0-1 1,1 1 0,-1-1 0,0 1-1,0 0 1,1-1 0,-1 1-1,-1-1 1,-3-1 107,-5-3-105,1 0 1,-1 1 0,0 0-1,0 0 1,0 1 0,0 0-1,0 1 1,-1 0 0,-20 0-1,12 3 85,5 3-101,0 0 0,0 1 0,-23 12 0,26-7 74,9-7-102,-2 1-9,1 0 0,-1 0 0,1 0 0,1 1-1,-1-1 1,0 1 0,1 0 0,0 0 0,0 0-1,1 0 1,-1 0 0,1 0 0,0 0 0,0 1-1,1-1 1,0 9 0,16 98 164,-9-88-67,8 4-62,0 0 0,23 29 1,-19-38 55,-11-13-74,3 3-7,0 0 1,1-1-1,0 0 0,1-1 0,0-1 0,0 0 0,0-1 0,25 7 1,-13-7 56,50 4 0,-59-12 36,0-4-61,-1-2 1,27-17-1,-41 25-44,1 0-1,-1 0 1,0 0-1,0 0 1,0 0 0,0 0-1,0 0 1,-1 0-1,1 0 1,0-1-1,0-1 1,7-14 50,0 0 1,-2-1-1,7-29 0,-12 24 168,-23-99 94,13 98-94,-52-79 97,56 97-263,0-1 0,0 1 0,0 1 0,-1-1 0,0 1 0,0-1 0,-11-5 0,6 3-9,8 6-26,0 1-1,0-1 0,0 1 0,0 0 0,0 0 0,0 0 1,0 0-1,0 1 0,-1-1 0,1 1 0,0 0 0,0 0 0,-1 0 1,1 0-1,0 1 0,0-1 0,-1 1 0,1 0 0,0 0 1,0 0-1,0 0 0,0 0 0,0 1 0,0-1 0,0 1 0,1 0 1,-1 0-1,1 0 0,-3 3 0,5-5-29,0 0 0,-1 0-1,1 0 1,0 0 0,0 0 0,0 0 0,0 0-1,0 0 1,0 0 0,0 0 0,0 0 0,0 1-1,0-1 1,0 0 0,0 0 0,0 0-1,0 0 1,0 0 0,0 0 0,0 0 0,0 1-1,0-1 1,0 0 0,0 0 0,0 0 0,0 0-1,0 0 1,0 0 0,0 0 0,0 0-1,0 1 1,0-1 0,0 0 0,0 0 0,0 0-1,0 0 1,0 0 0,0 0 0,0 0 0,0 0-1,1 0 1,-1 0 0,0 1 0,0-1 0,0 0-1,0 0 1,0 0 0,0 0 0,0 0-1,0 0 1,0 0 0,1 0 0,2 4 11,1 0-1,1-1 1,-1 0 0,0 1 0,1-1 0,0-1-1,-1 1 1,1-1 0,0 0 0,0 0 0,1 0 0,4 1-1,18 5-18,1-1-1,-1-2 0,1 0 1,0-2-1,39-1 0,18-8-71,-49 2-274,140-31-191,-146 26-84,-11 2 323,-1 1 119,0 0 0,-1-2 0,0 0 0,-1-1 0,21-14 0,-12 3-182,29-31-1,-53 50 330,-1-1-1,0 1 0,0 0 1,0-1-1,0 1 0,0-1 1,0 0-1,0 1 0,1-4 1,9-27-207,11-56 0,-20 61 120,-5-109-26,-1 111 125,-14-34-1,13 46 25,-1 0 0,-13-23 1,12 26 1,-1 0 1,0 1 0,0 0-1,0 0 1,-15-11 0,13 16 20,6 4-16,1-1 0,-1 1 1,0 1-1,1-1 0,-1 0 0,1 1 1,-1 0-1,1 0 0,-1 0 0,1 0 1,-1 0-1,1 1 0,-5 3 0,1-1 16,1 1 1,0 0-1,0 0 0,0 1 0,0 0 0,-7 10 0,-22 37 22,22-27 84,-48 123 54,51-115-33,-28 143 65,33-140-58,-12 191 73,15-177-40,15 196 80,-6-201-81,35 163 79,-34-169-53,12 173 90,-20-170-70,-1-17-122,0 17 29,-2-1-1,-13 60 1,-9-4 153,19-86-100,3-8-122,0-1-43,0 1 0,1-1 0,-2 0 0,1 0 0,0 0 0,0 0 0,-1-1 0,0 1-1,1-1 1,-1 0 0,0 0 0,0 0 0,0 0 0,-7 1 0,5-2 46,4 0-55,0-1 0,0 1 0,-1-1 0,1 0 0,-1 0 0,1 0 0,0 0 0,-1 0-1,1 0 1,0 0 0,-5-2 0,4-3 176,-14-69 77,15 50-104,4-5-723,1 1 0,1-1 0,14-46 0,9-16-11578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12728,'5'-3'6,"1"0"0,0 1 0,0-1 0,0 1 1,8-1-1,5-2 14,94-25 69,-78 21 34,60-7-1,17-2 399,29-17 17,-120 26-204,3-11-796,0 0 1,36-39 0,1-8-8459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12 10312,'-20'-5'12,"14"3"110,0 0 0,0 1-1,-1 0 1,1 1 0,0-1 0,-9 1 0,-3 2 160,1 0 0,-1 0 0,-17 7 0,18 0 1006,-71 76 352,72-61-1193,5-4-224,-12 34 0,0 33-91,23-87-132,-6 36 215,-24 142 70,26-145-172,4-33-113,0 20 38,0-1 0,3 23 0,1-24-25,0 0 0,9 23-1,0-11 70,79 137 38,-70-132-32,97 122 38,-116-154-116,-1 0-1,0 0 0,1-1 0,0 1 0,-1-1 0,1 1 0,0-1 0,4 2 0,-7-4-9,16 11 28,1-1 1,28 13-1,-22-16-661,0 0 1,33 5-1,-52-11 425,107 22-10412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89 9240,'0'0'1657,"-4"-6"-601,-1 0-945,-1 1-1,1 0 1,-1 0-1,0 0 1,-1 1-1,1 0 1,-1 0-1,0 0 1,0 1-1,-13-4 1,-7-1 417,-134-14 183,128 22-351,-121 19 108,127-11-288,18-4-130,-7 2-7,1 1 0,0 1 0,0 0 0,1 1 0,0 1 0,-25 22 1,-38 54 109,67-68-65,8-13-66,-1 2-4,1 0-1,-1 1 1,1-1-1,0 1 1,1 0-1,0-1 1,0 1-1,0 0 1,1 0-1,2 13 1,1 45 102,-3-65-118,0-1 0,0 1 0,0-1 1,0 0-1,0 1 0,0-1 1,0 0-1,0 1 0,0-1 0,0 1 1,0-1-1,0 0 0,0 1 0,0-1 1,1 0-1,-1 1 0,0-1 1,0 0-1,0 1 0,0-1 0,1 0 1,-1 1-1,0-1 0,0 0 1,1 0-1,-1 1 0,0-1 0,1 0 1,-1 0-1,0 0 0,1 1 1,-1-1-1,0 0 0,1 0 0,10 6 11,0-1 0,1 0 0,-1 0-1,1-1 1,0-1 0,0 0-1,19 2 1,-19-3-4,29 2 64,190-7 35,-185-2-6,165-42-2014,-111 18-8281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10400,'-9'0'14,"-27"3"144,34-3-138,1 0 1,-1 1 0,0 0-1,0-1 1,1 1 0,-1 0-1,1 0 1,-1 0 0,1 0-1,-1 0 1,1 0 0,0 1-1,-1-1 1,1 0 0,0 1-1,0-1 1,0 1 0,0-1-1,-1 3 1,-3 10 101,1 0 0,-6 27 1,9-20 238,17 113 130,-9-104-230,8 24-80,36 141 470,-39-108-252,-2-46-197,16 94 622,-26-124-773,1 1 67,-1 0 1,-2 23 0,-1 28 569,5-53-229,3-13-124,9-24 157,-9 6-309,-1 0 0,-1-1-1,-1 1 1,-1-1 0,-3-35-1,2 48-115,0 0-1,0 1 0,1-1 1,0 0-1,1 1 0,0-1 0,0 1 1,0 0-1,8-15 0,-9 21-54,10-14 243,-1 6-194,0 0 0,0 1 1,1 0-1,0 1 0,1 0 1,0 1-1,0 0 0,20-7 1,62-21 218,-79 34-114,79 15 60,-80-11-179,0 1 0,0 0 0,-1 1 0,0 1 0,20 11 0,-22-11-32,3 5 40,-8-6-37,1 2-11,0 0 1,-1 0 0,0 0-1,0 1 1,-1 0-1,0 0 1,0 0 0,5 16-1,7 20 7,1 8-10,-8 5 1,-4 3-4,-5-38-1,8 40-1,-8-60 1,0 1-1,-1-1 1,1 0-1,0 0 1,0 1 0,1-1-1,-1 0 1,0 0-1,1 0 1,-1 0-1,1-1 1,0 1 0,0 0-1,0-1 1,-1 1-1,1-1 1,1 1 0,-1-1-1,4 2 1,-4-2-1,9 1-11,28-4-1252,43-8 0,0-3-11329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512 418 11480,'0'-3'2,"1"1"6,-1 1 1,0-1-1,1 0 1,-1 0-1,0 0 1,0 1-1,0-1 1,0 0-1,0 0 1,-1 1-1,1-1 1,0 0-1,-1 0 1,1 1-1,-1-1 1,0 0-1,1 1 1,-1-1-1,0 1 1,0-1-1,0 1 0,-2-3 1,-1 1 12,-1-1 0,1 1 1,-1 0-1,0 0 0,0 1 0,0-1 1,0 1-1,-6-2 0,-2 0 150,-1 0 1,1 1-1,-19-1 0,-1 2 104,0 3 1,0 0-1,0 2 1,-35 8-1,0 7-121,44-9 227,8-1-251,2 0 1,-1 0-1,-23 20 0,37-28-118,1 1 0,-1-1 0,1 0-1,-1 1 1,1-1 0,0 0 0,-1 1 0,1-1-1,0 1 1,-1-1 0,1 1 0,0-1-1,0 0 1,-1 1 0,1-1 0,0 1 0,0-1-1,0 1 1,0-1 0,-1 1 0,1 0 0,0-1-1,0 1 1,0 0 0,1 5 33,-1 1 1,1-1 0,1 1-1,-1-1 1,1 0 0,0 1-1,0-1 1,5 7 0,-7-12-28,1 0 1,-1 0 0,1 0-1,-1 0 1,1 0 0,0 0-1,0 0 1,-1 0 0,1-1-1,0 1 1,0 0 0,0-1-1,1 2 1,21 13 133,0-1-1,0-1 1,1-1 0,43 15-1,-50-22-115,-10-3 3,1 0 1,0 0 0,0-1-1,0 0 1,12 0 0,66-1 241,-73-4-66,1-3-103,0-2-1,-1 0 1,-1 0 0,1-1 0,-2-1 0,13-13-1,-19 19-56,0 1 0,-1-2 0,0 1-1,0 0 1,0-1 0,-1 0 0,1 0-1,-1 0 1,-1 0 0,1 0 0,-1 0-1,0-1 1,-1 0 0,1 1 0,-1-1-1,-1 0 1,1-7 0,-5-1 88,4 14-132,-1 1 0,1 0 0,-1 0 1,1-1-1,0 1 0,-1 0 0,1 0 1,-1 0-1,1 0 0,-1-1 0,1 1 1,-1 0-1,1 0 0,-1 0 0,1 0 1,0 0-1,-1 0 0,1 0 0,-1 0 1,1 0-1,-1 1 0,1-1 0,-1 0 0,0 0 1,1 1-2,-1-1 1,0 1 0,1 0 0,-1-1-1,1 1 1,-1-1 0,1 1-1,-1 0 1,1 0 0,0-1 0,-1 1-1,1 0 1,0 0 0,0-1-1,-1 1 1,1 0 0,0 0 0,0 0-1,0-1 1,0 1 0,0 2-1,0-1 15,0 5-2,1 0 1,0 1 0,0-1-1,1 0 1,0 0-1,0 0 1,1 0 0,-1 0-1,7 9 1,-2-7 24,3-3-34,0 0 0,0-1 0,1 0 1,-1-1-1,1 1 0,0-2 0,0 0 0,14 2 1,-12-2-10,-9-2-4,-1 0 1,1-1 0,-1 1 0,1-1-1,0 0 1,-1 0 0,1 0-1,0 0 1,-1-1 0,6-1 0,101-23 24,-101 23-18,1-1 0,0-1 0,-1 1 1,16-9-1,-7 2-2,-1 3-1,-11 4 1,0 0 0,-1 0-1,1 0 1,-1 0 0,0-1 0,7-6-1,65-66 43,-64 57-8,-9 12-24,1-1-7,-1-1 1,0 0 0,0 0-1,-1 0 1,0 0 0,0 0-1,-1-1 1,-1 1-1,1-1 1,-1-15 0,-1-2 8,0-58 111,-1 72-103,0 1 0,0-1 0,-1 1 0,-6-19 0,7 29-17,0-1 1,0 0-1,0 1 0,0 0 1,-1-1-1,1 1 0,-1 0 1,1-1-1,-1 1 0,0 0 0,0 0 1,0 0-1,0 1 0,0-1 1,-1 0-1,1 1 0,-4-2 1,6 2-7,-1 1 0,0 0 0,0-1 0,0 1 0,0 0 0,0 0 0,0 0 0,0 0 0,0 0 1,0 0-1,0 0 0,0 0 0,0 0 0,0 0 0,0 0 0,0 1 0,0-1 0,0 0 1,0 1-1,0-1 0,0 1 0,0-1 0,1 1 0,-1-1 0,0 1 0,0 0 0,0-1 0,1 1 1,-1 0-1,0 0 0,1-1 0,-1 1 0,1 0 0,-1 0 0,1 0 0,-1 0 0,1 0 0,0 0 1,0 0-1,-1 0 0,1 0 0,0 0 0,0 0 0,0 0 0,0 0 0,0 2 0,0 4 1,0 0-1,1 0 1,0 0-1,0-1 1,1 1-1,-1 0 0,1 0 1,1-1-1,0 1 1,0-1-1,3 7 1,19 34 8,10 8-10,54 82-16,-55-92-26,21 19-4,-46-51-8,-6-6 38,-1 1-1,0-1 1,0 0 0,0 0 0,-1 1 0,0-1 0,-1 1 0,1-1-1,-2 1 1,1-1 0,-1 1 0,0-1 0,0 1 0,-5 12 0,2-9 2,-18 36-62,16-36 54,1 1 0,0-1-1,-4 20 1,8-28 13,1 1-1,0 0 1,0 0 0,1-1-1,-1 1 1,1-1 0,0 1-1,0 0 1,0-1 0,0 1-1,1-1 1,-1 0 0,4 5-1,-3-3-1,1 1-1,-1-1-1,1 0 1,1 1-1,-1-1 1,1 0-1,0 0 1,0-1 0,0 1-1,0-1 1,1 0-1,0 0 1,0-1-1,0 1 1,0-1 0,1 0-1,9 4 1,-1-5-4,83-20-4,-88 16 14,0 0 0,0-1 0,0 0 0,0 0 0,12-7 0,2-2 1,57-27-2478,1-3-9912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11384,'62'0'65,"-5"0"22,-46 3-6,72 42 108,-56-27 67,-1 0 0,0 2 0,36 36 0,-61-55-249,22 25 381,88 145 160,-93-132-160,45 149 144,-57-155-225,-3 108 114,-8-116-154,2-17-184,-1 4-33,0 0 0,-1 0 0,-1 0 0,0-1 0,0 0 0,-1-1 0,-1 1 0,0-1 0,-9 9 0,-137 134 566,99-99-510,6-13-25,45-38-66,-7-5-2052,-2-2-8263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2 10400,'23'-1'-1,"-17"0"-1,0 1 0,0 1 0,0-1 0,-1 1 0,1 0 1,0 0-1,9 3 0,19 7-9,37 18 0,-52-16-15,11 18 20,39 55 0,-50-54 107,62 161 126,-67-150 273,37 171 213,-44-170-145,9 216 216,-18-204-296,-40 199 173,40-248-590,0 0 0,0 0 0,-1 0 0,-5 10 0,-114 196 425,90-172-169,-180 167 133,166-169-120,-1-2-135,-141 117 311,172-141-659,-100 91 1014,86-75-1505,1 1 0,-28 39 1,20-16-10267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6 6368,'0'0'254,"-5"-2"-60,2 1-175,0 0-1,0 1 1,0-1 0,0 1-1,0 0 1,0 0 0,0 0 0,0 0-1,0 0 1,0 1 0,0 0-1,0-1 1,0 1 0,0 0 0,0 0-1,1 0 1,-1 1 0,0-1 0,1 1-1,-1 0 1,1-1 0,-1 1-1,-2 3 1,-29 24 68,-7 4-17,40-32-66,0 0-1,0-1 0,1 1 1,-1 0-1,0-1 0,0 1 0,1 0 1,-1 0-1,0 0 0,1 0 0,-1 0 1,1 0-1,-1 0 0,1 0 1,0 0-1,-1 0 0,1 0 0,0 0 1,0 0-1,-1 0 0,1 0 0,0 0 1,0 0-1,0 0 0,0 0 1,1 0-1,-1 0 0,0 0 0,0 0 1,1 1-1,0 0 0,0 1 0,1 0-1,0 0 1,0-1 0,0 1-1,0-1 1,5 5 0,-4-4-3,-2-2 1,0-1 0,-1 1 0,1-1 0,0 1 0,-1-1-1,1 1 1,0-1 0,0 0 0,0 1 0,-1-1 0,1 0-1,0 0 1,0 1 0,0-1 0,1 0 0,34 5 5,0-1 0,41 0 0,-32-5 9,246-9 10,-219 9-10,341-3 12,-323 3-7,389-19 8,-380 14-7,383-21 14,-391 23-14,348-15 15,-360 15-9,289-16 46,-153 3 127,-194 15-140,-42 5 107,-61 7 93,-152 12 28,174-18-48,-265 17 96,254-17-96,-316 18 90,306-17-116,-333 14 84,332-16-84,-306 17 79,314-16-105,-297 6 75,299-10-102,-264 3 63,275-2-96,-272 0 159,299-1-237,-192 1 117,47 4 74,184-5-221,0 0 0,0 0 1,0 0-1,0-1 0,9-2 0,-4 1-11,0 0 0,0 0 0,20 0 1,162 0 35,-144 3-18,239-4 10,-222 1-9,286-13 13,-276 12-27,340-17 3,-324 15-10,391-22 2,-384 22-2,140-7-1,38 3-4,-15 6-2,-13 3 0,-26-1 0,-36-4 0,-24 2 0,-20 3 0,-32 0 0,-43 2 0,-26 1 0,-29-1 0,-12-2 0,0 0 0,0 0 0,0 0 0,0 0 0,0 0 0,0 0 0,0 0 0,0 0 0,1 0 0,-1 0 0,0 0 0,0 0 0,0 0 0,0 0 0,0 0 0,0 1 0,0-1 0,0 0 0,0 0 0,0 0 0,0 0 0,1 0 0,-1 0 0,0 0 0,0 0 0,0 0 0,0 0 0,0 0 0,0 0 0,0 0 0,0 0 0,0 0 0,0 1 0,0-1 0,0 0 0,0 0 0,0 0 0,0 0 0,0 0 0,0 0 0,0 0 0,0 0 0,0 0 0,0 0 0,0 1 0,0-1 0,0 0 0,0 0 0,0 0 0,0 0 0,0 0 0,0 0 0,0 0 0,0 0 0,0 0 0,0 0 0,0 0 0,0 1 0,0-1 0,0 0 0,-34 12 1,-33 3 4,-34 3-2,-139 15 5,189-27 0,-259 21 9,238-21-3,-301 33 6,299-30 0,-310 35 8,305-35-8,-324 46 8,327-43-8,-262 37 8,275-42-7,-259 28 14,257-28-15,51-5-15,-305 44 55,290-41-41,-28 6 23,-85 5 1,125-14-15,5 0-8,0-1 1,1 0 0,-1-1-1,0-1 1,-15-1 0,14-1 72,13 3-91,0 0 0,0 0 0,0 0 0,0 0 0,0 0 0,0 0 0,0 0 0,0 0 0,0 0 0,0 0 0,0-1 0,0 1 0,0 0 0,0 0 0,0 0 0,0 0 0,0 0 0,0 0 0,0 0 0,0 0 0,0 0 0,0 0 0,0 0 0,0-1 0,0 1-1,0 0 1,0 0 0,0 0 0,0 0 0,0 0 0,0 0 0,0 0 0,0 0 0,0 0 0,0 0 0,0 0 0,0 0 0,0-1 0,0 1 0,0 0 0,0 0 0,0 0 0,0 0 0,0 0 0,0 0 0,7-5 14,1 0 0,0 0 0,1 1 1,-1 0-1,11-3 0,-6 2-1,16-4 72,190-35 34,-164 37-33,258-28 37,-244 28-51,319-31 23,-302 31-50,370-32 15,-362 30-27,365-32 16,-372 34-30,336-21 12,-343 23-18,-73 4-14,396-31 30,-355 27-24,196-12 17,-61 16 28,-187 0-48,0 1 1,1 0 0,-1 1 0,0-1 0,1 1-1,-1-1 1,0 1 0,-3 2 0,-45 9 36,-119 18 5,130-22-11,-191 38 21,181-36-8,-247 58 25,233-53-19,-273 59 24,269-59-3,-284 68 34,281-65-34,-299 63 34,298-67-35,-262 37 27,275-45-34,-211 12 23,221-18-36,2 0-21,-22-1 19,-76-9 0,112 5-7,-54-15 0,81 17-19,7-2 8,0 5-34,2-3 6,-1 0-1,0 0 1,1 1-1,0-1 1,0 1-1,-1-1 1,1 1-1,1 0 1,-1 0-1,4-3 0,55-35 17,-56 37-14,0 1 0,1-1 0,-1 1 0,1 0 0,8-2 0,134-38 44,87-8-2057,13-1-8075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6:5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316 116 6904,'0'0'849,"-5"-3"-430,-15-9-233,15 10 924,3 0-625,-5-4-48,5 4 197,0 0-401,-7-5-18,7 6-195,0 0 0,1 0 1,-1 1-1,0-1 0,0 0 1,0 1-1,0 0 0,0-1 1,0 1-1,1 0 1,-1 0-1,0 0 0,0 0 1,0 1-1,0-1 0,0 0 1,0 1-1,0-1 0,1 1 1,-1 0-1,0 0 0,-2 1 1,3-2 0,-5 2 2,0 0-1,1 1 1,-1-1 0,1 1-1,0 0 1,-1 1 0,2-1-1,-1 1 1,0 0 0,1 0-1,-1 1 1,1-1 0,-3 6-1,1-1-10,-17 34 35,-57 152 44,57-129-86,16-39 2,1 34-1,6-49-5,1-1 0,0 1-1,5 19 1,14 29 4,-15-48-4,0 0-1,13 19 1,-12-22-1,1 0 0,0-1 0,15 14 0,-12-14 0,0 0 0,1 0 0,13 6 0,-5-5-1,0-1 1,1-1 0,0-1 0,34 6-1,-25-10-4,47-2 4,-46-1 1,35-6 0,-28-2 1,0-1 0,47-20 1,-81 29 0,0 0 1,-1 0 0,1 0-1,0-1 1,-1 0 0,1 1-1,1-3 1,22-18 19,38-43 0,-51 44 45,-1-15-15,15-67 0,-25 71 68,-23-141 58,-3 66 169,20 79-323,3 20 25,0 0 0,-1-1-1,0 1 1,-4-10 0,-14-27 234,18 42-247,0-1 1,0 1 0,0 0 0,-1 0-1,0 0 1,1 0 0,-1 0 0,0 0 0,-1 1-1,1-1 1,-7-3 0,9 6-19,0-1 0,-1 1 1,1-1-1,0 1 0,-1 0 0,1 0 1,-1 0-1,1 0 0,0 0 0,-1 0 1,1 0-1,-1 0 0,-1 1 0,-6 0 20,-3-1-15,-29 5 112,-99 33 110,117-32-230,19-5 6,12-4 4,99-56-1826,-38 17-7232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4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52 105 4040,'-11'1'62,"8"-1"-10,-1 0-1,0 0 0,1 0 0,-1 0 0,1 0 0,-1-1 0,0 0 0,-5-2 1,7 3 235,5-3 64,6-2-74,0 1-1,0 0 1,0 0-1,0 1 1,12-3-1,60-8 1420,-65 12-1515,207-34 1319,-193 30-1345,-1 2 0,1 2 0,40 0 0,86-3 558,-155 5-684,0 0 0,0 0 0,1 0 0,-1 0 0,0 0 0,0 0 0,0 0 0,1 1 0,-1-1 0,0 0 0,0 1 0,0-1 0,3 2 0,6 1-1373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0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79 3864,'-4'-6'520,"-1"-1"-299,-18-30 1087,21 33-395,0-10-309,2 5 571,0 7 237,0 8-1147,-4 30 21,3-30-238,-2 19 75,2 0-1,2 42 1,18 117 427,-3-109-323,9 135 257,-22-188-463,11 44 98,-7-42-67,-1-4 29,0 0 0,-2 1 0,4 29 0,-8-49-79,0-1 0,0 0 0,0 1 0,0-1 0,-1 0 0,1 1 0,0-1 0,0 0-1,0 1 1,0-1 0,1 0 0,-1 1 0,0-1 0,0 0 0,0 1 0,0-1 0,0 0 0,0 1 0,0-1 0,1 0 0,-1 1 0,0-1 0,0 0 0,0 0 0,1 1 0,-1-1 0,0 0-1,0 0 1,1 1 0,-1-1 0,0 0 0,1 0 0,-1 0 0,0 1 0,1-1 0,-1 0 0,0 0 0,1 0 0,-1 0 0,0 0 0,1 0 0,0 0 0,1-1 1,-1 1 0,0-1-1,0 1 1,0-1 0,0 0-1,0 0 1,0 1-1,0-1 1,-1 0 0,1 0-1,0 0 1,0 0 0,1-2-1,18-30-1528,1-4-6134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0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13 143 7000,'-12'-52'-11,"12"50"3,-1 0 0,1 1 1,1-1-1,-1 0 0,0 0 0,0 1 0,1-1 1,-1 0-1,1 1 0,-1-1 0,1 0 0,0 1 1,-1-1-1,3-2 0,14-19 45,-16 22-38,3-3 15,0 0 0,1 1 0,-1-1 1,1 1-1,0 0 0,0 1 0,0-1 1,0 1-1,1 0 0,-1 0 0,0 0 0,1 1 1,-1 0-1,1 0 0,0 0 0,10 1 0,-7 0 3,14 0 177,97 20 86,-97-11-39,-21-8-218,14 8 53,-1 0 1,0 1-1,0 1 1,-1 0 0,-1 1-1,15 17 1,36 49 225,-57-63-107,-3 6-61,1 36 0,-8-40 14,-1-8-118,-1 0-1,0 0 1,-1 0 0,0-1 0,0 0-1,-9 9 1,-2-7 98,0-2-89,0-2-1,-1 0 1,0-1 0,0-1-1,-1-1 1,-20 2 0,-10 0 26,-1-2-1,-83-6 1,133 3-63,0 0 1,-1 0-1,1 0 0,-1 0 0,1 0 0,-1 0 0,1 0 0,-1 0 1,1 0-1,-1 0 0,1 0 0,-1 0 0,1 0 0,-1 0 0,1-1 1,-1 1-1,1 0 0,-1 0 0,1 0 0,0-1 0,-1 1 0,1 0 1,0-1-1,-1 1 0,1 0 0,0-1 0,-1 1 0,1 0 0,0-1 0,-1 1 1,1-1-1,0 1 0,0-1 0,-1 0 0,10-7-1234,3 2-4741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0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167 259 6368,'-11'27'520,"-38"77"52,46-100-550,1 0-1,0 0 1,0 1 0,0-1-1,-1 8 1,-1-1-4,3-9 22,3 2 0,-1-1-34,11 22 81,-11-23-79,0-1-1,0 1 0,0-1 0,0 1 1,0-1-1,1 0 0,-1 1 0,0-1 0,1 0 1,-1 0-1,1 0 0,-1 0 0,1 0 1,-1 0-1,4 0 0,9 1 29,1-2-1,0 0 0,0-1 1,-1 0-1,1-2 1,0 1-1,-1-2 0,18-6 1,-24 8-9,-1-1 1,0-1 0,-1 1 0,1-1-1,0 0 1,-1-1 0,0 0-1,0 0 1,7-7 0,-7 5-3,4-5 130,-5 3-113,-1-1 1,1 0-1,-2 0 0,0-1 0,0 1 1,-1-1-1,0 1 0,0-1 0,-1 0 1,-1 0-1,0 0 0,-2-10 0,-10-20 25,4 27 100,3 9-137,1 0 1,-1 1 0,-1-1 0,1 1-1,0 0 1,-1 0 0,0 1 0,0 0-1,0 0 1,0 0 0,-1 1 0,1 0-1,0 0 1,-1 0 0,0 1 0,-9-1-1,-31 5 21,27 1 56,15-3-84,-3 2-7,-1-1 0,1 2 0,0-1 0,0 1 1,0 0-1,1 1 0,-1 0 0,1 0 0,0 0 1,1 1-1,-11 12 0,11-11 8,-2 1-10,0 1 0,1 1 0,0 0 0,0 0 0,1 0 0,1 0 1,-1 1-1,-4 15 0,-5 31 44,13-50-47,1 0 0,0 1 0,0-1 0,1 1 0,0-1 1,1 16-1,10 6 3,-3-18 21,3-1-25,2-1 1,-1-1-1,1 0 1,15 7-1,-6-8 18,111 11 15,-102-18-23,138-10 12,-136 6 9,121-29 27,-129 25-1,-5-1-34,1-1-1,26-18 1,-46 27-26,-1 1 0,1-1-1,0 0 1,0 1 0,0-1-1,0 0 1,-1 0 0,1 0-1,0 0 1,-1 0 0,1 0-1,-1 0 1,1-1 0,1-2 16,3-4-1,-1 0 0,-1-1 0,1 1 0,-1-1 0,-1 0 0,0 0 0,0 0 0,-1 0 0,0 0 0,0-16 0,-3-37 219,-12-79-1,11 126-215,2 7 17,-1-1-1,-1 1 1,-5-13-1,-10-29 148,17 44-74,4-1 22,2 3-18,1 2-95,1 1 0,0-1-1,-1 1 1,1 0 0,0 1 0,0 0 0,0 0 0,-1 1-1,12 1 1,2 2 10,30 10-1,-29-5 22,78 57 22,-83-49-43,46 85 7,-52-80-34,4 34-1,-7 6-4,-8-7-2,-3-12 0,-6 25 0,6-42 0,3-1 0,4-19 0,0-3 0,0 1-1,0-1 0,0 1 0,1-1 1,-1 0-1,0 0 0,1 0 1,0-1-1,0 0 0,0 1 1,0-1-1,8 3 0,42 9 2,-42-11-3,29 6-135,56 6 0,-55-10-1178,43 6-6558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0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576 362 6816,'-78'-18'40,"-30"1"-7,101 16-40,0 0-1,0 1 0,0 0 1,-1 0-1,1 1 1,-14 2-1,1 1 1,-2 0 4,-27 8 1,32-7 2,0 1 0,-17 10 0,20-9 0,0 1 0,-22 18 0,22-14 0,1 2 0,1 0 0,0 0 1,1 1-1,-11 19 0,13-14 8,6-5-2,0 1 1,1-1-1,0 26 0,7-28 49,3-2-27,1 0-1,0-1 1,0 0 0,1-1-1,1 0 1,-1 0-1,2-1 1,-1-1 0,23 11-1,-21-11-8,-9-4-3,1-1 0,-1-1 0,1 1 0,-1 0 0,1-1 0,-1 0 0,1 0 0,0-1 0,8 1 0,100-1 177,-90-2-120,-1-1 1,1-2-1,-1 0 0,33-12 0,-38 11-42,-3 2 59,0-1-1,23-11 0,-19 7-50,28-15 26,-30 13 109,-6 1-116,0-1 1,0 0-1,-1 0 1,0-1-1,-1 0 1,6-13-1,31-53 539,-43 75-309,2 9-190,19 31 4,45 56 1,-57-79-95,-8-10-3,0-1 0,0 1-1,1 0 1,0-1 0,0 0 0,0 0-1,0 0 1,9 4 0,73 38 41,-82-44-40,-1 1 0,1 0 0,0-1 0,0 0-1,1 0 1,-1 0 0,0 0 0,0-1 0,8 1 0,3-1 2,33 1 7,-29-3 25,83-32 14,-100 33-50,1 0 0,-1 0 0,0 0 0,0-1 0,0 1-1,0 0 1,0-1 0,2-1 0,11-12 11,0-1 0,-1 0 0,20-30 0,-33 44-8,0 0-1,0 0 1,0 0 0,0 0-1,0 0 1,0 0 0,-1 0-1,1 0 1,0-3 0,3-28 25,-2 0 1,-1-36-1,-4 39 56,-40-117 43,31 119-30,4 12-53,-1-4-13,-1 1 0,-1 1 0,0 0 1,-23-25-1,-28-19 78,58 59-104,0 1 0,0-1 0,0 1 0,0 0 0,0 0 0,-1 0 0,1 1 0,0 0-1,-1-1 1,0 1 0,1 1 0,-8-1 0,5 0-2,4 1-4,0 1 0,0-1 1,1 0-1,-1 1 0,0 0 0,0 0 1,0 0-1,1 0 0,-1 0 0,1 0 0,-1 1 1,1-1-1,-1 1 0,1-1 0,0 1 1,0 0-1,-4 4 0,4-4 0,-5 7 12,0 9-2,-6 29 1,12-30 6,18 93 10,-7-71 11,26 65-1,-24-74-30,0-1 38,11 20 13,3-2-1,2-1 1,36 46 0,-57-85-24,0 1 0,0-1 0,1-1 0,0 1 0,10 5 0,-3-2-1,-2 0 46,1-1-1,18 9 1,-6-3-1477,17 11-6045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0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0 663 7896,'14'-18'141,"-1"0"0,2 0 1,1 1-1,33-28 0,-22 23-42,1 1-1,1 2 1,39-20-1,-57 33-77,23-10 106,-26 13-105,39-16 45,1 2 1,56-12 0,-8 8 19,100-7-1,-189 28-78,0 0 0,-1 0 0,1 0 0,0 1 0,0 0 0,-1 0 0,1 1 0,7 3 0,-3-2-1,-9-2-5,-1-1 1,1 1-1,0 0 0,0 0 1,-1 0-1,1 0 0,-1 0 1,1 1-1,-1-1 0,1 0 1,-1 1-1,0-1 0,0 1 1,1-1-1,-1 1 0,0 0 1,0-1-1,-1 1 0,1 0 1,0 0-1,-1 0 0,1-1 1,-1 1-1,1 0 0,-1 3 1,1-3 0,-2 10 25,-6 11 4,-1-1 0,-20 43 0,-81 126 227,108-189-244,0 1 0,0-1-1,0 0 1,0 1 0,0-1 0,1 1 0,-1-1 0,1 1 0,0 0 0,-1-1 0,1 1 0,0-1 0,0 1-1,1 3 1,0-3 3,-1-2-10,0-1 1,0 1-1,1 0 0,-1 0 1,0-1-1,1 1 0,-1 0 1,1-1-1,-1 1 0,1-1 0,-1 1 1,1 0-1,-1-1 0,1 1 1,0-1-1,-1 0 0,1 1 1,0-1-1,-1 1 0,1-1 1,0 0-1,1 1 0,0 0 14,6 2 11,0 0-1,0 0 1,0-1-1,1 0 0,-1-1 1,1 0-1,-1 0 1,1 0-1,16-2 0,-10 0-12,-1 1 24,0-1 0,0-1-1,0 0 1,-1-1 0,1 0-1,23-10 1,-26 9-20,10-6 117,73-56 60,-92 65-188,-1 0-1,1 0 0,-1 0 0,0-1 1,0 1-1,0 0 0,1-1 0,-1 1 0,0-1 1,0-1-1,8-16 35,-1 1 1,-1-1-1,7-28 0,-14 45-34,1 0-1,-1 0 1,1 0 0,-1-1-1,0 1 1,0 0-1,0-1 1,-1-3 0,-6-27 39,-1 0 1,-13-34-1,6 39 56,-9-5-31,-47-50-1,48 66 18,-96-40 27,115 55-112,-1 0-1,0 0 1,0 1 0,0-1 0,0 1-1,0 0 1,0 0 0,0 1-1,-6-1 1,-4 1 4,6 0-5,0 0-1,0 0 1,0 1 0,1 0 0,-1 0-1,0 1 1,0 0 0,1 1 0,-1 0 0,-11 6-1,13-2 7,6-1-13,-1 0 1,1 0 0,0 0 0,0 1 0,1-1 0,0 0 0,0 0 0,0 0 0,1 1 0,0-1-1,0 0 1,0 0 0,5 11 0,2 4 0,1 0 1,12 21-1,-6-22 5,36 30-1,-25-30-4,30 20-1,-11-13 3,94 39 0,-103-55 3,-13-4-3,30 8 6,78 11 1,-20-18 16,-94-11-6,-2-5-12,0-1 0,-1 0 0,14-11 0,-16 6 19,-5 3-20,-2-1-1,1 1 1,-1-1 0,-1 0 0,5-23 0,-8 12 33,-7-23 11,-1 1 1,-23-77-1,24 103-44,3 9 7,-1 1 0,0 0-1,-9-16 1,1 8 11,0-1 0,0 2 1,-2-1-1,0 2 0,-21-19 0,-34-11 64,56 36-80,10 8 36,4 3-40,7 12-4,0-7-2,0-1 0,1 1-1,0-2 1,1 1 0,11 4 0,-11-5-1,69 41-5,-12-5 6,-2 4 0,-51-33 0,0 1 0,12 15 0,-15-16 0,17 28 0,-24-34 0,-1 0 0,0 0 0,0 1 0,-1-1 1,3 11-1,-4-12 1,0 1-1,0-1 1,-1 1 0,0-1-1,0 0 1,-1 1 0,0 5-1,-2 1 1,0 0 0,-9 22 0,6-20 1,0-1-1,-12 16 1,-18 21 1,5-3 2,12-6-3,18-36-2,-1 0 0,1 0 0,0 0 0,1 1 0,-1 4 0,1-7 0,0 0 0,0-1 0,1 1 0,-1 0 0,1 0 0,0-1 0,-1 1 0,1 0 0,2 3 0,0-2 0,-1-1 0,1 1 0,-1-1 0,1 1 0,0-1 0,0 0 0,7 5 0,3 0 0,-1 1 0,24 10 0,9-2-1,0-1 1,59 12-1,-61-19-4,65 10 4,20 4 1,-113-20 0,36 5-3,1-1 1,77-1 0,-68-6 1,-14 0 1,-18 0 0,-22-1 0,-7-2 0,-20-19-1624,-8-5-6496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665 391 6816,'-17'-73'376,"9"40"-311,-24-94 4107,24 106-2938,8 21-1224,0 0 1,0 0 0,0 0 0,0 0 0,0 0 0,0-1 0,0 1 0,0 0-1,0 0 1,0 0 0,0 0 0,0 0 0,0 0 0,0 0 0,0 0 0,0-1-1,0 1 1,-1 0 0,1 0 0,0 0 0,0 0 0,0 0 0,0 0 0,0 0-1,0 0 1,0 0 0,0-1 0,0 1 0,0 0 0,0 0 0,0 0 0,-1 0-1,1 0 1,0 0 0,0 0 0,0 0 0,0 0 0,0 0 0,0 0-1,0 0 1,0 0 0,-1 0 0,1 0 0,0 0 0,0 0 0,0 0 0,0 0-1,0 0 1,0 0 0,0 0 0,-1 0 0,1 0 0,0 0 0,0 0 0,0 0-1,0 0 1,0 0 0,0 0 0,0 0 0,-1 33 388,1 0-184,-7 137 85,2-126-113,-31 181 66,25-182-105,-64 163 59,56-167-87,-97 145 46,91-151-52,-91 86 46,115-117-149,0-1 0,-1 0 0,1 0 0,-1 1 0,1-1 0,-1 0 0,0 0 0,0 0 0,1-1 0,-3 2 0,-5 1 11,-1-1 0,1 0-1,0 0 1,0-1 0,-1-1 0,1 1 0,-17-3 0,25 2-17,0 0 1,0 0 0,0 0-1,1 0 1,-1 0 0,0 0 0,0-1-1,0 1 1,1 0 0,-1-1-1,0 1 1,1-1 0,-1 1 0,0-1-1,1 1 1,-1-1 0,0 1-1,1-1 1,-1 1 0,0-2 0,-7-9 19,0-1 1,0 1-1,2-1 1,-1-1-1,1 1 1,-4-16-1,9 25 0,0-1 0,0 1 0,0 0 0,1-1 0,-1 1 0,1-6 0,5-148 224,1 127-74,10-9-51,26-47 1,-41 83-107,0 1-1,1 1 1,-1-1-1,0 0 0,1 0 1,-1 0-1,1 1 1,0-1-1,2-1 1,13-10 43,2 1 0,0 1 1,37-16-1,-30 21 94,118 6 63,-115 5-78,199 63 278,-168-46-382,-35-15 32,103 11 26,-101-19-52,104-24 19,-108 16-28,-4-2-21,-1-1 0,-1 0-1,23-22 1,-38 33-9,-1-1 0,1 1 0,-1-1 0,0 1 0,0-1 0,0 0 0,0 1 0,0-1 0,0 0 0,1-2 0,9-31 21,15-70 0,-25 100-16,0-1 0,-1 1 0,0 0 0,0-10 0,-32-192 50,19 164-12,-76-138 21,69 155-12,-74-58 23,90 81-71,0 0-1,0 0 0,-1 1 0,1-1 1,-1 1-1,1 0 0,-1 0 0,0 1 1,0-1-1,0 1 0,1 0 0,-1 0 1,0 1-1,0-1 0,-7 1 0,11 0-4,-10 4 24,3 2-20,0 1 0,1-1-1,0 2 1,0-1-1,-11 17 1,9-4 2,4-4-2,-6 30 0,10-28-6,-1 0 1,2-1 0,2 25-1,0-19 0,2-1 0,12 42 0,-9-42 0,1 0 0,2-1 0,12 22 0,-8-23 0,0-1 0,1 0 0,1-1 0,0 0-1,2-2 1,33 26 0,-46-39-1,-1 0 0,1 0 0,-1 0 0,1-1 0,5 3-1,161 52-7,-138-53 4,0-5 4,0-1 0,50-9 0,-81 10 1,1 1-1,-1-1 0,0 0 1,1 1-1,-1-1 1,0-1-1,0 1 1,0 0-1,3-2 1,20-16-1,-2-1 0,35-37 0,-55 54 0,0 0 1,-1 0-1,0-1 0,0 1 0,0-1 1,2-3-1,31-71-1,-1-26 2,-13 13 0,-10 29 0,-7 23 0,-5 29 1,1 10-1,0 0 0,0 0 0,0 0 0,0 0 0,0 0 0,0 0 0,0 1 0,0-1 0,0 0 0,0 0 0,0 0 0,0 0 0,0 0 0,0 0 0,0 0 0,0 0 0,0 0 0,0 0 0,0 0 0,0 0 0,0 0 0,0 0 0,0 1 0,0-1 0,0 0 0,0 0 0,0 0 0,-1 0 0,1 0 0,0 0 0,0 0 0,0 0 0,0 0 0,0 0 0,0 0 0,0 0 0,0 0 0,0 0 0,0 0 0,0 0 0,0 0 0,-1 0 0,1 0 0,0 0 0,0 0 0,0 0 0,0 0 0,0 0 0,0 0 0,0 0 0,0 0 0,0-1 1,0 1-1,0 0 0,0 0 0,0 0 0,0 0 0,-1 0 0,1 0 0,0 0 0,0 0 0,0 0 0,0 0 0,0 0 0,0 0 0,0 0 0,0 0 0,0-1 0,-3 8 1,1 0 0,0-1 0,0 1 0,-1 9 0,-7 66 0,3 20-1,8 5 0,-1-97 0,1 13-1,1 1 0,1-1 0,0-1 0,2 1 0,13 37 0,-12-41-6,2 1 0,0-1-1,2 0 1,0 0 0,13 17 0,-16-33-38,-2-4-219,0 1 1,0-1 0,0-1 0,0 1-1,0-1 1,0 0 0,0 0 0,8-5-1,18-11-11335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8968,'4'15'0,"1"-9"0,1 1-1,0-1 1,0 1 0,13 9 0,-11-11-3,-3 0-2,0-1 1,0 1 0,0-2 0,1 1 0,0-1-1,10 5 1,5 2 0,-1 2-1,-4-3-45,35 14 0,-28-14 33,39 17-148,78 44 0,-92-32 139,-31-21 7,16 28 4,-25-34 15,-1 1 0,8 21-1,-9-19 4,-1 1 1,-1 0-1,0 0 1,2 22-1,-2 75 156,-3-97-111,0-1 0,1 0 0,0 0 0,1 0 0,1 0 0,9 23 0,-9-28-29,-3-6-10,0-1 0,0 0 0,0 1 0,1-1 0,-1 0 0,1 0 0,-1 0 0,1 0 0,0 0-1,0 0 1,0 0 0,0-1 0,2 2 0,142 103 650,-145-106-652,-1 0-1,0 0 1,1 0 0,-1 1 0,0-1 0,0 0 0,0 1-1,1-1 1,-1 0 0,0 0 0,0 1 0,0-1 0,1 0 0,-1 1-1,0-1 1,0 1 0,0-1 0,0 0 0,0 1 0,0-1-1,0 0 1,0 1 0,0-1 0,0 0 0,0 1 0,0-1 0,0 1-1,0-1 1,0 0 0,0 1 0,-1-1 0,1 0 0,0 1-1,0-1 1,0 0 0,0 0 0,-1 1 0,1-1 0,0 0 0,0 1-1,-1-1 1,1 0 0,0 0 0,-1 1 0,1-1 0,0 0-1,0 0 1,-1 0 0,-11 7 31,3-3 33,-1 0-1,0-1 1,0 0-1,-1-1 1,-13 2-1,1-1 130,11-1-267,1-1 1,0 0 0,-1-1 0,1-1 0,-1 0-1,1 0 1,0-1 0,-22-6 0,11-1-6714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145 359 9864,'34'35'-17,"1"6"267,53 67 69,-70-81-24,0 1 1,23 53 0,-33-64-227,5 12 178,-1 1 0,12 49 0,-17-54-190,0 2 158,-5-15-134,2 9 16,-1 1 1,0-1-1,-2 1 1,-3 40-1,2-55-67,-9 61 348,8-64-341,0 1 0,0-1 0,0 1 0,0-1 0,-1 0-1,0 1 1,0-1 0,0 0 0,-1 0 0,1 0 0,-1-1 0,0 1 0,-3 3 0,6-7-33,-1 0 0,1 0 1,0 0-1,0 0 0,0 1 0,0-1 0,0 0 0,-1 0 0,1 0 0,0 0 0,0 0 1,0 0-1,0 0 0,-1 0 0,1 0 0,0 0 0,0 0 0,0 0 0,0 0 1,-1 0-1,1 0 0,0 0 0,0 0 0,0 0 0,0 0 0,-1 0 0,1 0 0,0 0 1,0 0-1,0 0 0,0-1 0,0 1 0,-1 0 0,1 0 0,0 0 0,0 0 0,0 0 1,0 0-1,0 0 0,0-1 0,0 1 0,-1 0 0,1 0 0,0 0 0,0 0 0,0-1 1,-9-8 42,0-1 0,0 0 0,1 0 1,-8-12-1,12 16-33,-20-31-147,-38-78 1,44 77-1133,-29-58-7415</inkml:trace>
  <inkml:trace contextRef="#ctx0" brushRef="#br0" timeOffset="1">0 146 8608,'7'-42'18,"-2"30"76,4 2-69,-1 1 0,1 0-1,1 0 1,0 1 0,18-12 0,-5 11 162,9 2-98,0 2 1,37-1 0,-41 9 137,100 31 93,-125-33-290,-1 0 0,0 0 0,1 0 0,-1 0 0,0 1 0,0-1 0,4 4 0,13 11 57,-2 1 0,0 1 1,19 27-1,-23-21 220,-7-13-190,1 6-18,0-1-1,-1 1 1,-1 0 0,0 1-1,-1-1 1,3 34 0,-6-35 65,1-4-83,-1 1 0,-1 0-1,0 0 1,0 0-1,-1-1 1,-1 1-1,-5 19 1,1-14 63,-1-1 1,-11 21-1,15-34-103,0-1-1,-1 1 0,1 0 1,-1-1-1,0 0 0,0 0 0,0 0 1,-1 0-1,1-1 0,0 0 1,-1 1-1,0-2 0,1 1 1,-1 0-1,-7 0 0,5 0 9,-11 2 191,-1-4-132,-1-1 0,-33-6 1,36-1 78,6-1-403,0 0 1,1-2-1,1 1 1,0-1-1,0 0 1,-9-16 0,-21-32-8445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9416,'10'10'27,"-7"-7"2,0 0-1,0 0 1,0 0 0,-1 0 0,1 0-1,-1 1 1,3 6 0,41 75 331,-38-64 128,14 115 193,1 84 379,-17-180-746,39 135 98,-31-146-231,10 6-55,46 51 0,-68-83-105,0-1 0,1 0 0,0 0 0,-1 1 1,1-1-1,6 3 0,33 16 78,65 22 1,-104-42-90,1 0 0,-1 0 0,1 0 0,0 0 0,0-1 0,-1 1 0,5-1 0,31-1-402,0-2 0,-1-1 0,39-9 0,27-10-7928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13 9504,'-27'-6'15,"15"4"26,1 0-1,-1 1 1,-15 0-1,-130 10 205,122-1 70,-127 56 122,133-46-162,-90 93 100,100-88-174,-2 10-57,-19 38 0,40-70-131,-1-1 0,1 1 0,-1 0 0,1 0 0,0 0 0,-1 0 0,1 1 0,0-1 0,0 0 0,0 0 0,-1 0 0,1 0 0,0 0 0,1 0 0,-1 1 0,1 5 17,0 0 0,1 0 0,0 0 0,0 0 0,1 0 0,0 0 0,0-1 0,1 0 0,6 10 0,-9-15-14,0 0 0,-1 0 1,1 0-1,0 0 0,0 0 0,0 0 0,0-1 0,0 1 1,0 0-1,0-1 0,0 1 0,0 0 0,2 0 1,26 10 137,52 12 1,-52-20 33,156-10 69,-145 0-123,-18 2-78,10-1-7,-1-2 1,0-1-1,-1-1 1,46-23 0,15-18 120,-78 44-120,0-1-1,-1-1 0,-1 0 1,0-1-1,20-21 0,-28 25 85,1-4 24,-24 31 129,-13 30-131,20-28-81,-11 29 1,22-47-62,1-1 0,0 1 0,0 0 1,1-1-1,-1 1 0,1 0 1,0 0-1,0 0 0,1-1 1,0 1-1,1 8 0,0-5-4,-1-4-6,0 0 0,1 0-1,0 0 1,-1 0 0,1 0 0,1 0 0,-1 0-1,0-1 1,1 1 0,0-1 0,0 0 0,0 0 0,0 0-1,7 5 1,-5-4-1,1 1-95,-1 0-1,1-1 1,1 0 0,-1 0 0,0 0-1,1-1 1,0 0 0,0 0 0,14 3 0,-11-3-811,35 11-8297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4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65 9864,'1'0'8,"-1"0"0,0 0 0,0-1 1,1 1-1,-1 0 0,0 0 1,1 0-1,-1 0 0,0 0 0,0 0 1,1 0-1,-1 0 0,0 0 0,1 0 1,-1 0-1,0 0 0,1 0 0,-1 0 1,0 0-1,0 0 0,1 0 0,-1 0 1,0 0-1,1 0 0,-1 0 1,0 0-1,0 1 0,1-1 0,-1 0 1,0 0-1,0 0 0,1 1 0,-1-1 1,0 0-1,0 0 0,0 0 0,1 1 1,-1-1-1,0 0 0,0 0 0,0 1 1,0-1-1,0 1 0,2 19 99,-7 17-55,5-37-28,-4 22 182,2 0-1,0 0 1,3 36-1,0-41-139,-1 5 65,2 0 0,0 0 0,1 0 0,8 28 0,3 9 188,20 101 43,-30-141-238,0-1 1,8 22-1,-4-18-70,18 48 214,-22-60-201,1-1 1,0 1-1,13 16 0,-17-25-49,0-1-1,-1 1 0,1 0 1,0-1-1,-1 1 0,1-1 1,0 1-1,0-1 0,-1 1 0,1-1 1,0 1-1,0-1 0,0 0 1,0 1-1,0-1 0,-1 0 1,1 0-1,0 0 0,0 0 1,1 0-1,-1 0-10,-1 0 0,0 0 0,1-1 0,-1 1 1,1 0-1,-1 0 0,0-1 0,1 1 0,-1 0 0,0-1 0,1 1 0,-1 0 1,0-1-1,0 1 0,1-1 0,-1 1 0,0 0 0,0-1 0,0 1 0,1-1 0,-1 1 1,0-1-1,0 1 0,0-1 0,0 1 0,0 0 0,0-1 0,0 1 0,0-1 1,0 1-1,0-1 0,0 1 0,0-1 0,-1 1 0,1-1 0,0 1 0,0 0 0,-1-1 1,-1-7 57,-29-90 294,-17-40-114,36 108-58,-63-111 66,61 114-106,8 7-108,1-1 1,1 0 0,0 0-1,0-30 1,4 49-25,0-1-1,0 0 0,0 0 1,1 1-1,-1-1 0,1 0 1,1-3-1,2-8 35,1-5-8,2 0 1,0 1-1,1 0 0,15-27 1,27-37 91,-49 82-129,-1-1 1,0 0-1,1 0 0,-1 1 1,1-1-1,-1 0 0,1 1 1,0-1-1,-1 0 0,1 1 1,0-1-1,-1 1 0,1-1 1,0 1-1,0-1 0,1 0 1,6-2 5,0 1 1,0-1 0,0 1 0,1 1 0,-1-1 0,1 2 0,-1-1 0,12 1 0,0 4 42,-15-2-41,2 0-6,-1 1 0,0-1-1,0 1 1,0 1-1,0-1 1,0 1 0,0 0-1,-1 0 1,0 0-1,0 1 1,0 0 0,0 0-1,-1 0 1,5 8-1,62 88 29,-24-34-14,-44-63-20,0 0 1,-1 0-1,0 0 1,1 0-1,-2 1 1,1-1-1,2 7 1,-4-9-1,0 1 0,0-1 1,0 0-1,0 0 0,-1 1 1,1-1-1,-1 0 1,1 0-1,-1 1 0,0-1 1,0 0-1,0 0 0,0 0 1,0 0-1,-2 3 0,-40 48 1,-5-3-1,12-20 0,11-9 0,5-2 0,18-15 0,2 0 0,0-3 0,0-1 0,-1 1 0,1-1 0,0 1 0,0-1 0,0 1 0,0 0 0,0-1 0,-1 1 0,1-1 0,0 1 0,0 0 0,1-1 0,-1 1 0,0-1 0,0 1 0,0-1 0,0 1 0,0 0 0,1-1 0,-1 1 0,2 2 0,1 0 0,-1 0 0,0-1 0,1 1 0,0-1 0,5 4 0,46 31 0,17 5 0,6 5 0,1 3 0,-7 5 0,-18-3 0,-49-48 0,-1 0 0,1 0 0,-1 1 0,0-1 0,0 1 0,3 6 0,-5-8 0,-1 0 0,1 1 0,0-1 0,-1 0 0,1 0 0,-1 0 0,0 0 0,0 0 0,-1 5 0,1-5 0,-1-1 0,1 1 0,-1 0 0,0-1 0,0 1 0,0-1 0,0 1 0,0-1 0,0 1 0,-1-1 0,1 0 0,-3 3 0,-1 0 0,0-1 0,0 0 0,0-1 0,0 1 0,0-1 0,-1 0 0,-10 4 0,-81 26 0,-20-5 0,-1-10 0,93-14 0,-11 1-2,1-2 0,-1-1 0,-65-6 0,84 3-168,-23-2-780,-79-16 1,101 13-8957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9328,'32'91'568,"-27"-77"-543,-3-8-7,0-1-1,0 0 1,0-1 0,1 1 0,0 0 0,0-1 0,3 5 0,9 9 51,-1-1 0,2 0 0,1-1 0,0-1 0,29 20 0,-32-25-47,-10-7-7,0 0 1,1-1-1,-1 1 1,1-1-1,0 0 1,0 0 0,0-1-1,7 2 1,4 1 33,1-1 1,0-1 0,0-1 0,1 0-1,-1-1 1,30-4 0,-10-7 8,-24 3 136,3-8-54,26-37 1,-32 34 107,-2-5-99,-2 0 0,0-1 0,-1 1 1,-2-1-1,0 0 0,-2-41 0,-1 63-120,0 1 1,0 0 0,-1 0-1,1 0 1,-1 0-1,1 0 1,-1 0-1,0 0 1,0 0-1,0 0 1,0 0-1,0 0 1,0 1-1,-1-1 1,1 0-1,-1 1 1,1-1 0,-1 1-1,1-1 1,-3 0-1,4 1-21,0 1-3,-1 0 0,1 0-1,0 0 1,0 0 0,0 0 0,0 0 0,0 0-1,-1-1 1,1 1 0,0 0 0,0 0 0,0 0-1,0 0 1,-1 0 0,1 0 0,0 0 0,0 0-1,0 0 1,0 0 0,-1 0 0,1 0 0,0 0-1,0 0 1,0 0 0,0 0 0,-1 0 0,1 0-1,0 0 1,0 1 0,0-1 0,0 0 0,-1 0 0,1 0-1,0 0 1,0 0 0,0 0 0,0 0 0,0 1-1,0-1 1,-1 0 0,1 0 0,0 0 0,-7 6 37,0 1 1,0-1 0,0 1 0,1 1 0,-10 13-1,11-14-20,-8 17 132,-40 136 46,46-125-120,-8 226 184,16-243-250,8 62 93,16 68 20,-17-119-46,40 91 39,-47-119-113,-1 0-1,1 1 1,0-1 0,-1 0 0,1 0-1,0 0 1,0 1 0,0-1 0,0 0 0,0 0-1,0 0 1,1 1 0,4 2 5,0 0 1,1-1-1,-1 1 1,0-1 0,1 0-1,0-1 1,0 0-1,0 0 1,13 2-1,-19-4-6,0 0-1,1 0 1,-1 0 0,1 0-1,-1 0 1,1 0 0,-1 0-1,0-1 1,1 1 0,-1 0-1,0-1 1,3-1 0,38-17-888,65-40 0,-14 2-8378</inkml:trace>
  <inkml:trace contextRef="#ctx0" brushRef="#br0" timeOffset="1">1243 1 10136,'-13'0'27,"0"0"1,-1 1 0,1 0 0,0 1-1,0 0 1,1 1 0,-21 8 0,25-8-25,-11 4 36,-1 1 0,1 1 0,1 1 0,-27 17 1,26-14-25,-2 3 46,7 1-39,0 1 0,1 1 0,-16 31 0,28-49-19,0 0 0,1 1 0,-1-1 0,1 0 0,-1 0 0,1 1-1,0-1 1,-1 0 0,1 1 0,0-1 0,0 0 0,0 1 0,0-1 0,0 1 0,0 1 0,2 8 4,1 0 0,-1-1 1,2 1-1,-1-1 1,1 1-1,1-1 1,0 0-1,7 9 0,6 0 48,113 73 32,-99-76-7,-13-6-42,161 67 148,-8-9 190,-168-66-346,16 6 105,30 19 0,-50-27-131,0 0 1,0 0 0,1 0 0,-1 0 0,0 0 0,0 0 0,0 0-1,0 0 1,0 0 0,1 0 0,-1 0 0,0 0 0,0 0-1,0 0 1,0 0 0,0 0 0,0 1 0,1-1 0,-1 0-1,0 0 1,0 0 0,0 0 0,0 0 0,0 0 0,0 1-1,0-1 1,0 0 0,0 0 0,0 0 0,0 0 0,1 1 0,-1-1-1,0 0 1,0 0 0,0 0 0,0 0 0,0 0 0,0 1-1,0-1 1,-1 0 0,1 0 0,0 0 0,0 0 0,0 1-1,0-1 1,0 0 0,0 0 0,0 0 0,0 0 0,0 0-1,0 0 1,0 1 0,-1-1 0,-1 4 29,-1 0 0,-1 0 0,1 0 0,-1 0-1,1-1 1,-1 0 0,0 1 0,0-1 0,-8 4 0,5-3 10,-13 6 276,-119 32 112,74-26-115,-101 10 1,134-22-209,-119 20-1609,87-12-7040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7984,'1'-13'27,"6"-22"194,-3 20-39,2 0 0,-1 1 0,2 0 0,0 0 1,1 0-1,0 1 0,13-15 0,13-4 35,-33 31-172,0 0-1,0 0 1,0 0-1,0 1 1,0-1-1,0 0 0,1 1 1,-1-1-1,0 0 1,1 1-1,1-1 1,18-4 195,1 2 0,38-3 0,-58 6-204,0 0 1,0 0-1,0 0 1,0 0-1,0 1 1,0-1-1,0 0 1,0 1-1,0 0 1,2 0-1,18 10 98,0 0 0,-1 1 0,30 24 0,-29-16 113,78 98 83,-83-93-156,44 104 62,-54-103-95,13 96 59,-19-117-175,0 0-1,0 0 1,-1 0-1,0 0 1,0 0-1,0 0 1,0 0 0,-3 10-1,0 0 8,2-10-11,1 0-1,-1 0 1,0 0-1,0 0 1,-1 0-1,0 0 1,1 0-1,-2 0 1,1-1-1,0 1 1,-1-1-1,0 0 1,0 0-1,0 0 1,-1 0 0,1 0-1,-6 3 1,9-6-18,0-1 1,-1 0 0,1 0 0,0 0 0,0 0-1,-1 1 1,1-1 0,0 0 0,0 0-1,-1 0 1,1 0 0,0 0 0,0 0 0,-1 0-1,1 0 1,0 0 0,-1 0 0,1 0 0,0 0-1,0 0 1,-1 0 0,1 0 0,0 0 0,-1 0-1,1 0 1,0 0 0,0 0 0,-1 0 0,1 0-1,0-1 1,-1 1 0,-6-4 18,0 0 0,0 0 0,1-1 1,-1 0-1,1 0 0,0-1 0,-7-8 0,0-3 112,5-1-86,0 0 1,1 0 0,-7-32-1,12 26 127,19-114 74,-9 105-75,52-144 68,-44 141-68,87-126 58,-100 158-215,-1 1 0,1-1 1,0 1-1,0 0 0,0 0 1,5-2-1,10-9 46,31-19-1,-33 25-48,0 1-1,21-7 0,-37 14-13,2-1 6,0 1-1,-1-1 0,1 0 1,0 1-1,0 0 0,0-1 1,0 1-1,0 0 0,-1 0 1,1 0-1,0 0 0,0 0 1,2 1-1,10 1 21,1 0 0,24 8 1,-23-4-19,0 1 1,19 11 0,-35-18-9,2 2 6,1-1-1,-1 0 1,0 1-1,0 0 1,0-1-1,1 1 0,-2 0 1,1 0-1,2 3 1,21 28 20,-1 1 0,20 39 0,-31-41 14,-11-26-33,9 27 16,-1-1-1,-2 2 0,6 49 0,16 109 100,-27-171-117,-1-13-1,-1 0 1,1 0-1,1 0 1,-1 0-1,6 11 1,1 1-670,1 0 0,18 28 0,0-10-9461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9776,'0'60'297,"0"-43"-207,4 111 701,-4-115-746,0-10-18,1 0 0,-1 0 0,0 1 0,1-1 0,0 0 0,0 0 0,0 0 0,0 0 0,0 0 0,3 4 0,37 61 286,-29-56-185,7-1-70,1 0 0,29 11 1,-28-17 21,-9-3-46,0 0-14,1 0-1,-1-1 1,0-1 0,1 0 0,-1 0-1,0-1 1,23-5 0,63-27 93,-82 22-26,-9 5-70,-1 0 1,0-1-1,0 0 1,0 0 0,-1-1-1,0 1 1,0-1-1,-1-1 1,0 1-1,4-16 1,32-115 439,-39 136-322,-2 4-121,0-1 0,0 1 0,1-1 0,-1 1 0,0-1 0,1 1 1,-1 0-1,0-1 0,1 1 0,-1 0 0,1 0 0,-1-1 0,1 1 0,-1 0 0,1 0 0,0 0 0,0 0 1,-1-1-1,1 1 0,0 0 0,0 0 0,0 0 0,0 1 0,-4 25 100,4 16-67,2-23 53,6 3-57,0 0 1,17 32-1,-13-38 11,59 56 14,-65-68-63,1 0 0,-1 0 0,1 0 1,0-1-1,1 0 0,-1-1 1,1 1-1,0-1 0,9 2 0,-5-1 1,-4-2 2,-1 0-1,1 0 1,1-1-1,-1 0 1,0-1-1,0 0 1,0 0-1,0 0 1,0-1-1,10-2 1,-7 1 0,8-4 39,13-11-13,32-22 0,-47 22 26,-15 15-54,10-12 19,0-1 1,-1 0 0,-1 0-1,0-2 1,13-29 0,69-162 190,-88 200-176,2-2 5,-6 10-44,0 0-1,0 0 1,0 0 0,0 0-1,0 0 1,0 0 0,0 0-1,1 0 1,-1 1 0,0-1 0,0 0-1,0 0 1,0 0 0,0 0-1,0 0 1,0 0 0,0 0-1,0 0 1,0 0 0,0 0-1,0 0 1,0 0 0,0 0 0,0 0-1,0 0 1,0 0 0,1 0-1,-1 0 1,0 0 0,0 0-1,0 0 1,0 0 0,0 0-1,0 0 1,0 0 0,0 0 0,0 0-1,0 0 1,0 0 0,0 0-1,1 0 1,-1 0 0,0 0-1,0 0 1,0 0 0,0 0-1,0 0 1,0 0 0,0 0 0,11 43 30,1 11-21,4 8 2,5 10-8,-15-57-2,0 0-1,8 14 1,15 14 0,-22-34-4,1 1 1,-1-1 0,2 0 0,-1 0 0,1-1 0,1-1-1,12 9 1,-14-15-5,1-4 4,-1 0 1,1-1 0,-1 1 0,0-1-1,0-1 1,0 0 0,0 0 0,-1 0-1,0-1 1,0 0 0,-1-1 0,7-7 0,30-39 1,3-5 0,3 1 1,-38 47 0,0 0 1,0 0-1,1 1 0,0 1 1,1 0-1,24-11 0,-16 13 13,-3 6-10,0 1 1,0 0 0,31 7-1,-48-8-3,1 0 0,-1 1 0,0-1 0,1 1 0,-1-1 0,0 1 0,0-1 0,0 1 0,0 0 0,1-1 0,-1 1 0,0 0 0,1 2 0,35 34 12,-29-27-12,-1 1 0,0 0 0,6 13 0,12 37 4,-6-7-3,-10-28-3,23 57-8,-28-82 4,15-10 4,12-24 1,10-22 0,-19 16 0,-3 0 0,18-47 1,-25 51 7,46-151 11,-32 106 16,-18 59-30,11-25 4,-18 45-7,-1-1 0,1 1 0,-1 0 1,1-1-1,0 1 0,-1 0 0,1 0 0,0 0 0,0 0 1,0-1-1,0 1 0,0 0 0,0 0 0,0 1 1,1-1-1,-1 0 0,0 0 0,0 1 0,1-1 0,-1 0 1,0 1-1,1-1 0,-1 1 0,1 0 0,-1 0 0,1-1 1,-1 1-1,0 0 0,1 0 0,-1 0 0,3 1 1,-2-1-1,-2 0-1,0 0 0,1 0 0,-1 0 0,1 0 0,-1 0 0,0 1 0,1-1 0,-1 0 0,0 0 0,1 0 0,-1 1 0,0-1 0,1 0 0,-1 0 0,0 1 0,1-1 1,-1 0-1,0 1 0,0-1 0,1 0 0,-1 1 0,0-1 0,0 0 0,0 1 0,0-1 0,1 1 0,11 19 12,-1 1 1,16 42-1,16 48 7,0-18-17,-27-66-4,1-1 1,2-1 0,34 37-1,-31-42-4,86 57 0,-101-72 0,0-1 1,0 0-1,0-1 1,0 0 0,1 0-1,-1-1 1,1 1 0,0-2-1,0 1 1,14 0 0,-16-1 0,-6-1 1,1 0 1,0 0 0,-1 0 0,1 0-1,0 0 1,0 0 0,-1 0 0,1 0 0,0 0-1,-1 0 1,1-1 0,0 1 0,0 0-1,-1 0 1,1-1 0,0 1 0,0-1 0,11-7-9,-1 0 1,0-1-1,0 0 1,12-14 0,-10 2-10,-2-9 13,0-2 1,-2 0 0,5-37-1,-9 27 2,4-69 4,-5-18 2,-3 69 2,1 13 8,-8-72-1,-5 22 19,11 95-25,0 1 0,0 0 0,0-1 0,-1 1 0,1 0 0,0-1-1,-1 1 1,1 0 0,-1 0 0,1-1 0,-1 1 0,0 0 0,1 0 0,-1 0 0,0 0 0,0 0-1,0 0 1,-2-2 0,-12 1 6,14 2-8,-6 6 19,-3 8-10,2 0 0,-15 31 0,17-19 3,0 56-1,7-44-11,7 46 0,18 54 3,15 3-3,-30-106-3,2 6-3,2 0 0,1-1 0,25 43 1,-23-54-9,27 36 0,-44-64 9,-1 0 1,1-1-1,-1 1 1,1 0 0,0-1-1,-1 1 1,1 0 0,0-1-1,-1 1 1,1-1 0,0 1-1,0-1 1,0 0 0,-1 1-1,1-1 1,2 1 0,14 3-13,0-1 0,1-1 1,25 1-1,-18-6-37,101-36-12,-102 27 32,138-98-33,-132 89 53,-10 6 9,-11 8 0,0 1 0,20-11 0,3 0-4,-30 16 7,0 0 0,1 0-1,-1 0 1,0 0 0,1 1 0,-1-1 0,1 1 0,-1-1 0,5 1 0,-6 0 0,0 0 0,0 0 0,-1 1 0,1-1 0,0 0 0,0 1 0,-1-1 0,1 1 0,0-1 0,0 1 0,-1-1 0,1 1 0,-1-1 0,1 1 0,-1 0 0,1-1 0,-1 1 0,1 0 0,-1-1 0,1 1 0,-1 0 0,0 0 0,1-1 0,-1 1 0,0 0 0,1 1 0,0 2 0,-1 1 0,1-1 0,0 1 0,-1-1 0,0 1 0,0-1 0,-1 5 0,-1 0 0,0-1 0,-1 0 0,0-1 0,0 1 0,-1 0 0,0-1 0,0 0 1,-1 0-1,-8 11 0,-3-5 7,-35 16-1,29-19-4,-32 8-1,-28 3 4,4-12-3,12-8-2,21-7 1,43 5-1,0 1 1,0-1-1,0 0 0,0 0 1,1 1-1,-1-1 1,0 0-1,1-1 0,-1 1 1,0 0-1,1 0 0,0-1 1,-2-1-1,2 2 0,0 0 0,1 0 0,-1-1 1,0 1-1,1 0 0,0-1 0,-1 1 0,1 0 0,0-1 0,-1 1 0,1-1 0,0 1 0,0 0 0,0-1 0,0 1 0,0-1 0,1-1 1,0-2-1,1 1 0,0 0 0,-1 0 0,1-1 0,1 1 0,-1 1 0,4-6 0,38-42 0,22-8 0,18-4 0,7 3 0,-2 7 0,-57 35-5,48-21 0,-79 39 3,-1 0 0,1 0 0,-1-1 0,1 1 0,0 0 0,-1 0 0,1 0 0,0-1 0,-1 1 1,1 0-1,-1 0 0,1 0 0,0 0 0,-1 0 0,1 0 0,0 1 0,-1-1 0,1 0 0,-1 0 0,1 0 0,0 0 0,0 1 0,11 5-13,0 0 1,0 1-1,-1 0 0,19 16 1,-15-6-106,-12-12 90,14 20-85,-2 0 0,23 50 0,-31-58 16,-2-3 53,1 0-1,1 0 1,0-1-1,1 0 1,1 0-1,10 12 1,51 49-177,-54-63 77,5-3 91,0 0 1,0-1-1,1-1 1,0-2-1,0 0 1,24 1-1,3-9 27,-41 3 18,0-1 0,0 0 0,-1 0 0,1-1 0,-1 1 0,0-2 0,0 1 0,0-1 0,8-6 0,-5 3 5,3-3-7,13-22 4,-23 26 8,1 0 0,-2 0 0,1 0 0,-1 0 0,3-11 0,-2-2 3,-1 0 0,-1 1 0,-2-36 0,-3 33 25,0 10-20,0 0 1,-1 0-1,-1 0 1,0 0-1,-14-17 1,19 27-5,0 0 0,1 0 1,-1 0-1,0 0 1,0 0-1,0 1 0,0-1 1,-1 0-1,1 0 0,0 1 1,0-1-1,0 1 1,-2-1-1,-15-4 15,1 0 1,-1 1-1,0 1 1,-27-1-1,42 4-7,0 0 0,0 0 0,1 1 0,-1-1-1,0 1 1,0-1 0,-4 3 0,-26 8 31,2 3 1,-38 20 0,66-32-36,0 0 1,0-1-1,1 1 1,-1 0-1,1 0 1,-4 5 0,-69 89 69,67-78-44,6-6-27,0-1 0,1 1 0,1-1 0,0 1 0,2 15 0,-2-26-6,0 0 0,0 0 0,0 0 0,0 0 0,1 0-1,-1 0 1,0 0 0,1-1 0,-1 1 0,1 0 0,-1 0 0,1 0-1,0-1 1,-1 1 0,1 0 0,1 0 0,15 15 5,0-1 0,2-1 0,26 15 0,-14-15 1,146 38 2,-141-46-2,56 2-1,18-9-3,86-30 9,-161 21 15,-17 4-13,8-3 5,1-1-1,-2-1 0,0-2 0,34-21 0,32-35 82,-81 56 8,-7 8-90,-1 0 1,0 0-1,0 0 1,0 0-1,-1 0 0,0 0 1,0 0-1,0 0 1,0-1-1,-1 1 0,0 0 1,0 0-1,0-1 1,-1 1-1,-2-9 1,2 3 59,0 5-32,0 0-1,0 0 1,0 0 0,-1 0-1,0 0 1,0 0 0,-5-10 0,6 16-38,1 0 1,-1 0-1,0-1 1,1 1 0,-1 0-1,0 0 1,1 0-1,-1 0 1,0 0 0,1 0-1,-1 0 1,0 0-1,0 0 1,1 0 0,-1 0-1,0 1 1,1-1-1,-1 0 1,0 0 0,1 1-1,-1-1 1,1 0-1,-1 1 1,0 0 0,0-1 6,1 0-11,-1 1 0,1-1 0,-1 1 0,1-1 0,-1 1 0,1 0 0,-1-1 0,1 1 0,0 0 0,-1-1 0,1 1-1,0 0 1,0 0 0,0-1 0,-1 1 0,1 0 0,0 0 0,0-1 0,0 1 0,0 0 0,0 0 0,0-1 0,0 1 0,1 0 0,-1 0 0,0-1 0,0 1-1,1 1 1,11 23 72,-7-15-63,27 33 70,50 53 2,-74-87-72,-1-1 0,1 1 0,10 18 0,-7-9-5,26 44 0,-4 2-3,-6 4-3,-5-8-2,-7-19 0,-6-7 0,0 4 0,4-3 0,-12-32 0,1-1 0,-1 1 0,1 0 0,-1-1 0,1 1 0,0-1 0,0 0 0,2 3 0,-1-3-41,1 0 1,-1-1-1,0 0 1,0 1-1,1-1 1,-1-1-1,0 1 1,1 0-1,-1-1 1,1 0-1,-1 0 1,1 0-1,-1 0 1,0 0-1,1-1 1,-1 1-1,1-1 1,3-1-1,2 0-1037,38-6-8162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77 435 8792,'1'-7'265,"4"-23"35,-4 22 559,-3 14-483,-62 172 401,62-171-759,0 0 0,0 1 0,0-1 0,1 0 0,1 1 0,-1 0 0,1-1 0,0 1 0,1-1-1,1 9 1,-1-7-6,4 6 42,5-2-37,0 0 0,0 0 1,15 12-1,-8-15 11,91 20 21,-85-28 5,14-4-15,42-8 0,-59 3 36,-10 1-56,-1 0 0,0 0 0,0-1 0,0 0 1,14-16-1,-22 22-14,-1 0 1,1 0 0,0 1-1,-1-1 1,0 0-1,1 0 1,-1 0 0,1 1-1,-1-1 1,0 0 0,1 0-1,-1 0 1,0 0-1,0 0 1,0 0 0,0 0-1,0-1 1,0-18 31,-1-1 0,-1 1 0,-7-37 0,-1 28 71,-77-131 48,66 128-48,-8-2-29,-55-51 1,62 71 41,5 7-77,0 2-1,0 0 1,-31-5 0,47 10-38,1 0 1,-1-1 0,0 1-1,0 0 1,0 0 0,0 0-1,0 0 1,1 1 0,-1-1-1,0 0 1,0 0 0,0 0-1,0 1 1,1-1 0,-1 0-1,0 1 1,0 0 0,-4 2 5,1 0 1,0 0-1,0 0 1,0 1 0,0 0-1,0 0 1,1 0 0,0 0-1,0 0 1,0 1-1,0-1 1,-2 7 0,5-10-9,-1 0 1,1 0 0,0-1 0,-1 1 0,1 0 0,0 0-1,0-1 1,0 1 0,0 0 0,0 0 0,0 0-1,0-1 1,0 1 0,0 0 0,0 0 0,0 0 0,0-1-1,0 1 1,1 0 0,-1 1 0,6 13 19,1-1-1,0 1 1,0-1 0,2 0 0,12 16 0,-19-28-16,0 1 1,0-1 0,0 0 0,0 1 0,0-1 0,1-1 0,-1 1 0,4 2 0,43 25 45,77 33 1,-83-48 13,170 35 29,-171-44-43,182-18 19,-178 4-25,63-27 4,-10-10-29,-99 46-23,5-2 10,-1-1 0,0 1 0,1-1 0,-1 0 0,7-7 0,54-52 50,-52 46-48,20-33 0,-33 49-12,13-26 60,-7 0-31,-1 1 0,4-48 1,-12 51 50,-1 8-58,-2 0 0,0 0 1,0 1-1,-12-19 1,5 20 57,-2 4-52,1 0 0,-1 1 1,-21-6-1,18 11 59,1 6-59,0 0 0,1 0 0,-28 13 0,43-17-25,-1 1 0,1 0 0,0-1 0,-1 1 0,1 0 0,0 0 0,-1 0 0,1 0 0,0 0 0,0 0 0,0 0 0,-1 3 1,-14 19 12,1 0 1,-22 47 0,35-65-14,1-1-1,-1 1 1,1-1-1,0 1 0,-1 6 1,-26 217 22,26-177-11,6 183 4,1-191-4,31 178 4,-28-176-3,9 37 12,31 88 1,38 39 216,-70-165-6,-17-44-223,-1-1 0,1 1 0,0 0 0,-1-1 0,1 1-1,0-1 1,-1 1 0,1-1 0,0 0 0,-1 0 0,1 1 0,-1-2 0,-36-31-1934,-4-6-7774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12016,'0'0'0,"15"-2"0,28-12 200,38 3 0,47 5-16,20 12 0,14 13-176,10-8 0,13-16-8,-3-1-9120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1044 6280,'-54'-11'1082,"54"11"-1046,-1 0 0,1 0-1,-1 0 1,1-1-1,0 1 1,-1 0 0,1 0-1,0-1 1,-1 1 0,1 0-1,0-1 1,-1 1-1,1 0 1,0-1 0,-1 1-1,1 0 1,0-1-1,0 1 1,0-1 0,-1 1-1,1 0 1,0-1-1,0 1 1,0-1 0,0 1-1,0-1 1,0 1-1,0-1 1,0 1 0,0 0-1,0-1 1,0 1 0,0-1-1,0 1 1,0-1-1,0 1 1,1-1 0,-1 1-1,0 0 1,0-1-1,5-4 144,0 1 1,0 0-1,0 0 0,0 0 0,0 1 0,11-5 0,-4 1-174,9-3 71,35-24 448,66-57 53,-100 69-202,76-117 134,-82 108-234,56-130 105,-62 131-152,4-113 99,-17 114-87,-38-117 92,28 119-111,-62-75 90,75 101-301,-1 0 1,1 0-1,-1 1 1,0-1-1,1 0 1,-1 1-1,0-1 1,0 0-1,1 1 1,-1-1-1,0 1 1,0 0-1,0-1 1,1 1-1,-1 0 1,0-1 0,0 1-1,-2 0 1,-4-2 17,-1 1 1,0 1 0,0 0 0,1 0-1,-1 0 1,0 1 0,0 0-1,-8 3 1,15-4-22,0 0-1,0 1 0,0-1 0,0 1 1,0-1-1,0 1 0,0-1 1,0 1-1,0 0 0,0-1 1,0 1-1,1 0 0,-1 0 1,-1 1-1,-22 27 59,-30 49-1,39-49-9,-48 128 21,55-122-49,3 31-9,5 74 0,5-95 3,-1-19-11,5 32 12,28 101 1,-27-129-9,26 53 0,-26-69 6,2-6-13,1 0 0,0 0 0,21 8 0,-32-15-6,-1 0 1,1-1 0,0 1 0,-1-1 0,1 0-1,0 1 1,-1-1 0,1 0 0,0 0 0,1 0 0,32-3 11,59-12 0,-65 6 2,128-63 14,-125 53 5,-7 4-15,138-90 59,-58 37-5,-105 68-70,1 0-1,-1-1 0,1 1 1,0 0-1,-1-1 1,1 1-1,0 0 1,-1-1-1,1 1 0,0 0 1,-1 0-1,1 0 1,0 0-1,-1 0 1,1 0-1,0 0 0,0 0 1,-1 0-1,1 0 1,0 0-1,1 1 1,6 1 5,0 1 1,0 1 0,0 0-1,0 0 1,-1 0 0,0 1-1,14 11 1,-20-15-6,1 1-1,-1-1 1,0 0 0,1 1 0,-1-1 0,0 1-1,0 0 1,0-1 0,1 3 0,6 15 5,-1-1 1,-1 1-1,0 0 1,3 23 0,-8-16 11,-19 97 5,18-121-24,0 0-1,-1 0 1,1 0 0,-1-1 0,0 1 0,0 0-1,0 0 1,0 0 0,-1 1 0,-29 43 11,25-39-11,-1 0-1,1-1 1,-2 1 0,1-1-1,-9 5 1,5-4 0,0-1 1,-1-1-1,-17 7 0,12-7 0,1 0-1,-23 2 1,25-5-1,-1-1 0,-28-1 0,25-2 0,-34-7 1,38 5 1,0 0-1,-18-8 1,26 9-2,-1 0 1,1-1-1,0 0 0,0 0 0,-5-5 1,9 8-1,0-1 0,0 0 0,0 0 0,1 0 0,-1-1 0,0 1 0,1 0 0,0-1 0,0 1 0,-1-1 0,2 1 0,-2-5 0,1 3 0,1 1 0,-1-1 0,1 0 0,0 1 0,1-1 0,-1 0 0,0 0 0,1 1 0,0-1 0,2-4 0,3-6-113,1 0 1,1 0-1,0 1 1,0 0-1,2 1 1,17-19-1,-16 17-1027,50-57-8500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9688,'23'9'14,"-15"-6"18,0 1 1,0 0-1,0 0 0,0 1 0,7 5 1,93 72 244,-87-61 70,-1 1-163,-2 2 0,0 0 1,28 52-1,-30-42-35,31 55 214,-41-78-295,1-1 1,1 0-1,0-1 0,0 1 1,0-2-1,20 16 1,-18-16 21,1-1 1,1 0 0,-1-1-1,1 0 1,0 0 0,25 6-1,-27-14 165,-2-2-194,0-2-1,-1 1 1,1-1 0,-1 0-1,13-14 1,-9 3 207,2-16-79,14-58-1,-23 76-41,-1 0 1,2-29-1,-4 19-82,5-64 250,5 9 407,-7 207-402,17 32-111,-15-121-192,0-3 43,51 185 67,-37-145-88,5 26-22,-15-60 23,41 170 66,-46-191-75,0-4 14,-1 2-1,0-1 1,1 32-1,-5-49-41,0 1-1,1-1 1,-1 1 0,0-1-1,0 0 1,1 1 0,-1-1-1,0 0 1,1 1-1,-1-1 1,1 0 0,-1 0-1,0 1 1,1-1 0,-1 0-1,1 0 1,-1 0 0,0 1-1,1-1 1,-1 0-1,1 0 1,-1 0 0,1 0-1,-1 0 1,1 0 0,-1 0-1,0 0 1,1 0-1,-1 0 1,1 0 0,-1 0-1,1-1 1,-1 1 0,1 0-1,-1 0 1,0 0-1,1-1 1,14-13-2032,0-4-8164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12552,'46'28'-3,"-33"-16"-10,-6-5 7,-1 0 1,0 1 0,0 0 0,-1 0 0,0 0-1,-1 1 1,1-1 0,-2 1 0,1 0-1,-1 1 1,2 9 0,18 113-19,2 118 464,-5-21-125,-16-182 26,46 266 858,-45-296-1140,2 6 151,16 34 1,0 2 74,45 101 560,-67-158-897,0 0 1,0 0-1,-1-1 0,1 1 0,0 0 0,1-1 0,-1 1 1,0-1-1,0 1 0,1-1 0,-1 0 0,1 1 1,-1-1-1,1 0 0,0 0 0,-1 0 0,1 0 0,0 0 1,0-1-1,0 1 0,-1 0 0,1-1 0,0 1 0,0-1 1,0 0-1,0 0 0,0 0 0,0 0 0,3 0 1,19 0-10069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4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1 670 11480,'1'-15'246,"0"0"0,1 0 0,1 1 1,1-1-1,0 1 0,11-27 1,-11 34-164,0 0 0,0 0 1,0 0-1,1 0 0,-1 1 1,2 0-1,-1 0 0,1 0 1,12-9-1,-10 8-32,10-3 149,15-1-112,1 2 1,38-6 0,-35 12 45,165 0 70,-163 4 16,127 12 92,-157-13-242,0 1 0,0 0 1,0 1-1,0 0 1,10 4-1,2 1-6,-1-2-24,-12-4 6,-1 1-1,1 0 1,-1 1-1,0 0 1,11 6 0,15 8 188,-1 2 1,37 27-1,-52-29-80,0 0 0,-1 1-1,25 40 1,5 4 163,-43-59-302,0 1 0,1-1 0,-1 0 0,1 0 0,0 0 0,0-1 0,0 1-1,0-1 1,0 0 0,0 0 0,1 0 0,-1-1 0,7 2 0,-1-1 6,0-1 1,1 0 0,14 0 0,-23-1-22,4 0 13,-1-1 0,1 0 0,0 0-1,-1 0 1,1-1 0,-1 0 0,0 0-1,0 0 1,0-1 0,8-5-1,-6 4 0,5-4 48,-6-1-45,0 1-1,0-1 0,0 0 0,-2 0 1,5-10-1,-8 18-9,-1 0-1,1 0 1,-1-1 0,0 1 0,0 0 0,1 0 0,-1 0 0,0 0-1,0 0 1,0 0 0,0 0 0,-1-1 0,1 0 0,-3-15 15,-2 0 0,0 0 1,-1 0-1,-8-17 0,13 32-12,0-1 1,-1 1-1,1-1 0,0 1 1,-1 0-1,0 0 0,0 0 0,-2-2 1,-23-21 27,-2 0 1,-40-24-1,38 34 37,-8 3-37,-1 2 0,-43-4-1,80 13-22,-1 1 1,1 0-1,-1 0 0,1 0 1,-1 0-1,-5 2 0,-1-1 9,-2 1-10,0 0-1,0 1 0,0 0 0,0 1 1,0 1-1,1-1 0,-1 2 0,1-1 0,1 2 1,-19 13-1,-2 8 9,-29 32 0,56-56-19,1-1 0,0 1 0,0 0 0,0 0 0,1 0 0,-1 0 0,1 0 0,0 0 0,0 1 0,-1 4 0,-1 4 1,2-9-2,1 0 0,0 0 0,0 0 1,0 0-1,0 0 0,1 0 0,0 0 0,0 0 0,0 0 0,1 5 0,2 0 0,0-1 0,0 0 0,1-1 0,0 1 0,1 0-1,0-1 1,0 0 0,0 0 0,13 11 0,-13-13-1,14 12-11,11 1 6,65 30 0,-62-40-8,187 16-6,-169-23 0,212-12-8,-214 5 10,183-48-1,-189 40 14,58-28 3,-77 31 2,-2-1 0,40-27 0,-50 30 0,-1-1 0,1 0 0,-1-1 0,-1-1 0,17-22 0,-18 19 0,0-1 0,-2 0 0,1 0 0,-2-1 0,6-18 0,-7 13 0,0-1 0,-1 1 0,0-39 0,-3 41 1,-2-1-1,-1 0 0,-8-36 1,7 44 0,-1 0 0,0 0-1,-1 0 1,0 1 0,-13-20 0,13 24-1,-1 0 0,0 1 1,0 0-1,-1 0 0,0 0 0,0 1 0,-9-5 0,6 4 0,-1 0 0,1 1 0,-2 1 0,-15-6 0,17 8 0,0 0 0,0 1 0,0 0 0,-16-1 0,16 3 0,1 0 0,-1 1 0,1 0 0,-13 3 0,17-3 0,1 0 0,-1 1 0,1-1 0,0 1 0,-1 0 0,1 0 0,0 1 0,-7 5 0,8-6 1,1 1-1,-1 0 0,1 0 0,0 0 0,0 0 0,0 0 0,0 0 0,1 0 0,0 1 0,-1-1 0,1 1 1,0-1-1,0 6 0,-2 38-4,3-41 1,0-3 0,0 0 1,0-1-1,0 1 0,1 0 1,-1-1-1,1 1 0,-1 0 1,1-1-1,1 4 0,25 57-19,34 61-1,-56-116 6,0 0 1,0 0-1,8 9 0,169 178-83,-142-159 0,142 119-42,-154-127 28,2 8 37,36 57 0,-65-91 65,0 0 1,0 1-1,1-1 1,-1 0-1,-1 1 1,1-1-1,1 5 1,-1-1 2,0 0 1,0 1-1,0-1 1,-1 0-1,0 0 1,0 0-1,-1 0 1,1 0-1,-1 1 1,-1-1 0,1-1-1,-1 1 1,-3 7-1,5-13 6,-1 1 0,1 0 0,-1 0 1,1-1-1,-1 1 0,1 0 0,-1-1 0,1 1 0,-1-1 0,0 1 0,1-1 0,-1 1 0,0-1 1,1 1-1,-1-1 0,0 1 0,0-1 0,0 0 0,1 1 0,-1-1 0,0 0 0,-1 0 0,-37 11-26,0-2-1,-52 6 0,45-12-15,-216 0-2164,116-7-8591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926 691 8608,'-9'-6'4,"8"4"9,-1 1 1,0-1-1,-1 1 0,1 0 1,0 0-1,0 0 0,0 0 0,-1 1 1,1-1-1,0 0 0,-1 1 1,-2-1-1,-98-10 236,60 10 116,-67 7 0,74-3-293,1 0 229,-143 22 111,143-17-185,-125 54 78,157-61-281,-1 1 0,1 0 0,-1 0 0,1 0 0,0 0 0,-5 5 0,-28 28 93,-49 59-1,83-91-97,0 0 0,0 0 0,0 0 1,0 0-1,0 1 0,-2 6 0,-1 2 14,1 0 0,0 0 1,-3 21-1,6-24-24,1 0 0,0 0 0,1 0 0,0 0-1,2 11 1,-3-20-9,0 1 9,0 0-1,1 1 1,-1-1-1,0 0 0,1 1 1,-1-1-1,1 0 1,-1 1-1,1-1 0,0 0 1,-1 0-1,1 0 1,0 0-1,0 0 1,1 2-1,10 8 24,-1 0 0,2 0 0,-1-2 0,2 1 0,15 7 0,-27-16-21,-1 0 1,1 0 0,0-1-1,0 1 1,0 0-1,-1-1 1,1 1-1,0-1 1,0 0-1,3 0 1,30 0 74,63-8 1,-94 8-72,-1-1 0,0 0 1,1 1-1,-1-1 0,0-1 0,5-1 1,33-20 64,54-38 0,-68 38 81,2-6-94,152-143 467,-165 158-502,-5 5 18,0 1-1,0 0 1,17-9 0,42-20 173,-69 36-215,1 1 0,-1 0 1,0 0-1,1-1 0,-1 1 0,0 0 1,1 0-1,-1 0 0,0 1 1,1-1-1,-1 0 0,0 0 1,1 1-1,-1-1 0,0 1 1,1-1-1,-1 1 0,0-1 1,0 1-1,0 0 0,0 0 1,0 0-1,0-1 0,0 1 1,0 0-1,0 0 0,0 0 1,0 1-1,0-1 0,-1 0 0,2 2 1,-1-2 3,3 11 62,8 88 22,-10-81-80,1 0-1,0 0 1,1 0 0,2 0 0,11 30 0,-12-39-11,6 14 15,25 24 0,-29-39-19,1-1 0,0-1 1,18 14-1,-20-17 0,1 0 0,-1 0 0,1-1-1,0 1 1,14 3 0,-16-6-1,0 0 1,1 0-1,-1 0 0,1-1 0,-1 0 0,0 0 0,1 0 0,9-2 1,-4-2-1,-1 0 0,1-1 0,-1 0 0,0-1 0,-1 1 0,1-2 0,-1 0 1,0 0-1,12-12 0,-2-4 7,69-125 5,-74 114 8,43-139 13,-50 138 14,11-146 22,-19 143-2,-14-162 26,10 165-25,-2-3-18,-13-44 0,20 82-48,0-1 1,0 1-1,0-1 0,0 1 1,0 0-1,0-1 0,0 1 1,0-1-1,0 1 0,-1 0 1,1-1-1,0 1 0,0 0 1,0-1-1,-1 1 0,1 0 1,0-1-1,0 1 0,-1 0 1,1-1-1,0 1 0,-1 0 1,1 0-1,0-1 0,-1 1 1,1 0-1,0 0 1,-1 0-1,-2-1 4,1 1 0,-1-1 0,1 1 0,-1 0 0,1 0 0,-1 1 0,0-1 1,1 0-1,-1 1 0,1-1 0,0 1 0,-1 0 0,1 0 0,-1 0 0,-3 2 0,5-2-3,0-1 0,1 1 1,-1-1-1,0 1 0,1-1 0,-1 1 0,0 0 0,1-1 0,-1 1 1,1 0-1,-1-1 0,1 1 0,-1 0 0,1 0 0,0-1 0,-1 3 1,-17 36 30,-14 51 0,24-56-13,-1 147 11,9-177-31,0 1 0,0-1 0,1 0 0,0 0 0,-1 0 0,3 5 0,22 69 5,-16-55-5,1-2-1,16 27 1,5-4-2,63 70 1,-89-109-1,24 24-5,137 89-8,-132-102-12,5-4 6,78 14 0,-114-26 16,-1 1 0,1-1 0,-1 0 0,1 0 0,0 0 0,-1-1 0,1 1 1,-1 0-1,5-2 0,26-9-11,0-1 0,46-25 0,-50 17-4,94-116 0,-103 105 13,20-51-1,-31 59 6,-1 0 1,7-34 0,-9 14 0,-2 0 1,-1 0-1,-5-52 1,2 92-1,-5-42 15,-43-154 16,35 168 9,1 9-20,-1 0 0,-24-32 1,25 45 46,6 7-58,1 0 0,-1 1 1,0 0-1,0 0 1,0 0-1,0 1 1,0 0-1,0 0 1,-8 2-1,12-2-3,1 0-1,0 0 1,0 0 0,-1 1-1,1-1 1,0 1 0,0-1-1,0 1 1,0-1 0,-1 1-1,1 0 1,-1 1 0,-13 9 12,1 2 0,0 0 1,1 1-1,-20 27 1,30-38-17,1 1 1,0-1 0,0 0 0,0 1 0,1-1 0,-3 7 0,4-10-3,-28 85 20,23-60-19,1 0 1,-3 43 0,7-46-1,1-1 1,0 1-1,6 27 0,-2-28 0,1-1-1,16 40 1,-10-35-1,26 42 0,26 17 0,-27-45-1,1-2 1,49 36-1,-49-48-5,25 6 1,69 25 0,-126-54 4,0-1 0,0 1-1,-1-1 1,10 1 0,71 4-6,-73-6 7,0-1-1,0 0 1,-1-1 0,1-1 0,14-4 0,-17 3 0,0 0 0,0 0 0,0-1 0,0-1 0,15-11 0,-11 5 0,-1 0 0,-1 0 1,14-17-1,67-110 11,-81 114 10,18-103 18,-29 104 1,-2 10-21,-1-5-3,1 1-1,-2 0 1,-1 0 0,0 0-1,-9-23 1,7 24 11,-2 0 1,-12-23 0,20 40-27,0 0 1,0 0 0,0-1-1,0 1 1,-1 0 0,1 0-1,0 0 1,0-1 0,0 1 0,0 0-1,0 0 1,-1 0 0,1-1-1,0 1 1,0 0 0,0 0-1,-1 0 1,1 0 0,0 0 0,0-1-1,0 1 1,-1 0 0,1 0-1,0 0 1,0 0 0,-1 0 0,1 0-1,0 0 1,0 0 0,-1 0-1,1 0 1,0 0 0,0 0-1,-1 0 1,1 0 0,-4 1 3,1 0 1,-1 0-1,1 0 0,0 1 1,-1-1-1,1 1 1,0 0-1,0 0 0,0 0 1,0 0-1,0 1 1,1-1-1,-1 1 1,-3 4-1,2-3 1,-8 14 35,1 7-21,0 2 0,-9 37 0,17-38 7,3 14-10,7 49 0,0-64-2,52 101 9,-40-100-17,100 91 2,-116-114-8,1 0 0,-1 0 0,1-1 0,0 1 0,6 2 1,11 5 1,35 13 0,-37-18-2,0-1 0,0 0-1,27 1 1,-23-3 1,1-2-1,30-4 1,-39 3-2,-1-2 1,1 0-1,-1-1 0,15-6 1,-21 7-1,0-1 0,-1 1 0,1-2 0,-1 1 0,0-1 0,0 0 0,6-7 0,-7 6 0,0-1 0,-1 1 0,0-1 0,0 0 0,-1-1 1,6-12-1,-4 6 2,-1-1-1,6-27 1,-8 27-1,-1 1 0,1-29 0,-5 30 0,0-1 0,0 0 0,-1 1 0,-1 0 0,0-1 0,-1 2 0,-9-20 0,-1 9 6,-17-13-3,-44-38 1,49 55 3,-117-50 8,118 61-9,-29-5-1,50 12-6,0 0 1,0 0-1,0 1 0,0 0 0,0-1 0,-9 2 0,12 0 0,1-1 0,-1 1 0,1-1 0,0 1 0,-1 0 0,1 0 0,0-1 0,0 1 0,-1 0 0,1 0 0,0 0 0,0 0 0,0 0 0,0 1 0,0-1 0,1 0 0,-1 0 0,0 1 0,-1 1 0,1 1 0,-1-1 0,1 1 0,0 0 0,0 0 0,0-1 0,0 1 0,1 0 0,-1 0 0,1 6 0,1-5 45,0 1 0,0-2 0,0 1 0,0 0 0,1 0-1,0 0 1,0 0 0,0-1 0,0 1 0,6 7 0,3 2-1211,23 22 1,-33-35 1029,57 58-9730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92 11384,'15'-31'537,"-15"30"-506,0 0-1,0 1 1,0-1-1,0 0 1,0 1 0,0-1-1,0 0 1,0 0-1,0 1 1,-1-1 0,1 0-1,0 1 1,0-1-1,-1 0 1,1 1-1,0-1 1,-1 0 0,1 1-1,-1-1 1,1 1-1,-1-1 1,1 0 0,-2 0-1,1-1 45,-3-2-9,0 1 0,-1-1-1,1 1 1,-1 0 0,0 0-1,1 0 1,-1 0 0,0 1 0,-1 0-1,-8-3 1,-26-1 61,23 7 214,4 4-245,1 1 1,0-1 0,1 2-1,-20 13 1,19-6 243,0 10-102,-17 43 0,26-46 102,9 83 126,-6-103-441,1 1-1,-1-1 1,0 0-1,0 1 0,1-1 1,-1 1-1,1-1 1,-1 0-1,1 1 1,0-1-1,1 2 1,11 15 108,1-1 0,31 30 0,-23-33 107,114 43 88,-105-50-126,122-2 78,-127-10-114,78-29 66,-89 25-72,-1-4-85,-1 0 0,18-26-1,-22 23 86,-6 4-122,0 1 0,-1-2 0,0 1 0,-1 0-1,0-14 1,-5 7 135,-7-2-92,0 0-1,-25-33 1,19 36 87,10 12-114,-1-2-25,-1 0-1,1 1 1,-1 1-1,-1-1 1,1 1-1,-1 1 1,0 0-1,0 0 1,-1 1-1,-13-4 1,-5 2 64,-34-2 0,47 9 7,12 0-74,0 0-16,0 0-1,0 0 0,0 0 0,0 1 1,0-1-1,0 1 0,0 0 1,1 0-1,-1 0 0,1 1 1,0-1-1,-1 1 0,1 0 0,0 0 1,0 0-1,1 0 0,-5 7 1,5-7 5,0 0-12,1-1 1,-1 1-1,1-1 0,0 1 0,0-1 1,0 1-1,0 0 0,0-1 0,1 1 0,-1 0 1,1 0-1,0 0 0,-1-1 0,1 1 1,1 0-1,-1 0 0,0 0 0,1 0 1,-1-1-1,1 1 0,2 4 0,41 71-2473,-14-27-9923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4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7984,'43'-29'477,"-41"28"-129,0 3 4,-1-1-306,0 1 0,0 0-1,0-1 1,0 1 0,-1 0-1,1 0 1,0-1 0,-1 1 0,0 0-1,1 0 1,-1 0 0,0 0 0,0 0-1,0-1 1,0 1 0,-1 0 0,1 0-1,0 0 1,-1 2 0,-12 36 96,10-32-100,-5 20 298,-7 48 0,14-69-298,0-3 13,0-1 0,1 1 0,-1 0 0,1-1 1,0 1-1,0 0 0,1-1 0,-1 1 0,2 5 0,1 6 28,7 49 365,-8-53-299,-1-4-93,0 0 1,0 0-1,0 0 1,1-1-1,0 1 0,1 0 1,0-1-1,0 0 1,7 12-1,-5-10-10,-3-3-112,1-1-1,0 0 0,0-1 1,0 1-1,0 0 0,0-1 1,1 0-1,-1 0 1,1 0-1,0 0 0,0-1 1,7 4-1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27 9056,'-16'-5'23,"-31"-3"314,-80-5 116,-40 13 562,129 1-926,3 1 258,13-1-188,-4 1-45,1 1 0,0 0 0,0 2 0,-40 13 0,43-9 0,0 0 0,-25 16 1,38-16 6,7-3-101,0 0-1,0-1 1,1 1 0,0 0-1,0 0 1,1 0 0,-1 0 0,2 7-1,-1-12-11,0 0 0,0 0 0,0-1 0,0 1 0,0 0 0,0 0 0,1 0 0,-1-1 0,0 1-1,1 0 1,-1 0 0,0-1 0,1 1 0,-1 0 0,1-1 0,0 2 0,10 10 31,1 0 0,-1-1 0,2 0 0,18 12 0,-5-10 102,150 49 50,-134-51-111,182 25 28,-178-33-48,226 0-1618,-119-7-6588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539 550 8792,'-12'-5'47,"9"4"3,-1-1 1,1 1-1,-1 0 0,1 0 0,-1 1 1,1-1-1,-8 1 0,-89 1 502,-64 19 522,146-17-999,-12 3 279,24-4-311,-83 24 387,81-24-394,1 1-1,-1 0 0,1 0 0,0 1 0,0 0 0,0 0 0,1 1 0,0 0 0,-1 0 1,-5 7-1,12-12-33,-1 1 1,1-1-1,0 0 1,0 0-1,0 0 0,0 0 1,0 0-1,0 1 1,-1-1-1,1 0 1,0 0-1,0 0 1,0 1-1,0-1 1,0 0-1,0 0 1,0 0-1,0 1 1,0-1-1,0 0 1,0 0-1,0 0 0,0 1 1,0-1-1,0 0 1,0 0-1,0 0 1,0 1-1,0-1 1,0 0-1,0 0 1,0 0-1,1 1 1,-1-1-1,0 0 1,0 0-1,0 0 1,0 0-1,0 0 0,1 1 1,3 4 12,0 0-1,1 0 1,-1-1 0,1 1 0,0-1-1,1 0 1,-1 0 0,11 5 0,-12-7-8,14 8 24,1-1 0,0 0 0,0-2 0,30 8 0,-29-9-15,6 0 65,111 13 36,-127-17-90,0-1 0,0 0-1,0-1 1,19-2 0,-7 0-7,58-7 93,-67 8-64,-3 0-1,0 0 0,1-1 0,-1 0 0,15-6 0,-23 7 63,-7 3-12,-1 0-85,-35 12 149,38-12-154,0-1 0,0 1 0,0-1 0,1 1 0,-1 0-1,0 0 1,1 0 0,0 1 0,-1-1 0,1 0-1,0 1 1,0 0 0,-2 3 0,1 5 7,-1-1 0,1 1 0,1 1 0,-1 10 0,3-21-14,-1-1 0,1 1 1,0 0-1,0 0 0,0-1 0,0 1 0,0 0 1,0-1-1,1 1 0,-1 0 0,0-1 1,0 1-1,0 0 0,1-1 0,-1 1 0,0 0 1,1-1-1,-1 1 0,0-1 0,1 2 1,4 4 3,1 0 0,-1 0 0,1-1 0,0 0 0,1 0 0,-1 0 1,1-1-1,0 0 0,14 6 0,5-3 21,151 6 10,-137-16-10,25-10-9,66-21 1,-96 18 9,107-85 16,-139 99-40,0-1 0,0 1-1,-1-1 1,1 0 0,-1 0 0,3-3 0,10-19 8,-1 0 0,19-50 0,-32 73-10,0-1 1,0 0 0,0 0-1,-1 0 1,1 0 0,-1 0-1,0-5 1,-3-48 14,-10-58-1,4 75-2,-65-159 3,56 163-9,18 35-8,-13-21 6,-24-29 0,28 40-5,-1 0-1,0 1 1,0 0 0,-22-14 0,19 16 0,-1 0-1,0 0 1,-1 1 0,1 1-1,-1 0 1,0 1 0,-17-2-1,30 6 0,0-1-1,1 1 1,-1 0-1,1 0 1,-1 0-1,0 0 1,1 0-1,-1 0 1,0 0-1,-2 2 1,-4 0-1,0 1 1,1 0 0,-1 0-1,1 1 1,-1 0-1,1 0 1,0 1-1,-7 6 1,14-11-1,-1 1 1,1-1-1,-1 1 1,1-1-1,-1 1 1,1 0-1,-1-1 1,1 1-1,0 0 0,-1-1 1,1 1-1,0 0 1,0-1-1,-1 1 1,1 0-1,0-1 1,0 1-1,0 0 1,0 0-1,0-1 0,0 3 1,0 17-3,1-1 0,1 1 0,1 0 0,7 25 0,1-14-22,80 138-7,-68-137-1,172 194-37,-172-202 68,24 29-30,70 120-82,-91-135-1568,-1-5-6698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8432,'7'-11'18,"13"-16"133,-19 26-144,7-8 61,1 0-1,0 0 1,1 1 0,0 0-1,0 1 1,18-11-1,94-45 262,-92 53-235,142-26 36,-136 32-35,135 5 38,-140 5-59,-10-1-38,-1 0-17,-1 0 1,0 1-1,-1 1 1,1 1-1,25 15 1,129 101 248,-110-72-137,-15-13-46,70 55 207,-112-90-271,-1 0 0,1-1 1,-1 0-1,1 0 0,0 0 0,0-1 1,1 1-1,-1-2 0,13 3 0,-17-3-16,9-2 89,-3-1-72,0-1 1,-1 0 0,1-1 0,-1 1 0,1-2-1,-1 1 1,0-1 0,0 0 0,-1 0-1,0-1 1,8-8 0,-9 8-8,-3 4-7,0 0 0,-1-1 0,1 1 0,-1 0 1,0 0-1,0 0 0,0-1 0,0 1 0,0-1 0,0 1 0,-1-1 0,1 1 0,-1-1 0,0-3 0,1-9 30,-1 0-1,-1 0 1,-3-22 0,-2 20 82,-3 3-78,0 0 1,-1 0 0,-17-18-1,26 31-31,0 0 1,0 0-1,0 0 0,0 0 0,-1 0 0,1 1 0,0-1 0,0 0 0,-1 1 0,1-1 1,-3 0-1,-25-8 80,-53-9 0,62 16-40,0 1 0,0 1 0,0 0 0,-37 7 0,37-5-28,9-1 5,-1 1 0,1 0 0,0 1 0,0 0 1,0 0-1,0 1 0,-12 7 0,18-9-19,1 0 4,0 0-1,0 1 0,1-1 1,-1 1-1,1 0 0,0 0 1,0 0-1,0 1 0,0-1 1,0 1-1,1-1 0,-4 7 1,3-4 1,1-3-5,0 1 0,0-1 0,1 1-1,0 0 1,0-1 0,0 1 0,0 0 0,0 0 0,1 0 0,0-1-1,0 1 1,0 0 0,0 0 0,0 0 0,1 0 0,1 4 0,-2-4 3,1 0 2,-1-1 0,1 1 1,0-1-1,0 1 1,0-1-1,0 1 1,1-1-1,-1 0 1,4 6-1,3 5 8,15 31 16,-22-43-27,0 0 0,0 0 0,0 0 1,1-1-1,-1 1 0,0 0 0,1-1 1,2 3-1,20 16 37,1-1 1,33 19-1,-31-25 46,144 40 27,-133-44-74,153 24 11,-153-29-44,182 6-1668,-98-8-6692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1048 8160,'34'-58'48,"-1"-8"1,-33 65-48,0 1-1,1-1 0,-1 0 1,0 1-1,0-1 1,0 1-1,1-1 0,-1 0 1,0 1-1,0-1 1,0 0-1,0 1 1,0-1-1,0 0 0,0 1 1,-1-1-1,1 1 1,0-2-1,-4-13 10,-1-1 0,-11-22-1,5 24 66,-9-3-14,-42-26 1,41 35 79,-115-19 71,103 25-24,-148 7 99,144-2-7,-121 37 113,133-28-106,-3 8-85,-43 42 0,70-61-181,0 0 1,0 0-1,0 0 1,0 1-1,0-1 1,0 0-1,0 1 1,1-1-1,-1 0 1,0 1-1,1-1 1,-1 1-1,0 1 1,-3 16 67,1 1-1,0 0 1,1 0-1,2 26 1,0-43-42,0 0 1,0 0 0,1 0-1,-1 0 1,1 0 0,0 0-1,2 5 1,13 28 219,38 63-1,-52-96-222,0 0 1,0 0-1,1-1 0,-1 1 0,0 0 0,1-1 0,3 3 1,-6-5-45,14 12 117,1-1 1,21 13 0,-16-14-51,39 14 1,-56-22-23,1-1 1,0 0 0,0 0-1,0 0 1,0 0 0,7 0 0,16 1 114,34-1 0,-32-4-103,31-6 0,-57 8-34,-1 1 0,1-1 0,0 0 0,-1 1 0,1-1 0,0 0 0,-1 0 0,1-1 1,-1 1-1,5-3 0,9-6 61,-1-1 0,25-22 1,-25 17-55,-1 0-1,16-24 1,-30 40-30,19-34 195,46-142 73,-57 139-121,-1-172 51,-10 161-84,-43-214 40,33 211-60,-57-154 34,56 177-48,-1 3-27,-28-35 0,42 59-49,0 0 0,0 0 0,0 0-1,0 0 1,0 0 0,-1 0 0,1 0-1,0 1 1,-1-1 0,1 1 0,0-1-1,-1 1 1,1-1 0,-1 1 0,1 0 0,-1 0-1,1 0 1,0-1 0,-1 1 0,1 1-1,-1-1 1,1 0 0,-1 0 0,1 0 0,-1 1-1,1-1 1,0 1 0,-1-1 0,1 1-1,0 0 1,-1-1 0,0 2 0,1-1 2,0-1-4,1 0 0,0 0 1,-1 1-1,1-1 0,0 0 0,0 0 1,-1 0-1,1 0 0,0 1 1,0-1-1,0 0 0,-1 0 0,1 1 1,0-1-1,0 0 0,0 1 0,0-1 1,0 0-1,-1 0 0,1 1 0,0-1 1,0 0-1,0 1 0,0-1 1,0 0-1,0 1 0,0-1 0,0 0 1,0 1-1,0 11 15,0 1 1,0-1-1,2 0 0,-1 0 1,6 18-1,50 157 179,-40-140-175,-1 2 72,71 189 47,-70-196 2,52 174 60,-58-171-62,41 199-2070,-24-111-8563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9240,'6'-5'272,"35"-25"116,-39 29 882,0 38-87,-1-26-1084,0 1 0,-1-1 0,0 0 0,-2 16 0,-23 154 351,18-136-235,4-18-124,-4 23 22,3-1 0,3 85 1,14 14 78,-8-125-72,40 84 48,-41-100-138,-1 0 1,1 0-1,1-1 0,-1 1 1,1-1-1,6 6 1,5 5 2,25 33 35,-22-32 147,10 0-111,0-1 0,37 14 0,-62-29-63,0-1 0,-1 1 0,1-1 0,0-1 0,8 2 1,157 11 294,-133-15-135,141-23 56,-149 16-202,-17 3-267,0 0 1,0 0-1,-1-2 1,0 1-1,0-1 1,-1 0-1,0-1 0,9-12 1,22-30-9662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163 340 11032,'-39'-11'49,"30"8"1,1 1-1,-1-1 1,1 0-1,-12-7 1,11 5 7,0 0 0,0 0 0,1-1 1,0 0-1,0 0 0,-7-9 0,15 15-46,-1 0 0,1 0 0,0 0-1,0-1 1,-1 1 0,1 0 0,0 0 0,0-1 0,0 1-1,0 0 1,-1 0 0,1-1 0,0 1 0,0 0 0,0 0-1,0-1 1,0 1 0,0 0 0,0-1 0,0 1 0,0 0 0,0-1-1,0 1 1,0 0 0,0-1 0,0 1 0,0 0 0,0 0-1,0-1 1,0 1 0,0 0 0,1-1 0,-1 1 0,0 0 0,0 0-1,0-1 1,0 1 0,1 0 0,-1 0 0,0-1 0,0 1-1,1 0 1,-1 0 0,0 0 0,10-12 101,1 1 0,0 0 1,0 0-1,1 2 0,24-16 0,-3 7 302,184-72 130,-166 75-304,234-29 82,-225 42-148,214 20 63,-265-16-200,0-1 0,0 1 0,12 4 0,181 76 163,-170-62-112,6 13-25,41 46-1,-63-56 13,-8-11-42,-1-2-19,-1 1 0,0 0 0,-1 0 0,0 0 0,-1 0 0,0 1 1,-1-1-1,3 14 0,-5-20-6,32 160 135,-15-114-131,-8-32 9,1-6-14,1-1-1,0 0 1,1-1 0,16 11-1,-28-21-5,0 0 0,1 0 0,-1 0 0,0 0 0,1-1 0,-1 1 0,1-1 0,-1 1 0,1-1 0,-1 0 0,1 1 0,2-1 1,15 1 1,0-1 0,0-1 1,0-1-1,29-5 1,-21-3 3,40-24-1,-52 25-5,-1 0 0,27-23 0,-30 20 0,0 0 0,-1 0 0,-1-1 0,0 0 0,-1-1 0,0 0 0,7-17 0,-15 30-1,1-1 1,0 1-1,-1-1 1,1 1-1,-1-1 1,1 0-1,-1 1 1,0-1-1,0 1 1,0-1-1,0 0 1,0 1-1,0-3 1,-3-18 1,-1 1 0,-1-1 1,-1 1-1,-12-29 1,17 47-1,-1 0 0,1 1 1,-1-1-1,1 0 0,-1 1 1,0-1-1,0 1 0,-4-4 1,-13-15 10,-31-24-1,-38-15 2,49 40 26,39 20-40,-100-38 40,-3 17-23,103 21-17,-5-1 8,-1 1 0,1-1 0,0 1 0,-1 0 0,-7 0 0,-168 30 57,150-18-50,-94 59-1940,68-32-7815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765 241 8608,'-17'-33'769,"0"0"0,-41-54 1,50 77-650,-1 0 0,-1 1 0,0 0 0,0 1 0,-1 0-1,-21-12 1,24 15-75,7 4-31,0 0 0,-1 0 1,1 1-1,-1-1 1,1 0-1,0 1 0,-1-1 1,1 1-1,-1 0 0,1-1 1,-1 1-1,0 0 1,-1 0-1,-43-1 121,-57 5 1,98-3-116,0-1 0,0 1 0,0 0 0,0 1 0,-5 1 0,-167 76 148,146-59-48,-88 87 49,104-88-41,11-11-106,0 0 1,0 0-1,1 0 1,0 0-1,0 0 1,1 1-1,-2 8 1,4-16-19,0-1 0,0 1 0,0-1-1,0 0 1,0 1 0,0-1 0,0 1 0,0-1 0,0 1 0,1-1-1,-1 1 1,0-1 0,0 1 0,0-1 0,0 0 0,1 1 0,-1-1-1,0 1 1,0-1 0,1 0 0,-1 1 0,0-1 0,1 0 0,-1 1-1,0-1 1,1 0 0,-1 1 0,13 9 29,1 0 0,-1 0-1,2-1 1,15 7 0,-3-7 115,145 13 60,-134-23-81,-12 0-66,5-1-14,0-1 0,0-2 0,0-1 0,31-10 0,19-12 167,99-49 1,-165 69-190,-1 0 37,-1 0 0,18-15 0,23-16 150,-51 37-71,-7 5 4,-76 76 230,74-73-347,1 1 0,0 0 0,0 1 1,0-1-1,1 1 0,0 0 0,1 0 1,0 0-1,-3 13 0,3-13-10,1 10 89,5 3-59,0 0 0,12 38 1,-3-37 39,17 14-26,58 52 0,-83-84-51,0 0 0,0-1 0,1 0 0,-1 0 0,9 4 0,59 28-970,96 31-1,-24-17-9040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919 7984,'-6'-11'-1,"5"8"0,-1 0 0,0 1 1,1-1-1,-1 0 0,0 1 0,-1-1 0,1 1 1,-3-3-1,-160-151-123,152 143 179,-1 1 1,0 1-1,0 0 0,-1 1 1,-19-10-1,19 12 5,-10-4 321,-119-36 172,112 43-98,-144 5 193,171 0-550,0 1-1,-1-1 1,1 1-1,-9 3 1,-2 0 83,-11 3 2,1 1 0,0 2 0,1 0 0,-42 23 0,50-23 22,1-2-86,0 1 0,1 1 0,0 0 1,1 1-1,-22 22 0,21-17 117,-21 32 0,36-47-223,0-1 0,-1 1 0,1-1 0,0 1 0,0-1 0,-1 1 0,1-1 0,0 1 0,0-1 0,0 1 0,0-1 0,-1 1 0,1 0 0,0-1 0,0 1 0,0-1 0,0 1 0,0-1 0,1 1 1,-1 0-1,0 0 0,2 6 30,0 0 1,1 0 0,-1 0 0,2 0 0,-1 0 0,1-1 0,0 1-1,5 5 1,5 0 210,2-5-168,-1-1 1,1 0 0,34 7-1,-26-13 128,123-32 79,-113 19-105,136-77 81,-164 88-230,-1-2 0,0 1 0,0-1 0,7-5 0,-12 9-39,24-21 99,25-29 1,14-35-24,-63 85-76,4-6 36,0 0 0,-1 0 0,0 0 1,4-10-1,66-213 217,-63 183-98,-6 19-82,19-154 214,-22 164-221,-1-1-1,-4-29 1,4 46-60,-1 1 0,1-1 0,0 0 0,0 1 0,0-1 0,-1 0 0,1 1 0,0-1-1,-1 0 1,1 1 0,0-1 0,-1 0 0,1 1 0,-1-1 0,1 1 0,-1-1 0,1 1 0,-1-1 0,0 1 0,1 0 0,-1-1 0,0 1-1,1 0 1,-1-1 0,0 1 0,1 0 0,-1 0 0,0-1 0,1 1 0,-1 0 0,0 0 0,0 0 0,1 0 0,-1 0 0,-1 0-1,1 0 9,-1 1-6,0-1-1,-1 0 1,1 1 0,0 0 0,0 0 0,-1-1 0,1 1-1,0 0 1,0 1 0,0-1 0,0 0 0,0 1-1,0-1 1,-2 3 0,-24 29 80,-1 16-63,27-47-19,1 1-1,0-1 0,-1 1 0,1 0 0,0 0 0,1 0 1,-2 5-1,-6 46 25,-3 85 0,15-93-4,41 174 9,-44-215-33,1 0 1,-1 0-1,1-1 0,0 1 0,5 8 0,95 135 16,-100-145-17,1 0 0,0 0 0,0 1 0,0-2 0,1 1 0,3 3-1,69 46 7,-50-37-6,55 23 1,-48-26 0,62 15 1,58-4-2,-74-19-1,117-8-1,-153-3-6,147-58-17,-159 49-54,3-8 13,40-34 0,-74 58 56,1-1-1,0 1 1,-1-1-1,1 1 1,0-1-1,-1 0 1,1 1-1,-1-1 1,1 1-1,-1-1 1,0 0-1,1 1 1,-1-1-1,1 0 1,-1 0-1,0 1 1,0-1-1,0 0 1,1 0-1,-1-1 0,0-1-3,0 0-1,0-1 0,0 1 0,-1 0 0,0 0 0,1-1 0,-1 1 0,0 0 0,0 0 0,-1 0 1,1 0-1,0 0 0,-1 0 0,0 1 0,0-1 0,0 0 0,0 1 0,0-1 0,-1 1 0,-3-3 0,5 4-9,0-1-1,-1 1 1,1 0-1,0 1 1,-1-1-1,1 0 1,-1 0-1,1 0 1,-1 1-1,-2-1 1,-29-8-94,-1 1 1,-36-2 0,37 9-103,-157 15-81,151-7 87,17-2 129,-6 0 24,0 2 1,1 1-1,-1 1 0,-49 25 0,52-20-5,-41 30 1,65-44 62,1 0 1,0 1 0,-1-1 0,1 0 0,0 0 0,0 0 0,-1 0 0,1 1 0,0-1 0,-1 0 0,1 0 0,0 1-1,0-1 1,0 0 0,-1 1 0,1-1 0,0 0 0,0 0 0,0 1 0,0-1 0,-1 0 0,1 1 0,0-1 0,0 1 0,0-1-1,0 0 1,0 1 0,0-1 0,0 0 0,0 1 0,0-1 0,0 0 0,0 1 0,0-1 0,1 0 0,-1 1 0,2 4-4,0 0 1,0 0 0,1 0-1,0 0 1,0-1 0,0 1-1,1-1 1,-1 0 0,1 0-1,0 0 1,8 6 0,9 2-15,20 4 10,67 15-1,-73-26 5,56 2 4,21-8 1,-44-7 2,74-19 0,-104 16 19,134-56 24,-144 53 29,-7 1-6,0-1 0,0-1 0,-2-1 0,0 0 0,17-20 0,-35 34 189,-3 7-145,-23 54 12,22-43-56,3-7-56,0 0 0,1 1-1,1-1 1,0 0 0,0 0 0,0 0 0,6 12 0,4-5 29,77 63 16,-67-66-43,12 1-5,49 11 0,-81-24-7,0-1-1,1 1 1,-1-1-1,0 0 1,0 0-1,0 0 0,0 0 1,1 0-1,3-1 1,26-6 7,-1-1 0,50-21 0,-50 13 10,133-82 13,-133 76 8,7-15-11,39-48 0,-75 83-25,0 0 0,-1 0-1,0 0 1,1 0 0,-1-1 0,0 1 0,0 0 0,0 0 0,0-1 0,-1 1 0,2-4-1,-2 6-3,5-22 24,6-45-1,-9-46-4,-6 64 29,4 49-48,-22-116 52,-11 17-31,33 99-21,-1-5 8,-1 1-1,1 0 1,-1 0 0,0 1-1,-1-1 1,-3-5-1,6 9-7,-13-19 27,-25-26 0,24 32-21,0 1-1,-18-12 1,30 22-2,0 0 0,0 1 0,-1-1 0,1 1-1,0 0 1,-1 0 0,1 0 0,-6-1 0,-21-5 12,0 1 1,-46-2-1,73 8-15,1 0 1,-1 0-1,0 0 0,0 0 0,1 0 0,-1 1 1,0-1-1,1 0 0,-1 1 0,0-1 1,-2 2-1,4-2-1,-7 3 4,-1 1-1,1 0 1,0 0 0,-8 6-1,12-8-2,0 1-1,0 0 0,1 0 1,-1 0-1,1 0 0,-1 1 1,1-1-1,0 1 0,0-1 1,1 1-1,-1 0 0,0 4 0,0 2 1,0-1-1,1 1 0,0 0 0,0 0 0,1-1 0,2 14 0,9 45-1,-10-61 0,10 29-4,88 153 1,-96-183 1,1-1 0,0 1 1,0-1-1,9 9 0,161 138-14,-137-125 10,132 94-2,-142-99 2,-16-12 4,9 9-4,-1 1 0,0 1 1,24 35-1,3 7-2052,-28-40-8147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11384,'63'-19'503,"-32"9"-361,-11 3-95,-7 3 34,0 0 0,0 0 0,16 0 0,190-31 253,-166 29-220,221-18 40,-218 21-59,241-19 49,-238 16-16,-25 3-63,210-30 238,-102 3 537,-236 57-636,13 0-1,-43 18-82,85-27-69,-54 33 0,75-35-5,9-7-35,1 1 1,1 0 0,-1 0 0,-7 17 0,15-27-12,-1 0 0,1 1 1,0-1-1,0 0 0,0 1 1,0-1-1,0 1 1,-1-1-1,1 0 0,0 1 1,0-1-1,0 1 0,0-1 1,0 0-1,0 1 1,0-1-1,0 1 0,0-1 1,0 1-1,1-1 0,-1 0 1,0 1-1,0-1 1,0 0-1,0 1 0,1-1 1,-1 1-1,0-1 0,1 1 1,4 7 6,1-1 0,0 1-1,1-1 1,0 0 0,0 0 0,1-1 0,8 6 0,7 0 33,125 32 19,-114-39-33,130-10 17,-133-1 17,115-49 35,-120 40-8,81-68 43,-92 65-30,-8 9-57,-2 3-23,0-1-1,0 0 1,-1 0-1,0-1 1,0 1 0,0-1-1,-1 0 1,-1 0-1,1 0 1,2-16 0,-5 15 12,0 0 1,0 0-1,-1 0 1,-3-15-1,4 24-28,0-1-1,0 1 0,0 0 1,0-1-1,0 1 0,0 0 0,0-1 1,-1 1-1,1 0 0,0 0 1,0-1-1,0 1 0,0 0 0,-1 0 1,1-1-1,0 1 0,0 0 1,-1 0-1,1-1 0,0 1 0,0 0 1,-1 0-1,1 0 0,0 0 1,0-1-1,-1 1 0,0 0 0,-2-1 11,0 0-1,0 1 0,-1-1 0,1 1 0,-1-1 0,1 1 0,-1 0 0,1 0 0,0 1 0,-1-1 0,1 1 0,-1 0 0,1 0 0,0 0 0,0 0 0,-1 0 0,1 1 0,0-1 0,0 1 0,-3 3 0,-5 2 15,1 1-1,0 0 1,-16 16 0,17-10 59,4-1-62,1 0 0,1 0 0,0 0 0,1 1 0,0-1 0,1 0 0,0 1 0,2 19 0,0-17-17,-1-11-4,0 0-1,1 0 1,0 0 0,0 0-1,0 0 1,0-1-1,5 10 1,1 3 9,2-1-1,17 28 1,-12-32 1,7-1-536,0-1 0,1-1 0,30 8 0,22 4-10012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10584,'0'0'208,"1"1"-35,78 62 1023,-58-45-828,98 108 107,-96-94-335,27 62 0,-12 12-71,-26-62 138,-3-11-97,3 8-7,-3 0-1,-1 0 0,3 46 1,-1 193 667,-11-253-735,0-15 51,1 1 0,3 22 1,6 41 198,-8-72-244,0 1 0,1 0 1,-1 0-1,1 0 0,0-1 1,1 1-1,-1-1 0,1 0 1,5 7-1,-3-4-6,-3-4-13,0 1 0,1-1 0,-1 0 0,1 0-1,0 0 1,0-1 0,0 1 0,0-1 0,0 1 0,1-1 0,-1 0 0,1 0 0,-1-1 0,5 2 0,-5-1-6,11-1 99,11-4-64,0-1 0,41-12 0,-38 5 2,6-7-1018,57-38-1,-36 18-9014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4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 4400,'9'35'60,"0"9"96,24 82 109,-30-117-178,0 1 0,-1-1 0,0 1 0,1 18 0,-2-7-22,1-2-24,1 29 201,-3 47 416,0-93-524,-5 1 28,5-2-155,0-1 0,-1 0 0,1 1 0,0-1 0,0 0 0,-1 0 0,1 0 0,0 1 0,0-1 1,-1 0-1,1 0 0,0 0 0,0 1 0,-1-1 0,1 0 0,0 0 0,-1 0 0,1 0 0,0 0 0,-1 0 0,1 0 0,0 0 0,-1 0 0,1 0 0,0 0 0,-1 0 0,1 0 0,0 0 0,-1 0 0,1 0 0,0 0 0,-1 0 0,1-1 0,-1 1 0,-32-31 295,27 18-28,-1-14-80,-3-35 0,9 55-128,0 1 0,1 0 0,0 0 0,0-1 0,0 1 0,1 0 0,2-9 0,1-5 12,7-41 38,-3 38 158,9-6-86,35-46 1,-34 58 59,-8 9-150,1-1-44,0 1 1,1 0 0,0 1 0,0 0 0,0 1-1,1 1 1,20-7 0,84-13 230,-94 24-51,-8 1-120,-5 0-63,0 0 1,0 1-1,1 0 0,-1 1 1,0 0-1,0 0 0,0 1 0,14 6 1,-18-6 2,0 0 0,0 0 0,0 1-1,0 0 1,-1 0 0,1 1 0,-1-1 0,0 1 0,-1 0 0,1 0 0,-1 1 0,0 0 0,0-1 0,4 9 0,-6-7-25,6 30 100,-6-27-48,3 18-92,2 4-516,4 66-1,-11-74-6918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12 261 9328,'-2'-2'-2,"1"0"0,0 0 1,-1 0-1,1-1 0,0 1 1,1 0-1,-1-1 0,0 1 0,1-1 1,-1 1-1,1-1 0,0 1 1,0-1-1,0 1 0,0-1 1,0 1-1,0-1 0,1 1 0,-1-1 1,2-3-1,1 2-3,-1 0 1,1-1-1,0 1 1,0 0-1,0 0 1,1 0-1,0 1 1,-1-1-1,9-4 0,0-3 2,-6 6 6,0 1 0,1-1 0,-1 1 0,1 1 0,0-1 0,7-2 0,132-58 41,-113 52 56,-10 5-40,7-2 19,0 1 0,0 1 1,61-5-1,-59 11 80,57 5 1,-73 1 121,-5 2-184,-1 0-1,0 1 1,17 16 0,-19-10 124,-4-7-142,-1 2-35,1 0-1,-1 0 1,0 0-1,-1 0 1,0 0-1,0 1 1,-1-1-1,0 17 1,-1-25-41,0 50 183,2 1-1,12 67 1,-12-108-154,1 0 0,0-1 0,5 12 0,-7-19-24,0 0-1,0 0 1,0 0 0,1-1 0,0 1 0,-1-1 0,1 1-1,0-1 1,0 0 0,0 1 0,0-1 0,1 0 0,-1 0 0,1-1-1,-1 1 1,1 0 0,4 1 0,3-3 60,5-4-42,-1-2-1,0 1 1,18-11 0,-18 7 3,0 0 0,0-1 0,-1 0 0,-1-1 1,17-17-1,-16 14-11,61-65 167,-52 54-155,-7 7 63,0-1 1,-2 0 0,0-1-1,13-27 1,-14 25 6,-11 19 70,4 25-47,-3 36-87,20 90-3,-14-109-19,19 75-1,9 45-9,-1 2 1,-2-19-3,-10-13-2,-16-4 1,-7-98 2,-8 54-1,6-70-1,-1 0-1,0 0 1,0 0-1,-1 0 0,-7 13 1,8-19-1,-1 0 1,1 0-1,-1 0 1,0 0-1,0-1 1,0 1-1,-1-1 0,0-1 1,0 1-1,0 0 1,0-1-1,0 0 1,0 0-1,-1-1 1,0 1-1,1-1 0,-8 1 1,12-2-1,0-1 1,-1 0-1,1 1 1,0-1-1,0 0 1,0 0-1,-1 0 1,1 0-1,0 0 1,0 0-1,0 0 1,-1 0-1,1 0 1,0-1-1,0 1 0,-1-1 1,-14-5 3,0 0 0,0-1 0,1-1 0,0-1 0,-15-11 0,9-1 43,-63-118 29,71 107 25,-39-136 62,46 133 18,-4-163 87,10 191-223,0-1 1,1 1 0,-1 0-1,3-8 1,60-212 278,-61 220-279,1 0 1,0 0 0,1 0-1,5-9 1,62-88 186,12 13-151,-78 85-46,1 1 0,0-1-1,0 2 1,7-6 0,164-100 186,-147 96-153,73-27 20,-99 40-87,0-1-1,0 1 1,0 0 0,0 1 0,0-1 0,0 1-1,0 0 1,0 0 0,0 0 0,0 0-1,0 1 1,0 0 0,0-1 0,6 3 0,-5-1-4,0 0-2,-1 0 0,1 0 0,-1 0 0,0 0 0,0 1 0,0-1 0,0 1 1,0 0-1,-1 0 0,1 1 0,-1-1 0,0 1 0,4 5 0,-3-4-11,4 9-116,22 90-60,-24-70-4,5 61 0,2 21-125,19 96-11,-25-172 113,3 6 78,18 103-134,-22-78 113,-6-62 146,0 0-1,0-1 1,-1 1-1,0-1 1,-1 1-1,0-1 1,-4 12 0,6-19 14,-1-1 1,0 1-1,1 0 1,-1-1 0,0 1-1,1-1 1,-1 1 0,0-1-1,0 1 1,1-1 0,-1 0-1,0 1 1,0-1-1,0 0 1,0 0 0,0 1-1,0-1 1,1 0 0,-1 0-1,0 0 1,0 0 0,0 0-1,0-1 1,0 1 0,0 0-1,-1 0 1,0-1-2,-2 1 2,1-1 1,-1 0-1,0 0 1,0 0-1,1-1 1,-1 1-1,-4-3 1,3 0 0,-1-1 1,0 1 0,1-1-1,0 0 1,0-1 0,1 1-1,-1-1 1,1 0 0,1 0-1,-1 0 1,1-1 0,-4-10 0,-2-7 8,-11-44 0,18 57-6,-4-18 31,-6-163 14,12 147-7,0 14-21,0-20-1,2 1 1,14-78 0,3 35 0,9-4-16,-14 60-6,28-51 0,-31 72-17,-2 8 15,0 0 0,1 1 0,0 1 0,0-1 0,11-4 0,-4 8-29,5 6 19,0 1 0,0 0 1,23 9-1,-21-3-59,-12-3 35,-1-2 19,0 0-1,-1 1 0,0 1 0,0 0 1,-1 0-1,0 1 0,0 0 1,9 11-1,-5-1-48,19 36 0,-28-40-5,-5-4 55,0-1 1,-1 1 0,0-1 0,-1 0 0,-6 15 0,-1-10-55,-5-3 49,0 0 1,-1-1-1,-27 13 0,19-16-22,-184 21-136,188-27 172,12 0-2,1 0 0,-1 0 0,-14 4 1,-21 6-1574,30-9-6136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43 148 6008,'0'0'1129,"0"3"-770,1 1-269,-1 1-1,1-1 1,0 1 0,0-1 0,0 0 0,1 0-1,-1 1 1,1-1 0,0 0 0,0 0-1,1 0 1,3 5 0,3 1 14,0 0-1,13 12 1,-21-21-98,5 4 44,0-1 0,0 1 0,1-1 1,0 0-1,-1-1 0,1 1 0,14 3 0,-10-3-10,9 5 88,1-1-1,1-1 1,42 8-1,-45-11-17,3 0-12,0-1 0,1-1 0,-1-1 0,1-1 0,26-4 0,-6-7-34,-26 4 84,-6-1-79,1 0 0,-1-1 1,-1-1-1,0 0 0,0 0 0,-1-1 0,0 0 0,10-17 1,-1-10 15,-14 23 142,-4 2-164,0 1 1,0-1-1,-1 1 0,-3-14 1,-3 12 163,-3 4-166,0-1 1,-1 1 0,0 1 0,-16-10 0,26 18-45,-1 0 0,0 0 0,1 0 0,-1 0 0,0 0 0,0 1 1,1-1-1,-1 1 0,0-1 0,-2 1 0,-35-5 108,-68 0 1,103 5-110,-1 1 1,0-1 0,1 1 0,-1 0 0,-5 1 0,-163 60 118,143-45-94,-9 13-12,-38 39-1,61-49-13,-15 29 4,27-41-18,0 1 0,0 0 0,1 1 0,-4 11 0,6-13 0,-1-1 0,2 1 0,-1 0-1,1 0 1,1 14 0,1-13-1,0 1 1,0-1-1,1 1 0,0-1 0,5 9 1,-1-2-1,2 0 0,0-1 0,12 15 0,-4-8 0,2-1 0,22 20 0,4-4 1,1-3 0,62 35 1,-66-48 19,166 50 26,-170-63 33,0-5-36,0-2 1,38-2 0,-74 1-25,0-1-1,0 1 1,0 0-1,0-1 1,0 1-1,0-1 1,0 0-1,0 1 0,3-3 1,9-5 38,0-1 1,-1-1-1,0 0 1,19-21-1,-31 30-36,0 0 1,0 0-1,0 0 0,0 0 1,0 0-1,-1-1 0,1 1 1,0 0-1,-1-1 0,1 1 1,0-3-1,2-8 40,-1 0 1,-1-1-1,0 1 1,0 0-1,-3-23 1,-3 16 177,2 12-149,0-1-45,0 1-1,-1 0 0,0 0 0,0 0 0,0 0 1,-1 1-1,0 0 0,0 0 0,-11-10 1,13 13-164,0 1-10,1 0 1,-1 0-1,1 0 0,-1 0 0,0 0 0,0 1 0,0 0 0,0-1 0,0 1 0,0 0 0,-4-1 1,-9-1-9413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156 242 9592,'-2'-1'248,"-28"-17"612,30 17-848,-1 1 0,1 0 0,-1 0 0,1 0 0,-1-1 0,1 1 1,-1 0-1,1 0 0,-1 0 0,0 0 0,1 0 0,-1 0 0,1 0 0,-1 0 1,1 0-1,-1 0 0,0 1 0,1-1 0,-1 0 0,1 0 0,-1 0 0,1 1 1,-1-1-1,1 0 0,-1 1 0,1-1 0,-1 0 0,1 1 0,0-1 0,-1 0 1,1 1-1,-1-1 0,1 1 0,0-1 0,0 1 0,-1 0 0,-8 23 42,5-14-4,3-8-30,1-2-20,0 0 1,0 0 0,-1 0-1,1 0 1,0 0 0,0 1 0,-1-1-1,1 0 1,0 0 0,0 0-1,-1 0 1,1 0 0,0 1-1,0-1 1,-1 0 0,1 0 0,0 0-1,0 1 1,0-1 0,0 0-1,-1 0 1,1 0 0,0 1 0,0-1-1,0 0 1,0 0 0,0 1-1,0-1 1,0 0 0,0 1-1,0-1 1,0 0 0,0 1 0,-1-1 0,1 1 1,0-1-1,0 0 0,0 1 1,0-1-1,0 1 0,-1-1 1,1 0-1,0 1 0,0-1 1,0 1-1,-1-1 0,1 0 1,0 0-1,-1 1 0,1-1 1,0 0-1,-1 1 0,1-1 1,0 0-1,-1 0 0,1 0 0,-1 1 1,1-1-1,0 0 0,-1 0 1,1 0-1,-1 0 0,1 0 1,0 0-1,-1 0 0,0 0 1,-1 0 1,1 0 0,-1 0 0,1 0 1,-1 0-1,1 0 0,-1-1 0,1 1 0,-1-1 1,1 1-1,-1-1 0,1 1 0,0-1 1,-1 0-1,1 0 0,0 0 0,-1 1 0,1-1 1,0-1-1,0 1 0,0 0 0,0 0 1,0 0-1,-1-2 0,-3-5 26,0 0 0,1 0 0,0 0 0,0 0 1,1 0-1,0-1 0,0 0 0,1 1 0,0-1 0,0 0 0,1-10 0,0 8-10,-1 0 73,1-1-1,1 1 1,0-1 0,0 1 0,4-18-1,-2 17-30,0 2 240,2-5 64,-4 14-379,1-1 1,0 1-1,-1 0 0,1 0 0,0 0 0,0 0 0,0 0 0,0 0 0,0 0 0,0 0 1,0 1-1,0-1 0,0 0 0,0 1 0,0-1 0,1 0 0,-1 1 0,0 0 0,1-1 1,-1 1-1,0 0 0,0-1 0,1 1 0,-1 0 0,1 0 0,-1 0 0,0 0 1,1 0-1,0 1 0,1-1-484,19 0-7722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626 102 6008,'0'0'280,"4"-6"-47,9-18-89,-9 18 343,-4 1-313,0 1 0,-1 0 0,1-1-1,-1 1 1,0-1 0,0 1 0,0 0 0,-4-8 0,0 8 133,-5 1-232,0 1 0,0-1 0,-1 2 0,-13-2 0,18 3-50,-19-2 66,0 2-1,0 0 1,-46 8 0,53-6-54,-12 4 164,-117 49 86,120-38-86,-9 14-55,-46 51 0,79-79-108,1 1 0,-1-1-1,1 1 1,-1-1 0,-2 7 0,-11 29 120,-21 68 1,36-104-134,1 0 0,-1 0 1,1 0-1,-1 0 0,1 0 0,0 0 0,0 0 0,1 3 1,2 19 52,1 0 0,2 0 0,10 30 0,-15-53-62,0 0 1,-1 0 0,1-1 0,0 1 0,0 0-1,0-1 1,0 1 0,0-1 0,1 1-1,-1-1 1,3 3 0,24 19 76,1-1 1,33 19-1,-31-27 75,156 43 71,-146-49-78,169 18 52,-170-25-138,159-13 30,-179 9-1655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7:5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9688,'6'3'168,"1"0"-118,-3-1-27,0-1 0,0 1 0,0 1 0,0-1 0,0 0 0,-1 1 0,5 4 0,-5-4 31,-1-1 0,-1 1 0,1 0 0,0-1 0,-1 1 0,1 0 1,-1 0-1,0 0 0,0 0 0,0 0 0,0 1 0,-1-1 0,1 4 0,3 10 243,27 186 358,-30-193-654,13 123 255,-6-36-88,37 275 457,-43-357-529,1 0 76,-2 0 0,1 0 0,-2 16 0,-14-43 135,11 6-282,1 4-10,1-1 0,0 0 0,0 0 0,0 1-1,1-1 1,-1 0 0,0 0 0,1 0 0,0 0 0,0 0 0,0-5 0,0-22 88,9-57 0,-1 58 51,45-117 58,-40 118-72,-6 15-88,3-5-13,1 0 1,0 1-1,1 0 1,1 1-1,21-21 1,41-26 97,-60 56-82,1 4-36,1 0 0,-1 1 0,18 0 0,-16 6 8,-10-1-19,0 0-5,1 0 1,-1 1-1,-1-1 0,1 2 0,0-1 1,-1 1-1,0 0 0,0 1 1,-1-1-1,1 1 0,5 8 1,24 32 9,-25-27-11,14 29 0,5 25 3,-7 0-3,-8-11-2,-3-12 0,-2-8 0,3-8 0,-7-26-1,-1-1 1,2 1 0,-1-1 0,1-1 0,15 13 0,-17-15-1,13 7-4,11 3-615,0-3 0,41 12 0,6-2-8673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0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569 248 9592,'-20'-8'16,"-18"-1"97,-92-7 54,99 16-7,-123 20 44,128-13-143,-75 37 52,100-43-99,0-1-1,0 1 0,0 0 1,0 0-1,0-1 0,0 1 1,0 0-1,0 0 0,0 0 1,0 0-1,1 0 0,-2 2 1,-12 19 75,2 0 0,-11 28 1,18-28 210,4 0-160,0 0 1,6 38-1,2-42 167,3-3-201,1-1 0,0 0 1,19 17-1,-12-20 182,5-3-156,1-2 0,0 0-1,0-1 1,0-1 0,1-2 0,29 0 0,-31-2-87,-7 0 59,0-1 0,28-6 0,85-24 253,-109 21-122,-9 1-170,0-1 1,0 0 0,-1 0-1,17-23 1,-18 13 141,-7 13-148,2-4-13,-1-1 0,-1 0 0,1 1 0,-2-1 0,0 0 0,0 0 0,-1 0 0,-3-23 0,1 21 43,1 2-39,0 0 1,-1 0-1,-1 0 0,0 0 0,-1 1 0,-9-21 0,-46-72 520,58 102-470,4 7 0,13 27 8,-3-12-51,-2-1-25,1-1 0,16 18-1,-4-10 0,1-1 0,1-1-1,45 32 1,-18-23-23,-30-22 5,12 2-3,1-2-1,0-2 0,59 8 1,-37-15-6,-37-4 2,-12-1-4,0 1 0,-1-2-1,1 1 1,-1-1-1,15-9 1,-17 4 6,-5 7-6,2-4 0,-1 0 0,0 1 0,0-1 1,-1 0-1,0 0 0,0 0 0,0 0 0,-1 0 1,0 0-1,0 0 0,0 0 0,-3-11 0,-31-175 58,28 172-57,-2-18 30,7 26-21,0 0 0,2-20 0,-1 31-9,0-1-1,1 1 0,-1 0 0,0-1 0,1 1 0,0-1 1,-1 1-1,1 0 0,0-1 0,0 1 0,-1 0 0,1 0 1,0-1-1,0 1 0,1 0 0,-1 0 0,0 0 0,2-1 1,2-2 2,24-18 4,-14 15 13,-7 5-14,2-2-3,1 1 1,0 0 0,-1 1 0,1 1 0,0-1 0,0 1 0,21 2-1,6 1 15,-1 2 0,66 16 0,-52 0-14,-33-9 2,20 23 4,-33-28-12,0 1 1,-1 0 0,1 0-1,-2 0 1,6 13 0,-4-7 0,-1 0 0,0 0 1,1 18-1,-2-5 0,-1 32-1,-4 23 0,-3-11 0,3 11-4,2-72 4,1 1-1,0-1 1,1 0-1,0 0 1,0 1-1,5 9 0,11 12 0,-7-21-6,10 1 4,-1-2-1,30 9 1,-43-15 0,0-1 1,1 0-1,-1-1 0,0 0 1,1 0-1,11 0 1,2-1 0,-3 2-1,-4-1-7,-1-1 0,22-2-1,57-6-30,-83 7-2091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12 6368,'-10'-2'208,"-41"-3"468,-67 1 0,98 4-592,13 0-4,0 0 1,1 0-1,-1 1 1,0 0 0,1 0-1,-11 3 1,-6 3 151,1 1 1,0 0-1,0 2 0,1 0 1,-39 27-1,9 6-104,33-24 127,-1 7-139,1 0-1,-16 32 1,27-34 64,5-6-130,0 1 0,2 0 1,0-1-1,4 23 1,-4-39-33,0 0 0,1-1 0,-1 1 0,1 0 0,-1 0 0,1 0 1,0-1-1,0 1 0,1 2 0,9 12 46,1 0 0,1-1 0,23 21 0,-34-34-47,-1-1 0,1 0-1,0 1 1,-1-1 0,1 0 0,0 0 0,0 0-1,0-1 1,4 2 0,30 8 98,67 10 1,-69-18 4,170-7 34,-161 1-99,181-44-1451,-107 16-5937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0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53 7712,'-18'-45'14,"14"38"-10,1 8-2,-1 10 0,4-9-2,-4 8 9,-4 30 264,-4 90 83,9-102-134,2 0-1,1-1 1,1 1 0,2 0 0,9 44 0,-12-72-220,29 151 567,10 9 278,-23-106-463,14 42 92,-29-93-442,0-1 0,0 0 0,0 0 0,0 0 1,0 0-1,1 0 0,-1 0 0,1 0 0,-1-1 0,1 1 0,0 0 0,0-1 1,0 1-1,0-1 0,0 0 0,0 0 0,0 1 0,0-1 0,5 1 0,-4-1 16,7-1 237,5-6-156,1-1 1,25-16-1,-25 8 123,67-95 100,-51 62 39,-23 33-330,1 0-1,1 1 0,0 1 1,1 0-1,1 0 0,15-12 1,44-35 237,-69 57-254,1 1 1,0-1 0,-1 1-1,1 0 1,0 0 0,0 0-1,7-2 1,0 0 6,-10 4-40,0 0-1,0 0 1,0 0-1,0 0 1,0 0-1,0 0 1,0 0-1,-1 0 1,1 0-1,0 0 1,0 1-1,0-1 1,0 0-1,0 1 1,-1-1-1,1 0 1,0 1-1,0-1 1,-1 1-1,1 0 1,1 0-1,0 1 20,5 3-5,0 1 0,-1 0 0,0 1 0,0 0 0,0 0 0,-1 0 0,0 0 0,0 1 0,-1 0 0,0 0 0,4 10 1,-3-7-14,55 121 217,-49-114-169,31 33 24,-36-45-73,1 1 1,-1-1 0,1 0-1,1-1 1,-1 0-1,9 5 1,15 0 2,-17-9 19,9-6-9,37-12 1,-41 7 8,79-62 17,-73 52-21,38-42 1,-15 11-5,-33 35-18,0-1 2,1 1 0,0 1 0,1 0 0,34-22 0,-51 36-10,1 1-1,-1 0 0,0 0 0,1 0 1,-1 0-1,0 0 0,1 0 0,-1-1 1,0 1-1,1 0 0,-1 0 0,0 0 1,1 0-1,-1 0 0,0 0 0,1 0 1,-1 0-1,0 1 0,1-1 0,-1 0 0,0 0 1,1 0-1,-1 0 0,0 0 0,1 0 1,-1 1-1,1-1 0,3 5 0,-1 1 0,0-1 0,0 1 0,0-1 0,0 1 0,-1 0 0,0 0 0,2 10 0,-1-7-1,19 60-24,-13-39 3,19 41-1,-12-40-1,24 37-1,-26-53-22,0-5 27,0 0-1,1 0 0,0-2 0,1 0 0,0-1 0,0 0 1,29 7-1,9-9 2,-31-8-26,9-6 15,49-21 1,-60 17-16,73-70-15,-80 63 7,1-13 16,16-46 0,-31 77 33,1 1 0,-1-1 1,1 1-1,-1-1 0,0 0 0,0 1 0,0-1 0,0 1 0,0-1 0,0 0 0,0-2 1,-3-11-10,-1 0 0,0 0 0,-1 1 0,-11-23 1,3 21-28,-4 2 22,-1 0 0,-37-21 0,33 27-7,-12 0 12,0 2 1,0 1-1,0 1 0,-1 2 1,-34 3-1,63-1 10,0 2 1,0-1-1,0 1 0,0-1 1,0 2-1,0-1 1,-6 4-1,-1 0 0,11-4 1,-1-1 1,1 1-1,-1-1 0,1 1 1,0 0-1,0 0 1,0 0-1,0 0 0,0 0 1,1 1-1,-1-1 1,1 0-1,-1 1 0,1-1 1,0 1-1,0 0 1,0-1-1,-1 5 0,1-4 0,0 9-17,6 4 15,0-1-1,0 1 1,2-1 0,9 16 0,-10-20-1923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258 653 10400,'-17'-5'171,"0"1"1,0 0 0,-27-1-1,41 5 344,1 0 63,1-1-560,1 1 0,-1 0 0,1 0 0,-1 0 0,1 0-1,0 0 1,-1 0 0,1 0 0,-1 0 0,1 0 0,-1 0 0,1 0-1,0 0 1,-1 0 0,1 0 0,-1 0 0,1 0 0,0 1-1,-1-1 1,1 0 0,-1 0 0,1 0 0,0 1 0,-1-1 0,1 0-1,0 1 1,-1-1 0,1 1 0,2 12 307,0-1-180,1-1 0,7 20 0,78 153 559,-77-161-673,-6-12 23,1-1 0,0 1 0,11 13 0,-2-2 162,21 43 0,-3-15 37,-29-45-1961</inkml:trace>
  <inkml:trace contextRef="#ctx0" brushRef="#br0" timeOffset="1">87 12 11208,'0'0'0,"-38"-12"360,10 12 8,9 17 208,17 32 8,12 31-416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0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6 9776,'-85'-6'65,"-134"6"471,214 0-487,0 0-1,0 1 1,1 0 0,-1-1-1,0 2 1,0-1 0,0 0-1,1 1 1,-1 0 0,1 0-1,-9 5 1,13-7-43,0 0 0,0 1 0,0-1 0,-1 0 0,1 0 0,0 0 1,0 0-1,0 0 0,0 0 0,-1 0 0,1 1 0,0-1 0,0 0 0,0 0 0,0 0 0,0 0 0,-1 1 0,1-1 0,0 0 1,0 0-1,0 0 0,0 1 0,0-1 0,0 0 0,0 0 0,0 0 0,0 1 0,0-1 0,0 0 0,0 0 0,0 0 0,0 1 1,0-1-1,1 6 27,-1 0 0,2 0 0,-1 0 0,0 0 0,1 0 1,0-1-1,4 8 0,-4-9-10,8 13 178,59 63 83,-52-67-96,21 6-13,2-1-1,57 16 1,-76-27-154,-10-3 13,1-1 0,0-1-1,14 2 1,110 8 115,-108-12-74,4-3-808,58-14-1,-32 2-7072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4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97 8432,'-27'-1'8,"-24"3"48,-101 15 34,116-11 44,13-2-68,-13 3 24,0 1 1,-61 21-1,9 11 126,88-40-210,-1 0 1,1 0-1,-1 0 1,1 1-1,-1-1 1,1 0-1,0 0 0,-1 1 1,1-1-1,0 0 1,-1 1-1,1-1 0,0 0 1,-1 1-1,1-1 1,0 0-1,0 1 0,-1-1 1,1 1-1,0-1 1,0 1-1,0-1 0,0 0 1,0 1-1,-1 0 1,0 9 27,0 0 0,1 0 0,0 0 0,0 0 0,1 0 0,2 12 0,-3-21-21,0 1 0,1-1 0,-1 0 0,0 1 0,1-1 0,-1 0 0,1 0-1,-1 1 1,1-1 0,0 0 0,-1 0 0,1 0 0,0 0 0,1 2 0,4 5 25,0-1 1,1 0 0,0 0-1,9 7 1,-4-6-14,0 0 1,24 10-1,-36-18-25,3 1 24,0 1-1,0-1 1,0 0-1,0 0 1,0 0-1,1-1 1,3 1-1,168 12 241,-136-16-97,142-43 62,-150 33-82,-19 7-93,2-2-17,0 1 0,-1-2 0,0 0 0,0 0 0,-1-1 0,19-20 0,-30 29-30,26-34 125,-24 32-102,-1-1 0,0 1 1,0-1-1,0 0 0,-1 1 1,1-1-1,-1 0 0,0 0 0,0 0 1,1-7-1,-4 10 64,2 1-86,-1 0-1,1-1 0,-1 1 0,1 0 0,-1 0 0,1 0 0,-1-1 0,1 1 0,-1 0 0,1 0 0,-1 0 0,1 0 0,-1 0 0,1 0 0,-1 0 0,0 0 1,1 0-1,-1 0 0,1 0 0,-1 1 0,1-1 0,-1 0 0,0 1 0,-2 3 7,1 0 0,0 0 0,0 0 1,1 0-1,-1 1 0,1-1 0,0 1 0,0-1 1,0 1-1,0-1 0,1 1 0,0 0 0,0-1 0,0 1 1,1 0-1,1 8 0,0-7-7,0-1 1,0 0-1,0 0 0,1 0 1,0 0-1,0 0 0,0 0 0,0-1 1,1 0-1,0 1 0,0-1 1,0-1-1,0 1 0,8 4 1,11 5 5,-22-12-12,-1-1 0,0 0 0,1 0 0,-1 0 1,1 1-1,-1-1 0,0 0 0,1 0 0,-1 0 0,0 0 0,1 0 0,-1 0 1,1 0-1,-1 0 0,0 0 0,1 0 0,-1 0 0,1 0 0,-1 0 0,0 0 0,1 0 1,-1 0-1,0-1 0,1 1 0,6-3 6,-1 0 0,0 0 0,0-1 0,0 1 0,0-2-1,0 1 1,-1 0 0,0-1 0,8-9 0,-2 0 3,0 1 1,12-22-1,-13 16 18,-1 1-1,10-33 1,-3 10 13,-13 33-34,1 1 1,0-1-1,0 1 0,1-1 1,0 1-1,1 1 0,-1-1 1,1 1-1,0 0 0,1 0 1,0 1-1,0-1 0,0 2 1,0-1-1,1 1 0,0 0 1,10-3-1,-16 6-3,0 0 0,0 1 0,0-1 0,0 1 0,1-1 1,-1 1-1,0 0 0,0 0 0,1 0 0,-1 0 0,0 1 0,0-1 0,1 0 0,-1 1 1,0 0-1,0-1 0,0 1 0,0 0 0,0 0 0,3 3 0,1 1-1,0 0 0,0 0 1,-1 1-1,0 0 0,0 1 0,7 11 0,20 32 4,-11-21-7,5-6 0,-20-18-2,1-1 1,0 0 0,-1 0-1,1-1 1,0 0 0,1 0-1,-1 0 1,0-1 0,1 0-1,-1-1 1,1 0 0,0 0-1,0-1 1,-1 1 0,1-2-1,12-1 1,-13 1-79,-1-1 1,0 0-1,0 0 1,0 0-1,0-1 1,-1 0-1,1 0 1,-1-1-1,9-6 0,-5 3-813,25-17-6747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0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84 8520,'-1'-1'7,"1"1"0,-1 0 1,0 0-1,1 0 1,-1 0-1,0-1 0,1 1 1,-1 0-1,0 0 0,0 0 1,1 1-1,-1-1 0,0 0 1,1 0-1,-1 0 0,0 0 1,1 1-1,-1-1 1,1 0-1,-1 1 0,0-1 1,1 0-1,-1 1 0,1-1 1,-1 1-1,0 0 0,14 14 243,-12-14-246,18 17 237,1-2 0,39 26 1,-37-30-31,0-1 0,0-1 1,32 11-1,-39-17-166,-7-2 35,1 1-1,0-2 1,16 2 0,50 2 283,-70-6-323,0 0 1,0 0 0,0 0 0,0 0 0,0-1-1,0 0 1,0 0 0,0 0 0,0 0 0,-1-1-1,7-5 1,-4 3 2,-4 4-21,0-1 1,0 0 0,0 0-1,0-1 1,-1 1 0,1 0-1,-1-1 1,0 0 0,0 1-1,0-1 1,0 0 0,0 0-1,0 0 1,-1 0 0,0-1-1,1 1 1,-1 0 0,0 0-1,-1-1 1,2-5 0,-4-3 158,-5-1-96,-1 1 1,-19-23-1,11 23 83,-18-6-53,-43-16 1,51 27 5,-110-7 47,109 15-81,14 1-54,-4 0-10,0 1-1,0 0 1,1 2 0,-1 0-1,1 0 1,-15 9 0,8-3 26,-25 19 0,48-30-47,-1 0 0,1 0 0,0 0-1,-1 1 1,1-1 0,0 0 0,0 0-1,-1 0 1,1 1 0,0-1 0,0 0-1,-1 0 1,1 1 0,0-1 0,0 0-1,0 1 1,0-1 0,-1 0 0,1 1 0,0-1-1,0 0 1,0 1 0,0-1 0,0 0-1,0 1 1,0-1 0,0 0 0,0 1-1,0-1 1,0 1 0,1 6 6,0 0-1,1-1 1,0 1 0,0-1 0,0 1-1,1-1 1,0 0 0,0 0 0,6 8-1,20 29 34,41 47-1,-58-76-34,12 13 21,108 102 23,-104-107 45,-12-11-47,4 3-5,1-1-1,0-1 1,0-1-1,1-1 0,35 12 1,74 14 175,-108-33-44,-14-3-113,0 0-38,-1 0 0,1 0 0,-1-1-1,1 0 1,-1 0 0,0-1 0,0 0 0,1 0 0,-1-1 0,13-7 0,64-40 100,-77 44-1915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93 10488,'6'-4'345,"2"-2"-225,24-15 189,-31 20 1189,1 3-1329,-1 1-155,-1-1 1,1 1 0,-1-1-1,0 0 1,1 1-1,-1-1 1,0 1-1,-1-1 1,1 1-1,0-1 1,-1 1 0,1-1-1,-1 1 1,0-1-1,0 0 1,0 1-1,-1 2 1,1-3-9,0-1 0,1 1-1,-1-1 1,0 1 0,0-1 0,0 0 0,0 1 0,0-1-1,0 0 1,0 0 0,0 1 0,0-1 0,-1 0 0,1 0-1,0 0 1,-1-1 0,1 1 0,-1 0 0,1 0 0,-1-1-1,1 1 1,-1-1 0,0 1 0,1-1 0,-1 0 0,0 0 0,1 0-1,-1 0 1,0 0 0,1 0 0,-1 0 0,-2-1 0,-1-1 5,-1 0 1,1-1 0,0 1 0,0-1 0,0 0 0,0-1 0,0 1 0,1-1 0,-1 0 0,1 0 0,0-1-1,-5-6 1,1-1 81,0 0 0,2-1 0,-1 1-1,-6-21 1,12 31 287</inkml:trace>
  <inkml:trace contextRef="#ctx0" brushRef="#br0" timeOffset="1">448 856 11296,'0'0'0,"9"70"424,-12-1 8,-14 5 264,-21 3 8,-16-3-232,-33 15 8,-42 39-248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9056,'0'-7'305,"5"-45"162,-4 47 313,3-4 121,-3 8-841,-1 1 0,1-1-1,0 1 1,0-1 0,0 1 0,-1-1 0,1 1 0,0 0-1,0-1 1,0 1 0,0 0 0,0 0 0,0-1 0,0 1-1,0 0 1,0 0 0,0 0 0,0 0 0,0 0-1,0 1 1,-1-1 0,3 1 0,0 0-5,-1 1-1,1 0 1,-1 0 0,0 0-1,1 0 1,-1 0 0,0 1-1,0-1 1,-1 0 0,1 1-1,-1 0 1,1-1 0,-1 1-1,0 0 1,2 6 0,0-4-74,24 61 342,32 114 262,-53-160-560,-3-9 14,0 1 1,-1-1 0,1 16 0,3 36 153,-5 101-1,-11-70-49,8-69-73,1-3 14,-2-1 1,-5 24 0,4-32-53,3-10 35,-2 3 15,3-6-81,0 0-1,0 0 0,0 0 1,0 0-1,0 0 0,0 0 1,0 0-1,0 0 0,0 0 1,0-1-1,0 1 0,0 0 1,-1 0-1,1 0 0,0 0 1,0 0-1,0 0 0,0 0 1,0 0-1,0 0 0,0 0 0,0 0 1,0 0-1,-1 0 0,1 0 1,0 0-1,0 0 0,0 0 1,0 0-1,0 0 0,0 0 1,0 0-1,0 0 0,0 0 1,0 1-1,-1-1 0,1 0 1,0 0-1,0 0 0,0 0 1,0 0-1,0 0 0,0 0 1,0 0-1,0 0 0,0 0 1,0 0-1,0 0 0,0 0 1,0 1-1,0-1 0,0 0 1,0 0-1,0 0 0,0 0 1,0 0-1,0 0 0,0 0 1,0 0-1,0 0 0,0 1 1,0-1-1,0 0 0,0 0 1,0 0-1,0 0 0,0 0 1,0 0-1,-2-9-135,0-1-1,1 1 1,0-13 0,0 4-1204,-1-35-8214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10672,'3'-11'4,"-2"7"2,0-1 0,0 1 0,0 0 0,0 0 0,1 0 0,-1 1 0,1-1 0,0 0 0,0 1 0,1-1 0,-1 1 0,4-5 0,-5 8-5,0 0 0,-1 0 0,1 0 0,0 0 0,-1-1 0,1 1 0,-1 0 0,1 0 0,0 0-1,-1 1 1,1-1 0,0 0 0,-1 0 0,1 0 0,0 0 0,-1 0 0,1 1 0,-1-1 0,1 0 0,0 1-1,-1-1 1,1 0 0,-1 1 0,1-1 0,-1 1 0,1 0 0,1 0 1,5 6 30,-1 0-1,1 1 1,-1 0 0,0 0-1,6 13 1,-7-12-37,40 64 128,80 161 241,-123-230-346,-1-1 0,0 1 0,0-1 0,0 1 0,0-1 0,0 1 0,-1-1 1,0 1-1,0 0 0,0-1 0,0 1 0,0 0 0,-1-1 0,1 1 0,-1-1 0,0 1 0,0-1 0,0 1 0,-1-1 0,1 0 0,-1 1 1,0-1-1,-2 3 0,-4 5 23,0-2 0,-1 1-1,0-1 1,-15 13 0,14-14-34,-27 24-1301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9056,'43'25'21,"-30"-17"0,-11-7 73,-1-1-80,-1 1-1,0-1 1,1 0 0,-1 0 0,0 0 0,1 0 0,-1 0 0,0 0 0,1 0 0,-1 0-1,0 0 1,1 0 0,-1 0 0,0 0 0,1 0 0,-1 0 0,0 0 0,1 0 0,-1 0-1,0 0 1,0-1 0,1 1 0,-1 0 0,0 0 0,1 0 0,-1-1 0,0 1 0,0 0-1,1 0 1,-1 0 0,0-1 0,0 1 0,0 0 0,1-1 0,5-14 166,-3-10-80,27-101 1169,-18 84-858,7-24 87,48-114 659,-59 167-929,8-3-71,26-20 1,-28 29 23,3 4-97,1 0 1,25-2-1,-26 8 71,-14-2-134,9 3 21,0 1-1,0 0 0,-1 0 0,0 1 0,1 1 0,-2 0 0,17 13 1,-2 0 51,-1 2 0,0 1 0,33 42 0,-50-54-78,-4-6-2,0 0 0,0 1 0,0 0 0,-1-1 0,3 13 0,5 13 34,29 83 87,-34-101-126,-4-10-5,1 1 1,-1-1 0,1 0 0,-1 0 0,1 0-1,0 0 1,0 0 0,0 0 0,1 0 0,3 3 0,0 0 3,0-1 0,1 0 1,0 0-1,0 0 0,13 6 1,-20-10-8,1-1 1,-1 0 0,1 0 0,-1 0 0,1 1 0,-1-1-1,1 0 1,-1 0 0,0 0 0,1 0 0,-1 0 0,1 0-1,-1 0 1,1 0 0,-1 0 0,1 0 0,-1 0 0,1 0-1,-1 0 1,1-1 0,-1 1 0,1 0 0,0-1 0,8-3 7,1-1 1,-1 0 0,0-1 0,-1 0 0,1 0 0,-1-1-1,9-10 1,2-3 17,21-28-1,34-60 150,-67 100-168,23-28 90,-28 34-88,-1 0-1,1 0 0,0 0 0,0 0 1,1 1-1,-1-1 0,0 1 1,0 0-1,1 0 0,-1 0 0,1 0 1,-1 0-1,1 0 0,-1 0 1,4 1-1,-4 0 2,1 1 0,0 0 1,0 0-1,-1 0 0,1 1 1,0-1-1,-1 1 0,1-1 1,-1 1-1,0 0 0,0 0 1,0 0-1,4 4 0,-4-4 1,9 10 11,0-1 1,0 2 0,-1-1 0,-1 2-1,0-1 1,8 19 0,-11-22-6,0 0-13,-2-3 6,0 0-1,-1 0 1,0 1-1,0-1 1,0 1-1,-1 0 1,0 0-1,-1 0 1,1 0-1,-1 12 1,-1-17 0,-17-6-1988,-1-1-7955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83 8968,'-11'-22'182,"-22"-36"0,32 55 78,2 8 0,62 146 46,-61-146-300,15 31 15,37 64 4,-30-60-22,31 37 0,-31-50-5,0-1-1,2-1 1,1-1 0,58 39 0,-48-42-50,-12-8 13,18 9-47,0-3 1,52 17-1,102 11-789,-194-46 872,0-1-1,-1 1 0,1 0 1,-1 0-1,1 0 0,-1 0 1,0 1-1,0-1 1,1 1-1,-1-1 0,0 1 1,0 0-1,0 0 0,0 0 1,-1 0-1,1 0 0,-1 0 1,1 0-1,1 3 0,0 3 66,0-1 0,0 1 0,-1 0 0,3 12 0,-2-6 20,-1-2-43,-2-9 11,1 1 0,-1-1 0,1 1 0,0-1 0,0 1 0,1-1 0,-1 0 0,1 0 0,2 4 0,2 2 68,0 0 0,0-1 0,1 0 0,10 10 0,-16-17-95,-1-1 0,1 0 0,-1 1 0,1-1-1,-1 1 1,1-1 0,-1 0 0,1 1 0,0-1-1,-1 0 1,1 0 0,0 0 0,-1 1 0,1-1-1,-1 0 1,1 0 0,0 0 0,1 0 0,4 0 42,0 1 1,1-1 0,-1-1-1,1 1 1,-1-1 0,0 0-1,1-1 1,-1 1 0,0-1 0,0 0-1,0-1 1,0 0 0,0 0-1,10-7 1,163-129 1079,-113 80-763,29-20 178,-53 42-280,-40 36-258,-1 1 1,0-1 0,1 0-1,-1 0 1,1 0 0,-1 1-1,1-1 1,-1 1 0,1-1-1,0 1 1,-1 0 0,1-1-1,0 1 1,-1 0 0,1 0-1,0 0 1,-1 0 0,1 1-1,0-1 1,-1 0 0,1 1-1,-1-1 1,1 1 0,-1 0-1,1-1 1,-1 1 0,1 0-1,1 1 1,20 15 171,-1 0 0,39 41 0,-43-40-187,-1-7 107,7 0-61,1-1 0,0-2 0,1 0 0,0-2 0,47 6 0,0-12-23,-59 0-3,-1-1 1,1 0-1,23-6 1,-14 2-12,42-11 7,-42 8 24,-4-3-32,0 0 1,-1-1 0,18-17-1,-22 12 20,-5-1-21,0-1-1,-1 0 1,7-25 0,-12 19 27,-11-126 24,2 119-10,-41-110 29,35 122-18,2 8-42,0 1-1,-1 1 0,-19-15 1,30 24-22,-1 1 1,1 0 0,0-1-1,-1 1 1,1 0-1,-1 0 1,1-1-1,0 1 1,-1 0-1,1 0 1,-1 0 0,1 0-1,-1-1 1,1 1-1,-1 0 1,1 0-1,-1 0 1,1 0 0,-1 0-1,1 0 1,-1 0-1,1 0 1,0 1-1,-1-1 1,0 0-1,-6 2 10,0 1-1,1 0 0,-1 0 0,1 1 0,-1 0 0,1 0 1,-11 9-1,16-12-7,0 0 0,0 0-1,0 0 1,0 0 0,0 1 0,0-1 0,1 0 0,-1 0 0,0 1 0,0-1 0,0 3-1,-8 21 13,2-1-1,0 1 0,-3 29 1,10-25 12,25 119 13,-16-121-28,-7-20-10,8 20 2,2-1 1,1-1-1,25 40 0,-7-20 0,65 100 20,-62-83-23,-27-48 126,26 52-2311,-21-41-8097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11384,'169'-25'283,"-156"24"-274,25-4 92,181-12 36,-172 15-82,226 4 104,-58 18-1519,-101-5-5880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412 345 3680,'-37'-62'337,"-17"-37"109,43 81-223,-1 0 1,-1 0-1,0 2 1,-18-18 0,18 21-148,6 4 31,-1 1 0,0 1 0,0-1 0,-1 2 0,-16-11 0,16 11-37,7 5-29,0 0 0,0 1 0,0-1 0,0 0 0,0 1 0,0-1 0,0 1 0,0 0-1,0 0 1,0 0 0,0 0 0,0 0 0,0 0 0,0 0 0,0 1 0,0-1 0,0 1 0,0-1 0,-2 2 0,1-1 32,-5 5 354,-45 71 163,42-52-195,-1 24-119,-11 90 0,21-93 92,12 187 148,-6-187-168,24 198 140,-22-194-160,23 234 456,-27-260-645,2 23 57,2 1 0,14 50 0,-10-56 165,-1 0 0,4 57 1,-13-95-312,0 0 1,0 0-1,0 0 1,1 0-1,-1 0 1,3 7-1,0 2-1634,0-2-6989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12016,'82'-26'14,"5"-1"-11,133-46 5,-174 58-1,77-20-1,31 6-3,-77 19 2,1 4 1,96 5-1,63 2-1422,-114-1-5743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 9240,'-16'-1'24,"13"0"-5,1 1 0,-1 0 0,0 0 0,1 0 1,-1 0-1,0 0 0,1 1 0,-1-1 0,0 1 0,1 0 0,-1 0 0,-4 2 0,-81 41 341,86-43-311,0 1-1,0-1 1,0 0 0,0 1 0,0-1 0,0 1 0,1 0 0,-3 2 0,-94 120 545,95-120-546,1-1 0,-1 1-1,1 0 1,0 0-1,0 0 1,-2 6 0,-50 188 394,49-157-228,14 137 71,-8-174-264,-1 0 0,1-1 0,0 1 0,0-1 0,0 1 0,3 4 0,-2-3-3,8 18 37,2 1-1,0-2 1,1 1-1,2-2 1,17 22-1,81 89 159,-89-107-19,92 66 66,-95-80-120,-2-5-81,0 0 0,34 4 0,-53-10-57,1 0 0,0 1 0,0-1 0,-1 0 1,1 0-1,0 0 0,0 0 0,-1-1 0,1 1 0,0 0 0,0 0 0,-1 0 0,1-1 1,0 1-1,-1 0 0,1-1 0,0 1 0,-1 0 0,1-1 0,0 1 0,0-1 1,9-7-201,-1 0 0,0-1 0,0 0 0,-1-1 0,0 0 0,0 0 0,7-14 0,21-40-8002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2:4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93 5384,'-20'9'0,"6"-1"0,14-8 0,0 0 0,-1 1 0,1-1 0,0 0 0,-1 1 0,1-1 0,0 1 0,0-1 0,-1 1 0,1-1 0,0 1 0,0-1 0,0 1 0,0-1 0,0 1 0,0-1 0,0 1 0,0-1 0,0 1 0,0-1 0,0 1 0,0-1 0,0 1 0,0-1 0,0 1 0,11 23 0,8 3 0,12 2 0,-24-24 0,-1-1 0,1 0 0,0 0 0,7 2 0,-6-3 0,0-1 0,-1 1 0,1-2 0,10 2 0,-7-2 0,-1-1 1,22-1-1,-19-1 7,1-1-1,-1 0 0,0-1 1,0 0-1,0-1 0,0 0 1,-1-1-1,20-13 1,-19 11-2,-7 4 2,-1 1-1,0-1 1,0 0 0,-1 0 0,1 0 0,3-6 0,49-56 50,-55 63-48,0 0-1,0-1 1,0 1-1,0-1 0,-1 1 1,1-1-1,-1 0 1,0 0-1,0 1 1,0-1-1,-1 0 1,1-4-1,0 0 6,-1 2 53,0-4 10,0 7-10,0 9-14,-4 33 22,-6 70-5,8-81-44,1 1 0,4 40-1,3 16 13,-3 118 5,-4-158-22,-11 145 16,11-187-32,1 0-1,0 1 0,-1-1 0,0 0 0,0 0 0,0 1 1,-2 2-1,-15 33 19,-29 45 0,29-64 12,-1-6-21,-1-1 0,0 0 0,-28 11 0,27-18 33,3-3-6,-34-1 0,45-2-20,0-1 1,0 1 0,0-1-1,0 0 1,0-1-1,1 1 1,-1-1-1,0-1 1,-6-3-1,-12-16 70,25 22-73,-1-1 0,1 1 0,-1-1 0,1 1 0,0-1 0,-1 1 0,1-1 0,0 0-1,-1 1 1,1-1 0,0 1 0,0-1 0,-1 0 0,1 1 0,0-1 0,0 0 0,0 1 0,0-2 0,-1-9 83,1-1-1,1 0 1,0 1-1,3-15 1,3 10 339,12-11-134,32-34 1,-30 41 120,111-74 151,-102 79-243,126-37 120,-126 46-215,95-2 88,-122 8-301,0 0 0,0 0 0,0 0 1,0 0-1,0 1 0,0-1 0,0 1 1,0 0-1,0 0 0,0 0 0,0 0 1,3 2-1,3 1 25,15 6 2,-24-9-50,1-1 0,0 1 0,0 0 0,-1 0 0,1-1 0,0 1 0,-1 0 0,1 0 0,-1 0 0,1 0 0,-1 0 0,1 0 0,-1 0 1,0-1-1,1 1 0,-1 0 0,0 0 0,0 1 0,0-1 0,0 0 0,0 0 0,0 0 0,0 0 0,0 0 0,0 0 0,-1 1 0,1 1 7,-8 42-1390,-3 2-5574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11208,'12'17'1,"5"11"3,-13-19-3,9 24 126,-1 1-1,13 61 0,-21-79-47,8 35 210,-10-28-313,-1-11-67,0 0 1,1-1 0,1 1 0,0 0 0,0-1 0,1 1 0,8 15 0,4 1-7470</inkml:trace>
  <inkml:trace contextRef="#ctx0" brushRef="#br0" timeOffset="2.63">193 1 9688,'-2'4'225,"0"6"-145,0-1 0,1 0 0,-1 1-1,2-1 1,-1 1 0,2-1 0,1 14 0,4 110 377,-4-90-276,3-2 0,13 60 0,-14-85-148,5 22 135,62 195-1377,-29-97-5871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0 11296,'-19'13'211,"1"0"-1,0 1 1,1 1 0,1 1 0,-22 27 0,-14 31 468,-90 125 602,90-136-930,-47 78 423,87-122-765,9-16-100,1 0 0,0 0 1,0 0-1,0 0 1,0 1-1,0-1 0,1 1 1,-1-1-1,1 1 0,0-1 1,0 1-1,0 0 1,1-1-1,-1 1 0,1 0 1,0 7-1,4 4-9535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10136,'4'-7'109,"-1"0"1,1 1 0,0-1 0,0 1 0,0 0-1,10-10 1,-11 14-65,0 0 0,-1 0 0,1 1 0,0-1 0,0 1 0,0-1 0,0 1 0,0 0 0,0 0 0,0 1 0,0-1 0,0 0 0,1 1 1,-1 0-1,0 0 0,0 0 0,0 0 0,7 2 0,0 0 19,-1 2 1,1-1 0,-1 1 0,1 1 0,-1 0 0,0 0 0,-1 1-1,1 0 1,-1 0 0,11 12 0,-17-16 22,0 2 17,-1-4-100,-1 0 0,0 0-1,0 1 1,1-1 0,-1 0 0,0 0 0,1 1 0,-1-1 0,0 0 0,0 0 0,0 1 0,1-1-1,-1 0 1,0 1 0,0-1 0,0 0 0,0 1 0,0-1 0,1 0 0,-1 1 0,0-1 0,0 0 0,0 1-1,0-1 1,0 0 0,0 1 0,0-1 0,0 0 0,0 1 0,0-1 0,-1 1 0,1-1 0,0 0-1,0 1 1,0-1 0,0 0 0,0 0 0,-1 1 0,1-1 0,0 0 0,0 1 0,-1-1 0,-9 4 36,1 0 0,-1 0 0,0-1 0,-1-1 0,1 0 0,-18 2 0,23-4-2,-1 0-5,-1 0 1,1 0 0,-1-1-1,0 0 1,-8-2 0,67 17-1596,-16-6-6404</inkml:trace>
  <inkml:trace contextRef="#ctx0" brushRef="#br0" timeOffset="1">808 416 8608,'-2'-2'48,"-8"-8"2,9 8-24,0 1-1,1-1 0,-1 0 0,1 1 1,-1-1-1,1 0 0,0 1 0,0-1 1,0 0-1,0 0 0,0 1 0,0-1 1,0 0-1,0 1 0,1-1 0,0-2 1,1-4 274,0 4 16,2-6 5,-3 7 332,1 3-331,5 0-16,-5 0-51,-1 3-50,-1-2-192,1 0 0,-1 0 0,1 0-1,-1-1 1,1 1 0,-1 0 0,0 0-1,1 0 1,-1 0 0,0 0 0,0 0 0,0-1-1,0 1 1,0 0 0,0 0 0,0 0-1,0 0 1,0 1 0,-4 6 187,2-7-180,1 1 0,-1-1 0,0 1 1,0-1-1,0 0 0,0 1 0,0-1 0,0 0 0,0 0 0,0 0 1,0-1-1,0 1 0,0-1 0,-1 1 0,1-1 0,0 0 0,-1 1 0,-3-1 1,6 0-8,-22-3 262,-6-19 211,26 20-276,11-11-1652,1 2-6804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484 855 8344,'0'-3'25,"0"0"-1,-1 0 1,1-1 0,0 1 0,-1 0-1,0 0 1,1 0 0,-1 0 0,-1 0 0,1 0-1,0 0 1,-4-5 0,1 3 69,-1 0 0,0 0 0,0 0 0,-10-7 0,6 4-56,6 5 2,-1 0 0,1 0 1,-1 1-1,0-1 0,1 1 0,-6-3 1,-9-4 65,-1 0 1,0 1-1,0 1 0,-1 0 1,-20-3-1,-3 8-24,26 4 158,-5 6-60,-34 17 1,42-15 186,-50 56 143,52-50-155,8-8-211,0-1-85,0-1 1,0 1-1,1 0 1,0 0-1,0 1 1,1-1-1,0 0 1,0 1 0,1 0-1,-1 13 1,2-9 41,1-1 0,1 1 0,0 0 0,0-1 1,1 1-1,0-1 0,1 0 0,6 12 0,9 3-14,-7-18 101,11 1-57,41 10 1,-40-18 28,6-5-88,0-2 1,38-12 0,-43 6 62,89-66 56,-112 76-178,1 0 1,-1 1-1,-1-1 0,1 0 1,0 0-1,0 0 1,-1 0-1,2-3 1,11-20 27,-1-1-1,-1 0 1,7-28 0,-18 51-34,0-1 1,0 1-1,0-1 1,-1 0-1,0 1 1,1-1-1,-2-4 1,-22-209 68,11 167-55,-23-70 4,-10-5-18,-3 22-2,1 25-3,32 57-10,1 0-29,-1 0 1,-21-21-1,33 39-44,0 14-3,3-10 82,-1 0 0,1 0 0,-1 0 0,1 0 0,0 0 0,-1 0 0,1 0 0,0 0 0,0 0 0,0 0 0,0 0 0,0-1 0,0 1 0,0 0 0,0 0 0,0 0 0,0 0 0,1 0 0,-1 0 0,0 0 1,1 0-1,0 1 0,33 92-49,7 0 24,-1-1 25,4 5 2,5 5 1,44 86 46,-87-178-45,4 7 51,-1 1-1,-1 0 1,10 37 0,-17-51 14,-1 2-1851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 9416,'-13'45'384,"4"-13"-56,2 1 1,-5 44-1,11-60-281,0-11 8,0 0 0,1 0-1,0 0 1,1 0 0,-1 0 0,3 9 0,6 28 224,2-1 0,25 63 0,-33-99-257,0-1 0,0 1 0,0-1 0,1 0 0,0 0 0,0 0 0,0 0 0,0-1 0,1 1 0,6 4 0,-4-4-4,6 3 70,-4-5-241,-1 0 1,1-1-1,0 0 1,0-1-1,0 0 0,-1 0 1,1-1-1,10-1 1,33-3-7268</inkml:trace>
  <inkml:trace contextRef="#ctx0" brushRef="#br0" timeOffset="1">311 1 8880,'0'0'0,"-2"13"0,-8 19 0,1 21 0,3 24 0,-1 6-8,1 10 8,10 7-352,13 19 352,2-4-5912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2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11744,'-7'6'11,"1"-1"1,0 1-1,0 1 1,0-1-1,1 1 1,-7 13-1,6-12 43,-3 9 260,-2 19-74,-12 59 0,14-42 214,3 0 1,0 57 0,5-79-219,-23 264 842,15-195-978,2-59 115,-1-13-545,-1 0 0,-1 0 0,-2-1 0,-29 50 1,-17 13-9231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69 8160,'12'-9'35,"27"-28"170,-38 37-188,-1-1 0,1 1-1,-1 0 1,1-1 0,-1 1 0,1-1 0,-1 0 0,1 1 0,-1-1 0,0 1 0,1-1 0,-1 1 0,0-1 0,1 0-1,-1 1 1,0-1 0,0 0 0,0 1 0,0-1 0,0 0 0,0 1 0,0-1 0,0 0 0,0 1 0,0-2-1,-1 1-3,1 0 0,-1 1 0,0-1 0,1 1 0,-1-1 0,0 1 0,0 0 0,1-1-1,-1 1 1,0 0 0,0-1 0,0 1 0,0 0 0,1 0 0,-1 0 0,0 0-1,0 0 1,0 0 0,0 0 0,0 0 0,1 0 0,-3 1 0,-96 10 260,73-6-145,-120 48 47,118-37-94,-146 111 182,104-74-95,31-18-44,39-35-117,0 1 0,-1 0 0,1 0 0,0 0 1,0 0-1,0 0 0,0 0 0,-1 0 0,1 0 1,1 0-1,-1-1 0,0 1 0,0 0 0,0 0 0,0 0 1,1 0-1,-1 0 0,0 0 0,1 0 0,-1-1 1,1 1-1,-1 0 0,1 0 0,-1-1 0,2 2 1,0 1 11,16 24 27,-5-15 74,18 3-38,54 19 0,-52-27 19,173 28 55,-159-28-8,176 37 63,-187-33-71,-25-7-93,8 3 4,0 1 0,0 0-1,-1 2 1,0 0 0,0 0 0,-1 2-1,16 14 1,-12-6-3,-21-20-44,0 1-1,1-1 1,-1 0 0,0 0 0,0 1-1,1-1 1,-1 0 0,0 1-1,0-1 1,1 0 0,-1 1 0,0-1-1,0 0 1,0 1 0,0-1 0,0 0-1,0 1 1,0-1 0,0 0-1,1 1 1,-1-1 0,0 1 0,0-1-1,-1 0 1,1 1 0,0-1 0,0 0-1,0 1 1,-3 15 34,-1-1 1,0-1-1,-12 28 0,15-40-27,0 0-1,0 1 0,0-1 1,0 0-1,0 0 1,-1 0-1,1 0 0,-3 2 1,4-4-11,-7 8 18,0-1 1,0 0 0,-1 0-1,-13 9 1,10-10-11,-1 0 0,0-1 0,-19 7 0,27-11 2,1 0-1,-1 0 1,0 0 0,1 0 0,-1-1-1,-4 1 1,-43-1 43,-66-7-1,83-1 43,-118-55 44,128 48-38,8 2-63,1-2-1,1 0 1,-19-25 0,32 39-30,0 0 0,1 0 0,-1 0 0,1 0 0,-1 0 0,1 0 0,-1 0 0,1 0 0,-1-1 0,1 1 0,0 0 0,0 0 0,0-1 0,-1 0 0,1-13 20,1 1 0,0-1 0,1 1 0,0-1 0,5-13 0,-7 26-19,1 1 0,-1-1 0,1 0 1,0 1-1,0-1 0,-1 1 0,1-1 0,0 1 1,0 0-1,1-1 0,-1 1 0,1-2 1,35-31 73,42-34 0,-47 48 32,148-61 60,-144 70-15,22 2-48,63-1 0,-117 10-86,1 0 1,-1 0 0,1 1-1,-1-1 1,7 2 0,5 2 37,2-1-28,-1 1 0,0 1 0,0 0 0,0 1 0,-1 1 0,0 1 0,20 12 0,-17-8 39,66 46 146,-78-52-190,0 0 0,0 0 1,-1 1-1,0 0 0,-1 1 1,1-1-1,-1 1 0,-1 0 1,1 0-1,-1 1 0,3 8 1,-7-16-26,0 0 0,0 0 0,0 0 0,-1 1 1,1-1-1,0 0 0,0 0 0,0 0 1,-1 0-1,1 0 0,-1 0 0,1 0 1,-1 0-1,1 0 0,-1-1 0,1 1 0,-1 0 1,0 0-1,1 0 0,-1-1 0,0 1 1,-1 1-1,-1 0 11,-1 4-4,3-4-7,0 0 0,-1-1 0,1 1 0,0-1 0,-1 1 0,1-1 0,-1 1 0,0-1 0,0 0 0,1 0 0,-1 0 0,0 0 0,0 0 1,-3 1-1,1 0-84,-1 0 0,1-1 1,-1 0-1,0 1 1,0-1-1,1-1 1,-1 1-1,0-1 0,0 0 1,0 0-1,0 0 1,1-1-1,-1 1 1,0-1-1,0 0 1,1-1-1,-1 1 0,0-1 1,1 0-1,0 0 1,-1-1-1,-6-4 1,-10-8-9603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9144,'7'1'4,"1"0"0,-1 0 0,0 1 0,1 0 0,-1 1 0,0 0 0,0 0 0,0 0 0,10 7 0,-4 0 8,-1 0-1,0 0 0,18 23 0,28 37-8,74 118-42,-122-173 23,10 15-17,1 0 1,32 34 0,-43-52 17,1 1-16,0-1 1,0 0-1,1-1 0,1 0 1,0-1-1,0-1 0,28 16 1,-37-23 29,-1-1 1,0 1 0,1 0-1,0-1 1,-1 0-1,1 0 1,0 0 0,-1 0-1,6 0 1,-1-1 8,-6 0 32,4 2-85,16-4 1252,-20 2-784,-1 1-377,0 1 0,-1-1-1,1 0 1,0 0 0,0 0 0,0 0 0,0 0 0,1 0-1,-1 0 1,2 1 0,-1 0 13,1-1 1,-1 1-1,1-1 0,0 0 0,-1 1 1,1-1-1,0 0 0,0-1 0,0 1 1,0 0-1,3-1 0,-1 1 5,-2 0-23,-1 0 0,1-1 0,0 1 0,-1-1 0,1 1 1,0-1-1,-1 0 0,1 0 0,0 0 0,-1-1 0,5 0 0,7-1 32,2 1-25,-4 0 57,0 0-1,23-6 1,151-48 704,-129 27-521,35-22 393,-87 49-547,4-2 20,-8 3-142,0 0-1,0 0 1,0 0-1,0 1 0,0-1 1,0 0-1,0 1 1,1-1-1,-1 1 1,0-1-1,0 1 0,-1-1 1,1 1-1,0 0 1,0-1-1,0 1 1,0 0-1,1 1 1,0 0 10,-1-1-15,21 19 55,2-1 0,0-1 0,42 23 0,-53-34-57,-9-5-3,0 0 1,1 0-1,-1 0 0,0-1 1,1 0-1,-1 1 0,7-1 1,19 3 9,40 0 0,51-10 10,-97 4-20,-13 1 0,0 0 0,-1-1 0,1 0 0,-1-1 0,1 0 0,-1 0 0,15-8 0,-20 9-1,-1 0 1,0 0 1,-1-1-1,1 1 0,-1-1 0,1 1 1,-1-1-1,0 0 0,0 0 0,-1 0 1,1-1-1,0 1 0,-1-1 0,0 1 1,0-1-1,0 0 0,0 0 0,1-4 1,-2 3 0,2-9 32,-3 9-23,0 0-6,0 0 0,-1 0 0,1 0 0,-1 0 0,0 0-1,0 0 1,0 1 0,-1-1 0,0 0 0,0 1 0,0-1 0,0 1-1,-1 0 1,0 0 0,0 0 0,-6-7 0,-67-52 81,57 53-6,-89-25 38,85 33-38,7 4-62,2 1 0,-1 0 0,0 1-1,1 1 1,-21 8 0,18 0 36,-3 11-16,-21 31-1,33-37-3,-17 86 18,24-84-19,4-6-25,0 0 0,1 0 0,1-1 0,5 14 0,-9-26-7,-1 0-1,1 0 1,0 0 0,-1 0 0,1 0 0,0 0-1,-1-1 1,1 1 0,0 0 0,0 0-1,0-1 1,0 1 0,0 0 0,1 0 0,29 17 16,49 20 0,-49-28 3,164 23 18,-153-30 0,165-6 19,-168-2-12,159-47 18,-159 37-24,160-85 10,-163 77-42,-13 6-2,32-33 0,-44 38-6,-1 0 1,0-1-1,-1-1 1,15-28-1,-15 21 0,-1 0 0,-1-1 0,-1 0 0,-1-1-1,4-39 1,-9 60 0,0 0-1,0 1 1,0-1 0,1 0-1,-1 1 1,-1-1 0,1 1-1,0-1 1,0 0 0,-1 1-1,1-1 1,-1 1 0,1-1-1,-2-2 1,-1-4 0,-1 0-1,0 0 1,0 1 0,-10-13-1,9 14 1,-1 0-1,0 1 0,-1-1 1,1 2-1,-8-6 0,12 9-1,0 0 0,0 0 0,0 0 0,0 0 0,0 0 0,-1 0 0,1 0 0,-4 0 0,-24-4-7,0 1 1,-46 0-1,48 9-31,1 4 22,1 2-1,-40 22 0,64-32 16,0 0-1,1 0 1,-1 1-1,0-1 0,1 0 1,-1 1-1,1-1 0,0 1 1,-1-1-1,0 3 0,-12 18-12,1 1-1,-20 47 0,28-44 3,4 37 1,1-53 13,2 0-1,-1-1 1,1 1-1,1 0 1,4 11-1,-3-12 1,0-1 0,0 1 0,1-1 0,0 0 0,11 12 0,-7-10 1,0-1-1,1 0 0,0-1 1,14 9-1,-1-4 2,0-2 0,1 0 0,0-2 0,37 10 1,-29-13 16,117 4 13,-125-13 8,-2-4-20,0-2-1,33-16 0,-54 25-16,0-1 0,0 1 0,-1-1-1,1 0 1,0 1 0,0-1 0,0 0 0,0 1 0,-1-1 0,1 0 0,0 0 0,-1 0 0,1 0 0,-1 1 0,2-3-1,3-9 10,-1 0-1,0 0 0,0 0 0,-2 0 0,1-1 0,0-13 0,-3 23 2,0 0 0,0 0 1,0 1-1,0-1 0,-1 0 1,1 0-1,-2-3 0,-9-32 66,-34-72 0,43 106-55,0 0 1,-1 0-1,1 0 1,-1 0-1,-5-6 0,-23-23 80,-66-53 0,69 69 56,0 4-66,0 0 0,-1 3-1,0 0 1,-57-10-1,83 20-50,5 4 16,6 6-34,1 1 0,0-1 0,1-1 0,12 11 0,-11-11-14,15 12 35,153 92 12,-138-94-50,64 17 4,-69-26-11,48 7 0,-35-12-3,1-3-1,74-5 0,-86-3-35,-2-5 14,-1-1 1,43-23-1,-76 34 11,0 0 0,-1 0-1,1 0 1,0 0 0,0 0 0,-1 0 0,1-1-1,-1 1 1,0-1 0,3-2 0,6-11-32,-1 0 0,0 0 0,-2-1 1,11-27-1,-17 41 27,-1 1 0,1 0-1,-1-1 1,0 1 0,0 0 0,1-1 0,-1 1 0,0-1 0,0 1-1,0 0 1,-1-1 0,1 1 0,0-1 0,-1-1 0,-5-16-57,0 1-1,-2 0 1,0 1 0,-16-26 0,7 22-199,-78-61-102,75 71 138,12 7 157,-6-2-8,0 1-1,0-1 0,0 2 0,-30-5 1,-6 6-177,44 6 181,3 4 70,0-1 1,0 0-1,0 1 0,1 0 1,0-1-1,-2 14 0,3 0-11,26 128-8,-14-111 29,24 67 4,15 32 1,26 26-2,-20-51 29,30 94 18,-71-164 30,-11-27-48,54 201 194,-35-95-29,-22-116-165,0 1-1,-1 0 1,0-1 0,0 1 0,0-1-1,-1 1 1,0 0 0,0-1 0,0 1 0,0-1-1,0 1 1,-1-1 0,-3 6 0,2-3 3,-5 3 125,2-6-125,-1 0-1,1-1 1,-1 0 0,0 0-1,0-1 1,0 0 0,0 0 0,0 0-1,0-1 1,-1 0 0,1 0 0,0-1-1,-1 0 1,1-1 0,0 1-1,-11-4 1,-28-8 10,45 11-36,0 1-1,0 0 0,0-1 1,0 1-1,0-1 1,0 1-1,0-1 0,0 0 1,0 1-1,0-1 1,0 0-1,1 1 1,-1-1-1,0 0 0,-1-2 1,-12-16-401,2 0 0,0-1 0,0-1 0,-13-37 0,-15-36-9883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12016,'43'-21'49,"72"-18"12,-79 31-26,195-26 68,-179 31 177,197 1 117,-205 1-90,12-6-935,92-23 1,-41 1-7486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 6456,'-9'2'944,"-11"3"-490,-1 0-95,1 1 0,-36 14-1,43-13-319,4-2 3,0 0-1,0 1 1,-10 8 0,-85 68 146,84-62-8,-10 19-51,-26 43 0,44-53 85,-24 150 90,35-174-264,0 0 0,1 0 0,0 0 1,0 0-1,2 9 0,1 15 83,9 31-1,-6-39-68,16 36-1,-20-54-21,-1-1 0,0 1 0,1 0-1,-1 0 1,1-1 0,0 1 0,0-1 0,2 3 0,8 9 63,1-1 1,15 14-1,-14-17-58,0-1-1,21 11 1,-35-20-37,3 2 43,1 0 1,0-1-1,0 1 1,0-1-1,7 2 1,180 33 308,-147-30-184,170 19 44,-176-24-185,-5-4-320,-1-3 0,0 0 0,-1-2 0,32-13 1,41-17-7188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78 8432,'-19'-11'60,"0"1"0,0 1 0,-1 1 0,-1 0 0,1 2 0,-1 0 0,-36-4 0,-29 1-12,70 10-7,-16 7-6,-31 14-1,45-15-8,0 1 0,1 0 0,0 2-1,0 0 1,-19 16 0,-30 21 117,2-2 26,1 2 1,-61 62 0,123-108-156,0 0 1,0 0-1,0 0 0,1 0 1,-1 0-1,0 0 1,0 1-1,1-1 0,-1 0 1,0 0-1,1 0 0,-1 3 1,-4 16 51,0 1 0,2-1 0,-1 27 0,4-45-48,-1 0 0,1 0 0,0 0 0,1 0 1,-1 0-1,0 0 0,1 0 0,-1 0 0,1 0 0,1 3 1,1 5 21,1 0 0,0-1 0,1 0 0,8 12 0,-5-11-21,0 0 0,1-1 1,15 12-1,-24-21-19,25 17 188,124 51 79,-118-60-87,114 7 81,-117-17-34,17-6-15,1-2 0,-1-2 0,64-26 0,-101 34-1595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95 2696,'25'-11'1328,"-25"11"-1311,0-1 0,0 1 0,0-1 0,1 1 1,-1-1-1,0 1 0,0-1 0,0 0 0,0 1 0,0-1 1,0 1-1,0-1 0,0 1 0,0-1 0,-1 1 0,1-1 0,0 0 1,0 1-1,0-1 0,-1 1 0,1-1 0,0 1 0,0 0 0,-1-1 1,1 1-1,0-1 0,-1 1 0,0-1 0,-8-6 88,-1 1 0,-1 0 0,1 0 0,-1 1 0,0 0 0,-18-4 0,8 3 117,0 0 0,0 2 0,-1 1 0,1 0 1,-1 2-1,1 0 0,-33 3 0,-69 14 309,109-14-436,0 1 1,1 0-1,0 1 0,0 1 1,0 0-1,0 1 0,-15 9 1,16-8-27,-5 4 312,9-3-272,-1 1-1,2 0 1,-1 0-1,-10 17 1,18-25-93,-1-1 0,1 1 0,0-1 0,0 1 0,-1-1 0,1 1 0,0-1 0,0 1 0,0-1 0,0 1 0,0-1 0,0 1 0,0 0 0,0-1 0,0 1 0,0-1 0,0 1 0,0-1 0,0 1 0,0-1 0,0 1 0,0 0 0,1-1 0,-1 1 0,6 14 94,1 1 0,1-2 1,0 1-1,12 15 1,-3-9 250,-7-12-228,8 9 6,0 0-1,1-2 0,1 0 0,33 19 0,183 93 619,-217-122-683,1-5-350,0 0 0,0-1 0,0-1 0,25-4 0,32-8-7064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7264,'2'0'9,"8"0"7,-7 0 29,-6 1-27,-10 2-1,9-1 6,-1 6 6,2-6-7,1 0 0,-1 0 0,0 0 0,1 0-1,-1-1 1,0 1 0,0-1 0,0 0 0,-1 1 0,-5 0-1,-1 1 87,-14 14 421,21-15-275,3-1-176,0-1-1,-1 0 1,1 1 0,0-1 0,0 1 0,-1-1 0,1 1 0,0 0-1,0-1 1,0 1 0,0-1 0,0 1 0,0-1 0,0 1 0,0-1-1,0 1 1,0-1 0,0 1 0,0-1 0,0 1 0,0 0 0,1 0-1,9 7-1261,2-1-4902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9056,'5'7'73,"-1"0"1,1 0-1,-1 0 1,-1 0-1,1 1 0,-1 0 1,2 9-1,12 54 882,-12-48-720,3 9 107,1 7-67,2-1 1,31 69-1,-8-31-6,46 106 554,-72-160-766,22 73 314,49 228 1493,-76-315-1812,-2 19 544,-1-24-333,-2-9-50,-2 1-177,3 4-22,0-1 1,0 1-1,0-1 1,0 0-1,0 0 1,1 1-1,-1-1 1,0 0-1,1 0 1,-1 0-1,1 0 1,0 0-1,0 0 1,0 1-1,0-5 1,-5-99 247,5 72-141,1 1-1,9-57 1,-8 80-103,0-7 28,2 0-1,0 1 1,0-1-1,2 1 1,0 0-1,12-22 0,-11 25-21,5-7 102,-5 11-75,-2 1-28,1 1-1,-1-1 0,2 1 1,-1 1-1,1-1 0,0 1 0,0 0 1,0 1-1,1-1 0,13-4 0,-5 3 25,0 2-1,0 0 0,1 1 1,-1 1-1,1 0 0,0 1 1,22 2-1,-27 0-30,-9-1-10,0 0 0,1 1 0,-1 0-1,0-1 1,0 1 0,0 0 0,0 1 0,0-1 0,0 0 0,-1 1 0,4 1 0,9 8 32,28 24 1,-32-20-6,42 92 10,16 35 10,-65-133-48,0 0 0,1 0 0,1 0 0,-1-1-1,2 1 1,-1-2 0,1 1 0,0-1-1,0 0 1,1 0 0,8 6 0,-15-13-5,-1 0 1,1 0-1,-1 1 0,0-1 1,1 0-1,-1 0 0,1 0 1,-1 1-1,1-1 1,-1 0-1,1 0 0,-1 0 1,1 0-1,-1 0 0,1 0 1,-1 0-1,1 0 1,-1 0-1,1 0 0,0-1 1,35-8 11,-27 5-12,0 0 1,0-1-1,-1 0 1,9-7-1,4-5 0,-1-2-1,-1-1 0,26-34 1,19-32-27,-2 12-32,-50 60 24,6-4-117,21-32-1,-37 46-73,-2-4-29,0 23-213,-1-8 407,1-1-1,1 1 1,-1 0-1,1-1 1,0 1-1,3 10 0,8 17-99,19 39 0,-17-49-51,72 93-80,-67-98 80,54 36-76,-61-47 212,0 0 0,1-1 0,0 0 0,26 9 0,4-11 7,-42-5 58,0 1 0,0-1 1,0 0-1,0 0 0,0 0 1,0-1-1,0 1 0,0 0 1,0 0-1,0-1 0,0 1 1,0 0-1,0-1 0,1 0 1,8-4-26,-1-1 0,0-1 0,0 1 0,-1-1 1,14-15-1,-12 4-77,-6 3 83,0-2 1,-1 1 0,-1 0-1,1-31 1,-7 22-23,-42-106-11,45 128 60,0 1 1,0-1-1,-1 0 0,1 1 0,-1-1 0,1 1 1,-1 0-1,-2-3 0,4 5 3,-13-15-7,0 1 0,-16-13 0,15 16 6,-1 1 0,0 0 0,-26-11 0,11 8 1,-36-11 0,-35-2 1,71 22 2,-1 0 0,0 3 0,-38 1 0,64 0 2,1 0-1,-1 0 1,1 1 0,-1 0-1,1-1 1,-1 2 0,1-1-1,0 0 1,-7 4 0,-1 1 1,-17 7 4,28-13-10,1 1 1,0-1-1,0 0 1,-1 0-1,1 0 1,0 0-1,0 0 1,-1 0 0,1 1-1,0-1 1,0 0-1,-1 0 1,1 0-1,0 1 1,0-1-1,0 0 1,-1 0 0,1 1-1,0-1 1,0 0-1,0 0 1,0 1-1,0-1 1,0 0-1,0 0 1,-1 1 0,1-1-1,0 0 1,0 1-1,0-1 1,0 0-1,0 1 1,0-1-1,0 0 1,1 1 0,0 6-146,0-1 1,0 1 0,1-1 0,0 0 0,1 1 0,-1-1 0,1 0 0,1 0 0,-1 0-1,1-1 1,6 8 0,27 40-8622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128 652 9416,'-1'2'81,"-1"5"-92,1-4 64,0 0-1,0 0 1,0-1 0,1 1-1,-1 0 1,1 0 0,0 0 0,-1 0-1,1 0 1,1 0 0,-1 4-1,2 1-7,10 26 264,31 76 45,32 58 222,-46-109-362,-24-49-163,83 159 330,-79-151-283,-2-4 44,0 1 1,1-1-1,12 15 1,-23-54 263,-7-29-1934,-2-5-6298</inkml:trace>
  <inkml:trace contextRef="#ctx0" brushRef="#br0" timeOffset="1">43 0 9144,'0'0'0,"-15"17"448,0 10 8,2 13-416,26 22 0,25 42-40,1-1-7120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17 8344,'-91'-12'-272,"38"8"45,-7 4 183,29 2 66,-42 8 0,69-9 2,1-1 0,-1 1 1,1 0-1,-1 0 0,1 0 0,0 1 0,-1-1 1,1 1-1,0 0 0,0 0 0,0 0 0,0 0 1,0 0-1,1 1 0,-1-1 0,1 1 0,-1 0 1,1 0-1,-3 4 0,3 4 344,3 5-234,1 0-1,1-1 1,8 25 0,-2-19 306,58 89 157,-49-89-249,88 78 128,-103-96-438,-1-1 0,1 0 0,0 0 0,0 0 0,0 0 1,6 3-1,150 53 320,-155-57-325,0 0-1,1 0 1,-1 0-1,1-1 1,6 1-1,17-1-332,0-1-1,0-2 1,53-11 0,-1-7-6900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 8968,'2'-2'16,"7"-4"-2,-9 5-13,0 1-1,0 0 0,1 0 1,-1 0-1,0-1 0,1 1 0,-1 0 1,1 0-1,-1 0 0,0 0 1,1-1-1,-1 1 0,1 0 1,-1 0-1,0 0 0,1 0 0,-1 0 1,1 0-1,-1 0 0,0 0 1,1 0-1,-1 0 0,1 0 0,-1 1 1,0-1-1,1 0 0,-1 0 1,0 0-1,1 0 0,-1 1 1,0-1-1,1 1 0,8 12 158,-8-11-91,3 5-13,5 10 113,1 1 0,0-1 0,1-1 0,1 0 1,1-1-1,23 23 0,-24-28-46,0-1 0,0 0 0,1-1 0,1-1 0,-1 0 0,1 0 0,21 5 0,4-6-8,-25-8 181,-5-1-227,-1-1 0,0 0 0,0-1 0,0 1 0,11-11 0,-12 4 187,-5 3-211,-1 1 0,0-1 0,0 0 0,0 0 0,-1 1 0,-1-1 0,-1-10 0,-4 3 157,-3 4-146,-1 1 1,0 1 0,0 0-1,-17-12 1,9 13 112,-9 2-50,-1 0 1,1 2-1,-1 1 1,-44 1 0,25 9-61,30 0 51,-2 7-57,1 0-1,-20 21 1,26-17 37,5 1-58,1 1 1,0 0-1,-3 31 0,10-26 25,9 13-15,23 58 0,-20-72 8,56 69 25,-54-80-18,101 44 26,-86-47-26,-16-6-31,14 4 6,0-1 0,1-2 1,0 0-1,32 0 1,62-7 90,-121 2-117,-1 0 0,0 0 0,0 0 0,0 0 0,1-1 0,-1 1 0,0 0-1,0-1 1,0 1 0,0-1 0,1 1 0,-1-1 0,2-1 0,7-6-259,0 0 1,0-1-1,0 0 1,-1-1 0,-1 0-1,15-21 1,16-28-9006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9776,'16'-1'28,"-13"1"2,0 0-1,0 0 0,1 0 0,-1 0 1,0 0-1,1 1 0,-1 0 0,0-1 1,5 3-1,62 19 410,-54-14 121,95 67 220,-85-53-239,90 109 191,-113-128-667,-1 1-1,1-1 1,-1 1 0,0 0-1,4 8 1,60 179 456,-57-147-266,11 171 110,-22-178-90,-4-8-179,-1 0 0,-1 0 0,-13 27 0,20-54-75,1 0-1,-1 0 1,0-1 0,0 1-1,0-1 1,-1 1 0,1 0-1,0-1 1,0 0 0,-1 1-1,-2 1 1,-20 15 94,-1-2 0,-48 24 0,44-31 99,-112 14 76,116-23-115,13-1-111,-8-1-11,1 0-1,0-1 1,0 0-1,-23-9 0,-15-10 64,57 22-115,0 0-1,0 0 1,0 0-1,-1 0 0,1 0 1,0 0-1,0 0 1,0 0-1,0 0 0,0-1 1,-1 1-1,1 0 1,0 0-1,0 0 0,0 0 1,0 0-1,0 0 1,0-1-1,-1 1 0,1 0 1,0 0-1,0 0 1,0 0-1,0 0 0,0-1 1,0 1-1,0 0 1,0 0-1,0 0 0,0-1 1,0 1-1,0 0 1,0 0-1,0 0 0,0 0 1,0-1-1,0 1 1,0 0-1,0 0 0,0 0 1,0 0-1,0-1 1,0 1-1,0 0 0,0 0 1,1 0-1,-1 0 1,0 0-1,0-1 0,5-11-230,0 0 0,0 1-1,2-1 1,12-17-1,-13 18-650,34-48-9405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11384,'38'4'-1,"-26"-3"35,0 0 0,0 1 0,0 0 0,16 6 0,146 57 207,-169-63-185,1 1-1,-1-1 1,0 1 0,0 1-1,6 4 1,16 12 110,38 37 1,20 45 48,-79-94-67,0-1 0,-1 1 0,0 1 1,3 8-1,110 253 832,-114-258-837,0-1-1,4 24 1,36 286 452,-43-304-405,-1 33 1,-10 108 194,-11-17-241,21-141-144,-13 50 335,-75 174 122,68-185-202,8-20-155,-11 20 50,-2 0 0,-56 63 0,-38 23 122,98-107-110,14-13-118,-8 6 8,-1-1 0,0 0-1,0-1 1,-27 11-1,-3-3 61,59-38-25,19-19-2358,5-4-9128</inkml:trace>
  <inkml:trace contextRef="#ctx0" brushRef="#br0" timeOffset="1">1255 285 8968,'0'0'0,"8"21"432,-6 0 8,-8 0-40,-9 15 0,-13 32-400,-4 13 0,-6-2 0,1 4-7504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8:3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1080 0 9328,'9'15'8,"-5"-7"43,0-1 0,0 1 0,-1 0 0,4 15 0,-4-14-17,-2-4 32,2 4 0,0 0 0,-1 0-1,0 0 1,0 1 0,-1-1 0,-1 0 0,1 1 0,-1-1-1,-1 1 1,0-1 0,-3 13 0,-29 122 593,23-111-159,-65 158 156,54-151-375,-113 158 102,101-159-182,-154 174 64,148-166-171,-160 208 27,159-204-74,-187 197-1630,102-126-6610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3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42 299 5296,'-7'2'48,"-20"6"40,20-7 160,7 2-188,0-1-1,1 1 1,-1-1 0,1 1 0,0-1 0,0 0 0,0 0 0,0 1-1,0-1 1,0 0 0,1 0 0,-1 0 0,0 0 0,1 0-1,0 0 1,-1-1 0,1 1 0,0-1 0,0 1 0,0-1-1,0 1 1,4 1 0,2 1 74,1-1-1,-1 1 1,0-1-1,15 3 1,-13-4-83,26 3 191,-25-4-168,98 3 219,34-6-135,-32-2 69,-79 4-210,42-3 117,102-8 11,-134 10-57,200-1 39,-189 2-46,221-3 36,-218 2-43,254-4 30,-242 5-24,271 4 26,-267-2-52,321 8 18,-307-8-31,379 19 19,-369-16-33,390 15 7,-387-17-19,414 8 12,-407-8-6,434 14 15,-428-14-9,467 8 11,-460-9-3,485 7 18,-481-7-18,505 3 17,-501-5-24,505 0 15,-505 1-23,510 6 6,-508-5-11,520-2 9,-520-2-16,513-19 8,-515 16-8,518-26 8,-514 24-8,522-31 12,-523 29 8,510-43 21,-513 42 6,507-31 30,-508 35-11,505-15 34,-506 19-7,492-8 44,-494 9-51,492-7 30,-492 6-63,481-5 24,-484 5-51,475-8 10,-476 8-23,477-12 12,-478 10-18,454-26 10,-460 23-11,445-18 4,-446 21-4,448-16 3,-445 16-9,469-13 13,-466 14 13,474-6 15,-472 7-2,482-8 23,-481 8 5,467-19 34,-471 17-34,466-10 37,-465 12-25,453-7 37,-461 6-23,417-3 55,-424 7-8,377 6 69,-388-5-42,360 8 72,-366-9-87,293 2 61,-312-1-74,231 20 47,-245-18-100,-18-4-424,0-1 0,-1-2 0,1-1 0,37-10 0,17-9-8476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78 5296,'-5'-1'360,"-47"-17"1858,49 16-703,5 2-767,15-3-152,27 0-291,-35 3-191,122-8 222,8-1 258,-55 5-268,187-18 468,-243 19-759,-13 1 57,0 0 0,22 2 0,184 7 804,-173-2-683,25 1-1954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3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5472,'0'0'664,"0"5"-338,0 17-175,0-21-115,0 0-1,0 0 1,0 0 0,1 0-1,-1 0 1,0 0 0,0 0-1,1 0 1,-1 0 0,1 0-1,-1 0 1,0 0 0,1 0-1,0 0 1,-1 0 0,1 0-1,0 0 1,-1-1 0,1 1-1,1 1 1,2 2 68,5 9 33,-1 2-1,-1-1 0,0 1 0,-1 0 1,0 0-1,-1 1 0,-1 0 0,-1 0 1,0 0-1,1 31 0,-3-16-100,3 40 211,-2-50-152,-1 4-21,2 0 0,2 0-1,0 0 1,12 35 0,30 44 192,-27-62-20,13 51 307,-27-81-456,-1 0 0,2-1 0,-1 0 1,1 0-1,1-1 0,0 1 0,16 14 0,-21-22 117,12 6-1046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3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 10400,'0'0'0,"-15"-7"536,9-12 280,30 53-816,3-6-24,12-2 24,1 3-8320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4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1 412 6640,'7'10'166,"0"0"0,0 0 0,-1 0 0,0 1 0,5 16 1,-6-17-8,4 13 308,0-1 1,6 28-1,5 15 64,65 149 409,-52-137-745,-27-60-146,4 10 20,1 0-1,1-1 1,1 0-1,26 37 1,-36-57-33,-2-3-25,1-1 0,-1 1 0,1-1 1,0 0-1,0 1 0,0-1 0,0 0 0,0 0 1,0 0-1,0 0 0,1 0 0,-1-1 0,1 1 1,-1-1-1,1 0 0,3 2 0,0-5 84,0-2-68,-1-1 1,1 0-1,-1-1 1,0 1-1,-1-1 1,1 0-1,-1 0 1,0-1-1,5-11 1,2-5 44,8-29 1,24-104 434,1 25-305,-34 106-67,5 0-72,0 0 0,20-24 0,-35 48-54,1 0 0,0 0-1,0 0 1,0 0 0,-1 0 0,1 1-1,0-1 1,0 0 0,1 0-1,-1 1 1,0-1 0,2 0 0,5-2 13,1 0 1,-1 1-1,1 0 1,0 0-1,-1 1 0,18 0 1,-25 1-16,0 0 0,0 0 0,0 0 0,0 0 0,-1 0 1,1 0-1,0 1 0,0-1 0,0 0 0,0 1 0,0-1 0,-1 1 0,1-1 0,1 2 1,3 1 20,4 2-5,0 1 1,-1 1-1,1-1 1,-1 1-1,-1 1 1,0-1 0,0 1-1,9 14 1,4 7 35,6 11 22,59 65 0,-34-63-65,-29-29 12,-11-7-18,9 3 0,1 0-1,0-1 0,0-2 0,28 6 0,81 12 16,-102-23-10,12-7-2,48-13 1,-85 18-12,-1 0 1,1 0-1,-1 0 1,1 0-1,-1 0 1,0 0-1,4-4 1,17-13 6,-1-1 0,35-38 1,-55 55-8,0-1 0,0 1 0,-1-1 0,1 1 1,-1-1-1,1 1 0,-1-1 0,1-3 1,16-49 11,11-58 1,-23 75 13,-5 33-27,27-282 131,-27 264-122,-1 2 35,-6-40-1,3 20 0,1 8 37,-1 1-1,-1-1 1,-11-38 0,11 60-8,4 11-72,0-1 0,0 1 0,0 0 0,0 0-1,0 0 1,0 0 0,0 0 0,-1-1 0,1 1 0,0 0 0,0 0 0,0 0 0,0 0 0,0 0 0,0 0 0,0 0 0,0 0-1,0-1 1,0 1 0,-1 0 0,1 0 0,0 0 0,0 0 0,0 0 0,0 0 0,0 0 0,0 0 0,-1 0 0,1 0 0,0 0-1,0 0 1,0 0 0,0 0 0,0 0 0,-1 0 0,1 0 0,0 0 0,0 0 0,0 0 0,0 0 0,0 0 0,0 0 0,-1 0-1,1 0 1,0 0 0,0 0 0,0 0 0,0 0 0,0 0 0,0 1 0,-1-1 0,-1 1 2,-1-1 1,0 2-1,0-1 1,1 0-1,-1 0 0,1 1 1,-1 0-1,1-1 1,0 1-1,-1 0 0,1 0 1,0 0-1,0 0 1,0 1-1,-2 3 0,-1 2 2,1 0-1,0 0 0,0 0 1,-4 16-1,-5 37-1,11-42-4,0 0 0,1 1 0,2-1 0,0 0 0,1 0 0,5 25 0,18 118-4,-18-127-14,32 143-4,-30-144-3,-2-10 11,1 7-1,2-1 0,1 0 0,16 28 0,88 147-208,-113-202 227,0 0 0,1 0 0,0 0 1,0 0-1,0 0 0,0 0 0,0-1 0,0 0 1,1 1-1,-1-1 0,1-1 0,5 3 0,-4-1-276,1-1 0,0 0 0,0 0 0,1-1 1,-1 0-1,10 1 0,-3-2-8347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4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10936,'0'0'0,"19"-6"0,26-5 16,28-5 0,35-1 152,40-11 8,49-4-176,17-6 0,-5-3 0,3-1-8008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0 4400,'0'0'667,"-5"0"-350,-24 2-41,-1 2 0,1 0 0,-35 11 0,34-8-211,-101 21 171,94-20-130,0 2-1,-40 17 0,54-18-84,-5 3 54,-7 10-23,-38 30 0,58-35-5,1 5-16,-17 37 0,31-58-28,-1 0-1,1 0 1,-1 0-1,1 0 0,0 0 1,-1 0-1,1 0 0,0 1 1,0-1-1,0 0 1,0 0-1,0 0 0,1 2 1,1 16 12,2-1 0,10 31 0,-14-47-13,1-1 0,-1 0 0,1 0 0,0 1 0,-1-1 0,1 0 0,0 0 1,0 0-1,0 0 0,0 1 0,0-1 0,1 1 0,12 10 6,1-1-1,1 0 1,0-1 0,21 10-1,-9-10 27,138 32 15,-128-34-2,277 63 243,-238-45-236,-51-15 106,74 44 69,-87-45-41,-10-5-157,0-1-1,0 1 1,-1 0 0,1-1-1,-1 1 1,0 1 0,0-1-1,1 8 1,-5-1 196,-3-2-152,-1 0 1,0 0 0,0-1-1,-1 1 1,0-1 0,-16 14-1,-49 40 207,67-58-291,-16 11 188,0-1-1,-1-1 0,0-1 0,-36 15 1,58-28-179,-6 2 154,-3-1 20,7 0-35,0-39-1351,-2 0-5521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4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5744,'0'0'20,"0"-3"9,2-3 9,1 0-1,-1 1 1,1-1-1,0 1 1,0-1-1,0 1 1,8-9 0,32-32 251,-30 34-208,22-25 192,-29 31-192,1 0-1,-1 0 1,1 1 0,0 0-1,1 0 1,-1 1 0,1-1-1,0 2 1,16-6 0,-21 9-55,-1 0 0,1 0 0,0 1 0,-1-1 0,1 1 0,0 0 0,-1 0 0,1 0 0,-1 0-1,1 0 1,-1 0 0,0 1 0,1-1 0,-1 1 0,0 0 0,3 3 0,-3-3 10,7 7 152,-4 0-128,1 0 0,-2 0-1,0 0 1,0 0 0,5 20 0,8 59 221,-8-26-138,21 56 47,-21-98-76,3-2-61,0-1 0,1 0 0,0-1 0,1-1 0,30 25 0,-35-33-38,-6-5-6,-1 0 0,1 0 1,0-1-1,0 1 0,0-1 0,0 0 0,0 0 0,0 0 0,0 0 0,6 1 0,9 1 30,-1-1-1,1-1 1,0 0 0,0-2-1,-1 0 1,30-5 0,-33 3-26,-10 3-4,-1-1 0,0 1 0,1-1 0,-1 0 0,0 0 0,0-1 0,0 1 0,0-1 0,0 1 0,4-4 0,10-7 46,24-25 0,-31 23 20,-2-3-40,-2 0-1,0 0 1,-1-1 0,0 0-1,-2 0 1,0 0 0,1-24-1,-7-44 88,-13-90 248,12 144-222,4 20-117,0 10 113,0 0-77,3-6-7,-3 8-58,1 0 0,-1 0 1,1-1-1,-1 1 1,1 0-1,-1 0 1,0 0-1,1 0 0,-1 0 1,1 0-1,-1 0 1,1 0-1,-1 0 0,1 0 1,-1 0-1,1 0 1,-1 0-1,1 0 1,-1 0-1,1 0 0,-1 0 1,1 1-1,-1-1 1,1 0-1,-1 0 0,0 1 1,1-1-1,-1 0 1,1 1-1,-1-1 1,1 1-1,1 1 1,3 7 0,4 10 22,91 221 35,-73-178-20,-16-42-34,24 46 40,-26-52-23,0-1 1,2 0 0,-1 0 0,1-1 0,18 15-1,25 3 147,-52-29-130,0 0 0,8 1-38,-7-1-28,-6-44-317,1-21-86,2 48 392,6-36-210,-4 41 189,-1 0-3,1 0 0,0 0-1,4-11 1,-5 19 45,0 0 1,0 0-1,0 0 1,1 1-1,-1-1 0,1 0 1,0 1-1,-1-1 0,1 1 1,0-1-1,1 1 0,-1 0 1,0 0-1,1 0 1,-1 0-1,1 0 0,5-2 1,6 0-6,0 0 1,1 1 0,0 1 0,27-1-1,14 3 20,-34 4 5,-1 0-1,1 1 1,29 11 0,-31-6 36,-12-5-22,3 1-1,-1 1 1,0 0 0,0 1 0,-1 0-1,0 1 1,0 0 0,14 20 0,-2 0 74,-2 2 1,-1 0 0,19 45-1,-36-73-76,0 1 0,-1-1-1,1 1 1,-1-1 0,0 1-1,0 0 1,0-1-1,0 1 1,0 0 0,-1-1-1,0 1 1,-1 4 0,0-2 2,2-3 13,-1-1-19,1 0 1,-1 0 0,1 0 0,-1 0-1,1 0 1,-1 0 0,0 0 0,0 0 0,-2 2-1,-26 21 164,28-24-168,-1 0-1,1-1 1,-1 1 0,1-1-1,-1 1 1,1-1-1,-1 1 1,0-1-1,1 0 1,-1 0-1,1 0 1,-1 0 0,0 0-1,1 0 1,-1 0-1,0 0 1,1-1-1,-1 1 1,1-1-1,-1 1 1,1-1 0,-1 0-1,1 1 1,-1-1-1,1 0 1,0 0-1,-1 0 1,1 0-1,0 0 1,0 0 0,-1-2-1,-4-3 13,0 0 1,0 0-1,-7-12 0,12 17-20,-4-12 87,1-5-46,1-1 1,-1-25 0,6 23 65,36-107 45,-27 99-31,63-97 54,-57 106-54,11-6-38,37-27-1,-46 43-8,-5 7-58,0-1 0,0 2 0,0 0 0,0 1 0,19 1 0,-11 5 25,-2 5-26,0 1-1,-1 1 1,19 15 0,-22-9 5,64 103 5,-40-49-13,-28-49-11,22 50 1,-10-15-2,-9-17 0,-9-11 0,-8-9 0,2-21 0,0 1 0,0-1 0,0 1 0,0-1 0,0 1 0,0-1 0,-1 1 0,1-1 0,0 1 0,0-1 0,0 1 0,-1-1 0,1 1 0,0-1 0,0 1 0,-1-1 0,1 1 0,-1-1 0,1 1 0,0-1 0,-1 1 0,-2-1 0,0 0 0,0 0 0,0 0 0,1 0 0,-1 0 0,0-1 0,0 1 0,1-1 0,-1 0 0,0 0 0,1 0 0,-1 0 0,1 0 0,-1-1 0,-2-1 0,2 1 1,-5-2 2,1-1-1,1 1 1,-1-1-1,0-1 1,1 1 0,0-1-1,1 0 1,-9-11-1,7 8 2,-1-6 16,1-14-4,-6-57 0,13 57 24,9-13-11,20-63 0,-28 102-22,0 0 0,0 0-1,1 0 1,-1 0 0,1 1-1,-1-1 1,5-4 0,4-7 10,1 1 1,17-15 0,-16 18-12,1 0 0,21-11 1,-32 20-3,0-1 0,0 1 0,0 0 0,0 0 0,1 0 0,-1 0 0,0 1 0,0-1 0,5 0 0,7-1 9,1 0 0,26 0 1,-25 3-10,0 1 1,23 6 0,-35-7 1,0 0-1,0 0 1,0 0-1,0 1 1,6 3 0,154 99 39,-129-76-18,148 127 10,-145-121-9,50 54 4,-61-59-29,38 53 1,-46-52-240,-2 1 0,-1 0 0,-2 1 0,-1 1 0,-1 0 0,8 38 0,12 63-8024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4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9864,'0'0'32,"6"1"-6,-3 0-17,9 2 76,-1 1-1,1 0 0,-1 1 0,13 6 0,-22-10-55,0 1 0,1-1 0,-1 0 1,0 1-1,0 0 0,0-1 0,0 1 0,0 0 0,0 0 0,-1 0 0,1 0 0,-1 1 0,1-1 0,-1 0 0,0 1 0,0-1 0,0 0 0,0 1 0,0 0 0,0-1 0,-1 1 0,0-1 0,1 1 0,-1 0 0,0-1 0,0 1 0,0 2 0,-2-2-4,1-1 1,-1 0-1,1 0 1,-1 0-1,1 0 1,-1 0-1,0-1 1,0 1-1,0 0 1,0-1-1,0 1 1,-3 0-1,3-1 0,-8 7 146,6-4-121,-1-1 0,0 0 0,0 0 0,0 0-1,0-1 1,-9 4 0,12-5 46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1 10936,'0'0'0,"-15"43"0,-34 82 136,-26 77 0,-39 68 104,-63 73 8,-71 86-248,-2-3-8296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0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10584,'0'0'0,"13"-9"8,-1 3 0,7 2-24,11 8 16,0 7-544,-6 8 544,-3-2-7056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528 213 8520,'-2'-7'408,"1"-2"-183,0 4-91,0 0 0,0 0 0,-1 0 0,1 1 0,-1-1 0,0 1 0,0-1 0,0 1 0,-1 0 0,0 0 0,0 0 0,0 0 0,-6-6 0,3 3 1,-19-13 893,7 9-457,-28-13 0,29 21 104,-5 5-389,0 1-1,-37 10 1,57-13-262,0 1 0,-1 0-1,1-1 1,0 1 0,0 0-1,0 1 1,0-1 0,-4 3 0,3-2 10,-9 6 18,1 0 0,0 1 1,1 0-1,0 1 0,0 0 0,1 1 1,0-1-1,1 2 0,0-1 1,-5 14-1,2-6 38,-92 180 736,94-180-785,7-14-12,0 0 0,0 0-1,0 0 1,0 1 0,1-1 0,0 1-1,0-1 1,0 7 0,0 11 115,2 36 1,-1-58-137,0 0 0,0-1 0,0 1 0,1-1 0,-1 1 0,0 0 0,0-1 0,0 1 0,0-1 0,1 1-1,-1-1 1,0 1 0,1 0 0,-1-1 0,0 1 0,1-1 0,-1 1 0,1-1 0,-1 0 0,1 1 0,0 0 0,8 6 26,1-1 1,-1 0-1,1 0 1,1-1-1,-1 0 1,14 4-1,2-4 101,13-5-73,0-1 1,42-8 0,-47 1 45,128-45 44,-134 40-64,83-54 40,-95 51-40,-3-6-45,-1-1 0,14-36 0,-20 34 50,-6-2-49,-1-1-1,-8-52 0,1 52 43,-58-96 33,65 122-111,0 0-1,-1 1 0,1-1 1,0 0-1,-1 0 1,1 1-1,-1-1 1,1 1-1,-4-3 1,-9-4 14,0-1 0,-1 2 0,0 0 0,-31-10 0,45 16-15,-1 1 0,1-1 0,-1 1 0,1 0-1,-1 0 1,0 0 0,1 0 0,-1 0-1,1 0 1,-1 0 0,-2 1 0,-12 3 15,1 1 1,1 0 0,-1 1-1,-24 13 1,38-18-19,0 0 0,-1-1 0,1 1 0,0 0 0,0 0 0,0 0-1,0 0 1,0 0 0,0 0 0,1 0 0,-1 0 0,0 0 0,0 2 0,-8 14 15,2 0 1,0 0 0,-8 36-1,13-29 23,6 12-12,10 40 1,-14-75-28,0 1 0,1-1-1,-1 1 1,1-1 0,-1 1 0,1-1 0,0 0-1,0 1 1,-1-1 0,1 0 0,2 2-1,17 20 15,1-1 0,2-1 0,0 0 0,31 19-1,17 5 4,-36-23-4,55 47-1,-68-40-12,-19-24-2,-1 0 0,1 1 0,-1-1 0,2 11 0,3 32 2,-7 3 2,-2 2-4,-1-3-1,5-3 0,-1-43 0,0 0 0,0 0 0,0 0 0,1 0 0,-1 0 0,1 0 0,0 0 0,4 5 0,-2-4 0,0 0 0,1 0 0,0 0 0,0-1 0,6 4 0,26 15 0,-6-14 0,-27-8-1,1-1 0,0-1-1,0 1 1,-1-1 0,1 0-1,0 0 1,-1 0 0,1-1-1,-1 1 1,1-1 0,-1 0-1,5-3 1,18-8-4,-6 5 3,40-18-60,-35 12 2,47-33 1,-61 33-248,2-11-579,-2 0-1,11-30 0,0-8-10572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1323 140 8968,'-7'-4'105,"-24"-14"-23,-44-24 232,60 34-293,5 3 7,1 1-1,-1 1 1,-19-5 0,-109-29 85,108 32-99,-126-1 6,124 9 1,-134 27 19,131-22 8,-147 55 44,147-46 55,-124 87 70,131-80-10,-101 109 82,127-130-266,-1-1 0,1 1 0,0-1 0,0 1 0,0 0 0,1 0 0,-1 0 0,-1 5 0,3-8-23,-6 12 51,1 1 1,0 1 0,-4 21-1,8-23-34,0 0 0,0 1 0,2-1 0,1 14-1,-2-26-16,0 2 13,0-1-1,0 1 1,0 0 0,0-1-1,1 1 1,-1 0-1,1-1 1,-1 1-1,1 0 1,0-1-1,0 1 1,-1-1-1,1 1 1,0-1 0,0 0-1,2 3 1,-3-4-13,10 13 53,1 1 0,1-2 1,14 14-1,-4-9-6,41 25-1,-56-38 5,-1 0 0,1-1-1,0 0 1,8 3 0,225 68 303,-191-66-99,203-3 100,-200-10-134,208-39 90,-250 42-244,1-1 0,18-6 0,87-37 138,-16-12-127,-100 58-78,5-3 30,0 0 0,0 0 0,-1-1 0,1 0 1,5-6-1,33-37 99,38-57-1,-79 101-103,0 0 0,0-1 0,0 1-1,0-1 1,-1 1 0,3-7 0,4-20 55,0-1 0,4-43 1,-12 72-70,0 1 0,0 0 0,0-1 0,0 1 0,0-1 1,0 1-1,0-1 0,0 1 0,-1 0 0,1-1 0,-1 1 0,1 0 0,-1-1 0,0-1 1,-7-10 20,1 1 0,-2 0 1,0 0-1,0 1 0,-1 0 1,-15-12-1,23 21-15,-1 0 0,1 0-1,-1 0 1,0 1 0,1-1-1,-1 1 1,-5-2 0,-165-49 167,133 46-63,23 3-78,-31-3 63,-95 0 1,136 6-89,-63 4 78,61-4-79,1 1-1,-1 0 0,1 1 0,-1 0 0,1 0 1,-12 6-1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34 8696,'-7'-5'31,"-23"-8"166,29 13-165,0-1 0,0 1 0,0-1 0,0 1 0,-1-1 0,1 1 0,0 0 0,0 0 0,-1 0 0,1 0 0,0 0 0,0 0 0,-1 0 0,1 0 0,0 0 0,0 1 0,-3 0 0,4-1 2,-1 1 0,1-1 0,-1 1 0,0-1 1,1 1-1,-1 0 0,1-1 0,-1 1 0,1-1 0,0 1 0,-1 0 0,1 0 0,0-1 1,-1 1-1,1 0 0,0 0 0,0-1 0,0 1 0,0 0 0,0 1 0,0 4 112,0 0 0,1 0-1,0 1 1,0-1 0,3 7 0,-3-8-169,11 42 300,9 54-24,-17-86-195,1 1 0,0 0 0,1-1 0,0 0 0,14 22 0,-14-25-31,7 5 121,1-5-95,0-1 0,0-1 0,30 17 0,-25-21 95,-3-4-78,0 0 0,27-1-1,-30-7 66,7-9-33,33-36 0,-48 47-55,0-1 1,-1 0 0,1-1-1,-1 1 1,0-1-1,6-12 1,-3 4-1,-4 8-24,13-30 86,-11 22 22,39-87 129,-37 86-86,12-31 0,-17 39-161,-1 1 0,0 0 1,0-1-1,-1 1 0,1-7 1,-1 8 36,0 1 1,0-1 0,-1 1 0,1-1 0,-1 1 0,-2-6 0,2 6-25,1 2 129,-8 15 60,7-12-203,1 1 1,-1-1 0,0 1 0,1-1 0,0 1-1,-1 0 1,1-1 0,0 1 0,0 0 0,0-1-1,0 1 1,0 0 0,0-1 0,0 1 0,0 0-1,1 2 1,1 3 16,8 50 134,-7-24-82,-2 47 1,-1-56 18,4-10-81,0 1 1,0-1-1,2 0 1,0 0 0,0-1-1,10 14 1,-15-25-11,0 0-1,1 0 1,-1 0 0,1 0-1,0 0 1,0 0 0,-1 0-1,1-1 1,3 2 0,123 76 108,-98-68-50,162 23-1942,-80-21-7898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354 607 10672,'10'-8'2,"21"-21"30,-30 27-29,0 0 1,1 1-1,-1-1 0,0 0 1,0 0-1,0 0 1,0 0-1,0 0 0,0 0 1,0 0-1,-1 0 0,1 0 1,0-5-1,-1 7-1,0 0 0,0 0 1,0 0-1,0-1 0,0 1 0,0 0 0,0 0 1,0 0-1,0-1 0,0 1 0,0 0 0,-1 0 1,1 0-1,0 0 0,0-1 0,0 1 0,0 0 1,0 0-1,0 0 0,0 0 0,-1 0 0,1-1 1,0 1-1,0 0 0,0 0 0,0 0 0,0 0 1,-1 0-1,1 0 0,0 0 0,0 0 0,0 0 1,-1 0-1,1 0 0,0 0 0,0 0 0,0 0 1,0 0-1,-1 0 0,-14-5 43,1 1 0,-27-3 0,20 7 75,-95 17 92,94-10 129,-77 45 179,83-39 8,5 0-346,0 1 0,2 0 0,-15 27 0,19-23 265,5-6-326,1 0 0,0 0 1,0 1-1,6 20 0,0-21 233,-3-8-228,-2-1-95,1-1 0,-1 1 0,1-1 0,-1 1 0,1-1-1,0 0 1,0 0 0,0 0 0,0 0 0,0-1 0,1 1 0,-1-1 0,0 0 0,1 0 0,-1 0 0,1 0 0,-1-1 0,1 1 0,4-1 0,103-14 332,-83 6-183,-11 2-101,7-3-20,0-1 0,-1-1 1,0 0-1,30-21 0,29-33 154,-72 57-147,0-1 0,-1-1-1,0 0 1,-1 0 0,0-1 0,-1 0-1,9-16 1,-15 25 29,-5 3 3,2-1-87,0 1-1,0-1 1,0 1-1,0 0 0,0-1 1,1 1-1,-1 0 1,0 0-1,0 1 1,1-1-1,-1 0 0,1 0 1,-1 1-1,1-1 1,-1 1-1,1-1 0,0 1 1,0 0-1,0-1 1,-2 4-1,1 0-2,0 1 1,0 0-1,0 0 1,-1 9-1,2-9-5,-1 14 59,4-4-45,1 0 0,0 0 1,1 0-1,9 24 0,0-22 23,5 1-22,2-2 0,29 21 0,-28-29 10,-1-5-18,0-1 0,0-1 1,28-1-1,-46-1-9,0 0 1,-1 0-1,1-1 0,0 1 1,-1 0-1,1-1 0,0 1 1,-1-1-1,1 0 0,2-1 1,19-11 7,-1-2 0,31-26-1,-43 32 1,0 0 0,-1 0-1,11-15 1,-1 1-4,31-33 3,-31 33 14,1-9-4,26-56 0,-45 86-15,0 0 0,0-1 0,-1 1 0,1 0 0,0-1 0,-1 1 0,0-1-1,1-3 1,-1-39 17,-7-53-1,-25-77 59,19 121-49,-16-61 15,28 114-42,1 0 0,0 0 0,0 0 0,-1 0 0,1 0 0,-1 0 1,1 0-1,-1 1 0,1-1 0,-1 0 0,1 0 0,-1 0 0,0 0 0,0 1 0,1-1 1,-1 0-1,0 1 0,0-1 0,0 0 0,0 1 0,0-1 0,0 1 0,0 0 0,-1-1 1,1 1-2,0 0 0,1 0 0,-1 0 0,0 1 0,0-1 0,0 0 0,0 1 0,1-1 0,-1 1 0,0-1 0,1 0 0,-1 1 0,0 0 0,0-1 0,1 1 0,-1-1 0,1 1 0,-1 0 0,1-1 0,-1 1 0,1 0 0,-1 0 0,1 0 0,0-1 0,-1 1 0,1 0 0,0 0 0,-1 1 0,-24 103 25,22-87-21,0-1 1,0 30-1,1-17-1,1 64 0,2-74-2,1 0-1,8 32 1,-3-29-1,18 41-1,53 81-2,-61-121-10,97 78 0,-89-86-2,5-2 5,44 16 0,-74-30 8,1 0 0,0 1 1,0-1-1,-1 0 0,1 0 1,0 0-1,0 1 0,0-1 0,0 0 1,-1 0-1,1 0 0,0-1 1,0 1-1,0 0 0,0 0 1,-1 0-1,1 0 0,1-1 0,7-2-1,-1 0-1,0 0 0,0-1 1,0 0-1,-1-1 0,1 0 1,-1 0-1,0 0 0,0-1 1,-1 0-1,11-12 0,58-74-14,-63 73 12,8-35 3,-15 35 2,4-31 0,-6 29 0,-1 9 1,-1-1-1,0 0 0,-2-18 1,1 14 5,0 14 2,0 3-7,-1 0 0,1 0-1,-1 0 1,1 0 0,-1 1-1,1-1 1,-1 0 0,1 0-1,-1 0 1,1 1 0,-1-1-1,1 0 1,-1 1 0,1-1-1,0 0 1,-1 1 0,1-1-1,0 1 1,-1-1 0,1 0-1,0 1 1,-1-1-1,1 1 1,0-1 0,0 1-1,0-1 1,0 1 0,-1-1-1,1 1 1,0-1 0,0 1-1,0-1 1,0 1 0,0-1-1,0 1 1,0-1 0,0 1-1,0-1 1,1 1 0,-1-1-1,0 1 1,0 0 0,7 24 4,-5-22-4,3 17 10,2 0 0,10 20 0,39 101 3,-27-64-8,-19-59 476,1-11-3194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 11656,'0'0'0,"-21"-2"264,6-2 104,11 19-264,27 6-104,18 6-32,19-1 32,2 0-8792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196 442 8248,'3'-1'5,"-1"0"4,-1 1 0,1-1 0,-1 0-1,1 1 1,-1-1 0,0 0 0,0 0 0,1 0 0,-1 0-1,0 0 1,0 0 0,0 0 0,0 0 0,0 0-1,0 0 1,0-1 0,0 1 0,-1 0 0,1-1-1,0 1 1,-1 0 0,1-1 0,-1 1 0,0-1 0,1-2-1,-2-3 70,0-1-1,-1 1 0,0 0 0,0 0 0,0 0 0,-1 0 0,-4-7 0,0-2-64,-27-66 500,9 32-4,-2 1 1,-36-52-1,55 92-10,0 0 1,0 0-1,-14-9 0,19 16-144,7 12 74,4 5-51,2 17 33,9 52 0,5 50 262,-19-103-610,1-3-26,5 41 297,-2 174 416,-8-215-675,1 69 10,0-57 117,28 268 455,-26-284-626,-2-13 12,0-1 0,1 1 0,0-1 0,7 14-1,-5-11 44,-2-2-40,1-1 0,0 0 0,0 0 0,1 0 0,1 0 0,12 17 0,-10-18 32,1-1-1,-1 1 0,1-1 1,1-1-1,19 13 0,-3-13 148,-24-7-210,-1 0-1,0 0 1,0 0-1,0 0 0,0 0 1,1 0-1,-1 0 1,0 0-1,0-1 0,0 1 1,0-1-1,0 1 1,0-1-1,0 1 1,0-1-1,0 1 0,0-1 1,0 0-1,0 0 1,0 1-1,0-1 0,0 0 1,-1 0-1,2-1 1,5-12 57,-1 1 0,8-25 0,-10 18 56,-1-116 54,-7 105-60,-46-128 46,34 130-80,-73-100 36,70 107-58,-82-73 54,51 55-76,46 38-24,2-2 0,-4-8-14,6 12-6,0 0 0,-1 0 0,1-1 0,0 1 0,0 0 1,0 0-1,0 0 0,0 0 0,0 0 0,0 0 0,0-1 0,0 1 1,0 0-1,0 0 0,0 0 0,0 0 0,0 0 0,0-1 1,0 1-1,0 0 0,0 0 0,0 0 0,0 0 0,0 0 0,0-1 1,0 1-1,0 0 0,0 0 0,0 0 0,0 0 0,0 0 1,0 0-1,1-1 0,-1 1 0,0 0 0,0 0 0,0 0 0,0 0 1,0 0-1,0 0 0,0 0 0,1 0 0,-1 0 0,0-1 0,0 1 1,0 0-1,0 0 0,0 0 0,1 0 0,-1 0 0,0 0 1,0 0-1,25-14 12,23-7-8,15 2 1,4 8-4,-47 8-4,43-6-152,115-31 0,-175 39 128,0 0-1,-1 0 1,1 0 0,0 0-1,0-1 1,0 0-1,-1 1 1,1-1 0,1-2-1,-1 2 5,-1 0-111,3-1-26,-5 3 146,0 0 1,1-1-1,-1 1 1,0 0-1,0 0 1,1-1-1,-1 1 1,0 0 0,1 0-1,-1 0 1,0 0-1,1-1 1,-1 1-1,0 0 1,1 0-1,-1 0 1,0 0-1,1 0 1,-1 0-1,0 0 1,1 0 0,-1 0-1,1 0 1,-1 0-1,0 0 1,1 0-1,-1 0 1,0 0-1,1 0 1,-1 0-1,0 0 1,1 1-1,-1-1 1,0 0 0,1 0-1,3 6-1,0-1 0,-1 1 0,0 0 0,0 0 0,0 0-1,-1 0 1,0 1 0,2 6 0,9 29-10,34 159-1,-45-191 26,16 66 0,8-3 18,-3-14 0,-18-45 30,7-23-44,-9 3-24,-1-1-1,1 0 1,-1 0-1,0 1 0,-1-1 1,0 0-1,0 0 1,0-1-1,-1-6 0,2-7-2138,5-47-9667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10312,'4'-12'3,"-1"0"1,-1-1 0,3-21-1,-7 19-4,1 13-11,1-1 4,0 3 6,0 0 0,0 0 0,0-1 0,0 1 0,0 0 0,0 0 0,0 0 0,0-1 0,0 1-1,0 0 1,0 0 0,0 0 0,-1 0 0,1-1 0,0 1 0,1 0 0,-1 0 0,0 0 0,0-1 0,0 1 0,0 0 0,0 0 0,0 0 0,0-1 0,0 1 0,0 0-1,0 0 1,0 0 0,0 0 0,1 0 0,-1-1 0,0 1 0,0 0 0,0 0 0,0 0 0,0 0 0,1 0 0,-1 0 0,0-1 0,0 1 0,0 0 0,0 0 0,1 0 0,5 9-46,5 19-6,-11-26 34,9 17-383,20 34-1,-19-36-458,14 25-4698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5208,'9'16'0,"10"17"1,3 6-12,24 55 0,-29-49 57,-1-2 0,-1 3 956,23 46-1,-35-89-898,-1 0-1,1 1 0,0-1 0,0 0 0,0 0 0,0-1 0,1 1 0,-1 0 1,1-1-1,-1 0 0,1 0 0,0 0 0,0-1 0,0 1 0,0-1 1,0 0-1,0 0 0,0 0 0,0 0 0,1-1 0,-1 0 0,0 0 0,0 0 1,6-1-1,-5 0-14,-1 0 0,1 0 0,-1-1 1,0 0-1,0 1 0,0-1 1,0-1-1,0 1 0,0-1 0,-1 1 1,1-1-1,-1 0 0,1 0 0,-1-1 1,0 1-1,-1-1 0,1 1 0,-1-1 1,4-5-1,-6 8-50,1 0-1,-1 0 1,0 0 0,1 0-1,-1 0 1,0 0 0,1 0-1,-1 0 1,0 0 0,0 0-1,0 0 1,0 0 0,0 0-1,0 0 1,0 0 0,0 0-1,-1 0 1,1-2 0,-1-2 59,0 1-34,0-1 0,1 1 0,-2 0 0,1-1 0,0 1-1,-1 0 1,0 0 0,0 0 0,0 0 0,0 0 0,0 1 0,-1-1-1,-5-5 1,3 3-1,3 4-35,0 0-1,0 1 0,0-1 1,0 0-1,0 1 1,0-1-1,-1 1 1,1 0-1,0 0 1,-1 0-1,1 0 1,0 0-1,-1 0 0,-4 0 1,1 0 41,0 0-1,0 0 1,-1 1 0,1 0-1,0 0 1,-1 0 0,1 1 0,0 0-1,0 0 1,0 1 0,0 0-1,0 0 1,-10 5 0,1-2-28,10-3-6,0 0-1,0 0 0,0 0 1,1 1-1,-1 0 1,1 0-1,-7 5 1,7-5-7,-1 1 0,1 0 1,-1 0-1,1 1 0,0-1 1,1 1-1,-1 0 0,1 0 0,0 0 1,-3 7-1,6 0 161,7 9-97,1 0-1,1-1 1,1 0 0,1 0-1,0-1 1,27 33 0,-32-46-73,0 1 1,0-1 0,1 0-1,0 0 1,0-1 0,0 0-1,1 0 1,-1-1 0,1 1-1,0-2 1,10 4 0,-13-5-11,16 2 51,14-4-19,66-8 0,-70 1 2,15-12-8,55-32 0,-76 34 34,72-74 38,-83 72-4,-11 13-74,3-2-4,-1-2 0,0 1 1,-1-1-1,0 1 0,-1-1 0,0 0 1,0 0-1,-1-1 0,0 1 0,0-16 0,-1 4 12,0-6 114,0-1 0,-2 0-1,-1 0 1,-9-44-1,7 64-30,2 4-20,1-1 0,-1 1 0,1-1 1,0 1-1,0-1 0,1 1 0,0-11 0,4 20 29,51 70 34,86 69-101,-91-94-60,-41-39-1,1 2 0,-2-1 0,0 1 0,0 1-1,7 17 1,-10-12-7,0 97-6,-8-90-12,0-12 15,-1 10-4,-2 0 1,0 0-1,-19 40 1,25-62 13,-30 73-39,26-64 34,1 0 0,0 0-1,1 0 1,0 0 0,0 0-1,0 17 1,2-27 4,0 1 1,0-1 0,0 0-1,0 0 1,0 1-1,0-1 1,0 0 0,0 0-1,1 1 1,-1-1-1,0 0 1,0 0 0,0 1-1,0-1 1,0 0 0,0 0-1,1 0 1,-1 1-1,0-1 1,0 0 0,0 0-1,0 0 1,1 0-1,-1 0 1,0 1 0,0-1-1,1 0 1,-1 0 0,0 0-1,1 0 1,0 1-1,4 2 0,0 0-1,0 0 1,0-1 0,1 0 0,-1 0-1,1 0 1,-1-1 0,1 1 0,0-1-1,0-1 1,10 1 0,48 3-1,38-4 2,6-4 497,-33-1-3291,0 0-8692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75 3864,'0'0'169,"2"-6"-23,-1 1 24,2-8-291,12-7 5243,-15 18-4488,1-5-82,-1 6-513,0-1 1,-1 1 0,1 0 0,-1 0 0,1 0-1,-1 0 1,0 0 0,1 0 0,-1 0 0,0 0-1,0 0 1,0 0 0,0 0 0,0 1-1,0-1 1,0 0 0,0 1 0,0-1 0,0 1-1,0-1 1,0 1 0,0-1 0,-1 1-1,1 0 1,0-1 0,0 1 0,0 0 0,-1 0-1,1 0 1,-2 0 0,-7 1 42,-1 1 0,0 0-1,0 1 1,1 0 0,0 1 0,-1 0-1,2 0 1,-1 1 0,0 1 0,1 0-1,-13 9 1,16-10-29,0 0-1,1 1 1,-1 0-1,1-1 0,0 2 1,1-1-1,-8 13 1,6-9-18,3-5 1,0 0-1,0 1 1,1-1-1,-1 1 1,1-1-1,0 1 1,1 0 0,-2 10-1,1-9-10,2-3-7,0 0 0,0 0-1,0 0 1,1 0 0,-1-1-1,1 1 1,0 0 0,0 0-1,0-1 1,1 1 0,-1-1-1,1 1 1,3 4 0,-2-3 0,-1-1-5,0 0 1,0-1 0,0 1 0,1-1 0,-1 0 0,1 0 0,0 0 0,0 0-1,0 0 1,0 0 0,1-1 0,-1 0 0,8 4 0,-10-5-11,4 1 12,-1 1 1,1-1-1,0-1 0,0 1 0,0-1 1,0 1-1,0-1 0,0-1 1,7 1-1,16 2 91,39 10 10,-61-12-106,0 1 1,0 1 0,0-1 0,-1 1 0,1 0 0,-1 0 0,0 1 0,0-1 0,0 1 0,0 0 0,3 5 0,-1-3-1,-3-2-1,0 0-1,-1-1 1,1 2-1,-1-1 1,0 0 0,0 1-1,0-1 1,-1 1 0,1 0-1,-1 0 1,2 6-1,-3-6-2,0 7 29,-16 65 17,7-60-24,-5 2-14,0-1-1,-25 24 1,20-29 1,-12 3-2,-1-1 0,-1-2 0,-63 17 0,75-25-11,12-3 1,0-1 0,-1 1 0,1-1 0,0-1 0,-14 0 0,20 0-3,-29 0 19,-33-5-1,50 3 1,1 0 0,-1-1-1,1-1 1,0 0 0,0-1-1,-19-9 1,15 3-260,0-1 1,1 0-1,0-2 1,1 0-1,1 0 0,-18-23 1,-1-6-8853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 7176,'-5'-3'249,"-15"-8"112,15 8 2157,12 6-1832,0-1-573,-4-1-52,0-1 1,-1 1-1,1 0 1,-1 0-1,1 0 0,-1 1 1,1-1-1,-1 0 0,0 1 1,0 0-1,4 3 1,10 9 193,-1 2 1,21 26-1,-24-22 19,5 24 45,-2 0 1,12 60-1,-23-86-269,-2-11 18,-1 0 0,0 0 1,0 0-1,-1 0 0,0 8 0,-8 93 1120,8-106 438,-2-5-1346,-5-8-298,1-1-1,0 0 1,1 0-1,0 0 1,1 0-1,-6-27 1,5 16-1415,-14-48-9420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9144,'0'0'0,"13"11"264,-5 1 304,5 8-272,2 1-296,9 13-8,7 0 8,2 6-7224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16 6192,'8'-3'45,"24"-2"324,-29 5 233,-7-2-29,-3 1-448,1-1 0,-1 1 1,0 1-1,0-1 0,1 1 0,-1 0 0,0 0 0,0 1 1,0 0-1,1 0 0,-1 1 0,-8 3 0,6-3-55,-11 6 724,-85 61 320,87-50-299,-51 90 282,65-104-972,1 1 1,0 0-1,1 0 0,0 1 0,-1-1 0,2 1 0,-2 7 0,-1 5 21,-5 34 54,8-33 227,5 2-238,0 0 0,8 24 1,-11-44-155,0 0 0,0 1 1,0-1-1,0 0 1,0 1-1,0-1 0,0 0 1,1 0-1,-1 0 0,1 0 1,0 0-1,-1 0 1,4 1-1,1 3 36,-4-4-47,0 0 0,0 0-1,0 0 1,0 0 0,0 0 0,0-1-1,0 1 1,1-1 0,-1 0-1,0 0 1,1 0 0,-1 0 0,1 0-1,0 0 1,-1-1 0,1 1 0,-1-1-1,1 1 1,4-1 0,1 0 6,-5 0-19,-1 1 1,1-1 0,-1 0 0,1-1-1,-1 1 1,0 0 0,1-1 0,-1 1-1,0-1 1,1 0 0,-1 0 0,4-2-1,10-5 45,0-2 0,18-13 0,-23 10 66,-9 10-105,3-6 13,1 0 0,-1 0 1,-1-1-1,0 0 0,0 0 1,-1 0-1,0 0 0,-1 0 1,2-16-1,2-152 527,-6 171-444,1-3 19,0 9-72,1 4-4,3 3-40,-1 0 0,-1 0 0,1 1 0,-1 0 0,0-1 0,3 12 0,8 24 66,52 111 11,-49-119-58,74 142 14,-74-140-34,48 151 9,-56-148-18,12 142 4,-22-151-4,-14 84 4,14-113-10,1 0 1,0 0-1,0 0 1,0-1-1,-1 1 1,1 0-1,0 0 1,-1 0-1,1 0 1,-1 0-1,1 0 1,-1 0-1,1-1 1,-1 1-1,0 1 1,-6 4 1,0 0 0,0 0 0,-1 0 0,1-1 1,-1 0-1,0-1 0,-11 5 0,0-5 11,-12-4 3,-44-6 0,54-1 64,-70-51 51,75 42 44,-61-77 71,64 72-86,3-5-93,1 0 0,-8-38-1,17 41-24,2 10-380,1 0 0,1 1 0,0-1 0,0 1 0,1 0 0,11-18 0,14-20-11761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 10848,'0'0'693,"-10"2"-281,-116 7 175,39-4-341,12 3-192,47-2 27,0 2-15,-45 21 1,62-24-50,0 1 0,0-1 1,1 2-1,-1 0 1,2 0-1,-1 1 1,-13 14-1,17-10 31,4-2-37,1 1 1,1 0 0,0-1-1,0 1 1,3 13-1,-3-23-8,0 0-1,0 1 0,1-1 1,-1 0-1,0 0 1,1 0-1,-1 0 0,1 0 1,-1 0-1,1 0 0,-1 1 1,1-1-1,1 1 1,9 10 4,0-1 1,0 0-1,1-1 1,0 0-1,19 10 1,-6-9 19,124 21 6,-116-31-25,50-5 4,0-9-1613,-67 10-6419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64 144 12464,'-64'-9'248,"76"9"60,-11 0-262,0 0 0,1 0 0,-1 0 0,0 0 0,0 0 1,1 1-1,-1-1 0,0 0 0,0 1 0,0-1 0,1 0 0,-1 1 0,0 0 0,0-1 0,0 1 0,0 0 0,0-1 0,1 2 1,5 3 32,-5-3-33,1-1-1,-1 1 0,0 0 0,0 0 1,0 0-1,0 0 0,0 1 0,-1-1 0,1 1 1,1 2-1,51 82 511,-44-65-209,14 39-41,39 113 829,-61-167-1043,0 1 0,0 0 1,0 0-1,-1 0 0,-1 0 1,1 0-1,-1 0 0,-2 10 0,2-16 110,-4 2 47,4-4-238,0 0 0,0 1-1,-1-1 1,1 0 0,0 1 0,0-1-1,0 0 1,0 0 0,-1 1-1,1-1 1,0 0 0,0 0 0,0 1-1,-1-1 1,1 0 0,0 0 0,0 0-1,-1 0 1,1 1 0,0-1 0,-1 0-1,1 0 1,0 0 0,-1 0 0,1 0-1,0 0 1,0 0 0,-1 0-1,1 0 1,0 0 0,-1 0 0,1 0-1,0 0 1,-1 0 0,1 0 0,0 0-1,-1 0 1,-3-4 67,1 0-1,0 1 1,0-2-1,0 1 1,0 0-1,-3-8 1,2 4-38,3 4-9,0 1 0,-1-1 0,1 1 0,1-1 0,-1 1 0,0-1 0,1 0 0,0-4-1,-6-109 284,7 89-108,6-23-65,15-54 0,-11 75 27,-5 15-98,-2 2-35,1 1 0,0 0 0,1 0-1,1 0 1,0 0 0,0 1 0,1 0 0,17-17 0,-11 16 34,1 0-1,28-16 1,-27 23 51,5 3-68,0 1-1,41 4 1,-60-3-47,0 0 0,-1 1 0,1-1-1,0 0 1,0 1 0,0 0 0,-1-1 0,1 1 0,0 0-1,1 1 1,8 5 5,-1 0 0,0 1-1,0 0 1,-1 0 0,0 1 0,14 18-1,-13-5 13,31 113 11,-36-119-25,-1 1-1,3 24 1,-3-16-4,6 46 0,-4-18 1,0-16-4,-4-32 0,-1 0 0,1 0-1,0 0 1,1-1 0,-1 1 0,6 7-1,-7-11-4,0 1-1,0-1 1,0 0-1,0 1 0,0-1 1,1 0-1,-1 0 1,0 0-1,1 0 0,-1 0 1,1 0-1,0 0 1,-1 0-1,1-1 1,0 1-1,-1-1 0,1 1 1,0-1-1,0 1 1,-1-1-1,1 0 1,0 0-1,0 0 0,-1 0 1,1 0-1,2-1 1,7-3-530,-1 0 1,1 0-1,-1-2 0,12-7 1,18-11-12320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4 111 9864,'0'0'32,"2"4"-6,0 5-30,0-1-1,0 1 0,-1-1 0,0 18 0,2 30 3,7 4 2,-7-47 0,2 0 0,7 17 0,13 17 0,-3-11 0,-17-28 1,1-1 1,0 0 0,10 10-1,-7-14 33,-4-3-23,6 0 11,1-1 1,0 0-1,0 0 0,-1-1 1,1-1-1,19-6 1,65-30 138,-81 28 7,-2-4-105,-1 0-1,-1-1 1,12-20 0,-14 15 157,-5 2-142,-1 0 0,-1 0 1,0-37-1,-6 33 169,-4 0-133,-1 0 0,-15-27 0,11 36 121,-4 2-151,-1 1 0,0 1 0,-21-7 0,16 12 164,1 4-132,-1 2 1,-43 6-1,64-6-95,1-1 1,-1 1-1,0-1 0,1 1 0,-1-1 1,0 1-1,1 0 0,-1 0 0,1 0 0,-2 1 1,-18 14 85,2 0 0,-28 31 0,46-46-84,-1 1 0,1 0 0,-1 0 0,1 0 0,0 0 0,0 0 0,0 0 0,-2 5 0,3-5-11,-6 11 31,1 1-1,0 0 0,2 0 0,0 1 0,0-1 0,1 1 0,1-1 0,0 1 0,2 17 0,-1 115 170,2-120-104,2-13-87,0 0 1,2-1-1,-1 1 0,2-1 1,0 0-1,10 14 0,-16-25-15,0-1-1,0 0 0,0 0 1,0 1-1,1-1 0,-1 0 1,0 0-1,1 0 0,-1 0 1,1 0-1,-1 0 0,1-1 1,1 2-1,40 15 47,66 18 0,-72-29-5,173 7-1777,-97-11-7196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1099 9144,'57'-83'5,"-41"58"23,-9 12-11,0 1-5,-1 0 0,0-1 0,0 0 1,-1-1-1,-1 1 0,0-1 0,-1 0 0,2-26 1,-4 17 28,-2 0 1,-3-25 0,3 47-33,1 1 0,0-1 0,0 0 0,0 1 0,0-1 0,0 0 0,-1 1 0,1-1 0,0 0 0,-1 1 0,1-1-1,0 0 1,-1 1 0,1-1 0,-1 1 0,1-1 0,-1 1 0,1-1 0,-1 1 0,0-1 0,-9-6 32,0 1 0,0 0 0,-1 0 0,1 1 0,-1 1 0,-19-6 0,3 6 239,-1 4-150,1 2 1,-53 10 0,56-2 150,-92 69 143,113-78-379,1 1 1,0 0-1,0 0 0,0 0 1,0 0-1,0 0 0,1 1 1,-3 2-1,-13 26 145,1-1 0,-17 46-1,27-46 186,2 113 136,7-117-230,6 2-86,23 51-1,-21-64 40,0-8-171,-1 1 0,1-2 0,0 1 0,17 6 1,-27-13-50,0 0-1,0 1 1,1-1 0,-1 0 0,0 1 0,0-1 0,0 0 0,1 0 0,-1 0 0,0 0 0,0 0 0,2-1 0,22-3 73,-1-2-1,43-15 1,-64 20-68,-1 0-1,0 0 1,1 0 0,-1-1-1,0 1 1,0 0 0,0-1-1,1 0 1,1-2 0,23-23 70,-1-2 1,27-39 0,-36 37 137,41-149 86,-52 141-106,-5-162 83,-4 159-77,-30-196 82,25 189-102,0-2-73,-24-132 170,7 70 175,25 110-346,2 9-21,15 35 20,26 108-9,-34-108-74,-3-10-17,32 192 42,16 62 16,-46-253-73,9 46 30,-10-37-22,47 225 100,-39-216-2338,-9-32-9059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9056,'-1'5'360,"-1"1"-233,0 1 0,0-1 0,-1 1 0,0-1 1,-1 0-1,-5 8 0,4-7 2,1 0 1,0 0-1,0 0 1,0 1-1,1-1 1,0 1-1,1 0 1,0-1-1,-2 10 1,4 11 184,1-1 0,6 35 0,-2-13 73,-2 22 67,-2-36-262,0-10 150,0-1 0,-2 1 1,-7 44-1,3-37 86,5-30 153,2-2-319,-1 0-246,0 0 0,0-1 0,0 1 1,0 0-1,0 0 0,0 0 1,0-1-1,0 1 0,0-1 0,0 1 1,0-1-1,-1 1 0,1-1 1,0 1-1,0-1 0,0 0 0,-1 1 1,1-1-1,0 0 0,-1 0 1,1 1-1,-1-1 0,1 0 0,-1 0 1,1 0-1,-1 0 0,1-1 1,6-33 257,-6 27-273,6-58-2000,-1-3-8221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10760,'0'0'0,"23"-9"336,14 3 0,18 10-72,20 7 0,13 14-264,6 18-32,-2 23 32,0-2-8472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0 521 7712,'40'1'16,"-39"-1"-12,0 0 1,-1 0 0,1 0-1,0 0 1,0 0 0,0 0-1,0 0 1,0 0 0,0 0-1,-1 0 1,1 1 0,0-1-1,0 0 1,0 1-1,0-1 1,-1 0 0,1 1-1,0-1 1,0 1 0,-1-1-1,1 1 1,0 0 0,-1-1-1,1 1 1,-1 0 0,1-1-1,-1 1 1,1 0-1,-1-1 1,1 1 0,-1 0-1,0 0 1,1 0 0,-1 0-1,0-1 1,0 1 0,0 0-1,0 0 1,1 0 0,-1 1-1,-1 2 36,0-1 0,0 1-1,0 0 1,-1 0-1,1-1 1,-5 7 0,1 0 78,4-5-1,0 1-1,1-1 0,-1 1 1,1 0-1,0-1 0,0 1 0,1 0 1,-1-1-1,1 1 0,1-1 0,-1 1 1,5 9-1,-3-3-33,2 12 399,-2 0-1,1 42 1,-4-47-226,1 1 1,6 28 0,-4-34-179,-2-9-22,0 0 0,1 0-1,-1-1 1,1 1 0,0 0 0,0 0-1,1-1 1,4 7 0,0 0 81,1 0 1,0-1 0,16 15-1,-23-25-122,-1 1 0,1-1 0,-1 1 0,0-1 0,1 0 0,0 1 0,-1-1 0,1 0 0,-1 0-1,1 1 1,-1-1 0,1 0 0,0 0 0,-1 0 0,1 0 0,-1 0 0,1 0 0,0 0 0,-1 0 0,2 0 0,20-1 129,0 0 0,23-6 1,-23-1 143,99-56 113,-98 47-147,-15 10-180,18-15 96,-1-2 0,32-40 0,-47 53-113,15-21 330,2 1 0,46-41 0,-72 72-372,0-1 0,0 0 0,0 1 0,0-1 0,0 1 0,0 0 0,0-1 0,0 1 0,0 0 0,0 0 0,0-1 0,0 1 0,0 0 0,1 0 0,-1 0-1,0 0 1,0 1 0,0-1 0,0 0 0,0 0 0,0 1 0,0-1 0,2 1 0,17 13 52,-16-12-56,2 3 16,1 1 0,-1 0 0,0 0 0,-1 0-1,0 0 1,0 1 0,0 0 0,0 0 0,4 11-1,-3-7-7,10 15 39,1 0 0,32 34-1,-46-55-51,-1-3-1,0 0 0,-1-1 0,1 1 1,0 0-1,0-1 0,0 1 0,0-1 0,2 2 0,19 8 11,-1-1-1,1 0 0,47 11 1,-37-17 10,8-5-6,66-11 0,-105 12-16,0-1 0,0 1 0,1-1 0,-1 0 0,0 1 0,0-1 0,0 0 0,0-1 0,2 0 0,104-80 59,-105 80-54,-1 0 0,0 0 1,0 0-1,0 0 0,-1 0 0,1-1 0,2-3 0,-2 2 4,5-7 11,0-1-1,-1 0 0,0 0 1,-1-1-1,-1 1 1,0-1-1,0 0 1,2-25-1,13-84 137,-17 96-38,-10-140 50,5 128-64,-5-175 154,5 122-118,3 91-141,0 0-1,0-1 1,0 1 0,0 0-1,0-1 1,0 1-1,0 0 1,0-1-1,0 1 1,0 0-1,0-1 1,0 1-1,0 0 1,0-1-1,0 1 1,0 0-1,0 0 1,0-1-1,-1 1 1,1 0 0,0-1-1,0 1 1,0 0-1,-1 0 1,1 0-1,0-1 1,0 1-1,0 0 1,-1 0-1,1 0 1,0-1-1,-1 1 1,1 0-1,0 0 1,0 0-1,-1 0 1,1 0 0,0 0-1,-1 0 1,1-1-1,0 1 1,-1 0-1,1 0 1,0 0-1,-1 0 1,1 1-1,0-1 1,-1 0-1,1 0 1,0 0-1,0 0 1,-1 0-1,1 0 1,0 0 0,-1 0-1,1 1 1,0-1-1,0 0 1,-1 0-1,1 0 1,0 1-1,0-1 1,-2 2 3,0 0-1,0 0 0,1 0 0,-1 0 0,1 0 0,0 1 1,0-1-1,0 0 0,0 1 0,0-1 0,0 1 1,0 3-1,-6 38 38,6-31-38,0 52 14,1-47-10,2 70 11,5 23-14,6-3-1,10-7-4,14 103-2,-33-165-6,-2-16 4,23 159-8,-13-122 9,-2-9 2,-4-18 0,1-20 0,4-9 0,3-4 0,-10-3-50,0 1-1,0-1 0,-1-1 0,1 1 1,-1 0-1,1-1 0,-1 0 1,0 0-1,-1 0 0,1 0 0,-1 0 1,3-6-1,1 0-1648,21-38-10094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12464,'20'-1'17,"-12"1"33,1 0 0,-1 1 0,17 2 0,177 14 1250,-109-16-625,248 0 654,-258 3-895,-57-2-368,29 2-2003,-6 0-8003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90 5744,'0'0'2953,"-1"-8"-1494,-6-24-1034,7 32-392,0-1 1,0 0-1,0 1 0,0-1 1,0 1-1,0-1 0,0 0 1,-1 1-1,1-1 0,0 1 1,0-1-1,-1 1 0,1-1 1,0 1-1,-1-1 0,1 1 1,-1-1-1,1 1 0,-1-1 1,-9-6 182,1 0 0,-1 1 1,-18-9-1,11 12 111,-119 12 105,102-3-232,-219 74 304,191-52-463,44-17 47,18-11-84,-2 1 1,1 0 0,0 1 1,-1-1-1,1 0 0,0 0 1,0 1-1,0-1 0,0 1 1,0-1-1,0 1 0,0 0 0,1-1 1,-1 1-1,0 2 0,1-3-3,0 0 0,0 0-1,0 0 1,0-1 0,1 1 0,-1 0-1,0 0 1,0 0 0,1-1-1,-1 1 1,1 0 0,-1 0-1,0-1 1,1 1 0,0 0 0,-1-1-1,1 1 1,0 0 0,2 2 8,0-1 1,0 0 0,1 0-1,-1-1 1,0 1 0,7 2 0,112 35 81,-91-32-32,151 17 21,-62-13 12,-94-9-85,-18-1 0,1 0 1,0 0 0,0 1-1,14 5 1,48 18 46,-71-25-53,1 1 1,0-1 0,0 0-1,0 1 1,-1-1-1,1 1 1,0-1 0,0 1-1,-1 0 1,1-1 0,-1 1-1,1 0 1,0-1 0,-1 1-1,0 0 1,1 0 0,-1-1-1,1 1 1,-1 0 0,0 0-1,1 0 1,-1 0 0,0 0-1,0-1 1,0 1-1,0 0 1,0 0 0,0 0-1,0 0 1,0 0 0,0 1-1,-8 18 6,7-19-3,-7 9 42,-9 5-13,-33 22 0,31-29 26,-84 21 24,80-27-23,17-2-47,-19 0 18,1-1 1,0-1-1,0-1 1,-34-9-1,-65-17 176,119 28-342,3 1 62,-1 0 1,0-1-1,1 1 0,-1-1 0,1 1 0,-1-1 0,1 0 0,-1 1 0,1-1 1,-1 0-1,1 0 0,0 0 0,-1 0 0,1 0 0,0-1 0,0 1 1,0 0-1,0 0 0,0-1 0,0 1 0,-1-3 0,-4-9-9054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1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10224,'15'7'1,"8"4"3,-17-7-3,14 11 1,-16-9-2,-2 0 0,3 2 9,27 42 363,31 67 0,-61-110-266,1-1 1,0 0-1,1 0 0,-1 0 1,1-1-1,0 1 0,1-1 1,-1 0-1,1 0 1,0-1-1,0 1 0,11 6 1,-14-10-52,0-1 0,0 1 0,0-1 0,0 0 0,1 0 0,-1 0 1,0 0-1,0 0 0,0 0 0,0 0 0,0-1 0,0 1 0,0-1 1,0 1-1,0-1 0,0 0 0,0 0 0,0 0 0,2-2 0,6-3 170,-1 0-1,1-1 0,9-10 1,42-39 415,-52 43-199,-2 0-280,-2-1 1,0 0-1,0 0 0,-1 0 1,3-24-1,0 2 436,20-61 0,-26 95-377,2 10 52,-2-7-262,0-1 0,-1 1-1,1 0 1,0 0-1,-1 0 1,1-1 0,-1 1-1,1 0 1,-1 0-1,1 0 1,-1 0 0,0 0-1,1 0 1,-1 2-1,5 18 77,4 12-13,20 55 0,-22-72-67,-6-11-5,1 0 0,1-1 0,-1 1 0,1 0 1,0-1-1,0 0 0,0 1 0,6 4 0,24 29 6,9 4-6,7-4-1,3-5 0,-11-11 483,-11-7-3199,-6-3-8450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2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11832,'1'-6'30,"9"-18"133,-8 21-19,6 0 53,-1 5 158,32 22 51,45 38 0,-62-46-386,-16-11 5,0 0 1,0 1-1,-1-1 1,0 1-1,0 0 1,-1 1-1,1-1 1,-1 1-1,-1-1 1,6 15-1,-5-13-2,-2-4-2,0 0 0,0 0 1,-1 0-1,1 0 1,-1 0-1,0 0 0,0 0 1,-1 0-1,1 6 1,0 5 10,2 0-9,-1-8 14,-1 0 1,-1 0 0,1-1-1,-1 11 1,1 5 47,0-7 67,0 0 1,-1 0 0,-3 17 0,3-29 54,-2-1-1,2-1-190,0-1 0,0 1 1,0-1-1,-1 0 0,1 1 0,0-1 0,0 0 0,0 1 0,-1-1 0,1 0 1,0 1-1,0-1 0,0 0 0,-1 0 0,1 1 0,0-1 0,-1 0 0,1 0 1,0 0-1,-1 1 0,1-1 0,0 0 0,-1 0 0,1 0 0,0 0 0,-1 0 0,1 1 1,-1-1-1,1 0 0,0 0 0,-1 0 0,1 0 0,0 0 0,-1 0 0,1 0 1,-1-1-1,0 1 0,-1-15 435,6-22-71,-2 27-273,1 1 0,0-1 0,1 1 0,0 0 0,7-12 0,6-10 186,-12 22-248,2-6 87,0 1 1,1 0-1,1 1 1,0 0-1,11-12 1,-18 23-108,1 1-1,0 0 1,0 0 0,-1 0 0,1 0-1,0 0 1,0 1 0,0-1 0,0 1-1,0 0 1,0 0 0,0 0 0,0 0-1,3 1 1,-2-1 0,7 1 11,0 0 0,0 0 0,0 1 0,0 0 0,0 1 0,0 1 0,-1 0 0,1 0 0,-1 1 0,13 8 0,-17-9-29,0 0 0,0 0 0,-1 0 0,0 1 1,1 0-1,-2 0 0,1 0 0,-1 1 0,0 0 0,4 6 0,-3-2 0,-5-9-7,0-1 0,0 1 0,0-1 0,0 1 0,1-1 0,-1 0 1,0 1-1,0-1 0,0 1 0,1-1 0,-1 0 0,0 1 0,0-1 0,1 0 0,-1 1 0,0-1 0,1 0 0,-1 0 0,0 1 0,1-1 0,-1 0 0,0 0 0,1 1 0,-1-1 0,1 0 0,0 0 0,15-12 2,4-12 2,12-13 14,113-91 71,-77 69-64,-1 2 68,-33 31-73,-31 24-14,0 0 1,0 1-1,1-1 0,-1 1 0,0 0 0,1 0 1,-1 0-1,1 0 0,-1 1 0,0 0 0,1-1 1,0 1-1,-1 0 0,1 0 0,-1 1 1,1-1-1,-1 1 0,6 1 0,-5-1 3,11 5 37,-2 2-33,1 1-1,-1 1 1,-1 0 0,13 14-1,-12-6 23,4 13-18,-1 0 0,-2 1 0,13 40 0,-17-14-13,-5-2 1,-7-3-4,-1-5-1,-1-5 0,3-36 0,1 0 0,1 0 0,-1 0 0,1-1-1,0 1 1,2 7 0,-2-13-43,0 0 0,0 0 0,0 0-1,0 0 1,0 0 0,0 0 0,0 0 0,0 0 0,0 0-1,1 0 1,-1-1 0,0 1 0,0-1 0,1 1 0,-1-1-1,0 1 1,1-1 0,-1 0 0,1 1 0,-1-1 0,0 0-1,2 0 1,1 0-1405,13 4-10725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12 101 8432,'-1'-3'1,"-1"-3"33,0 1 0,1-1 0,-1 0 0,1 1 0,0-1 0,0 0 0,1 0 0,0 0 0,0 0 1,0 0-1,1 0 0,2-10 0,1 11 307,3-1 60,-7 6-394,0 0 0,0 0 0,1 0-1,-1 0 1,0-1 0,0 1 0,0 0-1,0 0 1,1 0 0,-1 0 0,0 0-1,0 0 1,0 0 0,0 0 0,1 0-1,-1 0 1,0 0 0,0 0-1,0 0 1,0 0 0,0 0 0,1 0-1,-1 0 1,0 1 0,0-1 0,0 0-1,0 0 1,0 0 0,1 0 0,-1 0-1,0 0 1,0 0 0,0 0 0,0 1-1,0-1 1,0 0 0,0 0 0,1 0-1,-1 0 1,0 0 0,0 1 0,0-1-1,0 0 1,0 0 0,0 0 0,0 0-1,0 0 1,0 1 0,0-1 0,0 0-1,0 0 1,15 22 180,14 26 1,-25-41-141,0 1 0,0-1 0,-1 1 0,0 1 0,3 13 0,1 4-3,26 82 183,51 138 426,-55-165-354,53 118 404,-70-178-674,8 24 150,-2 8-22,14 41 71,-30-91-1760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2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89 11296,'47'-19'248,"-15"1"-61,-13 6 353,33-14 1,-43 24-330,0-1 0,0 2 0,10-2 0,-1 0-14,-17 3-173,1-1 0,0 1 0,-1 0 1,1-1-1,0 1 0,0 0 0,-1 0 0,1 0 1,0 0-1,0 0 0,3 2 0,-5-2-18,0 0 0,0 1-1,0-1 1,0 0-1,0 1 1,0-1 0,0 0-1,0 1 1,0-1 0,0 0-1,0 1 1,0-1 0,0 0-1,0 1 1,0-1-1,0 0 1,0 1 0,0-1-1,0 0 1,-1 0 0,1 1-1,0-1 1,0 0 0,0 1-1,-1-1 1,1 0-1,0 0 1,0 1 0,-1-1-1,1 0 1,0 0 0,0 0-1,-1 1 1,1-1 0,-1 0-1,-42 31 203,32-24-180,-29 21 15,27-15-318,1 0-1,0 1 1,1 0 0,1 1-1,-15 27 1,14-22-8538</inkml:trace>
  <inkml:trace contextRef="#ctx0" brushRef="#br0" timeOffset="1">731 791 9504,'0'0'0,"-5"26"0,-16 52 264,-18 20 0,-20 5-32,-14 1 0,-17-6-232,-30 1 0,-44 20 0,4-2-7392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9344,'0'0'65,"6"2"-6,15 8-6,-20-9-40,0-1 0,-1 1 0,1-1 0,0 0 0,0 0 0,0 1 0,0-1 0,0 0 0,0 0 0,-1 0 0,1 0 0,0 0 0,0 0 0,0 0 0,1-1 0,112-5 338,110-5 823,-177 8-580,222-19 199,-209 18-386,234-14 161,-235 15-168,254-11 145,-248 11-217,242-21 125,-253 20-178,210-19 252,-145 11-317,-117 11-184,0 1 0,-1 0 0,1 0 0,0 0 0,0 0 0,-1 0 0,1 0 0,0 0 0,-1 1 0,1-1 0,0 0 0,2 2 0,-4-2-118,1 1 0,-1-1-1,0 0 1,1 1 0,-1-1-1,0 1 1,1-1 0,-1 1-1,0-1 1,0 1 0,1-1-1,-1 1 1,0-1 0,0 1 0,0-1-1,0 1 1,1-1 0,-1 1-1,0-1 1,0 1 0,0 0-1,0 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40 116 7088,'-1'1'0,"-3"3"5,0 0 1,0 1-1,0 0 1,1-1-1,0 1 1,-1 1-1,2-1 0,-1 0 1,1 1-1,-3 9 1,5-14-4,0 0 0,0 1 0,0-1 0,0 0 0,1 1 0,-1-1 1,0 0-1,1 1 0,-1-1 0,1 0 0,-1 0 0,1 0 0,0 1 0,-1-1 1,1 0-1,0 0 0,0 0 0,0 0 0,0 0 0,0 0 0,0-1 0,0 1 0,0 0 1,0 0-1,0-1 0,0 1 0,1-1 0,1 2 0,29 5 10,24 1-8,12-8 1,7-10-3,125-22 12,-155 24 61,193-39 69,-190 38 103,221-37 674,-228 40-587,135-24 868,-10-6 1463,-162 35-2526,1 0-1,-1 1 0,1 0 0,0-1 1,-1 1-1,1 1 0,0-1 1,5 2-1,16 2 415,22-1-1335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39:5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26 9776,'-110'-15'209,"11"6"76,96 8-216,-1 1 0,0 0 0,0 0 0,0 0-1,0 0 1,1 1 0,-1 0 0,0-1 0,0 1-1,-3 2 1,0-1 10,7-1-56,-1 0 0,1 0 0,-1 0 0,0 0 0,1-1-1,0 1 1,-1 0 0,1 0 0,0 0 0,-1 0 0,1 0-1,0 0 1,0 0 0,0 0 0,0 0 0,0 0 0,0 0-1,0 0 1,0 0 0,0 0 0,0 0 0,0 0 0,1 1-1,-1 0 24,1 7-3,-1-6-28,0 0 1,0 0-1,1 0 1,0 0-1,-1 0 1,1 0-1,0-1 1,0 1-1,1 0 1,-1 0-1,3 3 1,16 25 74,2-1 0,0-2 0,33 32 0,-30-33-82,-5-9 39,12 4-26,2-2-1,53 23 1,-48-29 13,178 52 86,-200-60-118,64 21 138,-68-22-95,-1 0-1,1 1 0,-1 0 0,12 9 1,-23-14-35,0 0 0,0 0 0,0-1 1,0 1-1,-1 0 0,1 0 0,0 0 0,-1 0 1,1 0-1,-1 0 0,1 0 0,-1 0 1,1 0-1,-1 0 0,0 1 0,0-1 0,1 0 1,-1 0-1,0 0 0,0 0 0,0 0 1,0 1-1,0-1 0,-1 0 0,1 2 1,-1-1 9,1 4 8,-1-4-16,1 0-1,0 0 1,-1 0-1,1 0 1,-1 0 0,0 0-1,0 0 1,0 0 0,0 0-1,0 0 1,0 0 0,0 0-1,-1-1 1,1 1 0,-1-1-1,1 1 1,-3 1 0,-76 68 230,50-46-111,1 1 0,-40 46 0,55-56-93,-12 15 169,-110 150 83,108-142-76,-91 150 64,103-155-163,-1 16-40,-12 61 1,29-109-72,-1 1 1,1-1-1,0 1 1,-1 0-1,1-1 1,0 1 0,1 0-1,-1 2 1,1-3-51,-1 3-46,0-1-1,1 0 1,0 1 0,0-1-1,0 0 1,1 1 0,-1-1-1,1 0 1,0 0 0,0 0-1,0-1 1,1 1 0,-1 0 0,1-1-1,0 1 1,0-1 0,0 0-1,6 4 1,23 17-9181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2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1151 290 3768,'-7'-13'30,"4"9"10,0 0 0,0 0 1,1-1-1,-1 1 0,1-1 0,0 0 1,1 1-1,-1-1 0,1 0 0,0 0 1,0 0-1,0-9 0,9-136 1360,-8 148-1348,0 1 0,0-1 1,0 0-1,0 1 0,0-1 0,-1 0 0,1 0 0,0 1 0,-1-1 0,1 1 1,-1-1-1,1 0 0,-1 1 0,0-1 0,0 1 0,0-1 0,0 1 0,0 0 1,0-1-1,0 1 0,0 0 0,-2-2 0,-7-8 421,9 9-130,1 2-320,-1 0 1,1-1-1,0 1 1,0-1-1,0 1 1,0 0-1,-1-1 1,1 1-1,0 0 0,0-1 1,-1 1-1,1 0 1,0-1-1,0 1 1,-1 0-1,1-1 1,-1 1-1,1 0 1,0 0-1,-1 0 1,1-1-1,0 1 1,-1 0-1,1 0 1,-1 0-1,1 0 0,0 0 1,-1 0-1,1 0 1,-1 0-1,1 0 1,-1 0-1,1 0 1,0 0-1,-1 0 1,1 0-1,-1 0 1,1 0-1,0 0 1,-1 0-1,0 1 1,-15 4 441,12-3-455,-1 1 69,1 0 0,0 0 0,0 1 0,0-1-1,0 1 1,1 0 0,-1 0 0,1 0 0,0 0-1,-3 6 1,1-3 6,-34 51 642,26-38-600,-1-1 0,0-1 0,-34 33 0,-115 97 302,124-118-161,-166 110 103,168-114-151,15-11-116,-9 6 27,2 1 0,-46 45 0,42-33 7,-84 81 359,108-108-472,-4 3 40,-1-1 0,-17 10 0,-27 14 149,54-31-60,4-2-143,-1 0 1,1 0-1,-1 0 1,1 0-1,-1 0 1,1 1 0,0-1-1,-1 0 1,1 0-1,0 0 1,-1 1-1,1-1 1,-1 0 0,1 1-1,0-1 1,0 0-1,-1 1 1,1-1-1,0 0 1,0 1 0,-1-1-1,1 0 1,0 1-1,0-1 1,0 1-1,-1 0 1,1-1 2,1 1 1,-1-1-1,0 1 0,0-1 1,0 1-1,0-1 0,1 0 0,-1 1 1,0-1-1,0 1 0,1-1 1,-1 1-1,0-1 0,1 0 1,-1 1-1,0-1 0,1 0 0,-1 1 1,1-1-1,-1 0 0,0 0 1,1 1-1,-1-1 0,1 0 1,-1 0-1,1 0 0,-1 0 0,1 1 1,-1-1-1,1 0 0,-1 0 1,1 0-1,-1 0 0,1 0 1,-1 0-1,1 0 0,0-1 1,82 11 239,-44-4-45,65 18 1,-69-15-170,1 1 127,170 59 65,-160-52-71,176 85 69,-181-79-70,307 206 514,-217-134-276,-126-92-316,3 1-2189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3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13536,'0'0'2089,"0"9"-1224,1 2-728,5 30 739,11 55 32,-14-75-728,0 0 0,-1 0 0,-3 41 0,0 33 58,3-56-145,1-1 1,2 0 0,15 57-1,-17-82-44,1 0-24,-1 0 0,0 0-1,-1 0 1,-1 0 0,0 0-1,0 0 1,-1 1 0,-1-1 0,-4 20-1,-50 186 347,31-148-238,7 3-5,17-71-119,0-1-1,0 1 1,0 0-1,1-1 1,-1 1-1,1-1 0,0 1 1,-1 0-1,1-1 1,0 1-1,1-1 1,-1 0-1,0 1 1,1-1-1,-1 0 1,1 0-1,0 0 0,0 0 1,-1 0-1,1 0 1,3 1-1,-2 0 2,4 3 52,4 4 7,-8-8-36,2-8-13,18-23-2568,3-7-10211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4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11744,'-5'4'0,"2"-3"3,1 0-1,0 1 1,-1-1-1,1 1 1,0 0 0,0-1-1,0 1 1,0 0-1,0 0 1,0 1-1,0-1 1,1 0-1,-1 0 1,1 1 0,0-1-1,-2 4 1,3-6-2,0 0 0,0 0 0,0 0 1,0 0-1,0 0 0,0 1 1,0-1-1,0 0 0,0 0 0,0 0 1,0 0-1,0 0 0,0 0 1,0 1-1,0-1 0,0 0 0,0 0 1,1 0-1,-1 0 0,0 0 0,0 0 1,0 0-1,0 0 0,0 1 1,0-1-1,0 0 0,0 0 0,0 0 1,1 0-1,-1 0 0,0 0 1,0 0-1,0 0 0,0 0 0,0 0 1,0 0-1,0 0 0,1 0 0,-1 0 1,0 0-1,0 0 0,0 0 1,0 0-1,0 0 0,0 0 0,1 0 1,-1 0-1,64 17 90,-42-13-30,127 0 48,-110-5 46,216-21 100,-197 17 66,222-6 166,-229 11-7,311-5 1026,-246 4-3266,-2 1-7466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40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473 173 2248,'0'0'4856,"-6"2"-4436,-51 15 1675,-72 31 0,110-41-2005,9-3 97,0 0 0,0 1 0,-12 7 0,-5 3 180,1 2-1,1 0 1,0 2 0,-42 42 0,35-14-193,31-46-149,0 0 1,0 1 0,1-1-1,-1 0 1,1 0 0,-1 1 0,1-1-1,-1 0 1,1 0 0,-1 1-1,1-1 1,0 0 0,0 3 0,0 7 34,0 0 1,1 0 0,1-1 0,0 1 0,0 0 0,1-1-1,7 19 1,-9-27-40,0-1 0,-1 1 0,1-1 0,0 1 0,0-1 0,0 0 0,0 1 0,0-1 0,0 0 0,0 0 0,1 0 0,0 1 1,20 15 102,1-2 0,37 19 0,-58-32-100,1-1 1,-1 0-1,0-1 1,1 1-1,-1 0 1,1-1 0,-1 1-1,5-1 1,22 2 86,1-3 0,52-6 0,-53-2 202,105-63 126,-110 54-124,74-86 127,-96 102-408,0 0-1,-1 0 1,1 0-1,-1 0 1,0 0-1,0 0 1,0-1-1,2-2 1,2-14 51,0-1-1,-1 1 1,0 0 0,-1-21 0,-6 17 203,-12-18-88,-25-46 1,23 61 54,-82-76 95,81 89-150,9 9-161,0 0 0,0 1 1,-1 0-1,1 1 0,-1 0 0,-13-2 0,23 4-31,-1 0 0,1 0 0,-1 0-1,0 0 1,1 0 0,-1 0 0,1 0 0,-1 0 0,1 0 0,-1 1 0,0-1 0,1 0 0,-1 0 0,1 0 0,-1 1 0,1-1 0,-1 0 0,1 1-1,-1-1 1,0 1 0,-4 4 17,0 0-1,1 1 1,-1-1-1,1 1 1,0 0-1,1 0 0,-1 1 1,-4 11-1,7-16-15,1-1-1,-1 1 0,1-1 1,0 0-1,-1 1 0,1-1 1,0 1-1,0-1 0,0 1 1,0-1-1,0 3 0,1 10-358,1-1 0,1 1 0,0-1-1,1 0 1,0 0 0,11 21-1,15 28-12508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4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62 609 13720,'0'0'537,"-1"-8"1,4 0 2276,20-23-2096,12-14-246,-28 35-332,1-1-58,0-1-1,-1 0 1,-1 0 0,0-1 0,0 0 0,4-16-1,27-89 273,-31 93-186,-6 20-136,2-8 2,0 1 1,-2-1-1,0 1 0,0-1 1,-1 1-1,0-1 1,-1 1-1,-1-1 0,-7-21 1,-15-57 269,24 90-298,1 0 1,0 0 0,-1 0-1,1 0 1,-1 0-1,0 0 1,1 0 0,-1 0-1,0 0 1,1 1-1,-1-1 1,0 0 0,0 0-1,0 1 1,0-1-1,1 0 1,-1 1 0,0-1-1,0 1 1,0-1-1,0 1 1,-2-1 0,0 1 5,1-1-1,-1 1 1,1 0 0,-1 0 0,1 0 0,-1 1 0,1-1-1,-1 0 1,-3 2 0,-2 1 2,1 0-1,-1 0 1,1 1 0,-11 7-1,4 2 47,-51 83 18,64-95-76,0 1 0,0-1 0,0 1 0,0-1 0,1 1 1,-1-1-1,1 1 0,-1-1 0,1 1 0,0 0 0,-1-1 1,1 4-1,-1 6 6,0 0 0,1 0 0,2 18 0,1-16-5,0 1 0,10 23 0,-13-37-3,13 25 13,26 31 1,-31-45-13,1 0 0,0-1 0,16 13 0,-15-15 0,0-1 0,1 0 0,0 0 0,23 9 0,76 21 0,-106-36-1,120 38 0,-8 7 2,58 48 7,-173-93-8,1 0 0,0 0 0,0 1 0,0-1 0,-1 0 0,1 1 0,-1-1 0,1 0 0,-1 1 0,0 0 0,1-1 0,0 3 0,4 4 2,-1 0 0,-1 0-1,1 0 1,5 18 0,-8-17-1,0 0-1,-1 0 1,0 0 0,-1 18 0,0-24 1,0-1 0,0 0 0,0 0 0,0 0-1,-1 0 1,1 0 0,-1 1 0,0-1 0,1 0 0,-1 0 0,-1 2 0,-21 41 25,-36 52 0,38-72 20,-72 61 19,47-45 16,44-39-75,-6 4 7,1 2 1,-1-1-1,1 1 1,1 0-1,-12 17 0,18-24-10,0 1 1,0-1-1,-1 0 0,1 1 0,0-1 0,1 0 0,-1 0 1,0 1-1,0-1 0,0 0 0,1 0 0,-1 1 0,1-1 0,-1 0 1,1 0-1,-1 0 0,1 0 0,0 1 0,0-1 0,-1 0 0,1 0 1,0-1-1,0 1 0,0 0 0,0 0 0,0 0 0,2 1 0,-2-2 2,12 2 46,142-13 15,-154 11-68,46-6 20,86-20 0,44-18-2692,4-3-10707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12824,'0'0'5069,"6"12"-4697,10 26-116,14 46 0,-19-55-130,0 0 1,3-2-1,0 1 0,26 36 1,-15-30 31,-24-33-150,-1-1 0,1 0-1,-1 1 1,1-1-1,-1 0 1,1 1 0,-1-1-1,1 0 1,-1 1-1,1-1 1,0 0 0,-1 0-1,1 0 1,-1 0-1,1 0 1,0 0 0,-1 0-1,1 0 1,-1 0 0,1 0-1,0 0 1,-1 0-1,1 0 1,0 0 0,-1-1-1,1 1 1,-1 0-1,2-1 1,-1 1 11,4-2 2,0 0-1,0 0 0,0-1 1,-1 0-1,1 0 1,-1 0-1,0 0 0,1-1 1,-2 1-1,5-5 0,27-39 39,-28 36-44,1 0 26,0-2 0,0 1 0,-1-1 0,-1 0 0,0-1 0,4-15 0,8-21 184,39-86 51,-46 105-50,36-169 296,-44 182-432,1 1 1,1 0-1,1 0 1,0 0-1,1 0 1,1 1-1,17-27 1,-24 42-73,-1 0-1,1 1 1,-1-1 0,1 0 0,-1 0 0,1 0 0,0 0 0,-1 0-1,1 1 1,0-1 0,0 0 0,0 1 0,0-1 0,-1 0 0,3 0 0,1 13 390,-2 3-464,12 32-2722,2 6-11215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1133 8608,'14'-22'1,"19"-5"4,29-10-2,105-45 2,-131 67-10,166-61-2,-156 62-19,204-58-8,-197 57 29,239-68 36,-255 74-32,28-7 160,71-28 0,-133 43 28,-6 3-1,-11 8-85,0-1 0,0 0-1,-1-1 1,-27 11 0,23-11-66,-110 63 378,111-60-379,-2 3 107,6-1-92,1 1 1,1 0-1,-13 19 0,24-32-40,0 0-1,1 0 0,-1 0 0,1 0 0,-1 1 0,1-1 1,-1 0-1,1 0 0,0 0 0,-1 0 0,1 1 1,0-1-1,0 2 0,0 16 32,0 1 1,2 0-1,4 23 0,-6-42-32,0 1-1,1-1 0,-1 1 0,1-1 0,-1 1 0,1-1 1,-1 0-1,1 1 0,0-1 0,0 0 0,0 1 0,1 1 1,9 9 17,1 1 1,1-1-1,0-1 1,21 15 0,-13-18 55,4-2-19,51 2 0,-56-10 46,-11-1-64,1 0-22,-1 0 0,1 0 0,-1-1 0,0 0 0,0-1 0,0 0 0,-1 0 0,1-1 0,9-9 0,-3 2 25,-1-2 1,-1 0-1,0 0 1,-1-1-1,-1-1 0,0 0 1,-1-1-1,9-22 1,-19 39-35,1-1 1,0 0 0,0 0-1,-1 0 1,1 0 0,-1-1-1,0 1 1,0 0 0,0 0-1,0 0 1,0 0 0,0 0-1,-1-3 1,0-9 119,-3 15-27,3-1-103,1 0-1,-1 0 1,1 0 0,0 0-1,-1 0 1,1 0-1,-1 0 1,1 0-1,0 0 1,-1 0 0,1 0-1,0 0 1,-1 1-1,1-1 1,0 0 0,-1 0-1,1 0 1,0 1-1,-1-1 1,1 0-1,0 0 1,-1 1 0,1-1-1,0 0 1,0 0-1,-1 1 1,1-1-1,0 0 1,0 1 0,-14 48 89,12-32-32,3-1-44,1 1 0,1-1 0,1 0 1,8 23-1,-12-37-11,1 0 0,0 1 0,1-1 1,-1 0-1,0 0 0,1 0 0,-1 0 0,2 2 1,18 17 15,1 0 0,42 31 1,-61-50-17,0 0 1,0 0 0,0 0-1,0-1 1,1 1 0,4 1 0,31 7 13,0-1 1,41 3-1,-75-11-10,-1-1 0,0 0 1,1 0-1,-1 0 0,8-2 0,11-2 20,33-9 1,-36 5-19,33-16 0,-53 24-11,26-17 55,87-97 28,-96 88-23,44-112 22,-54 108-27,-4-23-13,-4-60 0,-4 76 25,-28-171 26,26 165-26,4 23-44,-8-44 34,-20-68-1,1 42 4,30 89-59,0 0 1,-1 0 0,1-1 0,-1 1-1,1 0 1,-1 0 0,0 0 0,1 0 0,-1 0-1,0 0 1,0 0 0,0 0 0,0 0-1,0 0 1,0 0 0,0 1 0,0-1 0,0 0-1,0 1 1,0-1 0,-1 1 0,1-1-1,0 1 1,0-1 0,-1 1 0,1 0 0,0 0-1,0 0 1,-3-1 0,4 1-2,0 0 0,0 0 0,0 1 1,-1-1-1,1 0 0,0 0 0,0 0 0,0 0 0,-1 0 1,1 0-1,0 0 0,0 0 0,0 0 0,0 0 1,-1 1-1,1-1 0,0 0 0,0 0 0,0 0 0,0 0 1,0 0-1,-1 1 0,1-1 0,0 0 0,0 0 0,0 0 1,0 0-1,0 1 0,0-1 0,0 0 0,0 0 1,0 0-1,0 1 0,0-1 0,0 0 0,0 0 0,0 1 1,-12 32 5,-1 39-3,10-41 0,0 40-1,5-30-1,8 44 0,3-18-2,37 103 0,-34-131-4,89 139 0,-79-144-15,122 121-7,-117-126 14,113 107-5,-130-124-1658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5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51 189 13000,'2'3'400,"8"16"297,0 0 0,-1 0 1,-2 1-1,10 35 0,-1-4-238,-15-23-3,14-24-224,-7-4-104,23-14 138,-1-2 1,50-33-1,-68 41-303,4-6 217,-12 9-160,0 0 0,-1-1-1,1 1 1,-1-1-1,-1 0 1,1 0 0,-1 0-1,0 0 1,0 0-1,-1-1 1,0 1-1,1-10 1,-5-4 173,-9-15-16,-1 1 0,-2 1-1,-32-56 1,46 89-169,1-1 0,0 1 0,0 0 0,-1-1-1,1 1 1,0-1 0,-1 1 0,1 0 0,0-1 0,-1 1 0,1 0 0,0 0-1,-1-1 1,1 1 0,-1 0 0,1 0 0,0-1 0,-1 1 0,1 0 0,-1 0 0,0 0-1,-5-1 18,0 0-1,0 0 0,0 1 0,0 0 0,0 0 0,0 1 0,0 0 0,0 0 1,-6 2-1,11-3-10,-1 1-1,1-1 1,0 1 0,-1-1 0,1 1 0,0-1 0,-1 1 0,1 0 0,0 0 0,0 0-1,-2 1 1,-14 13 44,1 2-1,1 0 0,-23 32 1,24-21 90,7-11-82,-4 9-11,2 1 0,1-1 1,1 1-1,-4 30 0,-1 90 127,14-119-74,9 20-33,20 51 0,-30-97-66,0 1 0,0 0 0,1-1 0,-1 1 1,0-1-1,1 1 0,0-1 0,3 4 0,7 9 19,1-2 1,16 15-1,-13-16-12,35 19 0,-49-29-8,1 0 0,0-1 0,0 0 1,0 1-1,0-1 0,0 0 0,0-1 0,5 2 0,21 3 29,33 3 0,44-9-17,-58-4 8,85-23 4,41-21-2750,7-7-10901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4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10760,'0'0'217,"0"0"-182,0-1 0,0 0 0,0 0 0,0 1 0,0-1 0,0 0 0,0 0 0,0 1 0,0-1 0,0 0 0,0 0 0,1 1 0,-1-1 1,0 0-1,0 1 0,1-1 0,0-1 0,13-5 315,-10 4-267,0 1-1,0 0 1,0 0-1,0 0 1,0 1-1,9-2 1,131-26 638,-105 24 286,165-12 361,-164 14-567,172-14 292,-170 13-458,-4 1-271,140-7 654,-50 7 97,-111 6-3578,-2-1-10076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4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55 7000,'0'0'8370,"0"-5"-8180,0-15-13,0 15 120,-1 3-170,-5-5-4,4 5 894,32 0-1007,189-7-3,295 7-2091,68 2-8342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53 209 5112,'-7'3'2,"-22"8"29,28-10-27,0-1 0,0 1 0,0-1 0,0 1 0,0 0 0,0-1 0,0 1 0,0 0 0,1-1 0,-1 1 0,0 0 0,0 0 0,1 0 0,-1 0 0,0 0 0,1 0 0,-1 0 0,1 0 0,-1 0 0,1 0 0,-1 2 0,7 1 243,80 11 114,-46-10-119,1-3 0,61-3 0,-75-1-173,15 1 272,205-22 222,-193 18 178,0-2-288,170-15 749,3 3 891,-229 25-1051,-7 3-831,-41 22 659,-98 51-41,111-60-402,-159 126 166,157-115-186,-162 163 456,180-175-708,-104 101 274,109-109-333,-8 6 80,-24 27 0,46-44-128,7-1-6,93-6 52,-67 0-54,145-47 18,-136 38-12,205-73 25,-193 68 2,214-104 135,-56 27-66,-168 81-34,210-69 276,-248 83-369,0 0 0,0 0 0,0 0 1,0 0-1,0 1 0,0 0 0,0 0 0,0 0 1,0 1-1,0-1 0,0 1 0,4 1 0,-2-1 1,3 4 59,63 56 101,53 56 56,-85-79-190,-32-35-20,0-2-17,1-1 0,0 0 1,-1 0-1,1-1 0,-1-1 1,0 1-1,1-1 0,14-6 1,93-34 19,-93 30-12,12-12 1,37-32-1,-71 54-8,0 1-1,1 0 1,-1 0-1,0-1 1,1 1-1,-1-1 1,0 1-1,0-1 1,0 1 0,-1-1-1,2-2 1,0 0 0,0-1 1,0 0-1,0 0 1,-1-1 0,0 1-1,0 0 1,0 0-1,0-1 1,-1 1 0,0 0-1,0-1 1,-1 1-1,1 0 1,-1 0-1,-2-7 1,2 11 1,1-1 1,0 1-1,-1 0 0,1 0 0,-1 0 1,0 0-1,1 0 0,-1 0 1,0 0-1,0 0 0,1 1 0,-3-3 1,-70-56 136,55 50-18,-7 2-70,0 1-1,-38-3 1,34 9 19,-151 33 27,174-32-95,1 1 0,0 0-1,-1-1 1,1 2 0,-6 2-1,-16 9 14,-31 20 0,36-17-14,-29 27-1,51-44-5,-26 27 15,-34 46 3,43-52-16,1 2 0,-14 27 0,26-43-2,1 0 1,-1 0-1,2 0 1,-1 1-1,1-1 1,0 1-1,1-1 1,0 1-1,-1 13 1,3-16-1,-1 0 0,1 0 0,0 0 0,0 0 0,1 0 1,0-1-1,0 1 0,0 0 0,0-1 0,0 0 0,1 1 0,0-1 0,6 7 0,-2-4 0,0 0 0,1-1 0,0 0 0,0 0 0,1-1 0,17 10 0,-5-6 0,1-1 0,39 10 0,-22-9 0,49 3 0,54-6 0,5-16 0,-7-14 0,-83 7 0,0-3-1,71-34 1,-123 52-1,0-1 0,0 1 1,-1-1-1,1 0 0,-1 0 0,6-5 1,68-64-2,-63 55 2,-1-1 0,-1 0 0,15-27 0,-15 21 0,-1-1 0,9-28 0,-13 29 0,-1-1 0,3-25 0,-8 31 0,0 0 0,-1-34 0,-3 27 0,-7-31 0,3 31-2,0-3 7,-4-46-1,9 67 0,1 1-1,0-1 1,0 0 0,1 0-1,0 1 1,1-1-1,0 0 1,0 1-1,0-1 1,1 1-1,3-7 1,-5 13-4,0 1 1,-1 0-1,1-1 1,0 1-1,0 0 1,0-1-1,-1 1 1,1 0-1,0 0 1,0 0-1,-1 0 1,1 0 0,0 0-1,0 0 1,0 0-1,0 0 1,-1 0-1,1 0 1,0 1-1,0-1 1,-1 0-1,2 1 1,1 0 0,5 0 0,27 12 7,13 8-1,19 12-4,-46-22-1,25 17 1,-36-20-3,0 0 1,0 1-1,14 16 0,-18-16 0,0-1 0,0 1 0,-1 1 0,0-1 0,0 1-1,-1 0 1,-1 0 0,5 19 0,-7-27 0,-1 0-1,0-1 1,0 1-1,1 0 1,-1 0-1,0-1 1,0 1-1,-1 0 1,1-1-1,-1 3 1,-7 28-2,-2-1 0,-1 0 0,-1 0 0,-23 40 0,-13 5-6,35-52 4,-14 32-1,26-54 5,0-1-1,0 1 1,1-1-1,-1 1 1,1 0 0,-1-1-1,1 1 1,0 0-1,0-1 1,-1 1 0,1 0-1,1 0 1,-1-1-1,0 4 1,1 0-1,-1-4 1,0-1 0,0 1 0,0-1 0,1 1 0,-1 0 0,0-1 0,0 1 0,0-1 0,0 1 0,1 0 0,-1-1 0,0 1 0,1-1 0,-1 1 0,0-1 0,1 1 0,-1-1 0,0 1 0,1-1 0,-1 1 0,1-1 0,-1 0 0,1 1 0,-1-1 0,1 0 0,-1 1 0,2-1 0,2 1 0,0 0 0,0 0 0,0-1 0,0 1 0,0-1 0,0 0 0,6-1 0,64-10 0,97-35-1,-160 43 0,25-10-11,138-72-14,-142 65-52,116-93-53,-79 55-227,-53 43 309,27-26-43,-32 27-166,-10 11 232,1 0 0,-1-1 0,0 1 0,0-1 1,0 1-1,0-1 0,0 1 0,-1-1 0,0 0 1,0 1-1,0-1 0,0 0 0,-1-6 0,0 9 17,1 1 0,0-1 0,0 1 0,0 0 0,0-1 0,0 1 0,0 0 0,0-1 0,-1 1 0,1 0 0,0-1 1,0 1-1,-1 0 0,1-1 0,0 1 0,0 0 0,-1 0 0,1-1 0,0 1 0,-1 0 0,1 0 0,0 0 0,-1 0 0,1-1 0,0 1 0,-1 0 0,1 0 0,0 0 0,-1 0 0,0 0 0,-7-2-33,0 0 0,-1 1 0,0 0 1,1 0-1,-1 1 0,1 0 0,-1 1 1,-10 2-1,-4 3-192,-88 46-76,109-51 297,1-1 0,-1 1 0,1 0 1,-1 0-1,1 0 0,0 0 0,-1 0 1,1 1-1,0-1 0,0 0 0,-2 3 0,-10 15-37,1 1 0,1 0-1,-11 29 1,21-46 41,0 0-1,0-1 1,1 1-1,-1 0 1,1-1-1,-1 1 1,1 0-1,0 2 1,1 31-27,1-1 1,8 36-1,-1-45-11,6 1 27,2 0 0,26 31-1,-42-57 19,0 1 0,1-1 0,-1 0 0,0 1 1,1-1-1,-1 0 0,1 0 0,-1 0 0,1 0 0,0 0 0,-1 0 0,1-1 0,3 2 0,15 6-11,41 10 0,44-3 5,-105-15 8,8 1-3,-1-1 0,1 0 1,0 0-1,7-1 0,101-13-10,-92 10 12,-1-2 1,0-1-1,32-14 0,-36 12 1,-1 0 0,0-1 0,-1-2 0,18-14 0,-20 13 0,0 0 0,-1-1 0,-1-1 0,12-17 0,-18 21 1,0 0 0,-1 0 0,0-1 0,-1 0-1,-1 0 1,0 0 0,0-1 0,-1 1-1,-1-1 1,0 1 0,0-25 0,-2 34 3,0 1 0,0 0 0,0 0 0,0-1 0,0 1 0,-1 0 0,1-1 0,-1 1 0,0 0 0,0 0 0,-1-3 0,-14-28 26,-2 2 1,-34-47 0,49 75-10,1 0 0,-1-1 0,0 1 0,0 1 0,0-1-1,-7-4 1,10 7-21,-26-18 74,-33-19-1,-39-6-1,98 43-72,-40-13 213,-12 2-69,-68-6 0,92 19 16,-9 7-1248,-49 19 0,26-5-10751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4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12728,'0'0'1897,"1"11"-992,6 35-610,-7-45-252,0 1 1,0 0 0,1 0-1,-1-1 1,0 1-1,-1 0 1,1 0 0,0-1-1,0 1 1,-1 0-1,1-1 1,-2 4 0,-15 39 323,-38 72 0,32-79-94,-120 167-2080,64-94-8873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5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5 418 7984,'0'0'5432,"-1"8"-4776,0 0-479,0 1-101,0 0 0,0 0 0,1 1 0,0-1 0,1 0 0,0 0 0,0 0 0,1 0 0,3 10 0,51 144 772,-49-147-811,14 30 182,-10-26-68,0-1 0,2 0 0,21 25 0,-33-44-139,0 0 1,0 0 0,0 0-1,0 1 1,0-1 0,0 0-1,0-1 1,1 1 0,-1 0-1,0 0 1,0 0 0,0-1-1,0 1 1,0 0-1,0-1 1,0 1 0,0-1-1,-1 1 1,1-1 0,1 0-1,1-1 16,5-1 1,-5 2-5,0 0 0,0-1 0,0 1 0,-1-1 0,1 0 0,0 0 0,-1 0 0,0 0 0,4-4 0,13-13 115,23-33 0,-31 33 49,44-110 78,-44 96-84,42-168 75,-44 158-82,-7 33-135,46-196 318,-43 186-266,-1 3 30,0 0 1,2 1-1,14-32 1,-20 48-119,0-1 1,0 1-1,0 0 1,0 0 0,1 0-1,-1 0 1,0 0-1,0 0 1,0 0-1,0 0 1,0 0-1,1 0 1,-1 0 0,0 0-1,0 0 1,0 0-1,0 0 1,1 0-1,-1 0 1,0 0 0,0 0-1,0 0 1,0 1-1,0-1 1,1 0-1,-1 0 1,0 0-1,0 0 1,0 0 0,0 0-1,0 0 1,0 0-1,1 1 1,-1-1-1,0 0 1,0 0 0,0 0-1,0 0 1,0 0-1,0 1 1,0-1-1,0 0 1,0 0-1,0 0 1,0 0 0,0 1-1,0-1 1,0 0-1,0 0 1,0 0-1,0 1 1,5 11 32,-2-2-20,-2-5-8,0 1 0,0 0 0,0 0 0,-1 0 0,0 0 0,-1 7 0,-1 28-1192,-9 46 0,0-13-10930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0:5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65 264 12464,'66'21'41,"-55"-17"-24,-11-3-10,1-1-1,0 1 1,0 0 0,0 0-1,0-1 1,-1 1-1,1 0 1,0 0-1,-1 0 1,1 0-1,-1 0 1,1 0 0,-1 0-1,1 0 1,-1 0-1,1 1 1,0 2 9,2-1-2,0 0 0,0 0 0,1 0 0,-1 0 0,0-1 0,1 1 0,0-1 0,0 0 0,-1 0 0,1 0 0,8 2 0,-3-1 0,-6-1-1,0-1 0,1 1 0,-1-1 0,0 0 1,0 0-1,1 0 0,-1-1 0,1 1 0,-1-1 1,6 0-1,5 1 8,35 0 22,-31-3 85,-6-1-80,-1 0 1,0-1-1,21-11 0,-30 14-26,0 0 0,-1 0 0,1-1 0,0 1 0,-1 0 0,1-1 0,-1 1 0,0-1 0,1 0 0,-1 1 0,0-1 0,0 0 0,1-2 0,3-6 24,18-26 52,-16 19 217,-4 2-222,0-1-1,-1 1 1,-1-1 0,0-19 0,-6 16 314,-2 5-292,0 1 1,-1 0 0,0 0-1,-15-16 1,8 17 339,1 5-296,1 0-1,-1 1 1,-25-6-1,38 12-135,0 0-1,0-1 0,0 1 0,1 0 0,-1 0 0,0 0 0,0 0 0,0 0 0,0 0 1,0 0-1,0 1 0,0-1 0,0 0 0,1 0 0,-1 1 0,0-1 0,0 1 0,-1 0 0,-21 11 123,0 1 0,1 2-1,-23 19 1,19-9 230,-11 21-123,-37 59 1,60-75 2,3 10-79,-9 67 1,20-106-164,-1 1 1,1-1-1,0 1 1,0 0-1,0-1 1,0 1-1,0-1 0,1 1 1,-1 0-1,0-1 1,1 1-1,-1-1 0,1 1 1,-1-1-1,2 2 1,3 9 40,1 0 1,0-1 0,10 14-1,-5-12-27,0 0-1,19 15 0,-28-26-7,0 0 1,1 0-1,0 0 0,0 0 0,-1 0 1,1 0-1,0-1 0,4 2 0,181 61 215,-181-62-209,1 0 1,0-1 0,-1 0-1,9 0 1,120 2 106,21-14-87,-90 3 48,-34 4-279,147-23 635,-44-1-3060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1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5560,'4'-5'105,"3"-3"32,0 0 0,1 1-1,-1 0 1,1 0 0,1 1-1,-1 0 1,1 0 0,0 1 0,1 0-1,11-4 1,5 1 61,-1 1 0,1 1 0,1 2 0,48-3-1,9 6-11,242-18 196,-286 17-307,199-9 29,-183 9-57,252-7 15,-240 7-27,315-8 18,-295 8-18,153-4 4,27-3-26,-152 5 15,520-5 17,-500 8-11,576 4 14,-560-1-7,652 7 23,-635-6-17,701 17 18,-691-15-17,721 9 17,-717-12-50,290 2 4,122 1-14,23 1 0,-92 1-2,-312-4 4,871 16 3,-866-16 4,902-5 11,-891 0 23,963-11 23,-951 10-30,955-12 19,-959 12-32,948-11 15,-949 11-23,937-13 10,-940 13 4,940 2 16,-940 1 4,920-4 23,-928 2-9,873-1 32,-889 3-32,770 3 37,-791-2-11,753 4 30,-759-4-63,678 12 30,-699-10-31,595 9 21,-612-10-34,541 3 26,-558-5 14,470 0 38,-487 0-17,391-5 49,-413 5-42,-49 0-62,363 15 270,-139 1-39,-256-16-227,-1 0-1,0 0 1,14-2 0,-2-1-240,0-1 0,0 0 0,0-2 0,-1 0 0,0-1 0,32-17 1,19-17-7578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1 450 8608,'6'-57'160,"7"-28"64,-11 76-153,-1 1 0,2-1 0,-1 1 0,1-1 0,1 1 0,-1 0 0,2 0 0,-1 1 0,8-11 0,-6 9 0,4-6 337,23-27 1,-17 23-314,-8 11-17,-1 0-1,1 1 1,0 0-1,1 1 1,0 0-1,0 0 1,0 0-1,1 2 1,-1-1 0,1 1-1,11-3 1,-14 4-26,6-3-25,-10 4-11,1 1-1,-1 0 1,0-1-1,1 1 0,-1 0 1,1 0-1,-1 1 0,1-1 1,5 1-1,0-1 20,1 1 0,-1 1 0,1 0 0,-1 0 1,0 1-1,1 0 0,-1 0 0,0 1 0,0 0 0,0 1 0,12 7 0,14 14 8,-22-13 45,-11-9-77,5 6 9,-1 0 0,0 1 0,0 0 0,-1 0 0,0 0 0,-1 0 0,0 1 0,3 16 0,29 111 68,-9-28-2,-21-83-78,-2-11 6,1 0 0,8 21 0,28 54 30,-39-87-41,1-1 0,-1 1 0,1-1 0,-1 1 0,1-1 0,0 0 0,1 0-1,-1 0 1,0-1 0,1 1 0,0-1 0,-1 0 0,1 0 0,5 2 0,-2-1 2,5 0 22,9-4-7,37-9 0,-42 2 20,-3-4-28,-1 0 1,0-2 0,0 1 0,9-16 0,-9 5 68,38-124 47,-22 36 125,-20 84-232,6-41 153,-10 44-98,4-25 394,2-94 0,-13 212-407,5-23-50,12 11-9,6 5 1,2 3-3,3 1-2,6-7 0,8-7 0,5-5 0,3-9 0,-40-32 0,0-1 0,0 0 0,0-1 0,12 5 0,-16-7-94,1 0 1,0 0-1,0-1 1,0 1-1,0-1 1,0 0-1,0 0 1,0 0-1,-1-1 1,1 1-1,0-1 1,0 0-1,0 0 1,-1 0-1,1-1 1,0 1 0,-1-1-1,6-4 1,25-11-8787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8344,'12'-33'108,"-7"28"-32,-2 4-65,0 0 0,0 0 0,0 0 0,0 0 0,0 0 0,1 1 0,-1-1-1,0 1 1,0 0 0,0 0 0,1 0 0,-1 0 0,0 1 0,0-1 0,0 1 0,0 0 0,0 0 0,0 0 0,0 0 0,0 0 0,3 3 0,18 13 12,-16-6 17,31 88 20,-31-75-32,-1 1 0,-1-1 1,-1 1-1,2 29 0,0 2 75,-7-53-94,6 35 114,19 72 1,-22-95-50,-1-5-12,0 0-1,1 0 0,0 0 0,1 0 0,8 15 0,-10-22 260,-2-10-179,2-89 22,-2 51 16,0-7-28,9-74 0,16-35 54,-17 136-52,3 0-50,25-38 1,-25 52 22,2 4-83,-1 0 1,1 2 0,18-6-1,-16 10 90,-1 5-90,0 1 1,-1 0 0,21 11-1,-20-4 51,7 15-20,-1 1 1,-1 1-1,23 50 0,-32-59-60,19 52 76,22 54 10,-39-104-34,6-3-39,0 0 1,32 26 0,-30-34 6,90 24-1530,-50-19-6211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11120,'8'-11'12,"14"-17"88,26-22 44,-35 40 17,79-32 98,-69 36 42,96-5 127,-95 13-120,3 7-153,-1 0 1,42 22 0,-46-15 304,-15-11-326,7 7 30,-1-1-1,0 2 1,-1 0 0,0 0-1,-1 1 1,16 26 0,44 72 660,-64-99-674,1-1 1,-1 2-1,-1-1 1,0 1 0,-1 0-1,4 20 1,-5-18-66,0 6 297,-2-2-222,-2 0 0,0 1 0,-1-1 0,-6 28 0,5-24 26,-9 54 472,9-73-414,-6 2 1,8-7-241,0 0 0,0 0-1,0 0 1,0 0 0,0 0 0,0 0-1,0 0 1,-1 0 0,1 0 0,0 0 0,0 0-1,0 0 1,0 0 0,0 0 0,0 0-1,-1 0 1,1 0 0,0 0 0,0 0-1,0 0 1,0 0 0,0 0 0,0 0 0,-1 0-1,1 0 1,0 0 0,0 0 0,0 0-1,0 0 1,0 0 0,0 0 0,0 0 0,-1-1-1,1 1 1,0 0 0,0 0 0,0 0-1,0 0 1,0 0 0,0 0 0,0 0-1,0 0 1,0-1 0,0 1 0,0 0 0,0 0-1,0 0 1,0 0 0,0 0 0,0 0-1,0-1 1,0 1 0,0 0 0,0 0-1,0 0 1,0 0 0,0 0 0,0 0 0,0-1-1,0 1 1,0 0 0,0 0 0,0 0-1,-5-14 93,0 0-1,1-1 1,-2-21-1,-8-25 137,-4 6-168,13 32 84,4 12-122,1 0 0,0 0 1,0 1-1,1-1 0,1 0 1,-1 1-1,2-1 1,-1 1-1,2-1 0,-1 1 1,1 0-1,9-15 0,-1 2 10,14-30 100,2 1 1,51-70 0,-65 110-31,6 3-58,0 1 0,36-9 0,-33 15 32,-3 4-53,0 2-1,0 0 0,25 8 1,-28-2 21,0 6-26,-1 0 1,22 29 0,-28-26 3,28 111 15,-25-84-35,4 14-5,5 63-7,-14-71 4,4 12-4,-7-50 4,-2-3-5,1-1 1,-2 0-1,3 13 1,-5-21-16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18 6008,'0'0'368,"-9"-3"-195,-28-8-93,21 8 147,-31 5 129,-60 11 0,102-13-326,0 0 0,0 1 0,0 0 0,0 0 0,0 1 0,0-1 0,1 1 1,-1 0-1,0 0 0,1 0 0,0 1 0,0 0 0,-5 3 0,9-6-27,0 1-1,0-1 0,0 0 1,0 0-1,-1 0 1,1 0-1,0 1 0,0-1 1,0 0-1,0 0 1,0 0-1,0 1 1,0-1-1,0 0 0,0 0 1,0 0-1,0 1 1,0-1-1,0 0 1,0 0-1,0 0 0,0 0 1,0 1-1,1-1 1,-1 0-1,0 0 1,0 0-1,0 0 0,0 1 1,0-1-1,0 0 1,0 0-1,1 0 1,-1 0-1,0 0 0,0 1 1,0-1-1,0 0 1,1 0-1,-1 0 0,0 0 1,0 0-1,0 0 1,15 16 45,1-1 1,24 19-1,-16-18 40,123 69 40,-115-69-41,27 8-37,2 0 80,113 63 0,-164-77-56,-8-7-67,-1 1 0,0 0 0,1 0 0,-1 0 1,0 0-1,-1 0 0,1 0 0,-1 0 0,0 0 1,0 0-1,0 0 0,-1 5 0,1-8-6,-1 0 1,1 0-1,0-1 1,0 1-1,0 0 0,-1 0 1,1-1-1,0 1 1,-1 0-1,1-1 0,-1 1 1,1 0-1,-1-1 1,1 1-1,-1-1 1,1 1-1,-1-1 0,-1 2 1,-20 16 9,-1-2 0,-30 19 0,25-24-4,-133 19 2,126-29-2,-131-15 3,163 14-8,0-1 0,0 1-1,0-1 1,0 0 0,0 0-1,0 0 1,-4-2 0,-2-2-98,0 1 1,0-2 0,1 1 0,0-1-1,0-1 1,0 1 0,1-1 0,-1-1-1,2 1 1,-11-15 0,-20-35-5225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93 8696,'1'-4'9,"0"1"0,1-1 0,-1 0 0,-1 0 1,1 0-1,0 1 0,-1-1 0,0 0 0,0 0 1,0 0-1,-1 0 0,1 0 0,-1 0 0,0 1 1,0-1-1,0 0 0,-3-5 0,4 9-6,0-1 0,-1 1 0,1-1 0,0 1 0,0 0-1,-1 0 1,1-1 0,0 1 0,-1 0 0,1-1 0,0 1 0,-1 0 0,1 0 0,0 0 0,-1-1-1,1 1 1,-1 0 0,1 0 0,-1 0 0,1 0 0,0 0 0,-2 0 0,-20-5 25,0 1 1,-29 0-1,25 5 0,-102 21 17,105-15-11,11-2-18,3-2-9,0 0 0,0 1 1,0 0-1,1 1 0,0-1 1,0 2-1,0-1 0,1 1 1,-12 12-1,-15 26 59,31-39-54,0 0 1,0 1-1,1-1 1,0 0-1,0 1 1,0 0 0,0-1-1,-1 11 1,5 14 16,3-20 58,3-4-66,-1 0-1,1 0 1,0-1 0,0 0 0,14 6 0,-3-5 87,107 6 41,84-1 41,-174-6-89,125 37 52,-136-31-19,-6 3-71,1 1 0,22 23 0,-33-25 84,-6-2-100,1-1 0,-2 0 0,0 1 1,0 0-1,-1-1 0,0 1 1,-1 0-1,0-1 0,-1 1 0,-3 18 1,2-19-21,1-8-14,1 1 1,-1 0-1,0-1 1,0 1-1,0-1 0,0 1 1,0-1-1,-1 0 0,1 1 1,-1-1-1,0 0 1,-3 4-1,-1 0 23,0 1 0,-1-1 0,0 0 0,0 0-1,-1-1 1,1 0 0,-1 0 0,0-1 0,0 0 0,-1-1 0,-10 4 0,-19-3 16,23-6 88,5-1-100,0-1 0,0 0 0,1-1 0,-16-10 0,24 14-31,0 1-1,1 0 1,-1-1 0,1 1 0,-1-1 0,0 0 0,1 1 0,0-1 0,-1 1 0,1-1-1,-1 0 1,1 0 0,0 1 0,-1-1 0,1 0 0,0 1 0,-1-2 0,-4-16 65,1-1 1,-4-29 0,11 26 86,45-123 71,-32 111-65,82-139 65,-75 142-71,6 0-50,57-49 1,-62 66 8,-1 6-81,1 1 1,0 1 0,27-3-1,-49 9-31,1 0-1,-1 0 0,0 0 1,0 0-1,1 0 0,-1 0 1,0 1-1,0-1 0,4 2 1,27 9 24,0 2 1,32 18 0,-62-30-26,0 1 0,0 0-1,-1 0 1,1 0 0,-1 0-1,1 0 1,3 4 0,22 28 28,45 71 0,-56-73-1,-6-11-26,47 104 37,-43-90-20,18 62-1,-32-94-18,0 1 1,0 0-1,-1 0 0,1-1 0,-1 1 0,0 0 0,0 0 0,0 0 1,0 0-1,0-1 0,-1 1 0,-1 5 0,2-8-4,-1 1 2,-1-1 1,1 1 0,0 0 0,0-1-1,0 0 1,-1 1 0,1-1-1,-1 0 1,1 1 0,-1-1 0,1 0-1,-1 0 1,0 0 0,0-1 0,1 1-1,-1 0 1,0-1 0,0 1 0,0-1-1,-3 1 1,4-1 1,-9-2 42,-7-8-478,0-1-1,1-1 1,-16-14 0,-19-19-8490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10312,'0'0'0,"4"-11"240,7 7 0,8 19 256,20 23 8,31 24-496,14 19 0,16 4-8,0 2-8376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460 104 7448,'13'1'189,"0"1"0,23 6 1,-34-8 251,-29 2 281,0 0 0,-37 9 0,47-8-591,-12 5 323,-125 56 162,126-46-255,-10 12-112,-38 40 1,60-48 51,-29 67 108,42-75-194,4-9-185,0 0-1,1 0 1,-1-1 0,1 1 0,0 0-1,0 0 1,1-1 0,-1 0 0,6 7-1,3-3 145,9-1-96,-1-1 0,35 7 0,-31-13 56,7-4-44,59-17 1,-67 10 16,9-13-35,42-40 1,-71 62-63,0 0-1,-1 0 1,1-1 0,0 1 0,-1 0 0,1-1-1,-1 1 1,2-5 0,13-34 58,18-72 0,-21 35 158,-11 53-192,6-52 129,0 28-2,-7 46-34,0 10-1,6 41 29,9 98-8,-11-108-87,59 273 77,-26-207-115,-31-84-15,4 9-1,-1 0 0,11 60-1,-13-37 2,-5-9-6,-9-18-1,6-24 0,-1 0 0,1 0 0,-1 0 0,1-1 0,-1 1 0,0 0 0,1 0 0,-1 0 0,0 0 0,0-1 0,0 1 0,1 0 0,-1-1 0,0 1 0,0-1 0,-2 2 0,1-2 0,-1 1 0,0-1 0,1 0 0,-1 0 0,0 0 0,0 0 0,1 0 0,-1 0 0,-4-1 0,-45-14 0,33 8 0,-28-16 0,-24-21 2,19 6 0,-38-25 50,14 19-1999,40 25-8033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10848,'19'-2'17,"-15"2"-4,-1 0 0,0-1-1,0 1 1,0 0 0,0 1 0,1-1 0,-1 1-1,0-1 1,5 3 0,-3-2 40,-1 0-32,0 0 1,0 0-1,0 0 0,-1 0 0,1 1 1,0 0-1,-1-1 0,1 1 1,-1 1-1,0-1 0,1 0 0,-1 1 1,0 0-1,0 0 0,-1 0 1,1 0-1,-1 0 0,1 0 0,2 6 1,72 179 782,-48-100-680,-17-59-78,-2-6-9,11 36 0,-14-38-14,-2-8 4,-1 0 1,0 1-1,-1-1 0,2 21 1,-5-32 12,1-7 0,6-31 32,23-73 104,12-26-35,-37 120-56,0 0 1,13-28-1,-7 21-48,19-38 21,-17 41 83,-3 10-101,1-1-1,0 2 1,0-1 0,24-11 0,-34 19-30,1 0 0,-1 1 0,0-1 0,0 1 0,0 0 0,1-1 0,-1 1 0,0 0 1,1 0-1,-1 0 0,3 0 0,14 2 32,1 0 0,0 2 0,25 7 0,-23 0 46,-10-5-50,0 1-16,0 0-1,-1 1 1,1 0-1,-2 0 1,1 1-1,-1 1 1,-1-1-1,11 16 1,44 74 122,-60-94-122,0 0 0,0 0 1,0 1-1,-1-1 0,0 1 0,3 9 1,-1 1 1,0-4 14,-1 0 0,0 1 0,0-1 0,-2 1 0,1 19 0,1-23 49,0-3-59,1 0 1,0 0-1,0-1 1,0 0-1,1 1 1,0-1-1,0-1 1,0 1-1,0-1 1,1 0 0,9 5-1,-2-2-416,1-1 1,0 0-1,0-1 0,21 5 1,23 5-8793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1209 9952,'9'-9'18,"-7"7"76,0 1-1,0 0-84,0 0 0,0 1 0,0-1 0,0 1 0,0 0-1,1 0 1,-1 0 0,0 0 0,0 0 0,0 0 0,0 0 0,3 1 0,32 10 23,-5-1-13,43 7 26,-73-17-45,222 38 156,-198-35-147,-14-1 8,0-1-1,-1 0 1,1-1-1,14-1 1,95-14 95,-101 8 15,4-7-35,37-32 0,-49 31 68,-7 3-123,0 1 1,-1-1-1,0 0 1,-1-1-1,3-18 1,-6 30-26,0-1 0,0 1 0,0 0 0,0-1 0,0 1-1,0 0 1,0 0 0,0-1 0,-1 1 0,1 0 0,-1 0 0,1-1 0,-1 0 0,-7-13 33,0 1 0,0 0 1,-1 0-1,-15-16 0,23 29-32,0-1-1,-1 1 0,1 0 0,-1-1 1,1 1-1,-1 0 0,1 0 0,-1 0 0,0 0 1,-2 0-1,-129-50 180,129 50-171,-1 0 0,1 0 0,-1 0 0,1 0 1,-8 1-1,-199 0 152,204 0-152,0 0 1,-1 1-1,1 0 0,-10 3 1,-95 29 84,9 12-64,103-45-42,-5 2 16,0 0 1,0 1 0,0 0 0,0 0 0,-6 6 0,-65 58 88,56-46-83,-20 30 0,40-51-22,-3 3 16,0 1 1,1-1-1,0 1 0,-1 0 0,2 0 0,-3 4 1,-7 23 36,1 1 1,-10 51 0,20-81-45,0-1 0,-1 1 0,1-1 0,0 1 0,0-1 0,0 1 0,0 0 0,1-1 0,-1 1 0,0-1 0,0 1 1,1-1-1,1 3 0,2 7 13,1-1 0,1-1 0,0 1 0,0-1 0,1 0 0,0 0 0,14 12 0,-19-19-12,-1-1 0,1 0 0,0 1 0,0-1 0,0 0 0,0 0 0,-1 0 0,1-1 1,0 1-1,1 0 0,1 0 0,64 15 77,71 7 1,-85-18 33,252 11 43,-242-16-97,283-12 14,-277 5-73,262-53 9,-271 43-3,79-34-1,-94 31-12,56-33 1,-79 39-3,0-1 1,-2-1 0,0-2 0,0 0 0,-2-1-1,22-27 1,-40 45 0,0 0 0,0 0-1,0 0 1,0 0-1,-1 0 1,1 0 0,0 0-1,-1 0 1,1 0 0,-1-1-1,1 1 1,-1 0 0,1-1-1,-1 1 1,0 0 0,0 0-1,0-1 1,0-1 0,0 3 0,1-5-1,-1 0 0,0 0 0,0 0 1,-1-1-1,1 1 0,-1 0 0,0 0 1,-3-7-1,1 6 0,-1 1 0,0-1 0,0 0 0,0 1 0,0 0 0,-9-8 0,13 13 1,-1-1-2,-1-1 0,0 0-1,0 1 1,0-1 0,0 1-1,0 0 1,0 0 0,0 0 0,0 0-1,-3-1 1,-45-16-16,-72-15 0,81 29-34,-167-1-20,202 5 58,0 0-1,-1 1 1,1-1-1,-9 3 1,-171 52-71,153-38 65,-35 31 0,59-41 19,0 1 0,1 0 1,0 0-1,1 1 0,-9 12 1,13-15 0,0-1 0,0 0 0,1 1 0,0 0 0,0-1 0,1 1 1,-1 0-1,1 0 0,0 0 0,1 0 0,0 0 0,0 0 1,0 0-1,0 0 0,1 0 0,0 0 0,2 6 0,-3-11 1,1 1 0,-1-1-1,0 0 1,1 0 0,-1 0 0,1 0-1,-1 0 1,1 0 0,-1 0 0,1 0-1,0 0 1,-1 0 0,1 0 0,0-1-1,0 1 1,-1 0 0,3 1 0,14 11 4,1-1 0,0 0 1,1-1-1,33 13 0,-19-15 49,148 10 24,-142-21-3,59-16 4,0-16-42,-98 34-37,6-2 21,1-1 1,-1 0-1,1-1 0,5-4 1,85-58 84,-4-16-54,-86 76-13,0-1-1,-1 0 0,7-9 1,-13 16-39,70-96 153,-19 1-86,-49 91-42,1-1 1,-1 0 0,-1 0-1,1 0 1,-1 0 0,2-7 0,-3 12-26,19-117 180,-10-16-112,-11 78 92,-38-219 61,26 225-74,14 49-147,-41-100 146,30 79-119,-25-34 0,36 55-27,-18-21 120,4 10-79,1 0 0,-1 1 1,-24-12-1,38 22-37,0 0 0,-1-1 0,1 1 0,-1 0 0,1 0 0,0 0 0,-1-1 0,1 1 0,-1 0 0,1 0 0,-1 0 0,1 0 0,-1 0 0,1 0 0,-1 0 0,1 0 0,-1 0 0,1 0 0,-1 0 0,1 0 0,0 1 0,-1-1 0,1 0 0,-1 0 0,1 0 0,-1 1 0,-7 3 15,1 1 0,0 0 0,0 0 0,1 1 1,-1-1-1,1 1 0,-7 10 0,12-15-12,0 0-1,0 0 1,0 0 0,0 1-1,1-1 1,-1 0 0,0 1-1,1-1 1,-1 0 0,1 1-1,0-1 1,-1 1 0,1 2-1,-7 45 58,0 75 0,9-78 18,39 202 32,-29-195-52,60 230 28,-57-225-30,48 228 19,-53-230-46,38 240-2087,-28-138-8419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9776,'8'14'30,"-4"-9"18,-2 1 1,1-1 0,0 1-1,2 10 1,55 203 1712,-55-189-1266,17 260 870,-16-258-1017,-5-25-248,1-1-1,-1 0 1,-1 0-1,1 1 1,-2 10 0,1-18-95,0 1 0,0 0 0,0 0 0,1-1 1,-2 1-1,1 0 0,0 0 0,0-1 0,0 1 1,0 0-1,0 0 0,0 0 0,0-1 1,0 1-1,0 0 0,0 0 0,0 0 0,0-1 1,-1 1-1,1 0 0,0 0 0,0 0 0,0-1 1,0 1-1,-1 0 0,1 0 0,0 0 1,0 0-1,0 0 0,-1-1 0,1 1 0,0 0 1,-1 0 0,0-1 1,0 1-1,0-1 1,0 0 0,1 1-1,-1-1 1,0 0-1,1 1 1,-1-1 0,0 0-1,1 0 1,-1 0-1,1 1 1,-1-1 0,1 0-1,0 0 1,-1 0-1,1 0 1,-1-1 0,-41-134-1674,16 42-7346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11208,'0'0'0,"-37"4"312,14 5 0,23 2 104,19 10 0,11 15-416,0 21 0,-9 18 0,1 6-9024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10136,'4'-2'28,"0"-1"0,0 1 0,1 0 0,-1 0 0,1 0 0,-1 0 0,1 1 0,0 0 0,-1 0 0,1 0 0,0 0 0,0 1 0,0 0 0,0 0 0,0 0 0,-1 1 0,1-1 0,0 1 0,0 0 0,-1 1 0,8 2 0,71 41 406,-71-37-350,-1 0-1,1 1 0,-1 1 1,-1-1-1,0 1 0,0 1 0,14 21 1,-16-22-29,8 13 285,63 116 128,-23-44 138,-42-71-559,19 29 264,17 8 27,-50-61-328,0 1 0,1-1 0,-1 0-1,0 1 1,1-1 0,-1 0 0,1 1-1,-1-1 1,0 0 0,1 1 0,-1-1-1,1 0 1,-1 0 0,1 0 0,-1 1-1,1-1 1,-1 0 0,1 0 0,-1 0-1,1 0 1,0 0 0,8 0 33,0-1 0,1 1-1,-1-2 1,0 1 0,0-1 0,11-5 0,0-3 145,10-14-57,47-48 1,-56 46 28,92-122 66,-89 119-52,90-95 64,-94 106-84,60-34 58,-67 48-72,-7 5-117,0-1 0,0 1 0,0 0 0,0 1 0,0-1 1,0 1-1,0 1 0,0-1 0,-1 1 0,1 0 1,-1 0-1,0 0 0,0 1 0,0 0 0,0 0 0,-1 0 1,8 10-1,0-2-5,-5-4 2,-1-1 1,0 1-1,0 1 0,6 12 1,61 117 92,-57-107-60,75 109 19,-70-118-32,13 3-14,51 27 0,-82-50-23,-1-1-1,0 0 1,0 0-1,1 0 0,-1-1 1,0 1-1,1 0 0,2-1 1,14 2 5,1-2-1,-1 0 1,0-1 0,25-4-1,-42 4-3,0 1 0,0-1-1,0 1 1,0-1 0,-1 0-1,1 1 1,0-1 0,0 0-1,-1 0 1,4-3-1,16-13 11,-1-1 0,0-1 0,18-23 0,-23 16 26,45-133 19,-51 126-6,9-53 41,8-111 0,-22 99-68,-4 60 42,0 7-29,0-8 17,-10-74 1,6 90-18,-8-26 0,11 50-34,0 0 0,0 0 0,0 0 0,0 0 0,0 0 0,0 1 0,0-1 0,1 0 0,-1 0 0,1 1 0,-1-1 0,1 0 0,-1 1 0,1-1 0,-1 3 0,-11 42 7,9-21 10,3 24-6,8 58 1,-2-74-4,15 51 1,8 10-10,3 4 1,4 8-4,-1 2-1,-9-7 2,-15-49 0,-8-33 2,1-1-1,1 1 1,0-1 0,2 1-1,10 21 1,-7-26 13,-6-12-14,-4-1-3,0-1 0,1 0 0,-1 1 0,1-1 0,-1 0 1,1 1-1,-1-1 0,1 0 0,-1 1 0,1-1 0,-1 0 0,1 0 0,0 0 1,-1 1-1,1-1 0,-1 0 0,1 0 0,-1 0 0,1 0 0,0 0 0,0-1 0,-1 1 0,1-1 0,-1 1 0,1-1 0,-1 1 0,0-1 0,1 0 0,-1 1 0,0-1 0,1 0 0,-1 1 0,0-1 0,0 0 0,0 1 0,1-1 0,-1 0 0,0 1 0,0-1 0,0 0 0,0 0 0,0 1 0,-1-2 0,-3-36-2195,-3-6-8785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12640,'3'-5'18,"0"2"0,1-1 0,-1 0 0,1 1 0,0-1 0,0 1 0,0 0 0,0 0 1,0 1-1,0-1 0,7-2 0,0 1 109,1 1 1,19-5 0,-20 5-38,19-2 364,151-12 192,-139 15-132,190 1 139,-183 1-466,223 0-1885,-122 0-7908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6 9952,'-18'-3'80,"-28"1"553,-70 11 188,57 1-262,-76 23 0,107-25-483,-14 4 205,-285 93 244,299-96-512,10-2-1,0 0 1,-16 9 0,-57 38 28,81-44-26,8-5-13,1 0 1,-1-1-1,1 1 1,0 0-1,1 0 0,-1 0 1,1 0-1,0 0 1,0 6-1,6 1 6,3-4-4,0-1 0,0 1 0,1-1 0,19 10 0,-9-11 23,-12-5-21,8 2 2,1-1-1,-1-1 0,1 0 0,0-1 0,-1-1 1,29-5-1,120-32 29,-130 27-8,304-129 197,-327 135-190,0 0 0,-1 1 0,2 0 0,-1 1 0,15-3 0,-11 3-10,-11 2-1,0 0 0,1 1 0,-1-1 0,0 1 0,0 0 0,0 1 0,1-1 0,-1 1 0,7 2-1,-4-2-2,1 4 66,7 13-7,0 1 1,-2 1-1,24 39 1,6 10 17,-6-22-76,-19-28 33,16 9-17,41 24 0,-74-50-35,1-1 1,-1 1-1,1-1 1,0 0-1,0 0 1,-1 0-1,6 0 1,137 22 37,-115-25-26,-21 0-11,8 0-1,-1-1 0,0-1 0,0-1 0,0 0 0,-1-1 0,1 0 0,-2-2 0,24-14 0,29-20 3,19-7-4,-53 31-3,0 0-2,54-38 0,-78 49 2,0 0 1,-1-1-1,0 1 1,8-12-1,-16 19 1,0 0 0,1 0 0,-1 0 0,0 0-1,0 0 1,0-1 0,0 1 0,0 0 0,1 0 0,-1 0-1,0 0 1,0-1 0,0 1 0,0 0 0,0 0 0,0 0-1,0-1 1,0 1 0,0 0 0,0 0 0,0-1 0,0 1-1,0 0 1,0 0 0,0 0 0,0-1 0,0 1 0,0 0-1,0 0 1,0 0 0,0-1 0,0 1 0,0 0 0,0 0-1,-1 0 1,1-1 0,0 1 0,0 0 0,0 0 0,-1 0 0,-2-5-1,-1 2 0,0-1 0,0 0 0,0 1 0,0 0 0,-1 0 0,1 0 1,-1 0-1,0 1 0,-6-3 0,6 3 0,-15-4-12,-23 0 2,-48-1 0,63 9-14,-105 23-3,127-24 26,0 0-1,0 1 1,0 0 0,1 0 0,-1 0-1,1 1 1,-10 6 0,2-1 0,-23 17-1,26-14-2,7-3 4,1 0 1,-1 0 0,1 0-1,1 0 1,-2 13-1,6-8-4,14 18 4,-12-24 1,1 0 0,0-1 0,9 9 0,-8-10 0,-1 1 0,1-2 0,-1 1 0,10 4 0,-9-6 0,0 0 0,0-1 0,0 0 0,1 0 1,8 1-1,-2-3 1,-1 0 1,1 0-1,-1-1 0,0-1 1,1 0-1,22-8 0,-13 3 9,-1-2-1,0 0 1,39-23-1,-41 21-3,-8 5 9,-1-1-1,1 0 1,10-8-1,-6 2-5,-3 4-1,31-26 56,-34 25-28,2-1 10,0 1 0,1 1 0,18-11 0,-31 19-42,1 1-1,0 0 1,-1-1 0,1 1-1,-1 0 1,1 0 0,0-1-1,-1 1 1,1 0 0,0 0-1,-1 0 1,1 0 0,0 0-1,-1 0 1,1 0 0,0 0-1,-1 0 1,1 0 0,0 0-1,-1 0 1,1 0 0,0 0-1,-1 1 1,1-1 0,0 0-1,-1 1 1,1-1 0,-1 0-1,1 1 1,0-1 0,-1 1-1,1-1 1,-1 0 0,1 2-1,8 14 3,-9-15 1,3 4 6,-1 1 1,0-1-1,0 1 0,-1-1 0,0 1 0,1 8 0,2 11 2,19 88 29,24 104-3,-35-172-26,-6-21-9,60 181 19,-5-21 17,-61-184-41,0 1 0,0 0-1,0-1 1,0 1 0,0 0-1,0-1 1,0 1 0,0-1-1,-1 1 1,1 0 0,0-1 0,0 1-1,-1-1 1,1 1 0,0-1-1,-1 1 1,1-1 0,0 1-1,-1-1 1,1 1 0,-1-1-1,1 1 1,-1-1 0,1 0 0,-1 1-1,1-1 1,-1 0 0,0 0-1,1 1 1,-1-1 0,1 0-1,-1 0 1,0 0 0,1 1-1,-2-1 1,1 0 1,-6 0 1,0 1 0,0-2 0,0 1 1,0-1-1,0 0 0,0 0 0,0-1 0,0 0 1,-12-5-1,1 1-1,-50-21 8,-73-33 10,122 53-5,1-1 1,-19-11 0,18 9-10,-37-24 5,38 18 16,-48-70 6,66 85-33,-1 0 1,0 0-1,1-1 1,-1 1-1,0 0 1,1 0-1,-1 0 0,1-1 1,0 1-1,-1 0 1,1-1-1,0 1 1,0 0-1,0-2 1,0-17-325,1 1 1,0-1 0,2 1 0,0-1 0,9-24 0,12-41-9410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7536,'8'14'78,"0"0"-1,0 0 1,-1 1 0,-1-1-1,-1 1 1,0 1 0,-1-1 0,0 1-1,1 21 1,6 54 267,-6-34 355,25 107-1,18 8 148,-24-100-551,-17-55-204,1-1 12,-1 1-1,-1 0 1,-1 0-1,0 0 1,2 19-1,-10-21-1423,1 0-5793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6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10040,'68'-9'73,"-57"9"-33,1 0-1,0 1 1,-1 0 0,1 0 0,-1 1-1,1 1 1,-1 0 0,15 6-1,-12-3-19,-7-3 10,1 1-1,0 0 0,12 9 1,16 14 92,50 49 0,-72-60-113,-7-9 12,-1 0-1,1 0 1,13 9 0,0-1 26,35 18 0,-40-28 28,-1-3-48,-1-2-1,0 1 1,0-2-1,1 1 1,-1-2-1,0 0 1,0 0-1,0-2 1,0 1-1,14-7 1,13-17 18,-28 14 90,-4 0-83,0 0-1,-1 0 1,6-19 0,-10 16 148,-14-87 82,4 82-68,-8-10-66,-28-42 0,42 71-132,0 1 1,0-1 0,0 1 0,0 0-1,0-1 1,-1 1 0,1 0 0,0 0 0,-1 0-1,1 0 1,-3-2 0,-13-5 38,0 0 1,0 1-1,-1 1 1,-31-7-1,47 12-38,-1 1 0,1 0 0,-1-1 0,0 1 0,1 0 0,-1 0 1,0 1-1,-4 0 0,-35 8 84,-63 23 0,78-18-7,-6 11-33,-38 36 0,55-42-6,8-4-39,0 0 0,1 0 0,1 1 0,-5 19 0,10-16 32,4-2-34,1 0 1,2 0-1,-1-1 1,9 17-1,1-10 33,17 12-14,44 37 0,-49-54 22,-7-7-24,8 4 6,0-1-1,1-1 0,45 13 0,-69-24-37,51 15 204,-1 2-1,71 35 1,-91-38-47,55 18 1,-51-22-133,-22-9 23,5-4-647,0-1 0,42-8 0,-3-4-8680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1:2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44 10400,'60'-24'108,"-22"9"-12,-35 14 45,2 0 36,1-1-191,-5 4 590,-5 6-503,-1-1 0,1 2 1,1-1-1,-6 17 0,5 15-1449,0 2-5650</inkml:trace>
  <inkml:trace contextRef="#ctx0" brushRef="#br0" timeOffset="1">604 610 11032,'4'17'1,"6"29"36,-5-11-10,6 130 68,-11-160-75,0 0 0,0 0 0,-1 0 0,0-1 0,-1 9 0,-14 40 74,-29 70 1,25-87 133,-121 174 104,104-163-64,-199 207-1444,102-114-6337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22 4488,'0'0'200,"6"-4"-33,16-10-2,-16 11 4168,2 6-3724,-7-3-573,0 1 1,-1-1-1,1 0 0,0 0 0,-1 1 1,1-1-1,0 1 0,-1-1 1,1 0-1,-1 1 0,1-1 0,0 1 1,-1-1-1,1 1 0,-1-1 1,0 1-1,1 0 0,-1-1 0,1 2 1,37 76 1201,-35-72-1173,0-1 0,0 1-1,-1 0 1,0 0 0,0 0 0,-1 0-1,2 13 1,-2-11-20,0-4-9,-1 0 1,1 0-1,-1 0 1,0 0-1,0 0 0,0 0 1,0 0-1,-1 0 0,0 4 1,-2 9 19,2 0-22,1-9 14,0-1 0,-1 0 0,0 0 0,-4 13 1,-31 98 217,-51 115 325,17-65-360,57-136-111,-42 137 46,46-131-52,-27 197 35,30-182-81,-16 214 29,18-212-43,-24 258 19,22-245-25,-24 279 24,23-278-25,-26 301 18,27-289-18,-27 362 21,26-349-8,-37 372 21,35-375-33,-30 367 24,33-365-24,-9 396 23,12-385-30,-17 428 20,14-425-27,-24 439 12,25-436-11,-7 436 18,11-439-18,-2 412 20,4-417-15,14 411 16,-9-410-15,35 413 24,-31-414-12,53 403 25,-52-410-12,29 329 32,-36-346-10,-4 290 44,-5-298-24,-39 254 49,33-264-44,-42 221 46,45-229-46,-8 143 46,16-194-154,0 0 0,0 0 0,0 0 0,0 0 0,0 0 0,0 1 0,0-1 0,0 0-1,0 0 1,0 0 0,1 0 0,-1 0 0,0 0 0,1 0 0,-1 0 0,1 0 0,-1 0 0,1 0 0,0 0 0,-1 0 0,1 0 0,1 1-1,-2-2-4,5 5 15,0 1-1,0-1 0,1 0 0,-1-1 0,1 1 0,0-1 1,8 4-1,6 0-535,0-1 0,0-1 0,22 4 0,-41-9 460,112 25-10779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5920,'0'0'2593,"6"-3"-2121,-2 0-401,-2 2-51,-1-1 0,1 1 0,-1 0 0,1 1-1,0-1 1,-1 0 0,1 0 0,0 1 0,0-1-1,0 1 1,-1-1 0,1 1 0,0 0 0,0 0-1,0 0 1,3 0 0,114-3 340,-28 9 53,-69-4-379,-12-1 11,0-1 0,1 0 0,-1 0 0,12-3 0,106-9 204,-116 11-170,0 0 0,23-6-1,-15 2-40,35-6 198,66-24 173,-15-4 127,-95 35-477,-9 4 81,10-3-1455,1 0-6098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8520,'0'0'940,"6"8"-808,-4-6-120,3 5 8,-1 0-1,0 0 0,0 0 1,0 1-1,-1 0 0,0-1 1,0 1-1,-1 0 0,0 0 1,2 15-1,16 105 121,-11-65 108,-4-31-154,0 0 1,14 39-1,-5-20 14,48 146 944,-55-179-769,19 34 0,-24-47-128,1 4-1487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8520,'6'-6'169,"3"-3"-57,-1 0 1,0 0-1,-1-1 0,0 0 0,7-13 0,-11 17-79,1 0 0,-1 0 0,1 1 0,0-1 0,0 1 0,1 0 0,0 0 0,-1 1 0,2-1 0,-1 1 0,0 0 0,1 1 0,0-1 0,7-2 0,-9 5-21,0 0 1,-1 0-1,1 1 0,0 0 1,0 0-1,-1 0 0,1 0 0,7 2 1,-4-1 0,2 3 54,1 4-48,-1 1 0,0 0 0,0 1 0,7 11 1,-7-4 60,1 20-26,5 41 1,-14-51 12,-21 108 25,12-110-31,0-8-29,-1 4 17,0 0 0,-2-1 0,0 0 0,-2-1 0,0 0 0,-1-1 0,-29 29 0,38-41 110,-3 4 15,7-8-76,7-2 6,102-16 146,144-27 484,-63 8-437,-152 26-130,149-54 43,-148 48-155,152-74-1567,-96 39-6401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537 108 7984,'-6'-9'10,"-2"0"0,1 1 0,-1-1 0,0 2 0,-1-1 0,0 1 0,0 0 0,0 1 0,-20-10 0,10 10 51,-96-9 34,95 15-58,1 0-1,-1 1 1,1 1 0,-38 9 0,38-7-20,-3 4 70,2 3-37,1 2-1,-29 24 1,46-36-32,1 0-1,0 0 1,0 0-1,0 0 1,0 0-1,1 0 1,-1 1-1,0-1 1,0 0-1,1 0 1,-1 1 0,0 1-1,-6 20 96,1 0 1,-6 43-1,12-63-75,-1-1 1,1 1-1,0 0 0,1-1 1,-1 1-1,0 0 0,2 5 1,11 36 171,24 58 1,-35-98-167,0 0 1,0 0-1,0 0 1,1-1-1,4 7 1,23 24 138,67 57 0,-67-70 51,153 74 334,-120-63-159,68 46 0,-128-75-378,1-1 0,-1 1 0,0 0-1,0-1 1,0 2 0,0-1 0,-1 0-1,1 0 1,-1 1 0,1 0 0,-1-1-1,1 6 1,-2-9-25,-1 1-3,0-1 0,0 0 0,0 0 1,0 0-1,0 0 0,1 1 0,-1-1 1,0 0-1,0 0 0,0 0 0,0 0 1,0 1-1,0-1 0,0 0 0,0 0 1,0 0-1,0 1 0,0-1 0,0 0 0,0 0 1,0 0-1,0 0 0,0 1 0,0-1 1,0 0-1,0 0 0,-1 0 0,1 0 1,0 1-1,0-1 0,0 0 0,0 0 1,0 0-1,0 0 0,0 0 0,-1 1 1,-1 1 9,0 0 1,0 1-1,-1-1 1,1 0-1,-1-1 1,0 1 0,1 0-1,-1-1 1,0 1-1,0-1 1,0 0-1,0 0 1,0 0 0,0 0-1,0-1 1,0 1-1,0-1 1,-4 0-1,-2 0 1,1 0 0,-1-1 0,1 0 0,-1-1 0,1 0 0,0 0 0,-10-4 0,2-1 7,-1-1 1,-16-12-1,30 18-14,0-1 0,1 0 0,-1 1 0,0-1 0,1-1 0,0 1-1,0 0 1,0-1 0,0 1 0,0-1 0,1 1 0,-1-1 0,1 0 0,-1-6 0,0 4 2,2-6 46,5-3-34,1-1 0,1 1 0,11-21 0,-5 16 15,1 1 0,0 0 1,25-25-1,-23 27-21,46-52 125,-45 51-129,19-23 82,6-23 20,-41 62-105,-1 1 1,1 0-1,0-1 0,-1 1 0,0 0 0,1-1 0,-1 1 1,0 0-1,1-1 0,-1 1 0,0-1 0,0 1 1,0-1-1,0 1 0,-1 0 0,1-1 0,0 1 0,0-1 1,-1 1-1,0-2 0,-1-2 14,-8-22 15,10 27-32,0-1 0,-1 0 0,1 1-1,0-1 1,-1 1 0,1-1 0,0 1 0,-1-1 0,1 1 0,-1-1 0,1 1 0,-1-1-1,1 1 1,-1-1 0,1 1 0,-1 0 0,-1-1 0,-10-5 20,-1 0 1,0 1-1,0 1 0,-24-5 1,12 7 55,-128 10 39,121-4-33,-107 33 23,126-33-1858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7264,'-6'14'125,"1"1"0,0 0 0,0-1 0,2 2 0,0-1 0,0 0 0,2 1 0,0-1 0,1 27 0,-1-23-57,1-9 68,0-1 1,0 1 0,3 14 0,42 205 1122,-31-170-1218,-9-35 89,12 37 0,-7-30-90,16 51 19,-14-51 82,88 207 278,-99-237-414,-1 0 0,1 1 0,-1-1 0,1 0 0,-1 0 0,1 0 0,-1 1 0,0-1 1,1 0-1,-1 0 0,0 1 0,0-1 0,0 0 0,0 0 0,0 1 0,0-1 0,-1 0 0,1 0 0,0 1 1,-1-1-1,1 0 0,0 0 0,-1 0 0,0 0 0,-1 3 0,1-2 1,-4 1 29,-2-2-255,0 0 0,-1-1 0,1 0 0,0 0 0,-13-3 0,-16-3-6613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3 139 7448,'-1'-4'10,"1"0"-1,-1-1 1,1 1 0,0 0 0,0-1-1,0 1 1,0 0 0,1-1 0,0 1 0,0 0-1,2-8 1,6 7 57,89-33 21,-69 29-47,139-18 19,-133 27-33,126 17 10,-132-10-9,110 45 15,-111-38-23,13 15-7,43 38 0,-63-45 2,-11-9-8,2 1-3,0 1 0,-1 0 0,-1 1 0,-1 0 0,14 30 0,-4 1 2,3-2-3,-2-8 2,0-8-3,-4-7-2,-2-11 0,9-7 0,14-2 0,-22-3 1,0 0 0,0-1 1,22-6-1,-23 0 26,-1-5-13,0 0 1,-1-1 0,11-17-1,-22 30 0,0-1-1,0 0 0,0 0 1,0 0-1,0 0 0,0 0 1,-1 0-1,1 0 0,0-2 1,4-28 57,-1 0 0,-1-43 0,-7 46 196,-8-10-78,-26-59 0,23 76 105,-66-57 112,65 70-132,3 5-198,0 1 0,0 1 0,0 0 1,-18 0-1,30 2-58,0 0 0,0 0 0,0 0-1,0 0 1,0 1 0,0-1 0,0 0 0,0 0 0,0 1 0,0-1 0,0 1-1,0-1 1,0 1 0,-1 0 0,-7 5 40,0 0 1,0 1-1,1 0 1,0 0-1,-12 15 1,15-15-1289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8792,'0'0'145,"3"9"-20,1-1-99,-2-4 1,0-1 0,-1 1 1,1-1-1,-1 1 0,0-1 1,0 1-1,0 0 0,-1-1 1,1 6-1,16 96 557,8 24-244,-8-55-77,-10-54-226,-2-2-15,17 44 84,-8-24 92,-1 0 0,11 62-1,-20-85-1421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1 742 7984,'0'-2'0,"0"0"1,0 1-1,1-1 1,-1 1-1,1-1 1,-1 1-1,1 0 1,-1-1-1,1 1 0,0 0 1,0-1-1,0 1 1,0 0-1,0 0 1,0 0-1,0 0 1,0-1-1,0 2 1,1-1-1,-1 0 1,0 0-1,1 0 1,-1 1-1,3-2 1,32-9 20,-30 10-17,25-7 10,0 3 1,0 0-1,62 0 1,-64 4-12,19-2 12,208-14 10,-201 13-11,220-18 3,-222 16-10,71-9-1,-1-3-4,-35 0-2,-36 1 0,-39 9 0,-13 8 0,1 0 0,-1 0 0,0-1 0,0 1 0,0 0 0,1 0 0,-1 0 0,0 0 0,0-1 0,0 1 0,0 0 0,0 0 0,1-1 0,-1 1 0,0 0 0,0 0 1,0-1-1,0 1 0,0 0 0,0 0 0,0-1 0,0 1 0,0 0 0,0 0 0,0-1 0,0 1 0,0 0 0,0 0 0,0-1 0,0 1 0,0 0 0,-1-1 0,-1-1 1,0 1-1,0-1 0,-1 1 1,1-1-1,-1 1 1,1 0-1,-1 0 1,1 0-1,-1 0 1,0 0-1,-3 0 0,-10-2 1,0 0 0,-18 0 0,-11 3 5,-85 11 0,94-5 21,23-3-15,-20 3 15,0 2 0,1 2 0,-53 23 0,1 6 85,82-38-97,0 0 1,0 0 0,0 0-1,1 0 1,-1 0-1,0 1 1,1-1 0,-1 0-1,1 1 1,0 0-1,-1-1 1,1 1 0,0 0-1,0-1 1,0 1-1,-1 3 1,0-1 11,2-4-24,0 0 1,0 0-1,0 0 1,0 0-1,0 1 0,0-1 1,0 0-1,0 0 1,0 0-1,0 0 1,0 1-1,0-1 1,0 0-1,0 0 0,0 0 1,0 0-1,0 1 1,0-1-1,0 0 1,0 0-1,0 0 1,0 0-1,0 1 0,0-1 1,0 0-1,0 0 1,0 0-1,0 0 1,0 0-1,1 1 1,-1-1-1,0 0 0,0 0 1,0 0-1,0 0 1,0 0-1,1 0 1,-1 0-1,0 0 1,0 1-1,9 7 45,0 0 0,0-1 0,19 12 0,-25-17-37,18 7 129,17 0-40,68 7 0,-72-16 60,138-14 64,-140 9-63,-14 2-84,0 0-25,0-1 1,0-1 0,0 0-1,-1-1 1,29-15-1,-34 15 24,0-2 1,14-11-1,-23 17-53,1-1 0,-1 0 0,0 0 0,-1 0-1,1 0 1,0 0 0,-1 0 0,0-1 0,1 1 0,-1-1 0,-1 0-1,1 1 1,0-1 0,0-5 0,-1 7 84,-2 2-102,1 0 1,-1 0-1,1 0 1,-1 0-1,1-1 0,0 1 1,-1 0-1,1 0 1,-1 0-1,1 0 1,0 0-1,-1 0 1,1-1-1,-1 1 1,1 0-1,0 0 1,-1-1-1,1 1 1,0 0-1,-1 0 1,1-1-1,0 1 1,-1-1-1,1 1-2,0-1 0,-1 1 0,1-1 0,-1 1 0,1 0 0,0-1 0,-1 1 0,1 0 0,-1-1 0,1 1 0,-1 0 0,1 0 0,-1 0 0,1-1-1,-1 1 1,1 0 0,-1 0 0,1 0 0,-1 0 0,1 0 0,-1 0 0,1 0 0,-1 0 0,1 0 0,-1 0 0,1 0 0,-1 0 0,0 1 0,-4 0 17,0 0 0,0 0-1,0 1 1,1 0 0,-1 0 0,0 0-1,1 0 1,0 1 0,0 0 0,-1 0 0,-3 4-1,7-1 16,3 2-27,0 0-1,1 0 1,0-1 0,0 1-1,1-1 1,0 0-1,0 0 1,1-1 0,0 1-1,0-1 1,0 0 0,1 0-1,0 0 1,13 8 0,-6-8 12,8-4-11,-1 0-1,27-2 1,-27-3 5,-1-4-8,0 0 1,24-14 0,-40 19-5,0 0 0,-1 0 1,1 0-1,-1-1 1,1 1-1,-1-1 0,0 0 1,0 0-1,0 0 1,-1 0-1,1 0 0,-1 0 1,1 0-1,-1 0 1,0-1-1,0 1 0,-1 0 1,2-7-1,-2 5 2,0-8 23,-9-29 44,-2 1 1,-19-44-1,30 85-69,-1 0 0,1-1 1,0 1-1,0 0 0,0 0 0,0 0 0,0 0 0,0 0 0,0 0 0,0 0 0,-1-1 0,1 1 0,0 0 0,0 0 1,0 0-1,0 0 0,0 0 0,0-1 0,0 1 0,0 0 0,0 0 0,0 0 0,0 0 0,0 0 0,0-1 0,0 1 0,0 0 1,0 0-1,0 0 0,0 0 0,0 0 0,0-1 0,0 1 0,0 0 0,0 0 0,0 0 0,1 0 0,-1 0 0,0-1 1,0 1-1,0 0 0,0 0 0,0 0 0,0 0 0,0 0 0,1 0 0,-1 0 0,0 0 0,0 0 0,0-1 0,0 1 0,0 0 1,1 0-1,-1 0 0,0 0 0,0 0 0,0 0 0,0 0 0,0 0 0,1 0 0,-1 0 0,0 0 0,0 0 0,0 0 1,0 0-1,0 0 0,1 0 0,-1 0 0,0 1 0,17 7 33,11 12-33,108 97 86,-100-74-84,-12-3-4,-1 1-1,17 46 1,-37-81 0,10 23-17,24 40 0,-32-60 15,1-1 0,0-1 0,0 1 0,1-1 0,0 0 0,0 0 0,15 10 0,-10-13-3,26-2 4,-29-3 1,0 0 0,-1-1 0,1 1 0,8-5 0,-7 3 0,0-1 0,0-1 0,11-7 0,-11 6 0,-1-1 0,0 0 0,11-11 0,-11 8 0,-1 0 0,0 0 0,6-12 0,17-38 1,-21 34 4,-2 0-1,0-1 1,-2 0-1,3-28 1,0-87 17,-11 110 13,-18-144 22,2 60 57,15 90-104,-11-37 80,11 51-54,2 5-18,-1 0 1,0 1 0,0-1-1,0 0 1,-1 0 0,0 1-1,-1 0 1,-6-10 0,9 14 4,-1 6-2,0 2-18,1-1 0,0 1 1,0 0-1,0-1 0,0 1 1,1 0-1,0 0 0,0-1 1,1 1-1,0 0 0,2 7 1,-1 2 1,3 16 22,37 147 6,-31-143-25,20 47 4,8 0-9,8-7-3,9-1 0,0-3 0,-5-4 0,-11-12 0,-13-15 0,2 6-1540,-20-28-6160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8520,'8'-5'232,"4"-3"-134,36-24 364,-29 19-338,1 1 1,1 1-1,0 0 0,1 2 1,40-12-1,-55 19-112,0 0-1,1 1 0,-1 0 0,0 0 0,1 1 1,-1 0-1,1 1 0,-1-1 0,1 1 0,10 4 1,-11-4-8,-3 0-1,-1-1 0,0 1-1,0 0 1,0 0-1,0 0 1,0 0 0,0 1-1,0-1 1,0 1-1,5 4 1,3 2 2,29 19 0,-39-26-5,0 0 1,0-1-1,0 1 1,-1 0-1,1 0 1,0-1-1,0 1 0,0 0 1,-1 0-1,1 0 1,0 0-1,-1 0 0,1 0 1,-1 0-1,1 2 1,-1-3-1,4 8 1,-1 0 0,0 1 1,0-1-1,1 10 0,-2-7 0,-1 0-1,-1 0 1,0 0-1,-1 0 1,-2 14-1,0-5 2,-2-1 0,-10 31-1,-26 42 2,24-58 2,-1 0 0,-43 56 0,52-77 1,-5 6 10,1-1-1,-14 30 1,27-47-13,0-1 0,-1 1 0,1-1-1,0 0 1,0 1 0,0-1 0,0 1 0,0-1 0,0 1 0,0-1-1,0 0 1,0 1 0,0-1 0,0 1 0,1-1 0,-1 1 0,0-1-1,0 0 1,0 1 0,0-1 0,1 1 0,-1-1 0,0 0 0,0 1-1,1-1 1,-1 0 0,0 1 0,1-1 0,-1 0 0,0 0 0,1 1-1,-1-1 1,0 0 0,1 0 0,-1 1 0,1-1 0,0 0 0,10 4 19,-1-4 58,102-22 40,-32 0 93,-51 12-180,44-12 10,-45 12 44,136-75-1295,-67 28-5352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0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58 7712,'1'-3'34,"0"1"1,-1-1 0,1 1-1,0-1 1,0 1 0,1 0-1,-1 0 1,0-1-1,1 1 1,0 0 0,1-2-1,0 3 37,0-1-1,-1 1 0,1 0 0,0 0 0,0 0 1,0 0-1,0 1 0,5-1 0,11-3 35,15-2 40,0 2 0,50 1 1,-68 2-123,-11 1-3,-1 0 0,0 0-1,0 0 1,0 0 0,1 1-1,-1-1 1,0 1-1,0 0 1,5 3 0,79 32 208,-69-24-47,80 75 78,-83-66-78,-12-15-138,5 8 8,-1 1 1,-1 0 0,0 0-1,-1 1 1,-1-1 0,0 1-1,4 28 1,19 191 627,-27-216-645,-4 41 197,-23 131 462,26-135-347,0-48-313,1 0 1,-1 0-1,-1-1 0,1 1 0,-1 0 1,-2 8-1,-8 10 3,8-21-1547</inkml:trace>
  <inkml:trace contextRef="#ctx0" brushRef="#br0" timeOffset="1">1 581 10312,'0'0'0,"60"-19"48,28 8 8,61-5 0,24 5 0,11 7 80,-4 2 8,2-1-16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1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1 589 6816,'0'0'1528,"13"-3"-1335,2-2-163,-6 2 2,1 1 0,-1 0 0,0 0 1,18-1-1,127-11 140,-57 7 12,87-9-36,85-11-30,-204 21-44,299-42 27,-282 37-33,142-20 4,28-2-45,-138 17 34,536-70 28,-504 69-35,249-21-1,22 2-34,-243 23 22,712-44 20,-702 47-27,794-37 11,-774 40-18,818-12 7,-814 17-20,332-4-1,139 0-9,27 4 1,15 4-3,17 4-2,8 1 0,1-1 0,-125 3-2,-372-6-3,374 5 4,122-2 1,-5 0 0,-10-1 0,-10 1 0,-7 0 1,-14 1 4,-124-2-2,-348-4 5,905-1 11,-910-1 1,838-4 10,-860 5 4,757 0 15,-775 0-1,688 0 25,-702-1-19,665-10 19,-673 9-26,605-11 19,-622 11-11,525-4 29,-546 4-17,439-6 23,-461 7-35,337-7 25,-360 6-33,271-10 14,-287 9-33,239-10 36,-157 7-31,-133 6-1374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1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285 191 3320,'1'-5'248,"6"-14"93,-6 12 374,1-3 92,-3 9-745,1 0 1,-1 0 0,1 0 0,-1 0 0,1 1-1,-1-1 1,1 0 0,-1 0 0,0 1 0,1-1-1,-1 0 1,0 1 0,0-1 0,0 1 0,0-1-1,1 1 1,-1-1 0,0 1 0,0 0 0,0-1-1,-1 1 1,1 0 23,-3-1-11,-1 0 0,1 0 0,-1 0-1,0 1 1,1 0 0,-1 0-1,0 0 1,1 0 0,-1 1-1,0 0 1,1 0 0,-1 0-1,1 0 1,-1 1 0,1 0-1,0 0 1,-1 0 0,-4 4-1,-5 3 13,-1 0-1,-23 23 1,36-30-79,-9 8 51,0 0 0,1 2 0,0-1 0,1 1 0,0 1 0,1-1 0,-7 15 0,11-20-35,-5 15 143,5-13-106,1 0-34,0-1-1,0 1 1,0 0-1,1 0 0,1 0 1,0 0-1,0 0 1,0 0-1,1 0 0,3 18 1,2-5 63,12 33 1,-17-54-83,0-1 0,0 1 0,1 0 1,-1-1-1,1 1 0,-1 0 0,0 0 0,1-1 0,-1 1 1,1-1-1,0 1 0,-1 0 0,1-1 0,0 1 0,-1-1 0,1 0 1,1 1-1,23 15 89,51 20 0,-48-28-3,18-1-32,53-1 1,-70-9 5,10-9-14,50-22 0,-86 33-40,-1 0-1,0-1 1,1 1-1,-1 0 1,0-1-1,1 0 1,2-3-1,-4 4-6,10-8 24,-1-1 0,-1 0 1,1 0-1,-2-1 0,1-1 0,-2 1 0,1-1 0,-2 0 1,10-25-1,30-103 189,-42 114-39,-3 15-108,1 3-47,-1-1 1,-1 1 0,0 0 0,0-1 0,0 1 0,-1-1 0,-1 1 0,1 0 0,-1 0 0,-1 0 0,1 0 0,-5-9 0,-9-9 86,-22-28 0,34 49-86,0 0-1,0 1 1,-1 0-1,1 0 0,-1 0 1,0 0-1,-1 1 1,1 0-1,0 0 1,-10-3-1,7 2-5,5 3-8,1 1 0,-1-1-1,0 0 1,0 1 0,0 0 0,0-1-1,0 1 1,0 1 0,0-1 0,0 0-1,0 1 1,0-1 0,0 1 0,1 0-1,-6 2 1,4-2 2,2-1-8,1 1 0,-1-1 1,1 1-1,0-1 0,-1 1 0,1 0 0,0-1 1,-1 1-1,1 0 0,0 0 0,0 0 0,0 0 1,0 0-1,0 0 0,0 0 0,-2 3 0,-1 1 11,-12 13 5,12-8 18,3-2-21,1 0 1,-1 0-1,2 0 0,-1 0 0,1 0 1,1 0-1,-1 0 0,1 0 1,1 0-1,4 10 0,2 3-564,1-1 1,22 32-1,8 8-7089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1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8608,'0'2'160,"-3"7"-76,1-3-24,0-1 0,1 1 0,-1 0 0,1 0 0,1 0 0,-1 0 0,1 0 0,0 0 0,0 0 0,1 0 0,0-1 0,2 12 0,56 223 469,-52-211-442,78 202 185,-53-166-160,-26-46-62,-1-3-394,1 1-1,8 17 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1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8072,'36'1'0,"-16"-1"12,36-2 0,117-16 34,-131 13 68,206-25 59,-195 25 14,-18 1-102,228-15 215,-39 4 19,-108 13-151,-113 2-160,1 0 0,-1 1 0,0-1 1,0 1-1,1 0 0,-1 0 0,0 0 0,0 0 1,0 0-1,0 1 0,0-1 0,-1 1 0,1 0 1,0 0-1,-1 0 0,1 0 0,-1 0 0,0 0 1,0 1-1,0 0 0,2 2 0,-1-1 4,-3-4-9,1 1 0,-1-1 1,0 1-1,1-1 1,-1 1-1,0-1 0,1 1 1,-1-1-1,0 1 1,0-1-1,1 1 0,-1-1 1,0 1-1,0 0 1,0-1-1,0 1 0,0-1 1,0 1-1,0 0 0,0-1 1,0 1-1,0-1 1,-1 2-1,-2 15 26,0 0 1,-2 0-1,-12 31 0,1-12 48,-27 42 0,6-12 11,33-60-82,-19 37 90,-36 87 0,58-122-61,1 6 9,0-14-43,0 1 0,0-1-1,0 0 1,0 0 0,0 0 0,0 1 0,0-1-1,0 0 1,0 0 0,0 0 0,0 1-1,0-1 1,0 0 0,0 0 0,0 0 0,0 0-1,0 1 1,0-1 0,1 0 0,-1 0 0,0 0-1,0 0 1,0 0 0,0 0 0,0 1 0,0-1-1,1 0 1,-1 0 0,0 0 0,0 0-1,0 0 1,0 0 0,1 0 0,-1 0 0,0 0-1,0 0 1,0 0 0,1 0 0,-1 0 0,0 0-1,0 0 1,0 0 0,1 0 0,8 2 5,0 0 0,1-1 0,-1-1 1,1 0-1,16-2 0,-4-2 22,97-38 17,-96 28-11,11-13-9,36-40 0,-69 65-19,1 0-1,0 0 0,-1 1 1,0-1-1,1 0 0,-1 0 1,0 0-1,0-1 0,1-2 1,3-11 7,0-1-1,-1 0 1,-1 0 0,-1 0 0,1-25 0,-3 40-6,0-1 1,-1 1-1,1-1 1,0 1-1,-1 0 0,1-1 1,-1 1-1,-1-4 1,-11-21 23,0 0 0,-21-30 0,33 55-24,0 0 1,-1 0-1,1 0 1,-1 0-1,0 1 0,1-1 1,-1 0-1,-3-1 1,-4-4 17,1 0-11,-1 1-1,-1-1 1,0 1-1,1 1 1,-2 0-1,1 0 0,0 1 1,-1 0-1,-14-3 1,-67-5 67,75 13-73,-21 10 4,33-8-12,0 1 1,-1-1-1,1 1 1,0 0-1,-6 6 1,5-3-117,2-3-57,0-1 0,1 1 0,-1 0 0,1 0 0,0 1 0,-3 7 0,0 1-6460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1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82 167 5920,'-11'-7'4,"1"-1"0,0 0 0,0 0 0,0-1 0,-15-18 0,24 25 0,1 0 0,-1 1-1,0-1 1,1 0 0,-1 1 0,1-1 0,-1 0 0,1 1 0,0-1-1,0 0 1,0 0 0,0 1 0,0-1 0,0 0 0,0 0 0,0 1 0,1-1-1,-1 0 1,1 0 0,-1 1 0,1-1 0,0 0 0,0 1 0,0-1-1,1-2 1,-1 3 6,8-6 105,16-3-33,41-10 0,-45 15-35,1 1 0,0 1 1,0 1-1,31 2 0,-36 0-27,7 2 88,98 26 52,-119-27-146,-1-1 0,1 1 0,-1 0 0,1 0 0,-1 0 1,0 1-1,0-1 0,3 2 0,10 9 17,-1-1 0,-1 2 1,0 0-1,-1 1 0,12 16 1,-23-28-12,1 1 0,-1-1 0,0 0 0,1 1 1,-1-1-1,0 1 0,-1-1 0,2 4 0,2 10 42,0 0 0,1 22-1,-4-19-24,-4 37 0,3-56-37,-7 30 181,-51 108 74,57-136-237,0 1 0,0-1 0,-1 0-1,1 0 1,-1 0 0,1 1 0,-1-2 0,-3 4 0,-7 8 55,0-1-38,-1 0 1,0 0-1,-1-2 0,0 1 0,0-2 1,-19 10-1,-120 46 289,149-63-76,9-3-85,12-1-75,53-4 35,-33 4 35,225-4 591,-140-4-387,-81 8-240,16-1 247,109-20 1,-146 16-907,26-14-1,-41 19 286,64-31-6634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1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2 7984,'-17'-2'0,"9"4"0,-14 6 0,18-6 0,-1-1 1,1 1 0,1 0-1,-1 1 1,0-1 0,0 1-1,-3 3 1,4 2 26,3-5-20,-1 5 1,1 0 0,0 0 1,1 0-1,0-1 0,0 1 0,1 0 1,-1-1-1,5 12 0,41 102 59,-32-95-6,80 104 30,-73-106-31,104 84 75,-46-42-37,-78-64-89,0-1-1,0 1 1,0-1-1,0 1 1,-1 0-1,1 0 1,0 0-1,-1 0 1,1 0-1,-1 0 1,0 0-1,0 0 1,0 0-1,0 1 1,0-1-1,0 1 1,-1-1-1,1 0 1,-1 1-1,1-1 1,-1 1-1,0-1 1,0 1-1,0-1 1,-1 4-1,1-5-3,0-1 0,0 1 0,0-1-1,0 1 1,0-1 0,-1 1-1,1-1 1,0 0 0,0 1 0,0-1-1,0 1 1,-1-1 0,1 0 0,0 1-1,0-1 1,-1 0 0,1 1-1,0-1 1,-1 0 0,1 1 0,0-1-1,-1 0 1,0 1 0,-8 5 22,0 0 0,-1 0-1,0-1 1,0 0 0,-17 5 0,5-6 101,5-3-74,-1 1-31,0-1 0,0-1 0,0 0 0,0-2 0,-24-4 0,-120-31-1088,64 14-4455</inkml:trace>
  <inkml:trace contextRef="#ctx0" brushRef="#br0" timeOffset="1">1 190 6728,'28'-16'-3,"-19"11"32,0 0 0,1 0 0,13-4 0,111-32 128,-101 35 37,174-18 68,-161 20-107,220-21 125,-184 18-201,-3 1-62,-48 4-86,-10 1-104,0 0 0,-1-2 1,0 0-1,31-9 0,-27 4-4407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1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19 3768,'-52'-11'1,"14"4"5,2 7-4,30 0 1,-1 1 0,1 0 0,0 0-1,0 0 1,-1 1 0,-6 3 0,11-4 1,-1 0 0,1 0 0,0 0 0,0 1 1,0-1-1,0 0 0,0 1 0,1 0 0,-1-1 0,0 1 1,1 0-1,-1 0 0,1 0 0,-1 0 0,1 0 0,0 0 1,0 0-1,-1 3 0,3 3 96,2-1-78,0 0 0,0-1 0,1 1 1,0-1-1,0 0 0,9 10 0,8 10 224,68 90 105,-67-88-30,108 118 142,-103-118-102,123 113 519,-77-67-368,-67-63-185,-6-8-296,1-1 0,-1 1 1,0-1-1,0 1 0,1-1 0,-2 1 1,1-1-1,0 1 0,0-1 1,-1 0-1,0 1 0,1-1 0,-1 0 1,0 1-1,-2 3 0,1-3 15,-1 0 0,1 1 0,-1-1 0,0 0 0,0-1 0,0 1 0,0 0 0,0-1 0,-1 0 0,1 1 0,-5 1 0,-4 2 5,7-3-1,0 0-1,-1-1 1,1 1-1,-1-2 0,0 1 1,-8 1-1,-7 3 48,5-1-12,0-1-1,0 0 1,-1-1 0,1-1 0,-1 0-1,0-1 1,0-1 0,1-1-1,-29-5 1,-40-22-1170,40 11-4815</inkml:trace>
  <inkml:trace contextRef="#ctx0" brushRef="#br0" timeOffset="1">183 55 9240,'0'0'0,"42"-4"0,76-2 224,45 3 8,29 12-72,13 6 8,30 10-40,1-14 0,-14-22-128,-6-2-7232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3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80 7176,'-5'-6'64,"1"2"-33,2 1-18,0 0-1,-1 0 1,1 1-1,-1-1 1,0 1-1,1 0 1,-1 0-1,0 0 1,0 0-1,0 0 1,-1 1-1,1-1 0,0 1 1,0 0-1,-1 0 1,1 0-1,-8-1 1,-87 4 219,74 2-32,9 0-112,-1-1-39,0 1 0,1 1 0,-1 1 0,1 0 0,1 1 1,-22 13-1,-71 54 160,89-57-122,-6 15-28,-19 37 0,42-67-50,-1 0-1,1 0 0,0 0 0,1 0 0,-1 0 0,0 1 0,1-1 1,-1 3-1,-2 14 17,1 0 0,1 0 0,2 26 0,-1-44-22,0 0 0,0 0 0,0 0 0,1 0 0,-1-1 0,0 1 0,0 0 0,1 0 0,-1 0 0,0-1 0,1 1 1,-1 0-1,1 0 0,-1-1 0,1 1 0,-1 0 0,1-1 0,-1 1 0,2 0 0,12 11 15,0-1-1,0-1 1,1 0-1,25 12 1,-37-21-12,0 0 0,0 1 0,0-1 0,1 0 0,-1 0 0,0-1 0,6 1 0,183 12 70,-150-17-9,157-46 29,-194 48-83,0 0 0,0 0 1,0 0-1,0 0 0,4-4 1,25-17 27,-2-1 0,35-35 1,-64 57-25,-1 0 1,0 0-1,0-1 1,0 0-1,0 1 1,-1-1-1,3-4 1,5-14 31,-1 0 1,0-1 0,8-41-1,-16 61-37,0 1 0,0-1 0,1 0 0,-1 1 0,0-1 0,0 1 0,0-1 0,-1 0-1,1 1 1,0-1 0,-1 1 0,0-4 0,-3-4 10,0 0 1,0 1-1,-1-1 0,0 1 0,-1 0 1,0 0-1,0 1 0,0 0 0,-9-8 1,13 14-5,0-1 0,0 1-1,1 0 1,-1 0 0,0-1 0,0 2 0,0-1 0,-4-1 0,-37-11 98,-50-9 0,59 20 51,-157 6 62,154 1-82,-2 5-80,1 1 1,-42 20-1,57-17 67,3 1-44,-27 29 1,47-44-88,-1 1 0,1-1-1,0 0 1,0 0 0,-1 0 0,1 1 0,0-1 0,0 0 0,0 0-1,0 0 1,-1 1 0,1-1 0,0 0 0,0 0 0,0 1-1,0-1 1,0 0 0,0 0 0,-1 1 0,1-1 0,0 0-1,0 1 1,0-1 0,0 0 0,0 1 0,0-1 0,0 0 0,0 0-1,0 1 1,0-1 0,1 0 0,-1 1 0,0-1 0,0 0-1,0 0 1,0 1 0,0-1 0,4 6 11,-1-1 0,1 0 0,-1 0 0,1 0 0,1 0 0,-1-1 0,1 0 0,0 0 0,8 6 0,-12-9-13,0 0 2,0 0 1,1 0-1,0 0 0,-1 0 0,1-1 0,-1 1 0,1 0 1,0-1-1,0 1 0,3 0 0,-5-1-3,16 4 13,0 0 0,21 1 0,-21-5-12,-1 0 1,1-1-1,-1 0 1,21-5 0,-2-4-4,0-1 0,0-2 1,57-31-1,-58 24-31,118-69-29,-143 83 32,0 2 0,0-1 0,1 1 0,0 1 0,10-4 0,0 2 4,25-10-20,-40 14 32,-1 0-1,1 1 1,-1-1 0,1 1-1,-1 0 1,1 0-1,-1 0 1,1 1-1,0-1 1,-1 1-1,1 0 1,-1 0 0,0 0-1,1 0 1,-1 1-1,0-1 1,0 1-1,6 4 1,-5-4-9,-3-1 15,0-1 0,0 1 1,-1-1-1,1 1 0,0-1 0,0 1 1,-1 0-1,1-1 0,0 1 0,-1 0 1,1-1-1,-1 1 0,1 0 0,-1 0 1,1-1-1,-1 2 0,8 16-26,-1-1 1,0 1-1,-2 0 1,6 31-1,-7-15-39,9 158-25,-11-153 53,0-9 25,1 16 2,2 1 0,14 55 1,26 93-9,-33-154 21,19 56 4,6 0 1,5 6 2,-39-94 12,4 1 11,-6-9 3,1-5 8,0-5-26,0 1-1,0 0 1,-1-1-1,0 0 1,-1 1-1,0-1 1,0 1-1,-2-11 1,1 7 5,-3-22 99,-45-166 50,36 157-23,-58-187 71,60 182-24,-24-199 72,32 202-112,3-122 59,4 148-86,-1 13-103,0 0 1,1 0-1,-1 1 0,1-1 1,1 1-1,-1 0 1,1 0-1,4-3 0,-8 7-15,-1 1 1,1 0-1,-1-1 0,1 1 0,-1 0 0,1 0 0,-1-1 0,1 1 0,-1 0 0,1 0 1,-1 0-1,1 0 0,-1-1 0,1 1 0,-1 0 0,1 0 0,-1 0 0,1 0 0,-1 0 1,1 0-1,-1 1 0,1-1 0,0 0 0,18 4 31,-1 1 0,36 14 1,-33-6 5,10 16-15,41 48 0,-54-51-10,17 43 4,-4 10-15,-11-16-4,-11-22 0,-9-38 0,0-1 0,0 0 0,0 0 0,0 0 0,0 0 0,-1 0 0,1 0 0,-1 0 0,0 0 0,1 0 0,-3 4 0,1-3 0,0-1 0,0 1 0,0-1 0,0 1 0,0-1 0,0 0 0,-1 0 0,-5 4 0,0-2-1,-1 0 1,0-1 0,0 0 0,0-1 0,0 1 0,-1-2 0,-17 2 0,24-3-1,-20 0-4,-115-19-4,108 10-31,-1-6 18,0-2 0,-40-28 0,69 44 13,0-1-1,0 0 1,0 1-1,0-1 1,0 0-1,0-1 1,1 1-1,-4-4 1,-5-12-259,0 1-1,2-1 1,0-1-1,0 0 1,-7-33-1,-2-31-7297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7984,'0'0'0,"20"-12"104,26-1 0,42 0 120,26 0 0,20 5-48,14 1 8,12 5-88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3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7800,'17'22'3,"14"23"26,-1 10-3,2 23-20,31 166 228,-57-213-217,13 49 229,34 98 54,-40-142-33,54 160 406,-58-170-528,1 8 279,22 48-1,-31-79-215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3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1 578 8880,'2'-6'17,"2"0"1,-1 0 0,1 1-1,6-8 1,22-19-9,-12 19-4,0 0-1,1 2 1,0 1 0,24-8 0,-39 15 2,30-9 113,169-53 65,-163 53 22,2-3-71,118-36 369,14 8 959,-176 43-1445,1 0 0,0 1 0,0-1 0,0 0 0,-1 1 0,1-1 1,0 1-1,0-1 0,-1 1 0,1-1 0,-1 1 0,1 0 0,0-1 0,-1 1 0,1 0 0,-1-1 0,1 1 0,-1 0 0,0 0 1,1-1-1,-1 1 0,0 0 0,1 0 0,-1 0 0,0 1 0,-17 116 445,15-99-386,-3 9-5,2 0-1,1 1 0,3 48 1,-1-58-15,1 0-22,0 0-1,1 0 1,1 0 0,1 0-1,10 29 1,-4-22 49,2 0-1,1-1 1,21 32 0,-25-44-69,21 22 101,8 7 24,-36-38-27,-1-4-109,-1 0 1,0 1 0,0-1 0,1 0 0,-1 1 0,0-1 0,1 0 0,-1 1-1,0-1 1,1 0 0,-1 0 0,1 0 0,-1 1 0,1-1 0,-1 0 0,0 0-1,1 0 1,-1 0 0,1 0 0,-1 0 0,1 0 0,0 0 0,-1 0 0,1 0 1,-1 0 0,1 0-1,-1 0 1,0 1 0,1-1 0,-1 0-1,1 0 1,-1 0 0,1 0-1,-1 0 1,0 1 0,1-1 0,-1 0-1,1 0 1,-1 1 0,0-1-1,1 0 1,-1 0 0,0 1-1,0-1 1,1 1 0,-1-4-76,0 1 0,1-1 0,-1 1 0,1-1 0,-1 1 0,1-1 1,2-4-1,0-1-941,9-21-7590</inkml:trace>
  <inkml:trace contextRef="#ctx0" brushRef="#br0" timeOffset="1">623 25 9592,'0'-2'19,"1"1"1,-1-1 0,1 1 0,0 0 0,0-1-1,0 1 1,0 0 0,0 0 0,0 0 0,0 0-1,0 0 1,0 0 0,0 0 0,1 0-1,-1 0 1,0 0 0,1 1 0,-1-1 0,2 0-1,-1 0 14,-2 1-22,0 0 0,1 0 0,-1-1 0,0 1 0,1 0 1,-1 0-1,0 0 0,1 0 0,-1 0 0,0 0 0,1 0 1,-1 0-1,1 0 0,-1 0 0,0 0 0,1 0 0,-1 0 1,0 0-1,1 0 0,-1 0 0,0 0 0,1 1 0,-1-1 1,0 0-1,1 0 0,0 1 0,101 50 364,33 26-386,-106-58-81,137 107-1245,-69-53-4823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3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5296,'18'52'48,"31"109"1270,-46-150-1250,-2-6 17,0 0 0,1 0 1,0 0-1,0-1 0,4 8 0,9 14 289,-6-13-13,-1 0 1,9 21 0,-17-32-61,1-2-276,-1 1 0,0-1 0,1 0 1,-1 1-1,0-1 0,1 0 0,-1 0 0,1 1 0,-1-1 0,1 0 1,-1 0-1,1 0 0,-1 0 0,1 1 0,-1-1 0,1 0 0,-1 0 1,1 0-1,-1 0 0,1 0 0,-1 0 0,1 0 0,-1 0 0,1 0 1,-1-1-1,1 1 0,0 0 0,2-4 91,0 0-52,1 0-1,-1-1 1,0 1-1,0-1 1,0 0-1,-1 0 1,1 0-1,1-8 1,82-250 1068,-76 233-865,7-9-83,32-54 1,-48 91-154,1 0 0,-1 0-1,1-1 1,-1 1 0,1 1 0,0-1 0,4-3 0,5-3 16,1 0 1,-1 1 0,2 1 0,-1 0 0,1 0-1,21-5 1,-32 11-33,-1-1 0,1 1 0,0-1 0,-1 1 0,1 0 0,0 0-1,-1 0 1,1 0 0,0 0 0,-1 1 0,1-1 0,1 1 0,23 6 73,0 1 0,32 16 0,-56-23-72,0 0 0,0 0 0,0 0 0,0 1 0,0-1 0,-1 1 1,1-1-1,0 1 0,1 2 0,18 21 59,-1 0-1,22 41 1,-30-38 52,-10-21-103,10 30 59,-2 1 0,6 48 0,-13-69-39,0 3 58,0 1-1,-2 0 1,0 0-1,-4 39 1,3-57 18,3-5-86,1 0 0,-1-1 1,0 1-1,0-1 0,0 0 1,0 1-1,-1-1 0,1 0 0,-1-1 1,0 1-1,3-5 0,3-3-25,40-55 234,-45 62-232,26-39 289,68-77 1,-55 87-231,-22 24 105,-5 6-135,1 0 0,-1 1 0,1 1 0,0 1 0,18 1 0,-10 5 86,-16-2-90,1-1-22,0 1 0,0 0 0,-1 1 0,0 0 0,0 0 0,0 0 0,-1 1 0,0 0 0,0 1 0,0 0 0,-1 0 0,8 11 0,-5-5 12,0-2-15,-2 0 0,0 1 0,0 0 0,-1 0 0,0 0 0,7 26-1,9 70 37,-17-90-46,0-5-2,-5-13-33,0 1 0,0-1-1,0 1 1,0-1 0,0 1 0,1-1-1,-1 1 1,0-1 0,0 1 0,0-1-1,0 1 1,1-1 0,-1 0 0,0 1-1,1-1 1,-1 1 0,0-1 0,1 0-1,-1 1 1,0-1 0,1 0 0,-1 0-1,0 1 1,1-1 0,-1 0 0,1 0-1,-1 1 1,1-1 0,-1 0 0,1 0-1,-1 0 1,1 0 0,-1 0 0,0 0 0,1 0-1,-1 0 1,1 0 0,-1 0 0,1 0-1,-1 0 1,1 0 0,-1 0 0,1 0-1,-1 0 1,1 0 0,-1-1 0,1 1-1,-1 0 1,0 0 0,1-1 0,-1 1-1,1-1 1,0 1-191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59 167 10488,'-2'-3'168,"-4"-7"-4,4 9-89,1 6-1,-14 91 116,14-91-171,-4 44 349,-1 3-93,1 84 0,5-129-236,0 35 103,2-1-1,11 64 1,41 120 408,-29-147-2080,-1-1-6290</inkml:trace>
  <inkml:trace contextRef="#ctx0" brushRef="#br0" timeOffset="1">10 35 8880,'-9'-34'856,"15"37"-563,31 19-217,61 36-67,66 45-1322,-88-55-4520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3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2 420 5656,'37'0'1,"-27"0"2,-5 1-3,-1-1 1,0-1-1,0 1 1,1-1-1,-1 1 1,0-1-1,8-3 1,-3 1 56,0 1-1,0 1 1,0-1 0,1 1 0,-1 1-1,0 0 1,1 0 0,11 3-1,-14 1 298,-1 3-249,-1 0 0,-1 0 0,1 0-1,-1 1 1,-1 0 0,1-1 0,-1 2 0,-1-1 0,3 12 0,-1-4-1,-2-1 0,0 1 0,-1 23 0,-4-12 263,-38 104 131,29-109-203,3-11-164,0 3-42,-1-1 0,-1 0 0,0-1-1,-1 0 1,-20 16 0,24-22-22,-41 31 273,45-34-288,1 0 0,-1 0 0,1 0 1,0 0-1,0 0 0,1 1 0,-1-1 1,1 1-1,-1 0 0,-2 7 0,5-10-25,1 0-1,-1-1 1,1 1-1,0 0 1,-1 0-1,1-1 1,0 1-1,0 0 1,0-1-1,-1 1 1,1-1-1,0 1 0,0-1 1,0 0-1,0 1 1,0-1-1,0 0 1,1 1-1,0 0 25,6 2-3,25 7 288,75 2 42,-80-12-124,141-18 98,-130 12-112,179-41 72,-175 34-191,132-61 35,-150 58-128,18-26 4,-40 38-32,-1 1 1,1 0 0,-1-1-1,0 0 1,0 1-1,0-1 1,0 0-1,-1 0 1,1 0-1,-1 0 1,0-5 0,0 7-1,-1 0 0,0 0 0,-1-1 0,1 1 0,0 0 0,-1 0 0,1 0 0,-1-1 0,1 1 0,-1 0 0,0 0 0,0 0 0,0 0 0,0 0 0,-1 0 0,1 1 0,0-1 0,-1 0 1,-2-2-1,-1 0-1,0 0 0,0 1 0,0-1 1,-9-3-1,12 6 0,-1-1-1,1 1-1,0 0 1,0 1 0,0-1 0,-1 0 0,1 1 0,0-1 0,-4 0 0,-163-14-29,130 15-34,16 1 31,-4-1 1,0 2 0,1 1-1,-1 1 1,-48 13 0,53-9-11,0 1 1,-26 14-1,47-23 41,0 1 0,0 0 0,0 0 0,0 0 0,0 0 1,0 0-1,0 0 0,1 0 0,-1 0 0,0 0 0,0 0 0,1 0 0,-1 1 0,1-1 0,-1 0 0,1 0 0,0 1 0,0-1 0,-1 0 0,1 1 0,0-1 0,0 0 0,0 1 0,0-1 0,0 0 0,1 0 0,-1 1 0,0-1 0,1 0 1,-1 1-1,0-1 0,1 0 0,0 0 0,0 2 0,0-2-2,8 8-20,13 1 18,-1 0 1,2-2-1,39 11 0,-61-19 7,38 9-6,69 10-1,21-5 7,-123-14 1,19 2 3,1 0 0,-1-2 0,1-1-1,0-2 1,-1 0 0,0-1 0,28-9 0,-22 3 19,45-21-1,-64 21 53,-11 9-65,1-1 0,0 0-1,0-1 0,0 1 0,0-1 1,0 0-1,-1 0 0,1 0 1,-1 0-1,0 0 0,0 0 0,0 0 1,0 0-1,0 0 0,-1 0 1,0 0-1,1-1 0,-1 1 0,0 0 1,-1 0-1,1-1 0,-1-2 1,0 2 4,-1 1 0,1 0 0,-1-1 0,0 1 0,0 0 0,0 0 1,0 0-1,0 0 0,-4-3 0,6 6-11,0 0-1,0 0 1,0 0 0,-1 0 0,1 0 0,0-1-1,0 1 1,0 0 0,0 0 0,0 0-1,-1 0 1,1 0 0,0 0 0,0 0-1,0 0 1,0 0 0,-1 0 0,1 0 0,0 0-1,0 0 1,0 0 0,0 0 0,-1 0-1,1 0 1,0 0 0,0 0 0,0 0-1,0 0 1,-1 0 0,1 0 0,0 0 0,0 0-1,0 0 1,0 0 0,0 0 0,-1 0-1,1 0 1,0 1 0,-5 2 16,0 0-1,0 0 1,1 1 0,-1 0 0,1 0-1,0 0 1,0 1 0,0-1 0,1 1-1,0 0 1,0 0 0,0 0-1,0 0 1,1 1 0,0-1 0,0 1-1,0 0 1,-1 9 0,5-4 48,5 1-45,0 0 0,1-1 1,15 18-1,-6-15 26,10 2-25,1-2 1,42 16 0,-36-22 16,168 9 13,-161-18-25,138-24 17,-176 25-41,0-1 0,0 0-1,0 0 1,0 0 0,0 0-1,-1 0 1,1 0 0,2-2 0,20-13 12,-2-1 0,41-37 0,-63 53-13,1-1 1,-1 0-1,1 0 1,-1 0 0,1 0-1,-1 0 1,0 0 0,0 0-1,0 0 1,1-4 0,6-14 9,-1-1 0,4-20 1,1-60 6,-12 101-20,1-44 61,-1 23-35,-1-24 11,-1 0 0,-2-1 0,-13-54 1,-24-73 72,33 146-35,-3 5-39,0-1 1,-18-26-1,29 48-31,0 0-1,-1 1 1,1-1 0,-1 0-1,0 1 1,1-1-1,-1 0 1,1 1-1,-1-1 1,0 1 0,0-1-1,1 1 1,-1-1-1,0 1 1,-1-1 0,0 0 0,-1 0 0,0 0 1,1 0-1,-1 1 1,0-1-1,0 1 1,0-1-1,1 1 1,-1 0-1,0 0 1,0 0-1,0 1 1,1-1-1,-1 1 1,0 0-1,0-1 1,-3 3-1,5-3-2,1 0-1,-1 1 1,1-1 0,-1 0-1,1 1 1,-1-1-1,1 0 1,-1 1 0,1-1-1,0 1 1,-1-1-1,1 0 1,-1 1 0,1-1-1,0 1 1,0-1-1,-1 1 1,1 0 0,0-1-1,-1 1 1,-4 13 13,1-1 0,0 1 0,1 0 0,-2 15 0,5-6 31,38 139 13,-25-122-39,57 172 15,-56-170-8,70 177 35,-75-197-53,1 0-4,-1 0 0,-1 0 0,-2 1 1,6 29-1,3 59-1871,-9-58-7575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3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10312,'63'-13'281,"58"-17"76,-8-3 361,19-3-482,95-8-51,-179 38-138,162-9 14,-179 17-33,-6 3-14,-1 0 0,40 16 1,-63-20-14,1-1 1,-1 1 0,0 0-1,1-1 1,-1 1-1,0 0 1,0 0 0,0 0-1,0 0 1,0 0 0,0 0-1,1 1 1,10 14 6,-1 1 1,0 0-1,8 20 0,-13-17 7,-4-9-7,0-1-5,0 0 1,-1 0-1,-1 0 1,1 0 0,-1 0-1,-1 0 1,0 0-1,-3 12 1,-10 21 14,8-24 1,0 0 1,-7 38-1,13-53-13,-1-1 1,0 1-1,0-1 0,0 1 1,0-1-1,0 0 0,-1 0 1,1 1-1,-1-1 0,0 0 1,0 0-1,0-1 1,0 1-1,-1 0 0,1-1 1,-5 4-1,-3 3 42,5-5 7,-5 5-1519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3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8880,'3'-6'61,"13"-18"246,-15 24-286,-1-1 1,1 1-1,0-1 1,0 1-1,-1-1 0,1 1 1,0 0-1,0-1 1,0 1-1,-1 0 1,1 0-1,0 0 1,0 0-1,0 0 0,0 0 1,-1 0-1,1 0 1,0 0-1,0 0 1,0 0-1,0 0 1,-1 0-1,3 1 0,-1 0 34,41 11 320,94 33-26,-100-33-201,173 70 52,-167-64-113,-16-6-49,28 13 23,87 52 1,-45-12 10,-87-54-25,-6-3-38,-2 0 0,1 0 0,-1 1 0,0 0 0,-1-1 1,1 15-1,-5-5 32,-4-4-31,0-1 1,-1 0-1,-1-1 1,1 0-1,-15 14 1,3-10 30,-183 98 94,182-104-129,-31 21 28,47-28-31,0 0 0,0 0 1,1 1-1,-1-1 1,1 1-1,0 0 0,1 1 1,-1-1-1,0 1 1,-3 7-1,6-12-2,1 1-1,0-1 1,0 0 0,0 0-1,0 1 1,0-1 0,0 0-1,0 0 1,-1 1 0,1-1-1,0 0 1,0 1 0,0-1 0,0 0-1,0 0 1,0 1 0,0-1-1,0 0 1,1 1 0,-1-1-1,0 0 1,0 0 0,0 1-1,0-1 1,0 0 0,0 0-1,0 1 1,1-1 0,-1 0-1,0 0 1,0 0 0,0 1 0,1-1-1,-1 0 1,0 0 0,0 0-1,0 0 1,1 1 0,7 7 3,1-1 1,0 1 0,0-2 0,1 1-1,0-1 1,17 8 0,-13-7-1,18 6 24,150 35 19,-145-44-7,146-9 18,-148 0-4,1-6-29,1-1-1,35-17 1,-70 28-21,-1 1 0,1-1 0,-1 0 0,1 0 0,-1 0 0,0 0 0,1 0 0,-1 0-1,0 0 1,0 0 0,0 0 0,0-1 0,1-1 0,-2 3-4,4-5 8,0 0 1,-1 0-1,0-1 0,0 1 1,0-1-1,3-9 1,-5 8-5,0-1 1,0 1 0,0-1-1,-1 1 1,-1-12 0,0 16 1,1 1 1,0 0 0,0 0-1,-1 0 1,1 1 0,-1-1-1,1 0 1,-1 0 0,0 0-1,0 0 1,-1-2 0,-24-39 49,-40-54 1,40 69 31,19 22-66,-20-20 36,-1 1 0,-2 1 0,-55-33 1,71 48-9,-10-6 9,0 2 1,-1 0 0,-50-17 0,60 25-17,0 1 0,0 1 0,-26-3 0,40 6-39,1 1 1,-1-1-1,1 0 1,-1 0-1,1 0 0,0 1 1,-1-1-1,1 0 1,-1 0-1,1 1 0,-1-1 1,1 0-1,0 1 1,-1-1-1,1 0 0,-1 1 1,1-1-1,0 1 1,0-1-1,-1 1 0,1-1 1,0 1-1,0-1 1,-1 1-1,1-1 0,0 1 1,0-1-1,0 1 1,0-1-1,0 1 0,0-1 1,0 1-1,0-1 1,0 1-1,0-1 0,0 1 1,0-1-1,0 1 1,0-1-1,1 1 0,-1-1 1,0 1-1,0-1 1,1 1-1,-1-1 0,1 1 1,-1 0 1,15 25 34,-2-13 54,103 61 30,-85-60-64,160 46 22,-148-51-28,172 13 16,-177-22-35,-18 0-20,132-11 41,-57 4-2,-94 7-53,0 0-1,0 0 1,0 0-1,0 0 1,0 0-1,0 0 1,0 0-1,0 0 1,0 0-1,0 0 0,0 1 1,0-1-1,0 0 1,0 1-1,-1-1 1,3 2-1,16 25 2,-18-25-2,28 50 0,2 16-7,-18-36-1,26 45 0,-31-64 5,-3-6-5,0 1 1,1-1-1,-1 0 0,10 8 1,-7-7 6,35 39-68,-39-41 59,1-1 0,-2 1 0,1-1 0,0 1-1,-1 0 1,0 1 0,3 8 0,-6-14 8,0 0 0,0-1 0,0 1 0,0 0 0,0-1 0,0 1 0,0 0 0,-1-1 0,1 1 0,0 0 0,0-1 0,0 1 0,-1 0 0,1-1 0,0 1 0,-1-1 0,1 1 0,0-1 0,-1 1 0,1-1 0,-1 1 0,1-1 0,-1 1 0,1-1 0,-1 1 0,1-1 0,-1 0 0,0 1 0,1-1 0,-2 1 0,1-1-3,-2 2 1,0-1 0,0 0 1,0 0-1,0 0 0,0 0 0,0-1 0,0 1 0,0-1 0,0 0 0,0 0 0,0 0 0,0 0 1,-1 0-1,1-1 0,0 0 0,-4 0 0,-2-2 1,0-1-1,0 0 1,-10-6 0,9 5 2,3 2-1,1 0 0,-1 0 0,0-1 0,1 0 1,-9-8-1,-1-1 0,-39-34 1,38 29 1,0 0 0,2-2 1,-19-29-1,25 28 7,4-4-5,2 0 1,0 0 0,1-26-1,7 24 13,5 2-8,1 0 0,1 1 0,16-25 0,-26 47-4,0-1 1,-1 1-1,1 0 0,0-1 1,0 1-1,1 0 0,3-2 1,22-16 9,2 3 0,45-22 1,-72 38-10,0 0 0,0 0 1,0 0-1,0 0 1,0 0-1,0 1 1,0-1-1,5 1 1,173 3 48,-142 4-25,6 9-7,79 37 1,-98-34-2,-14-8-14,0 1 1,12 16 0,-15-15-5,-1 0 0,10 21 0,-17-31 0,0-1-1,0 0 1,0 0-1,-1 0 1,1 1-1,0-1 1,-1 1-1,1-1 0,-1 3 1,2 8 4,0 1-2,0-1-1,-1 1 0,-1-1 0,0 1 0,-1-1 1,0 1-1,-6 23 0,-8 17 9,-5 4-8,15-45-1,1-1-1,0 1 1,1 1 0,1-1-1,-1 0 1,2 1 0,0 26-1,9-7 1,-2-21 4,44 42 2,-35-45-1,14 1 2,54 10 0,-56-19 18,139-25 20,-130 15-1,51-17-17,183-61 440,-259 82-458,-13 4 53,-18 2-767,13 0-343,-27 2-7881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5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883 204 9144,'8'-10'40,"-5"7"7,0 0 0,-1 0-1,1-1 1,-1 1 0,0-1 0,2-4 0,-2 4 43,0-1 0,0 1 0,0-1 0,0 1 0,-1-1 1,0 1-1,0-1 0,0 0 0,-1 0 0,0 1 0,0-1 1,0 0-1,0 0 0,-1 1 0,1-1 0,-1 0 0,0 0 1,-1 1-1,1-1 0,-3-4 0,-17-15 154,8 17 283,-95-22 169,79 26-375,-137 6 114,131 1-214,-235 53 402,245-50-598,-53 20 127,67-23-128,-22 8 101,1 2 1,-59 33 0,91-47-124,0 0-1,0 0 0,0 0 1,0 0-1,-1 0 1,1 0-1,0 0 0,0 0 1,0 0-1,0 0 1,0 0-1,0 0 0,0 0 1,0 0-1,0 0 0,0 0 1,0 1-1,0-1 1,-1 0-1,1 0 0,0 0 1,0 0-1,0 0 1,0 0-1,0 0 0,0 0 1,0 0-1,0 1 1,0-1-1,0 0 0,0 0 1,0 0-1,0 0 1,0 0-1,0 0 0,0 0 1,0 0-1,0 0 1,0 1-1,0-1 0,0 0 1,0 0-1,1 0 0,-1 0 1,0 0-1,0 0 1,0 0-1,0 0 0,0 0 1,0 0-1,0 1 1,0-1-1,0 0 0,0 0 1,0 0-1,0 0 1,1 0-1,-1 0 0,0 0 1,0 0-1,0 0 1,0 0-1,0 0 0,0 0 1,0 0-1,0 0 1,1 0-1,4 4 14,0-1 0,1 1 0,0-1 0,0 0 0,0-1 0,0 1 0,10 2 0,-5-2 0,14 3 66,136 13 36,-121-17-42,195 6 36,-185-5-30,198 35 36,-205-27-43,123 50 27,-159-58-84,-1-1 0,0 1 1,0 1-1,0-1 0,0 1 1,8 7-1,-2-1 2,13 10 13,-24-20-30,-1 0-1,0 0 1,0 0 0,0 0 0,1 0 0,-1 0-1,0 0 1,0 0 0,0 0 0,0 1 0,0-1-1,1 0 1,-1 0 0,0 0 0,0 0 0,0 0-1,0 1 1,0-1 0,0 0 0,0 0 0,1 0-1,-1 0 1,0 1 0,0-1 0,0 0 0,0 0-1,0 0 1,0 1 0,0-1 0,0 0 0,0 0-1,0 0 1,0 1 0,0-1 0,0 0-1,0 0 1,0 0 0,-1 1 0,1-1 0,0 0-1,0 0 1,0 0 0,0 0 0,0 1 0,0-1-1,0 0 1,-1 0 0,1 0 0,-5 7 12,0 0 1,0 0-1,-1-1 1,1 0-1,-2 0 1,1 0-1,-8 5 1,6-5-2,-16 9 80,-14 2-49,-1-2-1,-54 13 0,52-21 43,-186 18 162,189-22-125,1-1 0,-1-2 0,-61-9 0,98 9-115,0 0 0,0-1 0,0 1-1,1 0 1,-1-1 0,0 1-1,1-1 1,-1 1 0,0-1 0,1 1-1,-1-1 1,1 1 0,-1-1-1,1 0 1,-1 1 0,1-1 0,-1 0-1,1 1 1,0-1 0,-1 0-1,1 0 1,0 1 0,-1-1 0,1 0-1,0 0 1,0 0 0,0 1-1,0-1 1,0 0 0,0 0 0,0 0-1,0 1 1,0-1 0,1-1 0,-1 1 8,8-25 35,1 13 55,75-59 40,-49 48-82,1 1 1,51-23 0,-61 33-55,12-6 16,262-145-16,-203 100-218,-84 55 111,9-5-89,1 1-1,48-20 1,-71 33 186,8-4-87,0 2 1,1-1-1,-1 1 1,1 0 0,12-1-1,-19 4 53,0-1-1,-1 1 1,1-1-1,0 1 1,0 0 0,0 0-1,0 0 1,0 0-1,-1 1 1,1-1 0,-1 0-1,1 1 1,-1-1-1,1 1 1,-1-1 0,0 1-1,0 0 1,1-1-1,-1 1 1,0 0-1,0 2 1,0-2-5,3 9-126,0 18 64,0 38 1,-6 2 35,0-44 56,-5 57 3,-3-23 13,7-42 2,0 1 1,1-1-1,0 1 0,2 26 0,10-7 259,-5-44-163,21-30-2019,4-8-7766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5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9592,'0'0'0,"3"17"0,-1 30 16,17 16 0,20 5-16,18 2-8,22 13 8,0 0-6736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5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0 7448,'27'0'0,"-124"9"45,48-5 187,-71 17-1,99-17-130,-10 5 627,-1 3-213,-48 28-1,65-27 241,4 6-406,0 0 1,-17 40-1,23-36 339,5-13-555,-1 0-1,2 0 1,-1 0-1,2 0 1,-1 0-1,6 16 1,-7-25-112,0-1 0,0 1 1,0-1-1,0 1 0,1-1 0,-1 1 0,0-1 1,1 1-1,-1-1 0,0 1 0,1-1 1,-1 1-1,1-1 0,-1 1 0,0-1 0,1 0 1,-1 1-1,1-1 0,-1 0 0,1 1 0,0-1 1,0 0-1,12 6 112,1-1 0,-1-1 0,1-1 0,15 3 0,-7-6 241,110-23 128,-104 12-228,111-69 98,-114 60-151,92-102 259,-110 114-405,-2 2-43,0 0 0,0 0-1,0 1 1,1 0 0,0 0-1,0 0 1,1 1 0,-1 0-1,11-5 1,-17 9-19,17-6 98,-16 6-105,0 0 0,-1 0 0,1 0 0,0 0 0,-1 0 0,1 0 0,0 0 0,0 0 0,-1 0 1,1 0-1,0 1 0,-1-1 0,1 0 0,0 0 0,-1 1 0,1-1 0,0 0 0,-1 1 0,1-1 0,-1 1 0,1-1 0,-1 1 0,1-1 1,-1 1-1,1-1 0,-1 1 0,1-1 0,-1 1 0,0 0 0,1-1 0,-1 1 0,0 0 0,1-1 0,-1 1 0,0 1 0,5 27 85,3 34 0,3 138 247,-11-196-331,3 35 59,-1 1 1,-3-1-1,-5 42 0,5-77-54,0 1-1,0-1 0,-1 0 1,0 0-1,-2 6 0,3-9-6,0-1-1,0 1 1,0 0-1,0-1 0,0 1 1,0-1-1,-1 1 0,1-1 1,0 1-1,-1-1 1,1 0-1,-1 0 0,0 0 1,1 0-1,-1 0 0,0 0 1,0 0-1,1 0 1,-1-1-1,0 1 0,0-1 1,0 1-1,0-1 0,-2 0 1,-11-1 13,0-1 0,-27-7 0,37 8-10,0-1 0,0 1 0,0-1 0,1 1-1,-1-1 1,1-1 0,-1 1 0,-6-6 0,-1 0 1,-24-18 11,26 14 42,6 4-51,1 0 0,-1 0 0,1-1 0,1 1 0,0-1 0,0 1 0,0-1 0,1 0 0,1 0 1,-1 0-1,1 0 0,3-16 0,16-41-2261,2-1-9029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1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252 280 8160,'-15'5'11,"-20"11"83,24-10-92,-103 59 568,110-62-489,-1 0-1,1 1 1,0-1-1,0 1 1,1 0 0,-1 0-1,1 0 1,0 1-1,-4 6 1,-4 6 268,-13 23 89,24-39-417,0 0-1,0 0 1,0 0 0,0 0-1,0 0 1,0 0-1,0 0 1,0 0-1,0 0 1,0 0-1,1-1 1,-1 1-1,0 0 1,1 0-1,-1 0 1,1 0 0,-1 0-1,1 0 1,-1 0-1,1-1 1,-1 1-1,1 0 1,0 0-1,1 2 34,17 19 61,-6-13 185,13 2-96,42 11 0,-45-19 37,115-6 99,-2-17 152,-94 13-448,28-7 215,-44 7-218,54-10 118,-64 13-113,4-2 95,1 2 0,35-3 0,-54 7-73,0 3 4,2 5-50,1 0 1,0-1-1,1 1 1,0-1 0,0 0-1,1 0 1,8 6-1,-11-10-17,11 8 49,75 28 18,-71-35-31,5-5-21,0-1 0,27-6 0,-31 1 7,71-45 11,-76 39-3,-7 2-26,0 1 0,-1-1 0,0 0 0,-1-1 0,5-12 1,-9 6 30,-4-5-21,-2-1 0,-11-38 0,4 35 17,0 0 1,-25-44-1,23 48-24,-19-32 80,19 35-77,3 1-7,-15-20 59,23 36-57,0 0-4,0 0-1,0 1 1,0-1-1,-1 1 1,1 0 0,0-1-1,-1 1 1,0 0-1,1 1 1,-1-1-1,-4-2 1,7 4-2,-1 0 1,0 0 0,0 1-1,1-1 1,-1 0-1,1 0 1,-1 1-1,0-1 1,1 0-1,-1 0 1,1 1-1,-1-1 1,0 1 0,1-1-1,-1 1 1,1-1-1,-1 1 1,1-1-1,0 1 1,-1-1-1,1 1 1,0-1 0,-1 1-1,1 0 1,0-1-1,-1 1 1,1 1-1,0-2 2,-1 4 4,-1 0 1,2 0-1,-1 1 0,0-1 0,1 0 0,0 0 1,0 0-1,0 1 0,1-1 0,-1 0 1,1 0-1,0 0 0,2 7 0,20 45 17,-18-46-19,9 14 53,9 4-34,2-1-1,30 25 1,-30-35-19,43 17 4,19-2-9,55-2-6,-133-28-1,-1-2 1,0 1 0,1-1-1,-1-1 1,1 1-1,-1-1 1,0-1-1,1 0 1,-1 0-1,0 0 1,9-5 0,-9 4-8,8-6-101,-7 2 49,0 0 0,-1 0 0,0 0 0,-1-1 0,0 0 0,0-1 0,0 0 0,-1 0 0,-1 0 0,0 0 0,0-1 0,0 0 1,4-17-1,-1-3-248,-7 28 118,6 23-333,4 37 388,-10-51 125,5 28-64,1-1 0,2 1 1,14 35-1,4-14 23,-25-51-1499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5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1 917 11832,'36'-19'101,"-20"10"93,30-13 1,-44 22-167,-1-1 1,0 1-1,0 0 0,1 0 0,-1 0 0,0 0 1,1 0-1,-1 0 0,0 0 0,1 0 0,-1 0 1,0 0-1,0 1 0,1-1 0,-1 1 0,0-1 1,0 1-1,0-1 0,0 1 0,2 1 0,2 0 47,3 2-15,-3-2 9,0 1 0,-1-1 0,1 1 0,-1 0 1,7 7-1,98 99 777,-87-85-812,-5-6 100,1-1 0,0 0 1,39 26-1,-56-42-125,10 6 83,-1 1 0,1-2 0,24 11 0,-32-15-69,-1-1 0,1 0 0,0 0 0,0 0-1,0-1 1,0 1 0,0-1 0,0 1 0,0-1 0,0 0-1,0 0 1,0 0 0,0-1 0,0 1 0,0-1-1,0 0 1,0 0 0,0 0 0,0 0 0,-1 0-1,1 0 1,0-1 0,-1 1 0,1-1 0,3-3 0,-6 4-10,1 0 0,0 0 1,-1 0-1,1 0 1,-1 0-1,1 0 0,-1 0 1,0 0-1,1-1 1,-1 1-1,0 0 1,0 0-1,0 0 0,0-1 1,0 1-1,0 0 1,0 0-1,-1-2 1,1-1 17,-12-69 320,4 31-27,7 36-305,-1-15 326,2 20-336,0 1 0,0-1 0,1 1 0,-1-1 0,0 1 0,0-1 0,1 1 0,-1 0 1,0-1-1,1 1 0,-1-1 0,1 1 0,-1 0 0,0-1 0,1 1 0,-1 0 0,1 0 0,-1-1 0,1 1 0,-1 0 1,1 0-1,-1 0 0,1-1 0,-1 1 0,1 0 0,-1 0 0,1 0 0,0 0 0,0 0 1,1 0 1,-1 0-1,0 0 0,1 0 0,-1 0 1,0 0-1,0 0 0,1 0 0,-1 1 1,0-1-1,0 0 0,1 1 0,1 0 0,64 44 214,-35-26-168,1-1-1,0-2 0,50 17 1,-15-15-36,-38-13 28,130 10 22,-128-15-30,-11-1-21,11-1-4,0-1 1,0-1-1,35-10 0,1-3 12,13-6-20,144-49-9,-200 65 0,-15 5-9,-1 0-1,1-1 1,-1 0-1,0-1 1,0 0-1,10-6 1,-19 10 8,0-1 1,1 1-1,-1 0 1,0 0-1,0-1 1,0 1 0,0 0-1,0 0 1,1-1-1,-1 1 1,0 0-1,0 0 1,0-1-1,0 1 1,0 0-1,0-1 1,0 1-1,0 0 1,0-1 0,0 1-1,0 0 1,0 0-1,0-1 1,0 1-1,-1 0 1,1 0-1,0-1 1,0 1-1,0 0 1,0 0-1,0-1 1,-1 1 0,1 0-1,0 0 1,0-1-1,-8-7-15,3 4 7,3 2 1,-1-1 1,0 1-1,0 0 0,0 1 0,0-1 1,0 1-1,-1-1 0,-4-1 0,-22-7-59,-1 1-1,0 1 0,-56-7 1,70 13 56,11 2 6,-1-1-1,1 1 1,-1 0-1,1 1 1,-10 1-1,-21 3-25,-7 4 26,44-9 7,-43 14 14,41-14-12,-1 2 0,1-1 0,0 0 0,0 0 0,-1 1 0,1-1 0,0 1 0,0 0 0,0-1 0,1 1 0,-1 0 0,0 0 0,-2 4 0,5 0 46,5 7-22,0-1-1,15 20 1,-21-32-26,14 15 75,15 5-19,58 29 0,-56-38 32,159 27 44,-150-35-24,140-16 45,-177 13-142,-1 0-1,1-1 1,0 0-1,0 1 1,0-1-1,-1 0 1,1 0-1,4-3 1,15-9 23,-1-1 0,-1-1 0,27-25 0,-46 39-28,1-1 1,-1 1 0,0 0-1,0-1 1,0 1 0,0-1-1,0 0 1,0 1 0,0-1-1,-1 0 1,1 1 0,0-3-1,8-27 33,-2 0-1,4-42 0,-13 42 17,-9-22-17,-23-61 1,17 78-4,-99-168 14,89 158-36,-109-171 5,111 182-12,-29-33 1,8 20-4,6 11 5,38 36-5,2 5 0,0 13 0,1 0 0,6 28 0,-4-28-2,3 16 7,62 170 9,-49-159-4,112 208 51,-28-27-10,-85-178-28,73 210 32,-29-120-2384,-32-80-9453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5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1279 6280,'9'-1'265,"9"1"72,1-2 0,-1 0 0,31-8 0,-39 7-251,-8 2-36,1 0-1,0 0 1,0 0 0,-1 0 0,1 0 0,-1 0 0,1-1 0,-1 1-1,1-1 1,-1 0 0,4-4 0,4-3 84,-1-2 0,-1 1 0,0-1 1,10-17-1,-11 8 267,14-120 134,-19 117-323,0-42 0,-2 35-150,-2-52 22,-1 50 90,-35-129 59,26 127-105,-61-161 59,56 154-46,-79-141 70,76 152-31,-74-72 74,92 100-228,0-1 1,0 1-1,-1 0 0,1 0 0,-1 0 0,0 0 0,1 0 1,-1 1-1,0-1 0,0 1 0,0 0 0,-5-2 0,-2 1 21,-21-5 37,31 7-75,-1 0-1,1 0 1,-1 0 0,1 0 0,0 0-1,-1 0 1,1 0 0,-1 0-1,1 0 1,-1 0 0,1 0 0,-1 0-1,1 1 1,0-1 0,-1 0-1,1 0 1,-1 0 0,1 0 0,0 1-1,-1-1 1,1 0 0,0 1-1,-1-1 1,1 0 0,-1 1 0,-6 6 31,1 1 0,0-1 0,0 1 0,1 1 0,0-1 0,0 1 0,-4 9 0,3 7 201,2 142 100,9-131-107,45 129 83,-49-161-290,0 0 0,1 0-1,0-1 1,0 1 0,0-1 0,3 4 0,93 116 233,-75-103-113,-10-9-83,0 1-28,1-2-1,1 1 1,-1-2-1,1 0 1,1-1-1,24 10 1,-28-14 12,-3 0-29,1 0 0,-1-1 1,1 0-1,0-1 0,-1 0 0,1 0 0,0-1 0,1-1 1,16 0-1,9-6 84,0-1-1,60-21 1,-76 18-90,28-7 90,-30 12-69,0 1 0,0 1-1,0 1 1,1 1 0,-1 0 0,1 1 0,21 4 0,12 8-6,-50-12-22,0 1 0,0-1 0,-1 1 0,1-1 0,0 1 0,-1 0 0,1 0 1,0 0-1,2 2 0,1 0 10,2 1-8,-1 1 0,1 0 0,-1 0-1,0 0 1,0 1 0,-1 0 0,0 0 0,0 0 0,0 1 0,-1-1 0,0 1 0,0 0 0,5 12 0,25 103 45,-31-97-25,-3 3-7,-6 52 0,6-79-19,0 0-1,-1 0 0,1 0 1,0 0-1,0 0 0,-1 0 0,1 0 1,0 0-1,-1 0 0,1 0 0,-1 0 1,1-1-1,-1 1 0,0 0 0,1 0 1,-2 1-1,-11 9 6,1 0 0,-1-1 0,-1-1 0,-16 9-1,8-10 14,-13-2-6,-53 2-1,85-7-11,1-1-1,-1-1 1,0 1-1,1 0 1,-1 0-1,1-1 1,-1 0-1,-2 0 0,-33-14 11,-47-24 0,62 23 28,-69-86 28,78 79 32,-40-90 47,48 92-14,5 8-101,0 1-1,1-1 0,0 1 0,1-1 0,3-14 0,-4 26-24,0 1 0,1-1 0,-1 0 0,0 0 1,0 1-1,1-1 0,-1 0 0,0 0 0,1 1 0,-1-1 0,1 0 0,-1 1 0,1-1 0,-1 0 0,1 1 1,-1-1-1,1 1 0,0-1 0,9-6-253,0 0 0,0 1 0,1 1 0,0-1 0,0 2 0,0 0 0,18-5 0,43-12-10427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5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143 686 11744,'5'28'258,"-3"-20"-90,-1 0-1,1 1 1,-1-1-1,-1 14 1,-8 91 469,7-81-209,8 112 207,1 35 81,-8-169-610,0 0 1,0 0 0,2 0-1,-1 0 1,1 0 0,0 0-1,1 0 1,0-1 0,1 1-1,0-1 1,7 13-1,-9-20 96,13 4 71,-14-5-270,-1-1 0,0 0-1,0 0 1,0 0 0,0 0-1,0 0 1,0 0 0,0 0 0,1 0-1,-1 0 1,0 0 0,0 0 0,0 0-1,0 0 1,0 0 0,0 0-1,1 0 1,-1 0 0,0 0 0,0 0-1,0 0 1,0 0 0,0 0-1,0 0 1,1 0 0,-1 0 0,0 0-1,0 0 1,0 0 0,0 0-1,0 0 1,0 0 0,0 0 0,1 0-1,-1-1 1,0 1 0,0 0 0,0 0-1,0 0 1,0 0 0,0 0-1,0 0 1,0 0 0,0 0 0,0-1-1,0 1 1,0 0 0,0 0-1,4-6-78,-1 0-1,0 0 0,0 0 0,-1 0 0,0 0 0,2-7 1,0-3-1310,11-33-9034</inkml:trace>
  <inkml:trace contextRef="#ctx0" brushRef="#br0" timeOffset="1">0 1 12104,'0'0'1888,"19"35"-1888,7 11-16,27 22 16,1-4-10008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5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9144,'-10'12'15,"-13"22"327,19-26-282,-2 2 159,0 2 0,1-1-1,0 0 1,1 1 0,0 0 0,1 0 0,1 0 0,-3 21-1,5-20-103,0-4 50,1 0 0,0 0 0,3 17 0,10 39 488,26 70-1,-33-110-602,-3-14 21,-1 0 1,2 0-1,0-1 0,6 12 1,106 178 880,-76-139-600,-30-44-251,-2-4-407,0 0 1,0 0-1,19 18 1</inkml:trace>
  <inkml:trace contextRef="#ctx0" brushRef="#br0" timeOffset="1">0 618 13448,'21'-18'23,"-15"12"3,0 1 0,0 1-1,0-1 1,10-5 0,93-46 168,-62 37 39,81-22 0,-99 33-188,12-2 162,186-23 69,-180 30-135,164-2 56,-175 4-82,21-7-966,60-15 1,-26-2-8370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5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10936,'8'6'1256,"96"100"1634,-91-92-2777,-7-9 16,-1 1 0,0 0 0,0 0 0,5 10 0,7 12 145,-2 1 1,0 0-1,12 40 1,-19-47-240,-3-6 24,-1-1 1,4 20-1,-1 5 83,-2 1-1,0 80 0,-7-107-120,-6 43 112,3-40-66,1-5-2,1 1 0,0-1 0,-1 15 1,4-22 4,0 5-2211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2:5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1 617 11832,'0'-1'0,"0"0"0,1-1 0,-1 1 1,1 0-1,-1 0 0,1 0 0,0-1 0,0 1 1,-1 0-1,1 0 0,0 0 0,0 0 0,0 0 1,0 1-1,0-1 0,0 0 0,0 0 1,0 1-1,2-2 0,3-1 2,20-13-11,1 2 1,0 0-1,50-16 0,64-10 99,24-5 246,-90 21 51,221-71 694,-215 65-968,-53 18 142,-11 2-168,-1-1-1,0 0 1,24-23 0,-39 34-79,-1-1 0,1 1 0,-1-1 0,1 1 0,-1-1 1,0 1-1,1-1 0,-1 1 0,1-1 0,-1 0 1,0 1-1,1-1 0,-1 1 0,0-1 0,0 0 0,0 1 1,0-1-1,1 0 0,-1 1 0,0-1 0,0-1 1,-1-5 18,0 0-1,0 0 1,0 0 0,-1 0 0,0 0 0,0 1 0,0-1 0,-7-10 0,-3 2 107,-17-7-44,-36-22 1,44 34 16,-77-18 43,82 27-36,5 2-76,1 0 0,-1 1 1,-18 6-1,21-2 49,3 2-64,1 0 1,-1 0 0,1 0 0,1 1 0,0-1 0,0 1 0,0 0 0,-1 16 0,1-4 3,1-1 1,1 28-1,4-23 21,38 127 21,-29-117-34,-4-12-17,13 32 17,34 64 0,-35-81 22,1-2 0,34 44 0,-54-79-53,0-1 1,-1 1-1,1-1 1,0 1 0,0-1-1,0 1 1,0-1 0,0 1-1,0-1 1,0 0 0,0 0-1,0 1 1,0-1 0,0 0-1,0 0 1,0 0 0,0 0-1,0 0 1,0 0 0,0-1-1,0 1 1,1-1 0,2 1 7,3-2 4,0 0 0,1 0-1,-1 0 1,0-1 0,-1 0-1,1 0 1,0-1 0,-1 0-1,0 0 1,0 0 0,0-1-1,0 0 1,6-8 0,-1 3-8,3-2 33,0-2 0,-1 1 0,13-20 0,19-20 77,-43 51-109,24-27 98,43-36-1,-66 62-74,-1 1-24,0-1 1,1 1 0,-1 0 0,1 0 0,-1 0 0,1 0 0,-1 0 0,1 1 0,0-1 0,0 1 0,0 0 0,0 0-1,0 0 1,0 0 0,0 0 0,0 1 0,0-1 0,0 1 0,5 0 0,5 4 21,-1 0 0,0 0 0,0 1 0,0 1 0,-1 0 1,1 1-1,-2 0 0,17 14 0,15 9 25,49 30 17,-70-51-32,-9-5-24,-1 1-9,1-1 0,0-1 0,0 0 1,0-1-1,0 0 0,1-1 0,-1 0 0,20-2 0,88-12 29,-97 8-16,4-7-7,48-28 0,-57 25-5,-12 9-4,5-5-1,-1 1 1,0-2 0,-1 0 0,0 0 0,-1-1 0,9-17-1,-8 13 0,48-90 72,-53 103-49,4-1 5,-1 6-6,17 16-10,0 1-1,-2 1 0,34 35 1,-54-51-14,0 0 0,0-1 0,1 1 0,-1-1 0,1 0 0,0 0 0,-1 0 0,1 0 0,0 0 0,6 2 0,5 2 1,48 22 1,9-7 2,-53-17-4,32 3-1,-39-7 0,0 0 0,0 0 0,15-4 0,-21 3 1,0 0-1,0 0 0,0-1 0,0 0 0,0 0 1,7-4-1,-8 4 0,-1-1 1,0 0-1,0 0 1,0 0-1,-1 0 1,1 0-1,-1-1 1,0 1-1,0-1 0,0 1 1,0-1-1,0 0 1,-1 0-1,0 0 1,0 0-1,1-6 1,-1 9-1,-1 0 1,0 0-1,0 0 1,0 0-1,1 0 0,-1 0 1,0 0-1,-1 0 1,1 0-1,0 0 1,0 0-1,0 0 1,-1 0-1,1-1 0,-5-11 2,-1 1 0,0 0-1,0 0 1,-1 1-1,-9-13 1,0 11 4,-87-38 4,79 45-4,-7 2 1,-45 0-1,61 4-3,0 1 1,0 0-1,0 1 1,0 0-1,-26 9 1,40-11-4,1 0 0,-1 1 1,0-1-1,1 0 0,-1 0 1,1 1-1,-1-1 0,1 0 1,-1 1-1,1-1 0,-1 0 1,1 1-1,-1-1 0,1 1 1,-1-1-1,1 1 0,0-1 1,-1 1-1,1 0 0,-16 28 7,13-21-6,0 0-1,1 0 1,-2 18 0,3-16 0,0 0 0,1 1 1,2 14-1,-2-20-1,1 1 1,0-1-1,1 1 0,-1-1 1,1 1-1,0-1 0,4 6 1,-2-5 0,0 0-1,0 0 1,1-1 0,0 1 0,0-1-1,8 6 1,2 0 0,0 0-1,25 13 0,-19-14 0,0-1 0,31 10 0,-16-10 0,39 6 0,36-3 0,-83-12 0,49-4 0,-58 1 0,0-1 0,33-10 0,-39 10 0,0-2 0,-1 1 0,23-16 0,-25 14 0,0 0 0,0-1 0,-1-1 0,10-10 0,-11 9 1,0-1-1,-1 0 0,11-20 1,-13 20 0,0-1 0,-1 0 0,-1 0 0,0 0 0,0-1 0,-1 1 0,0-21 0,-4 14 7,-5 3-4,0 0 0,-1 1 0,-12-20 0,17 31-2,0 0-1,0 0 1,-1 0 0,1 0 0,-1 0 0,1 1 0,-1 0 0,-7-5 0,-4-3 1,1-1-1,9 7 1,-1 0-1,0 1 1,0 0 0,0 0 0,-12-5-1,-6-3 8,0 2 0,-1 0 0,0 2 0,-1 1-1,-37-6 1,54 13 3,-6 5 2,14-4-14,1-1-1,-1 1 0,0 0 1,1-1-1,-1 1 1,1 0-1,0-1 1,-1 1-1,1 0 1,-1 0-1,1 0 0,0 0 1,0-1-1,0 1 1,-1 0-1,1 0 1,0 1-1,4 21 1,0-12-2,1 0 1,0-1-1,0 1 0,1-1 0,1 0 0,13 16 0,78 105-30,-54-68-4,-35-51 27,15 19-56,41 43 0,-64-73 42,0-1 21,0 0 0,0 0 0,0 0 0,0 0-1,-1-1 1,1 1 0,0 0 0,0 0 0,-1-1 0,1 1 0,0-1 0,0 1 0,-1-1 0,1 1 0,0-1 0,-1 1 0,1-1 0,-1 0 0,1 1-1,-1-1 1,1 0 0,-1 0 0,1 1 0,-1-2 0,7-21-4,-2-22 3,-6-7 2,-4 5 0,-8-21 2,7 44 3,-5-4-3,6 23-3,0 2 1,-7-10-2223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6552,'51'-15'1025,"-49"14"-618,1-1-1,0 0-332,-1 0-1,1 0 0,-1 0 1,0-1-1,0 1 0,0-1 1,0 1-1,0-1 0,-1 0 1,1 0-1,-1 0 0,0 0 1,1 0-1,-1 0 0,-1 0 1,1 0-1,0 0 0,-1 0 1,1-6-1,-2-24 194,2-1 0,2 1 0,0-1 0,3 1 1,15-53-1,-6 33 293,-13 48-284,5-3-2,-6 6 228,-1 7-461,0 0 1,0 0 0,0 0 0,0-1 0,1 1 0,0 0-1,0 0 1,0-1 0,3 8 0,-2-7-7,-1-1-3,0 1 1,0-1-1,1 1 0,0-1 1,0 1-1,0-1 1,4 4-1,4 8 9,25 51 134,68 104 130,-58-91-210,29 84 94,-65-142-167,-6-13 21,1 1 0,-1-1-1,-1 1 1,2 11 0,0-16 21,4 3-45,-4-4-1,0 0 0,1 1 1,-1-1-1,1-1 1,0 1-1,0-1 0,1 0 1,-1 0-1,7 3 1,-3-3-9,-6-2-4,0 0 0,0-1 1,0 1-1,-1 0 0,1-1 0,0 0 0,0 0 0,0 0 0,0 0 0,0 0 0,6-1 1,19-4 31,39-13 0,-48 8-18,-12 6-15,2-2-3,0-1 1,-1 0 0,0 0-1,0-1 1,-1 0 0,0 0-1,0-1 1,-1 0 0,11-18 0,-16 25-3,9-18 0,0-2 0,-1 1 0,-1-1 1,6-24-1,-8 22-3,25-85-27,-27 99 11,-2 5 7,1 0 1,-2 1-1,1-1 0,0 0 1,-1-1-1,0 1 0,0 0 1,-1 0-1,1-1 1,-1-7-1,-1 9-57,-3-5-2,3 7 7,4 2 5,0 0 54,0 0 0,0 0-1,0 1 1,0-1 0,0 1-1,0 0 1,-1 0 0,1 0-1,0 0 1,-1 0 0,1 1-1,0-1 1,-1 1 0,0 0-1,4 2 1,30 17-3,-14-12 7,0-4 1,-2-5 0,-1-8 1,-17 7 0,0-1 0,1 0 0,-1-1 0,0 1 0,0 0 0,0-1 0,0 1 0,-1-1 0,1 0 0,-1 1 0,0-1 0,1 0 0,0-4 0,6-37 17,-7 34-15,0 8 1,-1 0 1,0-1-1,1 1 1,-1 0-1,0-1 1,-1 1-1,1 0 1,-1-4-1,-2-25 88,3 29-7,6 11-50,50 106-1,4 22-7,10 16-23,5 15 1,-4-1-3,34 136-4,-91-252-3,27 154 2,-40-203 3,-1 0-1,0 0 1,0 1-1,0-1 0,0 0 1,0 1-1,0-1 1,0 0-1,-1 0 1,1 1-1,-2 1 1,0 5-2,-1 0 1,0-1 0,0 1-1,-9 13 1,8-17 1,0 1 0,0-2-1,-1 1 1,1 0 0,-1-1 0,0 0 0,-1 0 0,1 0 0,-7 3 0,4-3 0,0 0 0,0-1 0,0 0 0,0 0 0,-1-1 0,-15 2 0,13-2 0,0-2 0,0 0 0,0 0 0,0-1 0,-21-4 0,21 2 0,0 0 0,1-1 0,-1 0 0,1-1 0,0 0 0,-14-10 0,9 4 0,0-1 0,1-1 1,-23-25-1,10 3 7,2-1-1,2-1 1,-19-41 0,27 42 93,-28-119 82,43 153-150,-1-1-1,1 1 1,0 0-1,-1 0 1,1 0-1,0 0 0,0 0 1,1-1-1,0-3 1,2-9 45,2 0 1,0 0-1,1 0 0,0 1 1,9-15-1,-14 27-52,0 1 1,0 0-1,-1 0 1,1 0-1,0 0 1,0 0-1,0 0 1,0 0-1,0 0 1,1 0-1,-1 0 1,0 0-1,0 1 1,1-1-1,1 0 1,35-16 167,1 3 0,45-12-1,-39 18 228,229-17 136,-213 23-294,238-3 96,-289 5-308,0 0 0,0-1 0,16-4 0,-26 5-50,128-30 200,-91 16-1341,56-29 0,31-19-10472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425 297 4040,'0'0'99,"3"-7"35,2-7-22,0-1 1,-1 0-1,-1-1 0,3-26 1,-7 31-50,0 0 1,-1-1 0,0 1-1,0 0 1,-1 0 0,-1 0-1,0 0 1,0 0-1,-1 1 1,0 0 0,-10-13-1,13 20-47,-1 0-1,0 0 0,1 1 0,-1-1 0,0 1 0,-1 0 0,1 0 0,0 0 0,-1 0 0,1 1 0,-1-1 0,1 1 0,-1 0 0,0 0 0,1 0 0,-6 0 1,4 0 6,-11-3 63,0 1 1,1 1-1,-1 0 0,-30 2 0,29 0 28,-3 0 36,-39 7 0,52-6-109,-1 0 0,1 1 1,-1 0-1,1 0 0,0 1 1,0 0-1,0 1 0,0-1 1,-8 7-1,9 0 147,-19 88 86,17-55 0,-3 64 0,10-81-220,0-22-19,1 0 1,0-1-1,0 1 1,0 0-1,0 0 1,2 4-1,-1 2 35,1 5-25,1-1 0,0 0 0,1 0-1,0 0 1,1-1 0,1 1 0,0-1-1,1 0 1,0-1 0,10 13 0,75 93 262,-72-97-52,9 5-153,10 8 152,-1 2 0,56 69 0,-91-102-222,-1 1 0,1-1 1,-1 1-1,0 0 0,0 0 1,0 0-1,-1 0 0,1 0 1,0 5-1,2 6 16,0-5 8,0-1 0,-1 1 0,-1 0 0,1 0 0,-2 1 1,1-1-1,-1 16 0,-2-21-3,0 1-1,-1 0 1,1-1 0,-1 1 0,0-1-1,-1 1 1,0-1 0,0 0-1,0 0 1,0 0 0,-1-1 0,1 1-1,-7 5 1,-54 51 491,28-32-211,-47 30 1,59-40-1866,9-11-6287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5744,'45'-2'0,"-29"0"0,41-1 0,24-4 0,24-4 1,-90 10 9,220-15 155,-219 15-157,244-13 636,-162 1-424,23-13-836,-63 12-3344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50 556 5920,'2'-1'17,"0"0"-10,0 1 0,-1 0-1,1 0 1,0 0 0,0 0 0,-1 0-1,1 1 1,0-1 0,-1 0 0,1 1-1,0-1 1,-1 1 0,1 0-1,0-1 1,-1 1 0,1 0 0,-1 0-1,1 0 1,-1 0 0,0 0 0,0 1-1,1-1 1,-1 0 0,1 2 0,34 43 583,-25-29-413,22 26 310,67 107 1410,-77-122-1150,-20-25-526</inkml:trace>
  <inkml:trace contextRef="#ctx0" brushRef="#br0" timeOffset="1">1 1 5744,'0'0'0,"13"32"176,2 4 8,9 15-104,12 11 0,15 15-80,1 1-4224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2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7624,'0'0'0,"19"-42"16,11 14 8,24 7 16,16 11 8,10 12-48,14 8 0,12 9 0,-3-2-5336</inkml:trace>
  <inkml:trace contextRef="#ctx0" brushRef="#br0" timeOffset="1">1121 114 5920,'-31'26'-3,"24"-15"7,3-4 8,3-5-2,0 0 0,-1 1-1,1-1 1,0 0 0,1 1-1,-1-1 1,0 1 0,1-1 0,-1 1-1,1-1 1,0 4 0,-1 8 6,-2 2 4,1-5 46,1 0 1,0 0-1,1 19 1,5 158 253,-3-144-79,0-21-143,22 208 371,-8-140-259,21 155 549,-36-224-644,-2 42-1,-3-53 1,1-8-101,0-1 0,0 1 0,0-1 0,0 1 0,-1-1 0,1 0 0,-1 0 1,1-1-1,-1 1 0,-6 1 0,-4-4 47,-14-9-387,0-1 1,-31-17-1,-10-11-4954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78 666 8792,'0'0'-119,"-1"-2"24,-18-31 59,7 6 318,-2-35 886,-11-106 1,22 147-1092,1 11 62,1-1 0,1 1-1,0-20 1,10-86 474,-5 94-258,1 5-234,2 0 0,0 1 0,18-26 0,-12 29 146,8 0-93,44-18 1,-45 27-27,3 3-81,0 2-1,40 7 1,-41 0 21,-16-4-65,4 1-10,-1 1 1,0 0 0,0 0 0,0 1 0,-1 1-1,0 0 1,0 0 0,-1 0 0,0 1 0,10 15 0,-13-16 0,9 13 9,-1 0-1,-1 0 1,15 38 0,-17-35 0,-1 1 1,-1 1 0,-2 0-1,0 0 1,2 36-1,-8-56-11,-1 0 0,0 0 0,0 1 0,0-1 0,-1 0 0,0 0 0,0-1 0,-3 7 0,-6 23 40,11-34-48,0 1-1,1-1 1,-1 1-1,1-1 1,-1 1-1,1-1 1,-1 1-1,1-1 1,0 1-1,0-1 1,0 0-1,0 1 1,0-1-1,0 0 1,0 0-1,0 0 1,0 0-1,0 0 1,1 0-1,1 2 1,-1-2 1,7 3 23,5-2-17,0 0 1,-1-1-1,24-1 0,-15-4 23,103-35 11,-74 20-9,127-52 12,-31 5-12,-141 64-30,-1 0 0,1-1-1,-1 0 1,0 0 0,0 0 0,0-1 0,7-6-1,-1-1 2,18-15 1,-28 25-6,0 0-1,0 0 0,0 0 1,0 0-1,0 0 0,0 0 1,-1-1-1,1 1 0,0 0 1,0 0-1,-1-1 0,1 1 1,-1-1-1,0 1 1,1 0-1,-1-1 0,0 1 1,0-1-1,0 1 0,0-1 1,0 1-1,0 0 0,0-1 1,0 1-1,0-1 0,-1 1 1,0-3-1,0 3 0,1 0 0,-1 1 0,1-1-1,-1 0 1,1 1 0,-1-1 0,1 1 0,-1-1 0,0 1 0,0-1-1,1 1 1,-1 0 0,0-1 0,0 1 0,1 0 0,-1-1 0,0 1-1,0 0 1,0 0 0,1 0 0,-1 0 0,0 0 0,0 0-1,0 0 1,-1 0 0,-13 1 2,8 0 4,-4 3 1,10-3-8,0-1 1,0 1-1,0 0 1,0 0-1,1-1 1,-1 1 0,0 0-1,0 0 1,1 0-1,-1 0 1,0 0-1,1 0 1,-1 0 0,1 0-1,-1 0 1,1 0-1,0 0 1,0 0-1,-1 0 1,1 0-1,0 1 1,0-1 0,0 1-1,0 0 1,0 33 2,5-17 5,4-3-5,0 0 1,2-1-1,-1 0 1,18 17-1,-7-15 11,37 17-1,19 3-10,-1-2-3,-8 0 0,-15-5 0,-23-11 0,-29-18 0,-1 1 0,1-1 0,-1 0 0,1 1 0,-1-1 0,1 0 0,-1 1 0,0-1 0,1 0 0,-1 1 0,0-1 0,1 1 0,-1-1 0,0 1 0,1-1 0,-1 0 0,0 1 0,0-1 0,0 1 0,1 0 0,-1-1 0,0 1 0,0-1 0,0 1 0,0-1 0,0 1 0,0 0 0,-1 0 0,1 0 0,-1-1 0,1 1 0,-1 0 0,0 0 0,1 0 0,-1-1 0,0 1 0,0 0 0,0-1 0,1 1 0,-1-1 0,0 1 0,0-1 0,0 1 0,0-1 0,-2 1 0,-41 7 0,-26-1 1,-91-6 7,134-2-2,-1-1-1,1-1 1,-29-8 0,32 6-4,-56-14 33,59 12-30,20 7-4,1 0-1,0 0 1,-1 0-1,1 0 1,0 0-1,-1 0 0,1 0 1,0-1-1,-1 1 1,1 0-1,0 0 1,0 0-1,-1-1 1,1 1-1,0 0 1,0 0-1,-1-1 1,1 1-1,0 0 1,0-1-1,0 1 0,-1 0 1,1-1-1,0 1 1,0 0-1,0-1 1,0 1-1,0 0 1,0-1-1,0 1 1,0 0-1,0-1 1,0 1-1,0 0 1,0-1-1,0 1 1,0 0-1,0-1 0,0 1 1,0 0-1,0-1 1,0 1-1,0 0 1,1-1-1,-1 1 1,0 0-1,0 0 1,0-1-1,1 1 1,-1 0-1,0 0 1,1-1-1,-1 0 2,20-23-1863,3-2-7459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8696,'8'10'6,"0"0"0,-1 0 0,0 1 0,-1 0 0,6 13 0,16 33 22,38 72 46,-45-86 228,-4-6-67,2 0 0,27 37 0,-7-6 228,49 76 1369,-31-71-272,-55-71-963,-3 0-353,1-1-297,-1-1 0,1 1 0,0 0 0,-1 0 0,1-1 0,0 1 0,-1 0 0,1-1 0,-1 1 0,1 0 0,-1-1 0,0 1 0,1-1 0,-1 1 0,1-1 0,-1 1 0,0-1 1,0 0-1,1 1 0,-1-1 0,0 0 0,0 0 0,1 1 0,-1-1 0,0 0 0,0 0 0,1 0 0,-2 0 0,-13 4-8780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11032,'8'-4'92,"1"0"0,-1 1 0,1 1 0,0-1 0,0 1 0,0 1 0,0 0 0,0 0 1,10 1-1,36-6 345,36-12 6,69-12-35,76-20-1215,-224 47 443,110-26-7802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461 117 4488,'0'-8'673,"0"0"-485,0 2-81,0 0 0,-1 0 0,1 0 0,-1 0 1,-3-9-1,3 12 46,-1 0 0,1 0 0,0 0 0,-1 1 0,0-1 0,0 1 0,0-1 0,0 1 0,0 0 0,0 0 0,0 0 0,-1 0-1,1 0 1,-1 0 0,-3-1 0,1 0-81,0 1 0,-1-1 0,1 1 0,-1 1 0,-7-2-1,10 2-14,0 1 1,0-1-1,0 1 0,0 0 0,0 0 0,0 0 0,0 0 0,1 1 0,-1-1 0,0 1 0,-4 1 0,-8 2 45,-39 7 34,29-3 152,-98 53 121,101-45-115,-6 9-92,-31 36 0,58-60-182,0 0 0,1 1 0,-1-1 0,0 0 0,0 0 0,0 1 0,1-1 0,-1 0 0,1 1 0,-1-1 0,1 0 0,-1 3 0,-1 13 52,0 0 0,1 1 0,0-1 0,4 26 0,-3-41-52,0 0 0,1 0 0,-1-1 0,1 1 0,-1 0 0,1 0 0,-1 0 0,1-1 0,0 1 0,0 0 0,1 1 0,11 15 45,1-1 1,0 0 0,2-1 0,17 15 0,-8-15 142,128 45 84,-118-51-104,167 23 63,-157-30-150,204-2-1588,-111-3-6579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296 140 9240,'-26'-1'20,"19"1"11,0 0-1,0 0 0,0 1 0,0-1 0,-10 4 0,-61 13 249,75-16-232,0 0 0,0 0 1,0 0-1,1 0 0,-1 0 1,0 1-1,1-1 0,-1 1 1,1 0-1,-1 0 0,1 0 1,0 0-1,0 0 0,0 0 1,0 1-1,-2 2 0,2-2 3,0 6 265,3 1-244,2 0-1,-1-1 1,1 1 0,0-1-1,7 12 1,-10-19-52,1 0 0,0-1 0,0 0 0,0 1 0,0-1-1,0 1 1,0-1 0,0 0 0,0 0 0,2 2 0,13 10 50,2 0 1,-1 0-1,27 12 0,-20-16 45,11-1-34,1-2 0,-1-1 0,1-2 0,43-1 0,-29-12-35,-34 3 63,-10 4-89,-1-1 1,1 0-1,-1-1 1,0 1-1,-1-1 1,1 0-1,4-7 1,-8 11-15,-1 1 0,0 0 0,0-1 1,1 1-1,-1-1 0,0 1 0,0-1 0,0 1 0,0-1 0,1 1 1,-1-1-1,0 0 0,0 1 0,0-1 0,0 1 0,0-1 0,0 1 1,-1-1-1,1 1 0,0-1 0,-4-16 47,0 1 0,-13-30 0,4 28 56,-18-12-31,-46-35-1,49 48 18,-137-52 39,134 59-25,-8 2 24,-72-7 0,53 10 19,73 19 15,-5-7-155,39 20 4,133 55-1690,-68-35-6738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58 8792,'-3'-3'18,"-1"0"1,0 0-1,0 0 1,0 0-1,0 1 1,0 0 0,-1 0-1,1 0 1,-1 0-1,-6-1 1,9 3 241,0 4 54,2-4-305,-1 0 0,1 0 0,0 1 0,0-1 0,0 0 0,0 1 0,-1-1 0,1 0 0,0 1 0,0-1 0,0 0 1,0 1-1,0-1 0,0 0 0,0 1 0,0-1 0,0 0 0,0 1 0,0-1 0,0 0 0,0 1 0,0-1 0,0 1 0,0-1 0,0 0 0,1 1 0,-1-1 0,0 0 1,0 0-1,0 1 0,0-1 0,1 0 0,-1 1 0,0-1 0,0 0 0,1 1 0,15 22 258,34 44 26,110 124 332,-147-175-591,26 37 195,23 29 568,-59-79-515,-20-1 2,14-2-265,1 1 0,0-1-1,-1 0 1,1 0 0,-1 0 0,1 0 0,-1-1 0,1 1 0,0-1-1,-1 1 1,1-1 0,-4-2 0,-16-5 80,1-1-1,-24-14 1,29 9 109,-7-13-62,-23-37 0,36 42 42,4-6-101,0 0 1,-1-32 0,7 58-72,0 0 0,0 0 0,0 0 0,0 0 0,0 0 0,1 0 0,-1 0 0,1 0 0,0-3 0,6-11 28,1 0 0,0 1 0,1 0 0,17-24 0,-24 37-29,-1 1 1,1-1 0,0 0-1,-1 1 1,1-1 0,0 1-1,0-1 1,3 0 0,17-10 49,1 1 0,41-14 0,-39 22 36,99 11 35,-100-2-89,99 54 11,-99-44-44,26 25-1,-35-27-11,19 25 0,-1 8 3,-11-12-3,-11-11-2,-10-5 0,-2-18-1,0 0 1,0 1 0,0-1 0,0 0-1,0 1 1,-1-1 0,1 0-1,0 0 1,-1 0 0,1 0 0,-1 0-1,1-1 1,-1 1 0,1 0 0,-1-1-1,1 1 1,-1-1 0,0 1 0,1-1-1,-1 0 1,0 1 0,1-1 0,-1 0-1,0 0 1,1-1 0,-1 1 0,0 0-1,1 0 1,-1-1 0,-2 0 0,2 1 0,1-1 0,-1 1 0,0-1 0,1 0 0,-1 1 0,1-1 0,-1 0 0,1 0 0,-1 0 0,1 0 0,0 0 0,-2-2 0,2 2 0,0-1 0,0 1 0,0-1 0,1 1 0,-1-1 0,0 1 0,1-1 0,-1 0 0,1 1 0,0-1 0,0 0 0,-1 1 0,1-1 0,0 0 0,1-2 0,-1-3 0,2-1 0,-1 1 0,1 0 1,4-12-1,1 4 1,1 0 1,0 1-1,1 0 0,1 0 1,20-22-1,-9 18 7,-11 9-3,5-2-2,1 0 1,0 0 0,0 2 0,1 0 0,0 1 0,20-7 0,83-16 23,-98 29-6,2 5-5,38 8 0,-61-10-16,0-1 1,0 0-1,0 0 1,0 1 0,0-1-1,-1 1 1,1-1-1,0 1 1,0-1-1,0 1 1,-1-1-1,1 1 1,0 0-1,0 0 1,28 32 11,-23-24-11,0 1-1,-1 0 1,7 17 0,-7-14-1,-1 0 0,-1 0 0,3 15 0,-2 41 0,-6-7 0,-1-10 0,0-2 0,-2 3 0,-2 17-1852,5-49-7408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9056,'2'0'19,"0"0"1,0 0-1,0 0 1,0 1-1,0-1 1,0 1-1,0-1 1,-1 1-1,1 0 1,0-1-1,0 1 1,0 0-1,-1 0 1,1 0-1,-1 1 1,1-1-1,-1 0 1,3 3-1,1 2 95,-1 0-1,0 1 0,-1-1 1,4 9-1,0-1-24,31 63 293,67 143 378,-60-134-471,44 120 735,-79-177-1541,9 46 1,-15-60-7244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29 7448,'28'-10'226,"44"-9"1,-57 20 40,4 5-144,-1 2 1,28 13-1,-29-8 131,71 81 90,-74-71-143,32 95 84,-45-116-263,-1 0-1,1 0 1,-1 0-1,0 0 1,1 0-1,-1 1 1,0-1-1,-1 4 1,-1 13 44,-1 1 0,-1-1 0,-9 25 0,13-43-55,0 1 1,-1-1-1,1 0 1,-1 0-1,0 0 1,1 0-1,-1 0 1,0 0-1,0 0 1,1 0-1,-1 0 1,0 0-1,-2 1 1,-2 2 26,-3 4-9,0-1 1,0-1-1,-1 1 0,0-2 0,-1 1 0,0-1 0,1 0 0,-1-1 0,-1-1 1,-10 4-1,-115 18 155,88-21-55,-62-2 1,80-3-105,0-1 75,-1-4-504,1 0 0,-35-14 0,7-1-6256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66 7176,'-3'-3'129,"1"0"0,0-1 0,0 0 1,0 1-1,0-1 0,1 0 0,-3-8 0,4 12-101,0-1 0,-1 0-1,1 0 1,0 0 0,0 0-1,0 0 1,0 0 0,0 0-1,0 0 1,0 1 0,0-1-1,0 0 1,0 0 0,0 0-1,1 0 1,-1 0 0,0 0-1,1 0 1,-1 1 0,0-1-1,1 0 1,-1 0 0,1 0-1,-1 1 1,1-1 0,0 0-1,-1 1 1,1-1 0,0 1-1,0-1 1,-1 0 0,1 1-1,0 0 1,0-1-1,0 1 1,-1-1 0,1 1-1,0 0 1,0 0 0,0-1-1,0 1 1,0 0 0,0 0-1,0 0 1,0 0 0,-1 0-1,2 0 1,1 1 50,-1-1-1,1 0 1,-1 1-1,1 0 1,-1-1 0,1 1-1,-1 0 1,0 0-1,1 1 1,-1-1 0,0 0-1,0 1 1,0-1 0,0 1-1,0 0 1,2 3-1,22 30 2,-21-28-16,7 12 65,0 0-1,-1 0 0,9 24 0,-11-23-62,8 16 267,20 69 0,-31-84-271,29 97 519,-12-32-224,-14-55-116,2-1 1,26 52-1,-22-50-74,-10-20-667,0-1-1,11 17 1,-3-11-8059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9504,'52'13'148,"72"13"452,-34-13-500,154 13 213,-219-24-295,39 2 100,-40-5-19,0-1 0,-1 0 0,1-2 0,-1-1 1,29-9-1,-19-5 1,-24 9 180,-6 3-238,-1 1 0,1 0 0,-1-1 1,0 0-1,-1 1 0,0-1 0,0 0 0,0-10 1,-5 1 178,-46-79 94,34 77-94,-9-2-68,-53-31 1,52 42 26,-129-16 65,121 24-97,-128 23 51,158-22-188,1 1 1,-1 0-1,1 0 1,0 1 0,-1-1-1,-4 3 1,-16 11 26,0 0 0,-31 27 1,54-41-36,0 0 0,0 0 1,1-1-1,-1 1 0,0 0 1,0 0-1,1 0 0,-1 0 1,1 0-1,-1 0 0,1 0 1,-1 0-1,1 0 0,-1 0 1,1 0-1,0 0 0,-1 1 1,-1 15 12,0 1 0,1-1 0,0 1 0,4 29 0,-3-45-13,1 0 0,-1 0 1,0 0-1,1 0 1,0 0-1,-1 0 1,1 0-1,0 0 1,0 0-1,0 0 0,1 2 1,16 22 18,1 0-1,40 40 1,-32-46 33,137 67 25,-128-73-32,146 38 24,-147-47-24,131 0 16,-135-8-56,40-13 4,-54 11-11,0 0 0,24-12 0,-33 13-138,-1-1 1,1 1-1,-1-1 1,0-1 0,0 1-1,-1-1 1,0-1-1,0 1 1,0-1-1,-1 0 1,0 0 0,8-15-1,17-30-8729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2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1 717 6368,'1'-1'-1,"0"-1"1,1 0-1,-1 0 1,0 0-1,1 1 1,-1-1 0,1 1-1,0-1 1,-1 1-1,1-1 1,0 1-1,0 0 1,0 0-1,0 0 1,0 0-1,3 0 1,42-14 0,-10 7-3,62-6 0,-73 12 2,45-8 0,20-6 1,0-5 0,-3-3 0,53-29 1,-139 53 0,0-1-1,0 0 1,-1 0 0,1 1-1,0-1 1,-1 0-1,1-1 1,-1 1 0,1 0-1,1-3 1,8-9 1,-1 0 1,-1-1-1,0 0 1,-1 0-1,8-20 0,-15 32 2,0 0-1,-1 0 0,1-1 0,0 1 0,-1 0 0,0 0 1,1 0-1,-1 0 0,0-1 0,0-2 0,-4-44 27,-10-54 0,5 71 37,-49-92 31,56 120-79,0 0 0,0 0-1,-1 0 1,1 0 0,-1 1-1,0-1 1,0 1-1,-7-6 1,-1 0 7,7 4 1,-1 1 1,1-1-1,-1 1 1,-8-5-1,12 8-21,0 1-1,0-1 1,0 1 0,0-1-1,0 1 1,-1 0-1,1-1 1,0 1-1,0 0 1,-1 0-1,1 0 1,0 0 0,0 0-1,0 0 1,-1 0-1,1 0 1,0 1-1,0-1 1,0 0-1,-1 1 1,1-1 0,-1 1-1,-3 7 103,3 4-77,0 2 1,1-1-1,1 0 0,1 15 0,3-4 77,46 117 48,-35-112-48,86 100 45,-78-108-58,96 56 52,-96-67-7,-13-7-87,2 1-20,0-1-1,1 0 1,-1 0-1,0-1 0,1-1 1,-1 0-1,1-1 1,23-3-1,-28 2 18,10-1 36,0-1 0,0-1-1,0 0 1,33-14 0,-2-6 147,-19 9 292,52-18-1,-81 32-484,1 1-1,-1 0 1,0 1-1,1-1 1,-1 0-1,1 0 1,-1 0-1,0 1 1,1-1-1,-1 1 0,0-1 1,0 1-1,1 0 1,-1-1-1,0 1 1,0 0-1,0 0 1,0 0-1,0 0 1,0 0-1,0 0 1,0 0-1,1 2 0,-1-3 4,2 8 358,19 99 495,19 57-420,-36-146-1831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0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8432,'148'48'-186,"-88"-21"172,-45-18 18,-1 0 0,0 1 0,0 0 1,-1 1-1,12 14 0,-21-22 21,0 1-1,-1 0 0,1 1 1,-1-1-1,0 1 1,0-1-1,-1 1 1,3 5-1,4 9 9,2-1-5,-6-10 52,0 1-1,0 1 1,-1-1-1,3 11 1,0 0 122,0 0 1,-2 1 0,0 0-1,-2 0 1,0 0 0,-1 40-1,-2-58-168,-1 0 0,0-1 0,0 1 0,0-1-1,-1 1 1,1-1 0,-1 1 0,1-1 0,-1 0 0,0 0-1,1 0 1,-1 0 0,0 0 0,-1 0 0,1-1 0,0 1-1,0-1 1,-1 1 0,1-1 0,-1 0 0,-3 2 0,3-2 13,-1 0-6,0 1 0,0-1 0,0 0 0,0-1 0,0 1 0,0-1 0,0 1 0,0-1 0,0 0 0,0-1 0,0 1 0,0-1 0,0 0 0,0 0 0,-5-2 0,4 2 7,-8-5 207,4-3-184,0-1-1,0 0 1,1 0 0,-10-16-1,10 7 145,-21-94 86,28 89-106,17-96 80,-16 118-257,0 0 0,1 0 0,-1 1 0,1-1 0,-1 0 0,1 0 0,0 0 0,0 1 0,2-4 0,10-14 66,1 1 0,26-25 1,-23 31 103,-9 8-117,0-1-37,1 1-1,-1 0 1,1 1-1,0-1 1,0 2-1,0-1 1,0 1-1,0 1 1,1 0-1,14-1 1,109 10 211,-103-2-90,119 42 53,-122-33-121,5 11-30,47 47 0,-62-50-3,-8-9-31,0-2-13,-1 1 1,0 0 0,-1 1-1,0-1 1,-1 1-1,4 18 1,-7-22-3,-1 1 1,0 0-1,-1-1 1,-1 17 0,-3-17 11,-3-5-16,0 0 0,0 0 1,0-1-1,0 1 1,-13 5-1,5-7 11,5-3-12,0-2 1,0 1-1,0-1 1,0 0-1,0-1 0,-9-4 1,5-3 4,-40-64 9,52 73-16,0-1 1,0 1-1,1-1 0,-1 1 0,0-1 0,1 0 1,-1 1-1,1-1 0,-1 0 0,1-1 1,-2-16 1,1 1 1,0-1 0,1 1-1,4-23 1,3 18 11,9-8-2,29-42-1,-28 56 2,3 4-8,1 0 0,41-17 0,-40 24 8,3 3-7,-1 1 1,0 1-1,1 1 1,-1 1-1,27 5 1,-34-3-6,-10-2-1,-1 1 1,1-1-1,-1 1 1,0 1-1,11 5 1,74 36 7,-90-44-9,1 1 1,-1 0 0,1 0-1,-1 0 1,1 0-1,-1 0 1,0 0 0,1 0-1,-1 1 1,1 0 0,-2-2-1,8 9 2,-1 0 0,11 16 0,-12-13-1,0-1 0,-1 0-1,5 22 1,6 40 4,-14-52-4,1 31 0,-4-38-1,0-1 0,0 1 0,-4 14 0,0-11 0,-13 31 0,13-34-380,-2-1 0,0 0 0,0 0 1,-15 18-1,2-5-9113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6816,'0'-2'20,"0"0"0,0-1 0,0 1 1,1 0-1,-1 0 0,1 0 0,0-1 0,-1 1 1,1 0-1,0 0 0,0 0 0,0 0 1,1 0-1,-1 0 0,0 1 0,1-1 0,-1 0 1,1 1-1,0-1 0,0 1 0,-1-1 0,1 1 1,0 0-1,3-2 0,3 0 29,0 0 0,1 0 0,-1 0 0,15-1 0,-7 0-57,-1 1 70,1 0-1,0 0 0,20 1 0,-19 1-32,-7 0 17,0 1-1,0 0 1,0 1 0,0 0 0,16 4 0,-13-2 7,12 3 251,-1 0 0,27 12 0,6 1 156,11-2-55,-64-16-386,12 3 148,0-1 1,30 2 0,-42-4-127,0-1 1,-1 0-1,1 0 1,0 0-1,-1 0 0,1-1 1,0 0-1,-1 1 0,1-1 1,-1 0-1,1-1 0,-1 1 1,1-1-1,-1 1 0,0-1 1,0 0-1,0 0 1,0 0-1,0-1 0,0 1 1,4-6-1,-6 6-23,-1 1 0,1-1-1,0 0 1,-1 0 0,1 0 0,-1 0 0,0 0-1,0 1 1,0-1 0,0 0 0,0 0 0,0 0-1,0 0 1,0 0 0,-1 0 0,1 0 0,-1 1-1,0-1 1,1 0 0,-1 0 0,0 1 0,0-1-1,0 0 1,0 1 0,0-1 0,0 1 0,-1-1-1,1 1 1,-1 0 0,-1-2 0,-3-2 25,0 0 0,0 0 1,0 1-1,0 0 0,-1 0 0,-8-3 1,4 2-17,7 3-10,1 1 1,-1-1-1,0 1 1,0 0-1,0 0 0,0 1 1,0-1-1,0 1 1,-6 0-1,-34-2 117,1 2 0,-47 6-1,72-4-117,13-2-8,-1 1-1,1 0 1,0 0 0,-1 1-1,1 0 1,0 0 0,-10 5 0,-4 3 11,1 0 1,-26 22-1,31-17-5,-3 15-5,-13 39 0,28-67-7,0 0-1,0 0 1,1 0-1,-1 0 1,1 1-1,0-1 1,0 0-1,0 4 1,1 20 3,1 0 1,10 43 0,-2-46 2,7 3-3,1-2 1,26 27-1,-24-35 2,22 8-3,52 20 1,-89-42-4,0 0 1,-1-1-1,1 0 0,0 0 1,6 1-1,183 15 15,-155-18-8,53-9 4,-71 7-11,1-1 0,26-10 0,-35 9-1,-1 0 0,1 0 0,-1-2 0,11-7 0,-15 9 0,-1-1 0,0 0 0,0 0 0,0-1 0,11-14 0,-11 10-1,-1-1 0,-1 0 0,0 0 1,0 0-1,-1 0 0,-1-1 0,0 1 1,2-23-1,-4 8-31,-2 9 12,1 1 0,-1 1 1,-1-1-1,0 1 1,-2 0-1,-9-31 1,5 26-97,-1-1 0,-1 1 0,-18-28 0,26 47-3,4 6-113,20 44 145,-5-5 37,8 21 10,3 20 32,27 56 12,-44-121 16,42 42 17,-50-59-28,0 1-1,0-1 1,-1 0-1,2-1 1,-1 1-1,0 0 1,0-1 0,0 0-1,1 0 1,-1 0-1,1 0 1,-1 0-1,1-1 1,-1 1-1,1-1 1,-1 0 0,7-1-1,-5 1 9,8-3 103,-10 1-88,2-1-15,0 1 1,0-1-1,-1 0 1,0 0-1,1-1 1,-1 1 0,-1-1-1,1 0 1,0 0-1,-1 0 1,0-1 0,0 1-1,0-1 1,-1 0-1,4-6 1,39-98 187,-39 95-161,1-1 0,0 1 0,1 1 0,0-1 0,1 2 0,1-1 0,11-11 1,-16 18-26,2-2 20,1 0-1,0 1 1,0 0-1,1 0 1,0 1 0,0 0-1,0 1 1,1 0-1,10-4 1,-10 4-10,11-1 139,3 5-88,0 0 0,36 3 0,-39 4 88,-20-6-168,14 7 46,0 0-1,0 1 1,0 0-1,-1 1 1,0 1-1,15 13 1,151 112 175,-125-103-205,-33-23 11,-3-5-20,0-1 0,0-1 0,0-1 0,21-1 1,-38 0-7,-1 0 1,1-1 0,0 1-1,-1 0 1,1-1 0,0 1-1,-1-1 1,1 1 0,-1-1-1,1 0 1,1-1 0,1 0 2,3-1-1,-1-1 0,0 0 0,0 0 1,0 0-1,0-1 0,-1 0 0,1 0 1,-1 0-1,0-1 0,-1 1 0,0-1 1,0 0-1,0-1 0,0 1 0,3-12 1,31-103 34,-35 96-3,-3-5-17,-2 0-1,-5-32 1,-1 39 17,-63-98 20,-37-51 90,98 157-121,-1 1 0,-21-22 0,31 36-22,1 0 1,-1-1-1,0 1 1,1 0 0,-1-1-1,0 1 1,1 0-1,-1 0 1,0 0-1,0 0 1,1-1-1,-1 1 1,0 0-1,1 0 1,-1 0-1,0 1 1,0-1-1,1 0 1,-1 0 0,0 0-1,1 0 1,-1 1-1,0-1 1,1 0-1,-1 1 1,0-1-1,1 0 1,-1 1-1,1-1 1,-1 1-1,0-1 1,1 1-1,0-1 1,-1 1 0,1-1-1,-1 2 1,0-1 3,-15 24 7,15-24-12,1 0 0,-1 0 0,1 0 0,0 0 0,-1 0 0,1 0 0,0 0 0,-1 0 0,1 0 0,0 0 0,0 0 0,0 0 0,0 2 0,1 51 12,1-33-12,8 39 1,-4-37-2,18 43 0,24 28 0,71 116-2,-95-164-3,87 182 2,-92-186-2,22 53 4,2 0 1,-14-25 0,-14-23 0,-14-43 0,0 0 0,-1 0 0,0 0 0,0 0 0,0 0 0,-1 5 0,1-7 0,0-1 0,0 0 0,-1 0 0,1 0 0,0 1 0,-1-1 0,1 0 0,-1 0 0,1 0 0,-1 0 0,0 0 0,1 0 0,-1 0 0,0 0 0,0 0 0,0 0 0,-1 1 0,-2-1-15,1 0 0,-1 0 0,0 0 0,0 0 0,0-1 0,1 1 0,-1-1 0,0 0 0,0 0 0,0-1 1,0 1-1,0-1 0,1 0 0,-1 0 0,-5-2 0,-6 0-1594,-38-6-7631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10488,'15'-2'12,"0"0"0,0 0 0,1 2 0,-1 0 1,1 0-1,21 5 0,-19-3 21,20 2 121,210 26 83,-194-22 31,228 49 99,-225-45-167,229 39-1390,-138-31-5956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105 205 3952,'-13'-2'26,"2"0"138,0 0 0,0-1 0,-14-5 0,23 7-131,0 0 1,0 0 0,0-1-1,0 1 1,0 0 0,0-1 0,0 1-1,0-1 1,0 1 0,1-1-1,-1 0 1,1 0 0,-1 0 0,1 0-1,0 0 1,0 0 0,0 0-1,0 0 1,-1-5 0,2-2 506,3 3-429,1 1-1,-1-1 1,1 0 0,0 1-1,0 0 1,1 0 0,-1 0-1,1 1 1,0-1 0,0 1 0,1 0-1,10-5 1,4-2 71,0 1-1,23-8 1,-18 11 139,120-16 116,-114 20-203,126 5 79,-129 1-146,-10 2-108,1 0 0,-1 1 1,26 13-1,-34-10 128,-7-5-167,-1 0 0,-1 0 0,1 0 0,-1-1 0,1 1 0,-1 1 0,0-1 1,0 0-1,-1 0 0,1 0 0,-1 0 0,0 5 0,-1-8-7,1 0-1,0 0 1,0 0-1,0 0 1,-1 0-1,1 0 1,0 0-1,-1 0 1,1 0-1,-1 0 1,1 0-1,-1-1 1,1 1-1,-2 1 1,-28 36 120,-37 36 1,38-48 47,-143 116 298,26-38 678,143-102 55,12-4-913,44-10 81,79-15-16,0 11 90,-34 7-271,72-15 65,-95 11-144,-73 13-135,-1 0 0,1-1 1,-1 1-1,1-1 0,-1 1 1,1-1-1,-1 0 0,1 0 1,-1 0-1,0 0 0,1 0 1,-1 0-1,0 0 0,0 0 1,0 0-1,0 0 0,0-1 0,0 1 1,0 0-1,0-1 0,0 1 1,-1-1-1,1 1 0,-1-1 1,1-1-1,1-2-940,7-16-8389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11480,'6'225'112,"-4"-189"128,26 157 98,-19-155-84,0-9-116,1 6-20,1-1-1,2 0 0,19 38 1,-10-35-760,45 62 0,-15-33-7298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83 8520,'-2'-4'8,"1"0"-1,-1 1 1,1-1 0,-1 1 0,0-1 0,0 1-1,-1 0 1,1 0 0,-1 0 0,1 0 0,-5-4-1,2 4 8,0 0-1,0 1 1,0-1-1,0 1 1,-1 0-1,1 0 1,-10-2-1,-1 0 3,6 1 43,0 1 0,-1 0-1,-12-1 1,-28 0 320,-90 5 0,139-2-344,1 0-1,-1 1 1,0-1 0,1 0 0,-1 1-1,0-1 1,1 1 0,-1 0-1,1 0 1,-3 1 0,4-2-30,-1 0 0,1 1 0,0-1 0,0 0 0,0 0 0,-1 1-1,1-1 1,0 0 0,0 1 0,0-1 0,0 0 0,0 1 0,-1-1 0,1 0 0,0 1 0,0-1 0,0 0 0,0 1 0,0-1 0,0 1 0,0-1 0,0 0 0,0 1 0,1-1-1,-1 0 1,0 1 0,0-1 0,0 0 0,0 1 0,0-1 0,1 0 0,-1 1 0,0-1 0,0 0 0,0 0 0,1 1 0,-1-1 0,0 0 0,0 0 0,1 1 0,-1-1-1,0 0 1,1 0 0,-1 0 0,0 0 0,1 1 0,-1-1 0,0 0 0,1 0 0,0 0 0,82 47 266,113 50 296,-74-25-297,-106-61-222,-1-1 0,0 2 0,-1 0 0,0 1 0,-1 0-1,15 20 1,-28-32-42,0-1-1,1 1 1,-1-1-1,0 0 1,1 1-1,-1-1 0,0 1 1,1 0-1,-1-1 1,0 1-1,0-1 1,0 1-1,0-1 1,1 1-1,-1-1 0,0 1 1,0 0-1,0-1 1,0 1-1,0-1 1,-1 1-1,1 0 1,0 0-1,-2 8 22,-1 0 0,-1 0-1,1 0 1,-1 0 0,-1 0 0,1-1 0,-9 10 0,-5 1 132,-21 9-50,-55 28 0,61-43 31,-166 36 50,159-41-111,-47 8 0,13 0-63,55-11-95,12-3-218,0-1-1,0 0 1,1 0-1,-14 1 1,3-2-7537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63 5744,'-5'-2'441,"-101"-38"595,102 38-937,0 0-1,-1 1 1,1-1 0,0 1-1,-1 0 1,1 0 0,-1 0 0,-8 0-1,-5 0 34,0-3-52,9 3 4,-1 0 1,1 0 0,0 0-1,-15 2 1,-125 12 377,116-7-148,2 0-115,-8 2 60,0 1 1,-46 18-1,60-19 43,0 0-5,0 2-1,-28 14 1,43-19-75,0 1 0,-17 13 1,27-19-199,0 1 1,0 0 0,0 0-1,-1 0 1,1-1-1,0 1 1,1 0 0,-1 0-1,0 0 1,0-1 0,0 1-1,0 0 1,1 0 0,-1-1-1,0 1 1,1 0-1,-1 0 1,0-1 0,1 1-1,-1 0 1,1-1 0,-1 1-1,1-1 1,-1 1-1,1 0 1,0-1 0,-1 1-1,2 0 1,-1 0 27,27 24 92,-9-14 191,30 5-108,67 12 1,-72-22 12,233 9-1696,-122-8-7264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34 9240,'-83'16'145,"-53"20"58,120-32-89,1 0 0,0 2 1,-14 6-1,11-3-51,1-2-15,10-4 9,0 0-1,0 1 1,0 0 0,1 0 0,-8 7 0,8-7-3,1 0 0,0 0 0,0 1 0,1-1 0,0 1-1,-7 8 1,11-12-49,0-1-1,0 0 0,0 0 0,0 0 0,0 0 1,0 1-1,-1-1 0,1 0 0,0 0 1,0 0-1,0 1 0,0-1 0,0 0 1,0 0-1,0 0 0,0 1 0,0-1 0,0 0 1,0 0-1,0 0 0,0 1 0,0-1 1,0 0-1,0 0 0,1 0 0,-1 1 0,0-1 1,0 0-1,0 0 0,0 0 0,0 1 1,0-1-1,0 0 0,1 0 0,-1 0 1,0 0-1,0 0 0,0 1 0,0-1 0,1 0 1,7 8 33,0-1 0,0 0 0,1 0 0,0-1 0,12 7 0,-17-11-21,19 9 171,125 25 97,-116-33-11,115-13 123,-123 5-49,-9-1-250,-1 0 0,0-1 0,0 0 0,15-11 1,-19 7 242,-9 8-270,0 1-47,1 0 0,-1 0 0,0 0 0,0 0 0,0-1 0,0 1 0,-1 0 0,1-1 0,-1 1 0,1-1 0,-1 1 0,0-1 0,0 1 0,0 0 0,0-1 0,0 1 0,0-1 0,-1 1 0,0-1 0,1 1 0,-1 0 0,0-1 0,0 1 0,0 0 0,0 0 0,0 0 0,-1 0 0,-2-4 0,-13-11 108,-1 0 0,-22-15 0,24 22-51,0-1 0,-1 2 0,0 0 0,0 1 1,-33-9-1,38 13-50,2 0 46,0 1 0,0 0-1,-17-2 1,10 2-30,3-2-17,11 4-2,-1 1 0,1-1 0,-1 0-1,1 1 1,-1 0 0,1 0 0,-1 0-1,0 0 1,1 0 0,-7 2 0,7-1 9,6 4-14,3 2-19,1-1 1,0 1 0,1-1 0,0 0 0,0-1-1,0 0 1,14 6 0,-20-9-5,25 9-5,150 31-1927,-80-23-7721</inkml:trace>
  <inkml:trace contextRef="#ctx0" brushRef="#br0" timeOffset="1">993 70 9056,'5'-5'11,"16"-6"43,-18 10 257,-3 8-252,1 0-1,0 0 1,1 0 0,0 0 0,0 0 0,0 0-1,1 0 1,0-1 0,0 1 0,1-1 0,0 0-1,6 8 1,-2-3-10,21 36 433,22 29 55,-35-53-339,54 71 852,-67-91-770,-3-3-262,0 1 0,0-1 0,0 0 0,0 1 0,0-1 0,0 0 0,0 1 0,0-1 0,0 1 0,0-1 0,0 0 0,0 1 0,0-1 0,0 0 0,0 1 0,0-1 0,0 0 0,0 1 0,-1-1 0,1 0 0,0 1 0,0-1 0,0 0 0,-1 1 0,1-1 0,0 0 0,0 1 0,-1-1 0,1 0 0,0 0 0,-1 1 0,1-1 0,0 0 0,0 0 0,-1 0 0,-11-8 228,-4-13-162,9 10-5,1 1 0,-1-2 0,2 1 1,-1-1-1,-3-13 0,6 17-43,-1-9 172,3-12-63,2-32-1,3 44 30,2 7-136,0 0 1,1 0 0,0 1-1,0-1 1,14-12 0,-5 12 81,84-23 41,-75 30-74,122 11 31,-115-3-44,116 30 26,-125-27-39,-15-5-33,-4-1-19,1 0 1,-1 0 0,1 0-1,-1 0 1,1 1-1,-1 0 1,0 0 0,0 0-1,-1 0 1,1 1 0,-1-1-1,1 1 1,-1 0-1,0 0 1,-1 0 0,1 0-1,-1 1 1,3 5 0,-4-6-6,0 1 1,0-1 0,-1 0-1,0 0 1,0 0 0,0 0-1,0 1 1,-1-1 0,1 0-1,-1 0 1,0 0 0,0 0 0,-3 5-1,0 0-1,-1 1 0,0-1-1,-7 9 1,6-9-2,-18 29-29,14-24-607,1 1 1,-9 20-1,0 3-9098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6728,'0'0'248,"3"-2"-42,13-6 90,0 1-1,1 0 0,-1 1 0,1 0 0,25-4 0,-6 4 46,42-3 1,-47 9 78,130 30 152,-131-19-231,-1 4-179,-1 1 0,36 27 1,-48-25 198,-3 2-194,-2 0 0,12 27 0,-21-45-124,-1 1-1,0 0 0,0 0 0,0 0 1,-1 0-1,1 1 0,-1-1 0,0 0 1,0 0-1,0 0 0,0 0 0,-1 5 1,0 4 34,1 3-26,0-10-16,-1 1-1,1-1 0,-1 0 0,0 1 1,0-1-1,0 0 0,-1 0 1,-2 6-1,-12 31-336,-3-1 0,-36 62 1,40-77-8099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7264,'-21'-38'872,"19"32"-183,1-4 40,5 64 522,-2-9-704,2 107 50,-2-120-209,0-9-191,0 7-23,2-1 1,0 0-1,10 31 1,1-9 385,27 62 0,-35-98-511,-4-8 0,1 1 0,0-1 1,0-1-1,8 10 1,-4-5-3,2 1 1,-1-1 0,1 0 0,1-1 0,0 0-1,21 14 1,7-9-1833,0 0-7188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2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673 362 3232,'-52'-31'200,"25"13"133,-1 0 0,-49-22 0,63 34-259,9 4-8,1 0-1,0 1 1,0 0-1,-1 0 1,1 0 0,-1 0-1,1 0 1,-1 1 0,-8 0-1,-41-1 765,-86 8 0,88 5-694,32-3 92,12-4-147,-2 0-27,-1 2 0,1 0 0,0 0 0,0 1 0,1 0 0,0 0 0,1 1 0,-8 11 0,0 2 108,-17 34 0,29-40 19,3 8-96,1 0 1,4 27-1,1-27 83,0-10-91,-1-1-37,0 0 1,1-1-1,1 1 0,0-1 1,0 0-1,1-1 1,16 21-1,67 71 181,-61-68-71,-13-17-100,0 0 1,1-1 0,1-1-1,37 26 1,-23-19 86,1-2-1,1-1 1,54 23 0,-70-36-106,-8-4 12,0 0 0,0-1 0,-1 0-1,20 1 1,95 1 206,-102-9-74,8-7-47,40-23 0,-51 21 80,64-76 85,-69 70-99,0-9-26,0 0 0,-2-1 0,16-55 0,-25 68-134,-1 7 28,0 1 0,-1 0-1,0-19 1,0-26 270,-9-85 0,-5 72-261,4 39 90,4 14-97,-1-3-23,-1 1 0,-1-1 0,0 1 0,-1 0 1,-1 1-1,-22-26 0,-71-66 135,80 90-88,-101-46 39,111 57-102,-1 1 0,0 1 1,0 0-1,0 1 0,0 1 1,-28-2-1,27 3-8,14 1-10,-1-1 0,1 1-1,-1 0 1,1 0 0,-1 0-1,1 0 1,-1 1 0,0-1-1,1 0 1,0 1 0,-1-1-1,1 1 1,-2 0 0,-21 10 37,0 2 0,-40 27 1,53-31-1754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9 480 9056,'1'-1'5,"0"0"1,0-1-1,0 1 1,0 0-1,0 0 1,0 0-1,0 0 1,1 0-1,-1 1 1,0-1 0,0 0-1,1 0 1,-1 1-1,0-1 1,1 1-1,-1-1 1,1 1-1,-1-1 1,1 1-1,-1 0 1,3 0-1,-1 1 8,0 0 1,0 0-1,0 0 0,0 0 0,-1 1 0,1-1 0,-1 1 0,1 0 0,-1 0 0,3 2 0,31 26 74,19 4 45,115 52 0,-154-80-86,0 0-1,0-1 1,0 0 0,1-2 0,24 3 0,-25-4-17,-6 0 16,1-1 1,-1 0-1,1-1 1,-1-1-1,1 1 1,0-2-1,14-3 1,-15 3-9,-4 1 18,0-1 0,0 0 0,-1 0 0,1 0 0,0-1 0,-1 0 0,1 0 0,-1 0 0,8-7 0,-7 6-9,1-5 221,-5 6-237,-1-1 1,0 1 0,0-1 0,0 1 0,0-1 0,-1 1-1,1-1 1,-1 1 0,0-1 0,0 1 0,0-1 0,-1 1-1,0-5 1,-1 1 24,0 0 0,0 0-1,-1 0 1,0 1 0,0 0 0,0-1-1,-6-6 1,-26-30 38,15 26 122,-8 2-116,-1 1 0,-47-16 0,72 28-70,0 1 1,0 0-1,0 0 0,0 1 0,-8-1 0,-40 2 92,-78 11-1,95-3 15,-5 6-41,-56 31 0,78-32 14,12-7-91,1 0-1,0 0 1,0 1 0,1-1 0,0 1-1,0 0 1,0 0 0,-1 10 0,4-18-15,1 1 1,0-1 0,0 1 0,0-1 0,0 1 0,0-1 0,0 1-1,0 0 1,0-1 0,0 1 0,0-1 0,0 1 0,0 0 0,0-1-1,0 1 1,0-1 0,1 1 0,-1-1 0,0 1 0,0-1 0,1 1-1,-1-1 1,0 1 0,1-1 0,-1 1 0,1-1 0,0 1 0,13 15 25,2 0 0,0-1 1,33 23-1,-17-20 60,162 61 35,-153-67-62,169 35 32,-166-42-18,189-9 25,-186-3-72,171-48 4,-181 41-64,6-9-12,57-41 0,-80 43-228,57-98-175,-66 94-178,13-60-239,-20 71 628,-1-1 0,-1 0 1,-1 0-1,0-23 0,-1 34 31,-3 7 4,0 1 193,0 0 0,0 0 0,1 1 0,-1-1 0,1 1 0,0 0 0,0 0 1,0 0-1,1 0 0,-2 7 0,-4 49 11,5-48-6,0 1 7,0 1 0,1 25 0,1-18-3,-1-4 2,0-15 8,1 1-1,0 0 1,0-1 0,0 1-1,0 0 1,0-1 0,1 1-1,1 5 1,45 136 681,-46-141-96,0-8-261,2-2-265,-2 0 0,1-1 0,-1 1 1,0-1-1,0 1 0,-1-1 1,0 1-1,0-1 0,-2-11 1,0-19 163,2 19-187,5-41 282,16-67 43,-13 102-144,7-8-69,20-32 1,-23 52 41,-7 9-176,0 1 0,0 0-1,1-1 1,-1 2 0,1-1 0,-1 1 0,1 0 0,0 0 0,-1 0-1,10 1 1,1 5 110,82 61 50,-75-46-91,37 41 33,72 94 0,-118-134-81,19 37-1,-25-41-33,21 29 0,-28-45-11,1 0 0,-1 0 0,1 0 0,0 0 0,-1-1 0,1 1 0,0-1 0,-1 1 0,1-1 0,0 1 0,0-1 0,-1 0 0,1 0 0,0 0 0,0 0 0,0 0 1,-1 0-1,1-1 0,0 1 0,0-1 0,1 0 0,-2 1 0,5-1 1,-1-1 0,0 0 0,0 0 0,0 0 0,0 0-1,0-1 1,0 0 0,-1 0 0,1 0 0,-1 0 0,4-5 0,-2 3 0,85-71 52,-76 64-45,0 2 1,1 0-1,1 1 1,0 1-1,0 0 1,0 2-1,28-8 1,-40 13-4,0 1 0,0 0 0,-1 0 0,1 0 1,0 0-1,0 1 0,5 1 0,3 0 1,-11-1-5,0-1 1,1 0 0,-1 1-1,0 0 1,1 0 0,-1 0 0,0 0-1,0 0 1,0 0 0,0 0-1,0 0 1,0 1 0,0-1 0,-1 1-1,1 0 1,0-1 0,-1 1-1,1 0 1,1 3 0,7 6 19,-2 0-13,0 1 0,0-1 1,-1 2-1,0-1 0,-1 1 1,5 13-1,-11-25-8,0 1 0,1-1-1,0 1 1,-1-1 0,1 1 0,0-1 0,0 0 0,-1 1-1,1-1 1,0 0 0,0 0 0,1 0 0,1 2 0,1 1 0,18 11 2,-14-12-3,0-1 1,0 0-1,0-1 0,1 0 1,-1 0-1,12 0 1,-5-4-21,-2-1-38,0-1 1,-1 0 0,1-1 0,-1-1 0,-1 0 0,1 0-1,18-17 1,-20 14 3,-6 7-38,0-1-1,0 0 1,-1 0-1,0-1 1,0 1-1,5-9 1,59-124-1929,-59 121 1762,1 0 0,0 1 1,21-25-1,-26 36 107,4 2-9,-1 7 66,50 64 19,-53-63 74,0-1-1,1 0 1,-1-1 0,1 1 0,0-1-1,0 0 1,11 7 0,-2-2 0,0 0 2,1-1-1,23 9 1,-19-9 4,0-1 1,1-1-1,-1-1 1,1 0 0,0-2-1,29 2 1,56-3 43,-89-5 33,-11 0-67,1 0 0,-1 0 0,0 0 0,0-1 0,0 0 0,0 0 0,0 0 1,7-9-1,-12 12-7,1 0 0,-1 1 0,1-1 0,-1 0 0,1 1 0,-1-1 0,0 0 0,1 1 0,-1-1 0,0 0 0,0 0 0,0 1 0,1-1 0,-1 0 1,0 0-1,0-1 0,-1-9 21,1 0 1,-1-1 0,-1 1-1,0 1 1,-6-20 0,7 29-19,1-1 0,-1 1 0,0 0 0,1-1 0,-1 1 0,0 0 0,0 0 0,1 0 0,-1 0 1,0 0-1,0 0 0,0 0 0,-2-1 0,-21-17 55,0 1 1,-47-24-1,40 30 43,-138-23 47,135 34-54,34 1-101,-23 2 53,-34 7-1,40-4-41,-1 1 0,-18 9-1,36-15-10,-2 1 6,-1 0 0,1 0 0,-1 0 1,1 1-1,-1-1 0,1 1 0,0 0 0,-3 2 0,-21 22 33,-42 52-1,56-55-3,5-3-18,1 1 0,-6 37 0,12-57-16,0 0 0,-1 0 1,1 1-1,1-1 1,-1 0-1,0 0 1,0 0-1,0 0 0,0 1 1,1-1-1,-1 0 1,1 0-1,0 1 1,10 22 6,2 0 1,17 26 0,-28-48-7,0 0-1,0 1 1,-1-1-1,1 0 1,1 0-1,-1 0 1,0-1-1,3 3 1,36 23 6,71 34 1,-72-47-1,195 38 9,-185-46-3,195-1 6,-197-9 1,204-32 20,-202 25 14,177-52 34,-190 50 6,-12 0-60,0-1 0,-1-1 0,34-27 0,-56 41-23,0-1 0,-1 0 0,1 0 0,0 0 0,-1 0 0,1 0 0,-1 0 0,2-3 0,2-3 31,0 0-26,-1 1 1,0-1-1,0 0 1,0 0-1,-1 0 1,0 0 0,-1-1-1,0 1 1,0-1-1,-1 1 1,0-1-1,-1-9 1,-1 0 35,-1 1 1,-4-18-1,5 27-27,-1 1-1,-1-1 1,1 0 0,-1 1-1,0 0 1,-1 0-1,1 0 1,-6-7-1,7 12 50,2 3-72,0-1 0,0 0 0,0 1 0,0-1 1,0 1-1,0-1 0,0 0 0,0 1 0,0-1 0,0 0 0,0 1 0,-1-1 1,1 0-1,0 0 0,0 1 0,0-1 0,-1 0 0,1 1 0,0-1 1,0 0-1,-1 0 0,1 1 0,0-1 0,0 0 0,-1 0 0,1 0 0,0 0 1,-1 1-1,1-1 0,-1 0 0,1 0-1,-1 0 0,1 1 0,-1-1 0,1 0 0,-1 0 0,1 1 0,-1-1 0,1 0 0,-1 1 0,1-1 0,-1 1 0,1-1 0,0 0 0,-1 1-1,1-1 1,0 1 0,0-1 0,-1 1 0,1-1 0,0 1 0,0 0 0,0-1 0,-1 1 0,1-1 0,0 1 0,0-1 0,0 1 0,0-1 0,0 1 0,0 0 0,0 0 0,0 13 21,1-1 1,0 1-1,1 0 1,1 0-1,0-1 1,1 1-1,6 16 1,-3-20 3,1-4-21,0 0 1,0 0 0,1-1 0,-1 0 0,1 0-1,0-1 1,1 0 0,-1-1 0,14 4 0,93 11 163,-114-18-165,0 0-1,0 1 1,-1 0-1,1-1 1,0 1-1,-1 0 0,1 0 1,-1 0-1,1 0 1,-1 0-1,1 0 1,1 3-1,5 2 5,33 21 30,37 25-5,-68-46-30,0 0-1,1-1 1,0 0 0,0-1-1,0 0 1,0-1-1,23 4 1,-21-4-2,12-1 5,37-5-1,-49 1-5,0 0-1,0-1 0,20-8 1,-22 6-1,0 0 0,0-1 0,0 0 0,10-8 0,-12 7 0,0-1 0,-1 0 0,0 0 1,11-14-1,-5 0 1,-2 0 1,0-1 0,-2 0-1,13-39 1,-14 27 6,-6 22-5,5-26 3,-3-1 1,2-77 0,-7 46-1,-1 4-3,-5 20 2,-7 19-3,13 28-2,0-1 0,-1 1 0,1-1 0,0 0 0,-1 1 0,1-1 0,0 1 0,-1-1 0,1 1 0,-1-1 0,1 1 0,-1-1 0,1 1 0,-1-1 0,0 1 0,1 0 0,-1-1 0,1 1 0,-1 0 0,-1-1 0,2 2 0,-1 0 0,0 0 0,0 0 0,1 1 0,-1-1 0,1 0 0,-1 0 0,1 0 0,-1 0 0,1 1 0,0-1 0,-1 0 0,1 3 0,-3 7-1,1-5 0,1 0 0,-1 0 0,2 0 0,-1 0 0,0 8 0,-2 134-2,6-113-3,25 149-5,-20-150-2,-4-21 8,4 11-1,0 0 1,2-1 0,0 0-1,22 33 1,73 104-19,-83-116 24,1 11-1820,-17-34-7280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11208,'0'-1'5,"0"1"-1,0-1 1,0 0 0,0 0 0,0 1 0,0-1 0,0 0 0,0 1-1,0-1 1,0 0 0,1 1 0,-1-1 0,0 0 0,1 1 0,-1-1-1,0 0 1,1 1 0,-1-1 0,1 1 0,-1-1 0,1 1 0,-1-1-1,1 1 1,-1-1 0,1 1 0,0-1 0,-1 1 0,1 0 0,-1-1-1,1 1 1,0 0 0,1-1 0,32 1 142,-27 1-86,96 8 139,-49-1-24,81 20 0,-98-18-155,9-3 46,215 4-1445,-119-13-5908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62 438 5832,'-12'-18'44,"7"10"25,1 0 1,0 0 0,0 0-1,-3-11 1,0-5 100,0 0 1,-4-44 0,11 43 429,4 2-395,1 0 0,1 0 1,10-25-1,-15 47-159,0-1 0,0 0 0,-1 1 0,1-1 0,0 0 0,0 1 0,1-1 1,-1 1-1,0 0 0,2-2 0,14-11 121,0 0 1,0 2 0,26-14-1,-18 17 148,21 1-102,53-1 1,-68 11 6,-3 6-123,0 0 0,52 25 1,-77-32-81,-1 1 1,1-1-1,-1 1 1,1 0-1,-1 0 1,1 0-1,1 3 1,13 14 28,-1 1 1,0 1 0,18 35-1,-22-28 49,-9-18-69,7 22 21,-2 0 0,-1 0 1,5 44-1,-1 161 173,-9-220-213,10 77 36,-12-91-40,25 166 50,-23-156-37,0 0 0,0 1 0,8 19 0,-3-11-6,10 31 7,-16-52-13,-1 1 0,1-1 0,-1 1 0,1-1-1,0 1 1,0-1 0,-1 0 0,1 0 0,0 1 0,0-1 0,1 1 0,13 12 12,1 0 1,-1-1 0,24 14-1,-17-18 39,8-4-14,58 2 1,-67-10 18,67-27 24,-75 22-24,-8 3-50,-1-1 1,1 1 0,-1-1-1,0 0 1,-1 0 0,1 0-1,3-11 1,-7 17-8,0-1 1,1 1-1,-1-1 1,0 1-1,0-1 0,0 0 1,0 1-1,0-1 1,0 1-1,0-1 0,0 1 1,0-1-1,0 0 1,0 1-1,0-1 0,0 1 1,0-1-1,-1 1 1,1-2-1,-2-1 4,1 0 0,-1 0 0,1-1 1,-1 1-1,0 0 0,0 1 0,-1-1 0,1 0 0,-1 0 0,1 1 1,-1 0-1,0-1 0,-5-2 0,-5 2 60,-2 4-44,1 1 0,-1 1 0,-26 8 0,22 0 38,-80 81 28,97-90-81,0 1 0,-1-1-1,1 1 1,0 0-1,1 0 1,-4 5 0,-11 29 28,-22 72 0,31-72 5,-8 218 20,16-194-27,24 242 12,-17-243-12,40 255 12,-38-252-11,-2-7-13,26 202 51,-14-71 103,-18-160-93,-4 35 0,-2-49 112,1-10-168,1-1-1,-1 1 1,1 0-1,-1-1 1,0 1 0,0-1-1,0 0 1,0 0 0,-1 0-1,1-1 1,0 1-1,-1-1 1,-6 2 0,3-1 50,-1-1 0,0 0 0,0 0 1,0-1-1,0 0 0,-12-2 0,5 1-19,6 0 26,0 0 0,1-1 0,-1 0 1,-13-5-1,-109-37 407,95 31-240,0 3 0,-62-10 1,81 17-205,-16-1 181,31 4-212,-30-3 90,0 2-1,1 2 1,-40 4-1,-4 5-2018,47-8-8453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28 106 9056,'-17'13'137,"13"-10"551,2 1 142,2-4-816,-1 0 0,1 0-1,0 0 1,0 0 0,0 0 0,-1 0 0,1 0 0,0 0 0,0 1 0,0-1 0,0 0 0,-1 0 0,1 0 0,0 0 0,0 0-1,0 1 1,0-1 0,0 0 0,0 0 0,-1 0 0,1 1 0,0-1 0,0 0 0,0 0 0,0 0 0,0 1 0,0-1 0,0 0-1,0 0 1,0 0 0,0 1 0,0-1 0,0 0 0,0 0 0,0 1 0,0-1 0,0 0 0,0 0 0,0 0 0,0 1 0,1-1 0,-1 0-1,0 0 1,0 0 0,0 0 0,0 1 0,0-1 0,1 0 0,119-24 1391,56-17-725,-145 35-625,8-1 172,163-20 94,-85 16 172,-31 2-307,-75 7-133,41-4 167,-119 11-1895,13 1-7411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0 831 10040,'20'15'0,"22"18"0,-11-15-1,2-2 0,57 22 0,-50-27-11,213 22 32,-195-31 127,243-10 89,-241 2 64,-33 2-180,27-4 54,0-2 1,0-2-1,78-30 0,57-41 362,-186 82-505,-1 0-1,0 0 1,0 0 0,0 0-1,0 0 1,-1-1 0,1 1-1,0-1 1,0 1 0,-1-1-1,3-3 1,-4 5-31,5-6 53,0 0 0,0-1 0,-1 0 1,0 0-1,0 0 0,2-8 0,-3 5-261,-1 0 0,-1 0-1,0 0 1,0 0 0,-1 0 0,-1-10 0,-2-63-7452</inkml:trace>
  <inkml:trace contextRef="#ctx0" brushRef="#br0" timeOffset="1">904 0 9952,'25'34'8,"-12"-16"5,1-1 0,31 30 1,91 88 46,-102-103 201,169 134 143,-159-133 24,158 117 152,-170-122-273,-12-8-154,22 29 0,-31-33-103,-1 1 0,11 22 0,-21-39-50,1 2 31,0 0 1,0-1-1,-1 1 1,1 0-1,0 0 1,-1 0-1,1 0 1,-1 0-1,0-1 1,1 1-1,-1 0 1,0 0-1,0 3 1,0-5-32,0 13 111,-1 0 1,0 0-1,-4 19 0,1-19-72,-1 0 0,0 0-1,-9 15 1,14-28-39,-1 3 30,0-1 0,-1 1-1,1-1 1,-1 0 0,1 0 0,-1 0 0,0 0-1,0 0 1,0 0 0,-3 3 0,-76 58 302,-20-1-197,56-39 206,-308 120 755,255-115-1005,60-16 50,-11 5-1025,-74 40 0,43-13-8829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587 190 9328,'0'0'1448,"-3"17"-127,-35 93-338,-15 61-594,40-132-202,-60 161 67,55-163-100,-11 11-50,-42 50 0,49-77 16,-86 56 45,89-67-57,11-7-82,1-1-1,-1 0 1,0 0 0,0-1-1,0 0 1,-11-1 0,14 0 1,-1 0 0,1-1-1,0 1 1,0-1 0,-1-1 0,1 1 0,0-1 0,0 1 0,0-2 0,0 1-1,1 0 1,-6-5 0,10 7-23,0 0 1,-1 0-1,1 0 0,0 0 0,0 0 1,0 0-1,0 0 0,0 0 0,0 0 0,-1 0 1,1-1-1,0 1 0,0 0 0,0 0 1,0 0-1,0 0 0,0 0 0,0 0 1,0-1-1,0 1 0,0 0 0,0 0 0,0 0 1,0 0-1,0 0 0,0-1 0,0 1 1,0 0-1,0 0 0,0 0 0,0 0 0,0-1 1,0 1-1,0 0 0,0 0 0,0 0 1,0 0-1,0 0 0,0-1 0,0 1 1,2-5 20,0 1 1,1-1-1,-1 1 1,1-1-1,0 1 1,0 0-1,0 0 1,5-4-1,-7 7-18,12-9 134,-8 6-97,2 0-20,0 0 1,0 0-1,0 0 0,1 1 0,0 0 0,-1 0 1,1 1-1,0 0 0,0 0 0,0 1 0,14 0 1,122 2 156,-110 4-73,153 46 42,-150-35-70,-12-4-41,26 13 30,77 49 1,39 25 23,-130-81-58,151 50 18,-184-67-48,0 0 0,1 0 0,-1 0 0,0 0 0,1-1 0,5 0 0,39-2 21,68-11 0,-114 12-23,-1 1 0,1-1 0,0 0 0,0 0 0,-1 0 0,1 0 0,0 0 0,4-3-1,13-10 7,-1 0 0,0-1 0,27-29 0,-44 43-6,0-1-1,-1 0 1,1 0-1,-1 0 0,0 0 1,0-1-1,0 1 0,2-4 1,8-30 15,14-71 1,-24 102-13,-1-1-1,1 1 1,-1 0-1,0 0 1,-1-6-1,-35-222 45,21 181-4,-95-195 20,107 240-57,-1 1 1,0-1 0,0 1-1,-10-10 1,-155-162 60,164 173-61,0 0-1,0 1 0,-1 0 1,-9-6-1,-31-16 22,-77-31 0,121 56-27,-1 0-1,1 0 1,0 0 0,-1 1 0,1-1 0,-1 1-1,0 0 1,1-1 0,-4 1 0,-11 2 5,-1-1 0,1 2 1,0 0-1,-28 10 0,43-12-7,1-1 0,0 1 0,0-1 0,0 1 0,-1 0-1,1-1 1,0 1 0,0 0 0,0 0 0,0 0 0,0 0 0,0 0 0,0 0 0,0 1-1,-10 13 4,2 0-1,0 1 1,0 0-1,-8 26 1,16-40-3,0 1-1,0-1 1,1 1 0,-1-1-1,1 0 1,0 1 0,-1 0 0,2 4-1,3 67 7,0-50-6,1 0-1,10 29 0,-4-22 0,23 45 0,-23-54 0,1-1 0,2 0 0,16 20 0,-12-23 0,0-1 0,0-1 0,2-1 0,0-1 0,0 0-1,2-2 1,41 19 0,-58-29-1,1 1 0,-1-1 0,1-1 1,0 1-1,10 1 0,-16-3 1,115 16-2,6-15-12,-113-1-1,-1 0 1,1-1 0,-1 0-1,12-3 1,-19 4 14,119-32-68,-5-14 16,-69 21-140,168-126-87,-176 119 12,112-126-114,-128 129 75,46-103-117,-53 96-2,-13 20 365,-1 7-2,0 7 52,-1-1 1,1 1-1,0-1 0,-1 1 1,1 0-1,-1-1 0,0 1 0,0 0 1,-1-3-1,2 5 5,0-1 1,0 1-1,0 0 1,0 0-1,0 0 1,0 0-1,0-1 1,0 1-1,0 0 1,0 0-1,-1 0 1,1 0-1,0-1 1,0 1-1,0 0 1,0 0-1,0 0 1,0 0-1,0 0 1,-1 0-1,1-1 1,0 1-1,0 0 1,0 0-1,0 0 1,-1 0-1,1 0 1,0 0-1,0 0 1,0 0-1,0 0 1,-1 0-1,1 0 1,0 0-1,0 0 0,0 0 1,0 0-1,-1 0 1,1 0-1,0 0 1,0 0-1,0 0 1,0 0-1,-1 0 1,1 0-1,0 0 1,-6 3-31,0-1 0,0 1 1,0 0-1,0 0 0,1 1 0,-1-1 1,-6 7-1,12-9 29,-13 14-167,-45 99-51,47-82 144,-44 185-23,45-166 71,9-49 31,-45 274-46,35-189 39,0 1 7,-1-22 1,10-59 0,0 0 0,-1 0 0,0 0 1,-5 8-1,7-13 0,1-1 1,-1 1 0,-1 0-1,1-1 1,0 1-1,0-1 1,-1 1-1,1-1 1,0 0-1,-1 1 1,0-1-1,1 0 1,-1 0-1,0 0 1,1 0-1,-1 0 1,0-1 0,0 1-1,-4 1 1,6-3 0,-1 1 1,0-1 0,0 1 0,0-1 0,0 1 0,1-1-1,-1 1 1,0-1 0,1 0 0,-1 1 0,0-1 0,1 0-1,-1 0 1,1 1 0,-1-1 0,1 0 0,-1 0 0,1 0 0,0 0-1,-1 0 1,1 0 0,0 1 0,0-3 0,-1 2 0,0-6 25,0 0 0,1 0-1,0 0 1,0 0 0,0 0-1,1 0 1,0 0 0,3-12-1,-1 7-3,-3 8-6,1 1 1,0 0-1,0-1 0,0 1 1,1 0-1,-1-1 0,1 1 1,-1 0-1,1 0 0,0 0 1,3-3-1,4-4 26,0 0-1,1 0 1,0 1 0,0 1-1,14-10 1,-4 9 164,83-16 77,-83 25-103,90 22 72,-103-21-214,0 1 0,1 1 0,-1-1 0,0 1-1,-1 0 1,10 6 0,2 1 3,48 26 78,42 16-26,-100-48-83,0 0-1,1-1 1,0 0 0,0 0-1,13 2 1,-1-2-1,36 7 0,-34-9 4,98-20 4,-98 11-3,-8-1-10,-1-1 1,0 0 0,-1-1-1,17-17 1,-29 27-4,0 0 0,0 0 0,0 0-1,-1 0 1,1-1 0,0 1 0,0 0 0,-1 0 0,1-1 0,-1 1 0,1 0 0,-1-1 0,0-1 0,21-127 36,-22 96-3,-30-165 22,19 158-4,-79-157 22,69 161-20,-94-132 25,94 138-32,-8-2-12,-56-50 0,83 81-30,1 0 0,0 0 0,0 1 0,-1-1 0,1 1 0,-1-1 0,-4 0 0,-2-1 1,0 0 1,-1 0-1,1 1 0,-1 0 1,0 1-1,0 0 1,0 1-1,-13 1 0,22-1-5,0 0-1,0 0 0,0 0 0,0 0 0,0 1 1,0-1-1,0 0 0,0 1 0,1-1 0,-1 1 0,0-1 1,0 1-1,0-1 0,0 1 0,1 0 0,-2 0 0,-6 8 3,0-1 0,1 1-1,0 1 1,0-1 0,1 1-1,-9 19 1,14-27-3,0 0 0,1 0-1,-1 0 1,0 0 0,1 0 0,-1 0 0,1 0 0,0 5 0,1 118 15,5-97-10,45 135 4,-36-125-4,30 57 1,-27-61-6,30 43 1,-28-50 0,41 41 1,-40-48-2,46 36 1,-38-39-1,0 0 0,1-2 0,60 21 0,-58-28-15,7-4 5,69-2 0,-105-2 7,-1 0 1,1 0 0,-1-1-1,1 1 1,-1-1 0,0 1-1,1-1 1,-1 0 0,3-1-1,28-16-681,0-1-1,57-45 0,0-7-9496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3:1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0 8344,'-38'20'0,"-38"24"609,-106 71 167,143-89 32,-136 114 296,147-110-456,-80 133 220,105-159-807,1 0 0,0 0 0,1 1 0,-1-1 0,1 0 0,-2 8 0,-4 17 152,-4 40 0,9-35-143,3 37-1,-1-71-69,0 3 30,0 1-1,0 0 1,1 0 0,-1 0 0,1 0 0,0 0-1,0-1 1,3 6 0,4 14 61,1-1-1,12 21 1,-8-23-60,1 0 1,16 17 0,-30-37-32,2 3 20,1 0 0,-1 0 0,1-1 0,-1 1 0,1-1 0,0 0 0,0 1 0,0-1 0,4 1 0,-7-3-20,102 54 200,22-8-122,-70-31 117,228 51 80,-226-54-95,230 45 58,-233-47-124,132 26-1949,-117-22-8018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4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80 10936,'-7'0'489,"2"1"-302,1-1-120,1 0-1,0 0 0,-1 0 1,1 1-1,-1-1 1,1 1-1,0 0 1,0 0-1,-1 0 0,1 1 1,0-1-1,0 1 1,0 0-1,0 0 0,1 0 1,-1 0-1,-4 4 1,1 4 184,-1 1 0,1 1 0,-6 16 0,8-8 330,-4 118 183,9-103-457,21 166 99,-15-158-212,-3-24-124,10 50 103,24 71 1,25 22 176,-60-155-296,3 7 47,-1 0 0,0 0 0,5 29 0,-10-41 57,0-7-24,1-2-113,-3-24 114,-26-79 18,16 71-82,3 0 1,-9-76-1,16 95-56,-2-24 67,8-205 42,-1 200-16,0 20-55,4-35 63,20-88 1,-5 53 59,-22 99-171,0-1-1,0 1 1,0-1-1,0 1 1,0-1-1,0 1 1,0 0-1,0-1 1,0 1-1,1-1 1,-1 1-1,0 0 1,0-1-1,0 1 1,1-1-1,-1 1 1,0 0-1,1-1 1,-1 1-1,0 0 1,1 0-1,-1-1 1,0 1-1,1 0 1,-1 0-1,1-1 1,8-3 17,0 0-1,0 1 1,0 0 0,0 0 0,0 1 0,1 0 0,12-1-1,5 3 101,12 3-37,69 16 0,-104-19-70,-1 1-1,0 0 1,1 1-1,-1-1 1,0 1-1,5 2 1,18 13 31,-1 2-1,39 36 1,-61-52-38,0-1 0,-1 1-1,0 0 1,0 0 0,0 0 0,2 4 0,14 31 29,24 71 0,-36-77-17,5 133 7,-12-133-14,-26 103 5,17-113-10,0-7-5,-1-1 0,0 0 0,-1-1 1,-19 16-1,12-18 3,-11-2 3,0 0 0,-1-3 0,1 0 0,-40 1-1,53-6-5,11-1-1,1 0-1,0 0 0,-1-1 0,1 1 1,-1-1-1,1-1 0,-10-3 1,-64-20 18,79 25-19,-1 0 0,1 0 0,-1 0 0,0-1 0,1 1 1,-1 0-1,0 0 0,1-1 0,-1 1 0,1-1 0,-1 1 1,1 0-1,-1-1 0,1 1 0,-1-1 0,1 1 0,0-1 0,-1 0 1,1 1-1,0-1 0,-1 1 0,1-1 0,0 1 0,0-1 0,-1 0 1,1 1-1,0-1 0,0 0 0,0 1 0,0-1 0,0 0 0,0 1 1,0-1-1,0 0 0,0 1 0,0-1 0,0 0 0,1 1 1,-1-1-1,0 0 0,0 1 0,1-1 0,-1 1 0,1-2 0,-1 2 1,2-3 0,0 0 0,0 1 0,0-1 0,1 1 0,-1-1-1,4-2 1,-6 5-2,15-7 40,7 3-24,-1 1-1,1 2 0,23 0 1,-20 4 50,107 33 22,-107-25-48,87 57 17,-29-16-36,-12-16-17,-49-27-2,34 9 1,34-2-2,-37-12-5,80-5-1,-99-2-42,-17 0 13,-1 1 3,-1-1 1,0 0-1,-1-1 1,1 0-1,-1-1 1,1-1-1,18-11 1,69-51-293,-83 51-202,-13 11 372,13-14-154,-1 0-1,-1-1 0,21-35 0,100-150-1828,-137 205 2103,0-1 1,0 0-1,0 1 0,0-1 1,0 0-1,-1 0 0,1 0 1,-1 0-1,1 1 0,-1-1 1,1 0-1,-1 0 0,0 0 1,0-3-1,0 2-1,-4 1-59,-5 2 65,0 1 1,-1 0 0,-15 4 0,16-3 20,-12 6-13,-16 13 11,-45 35 0,58-35 44,-89 91 52,95-91 114,3 0-98,1 2-1,-13 27 1,23-33 204,4-8-247,1 0 0,1 0 1,-1 0-1,2 0 0,-1-1 1,4 10-1,-5-17-43,-1-1 0,0 1 0,1 0 1,-1-1-1,1 1 0,-1 0 0,1-1 0,-1 1 0,1 0 0,-1-1 0,1 1 0,-1-1 0,1 1 0,0-1 0,1 1 0,8 5 46,0-1 0,1-1 0,0 1 0,0-2 0,15 4 0,-22-6-19,1 0 0,-1 0-1,0 0 1,0-1 0,0 0 0,0 0 0,1 0 0,-1 0 0,8-2 0,-1 0 17,-3 0 12,0 0 0,0 0 0,-1-1-1,1 1 1,-1-2 0,12-6 0,3-1-27,42-18 40,-36 13 116,6-10-60,45-42 0,-63 47 44,7-16-27,-3-1 0,0-1 0,21-62 0,-36 68 377,-3 21-208,0 22-274,-2-7-33,1 0-1,-1 0 1,1 0 0,0 0 0,0 0 0,0-1-1,0 1 1,1 0 0,-1 0 0,1-1 0,2 3-1,18 35 167,-22-36-145,-3 3-3,3-6-36,-1 0 0,1 0 0,-1 0 1,1 0-1,-1 0 0,0-1 0,1 1 0,-1 0 0,0 0 0,0-1 0,0 1 0,0-1 1,0 1-1,1 0 0,-1-1 0,0 0 0,0 1 0,0-1 0,0 0 0,0 1 1,0-1-1,-1 0 0,1 0 0,0 0 0,0 0 0,0 0 0,0 0 0,-1 0 0,-2-1 7,0 1-1,0-1 0,0 1 0,0-1 0,0 0 1,-5-3-1,-92-50 125,74 37-60,23 14-62,0 0 1,-1 0-1,0 1 0,0-1 1,0 1-1,0 0 1,0 1-1,0-1 0,-9-1 1,-22 2 7,20 3 26,0 4-30,1 1-1,0 1 0,-24 15 1,38-22-14,-1 0 1,1 1 0,0-1 0,-1 0 0,1 0-1,0 1 1,0-1 0,-1 1 0,0 2 0,-2 2 4,-2 2-2,0 1 0,1 0 0,0 0 0,1 1 0,0 0 0,0-1 0,1 1 0,0 1 0,1-1 0,-2 16 0,1 89 21,6-94-20,12 26 1,-10-36-7,0-1 1,0-1-1,9 12 0,21 20 0,-29-34 0,1-1 0,0 0 0,11 7 0,-12-10 0,0 1 0,0-2 0,1 1 0,-1-1 0,9 3 0,-5-3 0,0 0 0,1-1 0,13 0 0,-10-2 0,-1 1 0,21-5 0,-19 1 0,0 0 0,15-6 0,23-16 0,-45 20 1,1 1-1,-1-2 0,8-7 1,-11 9 0,0 0 0,-1-1 0,1 0 0,-1 1 0,-1-2 0,1 1 0,-1 0 0,0-1 0,0 1 0,-1-1 1,3-12-1,-1-6 7,-1 1 0,-1-33 1,-2 37-1,2-140 58,-5 160-54,-10 8-8,11-6-4,0 1 1,1 0-1,-1-1 1,1 1 0,0 0-1,0-1 1,0 1-1,-1 6 1,0 1-1,1 1 1,-1 20-1,2-19 0,1 1 0,4 22 0,-2-24 0,0-1 0,0 0 0,9 18 0,-1-8-1,2-1-1,29 35 1,5 7-5,-43-55-12,-3-4 18,0 0 0,1 1 1,-1-1-1,1 0 1,-1 0-1,1-1 0,0 1 1,2 2-1,34 13-152,-35-16-63,9 2-2597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4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10400,'8'-10'0,"-6"8"-9,-1 1-1,1 1 1,0-1 0,0 0 0,0 0 0,0 1-1,0-1 1,0 1 0,0 0 0,0-1 0,0 1 0,0 0-1,0 0 1,0 0 0,0 1 0,0-1 0,4 1 0,-2 1 31,1 0 0,-1 0-1,1 0 1,-1 0 0,0 1 0,0-1 0,5 5 0,1 2 109,1 1 0,-2 1 0,18 22 0,-21-25-74,17 35 425,-13-21-147,-2-1 0,-1 1 0,0 1 0,5 36 0,-10-45-243,-1-9-3,-1 0 1,0 0-1,0 1 0,0-1 0,0 0 1,-2 7-1,1-4 155,0-3-122,0 1 0,0-1 1,0 1-1,-1-1 0,0 0 1,0 1-1,0-1 0,-1 0 1,0-1-1,-6 10 0,8-12 749,0-8-525,1-6-272,0 0 0,2-1 0,-1 1 0,5-18 0,0 13 0,0-1 1,0 1-1,2 0 1,0 1-1,13-20 1,-11 18-44,70-110 235,-53 86-241,-7 12 70,86-92 39,-86 105-54,-7 10-56,1 0 0,-1 0 0,1 1 0,17-5 0,-30 11-18,-1 0-1,1 0 0,-1 0 0,1 0 1,-1 0-1,1-1 0,0 1 0,-1 0 0,1 0 1,-1 0-1,1 0 0,0 1 0,-1-1 0,1 0 1,-1 0-1,1 0 0,-1 0 0,1 1 1,-1-1-1,1 0 0,-1 0 0,2 1 0,2 1 10,-1 0 0,1 1-1,-1-1 1,0 1-1,1-1 1,-1 1 0,5 7-1,-3-4 12,-1 2 0,0-1 0,0 0 0,-1 1 0,4 13-1,36 101 122,-38-107-93,0-1 0,4 23 0,-4-15-29,11 49 57,4 22-11,-20-92-69,1 0 1,-1 0-1,0 0 1,1 0-1,-1 0 0,0 1 1,1-1-1,-1 0 1,1 0-1,0 0 0,-1 0 1,1-1-1,1 2 0,1 2 4,0 0 0,1 0-1,0 0 1,0 0-1,7 4 1,-6-5-5,0 0 0,1-1 0,-1 0 0,1 0 0,0 0 0,-1-1 0,12 2 0,5-2-464,0-1 0,-1 0 1,1-2-1,40-8 0,13-5-11136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4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481 306 12016,'13'-95'81,"-9"-14"36,-7 92 37,-3 4-97,0 0 1,-1 1 0,-13-20-1,19 32-45,1-1 0,-1 0-1,1 1 1,-1-1 0,0 1-1,1-1 1,-1 1 0,0-1-1,1 1 1,-1-1 0,0 1-1,1 0 1,-1-1 0,0 1-1,0 0 1,1-1 0,-1 1-1,0 0 1,-1 0 0,-16-3 56,1 1 0,-1 1 0,0 1 0,-30 3 0,45-3-31,0 0 1,0 1 0,-1 0-1,1 0 1,0 0 0,0 0-1,-4 2 1,-31 17 105,1 2-1,-34 26 1,46-24 164,16-14-200,-3 3-22,1 1 0,1 0-1,0 0 1,1 1 0,0 1-1,1-1 1,-10 30 0,9-16 158,-7 49 1,17-61 77,2-8-259,0 0 0,1 0 0,0 0-1,0 0 1,1-1 0,6 8 0,1-6 151,0-6-154,-1 0-1,1-1 0,-1 0 0,25 2 0,-19-7 115,7-5-54,30-13 0,-41 12 27,-1-6-78,-1 0-1,13-23 0,-18 21 61,-2 0-68,-1 0-1,-1 0 1,0-1 0,-1 1 0,-2-33-1,-4-45 177,5 92-216,-1 0-1,1 0 0,0 1 0,0-1 0,0 0 0,0 0 0,1 0 0,-1 0 1,0 0-1,1 1 0,-1-1 0,1 0 0,0 0 0,-1 1 0,1-1 1,0 0-1,0 1 0,0-1 0,0 1 0,1-1 0,-1 1 0,3-3 0,-4 5-15,0-1-1,0 0 1,-1 0 0,1 0-1,0 0 1,0 0-1,0 0 1,0 0-1,0 0 1,0 0-1,0 0 1,0 0-1,0 0 1,0 1-1,0-1 1,0 0-1,0 0 1,0 0-1,0 0 1,1 0 0,-1 0-1,0 0 1,0 0-1,0 0 1,0 0-1,0 0 1,0 0-1,0 0 1,0 1-1,0-1 1,0 0-1,0 0 1,0 0-1,0 0 1,0 0-1,0 0 1,0 0 0,0 0-1,1 0 1,-1 0-1,0 0 1,0 0-1,0 0 1,0 0-1,0 0 1,0 0-1,0 0 1,0 0-1,0 0 1,0 0-1,1 4 18,-1 0-1,0 0 0,-1-1 0,1 1 1,-1 0-1,1 0 0,-1 0 0,0-1 1,-3 7-1,1-2 21,0 1 0,0-1 0,1 1 0,-2 16 0,1-8 13,2 0-1,0 25 0,3-20-23,8 37 0,0-22 112,56 178 58,-51-166-74,57 198 38,-60-200-104,-4-13-31,40 177 64,-28-81-32,-20-110-28,-2-9-24,0 1 1,-1-1-1,0-1 0,-6 12 0,9-21-7,-1 1 0,0-1 0,1 0 0,-1 0 0,0 0 0,0 0 0,0 0 1,0 0-1,0-1 0,0 1 0,0 0 0,0 0 0,0-1 0,0 1 0,0 0 0,0-1 1,-1 1-1,1-1 0,0 0 0,0 1 0,-1-1 0,1 0 0,0 0 0,-1 0 0,1 0 1,0 0-1,0 0 0,-1 0 0,1 0 0,0 0 0,-1-1 0,1 1 0,0 0 0,0-1 1,0 1-1,-1-1 0,1 0 0,0 1 0,0-1 0,0 0 0,0 0 0,-1-1 0,-86-60 37,67 42-4,3-4-18,1 0 0,-26-49 1,42 71-16,0-1 0,0 1 0,0 0 1,0 0-1,1 0 0,-1-1 0,1 1 0,0 0 1,0 0-1,-1-1 0,2-3 0,18-201 33,-18 197-31,1 0 1,6-19-1,-8 29-4,43-119 14,10 11-10,-53 108-4,23-37 6,80-106 0,-84 122-18,0 6 4,2 0 1,42-22-1,-40 29-59,7 2-21,0 1 0,1 2 0,60 1 0,-75 3 68,-12-1 3,1 0-1,0 1 1,0 0 0,0 0 0,-1 0-1,1 1 1,8 3 0,78 30-133,-83-32 113,0 1 0,0 0 0,0 0-1,-1 0 1,0 1 0,0 0-1,13 12 1,6 5-61,-24-21 93,0 0 0,0 0 0,0 0-1,0 0 1,0 0 0,0-1-1,0 1 1,0-1 0,0 1 0,0-1-1,0 0 1,0 0 0,0 0 0,1 0-1,-1 0 1,2-1 0,35-12-8,-38 13 13,49-25-2,-36 16 3,0 0-1,0 0 0,19-19 1,-27 17 5,-2 0-3,-2 0 0,0 0-1,0 0 1,-1 0-1,0 0 1,0 0-1,-3-15 1,2 19 0,5-110 19,-4 113-17,-1 0 0,0-1 1,0 1-1,0 0 0,-1-1 0,1 1 1,-1 0-1,0 0 0,-2-5 1,2 6-5,0 1 0,0 0 0,-1-1 1,1 1-1,-1 0 0,0 0 0,1 0 1,-1 0-1,-3-2 0,4 4 0,1 0 1,0-1-1,-1 1 0,1 0 0,0-1 0,-1 1 1,1 0-1,-1 0 0,1 0 0,-1-1 1,1 1-1,-1 0 0,1 0 0,0 0 1,-1 0-1,1 0 0,-1 0 0,1 0 1,-1 0-1,1 0 0,-1 0 0,1 0 0,-1 0 1,1 0-1,-1 0 0,0 1 0,-19 3 11,0 1 0,1 1-1,-34 15 1,24-5 23,19-8-23,-9 5 0,1 0 0,0 2-1,2 0 1,-1 1 0,2 1 0,-17 22-1,-44 74 41,75-111-50,0-1 0,0 1-1,0-1 1,0 0 0,1 1-1,-1-1 1,0 1 0,1 0-1,0-1 1,-1 1-1,1 0 1,0 1 0,-2 5 2,2-1 0,-1 1 0,1-1 1,0 1-1,2 9 0,0-7-2,1-1-1,0 1 1,1-1-1,5 10 1,-9-19-2,14 23 13,72 97 5,-68-99-12,82 67 8,-77-75 12,-5-6-19,1-2 0,-1 0-1,1-1 1,26 2 0,-20-8-1,45-12 1,-41 6-6,32-14-1,-35 11 175,-1-1 0,39-26-1,7-14-3123,21-19-9177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2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78 3144,'0'0'2040,"-6"0"-1900,-5-2-72,0-1-1,0 1 1,0-2-1,1 0 1,-1 0 0,1-1-1,-14-8 1,12 6 103,-1 1-1,1 0 1,-21-6-1,25 10-79,1 0 1,-1 0-1,0 0 0,1 1 0,-1 1 1,0-1-1,-14 2 0,20-1 17,-2 2 4,-7 2-71,5-1-14,0-1 1,0 1-1,0-1 1,1 1 0,-1 1-1,1-1 1,0 1-1,0 0 1,1 0 0,-6 6-1,-19 27 54,2 2 0,-34 64 0,52-79-21,-17 132-936,16-67-3864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4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12824,'67'-12'68,"-19"8"237,-47 5-298,1-1 0,-2 0-1,1 1 1,0-1 0,0 1 0,0-1 0,0 1-1,0 0 1,0-1 0,0 1 0,-1 0 0,1 0-1,0-1 1,-1 1 0,1 0 0,0 0 0,0 2-1,3 2 12,18 24-1593,3 5-6371</inkml:trace>
  <inkml:trace contextRef="#ctx0" brushRef="#br0" timeOffset="1">219 182 8520,'0'0'988,"0"-2"-864,3-6-10,-6 5 13,-24-15 132,11 7 67,-28-14 0,42 24-205,1 6 4,-3 19-1402,-2 4-5236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224 284 13000,'418'-3'0,"196"-3"1,-425 0 7,-99-4-2,-60 3-3,-26 4-1,-11-1-1,-32-3 1,-45-3 0,-76-3 10,160 13-12,-168-14 67,-219-27-1,116 0 46,200 26 383,-106-32 204,173 46-562,0 0 1,0-1 0,0 1 0,0-1 0,0 0 0,-7-4 0,-3-11 87,14 16-202,0 1 0,0 0 0,0-1 0,0 1 0,0 0 0,0-1 0,0 1 0,0-1 0,0 1 0,0 0 0,0-1 0,0 1 0,0 0 0,1-1 0,-1 1 0,0 0 0,0-1 0,0 1 0,0 0-1,1-1 1,-1 1 0,0 0 0,0-1 0,1 1 0,-1 0 0,0 0 0,1-1 0,-1 1 0,0 0 0,0 0 0,1 0 0,0-1 0,9-5 133,-4 4-82,-4 1-44,0 0 0,0 0 0,0 1 0,0-1 0,0 1 0,0-1 0,1 1 0,-1 0 0,0-1 0,0 1 0,1 0 1,-1 1-1,0-1 0,4 1 0,2 0 53,0 1 0,-1 0-1,1 0 1,-1 1 0,10 4 0,-11 1 210,-5 0-235,1 0-1,-1 0 0,-1 0 1,1 0-1,-2 0 0,0 10 1,1-17-38,0 0 1,0 1 0,-1-1-1,1 0 1,0 1 0,-1-1-1,1 0 1,-1 0 0,1 1-1,-1-1 1,-1 2 0,-7 10 48,0 0 0,-1-1 0,-1 0 0,-19 16 0,11-15 144,-160 67 609,175-79-714,9-3 4,27-16 30,104-60-2494,-46 22-10007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26 213 13624,'-5'-5'329,"-12"-18"2,16 22-310,1 0 1,-1 0 0,1 0-1,0 0 1,-1 0 0,1 0-1,0 0 1,0 0 0,0 0-1,0 0 1,0 0 0,0 0 0,0 0-1,0-1 1,0 1 0,0 0-1,0 0 1,1 0 0,-1 0-1,0 0 1,1 0 0,-1 0-1,1 0 1,-1 0 0,1 1-1,0-1 1,-1 0 0,1 0 0,0 0-1,0 1 1,-1-1 0,1 0-1,0 1 1,0-1 0,2-1-1,-3 2 32,3-2 101,0 0 0,0-1 0,0 1 0,0 0 1,1 0-1,-1 1 0,1-1 0,-1 1 0,1 0 0,0 0 0,-1 0 0,1 0 1,5 0-1,-4 0-27,8 2 448,90 29 210,-77-18-332,4 8-245,-1 1-1,33 32 0,-42-28 179,-5-2-226,0 1 0,-2 1 0,-1 0 0,17 51 0,-17-44-29,22 63 213,-29-80-275,-1-1-1,-1 1 0,0 0 0,1 19 0,-4-33-61,0 0-1,-1-1 1,1 1-1,0-1 1,0 1-1,0-1 1,-1 1-1,1-1 1,0 1-1,-1-1 1,1 1-1,0-1 1,-1 1 0,1-1-1,-1 0 1,1 1-1,-1-1 1,1 1-1,-1-1 1,1 0-1,-1 0 1,1 1-1,-1-1 1,1 0-1,-1 0 1,1 0-1,-1 1 1,0-1-1,1 0 1,-1 0-1,1 0 1,-1 0-1,0 0 1,1 0-1,-2-1 1,2 1 5,-22-4 32,13-4 51,-2-8-49,0 0 1,-14-34 0,16 28-1,1-1 1,2 1-1,0-2 1,-4-39 0,7 44-30,0-14 63,13-134 28,-10 164-100,0-1 0,1 1-1,0 0 1,0 0 0,0 0-1,0 0 1,3-6 0,14-25 35,42-57 0,-59 89-38,1 0-1,-1 0 1,1 0-1,0 0 1,0 1-1,0-1 0,0 0 1,4-1-1,15-9 9,0 2 0,1 1 0,30-9 0,-50 17-11,0 1 0,-1-1 0,1 1 0,0 0 0,0 0 0,0-1 0,0 1 0,0 1 0,4-1 0,-4 1 0,4-1 0,1 1 1,-1 0-1,0 0 0,0 1 1,0 0-1,0 0 0,0 1 1,0-1-1,0 1 0,-1 1 1,1-1-1,-1 1 0,0 0 1,0 0-1,0 0 0,7 10 1,89 82 23,-78-72-6,93 135 8,-113-154-24,0 0-1,0 0 1,0 0 0,-1 0-1,3 8 1,27 85 21,-20-37-21,-3 6 15,-8-57-15,1 5-1,1-1-1,0 1 1,1-1 0,0 0 0,1 0 0,1 0-1,0-1 1,1 1 0,11 15 0,27 36-114,-22-32-2596,11 14-11452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4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12640,'0'0'521,"-6"4"-82,-17 10-207,22-14-205,1 0 1,-1 0 0,1 1-1,-1-1 1,1 0 0,-1 0-1,1 1 1,-1-1 0,1 1-1,0-1 1,-1 0 0,1 1 0,0-1-1,-1 1 1,1-1 0,0 1-1,0-1 1,-1 1 0,1-1-1,0 1 1,0-1 0,0 1-1,0-1 1,-1 1 0,1 0 0,-23 107 948,19-85-633,-6 32 246,-6 103 0,17 102 57,0-229-621,6 45 160,6 6-38,17 130 528,-30-212-669,0 1-1,0-1 0,0 0 0,0 0 1,0 0-1,0 1 0,0-1 0,0 0 1,0 0-1,0 0 0,1 1 0,-1-1 1,0 0-1,0 0 0,0 0 0,0 0 1,1 1-1,-1-1 0,0 0 0,0 0 1,0 0-1,1 0 0,-1 0 0,0 0 0,0 0 1,0 1-1,1-1 0,-1 0 0,0 0 1,0 0-1,1 0 0,-1 0 0,0 0 1,0 0-1,0 0 0,1 0 0,-1 0 1,0 0-1,0 0 0,1-1 0,-1 1 1,0 0-1,0 0 0,0 0 0,1 0 1,-1 0-1,0 0 0,0 0 0,0-1 1,1 1-1,8-6 42,6-18 22,-9 18 16,22-2 30,189-34 85,181-12-118,-355 49 22,60-14 0,0-7 17,-96 24-112,0 0 0,0 0 0,0-1 0,0 1 0,-1-1 1,1-1-1,-1 1 0,0-1 0,7-6 0,-12 10-9,-1-1 1,0 1 0,0-1 0,0 1-1,1-1 1,-1 0 0,0 1 0,0-1-1,0 1 1,0-1 0,0 1 0,0-1-1,0 1 1,0-1 0,0 1 0,0-1-1,0 0 1,0 1 0,-1-1 0,1 1-1,0-1 1,0 1 0,0-1 0,-1 1-1,1 0 1,0-1 0,-1 1 0,1-1-1,0 1 1,-1-1 0,1 1 0,-1 0-1,0-1 1,-25-14 16,-45-8 23,71 23-40,-27-8 100,-32-4 0,-144-27 100,173 32-163,-44-16 0,73 23-23,0 0 0,0 0 1,0-1-1,0 1 0,0 0 1,0-1-1,0 1 0,0-1 1,0 1-1,0-1 0,0 0 0,0 1 1,0-1-1,1 0 0,-1 1 1,0-1-1,0 0 0,0-1 1,5-2 25,-4 4-27,0 0 2,2 1 1,1-1 0,-1 1 0,1-1-1,-1 1 1,0 0 0,1 0 0,-1 0 0,0 0 0,1 0 0,-1 1 0,3 2 0,29 21 113,5 12-79,-24-19 70,-7 0-86,-1 0-1,0 1 0,-1 0 1,5 28-1,-10-18 80,-18 119 45,17-145-145,-1 0 1,0 0-1,0 0 1,0-1-1,0 1 1,0 0-1,-2 3 1,-6 8 12,-1 0 0,0 0 0,-1-1 0,0 0 0,-16 13 0,6-13 82,-90 26 38,89-36-84,6-4-42,-1-1 0,0-1 1,-30-9-1,46 12-19,0 0 0,0 0-1,0-1 1,1 1 0,-1 0 0,0-1-1,0 1 1,0-1 0,0 1 0,1-1 0,-1 0-1,0 1 1,1-1 0,-1 0 0,0 1 0,0-2-1,-2-2 2,0 0 0,1 0 0,-1 0 0,1 0 0,0 0 0,-3-8 0,4 7-2,0 0 0,0 0 0,1 0 1,-1 0-1,1 0 0,0-1 1,1 1-1,-1 0 0,3-8 0,2-2-1,1 1 0,1 0-1,0 1 1,0-1 0,2 1-1,-1 1 1,18-20 0,-3 8-53,78-63-220,-52 47-2236,32-27-11089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4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10 306 12728,'7'11'-1,"-5"-9"0,-1 1 1,1-1-1,-1 1 1,0-1-1,0 1 1,0 0-1,0 0 1,0-1-1,0 1 1,-1 0-1,1 3 1,9 101-20,-9-58-88,0 3 144,-6 63 0,-11 171 1613,16-277-1284,0 0 0,1-1 0,3 18 0,-2-15-179,-1-8 415,3 0 140,-4-3-728,0 1 1,0-1-1,0 0 0,1 0 1,-1 1-1,0-1 1,0 0-1,0 0 1,1 0-1,-1 1 1,0-1-1,0 0 1,1 0-1,-1 0 0,0 0 1,0 0-1,1 1 1,-1-1-1,0 0 1,0 0-1,1 0 1,-1 0-1,0 0 1,1 0-1,-1 0 0,0 0 1,0 0-1,1 0 1,-1 0-1,0 0 1,1 0-1,-1 0 1,0-1-1,0 1 1,1 0-1,-1 0 0,43-34-1710,-13 11-9349</inkml:trace>
  <inkml:trace contextRef="#ctx0" brushRef="#br0" timeOffset="1">0 0 12912,'0'0'0,"0"27"144,4-5 8,7-1-152,18 9 0,21 12 0,1-1-9432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11120,'-4'8'36,"1"0"1,-1 1 0,1 0-1,1 0 1,0-1-1,0 1 1,1 1 0,-1 11-1,3-2 166,0 0 0,1 0 0,6 24 0,47 240 2401,-48-241-2038,2 64 0,-4-13-34,-4-79-394,1 7-30,0-1 1,1 0 0,0 0-1,2-1 1,8 21-1,-11-33-217,15 45 781,-16-48-864,1 1-1,-2-1 0,1 1 0,0-1 0,-1 1 0,0-1 0,0 1 0,0 0 0,-1-1 0,-1 8 1,-4 3-10587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10936,'108'-30'280,"33"-10"-126,-1 6 202,-31 9-185,-91 20-104,159-42 386,-160 43-285,-4 1-16,0-1 0,-1 0 0,1 0 0,22-13 0,1-5 763,38-31-1,-71 50-440,-2 1-1,-1 1-452,0 1 0,0-1-1,0 0 1,0 1 0,0-1 0,0 1 0,0-1 0,0 1 0,0-1 0,0 1 0,0-1-1,0 1 1,0-1 0,0 1 0,-1-1 0,1 1 0,0-1 0,0 1 0,-1-1 0,1 1-1,0-1 1,-1 1 0,1-1 0,0 1 0,-1 0 0,1-1 0,-1 1 0,1 0-1,0-1 1,-1 1 0,1 0 0,-1-1 0,1 1 0,-1 0 0,1 0 0,-1 0 0,1 0-1,-1-1 1,0 1 0,1 0 0,-1 0 0,1 0 0,-1 0 0,1 0 0,-1 0 0,1 0-1,-1 0 1,0 1 0,-3-1 68,0 1-1,0-1 1,0 1-1,0 0 1,0 0-1,-6 3 0,8-2-58,-1 0-1,0 0 1,0 0-1,1 1 1,-1-1 0,1 0-1,-1 1 1,1 0-1,0-1 1,0 1-1,0 0 1,1 0-1,-1 0 1,1 0-1,-1 1 1,1-1-1,0 0 1,1 1-1,-1-1 1,0 0-1,1 1 1,0-1-1,0 5 1,-1-1-12,1 11 197,6 17-67,13 46 1,-8-51 24,72 143 62,-63-138-102,112 150 211,-115-162-269,-1 2 0,18 35-1,-33-59-64,-1 0 0,1 0-1,-1 0 1,0-1-1,1 1 1,-1 0 0,0 0-1,0 0 1,1 0-1,-1 0 1,0 0-1,0 0 1,0 0 0,0 0-1,0-1 1,0 1-1,-1 0 1,1 0 0,0 0-1,-1 1 1,-3 9 23,0-1 0,-1-1 0,0 1 0,-1-1 0,0 0 0,0 0 0,-1-1 0,-12 13 0,-5-2 220,-120 77 101,113-74-108,-130 97 97,130-96-108,-59 34-42,40-32-2812,-16 3-10940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40 4664,'0'0'1297,"-2"-5"-592,-8-15-413,7 15 1355,2 3-827,-3-5-64,-6 22 219,6-6-905,2-5-5,0 0 0,0 0 0,1 1 0,0-1 0,0 1 0,-1 5 0,-14 115 726,9-57-381,-6 23 45,-4 70-14,15-123-186,7 175 112,-1-172-87,21 134 105,-19-147-137,-3-21-177,1 9 21,2-1-1,0 1 1,1-1-1,0-1 1,1 1-1,18 23 1,-4-11 211,0-1 0,2-1 1,36 30-1,-49-47-235,-1-1 92,1 0-1,19 9 1,37 18 369,-62-32-474,0 0 1,0 0-1,0-1 0,0 1 0,0-1 0,0-1 0,1 1 1,-1-1-1,6 0 0,-2 1-3,26 1 220,0-2 0,0-1 0,0-2 0,51-10 0,-42 9-43,-28 4-2639,5 0-10063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9504,'-1'-1'27,"-1"0"0,1-1 1,0 1-1,0-1 1,-1 1-1,1-1 0,0 0 1,1 1-1,-1-1 0,0 0 1,0 0-1,1 0 1,-1 0-1,1 1 0,-1-1 1,1 0-1,0 0 0,0 0 1,0 0-1,0 0 1,0 0-1,0 0 0,1 0 1,0-3-1,1 2 41,1 0 0,-1-1 1,1 1-1,0 0 0,0 0 0,1 1 0,-1-1 1,0 1-1,1-1 0,0 1 0,5-2 0,6-5 2,-3 2 52,0 1-1,24-9 1,129-38 257,-128 44-238,166-34 59,-160 34-73,-1 0-52,15-4 16,81-9 0,-15 13 40,-91 8-85,0 1-1,39 5 1,-70-5-41,-1 0 0,1 0-1,0 0 1,-1 0 0,1 0 0,-1 0 0,1 0 0,0 0 0,-1 1-1,1-1 1,-1 0 0,1 0 0,-1 1 0,1-1 0,-1 0 0,1 1-1,-1-1 1,1 1 0,-1-1 0,0 0 0,1 1 0,1 1 3,0 0 0,-1 0 1,1 0-1,-1 0 1,1 0-1,-1 0 0,0 0 1,0 1-1,0-1 1,0 0-1,1 4 1,-2 1 19,1 1 1,-1-1 0,0 0-1,0 0 1,-3 11 0,-12 111 150,12-107-80,-3 29 98,2 78 0,3-113-121,1 1-21,0 0 0,0 0 0,2-1 0,4 22 0,6 17 138,-12-54-189,0-1-1,1 0 1,-1 0 0,0 1-1,0-1 1,0 0-1,0 0 1,0 1 0,0-1-1,0 0 1,0 0 0,1 1-1,-1-1 1,0 0 0,0 0-1,0 0 1,0 1 0,1-1-1,-1 0 1,0 0 0,0 0-1,1 0 1,-1 1 0,0-1-1,0 0 1,1 0 0,-1 0-1,0 0 1,0 0 0,1 0-1,-1 0 1,0 0 0,0 0-1,1 0 1,26 8 84,33 4-1,-56-11-77,22 1 125,3-3-70,0-2 0,29-6 0,-57 9-54,1 0 1,-1-1 0,1 1 0,-1-1-1,0 1 1,1-1 0,-1 0 0,0 1 0,1-1-1,-1 0 1,2-1 0,10-10 44,1-1 1,-1-1-1,20-27 0,-32 39-30,0 0-1,1 1 1,-1-1-1,-1 0 1,1 0-1,0 0 0,0 0 1,-1 0-1,2-3 1,1-16 50,-1 1-1,-1-1 1,-1 0 0,-2-24 0,2 43-39,0-1 1,-1 0 0,1 1 0,-1-1-1,0 0 1,0 1 0,0-1 0,-2-3 0,-17-29 199,-43-59 1,42 72 102,-7 0-106,-55-33-1,81 54-208,0 0-1,1 0 0,-1 1 1,0-1-1,0 0 1,0 1-1,0-1 1,0 1-1,0-1 1,0 1-1,-2 0 0,-34 0 112,1 1 0,-40 6 0,60-4-2164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4040,'-6'0'409,"-16"0"93,-14 0 3567,34 0-3056,-5 0-101,2 0-313,-5 0-98,27 8 272,-7-5-718,-2-1 5,1-1 1,-1 0 0,1-1-1,11 0 1,139 5 281,-28-1 205,1-2-195,195 7 529,-304-8-493,-17-1-313,-1 0 0,1 1 0,0 0 0,-1 0 0,1 0 0,-1 1 0,1 0 0,-1 0 0,9 4 0,-2-1 235,-9-4 577,-3 1-503,0 7-23,0-9-340,1 1 0,-1-1 0,1 0-1,-1 1 1,1-1 0,0 0 0,-1 0 0,1 1 0,0-1 0,-1 0-1,1 0 1,0 0 0,-1 0 0,1 0 0,0 0 0,-1 0-1,1 0 1,0 0 0,-1 0 0,1 0 0,0-1 0,-1 1-1,1 0 1,-1 0 0,1-1 0,1 0 0,34-16-2265,7-3-9229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2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74 904,'7'-3'17,"35"-12"9,-40 14-13,-2 0-12,0 1 0,0-1 0,0 0-1,1 1 1,-1-1 0,0 1 0,0-1 0,1 1 0,-1-1 0,0 1 0,1-1-1,-1 1 1,1-1 0,-1 1 0,1-1 0,-1 1 0,0 0 0,1-1-1,0 1 1,-1 0 0,1-1 0,-1 1 0,1 0 0,-1 0 0,1 0 0,0-1-1,20-3 260,-14 3 104,-8-2-83,-6-7 24,6 8 39,-24-9 818,23 10-869,0 0 0,-7-2-178,7 2 813,0-1-675,2 2-171,-1-1 1,1 1-1,-1 0 0,1-1 0,-1 1 0,0 0 1,1 0-1,-1 0 0,1-1 0,-1 1 1,0 0-1,1 0 0,-1 0 0,0 0 0,1 0 1,-1 0-1,0 0 0,1 0 0,-1 0 1,0 0-1,1 1 0,-1-1 0,1 0 0,-2 1 1,-17 13 639,-11 23-764,26-31 203,-7 9-64,2 1 0,0 0 0,1 0-1,1 1 1,0 0 0,-5 20 0,-18 95 252,29-130-346,-14 83 194,-12 68 4,20-114-67,-34 203 54,32-185-48,-39 258 60,38-247-40,-33 305 58,39-294-84,17 352-1300,5-200-5460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122 219 9592,'-97'0'704,"94"0"-584,-13-6 80,16 5-183,-1 1 0,1 0 1,0-1-1,-1 1 1,1 0-1,-1-1 0,1 1 1,0-1-1,-1 1 0,1-1 1,0 1-1,-1-1 0,1 1 1,0-1-1,0 1 1,0-1-1,-1 1 0,1-1 1,0 0-1,0 1 0,0-1 1,0 1-1,0-1 0,0 1 1,0-1-1,0 0 1,0 1-1,1-1 0,-1-2 40,0-4-7,1 0 0,1 1 0,-1-1 1,1 0-1,0 1 0,0-1 1,1 1-1,0 0 0,4-7 0,-1 1-16,-3 8-12,-1 1 0,0-1 1,1 0-1,-1 1 0,1-1 0,0 1 0,0 0 0,7-5 1,0 0 46,1 0 0,0 0 1,0 1-1,1 0 0,0 1 1,0 1-1,0 0 0,25-7 1,-22 8-36,-10 3-6,0 0-1,0 0 0,0 1 1,0-1-1,0 1 1,0 0-1,0 0 1,8 2-1,108 17 254,-96-12-107,8 8-48,53 33 0,-84-46-99,0-1 1,0 1 0,0-1-1,0 1 1,0 0 0,0 0-1,3 4 1,5 8 25,-1 1 0,-1 0 0,0 0 0,-1 0 0,6 21 1,-13-34-33,1 0 1,-1 1 0,1-1 0,-1 0 0,0 0-1,0 1 1,0-1 0,0 0 0,0 1 0,-1 1 0,-7 45 144,-21 66 1,14-79 61,-83 157 92,74-153-112,-99 133 96,97-146-57,25-26-232,-22 19 102,0 0 0,-1-2 1,-1-1-1,-30 16 0,40-26 31,-59 36 585,71-42-472,10-3-47,33-10 78,71-26-3,-50 19-100,66-11 0,-91 23-150,10-2 143,-42 8-160,253-27 500,-225 25-363,-1-1 14,0 2 1,44 3 0,-75-1-173,11 1 121,0 0 0,0 1 0,19 5 0,-25-6-37,0 1 1,0 1-1,0-1 0,0 0 0,-1 1 0,1 0 1,-1 0-1,0 1 0,0-1 0,0 1 1,0 0-1,5 8 0,16 24 190,-10-16-2805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9952,'60'-9'0,"-23"5"1,-28 5 2,1 2-1,0-2 6,-8-2 7,0 1 0,0 1 0,0-1 0,0 0 0,1 0 0,-1 1 0,0-1 0,0 1 0,0 0 0,0 0 0,0-1 0,0 1 0,2 2 0,4 3 47,1 0-1,-1 0 1,0 1 0,14 15 0,-14-6 406,24 93 247,-30-101-500,0 1 0,-1-1 0,0 1 0,0-1 0,-1 16 1,-1-2-27,-1 63 688,0 71 2272,1-176-2626,0 16-488,1 0 1,0 0-1,0-1 1,1 1-1,-1 0 0,3-8 1,11-92 260,-9 80-90,48-112 84,-5 41 130,-37 66-390,-7 18 21,0 1 0,0 0 0,10-16 0,-9 18-12,0 0 0,1 0-1,0 1 1,0 0 0,11-9-1,-15 13-26,0 1-1,0 1 0,0-1 1,1 0-1,-1 0 1,1 1-1,-1 0 0,1-1 1,-1 1-1,1 0 0,0 0 1,0 0-1,-1 1 0,1-1 1,0 1-1,0 0 1,0-1-1,0 1 0,0 0 1,0 1-1,-1-1 0,1 0 1,0 1-1,5 1 0,-1 5 91,40 65 43,-34-48-75,-1 1 1,16 52-1,-19-49-46,27 70 196,-11-40-172,-19-38 78,-6-14-111,0 0-1,0 0 0,-1 0 0,0 1 0,0-1 1,0 0-1,-1 0 0,0-1 0,0 1 1,0 0-1,-5 8 0,6-13-7,0 0-1,0 1 1,0-1 0,0 0-1,0 1 1,1-1 0,-1 0-1,1 1 1,-1-1 0,1 1-1,-1-1 1,1 1 0,0-1-1,0 1 1,-1-1 0,1 1-1,0-1 1,0 1 0,1-1-1,-1 1 1,0-1 0,0 1-1,1-1 1,-1 1 0,1-1-1,-1 0 1,1 1 0,0-1-1,0 1 1,-1-1 0,1 0-1,0 0 1,2 2 0,1 1 7,1-1 1,0 0 0,0 0-1,0 0 1,0-1 0,11 4-1,-1 0 32,-5 2-36,-8-7-7,-1 0-1,1 1 0,0-1 0,0 0 0,0 0 0,-1 0 0,1 0 0,0-1 0,0 1 0,0 0 0,0-1 0,0 1 1,3-1-1,26 4-1285,44-2 0,-6-2-11696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11032,'4'3'14,"1"-1"0,-1 0 1,1 1-1,-1-2 0,1 1 1,0 0-1,-1-1 0,1 0 1,0 0-1,0 0 0,9-1 1,-6 1-2,16 1 13,32 1-1,-49-3 1,2-1 74,0 0-1,0 0 1,-1 0-1,1-1 1,14-5-1,-10 3-32,137-34 1000,-92 23-906,10-2-715,72-29-1,-91 26-7618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10488,'-30'10'445,"28"-9"-265,2-1-175,0 1 1,0-1-1,0 0 0,0 1 0,0-1 1,0 1-1,0-1 0,0 0 1,0 1-1,1-1 0,-1 0 1,0 1-1,0-1 0,0 0 0,0 1 1,1-1-1,-1 0 0,0 1 1,0-1-1,0 0 0,1 0 1,-1 1-1,0-1 0,1 0 0,-1 0 1,0 1-1,1-1 0,-1 0 1,1 1 23,0-1 0,-1 0 0,1 1 1,-1-1-1,1 1 0,-1-1 0,1 1 1,-1-1-1,1 1 0,-1-1 1,0 1-1,1 0 0,-1-1 0,0 1 1,1-1-1,-1 1 0,0 0 0,0-1 1,0 1-1,1 0 0,-1-1 1,0 1-1,0 0 0,0 0 0,0-1 1,0 2-1,1 132 2380,3-107-2306,2 38 792,-7-34-572,-1 1 0,-12 53 0,14-85-312,-1 1 0,1-1 0,0 1 1,0 0-1,0-1 0,-1 1 0,1 0 1,0-1-1,0 1 0,0-1 0,0 1 0,0 0 1,0-1-1,0 1 0,0 0 0,0-1 0,0 1 1,1-1-1,-1 1 0,0 0 0,0-1 0,1 2 1,24 9 336,18 5-145,0-3-1,87 15 0,299 29 5,-387-53 6,65 14 0,-107-18-213,89 23 246,-54-7-144,-35-16-100,1 0 0,-1 0 0,1 0 0,-1 0 1,0 1-1,1-1 0,-1 0 0,1 0 0,-1 1 0,0-1 0,1 0 0,-1 1 0,0-1 0,1 1 0,-1-1 0,0 0 0,1 1 0,-1-1 0,0 1 0,0-1 0,0 1 0,1-1 0,-1 1 0,0-1 0,0 1 0,0-1 0,0 0 0,0 1 0,0-1 0,0 1 0,0-1 0,0 1 0,0-1 0,0 1 0,0-1 0,-1 1 0,1-1 0,0 1 0,-3 1 3,1 0 0,0 0 0,-1 0 0,1-1 0,-1 1 0,0-1 0,1 0 1,-1 0-1,-4 1 0,-50 13 29,-65 7 45,-11-3 316,-158 24 3,249-35-1103,0 2-1,-43 17 0,81-26 515,-123 43-11748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65 365 6280,'0'0'813,"-5"1"-58,4-2-705,0 2 1,-1-1 0,1 0-1,0 0 1,-1 0 0,1 0 0,0 1-1,-1-1 1,1 1 0,0-1-1,0 1 1,-1 0 0,1-1-1,0 1 1,0 0 0,0 0-1,0-1 1,0 1 0,0 0-1,-1 2 1,-1 2 114,1-1 0,0 1-1,0 0 1,0 0 0,1 1-1,-1 6 1,-3 5-64,2-4 102,1-1 1,-2 25 0,-1 138 433,7-133-402,23 181 88,-17-180-142,34 135 71,-32-150-104,80 163 371,-88-187-399,-2-4-113,0 0 0,0 0 1,0 0-1,-1 1 1,1-1-1,0 0 1,0 0-1,0 0 0,0 1 1,0-1-1,0 0 1,0 0-1,0 0 1,0 1-1,0-1 0,0 0 1,0 0-1,0 0 1,0 1-1,0-1 1,0 0-1,0 0 0,0 0 1,1 1-1,-1-1 1,0 0-1,0 0 1,0 0-1,0 0 1,0 1-1,0-1 0,1 0 1,-1 0-1,0 0 1,0 0-1,0 0 1,0 1-1,1-1 0,-1 0 1,0 0-1,0 0 1,0 0-1,1 0 1,2-15 161,-3-29 96,13-76 11,16-115 191,-24 186-227,11-196 94,-16 198-100,-3-187 83,2 186-129,1 6-81,-6-166 193,6 206-295,-1-16 44,-1 0 0,-1-1 0,-7-24 0,10 44-47,0-1 0,0 0 0,0 0 0,0 0 0,0 0 0,0 0 0,0 0 0,0 0 0,-1 0 0,1 1-1,0-1 1,0 0 0,0 0 0,0 0 0,0 0 0,0 0 0,-1 0 0,1 0 0,0 0 0,0 0 0,0 0 0,0 0 0,0 0 0,-1 0 0,1 0 0,0 0 0,0 0 0,0 0 0,0 0 0,0 0 0,-1 0 0,1 0 0,0 0 0,0 0 0,0-1 0,0 1 0,0 0 0,0 0 0,-1 0 0,1 0 0,0 0 0,0 0-1,0 0 1,0 0 0,0-1 0,0 1 0,0 0 0,0 0 0,0 0 0,0 0 0,0 0 0,-1 0 0,1-1 0,0 1 0,0 0 0,0 0 0,0 0 0,0 0 0,0 0 0,0-1 0,0 1 0,0 0 0,0 0 0,1 0 0,-25 28 130,-12 35-84,20-29 58,-46 170 36,54-157-76,-17 237 24,22-222-42,8 229 21,0-239-34,-2-29-22,8 57 20,27 96 1,-33-159-24,47 161 42,-27-98-25,-24-74-14,2-10 1,0 1-10,-2 2-3,0 0 1,0 0 0,0 0 0,-1 0 0,1 0 0,0 0 0,0 0 0,-1 0 0,1 0 0,-1-1 0,1 1 0,-1 0-1,1 0 1,-1-1 0,0 1 0,0 0 0,0-1 0,1 1 0,-1 0 0,-1-3 0,1-114 55,-16-113 156,-10-3-97,19 181-14,-29-250 192,30 248-210,-13-156 280,19 211-360,0 0 0,0 0 0,0 0-1,0-1 1,0 1 0,0 0-1,0 0 1,0 0 0,0 0-1,0-1 1,0 1 0,0 0-1,0 0 1,0 0 0,0 0 0,0-1-1,1 1 1,-1 0 0,0 0-1,0 0 1,0 0 0,0-1-1,0 1 1,0 0 0,0 0-1,0 0 1,1 0 0,-1 0 0,0 0-1,0 0 1,0-1 0,0 1-1,1 0 1,-1 0 0,0 0-1,0 0 1,0 0 0,0 0 0,1 0-1,-1 0 1,0 0 0,0 0-1,0 0 1,0 0 0,1 0-1,-1 0 1,0 0 0,0 0-1,0 0 1,0 0 0,1 0 0,-1 0-1,0 0 1,8 5 36,-3-1-22,-3-3-11,0 1-1,0 0 1,0 0 0,0 0-1,-1 0 1,1 0 0,-1 0-1,1 0 1,-1 0 0,0 0-1,0 1 1,2 4-1,42 106 82,-36-81-48,27 180 11,-30-163-36,7 70 3,3 1-12,1-26-1,-7-25-4,-9-61-1,0 1 0,0-1-1,-1 1 1,-1-1 0,1 1-1,-4 13 1,3-18-12,1-4 11,0 1 1,0-1-1,0 0 0,-1 0 1,1 1-1,0-1 1,0 0-1,0 0 1,-1 1-1,1-1 0,0 0 1,0 0-1,-1 0 1,1 0-1,0 1 1,0-1-1,-1 0 0,1 0 1,0 0-1,0 0 1,-1 0-1,1 0 1,0 0-1,-1 0 0,1 0 1,0 0-1,-1 0 1,1 0-1,0 0 1,0 0-1,-1 0 0,1 0 1,0 0-1,-1 0 1,1 0-1,0 0 1,0 0-1,-1-1 0,1 1 1,0 0-1,-1 0 1,8-48-8,3-4-16,15-121 1,-20 130-2,1-73 3,-3-32 18,-3 4 4,-1 8 0,1 14 0,5 30 0,-4 64 0,-3 23 0,-7 38 0,1-1 0,-14 48 2,11-39 4,-64 243 4,57-216-4,-24 108 1,3 21-6,-3 170-2347,27-190-9387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5:5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95 329 3232,'0'0'2737,"-5"-4"-1738,-15-11-634,15 11 2102,0-4-1811,5 8-641,-1 0 1,1-1 0,0 1 0,-1 0 0,1-1-1,0 1 1,-1-1 0,1 1 0,0 0 0,0-1-1,-1 1 1,1-1 0,0 1 0,0-1-1,0 1 1,0-1 0,-1 1 0,1 0 0,0-1-1,0 1 1,0-1 0,0 1 0,0-1 0,0 1-1,0-1 1,0 1 0,1-1 0,-1 1 0,0-1-1,0 1 1,1-1 0,20-69 928,-12 46-745,0 2 0,2-1 0,1 1 0,29-40 0,-6 30-105,-19 23 121,2 3-141,1 2 1,-1 0-1,27-1 0,-43 5-58,0 0 0,0-1 0,-1 2-1,1-1 1,0 0 0,0 0 0,0 1-1,-1-1 1,1 1 0,2 0 0,17 8 44,-1 1 0,0 1 1,27 21-1,-45-31-42,0 0 1,0 1-1,0 0 1,-1-1-1,1 1 1,0 0 0,-1 0-1,3 4 1,2 2 34,0 1-28,-1 0 0,1 0 0,-1 0 0,-1 1 0,0-1 0,0 1 0,-1 0 0,0 0 0,0 0 0,-1 1 0,1 17 0,-8 101 152,-2-102-83,-65 133 31,51-125-57,-102 135 28,97-139-48,-90 97 32,111-122-54,-1 0 0,0 0 0,1-1 0,-2 0-1,-10 8 1,0-2-1,3 1-10,10-8 17,0-1-1,0 1 1,0-1-1,-1 0 0,-6 3 1,-8 4 160,12-7 8,0 1 3,18-8-129,0 0 1,0 1-1,0 0 1,19-2-1,-17 3-38,56-13 211,84-10-73,34 10-44,-77 12 70,-93 3-181,43 4 118,63 8 57,-78-5 259,-41-7-430,0 1 0,0-1 1,0 1-1,0-1 0,0 0 0,0-1 0,0 1 1,0-1-1,8-2 0,-29-3 530,-14 0-449,17 0 138,6 0-537,0 0 0,1-1 1,-1 0-1,2 0 0,-1-1 1,-8-12-1,-12-22-11491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0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10224,'25'-48'1106,"-21"39"-909,-1 1 0,1 0 1,1 0-1,-1 0 0,1 0 0,1 1 1,-1 0-1,1 0 0,13-11 0,-19 18-188,0 0-1,0 0 0,0 0 0,1 0 0,-1 0 1,0-1-1,0 1 0,0 0 0,0 0 1,1 0-1,-1 0 0,0 0 0,0 0 1,0 0-1,1 0 0,-1 0 0,0 0 1,0 0-1,0 0 0,1 0 0,-1 0 1,0 0-1,0 0 0,0 0 0,0 1 1,1-1-1,-1 0 0,0 0 0,0 0 1,0 0-1,0 0 0,1 0 0,-1 0 1,0 1-1,0-1 0,0 0 0,0 0 1,12 8 90,-2 1 1,1 0-1,10 12 1,-17-18-73,11 16 221,5 18-75,21 54-1,-33-62 43,-2 6-58,-2 0 1,0 54-1,2-6 84,-5-80-226,-1 0 1,0-1-1,0 1 0,0 0 1,0 0-1,0-1 0,-1 1 0,1 0 1,-1-1-1,1 1 0,-1 0 0,0-1 1,0 1-1,0-1 0,-1 1 1,1-1-1,-1 0 0,1 1 0,-4 2 1,3-2 1,2-3-13,-1 0 0,1 1 0,0-1 0,0 0 1,-1 0-1,1 1 0,0-1 0,0 0 0,-1 1 0,1-1 1,0 0-1,0 1 0,0-1 0,0 0 0,-1 1 0,1-1 1,0 1-1,0-1 0,0 0 0,0 1 0,0-1 0,0 1 1,0-1-1,0 0 0,0 1 0,0-1 0,0 0 0,0 1 1,1-1-1,-1 1 0,0-1 0,0 0 0,0 1 0,0-1 0,1 0 1,-1 1-1,0-1 0,0 0 0,1 1 0,-1-1 0,0 0 1,1 0-1,-1 1 0,0-1 0,0 0 0,1 0 0,-1 0 1,1 1-1,-1-1 0,1 0 0,-1 0 4,25 7 37,-13-8 70,-10 0-85,-1 1-24,1-1-1,-1 1 1,0-1-1,1 1 1,-1-1-1,0 0 1,0 0-1,0 0 1,0 0 0,0 0-1,0 0 1,2-2-1,-3 2 6,1-1 0,0 1 0,-1-1 0,0 0 0,1 1 0,-1-1 1,0 0-1,0 0 0,0 1 0,0-1 0,0 0 0,0 0 0,0 1 0,-1-1 0,1 0 0,-1 1 0,1-1 0,-2-1 0,-23-78 193,22 62-56,0-104 65,3 120-191,0 0 0,0-1 0,0 1 1,1-1-1,0 1 0,1-5 0,59-151 196,-44 128-76,-16 28-138,52-80 200,-44 71-153,0 0 1,0 0-1,1 1 0,1 0 0,13-11 1,-24 21-48,1 1 0,-1 0 0,0 0 0,1 0 1,-1-1-1,0 1 0,0 0 0,1 0 0,-1 0 0,0 0 0,1 0 1,-1-1-1,0 1 0,1 0 0,-1 0 0,1 0 0,-1 0 1,0 0-1,1 0 0,-1 0 0,0 0 0,1 0 0,-1 0 0,0 1 1,1-1-1,3 0 9,-1 1 0,1 0-1,-1 0 1,0 0 0,0 0 0,1 1 0,-1-1 0,3 3 0,3 3 15,-1 0 1,0 1 0,8 8-1,87 101 80,-81-89-48,-6-2-34,-1 0 0,-1 1-1,-1 0 1,14 45-1,21 56 37,-46-122-55,1 0 0,0 0 1,0 0-1,0-1 0,0 1 1,7 6-1,0 3 2,-2-4 4,0 1 1,-1 0-1,-1 0 1,0 1 0,5 18-1,-10-24 2,-1 4 5,0-11-19,0 1 0,0-1 0,0 0 0,0 1 0,0-1 0,0 1 0,0-1 0,0 0 0,0 1 0,0-1 0,0 1 0,0-1 0,0 0 0,0 1 0,0-1 0,1 0 0,-1 1 0,0-1 0,0 0 0,0 1 0,1-1 0,-1 0 0,0 1 1,0-1-1,1 0 0,-1 0 0,0 1 0,1-1 0,-1 0 0,0 0 0,1 1 0,-1-1 0,0 0 0,1 0 0,-1 0 0,1 0 0,13-3-1311,-11 1 304,18-7-10513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0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9864,'22'0'52,"0"2"1,38 7-1,-59-9-43,1 0-1,0 0 1,-1 0-1,1 0 1,0 0 0,-1 0-1,1 0 1,-1 0 0,1-1-1,-1 1 1,1 0-1,0-1 1,1 0 0,9-3 10,55-12 324,83-40 722,-50 13-670,-88 39-434,-1-2 1,0 0-1,0 0 1,20-15-1,-14 8-992,29-20-6189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0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10136,'18'4'7,"22"10"94,-22-8-7,-18-6-88,0 0-1,1 0 0,-1 0 1,0 1-1,0-1 0,1 0 0,-1 0 1,0 0-1,0 0 0,1 0 1,-1 0-1,0 0 0,0 0 0,0 1 1,1-1-1,-1 0 0,0 0 1,0 0-1,0 0 0,0 1 1,1-1-1,-1 0 0,0 0 0,0 0 1,0 1-1,0-1 0,0 0 1,0 0-1,0 1 0,0-1 1,0 0-1,1 0 0,-1 0 0,0 1 1,0-1-1,3 94 1756,3-35-923,-1 73-36,1 100 909,-3-180-1443,0 189 1056,-11-134-3169,2-54-8695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1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95 4488,'0'0'385,"-6"0"-59,-8 0 6859,148-7-6294,-104 5-828,241-12 944,-38-6-604,-180 16-183,235-14 90,-232 15-75,213-9 420,-94-2 536,-168 13-869,3 1 59,-7 0 580,-15 3-439,2 1-284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73 3416,'3'0'369,"64"-4"2234,-66 2-2111,3-5 61,-4 5 167,0-1 24,0 3-716,0-1 0,0 0-1,0 1 1,0-1 0,0 0-1,0 1 1,0-1 0,0 1-1,0-1 1,0 0 0,0 1-1,0-1 1,-1 1 0,1-1-1,0 0 1,-1 1 0,1-1 0,0 1-1,-1-1 1,1 1 0,0-1-1,-1 1 1,1-1 0,-1 1-1,0-1 1,-17-7 377,-36-11-1,32 15 130,5 1-283,3 1-143,0 0 1,0 1 0,0 0 0,0 1 0,0 1-1,0 0 1,-17 4 0,-13 7 213,0 1-1,0 2 1,-54 28 0,96-42-292,0 0 0,-1 0-1,1 1 1,0-1 0,0 1 0,0-1 0,0 1 0,0 0 0,1 0 0,-1-1 0,0 1 0,1 0 0,-1 1 0,1-1 0,0 0 0,0 0 0,0 1 0,-2 3 0,5 1 138,1-4-114,0 2-26,1 0 0,0 0 0,0 0 0,0-1-1,1 0 1,0 0 0,-1 0 0,2-1-1,-1 1 1,7 2 0,-10-5-15,12 8 35,1-2 0,0 0 1,0 0-1,1-2 0,30 8 1,-28-9 9,4 0-8,0 2-1,-1 0 1,36 17 0,-32-12 10,-6-3-1,0 0 0,31 21 0,-46-27-51,-1 0-1,1 1 1,-1-1-1,0 1 1,0 0-1,0 0 1,0 0-1,0 0 1,-1 0-1,1 1 1,-1-1-1,0 1 1,0 0-1,0 0 1,-1 0-1,1 0 1,-1 0-1,0 0 1,0 0-1,0 5 1,-3 0 13,-36 43 12,25-41-18,-17 6-2,-33 13-1,40-23 2,-208 24 75,143-27-1,65-4-27,1-1 1,0-1-1,-1-2 0,-22-5 1,42 8 71,5-3-86,1-1-148,-1 0 1,1 1 0,1-1 0,-1 1 0,1 0 0,-1-1 0,1 2 0,0-1 0,1 0 0,5-3 0,-2 1-709,37-30-8937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5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637 167 6192,'0'-6'97,"0"1"-42,-1 0-1,0 0 1,-1 0-1,1 0 1,-1 0-1,0 1 0,0-1 1,0 1-1,0-1 1,-1 1-1,0 0 1,0-1-1,-4-3 1,1 0-5,-16-13 393,10 13-293,-1 0 0,1 1 1,-1 0-1,-1 1 0,1 1 0,-1 0 0,-15-3 0,15 4-97,10 3-29,0 0 0,0 0 0,-1 0 1,1 1-1,0-1 0,0 1 0,0 0 1,-1 1-1,-6 0 0,2 0 52,1-1-48,0 1 0,0 0 0,0 1 0,0 0 0,1 0-1,-1 0 1,1 1 0,-1 0 0,1 1 0,-12 7 0,-16 14 174,2 1 0,-47 48 0,65-59-165,9-10 17,1 1 1,0 1-1,0-1 0,0 0 1,-6 13-1,5-10 44,-3 6-7,0 0 0,1 0 0,1 1 1,1 0-1,0 0 0,-6 25 0,-13 97 384,24-111-175,2 4-92,12 56 1,-6-67 79,8 4-89,32 39-1,-46-62-176,0 1-1,0-1 0,0 0 1,1 0-1,-1 1 0,1-1 1,-1 0-1,1 0 0,-1-1 1,3 2-1,21 8 88,0-1 0,49 10 0,-71-18-81,1-1 1,-1 0 0,1 1 0,-1-1-1,0 0 1,7-1 0,44-8 116,55-17 1,-76 12 75,116-72 96,-125 66-82,65-90 93,-78 87-120,-1-11-61,7-47-1,-17 60 48,-4-1-105,-1 1 0,-13-34 1,8 39 90,-15-8-59,-29-22 1,34 35 18,-189-51 343,190 57-459,-34-3 135,43 6-87,4 0-38,1 1 0,-1 1 0,0-1 0,0 1 0,1 0 0,-1 0 0,0 1-1,0-1 1,1 1 0,-9 3 0,10-3 71,-4-1-14,30 7 23,-10-1-99,1-1-6,44 24 36,63 48-2197,-57-33-8841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1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0 12376,'-34'52'329,"26"-36"-142,0 1 1,1-1-1,1 1 0,0 1 1,2-1-1,0 1 0,1 0 1,0 0-1,2 0 0,0 0 1,2 20-1,8 157 284,-5-149-311,-1-17-91,24 184 167,-23-191-209,37 220 217,-36-219-143,14 33 0,7 28 251,-26-82-233,-12 8 29,11-9-136,-1 0 1,1-1-1,-1 1 0,1 0 1,-1-1-1,1 1 0,-1-1 1,0 0-1,1 1 1,-1-1-1,0 0 0,1 0 1,-1 0-1,-3 0 0,-7 0 16,-64 6 105,-138 24 170,134-11-196,-53 17 165,131-35-172,12-1-56,120-8 8,10-8 1,-36 6-42,-63 6 17,156-29 14,-158 25-22,164-19 16,-164 24 26,97-10 39,-132 13-81,0-1 0,1 1 0,-1 0 0,0 0 0,1 0-1,-1 1 1,0 0 0,0-1 0,0 2 0,1-1 0,-1 0 0,4 3 0,-3-2 1,-5-2-18,1 0 0,-1 0 0,0 0 0,0 0 0,0 0 0,1 0 0,-1 0 0,0 1 0,0-1 0,0 0 0,0 0 0,1 0 0,-1 0 0,0 0 0,0 0 0,0 1 0,0-1 0,0 0 0,1 0 0,-1 0 0,0 0 0,0 1 0,0-1 0,0 0 0,0 0 0,0 0 0,0 1 0,0-1 0,0 0 0,0 0 0,0 0 0,0 1 0,0-1-1,0 0 1,0 0 0,0 0 0,0 1 0,0 7 19,-1-1 0,0 1 0,0 0-1,-1-1 1,0 0 0,-3 9-1,2-8-2275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1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0 7176,'0'0'7018,"-15"11"-6572,-204 140 720,126-83-699,-47 34-14,126-92-2279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1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1 477 1528,'6'-4'17,"114"-53"327,-92 44-272,-7 3 88,1 0-1,26-7 1,7 7 463,13 7 95,131-15 470,-117 14-916,-10-5-40,59-6 135,-20 13-199,96 0-11,-161 2-50,186-4 35,-185 4-67,208-4 32,-201 2-47,219-8 18,-216 7-43,270-22 16,-256 19-30,281-21 12,-281 23-18,305-20 9,-295 19-16,344-22 8,-336 23-8,360-14 8,-355 15-8,403-14 9,-393 13-3,447-22 10,-437 22 16,466-15 22,-464 16 13,484-15 38,-475 15-19,512-6 31,-507 8-58,533 1 21,-528 0-47,547-7 19,-543 6-33,561-3 6,-558 2-25,219-3 4,76-3-8,7 3 1,5 7-3,11 4-2,3 3 0,2-1 0,-2-1 1,-1 2 4,-79 2-2,-229-6 4,611 7 2,-611-10-1,622 1 9,-619-3-2,632 11 10,-632-7-10,618 26 10,-622-23-10,604 26 10,-609-27-11,584 26 4,-588-25-4,580 19 3,-579-22-9,583 7 8,-582-9-9,582 15 2,-582-13-2,218 2-1,67 1-3,-16 2 2,-13 2-2,-13-3 2,-17-4-2,-21-4 2,-10 0-2,-5 0 2,1 0-3,-1-3-2,-7 0 0,255-2 1,-481 5 6,400-7 5,-410 6 8,334-3 10,-347 3 4,304 1 14,-311 1-8,262 6 18,-271-4-3,268 14 26,-264-13-26,303 10 137,-86 0-41,-230-8-30,-24-3-77,232 42 88,-153-17-107,39 13-19,-107-33 84,0-2 0,71 1 1,84-15-1446,26-7-4065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49 183 4936,'0'0'400,"-6"-3"-167,-19-8-76,19 8 397,5 3-528,1 0 0,0 0 0,0 0 0,-1 0 0,1 0 0,0 1 0,-1-1 0,1 0 0,0 0 0,-1 0 0,1 0 0,0 0 0,0 0 0,-1 0 0,1 0 0,0 0 0,-1 0 0,1-1 0,0 1 0,-1 0 0,1 0 0,0 0 0,0 0 0,-1 0 0,1 0 0,0-1 0,-1 1 0,1 0 0,0 0 0,0-1 0,0 1 0,-1 0 0,1 0 0,0-1 0,0 1 0,0 0 0,0 0 0,-1-1 0,1 1 0,0 0 0,0-1 0,0 1 0,0 0-1,0 0 1,0-1 0,0 1 0,0 0 0,0-1 0,0 1 0,0-1 0,12-15 545,-4 6-487,-5 6-26,0 0 0,1 0 0,-1 1 0,1-1-1,0 1 1,6-4 0,-4 2 34,5-4-11,0 1 1,0 1-1,0 0 1,1 0-1,0 1 1,1 1 0,17-6-1,5 0 199,1 3 1,0 1-1,50-4 0,-15 11-149,-41 4 176,124 41 110,-126-31-169,-4 3-133,0 2 0,34 32 0,-56-50-93,-1 1-1,0-1 1,1 1-1,-1-1 1,0 1-1,0 0 1,0 0-1,0-1 0,1 5 1,3 11 36,0 0 0,-1 1 0,-1 0 0,2 25 1,-9-19 82,-8 11-43,-27 53 0,23-63 10,13-21-93,-33 45 106,-43 48-1,-25 27 215,103-124-327,1 1 0,0-1 1,0 1-1,0-1 0,0 1 1,-1 0-1,1-1 0,0 1 1,0-1-1,0 1 0,0 0 1,0-1-1,0 1 0,1-1 1,-1 1-1,0 0 0,0-1 1,0 1-1,0-1 1,1 1-1,-1-1 0,0 1 1,1-1-1,-1 1 0,0-1 1,1 1-1,-1-1 0,1 1 1,-1-1-1,0 1 0,2-1 1,8 9 17,-1-5 121,-4-3-106,4 2-7,0-1-1,0-1 1,0 0 0,0 0 0,-1 0 0,1-1-1,0-1 1,17-2 0,122-14 174,46 3 155,-178 14-346,19 0 51,150 17 32,-146-13-32,23-4-936,108-12 0,-41-6-8245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12280,'-5'106'81,"-2"-21"-50,7-33-15,8 57 0,9 2 70,-4-6-20,-5-45-32,11 178 212,-19-231-224,1 1 1,-1-1 0,1 0-1,1 1 1,2 8 0,-3-12 97,4-5 26,-5 1-141,1 1 0,-1-1 0,1 0 0,-1 0 1,1 0-1,-1 0 0,1 0 0,0 0 0,-1 0 0,1 0 0,-1 0 0,1 0 1,-1-1-1,1 1 0,-1 0 0,1 0 0,-1 0 0,1-1 0,-1 1 0,1 0 1,-1-1-1,1 1 0,-1 0 0,1-1 0,-1 1 0,0-1 0,1 1 1,-1 0-1,0-1 0,1 0 0,41-92 306,20-15-145,-48 88-52,71-62 43,-66 70-49,13 0-31,51-14-1,-60 24 18,2 5-51,-1 1 1,40 13-1,-62-17-34,0 1-1,-1 0 1,1 0 0,0-1-1,0 1 1,-1 0-1,1 0 1,-1 1 0,1-1-1,1 2 1,14 13 25,-2 2 0,0 0 0,15 23 0,-29-39-23,1 0 0,-1 1-1,0-1 1,0 1 0,0-1 0,0 1 0,1 4 0,19 131 113,-22-110-23,-6 7-26,-20 59-1,26-92-61,0 1 0,0-1-1,0 0 1,0 0 0,0 0 0,0 0-1,-1 0 1,-2 3 0,-16 16 42,-1-1 0,-27 20 0,26-29 60,-21 1 18,0-2 0,-69 7 0,70-18-100,42 1-31,-1 0-1,1 0 1,-1 0 0,1 0 0,-1 0 0,1 0-1,-1 0 1,1 0 0,-1 0 0,1 0 0,-1 0-1,1 0 1,0 0 0,-1-1 0,1 1 0,-1 0-1,1 0 1,-1-1 0,1 1 0,0 0 0,-1-1-1,1 1 1,0 0 0,-1-1 0,1 0 0,-4-3 2,1-1 1,0 0 0,1-1 0,-1 1-1,1 0 1,0-1 0,0 0 0,1 1 0,0-1-1,0 0 1,0-7 0,0 12-5,1-1 1,0 0 0,0 1-1,0-1 1,0 0-1,0 1 1,1-1-1,-1 1 1,0-1-1,1 0 1,0-1 0,8-20-391,1 1 0,0 1 1,2 0-1,19-26 1,23-31-9391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10224,'16'3'8,"-12"-3"17,-1 1 0,1-1 0,0 1 0,-1 1-1,1-1 1,-1 0 0,0 1 0,5 2 0,8 4 173,0 1 1,-1 0 0,0 1-1,-1 1 1,16 14 0,-24-18-122,-2-3 0,-1 0 0,0 0 0,0 1 0,0-1 0,-1 1 0,4 7 0,35 94 820,-28-70-614,-10-29-237,-1 1 1,2 0-1,-1-1 1,1 0-1,0 0 1,1 0-1,0 0 1,0-1-1,0 1 1,13 9 0,-7-12 133,-5-4-145,0 0 0,0-1 1,0 1-1,0-1 0,-1-1 1,1 1-1,0-1 0,-1 0 1,1-1-1,-1 1 0,1-1 1,-1 0-1,0 0 0,0-1 1,-1 0-1,1 1 0,-1-2 1,1 1-1,4-7 0,-1 2 13,-1 1 50,-1-1-1,1 0 0,7-15 1,5-14 397,17-46 0,-11 22 100,-5 20-214,-18 39-186,1 3 3,11-1-128,-14 0-67,0 1 0,0 0 0,1 0 1,-1 0-1,0 0 0,0 0 0,0 0 0,0 0 0,1 0 1,-1 0-1,0 0 0,0 0 0,0 0 0,0 0 1,1 1-1,-1-1 0,0 0 0,0 0 0,0 0 1,0 0-1,0 0 0,1 0 0,-1 0 0,0 0 0,0 0 1,0 0-1,0 1 0,0-1 0,0 0 0,0 0 1,1 0-1,-1 0 0,0 0 0,0 1 0,0-1 1,0 0-1,0 0 0,0 0 0,0 0 0,0 1 0,0-1 1,0 0-1,0 0 0,0 0 0,0 1 0,2 6 27,1 0-1,-1 0 1,-1 0-1,0 0 0,1 12 1,2 21 83,19 127 19,-17-127-64,21 169 29,-22-169-44,12 154 59,-4-84-57,-12-105-49,-1 1 1,2-1-1,-1 0 0,1 1 1,0-1-1,0 0 0,0 0 1,1 0-1,-1-1 0,1 1 1,6 6-1,-6-7-1,-2-3-42,0 0-1,0 0 0,1 0 1,-1 0-1,0 0 0,0-1 0,1 1 1,-1-1-1,0 1 0,1-1 1,-1 1-1,0-1 0,1 0 0,-1 1 1,1-1-1,-1 0 0,1 0 1,-1 0-1,0 0 0,1-1 0,-1 1 1,1 0-1,-1-1 0,0 1 0,1 0 1,2-2-1,-1 1-1130,18-5-10205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11480,'3'0'37,"0"-1"0,1 1 0,-1 0 0,0 0 0,1 0 0,-1 0 0,0 0 0,1 1 0,-1-1 0,0 1 0,1 0 1,-1 0-1,0 1 0,0-1 0,0 1 0,0-1 0,0 1 0,3 2 0,-2-1 25,5 7 492,-1 5-366,-1 0 0,-1 0 0,8 31 0,-8-11 128,0 0 1,-1 38-1,-3-40-240,1-12 93,-1 0 1,-2 25-1,-1-20-97,-4 50 31,5-44 117,19 135 86,-16-132-92,-5 14-64,-16 86 1,10-100 77,6-25-158,0-1-41,0 0 0,0-1 0,1 1 0,0 0 0,1 0-1,0 0 1,0 0 0,1 0 0,0 0 0,0-1 0,1 1 0,1 0 0,-1-1 0,7 14 0,-7-18 8,1 1 0,-1 0 0,-1-1 0,1 1 0,-1 0 0,1 0 0,-1 0 0,-1 0 0,1 0 0,-1 8-1,-12-4-1982,0-1-8667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11480,'35'-4'14,"37"-7"109,-69 10-113,177-32 255,-92 24-245,89-11 5,-62 7 155,-99 11-173,-9 0 61,1 1-1,-1 1 0,1-1 0,0 1 0,-1 0 0,1 1 0,-1 0 0,1 0 0,-1 0 0,1 1 0,12 5 0,80 23 305,-11-8 168,-69-16-497,-10-4 22,0 0 1,0 0-1,13 0 0,3 2 43,-8-1-15,0-1 1,0-1-1,0 0 1,0-1-1,0-1 1,-1-1-1,25-4 1,-37 4-60,4 0 29,1-1 1,-1 0 0,0 0 0,0-1-1,0-1 1,-1 1 0,1-1-1,-1-1 1,0 1 0,11-12 0,6-9 112,-10 11 26,20-26 0,-33 39-182,-1-1 1,1 0 0,0 0 0,-1 0 0,0 0 0,0 0 0,0 0 0,0 0 0,0 0 0,-1 0 0,1-1 0,-1 1 0,0 0 0,0 0 0,0 0 0,0-1 0,0 1 0,-1 0-1,0 0 1,1 0 0,-1 0 0,-1-1 0,1 1 0,0 1 0,-1-1 0,1 0 0,-1 0 0,0 0 0,0 1 0,0-1 0,0 1 0,0 0 0,-1-1 0,1 1 0,-1 0 0,1 1 0,-5-3-1,-24-12 36,13 13 66,-11 3-65,-1 2 0,-39 8-1,37-1 46,-135 57 35,162-64-128,1 0 0,0 0 0,0 0 1,0 1-1,-6 5 0,-119 113 69,127-118-72,-1 0 0,1 0 0,-1 0-1,1 0 1,0 1 0,-3 5-1,-4 10 15,-14 39 0,16-34-14,-4 38-1,10-26 8,24 137 5,-22-169-17,0 0 0,0-1 0,0 1 0,0 0 0,1-1 0,2 6-1,5 9 4,20 29-1,-21-36-2,1-1-1,0 0 1,0 0-1,19 13 1,-14-13 0,1 0 0,0-1 1,19 9-1,-12-9 0,0-1-1,26 7 0,-15-9-1,1-1 0,65 2-1,-71-9-16,104-28-4,-108 19 4,-1-5-526,-1-1 0,-1-1 1,37-39-1,5-11-10242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14 7536,'-13'-4'32,"-20"-4"225,13 7-119,0 0 0,0 2-1,0 0 1,0 2 0,0 0 0,1 1 0,-1 1-1,-28 11 1,-153 81 605,191-92-685,0 1 0,0 0 0,0 0-1,-11 11 1,9-7-21,-21 25 26,32-35-55,1 1 0,-1 0 0,1-1 1,-1 1-1,1 0 0,-1-1 0,1 1 0,-1 0 0,1 0 1,0-1-1,-1 1 0,1 0 0,0 0 0,0 0 0,0 0 0,-1-1 1,1 3-1,0 7 21,0 1 0,1-1 0,0 1-1,1-1 1,0 0 0,5 14 0,3-5 105,60 67 47,-52-71-73,18 4-27,55 20-1,12-5 187,-38-9-212,-60-24-28,0 1 1,0 0 0,0 0 0,-1 0-1,1 1 1,-1 0 0,1 0-1,4 4 1,2 2 9,17 14 22,-27-23-54,-1 0 1,0 0-1,1 1 0,-1-1 0,0 0 1,0 0-1,1 1 0,-1-1 1,0 0-1,1 1 0,-1-1 0,0 0 1,0 1-1,0-1 0,1 0 1,-1 1-1,0-1 0,0 0 0,0 1 1,0-1-1,0 0 0,0 1 1,0-1-1,0 1 0,0-1 0,0 0 1,0 1-1,0 5 18,-1-1-1,-1 1 1,1-1 0,-1 0 0,0 0-1,0 0 1,0 0 0,-1 0 0,0 0-1,0 0 1,0-1 0,0 1 0,-1-1-1,1 0 1,-7 5 0,-3 3 14,-1-1-1,0 0 1,-16 9 0,11-10 83,-172 45 610,174-50-688,13-4-2,0 0-1,0 0 1,0 0-1,0 0 1,0-1 0,0 1-1,-7-2 1,-70-2 321,80 3-349,0 0 0,1 0 0,-1 0 0,0 0 1,1 0-1,-1 0 0,0 0 0,1 0 0,-1 0 0,0 0 0,1-1 0,-1 1 0,0 0 0,1-1 0,-1 1 0,1 0 0,-1-1 0,0 1 0,1-1 1,-1 0-1,-1 0 6,0-1 1,1 1 0,-1-1 0,1 0 0,0 0-1,0 1 1,-1-1 0,1 0 0,0 0 0,1 0 0,-1 0-1,0 0 1,0-1 0,1 1 0,-1-3 0,1-1-310,0 0 1,0 0 0,0 0 0,1 0 0,2-9 0,10-42-8430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1 718 8696,'5'11'16,"-4"-8"-3,0-1 0,0 1 0,1-1 1,-1 1-1,1-1 0,0 0 0,-1 0 0,1 0 1,0 0-1,3 3 0,6 3 44,0 0-1,1 0 1,15 7 0,-11-11 244,64-2 131,-65-6-104,66-45 121,-64 35-194,-1-6-124,0 0-1,14-27 1,-21 38 42,21 1 62,-30 8-235,240-41 412,206-5-249,-446 46-163,37-2 133,-1-2 0,45-10 1,12-10 96,-57 8-134,-35 16-94,-1 0 0,1-1 0,-1 1 0,1 0 0,-1 0 0,1-1 1,-1 1-1,1 0 0,-1-1 0,1 1 0,-1-1 0,1 1 0,-1-1 0,0 1 0,1-1 1,-1 1-1,0-1 0,1 1 0,-1-1 0,0 1 0,0-1 0,0 1 0,1-1 0,-1 1 1,0-1-1,0 0 0,0 1 0,0-1 0,0 1 0,0-1 0,0 1 0,0-1 0,0 0 1,-1 0-1,0-1 2,-1 1-1,0-1 1,0 0 0,0 1 0,0 0 0,0-1 0,0 1 0,0 0 0,-1 0 0,1 0 0,-3-1 0,-49-13 27,-66-10 35,120 25-66,-134-23 321,-182-42 4,263 51-262,-93-40 0,146 54-63,-5-1 37,-1-1 1,1-1 0,0 1-1,0-1 1,0 0 0,1 0-1,-9-7 1,0 0 70,1 1-51,0-1 0,1-1 0,0 0 0,0 0 0,1-1 0,0 0 0,1-1 0,1 0 0,-12-24 1,-13-35 294,31 67 72,4 11-264,8 14-108,1 0 1,17 24 0,-11-19-1,2 0 0,30 29 0,3 3-6,-41-45-34,6 6-4,-1 1 1,-1 1 0,-1 0 0,12 24-1,19 57 11,-41-81-5,-5 14-5,-9 48 0,-5-21 14,8-39-19,-14 51 15,-2-7 1,23-66-19,0 1 0,-1 0 0,1 0 1,0 0-1,0-1 0,0 1 1,1 0-1,-1 0 0,0-1 1,0 1-1,0 0 0,0 0 1,1-1-1,-1 1 0,0 0 1,1-1-1,-1 1 0,1 0 0,-1-1 1,1 1-1,-1-1 0,1 1 1,-1 0-1,1-1 0,-1 1 1,1-1-1,0 0 0,-1 1 1,1-1-1,0 1 0,-1-1 1,1 0-1,1 1 0,-1-1 1,27 7 9,-9-8 17,141-29 17,-119 19-12,197-80-1987,-105 34-8019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3:5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71 5024,'3'-4'8,"-1"2"26,0-1 1,0 1-1,0-1 0,-1 0 0,1 1 1,-1-1-1,1 0 0,-1 0 0,0 0 1,0 0-1,0 0 0,-1 0 1,1-4-1,-1 6 24,-1 0 0,1 0 1,0 0-1,-1 0 0,1 0 1,-1 0-1,1 0 0,-1 0 1,0 0-1,1 0 0,-1 0 1,0 0-1,0 0 0,0 0 1,0 1-1,1-1 0,-1 0 1,0 1-1,0-1 0,0 1 0,0-1 1,-1 1-1,1-1 0,0 1 1,0 0-1,0-1 0,0 1 1,0 0-1,-2 0 0,-32-2 1038,31 3-1030,1 0 0,-1 0 0,0 0-1,0 1 1,1 0 0,-1 0 0,1 0 0,0 0 0,-1 0-1,1 1 1,0-1 0,0 1 0,1 0 0,-1 0 0,0 0-1,1 0 1,0 1 0,0-1 0,0 1 0,0-1 0,0 1-1,0 4 1,-5 9 32,1 1-1,2-1 1,-4 22 0,4-22-86,-22 148 623,22-125-566,-10 77 525,-2-15-245,-28 76 204,26-108-350,9-40-169,4-10 94,-7 40 1,-8 110 391,10-70-15,-2-24 110,12-76-611,0 0 1,0 1 0,0-1 0,0 0 0,0 0-1,0 1 1,0-1 0,0 0 0,0 0-1,0 1 1,0-1 0,0 0 0,0 0 0,0 1-1,0-1 1,0 0 0,1 0 0,-1 1 0,0-1-1,0 0 1,0 0 0,0 1 0,0-1 0,1 0-1,-1 0 1,0 0 0,0 1 0,1-1 0,-1 0-1,0 0 1,1 0 0,59 50-1638,-17-17-7287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556 153 10400,'32'-15'1,"-27"13"0,7-5 28,-12 6-29,0 1 1,0 0-1,0 0 0,0-1 0,0 1 0,1 0 0,-1 0 0,0 0 0,0-1 0,0 1 0,0 0 1,0 0-1,0-1 0,0 1 0,0 0 0,0 0 0,0-1 0,0 1 0,0 0 0,0 0 0,0-1 0,0 1 1,0 0-1,0 0 0,-1-1 0,1 1 0,0 0 0,0 0 0,0-1 0,0 1 0,-1 0 0,0-1 4,-1 0-1,1 0 0,-1 0 0,0 0 0,0 1 0,1-1 0,-1 1 0,0-1 1,0 1-1,0 0 0,0 0 0,1-1 0,-1 1 0,0 0 0,0 1 1,-3-1-1,-141 16 62,110-10 22,-142 46 46,147-37 15,-88 65 88,102-63 32,10-5-202,0 0 1,1 0-1,0 1 1,1 0-1,-6 19 1,11-30-40,-1-1 1,1 0 0,0 1 0,0-1 0,0 0-1,0 1 1,0-1 0,0 0 0,0 0 0,0 1-1,0-1 1,1 2 0,1 4 28,0 0 1,1-1-1,-1 1 0,1 0 0,1-1 1,-1 0-1,1 0 0,8 9 1,-12-14-42,0-1 1,1 1-1,-1-1 0,1 1 1,0-1-1,-1 1 1,1-1-1,-1 0 1,1 1-1,0-1 1,-1 0-1,1 1 1,0-1-1,-1 0 0,1 0 1,0 0-1,-1 0 1,1 0-1,0 0 1,-1 0-1,3 0 1,20 0 99,1-1 0,0-1 1,33-7-1,-23 0 152,176-54 97,-164 49-143,153-60 84,-169 57-130,-20 10-107,0 1-37,-1 0 1,0-1-1,0 0 1,0-1-1,-1 1 1,0-2-1,-1 1 1,0-1-1,0 0 1,10-19 0,34-84 580,-50 110-471,-1 18 194,1 33-184,-3-9 19,2-10-57,1 1 0,2-1 0,10 48 0,-10-66-91,-2-8-10,0-1 0,0 0 0,0 0 0,0 0 0,1 0 0,-1 0 0,1 0 0,0 0 0,-1-1 0,5 5 0,3 3 24,0 0 0,1-1 0,12 9 0,-11-14 44,-8-3-73,0-1-1,0 0 0,0 0 0,0-1 1,0 1-1,-1-1 0,1 1 0,0-1 0,0 0 1,0 0-1,-1 0 0,1 0 0,-1-1 1,1 1-1,4-4 0,-1 0-3,-1 0-1,1-1 1,-1 1-1,0-1 1,-1 0-1,5-8 1,25-43-65,-9 3-6,-10 20-194,18-30 0,11 5-106,9-20 3,-52 76 343,1 1 0,-1-1 0,1 1 0,0 0 0,0-1 0,0 1 0,0 0 0,0 0 0,1 0 0,-1 1 0,0-1 0,1 0 0,0 1 0,-1 0 0,1-1 0,0 1 1,0 0-1,-1 0 0,1 1 0,0-1 0,0 1 0,4-1 0,-6 1 14,-1 0 4,1 0 1,0 0-1,-1 0 0,1 0 1,-1 0-1,1 0 1,0 0-1,-1 0 0,1 0 1,-1 0-1,1 0 1,-1 0-1,1 0 0,-1 1 1,1-1-1,-1 0 1,1 1-1,-1-1 0,2 1 1,29 21-65,-22-13 63,0 1 1,12 16 0,14 29 4,-4 5 1,23 55 10,-51-109-6,0 0 1,-1 1 0,0-1-1,0 1 1,0-1 0,1 10-1,0 2 2,9 45 31,-3-10 3,-8-49 6,3-8-1,19-20 70,23-32 1,11-12 18,10 2-5,-59 58-97,26-24 91,64-46 0,-88 71-110,53-35 232,-58 39-216,-1 0 0,1 0 0,0 1 0,0 0 0,0 0 0,0 1 0,0-1 0,0 1 0,1 0 0,-1 0 0,11 0 0,-13 2-4,0 1 0,0-1 0,0 0 0,-1 1 0,1-1 1,0 1-1,0 0 0,-1 0 0,1 0 0,-1 0 0,0 1 0,0-1 1,1 1-1,-1-1 0,2 5 0,-2-4 1,2 2 8,-1 0 0,1 0-1,-1 0 1,-1 0 0,1 1-1,-1-1 1,3 7 0,-3-5-23,0 0 1,1-1 0,0 1 0,0-1-1,1 0 1,6 9 0,6 3-538,1 0 0,0-2 0,32 25 0,17 8-10368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795 134 12912,'-12'-15'13,"8"10"29,-1-1 0,0 1 1,0 0-1,-11-7 0,-11-7 88,-32-18 0,35 28 51,-27 0-64,-64-2 1,76 12-58,-152 42 37,157-30 31,-102 66 72,134-77-174,0-1 0,-1 1 0,1-1 0,0 1 0,0 0 0,1 0 0,-4 4 0,-3 6 24,0 0 0,1 1 0,0 0 0,1 1 0,-8 26 0,13-39-34,1 0 0,0 1 1,-1-1-1,1 0 0,0 1 1,0-1-1,0 1 0,0-1 0,0 0 1,0 1-1,1-1 0,-1 1 1,1 1-1,3 10 38,1 0-1,1 0 1,0 0 0,0-1 0,14 19 0,-19-30-34,0 0 0,0 1 0,0-1 0,0 0 0,1 0 0,-1 1 0,0-1 0,1 0 1,-1 0-1,3 0 0,14 8 56,1 0 0,0-2 0,23 6 0,-40-12-62,0-1 0,0 0 0,0 1-1,-1-1 1,1 0 0,0 0 0,0 0 0,0 0 0,-1-1 0,1 1 0,2-1 0,132-33 211,-107 22-97,-13 4-73,8-3-10,0-1 0,-2-1 0,1-1 0,23-20 0,111-107 363,-121 115-318,-35 26-86,0-1 0,0 1 1,0 0-1,-1 0 0,1 0 0,0 0 0,0 0 0,0 0 0,0 1 0,0-1 0,0 0 0,-1 0 0,1 1 0,0-1 0,0 0 0,0 1 0,-1-1 0,1 1 0,0-1 0,-1 1 0,1-1 0,0 1 0,-1-1 0,1 1 0,0 0 0,-1-1 0,1 2 0,0-1 3,1 3 3,0 1 0,0-1 0,0 1 0,0-1-1,-1 1 1,0 0 0,0 0 0,0-1 0,-1 1-1,0 0 1,0 0 0,0 0 0,-1 7 0,1 4-12,0 63 20,0-40 10,3 172 13,-2-171-26,-1-17-10,2 57 12,-4-1-1,-13 86 0,13-153-13,-1-1-1,0 1 0,-8 15 1,11-26-3,-1 0 1,1 0-1,-1 0 1,0 0 0,0 0-1,1 0 1,-1 0-1,0 0 1,0 0-1,0-1 1,0 1 0,0 0-1,0 0 1,0-1-1,0 1 1,-1-1-1,1 1 1,0-1 0,0 1-1,-2-1 1,-1 1 0,2 0-1,0 0 1,0-1-1,0 1 0,0-1 0,0 0 0,0 1 1,0-1-1,0 0 0,0 0 0,0 0 1,-3-1-1,3 0 0,-1 0 1,0 0 0,0 0-1,0 0 1,1 0-1,-1-1 1,0 0 0,-4-3-1,4 2 1,-1 0-1,1-1 0,0 1 1,0-1-1,0 0 0,-4-6 1,4 3-1,1 0 1,-1 1-1,1-1 0,1 0 1,-1 0-1,1-1 0,1 1 1,-1 0-1,1 0 0,1-9 1,-1 11-4,0 0 1,1 0-1,0 0 0,0 0 1,0 1-1,0-1 1,1 0-1,3-7 1,3-6-2,20-51-2118,3-1-8478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10040,'30'-11'11,"19"-3"51,-38 12-18,1 0 0,-1 0 0,0 2 0,1-1 0,-1 1-1,1 1 1,-1 0 0,0 1 0,1 0 0,-1 0 0,0 2 0,21 7 0,-30-10-21,0 1-1,0-1 1,0 0 0,0 1 0,-1-1 0,1 1 0,0 0 0,0-1-1,-1 1 1,1 0 0,-1 0 0,0 0 0,2 3 0,3 6 23,29 43 152,-23-36-107,24 28 0,-34-44-77,0 0 0,0 0-1,-1-1 1,1 1 0,0-1-1,0 1 1,0-1 0,1 0-1,-1 0 1,0 0 0,0 0-1,1 0 1,-1 0 0,3 0-1,6 2 16,35 7 28,-26-9 111,-13-2-109,-1 0-31,1 0 1,0 0-1,-1-1 0,1 0 0,-1 0 0,1 0 0,-1-1 0,0 0 0,0 0 0,0 0 0,-1-1 0,1 0 0,-1 0 0,8-7 0,9-14 282,0 0 0,32-49 1,-46 61-259,-6 10-16,0-1 0,0 0 0,0 0 0,0 0 0,-1 1 0,1-1 0,-1-1 0,0 1 0,0-7 0,2-5 74,-1 0 1,-1 1 0,0-1 0,-1 0 0,-1 0 0,0 1-1,-6-26 1,-12-1-23,8 28 106,4 9-166,1 1 1,-1 0 0,0 0 0,0 0 0,0 1 0,-1 0 0,1 0 0,-11-1 0,17 3-19,0 1 0,0 0 0,0 0 0,-1 0 0,1 0 0,0 0 0,0 0 0,0 0 0,0 0 0,-1 1 1,1-1-1,0 0 0,-1 1 0,-24 9 56,0 2-1,-30 18 1,31-12 48,-100 103 34,122-118-143,1-1 0,0 0 1,0 0-1,0 1 1,1-1-1,-1 1 1,1 0-1,-1-1 1,1 1-1,-1 3 1,2-6-6,-7 17 15,1 0 0,0 0 0,-3 24 0,6-15-8,1 0 1,2 30-1,0-49 4,0-1 0,1 1-1,0-1 1,3 13 0,16 51 25,30 68 1,-47-133-28,-1 1 1,1-1-1,0 0 0,7 9 1,28 32 22,49 46 0,-84-89-26,1 0 1,-1 0 0,1 0-1,0-1 1,8 5 0,157 70 49,-133-67-16,193 19-1951,-95-20-7882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25 14168,'19'-6'478,"-11"3"20,1 0-1,0 1 1,-1 0-1,1 1 1,0 0-1,15 0 1,-22 1 518,-4-1-204,-1 0-756,-1 0 0,0 0-1,0 1 1,1-1 0,-1 1 0,0 0 0,0 0 0,0 0 0,-5 1 0,-33 8-33,32-6 12,0-2 14,-1 1-1,1 1 0,0 0 1,-11 5-1,-1 3-2565,0 2-10102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1435 46 8520,'-463'-4'0,"-218"2"104,481 2 417,200 0-521,-76-2 302,62 1-176,41 1-29,403-2 139,-210 1 418,219 1-1,-214 0-425,-182 1 260,64 14 152,-106-15-624,0 0 1,0 0 0,0 0-1,0 1 1,0-1-1,0 1 1,1-1-1,-1 1 1,0-1-1,0 1 1,0-1-1,-1 1 1,1 0-1,1 0 1,13 14 67,-1-1-1,-1 2 1,20 29 0,-18-18 76,62 138 64,-64-130-63,35 140 230,-23-75-30,-24-96-328,0 0 0,-1 0 1,1 0-1,-1 0 0,0 0 0,0 0 0,-1 0 1,1 0-1,-3 8 0,1 1 166,3-15-169,-1 0 0,0 0 0,1-1 0,-1 1 0,0 0 0,0 0 0,-1 0 0,1 0 0,0 0 0,-2-3 0,1 1-10,1 0 0,-1 0-1,0 0 1,1 0 0,0 1 0,0-1 0,0 0 0,1-6 0,5-27 96,13-44 0,47-116 395,-52 161-272,29-53 1,13 10-153,-56 79-87,21-26 195,55-56 79,-76 81-264,0 1-1,1-1 0,-1 1 0,1-1 0,-1 1 0,1-1 0,-1 1 0,1-1 0,-1 1 0,1-1 0,0 1 0,-1 0 0,1-1 0,-1 1 0,1 0 1,0 0-1,-1-1 0,1 1 0,1 0 0,16-3 53,0 0 0,0 2 0,26 0 0,-41 1-48,-1 0 0,1 0 0,-1 1 0,1-1 0,0 0 0,-1 1 0,1 0 0,2 1 0,7 2 10,0 2 0,0 0 0,0 0 0,-1 1 0,0 0-1,19 16 1,-16-2 51,61 145 30,-61-126-50,-14-40-55,23 99 58,-21-83-48,0 1 7,0-1 0,-1 1-1,-1-1 1,-2 23 0,5 82 83,-2-113-84,0-1 0,1 0 0,-1 0 0,2 0 0,-1 0 0,1 0 0,0 0 0,5 7 0,-2-3 1,2-1 58,5 0-38,0-1 0,24 11-1,-36-19-29,0 0 0,0-1 0,1 1 0,-1-1-1,0 0 1,0 1 0,1-1 0,-1 0-1,1 0 1,-1 0 0,3 0 0,23-1-556,0-1 1,-1-2 0,41-10-1,27-10-10930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37 8072,'-25'19'-1,"-19"18"170,48-36-89,9 0 180,0-1 1,0 0-1,0-1 0,0-1 1,13-2-1,87-19 386,172-26 979,-180 38-1042,-7 7-1675,-60 4-6768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10040,'3'22'14,"-3"-22"-11,0 0 0,0 1 0,0-1 0,0 0-1,0 1 1,0-1 0,0 1 0,0-1 0,1 0 0,-1 1-1,0-1 1,0 0 0,0 0 0,0 1 0,1-1-1,-1 0 1,0 1 0,0-1 0,1 0 0,-1 0 0,0 1-1,1-1 1,-1 0 0,0 0 0,1 1 0,3 2 8,1 0 1,-1 0-1,1 0 0,0-1 1,6 3-1,-2-2 23,1-1 1,-1 0-1,1-1 0,12 1 1,131 3 134,-116-6-81,168-12 41,-161 9-35,214-37-1273,-110 15-5274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17 7088,'-9'-2'74,"-3"-2"274,0 1 0,0 0 0,-22-2 0,-8 7-41,22 2 754,20-4-1032,0 0 1,-1 0-1,1 1 0,0-1 1,-1 0-1,1 0 1,0 1-1,-1-1 1,1 0-1,0 1 1,-1-1-1,1 0 1,0 1-1,0-1 0,-1 0 1,1 1-1,0-1 1,0 1-1,0-1 1,0 0-1,-1 1 1,1 0-1,1 1 26,-1 0 1,0 0-1,1 0 1,0 0-1,0 0 0,-1 0 1,1-1-1,0 1 1,0 0-1,1 0 0,0 1 1,0-1 0,0 1 0,0-1 0,-1 1 0,1 0 0,-1-1 0,0 1 0,0 0 0,0 0 0,0 3 0,-2 13 8,-6 23 344,7-20-306,1 0 1,1-1 0,7 35-1,-1-24-5,-1 1-1,-2 1 0,2 51 1,-7-70-71,0 24 129,-9 149 62,8-157-83,1-27-114,0 7 7,1-1 0,0 1 0,0-1 0,1 1 0,0-1 0,1 0 0,0 0 0,1 0 0,0 0 0,0 0 0,7 10 0,-7-14 13,-1-1 0,0 1 0,0-1 0,0 1 0,-1 0 0,0 0 0,0 0 0,0 0 0,-1 1 0,0-1 1,-1 0-1,1 1 0,-1-1 0,-1 7 0,1 1 39,0-12 122,-2 0 4,1-1-154,-2 3-92,-12-1 491,15-3-447,0 0 0,0 0 0,0 0-1,0 0 1,0 0 0,0 0 0,0 0 0,-1 0 0,1 0-1,0 0 1,0 0 0,0 0 0,0 0 0,0 0 0,0 0-1,0 0 1,0 0 0,0-1 0,0 1 0,0 0 0,0 0-1,0 0 1,-1 0 0,1 0 0,0 0 0,0 0-1,0 0 1,0 0 0,0 0 0,0 0 0,0 0 0,0 0-1,0 0 1,0-1 0,0 1 0,0 0 0,0 0 0,0 0-1,0 0 1,0 0 0,0 0 0,0 0 0,0 0 0,0 0-1,0 0 1,0 0 0,0-1 0,0 1 0,0 0-1,0 0 1,0 0 0,0 0 0,0 0 0,0 0 0,0 0-1,1 0 1,-1 0 0,0 0 0,0 0 0,0 0 0,0 0-1,0 0 1,0-1 0,0 1 0,0 0 0,0 0 0,2-4-51,-1 0 1,1 0 0,0 0 0,1 0-1,-1 0 1,0 1 0,1-1 0,0 0-1,0 1 1,0 0 0,5-4 0,3-3-1109,30-32-8377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46:2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897 115 5832,'74'-13'49,"-8"-4"32,-66 16-74,1 1-1,-1 0 0,0-1 1,1 1-1,-1 0 0,0-1 0,1 1 1,-1 0-1,0-1 0,1 1 0,-1-1 1,0 1-1,0-1 0,0 1 1,1 0-1,-1-1 0,0 1 0,0-1 1,0 1-1,0-1 0,0 1 0,0-1 1,0 1-1,0-1 0,0 1 1,0-1-1,0 1 0,0-1 0,0 1 1,0 0-1,-1-1 0,1 1 0,0-1 1,0 1-1,-1-1 0,1 1 1,0 0-1,0-1 0,-1 0 0,0 1 10,-3-7 67,0 1 1,-1 1-1,0-1 0,0 1 0,-1-1 1,1 1-1,-1 1 0,-8-6 0,13 10-31,0-1 0,0 0 0,-1 0 0,1 1 0,-1-1-1,1 1 1,0-1 0,-1 1 0,1-1 0,-1 1-1,1 0 1,-1 0 0,-1 0 0,-6-1 56,-2-2-42,-27 0 320,-62 8 46,67-2-192,0 2 0,-61 17 0,80-18-190,-18 6 245,-107 51 114,117-46-154,4 0-140,1 1 0,0 1 0,1 0 0,-15 22 0,8-10 45,-2-2 0,-33 30 0,31-29-37,-27 36 0,42-42 31,-38 104 54,43-99-88,5 15-36,3 63 1,4-78 42,0-14-72,0 3-15,0 0 0,1 0 0,1-1 0,1 0 1,12 19-1,5 0 99,1-3 0,38 37 0,-54-62-11,81 24 55,-66-26-62,27-1 17,0-2 0,63-7 1,-46-8 78,-48 8-92,1-1 1,-1-1-1,-1-1 0,32-18 1,-49 24-95,1 0 0,-1-1 0,0 1 1,0-1-1,0 1 0,0-1 1,0 0-1,-1 0 0,0 0 0,0 0 1,0 0-1,2-7 0,-2 5 9,-1 2-13,1 0 0,-1 0-1,-1 1 1,1-1 0,0 0 0,-1 0-1,0 0 1,0 0 0,0 1 0,0-1-1,-1 0 1,0 0 0,1 0-1,-1 1 1,-1-1 0,1 0 0,-3-5-1,2 5 5,-5-7 184,-3 2-113,-2 1 0,-20-14 1,14 18 116,-22 3-67,-56 6-1,62 1 44,-131 43 77,138-35-106,-58 50 64,-24 18 63,16-27-110,91-53-262,-9 5-205,1 0 1,0 0 0,1 1-1,-1 0 1,2 1 0,-16 19-1,-4 12-10822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5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9328,'3'4'-4,"-1"-1"0,0 0 0,0 1 0,0 0 0,-1-1 1,1 1-1,-1 0 0,0 0 0,0 0 0,1 4 0,-1 45-70,-1-18 48,2 38 25,-2-38 41,-12 167 34,7-159 60,-24 172 74,24-169 32,-15 207 101,18-202-73,15 185 104,-6-194-144,46 156 95,-36-160-103,102 154 86,-114-184-252,0-2-1,0 1 0,10 9 1,70 63 159,9-13-138,-94-66-75,6 3 32,0 1 0,0-1 0,0 0 0,9 3 0,13 6 48,40 8 0,-42-15-63,43 3 0,-65-8-15,0 1 0,0-1 0,0 0 0,0 0-1,-1-1 1,1 1 0,6-3 0,16-2 7,36-14 1,26-24-1066,-77 37 592,87-45-7156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0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64 119 5384,'44'-13'129,"172"-56"188,-196 62-207,1 1-1,0 0 0,33-3 1,-10 3 167,-31 4-146,1 1-1,0 1 1,-1 0 0,1 1-1,0 0 1,22 6 0,-35-6-99,1-1 1,-1 1-1,0 0 0,0 0 1,0-1-1,0 1 0,0 0 1,0 0-1,0 0 1,-1 0-1,1 0 0,0 1 1,-1-1-1,1 0 0,0 0 1,-1 0-1,1 1 0,-1-1 1,1 2-1,3 20-1,-4-22 12,-2 12 225,-1-5-214,0 1 1,-1-1-1,-1 0 1,1 0-1,-1 0 1,-1-1-1,1 0 0,-1 0 1,0 0-1,-12 9 1,-1 2 85,-1 0 0,-1-2 0,-44 27 0,-144 61 860,163-87-756,43-16-63,-10-6 227,50-6-220,-8 4-33,81-15 17,-88 19-117,0 1 1,1 1 0,41 3 0,-43-1-41,-8 0 7,0-1 0,0 2 0,0 0 0,0 0 0,18 7 0,-27-7-17,0 0 1,0 0-1,0 0 0,0 1 0,-1-1 0,1 1 1,-1 0-1,1 0 0,-1 0 0,0 1 0,0-1 0,-1 1 1,5 7-1,-3-5 0,3 8 16,-3 8-10,0-1 0,1 35 0,-8-34 3,-5 1-9,-1 0 1,-20 35 0,14-39 2,-12 3 0,-57 34 0,57-43-1,-40 12-1,-11-4-3,7-8 2,7-7-3,52-5-2,-2 0 4,0 0 0,0-1 0,0-1-1,1 0 1,-1-1 0,0 0 0,1-1 0,-1-1-1,-25-10 1,39 14-4,0 0 1,0 0-1,0 0 0,0 0 0,-1 0 0,1 0 1,0 0-1,0 0 0,0 0 0,0-1 0,0 1 0,0 0 1,-1 0-1,1 0 0,0 0 0,0 0 0,0 0 1,0 0-1,0 0 0,0-1 0,0 1 0,0 0 0,0 0 1,0 0-1,0 0 0,0 0 0,0 0 0,-1-1 1,1 1-1,0 0 0,0 0 0,0 0 0,0 0 0,0 0 1,0 0-1,0-1 0,0 1 0,0 0 0,1 0 1,-1 0-1,0 0 0,0 0 0,0-1 0,0 1 0,0 0 1,0 0-1,0 0 0,0 0 0,0 0 0,0 0 0,0 0 1,0 0-1,1-1 0,-1 1 0,0 0 0,0 0 1,0 0-1,0 0 0,4-6-74,0 0 0,0 0 0,0 0 0,1 1 0,0 0 0,0 0 0,1 0 0,-1 0 0,9-4 1,-2 0-669,46-36-6738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9416,'1'-34'0,"2"27"0,1 3 0,-2 2 2,0 0-1,1 0 1,-1 0 0,1 0 0,0 0-1,0 0 1,0 1 0,-1-1 0,1 1 0,1 0-1,-1 0 1,0 0 0,4 0 0,4-2 2,58-19 128,67-21 35,-105 34-6,137-22 74,-135 27-55,92 4 76,-109 4-55,1 4-107,-1 2 0,15 10-1,-20-8 81,-2 5-115,0 1 0,-1-1 1,9 28-1,5 50 239,1 5-121,-9-56-56,3-1 0,35 70 1,-19-64-88,-16-31 40,-12-14-57,5 5-1,1 0 1,0 0 0,1-1 0,0-1 0,0 0-1,1-1 1,0 0 0,16 5 0,100 19 75,-103-28-32,11-5-19,58-13 0,-70 7 14,5-8-14,43-32-1,-72 48-35,0 0 0,1 0 0,-1 0 0,0 0 0,0-1 0,1 1 0,-1 0 0,0-1 0,0 1 0,1-4 0,10-20 35,17-53 0,-26 53 7,-17-119 19,6 114-11,-56-118 26,47 120-26,-5 0-28,-1 1-1,-28-24 1,30 38 20,-89-32 17,100 42-56,-1 0 1,0 1 0,0 0-1,0 1 1,0 0 0,0 1-1,0 0 1,0 1 0,-13 2 0,12-1-4,-6 0 1,-1 1 0,1 1 0,0 1 0,0 1 1,1 0-1,-22 11 0,28-12-4,-14 9 6,-16 17-820,-37 35 0,17-8-7381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4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87 142 5832,'-72'-12'104,"70"12"57,-10 0 418,22-2 551,18 1-576,175-29 1331,-129 12-1361,67-15 7,-107 26-191,172-20 112,-161 23-231,-22 2-126,208-3 409,-48 18-131,-150-8-146,-10-1-105,8 2 16,0 1 0,42 16 0,-2 6 166,-46-14 110,-17-8-364,-5-6 70,8 7-1712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4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453 873 6552,'-34'-11'66,"22"7"9,0 0 1,0-1-1,0 0 0,0-1 0,1 0 0,-16-12 0,-6-12 182,1-2 1,2-1 0,-41-59-1,-1-24 157,49 77-374,9 12 100,-1-10-41,-13-48 0,25 62 56,5-1-81,1 0 0,10-41-1,-3 44 82,9-4-44,44-42-1,-41 52 45,19-4-42,53-15-1,-63 28 63,129 6 73,-127 6-80,149 55 76,-145-44-57,13 13-63,55 45 1,-102-73-107,0 1 1,0 0-1,0-1 0,-1 1 0,1 0 1,3 6-1,-6-9-18,12 17 66,17 36 0,-20-32-45,9 36 1,-17-53-12,0 0 0,0 0 0,0 0 0,-1 0 0,1 0 1,-1 0-1,0 5 0,-21 228 109,10-185-39,-75 190 25,64-196-57,-106 180 20,101-181-41,0 0-12,-96 145 18,112-175-27,-5 9 2,-2 0 1,0-2-1,-41 38 1,52-54 5,-39 34-4,43-37 12,-1 0 0,0-1 1,0 1-1,0-1 0,0 0 0,0 0 0,0 0 0,-1 0 0,1-1 0,-10 2 1,20-8 78,-6 5-97,16-16 71,1 0 1,35-23 0,75-39 68,-95 64-24,163-47 48,-153 51-48,-22 5-112,156-34 220,-130 30-106,94-4 0,-132 12-87,0 1 1,-1 0 0,1 1-1,0 0 1,10 2 0,-2 1-4,-2-2 60,1 1-1,-1 0 0,1 1 1,-1 1-1,25 12 0,-39-17-89,0 1-1,0-1 1,0 0-1,1 0 1,-1 0-1,0 0 1,0 0-1,0 0 1,0 0 0,1 0-1,-1 0 1,0 0-1,0 0 1,0 0-1,0 0 1,1 0-1,-1 0 1,0 0-1,0 0 1,0 0-1,1 0 1,-1 0-1,0 0 1,0 0 0,0 0-1,0 0 1,0-1-1,1 1 1,-1 0-1,0 0 1,0 0-1,0 0 1,0 0-1,0 0 1,0 0-1,1-1 1,-1 1-1,0 0 1,0 0 0,2-3-88,1-1 1,-1 1 0,0 0 0,0-1 0,0 1-1,-1-1 1,1 0 0,-1 0 0,0 1 0,0-1-1,0 0 1,-1 0 0,1 0 0,-1-6 0,0 5-363,6-47-8418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4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9144,'47'-1'0,"80"-9"-16,118-31-8,-173 24 25,-13 6 2,-26 5 107,43-13 1,-73 18-80,12-4-1101,0-1-4396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5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33 9688,'0'-6'1,"0"4"1,0 0-1,0 0 1,0 1 0,-1-1 0,1 0 0,-1 1 0,1-1 0,-1 0 0,0 1-1,0-1 1,1 1 0,-3-3 0,2 2 54,1 10 5,5 8 198,0 54-1,-3-25-21,-3 183 435,0-205-640,-5 35 201,-39 224 450,37-239-570,3-1 0,-1 51 1,4-58-42,-1 110 40,5-119-71,7 10-12,16 41 1,-15-58-10,-3-11-209,0 0 1,1-1 0,-1 1 0,2-1 0,-1-1 0,1 1-1,16 8 1,24 8-7458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3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4848,'0'0'577,"-6"1"-392,-18 6-103,18-6 138,2 1 0,0-2-179,2 0-11,0 1-1,1-1 0,-1 1 0,0-1 0,1 1 1,-1 0-1,1-1 0,-1 1 0,1 0 1,-1 0-1,1 0 0,-1 0 0,-1 2 0,1-2 3,1 1-1,0-1 0,0 0 0,0 0 0,0 1 0,0-1 1,0 0-1,0 1 0,0-1 0,0 1 0,1-1 0,-1 1 1,0-1-1,1 1 0,0 0 0,-1-1 0,1 1 0,0 0 1,0 2-1,3 39 254,-2-32-191,24 143 494,-8-88-312,3 52 16,-19-109-227,34 208 697,-22-144-569,2 15 190,32 104 1,-35-160-274,-3-7 167,13 51 1,-22-74-150,16-4-1444,0-1-5377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3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468 279 3680,'30'-31'1,"-2"2"5,-2-1-5,-5 3-1,-5 1 0,-13 20-2,0 0 0,-1 1 0,0-1 0,0 0 0,0 0-1,-1 0 1,0 0 0,0 0 0,0-1 0,-1 1 0,0 0 0,0 0 0,-1-1 0,0 1 0,0 0 0,0 0 0,-1 0 0,1 0 0,-5-8 0,5 12 115,-17-2 367,14 3-390,0 1 0,0 0 0,0 0 0,0 1 0,0-1 0,1 1 0,-1 0 0,0 0 1,0 0-1,1 1 0,-1-1 0,-6 4 0,-36 28 662,39-28-613,-3 1-69,8-4-24,0-1 0,-1 1 0,1 0 0,0 0 0,0 0 0,0 0 0,0 0 0,0 0 0,-2 4 0,-10 14 242,1 1 0,-19 43 1,-10 38 44,25-57-87,-2 0 0,-38 65 0,12-33-61,-47 85 227,57-92-348,24-42 84,-41 217 269,48-190-375,4-46-18,1 1 0,0-1 0,0 1 1,0-1-1,2 0 0,-1 1 0,1-1 1,7 15-1,-5-11-5,-2-3 7,1 0 0,1 0-1,-1-1 1,2 0 0,-1 1 0,1-2-1,8 11 1,-12-18-21,-1 1 5,0-1 1,0 1 0,0-1-1,1 1 1,-1-1 0,1 0-1,-1 0 1,1 0 0,-1 0-1,1 0 1,0 0 0,-1 0-1,1 0 1,0-1 0,0 1-1,2 0 1,4 1 14,1 2-7,-6-2-7,0-1 0,0 0 0,0 0 0,0 0 0,0-1-1,0 1 1,1-1 0,-1 0 0,5 0 0,9 1 52,0-2 0,0 0 1,0-1-1,19-5 0,-25 5-48,-7 1 2,-1 0 0,1 0-1,-1 0 1,1 0-1,-1-1 1,0 1-1,4-3 1,8-5 57,-1 0-1,-1-1 1,0 0 0,0-1 0,-1 0-1,17-21 1,-21 21-45,20-33 146,-6-4 65,29-87 0,-50 134-239,1-6 26,1 0-1,-1 0 1,-1 0 0,1 0-1,-1 0 1,0 0 0,-1 0 0,0 0-1,-1-14 1,0 19 40,1 1-65,0 1 1,0 0 0,0-1 0,0 1 0,0 0 0,0-1 0,0 1-1,0 0 1,-1-1 0,1 1 0,0 0 0,0-1 0,0 1 0,-1 0-1,1 0 1,0-1 0,0 1 0,-1 0 0,1 0 0,0-1 0,0 1-1,-1 0 1,1 0 0,0 0 0,-1 0 0,1-1 0,-1 1 0,-6-7 70,2 5-8,-13-4 20,-1 2 0,0 0 0,-26-1 0,43 5-10,-2 0 4,-11 3-53,8 1 28,3 2-46,0 0 1,1 1 0,0-1-1,0 1 1,0-1 0,1 1 0,0 0-1,0 0 1,1 0 0,-1 8 0,-21 98 25,19-92-78,-1-1-1,-2 0 1,-11 27-1,4-14-1382,-11 28-6786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5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98 362 7536,'-8'-1'41,"3"1"-15,0-1-1,0 1 1,-1-1-1,1-1 1,0 1 0,0-1-1,0 0 1,0 0-1,1 0 1,-1-1 0,1 1-1,-1-1 1,1 0-1,0-1 1,-7-6-1,8 2 189,2-5-136,0-3 48,0 1 1,1-1-1,0 1 1,6-29-1,-4 31-92,-1 8-13,0 1 1,0-1-1,1 1 1,-1 0-1,1-1 1,0 1-1,1 0 1,3-7-1,11-13 92,28-33-1,-29 44 62,2 3-92,0 1 1,30-12 0,-30 19 118,95 10 83,-88-2-96,5 7-100,0 2 0,40 27 0,-43-21 79,102 98 49,-106-93-136,3 9-28,29 57 1,-46-66-6,-4 16-15,1 51 0,-6-90-27,0 1 0,-1-1 0,1 1 0,-1-1 0,1 0 0,-1 1 0,-1 2 0,-70 169 48,50-137-25,-106 140 15,102-145-23,-197 241 38,194-239-34,-11 18-2,40-52-22,0 0 1,0 0 0,0-1-1,0 1 1,0 0-1,0 0 1,0 0 0,0 0-1,0 0 1,0 0 0,1-1-1,-1 1 1,0 0 0,1 0-1,-1 0 1,0-1-1,1 1 1,-1 0 0,1 0-1,-1-1 1,1 1 0,0 0-1,-1-1 1,1 1-1,0-1 1,-1 1 0,1-1-1,0 1 1,0-1 0,-1 1-1,1-1 1,0 0 0,0 1-1,0-1 1,-1 0-1,1 0 1,0 0 0,0 0-1,1 1 1,5 0 3,4 1 0,0 0 0,1-1-1,-1 0 1,0 0 0,1-2 0,18-1 0,109-10 14,98-7 61,-185 18-54,91-6 158,-136 6-136,6-7 1,-10 4-178,0 1 1,-1-1-1,1 1 1,-1-1-1,0 0 1,0 0-1,0 0 1,-1 0 0,0 0-1,2-8 1,3-13-7071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5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7712,'35'-2'120,"-1"-1"1,47-10-1,-53 8-81,-10 2-28,2 0 59,-1 0 0,0-1 0,0-1-1,0-1 1,0-1 0,-1-1-1,25-14 1,89-76-727,-94 70-4623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5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0 7176,'-18'61'317,"-28"72"31,-7 50 12,49-166-341,1-7 10,-1 0 0,0 0 1,-6 12-1,-7 15 22,-52 122 295,59-134-324,4-11 41,1 1 0,-6 30 0,-34 206 553,42-227-584,1-9 40,1 0-1,0 22 1,1-23-131,1-1 1,0 1-1,0-1 1,2 1 0,0-1-1,0 0 1,1 0-1,1 0 1,0 0-1,7 11 1,3 3-6035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0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5384,'23'-14'0,"-21"14"0,-1-1-1,1 0 1,-1 0 0,0 0-1,1 0 1,-1 0 0,0-1 0,0 1-1,0 0 1,0-1 0,0 1 0,0 0-1,0-1 1,0 1 0,-1-1 0,2-2-1,21-43-2,-5 22 3,10-2 0,-15 19 1,1 1 1,-1-1-1,1 2 1,0 0-1,1 1 1,20-5-1,75-10 20,-78 16 20,51 1 0,-71 3-26,-2 0 45,1 1 0,-1 1 0,1-1 0,-1 2 0,0 0 0,0 0-1,0 0 1,0 2 0,-1-1 0,11 7 0,-3-2 54,-13-7-68,-1 0 1,0 1-1,-1-1 0,1 1 0,0 0 1,-1 0-1,0 0 0,1 0 1,-1 0-1,0 0 0,-1 0 0,3 6 1,-1-3 20,0 0 26,1 1-1,-1 0 1,-1 0-1,1 0 0,-1 0 1,-1 1-1,1-1 1,0 10-1,-1-9-24,0 2 20,-1-1-1,0 1 0,0 0 0,-1-1 0,0 1 1,-1-1-1,0 1 0,-4 9 0,3-8-22,-4 15 260,-12 29 1,-8 27 88,-31 139 517,40-147-591,10-45-40,1 1 0,1-1 1,-4 60-1,10-48 105,0-39-290,0 0 4,0 10-1627,0 0-6152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5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7448,'48'51'174,"-40"-48"-19,3-1-61,6 0 10,0-1 0,29-1 1,-12-3 15,0-2 0,0-2 0,38-11 0,1-10 144,-39 17-173,12-5 241,0-1 1,53-30-1,-85 41-210,0 1 0,0 0 1,23-4-1,59-10 84,-57 12-225,4-2-1235,-3 0-5032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47:5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7712,'1'1'-2,"-1"-1"0,1 0-1,-1 1 1,0-1 0,0 1 0,1-1 0,-1 1 0,0-1 0,0 1 0,0-1 0,1 1 0,-1-1 0,0 1-1,0-1 1,0 1 0,0 0 0,0-1 0,0 1 0,0-1 0,0 2 0,-19 32-304,-8 45 290,11-26 110,-14 62 34,-9 38 320,21-89-192,-43 221 462,49-195-639,9-52 108,2-8-90,-1 20 59,7 91 0,-2-114-68,-1 5-5,2 1-1,9 37 1,-12-64-152,3 9-254,0-1 0,10 23-1,-1-11-5622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3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6728,'0'0'1953,"2"14"-1761,4 39-129,-6-26 57,-28 203 229,25-205-334,1-8 43,1 36 0,1 95 72,1-41 57,0-10-23,3-31-39,0-19 136,-3 71 0,-4-94-115,-1-1 0,-13 42 0,10-48-101,4-11 2,0 0 0,0 1-1,1 0 1,0 0 0,0 0 0,1 0-1,-1 9 1,2-8 56,0-6-30,15 1-1394,0 0-5639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3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 6904,'29'0'113,"-27"0"230,-4 2-223,-49 38 117,11-9-136,30-24-89,7-5 1,1 0 1,-1 1-1,0-1 1,1 1-1,-1 0 0,1-1 1,-3 6-1,-76 111 435,45-73-176,14-15-31,1 1 0,-24 50 0,37-66-204,4-7 25,0 0-1,1 0 1,-4 19 0,-26 107 211,28-114-166,-8 31 116,-9 93-1,20-125-146,-1-3-33,1 1 0,0-1 1,2 1-1,0 0 1,3 20-1,9 42 137,-11-76-162,0 0-1,1 0 1,-1 0-1,1 0 1,-1 0-1,1-1 1,0 1-1,1 0 1,-1-1-1,1 1 1,-1-1-1,1 0 1,5 5 0,-4-4 0,5 2 24,-1 1 0,1-2 0,0 1 0,0-1 0,1 0 0,-1-1 0,1 0-1,0-1 1,0 0 0,19 3 0,-20-5-21,4 2 69,-1 0 0,21 0 1,-27-3-55,-1-1 1,1 1 0,-1-1 0,0 0 0,1-1-1,-1 1 1,0-1 0,8-4 0,-1 1-26,7-3 20,0-2 0,0 0 1,20-16-1,-32 18-22,0 1 1,0-1 0,-1 0-1,-1-1 1,1 0-1,5-13 1,-6 13-6,-3 5 1,1-1 1,-1 0-1,0 0 1,0 0-1,0-1 1,-1 1-1,0 0 1,0-1-1,0 1 1,0-1 0,-1 1-1,-1-10 1,0 4 11,-1 0 0,0 1 0,0-1 0,-1 1 0,-1-1 0,-6-12 1,6 14-11,3 7-3,0 0 0,0 0 0,0 0 0,0 0 0,0 0 0,-1 0 0,1 0 0,-1 0 0,0 0 0,0 1 0,1-1 1,-1 1-1,-3-3 0,-1 0 13,0-1-7,0 1 0,-1-1 0,1 1 0,-1 0 0,0 1 0,0 0 0,-1 0 0,1 0 0,-1 1 1,-10-2-1,-92-14 76,97 17-65,-1 0-1,0 0 1,0 1-1,1 1 0,-1 1 1,0 0-1,-23 6 1,26-5-10,9-3-5,0 1 0,0-1 0,1 1 1,-1-1-1,0 1 0,1 0 0,-1 0 0,0-1 1,1 1-1,-3 3 0,-1-1 8,-5 3-3,2 1 0,-1 0 0,1 0 0,0 1 0,0 0 0,1 0 0,0 1 0,0 0 0,1 0 0,-9 19 0,-47 114 39,12 10-446,39-117-778,-12 45-6866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346 346 2424,'-15'-54'161,"0"-2"6,-11-45 669,9-8 1656,16 85-1548,1 22-704,0 5 0,-1 90 285,-2-49-362,-12 62 0,10-75-134,-3 22 110,-17 169 90,5 25-108,16-192-34,-10 241 34,11-232-34,-8 278 34,10-270-33,1 288 44,2-287-24,23 330 49,-19-313-43,1 381 40,-7-375-59,-8 386 41,4-387-48,-22 376 37,18-377-50,-25 381 41,28-378-9,-19 387 45,20-393-31,-19 323 60,18-336-27,-27 310 68,26-313-28,-16 276 75,20-287-81,15 224 75,-6-237-102,43 151 67,-35-170-81,142 208 175,-135-212-312,24 35-13,55 95-1593,-46-68-6377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12 285 3232,'0'-8'49,"-5"-25"-25,3 17 208,0 0 0,0 1 0,2-27 0,2 30-50,1-1-1,1 1 1,0 0 0,1 0-1,7-13 1,-8 16-178,-2 6 24,0 0 1,0 0 0,1 0 0,-1 0 0,1 0 0,-1 1 0,1-1 0,0 1 0,0 0 0,0 0 0,1 0 0,-1 0 0,0 1 0,5-3 0,-3 2 6,3-1 21,-1 0 1,1 0 0,0 0-1,0 1 1,0 0-1,1 1 1,-1 0-1,0 0 1,1 0 0,-1 1-1,0 1 1,1-1-1,12 4 1,-16-2-21,0 0 1,0 0-1,0 1 1,0-1 0,0 1-1,-1 1 1,0-1-1,1 0 1,-1 1-1,6 7 1,-4-5-1,4 9 139,-2 5-114,-1 1 1,-1 0-1,4 28 0,-7-15 102,0 54-1,-1-1 11,-1-63-137,1 9 55,-1 1-1,-1 0 1,-2-1-1,-9 49 1,-7-23 86,-28 63 1,45-120-175,1 0 1,-1 0-1,0 0 1,1 0-1,0 0 1,-1 0-1,1 0 1,0 1-1,0-1 1,0 0-1,0 0 1,1 0-1,-1 1 0,0-1 1,1 0-1,0 0 1,1 3-1,-1-4 11,3 0-1,10 0 8,0 0 0,0-1 0,21-3 1,-15 2-12,15-2 92,0-1-1,38-10 1,-51 10-26,35-7 115,-52 11-122,21-3 274,41 1 1,-64 2-156,8 0-1378,0 0-4996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9504,'0'-22'0,"4"4"0,-4 17 0,1 0 0,-1 1 0,0-1 0,0 1 0,0-1 0,1 1 0,-1-1 0,0 1 0,1-1 0,-1 1 0,0 0 0,1-1 0,-1 1 0,1-1 1,-1 1-1,0 0 0,1-1 0,-1 1 0,1 0 0,-1 0 0,1-1 0,-1 1 0,2 0 0,0-1 1,-1 1-1,1 0 1,-1 0 0,1 0-1,-1 0 1,1 0 0,-1 1 0,1-1-1,-1 0 1,1 1 0,-1-1-1,1 1 1,-1-1 0,1 1-1,-1 0 1,0 0 0,0-1-1,1 1 1,-1 0 0,2 2-1,-1 0 5,1 0 0,0 0 0,-1 1 0,0-1 0,0 1-1,0-1 1,2 6 0,1 4 8,-1 0 0,-1 0 1,3 14-1,-6-25-14,4 22 96,0 39 0,2 17 114,31 121 237,-33-177-387,1 6-38,5 27 132,-7-42-112,1 4 71,0-1 0,1 1 0,9 21 0,-8-13-1225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6640,'-4'5'-47,"-83"127"-2,69-108 51,9-13 8,1 0 0,0 1 1,1 0-1,-11 25 0,17-32 98,1 2 45,0-5-129,1-1-1,-1 0 0,0 0 0,1 1 0,-1-1 0,1 0 0,0 0 0,-1 0 0,1 0 0,0 0 0,0 0 0,-1 0 0,1 0 0,0 0 0,0 0 0,2 1 1,0 1 26,5 5 32,1-1-1,0 0 1,0 0-1,0-1 1,1 0 0,20 9-1,-8-4-28,79 44 583,-97-52-597,0 0 0,0-1 0,0 1-1,0 1 1,0-1 0,0 0 0,-1 1 0,0 0 0,0 0-1,0 0 1,0 0 0,0 0 0,3 9 0,-3-7-2,0 0-3,-1-1 0,0 0 0,0 0 0,0 1 0,-1 0 0,0-1 0,0 1 0,0-1-1,-1 1 1,0 0 0,0 0 0,-1 8 0,1-9-9,-1 1 11,-1 0 1,1 0-1,-1 0 1,0 0 0,0 0-1,0-1 1,-1 1-1,0-1 1,0 0 0,-1 1-1,-6 7 1,5-6-3,-6 4 133,-3-1-110,0-2 0,-1 1 0,0-2 0,0 0 0,0-1 0,-1-1 0,-21 5 0,23-8-13,0-1 0,0 0 0,0-2 0,0 1 0,-26-6 0,36 5-38,1 0 0,-1-1 0,1 1 0,0-1 0,-1 0 1,1 0-1,0 0 0,0-1 0,0 1 0,0-1 0,1 1 1,-1-1-1,1 0 0,-4-5 0,3 4-4,-4-9-7,5 3-181,0-1-1,0 0 1,1 0 0,1 0 0,0 0-1,2-18 1,5-32-6327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7000,'6'11'0,"0"0"4,-4-8 3,1 0 0,-1 0 0,1 0-1,0-1 1,0 0 0,0 1 0,0-1 0,0 0 0,0 0 0,1 0 0,-1-1 0,1 1 0,-1-1 0,1 0 0,6 1 0,6 2 27,32 2 1,-35-5-41,131 14 129,-129-14-108,13-1 85,-22-1-77,24-1 58,0-1-1,-1-2 1,43-12-1,-26 5 48,124-38 519,-104 24-1495,-39 13-4192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5112,'0'0'65,"7"0"-26,239-24 214,-169 13-193,-52 7-52,-18 3-1,-1-1 1,1 1-1,0 1 0,0-1 0,-1 1 0,1 0 0,0 1 0,0 0 1,0 0-1,10 3 0,11 0-615,-13-4-2512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0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6456,'4'-1'14,"14"5"50,-5 0 32,-9-3-38,-1 0 0,1 0 0,0-1 0,0 1 0,-1-1 0,1 0 0,0 0 0,-1 0 0,1 0 0,6-2-1,-8 1 12,153-13 804,-110 11-186,202-10 255,-197 11-348,215-19 727,-96 5-632,-139 16-314,-19 1-236,1 0-55,1 0 1,-1 0-1,0 2 1,0-1-1,-1 2 1,1-1-1,21 11 1,21 12-1395,-32-13-7036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2872,'9'8'16,"-6"-5"1,-1-1 0,1 1 0,-1-1 0,1 0 0,0 0 0,0 0 0,0 0 0,1 0 0,-1-1 0,0 1 0,1-1 0,-1 0-1,0 0 1,1 0 0,-1-1 0,1 1 0,5-1 0,10-2 92,-1 0-51,36-9-1,-3-3-11,10-8-36,-35 11-126,-2-1-1,30-19 1,-8 1-1664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 3952,'-9'-2'3,"-22"-2"22,30 4-24,0 0 0,0 1 0,0-1 0,0 0-1,0 0 1,0 1 0,1-1 0,-1 0 0,0 1 0,0-1-1,0 1 1,0-1 0,0 1 0,1-1 0,-1 1-1,0 0 1,0-1 0,1 1 0,-1 0 0,1 0-1,-1 0 1,0-1 0,1 1 0,0 0 0,-1 0-1,1 0 1,-1 0 0,1 1 0,-1 4 7,1-1-1,-1 0 1,1 0 0,1 1 0,-1-1-1,1 0 1,0 0 0,0 1 0,0-1-1,1 0 1,0 0 0,3 6-1,3 7 7,17 25-1,-22-38-12,15 21 25,1 0-1,2-2 1,33 33 0,-18-20-17,4 6 14,-18-18 79,34 44 0,-47-55-83,-5-9 26,0 1 0,0-1 1,-1 1-1,0 0 0,2 7 0,8 13 40,-4-8 254,0 1 1,-2 0 0,0 0-1,6 28 1,-10-27-29,-2 0 0,-1 0 0,-3 30 0,1-38-194,-1 0-1,0 0 1,-1-1 0,0 0-1,-1 1 1,0-1 0,-9 14 0,4-8 17,1 0-1,1 1 1,-8 25 0,14-38-172,-2 8-68,0 0 0,1 0 1,1 0-1,0 0 1,0 0-1,1 26 1,4-13-5495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7800,'52'-28'17,"-19"22"17,-8 3-20,98-4 75,-22 9 117,-99-2-185,0 1 0,0-1-1,0 1 1,0 0 0,0 0 0,0 0 0,0 0 0,0 0 0,0 0 0,0 0-1,-1 0 1,1 1 0,0-1 0,-1 1 0,1 0 0,-1-1 0,1 1 0,-1 0-1,0 0 1,2 3 0,1 3 22,-1 0-1,0 0 0,3 10 0,-4-12-48,0 0 23,-1 1-1,1 0 1,-1 0-1,-1 0 1,1 0 0,-1-1-1,0 1 1,-1 0-1,0 0 1,0 0-1,-3 11 1,2-11-4,1-1 2,0 0-1,0 0 1,-1-1-1,0 1 1,0-1-1,0 1 1,-6 7-1,-2 5 3,2 2-6,4-12 1,0 1 0,-1 0 0,0-1 0,-10 14 0,-120 151 197,89-117-131,37-46-49,4-5-8,0 1 0,0 0 0,0 0 0,1 1 0,-1 0 0,-4 10 0,8-15 35,1 0-1,0-2-52,0 1-1,-1-1 0,1 0 1,0 1-1,0-1 1,0 0-1,0 1 1,0-1-1,0 1 1,0-1-1,0 0 0,0 1 1,0-1-1,0 0 1,0 1-1,0-1 1,0 0-1,0 1 1,0-1-1,0 1 0,0-1 1,0 0-1,0 1 1,1-1-1,-1 0 1,0 1-1,0-1 0,0 0 1,1 0-1,-1 1 1,0-1-1,1 1 1,7 3 8,-1 0 6,0 0-1,0-1 1,0 0-1,0 0 0,0 0 1,9 1-1,-11-2 3,5 6 2,-7-6-3,-1 2-3,-1-4-12,1 1-1,-1-1 1,0 1 0,0 0-1,0-1 1,0 1 0,0 0 0,-1 0-1,1 0 1,0-1 0,0 1-1,0 0 1,-1 0 0,1 0-1,0 0 1,-1 0 0,1 0 0,-1 1-1,1-1 1,0 2 0,0-1 38,0 1-9,6 6 5,-6-7-2,-1-3-24,0 1-10,0 0-1,0-1 1,0 1 0,0 0-1,-1 0 1,1-1 0,0 1-1,0 0 1,0 0 0,0 0-1,0 0 1,-1-1-1,1 1 1,0 0 0,0 0-1,0 0 1,0 0 0,-1-1-1,1 1 1,0 0 0,0 0-1,-1 0 1,1 0-1,0 0 1,0 0 0,0 0-1,-1 0 1,1 0 0,0 0-1,0 0 1,-1 0 0,-22-6 111,10 2-83,7 3-3,-4-3-4,7 3 18,2-2-22,-5-7-4,4 5-4,3-8-2,4-1-2,11 5-4,-6 6-4,0 1 1,0 0-1,0 1 0,19 0 1,-24 1 1,35 0 0,4 2 0,-1 4 1,-22-1 13,-1 2 0,0 0-1,28 14 1,-38-16-8,-7-3-1,0 0 0,0 1 0,0-1 0,-1 1 0,1-1 0,-1 1 0,0 0 0,1 0 0,-1 0 0,-1 0 0,1 1 0,0-1 0,-1 0 0,3 7 0,-3-6 2,5 11 9,-1-1 0,-1 1 1,0 0-1,-1 0 1,-1 0-1,0 1 1,-1-1-1,-1 0 0,0 1 1,-5 28-1,4-32-14,-2 11 19,-1 1 1,-1 0-1,-1-1 0,-1 0 0,-1-1 0,-16 32 0,22-50-17,0 1-1,0-2 1,-1 1 0,1 0-1,-1 0 1,0-1-1,0 1 1,0-1-1,0 0 1,0 0-1,-1 0 1,-5 3 0,6-4-3,0-1 0,0 0 0,1 0 0,-1 0 0,0 0 0,0-1 1,0 1-1,0-1 0,-1 0 0,1 0 0,0 0 0,0 0 1,0 0-1,0-1 0,0 1 0,0-1 0,0 0 0,0 0 1,-3-1-1,-30-14 12,-10-8-9,1-3 1,4 0-2,3 1 2,4 3-3,24 15 112,7 6-225,-1-1 1,1 1-1,-1 0 1,0 0-1,0 0 1,1 0-1,-2 0 1,1 1-1,0 0 1,0 0-1,0 0 1,-8 0-1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4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8696,'3'-6'40,"0"1"-1,0 0 1,1-1 0,-1 1 0,1 0 0,0 1 0,9-8-1,-12 10 52,-1-1 13,-1 3-98,1 0 0,0-1 0,0 1 1,0 0-1,0 0 0,0-1 0,0 1 0,0 0 1,0-1-1,0 1 0,0 0 0,0-1 1,0 1-1,0 0 0,0-1 0,0 1 0,0 0 1,0-1-1,0 1 0,0 0 0,0-1 1,1 1-1,-1 0 0,0 0 0,0-1 0,0 1 1,1 0-1,-1 0 0,0-1 0,0 1 1,1 0-1,-1 0 0,0 0 0,0-1 0,1 1 1,-1 0-1,0 0 0,0 0 0,1 0 1,-1 0-1,0 0 0,1-1 0,-1 1 0,0 0 1,1 0-1,-1 0 0,0 0 0,1 0 0,-1 0 1,0 0-1,1 0 0,-1 1 0,0-1 1,1 0-1,-1 0 0,8 4 62,23 13 26,63 24 0,-81-36-85,28 6 41,117 28 130,-147-36-169,-7-3 14,1 1-1,-1 0 1,0 1 0,0-1 0,0 1 0,6 3 0,-9-4-14,1 1 1,0-1-1,-1 0 1,0 1 0,1 0-1,-1-1 1,0 1-1,0 0 1,0-1 0,0 1-1,0 0 1,0 0-1,0 0 1,-1 0 0,1 0-1,-1 0 1,1 0-1,-1 3 1,8 82 155,-7-75-138,-1 0 1,-1 0-1,0 0 1,-1 0 0,0 0-1,-1-1 1,0 1-1,-7 16 1,7-19-15,1-3 7,0 1 0,-1-1 1,0 0-1,0 0 0,0 0 0,-6 8 0,-3 4 3,-31 54 99,22-39-80,-16 27 106,-30 67 0,56-93-106,-8 40 0,18-72-42,0-1-1,0 1 1,0 0-1,0 0 1,-1-1-1,1 1 1,-1 0-1,1-1 1,-1 1-1,0-1 1,1 0-1,-1 0 1,0 0-1,0 0 1,0 0-1,0 0 1,0 0-1,0 0 1,0-1-1,-4 2 1,-21 9 17,25-10 26,17 3 12,25-7 5,144-13 96,-164 14-150,27 0 59,160 8 229,-187-4-197,-10-1-430,1 1 0,0-2 0,11 0 0,-7 0-7189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4664,'0'0'568,"6"0"-322,10-2-50,0 0-1,-1-1 1,1-1-1,15-6 1,27-7 36,159-24 393,-205 39-556,0 2 0,0-1 0,20 3 0,-18-1-33,-8 0-4,0 0-1,0 0 0,0 1 1,0-1-1,0 1 1,0 1-1,0-1 1,-1 1-1,1 0 0,-1 0 1,9 7-1,-8-6-1,-5-3-18,0 0 0,0-1 1,0 1-1,0 0 0,0 0 1,0 0-1,0-1 0,-1 1 1,1 0-1,0 0 0,0 0 0,0 2 1,14 26 101,17 42 0,-24-44 66,8 132 68,-17-125-88,-22 211 340,22-227-478,-1 57 105,18 135 160,-9-191-219,-6-17-65,0-1 1,-1 1-1,1-1 0,-1 1 0,1-1 0,-1 1 1,0-1-1,1 1 0,-1-1 0,0 1 0,0-1 1,0 1-1,0 0 0,0-1 0,-1 1 0,1-1 1,0 1-1,-1-1 0,1 1 0,-1-1 0,1 1 1,-1-1-1,-1 2 0,2-3-3,0 0 0,0 0 0,0 0 0,0 0 0,0 0 1,0 0-1,0 0 0,0 0 0,0-1 0,0 1 0,0 0 0,0 0 0,0 0 0,0 0 0,0 0 0,0 0 0,-1 0 0,1 0 1,0 0-1,0 0 0,0 0 0,0 0 0,0 0 0,0-1 0,0 1 0,0 0 0,0 0 0,0 0 0,0 0 0,-1 0 0,1 0 1,0 0-1,0 0 0,0 0 0,0 0 0,0 0 0,0 0 0,0 0 0,0 0 0,0 0 0,-1 0 0,1 0 0,0 0 1,0 0-1,0 0 0,0 0 0,0 1 0,0-1 0,0 0 0,0 0 0,0 0 0,0 0 0,0 0 0,-1 0 0,1 0 0,0 0 1,0 0-1,0 0 0,0 0 0,0 0 0,0 0 0,0 1 0,0-1 0,0 0 0,0 0 0,0 0 0,-4-4-168,0 0-1,1-1 0,-1 0 0,1 1 1,0-1-1,-4-9 0,-6-15-5744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5024,'12'17'1,"-6"-6"11,-5-10-9,-1-1 0,1 1 0,-1-1 0,1 1 0,-1-1 0,1 1 0,0-1-1,-1 1 1,1-1 0,0 0 0,0 1 0,-1-1 0,1 0 0,0 0 0,0 0 0,-1 1 0,1-1-1,0 0 1,0 0 0,1 0 0,1 0 4,13 1 18,0-1-1,0 0 1,0-1 0,25-5-1,-19 3 0,18-4 240,0-2 0,0-2 1,59-24-1,-63 22-227,16-7 503,-27 11-344,1 1 0,37-8-1,-41 12-47,-1 1 6,-1-1 0,0-1 0,0-1 0,0-1 0,-1 0 0,22-12-1,37-40 149,-32 32-1313,-22 15-4242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2 4576,'0'0'33,"8"-1"-7,-8 1-22,0 0 1,0 0 0,0 0-1,-1 0 1,1 0 0,0 0-1,0 0 1,0 0 0,0 0-1,0 1 1,0-1 0,0 0-1,0 0 1,0 0 0,0 0-1,0 0 1,0 0 0,0 0-1,0 0 1,0 1 0,0-1-1,0 0 1,0 0 0,0 0-1,0 0 1,0 0 0,0 0-1,0 0 1,0 1 0,0-1-1,0 0 1,0 0 0,0 0-1,0 0 1,0 0 0,0 0-1,0 0 1,0 0 0,0 0-1,0 1 1,0-1 0,0 0-1,1 0 1,-1 0 0,0 0-1,0 0 1,0 0 0,0 0-1,0 0 1,-5 5 12,3-3-2,-1 0-1,1 0 1,-1-1 0,1 1-1,-1 0 1,0-1 0,0 0-1,-2 2 1,-171 84 461,155-74-368,0 2 0,-18 16 1,21-17-75,2 1 107,-60 86 66,63-77-46,-43 114 80,-18 81 502,70-208-671,-7 21 75,2 2-1,-8 47 1,16-71-70,-2 3-4,2 0 1,0 0-1,0 0 0,1 0 1,1 0-1,0 0 1,4 16-1,-4-16-43,0-8 5,-1-1-1,1 0 0,0 0 1,0 0-1,0-1 0,3 8 1,-1-4 10,0 0 0,0-1 1,1 1-1,0-1 0,1 0 1,-1 0-1,1 0 0,0-1 1,0 1-1,1-1 0,0 0 1,0-1-1,6 5 0,0-2-14,-7-4-7,-1-1 0,1 1 0,0-1 0,1 0 0,-1 0 0,0 0 0,7 0 0,14 3 48,0-1 0,27 0 0,-30-6 55,-9 0-70,0 0-28,0 0 0,0-1 0,-1 0 0,1-2 0,-1 1 0,0-2 0,13-7 0,-2-1 51,35-29 0,-49 31 7,-6 2-68,0 0 1,-1 1 0,0-1 0,0 0 0,0-11-1,-5 6 55,-1 7-58,-1 0 0,-1 0 1,1 0-1,-1 1 0,-1 0 1,1 0-1,-1 0 0,-1 0 0,1 1 1,-1 0-1,0 1 0,-11-7 1,8 5-8,7 5-2,0 0-1,-1 0 1,1 1-1,-1-1 1,1 1-1,-1 0 1,0 0-1,-4-1 1,-22-3 43,0 2 0,-33-1 0,42 5 10,0 0-1,0 1 0,-38 9 1,53-10-51,-16 7 103,19-5-69,1 5-9,2-7-65,0 1 0,0 0-1,0-1 1,1 1-1,-1-1 1,0 1 0,1 0-1,-1-1 1,1 1 0,0-1-1,-1 1 1,1-1-1,0 0 1,2 3 0,-1-1-841,7 13-5988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25 6640,'52'-25'193,"-93"37"-10,-45 28-89,66-29-42,1 0-1,1 1 0,0 1 1,-24 22-1,27-22-28,-7 9 92,-76 120 48,82-109-62,-36 136 55,51-166-137,0 0-1,1 1 1,-1-1-1,1 1 1,-1-1-1,1 1 1,1 3-1,2 28 52,3 1 1,9 33-1,-15-66-53,1 0 1,0-1 0,0 1-1,0-1 1,0 0 0,1 1-1,2 3 1,14 18 49,1-2 0,24 24 0,-20-32 67,122 41 50,-36-27 62,-82-21-226,37 12 114,70 37 16,-118-49-81,0 1-1,16 11 0,-17-9-39,25 18 17,-29-15 68,0 8-63,-1 1 1,11 34-1,-17-31 44,-5 6-51,-1-1 0,-8 41 0,1-46 23,4-16-47,0 2-10,0-1-1,-2 0 1,1 0 0,-1-1 0,0 1 0,-1-1-1,0-1 1,0 0 0,-1 0 0,-12 8 0,-11 6 11,-1-1 0,-1-2 0,-47 19 0,63-32-18,11-3-2,-1-1 1,0 0 0,0 0 0,-1-1-1,-10 1 1,-86 5 14,101-7-15,0 0 0,0 0 0,-1 0 0,1-1 0,0 1 0,0-1 0,0 0 0,0 0 1,0 0-1,-4-2 0,-5-3 0,-26-9 2,26 6 5,-4-7 1,-20-25 1,36 40-9,0 0 0,1 0 1,-1 1-1,1-1 0,-1 0 1,1 0-1,-1 0 0,1 0 1,0 0-1,-1 0 0,1 0 1,0 1-1,0-1 0,0 0 1,0-2-1,-2-4 11,1-6 1,-1 0 1,1 0-1,1 0 0,0 0 1,1 0-1,0 0 0,5-15 1,28-107 98,-22 106 8,75-123 52,-65 122-31,99-116 64,-96 115-50,93-143 61,-97 138-88,-6 9-56,6-10 24,-2 0-1,22-64 1,-9-22 140,-32 105-56,-3 6-118,0 0 1,-1 0 0,-10-22-1,5 24 113,2 5-135,0 1 0,0 0 0,0 1 1,-1-1-1,0 2 0,0-1 0,0 1 0,0 0 1,0 1-1,0 0 0,0 0 0,-1 0 0,1 1 0,-13 2 1,-43 4 28,34 0 99,-146 53 51,139-41-159,-160 105-1708,93-52-6952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219 221 2160,'-58'-11'73,"50"10"-105,-12-2 190,-28-9-1,41 10-26,0 0 0,1-1 0,-1 0 0,0 0 1,1-1-1,0 0 0,0 0 0,-11-9 0,16 11-75,-1-1 1,0 1-1,1 0 1,-1 0-1,1-1 1,0 1-1,0-1 1,0 1-1,0-1 1,0 0-1,1 1 1,-1-1-1,1 0 1,-1 0-1,1 1 1,0-1-1,0 0 1,0 0-1,1 1 1,-1-1-1,1 0 1,-1 1-1,1-1 1,0 0-1,0 1 1,2-4-1,2 0 252,16-5-150,0 2 1,0 0-1,0 1 0,1 1 0,29-6 0,-46 12-164,11-3 74,-1 1 1,1 1-1,0 0 0,20 1 1,16-1 102,35-3 33,-81 5-174,-1 1-1,0-1 1,1 1-1,-1 1 1,0-1-1,0 1 0,0-1 1,0 1-1,0 1 1,0-1-1,-1 1 1,1 0-1,3 3 1,-1-1 10,7 7 174,1 8-114,-1 2 0,15 30 0,-28-50-73,0 1 1,0-1-1,0 1 1,-1 0-1,1-1 1,-1 1-1,1 4 1,12 141 273,-14-117-114,-28 130 65,-16-15 56,30-103-286,-61 166 179,65-181-168,-13 30 6,-83 182 92,106-237-117,0 0-1,0 7-8,1-8 9,2-2-1,7-1-9,0-1 0,0 0 0,-1 0 0,1-1 0,-1 0 0,15-8 0,-13 7 0,10-5 14,0 0 1,-1-1-1,23-15 0,-1-2 97,148-84 370,-108 69-211,-14 8 78,78-26 1,-123 52-295,-1-1-1,0-1 1,0-1-1,29-20 1,11-22-1451,-29 22-5647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5744,'-19'7'7,"7"-3"11,0 0 0,1 1-1,0 1 1,-11 7 0,14-7 0,1 0 0,0 1 0,1 0 1,-1 0-1,1 1 0,-8 13 0,4-3 14,-14 31 1,17-28 47,-12 121 65,19-107 102,11 156 127,-8-153 21,-2-30-367,20 261 1376,-24-165-876,11 53-21,-2-80 18,-6-55-450,2 52 225,6-19-40,-8-54-272,1 0 0,-1 0 0,1 0 1,0 0-1,-1 0 0,1 0 0,0 0 1,0 0-1,0 0 0,-1-1 0,1 1 0,0 0 1,0-1-1,0 1 0,0-1 0,0 1 1,0-1-1,0 1 0,0-1 0,0 0 1,1 1-1,-1-1 0,0 0 0,0 0 1,0 0-1,0 0 0,2 0 0,1 0-742,15 4-5806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1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0 0 6456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308 420 4936,'67'-72'-16,"-43"44"-40,-1-1 0,-1-1 0,-2-1 0,31-63 0,-47 84 34,0 4-4,-1-1 0,-1 1 0,1-1 0,-1 0 0,0 0 1,-1 0-1,1 0 0,-2 0 0,1 0 0,-1-9 0,-5-1 21,3 15 19,1 0 0,-1 0 1,0 0-1,1 0 0,-1 1 0,0-1 0,0 1 1,0-1-1,0 1 0,-1 0 0,1 0 1,0 0-1,0 0 0,-1 0 0,1 1 0,0-1 1,-1 0-1,1 1 0,-1 0 0,1 0 1,-1 0-1,1 0 0,-3 0 0,-5 0 70,0 1 1,0 1-1,0 0 0,-13 3 1,14-2-25,-34 15 446,-37 28 103,65-32-155,-69 81 178,67-70-191,-58 123 175,64-116-208,-37 130 164,40-129-184,3-10-188,-1 9 32,0 1 0,-2 63 0,6 44 252,4-113-216,24 98 161,-21-106-358,1 0 0,0-1 1,2 0-1,0 0 0,12 17 0,-8-23 97,73 39 56,-62-43-136,-15-6-63,11 2 8,0 0 0,0-1 0,0-2 0,0 0 0,33-2 0,-29-2 10,-1-1 1,36-12-1,-42 8 51,-3-5-51,0-1 0,19-25 0,-24 23 44,-4-2-57,0 0 0,-2 1 0,1-27 0,-7 23 50,-6-7-26,-24-45 1,20 56 13,-8-1-18,-49-29 0,49 39 17,-77-16 25,90 22-75,0 1 0,0 0 0,0 1 1,0 0-1,0 0 0,1 1 0,-15 2 1,9 0-4,7-2-1,0 0 0,0 1 0,0-1 0,0 2 1,0-1-1,1 1 0,-1 0 0,1 1 0,-10 6 1,11-7-8,-5 7 28,-9 22-1,15-24-32,1 1 1,0 0-1,0 0 0,-1 11 1,2-3-249,2-1 1,0 1 0,0-1-1,2 1 1,0-1 0,8 31 0,9 31-8374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8520,'2'-31'-4,"-2"30"6,0 0 0,1 0 0,-1 0 0,1 0 0,-1 0 0,1 1 0,-1-1 0,1 0 0,-1 0 0,1 1 1,0-1-1,-1 1 0,1-1 0,0 0 0,-1 1 0,1-1 0,0 1 0,0-1 0,0 1 0,0 0 0,-1-1 0,3 1 0,15-4 10,-18 3-9,31-4 90,1 2-1,-1 0 0,1 2 0,36 4 1,-57-3-70,9 1 35,-1 1 1,1 0 0,35 9-1,14 24-76,-52-26-915,-1-1-4573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6368,'2'5'8,"0"-2"-6,0 1 0,0-1 0,0 1 1,1-1-1,-1 0 0,1 0 0,0 0 0,0-1 1,0 1-1,0 0 0,0-1 0,0 0 0,1 0 1,-1 0-1,1 0 0,4 1 0,6 3 1,37 10 38,-39-12-26,1 0-7,0-1 0,0 0 0,0-1 0,0-1 0,0 0 0,1 0 0,22-3 0,94-22 28,-116 21-26,0-1 0,0 0 0,14-6 0,-8 1-4,40-16-748,-5 0-2998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0:5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79 188 5472,'-10'-16'0,"-9"-20"0,-1-4 0,5 7 0,10 22 13,3 7 3,1 1 0,0-1 0,-1 0 0,1 1 0,0-1 1,1 0-1,-1 0 0,1 0 0,-1 0 0,1 0 0,1-5 0,-1 9-12,0 0-1,0 0 1,0 0-1,0 1 0,0-1 1,0 0-1,0 0 1,0 0-1,0 0 0,0 0 1,0 0-1,1 0 0,-1 0 1,0 0-1,0 0 1,0 0-1,0 0 0,0 0 1,0 0-1,0 0 0,0 0 1,0 0-1,0 0 1,0 0-1,0 0 0,1 0 1,-1 0-1,0 0 0,0 0 1,0 0-1,0 0 1,0 0-1,0 0 0,0 0 1,0 0-1,0 0 0,0 0 1,0 0-1,0 0 1,0 0-1,0 0 0,1 0 1,-1 0-1,0 0 0,0-1 1,0 1-1,0 0 1,0 0-1,0 0 0,0 0 1,0 0-1,0 0 0,0 0 1,0 0-1,0 0 1,0 0-1,0 0 0,0 0 1,0 0-1,0-1 0,0 1 1,5 4 49,0 0 0,-1 0 0,1 0 0,-1 0 1,0 1-1,0-1 0,-1 1 0,1 0 0,-1 0 0,3 6 0,27 59 361,-26-55-458,10 23 343,45 68 0,-38-69-147,134 196 416,-142-207-478,-1 2 1,22 54 0,-31-67-77,-3-10 0,-2 0 1,1 0-1,-1 0 1,1 1-1,-1-1 0,-1 0 1,1 11-1,2 105 133,-5-81 10,-13 76-1,10-87-120,-1 6 132,-32 145 73,29-145-67,-79 218 378,57-187-1719,1-3-4826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0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17 6728,'-12'-3'28,"4"0"17,1 0-1,-1 1 1,1 0-1,-1 1 0,0 0 1,0 0-1,0 0 1,0 1-1,1 1 0,-1-1 1,-10 3-1,-144 32 1075,150-33-1075,1 1 1,0 0 0,0 1-1,0 0 1,1 1-1,-1 0 1,-11 8 0,10-6-16,-20 11 119,-29 22-1,36-23-116,6-2 89,-79 84 44,-14 37 54,90-108-194,0 5 90,-73 173 43,80-160-49,-38 181 45,45-186-58,-6 139 41,16-148-49,5 7-28,20 59 0,-26-96-50,0 1-1,0-1 0,0 0 1,0 0-1,1 1 0,-1-1 0,0 0 1,4 3-1,14 15 18,0-1-1,2-1 1,23 16 0,-18-21 15,114 22 18,-137-35-57,-1 1 1,1-1 0,0 0-1,0 0 1,-1 0 0,1 0-1,5-1 1,16-4 5,0-2 1,0 0-1,29-14 0,-31 7 6,26-24-1,-37 28-12,-1 0 0,15-19 0,-12 9-2,-1 0 1,-1-1 0,10-23-1,-15 23-4,-3 9 4,-1 2 0,0 1 0,-1-1 0,1 1 0,-2-1 1,1 0-1,-2 1 0,1-1 0,-1 0 0,-3-10 1,-31-81-23,18 58 8,-2-16-2,11 41 11,-16-27-1,20 38 5,0 0 1,-1 1-1,0-1 0,0 1 1,-1 1-1,0-1 0,-11-8 0,7 11-3,-19 6 4,23-1 1,1-1 0,-1 1 0,1 1 0,0-1 0,-8 6 0,-32 27 0,-4 15 0,-1 2 0,2-1 0,8-9 0,15-13 0,14-12-3,11-17 3,0 0-1,0 0 1,0 0 0,0 1 0,0-1-1,0 0 1,0 0 0,0 0 0,0 0-1,0 0 1,0 0 0,-1 1 0,1-1-1,0 0 1,0 0 0,0 0 0,0 0-1,0 1 1,0-1 0,0 0 0,0 0-1,0 0 1,1 0 0,-1 0 0,0 1-1,0-1 1,0 0 0,0 0 0,0 0-1,0 0 1,0 0 0,0 0 0,0 1-1,0-1 1,0 0 0,1 0 0,-1 0-1,0 0 1,0 0 0,0 0 0,0 0-1,0 0 1,0 0 0,1 0 0,-1 1-1,0-1 1,0 0 0,0 0 0,0 0-1,0 0 1,1 0 0,-1 0 0,7 3-162,0 0 1,1 0-1,-1-1 1,1 0-1,0 0 1,0-1-1,11 1 1,30 4-6219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0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7896,'-1'32'72,"-2"0"0,-10 52 0,8-31 42,3-1 1,6 81 0,-2-103-53,3-1 0,14 57 0,-14-65-40,5 5 98,21 39 131,50 75 0,-70-123-223,-7-11 7,-1-1-1,1 0 1,1 0-1,-1 0 1,9 7-1,1 2 40,2 0 21,0 1 0,-1 0 1,-1 1-1,13 20 1,-7 8-36,-16-26 80,-4-13-107,1 3-12,-1 0 0,0-1 0,0 1 0,-1 0-1,1-1 1,-2 1 0,1 0 0,-1-1 0,0 0-1,-1 1 1,0-1 0,-6 11 0,-15 22 104,-1-1 1,-47 55 0,60-81-107,9-9-6,0-1 0,-1 1-1,1 0 1,-1-1 0,0 0 0,0 0 0,0 0 0,-9 3 0,8-3 21,1 0-22,-1 0 0,1 0-1,-1-1 1,1 0 0,-1 0-1,0 0 1,0-1 0,0 1-1,0-1 1,0 0-1,0-1 1,0 1 0,0-1-1,-7 0 1,4-2 6,1 0 0,-1-1-1,1 1 1,0-1 0,-13-8 0,11 1 3,2-7-351,0 0-1,1 0 1,-4-24 0,-2-17-6430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0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41 152 8792,'-40'-17'-56,"44"15"42,1 0 14,1-1 0,-1 1-1,1 0 1,0 0-1,0 1 1,0-1 0,8 1-1,4-1 2,75-8 16,166-35 196,-152 16-83,-89 24-87,6-1-5,-1 0-1,1 2 1,40-2-1,-46 4 11,-7 1-26,-1 0 1,1 1-1,0 0 0,-1 0 1,1 1-1,14 3 0,-24-3-21,0-1-1,0 0 1,0 1 0,1 0 0,-1-1-1,0 1 1,0-1 0,0 1-1,0 0 1,0 0 0,0 0 0,-1-1-1,1 1 1,1 1 0,1 4-13,0-1-1,-1 1 1,0-1 0,0 1 0,0 0 0,0 0 0,-1 0-1,0 0 1,0 7 0,1 4-973,8 40-4548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0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1 6728,'0'0'784,"-8"4"-488,1 0-210,0 1-34,0-1-1,0 0 0,-1-1 0,0 0 0,0 0 0,1 0 1,-15 2-1,-161 14 375,-1-19-191,124-4-168,-108-1 149,75 5 129,92 0-341,1 0 0,-1 0 0,1 1-1,-1-1 1,1 0 0,-1 1 0,1-1 0,-1 0 0,1 1-1,0-1 1,-1 0 0,1 1 0,0-1 0,-1 1 0,1-1 0,0 1-1,-1-1 1,1 1 0,0-1 0,0 1 0,0-1 0,0 1-1,-1-1 1,1 1 0,0 0 0,0-1 0,0 1 0,0-1 0,0 1-1,0 20 25,0-19-16,3 42 13,6-7-21,-5-18-3,18 97-3,-17-84 2,13 132-128,-10-123 60,-6-37 9,-2-3 48,0 0 0,0 0-1,0 0 1,0 0 0,0 0 0,0 0 0,0 0-1,1 0 1,-1-1 0,0 1 0,1 0 0,-1 0-1,1 0 1,0 1 0,0-1 11,-1 0-1,1 0 1,-1-1-1,1 1 1,0 0-1,-1-1 1,1 1-1,0 0 1,-1-1 0,1 1-1,0-1 1,0 1-1,0-1 1,0 0-1,-1 1 1,1-1-1,2 1 1,9-5-1,5-3 1,0 0 0,-11 2 0,20-14 0,3-4 0,-3 5 0,4 5 0,5 5 0,4 2 0,-3 3 0,2 6 0,4 2 1,-4 1 4,-11 0-2,-1 5 2,5 6-3,3 10-2,-5 8 0,-7 4 0,-5-1 0,-9-3 0,-4 4 0,-9 2 0,-10 1 1,-10 0 4,-4 0-2,19-32 0,1 0-1,-2 0 1,1-1 0,-1 0-1,0-1 1,-1 0 0,-24 12-1,25-15 5,1-1-1,-1 1 0,0-2 1,0 0-1,-1 0 1,1-1-1,0 0 0,-17 0 1,-33-2 18,33-2-26,-40-9-1,51 8-2,14 3-21,0 0-1,-1 0 0,1 0 1,-1 1-1,1 0 0,0-1 1,-1 1-1,1 1 0,0-1 1,0 0-1,0 1 0,0-1 1,0 1-1,-4 4 0,-3 0-737,-22 11-4723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0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58 7264,'-2'-2'-112,"-7"-4"-16,7 4-64,3 3-121,0 0 304,0-1-1,0 1 0,0-1 0,0 1 1,1-1-1,-1 0 0,0 1 0,0-1 1,1 0-1,-1 0 0,0 0 1,1 0-1,-1 0 0,0 0 0,0 0 1,1 0-1,-1 0 0,0-1 0,0 1 1,1-1-1,0 0 0,66-23 21,-57 19 26,1 1-1,-1 0 1,1 1 0,0 0-1,0 0 1,1 2 0,12-2-1,-20 4 1,0 0 1,0 0-1,0 1 0,0-1 0,0 1 1,0 0-1,-1 0 0,1 1 1,-1-1-1,1 1 0,-1 0 0,0 0 1,0 1-1,0-1 0,-1 1 0,6 6 1,-8-9-40,2 4 24,1 0 0,-1 0 0,0 1 0,0-1 0,-1 1 0,1 0 0,-1 0 0,0 0 1,-1 0-1,0 0 0,0 0 0,0 10 0,0-7 2,1-3 6,-1 1 1,0-1 0,-1 0-1,0 0 1,0 1-1,-1 9 1,-1 1 1,2-2-11,-6 28 105,1-22-55,-1 0-1,0 0 1,-2 0 0,-13 26-1,2-21-35,7-12 41,-7 8-16,-3 4 12,-1 0-1,-44 36 1,15-19-68,42-37-6,8-5-4,17 0-2,5 2 0,31 10 0,-9-2 0,43 8 17,-81-18-4,0 0 0,0 1 0,1-1 0,-1 1 0,0 0 0,-1 0 0,1 0 0,0 1 0,-1-1 0,1 1 0,-1 0 0,3 3 0,-4-4-1,-1 0 1,1 0-1,-1 0 0,0 0 0,0 0 0,0 0 0,0 0 0,0 0 0,-1 0 0,1 0 0,-1 0 0,1 0 0,-1 1 0,0-1 0,0 0 0,0 0 0,0 1 0,0-1 0,0 0 1,0 0-1,-1 1 0,0 1 0,-1 4 3,1-4 0,-1 0 1,1 0-1,-1 0 0,1 0 0,-1 0 0,0-1 0,-5 7 0,-9 12 38,-1 0 0,-1-2 0,-24 23 0,-2-9 48,8-10-15,-45 24 0,73-45-68,1-1 1,-1 0-1,0 0 0,1-1 0,-1 0 1,0 0-1,0-1 0,0 0 0,-8-1 1,-11-4 39,22 3-32,-21-11-374,21 12-380,-10-2-4804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0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58 6280,'0'-5'-20,"-1"6"68,18-36-419,-16 29 347,-2-4 24,-4 8 11,-3 2 14,0 1 0,0 0 0,0 1 0,0 0 0,0 0 0,1 1 0,-1 0 0,1 0 0,-11 6 0,-22 10 113,-145 59 276,169-71-390,-40 25 139,24-9-22,1 1 0,-46 46 0,64-56-118,5-6 39,0 2 0,-13 19 0,11-16 24,0 2-23,0 0 0,0 0 0,2 1 0,0 0 0,-8 23 0,-45 179 817,43-133-537,15-75-245,0-1-58,1-1 0,1 0 0,-1 1 0,1 0 0,1-1-1,-1 1 1,2-1 0,1 16 0,11 32 157,28 78 1,-30-106-133,0 4-32,3-1 0,20 37 0,17 21 1,-40-75-20,66 49 4,-68-56-13,1-1 0,0 0-1,0-1 1,0 0 0,1 0-1,-1-1 1,16 3 0,-15-4-3,7-1 12,5-6-8,1-2 0,30-11 0,-32 5 8,-13 6-10,2-1-2,0 0 1,0-1-1,-1 0 0,-1-1 1,1 0-1,-2-1 0,1 0 1,7-11-1,5-13 10,-2 0 0,22-53 0,-34 69-10,7-28 8,-6 15 6,-3-1 0,0 0 0,0-49 0,-4 69-7,0-24 14,-2 34-22,1 0 0,0 0 1,-1 0-1,1-1 1,-1 1-1,0 0 1,0 0-1,0 0 1,0 1-1,0-1 0,0 0 1,-1 0-1,1 0 1,0 1-1,-1-1 1,-2-1-1,-16-11 11,-8-2-8,-7 2 1,-7 8-2,-11 6 2,-6 5-3,3 5-2,6 3 0,6 10 0,5 7 0,-1 7 0,-7 11 0,34-32 0,-19 29 0,-8 29 0,-22 76-325,50-121-598,-25 67-5317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1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27 10584,'0'0'0,"-31"-26"-120,24 58 120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56 186 3056,'0'0'56,"1"-5"-9,4-19 181,-7 23-70,-7-6 24,7 6 28,-32-27 681,31 25-750,2 1 5,0 2-126,0-1 1,0 1 0,1-1 0,-1 0 0,0 1 0,1-1 0,-1 0 0,0 0 0,1 1 0,-1-1 0,1 0 0,-1 0 0,1 0 0,0 0 0,-1 0 0,1 0 0,0 0 0,0 1 0,0-1 0,0 0 0,-1 0 0,1 0 0,0 0 0,1 0 0,-1 0 0,0 0 0,0 0 0,0 0 0,1 0 0,-1 0 0,1-1 0,0 0 7,1 0 0,0 1 0,-1-1 0,1 1 0,0-1 0,0 1 0,0 0 0,0-1 0,0 1 0,1 0 0,-1 0 1,3 0-1,8-3 69,1 1 0,-1 0-1,23-1 1,30 0 134,210-33 306,-232 31-430,68 0 0,-82 5-78,51 0 232,-55 2-222,68 4 193,-74-4-173,7 0 60,0 2 1,-1 0-1,0 2 0,0 1 0,27 10 1,-47-14-57,-1 1 1,0 1 0,0-1-1,9 9 1,-7-7-14,-1 1-1,1-1 1,0 0 0,0-1-1,10 5 1,63 22-1057,-29-13-4586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4488,'1'-10'-9,"0"7"7,-1-1-1,1 1 0,0 0 0,0 0 1,0-1-1,0 1 0,0 0 1,1 0-1,-1 0 0,1 0 0,0 1 1,0-1-1,2-3 0,4-4 17,1 0-1,0 0 1,16-13-1,9-10 53,19-14 38,-50 44-69,0 1 0,0 0 0,1 0 0,-1 1 0,1-1 0,0 1 0,-1 0 0,1 0-1,0 0 1,0 0 0,-1 0 0,7 1 0,-3-1 22,7 0 123,-1 1 0,0 0 0,0 0 1,1 2-1,-1 0 0,17 4 0,-19-2-92,-1 0 1,1 0-1,-1 1 0,0 0 0,0 1 0,-1 0 0,0 0 1,0 1-1,0 1 0,-1-1 0,0 1 0,-1 0 1,14 19-1,-15-13 113,-2 16-61,1 41 0,-7-47 28,-29 121 68,20-114-89,-100 203 226,101-212-359,-18 26 80,25-44-84,-8 12 52,0 0 0,-1 0-1,-1-2 1,0 1-1,-18 13 1,29-26 42,21-5-28,26-12-37,-24 9-26,0 1 1,1 2 0,-1 0 0,1 1 0,30 1-1,-43 2-8,4 0 6,-1 2 0,21 5 0,-15-2 3,0 0 0,17 9 0,-32-13-7,0 1 1,0-1-1,0 0 0,0 1 0,-1 0 0,1-1 0,-1 1 0,0 0 0,1 0 0,-2 1 0,1-1 0,0 0 0,-1 1 0,1-1 0,-1 1 1,1 3-1,0-1 6,1 2 9,-1 1 0,0 0 0,0 0 0,0 0 1,-1 0-1,-1 0 0,0 15 0,0-13-5,-1 5 17,0 0 0,-1 0 0,-1 1 0,0-1 0,-7 18 0,4-15-12,3-6 7,-1-1 0,0 1 0,-1-1 1,-1 0-1,0 0 0,0-1 0,-12 16 1,12-18-14,-7 9 111,-29 31-1,30-36-96,2-3 28,-2 0 0,1-1 0,-1 0 0,0-1 0,-1 0 0,-21 9-1,11-5 15,13-7-54,0 0 0,0-1-1,0 0 1,-1-1 0,1 0 0,-1-1-1,0 0 1,1-1 0,-1 0 0,0 0-1,0-1 1,0-1 0,0 0-1,0 0 1,0-1 0,-16-5 0,24 5-55,-1 1 1,1 0 0,0-1 0,0 0 0,-1 0 0,1 0-1,1 0 1,-1 0 0,0-1 0,0 1 0,1-1 0,-1 0-1,1 0 1,0 0 0,0 0 0,0 0 0,-3-7-1,2 4-663,-15-25-6320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223 154 4664,'-4'-5'37,"1"0"0,-1-1 1,1 0-1,0 1 0,0-1 0,1 0 1,0-1-1,0 1 0,0 0 0,1-1 1,0 1-1,0-1 0,0 1 0,1-1 1,1-11-1,0 15 0,0 1-1,-1 0 1,1 0 0,0-1 0,0 1 0,1 0 0,-1 0-1,0 0 1,1 0 0,-1 1 0,1-1 0,0 0-1,-1 1 1,1-1 0,0 1 0,0-1 0,0 1-1,0 0 1,0 0 0,4-2 0,-3 2 36,1 0 0,-1 0 0,0 0 0,1 0 1,-1 1-1,1-1 0,-1 1 0,1 0 0,0 0 0,-1 0 0,1 1 1,6 1-1,68 33 639,-74-33-668,1 0 1,-1 1-1,0-1 0,0 1 1,0 0-1,0 0 1,0 1-1,-1-1 1,4 6-1,-3-5-10,1 5 120,-3-3-97,0 2-23,0-1 0,0 1-1,-1 0 1,0-1-1,0 1 1,-1 0 0,0 0-1,-2 11 1,-20 119 168,13-103-68,-55 153 44,49-150-83,-125 243 258,85-189-187,46-77-113,-12 20 48,-19 42 1,34-63-48,-29 56 169,34-68-147,2-2-71,1 0 1,-1 0-1,0 0 1,1 0-1,-1-1 1,0 1-1,1 0 0,-1-1 1,0 1-1,1-1 1,-1 0-1,0 1 0,0-1 1,0 0-1,1 0 1,0-1-1,8-4 63,57-35 78,77-35 0,-116 65-65,2 0 0,57-11-1,-63 17-54,128-21 257,-121 22-251,-14 1 51,0 1 0,25 0 0,-17 2-46,63-1 193,87-6 299,-111-3-330,-31 6-91,6-1 6,39-9 0,-32-4-98,-23 7-792,40-28 0,-19 9-6984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5 144 6192,'-1'-2'8,"-3"-6"2,4 7-8,1 0 0,-1 0 0,0 1 0,0-1 0,1 0 0,-1 0 0,1 0 0,-1 0 0,1 0-1,-1 0 1,1 1 0,-1-1 0,1 0 0,0 0 0,-1 1 0,1-1 0,0 1 0,0-1-1,1 0 1,-1 0 2,8-6 38,0 0 0,0 1 0,1 0 0,-1 0 0,21-7 0,-8 3 6,-1 0 128,0 1 1,31-8-1,-37 12-115,0 0 79,1 1-1,0 1 1,0 0-1,24 0 1,-22 2-47,-8 0 11,-1 1-1,1 0 1,0 1 0,0 0-1,-1 0 1,1 1-1,-1 0 1,1 1 0,12 6-1,-11-5-23,-5-2 21,0 0 0,0 0 0,0 1-1,0 0 1,0 0 0,6 5 0,4 3 6,2-2-44,24 18 340,-28-14-260,1 0 1,19 25-1,-24-19 91,31 132 82,-35-111-135,12 193 75,-17-184-89,-12 343 385,10-272-495,1-73 71,1-9-57,1 13 29,-10 88 0,-20 13 137,28-151-233,-1 0-1,1 0 1,0 0 0,-1 0-1,1 0 1,-1 0 0,1-1 0,-1 1-1,0 0 1,1 0 0,-1 0-1,0 0 1,0-1 0,1 1-1,-1 0 1,0-1 0,0 1 0,0-1-1,0 1 1,0-1 0,0 1-1,0-1 1,0 0 0,0 1-1,0-1 1,0 0 0,0 0 0,0 0-1,0 0 1,0 0 0,0 0-1,0 0 1,0 0 0,0 0-1,0 0 1,-2-1 0,-3-1-219,1 1 0,-1-2 0,0 1 0,-9-6 0,11 6-403,-27-13-7215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1 478 4488,'4'0'0,"0"0"0,0 0 0,0 0 0,0-1 0,0 1 0,0-1 0,0 0 0,-1-1 0,1 1 0,0 0 0,4-3 0,0 0-3,116-36 62,103-27 476,-127 38-141,-56 16-259,219-52 1233,-239 60-1122,0-1 0,0-1 1,32-14-1,-44 15-204,21-14 179,150-102 285,-123 91-1512,1 1-4054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971 18 4488,'0'0'-15,"7"0"8,-3 0 2,-5-2-29,-3 0 37,0-1 1,0 2 0,0-1-1,-1 0 1,1 1 0,0 0-1,-1 0 1,1 0 0,-1 0-1,1 1 1,-1 0 0,-8 0 0,0 1 2,6-1 13,1 0-1,-1 1 1,1 0-1,0 0 0,-8 3 1,-101 31 124,89-24 11,-112 67 100,110-58 59,-111 93 137,111-88-75,-113 133 146,113-120-186,-89 174 138,100-168-139,-42 161 126,52-168-159,-6 135 114,16-138-174,43 134 95,-32-137-128,0-8-136,1-2 0,0 1 0,28 27 0,-23-35 96,-5-7-121,0-1 0,1-1 1,-1 0-1,28 4 0,-22-11 101,9-6-47,35-15 1,-48 12-1,3-8-42,-1-1 0,-2-1 0,0 0 0,27-45 0,-34 49-46,-5 10 3,-1-1 1,0 0-1,0 0 1,4-15 0,25-87 72,-30 97-73,0 1 0,-2-1 0,1 0 0,-2 0 0,0 0 0,-2-21 0,1 18-1,-1-5 42,-1 0 1,-7-32 0,5 34-38,2 7 28,0-1 1,0 1-1,-8-14 1,6 14-26,2 5 72,-4-2 21,7 9-113,0 0-1,0 0 1,0-1 0,0 1 0,0 0 0,0 0-1,0 0 1,0 0 0,-1 0 0,1 0-1,0 0 1,0-1 0,0 1 0,0 0 0,-1 0-1,1 0 1,0 0 0,0 0 0,0 0-1,0 0 1,0 0 0,-1 0 0,1 0-1,0 0 1,0 0 0,0 0 0,-1 0 0,1 0-1,0 0 1,0 0 0,0 0 0,0 0-1,-1 0 1,1 0 0,0 0 0,0 0-1,0 1 1,-1-1 0,-5 2 24,-1 0 0,0 1 0,1 0 0,-1 0-1,1 1 1,-12 8 0,-30 28 67,41-34-95,-4 5 44,1 0 0,0 2-1,1-1 1,0 1 0,1 0-1,0 1 1,-7 17 0,8-16-25,6-14-16,1 0-1,0 0 0,-1 0 0,1 0 1,0 0-1,0 0 0,-1 0 1,1-1-1,0 1 0,0 0 1,0 0-1,0 0 0,0 0 1,0 0-1,1 0 0,-1 0 0,0 1 1,1 2 1,-1 0-3,0 0 0,1 1 0,0-1 1,-1 1-1,1-1 0,1 0 0,-1 0 0,3 6 0,0-1-12,-3-6-30,0 0 0,1 1 0,0-1 0,0 0 0,0 0-1,0 0 1,3 3 0,1 2-1293,6 10-6331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454 114 7624,'51'-99'-228,"-49"95"88,-2 4 135,0 0-1,1-1 1,-1 1 0,0 0 0,0-1 0,0 1 0,0 0-1,0-1 1,0 1 0,0 0 0,0 0 0,0-1-1,0 1 1,0 0 0,0-1 0,0 1 0,0 0 0,0-1-1,0 1 1,0 0 0,0-1 0,-1 1 0,1 0-1,0 0 1,0-1 0,0 1 0,0 0 0,-1 0 0,1-1-1,0 1 1,0 0 0,0 0 0,-1-1 0,1 1-1,0 0 1,0 0 0,-1 0 0,1 0 0,0 0 0,-1-1-1,1 1 1,-15 13-11,12-10 8,-43 44-5,-2 3 12,-17 22 2,-64 87 8,109-129 6,-63 123 16,72-123 9,6 3-13,0 0 1,1 44-1,9-49 147,8 8-44,29 58 1,-25-70 137,1-5-132,0-1 0,2 0-1,0-1 1,43 27 0,68 43 269,-106-67-137,79 88 104,-101-105-340,-1-1 1,0 1-1,0 0 1,0 0-1,0 0 0,1 5 1,54 147 271,-49-120-143,-7-25-122,6 46 125,1 87 1,-11-28 35,-1-98-73,-10 10-41,-23 32 0,21-42 15,8-10-62,-2 3-13,-1-2 0,1 1 0,-2-2 0,1 1 0,-1-2 1,0 1-1,-24 8 0,2-5 48,-1-1-1,0-1 1,-64 4 0,48-15-49,33-1 23,0-4-24,1-1-1,-24-17 1,28 13 16,7 5-23,-1-1-8,0-1 1,1 1 0,1-1-1,0 0 1,0-1 0,1 1-1,0-1 1,-3-14 0,-18-102 52,22 99-27,6-130 17,1 124-25,37-131 7,-28 133-19,73-135 12,-64 129-6,114-172 15,-107 167-9,114-159 9,-117 165-15,181-251 70,-199 276-74,0 0 0,-1-1 0,0 0 0,-1 0 0,-1 0-1,8-28 1,0-3 182,-12 42 48,-2 2-239,-1 0 0,1 1 0,0-1 1,0 0-1,-1 1 0,1-1 1,0 1-1,0-1 0,0 1 0,0 0 1,0-1-1,0 1 0,0 0 1,0 0-1,0 0 0,0 0 0,0 0 1,0 0-1,0 0 0,-1 2 1,-9 22 6,9-18-7,0-3-2,0-1 1,0 1-1,1 0 1,0 0-1,0 0 1,0 0-1,-1 4 1,0 5 1,-5 34 0,6-15-416,4 38 1,-2-57-369,3 52-7210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10584,'1'0'-4,"1"0"0,0 1-1,-1-1 1,1 1 0,0 0 0,-1 0 0,1-1 0,-1 1 0,1 0 0,-1 0 0,0 1 0,1-1 0,-1 0 0,0 0 0,0 1 0,1-1 0,-1 0-1,0 1 1,1 2 0,10 29-141,-10-27 110,1 3-45,0 1-1,0 0 0,2 17 1,-2-8 36,5 73 9,-8-24 47,-12 90 0,5-108 76,-36 239 68,34-227 72,-34 228 112,36-236-33,-32 235 366,9-60-145,19-129-281,11-98-236,0-1 0,0 1 0,0-1 0,0 1 0,0-1 0,0 1 0,-1 0 0,1-1 1,-1 1-1,1-1 0,-1 1 0,0-1 0,1 0 0,-1 1 0,0-1 0,0 0 0,0 1 1,0-1-1,0 0 0,0 0 0,0 0 0,-1 0 0,1 0 0,-2 1 0,2-1-6,-6 0 49,-19-6-1,-25-7-42,27 3-282,0-1 1,0-1-1,-24-16 1,42 24-183,-62-34-7220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19 390 6008,'-5'2'-1,"0"1"-6,-3 14-8,9-11-26,15 14 1,18 6 32,-19-17 8,1-1 0,0-1 1,0-1-1,28 7 0,-15-7 6,0-1 0,0-1-1,37-1 1,-39-2-4,6 0 13,138-12 12,-137 6-6,238-65 186,-237 60-194,50-18 214,80-25 30,-135 44-90,9-7 57,68-36 0,-93 44-162,46-25 276,-54 30-211,0 0-1,0 0 0,1 0 0,0 1 0,-1 0 0,1 1 0,9-2 0,-14 8 166,1 4-173,1 1-1,-1 0 1,-1 0 0,2 11-1,-3 42 164,4 90 264,-4-89-380,0-46-127,1-1 0,0 0 0,1 0 0,1 0 0,1-1 0,1 1 0,7 16 0,-10-29-33,0-1 1,0 1 0,0-1 0,1 1-1,-1-1 1,1 0 0,0 0 0,-1-1-1,1 1 1,0-1 0,1 0 0,-1 0 0,6 2-1,-4-2 0,9 2 14,-1-3-15,1 0 1,0-1 0,-1-1-1,1-1 1,-1 0 0,1-1-1,25-8 1,-25 6-4,-10 3 0,-1 1 0,0-1 0,1 0 0,-1 0-1,0 0 1,0-1 0,0 1 0,6-6 0,9-9 5,-1 0 0,17-21 0,-24 18 21,30-106 21,-37 97 6,-3-5-15,-1 0-1,-2 0 1,-9-47 0,-16-59 65,26 134-86,0 1 0,0-1 0,-1 1 0,0-1-1,0 1 1,0 0 0,-5-9 0,-1 1 3,6 6-3,-1 1 1,0 0-1,-1 0 0,1 0 0,-1 0 0,0 1 0,-1-1 0,1 1 0,-1 0 0,0 0 1,-7-5-1,10 10-5,0-1 0,0 1 0,0-1 0,0 1 0,0 0 1,0 0-1,0 0 0,0 0 0,-1 0 0,1 0 0,0 1 0,0-1 1,0 0-1,0 1 0,0 0 0,1 0 0,-1-1 0,0 1 0,0 0 1,0 0-1,1 1 0,-4 1 0,-8 9 24,0 1 0,-20 24-1,20-15-22,-60 156-1460,33-65-5895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419 347 9688,'6'-8'0,"0"0"0,0 0 0,-1 0 0,0-1 0,5-13 0,-6 12 0,1-3 3,-2 6 3,0 1 0,0 0 0,0 0 0,9-11 0,5-8 43,1 2 0,1 0-1,0 2 1,35-30 0,-48 47-32,4-3 27,0 0 1,1 1 0,17-7-1,-24 11-12,8-5 56,-5 3-43,0-1 0,1 1-1,0 1 1,-1 0 0,1 0-1,12-3 1,-19 6-33,1-1 1,-1 1-1,1 0 1,-1 0-1,0 0 1,1 0-1,-1 0 0,1 0 1,-1 0-1,1 0 1,-1 1-1,0-1 0,1 0 1,-1 1-1,1 0 1,-1-1-1,0 1 1,0 0-1,1-1 0,-1 1 1,2 2-1,0 0 11,-1 0-1,0 1 1,0 0-1,0-1 1,0 1-1,-1 0 1,1 0 0,-1 0-1,1 5 1,3 8-1,-2-8 1,-1-1-1,0 1 1,-1-1-1,0 1 1,0 13-1,4 132 130,-5-135-99,0-1-1,-5 30 1,2-24-31,-9 47 13,4-42 45,-56 121 30,47-116-36,-87 165 27,81-159-34,7-8-32,-93 152 74,92-159-78,-58 81 59,60-88-42,0-1 0,-1 0 0,-34 27 0,47-42 112,6-5-115,13-7-17,0 1 0,1 0-1,0 1 1,0 1-1,1 0 1,23-5 0,-26 6-22,-11 5-1,1-1-1,-1 1 1,0 0 0,0 0 0,0 0 0,1 1-1,-1-1 1,7 1 0,27 1 40,-1 1 0,49 10 0,-70-10-39,-12-2-1,0 1 0,0 0 0,-1 0 1,1 0-1,0 0 0,0 0 0,0 1 0,-1 0 0,4 2 0,5 3 15,-1 0 1,20 17-1,-30-24-18,-1 1 0,0-1-1,1 1 1,-1-1 0,0 0-1,1 1 1,-1-1-1,0 1 1,1-1 0,-1 1-1,0-1 1,0 1 0,1-1-1,-1 1 1,0-1 0,0 1-1,0 0 1,0-1 0,0 1-1,0 0 1,1 14 9,-1 1 0,-1-1 0,-1 0 0,-4 20 0,-1-9 29,-60 124 14,49-119-20,-83 119 12,79-124-12,8-10-35,-74 80 78,65-71-34,-51 39-1,63-56-25,-1 0 1,1-1-1,-2-1 0,1 0 1,-21 7-1,22-10-6,-5 1 49,-68-6 24,66-2-23,3-2-40,0-1 1,1-1-1,-19-14 0,22 9 13,6 3-309,0-1 0,1 0 1,1 0-1,0 0 0,-4-23 1,2-17-8166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9:5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4280 21 4216,'0'0'4737,"4"-4"-4385,15-10-228,-14 11 452,-2 6-308,2 1-218,-1 1-1,1 0 1,-1 0-1,0 0 1,0 0-1,-1 1 1,1 0-1,-1 0 1,-1 0-1,1 0 1,-1 0-1,2 8 1,2 2-21,-4-7 7,1 0 1,-1 0 0,0 0-1,0 16 1,3 214 402,-12-140-302,-10 110 194,9-132-207,-35 112 126,24-122-164,-14 8-4,30-70-73,0 0 0,0-1-1,0 0 1,-1 0 0,0 0 0,0 0-1,0-1 1,0 1 0,-1-1 0,1 0-1,-1 0 1,0 0 0,0-1-1,-8 3 1,7-2 3,-1 0 8,-1-1 0,0 1 0,0-1 0,0 0 0,0-1 0,0 0 0,-1 0 0,1-1 0,-9 0 0,7-1-3,-7-1 78,-36-19 36,0-3 0,-60-36 0,38 14 129,52 30-198,0 2 1,-36-16-1,-115-31 127,135 52-35,-294-49 382,231 44-479,59 8 71,-201-16 52,191 19-72,-206-8 44,208 10-64,-225-1 36,220 2-57,-208 0 21,213 0-47,-188-3 20,192 2-27,-186 5 11,187-3-18,-2 0-11,-151 10 25,171-7-28,-22 2 4,-60-1 1,-70 2 19,132-10-34,13 1 2,13 4-3,-4 6-2,4-6 0,-20-2 0,15 0 0,-6 2 0,13 1-6,-34 10 1,-4 1-7,48-11 6,1 0 0,-1 1 0,1 0 0,1 0 0,-1 1 0,-14 10 1,17-11 3,1 1 1,0-1 0,0 1 0,1 0-1,-1 1 1,1-1 0,0 1 0,1-1-1,-1 1 1,1 0 0,0 1 0,-2 7 0,-6 26 1,6 8 0,5 13 0,5 7 0,4 3 1,2-1 13,26 85 0,-30-131-12,-2-6 11,16 35 0,44 107 27,-50-124 8,-7-15-23,8 22 18,2-2-1,31 52 0,-30-62-13,80 143 263,-90-157-271,18 45 147,-8-13 54,-3 2 0,16 75 0,-22-82-88,15 83 522,-24-115-1066,0 0 0,-1 0-1,-1 1 1,-1 11 0,-4 8-10730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12 296 8344,'19'-11'15,"33"-27"-1,-25 18 1,1 1 0,0 1-1,50-23 1,-58 32-17,26-13-3,0-4 4,10-6 1,-41 22 6,1 2 1,0-1-1,0 2 1,1 0-1,-1 1 1,30-6-1,-45 12-1,0 0 0,0 0 1,-1 0-1,1 0 0,0 1 0,-1-1 0,1 0 1,0 1-1,-1-1 0,1 0 0,-1 1 0,1-1 0,0 1 1,-1-1-1,1 1 0,-1-1 0,1 1 0,-1-1 1,0 1-1,1-1 0,-1 1 0,0 0 0,1 0 0,1 2 11,0 1 10,1 0-1,-1 0 1,0 0 0,0 1-1,0-1 1,-1 1 0,1-1-1,-1 1 1,0 0-1,-1-1 1,1 1 0,-1 5-1,0 4 0,0 0-1,-4 17 1,3-19-3,-5 17 172,-61 162 72,47-145-92,-97 199 62,92-196-96,-121 202 164,110-196-232,-7 9 124,-62 125 0,101-179-137,1-1-1,0 1 1,0 0 0,1 1 0,-1 17 0,6-26 28,3-2-55,2 0-14,0 0 0,-1-1 0,1 0-1,-1 0 1,1 0 0,-1-1 0,13-5 0,-15 5 0,125-46 95,-29 2 74,-79 36-169,1 1 50,35-11 1,184-43 361,-233 62-366,0 0 1,1 0-1,-1 1 0,0 0 0,1 1 0,-1 0 0,0 1 0,18 4 1,-19-3 15,-2-4-32,56-25-1564,-22 8-6264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1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6368,'49'-38'16,"67"-56"102,-105 84-110,-8 7 2,1 1-1,-1-1 0,1 1 1,0-1-1,0 1 0,6-2 1,2-3 44,1 2 1,0 0 0,0 0-1,0 1 1,18-2 0,-23 6-7,-1 1 1,1 0 0,0 0 0,-1 0-1,1 1 1,-1 0 0,0 1-1,1 0 1,-1 0 0,0 1 0,-1-1-1,1 1 1,7 7 0,-3-4-22,5 8 280,-10-9-219,3 5-19,-1 0 1,0 0-1,-1 0 1,0 1-1,0 1 1,-1-1-1,-1 1 1,5 15-1,50 222 854,-45-159-825,3 40 376,3 0-201,-17-109-185,0 5-18,0 1 0,-2-1 0,-1 1 1,-5 44-1,-3-19 109,-2 1 0,-27 82 0,-5-41 13,-35 61-1377,66-137-5775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2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5832,'38'2'-8,"-4"2"8,14-4 0,14-8 1,-8-8 10,-1-1 0,97-48-1,-107 46-5,25-12 53,-18 8 18,84-24 0,-79 27 6,99-31 205,-93 35 441,105-13 0,-137 26-342,0-2 0,37-10-1,-18-5-1379,2-1-4306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2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1 8432,'0'0'-23,"-4"3"10,-22 14 16,-40 32 14,-60 56 7,98-78 16,-108 159 33,111-140 54,-94 194 66,96-191 14,-85 220 90,90-213-49,4-13-110,-54 211 347,62-227-358,-2 8-11,2 0 0,1 1 0,0 49 1,6-59-16,1 0 1,6 27 0,-1-39 65,2-5-110,1 0 0,0 0 0,21 13 0,-13-16 84,3-4-74,0-1-1,40-4 1,-40-3 60,-8 1-75,2-1-17,0 0 0,0-1 0,0-1-1,-1-1 1,0 0 0,16-14 0,70-70 129,-83 71-64,51-119 40,-57 106-40,27-158 40,-33 154-40,-2 11-53,2-7-9,-1 0 0,-3 0 1,-2-43-1,-13-27 50,8 91-47,-1 7-29,-1-1 0,1 1 1,-1 0-1,-13-8 0,20 14-10,0 1 1,1-1-1,-1 1 0,0 0 0,0-1 1,0 1-1,1 0 0,-1 0 0,0-1 0,0 1 1,0 0-1,0 0 0,0 0 0,-1 0 1,1 0-3,-7 0 7,-1-1-1,1 2 1,0-1 0,-1 1-1,1 1 1,-1 0-1,1 0 1,0 0 0,0 1-1,0 0 1,-12 7 0,-102 62 38,95-52-18,-116 102 10,116-94-9,4-3-10,-89 104 43,53-56-19,59-73-41,-1 0-1,1 1 1,0-1-1,-1 1 1,1-1-1,0 0 1,-1 1 0,1-1-1,0 1 1,0-1-1,0 0 1,-1 1-1,1-1 1,0 1-1,0-1 1,0 1-1,0-1 1,0 1 0,0-1-1,0 1 1,0-1-1,0 1 1,0-1-1,0 1 1,0-1-1,0 1 1,0-1-1,0 0 1,0 1 0,1-1-1,-1 1 1,0-1-1,0 1 1,1-1-1,-1 0 1,0 1-1,1-1 1,-1 1-1,0-1 1,1 0-1,-1 1 1,0-1 0,1 0-1,-1 0 1,1 1-1,0 0 2,2 0-2,-1 0 0,1 0 1,-1 1-1,1-2 0,-1 1 0,1 0 1,0 0-1,0-1 0,-1 0 0,4 1 1,7-2-3,-1 0 1,0-1 0,0 0 0,0-1 0,0-1 0,21-8 0,-9 0-39,122-90-1647,-64 37-6506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2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4760,'68'-30'21,"-66"30"-17,0-1 0,0 0 0,0 0 0,0 1-1,0-1 1,1 1 0,-1 0 0,0 0 0,0 0 0,1 0 0,3 0-1,9 1 5,54-5 181,-29 4 182,61 7-1,-84-4-326,39 9 268,18 7 72,-72-18-343,0-1-1,1 1 0,-1 0 1,-1-1-1,1 1 1,0 0-1,0 0 1,0 0-1,0 1 1,-1-1-1,1 0 0,0 1 1,-1-1-1,0 1 1,3 2-1,2 4 46,5 1-22,-7-4-10,1-1-1,-1 1 0,0 0 1,0 0-1,-1 0 0,0 1 1,4 7-1,7 14 222,-2 2-1,17 51 1,-20-54-123,38 128 733,-35-94-777,-10-34 146,-13 127 96,5-117-116,-33 187 83,28-173-129,-56 182 77,52-190-91,-115 290 363,95-243-480,20-57 78,15-31-134,-18 34 84,-1-1-1,-27 36 1,2-10-1487,25-36-6044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3:51:2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9952,'27'-17'-2,"-20"13"1,0 0 0,0 0 0,0 0 0,15-5 0,121-35-4,-108 36-15,61-9 0,24-5 17,115-21 22,-190 35 41,183-22 41,-183 26 47,55-1 156,133 10 0,-114 14-1545,4 2-5159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5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151 355 13448,'2'6'552,"42"76"961,30 100 612,-64-161-2047,-6-11 9,0-1 0,-1 1 1,3 14-1,4 26 136,-3 0 1,2 64-1,-9-97-197,-3 40 118,1-42-94,0 1 1,-1 0 0,-1-1-1,0 1 1,-2-1 0,-10 23-1,16-37-45,0-1-1,-1 1 0,1-1 0,-1 1 0,1-1 0,-1 1 1,0-1-1,1 1 0,-1-1 0,1 0 0,-1 1 0,0-1 1,1 0-1,-1 1 0,0-1 0,1 0 0,-1 0 0,0 0 0,1 1 1,-1-1-1,0 0 0,0 0 0,1 0 0,-1 0 0,0 0 1,1-1-1,-1 1 0,0 0 0,1 0 0,-2-1 0,-13-6 3,14 6 0,-7-7 48,-5-10-27,0-2 1,-10-22-1,15 18 45,-17-125 34,23 115-14,10-157 42,-2 150-22,47-171 45,-38 170-52,77-131 29,-71 148-102,36-25 1,-44 40-33,1 1 1,0 0 0,21-9-1,-9 9-2,0 1 0,1 0 0,53-6 0,-50 13-17,7 4 4,72 16 0,-107-19 8,1 1 0,0 0 0,-1 0 0,1 0 0,-1 0 0,1 0 0,-1 1 0,4 2 0,-6-4 6,12 8-17,0 1-1,21 20 0,-22-16 9,0 1 0,13 21 0,-22-32 0,0-1 1,-1 1-1,0 0 0,1-1 0,-1 1 0,0 0 0,0 0 0,1 5 0,5 34-48,4 85 0,-10-125 48,-1 1 1,0 0-1,-1 0 1,1-1-1,0 1 1,-1 0-1,0-1 1,1 1-1,-1 0 1,-2 3-1,-5 13-22,0 0 0,-13 19 0,8-20 13,-28 32 0,41-50 18,-3 5-17,-1-1-1,0-1 1,0 1 0,-8 5-1,-161 95-102,135-87 40,-162 46-30,159-55 38,9-2 34,-164 22-76,162-25 75,-106 6-108,146-9 131,0 0 0,0 1 0,0 0 0,9 2 0,-1 0 11,151 17-48,-131-15 39,148 28-3,-144-26 10,60 14 1,23 8 6,140 43 14,-173-49-7,3-4-6,-59-14-6,-1-1-1,1-2 0,48-1 1,78-3-2299,-71 2-9129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1:5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246 784 9592,'0'-7'27,"-1"6"23,1 0 0,0 0 0,0 0 1,0 0-1,0 0 0,0 0 0,0 0 0,0 0 1,0 0-1,1 0 0,-1 0 0,0 0 1,1 0-1,0-2 0,0 3 9,0 0 0,1 0-1,-1 0 1,0 1 0,0-1-1,0 0 1,1 1 0,-1-1 0,0 0-1,0 1 1,0 0 0,0-1 0,1 2-1,7 2 4,2 2-35,30 11 195,62 19 42,-98-33-218,1-1-1,-1-1 1,1 1 0,-1-1 0,1 0-1,0 0 1,10-1 0,2 1 8,-1 1-18,-9-2 14,0 1-1,0-1 0,-1 0 0,15-3 1,-4 1 46,-1-1 1,1-1 0,-1-1 0,0 0-1,-1-1 1,32-16 0,-47 21-89,-1 1 0,0-1 0,1 1 0,-1-1 0,0 1 0,1 0 0,-1-1-1,0 1 1,0-1 0,1 1 0,-1-1 0,0 0 0,0 1 0,0-1 0,0 1 0,0-1 0,0 1 0,0-1 0,0 1 0,0-1 0,0 1 0,0-1 0,0 0 0,0 1-1,0-1 1,-1 1 0,1-1 0,0 1 0,0-1 0,0 1 0,-1-1 0,1 1 0,0-1 0,-1 1 0,0-2 14,-3-3 11,0 0-1,0 0 1,-1 0 0,0 1 0,0-1-1,0 1 1,0 1 0,-1-1-1,1 1 1,-9-5 0,-1-1-9,10 6-5,0 0 0,1 1 0,-2-1-1,1 1 1,0 0 0,0 1 0,-10-3 0,-22-3 67,-42-3 0,53 11 55,-123 26 60,117-18-67,-120 56 51,127-51-58,3 3-69,1 0 1,-24 26 0,44-42-53,1 0 0,-1-1 0,0 1 1,1 0-1,-1-1 0,1 1 1,-1 0-1,1 0 0,-1 0 1,1 0-1,0-1 0,-1 1 1,1 0-1,0 0 0,0 0 1,0 0-1,0 0 0,-1 2 1,2 8 16,-1 1 1,1 0 0,1 0 0,0-1 0,0 1-1,8 18 1,-10-28-12,1 0-1,0 0 0,0 0 1,0 0-1,1 0 0,-1 0 1,0 0-1,1 0 0,1 1 1,20 19 40,0-1 1,45 31 0,-64-50-37,-1 0 1,0 0-1,1 0 0,0-1 0,-1 0 0,8 3 1,172 35 137,-142-37-59,191-16 26,-182 6-106,207-55 5,-207 47-32,182-90-33,-193 83-134,126-91-94,-141 94-46,-9 7 207,-2-2 0,0 1 0,14-21 0,-27 35 97,0 0-1,1-1 1,-1 1-1,0-1 1,0 1 0,1-1-1,-1 1 1,0 0 0,0-1-1,0 1 1,1-1 0,-1 1-1,0-1 1,0 1-1,0-1 1,0 1 0,0-1-1,0 1 1,0-1 0,0 1-1,0-1 1,-1 0 0,0-4-30,-1 0 1,1 1 0,-1-1 0,-1 1 0,1 0 0,-1 0 0,1 0 0,-1 0-1,0 0 1,-6-5 0,-7 0-261,-15-1 174,0 2 1,-33-4-1,33 10-22,-126 11-34,129-3 174,1 5 6,-51 26 0,76-36 9,-1 0 0,1 1 0,-1-1 0,1 1 0,0 0-1,-1 0 1,1 0 0,0 0 0,0 0 0,1 0 0,-1 1 0,0-1 0,1 1-1,-1-1 1,1 1 0,0 0 0,0-1 0,0 1 0,0 0 0,0 0-1,1 0 1,-1 0 0,1-1 0,0 6 0,0-7 2,0-1 0,0 1 1,0 0-1,0-1 0,0 1 0,0-1 0,0 1 0,0-1 1,1 1-1,-1 0 0,0-1 0,0 1 0,1-1 1,-1 1-1,0-1 0,1 1 0,-1-1 0,0 1 1,1-1-1,0 1 0,66 73 148,-47-58 56,107 58 97,-98-63-50,24-1-75,55 5 0,-75-16 68,122-31 97,-127 22-130,4-4-61,35-24 0,-65 37-134,0 0 0,-1 0 1,1-1-1,0 1 0,0-1 0,-1 1 1,1-1-1,-1 0 0,1 0 0,-1 1 0,0-1 1,0 0-1,0 0 0,0 0 0,0 0 1,0-1-1,0 1 0,-1 0 0,1 0 1,-1 0-1,0-1 0,0 1 0,1 0 1,-1-1-1,-1-3 0,1 3 5,-1 1 2,0-1 1,1 0-1,-1 0 1,-1 1-1,1-1 1,0 0-1,-1 1 1,1-1-1,-1 1 1,0 0 0,1-1-1,-1 1 1,0 0-1,-1 0 1,1 0-1,0 0 1,-5-2-1,4 2 5,-7-2 150,3 3-141,0 0 0,0 1 1,0 0-1,-1 0 0,1 1 1,0 0-1,0 0 0,0 0 1,0 1-1,0 0 0,0 1 1,-12 5-1,-1 11 11,16-9 61,3-1-90,1 0-1,1 0 0,0-1 0,0 1 0,0 0 0,5 12 0,3-2 71,7 0-51,1-1-1,35 31 0,-29-35 19,110 33 20,-105-43-38,11-7-10,63-12 0,-74 5 16,103-70 24,-106 60-24,84-89 22,-91 86-28,-3-4-22,-2 0 1,17-49-1,-25 46 15,-7-27-9,-10-67 0,2 84 2,-51-147 16,48 155-18,5 15-13,1 1-4,0 1-1,-1 0 1,-1 0-1,0 1 1,-23-26-1,21 29 5,-1 0-1,-15-11 1,18 20 15,1 3-21,0 1 0,1 0 1,-1 0-1,1 0 0,-13 8 1,19-10-7,0 0 1,0 1-1,1-1 0,-1 1 1,0-1-1,1 1 1,-1-1-1,0 1 0,1 0 1,-1-1-1,1 1 1,-1 0-1,1-1 0,-1 1 1,1 0-1,0 0 1,-1-1-1,1 2 0,0-2-1,-5 9 7,1-1 0,1 1-1,-5 16 1,5-9-5,1-1-1,1 1 1,0 24 0,9 69 3,10 14-4,38 91-3,-42-178-10,85 132-3,-74-136-10,119 119-7,-115-125-2,101 73-14,-108-86 8,-1-3 14,39 12 0,-57-21 23,0-1 0,0 0 0,0 1 0,1-1 0,-1 0 0,0-1 0,0 1 0,0 0 0,0-1 0,0 0 0,0 0 0,0 0-1,5-2 1,-2 0 0,-4 2 0,1 0 0,-1 0 0,0-1 0,1 1 1,-1-1-1,0 1 0,0-1 0,0 0 0,3-3 0,-1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10760,'9'-5'36,"-7"4"145,2 3 4,-1-1-96,0 1 0,0 0-1,0-1 1,0 2 0,0-1-1,-1 0 1,1 0 0,-1 1-1,1-1 1,-1 1 0,3 5-1,3 1-8,11 23 687,-13-21-501,0 0-121,-1 1 0,0 0-1,-1 0 1,0 0-1,-1 1 1,4 22 0,8 129 449,-12-125-219,19 173 145,-16-171-192,0 3-199,19 100 378,-18-113-332,2 0-1,1 0 1,17 36-1,-20-53-128,8 19 202,2 0-1,37 54 0,-53-86-225,1 0 1,-1 0-1,0 1 0,1-1 0,-1 0 0,1 0 0,-1 0 0,1 0 0,-1-1 0,1 1 0,0 0 0,-1-1 0,1 1 0,0-1 0,0 1 0,-1-1 0,4 0 0,-3 1 4,1-1 69,-1-4 27,-2 4-121,1-1 1,-1 1-1,0 0 0,1 0 1,-1 0-1,0 0 0,0-1 1,1 1-1,-1 0 0,0 0 1,0-1-1,0 1 0,1 0 0,-1 0 1,0-1-1,0 1 0,0 0 1,0 0-1,0-1 0,0 1 1,1 0-1,-1-1 0,0 1 1,0 0-1,0-1 0,0 1 0,0 0 1,0-1-1,0 1 0,0 0 1,0-1-1,0 1 0,-1 0 1,1 0-1,0-1 0,0 1 1,0 0-1,0-1 0,0 1 0,-1 0 1,-5-12-322,-1 0 0,-15-18 0,14 19-959,-24-34-10227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3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6104,'0'0'1688,"6"-2"-922,-1-2-633,-4 3-64,1 0 0,0 0 0,0-1-1,0 2 1,-1-1 0,1 0 0,0 0 0,0 1 0,0-1 0,0 1 0,0-1 0,0 1 0,4 0 0,234-46 2345,-145 28-1960,33-4-226,135-15 401,-234 35-598,-16 1 69,0 0 0,22-5 1,-34 5-97,67-15 369,-59 13-288,-1 0 0,0 0 0,0 0 0,0-1 0,0 0 0,13-10 0,-19 12 143,15-5-1383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4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67 119 7000,'-6'-18'150,"-2"0"1,0 0-1,-1 1 0,-12-19 1,19 34 50,-11-8 1199,56 120-496,18 53-359,-47-128-131,114 261 1034,-108-243-832,-15-38-466,1 0-1,9 16 1,-9-19 27,23 41 475,-27-50-490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4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9056,'2'-5'3,"0"0"1,0 0-1,0 0 1,1 1 0,0-1-1,0 0 1,0 1-1,0 0 1,1 0 0,0 0-1,5-5 1,1 1 8,1 1 0,0-1 0,18-8 1,-17 10-12,-1 2 1,21-7 0,0 5 4,0 2-1,33-1 1,-25 2 5,-25 2-7,-9 1 4,0-1 0,0 1-1,-1-1 1,1-1 0,-1 1 0,9-4 0,1-1 36,-1 0 1,0-1-1,-1 0 1,0-1-1,0-1 1,0 0-1,16-16 1,0-9 24,-19 18 139,0-8-60,10-38 0,-19 44 59,-1 11-147,0-6-5,-1 1-1,0-1 0,-1 1 0,-1 0 0,1 0 1,-9-19-1,-28-85 464,38 113-403,-4-6 298,8 25-354,0 0-1,2-1 0,-1 0 0,2 0 1,9 18-1,-7-16-34,34 103 265,-8-18-85,39 70 163,-66-157-320,2 7 62,16 25 0,-22-42-69,0 1 0,1-1 0,-1 0 0,1-1 0,0 1 0,1-1 0,-1 1 0,1-1 0,0-1 0,0 1 0,6 3 0,-10-7-24,0 1 0,1-1 0,-1 1 0,0-1 0,0 1 0,1-1 0,-1 0 0,0 0-1,1 0 1,-1 0 0,0 0 0,1 0 0,-1 0 0,0 0 0,2-1 0,0 0 20,0-1 0,0 1 0,0-1 0,-1 1 0,1-1 0,-1 0 0,5-4 0,1-1-10,17-20 149,6-21 1,-19 28-79,0 1 1,15-17-1,-20 28-76,-5 6-11,0 0 0,0 0 0,0 0 0,0 0 0,0 0-1,0 1 1,1-1 0,-1 1 0,1-1 0,-1 1 0,6-2 0,-1 0 13,0 1-1,0 0 1,0 1 0,1-1-1,-1 1 1,0 1 0,0-1-1,1 1 1,-1 1 0,0-1-1,14 4 1,-11-2-12,-6-1-6,0 0 1,0 0 0,-1 1-1,1 0 1,0-1 0,-1 1-1,5 3 1,40 29 42,-27-18-27,34 19 1,-42-28-19,-8-4-1,1 0 0,-1-1 1,1 1-1,-1-1 1,1-1-1,11 3 1,2 0 3,1-1 0,1-1 1,-1-1-1,0-1 1,0-1-1,28-3 1,-2-11-2,-30 6 9,-6 0-11,0 0 1,-1-1 0,-1 0-1,10-13 1,-18 22-3,1 0 0,0 0 0,-1 0 0,0 0 0,1 0 0,-1 0 0,1 0 0,-1 0 0,0 0 0,0 0 0,0 0 0,1 0 0,-1-1 0,-1-15 3,0 0 1,0 0 0,-6-22-1,-1 20 11,-11-9-2,-32-36-1,32 49 3,-1 2-7,0 2 1,-43-17-1,41 24 7,-7 6-7,0 2 1,-29 6-1,37-1 6,-22 19-1,37-23-13,1 0 1,-1 0-1,1 1 1,0-1-1,-7 14 1,7-11-1,0 1 0,1 0 0,0 0 0,-3 16 0,3-11 0,1 0 0,1 0 0,-1 20 0,4-22-1,0 0 1,0 1 0,1-1 0,1 0 0,0 0 0,0 0-1,2-1 1,7 18 0,-11-28 0,-1 1-1,1-1 1,0 1-1,0-1 1,0 0 0,0 1-1,0-1 1,0 0-1,0 0 1,1 1-1,1 0 1,18 13-1,0-1-1,43 21 1,-36-26-11,136 16 1,-127-24 5,155-16-4,-186 14 9,1 0 0,-1 0-1,0-1 1,8-2 0,75-29-6,-67 21 6,31-20-1,-53 32 2,4-2-1,-1 0 1,0 0-1,0-1 0,0 1 0,0-1 1,3-5-1,49-56 0,8-25 1,-11 0 0,-17 13 1,-27 57 2,-1 0-1,6-25 1,-12 39 5,-5 5 4,-10 0-7,14 0-4,0 0-1,-1 1 1,1-1-1,0 0 1,-1 0-1,1 0 1,-1 0-1,1 0 0,0 0 1,-1 0-1,1 1 1,0-1-1,-1 0 1,1 0-1,0 1 1,0-1-1,-1 0 1,1 0-1,0 1 1,-1-1-1,1 0 1,0 1-1,0-1 1,0 0-1,-1 1 1,1-1-1,0 1 1,-63 93 17,41-55 1,-33 82-1,44-93-16,-1 4 6,-70 227 31,80-253-40,1 0 0,-1-1 0,0 1 0,-1-1 0,1 1 0,-1-1 0,0 0 0,0 0 0,-1 0 0,0 0 0,0-1 0,0 1 0,0-1 0,0 0 0,-1-1 0,0 1 0,0-1 0,-10 6 0,14-9-3,0 0 0,0 0 0,0 0 0,0 0 0,0 0 1,0 0-1,0 0 0,0 0 0,0 0 0,0-1 0,0 1 0,0 0 0,0-1 0,0 1 1,0 0-1,0-1 0,0 1 0,1-1 0,-1 0 0,0 1 0,0-1 0,0 0 1,1 1-1,-2-3 0,0 2-6,-19-25-1900,0-4-7590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4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7624,'8'-15'0,"10"-14"0,-14 22 0,2 1-1,-1-1 1,0 1 0,1 0 0,12-9-1,-9 12-4,17 5 4,-19 0 1,-1 0 0,0 0 1,0 0-1,8 6 0,8 6 4,-1 0 0,27 27 0,-44-39-3,19 19 34,37 42-1,-3-1 107,-26-34-49,52 36 0,-57-50 188,104 38 82,-105-45-227,91 10 37,-95-17-144,-3-4-19,-1 0 0,0-1 0,22-10 0,-25 4-22,-6 0 4,0-1 0,-1 0 1,0 0-1,-1 0 0,7-17 1,-8 5-171,-2-8 51,-2 0-1,0-1 0,-2 0 1,-7-39-1,-7 26 81,6 31 2,0 7 34,0 1 1,0-1-1,-1 2 1,-18-10-1,28 15 12,-1 1 0,0-1 0,0 1-1,1 0 1,-1 0 0,0-1-1,0 1 1,0 0 0,1 0-1,-1 0 1,0 0 0,0 0 0,0 0-1,0 0 1,1 0 0,-1 0-1,-1 1 1,-18 3 1,0 2 0,-33 14 0,35-9 19,1 4-6,2 1 1,-22 27 0,36-42-9,1 0 0,-1 0 1,0 0-1,1 0 0,-1-1 0,1 1 1,0 0-1,-1 0 0,1 1 0,0-1 1,-1 0-1,1 0 0,0 0 0,0 0 1,0 1-1,0 9 16,0 0 0,1 0 0,0-1 0,1 1 0,0-1 0,7 20 0,2-10 152,-4-11-96,-2 0-40,0-1 0,1-1-1,0 1 1,0-1 0,1 0 0,0 0-1,0-1 1,0 0 0,17 9 0,-5-6 60,1 0 0,34 8 0,-33-15 136,-6-3-165,0-1 0,-1 0 1,1-1-1,21-8 0,-34 11-41,-1-1 0,1 1 0,-1-1 0,0 0 0,0 0 0,1 1 0,-1-1-1,0 0 1,0 0 0,0 0 0,2-2 0,14-17 128,0-1 1,16-29-1,-23 27 158,-9 20-279,5-13 61,-1-1-1,-1 1 1,0-1-1,-2 0 1,0 0-1,0-23 1,-1 24 63,0 2 19,-1 0 1,0-1-1,-3-18 1,2 32-53,-3 4-4,-2 4-83,0 1 1,1-1-1,-1 1 1,1 1-1,1-1 1,-4 11-1,2-6 8,1 0 1,1 1-1,1 0 1,0 0-1,0 0 1,0 21-1,2-23-22,0 3 23,1 0 0,0 0 0,1 0 0,1 0 0,3 15 0,-1-11-24,19 104 186,-21-116-198,5 14 68,50 82-1668,-21-50-6832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411 264 3680,'3'-6'129,"1"-7"108,0-1 0,-1 1 0,1-14 0,-4 24-118,1 1-1,-1 0 1,0-1 0,0 1-1,0-1 1,0 1 0,0-1-1,0 1 1,-1-1 0,1 1-1,-1 0 1,0-1-1,0 1 1,0 0 0,-2-4-1,0 2 6,0 0-1,-1 0 0,0 1 0,0 0 0,0 0 1,0 0-1,-5-3 0,1 2-29,0 0-1,0 1 1,0 0 0,-1 0-1,1 1 1,-1 0 0,1 0-1,-1 1 1,0 0-1,1 1 1,-18 1 0,-1 1 88,0 2 0,-32 8 1,52-10-113,-1 1 0,1-1 1,0 1-1,0 0 0,0 1 0,1-1 1,-1 1-1,-6 5 0,6-3 2,3-3 1,0 0 0,1 0 0,-1 1 0,1 0 0,0 0 0,0 0 0,0 0 0,1 0 0,-1 1 0,1-1 0,-2 6 0,1-3 9,-3 4 91,1 1-1,1-1 1,0 1 0,-3 15-1,4-13-88,0-1 50,0 0 0,1-1-1,1 1 1,0 0 0,2 24 0,0-20-66,-1-8 16,0 0 1,1 0 0,0 0 0,0 0-1,1 0 1,5 15 0,-2-10-17,1-4 159,7 1-125,1 0 1,25 14 0,-20-16 77,18 0-54,39 5 1,-51-13 60,106-20 71,-104 11-84,6-6-38,-1-1 0,0-1 1,54-39-1,-50 18-77,-25 21 81,1-13-32,0-1 0,-2 0 0,-1 0 0,6-43 0,-14 68-80,-1 0 1,0 0-1,0 0 1,0 0 0,-1 0-1,0 0 1,0 0 0,0 0-1,0 0 1,-4-7 0,2 5-2,1 2 0,-1 0-1,0 0 0,1 0 1,-2 1-1,1-1 1,0 1-1,-1 0 1,0 0-1,0 0 1,-7-5-1,4 3-1,-2-1 28,-1-1 1,0 1-1,-1 0 0,1 1 1,-1 0-1,-1 1 0,-19-6 0,23 8-18,-17-7 44,12 5-14,0 0 0,0 1 0,0 0 0,-1 1 0,1 1 0,-1 0 0,0 1 0,-22 0 0,36 2-61,-1 0-1,1-1 0,0 1 1,1 0-1,-1 0 0,0-1 1,0 1-1,0 0 0,0 0 0,1-1 1,-1 1-1,0 0 0,1-1 1,-1 1-1,0 0 0,1-1 1,-1 1-1,1-1 0,-1 1 0,2 0 1,2 7 0,-2-5-3,0-1 0,0 1 0,0 0 0,0-1 0,0 1 1,1-1-1,-1 0 0,1 0 0,-1 0 0,4 2 0,3 2-313,-1-1 1,1 0-1,0 0 0,0-1 1,0 0-1,12 3 1,18 4-10669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4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 5112,'9'-9'23,"-7"7"90,1-1 0,-2 1-59,3-4-139,16-1 777,-18 6-218,-4 30 122,-1 0 0,-2 0 0,-15 52 0,6-28-67,7-30-438,4-9 68,0 0 0,0 0 0,0 16 0,-10 108 550,13-110-242,1-16-316,1 16 61,1 1 1,2 0-1,9 35 1,-10-50-123,3 11 215,6 36 1,-12-52-168,0 0-1,0 0 1,-1 0-1,0 0 1,-1 0-1,0 0 1,-1 0-1,-4 16 1,-5-1 460,9-22-542,1 0 0,0 0-1,0 0 1,-1 1 0,2-1 0,-1 0 0,0 1 0,0-1 0,1 1 0,-1 2 0,7 9-564,-3-10-741,5 14-8091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4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201 121 4312,'-33'-23'1,"30"21"-7,0 0-1,-1-1 1,1 0-1,0 0 1,1 0-1,-1 0 1,-4-7 0,-12-38 485,15 35-179,1 10 476,-6-1 96,9 4-854,0 0 1,0 0-1,0 0 0,-1 0 1,1 0-1,0 0 0,0 0 1,0-1-1,0 1 0,0 0 0,0 0 1,-1 0-1,1 0 0,0 0 1,0 1-1,0-1 0,0 0 1,0 0-1,-1 0 0,1 0 1,0 0-1,0 0 0,0 0 0,0 0 1,0 0-1,0 0 0,0 0 1,-1 0-1,1 0 0,0 0 1,0 1-1,0-1 0,0 0 1,0 0-1,0 0 0,0 0 0,0 0 1,0 0-1,0 1 0,0-1 1,0 0-1,-1 0 0,1 0 1,0 0-1,0 0 0,0 0 0,0 1 1,-5 7 200,1 0-1,-1 1 1,1 0 0,1 0 0,-1 0 0,-1 10 0,3-13 2,-15 65 991,-10 112 0,22-143-665,-12 170 577,16-37-562,4-143-267,-1-20-217,0 8-7,2 0 0,1 0 0,0 0 0,1 0 0,1-1 1,12 23-1,30 53-1652,-27-51-7439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4:4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46 140 4936,'-26'-10'617,"24"9"1119,3-22 6740,2 27-8489,-3-4 25,0 1-1,0 0 1,0-1 0,0 1 0,0-1 0,0 1 0,0 0-1,0-1 1,-1 1 0,1 0 0,0-1 0,0 1 0,-1-1-1,1 1 1,0-1 0,-1 1 0,1-1 0,-1 1 0,1-1-1,-1 1 1,1-1 0,-1 0 0,1 1 0,-2 0 0,0 0 84,0-1-47,-5 0 6,5 0 656,5 0-663,-3 0-30,0 1-1,1-1 1,-1 0-1,0 0 1,1 0-1,-1 0 1,0 0 0,1 0-1,-1 0 1,0 0-1,1 0 1,-1 0-1,0 0 1,1 0-1,-1 0 1,0-1 0,1 1-1,-1 0 1,0 0-1,0 0 1,1 0-1,-1 0 1,0-1-1,1 1 1,-1-1-1,6-37 487,-6 37-491,0-1-1,0 0 0,0 0 0,0 0 1,1 1-1,-1-1 0,1 0 0,-1 0 1,1 1-1,0-1 0,-1 0 0,1 1 1,0-1-1,0 1 0,0-1 0,0 1 0,0-1 1,1 1-1,-1 0 0,0 0 0,1 0 1,-1-1-1,3 0 0,2-1 7,0 1 0,0-1 0,0 1-1,0 1 1,9-2 0,5-2 36,-18 4-27,5-4 176,-6 4-180,0 1 0,0 0 0,0-1 0,-1 1 0,1 0-1,0-1 1,-1 1 0,1-1 0,0 1 0,-1-1 0,1 1 0,-1-1 0,1 0 0,0 1 0,-1-1 0,0 0 0,1 1 0,-1-1 0,1 0 0,-1 1 0,0-1-1,1-1 1,0-3-39,-4 3 65,-5 6 246,4-3-255,-6-1-1,5 0 0,-3 0 0,5 0 2,-4 0 182,177 4-92,-158-4-122,1 1 1,0 1 0,0 0 0,-1 1-1,15 5 1,13 5 9,-29-10-14,1 1 0,-1 1 1,0 0-1,0 1 1,-1 0-1,0 0 0,0 1 1,10 9-1,-14-6 9,3 14-4,-2 1 0,-1 0 0,6 39 0,-10-51-9,-1-9-1,0-1 0,-1 0-1,0 1 1,1-1 0,-1 0 0,-1 1 0,1-1 0,0 1 0,-1-1 0,-1 4 0,-24 88 15,17-75-10,4-11-1,3-3-3,-1-1 0,1 1 0,-2-1 0,1 0 0,-1 0 0,1 0 1,-1 0-1,-1 0 0,1-1 0,-1 0 0,1 0 0,-11 7 0,3-6 8,0 0-1,0-1 0,-1 0 0,0-1 0,1 0 0,-1-1 1,0-1-1,-20 1 0,19-2-4,8 0 1,0 0 0,1-1 0,-1 0 0,1 0 0,-1 0 0,-8-3 0,2 0 6,1 0 0,0 0 0,0-1 0,1-1 0,-1 0 0,1 0 1,0-1-1,1 0 0,0-1 0,-12-12 0,21 20-11,0 0 1,0-1-1,-1 1 0,1 0 1,0 0-1,0-1 0,0 1 1,-1 0-1,1-1 0,0 1 1,0 0-1,0 0 0,0-1 1,0 1-1,0 0 0,0-1 1,-1 1-1,1 0 0,0-1 1,0 1-1,0 0 0,0-1 1,1 1-1,-1 0 0,0-1 1,2-6 7,0 0 0,0 1 1,0-1-1,1 1 0,6-10 1,2 5 36,76-44 21,-48 36-6,47-17 1,-55 23-52,41-15 65,-46 19-63,64-22 37,-77 26-43,203-87 110,-206 88-105,-5 2-8,0 0 0,-1 0 0,1 0 0,-1 0 0,1-1 0,-1 1 0,0-1 0,0 0 0,-1-1 0,5-3 0,-1-8 1,-5 11-3,1-19 6,-3 21 15,-4 5-14,-1 1-5,1 0-2,-1 0 1,1 0-1,0 0 0,0 1 1,0 0-1,1 0 0,-1 0 1,1 0-1,0 0 0,-3 10 1,-16 36 10,-1 14-8,7 7 1,8 6-2,8-59-1,3 30 1,-2-41-3,0-1 0,0 0 1,1 0-1,0 0 0,4 9 0,-4-12 0,1 1 0,0-1 0,-1 0 0,1 0 0,1 0 0,-1-1 0,8 7 0,-2-3 0,0 0 0,1-1 0,14 8 0,-14-9 0,1-1 0,-1 0 0,1-1 0,12 3 0,-7-3 1,0-1-1,29-1 1,-13-3 1,0-2 1,53-12 0,-59 7 3,-12 4-3,9-4 0,0-1 1,-1-1-1,30-20 0,10-13 5,-47 36-9,-24 26-12,-15-5-2582,-3-2-10371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5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3592,'0'0'4408,"2"-5"-4108,4-15-192,-6 20-102,0-1 1,0 1 0,0 0 0,1-1-1,-1 1 1,0 0 0,0-1-1,0 1 1,0 0 0,0 0-1,1-1 1,-1 1 0,0 0 0,0 0-1,0-1 1,1 1 0,-1 0-1,0 0 1,0 0 0,1-1 0,-1 1-1,0 0 1,1 0 0,-1 0-1,0 0 1,0 0 0,1-1-1,-1 1 1,0 0 0,1 0 0,-1 0-1,0 0 1,1 0 0,-1 0-1,1 0 1,109-21 553,-100 20-547,47-8 469,111-4 0,-157 14-343,0 1-1,1 0 1,-1 1-1,-1 0 1,1 0 0,0 1-1,-1 0 1,0 1-1,19 12 1,-29-17-131,0 0 0,0 0 0,0 0 0,1 1 0,-1-1 0,0 0 1,0 0-1,0 0 0,1 0 0,-1 1 0,0-1 0,0 0 0,0 0 0,0 0 1,1 1-1,-1-1 0,0 0 0,0 0 0,0 1 0,0-1 0,0 0 0,0 0 1,0 0-1,0 1 0,0-1 0,0 0 0,0 0 0,0 1 0,0-1 0,0 0 1,0 1-1,0 16 104,-1 0 1,-4 24 0,5-37-95,-4 14 62,0 0 0,-1 0 1,0 0-1,-2 0 0,-17 32 1,16-33-41,-7 9 155,4-9-94,-1 1-26,0 0 1,-1-1 0,-1 0-1,-21 19 1,-64 44 642,97-78-298,4-5-387,0 0 0,0 0 0,1 1 0,-1-1 0,1 1 0,0 0 0,0-1 0,0 1 1,0 1-1,0-1 0,6-2 0,-5 1 5,88-42 279,-70 35-289,-15 7 1,-1 0 0,1 0 0,0 0 0,0 1 0,0 0 0,12-2 0,2 0 2,-2-1-12,-10 3 2,-1 0 1,1 0 0,0 1 0,11 0 0,-9 0 0,0 1 1,0 0 0,0 1 0,15 3 0,-24-3-18,0-1 1,0 1-1,-1 0 0,1 0 1,0-1-1,0 1 0,-1 0 0,1 0 1,-1 1-1,1-1 0,-1 0 0,1 0 1,-1 1-1,0-1 0,0 1 1,0-1-1,2 4 0,1 1 7,17 30 7,-15-18 21,-3 0-22,-2-1 1,0 36 0,-1-52-17,0 0 1,0 0 0,-1 0 0,1 0 0,0 0 0,0 1 0,-1-1-1,1 0 1,-1 0 0,1 0 0,-1 0 0,1 0 0,-2 1 0,-10 14 14,-1 0 1,-28 26 0,22-28 10,12-10-20,-9 6 4,-1-1 0,0-1-1,0 0 1,-1-1 0,-33 9 0,-149 22 136,198-38-146,1 1 0,0-1 0,-1 0 0,1 0 1,-1 0-1,1 0 0,-1 0 0,1 0 0,0 0 1,-1 0-1,1-1 0,-1 1 0,1-1 0,0 1 1,-2-1-1,-1-1 3,3 1-5,0 1 0,0 0 1,0-1-1,0 1 0,0-1 1,1 0-1,-1 1 0,0-1 1,0 1-1,0-1 0,1 0 1,-1 0-1,0 1 0,0-2 1,1 1-1,0 0 0,0 1-1,0-1 1,0 1 0,0-1 0,0 1 0,0-1 0,0 1-1,0-1 1,1 1 0,-1-1 0,0 1 0,0-1 0,0 1 0,1-1-1,-1 1 1,0-1 0,1 1 0,-1-1 0,0 1 0,1-1-1,-1 1 1,1 0 0,-1-1 0,0 1 0,1 0 0,-1 0 0,1-1-1,-1 1 1,2-1 0,18-7-1115,-17 6 271,27-9-9009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5:2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66 8160,'-1'-3'46,"1"0"1,-1 0 0,0 0 0,0 0-1,0 1 1,0-1 0,-3-4-1,-12-29 413,15 33-18,1 4-420,1-1 1,-1 1-1,0-1 1,0 1-1,0-1 0,0 1 1,-1-1-1,1 1 0,0-1 1,0 1-1,0-1 0,0 1 1,0-1-1,-1 1 1,1-1-1,0 0 0,0 1 1,-1-1-1,1 1 0,0-1 1,-1 1-1,0-1 0,1 1-6,-1 0-1,0 0 0,1 0 0,-1 0 0,1 0 1,-1-1-1,1 1 0,0 0 0,-1 0 0,1 0 1,0 0-1,-1 0 0,1 0 0,0 0 0,0 0 1,0 0-1,0 0 0,0 0 0,0 0 0,0 0 0,1 1 1,-1-1-1,1 1 0,6 119 393,1-32 14,-4-63-362,12 86 285,27 141 465,-27-160-521,-14-73-166,-1-6 23,0 1 0,1-1 1,5 21-1,-6-32 87,1-4-199,0 1 0,0 0 0,1-1 0,-1 1 1,0-1-1,0 0 0,0 1 0,0-1 1,0 0-1,0 0 0,-1-1 0,1 1 1,0 0-1,0-1 0,-1 1 0,1-1 0,-1 1 1,3-4-1,16-29 5,-17 28-1,14-24 152,-4 4-48,2 0 1,0 2-1,23-27 1,-12 28-81,-15 18 73,0 4-88,-1 1 0,1 0 0,18 3 0,-28-3-40,-1 0 1,1 0 0,0 0-1,-1 1 1,1-1 0,0 0 0,-1 0-1,1 1 1,0-1 0,-1 0 0,1 1-1,-1-1 1,1 1 0,-1-1 0,1 1-1,-1-1 1,2 2 0,8 11 34,1 1 0,-2 0 0,14 25 0,-15-15 26,-5-13-48,3 12 2,-1 0 1,-1 0 0,-2 1 0,1 46 0,-16 57 30,7-106-31,-3-4-13,-2-1 1,0 0-1,-16 18 0,10-21 7,10-8-9,-3 0-2,1 1 0,-1-2 0,0 1 0,0-1 0,0-1 0,-1 0 0,1 0 0,-1-1 0,-12 1 1,-79-3 20,98 0-24,0 0 0,1 0 0,-1-1 0,0 0 0,1 0 0,-1 0 0,0 0 0,1 0 0,-1 0 0,-3-3 1,-4-2-1,-27-15 1,15 1-2,23 19 0,-1 0 0,1 1 0,-1-1 0,1 1 0,-1-1 0,1 0 0,0 1 0,-1-1 0,1 0 0,0 0 0,-1 1 0,1-1 0,0 0 0,0 0 0,0 1 0,0-1 0,0 0 0,0 0 0,0 1 0,0-1 0,0 0 0,0 0 0,1 0 0,2-6 2,0 1 0,1-1 1,0 1-1,0 0 1,0 1-1,1-1 1,0 1-1,6-5 1,5-8-1953,30-33-7690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9240,'31'-5'22,"3"3"20,96-7 42,-28 3 113,54-4-78,63-14-27,-173 18-72,189-27 8,-190 26-8,-44 7-19,64-11 42,95-29 1,-65 4 28,-93 35-67,0 1 0,0-1 0,-1 0 0,1 0 0,0 1 0,-1-1 0,1 0 0,-1-1 0,1 1 0,-1 0 0,1 0 0,-1-1 0,0 1 0,0-1 1,0 1-1,0-1 0,0 1 0,0-1 0,0 0 0,0 1 0,0-1 0,-1 0 0,1-3 0,-4 1 122,-7-1-92,0 0 1,0 1-1,0 1 0,-17-4 1,23 6-21,-18-3 185,-8 5-103,1 2 0,-45 8 1,45-2 162,-111 54 110,117-49-75,2 5-89,-36 38 0,56-56-188,1-1 0,-1 1-1,0 0 1,1 0 0,-1-1 0,1 1-1,-1 0 1,1 0 0,-1 0 0,1 0 0,0 0-1,0 0 1,-1 0 0,1 1 0,-1 6 45,1 1 1,-1 0-1,2 0 1,-1-1-1,4 16 1,-4-23-45,0 0 0,1 0 1,-1 0-1,0 0 0,1-1 0,-1 1 1,0 0-1,1 0 0,-1-1 0,1 1 1,-1 0-1,1-1 0,-1 1 0,1 0 1,1 0-1,10 9 68,1 0-1,0-1 1,0-1 0,19 9-1,-8-9 208,117 20 123,-112-25-90,87-3 130,-100-3-130,-8 0-243,0 0 1,0-1 0,-1 0 0,1-1 0,-1 0-1,0 0 1,0 0 0,0-1 0,-1 0 0,0 0 0,0 0-1,9-15 1,-6 8-30,-3 3 32,0 0-1,-1-1 1,5-14-1,-3 10 10,-1 0-1,-1-1 0,0 1 0,-2-1 0,0 0 0,0 0 1,0-23-1,-1 30-62,-2 1-39,-6-19 317,5 27-307,1 0 0,0-1 0,-1 1 0,1 0 0,0-1 0,-1 1 0,1 0 0,0-1 0,-1 1 0,1 0 0,-1 0 0,1 0 0,0-1 0,-1 1 0,1 0 0,-1 0 0,1 0 0,-1 0 0,1 0 0,0 0 0,-1 0 0,1 0-1,-1 0 1,1 0 0,-1 0 0,1 0 0,-1 0 0,1 0 0,0 1 0,-1-1 0,1 0 0,-1 0 0,1 0 0,0 1 0,-1-1 0,1 0 0,0 0 0,-1 1 0,1-1 0,0 0 0,-1 1 0,1-1 9,-1 2-8,0 0-1,0 0 0,1-1 1,-1 1-1,1 0 0,0 0 1,-1 0-1,1 0 0,0 0 0,0 0 1,0 0-1,0-1 0,1 1 1,0 2-1,6 32 53,-5-31-60,1 11 10,-2-9-2,1 1 1,1-1-1,-1 0 0,6 12 0,75 141 41,-42-93-44,14 8 481,-17-29-3197,8 8-8446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5:2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10 6104,'-11'-4'2,"8"3"2,1 0 0,-1 0 0,1 0 0,-1 1 0,0-1 0,0 1 0,1 0 0,-1 0-1,0 0 1,1 0 0,-1 0 0,0 1 0,-5 1 0,-42 10 128,-1 3 0,-75 32 0,103-34 136,-1 7-147,2 0-1,-28 32 0,37-31 55,9-12-90,0 0-35,0 0 1,1 0-1,-1 0 0,2 1 1,-1-1-1,2 1 0,-1-1 1,1 1-1,1 0 0,0 16 1,16 65 447,-10-75-124,4-2-246,1 0 1,0-1 0,20 19-1,-12-20 206,17 3-108,42 12 1,-54-23 40,29-3 28,93-12 0,-73-1-1572,2-1-5236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5:2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6728,'-2'0'345,"-5"0"52,6 0-346,0 0 0,1 0-1,-1 0 1,0 1 0,0-1-1,0 0 1,1 0 0,-1 1-1,0-1 1,0 0 0,1 1-1,-1-1 1,0 0 0,1 1-1,-1-1 1,1 1 0,-1 0-1,0-1 1,1 1 0,-1-1-1,1 1 1,-1 0 0,1-1-1,0 1 1,-1 0 0,1 0-1,0-1 1,-1 1 0,1 0-1,0 0 1,0-1 0,0 1-1,0 0 1,0 1 0,-7 17 471,-18 20 49,8-13-309,-59 93 475,74-113-712,-16 37 101,12-27 12,-53 159 637,57-166-691,-1 1 0,2 0 0,-1 1 0,1-1 0,1 0 0,0 0 0,0 0 1,1 1-1,1-1 0,2 13 0,-3-20-60,0 0 0,0 0 0,0-1 0,0 1 0,1 0 1,-1-1-1,1 1 0,0-1 0,-1 1 0,1-1 0,0 0 0,0 0 0,1 0 1,-1 0-1,0 0 0,1 0 0,-1-1 0,1 1 0,-1-1 0,1 0 0,0 0 0,4 2 1,1-1 1,0-1 1,0 0 0,1 0-1,-1 0 1,0-1 0,1 0-1,-1-1 1,10-2 0,164-36 321,-115 19-208,79-15 126,-129 31-255,31-13 49,-39 14-38,-3 1-16,-1 0 1,1 0 0,0 0 0,-1-1 0,0 0 0,1 0 0,-1 0-1,0-1 1,-1 0 0,1 0 0,4-5 0,-7 6-3,1 0 0,-1 0 1,0-1-1,0 1 0,-1-1 1,1 1-1,-1-1 0,0 0 0,0 0 1,0 1-1,0-1 0,-1 0 0,1 0 1,-1 0-1,0 0 0,0 0 1,-1 0-1,1 0 0,-1 1 0,0-1 1,0 0-1,0 0 0,0 1 0,-1-1 1,1 0-1,-1 1 0,0-1 1,-4-5-1,-15-19-1,-3 5-3,2 10 0,0 7-14,21 6 12,1 0 1,-1 0-1,0 1 1,1-1-1,-1 0 1,0 0-1,1 0 1,-1 1-1,1-1 1,-1 0-1,1 0 1,-1 1-1,0-1 1,1 1-1,-1-1 1,1 0-1,0 1 1,-1-1-1,1 1 1,-1 0-1,-1 3-4,1 0 0,-1 1 0,1-1 1,1 0-1,-1 0 0,0 1 0,1-1 0,0 7 0,-1 6 1,3 43-35,13 96-4,2-37 10,-4-10 24,-7-46 3,16 127-10,-8-129-1775,-8-37-7128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5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671 742 8880,'-22'-9'-45,"0"2"1,-1 0-1,0 2 0,0 0 1,-1 2-1,-34-1 1,40 3 36,-46 5 9,-68 18 38,114-18 9,0 2 0,0 0 0,0 0 0,1 2 0,-32 18 0,40-21-16,-11 9 249,2 6-138,0 0 0,-16 25 0,26-27 291,-8 55 164,16-69-547,0-1 0,0 1 1,1-1-1,-1 0 0,1 1 0,0-1 0,0 0 0,0 0 0,0 0 0,1 0 0,-1 0 0,1 0 0,0 0 0,0 0 0,0 0 1,4 4-1,-3-4 8,-3-2-42,1-1-1,-1 1 1,1-1-1,-1 1 1,1-1-1,-1 1 1,1-1-1,-1 0 1,1 1-1,-1-1 1,1 1-1,-1-1 1,1 0-1,0 0 1,-1 1-1,1-1 1,0 0-1,0 0 1,23 6 126,-1-1 0,29 1 0,-27-7 124,-1-3-174,-1-2 0,1-2 0,24-10 0,-46 18-70,-1-1 1,1 0 0,0 0 0,0 0-1,-1 0 1,1-1 0,-1 1 0,1 0-1,-1-1 1,2-1 0,77-101 339,-63 76-203,-1 0 0,23-58 0,-31 64-118,3-7 153,22-138 84,-30 130-79,10-163 73,-12 161-106,1 9-78,1-20 46,-5-54 1,1 87-76,-1 1 0,-6-23 1,8 38-50,-1 0 1,1 0 0,-1 0-1,1 0 1,-1 1-1,1-1 1,-1 0-1,1 0 1,-1 0-1,0 0 1,0 1 0,1-1-1,-1 0 1,0 1-1,0-1 1,0 1-1,-1-2 1,1 2-9,1 0 1,-1 0-1,1 0 1,0 0-1,-1 0 1,1 0-1,-1-1 1,1 1-1,-1 0 1,1 0-1,-1 1 1,1-1-1,-1 0 1,1 0-1,-1 0 0,1 0 1,0 0-1,-1 0 1,1 0-1,-1 1 1,1-1-1,0 0 1,-1 0-1,1 1 1,-1-1-1,1 0 1,0 1-1,-1-1 1,1 0-1,0 1 1,0-1-1,-1 0 0,1 1 1,0-1-1,0 1 1,0-1-1,-1 1 1,-21 73 110,19-64-103,-5 26 45,1 2 0,-4 67 0,9-78-41,1 12 53,13 152 32,-4-158-34,-4-20-43,1 6-7,2-1-1,0 0 0,1-1 0,1 0 0,0 0 0,1-1 0,15 18 0,83 95 59,-85-106-26,98 67 24,-97-78-24,14 1-9,1-1 0,0-2 1,51 6-1,-72-15-30,56 1 49,82-8-2082,-68 1-8409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2424,'0'0'545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333 204 4128,'0'0'2152,"1"-6"-1766,3-15-231,-4 20-129,0 1 1,0-1-1,0 0 0,0 1 0,0-1 1,0 0-1,-1 0 0,1 1 0,0-1 1,0 0-1,-1 1 0,1-1 0,0 1 1,-1-1-1,1 0 0,0 1 0,-1-1 1,1 1-1,-1-1 0,1 1 0,-1-1 1,1 1-1,-1-1 0,0 1 1,0-1-1,-2-1 64,-4-9 200,1-1 0,0 0 0,-6-20 0,-4-5 180,12 29-408,-13-16 690,12 21-638,1 0 0,-1 0 0,1 1 0,-1 0 0,0 0 0,0 0 0,0 0 0,0 1 0,0 0 0,-6-1 0,7 2-60,0 0 0,0 0 0,0 1 0,0-1 0,0 1 0,0 0 0,1 0 0,-1 0 0,0 1 0,1-1 0,-1 1 0,1 0 0,-6 3 0,-33 29 134,37-29-187,-8 11 186,-2 12-67,-20 52 1,32-71-95,-1 1 0,2-1 0,0 1 0,0-1 0,-1 11 0,1 6-2,-8 45 3,8-42 14,11 110 18,-3-112-38,43 108 11,-36-108-25,30 41-1,24 13-3,11-5 2,2-11-3,-36-34-6,58 33 0,-82-52-2,27 9 1,-47-21 4,1 1 1,-1-1-1,0 0 1,1 0-1,-1 0 1,0 0-1,1 0 0,-1 0 1,1 0-1,-1 0 1,0 0-1,1 0 1,-1 0-1,0 0 1,1 0-1,-1 0 1,0 0-1,1 0 0,-1-1 1,1 1-1,-1 0 1,0 0-1,0 0 1,1-1-1,-1 1 1,0 0-1,1 0 0,-1-1 1,0 1-1,0 0 1,1 0-1,-1-1 1,0 1-1,0 0 1,0-1-1,1 1 0,-1 0 1,0-1-1,0 0 1,2-11-5,-13-30-1543,-4-5-6178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415 378 3416,'-3'0'51,"0"0"0,0-1 0,0 1 0,0-1 0,0 0 0,0 0 0,1 0 0,-1 0 0,0-1 0,1 1 1,-1-1-1,1 1 0,-1-1 0,1 0 0,0 0 0,0 0 0,0 0 0,0 0 0,0-1 0,0 1 0,0-1 0,1 1 0,-1-1 0,1 0 0,0 1 0,-1-4 1,1 4-29,0 1 1,1-1 0,-1 0-1,0 0 1,1 1 0,-1-1 0,1 0-1,0 0 1,0 0 0,0 1-1,0-1 1,0 0 0,0 0 0,0 0-1,1-2 1,0-5 30,4-38 151,3-19-21,-8 61-169,0 0 0,0 0-1,-1 0 1,1 0 0,-1 1-1,0-1 1,-1 0 0,1 1-1,-1-1 1,0 1 0,0-1 0,-3-3-1,1 1 4,0-1 36,-1 0-1,0 0 0,0 1 0,-1 0 0,0 0 0,-1 0 0,1 1 0,-1 0 0,0 0 1,-1 0-1,-12-6 0,17 10-15,-1 0 0,0 0 0,-1 0 0,1 0 0,0 1 0,0-1 0,-1 1 0,1 1 0,-1-1 0,1 0 0,-1 1 0,1 0 0,-1 0 0,-4 1 0,1 1 7,1 1 0,-1 0 0,1 0 0,0 1 0,0-1 0,0 2-1,0-1 1,1 1 0,0 0 0,-9 8 0,6-4-23,-5 6 173,1 7-104,2 1-1,-18 45 1,22-38 77,-11 143 71,18-136-78,2-16-92,0 17 6,3-1 0,1 0-1,14 47 1,-16-70-23,6 20 42,1 0 0,28 55 1,-23-56-36,58 121 415,-67-136-442,-3-6 29,0 0 0,-1 0 0,3 20 0,0 17 202,-2-1 0,-3 51 0,-2-83-53,-2 0-1,-7 30 0,2-12-14,8-32-176,-1 0 1,1 0-1,-1 0 0,0 0 1,0 0-1,0 0 0,0 0 1,0 0-1,0 0 0,0-1 1,-3 4-1,3-3-8,-4-1 29,0-3-112,0 0 1,0-1 0,0 1 0,0-1 0,1 0-1,0 0 1,-8-7 0,4 3-737,-30-21-6318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7800,'29'-4'-15,"54"1"0,134 10 140,-198-7-115,110-6 518,-110 5-351,0-1 1,0 0-1,35-10 0,-35 7-109,10-3 182,0-2 0,48-22-1,-30 12-132,19-5-72,36-28-1204,-50 21-4787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6280,'-24'0'-262,"22"0"5,6 3 22,64 53 221,-65-53 32,-1 0 0,0 0 0,0 0 0,0 1 0,0-1 0,0 1 0,-1-1 0,1 1 0,-1 0 0,0 0 0,0-1 0,0 1 0,-1 0 0,1 5 0,-1 14 228,-3 35 1,2-42-146,-25 212 1007,12-130-672,-24 86 586,29-141-692,5-18-28,0-1 1,1 36 0,3-49-261,0-7 1,0-1-1,0 1 1,1 0-1,-1 0 1,1 0-1,2 5 1,0 2 52,0-1 1,1 0 0,0 0-1,1 0 1,0 0-1,8 11 1,-11-18-73,1-1-1,-1 1 1,1-1 0,0 0-1,-1 0 1,1 0 0,0 0-1,0 0 1,0-1-1,0 1 1,1-1 0,-1 0-1,4 1 1,1-1-146,0 0 0,0 0-1,16-1 1,-7-1-738,40 1-5939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280 208 6904,'22'-21'274,"-20"19"-51,-3-1-18,0 1-169,0 0-1,0 0 0,-1-1 1,1 1-1,-1 0 0,1 0 1,-1 0-1,1 1 0,-1-1 1,0 0-1,0 1 0,0-1 1,0 1-1,0-1 0,0 1 1,0 0-1,-1 0 0,1 0 1,0 0-1,-5-1 0,-3 1 39,1-1 1,0 2-1,-1-1 0,-10 2 0,4-1-64,11 0 8,0 1 0,0-1 0,0 1 0,0 0 0,0 1 0,0-1 0,0 1 0,1 0 0,-1 0 0,-4 3 0,4-2-4,-2 0 2,1 1 0,1 0 0,-1 1 0,1-1 1,-1 1-1,1 0 0,1 1 0,-8 8 0,5-5-2,-38 50 142,43-56-142,0-1 1,0 1 0,1 1-1,-1-1 1,1 0 0,0 0-1,-1 0 1,2 1 0,-1-1-1,0 0 1,1 1 0,-1-1-1,1 1 1,0-1 0,0 1-1,0-1 1,2 6 0,-2-3 0,1 0 1,0 0-1,0 0 1,1 0 0,-1 0-1,1 0 1,1 0-1,-1-1 1,1 1 0,0-1-1,0 0 1,1 0-1,-1 0 1,1 0-1,5 4 1,-2-1-3,-4-5-6,0-1 1,-1 0-1,1 0 1,0 1-1,0-1 0,0-1 1,1 1-1,-1 0 1,0-1-1,6 2 1,70 22 89,-63-24-10,9-5-26,48-14 0,-48 9-10,-1-1 0,-1-1 0,36-22-1,-36 19-29,-11 8 13,-1 0 0,0-1 0,0 0 0,12-11 0,-7 4-10,32-32 16,-33 27 61,-2-5-29,20-49 0,-30 53 16,-5 3-57,0-1 0,-1 1 0,-6-22 0,2 24 37,1 8-52,0 0 1,0 1-1,0 0 1,0 0-1,-15-9 1,10 12 44,6 3-50,0 0 0,0 1 0,0-1 0,0 2 0,1-1 1,-1 0-1,0 1 0,0 0 0,1 0 0,-1 0 0,1 1 0,0-1 0,0 1 0,0 0 0,0 0 0,0 1 0,0-1 1,-3 6-1,-18 26 7,17-18 16,-4 26-1,12-39-32,0 0-1,0 0 1,0 0-1,0 0 1,1 0 0,-1 0-1,1 0 1,0 0-1,0-1 1,2 5 0,0-3-87,1 1 0,-1-1 0,1 0 1,0-1-1,1 1 0,-1-1 0,1 1 1,-1-1-1,1-1 0,1 1 0,-1-1 1,0 0-1,1 0 0,0 0 0,8 2 1,44 20-6775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1048 7088,'-105'-63'613,"98"60"-552,1 0 0,-1 0 0,0 0 0,0 1 1,0-1-1,0 2 0,0-1 0,0 1 0,-1 0 0,-9 1 0,7-1-5,-18 0 203,0 0 0,0 3 0,-39 5 0,55-5-158,-35 5 253,27-2-178,1 2 1,0 0 0,-36 19-1,46-19-132,1 0 0,-1 0 0,1 0 0,1 1 0,-1 0-1,1 1 1,-8 12 0,13-17-25,0 1 0,0-1 1,1 0-1,0 0 0,-1 1 0,1-1 1,1 1-1,-1-1 0,0 8 0,0-1 0,1-10-14,0 0 1,0 0-1,0 0 1,0 1 0,0-1-1,0 0 1,1 0-1,-1 0 1,0 0 0,0 0-1,1 1 1,-1-1-1,1 0 1,-1 0-1,1 0 1,0 0 0,-1 0-1,1 0 1,1 1-1,1 2 10,12 16 8,-5-13 24,9-2-26,-1-1 0,32 4 1,-27-8 19,118-30 24,-109 19-11,137-58 20,-137 52-20,0-7-18,53-48 1,-83 70-31,0 0 0,0-1-1,0 1 1,-1 0 0,1-1 0,0 1 0,0-4 0,8-13 11,-1-1 0,-2 0 1,0 0-1,-1 0 0,6-36 1,8-74 126,-22 140-121,2 1 1,-1 0 0,3 18 0,-1-8-17,1 8 27,24 123 11,-25-148-41,0-1 0,0 0 0,0 0 0,0 0 0,0 0 0,4 6 0,21 31 19,38 44-1,-63-81-18,1-1-1,0 0 0,1 0 1,-1 0-1,0 0 0,1 0 1,-1-1-1,1 1 0,3 1 1,172 74 42,-136-67-12,180 14 10,-178-25-23,8-6-4,79-22 1,-128 28-16,-1 1 0,1-1 0,0 0 0,-1-1 0,1 1 0,-1 0 0,0-1 0,1 1 0,2-3 0,21-20 7,0 0-1,25-32 1,-49 54-7,0-1 0,0 0-1,-1 1 1,1-1 0,-1 0-1,1 0 1,1-6 0,45-173 16,-46 174-14,-1 1 0,0-1-1,0-12 1,-14-204 24,5 181 0,-10-27 16,-39-96 0,-4-22 68,49 157-78,-22-42 0,33 70-30,-1 0 0,0 0-1,0 0 1,0 0 0,0 1 0,0-1 0,-1 1 0,1-1 0,-1 1-1,1 0 1,-1 0 0,0 0 0,0 0 0,0 0 0,0 1 0,0 0-1,-6-2 1,8 2-2,0 1-1,0 0 1,-1 0-1,1 0 1,0 0-1,-1 0 1,1 0-1,0 0 0,-1 0 1,1 1-1,0-1 1,0 0-1,-1 1 1,1-1-1,0 1 1,0-1-1,0 1 1,0 0-1,-2 1 1,-2 1 2,-3 0-2,5-2-1,1 0 0,-1 0 0,1 1 0,-1-1-1,1 1 1,0-1 0,0 1 0,0 0 0,0-1 0,0 1-1,0 0 1,-2 4 0,-19 26 11,20-25-12,0 1 1,0-1 0,0 1-1,-1 10 1,-4 29-4,2-1 0,0 70 1,6-93 0,-1-8-2,2-1-1,2 24 1,16 125-11,-15-125-10,30 277-88,-31-287 106,7 39-50,-1-19 23,-2-3-29,20 62 1,-26-102 55,1-1-1,1 1 1,-1 0 0,0-1 0,1 0-1,0 1 1,0-1 0,1 0 0,3 3-1,-2-2 2,-3-3-26,0 0-1,1-1 1,-1 1-1,1-1 1,0 0-1,-1 1 0,1-1 1,0-1-1,-1 1 1,1 0-1,0-1 1,0 1-1,0-1 1,0 0-1,0 0 1,0 0-1,-1 0 1,4-1-1,3 0-901,25 1-6532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0:4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11480,'71'-24'24,"-30"11"-94,89-26 1180,-116 39-590,75 24 174,-70-16-340,-1 4-184,-1 1 1,27 25 0,-33-22 270,0 8-109,-1 0-1,0 1 1,10 48 0,-12-13 93,0-14-4,4 61 0,-12-92-383,1-11-6,-1 1 0,0 0 0,-1-1 0,1 1 0,-1 0 0,0-1 0,-1 7 0,1-8 0,0 1 0,1-1 1,-1 1-1,-1-1 0,1 0 1,0 1-1,-1-1 0,0 0 0,1 0 1,-1 0-1,-1 0 0,1-1 1,0 1-1,-1 0 0,1-1 0,-1 0 1,0 1-1,1-1 0,-1 0 1,0 0-1,0-1 0,-5 3 0,7-5-17,0 1-1,0 0 0,0 0 1,0-1-1,1 1 0,-1 0 1,0-1-1,0 1 0,0-1 0,0 1 1,1-1-1,-1 0 0,0 1 1,1-1-1,-1 0 0,0 1 1,1-1-1,-1 0 0,0-1 0,-1-1 20,-2-1-6,0-1 0,0-1 0,0 1 0,1-1 0,0 1 0,0-1 0,1 0 0,-1 0 0,1 0 0,1 0 0,-1-1 0,1 1 0,-1-10 0,1 6-12,-1 0 29,1 0-1,1-1 0,0 1 0,1 0 0,0-1 0,0 1 0,4-14 0,-2 13-13,-2 4 9,0 0 0,1 0-1,0 0 1,0 1 0,1-1 0,3-7-1,5-7 3,26-67 160,-32 76-153,3-8-2,1 0 1,0 1-1,2 0 1,24-32-1,19-19 75,-44 63-74,-5 5-44,0 0 1,0 1 0,0-1 0,0 1-1,0 1 1,0-1 0,1 1-1,-1-1 1,0 1 0,0 1-1,0-1 1,0 1 0,0 0 0,0 0-1,0 0 1,8 4 0,18 7 7,43 25 0,-54-23-6,28 30 1,5 13-6,-42-43-1,0 1 0,9 17 0,8 30 2,-15-28 3,-3 0 0,0 1 1,7 56-1,-15-73-3,-1-10 0,-1 0 1,1 0-1,-1 1 1,-1-1 0,-1 8-1,-2 12 15,-1 0 0,-10 30 0,14-56-4,0 0 1,-3 6-2560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9144,'16'-5'25,"32"-3"0,19-3 70,79-24 52,26-13 165,-90 24 36,-44 13-166,160-52 484,-18-6 295,-169 65-789,-4 3-99,0-2 0,0 1 1,-1-1-1,1 0 0,-1 0 0,0 0 0,0-1 0,8-6 1,-4 1 259,-5 6-106,4 2-42,-9 1-183,0 0 0,0 0 0,0 0 0,0 0 0,0 0 0,0 0 0,0 0 0,1 0 0,-1 0 0,0 0 0,0 0 0,0 0 0,0 0-1,0 0 1,0 0 0,0 0 0,0 1 0,1-1 0,-1 0 0,0 0 0,0 0 0,0 0 0,0 0 0,0 0 0,0 0 0,0 0 0,0 0 0,0 0 0,0 1 0,0-1 0,0 0 0,0 0 0,0 0 0,1 0 0,-1 0 0,0 0 0,0 0 0,0 0 0,0 1 0,0-1 0,0 0 0,0 0 0,0 0 0,0 0 0,0 0 0,-1 0-1,1 0 1,0 1 0,0-1 0,0 0 0,0 0 0,0 0 0,0 0 0,0 0 0,0 0 0,0 0 0,0 0 0,0 0 0,0 1 0,0-1 0,0 0 0,-1 0 0,1 0 0,0 0 0,0 9 25,0 1 0,0-1 0,1 0 0,0 0 0,1 1 0,3 9 0,-1-4-11,-1 0 1,-1 1-1,1 22 1,1 87 40,-6-108-45,0-13-11,2-3-1,0-1 0,0 1 1,0-1-1,0 1 0,-1-1 0,1 1 0,0-1 0,0 1 0,-1-1 1,1 1-1,0-1 0,-1 1 0,1-1 0,0 0 0,-1 1 0,1-1 0,-1 1 1,1-1-1,-1 0 0,0 1 0,-1-2-39,0 1 0,0-1 0,-1 1 0,1-1 1,0 0-1,0 0 0,0 0 0,0-1 0,0 1 0,0 0 1,0-1-1,0 1 0,1-1 0,-1 1 0,1-1 0,-3-3 0,-2-1-957,-21-19-7324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10400,'0'1'27,"0"1"1,0-1-1,0 0 0,0 0 1,0 0-1,1 0 1,-1 0-1,0 0 1,1 0-1,-1 0 0,0 0 1,1 0-1,-1 0 1,1 0-1,0 0 1,-1 0-1,1 0 0,0-1 1,-1 1-1,1 0 1,1 0-1,25 11 251,-11-7 233,84 34 190,-81-31-604,-1 0 0,0 1-1,0 1 1,24 19 0,21 13-18,83 38-1575,-67-42-6304</inkml:trace>
  <inkml:trace contextRef="#ctx0" brushRef="#br0" timeOffset="1">771 487 10400,'0'5'113,"1"52"551,18 102 0,-12-122-259,1-1 0,18 45 0,-20-66-353,15 27 305,17 20 50,-29-55-126,1-3-204,1-1 0,0-1 0,0 0 0,19 1 0,-11-5 138,2-6-121,-1 0 0,29-17 1,-32 11 5,7-16-26,-2-1 0,-1-1 0,24-50 0,-37 65-61,24-61 70,-26 63-55,6-18 13,2 1 0,19-33 1,3 5 40,-34 57-27,1 4 4,-1 0-53,-1 0 1,1 1 0,0-1 0,-1 1 0,1-1 0,-1 1 0,0 0 0,0-1 0,1 1 0,-1 0 0,0 0 0,-1 0 0,1 0 0,0 0 0,0 0 0,-1 0 0,1 0 0,-1 0 0,0 4 0,3 3-10,12 48 21,-5-31 16,68 100 7,-57-105-33,104 62 1,-96-69-34,143 36-1930,-77-29-7691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517 297 9592,'18'-38'14,"-14"24"60,-4-7-36,0-1 0,-5-31 0,-2 32 96,-3 3-83,0 0 0,-2 1 0,-18-23 0,29 39-33,0 0 0,0 0 1,-1 0-1,1 0 0,0 0 1,0 0-1,-1 0 0,1 0 1,0 0-1,-1 1 0,-2-2 1,-12-3 40,0 0 1,-1 1 0,1 1 0,-29-2-1,43 5-41,0 0-1,0 0 0,0 0 1,0 0-1,0 0 0,0 1 1,0-1-1,0 1 0,-3 1 1,-21 10 67,0 0-1,-38 27 1,42-20 150,14-11-164,-12 13 43,1 1 0,0 0 0,-28 48 0,-10 30 150,52-84-143,5-6-88,0 1 0,0-1 0,1 0 0,3 18 0,2-16 42,0-4-54,1 0 0,0-1 0,1 0 0,12 9 0,-7-12 33,4-3-30,0-1 0,32-4 0,-30-2 16,11-9-14,31-23 0,-46 23-5,6-15 4,-2-1 0,28-60 0,-23 28-4,0 11 6,-24 51-26,0 1 0,1 0 0,-1 0 0,0-1 0,1 1 0,-1 0 0,0 0 0,0 0 0,1 0 0,-1 0 0,0-1 0,1 1 0,-1 0 0,0 0 0,1 0 0,-1 0 0,0 0 0,1 0 0,-1 0 0,1 0 0,-1 0 0,0 0 0,1 0 0,-1 0 0,0 0 0,1 1 0,-1-1 0,0 0 0,1 0 0,-1 0 0,0 0 0,0 1 0,1-1 0,-1 0 0,0 0 0,0 0 0,1 1 0,-1-1 0,0 0 0,0 1 0,1-1 0,-1 0 0,0 0 0,0 1 0,0-1 0,5 9 14,0-1-1,-1 1 0,-1-1 0,1 1 1,-1 0-1,2 16 0,0-6-6,-2-8 2,0 0 1,-1 0-1,0 19 1,11 118 33,-9-114-23,38 177 12,-31-164-19,43 170 4,-47-180-3,11 105 10,-18-141-24,0 0 0,0 0 0,0 0 0,0 0-1,0 0 1,0 0 0,0 1 0,0-1 0,0 0 0,-1 0-1,1 0 1,0 0 0,-1 0 0,1 0 0,-2 2 0,-4 7 1,-1 0 1,0-1-1,0 0 0,-1-1 1,0 1-1,-15 10 1,2-8 4,-18 0-3,-60 8 1,69-18 2,-42-9-1,56 5-5,0 0 0,-30-11 0,34 8 0,0 1 1,0-1-1,-17-12 0,21 12 0,1 0-1,-1 0 1,1-1-1,1 0 0,-7-7 1,5 1 0,1-1 1,0 0-1,0 0 1,2 0 0,-1-1-1,-3-17 1,9 29 0,-1 1 0,1 0 1,-1-1-1,1 1 0,0-1 1,0 1-1,0-1 1,0-3-1,5-34 21,15-61-1,-19 97-11,0 0 0,0 1-1,1-1 1,-1 1 0,1-1-1,3-3 1,20-31 49,53-60 0,-48 73 67,164-87 58,-151 94-18,189-74-1678,-108 45-7042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1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9328,'4'-3'0,"37"-11"0,-4 7 0,-4 9 0,-20 2 1,0 1 0,0 0 1,15 9-1,-15-4 26,61 80 22,-60-67 39,11 31 64,-2 0-1,20 76 1,-38-111-122,12 72 189,32 252 909,-50-336-884,-5-13-76,-10-21-760,12 20-195,-17-29-6159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1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9952,'14'0'7,"20"0"145,0 1 1,56 10-1,7 12 153,-80-15 22,-2 2-193,0 1 1,-1 0-1,0 1 1,-1 1-1,0 0 0,15 21 1,-21-24-92,-5-7-19,1 0-1,-2 0 0,1 0 1,0 1-1,-1-1 1,1 0-1,-1 1 0,0-1 1,0 1-1,-1-1 1,1 5-1,2 15 82,-2-1 1,-2 28-1,1-46-72,0 1 0,0 0 0,-1-1 1,0 1-1,0-1 0,0 1 0,-1-1 0,1 1 1,-4 5-1,-1 3 15,2 0-16,3-10-16,0 0 1,-1 0 0,1 0-1,0 0 1,-1 0-1,1 0 1,-1-1-1,0 1 1,0 0-1,0-1 1,-5 4 0,-5 6 66,-1-1 1,-21 15-1,-52 42 421,83-66-449,4-3-116,-1-1 1,1 1-1,0-1 0,0 1 1,0 0-1,0 0 0,0 0 1,0 0-1,0-1 1,1 1-1,1-1 0,0-1-847,16-14-7505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1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20 9688,'0'2'0,"0"3"1,-1-1 0,0 0 0,1 0 0,-1 0 0,-1 0 1,1 0-1,-3 5 0,-5 14 6,-43 97 10,-38 63 127,46-81 19,40-84-22,3-5-98,1 0-1,1 0 1,0 0 0,4 17-1,2-15 152,4-3-139,0-1 0,0 0 0,1 0 0,14 8 1,-25-18-34,1 0 0,-1 0 0,1 0 0,0 0 0,0 0 0,-1 0 0,1-1 0,0 1 0,3 0 0,14 2 38,1 0 1,1-2 0,-1 0 0,22-3 0,-14-4 140,121-50 79,-120 40-112,9-9-50,43-38 0,-80 62-105,1-1 1,-1 1-1,1 0 1,-1-1-1,0 0 1,1 1-1,-1-1 1,0 0-1,0 0 0,1-3 1,7-17 37,-1-2 1,-1 1-1,5-32 0,-11 52-36,-1 1-1,0-1 0,0 0 1,0 0-1,0 0 0,0 1 1,-2-7-1,-6-25 39,-2 0 1,-16-36-1,25 67-42,0 1 0,0-1-1,-1 0 1,0 1 0,1-1 0,-1 1 0,-3-4 0,-12-10 19,0 0 0,-1 1 1,-33-21-1,28 26 57,5 6-58,-1 0 0,0 1 1,-28-1-1,29 7 38,-21 18-1,32-16-62,0 1 0,1 0-1,-11 12 1,12-13-204,1 0 1,0 0-1,0 1 1,1-1-1,0 1 1,0 0-1,-5 12 1,2 3-7814</inkml:trace>
  <inkml:trace contextRef="#ctx0" brushRef="#br0" timeOffset="1">888 31 9328,'0'-5'36,"5"-18"160,-5 23-194,0 0 1,1 0 0,-1 0 0,0 0 0,0 0-1,0 0 1,0 0 0,0 0 0,0 0-1,0 0 1,0 0 0,0 0 0,0 0-1,0 0 1,0 0 0,0-1 0,0 1-1,0 0 1,0 0 0,0 0 0,0 0-1,0 0 1,0 0 0,0 0 0,0 0 0,0 0-1,0 0 1,0 0 0,0 0 0,0 0-1,0 0 1,0-1 0,0 1 0,0 0-1,0 0 1,-1 0 0,1 0 0,0 0-1,0 0 1,0 0 0,0 0 0,0 0-1,0 0 1,0 0 0,0 0 0,0 0 0,0 0-1,0 0 1,0 0 0,0 0 0,0 0-1,0 0 1,0 0 0,-1 0 0,1 0-1,0 0 1,0 0 0,0 0 0,0 0-1,0 0 1,0 0 0,0 0 0,0 0-1,0 0 1,0 0 0,0 0 0,0 0 0,0 0-1,0 0 1,-11 0 237,11 0-232,0 0 0,0 0 1,0 0-1,0 0 0,-1 0 0,1 0 0,0 0 0,0 0 0,0 0 1,0 1-1,-1-1 0,1 0 0,0 0 0,0 0 0,0 0 1,0 0-1,0 0 0,-1 0 0,1 0 0,0 1 0,0-1 1,0 0-1,0 0 0,0 0 0,0 0 0,0 0 0,0 1 0,0-1 1,-1 0-1,1 0 0,0 0 0,0 0 0,0 1 0,0-1 1,0 0-1,0 0 0,0 0 0,0 0 0,0 1 0,0-1 1,0 0-1,-7 31 217,1-1 0,2 1 0,-1 46 0,7-55-44,5 11-47,2-1 1,1 0-1,17 37 0,7-14 49,-27-42-149,-1-3 27,0 1 0,0-2 0,1 1 0,0-1 0,1 0 0,0 0 0,0-1 0,16 13 0,6-1 93,-28-18-59,14-1 38,-15-1-160,0-1 0,1 1 1,-1-1-1,0 1 0,1-1 0,-1 0 0,0 0 0,0 0 0,0 1 0,0-1 1,0 0-1,0 0 0,0 0 0,0-1 0,0 1 0,0 0 0,0 0 0,-1 0 0,2-3 1,0 1-854,7-11-7013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1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9864,'0'0'0,"17"2"0,28 11 40,4 4 0,-14 4 56,8 9 0,33 14-96,6 12-24,-10 10 24,1-3-7104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1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8792,'1'3'545,"3"4"-249,-2-3-101,0 0-1,1 1 0,0-1 1,-1 0-1,6 4 1,61 68 831,-59-65-694,0 0 0,13 19-1,-7-8-172,40 47 293,75 99 297,-129-165-730,0-1 1,0 0-1,1 1 0,-1-1 1,1 0-1,-1 0 0,1 0 1,0-1-1,0 1 0,0-1 1,4 2-1,-3-1-2,6-1 57,4-3-53,0-1 0,-1 0 0,1-2 0,-1 1 0,0-2 0,0 1 1,-1-2-1,0 0 0,0 0 0,0-1 0,-1 0 0,0-1 0,15-17 1,68-61 42,-74 70-36,-1-1 0,33-41 0,-8 5 24,-28 36-34,0 2 0,24-19 0,-37 33-14,-1 0 0,1 1 0,0 0 0,-1-1 0,1 1 0,0 0 0,0 0-1,0 1 1,0-1 0,0 1 0,0-1 0,0 1 0,0 0 0,0 0 0,0 0 0,0 1 0,0-1 0,5 2 0,-5-1 0,9 4 23,-1 3-18,1 1 0,-1 0 1,-1 1-1,0 0 0,0 1 1,9 14-1,-2-7 10,0 0-1,1-1 1,1-2 0,1 1-1,24 13 1,11-2-7,-29-18 16,124 12 12,-146-21-39,-1 0 0,1 0 0,-1 0 0,1-1 1,0 1-1,6-2 0,68-19 11,-62 15-11,0 0-1,0-2 1,25-14 0,-29 14-1,-1-1 0,0 1 0,0-2 0,-1 0 0,10-12 0,-7 5 0,0-1 0,18-36 0,-17 27 0,14-45 0,-19 44 0,8-48 0,-13 41 0,1-37 0,-8-35 0,-12-3 0,-8 0 0,-4 9 0,-3 24 0,5 30 0,24 46 0,1-1 0,-1 1 0,0 0 0,1 0 0,-1 0 0,0 0 0,1 0 0,-1 0 0,0 0 0,0 0 0,0 1 0,0-1 0,0 0 0,0 0 0,0 1 0,0-1 0,-2 0 0,2 1 0,0 1 0,0 0 0,0 0 0,1 0 0,-1-1 0,0 1 0,0 0 0,0 0 0,1 0 0,-1 0 0,1 0 0,-1 0 0,0 1 0,1-1 0,0 0 0,-1 0 0,1 0 0,0 0 0,-1 2 0,-13 55 0,12-40 0,0 0 0,1 23 0,3-13 0,5 30 0,12 31 0,10 2 0,6 5 0,0 9 0,-5 6 0,-11 0 0,-19-105 0,16 123-4,-15-109 3,0-1 0,-2 1-1,0 0 1,-4 20 0,0-27-5,0-8 2,-1 0 0,1-1 0,0 1 0,-1-1 0,0 0 0,0-1 0,-1 1 0,1-1 0,-1-1 0,1 1 0,-1-1 0,0 0 0,0 0 0,-7 0 0,-31 0-1840,0-2-7356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17:1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0 890 10672,'81'0'48,"44"0"29,-106 0-1,222-7 332,-127 0-269,19-7-110,92-29-25,-187 32-17,153-75-1351,-92 35-5376</inkml:trace>
  <inkml:trace contextRef="#ctx0" brushRef="#br0" timeOffset="1">1449 1 9056,'53'47'-7,"-39"-30"-26,5 19 5,23 62 0,-41-94 15,1 0 0,-1 1-1,0-1 1,0 0 0,0 9 0,8 190-55,-9-193 95,0-1-1,-1 1 1,-2 10 0,-22 123 79,-12 22-10,32-146 29,0-1 0,-9 19 0,14-37-125,-80 198 379,-21 5-206,101-203-173,-12 23 243,-24 35 1,36-58-244,-137 194 486,-29 15-1520,157-199 855,-168 205-6374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9:20:0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3768,'0'0'1452,"5"-1"-1183,5-3-174,-1 0 1,0 0-1,1-1 0,12-10 0,-9 7-9,0-1-1,1 2 1,0 0 0,22-8-1,89-16 154,-75 21 21,100-8 1,-110 12-197,-22 2 45,1 1 0,0 1 0,-1 1 0,1 0 0,0 2 0,0 0 0,26 5 0,15 15 172,-59-21-267,0 1-1,0-1 1,0 1-1,0 0 1,0-1-1,0 1 1,0 0-1,0 0 1,-1 0-1,1-1 1,0 1-1,0 0 1,-1 0-1,1 0 1,0 0-1,-1 1 0,1-1 1,-1 0-1,1 0 1,-1 0-1,0 0 1,1 2-1,0 1 24,0 0-20,0 1-1,0 0 1,0 0-1,-1 0 1,0-1-1,1 1 1,-2 0-1,1 0 1,-1 0-1,1 0 1,-1-1-1,0 1 1,-1 0-1,1-1 1,-1 1-1,0-1 1,-3 5-1,-1 2 3,0-1 0,-1-1-1,0 1 1,-1-1 0,-12 11-1,12-13-5,-1-1-1,0 0 1,0-1 0,-1 0-1,0-1 1,0 1-1,-18 4 1,9-3 10,12-3-20,4-1 0,-1-1 1,1 1 0,0-1-1,-1 0 1,1 0-1,0-1 1,-1 1-1,1-1 1,-1 1-1,0-1 1,1 0-1,-1-1 1,1 1-1,-1 0 1,1-1 0,-5-1-1,2 0-1,-32-13 33,36 14-32,-1 0 1,1 0-1,0 0 1,-1-1-1,1 1 1,0-1-1,0 1 1,0-1-1,1 0 0,-1 0 1,0 0-1,1 0 1,-3-3-1,4 4 2,0 0-1,0 0 0,0 0 0,0 0 0,0 0 1,1 0-1,-1 0 0,0 0 0,0 0 0,1 0 1,-1 0-1,1 0 0,-1 0 0,1 0 0,-1 0 1,1 0-1,0 0 0,0-1 0,10-9 6,-10 10-6,0-1 1,0 1 0,0 0 0,1 0-1,-1-1 1,1 1 0,-1 0 0,1 1-1,-1-1 1,1 0 0,0 0-1,-1 1 1,1-1 0,0 1 0,2-1-1,5-2 7,2-1-2,-7 2-2,0 1 0,0 0 0,0-1 0,1 2 0,-1-1 0,1 0 1,6 1-1,23-2 41,-1 2 0,50 7 0,-63-5-42,37 9 36,-6 3 10,71 29 1,-106-37-47,-12-5-2,0 1 1,1 0 0,-1 0 0,-1 0-1,1 0 1,0 1 0,0 0-1,4 4 1,46 45 51,-46-39-8,0 10-11,9 35-1,-16-38 18,-3 7-29,-1-1-1,-7 30 1,0-34 29,-13 12-16,-31 34 1,35-50 28,-9 1-18,0-1 0,-1-1 1,-61 24-1,76-36-37,8-3 5,-1-1 0,0 1 0,0-1 0,0 0 1,-8 0-1,-17-1 115,1-1 1,-60-9-1,76 8-109,12 2 0,-1-1-1,0 1 1,1-1 0,-1 0-1,0 0 1,1-1-1,-1 1 1,-5-4 0,-93-62 550,99 65-670,0 1 1,0 0 0,1 0-1,-1 1 1,0-1-1,0 0 1,0 1-1,0 0 1,0 0-1,-4 0 1,-8 0-7264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customXml" Target="../ink/ink81.xml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268" Type="http://schemas.openxmlformats.org/officeDocument/2006/relationships/customXml" Target="../ink/ink136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5" Type="http://schemas.openxmlformats.org/officeDocument/2006/relationships/image" Target="../media/image3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2.png"/><Relationship Id="rId139" Type="http://schemas.openxmlformats.org/officeDocument/2006/relationships/customXml" Target="../ink/ink71.xml"/><Relationship Id="rId85" Type="http://schemas.openxmlformats.org/officeDocument/2006/relationships/image" Target="../media/image43.png"/><Relationship Id="rId150" Type="http://schemas.openxmlformats.org/officeDocument/2006/relationships/image" Target="../media/image75.png"/><Relationship Id="rId171" Type="http://schemas.openxmlformats.org/officeDocument/2006/relationships/image" Target="../media/image85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27" Type="http://schemas.openxmlformats.org/officeDocument/2006/relationships/image" Target="../media/image113.png"/><Relationship Id="rId248" Type="http://schemas.openxmlformats.org/officeDocument/2006/relationships/customXml" Target="../ink/ink126.xml"/><Relationship Id="rId269" Type="http://schemas.openxmlformats.org/officeDocument/2006/relationships/image" Target="../media/image134.png"/><Relationship Id="rId12" Type="http://schemas.openxmlformats.org/officeDocument/2006/relationships/customXml" Target="../ink/ink7.xml"/><Relationship Id="rId33" Type="http://schemas.openxmlformats.org/officeDocument/2006/relationships/image" Target="../media/image17.png"/><Relationship Id="rId108" Type="http://schemas.openxmlformats.org/officeDocument/2006/relationships/customXml" Target="../ink/ink55.xml"/><Relationship Id="rId129" Type="http://schemas.openxmlformats.org/officeDocument/2006/relationships/customXml" Target="../ink/ink66.xml"/><Relationship Id="rId280" Type="http://schemas.openxmlformats.org/officeDocument/2006/relationships/customXml" Target="../ink/ink142.xml"/><Relationship Id="rId54" Type="http://schemas.openxmlformats.org/officeDocument/2006/relationships/customXml" Target="../ink/ink28.xml"/><Relationship Id="rId75" Type="http://schemas.openxmlformats.org/officeDocument/2006/relationships/image" Target="../media/image38.png"/><Relationship Id="rId96" Type="http://schemas.openxmlformats.org/officeDocument/2006/relationships/customXml" Target="../ink/ink49.xml"/><Relationship Id="rId140" Type="http://schemas.openxmlformats.org/officeDocument/2006/relationships/image" Target="../media/image70.png"/><Relationship Id="rId161" Type="http://schemas.openxmlformats.org/officeDocument/2006/relationships/customXml" Target="../ink/ink82.xml"/><Relationship Id="rId182" Type="http://schemas.openxmlformats.org/officeDocument/2006/relationships/customXml" Target="../ink/ink93.xml"/><Relationship Id="rId217" Type="http://schemas.openxmlformats.org/officeDocument/2006/relationships/image" Target="../media/image108.png"/><Relationship Id="rId6" Type="http://schemas.openxmlformats.org/officeDocument/2006/relationships/customXml" Target="../ink/ink4.xml"/><Relationship Id="rId238" Type="http://schemas.openxmlformats.org/officeDocument/2006/relationships/customXml" Target="../ink/ink121.xml"/><Relationship Id="rId259" Type="http://schemas.openxmlformats.org/officeDocument/2006/relationships/image" Target="../media/image129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7.xml"/><Relationship Id="rId44" Type="http://schemas.openxmlformats.org/officeDocument/2006/relationships/customXml" Target="../ink/ink23.xml"/><Relationship Id="rId65" Type="http://schemas.openxmlformats.org/officeDocument/2006/relationships/image" Target="../media/image33.png"/><Relationship Id="rId86" Type="http://schemas.openxmlformats.org/officeDocument/2006/relationships/customXml" Target="../ink/ink44.xml"/><Relationship Id="rId130" Type="http://schemas.openxmlformats.org/officeDocument/2006/relationships/image" Target="../media/image65.png"/><Relationship Id="rId151" Type="http://schemas.openxmlformats.org/officeDocument/2006/relationships/customXml" Target="../ink/ink77.xml"/><Relationship Id="rId172" Type="http://schemas.openxmlformats.org/officeDocument/2006/relationships/customXml" Target="../ink/ink88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6.xml"/><Relationship Id="rId249" Type="http://schemas.openxmlformats.org/officeDocument/2006/relationships/image" Target="../media/image124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2.xml"/><Relationship Id="rId281" Type="http://schemas.openxmlformats.org/officeDocument/2006/relationships/image" Target="../media/image140.png"/><Relationship Id="rId34" Type="http://schemas.openxmlformats.org/officeDocument/2006/relationships/customXml" Target="../ink/ink18.xml"/><Relationship Id="rId55" Type="http://schemas.openxmlformats.org/officeDocument/2006/relationships/image" Target="../media/image28.png"/><Relationship Id="rId76" Type="http://schemas.openxmlformats.org/officeDocument/2006/relationships/customXml" Target="../ink/ink39.xml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141" Type="http://schemas.openxmlformats.org/officeDocument/2006/relationships/customXml" Target="../ink/ink72.xml"/><Relationship Id="rId7" Type="http://schemas.openxmlformats.org/officeDocument/2006/relationships/image" Target="../media/image4.png"/><Relationship Id="rId162" Type="http://schemas.openxmlformats.org/officeDocument/2006/relationships/image" Target="../media/image81.png"/><Relationship Id="rId183" Type="http://schemas.openxmlformats.org/officeDocument/2006/relationships/image" Target="../media/image91.png"/><Relationship Id="rId218" Type="http://schemas.openxmlformats.org/officeDocument/2006/relationships/customXml" Target="../ink/ink111.xml"/><Relationship Id="rId239" Type="http://schemas.openxmlformats.org/officeDocument/2006/relationships/image" Target="../media/image119.png"/><Relationship Id="rId250" Type="http://schemas.openxmlformats.org/officeDocument/2006/relationships/customXml" Target="../ink/ink127.xml"/><Relationship Id="rId271" Type="http://schemas.openxmlformats.org/officeDocument/2006/relationships/image" Target="../media/image135.png"/><Relationship Id="rId24" Type="http://schemas.openxmlformats.org/officeDocument/2006/relationships/customXml" Target="../ink/ink13.xml"/><Relationship Id="rId45" Type="http://schemas.openxmlformats.org/officeDocument/2006/relationships/image" Target="../media/image23.png"/><Relationship Id="rId66" Type="http://schemas.openxmlformats.org/officeDocument/2006/relationships/customXml" Target="../ink/ink34.xml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131" Type="http://schemas.openxmlformats.org/officeDocument/2006/relationships/customXml" Target="../ink/ink67.xml"/><Relationship Id="rId152" Type="http://schemas.openxmlformats.org/officeDocument/2006/relationships/image" Target="../media/image76.png"/><Relationship Id="rId173" Type="http://schemas.openxmlformats.org/officeDocument/2006/relationships/image" Target="../media/image86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29" Type="http://schemas.openxmlformats.org/officeDocument/2006/relationships/image" Target="../media/image114.png"/><Relationship Id="rId240" Type="http://schemas.openxmlformats.org/officeDocument/2006/relationships/customXml" Target="../ink/ink122.xml"/><Relationship Id="rId261" Type="http://schemas.openxmlformats.org/officeDocument/2006/relationships/image" Target="../media/image130.png"/><Relationship Id="rId14" Type="http://schemas.openxmlformats.org/officeDocument/2006/relationships/customXml" Target="../ink/ink8.xml"/><Relationship Id="rId35" Type="http://schemas.openxmlformats.org/officeDocument/2006/relationships/image" Target="../media/image18.png"/><Relationship Id="rId56" Type="http://schemas.openxmlformats.org/officeDocument/2006/relationships/customXml" Target="../ink/ink29.xml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282" Type="http://schemas.openxmlformats.org/officeDocument/2006/relationships/customXml" Target="../ink/ink143.xml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142" Type="http://schemas.openxmlformats.org/officeDocument/2006/relationships/image" Target="../media/image71.png"/><Relationship Id="rId163" Type="http://schemas.openxmlformats.org/officeDocument/2006/relationships/customXml" Target="../ink/ink83.xml"/><Relationship Id="rId184" Type="http://schemas.openxmlformats.org/officeDocument/2006/relationships/customXml" Target="../ink/ink94.xml"/><Relationship Id="rId219" Type="http://schemas.openxmlformats.org/officeDocument/2006/relationships/image" Target="../media/image109.png"/><Relationship Id="rId230" Type="http://schemas.openxmlformats.org/officeDocument/2006/relationships/customXml" Target="../ink/ink117.xml"/><Relationship Id="rId251" Type="http://schemas.openxmlformats.org/officeDocument/2006/relationships/image" Target="../media/image125.png"/><Relationship Id="rId25" Type="http://schemas.openxmlformats.org/officeDocument/2006/relationships/image" Target="../media/image13.png"/><Relationship Id="rId46" Type="http://schemas.openxmlformats.org/officeDocument/2006/relationships/customXml" Target="../ink/ink24.xml"/><Relationship Id="rId67" Type="http://schemas.openxmlformats.org/officeDocument/2006/relationships/image" Target="../media/image34.png"/><Relationship Id="rId272" Type="http://schemas.openxmlformats.org/officeDocument/2006/relationships/customXml" Target="../ink/ink138.xml"/><Relationship Id="rId88" Type="http://schemas.openxmlformats.org/officeDocument/2006/relationships/customXml" Target="../ink/ink45.xml"/><Relationship Id="rId111" Type="http://schemas.openxmlformats.org/officeDocument/2006/relationships/image" Target="../media/image56.png"/><Relationship Id="rId132" Type="http://schemas.openxmlformats.org/officeDocument/2006/relationships/image" Target="../media/image66.png"/><Relationship Id="rId153" Type="http://schemas.openxmlformats.org/officeDocument/2006/relationships/customXml" Target="../ink/ink78.xml"/><Relationship Id="rId174" Type="http://schemas.openxmlformats.org/officeDocument/2006/relationships/customXml" Target="../ink/ink89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2.xml"/><Relationship Id="rId241" Type="http://schemas.openxmlformats.org/officeDocument/2006/relationships/image" Target="../media/image120.png"/><Relationship Id="rId15" Type="http://schemas.openxmlformats.org/officeDocument/2006/relationships/image" Target="../media/image8.png"/><Relationship Id="rId36" Type="http://schemas.openxmlformats.org/officeDocument/2006/relationships/customXml" Target="../ink/ink19.xml"/><Relationship Id="rId57" Type="http://schemas.openxmlformats.org/officeDocument/2006/relationships/image" Target="../media/image29.png"/><Relationship Id="rId262" Type="http://schemas.openxmlformats.org/officeDocument/2006/relationships/customXml" Target="../ink/ink133.xml"/><Relationship Id="rId283" Type="http://schemas.openxmlformats.org/officeDocument/2006/relationships/image" Target="../media/image141.png"/><Relationship Id="rId78" Type="http://schemas.openxmlformats.org/officeDocument/2006/relationships/customXml" Target="../ink/ink40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143" Type="http://schemas.openxmlformats.org/officeDocument/2006/relationships/customXml" Target="../ink/ink73.xml"/><Relationship Id="rId164" Type="http://schemas.openxmlformats.org/officeDocument/2006/relationships/customXml" Target="../ink/ink84.xml"/><Relationship Id="rId185" Type="http://schemas.openxmlformats.org/officeDocument/2006/relationships/image" Target="../media/image92.png"/><Relationship Id="rId9" Type="http://schemas.openxmlformats.org/officeDocument/2006/relationships/image" Target="../media/image5.png"/><Relationship Id="rId210" Type="http://schemas.openxmlformats.org/officeDocument/2006/relationships/customXml" Target="../ink/ink107.xml"/><Relationship Id="rId26" Type="http://schemas.openxmlformats.org/officeDocument/2006/relationships/customXml" Target="../ink/ink14.xml"/><Relationship Id="rId231" Type="http://schemas.openxmlformats.org/officeDocument/2006/relationships/image" Target="../media/image115.png"/><Relationship Id="rId252" Type="http://schemas.openxmlformats.org/officeDocument/2006/relationships/customXml" Target="../ink/ink128.xml"/><Relationship Id="rId273" Type="http://schemas.openxmlformats.org/officeDocument/2006/relationships/image" Target="../media/image136.png"/><Relationship Id="rId47" Type="http://schemas.openxmlformats.org/officeDocument/2006/relationships/image" Target="../media/image24.png"/><Relationship Id="rId68" Type="http://schemas.openxmlformats.org/officeDocument/2006/relationships/customXml" Target="../ink/ink35.xml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image" Target="../media/image77.png"/><Relationship Id="rId175" Type="http://schemas.openxmlformats.org/officeDocument/2006/relationships/image" Target="../media/image87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customXml" Target="../ink/ink9.xml"/><Relationship Id="rId221" Type="http://schemas.openxmlformats.org/officeDocument/2006/relationships/image" Target="../media/image110.png"/><Relationship Id="rId242" Type="http://schemas.openxmlformats.org/officeDocument/2006/relationships/customXml" Target="../ink/ink123.xml"/><Relationship Id="rId263" Type="http://schemas.openxmlformats.org/officeDocument/2006/relationships/image" Target="../media/image131.png"/><Relationship Id="rId284" Type="http://schemas.openxmlformats.org/officeDocument/2006/relationships/customXml" Target="../ink/ink144.xml"/><Relationship Id="rId37" Type="http://schemas.openxmlformats.org/officeDocument/2006/relationships/image" Target="../media/image19.png"/><Relationship Id="rId58" Type="http://schemas.openxmlformats.org/officeDocument/2006/relationships/customXml" Target="../ink/ink30.xml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23" Type="http://schemas.openxmlformats.org/officeDocument/2006/relationships/image" Target="../media/image62.png"/><Relationship Id="rId144" Type="http://schemas.openxmlformats.org/officeDocument/2006/relationships/image" Target="../media/image72.png"/><Relationship Id="rId90" Type="http://schemas.openxmlformats.org/officeDocument/2006/relationships/customXml" Target="../ink/ink46.xml"/><Relationship Id="rId165" Type="http://schemas.openxmlformats.org/officeDocument/2006/relationships/image" Target="../media/image82.png"/><Relationship Id="rId186" Type="http://schemas.openxmlformats.org/officeDocument/2006/relationships/customXml" Target="../ink/ink95.xml"/><Relationship Id="rId211" Type="http://schemas.openxmlformats.org/officeDocument/2006/relationships/image" Target="../media/image105.png"/><Relationship Id="rId232" Type="http://schemas.openxmlformats.org/officeDocument/2006/relationships/customXml" Target="../ink/ink118.xml"/><Relationship Id="rId253" Type="http://schemas.openxmlformats.org/officeDocument/2006/relationships/image" Target="../media/image126.png"/><Relationship Id="rId274" Type="http://schemas.openxmlformats.org/officeDocument/2006/relationships/customXml" Target="../ink/ink139.xml"/><Relationship Id="rId27" Type="http://schemas.openxmlformats.org/officeDocument/2006/relationships/image" Target="../media/image14.png"/><Relationship Id="rId48" Type="http://schemas.openxmlformats.org/officeDocument/2006/relationships/customXml" Target="../ink/ink25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image" Target="../media/image67.png"/><Relationship Id="rId80" Type="http://schemas.openxmlformats.org/officeDocument/2006/relationships/customXml" Target="../ink/ink41.xml"/><Relationship Id="rId155" Type="http://schemas.openxmlformats.org/officeDocument/2006/relationships/customXml" Target="../ink/ink79.xml"/><Relationship Id="rId176" Type="http://schemas.openxmlformats.org/officeDocument/2006/relationships/customXml" Target="../ink/ink90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3.xml"/><Relationship Id="rId243" Type="http://schemas.openxmlformats.org/officeDocument/2006/relationships/image" Target="../media/image121.png"/><Relationship Id="rId264" Type="http://schemas.openxmlformats.org/officeDocument/2006/relationships/customXml" Target="../ink/ink134.xml"/><Relationship Id="rId285" Type="http://schemas.openxmlformats.org/officeDocument/2006/relationships/image" Target="../media/image142.png"/><Relationship Id="rId17" Type="http://schemas.openxmlformats.org/officeDocument/2006/relationships/image" Target="../media/image9.png"/><Relationship Id="rId38" Type="http://schemas.openxmlformats.org/officeDocument/2006/relationships/customXml" Target="../ink/ink20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6.png"/><Relationship Id="rId145" Type="http://schemas.openxmlformats.org/officeDocument/2006/relationships/customXml" Target="../ink/ink74.xml"/><Relationship Id="rId166" Type="http://schemas.openxmlformats.org/officeDocument/2006/relationships/customXml" Target="../ink/ink85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8.xml"/><Relationship Id="rId233" Type="http://schemas.openxmlformats.org/officeDocument/2006/relationships/image" Target="../media/image116.png"/><Relationship Id="rId254" Type="http://schemas.openxmlformats.org/officeDocument/2006/relationships/customXml" Target="../ink/ink129.xml"/><Relationship Id="rId28" Type="http://schemas.openxmlformats.org/officeDocument/2006/relationships/customXml" Target="../ink/ink15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75" Type="http://schemas.openxmlformats.org/officeDocument/2006/relationships/image" Target="../media/image137.png"/><Relationship Id="rId60" Type="http://schemas.openxmlformats.org/officeDocument/2006/relationships/customXml" Target="../ink/ink31.xml"/><Relationship Id="rId81" Type="http://schemas.openxmlformats.org/officeDocument/2006/relationships/image" Target="../media/image41.png"/><Relationship Id="rId135" Type="http://schemas.openxmlformats.org/officeDocument/2006/relationships/customXml" Target="../ink/ink69.xml"/><Relationship Id="rId156" Type="http://schemas.openxmlformats.org/officeDocument/2006/relationships/image" Target="../media/image78.png"/><Relationship Id="rId177" Type="http://schemas.openxmlformats.org/officeDocument/2006/relationships/image" Target="../media/image88.png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223" Type="http://schemas.openxmlformats.org/officeDocument/2006/relationships/image" Target="../media/image111.png"/><Relationship Id="rId244" Type="http://schemas.openxmlformats.org/officeDocument/2006/relationships/customXml" Target="../ink/ink124.xml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265" Type="http://schemas.openxmlformats.org/officeDocument/2006/relationships/image" Target="../media/image132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3.png"/><Relationship Id="rId146" Type="http://schemas.openxmlformats.org/officeDocument/2006/relationships/image" Target="../media/image73.png"/><Relationship Id="rId167" Type="http://schemas.openxmlformats.org/officeDocument/2006/relationships/image" Target="../media/image83.png"/><Relationship Id="rId188" Type="http://schemas.openxmlformats.org/officeDocument/2006/relationships/customXml" Target="../ink/ink96.xml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13" Type="http://schemas.openxmlformats.org/officeDocument/2006/relationships/image" Target="../media/image106.png"/><Relationship Id="rId234" Type="http://schemas.openxmlformats.org/officeDocument/2006/relationships/customXml" Target="../ink/ink119.xml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55" Type="http://schemas.openxmlformats.org/officeDocument/2006/relationships/image" Target="../media/image127.png"/><Relationship Id="rId276" Type="http://schemas.openxmlformats.org/officeDocument/2006/relationships/customXml" Target="../ink/ink140.xml"/><Relationship Id="rId40" Type="http://schemas.openxmlformats.org/officeDocument/2006/relationships/customXml" Target="../ink/ink21.xml"/><Relationship Id="rId115" Type="http://schemas.openxmlformats.org/officeDocument/2006/relationships/image" Target="../media/image58.png"/><Relationship Id="rId136" Type="http://schemas.openxmlformats.org/officeDocument/2006/relationships/image" Target="../media/image68.png"/><Relationship Id="rId157" Type="http://schemas.openxmlformats.org/officeDocument/2006/relationships/customXml" Target="../ink/ink80.xml"/><Relationship Id="rId178" Type="http://schemas.openxmlformats.org/officeDocument/2006/relationships/customXml" Target="../ink/ink91.xml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10.png"/><Relationship Id="rId224" Type="http://schemas.openxmlformats.org/officeDocument/2006/relationships/customXml" Target="../ink/ink114.xml"/><Relationship Id="rId245" Type="http://schemas.openxmlformats.org/officeDocument/2006/relationships/image" Target="../media/image122.png"/><Relationship Id="rId266" Type="http://schemas.openxmlformats.org/officeDocument/2006/relationships/customXml" Target="../ink/ink135.xml"/><Relationship Id="rId30" Type="http://schemas.openxmlformats.org/officeDocument/2006/relationships/customXml" Target="../ink/ink16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customXml" Target="../ink/ink75.xml"/><Relationship Id="rId168" Type="http://schemas.openxmlformats.org/officeDocument/2006/relationships/customXml" Target="../ink/ink86.xml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image" Target="../media/image47.png"/><Relationship Id="rId189" Type="http://schemas.openxmlformats.org/officeDocument/2006/relationships/image" Target="../media/image94.png"/><Relationship Id="rId3" Type="http://schemas.openxmlformats.org/officeDocument/2006/relationships/image" Target="../media/image2.png"/><Relationship Id="rId214" Type="http://schemas.openxmlformats.org/officeDocument/2006/relationships/customXml" Target="../ink/ink109.xml"/><Relationship Id="rId235" Type="http://schemas.openxmlformats.org/officeDocument/2006/relationships/image" Target="../media/image117.png"/><Relationship Id="rId256" Type="http://schemas.openxmlformats.org/officeDocument/2006/relationships/customXml" Target="../ink/ink130.xml"/><Relationship Id="rId277" Type="http://schemas.openxmlformats.org/officeDocument/2006/relationships/image" Target="../media/image138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image" Target="../media/image79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179" Type="http://schemas.openxmlformats.org/officeDocument/2006/relationships/image" Target="../media/image89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2.png"/><Relationship Id="rId246" Type="http://schemas.openxmlformats.org/officeDocument/2006/relationships/customXml" Target="../ink/ink125.xml"/><Relationship Id="rId267" Type="http://schemas.openxmlformats.org/officeDocument/2006/relationships/image" Target="../media/image133.png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94" Type="http://schemas.openxmlformats.org/officeDocument/2006/relationships/customXml" Target="../ink/ink48.xml"/><Relationship Id="rId148" Type="http://schemas.openxmlformats.org/officeDocument/2006/relationships/image" Target="../media/image74.png"/><Relationship Id="rId169" Type="http://schemas.openxmlformats.org/officeDocument/2006/relationships/image" Target="../media/image84.png"/><Relationship Id="rId4" Type="http://schemas.openxmlformats.org/officeDocument/2006/relationships/customXml" Target="../ink/ink3.xml"/><Relationship Id="rId180" Type="http://schemas.openxmlformats.org/officeDocument/2006/relationships/customXml" Target="../ink/ink92.xml"/><Relationship Id="rId215" Type="http://schemas.openxmlformats.org/officeDocument/2006/relationships/image" Target="../media/image107.png"/><Relationship Id="rId236" Type="http://schemas.openxmlformats.org/officeDocument/2006/relationships/customXml" Target="../ink/ink120.xml"/><Relationship Id="rId257" Type="http://schemas.openxmlformats.org/officeDocument/2006/relationships/image" Target="../media/image128.png"/><Relationship Id="rId278" Type="http://schemas.openxmlformats.org/officeDocument/2006/relationships/customXml" Target="../ink/ink141.xml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image" Target="../media/image69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customXml" Target="../ink/ink76.xml"/><Relationship Id="rId95" Type="http://schemas.openxmlformats.org/officeDocument/2006/relationships/image" Target="../media/image48.png"/><Relationship Id="rId160" Type="http://schemas.openxmlformats.org/officeDocument/2006/relationships/image" Target="../media/image80.png"/><Relationship Id="rId216" Type="http://schemas.openxmlformats.org/officeDocument/2006/relationships/customXml" Target="../ink/ink110.xml"/><Relationship Id="rId258" Type="http://schemas.openxmlformats.org/officeDocument/2006/relationships/customXml" Target="../ink/ink131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0.png"/><Relationship Id="rId21" Type="http://schemas.openxmlformats.org/officeDocument/2006/relationships/image" Target="../media/image152.png"/><Relationship Id="rId42" Type="http://schemas.openxmlformats.org/officeDocument/2006/relationships/customXml" Target="../ink/ink165.xml"/><Relationship Id="rId63" Type="http://schemas.openxmlformats.org/officeDocument/2006/relationships/image" Target="../media/image173.png"/><Relationship Id="rId84" Type="http://schemas.openxmlformats.org/officeDocument/2006/relationships/customXml" Target="../ink/ink186.xml"/><Relationship Id="rId138" Type="http://schemas.openxmlformats.org/officeDocument/2006/relationships/customXml" Target="../ink/ink213.xml"/><Relationship Id="rId159" Type="http://schemas.openxmlformats.org/officeDocument/2006/relationships/image" Target="../media/image221.png"/><Relationship Id="rId170" Type="http://schemas.openxmlformats.org/officeDocument/2006/relationships/customXml" Target="../ink/ink229.xml"/><Relationship Id="rId191" Type="http://schemas.openxmlformats.org/officeDocument/2006/relationships/image" Target="../media/image237.png"/><Relationship Id="rId205" Type="http://schemas.openxmlformats.org/officeDocument/2006/relationships/image" Target="../media/image244.png"/><Relationship Id="rId226" Type="http://schemas.openxmlformats.org/officeDocument/2006/relationships/customXml" Target="../ink/ink257.xml"/><Relationship Id="rId247" Type="http://schemas.openxmlformats.org/officeDocument/2006/relationships/image" Target="../media/image265.png"/><Relationship Id="rId107" Type="http://schemas.openxmlformats.org/officeDocument/2006/relationships/image" Target="../media/image195.png"/><Relationship Id="rId11" Type="http://schemas.openxmlformats.org/officeDocument/2006/relationships/image" Target="../media/image147.png"/><Relationship Id="rId32" Type="http://schemas.openxmlformats.org/officeDocument/2006/relationships/customXml" Target="../ink/ink160.xml"/><Relationship Id="rId53" Type="http://schemas.openxmlformats.org/officeDocument/2006/relationships/image" Target="../media/image168.png"/><Relationship Id="rId74" Type="http://schemas.openxmlformats.org/officeDocument/2006/relationships/customXml" Target="../ink/ink181.xml"/><Relationship Id="rId128" Type="http://schemas.openxmlformats.org/officeDocument/2006/relationships/customXml" Target="../ink/ink208.xml"/><Relationship Id="rId149" Type="http://schemas.openxmlformats.org/officeDocument/2006/relationships/image" Target="../media/image216.png"/><Relationship Id="rId5" Type="http://schemas.openxmlformats.org/officeDocument/2006/relationships/image" Target="../media/image144.png"/><Relationship Id="rId95" Type="http://schemas.openxmlformats.org/officeDocument/2006/relationships/image" Target="../media/image189.png"/><Relationship Id="rId160" Type="http://schemas.openxmlformats.org/officeDocument/2006/relationships/customXml" Target="../ink/ink224.xml"/><Relationship Id="rId181" Type="http://schemas.openxmlformats.org/officeDocument/2006/relationships/image" Target="../media/image232.png"/><Relationship Id="rId216" Type="http://schemas.openxmlformats.org/officeDocument/2006/relationships/customXml" Target="../ink/ink252.xml"/><Relationship Id="rId237" Type="http://schemas.openxmlformats.org/officeDocument/2006/relationships/image" Target="../media/image260.png"/><Relationship Id="rId22" Type="http://schemas.openxmlformats.org/officeDocument/2006/relationships/customXml" Target="../ink/ink155.xml"/><Relationship Id="rId43" Type="http://schemas.openxmlformats.org/officeDocument/2006/relationships/image" Target="../media/image163.png"/><Relationship Id="rId64" Type="http://schemas.openxmlformats.org/officeDocument/2006/relationships/customXml" Target="../ink/ink176.xml"/><Relationship Id="rId118" Type="http://schemas.openxmlformats.org/officeDocument/2006/relationships/customXml" Target="../ink/ink203.xml"/><Relationship Id="rId139" Type="http://schemas.openxmlformats.org/officeDocument/2006/relationships/image" Target="../media/image211.png"/><Relationship Id="rId85" Type="http://schemas.openxmlformats.org/officeDocument/2006/relationships/image" Target="../media/image184.png"/><Relationship Id="rId150" Type="http://schemas.openxmlformats.org/officeDocument/2006/relationships/customXml" Target="../ink/ink219.xml"/><Relationship Id="rId171" Type="http://schemas.openxmlformats.org/officeDocument/2006/relationships/image" Target="../media/image227.png"/><Relationship Id="rId192" Type="http://schemas.openxmlformats.org/officeDocument/2006/relationships/customXml" Target="../ink/ink240.xml"/><Relationship Id="rId206" Type="http://schemas.openxmlformats.org/officeDocument/2006/relationships/customXml" Target="../ink/ink247.xml"/><Relationship Id="rId227" Type="http://schemas.openxmlformats.org/officeDocument/2006/relationships/image" Target="../media/image255.png"/><Relationship Id="rId248" Type="http://schemas.openxmlformats.org/officeDocument/2006/relationships/customXml" Target="../ink/ink268.xml"/><Relationship Id="rId12" Type="http://schemas.openxmlformats.org/officeDocument/2006/relationships/customXml" Target="../ink/ink150.xml"/><Relationship Id="rId33" Type="http://schemas.openxmlformats.org/officeDocument/2006/relationships/image" Target="../media/image158.png"/><Relationship Id="rId108" Type="http://schemas.openxmlformats.org/officeDocument/2006/relationships/customXml" Target="../ink/ink198.xml"/><Relationship Id="rId129" Type="http://schemas.openxmlformats.org/officeDocument/2006/relationships/image" Target="../media/image206.png"/><Relationship Id="rId54" Type="http://schemas.openxmlformats.org/officeDocument/2006/relationships/customXml" Target="../ink/ink171.xml"/><Relationship Id="rId75" Type="http://schemas.openxmlformats.org/officeDocument/2006/relationships/image" Target="../media/image179.png"/><Relationship Id="rId96" Type="http://schemas.openxmlformats.org/officeDocument/2006/relationships/customXml" Target="../ink/ink192.xml"/><Relationship Id="rId140" Type="http://schemas.openxmlformats.org/officeDocument/2006/relationships/customXml" Target="../ink/ink214.xml"/><Relationship Id="rId161" Type="http://schemas.openxmlformats.org/officeDocument/2006/relationships/image" Target="../media/image222.png"/><Relationship Id="rId182" Type="http://schemas.openxmlformats.org/officeDocument/2006/relationships/customXml" Target="../ink/ink235.xml"/><Relationship Id="rId217" Type="http://schemas.openxmlformats.org/officeDocument/2006/relationships/image" Target="../media/image250.png"/><Relationship Id="rId6" Type="http://schemas.openxmlformats.org/officeDocument/2006/relationships/customXml" Target="../ink/ink147.xml"/><Relationship Id="rId238" Type="http://schemas.openxmlformats.org/officeDocument/2006/relationships/customXml" Target="../ink/ink263.xml"/><Relationship Id="rId23" Type="http://schemas.openxmlformats.org/officeDocument/2006/relationships/image" Target="../media/image153.png"/><Relationship Id="rId119" Type="http://schemas.openxmlformats.org/officeDocument/2006/relationships/image" Target="../media/image201.png"/><Relationship Id="rId44" Type="http://schemas.openxmlformats.org/officeDocument/2006/relationships/customXml" Target="../ink/ink166.xml"/><Relationship Id="rId65" Type="http://schemas.openxmlformats.org/officeDocument/2006/relationships/image" Target="../media/image174.png"/><Relationship Id="rId86" Type="http://schemas.openxmlformats.org/officeDocument/2006/relationships/customXml" Target="../ink/ink187.xml"/><Relationship Id="rId130" Type="http://schemas.openxmlformats.org/officeDocument/2006/relationships/customXml" Target="../ink/ink209.xml"/><Relationship Id="rId151" Type="http://schemas.openxmlformats.org/officeDocument/2006/relationships/image" Target="../media/image217.png"/><Relationship Id="rId172" Type="http://schemas.openxmlformats.org/officeDocument/2006/relationships/customXml" Target="../ink/ink230.xml"/><Relationship Id="rId193" Type="http://schemas.openxmlformats.org/officeDocument/2006/relationships/image" Target="../media/image238.png"/><Relationship Id="rId207" Type="http://schemas.openxmlformats.org/officeDocument/2006/relationships/image" Target="../media/image245.png"/><Relationship Id="rId228" Type="http://schemas.openxmlformats.org/officeDocument/2006/relationships/customXml" Target="../ink/ink258.xml"/><Relationship Id="rId249" Type="http://schemas.openxmlformats.org/officeDocument/2006/relationships/image" Target="../media/image266.png"/><Relationship Id="rId13" Type="http://schemas.openxmlformats.org/officeDocument/2006/relationships/image" Target="../media/image148.png"/><Relationship Id="rId109" Type="http://schemas.openxmlformats.org/officeDocument/2006/relationships/image" Target="../media/image196.png"/><Relationship Id="rId34" Type="http://schemas.openxmlformats.org/officeDocument/2006/relationships/customXml" Target="../ink/ink161.xml"/><Relationship Id="rId55" Type="http://schemas.openxmlformats.org/officeDocument/2006/relationships/image" Target="../media/image169.png"/><Relationship Id="rId76" Type="http://schemas.openxmlformats.org/officeDocument/2006/relationships/customXml" Target="../ink/ink182.xml"/><Relationship Id="rId97" Type="http://schemas.openxmlformats.org/officeDocument/2006/relationships/image" Target="../media/image190.png"/><Relationship Id="rId120" Type="http://schemas.openxmlformats.org/officeDocument/2006/relationships/customXml" Target="../ink/ink204.xml"/><Relationship Id="rId141" Type="http://schemas.openxmlformats.org/officeDocument/2006/relationships/image" Target="../media/image212.png"/><Relationship Id="rId7" Type="http://schemas.openxmlformats.org/officeDocument/2006/relationships/image" Target="../media/image145.png"/><Relationship Id="rId162" Type="http://schemas.openxmlformats.org/officeDocument/2006/relationships/customXml" Target="../ink/ink225.xml"/><Relationship Id="rId183" Type="http://schemas.openxmlformats.org/officeDocument/2006/relationships/image" Target="../media/image233.png"/><Relationship Id="rId218" Type="http://schemas.openxmlformats.org/officeDocument/2006/relationships/customXml" Target="../ink/ink253.xml"/><Relationship Id="rId239" Type="http://schemas.openxmlformats.org/officeDocument/2006/relationships/image" Target="../media/image261.png"/><Relationship Id="rId250" Type="http://schemas.openxmlformats.org/officeDocument/2006/relationships/customXml" Target="../ink/ink269.xml"/><Relationship Id="rId24" Type="http://schemas.openxmlformats.org/officeDocument/2006/relationships/customXml" Target="../ink/ink156.xml"/><Relationship Id="rId45" Type="http://schemas.openxmlformats.org/officeDocument/2006/relationships/image" Target="../media/image164.png"/><Relationship Id="rId66" Type="http://schemas.openxmlformats.org/officeDocument/2006/relationships/customXml" Target="../ink/ink177.xml"/><Relationship Id="rId87" Type="http://schemas.openxmlformats.org/officeDocument/2006/relationships/image" Target="../media/image185.png"/><Relationship Id="rId110" Type="http://schemas.openxmlformats.org/officeDocument/2006/relationships/customXml" Target="../ink/ink199.xml"/><Relationship Id="rId131" Type="http://schemas.openxmlformats.org/officeDocument/2006/relationships/image" Target="../media/image207.png"/><Relationship Id="rId152" Type="http://schemas.openxmlformats.org/officeDocument/2006/relationships/customXml" Target="../ink/ink220.xml"/><Relationship Id="rId173" Type="http://schemas.openxmlformats.org/officeDocument/2006/relationships/image" Target="../media/image228.png"/><Relationship Id="rId194" Type="http://schemas.openxmlformats.org/officeDocument/2006/relationships/customXml" Target="../ink/ink241.xml"/><Relationship Id="rId208" Type="http://schemas.openxmlformats.org/officeDocument/2006/relationships/customXml" Target="../ink/ink248.xml"/><Relationship Id="rId229" Type="http://schemas.openxmlformats.org/officeDocument/2006/relationships/image" Target="../media/image256.png"/><Relationship Id="rId240" Type="http://schemas.openxmlformats.org/officeDocument/2006/relationships/customXml" Target="../ink/ink264.xml"/><Relationship Id="rId14" Type="http://schemas.openxmlformats.org/officeDocument/2006/relationships/customXml" Target="../ink/ink151.xml"/><Relationship Id="rId35" Type="http://schemas.openxmlformats.org/officeDocument/2006/relationships/image" Target="../media/image159.png"/><Relationship Id="rId56" Type="http://schemas.openxmlformats.org/officeDocument/2006/relationships/customXml" Target="../ink/ink172.xml"/><Relationship Id="rId77" Type="http://schemas.openxmlformats.org/officeDocument/2006/relationships/image" Target="../media/image180.png"/><Relationship Id="rId100" Type="http://schemas.openxmlformats.org/officeDocument/2006/relationships/customXml" Target="../ink/ink194.xml"/><Relationship Id="rId8" Type="http://schemas.openxmlformats.org/officeDocument/2006/relationships/customXml" Target="../ink/ink148.xml"/><Relationship Id="rId98" Type="http://schemas.openxmlformats.org/officeDocument/2006/relationships/customXml" Target="../ink/ink193.xml"/><Relationship Id="rId121" Type="http://schemas.openxmlformats.org/officeDocument/2006/relationships/image" Target="../media/image202.png"/><Relationship Id="rId142" Type="http://schemas.openxmlformats.org/officeDocument/2006/relationships/customXml" Target="../ink/ink215.xml"/><Relationship Id="rId163" Type="http://schemas.openxmlformats.org/officeDocument/2006/relationships/image" Target="../media/image223.png"/><Relationship Id="rId184" Type="http://schemas.openxmlformats.org/officeDocument/2006/relationships/customXml" Target="../ink/ink236.xml"/><Relationship Id="rId219" Type="http://schemas.openxmlformats.org/officeDocument/2006/relationships/image" Target="../media/image251.png"/><Relationship Id="rId230" Type="http://schemas.openxmlformats.org/officeDocument/2006/relationships/customXml" Target="../ink/ink259.xml"/><Relationship Id="rId251" Type="http://schemas.openxmlformats.org/officeDocument/2006/relationships/image" Target="../media/image267.png"/><Relationship Id="rId25" Type="http://schemas.openxmlformats.org/officeDocument/2006/relationships/image" Target="../media/image154.png"/><Relationship Id="rId46" Type="http://schemas.openxmlformats.org/officeDocument/2006/relationships/customXml" Target="../ink/ink167.xml"/><Relationship Id="rId67" Type="http://schemas.openxmlformats.org/officeDocument/2006/relationships/image" Target="../media/image175.png"/><Relationship Id="rId88" Type="http://schemas.openxmlformats.org/officeDocument/2006/relationships/customXml" Target="../ink/ink188.xml"/><Relationship Id="rId111" Type="http://schemas.openxmlformats.org/officeDocument/2006/relationships/image" Target="../media/image197.png"/><Relationship Id="rId132" Type="http://schemas.openxmlformats.org/officeDocument/2006/relationships/customXml" Target="../ink/ink210.xml"/><Relationship Id="rId153" Type="http://schemas.openxmlformats.org/officeDocument/2006/relationships/image" Target="../media/image218.png"/><Relationship Id="rId174" Type="http://schemas.openxmlformats.org/officeDocument/2006/relationships/customXml" Target="../ink/ink231.xml"/><Relationship Id="rId195" Type="http://schemas.openxmlformats.org/officeDocument/2006/relationships/image" Target="../media/image239.png"/><Relationship Id="rId209" Type="http://schemas.openxmlformats.org/officeDocument/2006/relationships/image" Target="../media/image246.png"/><Relationship Id="rId220" Type="http://schemas.openxmlformats.org/officeDocument/2006/relationships/customXml" Target="../ink/ink254.xml"/><Relationship Id="rId241" Type="http://schemas.openxmlformats.org/officeDocument/2006/relationships/image" Target="../media/image262.png"/><Relationship Id="rId15" Type="http://schemas.openxmlformats.org/officeDocument/2006/relationships/image" Target="../media/image149.png"/><Relationship Id="rId36" Type="http://schemas.openxmlformats.org/officeDocument/2006/relationships/customXml" Target="../ink/ink162.xml"/><Relationship Id="rId57" Type="http://schemas.openxmlformats.org/officeDocument/2006/relationships/image" Target="../media/image170.png"/><Relationship Id="rId78" Type="http://schemas.openxmlformats.org/officeDocument/2006/relationships/customXml" Target="../ink/ink183.xml"/><Relationship Id="rId99" Type="http://schemas.openxmlformats.org/officeDocument/2006/relationships/image" Target="../media/image191.png"/><Relationship Id="rId101" Type="http://schemas.openxmlformats.org/officeDocument/2006/relationships/image" Target="../media/image192.png"/><Relationship Id="rId122" Type="http://schemas.openxmlformats.org/officeDocument/2006/relationships/customXml" Target="../ink/ink205.xml"/><Relationship Id="rId143" Type="http://schemas.openxmlformats.org/officeDocument/2006/relationships/image" Target="../media/image213.png"/><Relationship Id="rId164" Type="http://schemas.openxmlformats.org/officeDocument/2006/relationships/customXml" Target="../ink/ink226.xml"/><Relationship Id="rId185" Type="http://schemas.openxmlformats.org/officeDocument/2006/relationships/image" Target="../media/image234.png"/><Relationship Id="rId4" Type="http://schemas.openxmlformats.org/officeDocument/2006/relationships/customXml" Target="../ink/ink146.xml"/><Relationship Id="rId9" Type="http://schemas.openxmlformats.org/officeDocument/2006/relationships/image" Target="../media/image146.png"/><Relationship Id="rId180" Type="http://schemas.openxmlformats.org/officeDocument/2006/relationships/customXml" Target="../ink/ink234.xml"/><Relationship Id="rId210" Type="http://schemas.openxmlformats.org/officeDocument/2006/relationships/customXml" Target="../ink/ink249.xml"/><Relationship Id="rId215" Type="http://schemas.openxmlformats.org/officeDocument/2006/relationships/image" Target="../media/image249.png"/><Relationship Id="rId236" Type="http://schemas.openxmlformats.org/officeDocument/2006/relationships/customXml" Target="../ink/ink262.xml"/><Relationship Id="rId26" Type="http://schemas.openxmlformats.org/officeDocument/2006/relationships/customXml" Target="../ink/ink157.xml"/><Relationship Id="rId231" Type="http://schemas.openxmlformats.org/officeDocument/2006/relationships/image" Target="../media/image257.png"/><Relationship Id="rId47" Type="http://schemas.openxmlformats.org/officeDocument/2006/relationships/image" Target="../media/image165.png"/><Relationship Id="rId68" Type="http://schemas.openxmlformats.org/officeDocument/2006/relationships/customXml" Target="../ink/ink178.xml"/><Relationship Id="rId89" Type="http://schemas.openxmlformats.org/officeDocument/2006/relationships/image" Target="../media/image186.png"/><Relationship Id="rId112" Type="http://schemas.openxmlformats.org/officeDocument/2006/relationships/customXml" Target="../ink/ink200.xml"/><Relationship Id="rId133" Type="http://schemas.openxmlformats.org/officeDocument/2006/relationships/image" Target="../media/image208.png"/><Relationship Id="rId154" Type="http://schemas.openxmlformats.org/officeDocument/2006/relationships/customXml" Target="../ink/ink221.xml"/><Relationship Id="rId175" Type="http://schemas.openxmlformats.org/officeDocument/2006/relationships/image" Target="../media/image229.png"/><Relationship Id="rId196" Type="http://schemas.openxmlformats.org/officeDocument/2006/relationships/customXml" Target="../ink/ink242.xml"/><Relationship Id="rId200" Type="http://schemas.openxmlformats.org/officeDocument/2006/relationships/customXml" Target="../ink/ink244.xml"/><Relationship Id="rId16" Type="http://schemas.openxmlformats.org/officeDocument/2006/relationships/customXml" Target="../ink/ink152.xml"/><Relationship Id="rId221" Type="http://schemas.openxmlformats.org/officeDocument/2006/relationships/image" Target="../media/image252.png"/><Relationship Id="rId242" Type="http://schemas.openxmlformats.org/officeDocument/2006/relationships/customXml" Target="../ink/ink265.xml"/><Relationship Id="rId37" Type="http://schemas.openxmlformats.org/officeDocument/2006/relationships/image" Target="../media/image160.png"/><Relationship Id="rId58" Type="http://schemas.openxmlformats.org/officeDocument/2006/relationships/customXml" Target="../ink/ink173.xml"/><Relationship Id="rId79" Type="http://schemas.openxmlformats.org/officeDocument/2006/relationships/image" Target="../media/image181.png"/><Relationship Id="rId102" Type="http://schemas.openxmlformats.org/officeDocument/2006/relationships/customXml" Target="../ink/ink195.xml"/><Relationship Id="rId123" Type="http://schemas.openxmlformats.org/officeDocument/2006/relationships/image" Target="../media/image203.png"/><Relationship Id="rId144" Type="http://schemas.openxmlformats.org/officeDocument/2006/relationships/customXml" Target="../ink/ink216.xml"/><Relationship Id="rId90" Type="http://schemas.openxmlformats.org/officeDocument/2006/relationships/customXml" Target="../ink/ink189.xml"/><Relationship Id="rId165" Type="http://schemas.openxmlformats.org/officeDocument/2006/relationships/image" Target="../media/image224.png"/><Relationship Id="rId186" Type="http://schemas.openxmlformats.org/officeDocument/2006/relationships/customXml" Target="../ink/ink237.xml"/><Relationship Id="rId211" Type="http://schemas.openxmlformats.org/officeDocument/2006/relationships/image" Target="../media/image247.png"/><Relationship Id="rId232" Type="http://schemas.openxmlformats.org/officeDocument/2006/relationships/customXml" Target="../ink/ink260.xml"/><Relationship Id="rId27" Type="http://schemas.openxmlformats.org/officeDocument/2006/relationships/image" Target="../media/image155.png"/><Relationship Id="rId48" Type="http://schemas.openxmlformats.org/officeDocument/2006/relationships/customXml" Target="../ink/ink168.xml"/><Relationship Id="rId69" Type="http://schemas.openxmlformats.org/officeDocument/2006/relationships/image" Target="../media/image176.png"/><Relationship Id="rId113" Type="http://schemas.openxmlformats.org/officeDocument/2006/relationships/image" Target="../media/image198.png"/><Relationship Id="rId134" Type="http://schemas.openxmlformats.org/officeDocument/2006/relationships/customXml" Target="../ink/ink211.xml"/><Relationship Id="rId80" Type="http://schemas.openxmlformats.org/officeDocument/2006/relationships/customXml" Target="../ink/ink184.xml"/><Relationship Id="rId155" Type="http://schemas.openxmlformats.org/officeDocument/2006/relationships/image" Target="../media/image219.png"/><Relationship Id="rId176" Type="http://schemas.openxmlformats.org/officeDocument/2006/relationships/customXml" Target="../ink/ink232.xml"/><Relationship Id="rId197" Type="http://schemas.openxmlformats.org/officeDocument/2006/relationships/image" Target="../media/image240.png"/><Relationship Id="rId201" Type="http://schemas.openxmlformats.org/officeDocument/2006/relationships/image" Target="../media/image242.png"/><Relationship Id="rId222" Type="http://schemas.openxmlformats.org/officeDocument/2006/relationships/customXml" Target="../ink/ink255.xml"/><Relationship Id="rId243" Type="http://schemas.openxmlformats.org/officeDocument/2006/relationships/image" Target="../media/image263.png"/><Relationship Id="rId17" Type="http://schemas.openxmlformats.org/officeDocument/2006/relationships/image" Target="../media/image150.png"/><Relationship Id="rId38" Type="http://schemas.openxmlformats.org/officeDocument/2006/relationships/customXml" Target="../ink/ink163.xml"/><Relationship Id="rId59" Type="http://schemas.openxmlformats.org/officeDocument/2006/relationships/image" Target="../media/image171.png"/><Relationship Id="rId103" Type="http://schemas.openxmlformats.org/officeDocument/2006/relationships/image" Target="../media/image193.png"/><Relationship Id="rId124" Type="http://schemas.openxmlformats.org/officeDocument/2006/relationships/customXml" Target="../ink/ink206.xml"/><Relationship Id="rId70" Type="http://schemas.openxmlformats.org/officeDocument/2006/relationships/customXml" Target="../ink/ink179.xml"/><Relationship Id="rId91" Type="http://schemas.openxmlformats.org/officeDocument/2006/relationships/image" Target="../media/image187.png"/><Relationship Id="rId145" Type="http://schemas.openxmlformats.org/officeDocument/2006/relationships/image" Target="../media/image214.png"/><Relationship Id="rId166" Type="http://schemas.openxmlformats.org/officeDocument/2006/relationships/customXml" Target="../ink/ink227.xml"/><Relationship Id="rId187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0.xml"/><Relationship Id="rId233" Type="http://schemas.openxmlformats.org/officeDocument/2006/relationships/image" Target="../media/image258.png"/><Relationship Id="rId28" Type="http://schemas.openxmlformats.org/officeDocument/2006/relationships/customXml" Target="../ink/ink158.xml"/><Relationship Id="rId49" Type="http://schemas.openxmlformats.org/officeDocument/2006/relationships/image" Target="../media/image166.png"/><Relationship Id="rId114" Type="http://schemas.openxmlformats.org/officeDocument/2006/relationships/customXml" Target="../ink/ink201.xml"/><Relationship Id="rId60" Type="http://schemas.openxmlformats.org/officeDocument/2006/relationships/customXml" Target="../ink/ink174.xml"/><Relationship Id="rId81" Type="http://schemas.openxmlformats.org/officeDocument/2006/relationships/image" Target="../media/image182.png"/><Relationship Id="rId135" Type="http://schemas.openxmlformats.org/officeDocument/2006/relationships/image" Target="../media/image209.png"/><Relationship Id="rId156" Type="http://schemas.openxmlformats.org/officeDocument/2006/relationships/customXml" Target="../ink/ink222.xml"/><Relationship Id="rId177" Type="http://schemas.openxmlformats.org/officeDocument/2006/relationships/image" Target="../media/image230.png"/><Relationship Id="rId198" Type="http://schemas.openxmlformats.org/officeDocument/2006/relationships/customXml" Target="../ink/ink243.xml"/><Relationship Id="rId202" Type="http://schemas.openxmlformats.org/officeDocument/2006/relationships/customXml" Target="../ink/ink245.xml"/><Relationship Id="rId223" Type="http://schemas.openxmlformats.org/officeDocument/2006/relationships/image" Target="../media/image253.png"/><Relationship Id="rId244" Type="http://schemas.openxmlformats.org/officeDocument/2006/relationships/customXml" Target="../ink/ink266.xml"/><Relationship Id="rId18" Type="http://schemas.openxmlformats.org/officeDocument/2006/relationships/customXml" Target="../ink/ink153.xml"/><Relationship Id="rId39" Type="http://schemas.openxmlformats.org/officeDocument/2006/relationships/image" Target="../media/image161.png"/><Relationship Id="rId50" Type="http://schemas.openxmlformats.org/officeDocument/2006/relationships/customXml" Target="../ink/ink169.xml"/><Relationship Id="rId104" Type="http://schemas.openxmlformats.org/officeDocument/2006/relationships/customXml" Target="../ink/ink196.xml"/><Relationship Id="rId125" Type="http://schemas.openxmlformats.org/officeDocument/2006/relationships/image" Target="../media/image204.png"/><Relationship Id="rId146" Type="http://schemas.openxmlformats.org/officeDocument/2006/relationships/customXml" Target="../ink/ink217.xml"/><Relationship Id="rId167" Type="http://schemas.openxmlformats.org/officeDocument/2006/relationships/image" Target="../media/image225.png"/><Relationship Id="rId188" Type="http://schemas.openxmlformats.org/officeDocument/2006/relationships/customXml" Target="../ink/ink238.xml"/><Relationship Id="rId71" Type="http://schemas.openxmlformats.org/officeDocument/2006/relationships/image" Target="../media/image177.png"/><Relationship Id="rId92" Type="http://schemas.openxmlformats.org/officeDocument/2006/relationships/customXml" Target="../ink/ink190.xml"/><Relationship Id="rId213" Type="http://schemas.openxmlformats.org/officeDocument/2006/relationships/image" Target="../media/image248.png"/><Relationship Id="rId234" Type="http://schemas.openxmlformats.org/officeDocument/2006/relationships/customXml" Target="../ink/ink261.xml"/><Relationship Id="rId2" Type="http://schemas.openxmlformats.org/officeDocument/2006/relationships/customXml" Target="../ink/ink145.xml"/><Relationship Id="rId29" Type="http://schemas.openxmlformats.org/officeDocument/2006/relationships/image" Target="../media/image156.png"/><Relationship Id="rId40" Type="http://schemas.openxmlformats.org/officeDocument/2006/relationships/customXml" Target="../ink/ink164.xml"/><Relationship Id="rId115" Type="http://schemas.openxmlformats.org/officeDocument/2006/relationships/image" Target="../media/image199.png"/><Relationship Id="rId136" Type="http://schemas.openxmlformats.org/officeDocument/2006/relationships/customXml" Target="../ink/ink212.xml"/><Relationship Id="rId157" Type="http://schemas.openxmlformats.org/officeDocument/2006/relationships/image" Target="../media/image220.png"/><Relationship Id="rId178" Type="http://schemas.openxmlformats.org/officeDocument/2006/relationships/customXml" Target="../ink/ink233.xml"/><Relationship Id="rId61" Type="http://schemas.openxmlformats.org/officeDocument/2006/relationships/image" Target="../media/image172.png"/><Relationship Id="rId82" Type="http://schemas.openxmlformats.org/officeDocument/2006/relationships/customXml" Target="../ink/ink185.xml"/><Relationship Id="rId199" Type="http://schemas.openxmlformats.org/officeDocument/2006/relationships/image" Target="../media/image241.png"/><Relationship Id="rId203" Type="http://schemas.openxmlformats.org/officeDocument/2006/relationships/image" Target="../media/image243.png"/><Relationship Id="rId19" Type="http://schemas.openxmlformats.org/officeDocument/2006/relationships/image" Target="../media/image151.png"/><Relationship Id="rId224" Type="http://schemas.openxmlformats.org/officeDocument/2006/relationships/customXml" Target="../ink/ink256.xml"/><Relationship Id="rId245" Type="http://schemas.openxmlformats.org/officeDocument/2006/relationships/image" Target="../media/image264.png"/><Relationship Id="rId30" Type="http://schemas.openxmlformats.org/officeDocument/2006/relationships/customXml" Target="../ink/ink159.xml"/><Relationship Id="rId105" Type="http://schemas.openxmlformats.org/officeDocument/2006/relationships/image" Target="../media/image194.png"/><Relationship Id="rId126" Type="http://schemas.openxmlformats.org/officeDocument/2006/relationships/customXml" Target="../ink/ink207.xml"/><Relationship Id="rId147" Type="http://schemas.openxmlformats.org/officeDocument/2006/relationships/image" Target="../media/image215.png"/><Relationship Id="rId168" Type="http://schemas.openxmlformats.org/officeDocument/2006/relationships/customXml" Target="../ink/ink228.xml"/><Relationship Id="rId51" Type="http://schemas.openxmlformats.org/officeDocument/2006/relationships/image" Target="../media/image167.png"/><Relationship Id="rId72" Type="http://schemas.openxmlformats.org/officeDocument/2006/relationships/customXml" Target="../ink/ink180.xml"/><Relationship Id="rId93" Type="http://schemas.openxmlformats.org/officeDocument/2006/relationships/image" Target="../media/image188.png"/><Relationship Id="rId189" Type="http://schemas.openxmlformats.org/officeDocument/2006/relationships/image" Target="../media/image236.png"/><Relationship Id="rId3" Type="http://schemas.openxmlformats.org/officeDocument/2006/relationships/image" Target="../media/image143.png"/><Relationship Id="rId214" Type="http://schemas.openxmlformats.org/officeDocument/2006/relationships/customXml" Target="../ink/ink251.xml"/><Relationship Id="rId235" Type="http://schemas.openxmlformats.org/officeDocument/2006/relationships/image" Target="../media/image259.png"/><Relationship Id="rId116" Type="http://schemas.openxmlformats.org/officeDocument/2006/relationships/customXml" Target="../ink/ink202.xml"/><Relationship Id="rId137" Type="http://schemas.openxmlformats.org/officeDocument/2006/relationships/image" Target="../media/image210.png"/><Relationship Id="rId158" Type="http://schemas.openxmlformats.org/officeDocument/2006/relationships/customXml" Target="../ink/ink223.xml"/><Relationship Id="rId20" Type="http://schemas.openxmlformats.org/officeDocument/2006/relationships/customXml" Target="../ink/ink154.xml"/><Relationship Id="rId41" Type="http://schemas.openxmlformats.org/officeDocument/2006/relationships/image" Target="../media/image162.png"/><Relationship Id="rId62" Type="http://schemas.openxmlformats.org/officeDocument/2006/relationships/customXml" Target="../ink/ink175.xml"/><Relationship Id="rId83" Type="http://schemas.openxmlformats.org/officeDocument/2006/relationships/image" Target="../media/image183.png"/><Relationship Id="rId179" Type="http://schemas.openxmlformats.org/officeDocument/2006/relationships/image" Target="../media/image231.png"/><Relationship Id="rId190" Type="http://schemas.openxmlformats.org/officeDocument/2006/relationships/customXml" Target="../ink/ink239.xml"/><Relationship Id="rId204" Type="http://schemas.openxmlformats.org/officeDocument/2006/relationships/customXml" Target="../ink/ink246.xml"/><Relationship Id="rId225" Type="http://schemas.openxmlformats.org/officeDocument/2006/relationships/image" Target="../media/image254.png"/><Relationship Id="rId246" Type="http://schemas.openxmlformats.org/officeDocument/2006/relationships/customXml" Target="../ink/ink267.xml"/><Relationship Id="rId106" Type="http://schemas.openxmlformats.org/officeDocument/2006/relationships/customXml" Target="../ink/ink197.xml"/><Relationship Id="rId127" Type="http://schemas.openxmlformats.org/officeDocument/2006/relationships/image" Target="../media/image205.png"/><Relationship Id="rId10" Type="http://schemas.openxmlformats.org/officeDocument/2006/relationships/customXml" Target="../ink/ink149.xml"/><Relationship Id="rId31" Type="http://schemas.openxmlformats.org/officeDocument/2006/relationships/image" Target="../media/image157.png"/><Relationship Id="rId52" Type="http://schemas.openxmlformats.org/officeDocument/2006/relationships/customXml" Target="../ink/ink170.xml"/><Relationship Id="rId73" Type="http://schemas.openxmlformats.org/officeDocument/2006/relationships/image" Target="../media/image178.png"/><Relationship Id="rId94" Type="http://schemas.openxmlformats.org/officeDocument/2006/relationships/customXml" Target="../ink/ink191.xml"/><Relationship Id="rId148" Type="http://schemas.openxmlformats.org/officeDocument/2006/relationships/customXml" Target="../ink/ink218.xml"/><Relationship Id="rId169" Type="http://schemas.openxmlformats.org/officeDocument/2006/relationships/image" Target="../media/image22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5.png"/><Relationship Id="rId21" Type="http://schemas.openxmlformats.org/officeDocument/2006/relationships/image" Target="../media/image277.png"/><Relationship Id="rId42" Type="http://schemas.openxmlformats.org/officeDocument/2006/relationships/customXml" Target="../ink/ink290.xml"/><Relationship Id="rId47" Type="http://schemas.openxmlformats.org/officeDocument/2006/relationships/image" Target="../media/image290.png"/><Relationship Id="rId63" Type="http://schemas.openxmlformats.org/officeDocument/2006/relationships/image" Target="../media/image298.png"/><Relationship Id="rId68" Type="http://schemas.openxmlformats.org/officeDocument/2006/relationships/customXml" Target="../ink/ink303.xml"/><Relationship Id="rId84" Type="http://schemas.openxmlformats.org/officeDocument/2006/relationships/customXml" Target="../ink/ink311.xml"/><Relationship Id="rId89" Type="http://schemas.openxmlformats.org/officeDocument/2006/relationships/image" Target="../media/image311.png"/><Relationship Id="rId112" Type="http://schemas.openxmlformats.org/officeDocument/2006/relationships/customXml" Target="../ink/ink325.xml"/><Relationship Id="rId16" Type="http://schemas.openxmlformats.org/officeDocument/2006/relationships/customXml" Target="../ink/ink277.xml"/><Relationship Id="rId107" Type="http://schemas.openxmlformats.org/officeDocument/2006/relationships/image" Target="../media/image320.png"/><Relationship Id="rId11" Type="http://schemas.openxmlformats.org/officeDocument/2006/relationships/image" Target="../media/image272.png"/><Relationship Id="rId32" Type="http://schemas.openxmlformats.org/officeDocument/2006/relationships/customXml" Target="../ink/ink285.xml"/><Relationship Id="rId37" Type="http://schemas.openxmlformats.org/officeDocument/2006/relationships/image" Target="../media/image285.png"/><Relationship Id="rId53" Type="http://schemas.openxmlformats.org/officeDocument/2006/relationships/image" Target="../media/image293.png"/><Relationship Id="rId58" Type="http://schemas.openxmlformats.org/officeDocument/2006/relationships/customXml" Target="../ink/ink298.xml"/><Relationship Id="rId74" Type="http://schemas.openxmlformats.org/officeDocument/2006/relationships/customXml" Target="../ink/ink306.xml"/><Relationship Id="rId79" Type="http://schemas.openxmlformats.org/officeDocument/2006/relationships/image" Target="../media/image306.png"/><Relationship Id="rId102" Type="http://schemas.openxmlformats.org/officeDocument/2006/relationships/customXml" Target="../ink/ink320.xml"/><Relationship Id="rId123" Type="http://schemas.openxmlformats.org/officeDocument/2006/relationships/image" Target="../media/image328.png"/><Relationship Id="rId128" Type="http://schemas.openxmlformats.org/officeDocument/2006/relationships/customXml" Target="../ink/ink333.xml"/><Relationship Id="rId5" Type="http://schemas.openxmlformats.org/officeDocument/2006/relationships/image" Target="../media/image269.png"/><Relationship Id="rId90" Type="http://schemas.openxmlformats.org/officeDocument/2006/relationships/customXml" Target="../ink/ink314.xml"/><Relationship Id="rId95" Type="http://schemas.openxmlformats.org/officeDocument/2006/relationships/image" Target="../media/image314.png"/><Relationship Id="rId22" Type="http://schemas.openxmlformats.org/officeDocument/2006/relationships/customXml" Target="../ink/ink280.xml"/><Relationship Id="rId27" Type="http://schemas.openxmlformats.org/officeDocument/2006/relationships/image" Target="../media/image280.png"/><Relationship Id="rId43" Type="http://schemas.openxmlformats.org/officeDocument/2006/relationships/image" Target="../media/image288.png"/><Relationship Id="rId48" Type="http://schemas.openxmlformats.org/officeDocument/2006/relationships/customXml" Target="../ink/ink293.xml"/><Relationship Id="rId64" Type="http://schemas.openxmlformats.org/officeDocument/2006/relationships/customXml" Target="../ink/ink301.xml"/><Relationship Id="rId69" Type="http://schemas.openxmlformats.org/officeDocument/2006/relationships/image" Target="../media/image301.png"/><Relationship Id="rId113" Type="http://schemas.openxmlformats.org/officeDocument/2006/relationships/image" Target="../media/image323.png"/><Relationship Id="rId118" Type="http://schemas.openxmlformats.org/officeDocument/2006/relationships/customXml" Target="../ink/ink328.xml"/><Relationship Id="rId80" Type="http://schemas.openxmlformats.org/officeDocument/2006/relationships/customXml" Target="../ink/ink309.xml"/><Relationship Id="rId85" Type="http://schemas.openxmlformats.org/officeDocument/2006/relationships/image" Target="../media/image309.png"/><Relationship Id="rId12" Type="http://schemas.openxmlformats.org/officeDocument/2006/relationships/customXml" Target="../ink/ink275.xml"/><Relationship Id="rId17" Type="http://schemas.openxmlformats.org/officeDocument/2006/relationships/image" Target="../media/image275.png"/><Relationship Id="rId33" Type="http://schemas.openxmlformats.org/officeDocument/2006/relationships/image" Target="../media/image283.png"/><Relationship Id="rId38" Type="http://schemas.openxmlformats.org/officeDocument/2006/relationships/customXml" Target="../ink/ink288.xml"/><Relationship Id="rId59" Type="http://schemas.openxmlformats.org/officeDocument/2006/relationships/image" Target="../media/image296.png"/><Relationship Id="rId103" Type="http://schemas.openxmlformats.org/officeDocument/2006/relationships/image" Target="../media/image318.png"/><Relationship Id="rId108" Type="http://schemas.openxmlformats.org/officeDocument/2006/relationships/customXml" Target="../ink/ink323.xml"/><Relationship Id="rId124" Type="http://schemas.openxmlformats.org/officeDocument/2006/relationships/customXml" Target="../ink/ink331.xml"/><Relationship Id="rId129" Type="http://schemas.openxmlformats.org/officeDocument/2006/relationships/image" Target="../media/image331.png"/><Relationship Id="rId54" Type="http://schemas.openxmlformats.org/officeDocument/2006/relationships/customXml" Target="../ink/ink296.xml"/><Relationship Id="rId70" Type="http://schemas.openxmlformats.org/officeDocument/2006/relationships/customXml" Target="../ink/ink304.xml"/><Relationship Id="rId75" Type="http://schemas.openxmlformats.org/officeDocument/2006/relationships/image" Target="../media/image304.png"/><Relationship Id="rId91" Type="http://schemas.openxmlformats.org/officeDocument/2006/relationships/image" Target="../media/image312.png"/><Relationship Id="rId96" Type="http://schemas.openxmlformats.org/officeDocument/2006/relationships/customXml" Target="../ink/ink3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2.xml"/><Relationship Id="rId23" Type="http://schemas.openxmlformats.org/officeDocument/2006/relationships/image" Target="../media/image278.png"/><Relationship Id="rId28" Type="http://schemas.openxmlformats.org/officeDocument/2006/relationships/customXml" Target="../ink/ink283.xml"/><Relationship Id="rId49" Type="http://schemas.openxmlformats.org/officeDocument/2006/relationships/image" Target="../media/image291.png"/><Relationship Id="rId114" Type="http://schemas.openxmlformats.org/officeDocument/2006/relationships/customXml" Target="../ink/ink326.xml"/><Relationship Id="rId119" Type="http://schemas.openxmlformats.org/officeDocument/2006/relationships/image" Target="../media/image326.png"/><Relationship Id="rId44" Type="http://schemas.openxmlformats.org/officeDocument/2006/relationships/customXml" Target="../ink/ink291.xml"/><Relationship Id="rId60" Type="http://schemas.openxmlformats.org/officeDocument/2006/relationships/customXml" Target="../ink/ink299.xml"/><Relationship Id="rId65" Type="http://schemas.openxmlformats.org/officeDocument/2006/relationships/image" Target="../media/image299.png"/><Relationship Id="rId81" Type="http://schemas.openxmlformats.org/officeDocument/2006/relationships/image" Target="../media/image307.png"/><Relationship Id="rId86" Type="http://schemas.openxmlformats.org/officeDocument/2006/relationships/customXml" Target="../ink/ink312.xml"/><Relationship Id="rId130" Type="http://schemas.openxmlformats.org/officeDocument/2006/relationships/customXml" Target="../ink/ink334.xml"/><Relationship Id="rId13" Type="http://schemas.openxmlformats.org/officeDocument/2006/relationships/image" Target="../media/image273.png"/><Relationship Id="rId18" Type="http://schemas.openxmlformats.org/officeDocument/2006/relationships/customXml" Target="../ink/ink278.xml"/><Relationship Id="rId39" Type="http://schemas.openxmlformats.org/officeDocument/2006/relationships/image" Target="../media/image286.png"/><Relationship Id="rId109" Type="http://schemas.openxmlformats.org/officeDocument/2006/relationships/image" Target="../media/image321.png"/><Relationship Id="rId34" Type="http://schemas.openxmlformats.org/officeDocument/2006/relationships/customXml" Target="../ink/ink286.xml"/><Relationship Id="rId50" Type="http://schemas.openxmlformats.org/officeDocument/2006/relationships/customXml" Target="../ink/ink294.xml"/><Relationship Id="rId55" Type="http://schemas.openxmlformats.org/officeDocument/2006/relationships/image" Target="../media/image294.png"/><Relationship Id="rId76" Type="http://schemas.openxmlformats.org/officeDocument/2006/relationships/customXml" Target="../ink/ink307.xml"/><Relationship Id="rId97" Type="http://schemas.openxmlformats.org/officeDocument/2006/relationships/image" Target="../media/image315.png"/><Relationship Id="rId104" Type="http://schemas.openxmlformats.org/officeDocument/2006/relationships/customXml" Target="../ink/ink321.xml"/><Relationship Id="rId120" Type="http://schemas.openxmlformats.org/officeDocument/2006/relationships/customXml" Target="../ink/ink329.xml"/><Relationship Id="rId125" Type="http://schemas.openxmlformats.org/officeDocument/2006/relationships/image" Target="../media/image329.png"/><Relationship Id="rId7" Type="http://schemas.openxmlformats.org/officeDocument/2006/relationships/image" Target="../media/image270.png"/><Relationship Id="rId71" Type="http://schemas.openxmlformats.org/officeDocument/2006/relationships/image" Target="../media/image302.png"/><Relationship Id="rId92" Type="http://schemas.openxmlformats.org/officeDocument/2006/relationships/customXml" Target="../ink/ink315.xml"/><Relationship Id="rId2" Type="http://schemas.openxmlformats.org/officeDocument/2006/relationships/customXml" Target="../ink/ink270.xml"/><Relationship Id="rId29" Type="http://schemas.openxmlformats.org/officeDocument/2006/relationships/image" Target="../media/image281.png"/><Relationship Id="rId24" Type="http://schemas.openxmlformats.org/officeDocument/2006/relationships/customXml" Target="../ink/ink281.xml"/><Relationship Id="rId40" Type="http://schemas.openxmlformats.org/officeDocument/2006/relationships/customXml" Target="../ink/ink289.xml"/><Relationship Id="rId45" Type="http://schemas.openxmlformats.org/officeDocument/2006/relationships/image" Target="../media/image289.png"/><Relationship Id="rId66" Type="http://schemas.openxmlformats.org/officeDocument/2006/relationships/customXml" Target="../ink/ink302.xml"/><Relationship Id="rId87" Type="http://schemas.openxmlformats.org/officeDocument/2006/relationships/image" Target="../media/image310.png"/><Relationship Id="rId110" Type="http://schemas.openxmlformats.org/officeDocument/2006/relationships/customXml" Target="../ink/ink324.xml"/><Relationship Id="rId115" Type="http://schemas.openxmlformats.org/officeDocument/2006/relationships/image" Target="../media/image324.png"/><Relationship Id="rId131" Type="http://schemas.openxmlformats.org/officeDocument/2006/relationships/image" Target="../media/image332.png"/><Relationship Id="rId61" Type="http://schemas.openxmlformats.org/officeDocument/2006/relationships/image" Target="../media/image297.png"/><Relationship Id="rId82" Type="http://schemas.openxmlformats.org/officeDocument/2006/relationships/customXml" Target="../ink/ink310.xml"/><Relationship Id="rId19" Type="http://schemas.openxmlformats.org/officeDocument/2006/relationships/image" Target="../media/image276.png"/><Relationship Id="rId14" Type="http://schemas.openxmlformats.org/officeDocument/2006/relationships/customXml" Target="../ink/ink276.xml"/><Relationship Id="rId30" Type="http://schemas.openxmlformats.org/officeDocument/2006/relationships/customXml" Target="../ink/ink284.xml"/><Relationship Id="rId35" Type="http://schemas.openxmlformats.org/officeDocument/2006/relationships/image" Target="../media/image284.png"/><Relationship Id="rId56" Type="http://schemas.openxmlformats.org/officeDocument/2006/relationships/customXml" Target="../ink/ink297.xml"/><Relationship Id="rId77" Type="http://schemas.openxmlformats.org/officeDocument/2006/relationships/image" Target="../media/image305.png"/><Relationship Id="rId100" Type="http://schemas.openxmlformats.org/officeDocument/2006/relationships/customXml" Target="../ink/ink319.xml"/><Relationship Id="rId105" Type="http://schemas.openxmlformats.org/officeDocument/2006/relationships/image" Target="../media/image319.png"/><Relationship Id="rId126" Type="http://schemas.openxmlformats.org/officeDocument/2006/relationships/customXml" Target="../ink/ink332.xml"/><Relationship Id="rId8" Type="http://schemas.openxmlformats.org/officeDocument/2006/relationships/customXml" Target="../ink/ink273.xml"/><Relationship Id="rId51" Type="http://schemas.openxmlformats.org/officeDocument/2006/relationships/image" Target="../media/image292.png"/><Relationship Id="rId72" Type="http://schemas.openxmlformats.org/officeDocument/2006/relationships/customXml" Target="../ink/ink305.xml"/><Relationship Id="rId93" Type="http://schemas.openxmlformats.org/officeDocument/2006/relationships/image" Target="../media/image313.png"/><Relationship Id="rId98" Type="http://schemas.openxmlformats.org/officeDocument/2006/relationships/customXml" Target="../ink/ink318.xml"/><Relationship Id="rId121" Type="http://schemas.openxmlformats.org/officeDocument/2006/relationships/image" Target="../media/image327.png"/><Relationship Id="rId3" Type="http://schemas.openxmlformats.org/officeDocument/2006/relationships/image" Target="../media/image268.png"/><Relationship Id="rId25" Type="http://schemas.openxmlformats.org/officeDocument/2006/relationships/image" Target="../media/image279.png"/><Relationship Id="rId46" Type="http://schemas.openxmlformats.org/officeDocument/2006/relationships/customXml" Target="../ink/ink292.xml"/><Relationship Id="rId67" Type="http://schemas.openxmlformats.org/officeDocument/2006/relationships/image" Target="../media/image300.png"/><Relationship Id="rId116" Type="http://schemas.openxmlformats.org/officeDocument/2006/relationships/customXml" Target="../ink/ink327.xml"/><Relationship Id="rId20" Type="http://schemas.openxmlformats.org/officeDocument/2006/relationships/customXml" Target="../ink/ink279.xml"/><Relationship Id="rId41" Type="http://schemas.openxmlformats.org/officeDocument/2006/relationships/image" Target="../media/image287.png"/><Relationship Id="rId62" Type="http://schemas.openxmlformats.org/officeDocument/2006/relationships/customXml" Target="../ink/ink300.xml"/><Relationship Id="rId83" Type="http://schemas.openxmlformats.org/officeDocument/2006/relationships/image" Target="../media/image308.png"/><Relationship Id="rId88" Type="http://schemas.openxmlformats.org/officeDocument/2006/relationships/customXml" Target="../ink/ink313.xml"/><Relationship Id="rId111" Type="http://schemas.openxmlformats.org/officeDocument/2006/relationships/image" Target="../media/image322.png"/><Relationship Id="rId15" Type="http://schemas.openxmlformats.org/officeDocument/2006/relationships/image" Target="../media/image274.png"/><Relationship Id="rId36" Type="http://schemas.openxmlformats.org/officeDocument/2006/relationships/customXml" Target="../ink/ink287.xml"/><Relationship Id="rId57" Type="http://schemas.openxmlformats.org/officeDocument/2006/relationships/image" Target="../media/image295.png"/><Relationship Id="rId106" Type="http://schemas.openxmlformats.org/officeDocument/2006/relationships/customXml" Target="../ink/ink322.xml"/><Relationship Id="rId127" Type="http://schemas.openxmlformats.org/officeDocument/2006/relationships/image" Target="../media/image330.png"/><Relationship Id="rId10" Type="http://schemas.openxmlformats.org/officeDocument/2006/relationships/customXml" Target="../ink/ink274.xml"/><Relationship Id="rId31" Type="http://schemas.openxmlformats.org/officeDocument/2006/relationships/image" Target="../media/image282.png"/><Relationship Id="rId52" Type="http://schemas.openxmlformats.org/officeDocument/2006/relationships/customXml" Target="../ink/ink295.xml"/><Relationship Id="rId73" Type="http://schemas.openxmlformats.org/officeDocument/2006/relationships/image" Target="../media/image303.png"/><Relationship Id="rId78" Type="http://schemas.openxmlformats.org/officeDocument/2006/relationships/customXml" Target="../ink/ink308.xml"/><Relationship Id="rId94" Type="http://schemas.openxmlformats.org/officeDocument/2006/relationships/customXml" Target="../ink/ink316.xml"/><Relationship Id="rId99" Type="http://schemas.openxmlformats.org/officeDocument/2006/relationships/image" Target="../media/image316.png"/><Relationship Id="rId101" Type="http://schemas.openxmlformats.org/officeDocument/2006/relationships/image" Target="../media/image317.png"/><Relationship Id="rId122" Type="http://schemas.openxmlformats.org/officeDocument/2006/relationships/customXml" Target="../ink/ink330.xml"/><Relationship Id="rId4" Type="http://schemas.openxmlformats.org/officeDocument/2006/relationships/customXml" Target="../ink/ink271.xml"/><Relationship Id="rId9" Type="http://schemas.openxmlformats.org/officeDocument/2006/relationships/image" Target="../media/image271.png"/><Relationship Id="rId26" Type="http://schemas.openxmlformats.org/officeDocument/2006/relationships/customXml" Target="../ink/ink28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0.png"/><Relationship Id="rId21" Type="http://schemas.openxmlformats.org/officeDocument/2006/relationships/image" Target="../media/image342.png"/><Relationship Id="rId42" Type="http://schemas.openxmlformats.org/officeDocument/2006/relationships/customXml" Target="../ink/ink355.xml"/><Relationship Id="rId63" Type="http://schemas.openxmlformats.org/officeDocument/2006/relationships/image" Target="../media/image363.png"/><Relationship Id="rId84" Type="http://schemas.openxmlformats.org/officeDocument/2006/relationships/customXml" Target="../ink/ink376.xml"/><Relationship Id="rId138" Type="http://schemas.openxmlformats.org/officeDocument/2006/relationships/customXml" Target="../ink/ink403.xml"/><Relationship Id="rId159" Type="http://schemas.openxmlformats.org/officeDocument/2006/relationships/image" Target="../media/image411.png"/><Relationship Id="rId170" Type="http://schemas.openxmlformats.org/officeDocument/2006/relationships/customXml" Target="../ink/ink419.xml"/><Relationship Id="rId191" Type="http://schemas.openxmlformats.org/officeDocument/2006/relationships/image" Target="../media/image427.png"/><Relationship Id="rId205" Type="http://schemas.openxmlformats.org/officeDocument/2006/relationships/image" Target="../media/image434.png"/><Relationship Id="rId226" Type="http://schemas.openxmlformats.org/officeDocument/2006/relationships/customXml" Target="../ink/ink447.xml"/><Relationship Id="rId107" Type="http://schemas.openxmlformats.org/officeDocument/2006/relationships/image" Target="../media/image385.png"/><Relationship Id="rId11" Type="http://schemas.openxmlformats.org/officeDocument/2006/relationships/image" Target="../media/image337.png"/><Relationship Id="rId32" Type="http://schemas.openxmlformats.org/officeDocument/2006/relationships/customXml" Target="../ink/ink350.xml"/><Relationship Id="rId53" Type="http://schemas.openxmlformats.org/officeDocument/2006/relationships/image" Target="../media/image358.png"/><Relationship Id="rId74" Type="http://schemas.openxmlformats.org/officeDocument/2006/relationships/customXml" Target="../ink/ink371.xml"/><Relationship Id="rId128" Type="http://schemas.openxmlformats.org/officeDocument/2006/relationships/customXml" Target="../ink/ink398.xml"/><Relationship Id="rId149" Type="http://schemas.openxmlformats.org/officeDocument/2006/relationships/image" Target="../media/image406.png"/><Relationship Id="rId5" Type="http://schemas.openxmlformats.org/officeDocument/2006/relationships/image" Target="../media/image334.png"/><Relationship Id="rId95" Type="http://schemas.openxmlformats.org/officeDocument/2006/relationships/image" Target="../media/image379.png"/><Relationship Id="rId160" Type="http://schemas.openxmlformats.org/officeDocument/2006/relationships/customXml" Target="../ink/ink414.xml"/><Relationship Id="rId181" Type="http://schemas.openxmlformats.org/officeDocument/2006/relationships/image" Target="../media/image422.png"/><Relationship Id="rId216" Type="http://schemas.openxmlformats.org/officeDocument/2006/relationships/customXml" Target="../ink/ink442.xml"/><Relationship Id="rId22" Type="http://schemas.openxmlformats.org/officeDocument/2006/relationships/customXml" Target="../ink/ink345.xml"/><Relationship Id="rId43" Type="http://schemas.openxmlformats.org/officeDocument/2006/relationships/image" Target="../media/image353.png"/><Relationship Id="rId64" Type="http://schemas.openxmlformats.org/officeDocument/2006/relationships/customXml" Target="../ink/ink366.xml"/><Relationship Id="rId118" Type="http://schemas.openxmlformats.org/officeDocument/2006/relationships/customXml" Target="../ink/ink393.xml"/><Relationship Id="rId139" Type="http://schemas.openxmlformats.org/officeDocument/2006/relationships/image" Target="../media/image401.png"/><Relationship Id="rId85" Type="http://schemas.openxmlformats.org/officeDocument/2006/relationships/image" Target="../media/image374.png"/><Relationship Id="rId150" Type="http://schemas.openxmlformats.org/officeDocument/2006/relationships/customXml" Target="../ink/ink409.xml"/><Relationship Id="rId171" Type="http://schemas.openxmlformats.org/officeDocument/2006/relationships/image" Target="../media/image417.png"/><Relationship Id="rId192" Type="http://schemas.openxmlformats.org/officeDocument/2006/relationships/customXml" Target="../ink/ink430.xml"/><Relationship Id="rId206" Type="http://schemas.openxmlformats.org/officeDocument/2006/relationships/customXml" Target="../ink/ink437.xml"/><Relationship Id="rId227" Type="http://schemas.openxmlformats.org/officeDocument/2006/relationships/image" Target="../media/image445.png"/><Relationship Id="rId12" Type="http://schemas.openxmlformats.org/officeDocument/2006/relationships/customXml" Target="../ink/ink340.xml"/><Relationship Id="rId33" Type="http://schemas.openxmlformats.org/officeDocument/2006/relationships/image" Target="../media/image348.png"/><Relationship Id="rId108" Type="http://schemas.openxmlformats.org/officeDocument/2006/relationships/customXml" Target="../ink/ink388.xml"/><Relationship Id="rId129" Type="http://schemas.openxmlformats.org/officeDocument/2006/relationships/image" Target="../media/image396.png"/><Relationship Id="rId54" Type="http://schemas.openxmlformats.org/officeDocument/2006/relationships/customXml" Target="../ink/ink361.xml"/><Relationship Id="rId75" Type="http://schemas.openxmlformats.org/officeDocument/2006/relationships/image" Target="../media/image369.png"/><Relationship Id="rId96" Type="http://schemas.openxmlformats.org/officeDocument/2006/relationships/customXml" Target="../ink/ink382.xml"/><Relationship Id="rId140" Type="http://schemas.openxmlformats.org/officeDocument/2006/relationships/customXml" Target="../ink/ink404.xml"/><Relationship Id="rId161" Type="http://schemas.openxmlformats.org/officeDocument/2006/relationships/image" Target="../media/image412.png"/><Relationship Id="rId182" Type="http://schemas.openxmlformats.org/officeDocument/2006/relationships/customXml" Target="../ink/ink425.xml"/><Relationship Id="rId217" Type="http://schemas.openxmlformats.org/officeDocument/2006/relationships/image" Target="../media/image440.png"/><Relationship Id="rId6" Type="http://schemas.openxmlformats.org/officeDocument/2006/relationships/customXml" Target="../ink/ink337.xml"/><Relationship Id="rId23" Type="http://schemas.openxmlformats.org/officeDocument/2006/relationships/image" Target="../media/image343.png"/><Relationship Id="rId119" Type="http://schemas.openxmlformats.org/officeDocument/2006/relationships/image" Target="../media/image391.png"/><Relationship Id="rId44" Type="http://schemas.openxmlformats.org/officeDocument/2006/relationships/customXml" Target="../ink/ink356.xml"/><Relationship Id="rId65" Type="http://schemas.openxmlformats.org/officeDocument/2006/relationships/image" Target="../media/image364.png"/><Relationship Id="rId86" Type="http://schemas.openxmlformats.org/officeDocument/2006/relationships/customXml" Target="../ink/ink377.xml"/><Relationship Id="rId130" Type="http://schemas.openxmlformats.org/officeDocument/2006/relationships/customXml" Target="../ink/ink399.xml"/><Relationship Id="rId151" Type="http://schemas.openxmlformats.org/officeDocument/2006/relationships/image" Target="../media/image407.png"/><Relationship Id="rId172" Type="http://schemas.openxmlformats.org/officeDocument/2006/relationships/customXml" Target="../ink/ink420.xml"/><Relationship Id="rId193" Type="http://schemas.openxmlformats.org/officeDocument/2006/relationships/image" Target="../media/image428.png"/><Relationship Id="rId207" Type="http://schemas.openxmlformats.org/officeDocument/2006/relationships/image" Target="../media/image435.png"/><Relationship Id="rId228" Type="http://schemas.openxmlformats.org/officeDocument/2006/relationships/customXml" Target="../ink/ink448.xml"/><Relationship Id="rId13" Type="http://schemas.openxmlformats.org/officeDocument/2006/relationships/image" Target="../media/image338.png"/><Relationship Id="rId109" Type="http://schemas.openxmlformats.org/officeDocument/2006/relationships/image" Target="../media/image386.png"/><Relationship Id="rId34" Type="http://schemas.openxmlformats.org/officeDocument/2006/relationships/customXml" Target="../ink/ink351.xml"/><Relationship Id="rId55" Type="http://schemas.openxmlformats.org/officeDocument/2006/relationships/image" Target="../media/image359.png"/><Relationship Id="rId76" Type="http://schemas.openxmlformats.org/officeDocument/2006/relationships/customXml" Target="../ink/ink372.xml"/><Relationship Id="rId97" Type="http://schemas.openxmlformats.org/officeDocument/2006/relationships/image" Target="../media/image380.png"/><Relationship Id="rId120" Type="http://schemas.openxmlformats.org/officeDocument/2006/relationships/customXml" Target="../ink/ink394.xml"/><Relationship Id="rId141" Type="http://schemas.openxmlformats.org/officeDocument/2006/relationships/image" Target="../media/image402.png"/><Relationship Id="rId7" Type="http://schemas.openxmlformats.org/officeDocument/2006/relationships/image" Target="../media/image335.png"/><Relationship Id="rId162" Type="http://schemas.openxmlformats.org/officeDocument/2006/relationships/customXml" Target="../ink/ink415.xml"/><Relationship Id="rId183" Type="http://schemas.openxmlformats.org/officeDocument/2006/relationships/image" Target="../media/image423.png"/><Relationship Id="rId218" Type="http://schemas.openxmlformats.org/officeDocument/2006/relationships/customXml" Target="../ink/ink443.xml"/><Relationship Id="rId24" Type="http://schemas.openxmlformats.org/officeDocument/2006/relationships/customXml" Target="../ink/ink346.xml"/><Relationship Id="rId45" Type="http://schemas.openxmlformats.org/officeDocument/2006/relationships/image" Target="../media/image354.png"/><Relationship Id="rId66" Type="http://schemas.openxmlformats.org/officeDocument/2006/relationships/customXml" Target="../ink/ink367.xml"/><Relationship Id="rId87" Type="http://schemas.openxmlformats.org/officeDocument/2006/relationships/image" Target="../media/image375.png"/><Relationship Id="rId110" Type="http://schemas.openxmlformats.org/officeDocument/2006/relationships/customXml" Target="../ink/ink389.xml"/><Relationship Id="rId131" Type="http://schemas.openxmlformats.org/officeDocument/2006/relationships/image" Target="../media/image397.png"/><Relationship Id="rId152" Type="http://schemas.openxmlformats.org/officeDocument/2006/relationships/customXml" Target="../ink/ink410.xml"/><Relationship Id="rId173" Type="http://schemas.openxmlformats.org/officeDocument/2006/relationships/image" Target="../media/image418.png"/><Relationship Id="rId194" Type="http://schemas.openxmlformats.org/officeDocument/2006/relationships/customXml" Target="../ink/ink431.xml"/><Relationship Id="rId208" Type="http://schemas.openxmlformats.org/officeDocument/2006/relationships/customXml" Target="../ink/ink438.xml"/><Relationship Id="rId229" Type="http://schemas.openxmlformats.org/officeDocument/2006/relationships/image" Target="../media/image446.png"/><Relationship Id="rId14" Type="http://schemas.openxmlformats.org/officeDocument/2006/relationships/customXml" Target="../ink/ink341.xml"/><Relationship Id="rId35" Type="http://schemas.openxmlformats.org/officeDocument/2006/relationships/image" Target="../media/image349.png"/><Relationship Id="rId56" Type="http://schemas.openxmlformats.org/officeDocument/2006/relationships/customXml" Target="../ink/ink362.xml"/><Relationship Id="rId77" Type="http://schemas.openxmlformats.org/officeDocument/2006/relationships/image" Target="../media/image370.png"/><Relationship Id="rId100" Type="http://schemas.openxmlformats.org/officeDocument/2006/relationships/customXml" Target="../ink/ink384.xml"/><Relationship Id="rId8" Type="http://schemas.openxmlformats.org/officeDocument/2006/relationships/customXml" Target="../ink/ink338.xml"/><Relationship Id="rId98" Type="http://schemas.openxmlformats.org/officeDocument/2006/relationships/customXml" Target="../ink/ink383.xml"/><Relationship Id="rId121" Type="http://schemas.openxmlformats.org/officeDocument/2006/relationships/image" Target="../media/image392.png"/><Relationship Id="rId142" Type="http://schemas.openxmlformats.org/officeDocument/2006/relationships/customXml" Target="../ink/ink405.xml"/><Relationship Id="rId163" Type="http://schemas.openxmlformats.org/officeDocument/2006/relationships/image" Target="../media/image413.png"/><Relationship Id="rId184" Type="http://schemas.openxmlformats.org/officeDocument/2006/relationships/customXml" Target="../ink/ink426.xml"/><Relationship Id="rId219" Type="http://schemas.openxmlformats.org/officeDocument/2006/relationships/image" Target="../media/image441.png"/><Relationship Id="rId230" Type="http://schemas.openxmlformats.org/officeDocument/2006/relationships/customXml" Target="../ink/ink449.xml"/><Relationship Id="rId25" Type="http://schemas.openxmlformats.org/officeDocument/2006/relationships/image" Target="../media/image344.png"/><Relationship Id="rId46" Type="http://schemas.openxmlformats.org/officeDocument/2006/relationships/customXml" Target="../ink/ink357.xml"/><Relationship Id="rId67" Type="http://schemas.openxmlformats.org/officeDocument/2006/relationships/image" Target="../media/image365.png"/><Relationship Id="rId116" Type="http://schemas.openxmlformats.org/officeDocument/2006/relationships/customXml" Target="../ink/ink392.xml"/><Relationship Id="rId137" Type="http://schemas.openxmlformats.org/officeDocument/2006/relationships/image" Target="../media/image400.png"/><Relationship Id="rId158" Type="http://schemas.openxmlformats.org/officeDocument/2006/relationships/customXml" Target="../ink/ink413.xml"/><Relationship Id="rId20" Type="http://schemas.openxmlformats.org/officeDocument/2006/relationships/customXml" Target="../ink/ink344.xml"/><Relationship Id="rId41" Type="http://schemas.openxmlformats.org/officeDocument/2006/relationships/image" Target="../media/image352.png"/><Relationship Id="rId62" Type="http://schemas.openxmlformats.org/officeDocument/2006/relationships/customXml" Target="../ink/ink365.xml"/><Relationship Id="rId83" Type="http://schemas.openxmlformats.org/officeDocument/2006/relationships/image" Target="../media/image373.png"/><Relationship Id="rId88" Type="http://schemas.openxmlformats.org/officeDocument/2006/relationships/customXml" Target="../ink/ink378.xml"/><Relationship Id="rId111" Type="http://schemas.openxmlformats.org/officeDocument/2006/relationships/image" Target="../media/image387.png"/><Relationship Id="rId132" Type="http://schemas.openxmlformats.org/officeDocument/2006/relationships/customXml" Target="../ink/ink400.xml"/><Relationship Id="rId153" Type="http://schemas.openxmlformats.org/officeDocument/2006/relationships/image" Target="../media/image408.png"/><Relationship Id="rId174" Type="http://schemas.openxmlformats.org/officeDocument/2006/relationships/customXml" Target="../ink/ink421.xml"/><Relationship Id="rId179" Type="http://schemas.openxmlformats.org/officeDocument/2006/relationships/image" Target="../media/image421.png"/><Relationship Id="rId195" Type="http://schemas.openxmlformats.org/officeDocument/2006/relationships/image" Target="../media/image429.png"/><Relationship Id="rId209" Type="http://schemas.openxmlformats.org/officeDocument/2006/relationships/image" Target="../media/image436.png"/><Relationship Id="rId190" Type="http://schemas.openxmlformats.org/officeDocument/2006/relationships/customXml" Target="../ink/ink429.xml"/><Relationship Id="rId204" Type="http://schemas.openxmlformats.org/officeDocument/2006/relationships/customXml" Target="../ink/ink436.xml"/><Relationship Id="rId220" Type="http://schemas.openxmlformats.org/officeDocument/2006/relationships/customXml" Target="../ink/ink444.xml"/><Relationship Id="rId225" Type="http://schemas.openxmlformats.org/officeDocument/2006/relationships/image" Target="../media/image444.png"/><Relationship Id="rId15" Type="http://schemas.openxmlformats.org/officeDocument/2006/relationships/image" Target="../media/image339.png"/><Relationship Id="rId36" Type="http://schemas.openxmlformats.org/officeDocument/2006/relationships/customXml" Target="../ink/ink352.xml"/><Relationship Id="rId57" Type="http://schemas.openxmlformats.org/officeDocument/2006/relationships/image" Target="../media/image360.png"/><Relationship Id="rId106" Type="http://schemas.openxmlformats.org/officeDocument/2006/relationships/customXml" Target="../ink/ink387.xml"/><Relationship Id="rId127" Type="http://schemas.openxmlformats.org/officeDocument/2006/relationships/image" Target="../media/image395.png"/><Relationship Id="rId10" Type="http://schemas.openxmlformats.org/officeDocument/2006/relationships/customXml" Target="../ink/ink339.xml"/><Relationship Id="rId31" Type="http://schemas.openxmlformats.org/officeDocument/2006/relationships/image" Target="../media/image347.png"/><Relationship Id="rId52" Type="http://schemas.openxmlformats.org/officeDocument/2006/relationships/customXml" Target="../ink/ink360.xml"/><Relationship Id="rId73" Type="http://schemas.openxmlformats.org/officeDocument/2006/relationships/image" Target="../media/image368.png"/><Relationship Id="rId78" Type="http://schemas.openxmlformats.org/officeDocument/2006/relationships/customXml" Target="../ink/ink373.xml"/><Relationship Id="rId94" Type="http://schemas.openxmlformats.org/officeDocument/2006/relationships/customXml" Target="../ink/ink381.xml"/><Relationship Id="rId99" Type="http://schemas.openxmlformats.org/officeDocument/2006/relationships/image" Target="../media/image381.png"/><Relationship Id="rId101" Type="http://schemas.openxmlformats.org/officeDocument/2006/relationships/image" Target="../media/image382.png"/><Relationship Id="rId122" Type="http://schemas.openxmlformats.org/officeDocument/2006/relationships/customXml" Target="../ink/ink395.xml"/><Relationship Id="rId143" Type="http://schemas.openxmlformats.org/officeDocument/2006/relationships/image" Target="../media/image403.png"/><Relationship Id="rId148" Type="http://schemas.openxmlformats.org/officeDocument/2006/relationships/customXml" Target="../ink/ink408.xml"/><Relationship Id="rId164" Type="http://schemas.openxmlformats.org/officeDocument/2006/relationships/customXml" Target="../ink/ink416.xml"/><Relationship Id="rId169" Type="http://schemas.openxmlformats.org/officeDocument/2006/relationships/image" Target="../media/image416.png"/><Relationship Id="rId185" Type="http://schemas.openxmlformats.org/officeDocument/2006/relationships/image" Target="../media/image424.png"/><Relationship Id="rId4" Type="http://schemas.openxmlformats.org/officeDocument/2006/relationships/customXml" Target="../ink/ink336.xml"/><Relationship Id="rId9" Type="http://schemas.openxmlformats.org/officeDocument/2006/relationships/image" Target="../media/image336.png"/><Relationship Id="rId180" Type="http://schemas.openxmlformats.org/officeDocument/2006/relationships/customXml" Target="../ink/ink424.xml"/><Relationship Id="rId210" Type="http://schemas.openxmlformats.org/officeDocument/2006/relationships/customXml" Target="../ink/ink439.xml"/><Relationship Id="rId215" Type="http://schemas.openxmlformats.org/officeDocument/2006/relationships/image" Target="../media/image439.png"/><Relationship Id="rId26" Type="http://schemas.openxmlformats.org/officeDocument/2006/relationships/customXml" Target="../ink/ink347.xml"/><Relationship Id="rId231" Type="http://schemas.openxmlformats.org/officeDocument/2006/relationships/image" Target="../media/image447.png"/><Relationship Id="rId47" Type="http://schemas.openxmlformats.org/officeDocument/2006/relationships/image" Target="../media/image355.png"/><Relationship Id="rId68" Type="http://schemas.openxmlformats.org/officeDocument/2006/relationships/customXml" Target="../ink/ink368.xml"/><Relationship Id="rId89" Type="http://schemas.openxmlformats.org/officeDocument/2006/relationships/image" Target="../media/image376.png"/><Relationship Id="rId112" Type="http://schemas.openxmlformats.org/officeDocument/2006/relationships/customXml" Target="../ink/ink390.xml"/><Relationship Id="rId133" Type="http://schemas.openxmlformats.org/officeDocument/2006/relationships/image" Target="../media/image398.png"/><Relationship Id="rId154" Type="http://schemas.openxmlformats.org/officeDocument/2006/relationships/customXml" Target="../ink/ink411.xml"/><Relationship Id="rId175" Type="http://schemas.openxmlformats.org/officeDocument/2006/relationships/image" Target="../media/image419.png"/><Relationship Id="rId196" Type="http://schemas.openxmlformats.org/officeDocument/2006/relationships/customXml" Target="../ink/ink432.xml"/><Relationship Id="rId200" Type="http://schemas.openxmlformats.org/officeDocument/2006/relationships/customXml" Target="../ink/ink434.xml"/><Relationship Id="rId16" Type="http://schemas.openxmlformats.org/officeDocument/2006/relationships/customXml" Target="../ink/ink342.xml"/><Relationship Id="rId221" Type="http://schemas.openxmlformats.org/officeDocument/2006/relationships/image" Target="../media/image442.png"/><Relationship Id="rId37" Type="http://schemas.openxmlformats.org/officeDocument/2006/relationships/image" Target="../media/image350.png"/><Relationship Id="rId58" Type="http://schemas.openxmlformats.org/officeDocument/2006/relationships/customXml" Target="../ink/ink363.xml"/><Relationship Id="rId79" Type="http://schemas.openxmlformats.org/officeDocument/2006/relationships/image" Target="../media/image371.png"/><Relationship Id="rId102" Type="http://schemas.openxmlformats.org/officeDocument/2006/relationships/customXml" Target="../ink/ink385.xml"/><Relationship Id="rId123" Type="http://schemas.openxmlformats.org/officeDocument/2006/relationships/image" Target="../media/image393.png"/><Relationship Id="rId144" Type="http://schemas.openxmlformats.org/officeDocument/2006/relationships/customXml" Target="../ink/ink406.xml"/><Relationship Id="rId90" Type="http://schemas.openxmlformats.org/officeDocument/2006/relationships/customXml" Target="../ink/ink379.xml"/><Relationship Id="rId165" Type="http://schemas.openxmlformats.org/officeDocument/2006/relationships/image" Target="../media/image414.png"/><Relationship Id="rId186" Type="http://schemas.openxmlformats.org/officeDocument/2006/relationships/customXml" Target="../ink/ink427.xml"/><Relationship Id="rId211" Type="http://schemas.openxmlformats.org/officeDocument/2006/relationships/image" Target="../media/image437.png"/><Relationship Id="rId27" Type="http://schemas.openxmlformats.org/officeDocument/2006/relationships/image" Target="../media/image345.png"/><Relationship Id="rId48" Type="http://schemas.openxmlformats.org/officeDocument/2006/relationships/customXml" Target="../ink/ink358.xml"/><Relationship Id="rId69" Type="http://schemas.openxmlformats.org/officeDocument/2006/relationships/image" Target="../media/image366.png"/><Relationship Id="rId113" Type="http://schemas.openxmlformats.org/officeDocument/2006/relationships/image" Target="../media/image388.png"/><Relationship Id="rId134" Type="http://schemas.openxmlformats.org/officeDocument/2006/relationships/customXml" Target="../ink/ink401.xml"/><Relationship Id="rId80" Type="http://schemas.openxmlformats.org/officeDocument/2006/relationships/customXml" Target="../ink/ink374.xml"/><Relationship Id="rId155" Type="http://schemas.openxmlformats.org/officeDocument/2006/relationships/image" Target="../media/image409.png"/><Relationship Id="rId176" Type="http://schemas.openxmlformats.org/officeDocument/2006/relationships/customXml" Target="../ink/ink422.xml"/><Relationship Id="rId197" Type="http://schemas.openxmlformats.org/officeDocument/2006/relationships/image" Target="../media/image430.png"/><Relationship Id="rId201" Type="http://schemas.openxmlformats.org/officeDocument/2006/relationships/image" Target="../media/image432.png"/><Relationship Id="rId222" Type="http://schemas.openxmlformats.org/officeDocument/2006/relationships/customXml" Target="../ink/ink445.xml"/><Relationship Id="rId17" Type="http://schemas.openxmlformats.org/officeDocument/2006/relationships/image" Target="../media/image340.png"/><Relationship Id="rId38" Type="http://schemas.openxmlformats.org/officeDocument/2006/relationships/customXml" Target="../ink/ink353.xml"/><Relationship Id="rId59" Type="http://schemas.openxmlformats.org/officeDocument/2006/relationships/image" Target="../media/image361.png"/><Relationship Id="rId103" Type="http://schemas.openxmlformats.org/officeDocument/2006/relationships/image" Target="../media/image383.png"/><Relationship Id="rId124" Type="http://schemas.openxmlformats.org/officeDocument/2006/relationships/customXml" Target="../ink/ink396.xml"/><Relationship Id="rId70" Type="http://schemas.openxmlformats.org/officeDocument/2006/relationships/customXml" Target="../ink/ink369.xml"/><Relationship Id="rId91" Type="http://schemas.openxmlformats.org/officeDocument/2006/relationships/image" Target="../media/image377.png"/><Relationship Id="rId145" Type="http://schemas.openxmlformats.org/officeDocument/2006/relationships/image" Target="../media/image404.png"/><Relationship Id="rId166" Type="http://schemas.openxmlformats.org/officeDocument/2006/relationships/customXml" Target="../ink/ink417.xml"/><Relationship Id="rId187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40.xml"/><Relationship Id="rId28" Type="http://schemas.openxmlformats.org/officeDocument/2006/relationships/customXml" Target="../ink/ink348.xml"/><Relationship Id="rId49" Type="http://schemas.openxmlformats.org/officeDocument/2006/relationships/image" Target="../media/image356.png"/><Relationship Id="rId114" Type="http://schemas.openxmlformats.org/officeDocument/2006/relationships/customXml" Target="../ink/ink391.xml"/><Relationship Id="rId60" Type="http://schemas.openxmlformats.org/officeDocument/2006/relationships/customXml" Target="../ink/ink364.xml"/><Relationship Id="rId81" Type="http://schemas.openxmlformats.org/officeDocument/2006/relationships/image" Target="../media/image372.png"/><Relationship Id="rId135" Type="http://schemas.openxmlformats.org/officeDocument/2006/relationships/image" Target="../media/image399.png"/><Relationship Id="rId156" Type="http://schemas.openxmlformats.org/officeDocument/2006/relationships/customXml" Target="../ink/ink412.xml"/><Relationship Id="rId177" Type="http://schemas.openxmlformats.org/officeDocument/2006/relationships/image" Target="../media/image420.png"/><Relationship Id="rId198" Type="http://schemas.openxmlformats.org/officeDocument/2006/relationships/customXml" Target="../ink/ink433.xml"/><Relationship Id="rId202" Type="http://schemas.openxmlformats.org/officeDocument/2006/relationships/customXml" Target="../ink/ink435.xml"/><Relationship Id="rId223" Type="http://schemas.openxmlformats.org/officeDocument/2006/relationships/image" Target="../media/image443.png"/><Relationship Id="rId18" Type="http://schemas.openxmlformats.org/officeDocument/2006/relationships/customXml" Target="../ink/ink343.xml"/><Relationship Id="rId39" Type="http://schemas.openxmlformats.org/officeDocument/2006/relationships/image" Target="../media/image351.png"/><Relationship Id="rId50" Type="http://schemas.openxmlformats.org/officeDocument/2006/relationships/customXml" Target="../ink/ink359.xml"/><Relationship Id="rId104" Type="http://schemas.openxmlformats.org/officeDocument/2006/relationships/customXml" Target="../ink/ink386.xml"/><Relationship Id="rId125" Type="http://schemas.openxmlformats.org/officeDocument/2006/relationships/image" Target="../media/image394.png"/><Relationship Id="rId146" Type="http://schemas.openxmlformats.org/officeDocument/2006/relationships/customXml" Target="../ink/ink407.xml"/><Relationship Id="rId167" Type="http://schemas.openxmlformats.org/officeDocument/2006/relationships/image" Target="../media/image415.png"/><Relationship Id="rId188" Type="http://schemas.openxmlformats.org/officeDocument/2006/relationships/customXml" Target="../ink/ink428.xml"/><Relationship Id="rId71" Type="http://schemas.openxmlformats.org/officeDocument/2006/relationships/image" Target="../media/image367.png"/><Relationship Id="rId92" Type="http://schemas.openxmlformats.org/officeDocument/2006/relationships/customXml" Target="../ink/ink380.xml"/><Relationship Id="rId213" Type="http://schemas.openxmlformats.org/officeDocument/2006/relationships/image" Target="../media/image438.png"/><Relationship Id="rId2" Type="http://schemas.openxmlformats.org/officeDocument/2006/relationships/customXml" Target="../ink/ink335.xml"/><Relationship Id="rId29" Type="http://schemas.openxmlformats.org/officeDocument/2006/relationships/image" Target="../media/image346.png"/><Relationship Id="rId40" Type="http://schemas.openxmlformats.org/officeDocument/2006/relationships/customXml" Target="../ink/ink354.xml"/><Relationship Id="rId115" Type="http://schemas.openxmlformats.org/officeDocument/2006/relationships/image" Target="../media/image389.png"/><Relationship Id="rId136" Type="http://schemas.openxmlformats.org/officeDocument/2006/relationships/customXml" Target="../ink/ink402.xml"/><Relationship Id="rId157" Type="http://schemas.openxmlformats.org/officeDocument/2006/relationships/image" Target="../media/image410.png"/><Relationship Id="rId178" Type="http://schemas.openxmlformats.org/officeDocument/2006/relationships/customXml" Target="../ink/ink423.xml"/><Relationship Id="rId61" Type="http://schemas.openxmlformats.org/officeDocument/2006/relationships/image" Target="../media/image362.png"/><Relationship Id="rId82" Type="http://schemas.openxmlformats.org/officeDocument/2006/relationships/customXml" Target="../ink/ink375.xml"/><Relationship Id="rId199" Type="http://schemas.openxmlformats.org/officeDocument/2006/relationships/image" Target="../media/image431.png"/><Relationship Id="rId203" Type="http://schemas.openxmlformats.org/officeDocument/2006/relationships/image" Target="../media/image433.png"/><Relationship Id="rId19" Type="http://schemas.openxmlformats.org/officeDocument/2006/relationships/image" Target="../media/image341.png"/><Relationship Id="rId224" Type="http://schemas.openxmlformats.org/officeDocument/2006/relationships/customXml" Target="../ink/ink446.xml"/><Relationship Id="rId30" Type="http://schemas.openxmlformats.org/officeDocument/2006/relationships/customXml" Target="../ink/ink349.xml"/><Relationship Id="rId105" Type="http://schemas.openxmlformats.org/officeDocument/2006/relationships/image" Target="../media/image384.png"/><Relationship Id="rId126" Type="http://schemas.openxmlformats.org/officeDocument/2006/relationships/customXml" Target="../ink/ink397.xml"/><Relationship Id="rId147" Type="http://schemas.openxmlformats.org/officeDocument/2006/relationships/image" Target="../media/image405.png"/><Relationship Id="rId168" Type="http://schemas.openxmlformats.org/officeDocument/2006/relationships/customXml" Target="../ink/ink418.xml"/><Relationship Id="rId51" Type="http://schemas.openxmlformats.org/officeDocument/2006/relationships/image" Target="../media/image357.png"/><Relationship Id="rId72" Type="http://schemas.openxmlformats.org/officeDocument/2006/relationships/customXml" Target="../ink/ink370.xml"/><Relationship Id="rId93" Type="http://schemas.openxmlformats.org/officeDocument/2006/relationships/image" Target="../media/image378.png"/><Relationship Id="rId189" Type="http://schemas.openxmlformats.org/officeDocument/2006/relationships/image" Target="../media/image426.png"/><Relationship Id="rId3" Type="http://schemas.openxmlformats.org/officeDocument/2006/relationships/image" Target="../media/image333.png"/><Relationship Id="rId214" Type="http://schemas.openxmlformats.org/officeDocument/2006/relationships/customXml" Target="../ink/ink441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5.png"/><Relationship Id="rId21" Type="http://schemas.openxmlformats.org/officeDocument/2006/relationships/image" Target="../media/image457.png"/><Relationship Id="rId42" Type="http://schemas.openxmlformats.org/officeDocument/2006/relationships/customXml" Target="../ink/ink470.xml"/><Relationship Id="rId63" Type="http://schemas.openxmlformats.org/officeDocument/2006/relationships/image" Target="../media/image478.png"/><Relationship Id="rId84" Type="http://schemas.openxmlformats.org/officeDocument/2006/relationships/customXml" Target="../ink/ink491.xml"/><Relationship Id="rId138" Type="http://schemas.openxmlformats.org/officeDocument/2006/relationships/customXml" Target="../ink/ink518.xml"/><Relationship Id="rId159" Type="http://schemas.openxmlformats.org/officeDocument/2006/relationships/image" Target="../media/image526.png"/><Relationship Id="rId170" Type="http://schemas.openxmlformats.org/officeDocument/2006/relationships/customXml" Target="../ink/ink534.xml"/><Relationship Id="rId191" Type="http://schemas.openxmlformats.org/officeDocument/2006/relationships/image" Target="../media/image542.png"/><Relationship Id="rId205" Type="http://schemas.openxmlformats.org/officeDocument/2006/relationships/image" Target="../media/image549.png"/><Relationship Id="rId226" Type="http://schemas.openxmlformats.org/officeDocument/2006/relationships/customXml" Target="../ink/ink562.xml"/><Relationship Id="rId247" Type="http://schemas.openxmlformats.org/officeDocument/2006/relationships/image" Target="../media/image570.png"/><Relationship Id="rId107" Type="http://schemas.openxmlformats.org/officeDocument/2006/relationships/image" Target="../media/image500.png"/><Relationship Id="rId11" Type="http://schemas.openxmlformats.org/officeDocument/2006/relationships/image" Target="../media/image452.png"/><Relationship Id="rId32" Type="http://schemas.openxmlformats.org/officeDocument/2006/relationships/customXml" Target="../ink/ink465.xml"/><Relationship Id="rId53" Type="http://schemas.openxmlformats.org/officeDocument/2006/relationships/image" Target="../media/image473.png"/><Relationship Id="rId74" Type="http://schemas.openxmlformats.org/officeDocument/2006/relationships/customXml" Target="../ink/ink486.xml"/><Relationship Id="rId128" Type="http://schemas.openxmlformats.org/officeDocument/2006/relationships/customXml" Target="../ink/ink513.xml"/><Relationship Id="rId149" Type="http://schemas.openxmlformats.org/officeDocument/2006/relationships/image" Target="../media/image521.png"/><Relationship Id="rId5" Type="http://schemas.openxmlformats.org/officeDocument/2006/relationships/image" Target="../media/image449.png"/><Relationship Id="rId95" Type="http://schemas.openxmlformats.org/officeDocument/2006/relationships/image" Target="../media/image494.png"/><Relationship Id="rId160" Type="http://schemas.openxmlformats.org/officeDocument/2006/relationships/customXml" Target="../ink/ink529.xml"/><Relationship Id="rId181" Type="http://schemas.openxmlformats.org/officeDocument/2006/relationships/image" Target="../media/image537.png"/><Relationship Id="rId216" Type="http://schemas.openxmlformats.org/officeDocument/2006/relationships/customXml" Target="../ink/ink557.xml"/><Relationship Id="rId237" Type="http://schemas.openxmlformats.org/officeDocument/2006/relationships/image" Target="../media/image565.png"/><Relationship Id="rId22" Type="http://schemas.openxmlformats.org/officeDocument/2006/relationships/customXml" Target="../ink/ink460.xml"/><Relationship Id="rId43" Type="http://schemas.openxmlformats.org/officeDocument/2006/relationships/image" Target="../media/image468.png"/><Relationship Id="rId64" Type="http://schemas.openxmlformats.org/officeDocument/2006/relationships/customXml" Target="../ink/ink481.xml"/><Relationship Id="rId118" Type="http://schemas.openxmlformats.org/officeDocument/2006/relationships/customXml" Target="../ink/ink508.xml"/><Relationship Id="rId139" Type="http://schemas.openxmlformats.org/officeDocument/2006/relationships/image" Target="../media/image516.png"/><Relationship Id="rId85" Type="http://schemas.openxmlformats.org/officeDocument/2006/relationships/image" Target="../media/image489.png"/><Relationship Id="rId150" Type="http://schemas.openxmlformats.org/officeDocument/2006/relationships/customXml" Target="../ink/ink524.xml"/><Relationship Id="rId171" Type="http://schemas.openxmlformats.org/officeDocument/2006/relationships/image" Target="../media/image532.png"/><Relationship Id="rId192" Type="http://schemas.openxmlformats.org/officeDocument/2006/relationships/customXml" Target="../ink/ink545.xml"/><Relationship Id="rId206" Type="http://schemas.openxmlformats.org/officeDocument/2006/relationships/customXml" Target="../ink/ink552.xml"/><Relationship Id="rId227" Type="http://schemas.openxmlformats.org/officeDocument/2006/relationships/image" Target="../media/image560.png"/><Relationship Id="rId248" Type="http://schemas.openxmlformats.org/officeDocument/2006/relationships/customXml" Target="../ink/ink573.xml"/><Relationship Id="rId12" Type="http://schemas.openxmlformats.org/officeDocument/2006/relationships/customXml" Target="../ink/ink455.xml"/><Relationship Id="rId33" Type="http://schemas.openxmlformats.org/officeDocument/2006/relationships/image" Target="../media/image463.png"/><Relationship Id="rId108" Type="http://schemas.openxmlformats.org/officeDocument/2006/relationships/customXml" Target="../ink/ink503.xml"/><Relationship Id="rId129" Type="http://schemas.openxmlformats.org/officeDocument/2006/relationships/image" Target="../media/image511.png"/><Relationship Id="rId54" Type="http://schemas.openxmlformats.org/officeDocument/2006/relationships/customXml" Target="../ink/ink476.xml"/><Relationship Id="rId75" Type="http://schemas.openxmlformats.org/officeDocument/2006/relationships/image" Target="../media/image484.png"/><Relationship Id="rId96" Type="http://schemas.openxmlformats.org/officeDocument/2006/relationships/customXml" Target="../ink/ink497.xml"/><Relationship Id="rId140" Type="http://schemas.openxmlformats.org/officeDocument/2006/relationships/customXml" Target="../ink/ink519.xml"/><Relationship Id="rId161" Type="http://schemas.openxmlformats.org/officeDocument/2006/relationships/image" Target="../media/image527.png"/><Relationship Id="rId182" Type="http://schemas.openxmlformats.org/officeDocument/2006/relationships/customXml" Target="../ink/ink540.xml"/><Relationship Id="rId217" Type="http://schemas.openxmlformats.org/officeDocument/2006/relationships/image" Target="../media/image555.png"/><Relationship Id="rId6" Type="http://schemas.openxmlformats.org/officeDocument/2006/relationships/customXml" Target="../ink/ink452.xml"/><Relationship Id="rId238" Type="http://schemas.openxmlformats.org/officeDocument/2006/relationships/customXml" Target="../ink/ink568.xml"/><Relationship Id="rId23" Type="http://schemas.openxmlformats.org/officeDocument/2006/relationships/image" Target="../media/image458.png"/><Relationship Id="rId119" Type="http://schemas.openxmlformats.org/officeDocument/2006/relationships/image" Target="../media/image506.png"/><Relationship Id="rId44" Type="http://schemas.openxmlformats.org/officeDocument/2006/relationships/customXml" Target="../ink/ink471.xml"/><Relationship Id="rId65" Type="http://schemas.openxmlformats.org/officeDocument/2006/relationships/image" Target="../media/image479.png"/><Relationship Id="rId86" Type="http://schemas.openxmlformats.org/officeDocument/2006/relationships/customXml" Target="../ink/ink492.xml"/><Relationship Id="rId130" Type="http://schemas.openxmlformats.org/officeDocument/2006/relationships/customXml" Target="../ink/ink514.xml"/><Relationship Id="rId151" Type="http://schemas.openxmlformats.org/officeDocument/2006/relationships/image" Target="../media/image522.png"/><Relationship Id="rId172" Type="http://schemas.openxmlformats.org/officeDocument/2006/relationships/customXml" Target="../ink/ink535.xml"/><Relationship Id="rId193" Type="http://schemas.openxmlformats.org/officeDocument/2006/relationships/image" Target="../media/image543.png"/><Relationship Id="rId207" Type="http://schemas.openxmlformats.org/officeDocument/2006/relationships/image" Target="../media/image550.png"/><Relationship Id="rId228" Type="http://schemas.openxmlformats.org/officeDocument/2006/relationships/customXml" Target="../ink/ink563.xml"/><Relationship Id="rId249" Type="http://schemas.openxmlformats.org/officeDocument/2006/relationships/image" Target="../media/image571.png"/><Relationship Id="rId13" Type="http://schemas.openxmlformats.org/officeDocument/2006/relationships/image" Target="../media/image453.png"/><Relationship Id="rId109" Type="http://schemas.openxmlformats.org/officeDocument/2006/relationships/image" Target="../media/image501.png"/><Relationship Id="rId34" Type="http://schemas.openxmlformats.org/officeDocument/2006/relationships/customXml" Target="../ink/ink466.xml"/><Relationship Id="rId55" Type="http://schemas.openxmlformats.org/officeDocument/2006/relationships/image" Target="../media/image474.png"/><Relationship Id="rId76" Type="http://schemas.openxmlformats.org/officeDocument/2006/relationships/customXml" Target="../ink/ink487.xml"/><Relationship Id="rId97" Type="http://schemas.openxmlformats.org/officeDocument/2006/relationships/image" Target="../media/image495.png"/><Relationship Id="rId120" Type="http://schemas.openxmlformats.org/officeDocument/2006/relationships/customXml" Target="../ink/ink509.xml"/><Relationship Id="rId141" Type="http://schemas.openxmlformats.org/officeDocument/2006/relationships/image" Target="../media/image517.png"/><Relationship Id="rId7" Type="http://schemas.openxmlformats.org/officeDocument/2006/relationships/image" Target="../media/image450.png"/><Relationship Id="rId162" Type="http://schemas.openxmlformats.org/officeDocument/2006/relationships/customXml" Target="../ink/ink530.xml"/><Relationship Id="rId183" Type="http://schemas.openxmlformats.org/officeDocument/2006/relationships/image" Target="../media/image538.png"/><Relationship Id="rId218" Type="http://schemas.openxmlformats.org/officeDocument/2006/relationships/customXml" Target="../ink/ink558.xml"/><Relationship Id="rId239" Type="http://schemas.openxmlformats.org/officeDocument/2006/relationships/image" Target="../media/image566.png"/><Relationship Id="rId250" Type="http://schemas.openxmlformats.org/officeDocument/2006/relationships/customXml" Target="../ink/ink574.xml"/><Relationship Id="rId24" Type="http://schemas.openxmlformats.org/officeDocument/2006/relationships/customXml" Target="../ink/ink461.xml"/><Relationship Id="rId45" Type="http://schemas.openxmlformats.org/officeDocument/2006/relationships/image" Target="../media/image469.png"/><Relationship Id="rId66" Type="http://schemas.openxmlformats.org/officeDocument/2006/relationships/customXml" Target="../ink/ink482.xml"/><Relationship Id="rId87" Type="http://schemas.openxmlformats.org/officeDocument/2006/relationships/image" Target="../media/image490.png"/><Relationship Id="rId110" Type="http://schemas.openxmlformats.org/officeDocument/2006/relationships/customXml" Target="../ink/ink504.xml"/><Relationship Id="rId131" Type="http://schemas.openxmlformats.org/officeDocument/2006/relationships/image" Target="../media/image512.png"/><Relationship Id="rId152" Type="http://schemas.openxmlformats.org/officeDocument/2006/relationships/customXml" Target="../ink/ink525.xml"/><Relationship Id="rId173" Type="http://schemas.openxmlformats.org/officeDocument/2006/relationships/image" Target="../media/image533.png"/><Relationship Id="rId194" Type="http://schemas.openxmlformats.org/officeDocument/2006/relationships/customXml" Target="../ink/ink546.xml"/><Relationship Id="rId208" Type="http://schemas.openxmlformats.org/officeDocument/2006/relationships/customXml" Target="../ink/ink553.xml"/><Relationship Id="rId229" Type="http://schemas.openxmlformats.org/officeDocument/2006/relationships/image" Target="../media/image561.png"/><Relationship Id="rId240" Type="http://schemas.openxmlformats.org/officeDocument/2006/relationships/customXml" Target="../ink/ink569.xml"/><Relationship Id="rId14" Type="http://schemas.openxmlformats.org/officeDocument/2006/relationships/customXml" Target="../ink/ink456.xml"/><Relationship Id="rId35" Type="http://schemas.openxmlformats.org/officeDocument/2006/relationships/image" Target="../media/image464.png"/><Relationship Id="rId56" Type="http://schemas.openxmlformats.org/officeDocument/2006/relationships/customXml" Target="../ink/ink477.xml"/><Relationship Id="rId77" Type="http://schemas.openxmlformats.org/officeDocument/2006/relationships/image" Target="../media/image485.png"/><Relationship Id="rId100" Type="http://schemas.openxmlformats.org/officeDocument/2006/relationships/customXml" Target="../ink/ink499.xml"/><Relationship Id="rId8" Type="http://schemas.openxmlformats.org/officeDocument/2006/relationships/customXml" Target="../ink/ink453.xml"/><Relationship Id="rId98" Type="http://schemas.openxmlformats.org/officeDocument/2006/relationships/customXml" Target="../ink/ink498.xml"/><Relationship Id="rId121" Type="http://schemas.openxmlformats.org/officeDocument/2006/relationships/image" Target="../media/image507.png"/><Relationship Id="rId142" Type="http://schemas.openxmlformats.org/officeDocument/2006/relationships/customXml" Target="../ink/ink520.xml"/><Relationship Id="rId163" Type="http://schemas.openxmlformats.org/officeDocument/2006/relationships/image" Target="../media/image528.png"/><Relationship Id="rId184" Type="http://schemas.openxmlformats.org/officeDocument/2006/relationships/customXml" Target="../ink/ink541.xml"/><Relationship Id="rId219" Type="http://schemas.openxmlformats.org/officeDocument/2006/relationships/image" Target="../media/image556.png"/><Relationship Id="rId230" Type="http://schemas.openxmlformats.org/officeDocument/2006/relationships/customXml" Target="../ink/ink564.xml"/><Relationship Id="rId251" Type="http://schemas.openxmlformats.org/officeDocument/2006/relationships/image" Target="../media/image572.png"/><Relationship Id="rId25" Type="http://schemas.openxmlformats.org/officeDocument/2006/relationships/image" Target="../media/image459.png"/><Relationship Id="rId46" Type="http://schemas.openxmlformats.org/officeDocument/2006/relationships/customXml" Target="../ink/ink472.xml"/><Relationship Id="rId67" Type="http://schemas.openxmlformats.org/officeDocument/2006/relationships/image" Target="../media/image480.png"/><Relationship Id="rId88" Type="http://schemas.openxmlformats.org/officeDocument/2006/relationships/customXml" Target="../ink/ink493.xml"/><Relationship Id="rId111" Type="http://schemas.openxmlformats.org/officeDocument/2006/relationships/image" Target="../media/image502.png"/><Relationship Id="rId132" Type="http://schemas.openxmlformats.org/officeDocument/2006/relationships/customXml" Target="../ink/ink515.xml"/><Relationship Id="rId153" Type="http://schemas.openxmlformats.org/officeDocument/2006/relationships/image" Target="../media/image523.png"/><Relationship Id="rId174" Type="http://schemas.openxmlformats.org/officeDocument/2006/relationships/customXml" Target="../ink/ink536.xml"/><Relationship Id="rId195" Type="http://schemas.openxmlformats.org/officeDocument/2006/relationships/image" Target="../media/image544.png"/><Relationship Id="rId209" Type="http://schemas.openxmlformats.org/officeDocument/2006/relationships/image" Target="../media/image551.png"/><Relationship Id="rId220" Type="http://schemas.openxmlformats.org/officeDocument/2006/relationships/customXml" Target="../ink/ink559.xml"/><Relationship Id="rId241" Type="http://schemas.openxmlformats.org/officeDocument/2006/relationships/image" Target="../media/image567.png"/><Relationship Id="rId15" Type="http://schemas.openxmlformats.org/officeDocument/2006/relationships/image" Target="../media/image454.png"/><Relationship Id="rId36" Type="http://schemas.openxmlformats.org/officeDocument/2006/relationships/customXml" Target="../ink/ink467.xml"/><Relationship Id="rId57" Type="http://schemas.openxmlformats.org/officeDocument/2006/relationships/image" Target="../media/image475.png"/><Relationship Id="rId78" Type="http://schemas.openxmlformats.org/officeDocument/2006/relationships/customXml" Target="../ink/ink488.xml"/><Relationship Id="rId99" Type="http://schemas.openxmlformats.org/officeDocument/2006/relationships/image" Target="../media/image496.png"/><Relationship Id="rId101" Type="http://schemas.openxmlformats.org/officeDocument/2006/relationships/image" Target="../media/image497.png"/><Relationship Id="rId122" Type="http://schemas.openxmlformats.org/officeDocument/2006/relationships/customXml" Target="../ink/ink510.xml"/><Relationship Id="rId143" Type="http://schemas.openxmlformats.org/officeDocument/2006/relationships/image" Target="../media/image518.png"/><Relationship Id="rId164" Type="http://schemas.openxmlformats.org/officeDocument/2006/relationships/customXml" Target="../ink/ink531.xml"/><Relationship Id="rId185" Type="http://schemas.openxmlformats.org/officeDocument/2006/relationships/image" Target="../media/image539.png"/><Relationship Id="rId9" Type="http://schemas.openxmlformats.org/officeDocument/2006/relationships/image" Target="../media/image451.png"/><Relationship Id="rId210" Type="http://schemas.openxmlformats.org/officeDocument/2006/relationships/customXml" Target="../ink/ink554.xml"/><Relationship Id="rId26" Type="http://schemas.openxmlformats.org/officeDocument/2006/relationships/customXml" Target="../ink/ink462.xml"/><Relationship Id="rId231" Type="http://schemas.openxmlformats.org/officeDocument/2006/relationships/image" Target="../media/image562.png"/><Relationship Id="rId252" Type="http://schemas.openxmlformats.org/officeDocument/2006/relationships/customXml" Target="../ink/ink575.xml"/><Relationship Id="rId47" Type="http://schemas.openxmlformats.org/officeDocument/2006/relationships/image" Target="../media/image470.png"/><Relationship Id="rId68" Type="http://schemas.openxmlformats.org/officeDocument/2006/relationships/customXml" Target="../ink/ink483.xml"/><Relationship Id="rId89" Type="http://schemas.openxmlformats.org/officeDocument/2006/relationships/image" Target="../media/image491.png"/><Relationship Id="rId112" Type="http://schemas.openxmlformats.org/officeDocument/2006/relationships/customXml" Target="../ink/ink505.xml"/><Relationship Id="rId133" Type="http://schemas.openxmlformats.org/officeDocument/2006/relationships/image" Target="../media/image513.png"/><Relationship Id="rId154" Type="http://schemas.openxmlformats.org/officeDocument/2006/relationships/customXml" Target="../ink/ink526.xml"/><Relationship Id="rId175" Type="http://schemas.openxmlformats.org/officeDocument/2006/relationships/image" Target="../media/image534.png"/><Relationship Id="rId196" Type="http://schemas.openxmlformats.org/officeDocument/2006/relationships/customXml" Target="../ink/ink547.xml"/><Relationship Id="rId200" Type="http://schemas.openxmlformats.org/officeDocument/2006/relationships/customXml" Target="../ink/ink549.xml"/><Relationship Id="rId16" Type="http://schemas.openxmlformats.org/officeDocument/2006/relationships/customXml" Target="../ink/ink457.xml"/><Relationship Id="rId221" Type="http://schemas.openxmlformats.org/officeDocument/2006/relationships/image" Target="../media/image557.png"/><Relationship Id="rId242" Type="http://schemas.openxmlformats.org/officeDocument/2006/relationships/customXml" Target="../ink/ink570.xml"/><Relationship Id="rId37" Type="http://schemas.openxmlformats.org/officeDocument/2006/relationships/image" Target="../media/image465.png"/><Relationship Id="rId58" Type="http://schemas.openxmlformats.org/officeDocument/2006/relationships/customXml" Target="../ink/ink478.xml"/><Relationship Id="rId79" Type="http://schemas.openxmlformats.org/officeDocument/2006/relationships/image" Target="../media/image486.png"/><Relationship Id="rId102" Type="http://schemas.openxmlformats.org/officeDocument/2006/relationships/customXml" Target="../ink/ink500.xml"/><Relationship Id="rId123" Type="http://schemas.openxmlformats.org/officeDocument/2006/relationships/image" Target="../media/image508.png"/><Relationship Id="rId144" Type="http://schemas.openxmlformats.org/officeDocument/2006/relationships/customXml" Target="../ink/ink521.xml"/><Relationship Id="rId90" Type="http://schemas.openxmlformats.org/officeDocument/2006/relationships/customXml" Target="../ink/ink494.xml"/><Relationship Id="rId165" Type="http://schemas.openxmlformats.org/officeDocument/2006/relationships/image" Target="../media/image529.png"/><Relationship Id="rId186" Type="http://schemas.openxmlformats.org/officeDocument/2006/relationships/customXml" Target="../ink/ink542.xml"/><Relationship Id="rId211" Type="http://schemas.openxmlformats.org/officeDocument/2006/relationships/image" Target="../media/image552.png"/><Relationship Id="rId232" Type="http://schemas.openxmlformats.org/officeDocument/2006/relationships/customXml" Target="../ink/ink565.xml"/><Relationship Id="rId253" Type="http://schemas.openxmlformats.org/officeDocument/2006/relationships/image" Target="../media/image573.png"/><Relationship Id="rId27" Type="http://schemas.openxmlformats.org/officeDocument/2006/relationships/image" Target="../media/image460.png"/><Relationship Id="rId48" Type="http://schemas.openxmlformats.org/officeDocument/2006/relationships/customXml" Target="../ink/ink473.xml"/><Relationship Id="rId69" Type="http://schemas.openxmlformats.org/officeDocument/2006/relationships/image" Target="../media/image481.png"/><Relationship Id="rId113" Type="http://schemas.openxmlformats.org/officeDocument/2006/relationships/image" Target="../media/image503.png"/><Relationship Id="rId134" Type="http://schemas.openxmlformats.org/officeDocument/2006/relationships/customXml" Target="../ink/ink516.xml"/><Relationship Id="rId80" Type="http://schemas.openxmlformats.org/officeDocument/2006/relationships/customXml" Target="../ink/ink489.xml"/><Relationship Id="rId155" Type="http://schemas.openxmlformats.org/officeDocument/2006/relationships/image" Target="../media/image524.png"/><Relationship Id="rId176" Type="http://schemas.openxmlformats.org/officeDocument/2006/relationships/customXml" Target="../ink/ink537.xml"/><Relationship Id="rId197" Type="http://schemas.openxmlformats.org/officeDocument/2006/relationships/image" Target="../media/image545.png"/><Relationship Id="rId201" Type="http://schemas.openxmlformats.org/officeDocument/2006/relationships/image" Target="../media/image547.png"/><Relationship Id="rId222" Type="http://schemas.openxmlformats.org/officeDocument/2006/relationships/customXml" Target="../ink/ink560.xml"/><Relationship Id="rId243" Type="http://schemas.openxmlformats.org/officeDocument/2006/relationships/image" Target="../media/image568.png"/><Relationship Id="rId17" Type="http://schemas.openxmlformats.org/officeDocument/2006/relationships/image" Target="../media/image455.png"/><Relationship Id="rId38" Type="http://schemas.openxmlformats.org/officeDocument/2006/relationships/customXml" Target="../ink/ink468.xml"/><Relationship Id="rId59" Type="http://schemas.openxmlformats.org/officeDocument/2006/relationships/image" Target="../media/image476.png"/><Relationship Id="rId103" Type="http://schemas.openxmlformats.org/officeDocument/2006/relationships/image" Target="../media/image498.png"/><Relationship Id="rId124" Type="http://schemas.openxmlformats.org/officeDocument/2006/relationships/customXml" Target="../ink/ink511.xml"/><Relationship Id="rId70" Type="http://schemas.openxmlformats.org/officeDocument/2006/relationships/customXml" Target="../ink/ink484.xml"/><Relationship Id="rId91" Type="http://schemas.openxmlformats.org/officeDocument/2006/relationships/image" Target="../media/image492.png"/><Relationship Id="rId145" Type="http://schemas.openxmlformats.org/officeDocument/2006/relationships/image" Target="../media/image519.png"/><Relationship Id="rId166" Type="http://schemas.openxmlformats.org/officeDocument/2006/relationships/customXml" Target="../ink/ink532.xml"/><Relationship Id="rId187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55.xml"/><Relationship Id="rId233" Type="http://schemas.openxmlformats.org/officeDocument/2006/relationships/image" Target="../media/image563.png"/><Relationship Id="rId254" Type="http://schemas.openxmlformats.org/officeDocument/2006/relationships/customXml" Target="../ink/ink576.xml"/><Relationship Id="rId28" Type="http://schemas.openxmlformats.org/officeDocument/2006/relationships/customXml" Target="../ink/ink463.xml"/><Relationship Id="rId49" Type="http://schemas.openxmlformats.org/officeDocument/2006/relationships/image" Target="../media/image471.png"/><Relationship Id="rId114" Type="http://schemas.openxmlformats.org/officeDocument/2006/relationships/customXml" Target="../ink/ink506.xml"/><Relationship Id="rId60" Type="http://schemas.openxmlformats.org/officeDocument/2006/relationships/customXml" Target="../ink/ink479.xml"/><Relationship Id="rId81" Type="http://schemas.openxmlformats.org/officeDocument/2006/relationships/image" Target="../media/image487.png"/><Relationship Id="rId135" Type="http://schemas.openxmlformats.org/officeDocument/2006/relationships/image" Target="../media/image514.png"/><Relationship Id="rId156" Type="http://schemas.openxmlformats.org/officeDocument/2006/relationships/customXml" Target="../ink/ink527.xml"/><Relationship Id="rId177" Type="http://schemas.openxmlformats.org/officeDocument/2006/relationships/image" Target="../media/image535.png"/><Relationship Id="rId198" Type="http://schemas.openxmlformats.org/officeDocument/2006/relationships/customXml" Target="../ink/ink548.xml"/><Relationship Id="rId202" Type="http://schemas.openxmlformats.org/officeDocument/2006/relationships/customXml" Target="../ink/ink550.xml"/><Relationship Id="rId223" Type="http://schemas.openxmlformats.org/officeDocument/2006/relationships/image" Target="../media/image558.png"/><Relationship Id="rId244" Type="http://schemas.openxmlformats.org/officeDocument/2006/relationships/customXml" Target="../ink/ink571.xml"/><Relationship Id="rId18" Type="http://schemas.openxmlformats.org/officeDocument/2006/relationships/customXml" Target="../ink/ink458.xml"/><Relationship Id="rId39" Type="http://schemas.openxmlformats.org/officeDocument/2006/relationships/image" Target="../media/image466.png"/><Relationship Id="rId50" Type="http://schemas.openxmlformats.org/officeDocument/2006/relationships/customXml" Target="../ink/ink474.xml"/><Relationship Id="rId104" Type="http://schemas.openxmlformats.org/officeDocument/2006/relationships/customXml" Target="../ink/ink501.xml"/><Relationship Id="rId125" Type="http://schemas.openxmlformats.org/officeDocument/2006/relationships/image" Target="../media/image509.png"/><Relationship Id="rId146" Type="http://schemas.openxmlformats.org/officeDocument/2006/relationships/customXml" Target="../ink/ink522.xml"/><Relationship Id="rId167" Type="http://schemas.openxmlformats.org/officeDocument/2006/relationships/image" Target="../media/image530.png"/><Relationship Id="rId188" Type="http://schemas.openxmlformats.org/officeDocument/2006/relationships/customXml" Target="../ink/ink543.xml"/><Relationship Id="rId71" Type="http://schemas.openxmlformats.org/officeDocument/2006/relationships/image" Target="../media/image482.png"/><Relationship Id="rId92" Type="http://schemas.openxmlformats.org/officeDocument/2006/relationships/customXml" Target="../ink/ink495.xml"/><Relationship Id="rId213" Type="http://schemas.openxmlformats.org/officeDocument/2006/relationships/image" Target="../media/image553.png"/><Relationship Id="rId234" Type="http://schemas.openxmlformats.org/officeDocument/2006/relationships/customXml" Target="../ink/ink566.xml"/><Relationship Id="rId2" Type="http://schemas.openxmlformats.org/officeDocument/2006/relationships/customXml" Target="../ink/ink450.xml"/><Relationship Id="rId29" Type="http://schemas.openxmlformats.org/officeDocument/2006/relationships/image" Target="../media/image461.png"/><Relationship Id="rId255" Type="http://schemas.openxmlformats.org/officeDocument/2006/relationships/image" Target="../media/image574.png"/><Relationship Id="rId40" Type="http://schemas.openxmlformats.org/officeDocument/2006/relationships/customXml" Target="../ink/ink469.xml"/><Relationship Id="rId115" Type="http://schemas.openxmlformats.org/officeDocument/2006/relationships/image" Target="../media/image504.png"/><Relationship Id="rId136" Type="http://schemas.openxmlformats.org/officeDocument/2006/relationships/customXml" Target="../ink/ink517.xml"/><Relationship Id="rId157" Type="http://schemas.openxmlformats.org/officeDocument/2006/relationships/image" Target="../media/image525.png"/><Relationship Id="rId178" Type="http://schemas.openxmlformats.org/officeDocument/2006/relationships/customXml" Target="../ink/ink538.xml"/><Relationship Id="rId61" Type="http://schemas.openxmlformats.org/officeDocument/2006/relationships/image" Target="../media/image477.png"/><Relationship Id="rId82" Type="http://schemas.openxmlformats.org/officeDocument/2006/relationships/customXml" Target="../ink/ink490.xml"/><Relationship Id="rId199" Type="http://schemas.openxmlformats.org/officeDocument/2006/relationships/image" Target="../media/image546.png"/><Relationship Id="rId203" Type="http://schemas.openxmlformats.org/officeDocument/2006/relationships/image" Target="../media/image548.png"/><Relationship Id="rId19" Type="http://schemas.openxmlformats.org/officeDocument/2006/relationships/image" Target="../media/image456.png"/><Relationship Id="rId224" Type="http://schemas.openxmlformats.org/officeDocument/2006/relationships/customXml" Target="../ink/ink561.xml"/><Relationship Id="rId245" Type="http://schemas.openxmlformats.org/officeDocument/2006/relationships/image" Target="../media/image569.png"/><Relationship Id="rId30" Type="http://schemas.openxmlformats.org/officeDocument/2006/relationships/customXml" Target="../ink/ink464.xml"/><Relationship Id="rId105" Type="http://schemas.openxmlformats.org/officeDocument/2006/relationships/image" Target="../media/image499.png"/><Relationship Id="rId126" Type="http://schemas.openxmlformats.org/officeDocument/2006/relationships/customXml" Target="../ink/ink512.xml"/><Relationship Id="rId147" Type="http://schemas.openxmlformats.org/officeDocument/2006/relationships/image" Target="../media/image520.png"/><Relationship Id="rId168" Type="http://schemas.openxmlformats.org/officeDocument/2006/relationships/customXml" Target="../ink/ink533.xml"/><Relationship Id="rId51" Type="http://schemas.openxmlformats.org/officeDocument/2006/relationships/image" Target="../media/image472.png"/><Relationship Id="rId72" Type="http://schemas.openxmlformats.org/officeDocument/2006/relationships/customXml" Target="../ink/ink485.xml"/><Relationship Id="rId93" Type="http://schemas.openxmlformats.org/officeDocument/2006/relationships/image" Target="../media/image493.png"/><Relationship Id="rId189" Type="http://schemas.openxmlformats.org/officeDocument/2006/relationships/image" Target="../media/image541.png"/><Relationship Id="rId3" Type="http://schemas.openxmlformats.org/officeDocument/2006/relationships/image" Target="../media/image448.png"/><Relationship Id="rId214" Type="http://schemas.openxmlformats.org/officeDocument/2006/relationships/customXml" Target="../ink/ink556.xml"/><Relationship Id="rId235" Type="http://schemas.openxmlformats.org/officeDocument/2006/relationships/image" Target="../media/image564.png"/><Relationship Id="rId116" Type="http://schemas.openxmlformats.org/officeDocument/2006/relationships/customXml" Target="../ink/ink507.xml"/><Relationship Id="rId137" Type="http://schemas.openxmlformats.org/officeDocument/2006/relationships/image" Target="../media/image515.png"/><Relationship Id="rId158" Type="http://schemas.openxmlformats.org/officeDocument/2006/relationships/customXml" Target="../ink/ink528.xml"/><Relationship Id="rId20" Type="http://schemas.openxmlformats.org/officeDocument/2006/relationships/customXml" Target="../ink/ink459.xml"/><Relationship Id="rId41" Type="http://schemas.openxmlformats.org/officeDocument/2006/relationships/image" Target="../media/image467.png"/><Relationship Id="rId62" Type="http://schemas.openxmlformats.org/officeDocument/2006/relationships/customXml" Target="../ink/ink480.xml"/><Relationship Id="rId83" Type="http://schemas.openxmlformats.org/officeDocument/2006/relationships/image" Target="../media/image488.png"/><Relationship Id="rId179" Type="http://schemas.openxmlformats.org/officeDocument/2006/relationships/image" Target="../media/image536.png"/><Relationship Id="rId190" Type="http://schemas.openxmlformats.org/officeDocument/2006/relationships/customXml" Target="../ink/ink544.xml"/><Relationship Id="rId204" Type="http://schemas.openxmlformats.org/officeDocument/2006/relationships/customXml" Target="../ink/ink551.xml"/><Relationship Id="rId225" Type="http://schemas.openxmlformats.org/officeDocument/2006/relationships/image" Target="../media/image559.png"/><Relationship Id="rId246" Type="http://schemas.openxmlformats.org/officeDocument/2006/relationships/customXml" Target="../ink/ink572.xml"/><Relationship Id="rId106" Type="http://schemas.openxmlformats.org/officeDocument/2006/relationships/customXml" Target="../ink/ink502.xml"/><Relationship Id="rId127" Type="http://schemas.openxmlformats.org/officeDocument/2006/relationships/image" Target="../media/image510.png"/><Relationship Id="rId10" Type="http://schemas.openxmlformats.org/officeDocument/2006/relationships/customXml" Target="../ink/ink454.xml"/><Relationship Id="rId31" Type="http://schemas.openxmlformats.org/officeDocument/2006/relationships/image" Target="../media/image462.png"/><Relationship Id="rId52" Type="http://schemas.openxmlformats.org/officeDocument/2006/relationships/customXml" Target="../ink/ink475.xml"/><Relationship Id="rId73" Type="http://schemas.openxmlformats.org/officeDocument/2006/relationships/image" Target="../media/image483.png"/><Relationship Id="rId94" Type="http://schemas.openxmlformats.org/officeDocument/2006/relationships/customXml" Target="../ink/ink496.xml"/><Relationship Id="rId148" Type="http://schemas.openxmlformats.org/officeDocument/2006/relationships/customXml" Target="../ink/ink523.xml"/><Relationship Id="rId169" Type="http://schemas.openxmlformats.org/officeDocument/2006/relationships/image" Target="../media/image531.png"/><Relationship Id="rId4" Type="http://schemas.openxmlformats.org/officeDocument/2006/relationships/customXml" Target="../ink/ink451.xml"/><Relationship Id="rId180" Type="http://schemas.openxmlformats.org/officeDocument/2006/relationships/customXml" Target="../ink/ink539.xml"/><Relationship Id="rId215" Type="http://schemas.openxmlformats.org/officeDocument/2006/relationships/image" Target="../media/image554.png"/><Relationship Id="rId236" Type="http://schemas.openxmlformats.org/officeDocument/2006/relationships/customXml" Target="../ink/ink56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2.png"/><Relationship Id="rId21" Type="http://schemas.openxmlformats.org/officeDocument/2006/relationships/image" Target="../media/image584.png"/><Relationship Id="rId42" Type="http://schemas.openxmlformats.org/officeDocument/2006/relationships/customXml" Target="../ink/ink597.xml"/><Relationship Id="rId63" Type="http://schemas.openxmlformats.org/officeDocument/2006/relationships/image" Target="../media/image605.png"/><Relationship Id="rId84" Type="http://schemas.openxmlformats.org/officeDocument/2006/relationships/customXml" Target="../ink/ink618.xml"/><Relationship Id="rId138" Type="http://schemas.openxmlformats.org/officeDocument/2006/relationships/customXml" Target="../ink/ink645.xml"/><Relationship Id="rId159" Type="http://schemas.openxmlformats.org/officeDocument/2006/relationships/image" Target="../media/image653.png"/><Relationship Id="rId170" Type="http://schemas.openxmlformats.org/officeDocument/2006/relationships/customXml" Target="../ink/ink661.xml"/><Relationship Id="rId191" Type="http://schemas.openxmlformats.org/officeDocument/2006/relationships/image" Target="../media/image669.png"/><Relationship Id="rId107" Type="http://schemas.openxmlformats.org/officeDocument/2006/relationships/image" Target="../media/image627.png"/><Relationship Id="rId11" Type="http://schemas.openxmlformats.org/officeDocument/2006/relationships/image" Target="../media/image579.png"/><Relationship Id="rId32" Type="http://schemas.openxmlformats.org/officeDocument/2006/relationships/customXml" Target="../ink/ink592.xml"/><Relationship Id="rId53" Type="http://schemas.openxmlformats.org/officeDocument/2006/relationships/image" Target="../media/image600.png"/><Relationship Id="rId74" Type="http://schemas.openxmlformats.org/officeDocument/2006/relationships/customXml" Target="../ink/ink613.xml"/><Relationship Id="rId128" Type="http://schemas.openxmlformats.org/officeDocument/2006/relationships/customXml" Target="../ink/ink640.xml"/><Relationship Id="rId149" Type="http://schemas.openxmlformats.org/officeDocument/2006/relationships/image" Target="../media/image648.png"/><Relationship Id="rId5" Type="http://schemas.openxmlformats.org/officeDocument/2006/relationships/image" Target="../media/image576.png"/><Relationship Id="rId95" Type="http://schemas.openxmlformats.org/officeDocument/2006/relationships/image" Target="../media/image621.png"/><Relationship Id="rId160" Type="http://schemas.openxmlformats.org/officeDocument/2006/relationships/customXml" Target="../ink/ink656.xml"/><Relationship Id="rId181" Type="http://schemas.openxmlformats.org/officeDocument/2006/relationships/image" Target="../media/image664.png"/><Relationship Id="rId22" Type="http://schemas.openxmlformats.org/officeDocument/2006/relationships/customXml" Target="../ink/ink587.xml"/><Relationship Id="rId43" Type="http://schemas.openxmlformats.org/officeDocument/2006/relationships/image" Target="../media/image595.png"/><Relationship Id="rId64" Type="http://schemas.openxmlformats.org/officeDocument/2006/relationships/customXml" Target="../ink/ink608.xml"/><Relationship Id="rId118" Type="http://schemas.openxmlformats.org/officeDocument/2006/relationships/customXml" Target="../ink/ink635.xml"/><Relationship Id="rId139" Type="http://schemas.openxmlformats.org/officeDocument/2006/relationships/image" Target="../media/image643.png"/><Relationship Id="rId85" Type="http://schemas.openxmlformats.org/officeDocument/2006/relationships/image" Target="../media/image616.png"/><Relationship Id="rId150" Type="http://schemas.openxmlformats.org/officeDocument/2006/relationships/customXml" Target="../ink/ink651.xml"/><Relationship Id="rId171" Type="http://schemas.openxmlformats.org/officeDocument/2006/relationships/image" Target="../media/image659.png"/><Relationship Id="rId192" Type="http://schemas.openxmlformats.org/officeDocument/2006/relationships/customXml" Target="../ink/ink672.xml"/><Relationship Id="rId12" Type="http://schemas.openxmlformats.org/officeDocument/2006/relationships/customXml" Target="../ink/ink582.xml"/><Relationship Id="rId33" Type="http://schemas.openxmlformats.org/officeDocument/2006/relationships/image" Target="../media/image590.png"/><Relationship Id="rId108" Type="http://schemas.openxmlformats.org/officeDocument/2006/relationships/customXml" Target="../ink/ink630.xml"/><Relationship Id="rId129" Type="http://schemas.openxmlformats.org/officeDocument/2006/relationships/image" Target="../media/image638.png"/><Relationship Id="rId54" Type="http://schemas.openxmlformats.org/officeDocument/2006/relationships/customXml" Target="../ink/ink603.xml"/><Relationship Id="rId75" Type="http://schemas.openxmlformats.org/officeDocument/2006/relationships/image" Target="../media/image611.png"/><Relationship Id="rId96" Type="http://schemas.openxmlformats.org/officeDocument/2006/relationships/customXml" Target="../ink/ink624.xml"/><Relationship Id="rId140" Type="http://schemas.openxmlformats.org/officeDocument/2006/relationships/customXml" Target="../ink/ink646.xml"/><Relationship Id="rId161" Type="http://schemas.openxmlformats.org/officeDocument/2006/relationships/image" Target="../media/image654.png"/><Relationship Id="rId182" Type="http://schemas.openxmlformats.org/officeDocument/2006/relationships/customXml" Target="../ink/ink667.xml"/><Relationship Id="rId6" Type="http://schemas.openxmlformats.org/officeDocument/2006/relationships/customXml" Target="../ink/ink579.xml"/><Relationship Id="rId23" Type="http://schemas.openxmlformats.org/officeDocument/2006/relationships/image" Target="../media/image585.png"/><Relationship Id="rId119" Type="http://schemas.openxmlformats.org/officeDocument/2006/relationships/image" Target="../media/image633.png"/><Relationship Id="rId44" Type="http://schemas.openxmlformats.org/officeDocument/2006/relationships/customXml" Target="../ink/ink598.xml"/><Relationship Id="rId65" Type="http://schemas.openxmlformats.org/officeDocument/2006/relationships/image" Target="../media/image606.png"/><Relationship Id="rId86" Type="http://schemas.openxmlformats.org/officeDocument/2006/relationships/customXml" Target="../ink/ink619.xml"/><Relationship Id="rId130" Type="http://schemas.openxmlformats.org/officeDocument/2006/relationships/customXml" Target="../ink/ink641.xml"/><Relationship Id="rId151" Type="http://schemas.openxmlformats.org/officeDocument/2006/relationships/image" Target="../media/image649.png"/><Relationship Id="rId172" Type="http://schemas.openxmlformats.org/officeDocument/2006/relationships/customXml" Target="../ink/ink662.xml"/><Relationship Id="rId193" Type="http://schemas.openxmlformats.org/officeDocument/2006/relationships/image" Target="../media/image670.png"/><Relationship Id="rId13" Type="http://schemas.openxmlformats.org/officeDocument/2006/relationships/image" Target="../media/image580.png"/><Relationship Id="rId109" Type="http://schemas.openxmlformats.org/officeDocument/2006/relationships/image" Target="../media/image628.png"/><Relationship Id="rId34" Type="http://schemas.openxmlformats.org/officeDocument/2006/relationships/customXml" Target="../ink/ink593.xml"/><Relationship Id="rId55" Type="http://schemas.openxmlformats.org/officeDocument/2006/relationships/image" Target="../media/image601.png"/><Relationship Id="rId76" Type="http://schemas.openxmlformats.org/officeDocument/2006/relationships/customXml" Target="../ink/ink614.xml"/><Relationship Id="rId97" Type="http://schemas.openxmlformats.org/officeDocument/2006/relationships/image" Target="../media/image622.png"/><Relationship Id="rId120" Type="http://schemas.openxmlformats.org/officeDocument/2006/relationships/customXml" Target="../ink/ink636.xml"/><Relationship Id="rId141" Type="http://schemas.openxmlformats.org/officeDocument/2006/relationships/image" Target="../media/image644.png"/><Relationship Id="rId7" Type="http://schemas.openxmlformats.org/officeDocument/2006/relationships/image" Target="../media/image577.png"/><Relationship Id="rId71" Type="http://schemas.openxmlformats.org/officeDocument/2006/relationships/image" Target="../media/image609.png"/><Relationship Id="rId92" Type="http://schemas.openxmlformats.org/officeDocument/2006/relationships/customXml" Target="../ink/ink622.xml"/><Relationship Id="rId162" Type="http://schemas.openxmlformats.org/officeDocument/2006/relationships/customXml" Target="../ink/ink657.xml"/><Relationship Id="rId183" Type="http://schemas.openxmlformats.org/officeDocument/2006/relationships/image" Target="../media/image665.png"/><Relationship Id="rId2" Type="http://schemas.openxmlformats.org/officeDocument/2006/relationships/customXml" Target="../ink/ink577.xml"/><Relationship Id="rId29" Type="http://schemas.openxmlformats.org/officeDocument/2006/relationships/image" Target="../media/image588.png"/><Relationship Id="rId24" Type="http://schemas.openxmlformats.org/officeDocument/2006/relationships/customXml" Target="../ink/ink588.xml"/><Relationship Id="rId40" Type="http://schemas.openxmlformats.org/officeDocument/2006/relationships/customXml" Target="../ink/ink596.xml"/><Relationship Id="rId45" Type="http://schemas.openxmlformats.org/officeDocument/2006/relationships/image" Target="../media/image596.png"/><Relationship Id="rId66" Type="http://schemas.openxmlformats.org/officeDocument/2006/relationships/customXml" Target="../ink/ink609.xml"/><Relationship Id="rId87" Type="http://schemas.openxmlformats.org/officeDocument/2006/relationships/image" Target="../media/image617.png"/><Relationship Id="rId110" Type="http://schemas.openxmlformats.org/officeDocument/2006/relationships/customXml" Target="../ink/ink631.xml"/><Relationship Id="rId115" Type="http://schemas.openxmlformats.org/officeDocument/2006/relationships/image" Target="../media/image631.png"/><Relationship Id="rId131" Type="http://schemas.openxmlformats.org/officeDocument/2006/relationships/image" Target="../media/image639.png"/><Relationship Id="rId136" Type="http://schemas.openxmlformats.org/officeDocument/2006/relationships/customXml" Target="../ink/ink644.xml"/><Relationship Id="rId157" Type="http://schemas.openxmlformats.org/officeDocument/2006/relationships/image" Target="../media/image652.png"/><Relationship Id="rId178" Type="http://schemas.openxmlformats.org/officeDocument/2006/relationships/customXml" Target="../ink/ink665.xml"/><Relationship Id="rId61" Type="http://schemas.openxmlformats.org/officeDocument/2006/relationships/image" Target="../media/image604.png"/><Relationship Id="rId82" Type="http://schemas.openxmlformats.org/officeDocument/2006/relationships/customXml" Target="../ink/ink617.xml"/><Relationship Id="rId152" Type="http://schemas.openxmlformats.org/officeDocument/2006/relationships/customXml" Target="../ink/ink652.xml"/><Relationship Id="rId173" Type="http://schemas.openxmlformats.org/officeDocument/2006/relationships/image" Target="../media/image660.png"/><Relationship Id="rId194" Type="http://schemas.openxmlformats.org/officeDocument/2006/relationships/customXml" Target="../ink/ink673.xml"/><Relationship Id="rId199" Type="http://schemas.openxmlformats.org/officeDocument/2006/relationships/image" Target="../media/image673.png"/><Relationship Id="rId19" Type="http://schemas.openxmlformats.org/officeDocument/2006/relationships/image" Target="../media/image583.png"/><Relationship Id="rId14" Type="http://schemas.openxmlformats.org/officeDocument/2006/relationships/customXml" Target="../ink/ink583.xml"/><Relationship Id="rId30" Type="http://schemas.openxmlformats.org/officeDocument/2006/relationships/customXml" Target="../ink/ink591.xml"/><Relationship Id="rId35" Type="http://schemas.openxmlformats.org/officeDocument/2006/relationships/image" Target="../media/image591.png"/><Relationship Id="rId56" Type="http://schemas.openxmlformats.org/officeDocument/2006/relationships/customXml" Target="../ink/ink604.xml"/><Relationship Id="rId77" Type="http://schemas.openxmlformats.org/officeDocument/2006/relationships/image" Target="../media/image612.png"/><Relationship Id="rId100" Type="http://schemas.openxmlformats.org/officeDocument/2006/relationships/customXml" Target="../ink/ink626.xml"/><Relationship Id="rId105" Type="http://schemas.openxmlformats.org/officeDocument/2006/relationships/image" Target="../media/image626.png"/><Relationship Id="rId126" Type="http://schemas.openxmlformats.org/officeDocument/2006/relationships/customXml" Target="../ink/ink639.xml"/><Relationship Id="rId147" Type="http://schemas.openxmlformats.org/officeDocument/2006/relationships/image" Target="../media/image647.png"/><Relationship Id="rId168" Type="http://schemas.openxmlformats.org/officeDocument/2006/relationships/customXml" Target="../ink/ink660.xml"/><Relationship Id="rId8" Type="http://schemas.openxmlformats.org/officeDocument/2006/relationships/customXml" Target="../ink/ink580.xml"/><Relationship Id="rId51" Type="http://schemas.openxmlformats.org/officeDocument/2006/relationships/image" Target="../media/image599.png"/><Relationship Id="rId72" Type="http://schemas.openxmlformats.org/officeDocument/2006/relationships/customXml" Target="../ink/ink612.xml"/><Relationship Id="rId93" Type="http://schemas.openxmlformats.org/officeDocument/2006/relationships/image" Target="../media/image620.png"/><Relationship Id="rId98" Type="http://schemas.openxmlformats.org/officeDocument/2006/relationships/customXml" Target="../ink/ink625.xml"/><Relationship Id="rId121" Type="http://schemas.openxmlformats.org/officeDocument/2006/relationships/image" Target="../media/image634.png"/><Relationship Id="rId142" Type="http://schemas.openxmlformats.org/officeDocument/2006/relationships/customXml" Target="../ink/ink647.xml"/><Relationship Id="rId163" Type="http://schemas.openxmlformats.org/officeDocument/2006/relationships/image" Target="../media/image655.png"/><Relationship Id="rId184" Type="http://schemas.openxmlformats.org/officeDocument/2006/relationships/customXml" Target="../ink/ink668.xml"/><Relationship Id="rId189" Type="http://schemas.openxmlformats.org/officeDocument/2006/relationships/image" Target="../media/image668.png"/><Relationship Id="rId3" Type="http://schemas.openxmlformats.org/officeDocument/2006/relationships/image" Target="../media/image575.png"/><Relationship Id="rId25" Type="http://schemas.openxmlformats.org/officeDocument/2006/relationships/image" Target="../media/image586.png"/><Relationship Id="rId46" Type="http://schemas.openxmlformats.org/officeDocument/2006/relationships/customXml" Target="../ink/ink599.xml"/><Relationship Id="rId67" Type="http://schemas.openxmlformats.org/officeDocument/2006/relationships/image" Target="../media/image607.png"/><Relationship Id="rId116" Type="http://schemas.openxmlformats.org/officeDocument/2006/relationships/customXml" Target="../ink/ink634.xml"/><Relationship Id="rId137" Type="http://schemas.openxmlformats.org/officeDocument/2006/relationships/image" Target="../media/image642.png"/><Relationship Id="rId158" Type="http://schemas.openxmlformats.org/officeDocument/2006/relationships/customXml" Target="../ink/ink655.xml"/><Relationship Id="rId20" Type="http://schemas.openxmlformats.org/officeDocument/2006/relationships/customXml" Target="../ink/ink586.xml"/><Relationship Id="rId41" Type="http://schemas.openxmlformats.org/officeDocument/2006/relationships/image" Target="../media/image594.png"/><Relationship Id="rId62" Type="http://schemas.openxmlformats.org/officeDocument/2006/relationships/customXml" Target="../ink/ink607.xml"/><Relationship Id="rId83" Type="http://schemas.openxmlformats.org/officeDocument/2006/relationships/image" Target="../media/image615.png"/><Relationship Id="rId88" Type="http://schemas.openxmlformats.org/officeDocument/2006/relationships/customXml" Target="../ink/ink620.xml"/><Relationship Id="rId111" Type="http://schemas.openxmlformats.org/officeDocument/2006/relationships/image" Target="../media/image629.png"/><Relationship Id="rId132" Type="http://schemas.openxmlformats.org/officeDocument/2006/relationships/customXml" Target="../ink/ink642.xml"/><Relationship Id="rId153" Type="http://schemas.openxmlformats.org/officeDocument/2006/relationships/image" Target="../media/image650.png"/><Relationship Id="rId174" Type="http://schemas.openxmlformats.org/officeDocument/2006/relationships/customXml" Target="../ink/ink663.xml"/><Relationship Id="rId179" Type="http://schemas.openxmlformats.org/officeDocument/2006/relationships/image" Target="../media/image663.png"/><Relationship Id="rId195" Type="http://schemas.openxmlformats.org/officeDocument/2006/relationships/image" Target="../media/image671.png"/><Relationship Id="rId190" Type="http://schemas.openxmlformats.org/officeDocument/2006/relationships/customXml" Target="../ink/ink671.xml"/><Relationship Id="rId15" Type="http://schemas.openxmlformats.org/officeDocument/2006/relationships/image" Target="../media/image581.png"/><Relationship Id="rId36" Type="http://schemas.openxmlformats.org/officeDocument/2006/relationships/customXml" Target="../ink/ink594.xml"/><Relationship Id="rId57" Type="http://schemas.openxmlformats.org/officeDocument/2006/relationships/image" Target="../media/image602.png"/><Relationship Id="rId106" Type="http://schemas.openxmlformats.org/officeDocument/2006/relationships/customXml" Target="../ink/ink629.xml"/><Relationship Id="rId127" Type="http://schemas.openxmlformats.org/officeDocument/2006/relationships/image" Target="../media/image637.png"/><Relationship Id="rId10" Type="http://schemas.openxmlformats.org/officeDocument/2006/relationships/customXml" Target="../ink/ink581.xml"/><Relationship Id="rId31" Type="http://schemas.openxmlformats.org/officeDocument/2006/relationships/image" Target="../media/image589.png"/><Relationship Id="rId52" Type="http://schemas.openxmlformats.org/officeDocument/2006/relationships/customXml" Target="../ink/ink602.xml"/><Relationship Id="rId73" Type="http://schemas.openxmlformats.org/officeDocument/2006/relationships/image" Target="../media/image610.png"/><Relationship Id="rId78" Type="http://schemas.openxmlformats.org/officeDocument/2006/relationships/customXml" Target="../ink/ink615.xml"/><Relationship Id="rId94" Type="http://schemas.openxmlformats.org/officeDocument/2006/relationships/customXml" Target="../ink/ink623.xml"/><Relationship Id="rId99" Type="http://schemas.openxmlformats.org/officeDocument/2006/relationships/image" Target="../media/image623.png"/><Relationship Id="rId101" Type="http://schemas.openxmlformats.org/officeDocument/2006/relationships/image" Target="../media/image624.png"/><Relationship Id="rId122" Type="http://schemas.openxmlformats.org/officeDocument/2006/relationships/customXml" Target="../ink/ink637.xml"/><Relationship Id="rId143" Type="http://schemas.openxmlformats.org/officeDocument/2006/relationships/image" Target="../media/image645.png"/><Relationship Id="rId148" Type="http://schemas.openxmlformats.org/officeDocument/2006/relationships/customXml" Target="../ink/ink650.xml"/><Relationship Id="rId164" Type="http://schemas.openxmlformats.org/officeDocument/2006/relationships/customXml" Target="../ink/ink658.xml"/><Relationship Id="rId169" Type="http://schemas.openxmlformats.org/officeDocument/2006/relationships/image" Target="../media/image658.png"/><Relationship Id="rId185" Type="http://schemas.openxmlformats.org/officeDocument/2006/relationships/image" Target="../media/image666.png"/><Relationship Id="rId4" Type="http://schemas.openxmlformats.org/officeDocument/2006/relationships/customXml" Target="../ink/ink578.xml"/><Relationship Id="rId9" Type="http://schemas.openxmlformats.org/officeDocument/2006/relationships/image" Target="../media/image578.png"/><Relationship Id="rId180" Type="http://schemas.openxmlformats.org/officeDocument/2006/relationships/customXml" Target="../ink/ink666.xml"/><Relationship Id="rId26" Type="http://schemas.openxmlformats.org/officeDocument/2006/relationships/customXml" Target="../ink/ink589.xml"/><Relationship Id="rId47" Type="http://schemas.openxmlformats.org/officeDocument/2006/relationships/image" Target="../media/image597.png"/><Relationship Id="rId68" Type="http://schemas.openxmlformats.org/officeDocument/2006/relationships/customXml" Target="../ink/ink610.xml"/><Relationship Id="rId89" Type="http://schemas.openxmlformats.org/officeDocument/2006/relationships/image" Target="../media/image618.png"/><Relationship Id="rId112" Type="http://schemas.openxmlformats.org/officeDocument/2006/relationships/customXml" Target="../ink/ink632.xml"/><Relationship Id="rId133" Type="http://schemas.openxmlformats.org/officeDocument/2006/relationships/image" Target="../media/image640.png"/><Relationship Id="rId154" Type="http://schemas.openxmlformats.org/officeDocument/2006/relationships/customXml" Target="../ink/ink653.xml"/><Relationship Id="rId175" Type="http://schemas.openxmlformats.org/officeDocument/2006/relationships/image" Target="../media/image661.png"/><Relationship Id="rId196" Type="http://schemas.openxmlformats.org/officeDocument/2006/relationships/customXml" Target="../ink/ink674.xml"/><Relationship Id="rId16" Type="http://schemas.openxmlformats.org/officeDocument/2006/relationships/customXml" Target="../ink/ink584.xml"/><Relationship Id="rId37" Type="http://schemas.openxmlformats.org/officeDocument/2006/relationships/image" Target="../media/image592.png"/><Relationship Id="rId58" Type="http://schemas.openxmlformats.org/officeDocument/2006/relationships/customXml" Target="../ink/ink605.xml"/><Relationship Id="rId79" Type="http://schemas.openxmlformats.org/officeDocument/2006/relationships/image" Target="../media/image613.png"/><Relationship Id="rId102" Type="http://schemas.openxmlformats.org/officeDocument/2006/relationships/customXml" Target="../ink/ink627.xml"/><Relationship Id="rId123" Type="http://schemas.openxmlformats.org/officeDocument/2006/relationships/image" Target="../media/image635.png"/><Relationship Id="rId144" Type="http://schemas.openxmlformats.org/officeDocument/2006/relationships/customXml" Target="../ink/ink648.xml"/><Relationship Id="rId90" Type="http://schemas.openxmlformats.org/officeDocument/2006/relationships/customXml" Target="../ink/ink621.xml"/><Relationship Id="rId165" Type="http://schemas.openxmlformats.org/officeDocument/2006/relationships/image" Target="../media/image656.png"/><Relationship Id="rId186" Type="http://schemas.openxmlformats.org/officeDocument/2006/relationships/customXml" Target="../ink/ink669.xml"/><Relationship Id="rId27" Type="http://schemas.openxmlformats.org/officeDocument/2006/relationships/image" Target="../media/image587.png"/><Relationship Id="rId48" Type="http://schemas.openxmlformats.org/officeDocument/2006/relationships/customXml" Target="../ink/ink600.xml"/><Relationship Id="rId69" Type="http://schemas.openxmlformats.org/officeDocument/2006/relationships/image" Target="../media/image608.png"/><Relationship Id="rId113" Type="http://schemas.openxmlformats.org/officeDocument/2006/relationships/image" Target="../media/image630.png"/><Relationship Id="rId134" Type="http://schemas.openxmlformats.org/officeDocument/2006/relationships/customXml" Target="../ink/ink643.xml"/><Relationship Id="rId80" Type="http://schemas.openxmlformats.org/officeDocument/2006/relationships/customXml" Target="../ink/ink616.xml"/><Relationship Id="rId155" Type="http://schemas.openxmlformats.org/officeDocument/2006/relationships/image" Target="../media/image651.png"/><Relationship Id="rId176" Type="http://schemas.openxmlformats.org/officeDocument/2006/relationships/customXml" Target="../ink/ink664.xml"/><Relationship Id="rId197" Type="http://schemas.openxmlformats.org/officeDocument/2006/relationships/image" Target="../media/image672.png"/><Relationship Id="rId17" Type="http://schemas.openxmlformats.org/officeDocument/2006/relationships/image" Target="../media/image582.png"/><Relationship Id="rId38" Type="http://schemas.openxmlformats.org/officeDocument/2006/relationships/customXml" Target="../ink/ink595.xml"/><Relationship Id="rId59" Type="http://schemas.openxmlformats.org/officeDocument/2006/relationships/image" Target="../media/image603.png"/><Relationship Id="rId103" Type="http://schemas.openxmlformats.org/officeDocument/2006/relationships/image" Target="../media/image625.png"/><Relationship Id="rId124" Type="http://schemas.openxmlformats.org/officeDocument/2006/relationships/customXml" Target="../ink/ink638.xml"/><Relationship Id="rId70" Type="http://schemas.openxmlformats.org/officeDocument/2006/relationships/customXml" Target="../ink/ink611.xml"/><Relationship Id="rId91" Type="http://schemas.openxmlformats.org/officeDocument/2006/relationships/image" Target="../media/image619.png"/><Relationship Id="rId145" Type="http://schemas.openxmlformats.org/officeDocument/2006/relationships/image" Target="../media/image646.png"/><Relationship Id="rId166" Type="http://schemas.openxmlformats.org/officeDocument/2006/relationships/customXml" Target="../ink/ink659.xml"/><Relationship Id="rId187" Type="http://schemas.openxmlformats.org/officeDocument/2006/relationships/image" Target="../media/image66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590.xml"/><Relationship Id="rId49" Type="http://schemas.openxmlformats.org/officeDocument/2006/relationships/image" Target="../media/image598.png"/><Relationship Id="rId114" Type="http://schemas.openxmlformats.org/officeDocument/2006/relationships/customXml" Target="../ink/ink633.xml"/><Relationship Id="rId60" Type="http://schemas.openxmlformats.org/officeDocument/2006/relationships/customXml" Target="../ink/ink606.xml"/><Relationship Id="rId81" Type="http://schemas.openxmlformats.org/officeDocument/2006/relationships/image" Target="../media/image614.png"/><Relationship Id="rId135" Type="http://schemas.openxmlformats.org/officeDocument/2006/relationships/image" Target="../media/image641.png"/><Relationship Id="rId156" Type="http://schemas.openxmlformats.org/officeDocument/2006/relationships/customXml" Target="../ink/ink654.xml"/><Relationship Id="rId177" Type="http://schemas.openxmlformats.org/officeDocument/2006/relationships/image" Target="../media/image662.png"/><Relationship Id="rId198" Type="http://schemas.openxmlformats.org/officeDocument/2006/relationships/customXml" Target="../ink/ink675.xml"/><Relationship Id="rId18" Type="http://schemas.openxmlformats.org/officeDocument/2006/relationships/customXml" Target="../ink/ink585.xml"/><Relationship Id="rId39" Type="http://schemas.openxmlformats.org/officeDocument/2006/relationships/image" Target="../media/image593.png"/><Relationship Id="rId50" Type="http://schemas.openxmlformats.org/officeDocument/2006/relationships/customXml" Target="../ink/ink601.xml"/><Relationship Id="rId104" Type="http://schemas.openxmlformats.org/officeDocument/2006/relationships/customXml" Target="../ink/ink628.xml"/><Relationship Id="rId125" Type="http://schemas.openxmlformats.org/officeDocument/2006/relationships/image" Target="../media/image636.png"/><Relationship Id="rId146" Type="http://schemas.openxmlformats.org/officeDocument/2006/relationships/customXml" Target="../ink/ink649.xml"/><Relationship Id="rId167" Type="http://schemas.openxmlformats.org/officeDocument/2006/relationships/image" Target="../media/image657.png"/><Relationship Id="rId188" Type="http://schemas.openxmlformats.org/officeDocument/2006/relationships/customXml" Target="../ink/ink6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2254BF-854E-1F7F-F514-F1E79F0D02EE}"/>
                  </a:ext>
                </a:extLst>
              </p14:cNvPr>
              <p14:cNvContentPartPr/>
              <p14:nvPr/>
            </p14:nvContentPartPr>
            <p14:xfrm>
              <a:off x="5344997" y="3597504"/>
              <a:ext cx="1197000" cy="166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2254BF-854E-1F7F-F514-F1E79F0D02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5997" y="3588504"/>
                <a:ext cx="1214640" cy="16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ED8B50-6A00-4E0A-6351-2C264433FECF}"/>
                  </a:ext>
                </a:extLst>
              </p14:cNvPr>
              <p14:cNvContentPartPr/>
              <p14:nvPr/>
            </p14:nvContentPartPr>
            <p14:xfrm>
              <a:off x="4095360" y="6073269"/>
              <a:ext cx="1440" cy="1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ED8B50-6A00-4E0A-6351-2C264433F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360" y="6064269"/>
                <a:ext cx="1908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896EF0E-0A92-CE53-5726-BEBCF44EC0E6}"/>
              </a:ext>
            </a:extLst>
          </p:cNvPr>
          <p:cNvGrpSpPr/>
          <p:nvPr/>
        </p:nvGrpSpPr>
        <p:grpSpPr>
          <a:xfrm>
            <a:off x="410040" y="272949"/>
            <a:ext cx="11666880" cy="6510240"/>
            <a:chOff x="410040" y="272949"/>
            <a:chExt cx="11666880" cy="65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4168019-BD00-E487-4690-FE7203CD3604}"/>
                    </a:ext>
                  </a:extLst>
                </p14:cNvPr>
                <p14:cNvContentPartPr/>
                <p14:nvPr/>
              </p14:nvContentPartPr>
              <p14:xfrm>
                <a:off x="4413960" y="421989"/>
                <a:ext cx="291960" cy="27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4168019-BD00-E487-4690-FE7203CD36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4960" y="413349"/>
                  <a:ext cx="309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4744F5-CA27-DDEF-E598-EC3631F008AC}"/>
                    </a:ext>
                  </a:extLst>
                </p14:cNvPr>
                <p14:cNvContentPartPr/>
                <p14:nvPr/>
              </p14:nvContentPartPr>
              <p14:xfrm>
                <a:off x="4784400" y="534309"/>
                <a:ext cx="234720" cy="164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4744F5-CA27-DDEF-E598-EC3631F008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5400" y="525669"/>
                  <a:ext cx="252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17A86B-75F5-5A09-E611-29392945BC6D}"/>
                    </a:ext>
                  </a:extLst>
                </p14:cNvPr>
                <p14:cNvContentPartPr/>
                <p14:nvPr/>
              </p14:nvContentPartPr>
              <p14:xfrm>
                <a:off x="5023800" y="492549"/>
                <a:ext cx="460800" cy="251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17A86B-75F5-5A09-E611-29392945BC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4800" y="483909"/>
                  <a:ext cx="478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3859BC-DF8D-2372-7C4B-200E9D746446}"/>
                    </a:ext>
                  </a:extLst>
                </p14:cNvPr>
                <p14:cNvContentPartPr/>
                <p14:nvPr/>
              </p14:nvContentPartPr>
              <p14:xfrm>
                <a:off x="5543280" y="532509"/>
                <a:ext cx="23436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3859BC-DF8D-2372-7C4B-200E9D7464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4280" y="523509"/>
                  <a:ext cx="252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D798DA-A491-F3F4-2A65-AB62E66258B6}"/>
                    </a:ext>
                  </a:extLst>
                </p14:cNvPr>
                <p14:cNvContentPartPr/>
                <p14:nvPr/>
              </p14:nvContentPartPr>
              <p14:xfrm>
                <a:off x="5880600" y="308589"/>
                <a:ext cx="138240" cy="424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D798DA-A491-F3F4-2A65-AB62E66258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1960" y="299589"/>
                  <a:ext cx="1558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4EF36C-6AB1-100D-1D5C-58B9E5FD2EBA}"/>
                    </a:ext>
                  </a:extLst>
                </p14:cNvPr>
                <p14:cNvContentPartPr/>
                <p14:nvPr/>
              </p14:nvContentPartPr>
              <p14:xfrm>
                <a:off x="5814360" y="556269"/>
                <a:ext cx="613080" cy="200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4EF36C-6AB1-100D-1D5C-58B9E5FD2E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05720" y="547269"/>
                  <a:ext cx="630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8A4DC1-6143-C4E4-F84B-1AACFE62939C}"/>
                    </a:ext>
                  </a:extLst>
                </p14:cNvPr>
                <p14:cNvContentPartPr/>
                <p14:nvPr/>
              </p14:nvContentPartPr>
              <p14:xfrm>
                <a:off x="6397560" y="527829"/>
                <a:ext cx="388440" cy="249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8A4DC1-6143-C4E4-F84B-1AACFE6293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8560" y="518829"/>
                  <a:ext cx="406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C3702D-92D3-9498-9FF2-1E7E25EED308}"/>
                    </a:ext>
                  </a:extLst>
                </p14:cNvPr>
                <p14:cNvContentPartPr/>
                <p14:nvPr/>
              </p14:nvContentPartPr>
              <p14:xfrm>
                <a:off x="6957360" y="272949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C3702D-92D3-9498-9FF2-1E7E25EED3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8720" y="2643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D03979-D63C-B484-87B0-D7F4D13B3FC7}"/>
                    </a:ext>
                  </a:extLst>
                </p14:cNvPr>
                <p14:cNvContentPartPr/>
                <p14:nvPr/>
              </p14:nvContentPartPr>
              <p14:xfrm>
                <a:off x="7179480" y="734469"/>
                <a:ext cx="15120" cy="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D03979-D63C-B484-87B0-D7F4D13B3F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70480" y="725829"/>
                  <a:ext cx="32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B5D63A-47C4-35F2-2C01-D9C145FDADD2}"/>
                    </a:ext>
                  </a:extLst>
                </p14:cNvPr>
                <p14:cNvContentPartPr/>
                <p14:nvPr/>
              </p14:nvContentPartPr>
              <p14:xfrm>
                <a:off x="6961680" y="278709"/>
                <a:ext cx="149760" cy="519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B5D63A-47C4-35F2-2C01-D9C145FDAD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2680" y="269709"/>
                  <a:ext cx="1674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2718A6-6E1C-4BA1-E000-5319237B6FF5}"/>
                    </a:ext>
                  </a:extLst>
                </p14:cNvPr>
                <p14:cNvContentPartPr/>
                <p14:nvPr/>
              </p14:nvContentPartPr>
              <p14:xfrm>
                <a:off x="6906240" y="441069"/>
                <a:ext cx="482760" cy="82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2718A6-6E1C-4BA1-E000-5319237B6F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7240" y="432429"/>
                  <a:ext cx="500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1E3AAA-EBCE-A547-FDC5-ED203E82B79E}"/>
                    </a:ext>
                  </a:extLst>
                </p14:cNvPr>
                <p14:cNvContentPartPr/>
                <p14:nvPr/>
              </p14:nvContentPartPr>
              <p14:xfrm>
                <a:off x="7261920" y="552669"/>
                <a:ext cx="300600" cy="29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1E3AAA-EBCE-A547-FDC5-ED203E82B7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2920" y="544029"/>
                  <a:ext cx="318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F3891F-48B4-74EC-038A-BE4B4A47BBD8}"/>
                    </a:ext>
                  </a:extLst>
                </p14:cNvPr>
                <p14:cNvContentPartPr/>
                <p14:nvPr/>
              </p14:nvContentPartPr>
              <p14:xfrm>
                <a:off x="2849400" y="883509"/>
                <a:ext cx="2369880" cy="133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F3891F-48B4-74EC-038A-BE4B4A47BB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40760" y="874509"/>
                  <a:ext cx="2387520" cy="13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9E4D64-0C06-49D6-B296-73F7AF200F49}"/>
                    </a:ext>
                  </a:extLst>
                </p14:cNvPr>
                <p14:cNvContentPartPr/>
                <p14:nvPr/>
              </p14:nvContentPartPr>
              <p14:xfrm>
                <a:off x="6660000" y="930669"/>
                <a:ext cx="2619000" cy="107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9E4D64-0C06-49D6-B296-73F7AF200F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51000" y="922029"/>
                  <a:ext cx="263664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65EC0F-63DC-8FB8-0642-166BC4948F34}"/>
                    </a:ext>
                  </a:extLst>
                </p14:cNvPr>
                <p14:cNvContentPartPr/>
                <p14:nvPr/>
              </p14:nvContentPartPr>
              <p14:xfrm>
                <a:off x="743760" y="2048469"/>
                <a:ext cx="46440" cy="266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65EC0F-63DC-8FB8-0642-166BC4948F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4760" y="2039829"/>
                  <a:ext cx="64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426CE7-3BC5-C604-8634-723BFF7E7426}"/>
                    </a:ext>
                  </a:extLst>
                </p14:cNvPr>
                <p14:cNvContentPartPr/>
                <p14:nvPr/>
              </p14:nvContentPartPr>
              <p14:xfrm>
                <a:off x="743040" y="2005989"/>
                <a:ext cx="438120" cy="264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426CE7-3BC5-C604-8634-723BFF7E74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4040" y="1997349"/>
                  <a:ext cx="455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8AD1A7-3FB8-FC5F-A11A-A8E769BE52A3}"/>
                    </a:ext>
                  </a:extLst>
                </p14:cNvPr>
                <p14:cNvContentPartPr/>
                <p14:nvPr/>
              </p14:nvContentPartPr>
              <p14:xfrm>
                <a:off x="1234080" y="2092749"/>
                <a:ext cx="29052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8AD1A7-3FB8-FC5F-A11A-A8E769BE52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5080" y="2084109"/>
                  <a:ext cx="308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5AFE22-7567-3AC0-808A-0D6F60942343}"/>
                    </a:ext>
                  </a:extLst>
                </p14:cNvPr>
                <p14:cNvContentPartPr/>
                <p14:nvPr/>
              </p14:nvContentPartPr>
              <p14:xfrm>
                <a:off x="1559520" y="2136309"/>
                <a:ext cx="453600" cy="210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5AFE22-7567-3AC0-808A-0D6F609423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50520" y="2127669"/>
                  <a:ext cx="471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F719D6-09DA-D382-3299-EC81B96633B5}"/>
                    </a:ext>
                  </a:extLst>
                </p14:cNvPr>
                <p14:cNvContentPartPr/>
                <p14:nvPr/>
              </p14:nvContentPartPr>
              <p14:xfrm>
                <a:off x="2129040" y="2160429"/>
                <a:ext cx="718560" cy="22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F719D6-09DA-D382-3299-EC81B96633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20040" y="2151789"/>
                  <a:ext cx="736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9C7BE5-2AFA-02B6-E3E4-7537A0D75476}"/>
                    </a:ext>
                  </a:extLst>
                </p14:cNvPr>
                <p14:cNvContentPartPr/>
                <p14:nvPr/>
              </p14:nvContentPartPr>
              <p14:xfrm>
                <a:off x="2741760" y="2038029"/>
                <a:ext cx="51120" cy="42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9C7BE5-2AFA-02B6-E3E4-7537A0D754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32760" y="2029029"/>
                  <a:ext cx="68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CD9490-A626-4AAB-2E4A-ACF2897C4B9A}"/>
                    </a:ext>
                  </a:extLst>
                </p14:cNvPr>
                <p14:cNvContentPartPr/>
                <p14:nvPr/>
              </p14:nvContentPartPr>
              <p14:xfrm>
                <a:off x="2984040" y="2179869"/>
                <a:ext cx="242280" cy="183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CD9490-A626-4AAB-2E4A-ACF2897C4B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75040" y="2170869"/>
                  <a:ext cx="259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C6DAFD-BC01-F7A5-847C-BBD991ED2619}"/>
                    </a:ext>
                  </a:extLst>
                </p14:cNvPr>
                <p14:cNvContentPartPr/>
                <p14:nvPr/>
              </p14:nvContentPartPr>
              <p14:xfrm>
                <a:off x="830520" y="2597109"/>
                <a:ext cx="1189800" cy="183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C6DAFD-BC01-F7A5-847C-BBD991ED26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1880" y="2588469"/>
                  <a:ext cx="1207440" cy="18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9E194A-1390-A9A0-0B43-6637EFB08DA3}"/>
                    </a:ext>
                  </a:extLst>
                </p14:cNvPr>
                <p14:cNvContentPartPr/>
                <p14:nvPr/>
              </p14:nvContentPartPr>
              <p14:xfrm>
                <a:off x="2554560" y="2508909"/>
                <a:ext cx="1595520" cy="1648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9E194A-1390-A9A0-0B43-6637EFB08D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45920" y="2499909"/>
                  <a:ext cx="1613160" cy="16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55FD07-BC9E-7913-F67D-218CAEDECFFB}"/>
                    </a:ext>
                  </a:extLst>
                </p14:cNvPr>
                <p14:cNvContentPartPr/>
                <p14:nvPr/>
              </p14:nvContentPartPr>
              <p14:xfrm>
                <a:off x="410040" y="4511949"/>
                <a:ext cx="464040" cy="93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55FD07-BC9E-7913-F67D-218CAEDECF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1400" y="4503309"/>
                  <a:ext cx="481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08BB20-6303-749A-F71D-B8CFB1185AA9}"/>
                    </a:ext>
                  </a:extLst>
                </p14:cNvPr>
                <p14:cNvContentPartPr/>
                <p14:nvPr/>
              </p14:nvContentPartPr>
              <p14:xfrm>
                <a:off x="497520" y="4554789"/>
                <a:ext cx="589320" cy="276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08BB20-6303-749A-F71D-B8CFB1185A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520" y="4545789"/>
                  <a:ext cx="606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791636-FB3A-8113-FA06-AD56CA284981}"/>
                    </a:ext>
                  </a:extLst>
                </p14:cNvPr>
                <p14:cNvContentPartPr/>
                <p14:nvPr/>
              </p14:nvContentPartPr>
              <p14:xfrm>
                <a:off x="1207800" y="4504389"/>
                <a:ext cx="130320" cy="309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791636-FB3A-8113-FA06-AD56CA2849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8800" y="4495749"/>
                  <a:ext cx="1479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597F6C-7D69-DDC0-C9B3-E5C6B8A34CFF}"/>
                    </a:ext>
                  </a:extLst>
                </p14:cNvPr>
                <p14:cNvContentPartPr/>
                <p14:nvPr/>
              </p14:nvContentPartPr>
              <p14:xfrm>
                <a:off x="1103400" y="4673949"/>
                <a:ext cx="665280" cy="17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597F6C-7D69-DDC0-C9B3-E5C6B8A34CF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4760" y="4665309"/>
                  <a:ext cx="682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C893251-DD0C-3798-418D-7068655A32AE}"/>
                    </a:ext>
                  </a:extLst>
                </p14:cNvPr>
                <p14:cNvContentPartPr/>
                <p14:nvPr/>
              </p14:nvContentPartPr>
              <p14:xfrm>
                <a:off x="1713600" y="4648749"/>
                <a:ext cx="212400" cy="331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C893251-DD0C-3798-418D-7068655A32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04600" y="4639749"/>
                  <a:ext cx="230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617213-B6C9-6D5C-BE89-7625541974E7}"/>
                    </a:ext>
                  </a:extLst>
                </p14:cNvPr>
                <p14:cNvContentPartPr/>
                <p14:nvPr/>
              </p14:nvContentPartPr>
              <p14:xfrm>
                <a:off x="1977480" y="4492149"/>
                <a:ext cx="527760" cy="34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617213-B6C9-6D5C-BE89-7625541974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68480" y="4483509"/>
                  <a:ext cx="5454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87C4E8-4B45-43E0-453E-80A75ED79AA0}"/>
                    </a:ext>
                  </a:extLst>
                </p14:cNvPr>
                <p14:cNvContentPartPr/>
                <p14:nvPr/>
              </p14:nvContentPartPr>
              <p14:xfrm>
                <a:off x="517680" y="5296749"/>
                <a:ext cx="255960" cy="4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87C4E8-4B45-43E0-453E-80A75ED79A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9040" y="5288109"/>
                  <a:ext cx="273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37C2C5-22EA-A8A9-15B3-CF36F291FA45}"/>
                    </a:ext>
                  </a:extLst>
                </p14:cNvPr>
                <p14:cNvContentPartPr/>
                <p14:nvPr/>
              </p14:nvContentPartPr>
              <p14:xfrm>
                <a:off x="834840" y="5217909"/>
                <a:ext cx="693000" cy="24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37C2C5-22EA-A8A9-15B3-CF36F291FA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6200" y="5209269"/>
                  <a:ext cx="710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05DEE1-2C27-B3F1-C010-1DAB5ADAE494}"/>
                    </a:ext>
                  </a:extLst>
                </p14:cNvPr>
                <p14:cNvContentPartPr/>
                <p14:nvPr/>
              </p14:nvContentPartPr>
              <p14:xfrm>
                <a:off x="1549080" y="5276229"/>
                <a:ext cx="198720" cy="114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05DEE1-2C27-B3F1-C010-1DAB5ADAE4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40440" y="5267589"/>
                  <a:ext cx="216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2F21E1-A8A4-E481-46F2-05E210532C34}"/>
                    </a:ext>
                  </a:extLst>
                </p14:cNvPr>
                <p14:cNvContentPartPr/>
                <p14:nvPr/>
              </p14:nvContentPartPr>
              <p14:xfrm>
                <a:off x="1716480" y="5054469"/>
                <a:ext cx="129960" cy="331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2F21E1-A8A4-E481-46F2-05E210532C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07480" y="5045469"/>
                  <a:ext cx="147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9027A5-C008-1307-2030-BE7B377F1024}"/>
                    </a:ext>
                  </a:extLst>
                </p14:cNvPr>
                <p14:cNvContentPartPr/>
                <p14:nvPr/>
              </p14:nvContentPartPr>
              <p14:xfrm>
                <a:off x="1902240" y="5194509"/>
                <a:ext cx="471600" cy="168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9027A5-C008-1307-2030-BE7B377F10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93240" y="5185869"/>
                  <a:ext cx="489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456CA38-0652-EDEE-82DF-0A71FB3BE302}"/>
                    </a:ext>
                  </a:extLst>
                </p14:cNvPr>
                <p14:cNvContentPartPr/>
                <p14:nvPr/>
              </p14:nvContentPartPr>
              <p14:xfrm>
                <a:off x="2509560" y="4983549"/>
                <a:ext cx="541440" cy="369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456CA38-0652-EDEE-82DF-0A71FB3BE3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0920" y="4974909"/>
                  <a:ext cx="5590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9CD471-C788-2F27-7376-22B67762F4CA}"/>
                    </a:ext>
                  </a:extLst>
                </p14:cNvPr>
                <p14:cNvContentPartPr/>
                <p14:nvPr/>
              </p14:nvContentPartPr>
              <p14:xfrm>
                <a:off x="429480" y="5847909"/>
                <a:ext cx="264600" cy="3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9CD471-C788-2F27-7376-22B67762F4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0840" y="5839269"/>
                  <a:ext cx="282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90AD18-1E8A-CB6D-5945-8864EA128476}"/>
                    </a:ext>
                  </a:extLst>
                </p14:cNvPr>
                <p14:cNvContentPartPr/>
                <p14:nvPr/>
              </p14:nvContentPartPr>
              <p14:xfrm>
                <a:off x="736200" y="5707869"/>
                <a:ext cx="298080" cy="378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90AD18-1E8A-CB6D-5945-8864EA1284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7560" y="5698869"/>
                  <a:ext cx="3157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FB438E-DA99-DD80-3EE3-420D0C8C1611}"/>
                    </a:ext>
                  </a:extLst>
                </p14:cNvPr>
                <p14:cNvContentPartPr/>
                <p14:nvPr/>
              </p14:nvContentPartPr>
              <p14:xfrm>
                <a:off x="1107720" y="5878509"/>
                <a:ext cx="39960" cy="167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FB438E-DA99-DD80-3EE3-420D0C8C16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8720" y="5869869"/>
                  <a:ext cx="57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1C46A0-AAB5-D40C-791F-3512F5ED8286}"/>
                    </a:ext>
                  </a:extLst>
                </p14:cNvPr>
                <p14:cNvContentPartPr/>
                <p14:nvPr/>
              </p14:nvContentPartPr>
              <p14:xfrm>
                <a:off x="1350000" y="5867349"/>
                <a:ext cx="221760" cy="185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1C46A0-AAB5-D40C-791F-3512F5ED828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41360" y="5858349"/>
                  <a:ext cx="239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0082E9-8904-3649-2533-AAA408C621D0}"/>
                    </a:ext>
                  </a:extLst>
                </p14:cNvPr>
                <p14:cNvContentPartPr/>
                <p14:nvPr/>
              </p14:nvContentPartPr>
              <p14:xfrm>
                <a:off x="1620000" y="5787429"/>
                <a:ext cx="539640" cy="15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0082E9-8904-3649-2533-AAA408C621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11360" y="5778429"/>
                  <a:ext cx="557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C4E4C6-1B77-F71C-17B1-C2B604AB84F4}"/>
                    </a:ext>
                  </a:extLst>
                </p14:cNvPr>
                <p14:cNvContentPartPr/>
                <p14:nvPr/>
              </p14:nvContentPartPr>
              <p14:xfrm>
                <a:off x="2171520" y="5719389"/>
                <a:ext cx="258120" cy="378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C4E4C6-1B77-F71C-17B1-C2B604AB84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62880" y="5710749"/>
                  <a:ext cx="2757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3B50D0-6E3F-0666-214D-DE188257B310}"/>
                    </a:ext>
                  </a:extLst>
                </p14:cNvPr>
                <p14:cNvContentPartPr/>
                <p14:nvPr/>
              </p14:nvContentPartPr>
              <p14:xfrm>
                <a:off x="910800" y="6250389"/>
                <a:ext cx="309960" cy="257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3B50D0-6E3F-0666-214D-DE188257B3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1800" y="6241749"/>
                  <a:ext cx="327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0BA6A1-7D47-9244-4BBC-0C7511DF7003}"/>
                    </a:ext>
                  </a:extLst>
                </p14:cNvPr>
                <p14:cNvContentPartPr/>
                <p14:nvPr/>
              </p14:nvContentPartPr>
              <p14:xfrm>
                <a:off x="412920" y="6386829"/>
                <a:ext cx="408960" cy="28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0BA6A1-7D47-9244-4BBC-0C7511DF700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4280" y="6378189"/>
                  <a:ext cx="426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4B4D8E-784B-9CED-8857-5A83E3BB68EF}"/>
                    </a:ext>
                  </a:extLst>
                </p14:cNvPr>
                <p14:cNvContentPartPr/>
                <p14:nvPr/>
              </p14:nvContentPartPr>
              <p14:xfrm>
                <a:off x="810000" y="6291789"/>
                <a:ext cx="547560" cy="29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4B4D8E-784B-9CED-8857-5A83E3BB68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1000" y="6282789"/>
                  <a:ext cx="565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664B95C-0F85-24F7-33C2-7EE642657A82}"/>
                    </a:ext>
                  </a:extLst>
                </p14:cNvPr>
                <p14:cNvContentPartPr/>
                <p14:nvPr/>
              </p14:nvContentPartPr>
              <p14:xfrm>
                <a:off x="1450080" y="6427509"/>
                <a:ext cx="192240" cy="129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664B95C-0F85-24F7-33C2-7EE642657A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41440" y="6418869"/>
                  <a:ext cx="209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30149F-4B38-1D10-C9CC-660855C83B73}"/>
                    </a:ext>
                  </a:extLst>
                </p14:cNvPr>
                <p14:cNvContentPartPr/>
                <p14:nvPr/>
              </p14:nvContentPartPr>
              <p14:xfrm>
                <a:off x="1755360" y="6165069"/>
                <a:ext cx="147240" cy="364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30149F-4B38-1D10-C9CC-660855C83B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46720" y="6156069"/>
                  <a:ext cx="164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AB308A-3DDE-F618-3CD7-8237F3E4A378}"/>
                    </a:ext>
                  </a:extLst>
                </p14:cNvPr>
                <p14:cNvContentPartPr/>
                <p14:nvPr/>
              </p14:nvContentPartPr>
              <p14:xfrm>
                <a:off x="1716480" y="6109629"/>
                <a:ext cx="933120" cy="417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AB308A-3DDE-F618-3CD7-8237F3E4A3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07480" y="6100629"/>
                  <a:ext cx="95076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FB36BC7-A64C-E2EB-7B27-96A6D83B8D3A}"/>
                    </a:ext>
                  </a:extLst>
                </p14:cNvPr>
                <p14:cNvContentPartPr/>
                <p14:nvPr/>
              </p14:nvContentPartPr>
              <p14:xfrm>
                <a:off x="3151440" y="6361629"/>
                <a:ext cx="237960" cy="200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FB36BC7-A64C-E2EB-7B27-96A6D83B8D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2800" y="6352989"/>
                  <a:ext cx="255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C901A2B-E6C3-8616-5C74-18F7087B2F82}"/>
                    </a:ext>
                  </a:extLst>
                </p14:cNvPr>
                <p14:cNvContentPartPr/>
                <p14:nvPr/>
              </p14:nvContentPartPr>
              <p14:xfrm>
                <a:off x="3470760" y="6163989"/>
                <a:ext cx="81000" cy="321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C901A2B-E6C3-8616-5C74-18F7087B2F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62120" y="6154989"/>
                  <a:ext cx="98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01F118-2E0A-27E9-EE37-5E533FCFD293}"/>
                    </a:ext>
                  </a:extLst>
                </p14:cNvPr>
                <p14:cNvContentPartPr/>
                <p14:nvPr/>
              </p14:nvContentPartPr>
              <p14:xfrm>
                <a:off x="3349080" y="6156789"/>
                <a:ext cx="984600" cy="354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01F118-2E0A-27E9-EE37-5E533FCFD2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40440" y="6147789"/>
                  <a:ext cx="10022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B9CDC3-1DD1-11A3-3F9B-149495320135}"/>
                    </a:ext>
                  </a:extLst>
                </p14:cNvPr>
                <p14:cNvContentPartPr/>
                <p14:nvPr/>
              </p14:nvContentPartPr>
              <p14:xfrm>
                <a:off x="4156560" y="6386109"/>
                <a:ext cx="255960" cy="24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B9CDC3-1DD1-11A3-3F9B-1494953201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47920" y="6377469"/>
                  <a:ext cx="273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AE8AB9E-FC4E-D9DC-0266-924072B201F9}"/>
                    </a:ext>
                  </a:extLst>
                </p14:cNvPr>
                <p14:cNvContentPartPr/>
                <p14:nvPr/>
              </p14:nvContentPartPr>
              <p14:xfrm>
                <a:off x="4664880" y="6220149"/>
                <a:ext cx="649440" cy="217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AE8AB9E-FC4E-D9DC-0266-924072B201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56240" y="6211149"/>
                  <a:ext cx="667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B1DC7DA-BCED-43FE-1262-184C52358C97}"/>
                    </a:ext>
                  </a:extLst>
                </p14:cNvPr>
                <p14:cNvContentPartPr/>
                <p14:nvPr/>
              </p14:nvContentPartPr>
              <p14:xfrm>
                <a:off x="5094720" y="6036909"/>
                <a:ext cx="413640" cy="442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B1DC7DA-BCED-43FE-1262-184C52358C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86080" y="6027909"/>
                  <a:ext cx="4312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0B1512-6F6C-AF53-352D-CB89CDA88C87}"/>
                    </a:ext>
                  </a:extLst>
                </p14:cNvPr>
                <p14:cNvContentPartPr/>
                <p14:nvPr/>
              </p14:nvContentPartPr>
              <p14:xfrm>
                <a:off x="5333400" y="6135549"/>
                <a:ext cx="536760" cy="269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0B1512-6F6C-AF53-352D-CB89CDA88C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24760" y="6126909"/>
                  <a:ext cx="554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743CC0-FA10-773D-DA36-0B50FC18B3A4}"/>
                    </a:ext>
                  </a:extLst>
                </p14:cNvPr>
                <p14:cNvContentPartPr/>
                <p14:nvPr/>
              </p14:nvContentPartPr>
              <p14:xfrm>
                <a:off x="6189120" y="6143829"/>
                <a:ext cx="370800" cy="388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743CC0-FA10-773D-DA36-0B50FC18B3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80480" y="6134829"/>
                  <a:ext cx="3884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CEF008D-EC45-A10D-4798-EA2C4F632FD9}"/>
                    </a:ext>
                  </a:extLst>
                </p14:cNvPr>
                <p14:cNvContentPartPr/>
                <p14:nvPr/>
              </p14:nvContentPartPr>
              <p14:xfrm>
                <a:off x="6258240" y="6160389"/>
                <a:ext cx="178200" cy="179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CEF008D-EC45-A10D-4798-EA2C4F632F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49240" y="6151389"/>
                  <a:ext cx="195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730539C-CBB5-8867-EAED-B8161725CBB3}"/>
                    </a:ext>
                  </a:extLst>
                </p14:cNvPr>
                <p14:cNvContentPartPr/>
                <p14:nvPr/>
              </p14:nvContentPartPr>
              <p14:xfrm>
                <a:off x="6387840" y="5918829"/>
                <a:ext cx="150840" cy="86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730539C-CBB5-8867-EAED-B8161725CBB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78840" y="5910189"/>
                  <a:ext cx="16848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1EB209-D23A-7E20-D2B4-1DD145408AAD}"/>
                    </a:ext>
                  </a:extLst>
                </p14:cNvPr>
                <p14:cNvContentPartPr/>
                <p14:nvPr/>
              </p14:nvContentPartPr>
              <p14:xfrm>
                <a:off x="7166520" y="6255429"/>
                <a:ext cx="270360" cy="291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1EB209-D23A-7E20-D2B4-1DD145408A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57880" y="6246429"/>
                  <a:ext cx="288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47828A1-841D-A3A7-CD9A-BA4FB90C6827}"/>
                    </a:ext>
                  </a:extLst>
                </p14:cNvPr>
                <p14:cNvContentPartPr/>
                <p14:nvPr/>
              </p14:nvContentPartPr>
              <p14:xfrm>
                <a:off x="7222680" y="6138429"/>
                <a:ext cx="125280" cy="500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47828A1-841D-A3A7-CD9A-BA4FB90C68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14040" y="6129789"/>
                  <a:ext cx="14292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F3876E2-6CEC-F18F-D1AF-53A59F28D42A}"/>
                    </a:ext>
                  </a:extLst>
                </p14:cNvPr>
                <p14:cNvContentPartPr/>
                <p14:nvPr/>
              </p14:nvContentPartPr>
              <p14:xfrm>
                <a:off x="7442640" y="6278109"/>
                <a:ext cx="237600" cy="294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F3876E2-6CEC-F18F-D1AF-53A59F28D4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33640" y="6269109"/>
                  <a:ext cx="255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8B418E-1CA0-CEEF-2A7E-0040235DA503}"/>
                    </a:ext>
                  </a:extLst>
                </p14:cNvPr>
                <p14:cNvContentPartPr/>
                <p14:nvPr/>
              </p14:nvContentPartPr>
              <p14:xfrm>
                <a:off x="7713720" y="6265149"/>
                <a:ext cx="239760" cy="35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8B418E-1CA0-CEEF-2A7E-0040235DA5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04720" y="6256509"/>
                  <a:ext cx="257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DFE7BF0-1F62-EFFE-D8E6-5E8298D96BF8}"/>
                    </a:ext>
                  </a:extLst>
                </p14:cNvPr>
                <p14:cNvContentPartPr/>
                <p14:nvPr/>
              </p14:nvContentPartPr>
              <p14:xfrm>
                <a:off x="7722360" y="6446949"/>
                <a:ext cx="450000" cy="2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DFE7BF0-1F62-EFFE-D8E6-5E8298D96BF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13720" y="6438309"/>
                  <a:ext cx="467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E2D1DE9-601F-6806-8E81-AD56BB98D17A}"/>
                    </a:ext>
                  </a:extLst>
                </p14:cNvPr>
                <p14:cNvContentPartPr/>
                <p14:nvPr/>
              </p14:nvContentPartPr>
              <p14:xfrm>
                <a:off x="11700360" y="5084349"/>
                <a:ext cx="3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E2D1DE9-601F-6806-8E81-AD56BB98D1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91360" y="50753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75771C-B163-2A56-327F-09C1214DBF57}"/>
                    </a:ext>
                  </a:extLst>
                </p14:cNvPr>
                <p14:cNvContentPartPr/>
                <p14:nvPr/>
              </p14:nvContentPartPr>
              <p14:xfrm>
                <a:off x="9128520" y="6174789"/>
                <a:ext cx="14040" cy="11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75771C-B163-2A56-327F-09C1214DBF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19880" y="6166149"/>
                  <a:ext cx="31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F518ED9-8E66-D644-40DA-CF063E20586B}"/>
                    </a:ext>
                  </a:extLst>
                </p14:cNvPr>
                <p14:cNvContentPartPr/>
                <p14:nvPr/>
              </p14:nvContentPartPr>
              <p14:xfrm>
                <a:off x="7484760" y="2563989"/>
                <a:ext cx="1577160" cy="995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F518ED9-8E66-D644-40DA-CF063E20586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76120" y="2554989"/>
                  <a:ext cx="159480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4625D8-C860-9094-FE6B-8A3E7C6C3E82}"/>
                    </a:ext>
                  </a:extLst>
                </p14:cNvPr>
                <p14:cNvContentPartPr/>
                <p14:nvPr/>
              </p14:nvContentPartPr>
              <p14:xfrm>
                <a:off x="3668400" y="4218549"/>
                <a:ext cx="558720" cy="405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4625D8-C860-9094-FE6B-8A3E7C6C3E8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659760" y="4209909"/>
                  <a:ext cx="5763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1C6034-2AE8-3A41-FC14-8DE65A7C902F}"/>
                    </a:ext>
                  </a:extLst>
                </p14:cNvPr>
                <p14:cNvContentPartPr/>
                <p14:nvPr/>
              </p14:nvContentPartPr>
              <p14:xfrm>
                <a:off x="4242240" y="4205589"/>
                <a:ext cx="987480" cy="42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1C6034-2AE8-3A41-FC14-8DE65A7C902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233240" y="4196949"/>
                  <a:ext cx="10051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1E9D52-E843-699E-FEF6-6CADFCB09BF5}"/>
                    </a:ext>
                  </a:extLst>
                </p14:cNvPr>
                <p14:cNvContentPartPr/>
                <p14:nvPr/>
              </p14:nvContentPartPr>
              <p14:xfrm>
                <a:off x="2936520" y="5788149"/>
                <a:ext cx="365760" cy="75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1E9D52-E843-699E-FEF6-6CADFCB09BF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927520" y="5779509"/>
                  <a:ext cx="383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E6954F-32E6-E686-528F-F22462043F73}"/>
                    </a:ext>
                  </a:extLst>
                </p14:cNvPr>
                <p14:cNvContentPartPr/>
                <p14:nvPr/>
              </p14:nvContentPartPr>
              <p14:xfrm>
                <a:off x="3381120" y="5595909"/>
                <a:ext cx="118440" cy="283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E6954F-32E6-E686-528F-F22462043F7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372120" y="5586909"/>
                  <a:ext cx="136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697E147-AAFA-7C89-A35D-9FDC60B29E3B}"/>
                    </a:ext>
                  </a:extLst>
                </p14:cNvPr>
                <p14:cNvContentPartPr/>
                <p14:nvPr/>
              </p14:nvContentPartPr>
              <p14:xfrm>
                <a:off x="3418920" y="5538309"/>
                <a:ext cx="783720" cy="300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697E147-AAFA-7C89-A35D-9FDC60B29E3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409920" y="5529309"/>
                  <a:ext cx="801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ACE1E5-4E88-74FA-EEB6-CB1BE8FDB57B}"/>
                    </a:ext>
                  </a:extLst>
                </p14:cNvPr>
                <p14:cNvContentPartPr/>
                <p14:nvPr/>
              </p14:nvContentPartPr>
              <p14:xfrm>
                <a:off x="4053240" y="5623989"/>
                <a:ext cx="425160" cy="227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ACE1E5-4E88-74FA-EEB6-CB1BE8FDB57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044240" y="5615349"/>
                  <a:ext cx="442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5B09052-95A7-93E3-8895-3185F04E21C8}"/>
                    </a:ext>
                  </a:extLst>
                </p14:cNvPr>
                <p14:cNvContentPartPr/>
                <p14:nvPr/>
              </p14:nvContentPartPr>
              <p14:xfrm>
                <a:off x="4976640" y="5530749"/>
                <a:ext cx="250560" cy="21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5B09052-95A7-93E3-8895-3185F04E21C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967640" y="5521749"/>
                  <a:ext cx="268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4C7E9B-E36F-8A75-9147-EBA6DBE22EB6}"/>
                    </a:ext>
                  </a:extLst>
                </p14:cNvPr>
                <p14:cNvContentPartPr/>
                <p14:nvPr/>
              </p14:nvContentPartPr>
              <p14:xfrm>
                <a:off x="5124960" y="5495469"/>
                <a:ext cx="27720" cy="334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4C7E9B-E36F-8A75-9147-EBA6DBE22EB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15960" y="5486469"/>
                  <a:ext cx="453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350B8B7-ED07-90F1-6741-DE631EA9880F}"/>
                    </a:ext>
                  </a:extLst>
                </p14:cNvPr>
                <p14:cNvContentPartPr/>
                <p14:nvPr/>
              </p14:nvContentPartPr>
              <p14:xfrm>
                <a:off x="5135040" y="5454069"/>
                <a:ext cx="72360" cy="388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350B8B7-ED07-90F1-6741-DE631EA9880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126400" y="5445069"/>
                  <a:ext cx="90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3769189-6E44-8657-C003-34B5844C8169}"/>
                    </a:ext>
                  </a:extLst>
                </p14:cNvPr>
                <p14:cNvContentPartPr/>
                <p14:nvPr/>
              </p14:nvContentPartPr>
              <p14:xfrm>
                <a:off x="5294160" y="5545509"/>
                <a:ext cx="495360" cy="200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3769189-6E44-8657-C003-34B5844C816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85520" y="5536869"/>
                  <a:ext cx="513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50EBFF2-55CF-F819-0F6F-8B86EA5DC60C}"/>
                    </a:ext>
                  </a:extLst>
                </p14:cNvPr>
                <p14:cNvContentPartPr/>
                <p14:nvPr/>
              </p14:nvContentPartPr>
              <p14:xfrm>
                <a:off x="5805720" y="5564589"/>
                <a:ext cx="237960" cy="27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50EBFF2-55CF-F819-0F6F-8B86EA5DC60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96720" y="5555589"/>
                  <a:ext cx="255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C499E7-0536-C9A5-74C7-077FE0CAF256}"/>
                    </a:ext>
                  </a:extLst>
                </p14:cNvPr>
                <p14:cNvContentPartPr/>
                <p14:nvPr/>
              </p14:nvContentPartPr>
              <p14:xfrm>
                <a:off x="6153840" y="5392869"/>
                <a:ext cx="167040" cy="417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C499E7-0536-C9A5-74C7-077FE0CAF25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44840" y="5383869"/>
                  <a:ext cx="1846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D1D59A3-A654-D7FD-3AD7-450987476BC5}"/>
                    </a:ext>
                  </a:extLst>
                </p14:cNvPr>
                <p14:cNvContentPartPr/>
                <p14:nvPr/>
              </p14:nvContentPartPr>
              <p14:xfrm>
                <a:off x="6420600" y="5566029"/>
                <a:ext cx="212760" cy="205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D1D59A3-A654-D7FD-3AD7-450987476BC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411960" y="5557389"/>
                  <a:ext cx="230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DBDF07-E666-4F07-D93D-79F36E697908}"/>
                    </a:ext>
                  </a:extLst>
                </p14:cNvPr>
                <p14:cNvContentPartPr/>
                <p14:nvPr/>
              </p14:nvContentPartPr>
              <p14:xfrm>
                <a:off x="6715800" y="5459469"/>
                <a:ext cx="250920" cy="413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DBDF07-E666-4F07-D93D-79F36E69790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7160" y="5450469"/>
                  <a:ext cx="268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4720530-8966-AA05-D2B9-0B5EB6BFE6B0}"/>
                    </a:ext>
                  </a:extLst>
                </p14:cNvPr>
                <p14:cNvContentPartPr/>
                <p14:nvPr/>
              </p14:nvContentPartPr>
              <p14:xfrm>
                <a:off x="7067160" y="5316189"/>
                <a:ext cx="487080" cy="383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4720530-8966-AA05-D2B9-0B5EB6BFE6B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58520" y="5307189"/>
                  <a:ext cx="5047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2E2F11-9009-6071-13E6-51463BE0D2CD}"/>
                    </a:ext>
                  </a:extLst>
                </p14:cNvPr>
                <p14:cNvContentPartPr/>
                <p14:nvPr/>
              </p14:nvContentPartPr>
              <p14:xfrm>
                <a:off x="5450040" y="4162749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2E2F11-9009-6071-13E6-51463BE0D2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1040" y="4154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094651-B233-B59E-BF4D-F24F8CF8A491}"/>
                    </a:ext>
                  </a:extLst>
                </p14:cNvPr>
                <p14:cNvContentPartPr/>
                <p14:nvPr/>
              </p14:nvContentPartPr>
              <p14:xfrm>
                <a:off x="4168800" y="4788789"/>
                <a:ext cx="206280" cy="403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094651-B233-B59E-BF4D-F24F8CF8A4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60160" y="4779789"/>
                  <a:ext cx="2239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5A2E6F2-7A4A-C99A-3275-0A7389C95E34}"/>
                    </a:ext>
                  </a:extLst>
                </p14:cNvPr>
                <p14:cNvContentPartPr/>
                <p14:nvPr/>
              </p14:nvContentPartPr>
              <p14:xfrm>
                <a:off x="4606200" y="4699509"/>
                <a:ext cx="149400" cy="51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5A2E6F2-7A4A-C99A-3275-0A7389C95E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97560" y="4690869"/>
                  <a:ext cx="1670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399EE7-C399-83A9-D9A9-79B7A76F5400}"/>
                    </a:ext>
                  </a:extLst>
                </p14:cNvPr>
                <p14:cNvContentPartPr/>
                <p14:nvPr/>
              </p14:nvContentPartPr>
              <p14:xfrm>
                <a:off x="4586760" y="4958349"/>
                <a:ext cx="363600" cy="75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399EE7-C399-83A9-D9A9-79B7A76F540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78120" y="4949709"/>
                  <a:ext cx="381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7A5D09-F2A4-85D1-DBB9-ED56D3976561}"/>
                    </a:ext>
                  </a:extLst>
                </p14:cNvPr>
                <p14:cNvContentPartPr/>
                <p14:nvPr/>
              </p14:nvContentPartPr>
              <p14:xfrm>
                <a:off x="4912920" y="4682589"/>
                <a:ext cx="75240" cy="371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7A5D09-F2A4-85D1-DBB9-ED56D39765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04280" y="4673949"/>
                  <a:ext cx="928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1630DC9-8CA7-F64C-DB9E-CEE6421A0121}"/>
                    </a:ext>
                  </a:extLst>
                </p14:cNvPr>
                <p14:cNvContentPartPr/>
                <p14:nvPr/>
              </p14:nvContentPartPr>
              <p14:xfrm>
                <a:off x="5179680" y="4864029"/>
                <a:ext cx="228240" cy="178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1630DC9-8CA7-F64C-DB9E-CEE6421A012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70680" y="4855389"/>
                  <a:ext cx="245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F5A57F9-81A8-DD1C-931A-438BD228189C}"/>
                    </a:ext>
                  </a:extLst>
                </p14:cNvPr>
                <p14:cNvContentPartPr/>
                <p14:nvPr/>
              </p14:nvContentPartPr>
              <p14:xfrm>
                <a:off x="5513040" y="4586829"/>
                <a:ext cx="628560" cy="466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F5A57F9-81A8-DD1C-931A-438BD228189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04040" y="4578189"/>
                  <a:ext cx="6462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7A29CFA-07DA-CCF3-93FB-A11371FA5D8B}"/>
                    </a:ext>
                  </a:extLst>
                </p14:cNvPr>
                <p14:cNvContentPartPr/>
                <p14:nvPr/>
              </p14:nvContentPartPr>
              <p14:xfrm>
                <a:off x="5927400" y="4856109"/>
                <a:ext cx="387360" cy="116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7A29CFA-07DA-CCF3-93FB-A11371FA5D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18760" y="4847109"/>
                  <a:ext cx="405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D7D9A06-350E-E5CD-DE20-65864BEE04C9}"/>
                    </a:ext>
                  </a:extLst>
                </p14:cNvPr>
                <p14:cNvContentPartPr/>
                <p14:nvPr/>
              </p14:nvContentPartPr>
              <p14:xfrm>
                <a:off x="6219720" y="4665669"/>
                <a:ext cx="695880" cy="361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D7D9A06-350E-E5CD-DE20-65864BEE04C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10720" y="4656669"/>
                  <a:ext cx="713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D4035BC-92E0-21FB-4804-064D228DCA87}"/>
                    </a:ext>
                  </a:extLst>
                </p14:cNvPr>
                <p14:cNvContentPartPr/>
                <p14:nvPr/>
              </p14:nvContentPartPr>
              <p14:xfrm>
                <a:off x="6871680" y="4831989"/>
                <a:ext cx="292320" cy="455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D4035BC-92E0-21FB-4804-064D228DCA8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63040" y="4823349"/>
                  <a:ext cx="3099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A869FB2-E67E-1AC7-DEC1-CB97B1B9CFF9}"/>
                    </a:ext>
                  </a:extLst>
                </p14:cNvPr>
                <p14:cNvContentPartPr/>
                <p14:nvPr/>
              </p14:nvContentPartPr>
              <p14:xfrm>
                <a:off x="7295760" y="4853229"/>
                <a:ext cx="160560" cy="307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869FB2-E67E-1AC7-DEC1-CB97B1B9CF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86760" y="4844589"/>
                  <a:ext cx="1782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D8CD4E-0CD6-1622-F6CA-16E074F6E3A0}"/>
                    </a:ext>
                  </a:extLst>
                </p14:cNvPr>
                <p14:cNvContentPartPr/>
                <p14:nvPr/>
              </p14:nvContentPartPr>
              <p14:xfrm>
                <a:off x="7326000" y="4798149"/>
                <a:ext cx="153720" cy="19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D8CD4E-0CD6-1622-F6CA-16E074F6E3A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17360" y="4789149"/>
                  <a:ext cx="171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0B963C-299B-07D0-4484-3CBFB5CCDEE3}"/>
                    </a:ext>
                  </a:extLst>
                </p14:cNvPr>
                <p14:cNvContentPartPr/>
                <p14:nvPr/>
              </p14:nvContentPartPr>
              <p14:xfrm>
                <a:off x="7684920" y="4811469"/>
                <a:ext cx="400680" cy="246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0B963C-299B-07D0-4484-3CBFB5CCDE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75920" y="4802829"/>
                  <a:ext cx="418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F68A835-59AC-653C-1AE6-E6D8F190CE68}"/>
                    </a:ext>
                  </a:extLst>
                </p14:cNvPr>
                <p14:cNvContentPartPr/>
                <p14:nvPr/>
              </p14:nvContentPartPr>
              <p14:xfrm>
                <a:off x="7991640" y="4708509"/>
                <a:ext cx="177480" cy="112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F68A835-59AC-653C-1AE6-E6D8F190CE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83000" y="4699509"/>
                  <a:ext cx="195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8A544C-75DE-9CE8-4CBF-F361239223FB}"/>
                    </a:ext>
                  </a:extLst>
                </p14:cNvPr>
                <p14:cNvContentPartPr/>
                <p14:nvPr/>
              </p14:nvContentPartPr>
              <p14:xfrm>
                <a:off x="8160120" y="4559829"/>
                <a:ext cx="660600" cy="452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8A544C-75DE-9CE8-4CBF-F361239223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51480" y="4551189"/>
                  <a:ext cx="6782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5B55C42-94E3-ADF0-7B8E-BA477E6E33F3}"/>
                    </a:ext>
                  </a:extLst>
                </p14:cNvPr>
                <p14:cNvContentPartPr/>
                <p14:nvPr/>
              </p14:nvContentPartPr>
              <p14:xfrm>
                <a:off x="8542440" y="4558749"/>
                <a:ext cx="573840" cy="711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5B55C42-94E3-ADF0-7B8E-BA477E6E33F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33440" y="4550109"/>
                  <a:ext cx="59148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6BCD18B-F9CD-317B-3812-17F1DD69B954}"/>
                    </a:ext>
                  </a:extLst>
                </p14:cNvPr>
                <p14:cNvContentPartPr/>
                <p14:nvPr/>
              </p14:nvContentPartPr>
              <p14:xfrm>
                <a:off x="5558760" y="4349589"/>
                <a:ext cx="397440" cy="289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6BCD18B-F9CD-317B-3812-17F1DD69B95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50120" y="4340589"/>
                  <a:ext cx="415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FDA800E-AD00-BBF7-98FB-BBCD54878E31}"/>
                    </a:ext>
                  </a:extLst>
                </p14:cNvPr>
                <p14:cNvContentPartPr/>
                <p14:nvPr/>
              </p14:nvContentPartPr>
              <p14:xfrm>
                <a:off x="6097320" y="4534989"/>
                <a:ext cx="109080" cy="57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FDA800E-AD00-BBF7-98FB-BBCD54878E3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88320" y="4526349"/>
                  <a:ext cx="126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00D0C0F-2A62-28B8-DD20-F220A5E39CF3}"/>
                    </a:ext>
                  </a:extLst>
                </p14:cNvPr>
                <p14:cNvContentPartPr/>
                <p14:nvPr/>
              </p14:nvContentPartPr>
              <p14:xfrm>
                <a:off x="6235200" y="4299189"/>
                <a:ext cx="140400" cy="288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00D0C0F-2A62-28B8-DD20-F220A5E39C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26200" y="4290549"/>
                  <a:ext cx="158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BC2086-9F2A-C20D-9CE7-277F13D1FE01}"/>
                    </a:ext>
                  </a:extLst>
                </p14:cNvPr>
                <p14:cNvContentPartPr/>
                <p14:nvPr/>
              </p14:nvContentPartPr>
              <p14:xfrm>
                <a:off x="6481440" y="4258509"/>
                <a:ext cx="406800" cy="412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BC2086-9F2A-C20D-9CE7-277F13D1FE0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72800" y="4249509"/>
                  <a:ext cx="4244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5FBB62-D077-8BA2-1325-786E1855932D}"/>
                    </a:ext>
                  </a:extLst>
                </p14:cNvPr>
                <p14:cNvContentPartPr/>
                <p14:nvPr/>
              </p14:nvContentPartPr>
              <p14:xfrm>
                <a:off x="6970320" y="4370829"/>
                <a:ext cx="112680" cy="213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5FBB62-D077-8BA2-1325-786E185593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61680" y="4361829"/>
                  <a:ext cx="130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3330667-5AB0-046E-FC1D-51087124650A}"/>
                    </a:ext>
                  </a:extLst>
                </p14:cNvPr>
                <p14:cNvContentPartPr/>
                <p14:nvPr/>
              </p14:nvContentPartPr>
              <p14:xfrm>
                <a:off x="7204320" y="4357869"/>
                <a:ext cx="169560" cy="304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3330667-5AB0-046E-FC1D-51087124650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95680" y="4348869"/>
                  <a:ext cx="187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0F09836-25A5-83EA-EAB8-180D10E85E9C}"/>
                    </a:ext>
                  </a:extLst>
                </p14:cNvPr>
                <p14:cNvContentPartPr/>
                <p14:nvPr/>
              </p14:nvContentPartPr>
              <p14:xfrm>
                <a:off x="7183440" y="4366509"/>
                <a:ext cx="448920" cy="43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0F09836-25A5-83EA-EAB8-180D10E85E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74440" y="4357869"/>
                  <a:ext cx="4665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9BD5A9C-EADD-5497-7CE8-82CEC19B5748}"/>
                    </a:ext>
                  </a:extLst>
                </p14:cNvPr>
                <p14:cNvContentPartPr/>
                <p14:nvPr/>
              </p14:nvContentPartPr>
              <p14:xfrm>
                <a:off x="7381080" y="4241589"/>
                <a:ext cx="657720" cy="493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9BD5A9C-EADD-5497-7CE8-82CEC19B574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2080" y="4232589"/>
                  <a:ext cx="675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3DB0FEB-7B79-4A7E-A265-7C4CF0F91EBC}"/>
                    </a:ext>
                  </a:extLst>
                </p14:cNvPr>
                <p14:cNvContentPartPr/>
                <p14:nvPr/>
              </p14:nvContentPartPr>
              <p14:xfrm>
                <a:off x="5442480" y="3697269"/>
                <a:ext cx="22680" cy="429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3DB0FEB-7B79-4A7E-A265-7C4CF0F91EB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33840" y="3688269"/>
                  <a:ext cx="403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261C2E6-286A-5C11-9756-A0FF8C01A779}"/>
                    </a:ext>
                  </a:extLst>
                </p14:cNvPr>
                <p14:cNvContentPartPr/>
                <p14:nvPr/>
              </p14:nvContentPartPr>
              <p14:xfrm>
                <a:off x="5434200" y="3708789"/>
                <a:ext cx="486000" cy="108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261C2E6-286A-5C11-9756-A0FF8C01A77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25560" y="3699789"/>
                  <a:ext cx="503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F598454-963B-2F7A-CE8D-472775814894}"/>
                    </a:ext>
                  </a:extLst>
                </p14:cNvPr>
                <p14:cNvContentPartPr/>
                <p14:nvPr/>
              </p14:nvContentPartPr>
              <p14:xfrm>
                <a:off x="5220000" y="3655149"/>
                <a:ext cx="587520" cy="174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F598454-963B-2F7A-CE8D-4727758148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11000" y="3646149"/>
                  <a:ext cx="605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EB6409D-56F8-46A9-CA0C-D203CB226043}"/>
                    </a:ext>
                  </a:extLst>
                </p14:cNvPr>
                <p14:cNvContentPartPr/>
                <p14:nvPr/>
              </p14:nvContentPartPr>
              <p14:xfrm>
                <a:off x="5623560" y="3760989"/>
                <a:ext cx="46440" cy="334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EB6409D-56F8-46A9-CA0C-D203CB22604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14920" y="3752349"/>
                  <a:ext cx="64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FFB325-21E7-B3AF-9E84-DC7559A759A8}"/>
                    </a:ext>
                  </a:extLst>
                </p14:cNvPr>
                <p14:cNvContentPartPr/>
                <p14:nvPr/>
              </p14:nvContentPartPr>
              <p14:xfrm>
                <a:off x="7450200" y="2070429"/>
                <a:ext cx="320400" cy="256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FFB325-21E7-B3AF-9E84-DC7559A759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41560" y="2061429"/>
                  <a:ext cx="33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4AD3D1-A076-B94B-CB25-F54EE2607A40}"/>
                    </a:ext>
                  </a:extLst>
                </p14:cNvPr>
                <p14:cNvContentPartPr/>
                <p14:nvPr/>
              </p14:nvContentPartPr>
              <p14:xfrm>
                <a:off x="7839000" y="1937229"/>
                <a:ext cx="334440" cy="47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4AD3D1-A076-B94B-CB25-F54EE2607A4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30000" y="1928589"/>
                  <a:ext cx="3520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C4B3BD-682E-D8B8-BA89-BC8B7291E964}"/>
                    </a:ext>
                  </a:extLst>
                </p14:cNvPr>
                <p14:cNvContentPartPr/>
                <p14:nvPr/>
              </p14:nvContentPartPr>
              <p14:xfrm>
                <a:off x="8299440" y="2155029"/>
                <a:ext cx="576000" cy="20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C4B3BD-682E-D8B8-BA89-BC8B7291E96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90800" y="2146389"/>
                  <a:ext cx="593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485574-5CFE-A8EF-1520-4E6E57B129E3}"/>
                    </a:ext>
                  </a:extLst>
                </p14:cNvPr>
                <p14:cNvContentPartPr/>
                <p14:nvPr/>
              </p14:nvContentPartPr>
              <p14:xfrm>
                <a:off x="8883360" y="2138109"/>
                <a:ext cx="303840" cy="20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485574-5CFE-A8EF-1520-4E6E57B129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874360" y="2129109"/>
                  <a:ext cx="321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64D937-9712-3492-4649-CB74784DFA94}"/>
                    </a:ext>
                  </a:extLst>
                </p14:cNvPr>
                <p14:cNvContentPartPr/>
                <p14:nvPr/>
              </p14:nvContentPartPr>
              <p14:xfrm>
                <a:off x="9246240" y="2134869"/>
                <a:ext cx="244440" cy="20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64D937-9712-3492-4649-CB74784DFA9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37600" y="2126229"/>
                  <a:ext cx="262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3B4244-B824-C34B-5CB7-074A98BBAAC6}"/>
                    </a:ext>
                  </a:extLst>
                </p14:cNvPr>
                <p14:cNvContentPartPr/>
                <p14:nvPr/>
              </p14:nvContentPartPr>
              <p14:xfrm>
                <a:off x="9506880" y="1991589"/>
                <a:ext cx="138960" cy="358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3B4244-B824-C34B-5CB7-074A98BBAAC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97880" y="1982949"/>
                  <a:ext cx="1566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521978-8952-76EC-876C-FDD6F17CA9A6}"/>
                    </a:ext>
                  </a:extLst>
                </p14:cNvPr>
                <p14:cNvContentPartPr/>
                <p14:nvPr/>
              </p14:nvContentPartPr>
              <p14:xfrm>
                <a:off x="9480240" y="2030109"/>
                <a:ext cx="913320" cy="324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521978-8952-76EC-876C-FDD6F17CA9A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71600" y="2021469"/>
                  <a:ext cx="9309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96C253D-A589-1299-6265-BB7AC2AEA17C}"/>
                    </a:ext>
                  </a:extLst>
                </p14:cNvPr>
                <p14:cNvContentPartPr/>
                <p14:nvPr/>
              </p14:nvContentPartPr>
              <p14:xfrm>
                <a:off x="9576360" y="2434749"/>
                <a:ext cx="1724760" cy="921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96C253D-A589-1299-6265-BB7AC2AEA1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67360" y="2425749"/>
                  <a:ext cx="174240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BFF6C76-B857-4E61-4BBC-84BAE41D3A2C}"/>
                    </a:ext>
                  </a:extLst>
                </p14:cNvPr>
                <p14:cNvContentPartPr/>
                <p14:nvPr/>
              </p14:nvContentPartPr>
              <p14:xfrm>
                <a:off x="7277760" y="3398829"/>
                <a:ext cx="652320" cy="196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BFF6C76-B857-4E61-4BBC-84BAE41D3A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68760" y="3389829"/>
                  <a:ext cx="669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5067EB7-4B1F-55F9-7913-54D1A03CCA63}"/>
                    </a:ext>
                  </a:extLst>
                </p14:cNvPr>
                <p14:cNvContentPartPr/>
                <p14:nvPr/>
              </p14:nvContentPartPr>
              <p14:xfrm>
                <a:off x="7756200" y="3276069"/>
                <a:ext cx="152640" cy="92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5067EB7-4B1F-55F9-7913-54D1A03CCA6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47560" y="3267429"/>
                  <a:ext cx="170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FCB5255-4DA7-2589-577F-08F12D54E017}"/>
                    </a:ext>
                  </a:extLst>
                </p14:cNvPr>
                <p14:cNvContentPartPr/>
                <p14:nvPr/>
              </p14:nvContentPartPr>
              <p14:xfrm>
                <a:off x="7924680" y="3358869"/>
                <a:ext cx="620280" cy="480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FCB5255-4DA7-2589-577F-08F12D54E01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16040" y="3350229"/>
                  <a:ext cx="6379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5D8DACA-69E3-E5BA-EE4F-DDAA77D9E65D}"/>
                    </a:ext>
                  </a:extLst>
                </p14:cNvPr>
                <p14:cNvContentPartPr/>
                <p14:nvPr/>
              </p14:nvContentPartPr>
              <p14:xfrm>
                <a:off x="8564040" y="3215589"/>
                <a:ext cx="139680" cy="38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5D8DACA-69E3-E5BA-EE4F-DDAA77D9E65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55040" y="3206589"/>
                  <a:ext cx="1573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268C9E4-3237-576B-38BB-0B8C1FED915D}"/>
                    </a:ext>
                  </a:extLst>
                </p14:cNvPr>
                <p14:cNvContentPartPr/>
                <p14:nvPr/>
              </p14:nvContentPartPr>
              <p14:xfrm>
                <a:off x="8753760" y="3371829"/>
                <a:ext cx="603000" cy="303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268C9E4-3237-576B-38BB-0B8C1FED91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45120" y="3362829"/>
                  <a:ext cx="6206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E8BDA1D-B4D7-93F9-F662-13BFB3F2F1EC}"/>
                    </a:ext>
                  </a:extLst>
                </p14:cNvPr>
                <p14:cNvContentPartPr/>
                <p14:nvPr/>
              </p14:nvContentPartPr>
              <p14:xfrm>
                <a:off x="10332000" y="3275349"/>
                <a:ext cx="257400" cy="304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E8BDA1D-B4D7-93F9-F662-13BFB3F2F1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23000" y="3266349"/>
                  <a:ext cx="275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A59CCC7-1C49-4C3B-3811-D298D4A0F9EB}"/>
                    </a:ext>
                  </a:extLst>
                </p14:cNvPr>
                <p14:cNvContentPartPr/>
                <p14:nvPr/>
              </p14:nvContentPartPr>
              <p14:xfrm>
                <a:off x="10691640" y="3142869"/>
                <a:ext cx="94320" cy="450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A59CCC7-1C49-4C3B-3811-D298D4A0F9E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683000" y="3133869"/>
                  <a:ext cx="1119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B003EB0-0F64-59B8-F54D-B44E8E465E9D}"/>
                    </a:ext>
                  </a:extLst>
                </p14:cNvPr>
                <p14:cNvContentPartPr/>
                <p14:nvPr/>
              </p14:nvContentPartPr>
              <p14:xfrm>
                <a:off x="10561320" y="3512589"/>
                <a:ext cx="385920" cy="20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B003EB0-0F64-59B8-F54D-B44E8E465E9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552320" y="3503589"/>
                  <a:ext cx="403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C66986-93DA-CD77-846D-71BA50035792}"/>
                    </a:ext>
                  </a:extLst>
                </p14:cNvPr>
                <p14:cNvContentPartPr/>
                <p14:nvPr/>
              </p14:nvContentPartPr>
              <p14:xfrm>
                <a:off x="10818720" y="3340869"/>
                <a:ext cx="478080" cy="32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C66986-93DA-CD77-846D-71BA5003579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809720" y="3331869"/>
                  <a:ext cx="495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EC07334-5949-726A-1092-A51E84DBFCDD}"/>
                    </a:ext>
                  </a:extLst>
                </p14:cNvPr>
                <p14:cNvContentPartPr/>
                <p14:nvPr/>
              </p14:nvContentPartPr>
              <p14:xfrm>
                <a:off x="11078640" y="3159789"/>
                <a:ext cx="145800" cy="145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EC07334-5949-726A-1092-A51E84DBFCD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070000" y="3150789"/>
                  <a:ext cx="163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8C70F31-A890-F345-63DF-C05A629F3BDF}"/>
                    </a:ext>
                  </a:extLst>
                </p14:cNvPr>
                <p14:cNvContentPartPr/>
                <p14:nvPr/>
              </p14:nvContentPartPr>
              <p14:xfrm>
                <a:off x="11334240" y="3334029"/>
                <a:ext cx="370440" cy="254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8C70F31-A890-F345-63DF-C05A629F3BD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325600" y="3325389"/>
                  <a:ext cx="388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95EC89F-CF3B-5F80-3A11-F293CA7B988B}"/>
                    </a:ext>
                  </a:extLst>
                </p14:cNvPr>
                <p14:cNvContentPartPr/>
                <p14:nvPr/>
              </p14:nvContentPartPr>
              <p14:xfrm>
                <a:off x="11638440" y="3301989"/>
                <a:ext cx="438480" cy="806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95EC89F-CF3B-5F80-3A11-F293CA7B988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629440" y="3292989"/>
                  <a:ext cx="45612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9A23EAD-DB78-86C2-B19D-BC4C9953BC5D}"/>
                    </a:ext>
                  </a:extLst>
                </p14:cNvPr>
                <p14:cNvContentPartPr/>
                <p14:nvPr/>
              </p14:nvContentPartPr>
              <p14:xfrm>
                <a:off x="6732000" y="3002109"/>
                <a:ext cx="139680" cy="225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9A23EAD-DB78-86C2-B19D-BC4C9953BC5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723360" y="2993469"/>
                  <a:ext cx="157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01DE56B-CE55-D269-9BEA-CB083D56B054}"/>
                    </a:ext>
                  </a:extLst>
                </p14:cNvPr>
                <p14:cNvContentPartPr/>
                <p14:nvPr/>
              </p14:nvContentPartPr>
              <p14:xfrm>
                <a:off x="7187040" y="2999229"/>
                <a:ext cx="39600" cy="207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01DE56B-CE55-D269-9BEA-CB083D56B05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78040" y="2990589"/>
                  <a:ext cx="57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D0C41C-DB17-F830-057A-E7864EA7EF32}"/>
                    </a:ext>
                  </a:extLst>
                </p14:cNvPr>
                <p14:cNvContentPartPr/>
                <p14:nvPr/>
              </p14:nvContentPartPr>
              <p14:xfrm>
                <a:off x="10627560" y="3905349"/>
                <a:ext cx="126720" cy="220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D0C41C-DB17-F830-057A-E7864EA7EF3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18560" y="3896349"/>
                  <a:ext cx="144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3CE5E7C-6023-7D59-6407-7FA9E7605ABC}"/>
                    </a:ext>
                  </a:extLst>
                </p14:cNvPr>
                <p14:cNvContentPartPr/>
                <p14:nvPr/>
              </p14:nvContentPartPr>
              <p14:xfrm>
                <a:off x="10784520" y="3913989"/>
                <a:ext cx="38160" cy="245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3CE5E7C-6023-7D59-6407-7FA9E7605AB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75880" y="3905349"/>
                  <a:ext cx="55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4A0BD1B-777C-6343-2677-3BE2C447C5A7}"/>
                    </a:ext>
                  </a:extLst>
                </p14:cNvPr>
                <p14:cNvContentPartPr/>
                <p14:nvPr/>
              </p14:nvContentPartPr>
              <p14:xfrm>
                <a:off x="11346480" y="3911469"/>
                <a:ext cx="72360" cy="132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4A0BD1B-777C-6343-2677-3BE2C447C5A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337480" y="3902469"/>
                  <a:ext cx="90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0B31C15-9422-A06A-6026-A59BC6C8DE6B}"/>
                    </a:ext>
                  </a:extLst>
                </p14:cNvPr>
                <p14:cNvContentPartPr/>
                <p14:nvPr/>
              </p14:nvContentPartPr>
              <p14:xfrm>
                <a:off x="11477160" y="3923709"/>
                <a:ext cx="113040" cy="219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0B31C15-9422-A06A-6026-A59BC6C8DE6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468160" y="3914709"/>
                  <a:ext cx="130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698BBAA-4634-3972-75C5-6F1F38DB5090}"/>
                    </a:ext>
                  </a:extLst>
                </p14:cNvPr>
                <p14:cNvContentPartPr/>
                <p14:nvPr/>
              </p14:nvContentPartPr>
              <p14:xfrm>
                <a:off x="1207800" y="3972669"/>
                <a:ext cx="158040" cy="57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698BBAA-4634-3972-75C5-6F1F38DB509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98800" y="3963669"/>
                  <a:ext cx="175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2AB9CFA-C747-E8F1-4911-4AA2F3590861}"/>
                    </a:ext>
                  </a:extLst>
                </p14:cNvPr>
                <p14:cNvContentPartPr/>
                <p14:nvPr/>
              </p14:nvContentPartPr>
              <p14:xfrm>
                <a:off x="1259640" y="3973389"/>
                <a:ext cx="249480" cy="57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2AB9CFA-C747-E8F1-4911-4AA2F359086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51000" y="3964389"/>
                  <a:ext cx="267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55886CB-CB24-D40D-D7E5-CAD8207C8272}"/>
                    </a:ext>
                  </a:extLst>
                </p14:cNvPr>
                <p14:cNvContentPartPr/>
                <p14:nvPr/>
              </p14:nvContentPartPr>
              <p14:xfrm>
                <a:off x="1328760" y="3850989"/>
                <a:ext cx="52560" cy="304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55886CB-CB24-D40D-D7E5-CAD8207C827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19760" y="3841989"/>
                  <a:ext cx="70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ABCA587-9E61-B9D9-CBB2-C3ABE138C887}"/>
                    </a:ext>
                  </a:extLst>
                </p14:cNvPr>
                <p14:cNvContentPartPr/>
                <p14:nvPr/>
              </p14:nvContentPartPr>
              <p14:xfrm>
                <a:off x="1499040" y="3873309"/>
                <a:ext cx="203760" cy="277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ABCA587-9E61-B9D9-CBB2-C3ABE138C88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490400" y="3864669"/>
                  <a:ext cx="221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966B8FD-70DD-627F-E557-08AA64F941C3}"/>
                    </a:ext>
                  </a:extLst>
                </p14:cNvPr>
                <p14:cNvContentPartPr/>
                <p14:nvPr/>
              </p14:nvContentPartPr>
              <p14:xfrm>
                <a:off x="1602720" y="3974469"/>
                <a:ext cx="228240" cy="44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966B8FD-70DD-627F-E557-08AA64F941C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93720" y="3965829"/>
                  <a:ext cx="245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E99D409-0622-935A-3C52-8AE44BBC3FBC}"/>
                    </a:ext>
                  </a:extLst>
                </p14:cNvPr>
                <p14:cNvContentPartPr/>
                <p14:nvPr/>
              </p14:nvContentPartPr>
              <p14:xfrm>
                <a:off x="1318680" y="3641109"/>
                <a:ext cx="204120" cy="27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E99D409-0622-935A-3C52-8AE44BBC3FB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09680" y="3632469"/>
                  <a:ext cx="221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8EE24A7-D8E5-E7EF-138C-E42D463EC0CA}"/>
                    </a:ext>
                  </a:extLst>
                </p14:cNvPr>
                <p14:cNvContentPartPr/>
                <p14:nvPr/>
              </p14:nvContentPartPr>
              <p14:xfrm>
                <a:off x="1525680" y="3580269"/>
                <a:ext cx="326880" cy="160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8EE24A7-D8E5-E7EF-138C-E42D463EC0C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516680" y="3571629"/>
                  <a:ext cx="344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AC8EB45-A028-9F9F-375A-C6BF6524D93F}"/>
                    </a:ext>
                  </a:extLst>
                </p14:cNvPr>
                <p14:cNvContentPartPr/>
                <p14:nvPr/>
              </p14:nvContentPartPr>
              <p14:xfrm>
                <a:off x="1720440" y="3498549"/>
                <a:ext cx="434520" cy="418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AC8EB45-A028-9F9F-375A-C6BF6524D9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11440" y="3489549"/>
                  <a:ext cx="452160" cy="43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628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9D1048-19BF-6365-C3C5-86E7B0AC634A}"/>
              </a:ext>
            </a:extLst>
          </p:cNvPr>
          <p:cNvGrpSpPr/>
          <p:nvPr/>
        </p:nvGrpSpPr>
        <p:grpSpPr>
          <a:xfrm>
            <a:off x="657000" y="319749"/>
            <a:ext cx="3083040" cy="541800"/>
            <a:chOff x="657000" y="319749"/>
            <a:chExt cx="308304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740272-DE1A-D735-8AC4-0057DEDE5CB6}"/>
                    </a:ext>
                  </a:extLst>
                </p14:cNvPr>
                <p14:cNvContentPartPr/>
                <p14:nvPr/>
              </p14:nvContentPartPr>
              <p14:xfrm>
                <a:off x="657000" y="319749"/>
                <a:ext cx="190440" cy="322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740272-DE1A-D735-8AC4-0057DEDE5C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360" y="311109"/>
                  <a:ext cx="208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F8E5C8-B0C4-F387-F0E4-84F8AC110997}"/>
                    </a:ext>
                  </a:extLst>
                </p14:cNvPr>
                <p14:cNvContentPartPr/>
                <p14:nvPr/>
              </p14:nvContentPartPr>
              <p14:xfrm>
                <a:off x="983880" y="524949"/>
                <a:ext cx="361440" cy="219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F8E5C8-B0C4-F387-F0E4-84F8AC1109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5240" y="515949"/>
                  <a:ext cx="379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8A88DFC-39BA-2F2F-2404-CCE3497DBC05}"/>
                    </a:ext>
                  </a:extLst>
                </p14:cNvPr>
                <p14:cNvContentPartPr/>
                <p14:nvPr/>
              </p14:nvContentPartPr>
              <p14:xfrm>
                <a:off x="1382040" y="571389"/>
                <a:ext cx="277560" cy="142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8A88DFC-39BA-2F2F-2404-CCE3497DBC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400" y="562749"/>
                  <a:ext cx="295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15DE26-033C-6E83-4DDF-AC352987689D}"/>
                    </a:ext>
                  </a:extLst>
                </p14:cNvPr>
                <p14:cNvContentPartPr/>
                <p14:nvPr/>
              </p14:nvContentPartPr>
              <p14:xfrm>
                <a:off x="1581120" y="339909"/>
                <a:ext cx="400680" cy="355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15DE26-033C-6E83-4DDF-AC35298768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2120" y="330909"/>
                  <a:ext cx="418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0DC16E-D0F6-025C-7F6E-47CE894F280E}"/>
                    </a:ext>
                  </a:extLst>
                </p14:cNvPr>
                <p14:cNvContentPartPr/>
                <p14:nvPr/>
              </p14:nvContentPartPr>
              <p14:xfrm>
                <a:off x="2101320" y="536109"/>
                <a:ext cx="244440" cy="27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0DC16E-D0F6-025C-7F6E-47CE894F28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92320" y="527469"/>
                  <a:ext cx="2620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2ED9EC-DC5B-C463-CB60-74C32F82D297}"/>
                    </a:ext>
                  </a:extLst>
                </p14:cNvPr>
                <p14:cNvContentPartPr/>
                <p14:nvPr/>
              </p14:nvContentPartPr>
              <p14:xfrm>
                <a:off x="2410200" y="349269"/>
                <a:ext cx="201240" cy="33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2ED9EC-DC5B-C463-CB60-74C32F82D2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1560" y="340269"/>
                  <a:ext cx="218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EFB066-F7BE-0BE9-FD29-334154AAD601}"/>
                    </a:ext>
                  </a:extLst>
                </p14:cNvPr>
                <p14:cNvContentPartPr/>
                <p14:nvPr/>
              </p14:nvContentPartPr>
              <p14:xfrm>
                <a:off x="2617200" y="542589"/>
                <a:ext cx="596880" cy="24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EFB066-F7BE-0BE9-FD29-334154AAD6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08200" y="533589"/>
                  <a:ext cx="614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E7C88F-93C3-9928-7A38-C32B0872A976}"/>
                    </a:ext>
                  </a:extLst>
                </p14:cNvPr>
                <p14:cNvContentPartPr/>
                <p14:nvPr/>
              </p14:nvContentPartPr>
              <p14:xfrm>
                <a:off x="3385440" y="507669"/>
                <a:ext cx="354600" cy="33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E7C88F-93C3-9928-7A38-C32B0872A9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6440" y="499029"/>
                  <a:ext cx="372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6E0B64-DC04-B2BB-E8EB-6F9D5C212C67}"/>
                    </a:ext>
                  </a:extLst>
                </p14:cNvPr>
                <p14:cNvContentPartPr/>
                <p14:nvPr/>
              </p14:nvContentPartPr>
              <p14:xfrm>
                <a:off x="3386520" y="334869"/>
                <a:ext cx="71640" cy="52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6E0B64-DC04-B2BB-E8EB-6F9D5C212C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77880" y="326229"/>
                  <a:ext cx="89280" cy="54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E6E26C-A1AA-ECB2-20A5-64B7DC154191}"/>
              </a:ext>
            </a:extLst>
          </p:cNvPr>
          <p:cNvGrpSpPr/>
          <p:nvPr/>
        </p:nvGrpSpPr>
        <p:grpSpPr>
          <a:xfrm>
            <a:off x="4445280" y="340269"/>
            <a:ext cx="5744880" cy="560160"/>
            <a:chOff x="4445280" y="340269"/>
            <a:chExt cx="574488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082DCD-7779-DA46-53AB-DF4DE839F236}"/>
                    </a:ext>
                  </a:extLst>
                </p14:cNvPr>
                <p14:cNvContentPartPr/>
                <p14:nvPr/>
              </p14:nvContentPartPr>
              <p14:xfrm>
                <a:off x="4445280" y="573549"/>
                <a:ext cx="340920" cy="218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082DCD-7779-DA46-53AB-DF4DE839F2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6640" y="564549"/>
                  <a:ext cx="358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62DB4C-D95C-15A3-A96C-C62C5B7D3353}"/>
                    </a:ext>
                  </a:extLst>
                </p14:cNvPr>
                <p14:cNvContentPartPr/>
                <p14:nvPr/>
              </p14:nvContentPartPr>
              <p14:xfrm>
                <a:off x="4820760" y="355749"/>
                <a:ext cx="419040" cy="48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62DB4C-D95C-15A3-A96C-C62C5B7D33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2120" y="347109"/>
                  <a:ext cx="4366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E25AC1-2EDE-38E2-1208-CE4F3D50B4F9}"/>
                    </a:ext>
                  </a:extLst>
                </p14:cNvPr>
                <p14:cNvContentPartPr/>
                <p14:nvPr/>
              </p14:nvContentPartPr>
              <p14:xfrm>
                <a:off x="5275080" y="562749"/>
                <a:ext cx="932760" cy="23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E25AC1-2EDE-38E2-1208-CE4F3D50B4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66080" y="554109"/>
                  <a:ext cx="950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CA1576-19F7-6C9D-4122-FA08F4C3DECF}"/>
                    </a:ext>
                  </a:extLst>
                </p14:cNvPr>
                <p14:cNvContentPartPr/>
                <p14:nvPr/>
              </p14:nvContentPartPr>
              <p14:xfrm>
                <a:off x="6261480" y="589389"/>
                <a:ext cx="20052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CA1576-19F7-6C9D-4122-FA08F4C3DE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52840" y="580749"/>
                  <a:ext cx="218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23089B-A63E-9257-0856-B94CBD117B71}"/>
                    </a:ext>
                  </a:extLst>
                </p14:cNvPr>
                <p14:cNvContentPartPr/>
                <p14:nvPr/>
              </p14:nvContentPartPr>
              <p14:xfrm>
                <a:off x="6509880" y="362949"/>
                <a:ext cx="86400" cy="37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23089B-A63E-9257-0856-B94CBD117B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00880" y="353949"/>
                  <a:ext cx="1040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1F59C6-3797-2DC1-4B17-54C95C7EB93A}"/>
                    </a:ext>
                  </a:extLst>
                </p14:cNvPr>
                <p14:cNvContentPartPr/>
                <p14:nvPr/>
              </p14:nvContentPartPr>
              <p14:xfrm>
                <a:off x="6406200" y="572109"/>
                <a:ext cx="933840" cy="30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1F59C6-3797-2DC1-4B17-54C95C7EB9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7560" y="563469"/>
                  <a:ext cx="951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D1609D-ECD5-9837-78E5-1B51069C4DFF}"/>
                    </a:ext>
                  </a:extLst>
                </p14:cNvPr>
                <p14:cNvContentPartPr/>
                <p14:nvPr/>
              </p14:nvContentPartPr>
              <p14:xfrm>
                <a:off x="7744320" y="549789"/>
                <a:ext cx="359280" cy="274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D1609D-ECD5-9837-78E5-1B51069C4D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35680" y="540789"/>
                  <a:ext cx="376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36D8D1-9EC2-1449-22E1-CA177334D4A2}"/>
                    </a:ext>
                  </a:extLst>
                </p14:cNvPr>
                <p14:cNvContentPartPr/>
                <p14:nvPr/>
              </p14:nvContentPartPr>
              <p14:xfrm>
                <a:off x="8010360" y="597309"/>
                <a:ext cx="196560" cy="24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36D8D1-9EC2-1449-22E1-CA177334D4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01360" y="588309"/>
                  <a:ext cx="214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E29E93-ED9C-3294-2109-A3092D5030A5}"/>
                    </a:ext>
                  </a:extLst>
                </p14:cNvPr>
                <p14:cNvContentPartPr/>
                <p14:nvPr/>
              </p14:nvContentPartPr>
              <p14:xfrm>
                <a:off x="8268840" y="563829"/>
                <a:ext cx="577080" cy="29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E29E93-ED9C-3294-2109-A3092D5030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0200" y="555189"/>
                  <a:ext cx="594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D64108-F2E3-ED4D-15BC-842593F02E88}"/>
                    </a:ext>
                  </a:extLst>
                </p14:cNvPr>
                <p14:cNvContentPartPr/>
                <p14:nvPr/>
              </p14:nvContentPartPr>
              <p14:xfrm>
                <a:off x="8894160" y="401829"/>
                <a:ext cx="140760" cy="39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D64108-F2E3-ED4D-15BC-842593F02E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85160" y="393189"/>
                  <a:ext cx="158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C0AFF8-F597-C652-C1AC-CE89B797A598}"/>
                    </a:ext>
                  </a:extLst>
                </p14:cNvPr>
                <p14:cNvContentPartPr/>
                <p14:nvPr/>
              </p14:nvContentPartPr>
              <p14:xfrm>
                <a:off x="8885160" y="571389"/>
                <a:ext cx="496800" cy="17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C0AFF8-F597-C652-C1AC-CE89B797A5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76520" y="562389"/>
                  <a:ext cx="514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E7FEF7-98BC-34A0-FFC0-1A68FFF63041}"/>
                    </a:ext>
                  </a:extLst>
                </p14:cNvPr>
                <p14:cNvContentPartPr/>
                <p14:nvPr/>
              </p14:nvContentPartPr>
              <p14:xfrm>
                <a:off x="9393120" y="556629"/>
                <a:ext cx="357480" cy="27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E7FEF7-98BC-34A0-FFC0-1A68FFF630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84480" y="547629"/>
                  <a:ext cx="375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42A5D0-EE42-8563-D52B-621A3F59BC2E}"/>
                    </a:ext>
                  </a:extLst>
                </p14:cNvPr>
                <p14:cNvContentPartPr/>
                <p14:nvPr/>
              </p14:nvContentPartPr>
              <p14:xfrm>
                <a:off x="9849600" y="340269"/>
                <a:ext cx="154440" cy="48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42A5D0-EE42-8563-D52B-621A3F59BC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40960" y="331629"/>
                  <a:ext cx="1720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3721B2-CA7F-DD35-DF14-C958677D3422}"/>
                    </a:ext>
                  </a:extLst>
                </p14:cNvPr>
                <p14:cNvContentPartPr/>
                <p14:nvPr/>
              </p14:nvContentPartPr>
              <p14:xfrm>
                <a:off x="9771120" y="431349"/>
                <a:ext cx="419040" cy="46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3721B2-CA7F-DD35-DF14-C958677D34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62480" y="422709"/>
                  <a:ext cx="436680" cy="48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03FCC5-62B9-5741-F95D-FA7EDB14D377}"/>
              </a:ext>
            </a:extLst>
          </p:cNvPr>
          <p:cNvGrpSpPr/>
          <p:nvPr/>
        </p:nvGrpSpPr>
        <p:grpSpPr>
          <a:xfrm>
            <a:off x="823680" y="1228029"/>
            <a:ext cx="1125720" cy="541800"/>
            <a:chOff x="823680" y="1228029"/>
            <a:chExt cx="112572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B25734-79E9-5C81-286E-65A951E962B8}"/>
                    </a:ext>
                  </a:extLst>
                </p14:cNvPr>
                <p14:cNvContentPartPr/>
                <p14:nvPr/>
              </p14:nvContentPartPr>
              <p14:xfrm>
                <a:off x="823680" y="1317669"/>
                <a:ext cx="118800" cy="233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B25734-79E9-5C81-286E-65A951E962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4680" y="1308669"/>
                  <a:ext cx="136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053DB7-1E59-B271-7756-9F9CC76C1017}"/>
                    </a:ext>
                  </a:extLst>
                </p14:cNvPr>
                <p14:cNvContentPartPr/>
                <p14:nvPr/>
              </p14:nvContentPartPr>
              <p14:xfrm>
                <a:off x="1173600" y="1492989"/>
                <a:ext cx="164880" cy="276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053DB7-1E59-B271-7756-9F9CC76C10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64600" y="1483989"/>
                  <a:ext cx="182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C25C27-668D-AE9B-592A-18DFA38F4D1F}"/>
                    </a:ext>
                  </a:extLst>
                </p14:cNvPr>
                <p14:cNvContentPartPr/>
                <p14:nvPr/>
              </p14:nvContentPartPr>
              <p14:xfrm>
                <a:off x="1403640" y="1492269"/>
                <a:ext cx="460080" cy="25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C25C27-668D-AE9B-592A-18DFA38F4D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94640" y="1483269"/>
                  <a:ext cx="477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FA21AB-8D36-6FF1-DA90-1E418443449C}"/>
                    </a:ext>
                  </a:extLst>
                </p14:cNvPr>
                <p14:cNvContentPartPr/>
                <p14:nvPr/>
              </p14:nvContentPartPr>
              <p14:xfrm>
                <a:off x="1814040" y="1228029"/>
                <a:ext cx="135360" cy="280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FA21AB-8D36-6FF1-DA90-1E41844344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05040" y="1219029"/>
                  <a:ext cx="1530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4DD7B7-80D7-12AE-3154-20D7A0525742}"/>
              </a:ext>
            </a:extLst>
          </p:cNvPr>
          <p:cNvGrpSpPr/>
          <p:nvPr/>
        </p:nvGrpSpPr>
        <p:grpSpPr>
          <a:xfrm>
            <a:off x="6374520" y="1052349"/>
            <a:ext cx="5168880" cy="558720"/>
            <a:chOff x="6374520" y="1052349"/>
            <a:chExt cx="516888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0EBC65-3A27-94D5-4AF6-F0CFA5E9C303}"/>
                    </a:ext>
                  </a:extLst>
                </p14:cNvPr>
                <p14:cNvContentPartPr/>
                <p14:nvPr/>
              </p14:nvContentPartPr>
              <p14:xfrm>
                <a:off x="6374520" y="1082949"/>
                <a:ext cx="240480" cy="306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0EBC65-3A27-94D5-4AF6-F0CFA5E9C3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65880" y="1074309"/>
                  <a:ext cx="258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5A8997-A907-D234-F811-A04C94B62EB1}"/>
                    </a:ext>
                  </a:extLst>
                </p14:cNvPr>
                <p14:cNvContentPartPr/>
                <p14:nvPr/>
              </p14:nvContentPartPr>
              <p14:xfrm>
                <a:off x="6717960" y="1052349"/>
                <a:ext cx="326520" cy="36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5A8997-A907-D234-F811-A04C94B62E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960" y="1043349"/>
                  <a:ext cx="3441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397681-BF0D-7573-1E8C-FD4CC6022284}"/>
                    </a:ext>
                  </a:extLst>
                </p14:cNvPr>
                <p14:cNvContentPartPr/>
                <p14:nvPr/>
              </p14:nvContentPartPr>
              <p14:xfrm>
                <a:off x="6693120" y="1210749"/>
                <a:ext cx="545400" cy="2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397681-BF0D-7573-1E8C-FD4CC60222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84120" y="1202109"/>
                  <a:ext cx="563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2639F0-334E-F095-D53C-18E78FFDAD92}"/>
                    </a:ext>
                  </a:extLst>
                </p14:cNvPr>
                <p14:cNvContentPartPr/>
                <p14:nvPr/>
              </p14:nvContentPartPr>
              <p14:xfrm>
                <a:off x="7167240" y="1197429"/>
                <a:ext cx="274680" cy="282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2639F0-334E-F095-D53C-18E78FFDAD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58240" y="1188429"/>
                  <a:ext cx="292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26AB896-6FE0-A208-4595-54980DAD56BB}"/>
                    </a:ext>
                  </a:extLst>
                </p14:cNvPr>
                <p14:cNvContentPartPr/>
                <p14:nvPr/>
              </p14:nvContentPartPr>
              <p14:xfrm>
                <a:off x="7513560" y="1262589"/>
                <a:ext cx="869040" cy="26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26AB896-6FE0-A208-4595-54980DAD56B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04920" y="1253949"/>
                  <a:ext cx="886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F71396-70A4-CF1C-011F-04E6F2DB4417}"/>
                    </a:ext>
                  </a:extLst>
                </p14:cNvPr>
                <p14:cNvContentPartPr/>
                <p14:nvPr/>
              </p14:nvContentPartPr>
              <p14:xfrm>
                <a:off x="8473320" y="1262949"/>
                <a:ext cx="405360" cy="198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F71396-70A4-CF1C-011F-04E6F2DB44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64320" y="1254309"/>
                  <a:ext cx="423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A4F9D7-5ED8-7585-041D-CDF7B54072A5}"/>
                    </a:ext>
                  </a:extLst>
                </p14:cNvPr>
                <p14:cNvContentPartPr/>
                <p14:nvPr/>
              </p14:nvContentPartPr>
              <p14:xfrm>
                <a:off x="9158040" y="1117509"/>
                <a:ext cx="228600" cy="254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A4F9D7-5ED8-7585-041D-CDF7B54072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49400" y="1108869"/>
                  <a:ext cx="246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800696-7C67-CA90-92E7-DF01E5E8AA40}"/>
                    </a:ext>
                  </a:extLst>
                </p14:cNvPr>
                <p14:cNvContentPartPr/>
                <p14:nvPr/>
              </p14:nvContentPartPr>
              <p14:xfrm>
                <a:off x="9423720" y="1156389"/>
                <a:ext cx="635400" cy="454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800696-7C67-CA90-92E7-DF01E5E8AA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14720" y="1147749"/>
                  <a:ext cx="653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987FF21-6DC4-07A7-8573-A7DE2BF2A649}"/>
                    </a:ext>
                  </a:extLst>
                </p14:cNvPr>
                <p14:cNvContentPartPr/>
                <p14:nvPr/>
              </p14:nvContentPartPr>
              <p14:xfrm>
                <a:off x="10005840" y="1236669"/>
                <a:ext cx="891000" cy="255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987FF21-6DC4-07A7-8573-A7DE2BF2A6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97200" y="1228029"/>
                  <a:ext cx="908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467CC7-6664-B40F-1A29-CEFE9A84CEB6}"/>
                    </a:ext>
                  </a:extLst>
                </p14:cNvPr>
                <p14:cNvContentPartPr/>
                <p14:nvPr/>
              </p14:nvContentPartPr>
              <p14:xfrm>
                <a:off x="10870560" y="1250349"/>
                <a:ext cx="493200" cy="237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467CC7-6664-B40F-1A29-CEFE9A84CE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61920" y="1241349"/>
                  <a:ext cx="510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E2F472-ED5A-6708-B77C-E3DBF2D563CE}"/>
                    </a:ext>
                  </a:extLst>
                </p14:cNvPr>
                <p14:cNvContentPartPr/>
                <p14:nvPr/>
              </p14:nvContentPartPr>
              <p14:xfrm>
                <a:off x="11277360" y="1149549"/>
                <a:ext cx="266040" cy="420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E2F472-ED5A-6708-B77C-E3DBF2D563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68720" y="1140909"/>
                  <a:ext cx="28368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5D8AB3-3178-2FFC-14AE-1A22DCD72CB6}"/>
              </a:ext>
            </a:extLst>
          </p:cNvPr>
          <p:cNvGrpSpPr/>
          <p:nvPr/>
        </p:nvGrpSpPr>
        <p:grpSpPr>
          <a:xfrm>
            <a:off x="2423880" y="1607109"/>
            <a:ext cx="1814760" cy="237600"/>
            <a:chOff x="2423880" y="1607109"/>
            <a:chExt cx="181476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DEC295A-40A2-0380-5C94-24D900FE7650}"/>
                    </a:ext>
                  </a:extLst>
                </p14:cNvPr>
                <p14:cNvContentPartPr/>
                <p14:nvPr/>
              </p14:nvContentPartPr>
              <p14:xfrm>
                <a:off x="2423880" y="1679829"/>
                <a:ext cx="335880" cy="2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DEC295A-40A2-0380-5C94-24D900FE76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14880" y="1670829"/>
                  <a:ext cx="353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E4F9B7-FF9B-A7AD-7643-8ED8CEF5C233}"/>
                    </a:ext>
                  </a:extLst>
                </p14:cNvPr>
                <p14:cNvContentPartPr/>
                <p14:nvPr/>
              </p14:nvContentPartPr>
              <p14:xfrm>
                <a:off x="3040560" y="1609269"/>
                <a:ext cx="31428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E4F9B7-FF9B-A7AD-7643-8ED8CEF5C23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31920" y="1600629"/>
                  <a:ext cx="331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86ACA5-935B-8A9D-8CA6-F68DED2CA1D4}"/>
                    </a:ext>
                  </a:extLst>
                </p14:cNvPr>
                <p14:cNvContentPartPr/>
                <p14:nvPr/>
              </p14:nvContentPartPr>
              <p14:xfrm>
                <a:off x="3508920" y="1607109"/>
                <a:ext cx="729720" cy="215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86ACA5-935B-8A9D-8CA6-F68DED2CA1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99920" y="1598469"/>
                  <a:ext cx="74736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3F32A79-6472-651A-435A-20A6E58E0A34}"/>
              </a:ext>
            </a:extLst>
          </p:cNvPr>
          <p:cNvGrpSpPr/>
          <p:nvPr/>
        </p:nvGrpSpPr>
        <p:grpSpPr>
          <a:xfrm>
            <a:off x="4646880" y="1430709"/>
            <a:ext cx="1134360" cy="382680"/>
            <a:chOff x="4646880" y="1430709"/>
            <a:chExt cx="113436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616033-4039-6E9C-6B2E-47DB71D71E24}"/>
                    </a:ext>
                  </a:extLst>
                </p14:cNvPr>
                <p14:cNvContentPartPr/>
                <p14:nvPr/>
              </p14:nvContentPartPr>
              <p14:xfrm>
                <a:off x="4646880" y="1430709"/>
                <a:ext cx="126360" cy="289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616033-4039-6E9C-6B2E-47DB71D71E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37880" y="1422069"/>
                  <a:ext cx="144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E95C9D-69DE-E2B6-E1EA-61BEC7CB5326}"/>
                    </a:ext>
                  </a:extLst>
                </p14:cNvPr>
                <p14:cNvContentPartPr/>
                <p14:nvPr/>
              </p14:nvContentPartPr>
              <p14:xfrm>
                <a:off x="4842360" y="1561389"/>
                <a:ext cx="81360" cy="196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E95C9D-69DE-E2B6-E1EA-61BEC7CB53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33720" y="1552749"/>
                  <a:ext cx="99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AC6B9B-4056-A341-4EA3-83E0205ABD6F}"/>
                    </a:ext>
                  </a:extLst>
                </p14:cNvPr>
                <p14:cNvContentPartPr/>
                <p14:nvPr/>
              </p14:nvContentPartPr>
              <p14:xfrm>
                <a:off x="4853880" y="1438629"/>
                <a:ext cx="30960" cy="41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AC6B9B-4056-A341-4EA3-83E0205ABD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45240" y="1429629"/>
                  <a:ext cx="48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827246-1F37-5309-E3E4-00AFEA258C77}"/>
                    </a:ext>
                  </a:extLst>
                </p14:cNvPr>
                <p14:cNvContentPartPr/>
                <p14:nvPr/>
              </p14:nvContentPartPr>
              <p14:xfrm>
                <a:off x="5010840" y="1515309"/>
                <a:ext cx="361440" cy="260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827246-1F37-5309-E3E4-00AFEA258C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02200" y="1506669"/>
                  <a:ext cx="379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47A255-F917-D0A2-9FA3-20A14C98B16F}"/>
                    </a:ext>
                  </a:extLst>
                </p14:cNvPr>
                <p14:cNvContentPartPr/>
                <p14:nvPr/>
              </p14:nvContentPartPr>
              <p14:xfrm>
                <a:off x="5431320" y="1481469"/>
                <a:ext cx="349920" cy="33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47A255-F917-D0A2-9FA3-20A14C98B1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22320" y="1472469"/>
                  <a:ext cx="36756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DE5D146-B699-725B-4C6E-AD42760D66DA}"/>
              </a:ext>
            </a:extLst>
          </p:cNvPr>
          <p:cNvGrpSpPr/>
          <p:nvPr/>
        </p:nvGrpSpPr>
        <p:grpSpPr>
          <a:xfrm>
            <a:off x="941400" y="1915629"/>
            <a:ext cx="1040400" cy="624600"/>
            <a:chOff x="941400" y="1915629"/>
            <a:chExt cx="104040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C64773-0B3C-246E-C0DC-77385651F0B2}"/>
                    </a:ext>
                  </a:extLst>
                </p14:cNvPr>
                <p14:cNvContentPartPr/>
                <p14:nvPr/>
              </p14:nvContentPartPr>
              <p14:xfrm>
                <a:off x="941400" y="1915629"/>
                <a:ext cx="165240" cy="246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C64773-0B3C-246E-C0DC-77385651F0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2400" y="1906629"/>
                  <a:ext cx="182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CDA3B0-D768-E557-228A-188703E8944F}"/>
                    </a:ext>
                  </a:extLst>
                </p14:cNvPr>
                <p14:cNvContentPartPr/>
                <p14:nvPr/>
              </p14:nvContentPartPr>
              <p14:xfrm>
                <a:off x="1334160" y="2025789"/>
                <a:ext cx="186480" cy="42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CDA3B0-D768-E557-228A-188703E8944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25160" y="2016789"/>
                  <a:ext cx="2041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041171-F1B0-475E-F4E8-7B523EE6DDB9}"/>
                    </a:ext>
                  </a:extLst>
                </p14:cNvPr>
                <p14:cNvContentPartPr/>
                <p14:nvPr/>
              </p14:nvContentPartPr>
              <p14:xfrm>
                <a:off x="1611720" y="2089509"/>
                <a:ext cx="306000" cy="450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041171-F1B0-475E-F4E8-7B523EE6DD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03080" y="2080869"/>
                  <a:ext cx="3236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FFD36CD-8288-A31D-645E-FE02BDC3E2D4}"/>
                    </a:ext>
                  </a:extLst>
                </p14:cNvPr>
                <p14:cNvContentPartPr/>
                <p14:nvPr/>
              </p14:nvContentPartPr>
              <p14:xfrm>
                <a:off x="1611360" y="2030469"/>
                <a:ext cx="370440" cy="292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FFD36CD-8288-A31D-645E-FE02BDC3E2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02720" y="2021469"/>
                  <a:ext cx="38808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8FE9F5A-09AB-0E92-89E9-091221E72E1B}"/>
                  </a:ext>
                </a:extLst>
              </p14:cNvPr>
              <p14:cNvContentPartPr/>
              <p14:nvPr/>
            </p14:nvContentPartPr>
            <p14:xfrm>
              <a:off x="2458440" y="2326749"/>
              <a:ext cx="330480" cy="27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8FE9F5A-09AB-0E92-89E9-091221E72E1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449440" y="2317749"/>
                <a:ext cx="34812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8FFF9FD-CC24-D664-0074-B77F67A963CC}"/>
              </a:ext>
            </a:extLst>
          </p:cNvPr>
          <p:cNvGrpSpPr/>
          <p:nvPr/>
        </p:nvGrpSpPr>
        <p:grpSpPr>
          <a:xfrm>
            <a:off x="3183480" y="2194269"/>
            <a:ext cx="960120" cy="347760"/>
            <a:chOff x="3183480" y="2194269"/>
            <a:chExt cx="96012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A49BE8-C04D-4358-14CA-8D587A051DA8}"/>
                    </a:ext>
                  </a:extLst>
                </p14:cNvPr>
                <p14:cNvContentPartPr/>
                <p14:nvPr/>
              </p14:nvContentPartPr>
              <p14:xfrm>
                <a:off x="3211560" y="2194269"/>
                <a:ext cx="261000" cy="34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A49BE8-C04D-4358-14CA-8D587A051D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2560" y="2185269"/>
                  <a:ext cx="2786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4565F25-0D7D-59D0-0EF2-8A1107AB3A1B}"/>
                    </a:ext>
                  </a:extLst>
                </p14:cNvPr>
                <p14:cNvContentPartPr/>
                <p14:nvPr/>
              </p14:nvContentPartPr>
              <p14:xfrm>
                <a:off x="3183480" y="2262309"/>
                <a:ext cx="960120" cy="27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4565F25-0D7D-59D0-0EF2-8A1107AB3A1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74480" y="2253309"/>
                  <a:ext cx="97776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1A7050-0165-AFB4-B4D4-6B56CF263F2D}"/>
              </a:ext>
            </a:extLst>
          </p:cNvPr>
          <p:cNvGrpSpPr/>
          <p:nvPr/>
        </p:nvGrpSpPr>
        <p:grpSpPr>
          <a:xfrm>
            <a:off x="903960" y="2715189"/>
            <a:ext cx="1010880" cy="434160"/>
            <a:chOff x="903960" y="2715189"/>
            <a:chExt cx="101088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FD9447-E9ED-CCDF-2B5F-24F9875FE037}"/>
                    </a:ext>
                  </a:extLst>
                </p14:cNvPr>
                <p14:cNvContentPartPr/>
                <p14:nvPr/>
              </p14:nvContentPartPr>
              <p14:xfrm>
                <a:off x="903960" y="2715189"/>
                <a:ext cx="175680" cy="223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FD9447-E9ED-CCDF-2B5F-24F9875FE0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5320" y="2706549"/>
                  <a:ext cx="193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EE5790-A4ED-A3D5-2B27-A5A2FF82D38D}"/>
                    </a:ext>
                  </a:extLst>
                </p14:cNvPr>
                <p14:cNvContentPartPr/>
                <p14:nvPr/>
              </p14:nvContentPartPr>
              <p14:xfrm>
                <a:off x="1173960" y="2779989"/>
                <a:ext cx="337680" cy="353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EE5790-A4ED-A3D5-2B27-A5A2FF82D3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5320" y="2770989"/>
                  <a:ext cx="355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09726D-20D8-6B87-FE6F-2AA227B51AAD}"/>
                    </a:ext>
                  </a:extLst>
                </p14:cNvPr>
                <p14:cNvContentPartPr/>
                <p14:nvPr/>
              </p14:nvContentPartPr>
              <p14:xfrm>
                <a:off x="1518120" y="2933349"/>
                <a:ext cx="295200" cy="216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09726D-20D8-6B87-FE6F-2AA227B51A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09120" y="2924349"/>
                  <a:ext cx="312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11C27D-2616-FAEE-F6B0-87E9CD4F0261}"/>
                    </a:ext>
                  </a:extLst>
                </p14:cNvPr>
                <p14:cNvContentPartPr/>
                <p14:nvPr/>
              </p14:nvContentPartPr>
              <p14:xfrm>
                <a:off x="1845360" y="2745429"/>
                <a:ext cx="69480" cy="177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11C27D-2616-FAEE-F6B0-87E9CD4F026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36720" y="2736429"/>
                  <a:ext cx="8712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0224B9C-9E0D-D052-3C59-FF2B03584800}"/>
                  </a:ext>
                </a:extLst>
              </p14:cNvPr>
              <p14:cNvContentPartPr/>
              <p14:nvPr/>
            </p14:nvContentPartPr>
            <p14:xfrm>
              <a:off x="2728080" y="2998869"/>
              <a:ext cx="151920" cy="18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0224B9C-9E0D-D052-3C59-FF2B0358480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19440" y="2989869"/>
                <a:ext cx="1695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0DACA2-1686-BB31-7B58-B6FB1D24A9EA}"/>
                  </a:ext>
                </a:extLst>
              </p14:cNvPr>
              <p14:cNvContentPartPr/>
              <p14:nvPr/>
            </p14:nvContentPartPr>
            <p14:xfrm>
              <a:off x="3279600" y="2950989"/>
              <a:ext cx="1015920" cy="160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0DACA2-1686-BB31-7B58-B6FB1D24A9E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70600" y="2941989"/>
                <a:ext cx="10335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31785A0-2734-0A0C-36DA-7B94B4C0FEEA}"/>
                  </a:ext>
                </a:extLst>
              </p14:cNvPr>
              <p14:cNvContentPartPr/>
              <p14:nvPr/>
            </p14:nvContentPartPr>
            <p14:xfrm>
              <a:off x="4157280" y="2750829"/>
              <a:ext cx="546120" cy="357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31785A0-2734-0A0C-36DA-7B94B4C0FEE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48640" y="2742189"/>
                <a:ext cx="5637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B1D0F76-C470-F75C-3E3A-5605BE27A863}"/>
                  </a:ext>
                </a:extLst>
              </p14:cNvPr>
              <p14:cNvContentPartPr/>
              <p14:nvPr/>
            </p14:nvContentPartPr>
            <p14:xfrm>
              <a:off x="4612680" y="2737149"/>
              <a:ext cx="69480" cy="63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B1D0F76-C470-F75C-3E3A-5605BE27A86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603680" y="2728149"/>
                <a:ext cx="87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5249839-ABE0-7AFA-6DB3-F4A66CCBFEAE}"/>
                  </a:ext>
                </a:extLst>
              </p14:cNvPr>
              <p14:cNvContentPartPr/>
              <p14:nvPr/>
            </p14:nvContentPartPr>
            <p14:xfrm>
              <a:off x="4823640" y="2773869"/>
              <a:ext cx="235440" cy="368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5249839-ABE0-7AFA-6DB3-F4A66CCBFEA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815000" y="2765229"/>
                <a:ext cx="2530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7A808B2-37B6-60DD-A524-B70AA575D289}"/>
                  </a:ext>
                </a:extLst>
              </p14:cNvPr>
              <p14:cNvContentPartPr/>
              <p14:nvPr/>
            </p14:nvContentPartPr>
            <p14:xfrm>
              <a:off x="5211000" y="2858469"/>
              <a:ext cx="185760" cy="226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7A808B2-37B6-60DD-A524-B70AA575D28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202360" y="2849829"/>
                <a:ext cx="203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316B7C1-7695-00F8-C36E-07DDBAE0D978}"/>
                  </a:ext>
                </a:extLst>
              </p14:cNvPr>
              <p14:cNvContentPartPr/>
              <p14:nvPr/>
            </p14:nvContentPartPr>
            <p14:xfrm>
              <a:off x="5422320" y="2873589"/>
              <a:ext cx="332280" cy="241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316B7C1-7695-00F8-C36E-07DDBAE0D97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13680" y="2864589"/>
                <a:ext cx="3499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78F7B45-6863-03B3-E28B-EA24613D7775}"/>
                  </a:ext>
                </a:extLst>
              </p14:cNvPr>
              <p14:cNvContentPartPr/>
              <p14:nvPr/>
            </p14:nvContentPartPr>
            <p14:xfrm>
              <a:off x="6341760" y="2623389"/>
              <a:ext cx="1571760" cy="438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78F7B45-6863-03B3-E28B-EA24613D777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333120" y="2614389"/>
                <a:ext cx="15894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6DAB5AB-66E3-7A63-31F7-45136AAD529B}"/>
                  </a:ext>
                </a:extLst>
              </p14:cNvPr>
              <p14:cNvContentPartPr/>
              <p14:nvPr/>
            </p14:nvContentPartPr>
            <p14:xfrm>
              <a:off x="7665120" y="2860269"/>
              <a:ext cx="441360" cy="31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6DAB5AB-66E3-7A63-31F7-45136AAD529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56120" y="2851269"/>
                <a:ext cx="45900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A534509-21D6-68A5-BEB5-54044FDE492E}"/>
              </a:ext>
            </a:extLst>
          </p:cNvPr>
          <p:cNvGrpSpPr/>
          <p:nvPr/>
        </p:nvGrpSpPr>
        <p:grpSpPr>
          <a:xfrm>
            <a:off x="868320" y="3412104"/>
            <a:ext cx="1000517" cy="1825965"/>
            <a:chOff x="868320" y="3412104"/>
            <a:chExt cx="1000517" cy="182596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9B3253-AA5C-2BA8-45CA-C6FC0E7B161C}"/>
                    </a:ext>
                  </a:extLst>
                </p14:cNvPr>
                <p14:cNvContentPartPr/>
                <p14:nvPr/>
              </p14:nvContentPartPr>
              <p14:xfrm>
                <a:off x="879197" y="3547824"/>
                <a:ext cx="88920" cy="183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9B3253-AA5C-2BA8-45CA-C6FC0E7B16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0197" y="3539184"/>
                  <a:ext cx="106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AF55761-2613-5D20-8371-2CCD1E0A72D9}"/>
                    </a:ext>
                  </a:extLst>
                </p14:cNvPr>
                <p14:cNvContentPartPr/>
                <p14:nvPr/>
              </p14:nvContentPartPr>
              <p14:xfrm>
                <a:off x="1155317" y="3658344"/>
                <a:ext cx="355320" cy="518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AF55761-2613-5D20-8371-2CCD1E0A72D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6317" y="3649344"/>
                  <a:ext cx="3729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88E96B8-5BA7-C684-663C-809284B3D4A9}"/>
                    </a:ext>
                  </a:extLst>
                </p14:cNvPr>
                <p14:cNvContentPartPr/>
                <p14:nvPr/>
              </p14:nvContentPartPr>
              <p14:xfrm>
                <a:off x="1368077" y="3697224"/>
                <a:ext cx="500760" cy="506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88E96B8-5BA7-C684-663C-809284B3D4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59077" y="3688584"/>
                  <a:ext cx="5184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51DC6B-83F7-EFFA-C7AE-9AA5A5A09684}"/>
                    </a:ext>
                  </a:extLst>
                </p14:cNvPr>
                <p14:cNvContentPartPr/>
                <p14:nvPr/>
              </p14:nvContentPartPr>
              <p14:xfrm>
                <a:off x="1777037" y="3412104"/>
                <a:ext cx="44640" cy="421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51DC6B-83F7-EFFA-C7AE-9AA5A5A096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68037" y="3403104"/>
                  <a:ext cx="622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1D9D46-0D43-7013-6977-0A3A3135F310}"/>
                    </a:ext>
                  </a:extLst>
                </p14:cNvPr>
                <p14:cNvContentPartPr/>
                <p14:nvPr/>
              </p14:nvContentPartPr>
              <p14:xfrm>
                <a:off x="967397" y="4203384"/>
                <a:ext cx="77040" cy="487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1D9D46-0D43-7013-6977-0A3A3135F3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8757" y="4194744"/>
                  <a:ext cx="946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CD4D102-36F1-B983-0023-5F8EC68CCEF6}"/>
                    </a:ext>
                  </a:extLst>
                </p14:cNvPr>
                <p14:cNvContentPartPr/>
                <p14:nvPr/>
              </p14:nvContentPartPr>
              <p14:xfrm>
                <a:off x="968400" y="4272909"/>
                <a:ext cx="120600" cy="965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CD4D102-36F1-B983-0023-5F8EC68CCEF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9400" y="4263909"/>
                  <a:ext cx="13824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3AEDB8C-DBEB-63BB-C1DA-C91BA79466A3}"/>
                    </a:ext>
                  </a:extLst>
                </p14:cNvPr>
                <p14:cNvContentPartPr/>
                <p14:nvPr/>
              </p14:nvContentPartPr>
              <p14:xfrm>
                <a:off x="868320" y="4243389"/>
                <a:ext cx="491400" cy="306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3AEDB8C-DBEB-63BB-C1DA-C91BA79466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9320" y="4234749"/>
                  <a:ext cx="50904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5C8950F-A1D7-A0AA-5EA3-2F11C13AFD47}"/>
                  </a:ext>
                </a:extLst>
              </p14:cNvPr>
              <p14:cNvContentPartPr/>
              <p14:nvPr/>
            </p14:nvContentPartPr>
            <p14:xfrm>
              <a:off x="3249720" y="3428349"/>
              <a:ext cx="383760" cy="541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5C8950F-A1D7-A0AA-5EA3-2F11C13AFD4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240720" y="3419709"/>
                <a:ext cx="4014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61FEE25-5238-041C-0677-49C724C9A1FD}"/>
                  </a:ext>
                </a:extLst>
              </p14:cNvPr>
              <p14:cNvContentPartPr/>
              <p14:nvPr/>
            </p14:nvContentPartPr>
            <p14:xfrm>
              <a:off x="3686400" y="3795549"/>
              <a:ext cx="494280" cy="165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61FEE25-5238-041C-0677-49C724C9A1F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77400" y="3786549"/>
                <a:ext cx="511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5643A0D-4675-5ED1-DAB6-3C95BB05CCD3}"/>
                  </a:ext>
                </a:extLst>
              </p14:cNvPr>
              <p14:cNvContentPartPr/>
              <p14:nvPr/>
            </p14:nvContentPartPr>
            <p14:xfrm>
              <a:off x="4326840" y="3824349"/>
              <a:ext cx="172800" cy="86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5643A0D-4675-5ED1-DAB6-3C95BB05CCD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318200" y="3815709"/>
                <a:ext cx="1904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3EAC5DF-21CB-CA74-D279-3BFA723FF599}"/>
                  </a:ext>
                </a:extLst>
              </p14:cNvPr>
              <p14:cNvContentPartPr/>
              <p14:nvPr/>
            </p14:nvContentPartPr>
            <p14:xfrm>
              <a:off x="4470840" y="3637509"/>
              <a:ext cx="464040" cy="335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3EAC5DF-21CB-CA74-D279-3BFA723FF59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461840" y="3628509"/>
                <a:ext cx="481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A65500-9EF2-08CC-6C05-E23EC12F3E2E}"/>
                  </a:ext>
                </a:extLst>
              </p14:cNvPr>
              <p14:cNvContentPartPr/>
              <p14:nvPr/>
            </p14:nvContentPartPr>
            <p14:xfrm>
              <a:off x="5020920" y="3631389"/>
              <a:ext cx="382320" cy="253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A65500-9EF2-08CC-6C05-E23EC12F3E2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12280" y="3622389"/>
                <a:ext cx="3999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138267E-F9B7-9771-3A19-4BF06EE9B17F}"/>
                  </a:ext>
                </a:extLst>
              </p14:cNvPr>
              <p14:cNvContentPartPr/>
              <p14:nvPr/>
            </p14:nvContentPartPr>
            <p14:xfrm>
              <a:off x="5515560" y="3628509"/>
              <a:ext cx="831240" cy="212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138267E-F9B7-9771-3A19-4BF06EE9B17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06920" y="3619509"/>
                <a:ext cx="8488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5CF21F3-C9BF-85EE-2652-CACB1B5F4AA5}"/>
                  </a:ext>
                </a:extLst>
              </p14:cNvPr>
              <p14:cNvContentPartPr/>
              <p14:nvPr/>
            </p14:nvContentPartPr>
            <p14:xfrm>
              <a:off x="6386760" y="3318909"/>
              <a:ext cx="314640" cy="506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5CF21F3-C9BF-85EE-2652-CACB1B5F4AA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378120" y="3309909"/>
                <a:ext cx="332280" cy="52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DA50D28-76D7-289F-4652-6D7843639DDD}"/>
              </a:ext>
            </a:extLst>
          </p:cNvPr>
          <p:cNvGrpSpPr/>
          <p:nvPr/>
        </p:nvGrpSpPr>
        <p:grpSpPr>
          <a:xfrm>
            <a:off x="7253146" y="3214123"/>
            <a:ext cx="4104720" cy="939600"/>
            <a:chOff x="7253146" y="3214123"/>
            <a:chExt cx="4104720" cy="9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2DEE7D1-C291-0A81-3EED-14C5F4755B59}"/>
                    </a:ext>
                  </a:extLst>
                </p14:cNvPr>
                <p14:cNvContentPartPr/>
                <p14:nvPr/>
              </p14:nvContentPartPr>
              <p14:xfrm>
                <a:off x="7253146" y="3663403"/>
                <a:ext cx="379800" cy="260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2DEE7D1-C291-0A81-3EED-14C5F4755B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44146" y="3654763"/>
                  <a:ext cx="3974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5AF7EE-E2A4-E57C-DBD7-70F4E4D5416A}"/>
                    </a:ext>
                  </a:extLst>
                </p14:cNvPr>
                <p14:cNvContentPartPr/>
                <p14:nvPr/>
              </p14:nvContentPartPr>
              <p14:xfrm>
                <a:off x="7626826" y="3309883"/>
                <a:ext cx="165960" cy="600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5AF7EE-E2A4-E57C-DBD7-70F4E4D541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18186" y="3300883"/>
                  <a:ext cx="1836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0BBDAC4-B5C5-F2E3-B51A-F96C2B2C0F82}"/>
                    </a:ext>
                  </a:extLst>
                </p14:cNvPr>
                <p14:cNvContentPartPr/>
                <p14:nvPr/>
              </p14:nvContentPartPr>
              <p14:xfrm>
                <a:off x="7832746" y="3354163"/>
                <a:ext cx="1104480" cy="576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0BBDAC4-B5C5-F2E3-B51A-F96C2B2C0F8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24106" y="3345163"/>
                  <a:ext cx="112212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67C6F1-0A87-3933-D01B-5AB11F833B58}"/>
                    </a:ext>
                  </a:extLst>
                </p14:cNvPr>
                <p14:cNvContentPartPr/>
                <p14:nvPr/>
              </p14:nvContentPartPr>
              <p14:xfrm>
                <a:off x="9423586" y="3516163"/>
                <a:ext cx="14760" cy="293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67C6F1-0A87-3933-D01B-5AB11F833B5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14946" y="3507163"/>
                  <a:ext cx="32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EED2DBD-78B9-FF44-9450-8F083BB03574}"/>
                    </a:ext>
                  </a:extLst>
                </p14:cNvPr>
                <p14:cNvContentPartPr/>
                <p14:nvPr/>
              </p14:nvContentPartPr>
              <p14:xfrm>
                <a:off x="9386866" y="3240403"/>
                <a:ext cx="118800" cy="14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EED2DBD-78B9-FF44-9450-8F083BB0357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77866" y="3231403"/>
                  <a:ext cx="136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A44CA4-8EAB-7AD7-878F-41720537F154}"/>
                    </a:ext>
                  </a:extLst>
                </p14:cNvPr>
                <p14:cNvContentPartPr/>
                <p14:nvPr/>
              </p14:nvContentPartPr>
              <p14:xfrm>
                <a:off x="9649666" y="3214123"/>
                <a:ext cx="118080" cy="59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A44CA4-8EAB-7AD7-878F-41720537F15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40666" y="3205123"/>
                  <a:ext cx="1357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67F0E7F-35A7-5C54-14D9-0606EFC0939D}"/>
                    </a:ext>
                  </a:extLst>
                </p14:cNvPr>
                <p14:cNvContentPartPr/>
                <p14:nvPr/>
              </p14:nvContentPartPr>
              <p14:xfrm>
                <a:off x="9599986" y="3487723"/>
                <a:ext cx="390240" cy="298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67F0E7F-35A7-5C54-14D9-0606EFC0939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91346" y="3479083"/>
                  <a:ext cx="407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432445B-32E8-2449-43D0-6EB7038BEADD}"/>
                    </a:ext>
                  </a:extLst>
                </p14:cNvPr>
                <p14:cNvContentPartPr/>
                <p14:nvPr/>
              </p14:nvContentPartPr>
              <p14:xfrm>
                <a:off x="10124506" y="3245083"/>
                <a:ext cx="1233360" cy="908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432445B-32E8-2449-43D0-6EB7038BEA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15866" y="3236083"/>
                  <a:ext cx="1251000" cy="9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EBD3CCA-CD58-495B-7A6D-65AEFB66239D}"/>
              </a:ext>
            </a:extLst>
          </p:cNvPr>
          <p:cNvGrpSpPr/>
          <p:nvPr/>
        </p:nvGrpSpPr>
        <p:grpSpPr>
          <a:xfrm>
            <a:off x="1457866" y="4435603"/>
            <a:ext cx="1032840" cy="745200"/>
            <a:chOff x="1457866" y="4435603"/>
            <a:chExt cx="103284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5E557E-4B2D-4368-FF3C-10F7E5BC5945}"/>
                    </a:ext>
                  </a:extLst>
                </p14:cNvPr>
                <p14:cNvContentPartPr/>
                <p14:nvPr/>
              </p14:nvContentPartPr>
              <p14:xfrm>
                <a:off x="1457866" y="4659523"/>
                <a:ext cx="140760" cy="316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5E557E-4B2D-4368-FF3C-10F7E5BC59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449226" y="4650883"/>
                  <a:ext cx="158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D4000E-CCF1-4208-DD05-4BEC1465F455}"/>
                    </a:ext>
                  </a:extLst>
                </p14:cNvPr>
                <p14:cNvContentPartPr/>
                <p14:nvPr/>
              </p14:nvContentPartPr>
              <p14:xfrm>
                <a:off x="1760986" y="4811443"/>
                <a:ext cx="155880" cy="316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D4000E-CCF1-4208-DD05-4BEC1465F45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52346" y="4802803"/>
                  <a:ext cx="173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40FE19-7864-E005-72E6-1EB29EEB3EF8}"/>
                    </a:ext>
                  </a:extLst>
                </p14:cNvPr>
                <p14:cNvContentPartPr/>
                <p14:nvPr/>
              </p14:nvContentPartPr>
              <p14:xfrm>
                <a:off x="2103346" y="4872283"/>
                <a:ext cx="204120" cy="308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40FE19-7864-E005-72E6-1EB29EEB3EF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94346" y="4863283"/>
                  <a:ext cx="22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5EA85E-130F-E422-DD1F-A95A61504EEB}"/>
                    </a:ext>
                  </a:extLst>
                </p14:cNvPr>
                <p14:cNvContentPartPr/>
                <p14:nvPr/>
              </p14:nvContentPartPr>
              <p14:xfrm>
                <a:off x="2447146" y="4435603"/>
                <a:ext cx="43560" cy="404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5EA85E-130F-E422-DD1F-A95A61504EE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38146" y="4426603"/>
                  <a:ext cx="6120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199E708-6CBA-9E3F-3876-1A09BBBE5BE9}"/>
              </a:ext>
            </a:extLst>
          </p:cNvPr>
          <p:cNvGrpSpPr/>
          <p:nvPr/>
        </p:nvGrpSpPr>
        <p:grpSpPr>
          <a:xfrm>
            <a:off x="3401146" y="4298083"/>
            <a:ext cx="1607760" cy="729360"/>
            <a:chOff x="3401146" y="4298083"/>
            <a:chExt cx="1607760" cy="7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1F2550-DC7B-8FBF-0D3F-93AA41525DAB}"/>
                    </a:ext>
                  </a:extLst>
                </p14:cNvPr>
                <p14:cNvContentPartPr/>
                <p14:nvPr/>
              </p14:nvContentPartPr>
              <p14:xfrm>
                <a:off x="3401146" y="4446403"/>
                <a:ext cx="401760" cy="581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11F2550-DC7B-8FBF-0D3F-93AA41525D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92506" y="4437403"/>
                  <a:ext cx="4194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717A3E2-97D0-0E5B-C7FF-EED76B569591}"/>
                    </a:ext>
                  </a:extLst>
                </p14:cNvPr>
                <p14:cNvContentPartPr/>
                <p14:nvPr/>
              </p14:nvContentPartPr>
              <p14:xfrm>
                <a:off x="3949066" y="4298083"/>
                <a:ext cx="1059840" cy="598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717A3E2-97D0-0E5B-C7FF-EED76B56959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40066" y="4289443"/>
                  <a:ext cx="1077480" cy="61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D3FA9A4-79BA-D488-B195-6D4F3E18C79C}"/>
              </a:ext>
            </a:extLst>
          </p:cNvPr>
          <p:cNvGrpSpPr/>
          <p:nvPr/>
        </p:nvGrpSpPr>
        <p:grpSpPr>
          <a:xfrm>
            <a:off x="192466" y="5397523"/>
            <a:ext cx="2050200" cy="1019880"/>
            <a:chOff x="192466" y="5397523"/>
            <a:chExt cx="2050200" cy="10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9B36AF4-677F-25FF-7662-37E22C1EC25B}"/>
                    </a:ext>
                  </a:extLst>
                </p14:cNvPr>
                <p14:cNvContentPartPr/>
                <p14:nvPr/>
              </p14:nvContentPartPr>
              <p14:xfrm>
                <a:off x="192466" y="5693443"/>
                <a:ext cx="232920" cy="435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9B36AF4-677F-25FF-7662-37E22C1EC25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3826" y="5684443"/>
                  <a:ext cx="2505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44795D5-8CB2-7828-05D2-F56B74AB9B2D}"/>
                    </a:ext>
                  </a:extLst>
                </p14:cNvPr>
                <p14:cNvContentPartPr/>
                <p14:nvPr/>
              </p14:nvContentPartPr>
              <p14:xfrm>
                <a:off x="510706" y="5893243"/>
                <a:ext cx="447840" cy="217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44795D5-8CB2-7828-05D2-F56B74AB9B2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2066" y="5884603"/>
                  <a:ext cx="465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876575E-688E-4672-D40C-12C1C893E2E3}"/>
                    </a:ext>
                  </a:extLst>
                </p14:cNvPr>
                <p14:cNvContentPartPr/>
                <p14:nvPr/>
              </p14:nvContentPartPr>
              <p14:xfrm>
                <a:off x="824626" y="5734483"/>
                <a:ext cx="185040" cy="140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876575E-688E-4672-D40C-12C1C893E2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5986" y="5725843"/>
                  <a:ext cx="202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EC64E0B-C526-5AC3-F744-1C76E6FB7510}"/>
                    </a:ext>
                  </a:extLst>
                </p14:cNvPr>
                <p14:cNvContentPartPr/>
                <p14:nvPr/>
              </p14:nvContentPartPr>
              <p14:xfrm>
                <a:off x="1052866" y="5728363"/>
                <a:ext cx="371880" cy="475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EC64E0B-C526-5AC3-F744-1C76E6FB751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3866" y="5719723"/>
                  <a:ext cx="3895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E1867E-3799-360C-A719-AEB191784A10}"/>
                    </a:ext>
                  </a:extLst>
                </p14:cNvPr>
                <p14:cNvContentPartPr/>
                <p14:nvPr/>
              </p14:nvContentPartPr>
              <p14:xfrm>
                <a:off x="1264186" y="5682283"/>
                <a:ext cx="444240" cy="735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E1867E-3799-360C-A719-AEB191784A1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55546" y="5673283"/>
                  <a:ext cx="46188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C3BF4C-5FB5-C1D7-02C0-F5DA46DFF7A9}"/>
                    </a:ext>
                  </a:extLst>
                </p14:cNvPr>
                <p14:cNvContentPartPr/>
                <p14:nvPr/>
              </p14:nvContentPartPr>
              <p14:xfrm>
                <a:off x="1514026" y="6007003"/>
                <a:ext cx="377640" cy="91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C3BF4C-5FB5-C1D7-02C0-F5DA46DFF7A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05386" y="5998003"/>
                  <a:ext cx="395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AD5424-A8D4-E7DB-08A5-A8D5240B6804}"/>
                    </a:ext>
                  </a:extLst>
                </p14:cNvPr>
                <p14:cNvContentPartPr/>
                <p14:nvPr/>
              </p14:nvContentPartPr>
              <p14:xfrm>
                <a:off x="1967986" y="5467723"/>
                <a:ext cx="152280" cy="743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AD5424-A8D4-E7DB-08A5-A8D5240B680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59346" y="5459083"/>
                  <a:ext cx="16992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8DC5A8-CFFA-B5DA-BA3C-3F94EF053695}"/>
                    </a:ext>
                  </a:extLst>
                </p14:cNvPr>
                <p14:cNvContentPartPr/>
                <p14:nvPr/>
              </p14:nvContentPartPr>
              <p14:xfrm>
                <a:off x="2138986" y="5397523"/>
                <a:ext cx="103680" cy="241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8DC5A8-CFFA-B5DA-BA3C-3F94EF0536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30346" y="5388883"/>
                  <a:ext cx="12132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EAD99F1-F7C5-6CF8-FF60-0A8C0926AEA9}"/>
                  </a:ext>
                </a:extLst>
              </p14:cNvPr>
              <p14:cNvContentPartPr/>
              <p14:nvPr/>
            </p14:nvContentPartPr>
            <p14:xfrm>
              <a:off x="2788786" y="5691283"/>
              <a:ext cx="358200" cy="442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EAD99F1-F7C5-6CF8-FF60-0A8C0926AEA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779786" y="5682283"/>
                <a:ext cx="3758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1874A47-4FA8-2320-BC41-21A4B6AE44B4}"/>
                  </a:ext>
                </a:extLst>
              </p14:cNvPr>
              <p14:cNvContentPartPr/>
              <p14:nvPr/>
            </p14:nvContentPartPr>
            <p14:xfrm>
              <a:off x="3000466" y="5679043"/>
              <a:ext cx="264600" cy="435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1874A47-4FA8-2320-BC41-21A4B6AE44B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991826" y="5670043"/>
                <a:ext cx="28224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D130809-1510-F1F3-5DD1-7BFE5438F541}"/>
                  </a:ext>
                </a:extLst>
              </p14:cNvPr>
              <p14:cNvContentPartPr/>
              <p14:nvPr/>
            </p14:nvContentPartPr>
            <p14:xfrm>
              <a:off x="3207466" y="5722963"/>
              <a:ext cx="478080" cy="350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D130809-1510-F1F3-5DD1-7BFE5438F54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98826" y="5714323"/>
                <a:ext cx="4957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6E22B67-5FBF-C370-111C-23C6CAECB60F}"/>
                  </a:ext>
                </a:extLst>
              </p14:cNvPr>
              <p14:cNvContentPartPr/>
              <p14:nvPr/>
            </p14:nvContentPartPr>
            <p14:xfrm>
              <a:off x="3949066" y="5704243"/>
              <a:ext cx="61560" cy="2336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6E22B67-5FBF-C370-111C-23C6CAECB60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940066" y="5695603"/>
                <a:ext cx="792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06A4492-7930-85BB-9FA1-1E393B18EBD2}"/>
                  </a:ext>
                </a:extLst>
              </p14:cNvPr>
              <p14:cNvContentPartPr/>
              <p14:nvPr/>
            </p14:nvContentPartPr>
            <p14:xfrm>
              <a:off x="3861946" y="5462323"/>
              <a:ext cx="131040" cy="94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06A4492-7930-85BB-9FA1-1E393B18EBD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853306" y="5453323"/>
                <a:ext cx="148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E5AB8BA-8DB4-CCD0-BF67-C79334D61D7A}"/>
                  </a:ext>
                </a:extLst>
              </p14:cNvPr>
              <p14:cNvContentPartPr/>
              <p14:nvPr/>
            </p14:nvContentPartPr>
            <p14:xfrm>
              <a:off x="4077946" y="5675443"/>
              <a:ext cx="176760" cy="3319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E5AB8BA-8DB4-CCD0-BF67-C79334D61D7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068946" y="5666443"/>
                <a:ext cx="19440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AF727B8-95E1-24C5-F979-9916183A5320}"/>
              </a:ext>
            </a:extLst>
          </p:cNvPr>
          <p:cNvGrpSpPr/>
          <p:nvPr/>
        </p:nvGrpSpPr>
        <p:grpSpPr>
          <a:xfrm>
            <a:off x="4586986" y="5098363"/>
            <a:ext cx="6517440" cy="1094040"/>
            <a:chOff x="4586986" y="5098363"/>
            <a:chExt cx="6517440" cy="10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743CA5-AA6B-84A0-940C-01A5C1819254}"/>
                    </a:ext>
                  </a:extLst>
                </p14:cNvPr>
                <p14:cNvContentPartPr/>
                <p14:nvPr/>
              </p14:nvContentPartPr>
              <p14:xfrm>
                <a:off x="4586986" y="5364403"/>
                <a:ext cx="1251720" cy="575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743CA5-AA6B-84A0-940C-01A5C18192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77986" y="5355763"/>
                  <a:ext cx="12693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7B026F2-4D07-A652-D868-21196951A056}"/>
                    </a:ext>
                  </a:extLst>
                </p14:cNvPr>
                <p14:cNvContentPartPr/>
                <p14:nvPr/>
              </p14:nvContentPartPr>
              <p14:xfrm>
                <a:off x="6268546" y="5400763"/>
                <a:ext cx="154440" cy="596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7B026F2-4D07-A652-D868-21196951A05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59906" y="5392123"/>
                  <a:ext cx="17208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CF8D44-6C2A-5C10-71A3-7B48CC107C8B}"/>
                    </a:ext>
                  </a:extLst>
                </p14:cNvPr>
                <p14:cNvContentPartPr/>
                <p14:nvPr/>
              </p14:nvContentPartPr>
              <p14:xfrm>
                <a:off x="6075946" y="5491483"/>
                <a:ext cx="968760" cy="414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CF8D44-6C2A-5C10-71A3-7B48CC107C8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66946" y="5482843"/>
                  <a:ext cx="9864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1F49025-42CB-DD82-9854-E3E67D8ED3AD}"/>
                    </a:ext>
                  </a:extLst>
                </p14:cNvPr>
                <p14:cNvContentPartPr/>
                <p14:nvPr/>
              </p14:nvContentPartPr>
              <p14:xfrm>
                <a:off x="7232266" y="5513443"/>
                <a:ext cx="340200" cy="335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1F49025-42CB-DD82-9854-E3E67D8ED3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23626" y="5504803"/>
                  <a:ext cx="357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9ECB7F7-0C4B-8887-CC47-58ECC4A4E32B}"/>
                    </a:ext>
                  </a:extLst>
                </p14:cNvPr>
                <p14:cNvContentPartPr/>
                <p14:nvPr/>
              </p14:nvContentPartPr>
              <p14:xfrm>
                <a:off x="7641226" y="5496883"/>
                <a:ext cx="650520" cy="413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9ECB7F7-0C4B-8887-CC47-58ECC4A4E32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32226" y="5488243"/>
                  <a:ext cx="668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7E32DF1-20D6-FD44-3DB1-D42633B28EAD}"/>
                    </a:ext>
                  </a:extLst>
                </p14:cNvPr>
                <p14:cNvContentPartPr/>
                <p14:nvPr/>
              </p14:nvContentPartPr>
              <p14:xfrm>
                <a:off x="8419906" y="5251723"/>
                <a:ext cx="87480" cy="611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7E32DF1-20D6-FD44-3DB1-D42633B28E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11266" y="5243083"/>
                  <a:ext cx="1051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6D7B53B-5B85-4F35-2743-9573449656C5}"/>
                    </a:ext>
                  </a:extLst>
                </p14:cNvPr>
                <p14:cNvContentPartPr/>
                <p14:nvPr/>
              </p14:nvContentPartPr>
              <p14:xfrm>
                <a:off x="8560666" y="5489683"/>
                <a:ext cx="55080" cy="311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6D7B53B-5B85-4F35-2743-9573449656C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51666" y="5481043"/>
                  <a:ext cx="72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18FA31B-D3CB-80E7-EDD3-522933AAB09D}"/>
                    </a:ext>
                  </a:extLst>
                </p14:cNvPr>
                <p14:cNvContentPartPr/>
                <p14:nvPr/>
              </p14:nvContentPartPr>
              <p14:xfrm>
                <a:off x="8568586" y="5343883"/>
                <a:ext cx="25560" cy="82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18FA31B-D3CB-80E7-EDD3-522933AAB09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59946" y="5335243"/>
                  <a:ext cx="43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F4BFE25-6D1E-FC18-6363-0010D9898286}"/>
                    </a:ext>
                  </a:extLst>
                </p14:cNvPr>
                <p14:cNvContentPartPr/>
                <p14:nvPr/>
              </p14:nvContentPartPr>
              <p14:xfrm>
                <a:off x="8735986" y="5562403"/>
                <a:ext cx="219960" cy="302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F4BFE25-6D1E-FC18-6363-0010D98982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26986" y="5553763"/>
                  <a:ext cx="237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DA18949-924F-0A4A-0C49-58A842D58D8B}"/>
                    </a:ext>
                  </a:extLst>
                </p14:cNvPr>
                <p14:cNvContentPartPr/>
                <p14:nvPr/>
              </p14:nvContentPartPr>
              <p14:xfrm>
                <a:off x="9016426" y="5530723"/>
                <a:ext cx="423360" cy="395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DA18949-924F-0A4A-0C49-58A842D58D8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07786" y="5522083"/>
                  <a:ext cx="4410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FAAE2B5-B82F-14BF-EB29-5B5D88438DE6}"/>
                    </a:ext>
                  </a:extLst>
                </p14:cNvPr>
                <p14:cNvContentPartPr/>
                <p14:nvPr/>
              </p14:nvContentPartPr>
              <p14:xfrm>
                <a:off x="8613226" y="5557003"/>
                <a:ext cx="201960" cy="154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FAAE2B5-B82F-14BF-EB29-5B5D88438DE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04586" y="5548363"/>
                  <a:ext cx="219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1C2AF10-5B72-92FC-2D9A-BEC322A8C445}"/>
                    </a:ext>
                  </a:extLst>
                </p14:cNvPr>
                <p14:cNvContentPartPr/>
                <p14:nvPr/>
              </p14:nvContentPartPr>
              <p14:xfrm>
                <a:off x="9636706" y="5454763"/>
                <a:ext cx="291240" cy="448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1C2AF10-5B72-92FC-2D9A-BEC322A8C44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27706" y="5445763"/>
                  <a:ext cx="3088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9B5734E-C467-2ED3-BFD1-D4461906956D}"/>
                    </a:ext>
                  </a:extLst>
                </p14:cNvPr>
                <p14:cNvContentPartPr/>
                <p14:nvPr/>
              </p14:nvContentPartPr>
              <p14:xfrm>
                <a:off x="9895186" y="5494003"/>
                <a:ext cx="381600" cy="403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9B5734E-C467-2ED3-BFD1-D446190695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886546" y="5485003"/>
                  <a:ext cx="399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EA1A7D-3E1B-26F3-172D-AD47DDB7937E}"/>
                    </a:ext>
                  </a:extLst>
                </p14:cNvPr>
                <p14:cNvContentPartPr/>
                <p14:nvPr/>
              </p14:nvContentPartPr>
              <p14:xfrm>
                <a:off x="10327186" y="5098363"/>
                <a:ext cx="46440" cy="181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EA1A7D-3E1B-26F3-172D-AD47DDB7937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18546" y="5089363"/>
                  <a:ext cx="64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5BFE5A1-65C3-D282-7739-43F7EFE9D2DF}"/>
                    </a:ext>
                  </a:extLst>
                </p14:cNvPr>
                <p14:cNvContentPartPr/>
                <p14:nvPr/>
              </p14:nvContentPartPr>
              <p14:xfrm>
                <a:off x="10489906" y="5138323"/>
                <a:ext cx="12960" cy="235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5BFE5A1-65C3-D282-7739-43F7EFE9D2D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81266" y="5129323"/>
                  <a:ext cx="30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ECF519C-95B9-D50B-BFD0-BFD707FA43FB}"/>
                    </a:ext>
                  </a:extLst>
                </p14:cNvPr>
                <p14:cNvContentPartPr/>
                <p14:nvPr/>
              </p14:nvContentPartPr>
              <p14:xfrm>
                <a:off x="10618066" y="5272963"/>
                <a:ext cx="195480" cy="553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ECF519C-95B9-D50B-BFD0-BFD707FA43F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609426" y="5264323"/>
                  <a:ext cx="2131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94913F3-C0A9-03AD-4A12-7626AC19FE21}"/>
                    </a:ext>
                  </a:extLst>
                </p14:cNvPr>
                <p14:cNvContentPartPr/>
                <p14:nvPr/>
              </p14:nvContentPartPr>
              <p14:xfrm>
                <a:off x="10820746" y="5371603"/>
                <a:ext cx="283680" cy="820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94913F3-C0A9-03AD-4A12-7626AC19FE2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812106" y="5362603"/>
                  <a:ext cx="301320" cy="83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3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9E3233D-BA2E-4AC4-EC71-0A244C00759E}"/>
              </a:ext>
            </a:extLst>
          </p:cNvPr>
          <p:cNvGrpSpPr/>
          <p:nvPr/>
        </p:nvGrpSpPr>
        <p:grpSpPr>
          <a:xfrm>
            <a:off x="8885386" y="3465043"/>
            <a:ext cx="1619640" cy="633240"/>
            <a:chOff x="8885386" y="3465043"/>
            <a:chExt cx="1619640" cy="63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CAA6A5-2E6B-8445-F2A6-CA60B9D0A04D}"/>
                    </a:ext>
                  </a:extLst>
                </p14:cNvPr>
                <p14:cNvContentPartPr/>
                <p14:nvPr/>
              </p14:nvContentPartPr>
              <p14:xfrm>
                <a:off x="8885386" y="3654403"/>
                <a:ext cx="758880" cy="36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CAA6A5-2E6B-8445-F2A6-CA60B9D0A0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76746" y="3645403"/>
                  <a:ext cx="7765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31BCCA-1F76-F8BB-7880-3EBCFB1D45DA}"/>
                    </a:ext>
                  </a:extLst>
                </p14:cNvPr>
                <p14:cNvContentPartPr/>
                <p14:nvPr/>
              </p14:nvContentPartPr>
              <p14:xfrm>
                <a:off x="9702226" y="3465043"/>
                <a:ext cx="412560" cy="548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31BCCA-1F76-F8BB-7880-3EBCFB1D4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93226" y="3456043"/>
                  <a:ext cx="4302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D835CB-11FC-3F15-93FE-BB1263BEDF2C}"/>
                    </a:ext>
                  </a:extLst>
                </p14:cNvPr>
                <p14:cNvContentPartPr/>
                <p14:nvPr/>
              </p14:nvContentPartPr>
              <p14:xfrm>
                <a:off x="10109026" y="3567643"/>
                <a:ext cx="24840" cy="117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D835CB-11FC-3F15-93FE-BB1263BEDF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00026" y="3558643"/>
                  <a:ext cx="42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D707E5-AF43-F450-93D2-9342E12958C4}"/>
                    </a:ext>
                  </a:extLst>
                </p14:cNvPr>
                <p14:cNvContentPartPr/>
                <p14:nvPr/>
              </p14:nvContentPartPr>
              <p14:xfrm>
                <a:off x="10243666" y="3798043"/>
                <a:ext cx="261360" cy="30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D707E5-AF43-F450-93D2-9342E12958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34666" y="3789043"/>
                  <a:ext cx="27900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163189A-1D00-2D97-0605-C43022EBD21F}"/>
                  </a:ext>
                </a:extLst>
              </p14:cNvPr>
              <p14:cNvContentPartPr/>
              <p14:nvPr/>
            </p14:nvContentPartPr>
            <p14:xfrm>
              <a:off x="1290826" y="3408883"/>
              <a:ext cx="133200" cy="90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163189A-1D00-2D97-0605-C43022EBD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2186" y="3399883"/>
                <a:ext cx="15084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2C660D8-5362-77A2-839F-D3E43E2A9945}"/>
              </a:ext>
            </a:extLst>
          </p:cNvPr>
          <p:cNvGrpSpPr/>
          <p:nvPr/>
        </p:nvGrpSpPr>
        <p:grpSpPr>
          <a:xfrm>
            <a:off x="4173346" y="2994163"/>
            <a:ext cx="1377720" cy="1451880"/>
            <a:chOff x="4173346" y="2994163"/>
            <a:chExt cx="1377720" cy="14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6B1001-FE0E-26A0-BE33-BA7A507670DD}"/>
                    </a:ext>
                  </a:extLst>
                </p14:cNvPr>
                <p14:cNvContentPartPr/>
                <p14:nvPr/>
              </p14:nvContentPartPr>
              <p14:xfrm>
                <a:off x="4173346" y="3249043"/>
                <a:ext cx="396000" cy="491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6B1001-FE0E-26A0-BE33-BA7A50767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64706" y="3240403"/>
                  <a:ext cx="41364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D898E3-B16F-4083-3FCC-3B099A29ED8F}"/>
                    </a:ext>
                  </a:extLst>
                </p14:cNvPr>
                <p14:cNvContentPartPr/>
                <p14:nvPr/>
              </p14:nvContentPartPr>
              <p14:xfrm>
                <a:off x="4625146" y="3163003"/>
                <a:ext cx="671040" cy="53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D898E3-B16F-4083-3FCC-3B099A29ED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16506" y="3154363"/>
                  <a:ext cx="6886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CF1B90-E56F-A2AA-A51C-EBCEEC38D6AF}"/>
                    </a:ext>
                  </a:extLst>
                </p14:cNvPr>
                <p14:cNvContentPartPr/>
                <p14:nvPr/>
              </p14:nvContentPartPr>
              <p14:xfrm>
                <a:off x="5089906" y="3445963"/>
                <a:ext cx="52560" cy="23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CF1B90-E56F-A2AA-A51C-EBCEEC38D6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81266" y="3436963"/>
                  <a:ext cx="70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D5641C5-7321-EAB9-1DE2-D3887E4CC1DF}"/>
                    </a:ext>
                  </a:extLst>
                </p14:cNvPr>
                <p14:cNvContentPartPr/>
                <p14:nvPr/>
              </p14:nvContentPartPr>
              <p14:xfrm>
                <a:off x="4221946" y="3828283"/>
                <a:ext cx="319680" cy="617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D5641C5-7321-EAB9-1DE2-D3887E4CC1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3306" y="3819283"/>
                  <a:ext cx="33732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763415-2A1D-D247-875B-2794634F02C4}"/>
                    </a:ext>
                  </a:extLst>
                </p14:cNvPr>
                <p14:cNvContentPartPr/>
                <p14:nvPr/>
              </p14:nvContentPartPr>
              <p14:xfrm>
                <a:off x="4551346" y="3767803"/>
                <a:ext cx="999720" cy="531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763415-2A1D-D247-875B-2794634F02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2346" y="3758803"/>
                  <a:ext cx="10173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F3568E-27B2-7A6F-6E9A-832DE70903A7}"/>
                    </a:ext>
                  </a:extLst>
                </p14:cNvPr>
                <p14:cNvContentPartPr/>
                <p14:nvPr/>
              </p14:nvContentPartPr>
              <p14:xfrm>
                <a:off x="4544866" y="2994163"/>
                <a:ext cx="96480" cy="151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F3568E-27B2-7A6F-6E9A-832DE70903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36226" y="2985163"/>
                  <a:ext cx="11412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C20563E-8F0E-6579-0EEC-98969B75B900}"/>
                  </a:ext>
                </a:extLst>
              </p14:cNvPr>
              <p14:cNvContentPartPr/>
              <p14:nvPr/>
            </p14:nvContentPartPr>
            <p14:xfrm>
              <a:off x="9048106" y="3062203"/>
              <a:ext cx="153360" cy="104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C20563E-8F0E-6579-0EEC-98969B75B9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39106" y="3053203"/>
                <a:ext cx="17100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07C9957-B1BB-5702-5461-82AE7E9CF720}"/>
              </a:ext>
            </a:extLst>
          </p:cNvPr>
          <p:cNvGrpSpPr/>
          <p:nvPr/>
        </p:nvGrpSpPr>
        <p:grpSpPr>
          <a:xfrm>
            <a:off x="968626" y="2364163"/>
            <a:ext cx="2009520" cy="897840"/>
            <a:chOff x="968626" y="2364163"/>
            <a:chExt cx="200952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7EA4C5-EE51-4441-54EB-201554FDAD64}"/>
                    </a:ext>
                  </a:extLst>
                </p14:cNvPr>
                <p14:cNvContentPartPr/>
                <p14:nvPr/>
              </p14:nvContentPartPr>
              <p14:xfrm>
                <a:off x="968626" y="2693563"/>
                <a:ext cx="330120" cy="500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7EA4C5-EE51-4441-54EB-201554FDAD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9986" y="2684563"/>
                  <a:ext cx="3477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B76481-0D26-406D-11C5-59B1BA75B85D}"/>
                    </a:ext>
                  </a:extLst>
                </p14:cNvPr>
                <p14:cNvContentPartPr/>
                <p14:nvPr/>
              </p14:nvContentPartPr>
              <p14:xfrm>
                <a:off x="1213426" y="2608243"/>
                <a:ext cx="637200" cy="605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B76481-0D26-406D-11C5-59B1BA75B8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4426" y="2599603"/>
                  <a:ext cx="6548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644DDE-ADAD-A16E-1556-F751A9C28231}"/>
                    </a:ext>
                  </a:extLst>
                </p14:cNvPr>
                <p14:cNvContentPartPr/>
                <p14:nvPr/>
              </p14:nvContentPartPr>
              <p14:xfrm>
                <a:off x="1883026" y="2545603"/>
                <a:ext cx="184320" cy="716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644DDE-ADAD-A16E-1556-F751A9C282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4386" y="2536963"/>
                  <a:ext cx="20196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27A491-E5AD-4B19-0136-E41FB3D11E57}"/>
                    </a:ext>
                  </a:extLst>
                </p14:cNvPr>
                <p14:cNvContentPartPr/>
                <p14:nvPr/>
              </p14:nvContentPartPr>
              <p14:xfrm>
                <a:off x="1924066" y="2622283"/>
                <a:ext cx="608040" cy="429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27A491-E5AD-4B19-0136-E41FB3D11E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15426" y="2613283"/>
                  <a:ext cx="6256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DA1F8E-FDA1-E0C8-10DA-E5C3A959B1D8}"/>
                    </a:ext>
                  </a:extLst>
                </p14:cNvPr>
                <p14:cNvContentPartPr/>
                <p14:nvPr/>
              </p14:nvContentPartPr>
              <p14:xfrm>
                <a:off x="2566666" y="2562883"/>
                <a:ext cx="46440" cy="33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DA1F8E-FDA1-E0C8-10DA-E5C3A959B1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57666" y="2553883"/>
                  <a:ext cx="64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54D9DD-6768-37B5-8828-F35325F9123B}"/>
                    </a:ext>
                  </a:extLst>
                </p14:cNvPr>
                <p14:cNvContentPartPr/>
                <p14:nvPr/>
              </p14:nvContentPartPr>
              <p14:xfrm>
                <a:off x="2600506" y="2364163"/>
                <a:ext cx="16560" cy="97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54D9DD-6768-37B5-8828-F35325F912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1506" y="2355163"/>
                  <a:ext cx="34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27D4F7-216D-F656-2D67-A745F0B21567}"/>
                    </a:ext>
                  </a:extLst>
                </p14:cNvPr>
                <p14:cNvContentPartPr/>
                <p14:nvPr/>
              </p14:nvContentPartPr>
              <p14:xfrm>
                <a:off x="2689786" y="2625523"/>
                <a:ext cx="288360" cy="325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27D4F7-216D-F656-2D67-A745F0B215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81146" y="2616523"/>
                  <a:ext cx="30600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C13BDA3-FCF7-7F90-5622-04B9AA786731}"/>
              </a:ext>
            </a:extLst>
          </p:cNvPr>
          <p:cNvGrpSpPr/>
          <p:nvPr/>
        </p:nvGrpSpPr>
        <p:grpSpPr>
          <a:xfrm>
            <a:off x="1796266" y="222523"/>
            <a:ext cx="6699960" cy="1296360"/>
            <a:chOff x="1796266" y="222523"/>
            <a:chExt cx="6699960" cy="129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DBE1B8-A5A8-5B82-A109-E5100564D87B}"/>
                    </a:ext>
                  </a:extLst>
                </p14:cNvPr>
                <p14:cNvContentPartPr/>
                <p14:nvPr/>
              </p14:nvContentPartPr>
              <p14:xfrm>
                <a:off x="1796266" y="521683"/>
                <a:ext cx="561240" cy="408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DBE1B8-A5A8-5B82-A109-E5100564D8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87266" y="512683"/>
                  <a:ext cx="5788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A2512C8-6227-B064-6602-17E003466174}"/>
                    </a:ext>
                  </a:extLst>
                </p14:cNvPr>
                <p14:cNvContentPartPr/>
                <p14:nvPr/>
              </p14:nvContentPartPr>
              <p14:xfrm>
                <a:off x="2353906" y="388843"/>
                <a:ext cx="530280" cy="458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A2512C8-6227-B064-6602-17E0034661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45266" y="380203"/>
                  <a:ext cx="5479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874656-BDB4-6E51-B0D0-7FDD2324C38F}"/>
                    </a:ext>
                  </a:extLst>
                </p14:cNvPr>
                <p14:cNvContentPartPr/>
                <p14:nvPr/>
              </p14:nvContentPartPr>
              <p14:xfrm>
                <a:off x="2735866" y="252763"/>
                <a:ext cx="61920" cy="249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874656-BDB4-6E51-B0D0-7FDD2324C3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27226" y="244123"/>
                  <a:ext cx="79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837E6D6-DF4C-39AC-CB8C-B00B0E3894AA}"/>
                    </a:ext>
                  </a:extLst>
                </p14:cNvPr>
                <p14:cNvContentPartPr/>
                <p14:nvPr/>
              </p14:nvContentPartPr>
              <p14:xfrm>
                <a:off x="3005866" y="571723"/>
                <a:ext cx="188640" cy="205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837E6D6-DF4C-39AC-CB8C-B00B0E3894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96866" y="563083"/>
                  <a:ext cx="206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6D2951-17E2-D25A-EB83-61480D258FE3}"/>
                    </a:ext>
                  </a:extLst>
                </p14:cNvPr>
                <p14:cNvContentPartPr/>
                <p14:nvPr/>
              </p14:nvContentPartPr>
              <p14:xfrm>
                <a:off x="3180106" y="222523"/>
                <a:ext cx="355680" cy="662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6D2951-17E2-D25A-EB83-61480D258F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71466" y="213523"/>
                  <a:ext cx="37332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B9D47D3-8FB8-530A-3E7F-B4E4D77229C1}"/>
                    </a:ext>
                  </a:extLst>
                </p14:cNvPr>
                <p14:cNvContentPartPr/>
                <p14:nvPr/>
              </p14:nvContentPartPr>
              <p14:xfrm>
                <a:off x="3905146" y="641923"/>
                <a:ext cx="165240" cy="556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B9D47D3-8FB8-530A-3E7F-B4E4D77229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96146" y="633283"/>
                  <a:ext cx="1828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47901EF-CB4D-2B24-DC97-84521E555CD7}"/>
                    </a:ext>
                  </a:extLst>
                </p14:cNvPr>
                <p14:cNvContentPartPr/>
                <p14:nvPr/>
              </p14:nvContentPartPr>
              <p14:xfrm>
                <a:off x="4095586" y="377323"/>
                <a:ext cx="96120" cy="478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47901EF-CB4D-2B24-DC97-84521E555C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86586" y="368323"/>
                  <a:ext cx="1137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C3B2AC-0CD9-1DB1-A414-1165DD5C3BB7}"/>
                    </a:ext>
                  </a:extLst>
                </p14:cNvPr>
                <p14:cNvContentPartPr/>
                <p14:nvPr/>
              </p14:nvContentPartPr>
              <p14:xfrm>
                <a:off x="4349026" y="576043"/>
                <a:ext cx="262440" cy="334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C3B2AC-0CD9-1DB1-A414-1165DD5C3B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40026" y="567043"/>
                  <a:ext cx="2800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D37EF2-BB73-C3E6-A1E3-35C0367E5AD2}"/>
                    </a:ext>
                  </a:extLst>
                </p14:cNvPr>
                <p14:cNvContentPartPr/>
                <p14:nvPr/>
              </p14:nvContentPartPr>
              <p14:xfrm>
                <a:off x="4666186" y="603403"/>
                <a:ext cx="174960" cy="206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D37EF2-BB73-C3E6-A1E3-35C0367E5A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57546" y="594763"/>
                  <a:ext cx="192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0EA034-C7FB-EB87-A13F-507EE1400E09}"/>
                    </a:ext>
                  </a:extLst>
                </p14:cNvPr>
                <p14:cNvContentPartPr/>
                <p14:nvPr/>
              </p14:nvContentPartPr>
              <p14:xfrm>
                <a:off x="4913866" y="586843"/>
                <a:ext cx="261720" cy="304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0EA034-C7FB-EB87-A13F-507EE1400E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04866" y="578203"/>
                  <a:ext cx="279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F4CA77-44B1-4355-F83B-40EF41870CD2}"/>
                    </a:ext>
                  </a:extLst>
                </p14:cNvPr>
                <p14:cNvContentPartPr/>
                <p14:nvPr/>
              </p14:nvContentPartPr>
              <p14:xfrm>
                <a:off x="5508946" y="511243"/>
                <a:ext cx="79200" cy="33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F4CA77-44B1-4355-F83B-40EF41870C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00306" y="502603"/>
                  <a:ext cx="96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CFDF72-3B97-B270-0C40-6C26F359D23C}"/>
                    </a:ext>
                  </a:extLst>
                </p14:cNvPr>
                <p14:cNvContentPartPr/>
                <p14:nvPr/>
              </p14:nvContentPartPr>
              <p14:xfrm>
                <a:off x="5501386" y="340963"/>
                <a:ext cx="300240" cy="446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CFDF72-3B97-B270-0C40-6C26F359D2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92746" y="332323"/>
                  <a:ext cx="3178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9E3661E-5171-6B8E-7DE9-7B618FA5CB66}"/>
                    </a:ext>
                  </a:extLst>
                </p14:cNvPr>
                <p14:cNvContentPartPr/>
                <p14:nvPr/>
              </p14:nvContentPartPr>
              <p14:xfrm>
                <a:off x="6420466" y="589363"/>
                <a:ext cx="208800" cy="176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9E3661E-5171-6B8E-7DE9-7B618FA5CB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11826" y="580363"/>
                  <a:ext cx="226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44287D9-E3FC-3F19-6247-DEF5D5F18E07}"/>
                    </a:ext>
                  </a:extLst>
                </p14:cNvPr>
                <p14:cNvContentPartPr/>
                <p14:nvPr/>
              </p14:nvContentPartPr>
              <p14:xfrm>
                <a:off x="6667066" y="304963"/>
                <a:ext cx="1239480" cy="508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44287D9-E3FC-3F19-6247-DEF5D5F18E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58066" y="296323"/>
                  <a:ext cx="12571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7509AC-99C5-3315-46FB-79BB9A0FE2E4}"/>
                    </a:ext>
                  </a:extLst>
                </p14:cNvPr>
                <p14:cNvContentPartPr/>
                <p14:nvPr/>
              </p14:nvContentPartPr>
              <p14:xfrm>
                <a:off x="8163586" y="365443"/>
                <a:ext cx="332640" cy="419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7509AC-99C5-3315-46FB-79BB9A0FE2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54586" y="356803"/>
                  <a:ext cx="3502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5D7693-3CBE-32FD-AC87-63C73810E816}"/>
                    </a:ext>
                  </a:extLst>
                </p14:cNvPr>
                <p14:cNvContentPartPr/>
                <p14:nvPr/>
              </p14:nvContentPartPr>
              <p14:xfrm>
                <a:off x="8014906" y="348523"/>
                <a:ext cx="419400" cy="154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5D7693-3CBE-32FD-AC87-63C73810E8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6266" y="339523"/>
                  <a:ext cx="437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66F185F-0C6C-4201-E8F1-99EFABAA28AC}"/>
                    </a:ext>
                  </a:extLst>
                </p14:cNvPr>
                <p14:cNvContentPartPr/>
                <p14:nvPr/>
              </p14:nvContentPartPr>
              <p14:xfrm>
                <a:off x="4575826" y="1002283"/>
                <a:ext cx="1449720" cy="516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66F185F-0C6C-4201-E8F1-99EFABAA28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67186" y="993643"/>
                  <a:ext cx="14673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28C805-CB83-E898-B5B1-B1FC070A9522}"/>
                    </a:ext>
                  </a:extLst>
                </p14:cNvPr>
                <p14:cNvContentPartPr/>
                <p14:nvPr/>
              </p14:nvContentPartPr>
              <p14:xfrm>
                <a:off x="5935546" y="1025683"/>
                <a:ext cx="8640" cy="15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28C805-CB83-E898-B5B1-B1FC070A95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26546" y="1017043"/>
                  <a:ext cx="26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4A2311F-2F1E-2B25-FAAE-014C7BC8DA3B}"/>
                    </a:ext>
                  </a:extLst>
                </p14:cNvPr>
                <p14:cNvContentPartPr/>
                <p14:nvPr/>
              </p14:nvContentPartPr>
              <p14:xfrm>
                <a:off x="6095386" y="1262203"/>
                <a:ext cx="305640" cy="23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4A2311F-2F1E-2B25-FAAE-014C7BC8DA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86746" y="1253563"/>
                  <a:ext cx="32328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26EC652-4EEE-E3EB-A057-83C61F92877C}"/>
              </a:ext>
            </a:extLst>
          </p:cNvPr>
          <p:cNvGrpSpPr/>
          <p:nvPr/>
        </p:nvGrpSpPr>
        <p:grpSpPr>
          <a:xfrm>
            <a:off x="1378666" y="1785283"/>
            <a:ext cx="411840" cy="343080"/>
            <a:chOff x="1378666" y="1785283"/>
            <a:chExt cx="41184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8F256D4-FC9B-5681-B303-1AD4EDB01F7F}"/>
                    </a:ext>
                  </a:extLst>
                </p14:cNvPr>
                <p14:cNvContentPartPr/>
                <p14:nvPr/>
              </p14:nvContentPartPr>
              <p14:xfrm>
                <a:off x="1405306" y="1785283"/>
                <a:ext cx="317160" cy="343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8F256D4-FC9B-5681-B303-1AD4EDB01F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96306" y="1776643"/>
                  <a:ext cx="334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51C77E3-65CD-DB9B-6C80-7B74A5DDAD31}"/>
                    </a:ext>
                  </a:extLst>
                </p14:cNvPr>
                <p14:cNvContentPartPr/>
                <p14:nvPr/>
              </p14:nvContentPartPr>
              <p14:xfrm>
                <a:off x="1378666" y="1967083"/>
                <a:ext cx="411840" cy="81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51C77E3-65CD-DB9B-6C80-7B74A5DDAD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69666" y="1958443"/>
                  <a:ext cx="42948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FB88601-AB47-DE54-E64D-F7A1C5A3E4F5}"/>
                  </a:ext>
                </a:extLst>
              </p14:cNvPr>
              <p14:cNvContentPartPr/>
              <p14:nvPr/>
            </p14:nvContentPartPr>
            <p14:xfrm>
              <a:off x="4525426" y="2333923"/>
              <a:ext cx="342720" cy="357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FB88601-AB47-DE54-E64D-F7A1C5A3E4F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16426" y="2324923"/>
                <a:ext cx="360360" cy="37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A5CE4-B083-DF78-CDD5-8EE1FAAD7813}"/>
              </a:ext>
            </a:extLst>
          </p:cNvPr>
          <p:cNvGrpSpPr/>
          <p:nvPr/>
        </p:nvGrpSpPr>
        <p:grpSpPr>
          <a:xfrm>
            <a:off x="6586786" y="1055203"/>
            <a:ext cx="2187720" cy="786960"/>
            <a:chOff x="6586786" y="1055203"/>
            <a:chExt cx="218772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66DAA45-1E7F-F5AF-D064-8C74B6E55AD2}"/>
                    </a:ext>
                  </a:extLst>
                </p14:cNvPr>
                <p14:cNvContentPartPr/>
                <p14:nvPr/>
              </p14:nvContentPartPr>
              <p14:xfrm>
                <a:off x="7114906" y="1271203"/>
                <a:ext cx="313200" cy="430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66DAA45-1E7F-F5AF-D064-8C74B6E55A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05906" y="1262563"/>
                  <a:ext cx="3308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E757C2-A529-F1DC-045C-4E26FBB67A5C}"/>
                    </a:ext>
                  </a:extLst>
                </p14:cNvPr>
                <p14:cNvContentPartPr/>
                <p14:nvPr/>
              </p14:nvContentPartPr>
              <p14:xfrm>
                <a:off x="7117066" y="1534003"/>
                <a:ext cx="296640" cy="1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E757C2-A529-F1DC-045C-4E26FBB67A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08066" y="1525003"/>
                  <a:ext cx="314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6C5C21-9C9E-03BF-2A43-0B9EA507138B}"/>
                    </a:ext>
                  </a:extLst>
                </p14:cNvPr>
                <p14:cNvContentPartPr/>
                <p14:nvPr/>
              </p14:nvContentPartPr>
              <p14:xfrm>
                <a:off x="6586786" y="1055203"/>
                <a:ext cx="199440" cy="690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6C5C21-9C9E-03BF-2A43-0B9EA50713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78146" y="1046563"/>
                  <a:ext cx="21708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73A0181-058C-0B3D-BD96-5393325E61F1}"/>
                    </a:ext>
                  </a:extLst>
                </p14:cNvPr>
                <p14:cNvContentPartPr/>
                <p14:nvPr/>
              </p14:nvContentPartPr>
              <p14:xfrm>
                <a:off x="6597946" y="1814443"/>
                <a:ext cx="59760" cy="27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73A0181-058C-0B3D-BD96-5393325E61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89306" y="1805803"/>
                  <a:ext cx="77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EA5F119-C645-490E-A254-8E540282350C}"/>
                    </a:ext>
                  </a:extLst>
                </p14:cNvPr>
                <p14:cNvContentPartPr/>
                <p14:nvPr/>
              </p14:nvContentPartPr>
              <p14:xfrm>
                <a:off x="7776586" y="1355803"/>
                <a:ext cx="609120" cy="398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EA5F119-C645-490E-A254-8E54028235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67946" y="1347163"/>
                  <a:ext cx="6267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AC3FFC1-784A-6C30-F530-7C891A2B2B89}"/>
                    </a:ext>
                  </a:extLst>
                </p14:cNvPr>
                <p14:cNvContentPartPr/>
                <p14:nvPr/>
              </p14:nvContentPartPr>
              <p14:xfrm>
                <a:off x="8625466" y="1233403"/>
                <a:ext cx="36360" cy="340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AC3FFC1-784A-6C30-F530-7C891A2B2B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16826" y="1224763"/>
                  <a:ext cx="540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E19302C-B222-F68B-9E12-E2595742736A}"/>
                    </a:ext>
                  </a:extLst>
                </p14:cNvPr>
                <p14:cNvContentPartPr/>
                <p14:nvPr/>
              </p14:nvContentPartPr>
              <p14:xfrm>
                <a:off x="8465266" y="1248523"/>
                <a:ext cx="309240" cy="396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E19302C-B222-F68B-9E12-E259574273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56626" y="1239883"/>
                  <a:ext cx="32688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F87C937-E361-ECFC-3556-FBEAC5181A3A}"/>
              </a:ext>
            </a:extLst>
          </p:cNvPr>
          <p:cNvGrpSpPr/>
          <p:nvPr/>
        </p:nvGrpSpPr>
        <p:grpSpPr>
          <a:xfrm>
            <a:off x="4665106" y="4646203"/>
            <a:ext cx="5579640" cy="1608480"/>
            <a:chOff x="4665106" y="4646203"/>
            <a:chExt cx="5579640" cy="16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E3AC0B-3C5B-ED00-B669-CF73FE6CF42D}"/>
                    </a:ext>
                  </a:extLst>
                </p14:cNvPr>
                <p14:cNvContentPartPr/>
                <p14:nvPr/>
              </p14:nvContentPartPr>
              <p14:xfrm>
                <a:off x="5454946" y="4765723"/>
                <a:ext cx="311400" cy="353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E3AC0B-3C5B-ED00-B669-CF73FE6CF4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45946" y="4756723"/>
                  <a:ext cx="3290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6E165C5-E57B-D28E-C185-F0037676EC10}"/>
                    </a:ext>
                  </a:extLst>
                </p14:cNvPr>
                <p14:cNvContentPartPr/>
                <p14:nvPr/>
              </p14:nvContentPartPr>
              <p14:xfrm>
                <a:off x="5534866" y="4932043"/>
                <a:ext cx="274680" cy="39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6E165C5-E57B-D28E-C185-F0037676EC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26226" y="4923043"/>
                  <a:ext cx="292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571E53-520A-0C20-96A0-4DE4C7847F14}"/>
                    </a:ext>
                  </a:extLst>
                </p14:cNvPr>
                <p14:cNvContentPartPr/>
                <p14:nvPr/>
              </p14:nvContentPartPr>
              <p14:xfrm>
                <a:off x="5914306" y="4659523"/>
                <a:ext cx="102960" cy="412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571E53-520A-0C20-96A0-4DE4C7847F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05306" y="4650883"/>
                  <a:ext cx="1206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6FF4B8-EE7A-BCC7-92F9-05B5A1D7567D}"/>
                    </a:ext>
                  </a:extLst>
                </p14:cNvPr>
                <p14:cNvContentPartPr/>
                <p14:nvPr/>
              </p14:nvContentPartPr>
              <p14:xfrm>
                <a:off x="6144706" y="4646203"/>
                <a:ext cx="482400" cy="394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6FF4B8-EE7A-BCC7-92F9-05B5A1D756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35706" y="4637563"/>
                  <a:ext cx="5000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0255EF-97DC-FA85-E3B2-4DEB91019B51}"/>
                    </a:ext>
                  </a:extLst>
                </p14:cNvPr>
                <p14:cNvContentPartPr/>
                <p14:nvPr/>
              </p14:nvContentPartPr>
              <p14:xfrm>
                <a:off x="6482386" y="4762483"/>
                <a:ext cx="1039320" cy="28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0255EF-97DC-FA85-E3B2-4DEB91019B5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73386" y="4753843"/>
                  <a:ext cx="1056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F8FF43-1219-3C01-EAC9-D8935514CA76}"/>
                    </a:ext>
                  </a:extLst>
                </p14:cNvPr>
                <p14:cNvContentPartPr/>
                <p14:nvPr/>
              </p14:nvContentPartPr>
              <p14:xfrm>
                <a:off x="7534666" y="4806043"/>
                <a:ext cx="705600" cy="556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F8FF43-1219-3C01-EAC9-D8935514CA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25666" y="4797403"/>
                  <a:ext cx="7232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A76AC0-3ECC-9D14-5E80-352934468966}"/>
                    </a:ext>
                  </a:extLst>
                </p14:cNvPr>
                <p14:cNvContentPartPr/>
                <p14:nvPr/>
              </p14:nvContentPartPr>
              <p14:xfrm>
                <a:off x="4665106" y="5266843"/>
                <a:ext cx="345960" cy="390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A76AC0-3ECC-9D14-5E80-3529344689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56106" y="5258203"/>
                  <a:ext cx="3636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73CC43D-9D22-3370-C9EC-4854D2496FC2}"/>
                    </a:ext>
                  </a:extLst>
                </p14:cNvPr>
                <p14:cNvContentPartPr/>
                <p14:nvPr/>
              </p14:nvContentPartPr>
              <p14:xfrm>
                <a:off x="4908466" y="5516683"/>
                <a:ext cx="327960" cy="325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73CC43D-9D22-3370-C9EC-4854D2496F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99826" y="5507683"/>
                  <a:ext cx="345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06054A-BB25-D95C-B7AF-D17628688E09}"/>
                    </a:ext>
                  </a:extLst>
                </p14:cNvPr>
                <p14:cNvContentPartPr/>
                <p14:nvPr/>
              </p14:nvContentPartPr>
              <p14:xfrm>
                <a:off x="5966146" y="5704243"/>
                <a:ext cx="48240" cy="26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06054A-BB25-D95C-B7AF-D17628688E0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57506" y="5695603"/>
                  <a:ext cx="65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F2529B-BE4A-0A77-263E-C5C3C0A92453}"/>
                    </a:ext>
                  </a:extLst>
                </p14:cNvPr>
                <p14:cNvContentPartPr/>
                <p14:nvPr/>
              </p14:nvContentPartPr>
              <p14:xfrm>
                <a:off x="5579506" y="5860483"/>
                <a:ext cx="52560" cy="25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F2529B-BE4A-0A77-263E-C5C3C0A924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70506" y="5851843"/>
                  <a:ext cx="70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AB5E52-365E-8C91-B8EE-4EC9B97D5363}"/>
                    </a:ext>
                  </a:extLst>
                </p14:cNvPr>
                <p14:cNvContentPartPr/>
                <p14:nvPr/>
              </p14:nvContentPartPr>
              <p14:xfrm>
                <a:off x="5537386" y="5726923"/>
                <a:ext cx="578880" cy="501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AB5E52-365E-8C91-B8EE-4EC9B97D536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28386" y="5718283"/>
                  <a:ext cx="5965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A83F5C-D5E5-F217-4E84-028787F904C2}"/>
                    </a:ext>
                  </a:extLst>
                </p14:cNvPr>
                <p14:cNvContentPartPr/>
                <p14:nvPr/>
              </p14:nvContentPartPr>
              <p14:xfrm>
                <a:off x="6181786" y="5931763"/>
                <a:ext cx="897120" cy="322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A83F5C-D5E5-F217-4E84-028787F904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73146" y="5923123"/>
                  <a:ext cx="914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87C2492-18A5-F697-8F6D-A1C398072907}"/>
                    </a:ext>
                  </a:extLst>
                </p14:cNvPr>
                <p14:cNvContentPartPr/>
                <p14:nvPr/>
              </p14:nvContentPartPr>
              <p14:xfrm>
                <a:off x="7013746" y="5671123"/>
                <a:ext cx="480960" cy="553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87C2492-18A5-F697-8F6D-A1C3980729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04746" y="5662123"/>
                  <a:ext cx="4986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A964B6A-6B01-1C87-32B5-DD884F112ACC}"/>
                    </a:ext>
                  </a:extLst>
                </p14:cNvPr>
                <p14:cNvContentPartPr/>
                <p14:nvPr/>
              </p14:nvContentPartPr>
              <p14:xfrm>
                <a:off x="7784866" y="5671123"/>
                <a:ext cx="370080" cy="553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A964B6A-6B01-1C87-32B5-DD884F112A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76226" y="5662483"/>
                  <a:ext cx="3877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28D43A-EBD8-73A9-25F5-CE0A48DB9B26}"/>
                    </a:ext>
                  </a:extLst>
                </p14:cNvPr>
                <p14:cNvContentPartPr/>
                <p14:nvPr/>
              </p14:nvContentPartPr>
              <p14:xfrm>
                <a:off x="8236306" y="5628283"/>
                <a:ext cx="1252080" cy="594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28D43A-EBD8-73A9-25F5-CE0A48DB9B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27666" y="5619283"/>
                  <a:ext cx="126972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3417BED-28AC-59EF-6191-17CC8BD937C8}"/>
                    </a:ext>
                  </a:extLst>
                </p14:cNvPr>
                <p14:cNvContentPartPr/>
                <p14:nvPr/>
              </p14:nvContentPartPr>
              <p14:xfrm>
                <a:off x="9175186" y="5590843"/>
                <a:ext cx="866880" cy="558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3417BED-28AC-59EF-6191-17CC8BD937C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66546" y="5582203"/>
                  <a:ext cx="8845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B7DA0B6-76A7-9138-EC83-1E894663C7A6}"/>
                    </a:ext>
                  </a:extLst>
                </p14:cNvPr>
                <p14:cNvContentPartPr/>
                <p14:nvPr/>
              </p14:nvContentPartPr>
              <p14:xfrm>
                <a:off x="10066546" y="5549083"/>
                <a:ext cx="178200" cy="701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B7DA0B6-76A7-9138-EC83-1E894663C7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57546" y="5540443"/>
                  <a:ext cx="195840" cy="71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83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085010B-5C69-447E-E2EE-D7511803013B}"/>
              </a:ext>
            </a:extLst>
          </p:cNvPr>
          <p:cNvGrpSpPr/>
          <p:nvPr/>
        </p:nvGrpSpPr>
        <p:grpSpPr>
          <a:xfrm>
            <a:off x="782280" y="366549"/>
            <a:ext cx="8896320" cy="1837800"/>
            <a:chOff x="782280" y="366549"/>
            <a:chExt cx="8896320" cy="18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9598BA-81EE-8EA1-0409-43FBC160BF4F}"/>
                    </a:ext>
                  </a:extLst>
                </p14:cNvPr>
                <p14:cNvContentPartPr/>
                <p14:nvPr/>
              </p14:nvContentPartPr>
              <p14:xfrm>
                <a:off x="782280" y="385629"/>
                <a:ext cx="389520" cy="351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9598BA-81EE-8EA1-0409-43FBC160BF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640" y="376629"/>
                  <a:ext cx="407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CAD038C-559A-06AC-6234-ACC6EB54C394}"/>
                    </a:ext>
                  </a:extLst>
                </p14:cNvPr>
                <p14:cNvContentPartPr/>
                <p14:nvPr/>
              </p14:nvContentPartPr>
              <p14:xfrm>
                <a:off x="969480" y="435669"/>
                <a:ext cx="47160" cy="315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CAD038C-559A-06AC-6234-ACC6EB54C3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0840" y="426669"/>
                  <a:ext cx="64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4522B1C-E559-DA3F-89B3-31ED63BD8EF2}"/>
                    </a:ext>
                  </a:extLst>
                </p14:cNvPr>
                <p14:cNvContentPartPr/>
                <p14:nvPr/>
              </p14:nvContentPartPr>
              <p14:xfrm>
                <a:off x="1307880" y="366549"/>
                <a:ext cx="533160" cy="357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4522B1C-E559-DA3F-89B3-31ED63BD8E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8880" y="357549"/>
                  <a:ext cx="5508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FCF8E8-1324-3D11-9389-1C0E5D235CB8}"/>
                    </a:ext>
                  </a:extLst>
                </p14:cNvPr>
                <p14:cNvContentPartPr/>
                <p14:nvPr/>
              </p14:nvContentPartPr>
              <p14:xfrm>
                <a:off x="1798920" y="573189"/>
                <a:ext cx="427320" cy="208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FCF8E8-1324-3D11-9389-1C0E5D235C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9920" y="564189"/>
                  <a:ext cx="444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D357FD-AB8E-3065-D8BD-6A0E562AC431}"/>
                    </a:ext>
                  </a:extLst>
                </p14:cNvPr>
                <p14:cNvContentPartPr/>
                <p14:nvPr/>
              </p14:nvContentPartPr>
              <p14:xfrm>
                <a:off x="2215440" y="382749"/>
                <a:ext cx="437040" cy="4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D357FD-AB8E-3065-D8BD-6A0E562AC4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06800" y="374109"/>
                  <a:ext cx="454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DB2D5B-EF3B-CC26-D191-FAE546323952}"/>
                    </a:ext>
                  </a:extLst>
                </p14:cNvPr>
                <p14:cNvContentPartPr/>
                <p14:nvPr/>
              </p14:nvContentPartPr>
              <p14:xfrm>
                <a:off x="2397600" y="481749"/>
                <a:ext cx="151920" cy="21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DB2D5B-EF3B-CC26-D191-FAE5463239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88600" y="472749"/>
                  <a:ext cx="169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FA72CE-F1A0-74BE-B295-FDA72CABC45B}"/>
                    </a:ext>
                  </a:extLst>
                </p14:cNvPr>
                <p14:cNvContentPartPr/>
                <p14:nvPr/>
              </p14:nvContentPartPr>
              <p14:xfrm>
                <a:off x="2606400" y="480309"/>
                <a:ext cx="225360" cy="481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FA72CE-F1A0-74BE-B295-FDA72CABC4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7760" y="471669"/>
                  <a:ext cx="2430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B7D12A-106F-D693-CFF8-964079149B03}"/>
                    </a:ext>
                  </a:extLst>
                </p14:cNvPr>
                <p14:cNvContentPartPr/>
                <p14:nvPr/>
              </p14:nvContentPartPr>
              <p14:xfrm>
                <a:off x="2372040" y="436749"/>
                <a:ext cx="168480" cy="41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B7D12A-106F-D693-CFF8-964079149B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63040" y="428109"/>
                  <a:ext cx="1861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EEF995-B77C-8208-B948-F971C285F411}"/>
                    </a:ext>
                  </a:extLst>
                </p14:cNvPr>
                <p14:cNvContentPartPr/>
                <p14:nvPr/>
              </p14:nvContentPartPr>
              <p14:xfrm>
                <a:off x="2926440" y="554469"/>
                <a:ext cx="28440" cy="354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EEF995-B77C-8208-B948-F971C285F4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7800" y="545469"/>
                  <a:ext cx="46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6B1DD0-272B-644B-0D7D-531D9DBF4C3F}"/>
                    </a:ext>
                  </a:extLst>
                </p14:cNvPr>
                <p14:cNvContentPartPr/>
                <p14:nvPr/>
              </p14:nvContentPartPr>
              <p14:xfrm>
                <a:off x="3015000" y="567789"/>
                <a:ext cx="114480" cy="208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6B1DD0-272B-644B-0D7D-531D9DBF4C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6000" y="558789"/>
                  <a:ext cx="132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D3210F-29B3-39E1-061D-47C23FACAC91}"/>
                    </a:ext>
                  </a:extLst>
                </p14:cNvPr>
                <p14:cNvContentPartPr/>
                <p14:nvPr/>
              </p14:nvContentPartPr>
              <p14:xfrm>
                <a:off x="3271320" y="464469"/>
                <a:ext cx="628560" cy="49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D3210F-29B3-39E1-061D-47C23FACAC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2320" y="455829"/>
                  <a:ext cx="6462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591228-1DFC-DA71-8E24-9AED9FE623E6}"/>
                    </a:ext>
                  </a:extLst>
                </p14:cNvPr>
                <p14:cNvContentPartPr/>
                <p14:nvPr/>
              </p14:nvContentPartPr>
              <p14:xfrm>
                <a:off x="1124640" y="934269"/>
                <a:ext cx="2333520" cy="41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591228-1DFC-DA71-8E24-9AED9FE623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6000" y="925269"/>
                  <a:ext cx="2351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3D0E4D-ED0A-D5B9-8CD5-2848A3790B12}"/>
                    </a:ext>
                  </a:extLst>
                </p14:cNvPr>
                <p14:cNvContentPartPr/>
                <p14:nvPr/>
              </p14:nvContentPartPr>
              <p14:xfrm>
                <a:off x="842040" y="1143069"/>
                <a:ext cx="2322000" cy="60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3D0E4D-ED0A-D5B9-8CD5-2848A3790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3400" y="1134069"/>
                  <a:ext cx="2339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3FF261-27CF-A5CD-D9CE-2866D18BB731}"/>
                    </a:ext>
                  </a:extLst>
                </p14:cNvPr>
                <p14:cNvContentPartPr/>
                <p14:nvPr/>
              </p14:nvContentPartPr>
              <p14:xfrm>
                <a:off x="1688040" y="1543749"/>
                <a:ext cx="61920" cy="41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3FF261-27CF-A5CD-D9CE-2866D18BB7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9040" y="1535109"/>
                  <a:ext cx="795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873834-3E23-8C2D-F184-679CC5736297}"/>
                    </a:ext>
                  </a:extLst>
                </p14:cNvPr>
                <p14:cNvContentPartPr/>
                <p14:nvPr/>
              </p14:nvContentPartPr>
              <p14:xfrm>
                <a:off x="1671120" y="1530429"/>
                <a:ext cx="156600" cy="226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873834-3E23-8C2D-F184-679CC57362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2480" y="1521429"/>
                  <a:ext cx="174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5DB891-D84A-91AD-0D2D-A72F469DC502}"/>
                    </a:ext>
                  </a:extLst>
                </p14:cNvPr>
                <p14:cNvContentPartPr/>
                <p14:nvPr/>
              </p14:nvContentPartPr>
              <p14:xfrm>
                <a:off x="2050560" y="1513149"/>
                <a:ext cx="329040" cy="27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5DB891-D84A-91AD-0D2D-A72F469DC5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1560" y="1504509"/>
                  <a:ext cx="346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8AB39B-9817-4589-F207-2BFFF85F8C37}"/>
                    </a:ext>
                  </a:extLst>
                </p14:cNvPr>
                <p14:cNvContentPartPr/>
                <p14:nvPr/>
              </p14:nvContentPartPr>
              <p14:xfrm>
                <a:off x="2233080" y="1483269"/>
                <a:ext cx="103680" cy="113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8AB39B-9817-4589-F207-2BFFF85F8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24080" y="1474629"/>
                  <a:ext cx="121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F021D6-4D74-4B72-63E6-604C1BD32F60}"/>
                    </a:ext>
                  </a:extLst>
                </p14:cNvPr>
                <p14:cNvContentPartPr/>
                <p14:nvPr/>
              </p14:nvContentPartPr>
              <p14:xfrm>
                <a:off x="1892160" y="1507749"/>
                <a:ext cx="652320" cy="389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F021D6-4D74-4B72-63E6-604C1BD32F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83520" y="1498749"/>
                  <a:ext cx="6699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78F3D7-977E-1CD4-38F9-0823264D5701}"/>
                    </a:ext>
                  </a:extLst>
                </p14:cNvPr>
                <p14:cNvContentPartPr/>
                <p14:nvPr/>
              </p14:nvContentPartPr>
              <p14:xfrm>
                <a:off x="2468520" y="1434669"/>
                <a:ext cx="91800" cy="135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78F3D7-977E-1CD4-38F9-0823264D57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59520" y="1425669"/>
                  <a:ext cx="109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67F1A2-4DA3-AC40-1E04-030D260DCB8E}"/>
                    </a:ext>
                  </a:extLst>
                </p14:cNvPr>
                <p14:cNvContentPartPr/>
                <p14:nvPr/>
              </p14:nvContentPartPr>
              <p14:xfrm>
                <a:off x="2615400" y="1454829"/>
                <a:ext cx="448560" cy="516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67F1A2-4DA3-AC40-1E04-030D260DCB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06400" y="1445829"/>
                  <a:ext cx="4662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D9D411-E7FA-440C-A914-A58488175BB2}"/>
                    </a:ext>
                  </a:extLst>
                </p14:cNvPr>
                <p14:cNvContentPartPr/>
                <p14:nvPr/>
              </p14:nvContentPartPr>
              <p14:xfrm>
                <a:off x="2918880" y="1685949"/>
                <a:ext cx="216000" cy="4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D9D411-E7FA-440C-A914-A58488175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10240" y="1676949"/>
                  <a:ext cx="233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8031C7-2829-3EED-013F-A0CA07EAF739}"/>
                    </a:ext>
                  </a:extLst>
                </p14:cNvPr>
                <p14:cNvContentPartPr/>
                <p14:nvPr/>
              </p14:nvContentPartPr>
              <p14:xfrm>
                <a:off x="2966400" y="1420269"/>
                <a:ext cx="241920" cy="54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8031C7-2829-3EED-013F-A0CA07EAF7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57400" y="1411269"/>
                  <a:ext cx="2595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8F62F1-575C-E5AD-8A9C-2F3A09EA1FD6}"/>
                    </a:ext>
                  </a:extLst>
                </p14:cNvPr>
                <p14:cNvContentPartPr/>
                <p14:nvPr/>
              </p14:nvContentPartPr>
              <p14:xfrm>
                <a:off x="2962080" y="1447989"/>
                <a:ext cx="495000" cy="74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8F62F1-575C-E5AD-8A9C-2F3A09EA1F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53440" y="1438989"/>
                  <a:ext cx="51264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935006-3BDE-CF98-B37E-C563851FB13D}"/>
                    </a:ext>
                  </a:extLst>
                </p14:cNvPr>
                <p14:cNvContentPartPr/>
                <p14:nvPr/>
              </p14:nvContentPartPr>
              <p14:xfrm>
                <a:off x="3209760" y="1699989"/>
                <a:ext cx="398880" cy="79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935006-3BDE-CF98-B37E-C563851FB1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00760" y="1691349"/>
                  <a:ext cx="416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F95F89-C402-DDBF-1F50-FC79ADD74BE3}"/>
                    </a:ext>
                  </a:extLst>
                </p14:cNvPr>
                <p14:cNvContentPartPr/>
                <p14:nvPr/>
              </p14:nvContentPartPr>
              <p14:xfrm>
                <a:off x="3726360" y="1463109"/>
                <a:ext cx="136440" cy="370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F95F89-C402-DDBF-1F50-FC79ADD74B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17720" y="1454109"/>
                  <a:ext cx="1540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70E918-1125-75B7-F57A-A83607A9A068}"/>
                    </a:ext>
                  </a:extLst>
                </p14:cNvPr>
                <p14:cNvContentPartPr/>
                <p14:nvPr/>
              </p14:nvContentPartPr>
              <p14:xfrm>
                <a:off x="3908520" y="1225869"/>
                <a:ext cx="202680" cy="334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70E918-1125-75B7-F57A-A83607A9A0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99520" y="1216869"/>
                  <a:ext cx="2203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9D3636-BE56-66F1-2150-4682FD904802}"/>
                    </a:ext>
                  </a:extLst>
                </p14:cNvPr>
                <p14:cNvContentPartPr/>
                <p14:nvPr/>
              </p14:nvContentPartPr>
              <p14:xfrm>
                <a:off x="4200120" y="1552749"/>
                <a:ext cx="223560" cy="317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9D3636-BE56-66F1-2150-4682FD9048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91120" y="1543749"/>
                  <a:ext cx="2412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DF5022-5928-E155-FC02-EEEA03DD47EE}"/>
                    </a:ext>
                  </a:extLst>
                </p14:cNvPr>
                <p14:cNvContentPartPr/>
                <p14:nvPr/>
              </p14:nvContentPartPr>
              <p14:xfrm>
                <a:off x="4503600" y="1776669"/>
                <a:ext cx="75600" cy="7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DF5022-5928-E155-FC02-EEEA03DD47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94600" y="1768029"/>
                  <a:ext cx="93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23C6BA-3D3F-BA11-F754-7847B64281A4}"/>
                    </a:ext>
                  </a:extLst>
                </p14:cNvPr>
                <p14:cNvContentPartPr/>
                <p14:nvPr/>
              </p14:nvContentPartPr>
              <p14:xfrm>
                <a:off x="4739040" y="1418109"/>
                <a:ext cx="273600" cy="370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23C6BA-3D3F-BA11-F754-7847B64281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30040" y="1409469"/>
                  <a:ext cx="2912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D3CBDF-E397-16A5-66C7-CEBF24C5A612}"/>
                    </a:ext>
                  </a:extLst>
                </p14:cNvPr>
                <p14:cNvContentPartPr/>
                <p14:nvPr/>
              </p14:nvContentPartPr>
              <p14:xfrm>
                <a:off x="5135400" y="1190229"/>
                <a:ext cx="149040" cy="22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D3CBDF-E397-16A5-66C7-CEBF24C5A6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26760" y="1181589"/>
                  <a:ext cx="166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9EBDCE-E200-F66B-78B6-DC36E5647AD0}"/>
                    </a:ext>
                  </a:extLst>
                </p14:cNvPr>
                <p14:cNvContentPartPr/>
                <p14:nvPr/>
              </p14:nvContentPartPr>
              <p14:xfrm>
                <a:off x="3612240" y="1366989"/>
                <a:ext cx="293400" cy="622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9EBDCE-E200-F66B-78B6-DC36E5647A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3240" y="1357989"/>
                  <a:ext cx="31104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3BCBDC-074F-9B60-6A8E-257E5BD62F4F}"/>
                    </a:ext>
                  </a:extLst>
                </p14:cNvPr>
                <p14:cNvContentPartPr/>
                <p14:nvPr/>
              </p14:nvContentPartPr>
              <p14:xfrm>
                <a:off x="5448600" y="1294629"/>
                <a:ext cx="85320" cy="8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3BCBDC-074F-9B60-6A8E-257E5BD62F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39960" y="1285629"/>
                  <a:ext cx="102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153FF-C6EA-15EB-74BF-2EC6CC808A45}"/>
                    </a:ext>
                  </a:extLst>
                </p14:cNvPr>
                <p14:cNvContentPartPr/>
                <p14:nvPr/>
              </p14:nvContentPartPr>
              <p14:xfrm>
                <a:off x="5274360" y="1715109"/>
                <a:ext cx="162720" cy="379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153FF-C6EA-15EB-74BF-2EC6CC808A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65720" y="1706109"/>
                  <a:ext cx="1803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6EF7FB-F8A3-BFF9-0DF2-479D925415E9}"/>
                    </a:ext>
                  </a:extLst>
                </p14:cNvPr>
                <p14:cNvContentPartPr/>
                <p14:nvPr/>
              </p14:nvContentPartPr>
              <p14:xfrm>
                <a:off x="5429160" y="1370229"/>
                <a:ext cx="489960" cy="403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6EF7FB-F8A3-BFF9-0DF2-479D925415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20160" y="1361229"/>
                  <a:ext cx="5076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1C2673-B45D-2731-CF83-F650A3290D8C}"/>
                    </a:ext>
                  </a:extLst>
                </p14:cNvPr>
                <p14:cNvContentPartPr/>
                <p14:nvPr/>
              </p14:nvContentPartPr>
              <p14:xfrm>
                <a:off x="5871960" y="1382109"/>
                <a:ext cx="816840" cy="338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1C2673-B45D-2731-CF83-F650A3290D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2960" y="1373469"/>
                  <a:ext cx="8344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89F7C7-D7C0-4407-712E-4969FF18AC87}"/>
                    </a:ext>
                  </a:extLst>
                </p14:cNvPr>
                <p14:cNvContentPartPr/>
                <p14:nvPr/>
              </p14:nvContentPartPr>
              <p14:xfrm>
                <a:off x="6725520" y="1254669"/>
                <a:ext cx="405360" cy="714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89F7C7-D7C0-4407-712E-4969FF18AC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16880" y="1245669"/>
                  <a:ext cx="4230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36213C-5424-A6DF-B258-74A55BFC3CC3}"/>
                    </a:ext>
                  </a:extLst>
                </p14:cNvPr>
                <p14:cNvContentPartPr/>
                <p14:nvPr/>
              </p14:nvContentPartPr>
              <p14:xfrm>
                <a:off x="6913440" y="1631589"/>
                <a:ext cx="269640" cy="10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36213C-5424-A6DF-B258-74A55BFC3C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04800" y="1622589"/>
                  <a:ext cx="287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8A8F84-18E1-C367-60FA-B44E76379758}"/>
                    </a:ext>
                  </a:extLst>
                </p14:cNvPr>
                <p14:cNvContentPartPr/>
                <p14:nvPr/>
              </p14:nvContentPartPr>
              <p14:xfrm>
                <a:off x="7398720" y="1219749"/>
                <a:ext cx="213840" cy="434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8A8F84-18E1-C367-60FA-B44E763797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90080" y="1210749"/>
                  <a:ext cx="231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09D49F-0825-1C22-04DC-866D6724BF7D}"/>
                    </a:ext>
                  </a:extLst>
                </p14:cNvPr>
                <p14:cNvContentPartPr/>
                <p14:nvPr/>
              </p14:nvContentPartPr>
              <p14:xfrm>
                <a:off x="7733160" y="1367349"/>
                <a:ext cx="275040" cy="157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09D49F-0825-1C22-04DC-866D6724BF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24160" y="1358709"/>
                  <a:ext cx="292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5F7FA0-3C01-9C8B-D47B-F6B189AB07BF}"/>
                    </a:ext>
                  </a:extLst>
                </p14:cNvPr>
                <p14:cNvContentPartPr/>
                <p14:nvPr/>
              </p14:nvContentPartPr>
              <p14:xfrm>
                <a:off x="8014320" y="1219749"/>
                <a:ext cx="367920" cy="361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5F7FA0-3C01-9C8B-D47B-F6B189AB07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05320" y="1210749"/>
                  <a:ext cx="385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DFB31F6-F76B-66C9-DEF4-C9B08E175201}"/>
                    </a:ext>
                  </a:extLst>
                </p14:cNvPr>
                <p14:cNvContentPartPr/>
                <p14:nvPr/>
              </p14:nvContentPartPr>
              <p14:xfrm>
                <a:off x="8410320" y="1303989"/>
                <a:ext cx="601200" cy="309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DFB31F6-F76B-66C9-DEF4-C9B08E1752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01320" y="1295349"/>
                  <a:ext cx="6188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CB8D85-AABE-ABBF-90E4-EEBC3993D9E0}"/>
                    </a:ext>
                  </a:extLst>
                </p14:cNvPr>
                <p14:cNvContentPartPr/>
                <p14:nvPr/>
              </p14:nvContentPartPr>
              <p14:xfrm>
                <a:off x="9067680" y="1160709"/>
                <a:ext cx="209160" cy="419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CB8D85-AABE-ABBF-90E4-EEBC3993D9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59040" y="1151709"/>
                  <a:ext cx="226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69D1F1-0610-E757-8E4F-72664749451E}"/>
                    </a:ext>
                  </a:extLst>
                </p14:cNvPr>
                <p14:cNvContentPartPr/>
                <p14:nvPr/>
              </p14:nvContentPartPr>
              <p14:xfrm>
                <a:off x="9320760" y="945429"/>
                <a:ext cx="357840" cy="83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69D1F1-0610-E757-8E4F-7266474945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2120" y="936429"/>
                  <a:ext cx="37548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FA14DA-CD5F-2AEF-92C9-0943174DE348}"/>
                    </a:ext>
                  </a:extLst>
                </p14:cNvPr>
                <p14:cNvContentPartPr/>
                <p14:nvPr/>
              </p14:nvContentPartPr>
              <p14:xfrm>
                <a:off x="5594040" y="1946949"/>
                <a:ext cx="1501560" cy="257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FA14DA-CD5F-2AEF-92C9-0943174DE3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85400" y="1938309"/>
                  <a:ext cx="151920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D1D0260-BE00-CF63-2AEC-11F4F766D6E5}"/>
              </a:ext>
            </a:extLst>
          </p:cNvPr>
          <p:cNvGrpSpPr/>
          <p:nvPr/>
        </p:nvGrpSpPr>
        <p:grpSpPr>
          <a:xfrm>
            <a:off x="917640" y="2257269"/>
            <a:ext cx="9314640" cy="3313440"/>
            <a:chOff x="917640" y="2257269"/>
            <a:chExt cx="9314640" cy="33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1C0C0E-84FB-A0B0-5268-0086C1DA8F93}"/>
                    </a:ext>
                  </a:extLst>
                </p14:cNvPr>
                <p14:cNvContentPartPr/>
                <p14:nvPr/>
              </p14:nvContentPartPr>
              <p14:xfrm>
                <a:off x="5749560" y="2283189"/>
                <a:ext cx="291600" cy="304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1C0C0E-84FB-A0B0-5268-0086C1DA8F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40560" y="2274189"/>
                  <a:ext cx="309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D4955D7-EFED-E71A-C0C5-F62F13024150}"/>
                    </a:ext>
                  </a:extLst>
                </p14:cNvPr>
                <p14:cNvContentPartPr/>
                <p14:nvPr/>
              </p14:nvContentPartPr>
              <p14:xfrm>
                <a:off x="6120000" y="2411709"/>
                <a:ext cx="62640" cy="312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D4955D7-EFED-E71A-C0C5-F62F130241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11360" y="2402709"/>
                  <a:ext cx="802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3CC222-BBF2-9FED-4DD0-0B56811D1E22}"/>
                    </a:ext>
                  </a:extLst>
                </p14:cNvPr>
                <p14:cNvContentPartPr/>
                <p14:nvPr/>
              </p14:nvContentPartPr>
              <p14:xfrm>
                <a:off x="6136560" y="2397669"/>
                <a:ext cx="178920" cy="156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3CC222-BBF2-9FED-4DD0-0B56811D1E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27560" y="2389029"/>
                  <a:ext cx="196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14C138-5B11-212E-8392-EB1769A33AD4}"/>
                    </a:ext>
                  </a:extLst>
                </p14:cNvPr>
                <p14:cNvContentPartPr/>
                <p14:nvPr/>
              </p14:nvContentPartPr>
              <p14:xfrm>
                <a:off x="6320520" y="2337549"/>
                <a:ext cx="537840" cy="243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14C138-5B11-212E-8392-EB1769A33A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11880" y="2328909"/>
                  <a:ext cx="555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B84855-B398-9794-0848-EA4303DE868F}"/>
                    </a:ext>
                  </a:extLst>
                </p14:cNvPr>
                <p14:cNvContentPartPr/>
                <p14:nvPr/>
              </p14:nvContentPartPr>
              <p14:xfrm>
                <a:off x="6828840" y="2270589"/>
                <a:ext cx="498960" cy="287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B84855-B398-9794-0848-EA4303DE86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19840" y="2261589"/>
                  <a:ext cx="516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836820-61F1-8CCF-20B4-15BCEEC47F1D}"/>
                    </a:ext>
                  </a:extLst>
                </p14:cNvPr>
                <p14:cNvContentPartPr/>
                <p14:nvPr/>
              </p14:nvContentPartPr>
              <p14:xfrm>
                <a:off x="7183440" y="2257269"/>
                <a:ext cx="918000" cy="331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836820-61F1-8CCF-20B4-15BCEEC47F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74440" y="2248629"/>
                  <a:ext cx="935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AD68A64-B14F-00DD-5499-A09B3546AD66}"/>
                    </a:ext>
                  </a:extLst>
                </p14:cNvPr>
                <p14:cNvContentPartPr/>
                <p14:nvPr/>
              </p14:nvContentPartPr>
              <p14:xfrm>
                <a:off x="1377000" y="2809869"/>
                <a:ext cx="631080" cy="463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AD68A64-B14F-00DD-5499-A09B3546AD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68360" y="2800869"/>
                  <a:ext cx="6487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970C09-2DA6-18F6-FF31-F6EA8CCB2039}"/>
                    </a:ext>
                  </a:extLst>
                </p14:cNvPr>
                <p14:cNvContentPartPr/>
                <p14:nvPr/>
              </p14:nvContentPartPr>
              <p14:xfrm>
                <a:off x="1995120" y="2792949"/>
                <a:ext cx="286920" cy="335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970C09-2DA6-18F6-FF31-F6EA8CCB20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86120" y="2783949"/>
                  <a:ext cx="3045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61262E-43C2-FAC2-D063-2024164EF7CA}"/>
                    </a:ext>
                  </a:extLst>
                </p14:cNvPr>
                <p14:cNvContentPartPr/>
                <p14:nvPr/>
              </p14:nvContentPartPr>
              <p14:xfrm>
                <a:off x="2268360" y="2834349"/>
                <a:ext cx="206640" cy="426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61262E-43C2-FAC2-D063-2024164EF7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59360" y="2825349"/>
                  <a:ext cx="2242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A968CE-99B0-F29B-C3A1-5868B61A0993}"/>
                    </a:ext>
                  </a:extLst>
                </p14:cNvPr>
                <p14:cNvContentPartPr/>
                <p14:nvPr/>
              </p14:nvContentPartPr>
              <p14:xfrm>
                <a:off x="2554200" y="2763069"/>
                <a:ext cx="286560" cy="345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A968CE-99B0-F29B-C3A1-5868B61A09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45560" y="2754069"/>
                  <a:ext cx="304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2D7801-A295-D946-4D30-D0BD00BBA1BE}"/>
                    </a:ext>
                  </a:extLst>
                </p14:cNvPr>
                <p14:cNvContentPartPr/>
                <p14:nvPr/>
              </p14:nvContentPartPr>
              <p14:xfrm>
                <a:off x="2697840" y="2882229"/>
                <a:ext cx="328320" cy="214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2D7801-A295-D946-4D30-D0BD00BBA1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88840" y="2873589"/>
                  <a:ext cx="345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AAC79C-09F5-3A9F-69D6-BAD393B9FF70}"/>
                    </a:ext>
                  </a:extLst>
                </p14:cNvPr>
                <p14:cNvContentPartPr/>
                <p14:nvPr/>
              </p14:nvContentPartPr>
              <p14:xfrm>
                <a:off x="3084480" y="2890509"/>
                <a:ext cx="556200" cy="364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AAC79C-09F5-3A9F-69D6-BAD393B9FF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75840" y="2881869"/>
                  <a:ext cx="5738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0DEE6B-777D-F96B-D78E-F497F2464C53}"/>
                    </a:ext>
                  </a:extLst>
                </p14:cNvPr>
                <p14:cNvContentPartPr/>
                <p14:nvPr/>
              </p14:nvContentPartPr>
              <p14:xfrm>
                <a:off x="4165560" y="2894829"/>
                <a:ext cx="452160" cy="304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0DEE6B-777D-F96B-D78E-F497F2464C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56560" y="2886189"/>
                  <a:ext cx="469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505FEF4-1B41-3BD7-0990-F1C87689C56A}"/>
                    </a:ext>
                  </a:extLst>
                </p14:cNvPr>
                <p14:cNvContentPartPr/>
                <p14:nvPr/>
              </p14:nvContentPartPr>
              <p14:xfrm>
                <a:off x="4694400" y="2778549"/>
                <a:ext cx="1996200" cy="490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505FEF4-1B41-3BD7-0990-F1C87689C56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85400" y="2769549"/>
                  <a:ext cx="20138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BF7CB4-C3C9-63B4-686A-60E69BDAE82C}"/>
                    </a:ext>
                  </a:extLst>
                </p14:cNvPr>
                <p14:cNvContentPartPr/>
                <p14:nvPr/>
              </p14:nvContentPartPr>
              <p14:xfrm>
                <a:off x="6969240" y="2815629"/>
                <a:ext cx="435600" cy="54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BF7CB4-C3C9-63B4-686A-60E69BDAE8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60600" y="2806629"/>
                  <a:ext cx="4532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0C5C23-8671-318A-FB8D-F4A624F75E8F}"/>
                    </a:ext>
                  </a:extLst>
                </p14:cNvPr>
                <p14:cNvContentPartPr/>
                <p14:nvPr/>
              </p14:nvContentPartPr>
              <p14:xfrm>
                <a:off x="7170480" y="3105429"/>
                <a:ext cx="402120" cy="13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0C5C23-8671-318A-FB8D-F4A624F75E8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61840" y="3096429"/>
                  <a:ext cx="419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813EF48-0705-0B18-78A5-DCDD39845DD7}"/>
                    </a:ext>
                  </a:extLst>
                </p14:cNvPr>
                <p14:cNvContentPartPr/>
                <p14:nvPr/>
              </p14:nvContentPartPr>
              <p14:xfrm>
                <a:off x="7916040" y="2698629"/>
                <a:ext cx="383400" cy="427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813EF48-0705-0B18-78A5-DCDD39845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07400" y="2689989"/>
                  <a:ext cx="4010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A64A2E6-20C8-D2D2-2D6E-F80AE5195B9A}"/>
                    </a:ext>
                  </a:extLst>
                </p14:cNvPr>
                <p14:cNvContentPartPr/>
                <p14:nvPr/>
              </p14:nvContentPartPr>
              <p14:xfrm>
                <a:off x="8342640" y="2882589"/>
                <a:ext cx="348840" cy="439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A64A2E6-20C8-D2D2-2D6E-F80AE5195B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34000" y="2873589"/>
                  <a:ext cx="3664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246D5F-478A-2870-58B6-8D6E6979BD03}"/>
                    </a:ext>
                  </a:extLst>
                </p14:cNvPr>
                <p14:cNvContentPartPr/>
                <p14:nvPr/>
              </p14:nvContentPartPr>
              <p14:xfrm>
                <a:off x="8755200" y="2695749"/>
                <a:ext cx="158760" cy="528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246D5F-478A-2870-58B6-8D6E6979BD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46560" y="2686749"/>
                  <a:ext cx="1764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0E2FCF-97A2-1636-B7E6-C4A2791BF117}"/>
                    </a:ext>
                  </a:extLst>
                </p14:cNvPr>
                <p14:cNvContentPartPr/>
                <p14:nvPr/>
              </p14:nvContentPartPr>
              <p14:xfrm>
                <a:off x="8812080" y="2833269"/>
                <a:ext cx="874440" cy="395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0E2FCF-97A2-1636-B7E6-C4A2791BF11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03440" y="2824269"/>
                  <a:ext cx="8920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10B098-B227-C10D-E408-F0E04C3AE7DB}"/>
                    </a:ext>
                  </a:extLst>
                </p14:cNvPr>
                <p14:cNvContentPartPr/>
                <p14:nvPr/>
              </p14:nvContentPartPr>
              <p14:xfrm>
                <a:off x="917640" y="3409989"/>
                <a:ext cx="1261440" cy="427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10B098-B227-C10D-E408-F0E04C3AE7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8640" y="3401349"/>
                  <a:ext cx="12790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5D0692-7766-6D0D-959E-AD4448025F9D}"/>
                    </a:ext>
                  </a:extLst>
                </p14:cNvPr>
                <p14:cNvContentPartPr/>
                <p14:nvPr/>
              </p14:nvContentPartPr>
              <p14:xfrm>
                <a:off x="2223360" y="3602229"/>
                <a:ext cx="368640" cy="129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5D0692-7766-6D0D-959E-AD4448025F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14360" y="3593589"/>
                  <a:ext cx="386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CED1B44-FFA1-02DC-9B3D-B16EE0F820E1}"/>
                    </a:ext>
                  </a:extLst>
                </p14:cNvPr>
                <p14:cNvContentPartPr/>
                <p14:nvPr/>
              </p14:nvContentPartPr>
              <p14:xfrm>
                <a:off x="2569320" y="3413949"/>
                <a:ext cx="504720" cy="347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CED1B44-FFA1-02DC-9B3D-B16EE0F820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60680" y="3405309"/>
                  <a:ext cx="522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80FBA8-6306-15E6-EFBB-E2566A892F1C}"/>
                    </a:ext>
                  </a:extLst>
                </p14:cNvPr>
                <p14:cNvContentPartPr/>
                <p14:nvPr/>
              </p14:nvContentPartPr>
              <p14:xfrm>
                <a:off x="2967480" y="3592149"/>
                <a:ext cx="682200" cy="20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80FBA8-6306-15E6-EFBB-E2566A892F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58840" y="3583509"/>
                  <a:ext cx="699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DE8C0A-1C6E-FC4E-33B3-3E4199C55F77}"/>
                    </a:ext>
                  </a:extLst>
                </p14:cNvPr>
                <p14:cNvContentPartPr/>
                <p14:nvPr/>
              </p14:nvContentPartPr>
              <p14:xfrm>
                <a:off x="3586680" y="3359589"/>
                <a:ext cx="300240" cy="471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DE8C0A-1C6E-FC4E-33B3-3E4199C55F7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78040" y="3350589"/>
                  <a:ext cx="3178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410FC0-D6B1-6234-9583-FFBAD1640D89}"/>
                    </a:ext>
                  </a:extLst>
                </p14:cNvPr>
                <p14:cNvContentPartPr/>
                <p14:nvPr/>
              </p14:nvContentPartPr>
              <p14:xfrm>
                <a:off x="4603680" y="3361029"/>
                <a:ext cx="318240" cy="394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410FC0-D6B1-6234-9583-FFBAD1640D8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95040" y="3352029"/>
                  <a:ext cx="335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CA156D-13DA-7AE3-204B-127712C877C9}"/>
                    </a:ext>
                  </a:extLst>
                </p14:cNvPr>
                <p14:cNvContentPartPr/>
                <p14:nvPr/>
              </p14:nvContentPartPr>
              <p14:xfrm>
                <a:off x="4475520" y="3472989"/>
                <a:ext cx="726480" cy="255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CA156D-13DA-7AE3-204B-127712C877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66880" y="3464349"/>
                  <a:ext cx="744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B71271-34C3-FDDB-20EA-4A7DAD63EE79}"/>
                    </a:ext>
                  </a:extLst>
                </p14:cNvPr>
                <p14:cNvContentPartPr/>
                <p14:nvPr/>
              </p14:nvContentPartPr>
              <p14:xfrm>
                <a:off x="5857200" y="3504669"/>
                <a:ext cx="490680" cy="288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B71271-34C3-FDDB-20EA-4A7DAD63EE7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48200" y="3496029"/>
                  <a:ext cx="508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0A5362-8CDF-DE0D-31E3-D65B1592F7F2}"/>
                    </a:ext>
                  </a:extLst>
                </p14:cNvPr>
                <p14:cNvContentPartPr/>
                <p14:nvPr/>
              </p14:nvContentPartPr>
              <p14:xfrm>
                <a:off x="6834600" y="3357789"/>
                <a:ext cx="1198800" cy="390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0A5362-8CDF-DE0D-31E3-D65B1592F7F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25600" y="3348789"/>
                  <a:ext cx="12164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72C7A1-2E69-F45E-136A-A06527A87F74}"/>
                    </a:ext>
                  </a:extLst>
                </p14:cNvPr>
                <p14:cNvContentPartPr/>
                <p14:nvPr/>
              </p14:nvContentPartPr>
              <p14:xfrm>
                <a:off x="7722360" y="3568749"/>
                <a:ext cx="706320" cy="167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72C7A1-2E69-F45E-136A-A06527A87F7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3720" y="3559749"/>
                  <a:ext cx="723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546EE9-B3C7-AFEC-567B-2FF02E83B897}"/>
                    </a:ext>
                  </a:extLst>
                </p14:cNvPr>
                <p14:cNvContentPartPr/>
                <p14:nvPr/>
              </p14:nvContentPartPr>
              <p14:xfrm>
                <a:off x="8394120" y="3346629"/>
                <a:ext cx="299880" cy="458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546EE9-B3C7-AFEC-567B-2FF02E83B89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85480" y="3337989"/>
                  <a:ext cx="3175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A7F43C6-B7DF-9C10-6B5D-FFED054FD804}"/>
                    </a:ext>
                  </a:extLst>
                </p14:cNvPr>
                <p14:cNvContentPartPr/>
                <p14:nvPr/>
              </p14:nvContentPartPr>
              <p14:xfrm>
                <a:off x="8534880" y="3543549"/>
                <a:ext cx="768600" cy="531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A7F43C6-B7DF-9C10-6B5D-FFED054FD8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26240" y="3534909"/>
                  <a:ext cx="7862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F346FC6-BE80-8B5C-8A25-22829A72D122}"/>
                    </a:ext>
                  </a:extLst>
                </p14:cNvPr>
                <p14:cNvContentPartPr/>
                <p14:nvPr/>
              </p14:nvContentPartPr>
              <p14:xfrm>
                <a:off x="9395280" y="3525189"/>
                <a:ext cx="327960" cy="302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F346FC6-BE80-8B5C-8A25-22829A72D1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86640" y="3516189"/>
                  <a:ext cx="345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B6CC541-9129-3A78-68F3-0C0262D6DD89}"/>
                    </a:ext>
                  </a:extLst>
                </p14:cNvPr>
                <p14:cNvContentPartPr/>
                <p14:nvPr/>
              </p14:nvContentPartPr>
              <p14:xfrm>
                <a:off x="9957960" y="3682869"/>
                <a:ext cx="56520" cy="10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B6CC541-9129-3A78-68F3-0C0262D6DD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49320" y="3673869"/>
                  <a:ext cx="74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E2147B9-D150-4A0A-6A2A-0E49C43435DA}"/>
                    </a:ext>
                  </a:extLst>
                </p14:cNvPr>
                <p14:cNvContentPartPr/>
                <p14:nvPr/>
              </p14:nvContentPartPr>
              <p14:xfrm>
                <a:off x="1082520" y="4227549"/>
                <a:ext cx="321480" cy="270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E2147B9-D150-4A0A-6A2A-0E49C43435D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3880" y="4218909"/>
                  <a:ext cx="339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705600-C81F-57EC-384E-E03D33ABB85A}"/>
                    </a:ext>
                  </a:extLst>
                </p14:cNvPr>
                <p14:cNvContentPartPr/>
                <p14:nvPr/>
              </p14:nvContentPartPr>
              <p14:xfrm>
                <a:off x="1473480" y="4088589"/>
                <a:ext cx="389880" cy="381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705600-C81F-57EC-384E-E03D33ABB8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64840" y="4079949"/>
                  <a:ext cx="4075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ED4151-4C87-C741-178D-AFADDC96F49F}"/>
                    </a:ext>
                  </a:extLst>
                </p14:cNvPr>
                <p14:cNvContentPartPr/>
                <p14:nvPr/>
              </p14:nvContentPartPr>
              <p14:xfrm>
                <a:off x="1910880" y="4206309"/>
                <a:ext cx="745920" cy="252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ED4151-4C87-C741-178D-AFADDC96F4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01880" y="4197309"/>
                  <a:ext cx="7635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B41578-A5BA-0CE5-4E52-3FD37C33AD39}"/>
                    </a:ext>
                  </a:extLst>
                </p14:cNvPr>
                <p14:cNvContentPartPr/>
                <p14:nvPr/>
              </p14:nvContentPartPr>
              <p14:xfrm>
                <a:off x="3210840" y="4213149"/>
                <a:ext cx="312480" cy="196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B41578-A5BA-0CE5-4E52-3FD37C33AD3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02200" y="4204509"/>
                  <a:ext cx="330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A2EBAF5-6AF0-3FD5-3A45-3F5AEC00FCF7}"/>
                    </a:ext>
                  </a:extLst>
                </p14:cNvPr>
                <p14:cNvContentPartPr/>
                <p14:nvPr/>
              </p14:nvContentPartPr>
              <p14:xfrm>
                <a:off x="3537720" y="4035669"/>
                <a:ext cx="742320" cy="342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A2EBAF5-6AF0-3FD5-3A45-3F5AEC00FCF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28720" y="4027029"/>
                  <a:ext cx="759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793522D-0996-3382-AEB8-8EFECB2B2357}"/>
                    </a:ext>
                  </a:extLst>
                </p14:cNvPr>
                <p14:cNvContentPartPr/>
                <p14:nvPr/>
              </p14:nvContentPartPr>
              <p14:xfrm>
                <a:off x="4360320" y="3970509"/>
                <a:ext cx="138240" cy="399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793522D-0996-3382-AEB8-8EFECB2B235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51320" y="3961509"/>
                  <a:ext cx="1558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2C10F9B-F354-6710-610C-218B87DE939D}"/>
                    </a:ext>
                  </a:extLst>
                </p14:cNvPr>
                <p14:cNvContentPartPr/>
                <p14:nvPr/>
              </p14:nvContentPartPr>
              <p14:xfrm>
                <a:off x="4590720" y="4227909"/>
                <a:ext cx="257400" cy="106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2C10F9B-F354-6710-610C-218B87DE939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82080" y="4218909"/>
                  <a:ext cx="275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52B619-E3B0-6CDC-4D46-685682AB64D8}"/>
                    </a:ext>
                  </a:extLst>
                </p14:cNvPr>
                <p14:cNvContentPartPr/>
                <p14:nvPr/>
              </p14:nvContentPartPr>
              <p14:xfrm>
                <a:off x="4819320" y="4162749"/>
                <a:ext cx="311040" cy="223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52B619-E3B0-6CDC-4D46-685682AB64D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10680" y="4154109"/>
                  <a:ext cx="328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081BB51-CFCE-98EF-9D09-9B0712DB7314}"/>
                    </a:ext>
                  </a:extLst>
                </p14:cNvPr>
                <p14:cNvContentPartPr/>
                <p14:nvPr/>
              </p14:nvContentPartPr>
              <p14:xfrm>
                <a:off x="5362560" y="4047189"/>
                <a:ext cx="164880" cy="517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081BB51-CFCE-98EF-9D09-9B0712DB731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53920" y="4038549"/>
                  <a:ext cx="1825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4E63AB-F915-BC44-AEBE-33AC2E0922BC}"/>
                    </a:ext>
                  </a:extLst>
                </p14:cNvPr>
                <p14:cNvContentPartPr/>
                <p14:nvPr/>
              </p14:nvContentPartPr>
              <p14:xfrm>
                <a:off x="1037880" y="4885269"/>
                <a:ext cx="64440" cy="300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4E63AB-F915-BC44-AEBE-33AC2E0922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9240" y="4876269"/>
                  <a:ext cx="82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CE7CB9-FC67-7EE1-C375-3A3CA9544538}"/>
                    </a:ext>
                  </a:extLst>
                </p14:cNvPr>
                <p14:cNvContentPartPr/>
                <p14:nvPr/>
              </p14:nvContentPartPr>
              <p14:xfrm>
                <a:off x="1055520" y="4807869"/>
                <a:ext cx="99000" cy="205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CE7CB9-FC67-7EE1-C375-3A3CA95445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6520" y="4798869"/>
                  <a:ext cx="116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EF949E-BB42-132E-413C-7616EEF379BB}"/>
                    </a:ext>
                  </a:extLst>
                </p14:cNvPr>
                <p14:cNvContentPartPr/>
                <p14:nvPr/>
              </p14:nvContentPartPr>
              <p14:xfrm>
                <a:off x="1286280" y="4919109"/>
                <a:ext cx="445320" cy="195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EF949E-BB42-132E-413C-7616EEF379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77280" y="4910109"/>
                  <a:ext cx="462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0493D4F-B42E-FF4B-88D3-095343AF72D5}"/>
                    </a:ext>
                  </a:extLst>
                </p14:cNvPr>
                <p14:cNvContentPartPr/>
                <p14:nvPr/>
              </p14:nvContentPartPr>
              <p14:xfrm>
                <a:off x="1595160" y="4751349"/>
                <a:ext cx="838440" cy="366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0493D4F-B42E-FF4B-88D3-095343AF72D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86520" y="4742349"/>
                  <a:ext cx="8560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931608-15EE-6013-41D1-324784258057}"/>
                    </a:ext>
                  </a:extLst>
                </p14:cNvPr>
                <p14:cNvContentPartPr/>
                <p14:nvPr/>
              </p14:nvContentPartPr>
              <p14:xfrm>
                <a:off x="2211480" y="4957989"/>
                <a:ext cx="392040" cy="18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931608-15EE-6013-41D1-3247842580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02480" y="4949349"/>
                  <a:ext cx="409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D202C1-CD1A-CD7E-5252-6B596F37A755}"/>
                    </a:ext>
                  </a:extLst>
                </p14:cNvPr>
                <p14:cNvContentPartPr/>
                <p14:nvPr/>
              </p14:nvContentPartPr>
              <p14:xfrm>
                <a:off x="2697120" y="4750989"/>
                <a:ext cx="148320" cy="599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D202C1-CD1A-CD7E-5252-6B596F37A7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88120" y="4742349"/>
                  <a:ext cx="16596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668B8EA-22B7-98FE-F239-3379EC49D76F}"/>
                    </a:ext>
                  </a:extLst>
                </p14:cNvPr>
                <p14:cNvContentPartPr/>
                <p14:nvPr/>
              </p14:nvContentPartPr>
              <p14:xfrm>
                <a:off x="2532600" y="5063109"/>
                <a:ext cx="505080" cy="80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668B8EA-22B7-98FE-F239-3379EC49D7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23960" y="5054469"/>
                  <a:ext cx="522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8AB360-975A-9EF6-418A-A609CB93F967}"/>
                    </a:ext>
                  </a:extLst>
                </p14:cNvPr>
                <p14:cNvContentPartPr/>
                <p14:nvPr/>
              </p14:nvContentPartPr>
              <p14:xfrm>
                <a:off x="3097080" y="4733349"/>
                <a:ext cx="218880" cy="401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8AB360-975A-9EF6-418A-A609CB93F9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88440" y="4724709"/>
                  <a:ext cx="2365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EAB6E4-8835-416A-4750-B6F0058BC0BE}"/>
                    </a:ext>
                  </a:extLst>
                </p14:cNvPr>
                <p14:cNvContentPartPr/>
                <p14:nvPr/>
              </p14:nvContentPartPr>
              <p14:xfrm>
                <a:off x="3279960" y="4567029"/>
                <a:ext cx="123480" cy="300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EAB6E4-8835-416A-4750-B6F0058BC0B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71320" y="4558389"/>
                  <a:ext cx="141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008C96-994E-4CFF-4202-8D5646C55FD2}"/>
                    </a:ext>
                  </a:extLst>
                </p14:cNvPr>
                <p14:cNvContentPartPr/>
                <p14:nvPr/>
              </p14:nvContentPartPr>
              <p14:xfrm>
                <a:off x="3675240" y="4818669"/>
                <a:ext cx="182160" cy="249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008C96-994E-4CFF-4202-8D5646C55F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66240" y="4809669"/>
                  <a:ext cx="199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A3BB97A-BB3B-99DD-EA90-F787423CD7EF}"/>
                    </a:ext>
                  </a:extLst>
                </p14:cNvPr>
                <p14:cNvContentPartPr/>
                <p14:nvPr/>
              </p14:nvContentPartPr>
              <p14:xfrm>
                <a:off x="3583800" y="4921629"/>
                <a:ext cx="295200" cy="149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A3BB97A-BB3B-99DD-EA90-F787423CD7E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74800" y="4912989"/>
                  <a:ext cx="312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B6C430-AE99-D3E9-50B5-19638C97F123}"/>
                    </a:ext>
                  </a:extLst>
                </p14:cNvPr>
                <p14:cNvContentPartPr/>
                <p14:nvPr/>
              </p14:nvContentPartPr>
              <p14:xfrm>
                <a:off x="4095720" y="4673229"/>
                <a:ext cx="206640" cy="397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B6C430-AE99-D3E9-50B5-19638C97F1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87080" y="4664229"/>
                  <a:ext cx="2242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A7E9FB5-D2A5-6C17-77D1-10F8C360B8EF}"/>
                    </a:ext>
                  </a:extLst>
                </p14:cNvPr>
                <p14:cNvContentPartPr/>
                <p14:nvPr/>
              </p14:nvContentPartPr>
              <p14:xfrm>
                <a:off x="4336560" y="4567029"/>
                <a:ext cx="111960" cy="246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A7E9FB5-D2A5-6C17-77D1-10F8C360B8E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27560" y="4558389"/>
                  <a:ext cx="129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870894D-A288-3BD6-9492-7C9C5E9A83F6}"/>
                    </a:ext>
                  </a:extLst>
                </p14:cNvPr>
                <p14:cNvContentPartPr/>
                <p14:nvPr/>
              </p14:nvContentPartPr>
              <p14:xfrm>
                <a:off x="4691160" y="5024229"/>
                <a:ext cx="107280" cy="423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70894D-A288-3BD6-9492-7C9C5E9A83F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82160" y="5015589"/>
                  <a:ext cx="1249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1858C7D-F502-D2A8-FBEE-5FF7582C069D}"/>
                    </a:ext>
                  </a:extLst>
                </p14:cNvPr>
                <p14:cNvContentPartPr/>
                <p14:nvPr/>
              </p14:nvContentPartPr>
              <p14:xfrm>
                <a:off x="5180400" y="4789149"/>
                <a:ext cx="429120" cy="300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1858C7D-F502-D2A8-FBEE-5FF7582C069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71400" y="4780509"/>
                  <a:ext cx="446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A044EFC-86CA-F0AD-07F1-205D7F3B3F6D}"/>
                    </a:ext>
                  </a:extLst>
                </p14:cNvPr>
                <p14:cNvContentPartPr/>
                <p14:nvPr/>
              </p14:nvContentPartPr>
              <p14:xfrm>
                <a:off x="5575680" y="4716429"/>
                <a:ext cx="1242720" cy="536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A044EFC-86CA-F0AD-07F1-205D7F3B3F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67040" y="4707789"/>
                  <a:ext cx="12603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BB6E8CD-26CB-9C98-CDCC-F7E98EE7BD64}"/>
                    </a:ext>
                  </a:extLst>
                </p14:cNvPr>
                <p14:cNvContentPartPr/>
                <p14:nvPr/>
              </p14:nvContentPartPr>
              <p14:xfrm>
                <a:off x="6604560" y="4896789"/>
                <a:ext cx="389160" cy="63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BB6E8CD-26CB-9C98-CDCC-F7E98EE7BD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95560" y="4887789"/>
                  <a:ext cx="406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BAA9CF-26E5-6EBC-FC7B-95B8A0BD7E31}"/>
                    </a:ext>
                  </a:extLst>
                </p14:cNvPr>
                <p14:cNvContentPartPr/>
                <p14:nvPr/>
              </p14:nvContentPartPr>
              <p14:xfrm>
                <a:off x="7122600" y="4669629"/>
                <a:ext cx="356760" cy="328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BAA9CF-26E5-6EBC-FC7B-95B8A0BD7E3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13960" y="4660989"/>
                  <a:ext cx="374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C0F036-DA6C-3A82-0BBE-C6AD28374276}"/>
                    </a:ext>
                  </a:extLst>
                </p14:cNvPr>
                <p14:cNvContentPartPr/>
                <p14:nvPr/>
              </p14:nvContentPartPr>
              <p14:xfrm>
                <a:off x="7588800" y="4738389"/>
                <a:ext cx="239040" cy="185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C0F036-DA6C-3A82-0BBE-C6AD2837427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80160" y="4729749"/>
                  <a:ext cx="256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480ACD-6E82-6DDB-F52C-F046E4C9F567}"/>
                    </a:ext>
                  </a:extLst>
                </p14:cNvPr>
                <p14:cNvContentPartPr/>
                <p14:nvPr/>
              </p14:nvContentPartPr>
              <p14:xfrm>
                <a:off x="7824960" y="4520229"/>
                <a:ext cx="37080" cy="30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480ACD-6E82-6DDB-F52C-F046E4C9F56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16320" y="4511229"/>
                  <a:ext cx="54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D46943E-7EC9-C9C7-308E-000694510F05}"/>
                    </a:ext>
                  </a:extLst>
                </p14:cNvPr>
                <p14:cNvContentPartPr/>
                <p14:nvPr/>
              </p14:nvContentPartPr>
              <p14:xfrm>
                <a:off x="7885440" y="4533189"/>
                <a:ext cx="673560" cy="401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D46943E-7EC9-C9C7-308E-000694510F0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76800" y="4524189"/>
                  <a:ext cx="6912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BC4A2B-F5C7-3C77-B3C0-F06E1C650755}"/>
                    </a:ext>
                  </a:extLst>
                </p14:cNvPr>
                <p14:cNvContentPartPr/>
                <p14:nvPr/>
              </p14:nvContentPartPr>
              <p14:xfrm>
                <a:off x="8614080" y="4465149"/>
                <a:ext cx="153360" cy="485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BC4A2B-F5C7-3C77-B3C0-F06E1C6507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05080" y="4456149"/>
                  <a:ext cx="1710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6A12C9E-5B5E-2465-C06D-AFC9DE53B9EB}"/>
                    </a:ext>
                  </a:extLst>
                </p14:cNvPr>
                <p14:cNvContentPartPr/>
                <p14:nvPr/>
              </p14:nvContentPartPr>
              <p14:xfrm>
                <a:off x="8785080" y="4740549"/>
                <a:ext cx="245160" cy="174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6A12C9E-5B5E-2465-C06D-AFC9DE53B9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76440" y="4731909"/>
                  <a:ext cx="262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D21A066-9E8E-8CDE-E251-E361EB5D1815}"/>
                    </a:ext>
                  </a:extLst>
                </p14:cNvPr>
                <p14:cNvContentPartPr/>
                <p14:nvPr/>
              </p14:nvContentPartPr>
              <p14:xfrm>
                <a:off x="9057240" y="4738749"/>
                <a:ext cx="265680" cy="219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D21A066-9E8E-8CDE-E251-E361EB5D181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48600" y="4729749"/>
                  <a:ext cx="283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8F7F673-4735-DDD6-7DC4-2D80A2337206}"/>
                    </a:ext>
                  </a:extLst>
                </p14:cNvPr>
                <p14:cNvContentPartPr/>
                <p14:nvPr/>
              </p14:nvContentPartPr>
              <p14:xfrm>
                <a:off x="9387720" y="4631109"/>
                <a:ext cx="204840" cy="378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8F7F673-4735-DDD6-7DC4-2D80A23372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379080" y="4622469"/>
                  <a:ext cx="2224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9741DC-0A57-B0B0-2F56-FDF0CDDFADA9}"/>
                    </a:ext>
                  </a:extLst>
                </p14:cNvPr>
                <p14:cNvContentPartPr/>
                <p14:nvPr/>
              </p14:nvContentPartPr>
              <p14:xfrm>
                <a:off x="9757800" y="4447509"/>
                <a:ext cx="455400" cy="750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9741DC-0A57-B0B0-2F56-FDF0CDDFADA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748800" y="4438509"/>
                  <a:ext cx="47304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FC76B6F-B41D-748A-BCCC-A48BE168F000}"/>
                    </a:ext>
                  </a:extLst>
                </p14:cNvPr>
                <p14:cNvContentPartPr/>
                <p14:nvPr/>
              </p14:nvContentPartPr>
              <p14:xfrm>
                <a:off x="9825480" y="4926669"/>
                <a:ext cx="406800" cy="644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FC76B6F-B41D-748A-BCCC-A48BE168F00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16480" y="4917669"/>
                  <a:ext cx="424440" cy="66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673B0C7-0AC6-55AC-43CA-D34EDF08CA1A}"/>
                  </a:ext>
                </a:extLst>
              </p14:cNvPr>
              <p14:cNvContentPartPr/>
              <p14:nvPr/>
            </p14:nvContentPartPr>
            <p14:xfrm>
              <a:off x="489240" y="5514189"/>
              <a:ext cx="9693360" cy="1792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673B0C7-0AC6-55AC-43CA-D34EDF08CA1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80600" y="5505549"/>
                <a:ext cx="971100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863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7055A72-9FB7-1A0A-8435-74FC4293FE49}"/>
              </a:ext>
            </a:extLst>
          </p:cNvPr>
          <p:cNvGrpSpPr/>
          <p:nvPr/>
        </p:nvGrpSpPr>
        <p:grpSpPr>
          <a:xfrm>
            <a:off x="816840" y="510189"/>
            <a:ext cx="3349080" cy="1018440"/>
            <a:chOff x="816840" y="510189"/>
            <a:chExt cx="3349080" cy="10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1C6298-4B58-F1E4-3A7A-B06C7C250843}"/>
                    </a:ext>
                  </a:extLst>
                </p14:cNvPr>
                <p14:cNvContentPartPr/>
                <p14:nvPr/>
              </p14:nvContentPartPr>
              <p14:xfrm>
                <a:off x="816840" y="635469"/>
                <a:ext cx="109440" cy="319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1C6298-4B58-F1E4-3A7A-B06C7C2508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7840" y="626469"/>
                  <a:ext cx="127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7DC901-5236-612C-C2A0-774AC5A6F964}"/>
                    </a:ext>
                  </a:extLst>
                </p14:cNvPr>
                <p14:cNvContentPartPr/>
                <p14:nvPr/>
              </p14:nvContentPartPr>
              <p14:xfrm>
                <a:off x="818280" y="510189"/>
                <a:ext cx="47160" cy="42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7DC901-5236-612C-C2A0-774AC5A6F9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9280" y="501549"/>
                  <a:ext cx="64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D20855-1DC0-D66E-05B6-999D11B87817}"/>
                    </a:ext>
                  </a:extLst>
                </p14:cNvPr>
                <p14:cNvContentPartPr/>
                <p14:nvPr/>
              </p14:nvContentPartPr>
              <p14:xfrm>
                <a:off x="1025640" y="533949"/>
                <a:ext cx="685440" cy="424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D20855-1DC0-D66E-05B6-999D11B878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7000" y="525309"/>
                  <a:ext cx="7030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491030-B558-1EE3-4949-C616DAE2BFE7}"/>
                    </a:ext>
                  </a:extLst>
                </p14:cNvPr>
                <p14:cNvContentPartPr/>
                <p14:nvPr/>
              </p14:nvContentPartPr>
              <p14:xfrm>
                <a:off x="1486440" y="748869"/>
                <a:ext cx="441360" cy="83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491030-B558-1EE3-4949-C616DAE2BF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7440" y="739869"/>
                  <a:ext cx="459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0E5DB2-6F94-757D-3742-781EE8198F0C}"/>
                    </a:ext>
                  </a:extLst>
                </p14:cNvPr>
                <p14:cNvContentPartPr/>
                <p14:nvPr/>
              </p14:nvContentPartPr>
              <p14:xfrm>
                <a:off x="2236680" y="639429"/>
                <a:ext cx="330120" cy="36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0E5DB2-6F94-757D-3742-781EE8198F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27680" y="630429"/>
                  <a:ext cx="3477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8356FF-A44B-DA3B-F60F-D3ED9BA56D75}"/>
                    </a:ext>
                  </a:extLst>
                </p14:cNvPr>
                <p14:cNvContentPartPr/>
                <p14:nvPr/>
              </p14:nvContentPartPr>
              <p14:xfrm>
                <a:off x="2649600" y="693069"/>
                <a:ext cx="1157760" cy="37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8356FF-A44B-DA3B-F60F-D3ED9BA56D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0960" y="684429"/>
                  <a:ext cx="11754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248697-8629-B3CB-3BC5-703BBB8F2747}"/>
                    </a:ext>
                  </a:extLst>
                </p14:cNvPr>
                <p14:cNvContentPartPr/>
                <p14:nvPr/>
              </p14:nvContentPartPr>
              <p14:xfrm>
                <a:off x="4074840" y="618189"/>
                <a:ext cx="41400" cy="5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248697-8629-B3CB-3BC5-703BBB8F27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5840" y="609549"/>
                  <a:ext cx="59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AE8605-6BCF-F0D0-FEE3-91EAA15F2D3E}"/>
                    </a:ext>
                  </a:extLst>
                </p14:cNvPr>
                <p14:cNvContentPartPr/>
                <p14:nvPr/>
              </p14:nvContentPartPr>
              <p14:xfrm>
                <a:off x="3831480" y="866229"/>
                <a:ext cx="334440" cy="662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AE8605-6BCF-F0D0-FEE3-91EAA15F2D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22480" y="857589"/>
                  <a:ext cx="352080" cy="68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CA85A56-5B6F-1632-69FF-5D216D2F8A5D}"/>
                  </a:ext>
                </a:extLst>
              </p14:cNvPr>
              <p14:cNvContentPartPr/>
              <p14:nvPr/>
            </p14:nvContentPartPr>
            <p14:xfrm>
              <a:off x="7022520" y="846789"/>
              <a:ext cx="53640" cy="18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CA85A56-5B6F-1632-69FF-5D216D2F8A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13520" y="837789"/>
                <a:ext cx="712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D8C93E-BDED-24EC-AD6D-2F06577912CB}"/>
                  </a:ext>
                </a:extLst>
              </p14:cNvPr>
              <p14:cNvContentPartPr/>
              <p14:nvPr/>
            </p14:nvContentPartPr>
            <p14:xfrm>
              <a:off x="4951440" y="175389"/>
              <a:ext cx="426600" cy="35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D8C93E-BDED-24EC-AD6D-2F06577912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42440" y="166749"/>
                <a:ext cx="4442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0889E7-E441-E681-F4F1-C1FC88A554D7}"/>
                  </a:ext>
                </a:extLst>
              </p14:cNvPr>
              <p14:cNvContentPartPr/>
              <p14:nvPr/>
            </p14:nvContentPartPr>
            <p14:xfrm>
              <a:off x="5334480" y="333069"/>
              <a:ext cx="375480" cy="184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0889E7-E441-E681-F4F1-C1FC88A554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25840" y="324069"/>
                <a:ext cx="3931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B10597-9BA3-F17E-4601-B828723EE0CC}"/>
                  </a:ext>
                </a:extLst>
              </p14:cNvPr>
              <p14:cNvContentPartPr/>
              <p14:nvPr/>
            </p14:nvContentPartPr>
            <p14:xfrm>
              <a:off x="5762160" y="186549"/>
              <a:ext cx="606600" cy="316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B10597-9BA3-F17E-4601-B828723EE0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3160" y="177909"/>
                <a:ext cx="6242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98D0F9-ECEF-0F21-EF1D-1312873F82FF}"/>
                  </a:ext>
                </a:extLst>
              </p14:cNvPr>
              <p14:cNvContentPartPr/>
              <p14:nvPr/>
            </p14:nvContentPartPr>
            <p14:xfrm>
              <a:off x="6347520" y="241269"/>
              <a:ext cx="67320" cy="41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98D0F9-ECEF-0F21-EF1D-1312873F82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38520" y="232269"/>
                <a:ext cx="849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E95BEF-A855-CDCC-6DC7-519C8AC69F50}"/>
                  </a:ext>
                </a:extLst>
              </p14:cNvPr>
              <p14:cNvContentPartPr/>
              <p14:nvPr/>
            </p14:nvContentPartPr>
            <p14:xfrm>
              <a:off x="6491520" y="160269"/>
              <a:ext cx="266040" cy="496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E95BEF-A855-CDCC-6DC7-519C8AC69F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82520" y="151629"/>
                <a:ext cx="28368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D9F50B-709E-2AE8-7480-8F5082B0B9BA}"/>
                  </a:ext>
                </a:extLst>
              </p14:cNvPr>
              <p14:cNvContentPartPr/>
              <p14:nvPr/>
            </p14:nvContentPartPr>
            <p14:xfrm>
              <a:off x="6761520" y="151629"/>
              <a:ext cx="37440" cy="61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D9F50B-709E-2AE8-7480-8F5082B0B9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52520" y="142629"/>
                <a:ext cx="55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F7D6D97-A55B-F0B9-B6E6-1268561FAE6D}"/>
                  </a:ext>
                </a:extLst>
              </p14:cNvPr>
              <p14:cNvContentPartPr/>
              <p14:nvPr/>
            </p14:nvContentPartPr>
            <p14:xfrm>
              <a:off x="6827040" y="248109"/>
              <a:ext cx="538920" cy="316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F7D6D97-A55B-F0B9-B6E6-1268561FAE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18040" y="239109"/>
                <a:ext cx="5565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53037C-212A-04BA-0B9F-6B8956862E46}"/>
                  </a:ext>
                </a:extLst>
              </p14:cNvPr>
              <p14:cNvContentPartPr/>
              <p14:nvPr/>
            </p14:nvContentPartPr>
            <p14:xfrm>
              <a:off x="6085800" y="889269"/>
              <a:ext cx="268560" cy="261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53037C-212A-04BA-0B9F-6B8956862E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76800" y="880629"/>
                <a:ext cx="2862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B33149E-362D-0F0F-F78B-461AE57504AC}"/>
                  </a:ext>
                </a:extLst>
              </p14:cNvPr>
              <p14:cNvContentPartPr/>
              <p14:nvPr/>
            </p14:nvContentPartPr>
            <p14:xfrm>
              <a:off x="6464520" y="948669"/>
              <a:ext cx="70200" cy="174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B33149E-362D-0F0F-F78B-461AE57504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55520" y="939669"/>
                <a:ext cx="878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7BEB120-E466-BD1D-EC17-FAA64F508048}"/>
                  </a:ext>
                </a:extLst>
              </p14:cNvPr>
              <p14:cNvContentPartPr/>
              <p14:nvPr/>
            </p14:nvContentPartPr>
            <p14:xfrm>
              <a:off x="6549120" y="853269"/>
              <a:ext cx="49680" cy="62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7BEB120-E466-BD1D-EC17-FAA64F50804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40120" y="844629"/>
                <a:ext cx="67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5FCC914-2099-3DF9-362E-C2A6251B951A}"/>
                  </a:ext>
                </a:extLst>
              </p14:cNvPr>
              <p14:cNvContentPartPr/>
              <p14:nvPr/>
            </p14:nvContentPartPr>
            <p14:xfrm>
              <a:off x="6627960" y="953349"/>
              <a:ext cx="215640" cy="454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5FCC914-2099-3DF9-362E-C2A6251B95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18960" y="944709"/>
                <a:ext cx="2332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50FFE1-AFA0-38FA-D84E-8A92B3191CE3}"/>
                  </a:ext>
                </a:extLst>
              </p14:cNvPr>
              <p14:cNvContentPartPr/>
              <p14:nvPr/>
            </p14:nvContentPartPr>
            <p14:xfrm>
              <a:off x="6856200" y="951189"/>
              <a:ext cx="304200" cy="219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50FFE1-AFA0-38FA-D84E-8A92B3191C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47200" y="942189"/>
                <a:ext cx="321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6067D1D-1132-12AF-1EF5-5B3C21023BB7}"/>
                  </a:ext>
                </a:extLst>
              </p14:cNvPr>
              <p14:cNvContentPartPr/>
              <p14:nvPr/>
            </p14:nvContentPartPr>
            <p14:xfrm>
              <a:off x="7217280" y="928509"/>
              <a:ext cx="210960" cy="234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6067D1D-1132-12AF-1EF5-5B3C21023B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08280" y="919509"/>
                <a:ext cx="228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46AC17B-1C72-9917-19CC-40CB1DB3DBAE}"/>
                  </a:ext>
                </a:extLst>
              </p14:cNvPr>
              <p14:cNvContentPartPr/>
              <p14:nvPr/>
            </p14:nvContentPartPr>
            <p14:xfrm>
              <a:off x="7459920" y="661749"/>
              <a:ext cx="230400" cy="469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46AC17B-1C72-9917-19CC-40CB1DB3DBA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51280" y="653109"/>
                <a:ext cx="248040" cy="48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6F20B59-76C0-8D94-3C83-250C97D9836C}"/>
              </a:ext>
            </a:extLst>
          </p:cNvPr>
          <p:cNvGrpSpPr/>
          <p:nvPr/>
        </p:nvGrpSpPr>
        <p:grpSpPr>
          <a:xfrm>
            <a:off x="8022240" y="659949"/>
            <a:ext cx="990720" cy="473400"/>
            <a:chOff x="8022240" y="659949"/>
            <a:chExt cx="99072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3A12DB-F32F-FB05-FAB8-080CEF1D3555}"/>
                    </a:ext>
                  </a:extLst>
                </p14:cNvPr>
                <p14:cNvContentPartPr/>
                <p14:nvPr/>
              </p14:nvContentPartPr>
              <p14:xfrm>
                <a:off x="8111520" y="890709"/>
                <a:ext cx="22320" cy="212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3A12DB-F32F-FB05-FAB8-080CEF1D35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02880" y="882069"/>
                  <a:ext cx="39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F5CFBB-A9CD-F83A-BE3B-932B67A3EF03}"/>
                    </a:ext>
                  </a:extLst>
                </p14:cNvPr>
                <p14:cNvContentPartPr/>
                <p14:nvPr/>
              </p14:nvContentPartPr>
              <p14:xfrm>
                <a:off x="8022240" y="659949"/>
                <a:ext cx="200520" cy="77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F5CFBB-A9CD-F83A-BE3B-932B67A3EF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13240" y="650949"/>
                  <a:ext cx="218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B7E390-BF37-DA5A-75E3-4D2B6B464725}"/>
                    </a:ext>
                  </a:extLst>
                </p14:cNvPr>
                <p14:cNvContentPartPr/>
                <p14:nvPr/>
              </p14:nvContentPartPr>
              <p14:xfrm>
                <a:off x="8290800" y="703509"/>
                <a:ext cx="582840" cy="429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B7E390-BF37-DA5A-75E3-4D2B6B4647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81800" y="694509"/>
                  <a:ext cx="6004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132AE2-424B-DBAA-9AB6-4C2DD728B199}"/>
                    </a:ext>
                  </a:extLst>
                </p14:cNvPr>
                <p14:cNvContentPartPr/>
                <p14:nvPr/>
              </p14:nvContentPartPr>
              <p14:xfrm>
                <a:off x="8681760" y="883149"/>
                <a:ext cx="331200" cy="1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132AE2-424B-DBAA-9AB6-4C2DD728B1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72760" y="874149"/>
                  <a:ext cx="3488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2F7A52-DACB-3E51-0263-B7E24D48F978}"/>
              </a:ext>
            </a:extLst>
          </p:cNvPr>
          <p:cNvGrpSpPr/>
          <p:nvPr/>
        </p:nvGrpSpPr>
        <p:grpSpPr>
          <a:xfrm>
            <a:off x="9500760" y="709629"/>
            <a:ext cx="1451880" cy="587880"/>
            <a:chOff x="9500760" y="709629"/>
            <a:chExt cx="145188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58C4DB-5AE9-AEE0-F8B3-F5872977F22A}"/>
                    </a:ext>
                  </a:extLst>
                </p14:cNvPr>
                <p14:cNvContentPartPr/>
                <p14:nvPr/>
              </p14:nvContentPartPr>
              <p14:xfrm>
                <a:off x="9500760" y="829509"/>
                <a:ext cx="237600" cy="164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58C4DB-5AE9-AEE0-F8B3-F5872977F2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92120" y="820869"/>
                  <a:ext cx="255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E6D03D-79AF-999A-5D99-2503B0D56F92}"/>
                    </a:ext>
                  </a:extLst>
                </p14:cNvPr>
                <p14:cNvContentPartPr/>
                <p14:nvPr/>
              </p14:nvContentPartPr>
              <p14:xfrm>
                <a:off x="9820080" y="821589"/>
                <a:ext cx="296640" cy="15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E6D03D-79AF-999A-5D99-2503B0D56F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080" y="812589"/>
                  <a:ext cx="314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235520-7B44-6DAB-C043-56881C280143}"/>
                    </a:ext>
                  </a:extLst>
                </p14:cNvPr>
                <p14:cNvContentPartPr/>
                <p14:nvPr/>
              </p14:nvContentPartPr>
              <p14:xfrm>
                <a:off x="10137240" y="804309"/>
                <a:ext cx="469080" cy="212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235520-7B44-6DAB-C043-56881C2801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28240" y="795309"/>
                  <a:ext cx="486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ED2B1D-97EC-4DFD-56E1-C86DE43CE107}"/>
                    </a:ext>
                  </a:extLst>
                </p14:cNvPr>
                <p14:cNvContentPartPr/>
                <p14:nvPr/>
              </p14:nvContentPartPr>
              <p14:xfrm>
                <a:off x="10655280" y="709629"/>
                <a:ext cx="297360" cy="587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ED2B1D-97EC-4DFD-56E1-C86DE43CE1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46280" y="700629"/>
                  <a:ext cx="315000" cy="60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0E330C-8D75-7A1A-D6A3-67F454083C33}"/>
              </a:ext>
            </a:extLst>
          </p:cNvPr>
          <p:cNvGrpSpPr/>
          <p:nvPr/>
        </p:nvGrpSpPr>
        <p:grpSpPr>
          <a:xfrm>
            <a:off x="4587840" y="677949"/>
            <a:ext cx="1152720" cy="562680"/>
            <a:chOff x="4587840" y="677949"/>
            <a:chExt cx="115272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D8FB6B-7FDF-E949-90B4-A3E914682DF7}"/>
                    </a:ext>
                  </a:extLst>
                </p14:cNvPr>
                <p14:cNvContentPartPr/>
                <p14:nvPr/>
              </p14:nvContentPartPr>
              <p14:xfrm>
                <a:off x="4751280" y="842469"/>
                <a:ext cx="813960" cy="54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D8FB6B-7FDF-E949-90B4-A3E914682D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42280" y="833829"/>
                  <a:ext cx="831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B41507-C34C-6567-0C10-605F0FEF2866}"/>
                    </a:ext>
                  </a:extLst>
                </p14:cNvPr>
                <p14:cNvContentPartPr/>
                <p14:nvPr/>
              </p14:nvContentPartPr>
              <p14:xfrm>
                <a:off x="4928400" y="1049829"/>
                <a:ext cx="560880" cy="82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B41507-C34C-6567-0C10-605F0FEF28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19760" y="1040829"/>
                  <a:ext cx="578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D7A1E1-6691-6735-19B2-853F14B1AF1F}"/>
                    </a:ext>
                  </a:extLst>
                </p14:cNvPr>
                <p14:cNvContentPartPr/>
                <p14:nvPr/>
              </p14:nvContentPartPr>
              <p14:xfrm>
                <a:off x="5463000" y="677949"/>
                <a:ext cx="277560" cy="561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D7A1E1-6691-6735-19B2-853F14B1AF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54360" y="669309"/>
                  <a:ext cx="29520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FA0632-75F1-8C9D-2897-81D471B64AEE}"/>
                    </a:ext>
                  </a:extLst>
                </p14:cNvPr>
                <p14:cNvContentPartPr/>
                <p14:nvPr/>
              </p14:nvContentPartPr>
              <p14:xfrm>
                <a:off x="4587840" y="684789"/>
                <a:ext cx="474840" cy="55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FA0632-75F1-8C9D-2897-81D471B64A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78840" y="676149"/>
                  <a:ext cx="492480" cy="57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196E428-2BFA-C5C4-2E45-6D0F428F04FE}"/>
              </a:ext>
            </a:extLst>
          </p:cNvPr>
          <p:cNvGrpSpPr/>
          <p:nvPr/>
        </p:nvGrpSpPr>
        <p:grpSpPr>
          <a:xfrm>
            <a:off x="2900880" y="1728069"/>
            <a:ext cx="1859040" cy="514080"/>
            <a:chOff x="2900880" y="1728069"/>
            <a:chExt cx="185904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F359DC-4893-43A2-205F-C8FA70D62720}"/>
                    </a:ext>
                  </a:extLst>
                </p14:cNvPr>
                <p14:cNvContentPartPr/>
                <p14:nvPr/>
              </p14:nvContentPartPr>
              <p14:xfrm>
                <a:off x="3027960" y="1728069"/>
                <a:ext cx="37800" cy="428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F359DC-4893-43A2-205F-C8FA70D627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19320" y="1719069"/>
                  <a:ext cx="554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76EF28-FB6B-6F83-A55B-58E510FBA4FA}"/>
                    </a:ext>
                  </a:extLst>
                </p14:cNvPr>
                <p14:cNvContentPartPr/>
                <p14:nvPr/>
              </p14:nvContentPartPr>
              <p14:xfrm>
                <a:off x="2900880" y="1987629"/>
                <a:ext cx="545400" cy="2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76EF28-FB6B-6F83-A55B-58E510FBA4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91880" y="1978629"/>
                  <a:ext cx="56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41ED6A-FF41-7E1E-D1EE-A74EE107240B}"/>
                    </a:ext>
                  </a:extLst>
                </p14:cNvPr>
                <p14:cNvContentPartPr/>
                <p14:nvPr/>
              </p14:nvContentPartPr>
              <p14:xfrm>
                <a:off x="3977640" y="1849389"/>
                <a:ext cx="226080" cy="23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41ED6A-FF41-7E1E-D1EE-A74EE10724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69000" y="1840749"/>
                  <a:ext cx="243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67B43E-05E1-3458-CF0E-775930F6ED55}"/>
                    </a:ext>
                  </a:extLst>
                </p14:cNvPr>
                <p14:cNvContentPartPr/>
                <p14:nvPr/>
              </p14:nvContentPartPr>
              <p14:xfrm>
                <a:off x="4326120" y="1793589"/>
                <a:ext cx="433800" cy="448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67B43E-05E1-3458-CF0E-775930F6ED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17120" y="1784589"/>
                  <a:ext cx="451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92D884-DFB0-39D3-7028-6CA8A9F52876}"/>
                    </a:ext>
                  </a:extLst>
                </p14:cNvPr>
                <p14:cNvContentPartPr/>
                <p14:nvPr/>
              </p14:nvContentPartPr>
              <p14:xfrm>
                <a:off x="3279960" y="1784949"/>
                <a:ext cx="209520" cy="285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92D884-DFB0-39D3-7028-6CA8A9F528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71320" y="1775949"/>
                  <a:ext cx="2271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7C48EE8-357E-07C0-61F3-6A7E9DEF0B45}"/>
                    </a:ext>
                  </a:extLst>
                </p14:cNvPr>
                <p14:cNvContentPartPr/>
                <p14:nvPr/>
              </p14:nvContentPartPr>
              <p14:xfrm>
                <a:off x="3561480" y="1835349"/>
                <a:ext cx="340560" cy="285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7C48EE8-357E-07C0-61F3-6A7E9DEF0B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52840" y="1826349"/>
                  <a:ext cx="3582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D2514F0-1B31-B0E3-0490-04FFA8BFC7D2}"/>
              </a:ext>
            </a:extLst>
          </p:cNvPr>
          <p:cNvGrpSpPr/>
          <p:nvPr/>
        </p:nvGrpSpPr>
        <p:grpSpPr>
          <a:xfrm>
            <a:off x="5296680" y="1729869"/>
            <a:ext cx="2710440" cy="770400"/>
            <a:chOff x="5296680" y="1729869"/>
            <a:chExt cx="2710440" cy="7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1A7D38-A53A-4892-33D2-177896477431}"/>
                    </a:ext>
                  </a:extLst>
                </p14:cNvPr>
                <p14:cNvContentPartPr/>
                <p14:nvPr/>
              </p14:nvContentPartPr>
              <p14:xfrm>
                <a:off x="5296680" y="1971789"/>
                <a:ext cx="400320" cy="46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1A7D38-A53A-4892-33D2-17789647743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88040" y="1962789"/>
                  <a:ext cx="417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E9D14D-6DFE-FB0B-49F8-B7891A53F27C}"/>
                    </a:ext>
                  </a:extLst>
                </p14:cNvPr>
                <p14:cNvContentPartPr/>
                <p14:nvPr/>
              </p14:nvContentPartPr>
              <p14:xfrm>
                <a:off x="6315120" y="1967829"/>
                <a:ext cx="484560" cy="2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E9D14D-6DFE-FB0B-49F8-B7891A53F2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06120" y="1959189"/>
                  <a:ext cx="502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948777-35FF-4246-AC0F-9968564D9806}"/>
                    </a:ext>
                  </a:extLst>
                </p14:cNvPr>
                <p14:cNvContentPartPr/>
                <p14:nvPr/>
              </p14:nvContentPartPr>
              <p14:xfrm>
                <a:off x="6447600" y="1907709"/>
                <a:ext cx="1559520" cy="338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948777-35FF-4246-AC0F-9968564D98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38600" y="1899069"/>
                  <a:ext cx="1577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842CAE-7C0C-0896-D731-2E130E82CEA8}"/>
                    </a:ext>
                  </a:extLst>
                </p14:cNvPr>
                <p14:cNvContentPartPr/>
                <p14:nvPr/>
              </p14:nvContentPartPr>
              <p14:xfrm>
                <a:off x="5919840" y="2286429"/>
                <a:ext cx="115920" cy="213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842CAE-7C0C-0896-D731-2E130E82CE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11200" y="2277789"/>
                  <a:ext cx="133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1BC18B2-ED48-DC94-5EBC-8C8465A43B76}"/>
                    </a:ext>
                  </a:extLst>
                </p14:cNvPr>
                <p14:cNvContentPartPr/>
                <p14:nvPr/>
              </p14:nvContentPartPr>
              <p14:xfrm>
                <a:off x="5687640" y="1729869"/>
                <a:ext cx="191880" cy="310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1BC18B2-ED48-DC94-5EBC-8C8465A43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78640" y="1720869"/>
                  <a:ext cx="209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F84EED-4A92-FA31-5E85-A17884125DB3}"/>
                    </a:ext>
                  </a:extLst>
                </p14:cNvPr>
                <p14:cNvContentPartPr/>
                <p14:nvPr/>
              </p14:nvContentPartPr>
              <p14:xfrm>
                <a:off x="5904360" y="1829589"/>
                <a:ext cx="382320" cy="239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F84EED-4A92-FA31-5E85-A17884125D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95720" y="1820589"/>
                  <a:ext cx="39996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62FCD75-4C20-E010-87A4-85060D00560E}"/>
                  </a:ext>
                </a:extLst>
              </p14:cNvPr>
              <p14:cNvContentPartPr/>
              <p14:nvPr/>
            </p14:nvContentPartPr>
            <p14:xfrm>
              <a:off x="851760" y="2754069"/>
              <a:ext cx="10597680" cy="73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62FCD75-4C20-E010-87A4-85060D00560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3120" y="2745429"/>
                <a:ext cx="1061532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7A690C91-A59E-7250-75F2-8CF9600B09BE}"/>
              </a:ext>
            </a:extLst>
          </p:cNvPr>
          <p:cNvGrpSpPr/>
          <p:nvPr/>
        </p:nvGrpSpPr>
        <p:grpSpPr>
          <a:xfrm>
            <a:off x="725400" y="2810229"/>
            <a:ext cx="3035160" cy="678600"/>
            <a:chOff x="725400" y="2810229"/>
            <a:chExt cx="303516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9D27F8-2D74-84D5-892A-74CA0A6486EB}"/>
                    </a:ext>
                  </a:extLst>
                </p14:cNvPr>
                <p14:cNvContentPartPr/>
                <p14:nvPr/>
              </p14:nvContentPartPr>
              <p14:xfrm>
                <a:off x="725400" y="3061869"/>
                <a:ext cx="513000" cy="252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9D27F8-2D74-84D5-892A-74CA0A6486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6760" y="3052869"/>
                  <a:ext cx="530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9B40C8-44CA-391D-468B-25D4F3C032B9}"/>
                    </a:ext>
                  </a:extLst>
                </p14:cNvPr>
                <p14:cNvContentPartPr/>
                <p14:nvPr/>
              </p14:nvContentPartPr>
              <p14:xfrm>
                <a:off x="1259640" y="3103989"/>
                <a:ext cx="366120" cy="23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9B40C8-44CA-391D-468B-25D4F3C032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51000" y="3094989"/>
                  <a:ext cx="383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23C8B4-1853-9557-73E3-A812A089824E}"/>
                    </a:ext>
                  </a:extLst>
                </p14:cNvPr>
                <p14:cNvContentPartPr/>
                <p14:nvPr/>
              </p14:nvContentPartPr>
              <p14:xfrm>
                <a:off x="1608480" y="3129909"/>
                <a:ext cx="486720" cy="248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23C8B4-1853-9557-73E3-A812A08982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99480" y="3121269"/>
                  <a:ext cx="504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5801FA8-36BB-F27D-34A0-9513EF5DADE1}"/>
                    </a:ext>
                  </a:extLst>
                </p14:cNvPr>
                <p14:cNvContentPartPr/>
                <p14:nvPr/>
              </p14:nvContentPartPr>
              <p14:xfrm>
                <a:off x="1951200" y="2957829"/>
                <a:ext cx="153720" cy="132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5801FA8-36BB-F27D-34A0-9513EF5DAD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42200" y="2949189"/>
                  <a:ext cx="171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2D2AB9-FF23-330C-BFBA-0AD6E1F3F297}"/>
                    </a:ext>
                  </a:extLst>
                </p14:cNvPr>
                <p14:cNvContentPartPr/>
                <p14:nvPr/>
              </p14:nvContentPartPr>
              <p14:xfrm>
                <a:off x="2249640" y="3144309"/>
                <a:ext cx="246960" cy="344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2D2AB9-FF23-330C-BFBA-0AD6E1F3F2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40640" y="3135309"/>
                  <a:ext cx="2646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77296AC-0307-E62E-FE53-0549A4AE24CA}"/>
                    </a:ext>
                  </a:extLst>
                </p14:cNvPr>
                <p14:cNvContentPartPr/>
                <p14:nvPr/>
              </p14:nvContentPartPr>
              <p14:xfrm>
                <a:off x="2558520" y="3162309"/>
                <a:ext cx="401400" cy="199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77296AC-0307-E62E-FE53-0549A4AE24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49520" y="3153309"/>
                  <a:ext cx="419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B1E25B-4445-E124-D5F0-BAFBE340037C}"/>
                    </a:ext>
                  </a:extLst>
                </p14:cNvPr>
                <p14:cNvContentPartPr/>
                <p14:nvPr/>
              </p14:nvContentPartPr>
              <p14:xfrm>
                <a:off x="2996280" y="2810229"/>
                <a:ext cx="764280" cy="623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B1E25B-4445-E124-D5F0-BAFBE34003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87280" y="2801229"/>
                  <a:ext cx="781920" cy="64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5C91BEB-EE66-1D57-B058-BE49F7451C67}"/>
              </a:ext>
            </a:extLst>
          </p:cNvPr>
          <p:cNvGrpSpPr/>
          <p:nvPr/>
        </p:nvGrpSpPr>
        <p:grpSpPr>
          <a:xfrm>
            <a:off x="4628880" y="2787909"/>
            <a:ext cx="1072440" cy="528480"/>
            <a:chOff x="4628880" y="2787909"/>
            <a:chExt cx="107244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258E24-8DFC-54A3-55FD-48849321A5A1}"/>
                    </a:ext>
                  </a:extLst>
                </p14:cNvPr>
                <p14:cNvContentPartPr/>
                <p14:nvPr/>
              </p14:nvContentPartPr>
              <p14:xfrm>
                <a:off x="4628880" y="3074109"/>
                <a:ext cx="44280" cy="242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258E24-8DFC-54A3-55FD-48849321A5A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19880" y="3065469"/>
                  <a:ext cx="61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433D13-238E-9BD2-7343-448FB75DFFA1}"/>
                    </a:ext>
                  </a:extLst>
                </p14:cNvPr>
                <p14:cNvContentPartPr/>
                <p14:nvPr/>
              </p14:nvContentPartPr>
              <p14:xfrm>
                <a:off x="4628880" y="2787909"/>
                <a:ext cx="44280" cy="106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433D13-238E-9BD2-7343-448FB75DFF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19880" y="2779269"/>
                  <a:ext cx="61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A4090F-18B1-D2E4-88C2-2E7763FD0866}"/>
                    </a:ext>
                  </a:extLst>
                </p14:cNvPr>
                <p14:cNvContentPartPr/>
                <p14:nvPr/>
              </p14:nvContentPartPr>
              <p14:xfrm>
                <a:off x="4742280" y="2926509"/>
                <a:ext cx="807480" cy="388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A4090F-18B1-D2E4-88C2-2E7763FD08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33640" y="2917509"/>
                  <a:ext cx="8251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CA9140-A629-73AC-3966-66E18E60965F}"/>
                    </a:ext>
                  </a:extLst>
                </p14:cNvPr>
                <p14:cNvContentPartPr/>
                <p14:nvPr/>
              </p14:nvContentPartPr>
              <p14:xfrm>
                <a:off x="5314680" y="3086349"/>
                <a:ext cx="386640" cy="30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CA9140-A629-73AC-3966-66E18E6096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05680" y="3077709"/>
                  <a:ext cx="4042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F388993-939C-A7F7-5362-E9FE0113FF9A}"/>
              </a:ext>
            </a:extLst>
          </p:cNvPr>
          <p:cNvGrpSpPr/>
          <p:nvPr/>
        </p:nvGrpSpPr>
        <p:grpSpPr>
          <a:xfrm>
            <a:off x="6296760" y="2930829"/>
            <a:ext cx="1622160" cy="638280"/>
            <a:chOff x="6296760" y="2930829"/>
            <a:chExt cx="1622160" cy="6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09045F-E096-3A1B-D4A3-077BABCFBEE8}"/>
                    </a:ext>
                  </a:extLst>
                </p14:cNvPr>
                <p14:cNvContentPartPr/>
                <p14:nvPr/>
              </p14:nvContentPartPr>
              <p14:xfrm>
                <a:off x="6296760" y="3008229"/>
                <a:ext cx="853560" cy="407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09045F-E096-3A1B-D4A3-077BABCFBE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88120" y="2999589"/>
                  <a:ext cx="8712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272839-1C45-CDAB-B34F-52B05A85D2A3}"/>
                    </a:ext>
                  </a:extLst>
                </p14:cNvPr>
                <p14:cNvContentPartPr/>
                <p14:nvPr/>
              </p14:nvContentPartPr>
              <p14:xfrm>
                <a:off x="7166520" y="3037029"/>
                <a:ext cx="410400" cy="273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272839-1C45-CDAB-B34F-52B05A85D2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57880" y="3028029"/>
                  <a:ext cx="428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8745A6-FDF2-EBD9-061D-AF79BA88D157}"/>
                    </a:ext>
                  </a:extLst>
                </p14:cNvPr>
                <p14:cNvContentPartPr/>
                <p14:nvPr/>
              </p14:nvContentPartPr>
              <p14:xfrm>
                <a:off x="7690680" y="2930829"/>
                <a:ext cx="228240" cy="638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8745A6-FDF2-EBD9-061D-AF79BA88D1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82040" y="2922189"/>
                  <a:ext cx="245880" cy="65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D766656-3C89-A8CE-B923-3BDE3C9B98FB}"/>
              </a:ext>
            </a:extLst>
          </p:cNvPr>
          <p:cNvGrpSpPr/>
          <p:nvPr/>
        </p:nvGrpSpPr>
        <p:grpSpPr>
          <a:xfrm>
            <a:off x="8594280" y="1651029"/>
            <a:ext cx="1362600" cy="4147560"/>
            <a:chOff x="8594280" y="1651029"/>
            <a:chExt cx="1362600" cy="41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C4EBFE-8753-C043-FFE8-6A73F20DDB32}"/>
                    </a:ext>
                  </a:extLst>
                </p14:cNvPr>
                <p14:cNvContentPartPr/>
                <p14:nvPr/>
              </p14:nvContentPartPr>
              <p14:xfrm>
                <a:off x="8594280" y="1651029"/>
                <a:ext cx="250560" cy="4147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C4EBFE-8753-C043-FFE8-6A73F20DDB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85640" y="1642389"/>
                  <a:ext cx="268200" cy="41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3AF588-6ED3-6E89-5593-C0F26F37829B}"/>
                    </a:ext>
                  </a:extLst>
                </p14:cNvPr>
                <p14:cNvContentPartPr/>
                <p14:nvPr/>
              </p14:nvContentPartPr>
              <p14:xfrm>
                <a:off x="8902800" y="2135589"/>
                <a:ext cx="311400" cy="48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3AF588-6ED3-6E89-5593-C0F26F3782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93800" y="2126949"/>
                  <a:ext cx="3290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FE11F46-FB2C-E287-6F75-F97C6D143CAE}"/>
                    </a:ext>
                  </a:extLst>
                </p14:cNvPr>
                <p14:cNvContentPartPr/>
                <p14:nvPr/>
              </p14:nvContentPartPr>
              <p14:xfrm>
                <a:off x="9276840" y="2000589"/>
                <a:ext cx="78480" cy="276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FE11F46-FB2C-E287-6F75-F97C6D143CA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67840" y="1991589"/>
                  <a:ext cx="961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45F70D2-063E-D98E-223F-E54994DE3842}"/>
                    </a:ext>
                  </a:extLst>
                </p14:cNvPr>
                <p14:cNvContentPartPr/>
                <p14:nvPr/>
              </p14:nvContentPartPr>
              <p14:xfrm>
                <a:off x="9423720" y="2052069"/>
                <a:ext cx="435240" cy="217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45F70D2-063E-D98E-223F-E54994DE384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14720" y="2043429"/>
                  <a:ext cx="452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C3CC9C1-ACEE-4699-77BD-3BF07D25FDA2}"/>
                    </a:ext>
                  </a:extLst>
                </p14:cNvPr>
                <p14:cNvContentPartPr/>
                <p14:nvPr/>
              </p14:nvContentPartPr>
              <p14:xfrm>
                <a:off x="9703800" y="2021469"/>
                <a:ext cx="253080" cy="305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C3CC9C1-ACEE-4699-77BD-3BF07D25FDA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94800" y="2012829"/>
                  <a:ext cx="2707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B670EA-DD3C-77DD-975D-FA5E92AB3C40}"/>
              </a:ext>
            </a:extLst>
          </p:cNvPr>
          <p:cNvGrpSpPr/>
          <p:nvPr/>
        </p:nvGrpSpPr>
        <p:grpSpPr>
          <a:xfrm>
            <a:off x="10291680" y="1898709"/>
            <a:ext cx="1435680" cy="470520"/>
            <a:chOff x="10291680" y="1898709"/>
            <a:chExt cx="143568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23DB77-D932-E397-DBAB-3302A5E7217D}"/>
                    </a:ext>
                  </a:extLst>
                </p14:cNvPr>
                <p14:cNvContentPartPr/>
                <p14:nvPr/>
              </p14:nvContentPartPr>
              <p14:xfrm>
                <a:off x="10359000" y="1898709"/>
                <a:ext cx="85680" cy="376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23DB77-D932-E397-DBAB-3302A5E721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50360" y="1889709"/>
                  <a:ext cx="1033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F59A72-F115-51EA-26C9-3708D1E57035}"/>
                    </a:ext>
                  </a:extLst>
                </p14:cNvPr>
                <p14:cNvContentPartPr/>
                <p14:nvPr/>
              </p14:nvContentPartPr>
              <p14:xfrm>
                <a:off x="10291680" y="2070069"/>
                <a:ext cx="462960" cy="194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F59A72-F115-51EA-26C9-3708D1E5703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83040" y="2061429"/>
                  <a:ext cx="480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99CA96-0A7D-3C2F-BC6F-19F2B056C7CB}"/>
                    </a:ext>
                  </a:extLst>
                </p14:cNvPr>
                <p14:cNvContentPartPr/>
                <p14:nvPr/>
              </p14:nvContentPartPr>
              <p14:xfrm>
                <a:off x="10961640" y="2025789"/>
                <a:ext cx="60480" cy="236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99CA96-0A7D-3C2F-BC6F-19F2B056C7C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53000" y="2016789"/>
                  <a:ext cx="78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B76E86-1C8A-B4E3-02B9-46DB940B8E07}"/>
                    </a:ext>
                  </a:extLst>
                </p14:cNvPr>
                <p14:cNvContentPartPr/>
                <p14:nvPr/>
              </p14:nvContentPartPr>
              <p14:xfrm>
                <a:off x="11100960" y="2018229"/>
                <a:ext cx="302040" cy="238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B76E86-1C8A-B4E3-02B9-46DB940B8E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92320" y="2009229"/>
                  <a:ext cx="319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48FC0AD-13A4-34D9-1144-008246391FE0}"/>
                    </a:ext>
                  </a:extLst>
                </p14:cNvPr>
                <p14:cNvContentPartPr/>
                <p14:nvPr/>
              </p14:nvContentPartPr>
              <p14:xfrm>
                <a:off x="11361240" y="2017869"/>
                <a:ext cx="366120" cy="351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48FC0AD-13A4-34D9-1144-008246391F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52600" y="2009229"/>
                  <a:ext cx="383760" cy="3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2822B88-A3CF-804C-0733-996B7232B760}"/>
                  </a:ext>
                </a:extLst>
              </p14:cNvPr>
              <p14:cNvContentPartPr/>
              <p14:nvPr/>
            </p14:nvContentPartPr>
            <p14:xfrm>
              <a:off x="847080" y="4223229"/>
              <a:ext cx="10164240" cy="212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2822B88-A3CF-804C-0733-996B7232B76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8440" y="4214589"/>
                <a:ext cx="10181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728D18E-F9A1-02A7-93CC-AF09787B7D7C}"/>
                  </a:ext>
                </a:extLst>
              </p14:cNvPr>
              <p14:cNvContentPartPr/>
              <p14:nvPr/>
            </p14:nvContentPartPr>
            <p14:xfrm>
              <a:off x="8943840" y="3078429"/>
              <a:ext cx="229680" cy="225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728D18E-F9A1-02A7-93CC-AF09787B7D7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34840" y="3069429"/>
                <a:ext cx="24732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2D8A63-0D9F-0692-54C3-6340C0C70302}"/>
              </a:ext>
            </a:extLst>
          </p:cNvPr>
          <p:cNvGrpSpPr/>
          <p:nvPr/>
        </p:nvGrpSpPr>
        <p:grpSpPr>
          <a:xfrm>
            <a:off x="9546120" y="3061869"/>
            <a:ext cx="2132280" cy="317880"/>
            <a:chOff x="9546120" y="3061869"/>
            <a:chExt cx="213228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49D2C2-F4EA-85FB-8734-2B440FA8FE99}"/>
                    </a:ext>
                  </a:extLst>
                </p14:cNvPr>
                <p14:cNvContentPartPr/>
                <p14:nvPr/>
              </p14:nvContentPartPr>
              <p14:xfrm>
                <a:off x="9663120" y="3061869"/>
                <a:ext cx="79200" cy="270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49D2C2-F4EA-85FB-8734-2B440FA8FE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54480" y="3053229"/>
                  <a:ext cx="96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D17E5C-B63D-2DEC-BCCF-1F04C3D13762}"/>
                    </a:ext>
                  </a:extLst>
                </p14:cNvPr>
                <p14:cNvContentPartPr/>
                <p14:nvPr/>
              </p14:nvContentPartPr>
              <p14:xfrm>
                <a:off x="9546120" y="3146109"/>
                <a:ext cx="542520" cy="195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D17E5C-B63D-2DEC-BCCF-1F04C3D1376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37120" y="3137109"/>
                  <a:ext cx="560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4707A6-4517-E5D2-FA86-7CEB9B11D052}"/>
                    </a:ext>
                  </a:extLst>
                </p14:cNvPr>
                <p14:cNvContentPartPr/>
                <p14:nvPr/>
              </p14:nvContentPartPr>
              <p14:xfrm>
                <a:off x="10315440" y="3121629"/>
                <a:ext cx="397800" cy="237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4707A6-4517-E5D2-FA86-7CEB9B11D05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06800" y="3112989"/>
                  <a:ext cx="415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3AFA3D-B5E1-4386-8138-C7F9AC51F484}"/>
                    </a:ext>
                  </a:extLst>
                </p14:cNvPr>
                <p14:cNvContentPartPr/>
                <p14:nvPr/>
              </p14:nvContentPartPr>
              <p14:xfrm>
                <a:off x="10691640" y="3121269"/>
                <a:ext cx="401400" cy="257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3AFA3D-B5E1-4386-8138-C7F9AC51F48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83000" y="3112269"/>
                  <a:ext cx="419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03E267-98C8-4BFA-D94A-721115DDAE71}"/>
                    </a:ext>
                  </a:extLst>
                </p14:cNvPr>
                <p14:cNvContentPartPr/>
                <p14:nvPr/>
              </p14:nvContentPartPr>
              <p14:xfrm>
                <a:off x="11025720" y="3089229"/>
                <a:ext cx="652680" cy="290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03E267-98C8-4BFA-D94A-721115DDAE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16720" y="3080589"/>
                  <a:ext cx="67032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D2ABA1C-0C8D-EB3C-819E-B1921C4ECC43}"/>
              </a:ext>
            </a:extLst>
          </p:cNvPr>
          <p:cNvGrpSpPr/>
          <p:nvPr/>
        </p:nvGrpSpPr>
        <p:grpSpPr>
          <a:xfrm>
            <a:off x="6658560" y="3765309"/>
            <a:ext cx="3773880" cy="623880"/>
            <a:chOff x="6658560" y="3765309"/>
            <a:chExt cx="3773880" cy="62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A18BD17-453D-6844-0026-6FB0A64211A2}"/>
                    </a:ext>
                  </a:extLst>
                </p14:cNvPr>
                <p14:cNvContentPartPr/>
                <p14:nvPr/>
              </p14:nvContentPartPr>
              <p14:xfrm>
                <a:off x="6658560" y="3958989"/>
                <a:ext cx="489960" cy="430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A18BD17-453D-6844-0026-6FB0A64211A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49560" y="3949989"/>
                  <a:ext cx="507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9BBDE53-5879-EFB0-1306-3909619174DF}"/>
                    </a:ext>
                  </a:extLst>
                </p14:cNvPr>
                <p14:cNvContentPartPr/>
                <p14:nvPr/>
              </p14:nvContentPartPr>
              <p14:xfrm>
                <a:off x="7218720" y="3765309"/>
                <a:ext cx="138240" cy="399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9BBDE53-5879-EFB0-1306-3909619174D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09720" y="3756309"/>
                  <a:ext cx="1558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7D6D1A-BD50-E805-91A3-DF3058149FF0}"/>
                    </a:ext>
                  </a:extLst>
                </p14:cNvPr>
                <p14:cNvContentPartPr/>
                <p14:nvPr/>
              </p14:nvContentPartPr>
              <p14:xfrm>
                <a:off x="7188120" y="3880869"/>
                <a:ext cx="427320" cy="345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7D6D1A-BD50-E805-91A3-DF3058149F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79480" y="3872229"/>
                  <a:ext cx="444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76C1B-F234-19AC-9AE8-746CCD580C76}"/>
                    </a:ext>
                  </a:extLst>
                </p14:cNvPr>
                <p14:cNvContentPartPr/>
                <p14:nvPr/>
              </p14:nvContentPartPr>
              <p14:xfrm>
                <a:off x="7700760" y="4012269"/>
                <a:ext cx="507600" cy="20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76C1B-F234-19AC-9AE8-746CCD580C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92120" y="4003269"/>
                  <a:ext cx="525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99BB91-FACC-4B0E-7E23-A49156497820}"/>
                    </a:ext>
                  </a:extLst>
                </p14:cNvPr>
                <p14:cNvContentPartPr/>
                <p14:nvPr/>
              </p14:nvContentPartPr>
              <p14:xfrm>
                <a:off x="8265600" y="3919389"/>
                <a:ext cx="137520" cy="385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99BB91-FACC-4B0E-7E23-A4915649782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56960" y="3910749"/>
                  <a:ext cx="1551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86F70C-0C07-230F-D946-1D73AD1A893D}"/>
                    </a:ext>
                  </a:extLst>
                </p14:cNvPr>
                <p14:cNvContentPartPr/>
                <p14:nvPr/>
              </p14:nvContentPartPr>
              <p14:xfrm>
                <a:off x="8467200" y="3870429"/>
                <a:ext cx="703080" cy="405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86F70C-0C07-230F-D946-1D73AD1A89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58560" y="3861429"/>
                  <a:ext cx="7207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F2AECF7-FC8E-84A2-562A-82554295C889}"/>
                    </a:ext>
                  </a:extLst>
                </p14:cNvPr>
                <p14:cNvContentPartPr/>
                <p14:nvPr/>
              </p14:nvContentPartPr>
              <p14:xfrm>
                <a:off x="9003600" y="4069149"/>
                <a:ext cx="410760" cy="173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F2AECF7-FC8E-84A2-562A-82554295C88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94600" y="4060149"/>
                  <a:ext cx="428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E5EF0D4-C83D-ECCB-2CAB-C85BC9F1CC4F}"/>
                    </a:ext>
                  </a:extLst>
                </p14:cNvPr>
                <p14:cNvContentPartPr/>
                <p14:nvPr/>
              </p14:nvContentPartPr>
              <p14:xfrm>
                <a:off x="9355320" y="3889509"/>
                <a:ext cx="1077120" cy="398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E5EF0D4-C83D-ECCB-2CAB-C85BC9F1CC4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46320" y="3880869"/>
                  <a:ext cx="109476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59E9FFE-0ABE-3001-F39F-D96537091759}"/>
              </a:ext>
            </a:extLst>
          </p:cNvPr>
          <p:cNvGrpSpPr/>
          <p:nvPr/>
        </p:nvGrpSpPr>
        <p:grpSpPr>
          <a:xfrm>
            <a:off x="664920" y="4742349"/>
            <a:ext cx="9181800" cy="1861560"/>
            <a:chOff x="664920" y="4742349"/>
            <a:chExt cx="9181800" cy="18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99015A6-09D9-295D-1649-001D6148C6CE}"/>
                    </a:ext>
                  </a:extLst>
                </p14:cNvPr>
                <p14:cNvContentPartPr/>
                <p14:nvPr/>
              </p14:nvContentPartPr>
              <p14:xfrm>
                <a:off x="664920" y="5048349"/>
                <a:ext cx="496440" cy="215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99015A6-09D9-295D-1649-001D6148C6C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5920" y="5039709"/>
                  <a:ext cx="514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312790E-F7DD-B32F-C778-9698F6B62A48}"/>
                    </a:ext>
                  </a:extLst>
                </p14:cNvPr>
                <p14:cNvContentPartPr/>
                <p14:nvPr/>
              </p14:nvContentPartPr>
              <p14:xfrm>
                <a:off x="1161000" y="4883829"/>
                <a:ext cx="100440" cy="155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12790E-F7DD-B32F-C778-9698F6B62A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52360" y="4874829"/>
                  <a:ext cx="118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6B44D8D-67E4-ADD5-03BD-8FF1DAA9E124}"/>
                    </a:ext>
                  </a:extLst>
                </p14:cNvPr>
                <p14:cNvContentPartPr/>
                <p14:nvPr/>
              </p14:nvContentPartPr>
              <p14:xfrm>
                <a:off x="1358640" y="5101269"/>
                <a:ext cx="254520" cy="218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6B44D8D-67E4-ADD5-03BD-8FF1DAA9E12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49640" y="5092269"/>
                  <a:ext cx="272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1A5537-9DF5-B046-4550-D92E8082B928}"/>
                    </a:ext>
                  </a:extLst>
                </p14:cNvPr>
                <p14:cNvContentPartPr/>
                <p14:nvPr/>
              </p14:nvContentPartPr>
              <p14:xfrm>
                <a:off x="1689840" y="4763229"/>
                <a:ext cx="770040" cy="487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1A5537-9DF5-B046-4550-D92E8082B9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81200" y="4754229"/>
                  <a:ext cx="7876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B13D86F-0FD0-CF4F-47A9-FE568E26C4DF}"/>
                    </a:ext>
                  </a:extLst>
                </p14:cNvPr>
                <p14:cNvContentPartPr/>
                <p14:nvPr/>
              </p14:nvContentPartPr>
              <p14:xfrm>
                <a:off x="2802240" y="4777629"/>
                <a:ext cx="380520" cy="460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B13D86F-0FD0-CF4F-47A9-FE568E26C4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93240" y="4768989"/>
                  <a:ext cx="398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4887E7-DD77-80CC-D98E-596806856C5A}"/>
                    </a:ext>
                  </a:extLst>
                </p14:cNvPr>
                <p14:cNvContentPartPr/>
                <p14:nvPr/>
              </p14:nvContentPartPr>
              <p14:xfrm>
                <a:off x="3288960" y="4742349"/>
                <a:ext cx="91800" cy="495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4887E7-DD77-80CC-D98E-596806856C5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79960" y="4733709"/>
                  <a:ext cx="1094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7A26754-A938-0964-A5B2-91459DDE9B56}"/>
                    </a:ext>
                  </a:extLst>
                </p14:cNvPr>
                <p14:cNvContentPartPr/>
                <p14:nvPr/>
              </p14:nvContentPartPr>
              <p14:xfrm>
                <a:off x="3462120" y="4887789"/>
                <a:ext cx="432720" cy="318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7A26754-A938-0964-A5B2-91459DDE9B5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53120" y="4879149"/>
                  <a:ext cx="450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F1C8DAA-CC55-149E-877B-A2FC0BFFF346}"/>
                    </a:ext>
                  </a:extLst>
                </p14:cNvPr>
                <p14:cNvContentPartPr/>
                <p14:nvPr/>
              </p14:nvContentPartPr>
              <p14:xfrm>
                <a:off x="4147920" y="4913709"/>
                <a:ext cx="97920" cy="280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F1C8DAA-CC55-149E-877B-A2FC0BFFF3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38920" y="4904709"/>
                  <a:ext cx="115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E005DF1-FF6A-944A-B217-05112DFF5F82}"/>
                    </a:ext>
                  </a:extLst>
                </p14:cNvPr>
                <p14:cNvContentPartPr/>
                <p14:nvPr/>
              </p14:nvContentPartPr>
              <p14:xfrm>
                <a:off x="4156560" y="4946469"/>
                <a:ext cx="1108080" cy="276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E005DF1-FF6A-944A-B217-05112DFF5F8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47920" y="4937829"/>
                  <a:ext cx="1125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409BBEE-F614-493F-DBD9-1C40E4967F32}"/>
                    </a:ext>
                  </a:extLst>
                </p14:cNvPr>
                <p14:cNvContentPartPr/>
                <p14:nvPr/>
              </p14:nvContentPartPr>
              <p14:xfrm>
                <a:off x="5403240" y="4919829"/>
                <a:ext cx="843840" cy="580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409BBEE-F614-493F-DBD9-1C40E4967F3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94240" y="4910829"/>
                  <a:ext cx="8614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B0B6F60-1C75-F0D3-999E-2EA3E017162F}"/>
                    </a:ext>
                  </a:extLst>
                </p14:cNvPr>
                <p14:cNvContentPartPr/>
                <p14:nvPr/>
              </p14:nvContentPartPr>
              <p14:xfrm>
                <a:off x="816840" y="5557029"/>
                <a:ext cx="162360" cy="458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B0B6F60-1C75-F0D3-999E-2EA3E01716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8200" y="5548389"/>
                  <a:ext cx="1800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693BA56-615A-1F1B-6D5F-4B49F84FC2FA}"/>
                    </a:ext>
                  </a:extLst>
                </p14:cNvPr>
                <p14:cNvContentPartPr/>
                <p14:nvPr/>
              </p14:nvContentPartPr>
              <p14:xfrm>
                <a:off x="782280" y="5808669"/>
                <a:ext cx="398880" cy="39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93BA56-615A-1F1B-6D5F-4B49F84FC2F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3280" y="5799669"/>
                  <a:ext cx="416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E722205-2B26-7D44-C6C0-FB7548C135AB}"/>
                    </a:ext>
                  </a:extLst>
                </p14:cNvPr>
                <p14:cNvContentPartPr/>
                <p14:nvPr/>
              </p14:nvContentPartPr>
              <p14:xfrm>
                <a:off x="1098720" y="5540109"/>
                <a:ext cx="107280" cy="308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E722205-2B26-7D44-C6C0-FB7548C135A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0080" y="5531469"/>
                  <a:ext cx="1249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2981F8C-6A64-5B47-75FB-A5DA326BDA3B}"/>
                    </a:ext>
                  </a:extLst>
                </p14:cNvPr>
                <p14:cNvContentPartPr/>
                <p14:nvPr/>
              </p14:nvContentPartPr>
              <p14:xfrm>
                <a:off x="1371240" y="5612469"/>
                <a:ext cx="597600" cy="241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2981F8C-6A64-5B47-75FB-A5DA326BDA3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62600" y="5603469"/>
                  <a:ext cx="615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28BCE9-9880-5563-575D-DDF77037D9D7}"/>
                    </a:ext>
                  </a:extLst>
                </p14:cNvPr>
                <p14:cNvContentPartPr/>
                <p14:nvPr/>
              </p14:nvContentPartPr>
              <p14:xfrm>
                <a:off x="2032920" y="5569269"/>
                <a:ext cx="155160" cy="273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28BCE9-9880-5563-575D-DDF77037D9D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23920" y="5560629"/>
                  <a:ext cx="1728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C822A46-69CF-A7A3-C09B-1540A5028A8A}"/>
                    </a:ext>
                  </a:extLst>
                </p14:cNvPr>
                <p14:cNvContentPartPr/>
                <p14:nvPr/>
              </p14:nvContentPartPr>
              <p14:xfrm>
                <a:off x="2041560" y="5683389"/>
                <a:ext cx="279000" cy="56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C822A46-69CF-A7A3-C09B-1540A5028A8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32920" y="5674749"/>
                  <a:ext cx="296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90CEFD5-42D3-D489-C14B-6B992D9DAF2B}"/>
                    </a:ext>
                  </a:extLst>
                </p14:cNvPr>
                <p14:cNvContentPartPr/>
                <p14:nvPr/>
              </p14:nvContentPartPr>
              <p14:xfrm>
                <a:off x="2865960" y="5575029"/>
                <a:ext cx="341640" cy="204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90CEFD5-42D3-D489-C14B-6B992D9DAF2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56960" y="5566389"/>
                  <a:ext cx="359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13EB31A-7A56-BFB2-1E26-41DDEDE3D884}"/>
                    </a:ext>
                  </a:extLst>
                </p14:cNvPr>
                <p14:cNvContentPartPr/>
                <p14:nvPr/>
              </p14:nvContentPartPr>
              <p14:xfrm>
                <a:off x="3076920" y="5588349"/>
                <a:ext cx="208800" cy="139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13EB31A-7A56-BFB2-1E26-41DDEDE3D8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68280" y="5579709"/>
                  <a:ext cx="226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419C781-5C36-35B7-9772-C5BC83C59DB1}"/>
                    </a:ext>
                  </a:extLst>
                </p14:cNvPr>
                <p14:cNvContentPartPr/>
                <p14:nvPr/>
              </p14:nvContentPartPr>
              <p14:xfrm>
                <a:off x="3419280" y="5613189"/>
                <a:ext cx="453960" cy="199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419C781-5C36-35B7-9772-C5BC83C59DB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10640" y="5604189"/>
                  <a:ext cx="471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206D6A3-18D3-57F9-3916-8AFC062DA9E8}"/>
                    </a:ext>
                  </a:extLst>
                </p14:cNvPr>
                <p14:cNvContentPartPr/>
                <p14:nvPr/>
              </p14:nvContentPartPr>
              <p14:xfrm>
                <a:off x="3982320" y="5616789"/>
                <a:ext cx="135720" cy="280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206D6A3-18D3-57F9-3916-8AFC062DA9E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73320" y="5608149"/>
                  <a:ext cx="153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2767D5-8A3D-F1F2-A5BE-C1BB2B396E0A}"/>
                    </a:ext>
                  </a:extLst>
                </p14:cNvPr>
                <p14:cNvContentPartPr/>
                <p14:nvPr/>
              </p14:nvContentPartPr>
              <p14:xfrm>
                <a:off x="3940920" y="5615349"/>
                <a:ext cx="248400" cy="188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2767D5-8A3D-F1F2-A5BE-C1BB2B396E0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31920" y="5606349"/>
                  <a:ext cx="266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D17B8C9-B629-5C04-3D0F-5739ACD639BF}"/>
                    </a:ext>
                  </a:extLst>
                </p14:cNvPr>
                <p14:cNvContentPartPr/>
                <p14:nvPr/>
              </p14:nvContentPartPr>
              <p14:xfrm>
                <a:off x="4245120" y="5499429"/>
                <a:ext cx="140400" cy="285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D17B8C9-B629-5C04-3D0F-5739ACD639B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36480" y="5490429"/>
                  <a:ext cx="158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545A17-4EDF-3A89-D509-7661B079C352}"/>
                    </a:ext>
                  </a:extLst>
                </p14:cNvPr>
                <p14:cNvContentPartPr/>
                <p14:nvPr/>
              </p14:nvContentPartPr>
              <p14:xfrm>
                <a:off x="4430520" y="5598069"/>
                <a:ext cx="412200" cy="204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5545A17-4EDF-3A89-D509-7661B079C35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21880" y="5589429"/>
                  <a:ext cx="429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26DE890-1788-B841-C9A7-35809AD6ED40}"/>
                    </a:ext>
                  </a:extLst>
                </p14:cNvPr>
                <p14:cNvContentPartPr/>
                <p14:nvPr/>
              </p14:nvContentPartPr>
              <p14:xfrm>
                <a:off x="4829040" y="5569269"/>
                <a:ext cx="497880" cy="215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26DE890-1788-B841-C9A7-35809AD6ED4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20040" y="5560629"/>
                  <a:ext cx="515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9CA92C1-E5A7-52AB-4900-17B561723AB6}"/>
                    </a:ext>
                  </a:extLst>
                </p14:cNvPr>
                <p14:cNvContentPartPr/>
                <p14:nvPr/>
              </p14:nvContentPartPr>
              <p14:xfrm>
                <a:off x="5385600" y="5415549"/>
                <a:ext cx="920160" cy="454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9CA92C1-E5A7-52AB-4900-17B561723AB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76960" y="5406549"/>
                  <a:ext cx="9378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AD7EF2B-076E-8C71-CCE2-1885EB640F57}"/>
                    </a:ext>
                  </a:extLst>
                </p14:cNvPr>
                <p14:cNvContentPartPr/>
                <p14:nvPr/>
              </p14:nvContentPartPr>
              <p14:xfrm>
                <a:off x="6066720" y="5636229"/>
                <a:ext cx="454320" cy="68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AD7EF2B-076E-8C71-CCE2-1885EB640F5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58080" y="5627589"/>
                  <a:ext cx="471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6D9A3A7-DA8F-ABD2-326F-2D06B68187F3}"/>
                    </a:ext>
                  </a:extLst>
                </p14:cNvPr>
                <p14:cNvContentPartPr/>
                <p14:nvPr/>
              </p14:nvContentPartPr>
              <p14:xfrm>
                <a:off x="988200" y="6354069"/>
                <a:ext cx="330840" cy="182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6D9A3A7-DA8F-ABD2-326F-2D06B68187F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9560" y="6345069"/>
                  <a:ext cx="348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90F332C-3AB9-D009-8999-BC32F1935B08}"/>
                    </a:ext>
                  </a:extLst>
                </p14:cNvPr>
                <p14:cNvContentPartPr/>
                <p14:nvPr/>
              </p14:nvContentPartPr>
              <p14:xfrm>
                <a:off x="1347120" y="6077589"/>
                <a:ext cx="94320" cy="323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90F332C-3AB9-D009-8999-BC32F1935B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38120" y="6068949"/>
                  <a:ext cx="1119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22A857-473E-C382-EFD3-1AC5BD081117}"/>
                    </a:ext>
                  </a:extLst>
                </p14:cNvPr>
                <p14:cNvContentPartPr/>
                <p14:nvPr/>
              </p14:nvContentPartPr>
              <p14:xfrm>
                <a:off x="1428840" y="6368109"/>
                <a:ext cx="254520" cy="235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22A857-473E-C382-EFD3-1AC5BD08111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420200" y="6359469"/>
                  <a:ext cx="272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0ABB3F8-492D-3510-2D07-FFFC47EF689C}"/>
                    </a:ext>
                  </a:extLst>
                </p14:cNvPr>
                <p14:cNvContentPartPr/>
                <p14:nvPr/>
              </p14:nvContentPartPr>
              <p14:xfrm>
                <a:off x="2776320" y="6311229"/>
                <a:ext cx="291240" cy="101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0ABB3F8-492D-3510-2D07-FFFC47EF689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67320" y="6302229"/>
                  <a:ext cx="308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C1DA922-8A93-E391-576C-B70BB182E17E}"/>
                    </a:ext>
                  </a:extLst>
                </p14:cNvPr>
                <p14:cNvContentPartPr/>
                <p14:nvPr/>
              </p14:nvContentPartPr>
              <p14:xfrm>
                <a:off x="3120840" y="6283149"/>
                <a:ext cx="643680" cy="157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C1DA922-8A93-E391-576C-B70BB182E17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111840" y="6274509"/>
                  <a:ext cx="661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6EE9BA-D4A3-F0A4-201D-E4FC95261A21}"/>
                    </a:ext>
                  </a:extLst>
                </p14:cNvPr>
                <p14:cNvContentPartPr/>
                <p14:nvPr/>
              </p14:nvContentPartPr>
              <p14:xfrm>
                <a:off x="3809160" y="6281709"/>
                <a:ext cx="235800" cy="200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6EE9BA-D4A3-F0A4-201D-E4FC95261A2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00160" y="6273069"/>
                  <a:ext cx="253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DD7BB8-D04F-FD60-6CBC-F0E1186834AB}"/>
                    </a:ext>
                  </a:extLst>
                </p14:cNvPr>
                <p14:cNvContentPartPr/>
                <p14:nvPr/>
              </p14:nvContentPartPr>
              <p14:xfrm>
                <a:off x="4265640" y="6135549"/>
                <a:ext cx="107640" cy="286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DD7BB8-D04F-FD60-6CBC-F0E1186834A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57000" y="6126909"/>
                  <a:ext cx="1252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F4488A7-5DDE-9612-0535-91FAE343FDCB}"/>
                    </a:ext>
                  </a:extLst>
                </p14:cNvPr>
                <p14:cNvContentPartPr/>
                <p14:nvPr/>
              </p14:nvContentPartPr>
              <p14:xfrm>
                <a:off x="4457160" y="6114309"/>
                <a:ext cx="1973880" cy="330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F4488A7-5DDE-9612-0535-91FAE343FDC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8520" y="6105309"/>
                  <a:ext cx="1991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418CDA6-0929-FC57-12DC-6ADFD457873E}"/>
                    </a:ext>
                  </a:extLst>
                </p14:cNvPr>
                <p14:cNvContentPartPr/>
                <p14:nvPr/>
              </p14:nvContentPartPr>
              <p14:xfrm>
                <a:off x="6261480" y="6323109"/>
                <a:ext cx="299880" cy="27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418CDA6-0929-FC57-12DC-6ADFD457873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52840" y="6314109"/>
                  <a:ext cx="317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BB8543-F6F4-568C-B978-90B2C017F9F1}"/>
                    </a:ext>
                  </a:extLst>
                </p14:cNvPr>
                <p14:cNvContentPartPr/>
                <p14:nvPr/>
              </p14:nvContentPartPr>
              <p14:xfrm>
                <a:off x="6618240" y="5076069"/>
                <a:ext cx="402120" cy="1093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BB8543-F6F4-568C-B978-90B2C017F9F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09600" y="5067429"/>
                  <a:ext cx="41976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53CB8D7-ACBE-3FA0-EF46-4CD93D18A413}"/>
                    </a:ext>
                  </a:extLst>
                </p14:cNvPr>
                <p14:cNvContentPartPr/>
                <p14:nvPr/>
              </p14:nvContentPartPr>
              <p14:xfrm>
                <a:off x="7410960" y="5745309"/>
                <a:ext cx="301320" cy="48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53CB8D7-ACBE-3FA0-EF46-4CD93D18A41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02320" y="5736669"/>
                  <a:ext cx="318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823C67-522F-6DAD-C2C2-AC6E4C679ACB}"/>
                    </a:ext>
                  </a:extLst>
                </p14:cNvPr>
                <p14:cNvContentPartPr/>
                <p14:nvPr/>
              </p14:nvContentPartPr>
              <p14:xfrm>
                <a:off x="7313400" y="5573589"/>
                <a:ext cx="635040" cy="520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823C67-522F-6DAD-C2C2-AC6E4C679AC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04400" y="5564589"/>
                  <a:ext cx="652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A93E403-AA2D-1BF6-514A-DE776F118292}"/>
                    </a:ext>
                  </a:extLst>
                </p14:cNvPr>
                <p14:cNvContentPartPr/>
                <p14:nvPr/>
              </p14:nvContentPartPr>
              <p14:xfrm>
                <a:off x="8267040" y="5450829"/>
                <a:ext cx="1167120" cy="462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A93E403-AA2D-1BF6-514A-DE776F11829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58400" y="5442189"/>
                  <a:ext cx="11847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C3D510D-6FE4-E204-161F-73DE19793784}"/>
                    </a:ext>
                  </a:extLst>
                </p14:cNvPr>
                <p14:cNvContentPartPr/>
                <p14:nvPr/>
              </p14:nvContentPartPr>
              <p14:xfrm>
                <a:off x="9362160" y="5396109"/>
                <a:ext cx="484560" cy="474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C3D510D-6FE4-E204-161F-73DE1979378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53160" y="5387109"/>
                  <a:ext cx="502200" cy="49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33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6CDA9E9-BD29-91A9-F855-9BE6191A4E3A}"/>
              </a:ext>
            </a:extLst>
          </p:cNvPr>
          <p:cNvGrpSpPr/>
          <p:nvPr/>
        </p:nvGrpSpPr>
        <p:grpSpPr>
          <a:xfrm>
            <a:off x="835560" y="307869"/>
            <a:ext cx="2602080" cy="665280"/>
            <a:chOff x="835560" y="307869"/>
            <a:chExt cx="260208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F0E3C1-1739-D58F-31C4-C2B4E90D358A}"/>
                    </a:ext>
                  </a:extLst>
                </p14:cNvPr>
                <p14:cNvContentPartPr/>
                <p14:nvPr/>
              </p14:nvContentPartPr>
              <p14:xfrm>
                <a:off x="835560" y="307869"/>
                <a:ext cx="762120" cy="391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F0E3C1-1739-D58F-31C4-C2B4E90D35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6920" y="299229"/>
                  <a:ext cx="7797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A99ED3-16B2-2F18-D5A0-0A6025A4C4A5}"/>
                    </a:ext>
                  </a:extLst>
                </p14:cNvPr>
                <p14:cNvContentPartPr/>
                <p14:nvPr/>
              </p14:nvContentPartPr>
              <p14:xfrm>
                <a:off x="1629000" y="473109"/>
                <a:ext cx="393480" cy="217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A99ED3-16B2-2F18-D5A0-0A6025A4C4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0360" y="464109"/>
                  <a:ext cx="411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9B8D77-8BB9-CC76-DA18-75F53E570B58}"/>
                    </a:ext>
                  </a:extLst>
                </p14:cNvPr>
                <p14:cNvContentPartPr/>
                <p14:nvPr/>
              </p14:nvContentPartPr>
              <p14:xfrm>
                <a:off x="1986480" y="448629"/>
                <a:ext cx="641160" cy="524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9B8D77-8BB9-CC76-DA18-75F53E570B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7840" y="439989"/>
                  <a:ext cx="6588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00F553-A3E6-48A1-4EA4-03BB9AC5ECA5}"/>
                    </a:ext>
                  </a:extLst>
                </p14:cNvPr>
                <p14:cNvContentPartPr/>
                <p14:nvPr/>
              </p14:nvContentPartPr>
              <p14:xfrm>
                <a:off x="2745720" y="377709"/>
                <a:ext cx="79920" cy="6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00F553-A3E6-48A1-4EA4-03BB9AC5EC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7080" y="368709"/>
                  <a:ext cx="97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16FF45-9FBE-3B4C-CED1-0B146C464B82}"/>
                    </a:ext>
                  </a:extLst>
                </p14:cNvPr>
                <p14:cNvContentPartPr/>
                <p14:nvPr/>
              </p14:nvContentPartPr>
              <p14:xfrm>
                <a:off x="2872800" y="664269"/>
                <a:ext cx="564840" cy="10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16FF45-9FBE-3B4C-CED1-0B146C464B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4160" y="655269"/>
                  <a:ext cx="58248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7D48AD-CFD1-CE52-5AF4-2CC533F3A143}"/>
                  </a:ext>
                </a:extLst>
              </p14:cNvPr>
              <p14:cNvContentPartPr/>
              <p14:nvPr/>
            </p14:nvContentPartPr>
            <p14:xfrm>
              <a:off x="4142880" y="315429"/>
              <a:ext cx="432000" cy="327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7D48AD-CFD1-CE52-5AF4-2CC533F3A1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4240" y="306429"/>
                <a:ext cx="449640" cy="34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CB00B68-4339-B6F8-2CC8-8F86EE899E31}"/>
              </a:ext>
            </a:extLst>
          </p:cNvPr>
          <p:cNvGrpSpPr/>
          <p:nvPr/>
        </p:nvGrpSpPr>
        <p:grpSpPr>
          <a:xfrm>
            <a:off x="5226480" y="144069"/>
            <a:ext cx="984960" cy="665640"/>
            <a:chOff x="5226480" y="144069"/>
            <a:chExt cx="984960" cy="66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9168CD-C367-DB7A-CBE3-AB5851B6D6B5}"/>
                    </a:ext>
                  </a:extLst>
                </p14:cNvPr>
                <p14:cNvContentPartPr/>
                <p14:nvPr/>
              </p14:nvContentPartPr>
              <p14:xfrm>
                <a:off x="5226480" y="144069"/>
                <a:ext cx="381240" cy="439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9168CD-C367-DB7A-CBE3-AB5851B6D6B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17480" y="135069"/>
                  <a:ext cx="3988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BD6C56-AE8F-5C17-080F-1B6551B2AD8E}"/>
                    </a:ext>
                  </a:extLst>
                </p14:cNvPr>
                <p14:cNvContentPartPr/>
                <p14:nvPr/>
              </p14:nvContentPartPr>
              <p14:xfrm>
                <a:off x="5598720" y="265029"/>
                <a:ext cx="52560" cy="372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BD6C56-AE8F-5C17-080F-1B6551B2AD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89720" y="256029"/>
                  <a:ext cx="702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671B7A-29BD-2DBC-8BBE-2BAA7A4C4CFE}"/>
                    </a:ext>
                  </a:extLst>
                </p14:cNvPr>
                <p14:cNvContentPartPr/>
                <p14:nvPr/>
              </p14:nvContentPartPr>
              <p14:xfrm>
                <a:off x="5815080" y="256029"/>
                <a:ext cx="51120" cy="360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671B7A-29BD-2DBC-8BBE-2BAA7A4C4C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6080" y="247389"/>
                  <a:ext cx="68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4C535A-1BD1-03F3-9DF0-0D75E9E4E8BD}"/>
                    </a:ext>
                  </a:extLst>
                </p14:cNvPr>
                <p14:cNvContentPartPr/>
                <p14:nvPr/>
              </p14:nvContentPartPr>
              <p14:xfrm>
                <a:off x="5792760" y="356109"/>
                <a:ext cx="418680" cy="45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4C535A-1BD1-03F3-9DF0-0D75E9E4E8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4120" y="347109"/>
                  <a:ext cx="43632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48DE86-7D2D-4D8C-B1A3-61B28E4E55F0}"/>
              </a:ext>
            </a:extLst>
          </p:cNvPr>
          <p:cNvGrpSpPr/>
          <p:nvPr/>
        </p:nvGrpSpPr>
        <p:grpSpPr>
          <a:xfrm>
            <a:off x="5287320" y="1307949"/>
            <a:ext cx="514800" cy="488160"/>
            <a:chOff x="5287320" y="1307949"/>
            <a:chExt cx="51480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742CFF-01DB-C3AD-1C16-69A33D6F6716}"/>
                    </a:ext>
                  </a:extLst>
                </p14:cNvPr>
                <p14:cNvContentPartPr/>
                <p14:nvPr/>
              </p14:nvContentPartPr>
              <p14:xfrm>
                <a:off x="5340600" y="1307949"/>
                <a:ext cx="265680" cy="48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742CFF-01DB-C3AD-1C16-69A33D6F67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31960" y="1299309"/>
                  <a:ext cx="283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B16C6B-B253-8C97-7542-6D692526B9C6}"/>
                    </a:ext>
                  </a:extLst>
                </p14:cNvPr>
                <p14:cNvContentPartPr/>
                <p14:nvPr/>
              </p14:nvContentPartPr>
              <p14:xfrm>
                <a:off x="5287320" y="1491909"/>
                <a:ext cx="514800" cy="226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B16C6B-B253-8C97-7542-6D692526B9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78680" y="1483269"/>
                  <a:ext cx="5324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2322D9-7266-814C-E757-6B4EDE245662}"/>
              </a:ext>
            </a:extLst>
          </p:cNvPr>
          <p:cNvGrpSpPr/>
          <p:nvPr/>
        </p:nvGrpSpPr>
        <p:grpSpPr>
          <a:xfrm>
            <a:off x="2505240" y="998709"/>
            <a:ext cx="1972800" cy="1008000"/>
            <a:chOff x="2505240" y="998709"/>
            <a:chExt cx="1972800" cy="10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12FE52-B715-00F1-04AF-5DA1054E92F3}"/>
                    </a:ext>
                  </a:extLst>
                </p14:cNvPr>
                <p14:cNvContentPartPr/>
                <p14:nvPr/>
              </p14:nvContentPartPr>
              <p14:xfrm>
                <a:off x="2505240" y="1829229"/>
                <a:ext cx="370800" cy="2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12FE52-B715-00F1-04AF-5DA1054E92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6240" y="1820589"/>
                  <a:ext cx="388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DEBE81-AF5C-7464-F5AE-FE1C88C07B67}"/>
                    </a:ext>
                  </a:extLst>
                </p14:cNvPr>
                <p14:cNvContentPartPr/>
                <p14:nvPr/>
              </p14:nvContentPartPr>
              <p14:xfrm>
                <a:off x="3232440" y="1632309"/>
                <a:ext cx="3801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DEBE81-AF5C-7464-F5AE-FE1C88C07B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23440" y="1623669"/>
                  <a:ext cx="397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45C35F-5651-68E6-C3C7-E2380C880F07}"/>
                    </a:ext>
                  </a:extLst>
                </p14:cNvPr>
                <p14:cNvContentPartPr/>
                <p14:nvPr/>
              </p14:nvContentPartPr>
              <p14:xfrm>
                <a:off x="3427560" y="1251789"/>
                <a:ext cx="348840" cy="21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45C35F-5651-68E6-C3C7-E2380C880F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18560" y="1242789"/>
                  <a:ext cx="366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D9353A-4CB8-ED72-F5E2-9BECFC1EF7AE}"/>
                    </a:ext>
                  </a:extLst>
                </p14:cNvPr>
                <p14:cNvContentPartPr/>
                <p14:nvPr/>
              </p14:nvContentPartPr>
              <p14:xfrm>
                <a:off x="3797640" y="1327029"/>
                <a:ext cx="254160" cy="5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2D9353A-4CB8-ED72-F5E2-9BECFC1EF7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88640" y="1318389"/>
                  <a:ext cx="2718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06271B-9E1E-0A79-C622-1C02030F56DD}"/>
                    </a:ext>
                  </a:extLst>
                </p14:cNvPr>
                <p14:cNvContentPartPr/>
                <p14:nvPr/>
              </p14:nvContentPartPr>
              <p14:xfrm>
                <a:off x="4132440" y="1182309"/>
                <a:ext cx="345600" cy="299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06271B-9E1E-0A79-C622-1C02030F56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23440" y="1173669"/>
                  <a:ext cx="363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04951F-3157-0212-2882-8B6362EA0376}"/>
                    </a:ext>
                  </a:extLst>
                </p14:cNvPr>
                <p14:cNvContentPartPr/>
                <p14:nvPr/>
              </p14:nvContentPartPr>
              <p14:xfrm>
                <a:off x="4203000" y="998709"/>
                <a:ext cx="120600" cy="597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04951F-3157-0212-2882-8B6362EA03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4360" y="990069"/>
                  <a:ext cx="138240" cy="61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817FCB-E1A9-D9BB-7C4A-907067239D47}"/>
              </a:ext>
            </a:extLst>
          </p:cNvPr>
          <p:cNvGrpSpPr/>
          <p:nvPr/>
        </p:nvGrpSpPr>
        <p:grpSpPr>
          <a:xfrm>
            <a:off x="6606360" y="1138029"/>
            <a:ext cx="2138040" cy="814320"/>
            <a:chOff x="6606360" y="1138029"/>
            <a:chExt cx="2138040" cy="81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A18E45-552C-81D8-3813-B710D060E1B2}"/>
                    </a:ext>
                  </a:extLst>
                </p14:cNvPr>
                <p14:cNvContentPartPr/>
                <p14:nvPr/>
              </p14:nvContentPartPr>
              <p14:xfrm>
                <a:off x="6606360" y="1588029"/>
                <a:ext cx="324000" cy="364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A18E45-552C-81D8-3813-B710D060E1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97720" y="1579029"/>
                  <a:ext cx="341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4275E6-8CDF-D01F-D7B0-60ABAB99A819}"/>
                    </a:ext>
                  </a:extLst>
                </p14:cNvPr>
                <p14:cNvContentPartPr/>
                <p14:nvPr/>
              </p14:nvContentPartPr>
              <p14:xfrm>
                <a:off x="6795720" y="1234869"/>
                <a:ext cx="339120" cy="246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4275E6-8CDF-D01F-D7B0-60ABAB99A8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87080" y="1225869"/>
                  <a:ext cx="356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7B2826-F0E3-DA24-11AC-1A4461864018}"/>
                    </a:ext>
                  </a:extLst>
                </p14:cNvPr>
                <p14:cNvContentPartPr/>
                <p14:nvPr/>
              </p14:nvContentPartPr>
              <p14:xfrm>
                <a:off x="7192080" y="1259709"/>
                <a:ext cx="214920" cy="7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7B2826-F0E3-DA24-11AC-1A44618640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83440" y="1251069"/>
                  <a:ext cx="232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E626F1-D23E-AF74-8BB8-4F993C49955D}"/>
                    </a:ext>
                  </a:extLst>
                </p14:cNvPr>
                <p14:cNvContentPartPr/>
                <p14:nvPr/>
              </p14:nvContentPartPr>
              <p14:xfrm>
                <a:off x="7431120" y="1138029"/>
                <a:ext cx="39240" cy="360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E626F1-D23E-AF74-8BB8-4F993C4995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22120" y="1129389"/>
                  <a:ext cx="568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0806FC-67C1-6ACE-BD6A-A80AB2826DE4}"/>
                    </a:ext>
                  </a:extLst>
                </p14:cNvPr>
                <p14:cNvContentPartPr/>
                <p14:nvPr/>
              </p14:nvContentPartPr>
              <p14:xfrm>
                <a:off x="7502040" y="1757949"/>
                <a:ext cx="550800" cy="3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0806FC-67C1-6ACE-BD6A-A80AB2826D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93400" y="1748949"/>
                  <a:ext cx="568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BCF1F5-C9A9-B988-81F9-B25A7C2F6358}"/>
                    </a:ext>
                  </a:extLst>
                </p14:cNvPr>
                <p14:cNvContentPartPr/>
                <p14:nvPr/>
              </p14:nvContentPartPr>
              <p14:xfrm>
                <a:off x="8345520" y="1394349"/>
                <a:ext cx="398880" cy="46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BCF1F5-C9A9-B988-81F9-B25A7C2F63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36520" y="1385349"/>
                  <a:ext cx="4165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46617C-6DA7-DF6F-E7BC-E071087B2F25}"/>
                    </a:ext>
                  </a:extLst>
                </p14:cNvPr>
                <p14:cNvContentPartPr/>
                <p14:nvPr/>
              </p14:nvContentPartPr>
              <p14:xfrm>
                <a:off x="8335440" y="1450149"/>
                <a:ext cx="173520" cy="123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46617C-6DA7-DF6F-E7BC-E071087B2F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26440" y="1441149"/>
                  <a:ext cx="1911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4237FC2-CF38-D9D1-7BDC-9E5F433529AB}"/>
              </a:ext>
            </a:extLst>
          </p:cNvPr>
          <p:cNvGrpSpPr/>
          <p:nvPr/>
        </p:nvGrpSpPr>
        <p:grpSpPr>
          <a:xfrm>
            <a:off x="-55800" y="2399829"/>
            <a:ext cx="11656800" cy="755280"/>
            <a:chOff x="-55800" y="2399829"/>
            <a:chExt cx="11656800" cy="7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8824CC-BDE2-29B9-686D-169090F19316}"/>
                    </a:ext>
                  </a:extLst>
                </p14:cNvPr>
                <p14:cNvContentPartPr/>
                <p14:nvPr/>
              </p14:nvContentPartPr>
              <p14:xfrm>
                <a:off x="-55800" y="2399829"/>
                <a:ext cx="11656800" cy="177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8824CC-BDE2-29B9-686D-169090F193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-64440" y="2391189"/>
                  <a:ext cx="11674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7E149A-0F85-C26A-5CE6-76CB68C1BA73}"/>
                    </a:ext>
                  </a:extLst>
                </p14:cNvPr>
                <p14:cNvContentPartPr/>
                <p14:nvPr/>
              </p14:nvContentPartPr>
              <p14:xfrm>
                <a:off x="1118520" y="2705469"/>
                <a:ext cx="575280" cy="277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7E149A-0F85-C26A-5CE6-76CB68C1BA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9880" y="2696829"/>
                  <a:ext cx="592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5AB7E0-1D33-C8F8-C47C-8D0D59AE66D9}"/>
                    </a:ext>
                  </a:extLst>
                </p14:cNvPr>
                <p14:cNvContentPartPr/>
                <p14:nvPr/>
              </p14:nvContentPartPr>
              <p14:xfrm>
                <a:off x="2068560" y="2618349"/>
                <a:ext cx="250560" cy="41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5AB7E0-1D33-C8F8-C47C-8D0D59AE66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59560" y="2609349"/>
                  <a:ext cx="2682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DB9EAD-EBDD-5CE8-E8FF-7B9BFE455D09}"/>
                    </a:ext>
                  </a:extLst>
                </p14:cNvPr>
                <p14:cNvContentPartPr/>
                <p14:nvPr/>
              </p14:nvContentPartPr>
              <p14:xfrm>
                <a:off x="2426040" y="2796909"/>
                <a:ext cx="284400" cy="345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DB9EAD-EBDD-5CE8-E8FF-7B9BFE455D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17040" y="2787909"/>
                  <a:ext cx="302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4DE508-AC31-C41F-14BB-A226F66C4831}"/>
                    </a:ext>
                  </a:extLst>
                </p14:cNvPr>
                <p14:cNvContentPartPr/>
                <p14:nvPr/>
              </p14:nvContentPartPr>
              <p14:xfrm>
                <a:off x="2803320" y="2622309"/>
                <a:ext cx="55080" cy="422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4DE508-AC31-C41F-14BB-A226F66C48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4680" y="2613669"/>
                  <a:ext cx="727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D9AB25-8F62-1B02-435B-7C101B673197}"/>
                    </a:ext>
                  </a:extLst>
                </p14:cNvPr>
                <p14:cNvContentPartPr/>
                <p14:nvPr/>
              </p14:nvContentPartPr>
              <p14:xfrm>
                <a:off x="2700000" y="2749749"/>
                <a:ext cx="591480" cy="318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D9AB25-8F62-1B02-435B-7C101B6731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1000" y="2741109"/>
                  <a:ext cx="609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963597-4F34-41DF-3547-11666C356903}"/>
                    </a:ext>
                  </a:extLst>
                </p14:cNvPr>
                <p14:cNvContentPartPr/>
                <p14:nvPr/>
              </p14:nvContentPartPr>
              <p14:xfrm>
                <a:off x="3385440" y="2770269"/>
                <a:ext cx="204480" cy="299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963597-4F34-41DF-3547-11666C3569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6440" y="2761269"/>
                  <a:ext cx="222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515057-A52C-F10A-2009-B07CF408B350}"/>
                    </a:ext>
                  </a:extLst>
                </p14:cNvPr>
                <p14:cNvContentPartPr/>
                <p14:nvPr/>
              </p14:nvContentPartPr>
              <p14:xfrm>
                <a:off x="4158720" y="2649309"/>
                <a:ext cx="495360" cy="31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515057-A52C-F10A-2009-B07CF408B3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50080" y="2640669"/>
                  <a:ext cx="5130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DF91A3-0062-224E-B24B-9883336DAB84}"/>
                    </a:ext>
                  </a:extLst>
                </p14:cNvPr>
                <p14:cNvContentPartPr/>
                <p14:nvPr/>
              </p14:nvContentPartPr>
              <p14:xfrm>
                <a:off x="4574880" y="2737869"/>
                <a:ext cx="828000" cy="177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DF91A3-0062-224E-B24B-9883336DAB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66240" y="2729229"/>
                  <a:ext cx="845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926B65-7A56-1133-4655-70DA917CCB4A}"/>
                    </a:ext>
                  </a:extLst>
                </p14:cNvPr>
                <p14:cNvContentPartPr/>
                <p14:nvPr/>
              </p14:nvContentPartPr>
              <p14:xfrm>
                <a:off x="5400000" y="2788269"/>
                <a:ext cx="286200" cy="366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926B65-7A56-1133-4655-70DA917CCB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91360" y="2779629"/>
                  <a:ext cx="303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C479383-B9BD-9F4C-1A51-749DE5832493}"/>
                    </a:ext>
                  </a:extLst>
                </p14:cNvPr>
                <p14:cNvContentPartPr/>
                <p14:nvPr/>
              </p14:nvContentPartPr>
              <p14:xfrm>
                <a:off x="5738040" y="2755509"/>
                <a:ext cx="391320" cy="358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C479383-B9BD-9F4C-1A51-749DE58324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29400" y="2746869"/>
                  <a:ext cx="4089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117B9A-7775-8DB3-E220-20C538568911}"/>
                    </a:ext>
                  </a:extLst>
                </p14:cNvPr>
                <p14:cNvContentPartPr/>
                <p14:nvPr/>
              </p14:nvContentPartPr>
              <p14:xfrm>
                <a:off x="6638400" y="3057189"/>
                <a:ext cx="73440" cy="19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117B9A-7775-8DB3-E220-20C5385689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29400" y="3048549"/>
                  <a:ext cx="91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63B320-8115-E818-6C29-8C0658278DC0}"/>
                    </a:ext>
                  </a:extLst>
                </p14:cNvPr>
                <p14:cNvContentPartPr/>
                <p14:nvPr/>
              </p14:nvContentPartPr>
              <p14:xfrm>
                <a:off x="6855840" y="2832909"/>
                <a:ext cx="1002960" cy="27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63B320-8115-E818-6C29-8C0658278D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47200" y="2823909"/>
                  <a:ext cx="10206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2366F2-6107-DCDB-1C39-09B24E2BCD24}"/>
                    </a:ext>
                  </a:extLst>
                </p14:cNvPr>
                <p14:cNvContentPartPr/>
                <p14:nvPr/>
              </p14:nvContentPartPr>
              <p14:xfrm>
                <a:off x="8037000" y="2873589"/>
                <a:ext cx="264960" cy="34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2366F2-6107-DCDB-1C39-09B24E2BCD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28360" y="2864949"/>
                  <a:ext cx="282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3039A57-1CEA-EB2F-F4C6-3E4DC7FFAAB8}"/>
                    </a:ext>
                  </a:extLst>
                </p14:cNvPr>
                <p14:cNvContentPartPr/>
                <p14:nvPr/>
              </p14:nvContentPartPr>
              <p14:xfrm>
                <a:off x="8026920" y="3054309"/>
                <a:ext cx="341280" cy="30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3039A57-1CEA-EB2F-F4C6-3E4DC7FFAA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18280" y="3045669"/>
                  <a:ext cx="358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894E26-228B-1EF4-A62D-AB8293A5C681}"/>
                    </a:ext>
                  </a:extLst>
                </p14:cNvPr>
                <p14:cNvContentPartPr/>
                <p14:nvPr/>
              </p14:nvContentPartPr>
              <p14:xfrm>
                <a:off x="8729640" y="2731029"/>
                <a:ext cx="62280" cy="348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894E26-228B-1EF4-A62D-AB8293A5C6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20640" y="2722029"/>
                  <a:ext cx="79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140D65-43D4-9A2F-E578-11921C2DF8FE}"/>
                    </a:ext>
                  </a:extLst>
                </p14:cNvPr>
                <p14:cNvContentPartPr/>
                <p14:nvPr/>
              </p14:nvContentPartPr>
              <p14:xfrm>
                <a:off x="8930520" y="2695749"/>
                <a:ext cx="375120" cy="433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140D65-43D4-9A2F-E578-11921C2DF8F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21880" y="2686749"/>
                  <a:ext cx="39276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E6D1931-7315-6434-70BC-C864C2C9EC6F}"/>
              </a:ext>
            </a:extLst>
          </p:cNvPr>
          <p:cNvGrpSpPr/>
          <p:nvPr/>
        </p:nvGrpSpPr>
        <p:grpSpPr>
          <a:xfrm>
            <a:off x="4863466" y="3767083"/>
            <a:ext cx="553320" cy="721800"/>
            <a:chOff x="4863466" y="3767083"/>
            <a:chExt cx="55332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1C3843-BCFB-B83C-1D8C-B475C8FCB4F5}"/>
                    </a:ext>
                  </a:extLst>
                </p14:cNvPr>
                <p14:cNvContentPartPr/>
                <p14:nvPr/>
              </p14:nvContentPartPr>
              <p14:xfrm>
                <a:off x="4901626" y="3767083"/>
                <a:ext cx="349560" cy="721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1C3843-BCFB-B83C-1D8C-B475C8FCB4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92986" y="3758083"/>
                  <a:ext cx="36720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753519-EF8E-5B26-BAB0-E3DE3CFA9550}"/>
                    </a:ext>
                  </a:extLst>
                </p14:cNvPr>
                <p14:cNvContentPartPr/>
                <p14:nvPr/>
              </p14:nvContentPartPr>
              <p14:xfrm>
                <a:off x="4863466" y="4044643"/>
                <a:ext cx="553320" cy="275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753519-EF8E-5B26-BAB0-E3DE3CFA95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54466" y="4035643"/>
                  <a:ext cx="57096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A97C8A9-3E6A-735B-3FF8-03FB2F48C483}"/>
              </a:ext>
            </a:extLst>
          </p:cNvPr>
          <p:cNvGrpSpPr/>
          <p:nvPr/>
        </p:nvGrpSpPr>
        <p:grpSpPr>
          <a:xfrm>
            <a:off x="2010826" y="3480523"/>
            <a:ext cx="2195280" cy="1299240"/>
            <a:chOff x="2010826" y="3480523"/>
            <a:chExt cx="2195280" cy="12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ABAD64-D364-F6F3-B328-8FCEBAD08EFD}"/>
                    </a:ext>
                  </a:extLst>
                </p14:cNvPr>
                <p14:cNvContentPartPr/>
                <p14:nvPr/>
              </p14:nvContentPartPr>
              <p14:xfrm>
                <a:off x="2010826" y="4458283"/>
                <a:ext cx="535680" cy="51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ABAD64-D364-F6F3-B328-8FCEBAD08EF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02186" y="4449643"/>
                  <a:ext cx="553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3CC2126-3329-78B5-C867-528FF029B04E}"/>
                    </a:ext>
                  </a:extLst>
                </p14:cNvPr>
                <p14:cNvContentPartPr/>
                <p14:nvPr/>
              </p14:nvContentPartPr>
              <p14:xfrm>
                <a:off x="2815426" y="4168123"/>
                <a:ext cx="494640" cy="611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3CC2126-3329-78B5-C867-528FF029B0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06426" y="4159123"/>
                  <a:ext cx="5122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2401DDA-E6FE-4A38-CBA2-EB3863BE290D}"/>
                    </a:ext>
                  </a:extLst>
                </p14:cNvPr>
                <p14:cNvContentPartPr/>
                <p14:nvPr/>
              </p14:nvContentPartPr>
              <p14:xfrm>
                <a:off x="3795706" y="3746203"/>
                <a:ext cx="249480" cy="42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2401DDA-E6FE-4A38-CBA2-EB3863BE29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86706" y="3737563"/>
                  <a:ext cx="267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3F3153B-F365-C3A2-02C8-1A803DE855E9}"/>
                    </a:ext>
                  </a:extLst>
                </p14:cNvPr>
                <p14:cNvContentPartPr/>
                <p14:nvPr/>
              </p14:nvContentPartPr>
              <p14:xfrm>
                <a:off x="4142746" y="3525523"/>
                <a:ext cx="63360" cy="480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3F3153B-F365-C3A2-02C8-1A803DE855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33746" y="3516883"/>
                  <a:ext cx="810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59F7BC-5655-EE09-F017-7668AC369FE4}"/>
                    </a:ext>
                  </a:extLst>
                </p14:cNvPr>
                <p14:cNvContentPartPr/>
                <p14:nvPr/>
              </p14:nvContentPartPr>
              <p14:xfrm>
                <a:off x="3154186" y="3593563"/>
                <a:ext cx="91440" cy="418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59F7BC-5655-EE09-F017-7668AC369F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5546" y="3584923"/>
                  <a:ext cx="1090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9248737-E406-4DB0-2C93-4E3DE0D175C6}"/>
                    </a:ext>
                  </a:extLst>
                </p14:cNvPr>
                <p14:cNvContentPartPr/>
                <p14:nvPr/>
              </p14:nvContentPartPr>
              <p14:xfrm>
                <a:off x="3359746" y="3480523"/>
                <a:ext cx="218880" cy="487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9248737-E406-4DB0-2C93-4E3DE0D175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50746" y="3471523"/>
                  <a:ext cx="236520" cy="50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C60E594-83DF-68D9-34A4-23E260206C45}"/>
              </a:ext>
            </a:extLst>
          </p:cNvPr>
          <p:cNvGrpSpPr/>
          <p:nvPr/>
        </p:nvGrpSpPr>
        <p:grpSpPr>
          <a:xfrm>
            <a:off x="5953186" y="3553963"/>
            <a:ext cx="1710720" cy="1091520"/>
            <a:chOff x="5953186" y="3553963"/>
            <a:chExt cx="1710720" cy="10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AF426E-0C18-9FF0-1724-6A29D619FC4A}"/>
                    </a:ext>
                  </a:extLst>
                </p14:cNvPr>
                <p14:cNvContentPartPr/>
                <p14:nvPr/>
              </p14:nvContentPartPr>
              <p14:xfrm>
                <a:off x="5953186" y="4145803"/>
                <a:ext cx="344520" cy="499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AF426E-0C18-9FF0-1724-6A29D619FC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44546" y="4137163"/>
                  <a:ext cx="3621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3E22A7-5F7E-2D9B-39BA-F98B9AB22C60}"/>
                    </a:ext>
                  </a:extLst>
                </p14:cNvPr>
                <p14:cNvContentPartPr/>
                <p14:nvPr/>
              </p14:nvContentPartPr>
              <p14:xfrm>
                <a:off x="6727546" y="3802003"/>
                <a:ext cx="195480" cy="75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3E22A7-5F7E-2D9B-39BA-F98B9AB22C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18546" y="3793363"/>
                  <a:ext cx="213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D5EA32-C934-A9A6-375D-8EAE4D9EEB99}"/>
                    </a:ext>
                  </a:extLst>
                </p14:cNvPr>
                <p14:cNvContentPartPr/>
                <p14:nvPr/>
              </p14:nvContentPartPr>
              <p14:xfrm>
                <a:off x="7004746" y="3553963"/>
                <a:ext cx="112680" cy="456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D5EA32-C934-A9A6-375D-8EAE4D9EE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95746" y="3544963"/>
                  <a:ext cx="1303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2AEA0CD-E777-4F8C-7BD8-2A2DDB7BFBD1}"/>
                    </a:ext>
                  </a:extLst>
                </p14:cNvPr>
                <p14:cNvContentPartPr/>
                <p14:nvPr/>
              </p14:nvContentPartPr>
              <p14:xfrm>
                <a:off x="7043626" y="4277923"/>
                <a:ext cx="330120" cy="79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2AEA0CD-E777-4F8C-7BD8-2A2DDB7BFB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34986" y="4269283"/>
                  <a:ext cx="347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53C432-3F6B-B470-B787-7A55859AD1B4}"/>
                    </a:ext>
                  </a:extLst>
                </p14:cNvPr>
                <p14:cNvContentPartPr/>
                <p14:nvPr/>
              </p14:nvContentPartPr>
              <p14:xfrm>
                <a:off x="7581466" y="4020883"/>
                <a:ext cx="82440" cy="505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53C432-3F6B-B470-B787-7A55859AD1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72826" y="4011883"/>
                  <a:ext cx="1000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A53CEF-F10D-9B52-73D7-423925D50599}"/>
                    </a:ext>
                  </a:extLst>
                </p14:cNvPr>
                <p14:cNvContentPartPr/>
                <p14:nvPr/>
              </p14:nvContentPartPr>
              <p14:xfrm>
                <a:off x="6285106" y="3589603"/>
                <a:ext cx="26640" cy="435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A53CEF-F10D-9B52-73D7-423925D505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76466" y="3580603"/>
                  <a:ext cx="442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912B6FB-C9F4-E3C1-38DB-B8E2676E6594}"/>
                    </a:ext>
                  </a:extLst>
                </p14:cNvPr>
                <p14:cNvContentPartPr/>
                <p14:nvPr/>
              </p14:nvContentPartPr>
              <p14:xfrm>
                <a:off x="6358546" y="3593563"/>
                <a:ext cx="239400" cy="473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912B6FB-C9F4-E3C1-38DB-B8E2676E65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49546" y="3584923"/>
                  <a:ext cx="257040" cy="49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FA570CD-B7AB-2D3E-E213-1D276CD92F3B}"/>
                  </a:ext>
                </a:extLst>
              </p14:cNvPr>
              <p14:cNvContentPartPr/>
              <p14:nvPr/>
            </p14:nvContentPartPr>
            <p14:xfrm>
              <a:off x="8483266" y="3512563"/>
              <a:ext cx="168120" cy="28558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FA570CD-B7AB-2D3E-E213-1D276CD92F3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74266" y="3503563"/>
                <a:ext cx="185760" cy="28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62C44A8-50D2-D671-B9EE-9E745EA7DCA7}"/>
              </a:ext>
            </a:extLst>
          </p:cNvPr>
          <p:cNvGrpSpPr/>
          <p:nvPr/>
        </p:nvGrpSpPr>
        <p:grpSpPr>
          <a:xfrm>
            <a:off x="8688106" y="3411043"/>
            <a:ext cx="2769840" cy="2030400"/>
            <a:chOff x="8688106" y="3411043"/>
            <a:chExt cx="2769840" cy="20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0E210C-E475-8A42-CB75-0CF1FE858BA9}"/>
                    </a:ext>
                  </a:extLst>
                </p14:cNvPr>
                <p14:cNvContentPartPr/>
                <p14:nvPr/>
              </p14:nvContentPartPr>
              <p14:xfrm>
                <a:off x="8779546" y="3767083"/>
                <a:ext cx="252000" cy="30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0E210C-E475-8A42-CB75-0CF1FE858B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70906" y="3758083"/>
                  <a:ext cx="269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172698-3AA7-3B42-EF5A-31015BABA0BF}"/>
                    </a:ext>
                  </a:extLst>
                </p14:cNvPr>
                <p14:cNvContentPartPr/>
                <p14:nvPr/>
              </p14:nvContentPartPr>
              <p14:xfrm>
                <a:off x="9007426" y="3411043"/>
                <a:ext cx="68760" cy="262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172698-3AA7-3B42-EF5A-31015BABA0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98786" y="3402043"/>
                  <a:ext cx="86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0B5DC7-A31E-878A-AB20-7888FC418BFF}"/>
                    </a:ext>
                  </a:extLst>
                </p14:cNvPr>
                <p14:cNvContentPartPr/>
                <p14:nvPr/>
              </p14:nvContentPartPr>
              <p14:xfrm>
                <a:off x="9207946" y="3429403"/>
                <a:ext cx="133200" cy="255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0B5DC7-A31E-878A-AB20-7888FC418BF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99306" y="3420403"/>
                  <a:ext cx="150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804497-F0A9-455E-968F-4CEF5D555919}"/>
                    </a:ext>
                  </a:extLst>
                </p14:cNvPr>
                <p14:cNvContentPartPr/>
                <p14:nvPr/>
              </p14:nvContentPartPr>
              <p14:xfrm>
                <a:off x="9235306" y="3425803"/>
                <a:ext cx="291240" cy="46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804497-F0A9-455E-968F-4CEF5D5559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26666" y="3417163"/>
                  <a:ext cx="308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A0FDB5-25E7-1039-194C-EC05CC49E4DE}"/>
                    </a:ext>
                  </a:extLst>
                </p14:cNvPr>
                <p14:cNvContentPartPr/>
                <p14:nvPr/>
              </p14:nvContentPartPr>
              <p14:xfrm>
                <a:off x="9351226" y="3922603"/>
                <a:ext cx="174240" cy="16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A0FDB5-25E7-1039-194C-EC05CC49E4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42226" y="3913603"/>
                  <a:ext cx="191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320EA64-EC40-AD5C-A203-50CBC238AA28}"/>
                    </a:ext>
                  </a:extLst>
                </p14:cNvPr>
                <p14:cNvContentPartPr/>
                <p14:nvPr/>
              </p14:nvContentPartPr>
              <p14:xfrm>
                <a:off x="9403066" y="3967963"/>
                <a:ext cx="153000" cy="48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320EA64-EC40-AD5C-A203-50CBC238AA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94426" y="3958963"/>
                  <a:ext cx="170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4CD2805-A6CB-CA64-6028-974F3A7EEF9F}"/>
                    </a:ext>
                  </a:extLst>
                </p14:cNvPr>
                <p14:cNvContentPartPr/>
                <p14:nvPr/>
              </p14:nvContentPartPr>
              <p14:xfrm>
                <a:off x="9530506" y="3699043"/>
                <a:ext cx="147960" cy="406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4CD2805-A6CB-CA64-6028-974F3A7EEF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21506" y="3690043"/>
                  <a:ext cx="165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CB1BA2-7B4F-F6B6-DA54-8E90707ADDA8}"/>
                    </a:ext>
                  </a:extLst>
                </p14:cNvPr>
                <p14:cNvContentPartPr/>
                <p14:nvPr/>
              </p14:nvContentPartPr>
              <p14:xfrm>
                <a:off x="9797986" y="3759523"/>
                <a:ext cx="195120" cy="430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CB1BA2-7B4F-F6B6-DA54-8E90707ADDA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89346" y="3750523"/>
                  <a:ext cx="2127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228DF6-6CE7-841C-32DA-8DBA4C398281}"/>
                    </a:ext>
                  </a:extLst>
                </p14:cNvPr>
                <p14:cNvContentPartPr/>
                <p14:nvPr/>
              </p14:nvContentPartPr>
              <p14:xfrm>
                <a:off x="10083466" y="3837643"/>
                <a:ext cx="267480" cy="324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228DF6-6CE7-841C-32DA-8DBA4C39828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74826" y="3828643"/>
                  <a:ext cx="285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CD49D80-ACB4-6372-A7FB-7A2EF4E8421F}"/>
                    </a:ext>
                  </a:extLst>
                </p14:cNvPr>
                <p14:cNvContentPartPr/>
                <p14:nvPr/>
              </p14:nvContentPartPr>
              <p14:xfrm>
                <a:off x="10401346" y="3793363"/>
                <a:ext cx="225360" cy="352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CD49D80-ACB4-6372-A7FB-7A2EF4E842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92346" y="3784363"/>
                  <a:ext cx="243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019A33-AC9D-B2F4-75D2-71BDA1F4B3BE}"/>
                    </a:ext>
                  </a:extLst>
                </p14:cNvPr>
                <p14:cNvContentPartPr/>
                <p14:nvPr/>
              </p14:nvContentPartPr>
              <p14:xfrm>
                <a:off x="10457866" y="3865363"/>
                <a:ext cx="330480" cy="105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019A33-AC9D-B2F4-75D2-71BDA1F4B3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49226" y="3856363"/>
                  <a:ext cx="348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126F6E-5D00-9202-9F9A-B408D20707DD}"/>
                    </a:ext>
                  </a:extLst>
                </p14:cNvPr>
                <p14:cNvContentPartPr/>
                <p14:nvPr/>
              </p14:nvContentPartPr>
              <p14:xfrm>
                <a:off x="10825426" y="3717763"/>
                <a:ext cx="212400" cy="41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126F6E-5D00-9202-9F9A-B408D20707D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16426" y="3709123"/>
                  <a:ext cx="2300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19F762-5739-214A-7CDD-85D1F9FC8790}"/>
                    </a:ext>
                  </a:extLst>
                </p14:cNvPr>
                <p14:cNvContentPartPr/>
                <p14:nvPr/>
              </p14:nvContentPartPr>
              <p14:xfrm>
                <a:off x="11150146" y="3684643"/>
                <a:ext cx="307800" cy="572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19F762-5739-214A-7CDD-85D1F9FC87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41146" y="3675643"/>
                  <a:ext cx="3254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C0A4E4C-3568-9606-FD0C-EB60E4E12F7C}"/>
                    </a:ext>
                  </a:extLst>
                </p14:cNvPr>
                <p14:cNvContentPartPr/>
                <p14:nvPr/>
              </p14:nvContentPartPr>
              <p14:xfrm>
                <a:off x="8688106" y="4860763"/>
                <a:ext cx="437040" cy="448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C0A4E4C-3568-9606-FD0C-EB60E4E12F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79106" y="4851763"/>
                  <a:ext cx="4546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3BA7DFA-C870-BC58-F32C-0E3271389E74}"/>
                    </a:ext>
                  </a:extLst>
                </p14:cNvPr>
                <p14:cNvContentPartPr/>
                <p14:nvPr/>
              </p14:nvContentPartPr>
              <p14:xfrm>
                <a:off x="8930386" y="4262803"/>
                <a:ext cx="73440" cy="497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3BA7DFA-C870-BC58-F32C-0E3271389E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21746" y="4254163"/>
                  <a:ext cx="910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7D90EC4-52ED-A3E0-4E03-FD9FB2E970DC}"/>
                    </a:ext>
                  </a:extLst>
                </p14:cNvPr>
                <p14:cNvContentPartPr/>
                <p14:nvPr/>
              </p14:nvContentPartPr>
              <p14:xfrm>
                <a:off x="9164386" y="4301683"/>
                <a:ext cx="199800" cy="459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7D90EC4-52ED-A3E0-4E03-FD9FB2E970D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55386" y="4293043"/>
                  <a:ext cx="217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3699D9-C1C9-86EC-BE58-3CF214C84F0C}"/>
                    </a:ext>
                  </a:extLst>
                </p14:cNvPr>
                <p14:cNvContentPartPr/>
                <p14:nvPr/>
              </p14:nvContentPartPr>
              <p14:xfrm>
                <a:off x="9338266" y="5047603"/>
                <a:ext cx="164520" cy="25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3699D9-C1C9-86EC-BE58-3CF214C84F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29266" y="5038603"/>
                  <a:ext cx="182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156A7A-1F7C-8743-CE44-9B2EC8BC3BA3}"/>
                    </a:ext>
                  </a:extLst>
                </p14:cNvPr>
                <p14:cNvContentPartPr/>
                <p14:nvPr/>
              </p14:nvContentPartPr>
              <p14:xfrm>
                <a:off x="9398386" y="5126083"/>
                <a:ext cx="214560" cy="38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156A7A-1F7C-8743-CE44-9B2EC8BC3B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89746" y="5117083"/>
                  <a:ext cx="232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8AF693-C8FD-FAA3-0F9F-1708B02E924D}"/>
                    </a:ext>
                  </a:extLst>
                </p14:cNvPr>
                <p14:cNvContentPartPr/>
                <p14:nvPr/>
              </p14:nvContentPartPr>
              <p14:xfrm>
                <a:off x="9555706" y="4830883"/>
                <a:ext cx="158760" cy="610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8AF693-C8FD-FAA3-0F9F-1708B02E924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46706" y="4821883"/>
                  <a:ext cx="17640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690623-C0F3-5767-9F25-7E297115C7D5}"/>
                    </a:ext>
                  </a:extLst>
                </p14:cNvPr>
                <p14:cNvContentPartPr/>
                <p14:nvPr/>
              </p14:nvContentPartPr>
              <p14:xfrm>
                <a:off x="9786466" y="4710643"/>
                <a:ext cx="347400" cy="541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690623-C0F3-5767-9F25-7E297115C7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77826" y="4701643"/>
                  <a:ext cx="365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0DD4C1A-40D8-51A6-9DE8-054481AEBD91}"/>
                    </a:ext>
                  </a:extLst>
                </p14:cNvPr>
                <p14:cNvContentPartPr/>
                <p14:nvPr/>
              </p14:nvContentPartPr>
              <p14:xfrm>
                <a:off x="10186426" y="4775803"/>
                <a:ext cx="140760" cy="493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0DD4C1A-40D8-51A6-9DE8-054481AEBD9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77426" y="4767163"/>
                  <a:ext cx="1584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1B33DB-6999-539A-CCF8-F037705A90E6}"/>
                    </a:ext>
                  </a:extLst>
                </p14:cNvPr>
                <p14:cNvContentPartPr/>
                <p14:nvPr/>
              </p14:nvContentPartPr>
              <p14:xfrm>
                <a:off x="10092466" y="4794883"/>
                <a:ext cx="303480" cy="56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1B33DB-6999-539A-CCF8-F037705A90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83826" y="4786243"/>
                  <a:ext cx="321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F6A1EA1-EF68-4B6D-01D1-B99B137583AA}"/>
                    </a:ext>
                  </a:extLst>
                </p14:cNvPr>
                <p14:cNvContentPartPr/>
                <p14:nvPr/>
              </p14:nvContentPartPr>
              <p14:xfrm>
                <a:off x="10469746" y="4828003"/>
                <a:ext cx="282960" cy="367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F6A1EA1-EF68-4B6D-01D1-B99B137583A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60746" y="4819363"/>
                  <a:ext cx="3006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F0221E3-547C-C922-21E0-969D29610D54}"/>
                    </a:ext>
                  </a:extLst>
                </p14:cNvPr>
                <p14:cNvContentPartPr/>
                <p14:nvPr/>
              </p14:nvContentPartPr>
              <p14:xfrm>
                <a:off x="10791946" y="4877683"/>
                <a:ext cx="159840" cy="369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F0221E3-547C-C922-21E0-969D29610D5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83306" y="4868683"/>
                  <a:ext cx="177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0B915B0-CD0C-1C32-B64E-A9A33395A03D}"/>
                    </a:ext>
                  </a:extLst>
                </p14:cNvPr>
                <p14:cNvContentPartPr/>
                <p14:nvPr/>
              </p14:nvContentPartPr>
              <p14:xfrm>
                <a:off x="11106586" y="4777243"/>
                <a:ext cx="268560" cy="518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0B915B0-CD0C-1C32-B64E-A9A33395A03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097586" y="4768603"/>
                  <a:ext cx="286200" cy="53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83AB27B-61F7-3B6B-A46A-110CC4AEEBF7}"/>
              </a:ext>
            </a:extLst>
          </p:cNvPr>
          <p:cNvGrpSpPr/>
          <p:nvPr/>
        </p:nvGrpSpPr>
        <p:grpSpPr>
          <a:xfrm>
            <a:off x="1191466" y="5236963"/>
            <a:ext cx="2647440" cy="716040"/>
            <a:chOff x="1191466" y="5236963"/>
            <a:chExt cx="264744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CA26886-2A19-3461-29DA-87864EDBDA37}"/>
                    </a:ext>
                  </a:extLst>
                </p14:cNvPr>
                <p14:cNvContentPartPr/>
                <p14:nvPr/>
              </p14:nvContentPartPr>
              <p14:xfrm>
                <a:off x="1191466" y="5435323"/>
                <a:ext cx="452880" cy="67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CA26886-2A19-3461-29DA-87864EDBDA3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2466" y="5426323"/>
                  <a:ext cx="470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9244C6B-77CE-2810-C721-2397632E1B9F}"/>
                    </a:ext>
                  </a:extLst>
                </p14:cNvPr>
                <p14:cNvContentPartPr/>
                <p14:nvPr/>
              </p14:nvContentPartPr>
              <p14:xfrm>
                <a:off x="1739386" y="5331283"/>
                <a:ext cx="219600" cy="523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9244C6B-77CE-2810-C721-2397632E1B9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30386" y="5322643"/>
                  <a:ext cx="2372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C5490DA-4EAA-AA5B-B223-4F419F236788}"/>
                    </a:ext>
                  </a:extLst>
                </p14:cNvPr>
                <p14:cNvContentPartPr/>
                <p14:nvPr/>
              </p14:nvContentPartPr>
              <p14:xfrm>
                <a:off x="2124586" y="5359363"/>
                <a:ext cx="486360" cy="416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C5490DA-4EAA-AA5B-B223-4F419F23678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15946" y="5350363"/>
                  <a:ext cx="5040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A609B43-7F03-F94A-15D9-099F47893EB3}"/>
                    </a:ext>
                  </a:extLst>
                </p14:cNvPr>
                <p14:cNvContentPartPr/>
                <p14:nvPr/>
              </p14:nvContentPartPr>
              <p14:xfrm>
                <a:off x="2559106" y="5337043"/>
                <a:ext cx="261000" cy="578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A609B43-7F03-F94A-15D9-099F47893EB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50106" y="5328403"/>
                  <a:ext cx="2786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923E66-A3DC-038B-2318-8C425E62FE81}"/>
                    </a:ext>
                  </a:extLst>
                </p14:cNvPr>
                <p14:cNvContentPartPr/>
                <p14:nvPr/>
              </p14:nvContentPartPr>
              <p14:xfrm>
                <a:off x="2625706" y="5490403"/>
                <a:ext cx="466560" cy="17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923E66-A3DC-038B-2318-8C425E62FE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17066" y="5481763"/>
                  <a:ext cx="484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358669-4E99-99B0-FF00-0F7A69BF6D11}"/>
                    </a:ext>
                  </a:extLst>
                </p14:cNvPr>
                <p14:cNvContentPartPr/>
                <p14:nvPr/>
              </p14:nvContentPartPr>
              <p14:xfrm>
                <a:off x="3081466" y="5284123"/>
                <a:ext cx="353520" cy="558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358669-4E99-99B0-FF00-0F7A69BF6D1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72826" y="5275483"/>
                  <a:ext cx="3711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25E2B51-D831-AAC1-94BD-04BA48676A76}"/>
                    </a:ext>
                  </a:extLst>
                </p14:cNvPr>
                <p14:cNvContentPartPr/>
                <p14:nvPr/>
              </p14:nvContentPartPr>
              <p14:xfrm>
                <a:off x="3558466" y="5236963"/>
                <a:ext cx="280440" cy="716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25E2B51-D831-AAC1-94BD-04BA48676A7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49826" y="5227963"/>
                  <a:ext cx="298080" cy="73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D6BF44B-C85A-4CDC-700E-303FDE6A1F1A}"/>
              </a:ext>
            </a:extLst>
          </p:cNvPr>
          <p:cNvGrpSpPr/>
          <p:nvPr/>
        </p:nvGrpSpPr>
        <p:grpSpPr>
          <a:xfrm>
            <a:off x="4396186" y="5104483"/>
            <a:ext cx="3428640" cy="817560"/>
            <a:chOff x="4396186" y="5104483"/>
            <a:chExt cx="342864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5E87E2E-A36D-94EA-0DF3-61D8FAFC35B3}"/>
                    </a:ext>
                  </a:extLst>
                </p14:cNvPr>
                <p14:cNvContentPartPr/>
                <p14:nvPr/>
              </p14:nvContentPartPr>
              <p14:xfrm>
                <a:off x="4505986" y="5191243"/>
                <a:ext cx="179640" cy="667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5E87E2E-A36D-94EA-0DF3-61D8FAFC35B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97346" y="5182603"/>
                  <a:ext cx="19728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9FC46D-6908-4340-70FF-62887AD95D64}"/>
                    </a:ext>
                  </a:extLst>
                </p14:cNvPr>
                <p14:cNvContentPartPr/>
                <p14:nvPr/>
              </p14:nvContentPartPr>
              <p14:xfrm>
                <a:off x="4396186" y="5395723"/>
                <a:ext cx="689040" cy="273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9FC46D-6908-4340-70FF-62887AD95D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87546" y="5387083"/>
                  <a:ext cx="706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0220A4-0A3F-A6FA-C195-6011875EAC88}"/>
                    </a:ext>
                  </a:extLst>
                </p14:cNvPr>
                <p14:cNvContentPartPr/>
                <p14:nvPr/>
              </p14:nvContentPartPr>
              <p14:xfrm>
                <a:off x="5375386" y="5165683"/>
                <a:ext cx="300240" cy="756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0220A4-0A3F-A6FA-C195-6011875EAC8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66746" y="5157043"/>
                  <a:ext cx="31788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662BCCB-CD1E-836D-CAD4-EA1CE4250726}"/>
                    </a:ext>
                  </a:extLst>
                </p14:cNvPr>
                <p14:cNvContentPartPr/>
                <p14:nvPr/>
              </p14:nvContentPartPr>
              <p14:xfrm>
                <a:off x="5807386" y="5308243"/>
                <a:ext cx="317160" cy="485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662BCCB-CD1E-836D-CAD4-EA1CE425072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98746" y="5299603"/>
                  <a:ext cx="3348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AFA8665-EF1E-BAA0-C8F1-3CBF609841B3}"/>
                    </a:ext>
                  </a:extLst>
                </p14:cNvPr>
                <p14:cNvContentPartPr/>
                <p14:nvPr/>
              </p14:nvContentPartPr>
              <p14:xfrm>
                <a:off x="6199786" y="5263963"/>
                <a:ext cx="231120" cy="543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AFA8665-EF1E-BAA0-C8F1-3CBF609841B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90786" y="5255323"/>
                  <a:ext cx="24876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22C967A-17A5-7240-CF9A-EB4AFA8FF0C9}"/>
                    </a:ext>
                  </a:extLst>
                </p14:cNvPr>
                <p14:cNvContentPartPr/>
                <p14:nvPr/>
              </p14:nvContentPartPr>
              <p14:xfrm>
                <a:off x="6208426" y="5461603"/>
                <a:ext cx="501480" cy="146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22C967A-17A5-7240-CF9A-EB4AFA8FF0C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99786" y="5452603"/>
                  <a:ext cx="519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034DC8E-67C4-BB46-BBE5-5BB0017BE7E8}"/>
                    </a:ext>
                  </a:extLst>
                </p14:cNvPr>
                <p14:cNvContentPartPr/>
                <p14:nvPr/>
              </p14:nvContentPartPr>
              <p14:xfrm>
                <a:off x="6749146" y="5104483"/>
                <a:ext cx="325440" cy="626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034DC8E-67C4-BB46-BBE5-5BB0017BE7E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40506" y="5095843"/>
                  <a:ext cx="3430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95D5FD3-10CC-1354-6700-C1AE131F0535}"/>
                    </a:ext>
                  </a:extLst>
                </p14:cNvPr>
                <p14:cNvContentPartPr/>
                <p14:nvPr/>
              </p14:nvContentPartPr>
              <p14:xfrm>
                <a:off x="7241626" y="5169283"/>
                <a:ext cx="244080" cy="699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95D5FD3-10CC-1354-6700-C1AE131F053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32626" y="5160283"/>
                  <a:ext cx="26172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B85E545-62E2-E30C-4D65-792E3F4441EF}"/>
                    </a:ext>
                  </a:extLst>
                </p14:cNvPr>
                <p14:cNvContentPartPr/>
                <p14:nvPr/>
              </p14:nvContentPartPr>
              <p14:xfrm>
                <a:off x="7248826" y="5387443"/>
                <a:ext cx="576000" cy="80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B85E545-62E2-E30C-4D65-792E3F4441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40186" y="5378803"/>
                  <a:ext cx="593640" cy="9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81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4</cp:revision>
  <dcterms:created xsi:type="dcterms:W3CDTF">2023-08-21T09:26:21Z</dcterms:created>
  <dcterms:modified xsi:type="dcterms:W3CDTF">2023-08-25T03:51:27Z</dcterms:modified>
</cp:coreProperties>
</file>