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notesSlides/notesSlide1.xml" ContentType="application/vnd.openxmlformats-officedocument.presentationml.notesSlide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notesSlides/notesSlide2.xml" ContentType="application/vnd.openxmlformats-officedocument.presentationml.notesSlide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notesSlides/notesSlide3.xml" ContentType="application/vnd.openxmlformats-officedocument.presentationml.notesSlide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17" autoAdjust="0"/>
  </p:normalViewPr>
  <p:slideViewPr>
    <p:cSldViewPr snapToGrid="0">
      <p:cViewPr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2643 191 8160,'-27'-5'29,"-40"-9"199,-160-52 1091,198 55-1250,-40-12 398,-112-21 29,140 37-215,-161-12 88,195 18-342,1 1 0,0 0-1,0 0 1,-9 2 0,-172 41 159,148-27-52,-208 100 50,236-111-154,0 0 0,0 1 0,-15 11 0,-124 94 90,-4 31-74,132-121 11,-22 29 0,-132 164 56,-11 33-69,165-218 10,-28 51 0,-109 210 58,27 11-68,132-301-44,-10 25 36,0 0 0,-9 42 0,19-67-36,-60 271 112,30-23-71,29-234-22,0-1 0,0 1 0,1 0 0,4 21 0,28 167 80,25-19-62,-55-177-27,0 0-1,0 1 1,1-1-1,0 0 1,0 0 0,1 0-1,0-1 1,7 9 0,-11-14-10,23 29 28,0-1 1,48 42 0,-39-45-15,1-2-1,51 26 0,-76-44 6,1 0 0,-1-1 0,1 0 0,0-1 0,16 4 0,-25-7-19,184 45 113,13-20-62,-183-23-16,-1-1 0,1-1 1,25-3-1,157-18 110,-1-17-86,-184 36-34,-1 0-1,1-1 1,-1-1 0,0 1-1,15-9 1,162-85 127,1-30-89,-188 127-63,13-9 40,-1-1 0,1 0 0,18-20 0,116-130 120,-25-3-100,-116 155-32,1-2 0,-2 1 0,1-1 1,7-19-1,52-142 117,-25-1-83,-38 164-39,-1 0 0,0 0 0,0 0 0,-1 0 0,1 0 0,-3-9 0,2 17-23,-2-37 83,-13-68-1,8 80-61,-1 0 0,-22-44 0,30 69-21,-1-3 11,0 0 1,-1 0-1,1 0 0,-1 0 1,0 0-1,0 0 1,0 1-1,0-1 0,0 1 1,-1-1-1,1 1 0,-5-3 1,7 5-12,-19-16 38,-1 1 0,0 0 0,-25-12 0,15 13-19,-1 2 0,-38-11 0,69 23-19,-7-2 22,0 0 1,0 0-1,0 0 0,0 1 0,-15 0 1,22 1-23,-149-3 133,-1 18-84,150-15-49,-12 1 38,0 1 0,-21 7-1,-239 80 118,261-85-124,0 0 0,-17 10 0,-168 109 93,192-120-114,0 0 0,0 0 0,0 1 0,1-1 0,-7 8 0,-17 27 30,-43 76-1,58-82-4,-18 130 17,30-132-24,7 10-7,17 61 0,-12-74 1,72 102 10,-63-105-24,39 30 4,-47-44-11,0 0-1,1-2 1,0 0 0,18 8 0,-24-13 10,0 0-1,0-1 1,1 1 0,-1-2-1,1 1 1,-1-1 0,1 0 0,14-1-1,-8-2-442,-1 0-1,0-1 0,0-1 1,19-6-1,54-22-9933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 11656,'0'0'0,"6"-2"51,-6 3-43,0-1-1,1 0 1,-1 0 0,0 0-1,1 1 1,-1-1 0,0 0-1,0 0 1,1 1-1,-1-1 1,0 0 0,0 1-1,0-1 1,1 0 0,-1 1-1,0-1 1,0 0 0,0 1-1,0-1 1,0 0 0,0 1-1,0-1 1,0 0 0,0 1-1,0-1 1,0 0-1,0 1 1,0-1 0,0 1-1,0-1 1,0 0 0,0 1-1,0-1 1,0 0 0,-1 1-1,0 5 254,0 1 0,-1-1 1,0 0-1,-1 0 0,-3 9 0,0-4-100,-38 133 1626,37-114-1140,-12 112 228,19-116-373,2-5-321,12 87 542,-12-96-586,1-1 0,0 1-1,1-1 1,0 1-1,1-1 1,0 0-1,13 18 1,-16-26-107,1-1-1,-1 1 1,1-1 0,0 1-1,0-1 1,0 0-1,0 0 1,0-1 0,0 1-1,0-1 1,1 1-1,-1-1 1,0 0 0,1 0-1,-1 0 1,1-1 0,-1 1-1,1-1 1,-1 0-1,1 0 1,0 0 0,-1-1-1,6 0 1,4-2 12,0 0 0,0-1 0,0 0 0,13-7 0,-19 8-40,27-12 137,34-21 0,-49 24-125,-7 6-8,-1-1 1,-1 0 0,1-1 0,-1 0-1,-1-1 1,1 0 0,12-17-1,-14 16-7,-1 2-90,0 1 43,0-1-1,-1 0 1,0-1 0,-1 0-1,8-13 1,2-6-919,-13 22-119,2-2-20,-3 6 308,-3 2 714,1 1-1,-1-1 1,0 0-1,1 1 1,-1-1-1,1 1 0,-1 0 1,1-1-1,0 1 1,-1 0-1,1 0 0,0 0 1,-1 0-1,1 0 1,0 0-1,0 0 1,0 1-1,-2 1 0,-12 24 57,13-23-42,0 0 53,0 0-1,0 0 1,0 0-1,0 1 1,1-1-1,0 0 1,0 1-1,0 0 1,1-1-1,-1 1 1,1-1-1,0 1 1,0-1-1,1 1 1,0 4-1,-1-8 17,5 10-11,5 2 20,2 0 1,0-1 0,1-1-1,0 0 1,0 0-1,1-1 1,1-1 0,20 10-1,-32-17 23,0-1 1,0 1-1,1-1 0,-1 1 0,0-1 0,1 0 0,-1-1 1,1 1-1,-1 0 0,6-1 0,3 1 20,0 0 102,-1 0 0,1-1 1,0 0-1,-1-1 1,1 0-1,0-1 1,-1 0-1,0-1 1,1 0-1,13-7 0,41-22 491,-63 29-597,0 1 1,0-1-1,0 1 0,0-1 0,0 0 0,-1 0 0,0 0 0,0-1 0,0 1 0,0 0 0,0-1 0,0 1 0,-1-1 0,0 0 0,0 0 0,0 1 0,1-8 0,-1 6 16,2-8 90,-1 0 1,-1 0-1,0 1 1,0-1-1,-2 0 0,-1-16 1,-1-11 200,3 39-338,0 1 0,0-1 0,0 0 0,0 1 0,-1-1 1,1 0-1,0 1 0,-1-1 0,1 0 0,0 1 0,-1-1 0,1 1 0,-1-1 1,1 1-1,-1-1 0,1 1 0,-1-1 0,1 1 0,-1-1 0,1 1 1,-1 0-1,0-1 0,1 1 0,-1 0 0,0 0 0,1-1 0,-1 1 0,0 0 1,1 0-1,-2 0 0,-14-1 18,7 3 146,5 1-159,0 0-1,1 1 0,-1-1 0,1 1 0,0 0 1,0 0-1,0 0 0,0 0 0,1 0 1,0 1-1,-4 8 0,1 6 115,-11 94 50,14-92-143,1 1 0,1 0 0,0-1 1,7 38-1,-4-37-26,28 163 136,-21-139-139,-3-4 40,25 136 19,-30-150-32,-2-13-21,1 0-7,-1 0 1,-1-1-1,0 1 0,-1-1 0,0 1 0,-6 16 0,6-24-8,-16 42 78,16-44-72,0-1 0,0 0 0,0 0 0,0 0 0,-1-1 0,1 1 0,-1 0 0,0-1 0,-6 5 0,8-7-3,-1 0 1,1-1-1,-1 1 0,0-1 1,1 1-1,-1-1 1,1 0-1,-1 1 1,0-1-1,0 0 0,1 0 1,-1 0-1,0 0 1,1 0-1,-1-1 1,0 1-1,1 0 0,-1-1 1,1 0-1,-1 1 1,0-1-1,1 0 1,-1 1-1,1-1 0,-2-2 1,-4-1 19,1-1 0,-1 0 1,-7-9-1,10 10-27,-5-6-62,-1 0-1,1-1 1,1 0-1,0 0 0,1-1 1,-9-19-1,7 15-1779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9144,'0'-3'24,"0"0"0,0 1 1,0-1-1,0 0 0,1 0 1,-1 1-1,1-1 0,0 0 0,0 1 1,0-1-1,0 1 0,3-5 1,0 2 35,0 1 1,0 0 0,0 1-1,0-1 1,10-5 0,0-1-31,-8 5 48,1 0 1,0 0 0,0 1 0,11-4 0,108-41 377,-99 43-136,97-2 117,-122 8-413,-1 0 1,1 0-1,0 0 0,0 0 1,-1 1-1,1-1 1,0 0-1,-1 1 0,1 0 1,2 0-1,14 8 100,-1 0 1,31 22-1,-36-17 111,-4 3-129,0 1 0,10 33-1,-17-33 50,-6 9-48,-10 28 1,8-41 12,-5 0-74,0 0 1,-1-1 0,0 0-1,-1-1 1,0-1 0,-26 16-1,26-18-31,6-5 5,1 0 0,-1-1 0,0 1 0,-10 2 0,0 0 26,-1-1 0,0 0 0,0-2 0,0 0-1,0-1 1,-32 0 0,49-2-40,0-1 0,0 1 0,1-1 0,-1 1 0,0-1 0,0 0-1,0 1 1,0-1 0,1 0 0,-1 0 0,0 0 0,1-1 0,-1 1 0,1 0 0,-1-1-1,1 1 1,-1-1 0,1 1 0,0-1 0,0 1 0,-1-4 0,1 5-4,1-10 33,6-9-290,0 1-1,1-1 1,13-22 0,-15 30-363,33-65-7808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1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53 364 6552,'0'0'961,"-6"-5"-554,1 1-288,2 2-87,0 0 1,1 0 0,-1 0-1,0 0 1,1-1-1,0 1 1,-1-1 0,1 0-1,0 0 1,0 1-1,1-1 1,-1 0 0,1-1-1,-1 1 1,1 0-1,-1-5 1,0-2 50,0-1 1,1 0-1,0 0 0,1 1 1,0-1-1,1 0 0,4-18 1,8-6-24,-3 21 60,62-59 45,-63 65-136,1 0 0,1 1 1,-1 0-1,1 0 0,0 1 0,0 1 0,16-6 0,-15 6-11,9-1 62,99-3 29,-94 11-41,-13 0-41,4 0-8,1 0 0,-1 2 0,-1 0 0,1 1 0,0 0 0,26 14 0,-9 1 26,37 27 1,-56-31 14,-4 4-32,-1-1 1,13 39-1,-20-38 40,-4 4-15,-6 38 1,0-47 47,6-14-93,-6 10 27,-2 0 1,1-1-1,-1 0 1,0 0-1,-1-1 1,-20 14-1,-17 11 58,8-8 89,2 2 1,-35 33-1,62-50-145,8-9 37,2 1-1,0-2-67,0 1 1,0 0-1,0-1 0,0 1 1,0-1-1,1 1 1,-1-1-1,1 1 0,-1-1 1,1 1-1,-1-1 0,1 0 1,0 1-1,0-1 0,-1 0 1,1 1-1,0-1 1,0 0-1,1 0 0,0 1 1,26 21 11,-23-19-13,39 30 58,-25-20-29,30 29 0,-28-20 4,30 43 0,-41-46 30,-4 1-34,0 0 0,4 39 1,-10-58-29,1-1 0,-1 1 0,0-1 1,0 0-1,0 1 0,-1-1 0,1 1 1,0-1-1,0 0 0,-1 1 0,1-1 1,-1 2-1,-1 3 23,0-1-15,0 1-1,0 0 1,-1-1 0,0 0-1,1 1 1,-2-1-1,1 0 1,-1 0 0,1-1-1,-1 1 1,-1-1-1,1 0 1,0 0-1,-1 0 1,-9 6 0,-35 13 160,-72 26 1,101-41-160,-34 7 93,39-13-68,0 1 0,-25 0 0,33-3-30,0 0 0,0-1 0,0 0 0,0 0 0,0 0 0,0-1 0,0 0 0,1 0 0,-8-4 0,14 6-10,-1 0 1,1 0-1,0 0 1,0 0 0,-1 0-1,1 0 1,0 0-1,0 0 1,0-1-1,0 1 1,-1 0 0,1 0-1,0 0 1,0 0-1,0-1 1,0 1 0,-1 0-1,1 0 1,0 0-1,0-1 1,0 1 0,0 0-1,0 0 1,0-1-1,0 1 1,0 0-1,0 0 1,0 0 0,0-1-1,0 1 1,0 0-1,0 0 1,0-1 0,0-9-135,0 0 0,1 1 1,0-1-1,1 1 0,4-13 1,-4 11-645,13-48-7242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1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8248,'2'1'200,"7"6"4,-8-6-186,0-1 0,0 0 0,0 0 1,-1 0-1,1 1 0,0-1 0,0 0 0,0-1 1,0 1-1,0 0 0,0 0 0,0 0 0,0 0 0,0-1 1,0 1-1,0-1 0,0 1 0,0 0 0,1-2 1,1 1 23,46-14 242,1 2-1,78-9 1,-104 19-262,-12 1 16,1 0-1,0 1 1,18 1-1,91 9 138,-100-3-55,7 8-38,38 25 0,-51-24 18,1 8-32,26 45 1,-36-47 19,17 99 37,-21-88-69,-1 0 0,-3 62 0,-1-67-41,-4 93 125,5-87-129,-5 45 82,5-55-52,0-2-13,-1 1 1,-2-1-1,0 1 0,-8 25 1,-25 68 244,37-114-290,-1 0 0,1 0 1,-1 0-1,1 0 0,-1 0 0,1 0 1,-1-1-1,0 1 0,0 0 0,1 0 1,-1 0-1,0-1 0,0 1 0,0-1 1,0 1-1,0 0 0,1-1 0,-1 1 1,0-1-1,0 0 0,0 1 0,-1-1 1,1 0-1,0 0 0,-1 1 0,-2-1-784,-13 6-6339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2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1 162 8880,'9'4'4,"1"-1"1,0 0 0,-1 0 0,1-1-1,0-1 1,0 0 0,15 0 0,-12 0 3,10 1 10,0-1-1,0-1 0,1-1 1,31-5-1,-13 0 10,30-5 157,81-23 1,-135 28-151,-6 2 69,0 0 1,18-10-1,86-40 912,-68 33-2226,0-2-5162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3.0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124 328 6904,'-14'4'87,"8"-2"0,0 0 0,1-1-1,-1 0 1,-9 1 0,13-2 241,2 0-311,-1-1 1,1 1-1,0-1 0,0 1 1,0-1-1,0 1 0,0 0 0,0-1 1,-1 1-1,1-1 0,0 1 1,0 0-1,-1-1 0,1 1 1,0-1-1,0 1 0,-1 0 0,1-1 1,-1 1-1,1 0 0,0 0 1,-1-1-1,-9-10 345,9 8-312,0 0 0,1 0 0,-1 0 0,1-1 0,-1 1-1,1 0 1,0 0 0,0-1 0,0 1 0,1 0 0,-1 0 0,1 0 0,0 0-1,2-6 1,18-39 241,-18 42-319,-1 1 82,1 0 1,-1-1-1,1 1 1,1 0-1,-1 1 1,7-8-1,2-2 5,-2-1-25,20-21 208,37-30 19,-63 62-239,1 0 0,0 1 1,-1-1-1,2 1 0,-1 0 0,0 0 0,1 0 0,-1 1 1,1 0-1,0 0 0,0 0 0,0 1 0,0 0 0,8-1 1,-12 2-16,-1 0-2,0 0 0,0-1 1,0 1-1,-1 0 0,1 0 0,0 0 0,0 0 0,0 0 1,0 1-1,-1-1 0,1 0 0,0 0 0,0 1 0,0-1 1,-1 0-1,2 1 0,13 7 26,-1 1-1,0 1 1,19 15 0,-20-8 30,-2 5-32,0 1 0,10 32 0,-21-52-25,1-1 1,0 0-1,-1 0 0,0 1 1,0-1-1,1 0 1,-1 1-1,-1 3 1,-18 142 48,11-110-25,-44 198 15,40-182-22,-67 226 12,61-226-19,-27 88-1,-5 38-9,-42 163-4,41-122-3,44-178-2,-9 56 4,3 6 1,9-26 0,4-71 0,0-1 0,1 0 0,0 1 0,0-1 0,3 11 0,0-12 0,-1 0 0,1 0 0,0 0 0,0 0 1,0-1-1,1 0 0,0 0 0,0 0 0,0 0 1,7 4-1,-8-6 2,13 5 18,3-3-9,2-1 1,36 2-1,-35-8 44,110-26 36,-96 19 21,-1-1 1,40-16-1,-48 16 83,40-15 177,-66 23-336,1 1-1,-2 0 1,1-1 0,0 1 0,0-1 0,0 1 0,-1-1 0,1 0 0,0 0 0,-1 0 0,0 0 0,1 0 0,-1 0 0,0 0 0,0 0 0,0 0-1,-1-1 1,1 1 0,0 0 0,0-5 0,-1 4 10,1-9 174,-11-40 53,6 33-154,0 1 0,-1-33 0,11-7-1785,3-1-6834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3.9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929 1 3864,'-20'-1'37,"-18"3"222,-60 13 109,77-11-211,0 2-1,0 0 1,1 2 0,-36 17 0,34-14-107,-10 4 125,-143 88 54,137-79-154,-142 106 44,148-103 2,-3 9-32,-49 66 1,81-99-73,2 0 1,-1 0 0,0 0-1,1 0 1,-1 0 0,1 0-1,-2 5 1,-3 11 55,-6 38-1,10-36-42,2 38 0,0-59-30,0 4 20,0-1-1,0 0 0,0 1 1,1-1-1,0 0 0,-1 1 1,3 4-1,-3-8-19,7 20 79,16 35 1,-11-35-48,22 29 1,-34-49-33,2 3 28,1 1 0,-1-1-1,1 0 1,0 0 0,6 5 0,25 17 85,65 36 0,-70-50 21,-13-5-78,3 0-20,1 0 0,0-1 1,0-1-1,0-1 0,24 0 0,38-1 107,-79-2-130,-1-1 0,0 1 0,1-1-1,-1 1 1,0-1 0,0 0 0,0 0 0,1 0 0,-1 0 0,0 0 0,0 0 0,-1 0 0,1-1 0,0 1 0,0-1 0,-1 0 0,1 1 0,-1-1 0,1 0-1,1-2 1,-1 1 12,1-6 135,-3-1-122,-1 0 0,0 1 0,0-1 0,-1 1 0,-5-16 0,-2 7 143,-21-20 40,-1 2 0,-51-47 0,18 28 44,-10 0 474,72 54-502,9 8-38,22 23-138,-13-17 47,3-1-404,1-1-1,0-2 1,33 12 0,16 2-6304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4.3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9056,'0'0'257,"4"1"-121,30 0 27,1-1-1,41-6 1,-53 4-176,33-1 132,66 6-1,-110-3-101,22 4 117,123 31 55,-130-24-41,82 54 65,-107-64-197,0 0-1,-1 1 1,1-1-1,-1 0 1,1 1-1,-1-1 1,0 1-1,0-1 1,2 3-1,7 15 41,0-1 1,-1 1-1,8 28 0,-14-22 119,-3 131 77,-4-62 98,2-62-247,1 0 0,6 49 0,-4-58 2,2 7 23,0-1-1,14 56 1,-12-68-59,4 15 248,-1 1 0,6 60 0,-15-88-193,-4 2-1711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4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12 852 9240,'-1'0'1,"0"0"1,1-1 0,-1 1-1,0-1 1,1 0 0,-1 1-1,0-1 1,1 1 0,-1-1-1,1 0 1,-1 0 0,1 1-1,-1-1 1,1 0 0,0 0-1,-1 1 1,1-1 0,0 0-1,-1 0 1,1 0 0,0 0-1,0 0 1,0 0 0,0 1-1,0-1 1,0 0 0,0 0-1,0 0 1,0 0 0,1-1-1,0 0 5,1 0-1,0 0 0,0 0 0,-1 0 0,1 0 0,0 0 0,1 1 0,-1-1 1,0 1-1,0 0 0,3-2 0,7-4 6,-5 2 24,1 1-1,-1 1 1,1-1-1,14-3 1,139-46 197,-122 43 15,173-32 106,-166 34-65,189-41 119,-188 37-127,194-48 85,-193 47-217,196-59-1391,-116 31-5883</inkml:trace>
  <inkml:trace contextRef="#ctx0" brushRef="#br0" timeOffset="1">2046 1 5208,'0'0'0,"21"11"16,-5 1 0,-3-5 8,-3 16-24,3-1-3472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5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7800,'2'4'4,"0"0"0,0 0-1,0-1 1,0 1 0,-1 0 0,1 0 0,-1 1 0,0-1 0,0 0-1,0 0 1,-1 1 0,0 6 0,1 7 18,5 109 163,5 17-34,16 68 306,-8-30-230,-15-143-47,-1-14-141,7 56 392,3 0 1,29 97-1,-39-169-292,0 1 1,0 0-1,-1 0 0,0 0 1,0 13-1,-13-21-1276,-1 1-5623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6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0 416 8160,'6'-5'-2,"-1"0"0,1 0-1,0 1 1,0 0 0,0 0 0,8-4 0,33-11 1,85-21 9,19 2 83,-69 20 170,192-48 764,-153 33-537,69-11-9,-149 34-199,188-60-1254,-103 28-5572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6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0 363 9240,'0'2'10,"1"0"0,-1 0 0,0 0 0,1 1 0,0-1 0,-1 0 0,1 0 1,0 0-1,0 0 0,0 0 0,0 0 0,1 0 0,-1 0 0,0-1 0,1 1 0,-1 0 0,1-1 1,0 1-1,3 1 0,1 2 43,1-1 0,0 0 0,0-1 0,1 1 0,9 2 0,-5-3 3,-1 0 0,1-1 0,0-1 0,0 0 0,0 0 0,0-1 1,-1 0-1,1-1 0,22-5 0,-19 3-30,-9 1-6,0 1 1,-1-1 0,1 0-1,-1 0 1,1 0-1,-1-1 1,10-6 0,91-61 171,-93 61-99,-1 0 0,17-16 1,-15 12-54,0 1-14,-9 8 5,-1 0-1,1-1 0,-1 1 0,0-1 0,6-9 1,4-9 85,-1 0 0,10-28 1,0 2 55,-22 46-137,0-1 0,1 0 1,-2 1-1,1-1 0,0 1 0,-1-1 0,1 0 0,-1 0 1,0 1-1,-1-1 0,1 0 0,-2-6 0,0-11 97,2 19-18,-1-1 22,1 3-132,0-1 0,0 1-1,0 0 1,0 0-1,0-1 1,0 1 0,0 0-1,0 0 1,0-1 0,0 1-1,-1 0 1,1 0 0,0-1-1,0 1 1,0 0-1,0 0 1,0-1 0,0 1-1,-1 0 1,1 0 0,0 0-1,0-1 1,0 1 0,-1 0-1,1 0 1,0 0-1,0 0 1,-1 0 0,1-1-1,0 1 1,-5 3 18,1 1 0,1-1 0,-1 1 0,0 0 0,1 0 0,0 0 1,0 1-1,0-1 0,-3 8 0,1-2-6,1 1 1,0 0-1,1-1 0,-4 22 1,-1 26 9,3 31-19,4 19-2,3 18-3,7 129-9,-10-83 3,-3-88-19,-17 87 1,19-152 12,-2 13-2,-2 0-1,-16 53 0,-30 50-26,31-105 38,-6-7 1,-4-7 1,25-13 1,0-1 0,-1 0-1,1-1 1,0 0 0,0 0 0,-1 0 0,1-1 0,-1 0-1,1 0 1,-9-1 0,-6-3 39,-37-11-1,41 9 30,-1 1 1,-27-3-1,40 6 18,-5-2 21,6 1-3,-3-4-1,7 6-96,0 1-1,1-1 1,-1 1 0,0-1-1,1 1 1,-1-1-1,1 1 1,-1-1 0,1 1-1,-1 0 1,0-1 0,1 1-1,-1 0 1,1-1 0,0 1-1,-1 0 1,1 0 0,-1-1-1,1 1 1,-1 0 0,2 0-1,-1 0 6,24-9 52,1 1 0,51-8 0,-61 13-56,35-6 62,73-1 0,-91 8-61,10-1 30,178-16 18,-175 13-39,74-12 0,37-15-16,182-69-1716,-164 43-6848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54 7536,'0'12'41,"0"-9"1423,1-3-1435,-1 0-1,1 0 1,-1 1 0,1-1-1,-1 0 1,1 0 0,-1 0-1,1 0 1,-1 0 0,1 0-1,-1 0 1,1 0 0,-1 0-1,1 0 1,-1 0 0,1 0-1,-1 0 1,1 0 0,-1 0-1,0-1 1,1 1 0,-1 0-1,1 0 1,-1 0 0,1-1-1,15-18 205,-10 11-136,0 1 0,1-1 0,0 2 0,12-11 0,-17 16-82,1 0 0,0 1 0,-1 0 0,1-1 0,-1 1 0,1 0 0,-1 0 0,1 1 0,-1-1 0,1 0 0,0 1 0,-1 0 0,0-1 0,1 1 0,-1 0 0,1 0 0,2 2 0,-4-2 4,12 4 50,-1 0 0,0 1 0,17 11-1,10 6 89,-25-15-104,-1 0 0,0 1 0,0 0 1,-1 1-1,0 0 0,-1 1 0,16 20 0,-24-21 41,-3 1-62,-1 0 0,0 0 0,-4 14 0,-2-12 48,-67 59 28,52-53-65,-1-2 1,-28 17 0,-20 12 21,-38 39 5,103-81-48,1 1 0,-1 0 0,1 0 0,0 0 0,-7 12 0,0-2 0,-13 16 42,-15 13 144,40-43-201,-1-1 1,1 0 0,-1 1 0,1-1 0,-1 0 0,1 1-1,0-1 1,-1 1 0,1-1 0,-1 0 0,1 1-1,0-1 1,-1 1 0,1-1 0,0 1 0,0-1 0,0 1-1,-1 0 1,1-1 0,0 1 0,0-1 0,0 1-1,0-1 1,0 1 0,0 0 0,0-1 0,0 1 0,0-1-1,0 1 1,0-1 0,0 1 0,1 0 0,-1-1-1,0 1 1,0-1 0,1 1 0,-1-1 0,0 1 0,1-1-1,-1 1 1,0-1 0,1 0 0,0 1 0,1 1 11,0-1 0,0 0 1,0 1-1,0-1 1,0 0-1,0-1 0,0 1 1,0 0-1,1-1 1,1 1-1,6 1 3,-5-1-1,0 0-1,0-1 0,0 0 0,0 0 0,0 0 1,8-2-1,111-15 143,103-28 193,-64 18-36,-146 25-235,-6 2-31,-1-1 1,1 0-1,-1-1 0,16-4 1,-24 5-12,9-1-1775,-1-1-7088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6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568 377 8696,'-48'-6'49,"12"2"91,-56-14 0,84 16-99,-11-3 16,0-1 0,0 0 0,1-2 1,0 0-1,-18-11 0,31 16-50,-91-55 329,84 49-282,0 1-1,1-1 1,0-1-1,0 0 1,1 0-1,-9-14 0,15 19-6,1 0 0,1 0 0,-1 0 0,1 0 0,-1 0 0,1-1 0,1 1 0,-3-12 0,3 8-3,0 7-21,1-1 0,0 1 0,-1 0 0,1 0 0,0 0 0,1-1 0,-1 1 0,0 0 0,1 0 0,-1 0 0,1 0-1,0-1 1,0 1 0,-1 0 0,1 0 0,1 0 0,-1 1 0,0-1 0,0 0 0,1 0 0,-1 1 0,1-1 0,-1 1 0,1-1 0,2-1 0,2-1 2,0 0-1,0 1 1,0 0 0,0 0 0,8-2-1,-11 4-28,14-4 119,97-1 45,-89 9-73,102 33 22,-104-26-81,22 22 4,-40-28-31,0 1 0,-1 0 0,1 0 0,-1 0 0,0 1 0,0-1 0,2 7 0,-2-5 0,-1 1 0,0 0 0,-1-1 0,1 1-1,1 16 1,-2-6 0,-1 0-1,-2 29 1,-13 53-1,-15 12 0,20-84-1,-25 52 0,-39 42-5,-32 48-4,85-134 4,-72 149-4,75-149 4,-22 45-1,0 6 6,10-11 1,12-10 1,16-57 0,0 0 0,0-1 0,1 1 0,0 0-1,1 0 1,0-1 0,0 1 0,5 14 0,2-9 7,57 51 9,-60-60-13,0 0-1,1-1 0,-1 0 1,1 0-1,0-1 0,10 5 0,5 2 1,48 27-1409,2-1-5635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37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84 8344,'108'11'596,"-75"-7"-332,17 2 141,-41-5-320,-2-1-27,0 1 0,0-1 0,0 2-1,-1-1 1,1 1 0,-1 0 0,1 0 0,-1 1-1,0 0 1,0 0 0,0 0 0,0 1-1,0 0 1,7 7 0,6 14 152,-18-23-198,0-1 0,-1 0 0,1 1 1,0-1-1,-1 0 0,1 1 0,-1-1 0,0 0 1,1 1-1,-1-1 0,0 1 0,0-1 1,0 1-1,0-1 0,0 1 0,0-1 0,0 0 1,0 1-1,-1-1 0,1 1 0,-1-1 0,0 3 1,-1-2 4,-1 0 0,1 1 1,-1-1-1,1 0 0,-1 0 1,0 0-1,0-1 0,0 1 1,0-1-1,0 1 1,-5 1-1,-33 6 93,29-10-15,5-3-72,0 0 0,0-1 0,0 1 0,1-1-1,-10-10 1,15 14-17,0 0-1,1 1 1,-1-1-1,1 0 1,-1 1-1,1-1 1,0 0-1,-1 1 1,1-1-1,0 0 1,-1 0-1,1 1 1,0-1-1,0 0 1,0 0-1,0-1 1,-2-14-220,2 1 0,0-1 0,1 1 0,0-1 0,5-21 0,9-36-6766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21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200 275 7896,'65'-43'688,"-63"42"-580,0-1-1,-1 1 1,1-1 0,0 0 0,-1 1 0,1-1-1,-1 0 1,1 0 0,-1 0 0,0 0 0,0 0-1,0-1 1,0 1 0,0 0 0,-1 0-1,1-4 1,4-10 788,-1 1-548,0 0 0,-2-1 0,1 1 0,-2 0 0,0-1 0,-3-27 0,2 41-308,-1-1 0,1 1 0,-1 0 1,0 0-1,0 0 0,0-1 1,0 1-1,0 0 0,0 0 1,0 0-1,-1 1 0,1-1 0,-1 0 1,1 0-1,-1 1 0,0-1 1,1 1-1,-5-3 0,5 3-4,0 0-18,-1 1 1,1-1 0,0 1-1,0-1 1,0 1-1,0 0 1,0-1 0,-1 1-1,1 0 1,0 0-1,0 0 1,0 0 0,-1 0-1,1 0 1,0 0-1,0 0 1,0 1 0,0-1-1,-1 0 1,1 1-1,-2 0 1,0 0 25,-4 2 6,1 0 0,0-1 0,0 2 0,0-1-1,0 1 1,0 0 0,1 0 0,-8 8 0,-30 37 60,31-34-90,-4 4 46,1 1 0,0 0 0,2 1 0,-17 33 0,23-39-44,-4 10 85,6-11-63,1-2-23,0 1 1,1 0 0,0 0-1,1 0 1,0 0 0,1 0-1,1 27 1,12 86 83,-6-100-50,-4-21-44,2 5-3,0-1 1,0 1-1,1-1 0,0 1 1,0-1-1,1-1 0,1 1 1,-1-1-1,1 0 1,1-1-1,-1 1 0,11 6 1,6 2 21,32 17 1,-56-33-29,1 1 0,0-1 0,0 1 0,0-1-1,-1 0 1,1 0 0,0 1 0,0-1 0,0 0 0,0 0 0,0 0-1,-1 0 1,1 0 0,0 0 0,0 0 0,0 0 0,1-1-1,22-4 15,0-1 0,36-16-1,-35 9 18,8-11-5,48-44-1,-64 47 46,40-91 50,-50 90 50,-3-8-31,-1 0-1,-1 0 0,-2 0 1,-3-34-1,-7 19-53,4 29 127,1 9-173,-1 0 1,1 1 0,-2-1-1,1 1 1,-1 1 0,-11-9-1,16 13-20,0 0-1,0-1 1,0 1-1,0 0 0,0 1 1,-1-1-1,1 0 0,0 1 1,0-1-1,0 1 0,-1-1 1,1 1-1,0 0 0,-4 0 1,-3 0 24,6 0-24,-1-1 0,1 1-1,-1 0 1,1 0 0,-1 0-1,1 0 1,0 1 0,-1-1 0,1 1-1,0 0 1,-1 0 0,-2 2 0,4-2-8,0 0 0,1 1 0,-1-1 1,1 1-1,0-1 0,-1 1 0,1 0 1,0-1-1,0 1 0,0 0 0,0 0 1,0 0-1,1 0 0,-1 0 0,1 0 1,-1 0-1,1 0 0,-1 0 0,1 0 1,0 0-1,0 3 0,0 16-2345,0-2-9408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23.6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2 940 11656,'0'0'201,"-1"-2"-29,79 122 1235,4-12-1104,-63-85-264,84 93 567,-73-77-274,39 64 1,-63-93-165,3 4 47,-4-8 34,4 3 12,-6-6-2,-2-10-41,1 0-180,-2 5-15,1 0-1,0-1 1,-1 1-1,0-1 1,1 1-1,-1 0 1,0-1-1,0 1 1,0-1-1,-1 1 1,0-5-1,1 4-3,-4-22 152,2 0 1,1 0-1,2-28 0,0 40-133,1 4 28,-1-1 1,1 1 0,6-14-1,48-163 638,-37 103-440,-15 63-182,-2 7-9,0 0-1,1 0 1,1 0 0,0 1 0,1-1 0,0 1-1,1 0 1,0 0 0,9-12 0,-14 24-67,0-1 1,0 1 0,-1 0-1,1-1 1,0 1 0,0 0-1,-1-1 1,1 1 0,0 0-1,0 0 1,0 0 0,0 0-1,0 0 1,-1 0 0,1 0-1,0 0 1,0 0 0,0 0-1,0 0 1,-1 1 0,1-1-1,1 1 1,-1-1 8,3 1-8,0 0 0,-1 1 0,1 0 0,-1-1 0,1 1 0,-1 0 0,0 0 0,0 1 0,0-1 0,0 1 0,0-1 0,2 4 0,25 34 4,-24-32-8,1 2 4,0-1 0,0 1 0,6 13 0,-1-1-2,28 44-1,-33-55-4,7 14-3,1-2 0,0 0 0,2-1-1,1 0 1,1-2 0,28 25 0,-38-37 7,4 3-18,0 0 0,1-1 0,0 0 0,1-1 0,22 10 0,-33-18 6,1-1 1,0 1 0,-1 0 0,1-1 0,-1 0-1,1 0 1,0-1 0,-1 1 0,8-3-1,-4 2 2,-3 1 1,-1-1 0,1 0-1,-1 0 1,1-1 0,-1 1 0,0-1-1,0 0 1,0 0 0,0 0 0,6-4-1,-7 3 4,-1 2 1,0 0 1,0 0-1,-1 0 0,1-1 0,0 1 1,-1-1-1,0 0 0,1 1 0,-1-1 1,0 0-1,0 0 0,0 0 0,0 0 1,0 0-1,1-2 0,1-4 0,0 0 0,0 0 1,0 0 0,2-17-1,0-34 1,-10 0 2,2 44-1,-1 0 1,-1 0 0,0 0-1,-10-16 1,6 18 6,2 6-5,0 1 0,-1 0 0,0 0 0,0 1 0,-14-7 0,21 12-1,0-1-1,0 1 0,1 0 0,-1-1 0,0 1 0,0 0 1,0 0-1,1 0 0,-1 0 0,0 0 0,0 0 1,0 0-1,0 0 0,1 0 0,-1 0 0,-1 1 0,-9 1 3,1 2 0,-1-1 0,1 2 0,0-1 0,0 1 0,-14 10 0,18-11 3,-1 1 0,1 0-1,0 0 1,0 0 0,-10 13-1,2-1 1,-2-2-3,9-9-3,2-1 1,-1 2 0,1-1-1,0 1 1,-6 9-1,-17 30 6,24-37-7,0 1 1,0 0-1,-3 15 0,1 23 0,6-43 0,0-1 0,0 1 0,0 0 0,1-1 0,-1 1 0,3 7 0,0-6 0,0-1 0,1 1 0,0 0 0,0-1 0,0 0-1,0 0 1,1 0 0,0 0 0,0-1 0,6 4 0,-8-5-1,0 0-2,1-1 1,-1 1 0,1-1-1,-1 1 1,1-1 0,0 0-1,0 0 1,0 0 0,5 1-1,5 1 0,-1 2 0,-9-4 1,0 0-1,0 0 0,0-1 1,0 0-1,0 0 0,1 0 1,-1 0-1,7-1 0,14 1-15,0 0 0,-1-2 0,1-1 0,32-7 0,-14-4 11,-26 5 0,20-22 1,-27 21 5,-1-1 1,14-19-1,-15 18 1,-1 0 0,-1 0 0,7-16 0,-7 10 0,-1 1 0,3-20 0,10-67 5,6-33 5,1 58 9,-22 62-8,-1 7 2,1 0 0,0-1 0,0 1 0,7-14 0,-3 22 7,6 5-16,1 1 0,-1 0 0,0 1 0,-1 0 0,1 1 1,-1 0-1,-1 1 0,13 11 0,-12-9-3,-1 0-1,16 18 0,-18-14 0,1 0 0,-2 1 0,0 0 0,-1 0-1,10 30 1,-13-21-7,-1 15-10,-3 0 0,-8 74-1,-8-53-40,0 14-5,15-71 54,1 0-1,0 1 1,0-1-1,0 0 1,1 0-1,-1 1 1,1-1-1,-1 0 1,1 0-1,0 0 1,0 0-1,1 1 1,-1-2-1,3 6 1,-2-5-4,-1-2 5,0 1 0,-1-1-1,1 0 1,0 0-1,0 0 1,0 0-1,0 0 1,0 0 0,1 0-1,-1 0 1,0 0-1,0 0 1,1-1 0,-1 1-1,3 0 1,3 3-11,2 2 7,-6-4 2,0 0 0,0 0 0,1 0 0,-1-1 0,0 1 0,1-1-1,-1 0 1,5 1 0,2 1-8,0 0 0,1-1 0,-1-1 0,1 0 0,0 0 0,-1-1 0,1 0 0,-1-1 0,1 0 0,13-4 0,17-13 2,-25 7-18,64-64-11,-66 56 20,3-13 10,17-43 0,-28 49-5,13-137-13,-17 126-12,1-54 14,12-189-266,-13 260 200,1 0 0,1 1-1,1 0 1,0 0 0,14-31 0,-19 49 90,0 1 1,0-1-1,0 1 0,0-1 1,1 1-1,-1-1 0,0 1 1,0-1-1,1 1 0,-1 0 0,0-1 1,1 1-1,-1-1 0,1 1 1,-1 0-1,0-1 0,1 1 1,-1 0-1,1-1 0,-1 1 0,1 0 1,-1 0-1,1-1 0,-1 1 1,1 0-1,-1 0 0,1 0 1,-1 0-1,1 0 0,-1 0 0,1 0 1,0 0-1,-1 0 0,1 0 1,-1 0-1,1 0 0,-1 0 1,1 0-1,0 1 0,1-1 32,1 5-103,-1 3 58,-1 0 1,0 0-1,0 0 1,-1 0-1,0 0 0,0 0 1,-1 0-1,-3 15 1,-23 130-73,20-114 38,-21 185-23,24-177 12,-9 327-163,11-260 200,1-69-44,8 158-23,-2-169 28,3-1 23,22 57-1,-19-73-1,29 27-14,-35-38 53,1-1-1,-1 0 0,1 0 0,1-1 0,-1 0 0,13 6 0,-10-8 5,1 0 1,0 0-1,-1-1 1,1-1-1,0 0 1,0 0-1,17-3 1,-18-2 9,-3-2-5,0 0 1,-1-1 0,0 1 0,9-17 0,-14 23 0,1 0 0,-1 0-1,1-1 1,-1 1 0,0 0-1,0 0 1,1 0 0,-1 0-1,0 0 1,0 0-1,0-1 1,0-1 0,-2-11 7,0 1 0,-1-1 1,0 1-1,-1-1 0,-10-23 0,0 11 65,-84-125 46,29 47 152,10 13-171,52 82-84,-4-8-4,0 2-1,-2-1 1,0 1 0,-28-24-1,31 30-13,0 0-1,0 0 1,1-1-1,0-1 1,1 1-1,0-2 1,-8-14-1,16 25 0,-1 0-1,1 0 0,-1 0 0,1 0 0,0-1 0,-1 1 0,1 0 0,0 0 0,0-1 0,0 1 0,0 0 0,0-1 0,0 1 0,0 0 0,1 0 0,-1-1 1,0 1-1,1 0 0,-1 0 0,1 0 0,-1-1 0,1 1 0,-1 0 0,1 0 0,1-1 0,1-1-3,0 1-1,0-1 0,0 1 1,0-1-1,1 1 1,-1 0-1,5-1 1,4-4 0,-4 3-5,0 0 1,0 1 0,0 0-1,11-3 1,130-31-41,-113 31 10,155-22-12,-155 22 32,121-33-5,-131 28 18,94-69-5,-98 59-6,80-102-5,-86 96-4,-1-5 6,18-69 0,-31 75-33,-1 13 31,-1-5 2,-1 0 0,0 0 0,-1 0-1,-1 0 1,-9-29 0,-57-181-244,46 147 90,15 45-14,2 0-1,-1-39 1,8 70 37,1-2-21,0 3 17,4-3 17,-6 7 138,0 0-1,0 0 1,0 0 0,0 0 0,1 0 0,-1 0-1,0 0 1,0 0 0,0-1 0,0 1-1,0 0 1,0 0 0,0 0 0,0 0 0,0 0-1,0 0 1,1 0 0,-1 0 0,0 0 0,0 0-1,0 0 1,0 0 0,0 0 0,0 0-1,0 0 1,0 0 0,1 0 0,-1 0 0,0 0-1,0 0 1,0 0 0,0 0 0,0 0-1,0 0 1,0 0 0,0 0 0,0 1 0,1-1-1,-1 0 1,0 0 0,0 0 0,0 0-1,0 0 1,0 0 0,0 0 0,0 0 0,0 0-1,0 0 1,0 0 0,0 1 0,0-1 0,0 0-1,0 0 1,0 0 0,0 0 0,0 0-1,0 0 1,0 0 0,0 0 0,0 1 0,0-1-1,0 0 1,0 0 0,0 0 0,0 0-1,0 0 1,0 0 0,0 0 0,0 1 0,1 0-7,2 5 0,0 0 0,0 0 0,0 0 0,-1 0 0,0 1 0,0-1 0,-1 1 0,1-1 0,-2 1 0,1 0 0,-1 9 0,3 144-26,-5-122 28,-9 57-1,-5 14 6,-1 4 1,3 11 0,7-62 0,-21 156 17,-1-9 46,24-159 26,4 90 0,2-124-76,0-9 8,0 1 0,1-1 1,0 1-1,2 8 0,13 37 112,-17-53-130,0 1 0,0-1 0,0 0 0,0 0 0,0 0 0,0 1 0,0-1 0,0 0 0,0 0 0,1 0 0,-1 1 0,0-1 0,0 0 0,0 0 0,0 0 0,0 1 0,1-1 0,-1 0 0,0 0 0,0 0 0,0 0 0,1 0 0,-1 0 0,0 1 0,0-1 0,0 0 0,1 0 0,-1 0 0,0 0 0,0 0 0,1 0 0,-1 0 0,0 0 0,0 0 0,0 0 0,1 0 0,-1 0 0,16 1 34,-1 0 1,1-1-1,17-2 1,-29 2-30,22-4 107,21-10-973,68-28 0,-27 3-8435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24.0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0 9688,'-6'1'15,"0"0"0,1 0 0,-1 1-1,0 0 1,1 0 0,0 0 0,-1 1 0,1 0 0,0 0 0,0 0 0,1 0 0,-8 8 0,1-1 69,1 1 0,-16 22 0,17-17 111,-2 18-71,1 1-1,2 0 1,-6 49 0,12-63-105,0-11 4,1-1 1,1 1-1,0-1 0,1 13 1,1 0 35,1 0 0,1 1-1,1-1 1,13 38 0,-14-52-35,1 0-1,-1 0 1,1 0-1,0 0 0,1-1 1,0 1-1,0-2 1,15 13-1,-19-17 3,1-1 0,0 0 0,0 1 0,-1-1-1,1-1 1,0 1 0,0 0 0,0-1 0,0 1 0,0-1 0,1 0 0,-1 0-1,0 0 1,0 0 0,0-1 0,0 1 0,3-2 0,3-1 48,0 1-1,-1-2 1,12-6 0,-15 8-88,7-8 315,-6 2-239,0 0-1,0-1 1,-1 0 0,-1-1 0,1 1-1,4-18 1,-6 7 265,-15-103 122,10 111-348,0 0 0,0 1 0,-1-1 0,-5-12-1,-1 2-24,4 4-25,-16-35 293,17 42-196,0 2-42,0-1 1,-1 1-1,0 0 0,0 1 1,-11-14-1,15 20 61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24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108 102 11208,'-1'-2'4,"0"0"0,0 0 0,-1 0 0,1 0 0,-1 1 1,1-1-1,-1 1 0,1-1 0,-1 1 0,0-1 0,0 1 1,0 0-1,0 0 0,0 0 0,0 0 0,0 0 0,0 0 1,0 0-1,-1 1 0,1-1 0,0 1 0,0 0 0,-1 0 1,-2 0-1,2 0-15,2-1 29,-1 1 1,1 0 0,-1 0 0,1 0 0,-1 0 0,0 0 0,1 0-1,-1 1 1,1-1 0,-1 0 0,1 1 0,0-1 0,-1 1-1,1 0 1,-1-1 0,1 1 0,0 0 0,-1 0 0,1 0 0,0 0-1,0 0 1,0 0 0,0 0 0,0 0 0,0 1 0,0-1 0,0 0-1,0 0 1,1 1 0,-2 1 0,-2 4 19,3-4-12,0 0 0,0 0 0,0-1 0,0 1 0,0 0 0,1 0 0,-1 0 0,1 0 1,-1 5-1,-2 39 329,3 78 0,1-103-322,-1-11 22,1 0-1,1-1 1,5 20-1,-7-28-46,23 84 239,-18-72-187,0 1 0,1-2 0,1 1 0,0-1 0,10 14 0,-16-26-45,0 1 0,0 0 1,1-1-1,-1 1 1,1-1-1,-1 1 1,1-1-1,0 0 0,0 0 1,-1 0-1,1 0 1,0 0-1,0 0 1,0 0-1,0-1 0,3 2 1,-1-2 8,0 0-1,-1 0 1,1 0 0,0-1 0,-1 1-1,1-1 1,0 0 0,-1 0 0,7-3 0,0 1-5,-7 2 3,1 0-1,-1-1 0,1 1 1,-1-1-1,0 0 1,0 0-1,0 0 0,4-3 1,20-16 254,-1-1 0,-1-2 0,35-41 0,-32 36 86,-27 29-338,1 0-1,-1-1 1,1 1 0,0 0-1,-1 0 1,1 0-1,0 0 1,-1 0 0,1 0-1,-1 0 1,1 0 0,0 1-1,-1-1 1,1 1-1,-1-1 1,1 1 0,-1 0-1,1-1 1,1 3-1,-2-3 4,4 2 4,-1 0 0,1 1 0,-1-1 0,1 1 0,-1 0 0,0 0 0,0 0 0,-1 1 0,6 5 0,26 23 101,-13-16-55,1-1-1,39 20 1,-49-29-69,-9-4-4,-1 0-1,1 0 1,0-1 0,0 1 0,0-1 0,0 0 0,0 0 0,6 0-1,10 1 10,0-1-1,30-3 1,-32-2 13,-3-4-13,1 0 0,26-19 0,-41 26-10,1 0-1,-2 0 1,1 1 0,0-1-1,0 0 1,0 0 0,0 0-1,0-1 1,-1 1 0,1 0-1,-1 0 1,2-2 0,8-22 15,-2 0 0,9-38 0,-15 35 22,-15-126 19,13 151-52,-1-1-1,1 1 1,-1 0 0,0 0-1,0 0 1,0-1 0,-3-2-1,-9-20 13,-2 2 0,-1 0 0,-19-21 0,33 43-13,1 0 0,-1 1-1,0-1 1,1 1-1,-1-1 1,0 1-1,0 0 1,0 0 0,0-1-1,-2 0 1,-23-9 24,-1 1 1,-44-10 0,43 17 35,-145 12-2140,74-1-8699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2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 42 6456,'-7'2'233,"-6"3"-198,7-3 180,0 1 0,0-1 0,0-1 0,0 1 0,0-1 0,0 0 0,0 0 0,-1-1 0,1 0 0,-7-1 0,12 1-166,0 0-1,0-1 1,0 1-1,0 0 1,-1 0-1,1 0 1,0 0-1,0 0 1,0 0-1,0 0 1,0 0-1,-1 1 1,-1 0-1,-29 6 2804,30-7-2110,42 2-69,-2 3-395,102-2 25,-46-7-19,110-5 0,34-10-43,-193 14-74,289-23 429,-225 18-351,-107 10-236,32-2 300,-1 1-1,49 5 0,-82-4-305,0 0-1,0 0 1,1 0-1,-1 1 1,0-1-1,0 0 1,0 0-1,0 1 1,0-1-1,0 0 1,0 0-1,1 0 1,-1 1-1,0-1 1,0 0-1,0 0 1,0 1-1,0-1 1,0 0-1,0 1 1,0-1-1,0 0 1,0 0-1,0 1 0,0-1 1,-1 0-1,1 0 1,0 0-1,0 1 1,0-1-1,0 0 1,0 0-1,0 1 1,-1-1-1,1 0 1,0 0-1,0 0 1,-1 1-1,-6 10 12,-25 19-2111,-9 4-8436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2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8520,'8'2'108,"1"-1"0,-1 0 0,0 0 0,1 0 0,16-2 0,-15 1 13,175-5 926,-11 5-658,-53 0 224,-11 4-230,-35 0 326,148-13 1,-148-1-473,-72 10-302,117-20-1135,-97 13-7000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3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53 9776,'7'-6'12,"13"-11"135,-19 17-142,-1-1 1,0 1-1,1-1 0,-1 1 1,1-1-1,-1 1 0,0-1 1,0 1-1,1-1 0,-1 0 1,0 1-1,0-1 1,0 1-1,1-1 0,-1 0 1,0 1-1,0-1 0,0 0 1,0 1-1,0-1 0,0 1 1,0-1-1,0 0 1,-1 1-1,1-1 0,0 0 1,0 1-1,0-1 0,-1 0 1,-1-1 194,-10-2 85,11 3-217,0 0-1,0 1 0,-1-1 0,1 1 0,0-1 0,0 1 0,0-1 0,-1 1 1,1 0-1,0 0 0,-1-1 0,1 1 0,0 0 0,-1 0 0,1 1 1,0-1-1,0 0 0,-2 1 0,-3 0 69,-15 7 529,20-8-640,0 0-1,0 1 1,1-1 0,-1 1 0,0-1 0,1 1 0,-1-1 0,1 1 0,-1 0 0,0-1 0,1 1 0,-1 0 0,1-1-1,0 1 1,-1 0 0,1 0 0,-1-1 0,1 1 0,0 0 0,0 0 0,0 0 0,-1-1 0,1 3 0,0-2 6,1 0 0,-1 0 0,1 0 0,-1 0 0,1 0 0,-1 0 0,1 0 0,-1 0 0,1 0 0,0 0 0,0 0 0,-1 0 0,1 0-1,0 0 1,2 1 0,2 2 40,3 5-27,14 17 299,24 36 33,-34-50-169,11 2-111,0-2 0,36 15 0,-42-20 21,0-1 0,27 6 0,-12-5-62,0 1-23,49 16 243,55 25 103,-97-33-150,65 35 0,-98-46-191,1-1 0,-1 1 0,0 0 0,-1 0 0,1 0 0,-1 1 0,0 0 1,0 0-1,-1 0 0,5 9 0,-4-7-3,2 10 154,-2 9-98,-1 0-1,1 33 1,-8-32 105,-34 143 81,24-133-90,-18 20-58,-42 59 0,48-85 32,-125 132 78,118-129-10,-117 170 96,123-162-98,3-4-380,-97 165 965,29-62-3245,34-58-9852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4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105 216 5384,'0'0'-16,"-6"-1"3,-19-3 38,-4 3 628,-3 6 778,30-4-991,-5 1-93,4-1-207,5-1 973,98 4-305,67-10-350,109-16 925,-76 0-311,-106 1 820,-93 21-1864,-1 0 1,0 0-1,0-1 0,0 1 1,1 0-1,-1-1 1,0 1-1,0 0 1,0 0-1,0-1 0,0 1 1,1 0-1,-1-1 1,0 1-1,0 0 0,0-1 1,0 1-1,0 0 1,0-1-1,0 1 0,0 0 1,0-1-1,0 1 1,0 0-1,-1-1 0,1 1 1,0 0-1,0 0 1,0-1-1,0 1 0,0 0 1,-1-1-1,1 1 1,0 0-1,-1-1 1,-1-1 31,0 1 1,-1-1 0,1 0 0,-1 1 0,1 0-1,-1-1 1,0 1 0,1 0 0,-1 0 0,0 1-1,0-1 1,0 0 0,0 1 0,1 0 0,-7 0 0,-16-5 216,22 4-295,0 0 0,0-1 0,1 0 0,-1 0 0,0 1 0,1-2 0,-1 1 0,1 0-1,0 0 1,0-1 0,0 1 0,0-1 0,0 0 0,0 0 0,1 0 0,-1 0 0,1 0 0,0 0 0,0 0 0,0 0 0,0 0-1,0 0 1,1-5 0,-4-5-1270,-8-30-9452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3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1 8432,'-32'13'372,"0"-2"0,-48 10 0,23-7 24,-16 10 4,-46 25-27,98-40-274,1 2 0,1 0 1,0 1-1,-20 18 0,24-19-55,7-5 28,0 0 0,1 0 0,-1 0 0,-8 11 0,4-4-19,3-3-18,-19 23 173,-2 15 28,29-40-89,4-3-125,0 0 0,-1 0 0,1-1 0,1 0 0,-1 1 0,1-1 0,0 0 0,4 3 0,6 1 93,6-2-60,1 0-1,40 4 1,-35-10 53,110-16 45,-111 10-59,29-16 71,67-37 0,-118 57-143,0 0 0,-1 0 1,1-1-1,-1 1 0,1-1 0,-1 1 0,0-1 0,0 0 0,0 0 0,0 0 0,-1 0 1,1-1-1,-1 1 0,0 0 0,0 0 0,0-1 0,0-4 0,3-4 62,-4 10 272,0 3-350,0-1 0,0 1 0,0-1 0,1 1 0,-1 0 0,0-1 0,0 1 1,0-1-1,0 1 0,1 0 0,-1-1 0,0 1 0,0-1 0,1 1 0,-1-1 1,1 1-1,-1-1 0,0 1 0,1-1 0,0 1 0,10 15 90,-5-3-50,0 1 1,2-1 0,0 0 0,17 22 0,0-13-24,-13-15 24,5-3-30,-1-1 0,1 0 1,0-1-1,0-1 0,0 0 1,31-4-1,24-7-1800,-1-1-7163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4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18 130 10672,'10'-4'22,"-8"3"93,-1 0-80,1 0 1,-1 0-1,0 0 1,0 0-1,0 0 1,0 0-1,0 0 1,0 0-1,0 0 1,0 0-1,0-1 0,0 1 1,-1 0-1,1-1 1,0 1-1,0-3 1,0 2 36,0-1 1,0 0 0,1 0-1,-1 1 1,1-1 0,0 0-1,4-3 1,1-1 5,1 1 1,1-1-1,-1 2 0,1-1 0,0 1 1,1 1-1,14-6 0,-4 3 4,1 1 0,25-4 0,-38 9-27,0-1 0,0 1 0,0 1 0,0 0 0,0 0 1,0 1-1,0-1 0,11 4 0,-9 1 152,-1 3-140,0 1 0,0 0 1,-1 0-1,-1 1 0,0 0 1,0 0-1,-1 0 0,0 1 1,6 16-1,-7-16-34,-4-8-14,1 0-1,-1 0 1,0 0 0,0 0-1,0 0 1,-1 1-1,1-1 1,-1 0-1,0 0 1,0 0-1,0 4 1,-7 64 234,1-55-98,3-9-87,0-1-44,1 0 0,-1 0-1,0 0 1,-1-1 0,1 0-1,-1 0 1,0 0 0,-1 0-1,1 0 1,-1-1 0,0 0-1,-6 5 1,8-7-1,-8 5 61,-1 0-1,1-1 0,-1 0 0,0-1 1,-1 0-1,1-1 0,-18 4 0,29-9-79,1 1-1,0 0 1,0 0-1,0 0 0,0 0 1,-1 0-1,1 0 1,0 0-1,0 0 1,0 0-1,0 0 1,-1 0-1,1 0 1,0 0-1,0 0 1,0 0-1,0 0 1,-1 0-1,1 0 0,0 0 1,0 0-1,0 0 1,0 0-1,-1 0 1,1 1-1,0-1 1,0 0-1,0 0 1,0 0-1,0 0 1,0 0-1,-1 0 0,1 0 1,0 1-1,0-1 1,0 0-1,0 0 1,0 0-1,0 0 1,0 0-1,0 1 1,0-1-1,0 0 1,0 0-1,0 0 1,0 0-1,0 1 0,0-1 1,0 0-1,0 0 1,0 0-1,0 1 1,0-1-1,0 0 1,0 0-1,2 1 14,-1 0-1,1-1 0,0 1 1,0-1-1,0 1 1,0-1-1,0 0 1,0 0-1,0 0 0,3 0 1,80 6 107,-64-1-56,3 5-27,-1 1-1,0 1 1,0 1 0,38 30 0,-31-10-23,-21-19 24,-5 0-30,0 0 0,-1-1 0,-1 1 0,2 20 0,-8-13 14,-8 14-8,-26 48 0,22-61 2,-83 73 6,76-80-20,-41 16 1,38-20-6,-30 6 1,25-9 0,0-3 1,-42 3 0,71-7-3,1-1 1,-1 0 0,1 0-1,-1 0 1,1 0 0,-1 0-1,1-1 1,-1 1 0,1 0-1,-1-1 1,-1 0 0,-5-2 0,0-1 1,0 0 0,0 0-1,1-1 1,-1 0 0,1 0-1,-7-8 1,13 13-2,1-1 0,0 1 0,-1 0-1,1-1 1,0 1 0,-1 0 0,1-1 0,0 1 0,0-1-1,-1 1 1,1 0 0,0-1 0,0 1 0,0-1-1,0 1 1,-1-1 0,1 1 0,0-1 0,0 1 0,0-1-1,0 1 1,0-1 0,0 1 0,0-1 0,0 1 0,1-1-1,-1 1 1,0-1 0,0 0 0,4-11-256,0 0 0,0 1 0,1-1 0,1 1 0,0 0 0,0 1 0,13-16 0,27-37-9977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5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89 194 9864,'-4'1'39,"0"0"0,0-1 1,0 1-1,0-1 1,-1 0-1,1 0 0,0 0 1,0-1-1,0 1 1,0-1-1,0 0 0,0 0 1,0-1-1,0 1 1,0-1-1,0 0 0,1 0 1,-1 0-1,-4-4 1,7 6-30,1-1 1,-1 0 0,1 1-1,-1-1 1,1 1 0,0-1-1,0 0 1,-1 1 0,1-1-1,0 0 1,0 1 0,-1-1-1,1 0 1,0 0 0,0 1-1,0-1 1,0 0 0,0 1-1,0-1 1,0 0 0,1 1-1,-1-1 1,0-1 0,1 0 19,-1-2-8,1 1 0,0-1 0,-1 1-1,2 0 1,-1-1 0,0 1 0,1 0-1,-1 0 1,1 0 0,0 0 0,0 0 0,0 0-1,0 1 1,5-5 0,0 1-5,0 0 1,1 0-1,10-5 0,-10 6-3,8-5 37,0 1 1,1 1-1,-1 1 1,2 0-1,28-7 0,-29 10-22,-11 1 3,1 1 0,0 0 0,0 0 1,0 1-1,0 0 0,0 0 0,8 1 0,1 0 4,27 1 31,-28 4 121,0 7-120,0-1 1,-1 1-1,16 17 0,-26-24-20,1 0-1,0 1 0,-1-1 0,0 1 1,0-1-1,-1 1 0,4 8 0,1 4 9,16 33 28,-17-31 117,-5-10-120,0-2-49,-1 0 0,1 0 0,-2 1 0,1-1 0,-1 1 0,0-1-1,-1 1 1,1-1 0,-2 0 0,-3 14 0,-11 19 144,-2 0 0,-28 48 0,1-13 16,40-69-179,-96 145 469,98-148-362,-2 3 38,3-4-31,17-6-19,-6 1-89,29-12 98,133-68 171,-84 39-236,-59 30 7,30-10 1,-38 16-46,-7 2-6,76-21 47,12-1-1935,-60 16-7793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5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1 136 9328,'17'-4'85,"-1"0"1,1-1-1,-1-1 1,0-1-1,19-10 1,123-48 590,-139 57-642,-11 5 16,1 0 0,-1 0 0,1 1 0,9-1 0,-2 0 21,-1 2 1,1 0-1,18 1 0,-20 5 124,4 5-96,-1 2-1,27 24 1,-29-19 189,-2 5-153,0 0-1,11 31 1,-20-33 132,-4 36-27,-3 0 1,-2 0 0,-13 58-1,17-108-203,-45 192 636,42-180-573,-3 8 8,-1 1 0,-12 25 0,17-41-141,1-5-103,0 0 0,-1 0 0,1 0 0,-1-1 0,0 1 0,0-1 0,-1 0 0,0 0 1,-4 5-1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6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1 659 9864,'12'-5'114,"0"-1"1,0 0-1,0 0 1,17-14-1,8-4 80,22-12-147,-29 21-19,174-56 19,-154 57-6,198-50 26,-200 51-6,206-59 30,-202 55-30,186-70 31,-197 69-24,-20 8-36,19-8 13,-2-2 0,45-31 0,-69 42-12,-4 4-19,-1-1 0,0 0 0,0 0 0,0-1 0,-1 0-1,12-13 1,-19 19-13,-1 1-1,0 0 1,1-1-1,-1 1 1,0 0 0,0-1-1,1 1 1,-1-1-1,0 1 1,0-1-1,0 1 1,0 0-1,0-1 1,1 1-1,-1-1 1,0 1-1,0-1 1,0 1-1,0-1 1,0 1 0,0-1-1,0 1 1,-1-1-1,1 1 1,0 0-1,0-1 1,0 0-1,-13-5 12,-18 5-8,-11 7 1,-12 7-2,11 1 1,-50 24 0,64-23 4,-124 83 12,122-75 8,-105 91 20,114-91-1,12-11-25,0-2-9,1 0-1,1 1 1,0 0 0,0 1-1,1 0 1,1 0-1,0 0 1,-7 22 0,-13 89 77,25-98-35,17 88 29,-16-112-78,0 1-1,1-1 1,-1 1-1,1-1 1,-1 1-1,1-1 1,0 1-1,0-1 1,-1 0 0,1 1-1,2 1 1,12 14 24,1-1 1,31 26 0,-25-30 30,3-4-30,2-1 0,45 6 0,-46-14 43,110-28 38,-111 19 8,69-48 57,-93 57-167,0 1 1,0-1-1,0 0 1,0 1-1,0-1 0,-1 0 1,1 0-1,0 0 1,0 0-1,-1 0 1,1 0-1,-1 1 0,1-1 1,-1-1-1,1 0 1,3-11 26,0 0 1,0-1-1,-2 1 1,1-1-1,-1-15 1,-2 28-30,0-1 1,0 1-1,0 0 1,0-1-1,0 1 1,0 0-1,0 0 0,-1-1 1,1 1-1,0 0 1,-1 0-1,1 0 1,-1 0-1,-1-2 1,-4-7 14,-1 0 0,-1 0 0,0 0 0,-1 1 0,1 1 1,-2 0-1,-10-9 0,-4 5 145,12 8-106,-7-3-4,0 1-1,0 0 0,-1 2 1,0 0-1,-39-1 1,22 4 63,1 1 1,-1 2 0,1 2 0,-66 15 0,99-18-115,0 1 1,0-1 0,0 0-1,0 1 1,1-1-1,-1 1 1,0 0 0,1 0-1,-1 0 1,1 0-1,0 0 1,0 0 0,-3 4-1,2-1-1,2-5-6,1 0 0,0 0 0,0 0 0,0 0 0,0 0 0,0 0 1,0 0-1,0 0 0,0 0 0,0 0 0,0 0 0,0 0 0,0 1 0,-1-1 0,1 0 1,0 0-1,0 0 0,0 0 0,0 0 0,0 0 0,0 0 0,0 0 0,0 0 0,0 1 0,0-1 1,0 0-1,0 0 0,0 0 0,0 0 0,0 0 0,0 0 0,0 0 0,0 0 0,0 1 0,0-1 1,0 0-1,1 0 0,-1 0 0,0 0 0,0 0 0,0 0 0,0 0 0,0 0 0,0 0 0,0 0 1,0 1-1,0-1 0,0 0 0,0 0 0,0 0 0,1 0 0,-1 0 0,0 0 0,0 0 1,0 0-1,0 0 0,0 0 0,0 0 0,0 0 0,0 0 0,1 0 0,-1 0 0,0 0 0,0 0 1,9 5-176,1-1 1,0 1 0,0-2 0,15 4 0,-12-3-731,47 12-8015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46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446 148 8968,'-10'-12'110,"-1"1"1,0 0 0,-1 0 0,0 1 0,0 1-1,-1 0 1,-1 1 0,1 0 0,-1 1-1,-1 1 1,1 0 0,-26-7 0,36 12-90,-81-20 415,77 19-398,0 1 1,0 0 0,0 0 0,0 1 0,0 0 0,0 1-1,0 0 1,0 0 0,-12 3 0,18-3-24,0 0-1,1-1 1,-1 1 0,0 0 0,1 0-1,-1 1 1,1-1 0,-1 0-1,1 0 1,-1 1 0,1-1-1,0 1 1,0-1 0,0 1 0,0-1-1,0 1 1,0 0 0,0 0-1,0-1 1,0 1 0,1 0 0,-1 2-1,1-3-7,0-1-3,0 0 0,0 0-1,-1 1 1,1-1 0,0 0 0,0 0-1,0 1 1,0-1 0,0 0-1,0 0 1,0 1 0,0-1-1,0 0 1,1 1 0,-1-1-1,0 0 1,0 0 0,0 1 0,0-1-1,0 0 1,0 0 0,0 0-1,1 1 1,-1-1 0,0 0-1,0 0 1,0 0 0,0 1 0,1-1-1,-1 0 1,8 9 27,1-1-1,0 1 1,0-2 0,16 10-1,-23-15-24,24 15 79,46 23 1,24 13 15,51 45 4,-121-77-17,8 12-28,34 44 0,-54-53-12,-6-2-29,-1 1 0,0 1 0,4 36 0,-13-34 48,-7 11-20,-20 54 0,15-68 28,-1-6-47,-2 0-1,0-2 1,-36 26 0,26-27 53,-129 33 35,124-41-48,-94 6 36,122-12-88,0 1 0,0-1 0,0 0 0,-1 0 0,1-1 0,0 1 1,0-1-1,0 0 0,0 0 0,-7-3 0,-1 0 14,12 4-29,0 0 0,1 0 0,-1 0 0,0 0 1,0 0-1,0 0 0,0 0 0,0 0 0,0-1 1,0 1-1,0 0 0,1 0 0,-1 0 1,0 0-1,0 0 0,0 0 0,0 0 0,0 0 1,0 0-1,0 0 0,0 0 0,0 0 0,0 0 1,0 0-1,0-1 0,0 1 0,0 0 1,1 0-1,-1 0 0,0 0 0,0 0 0,0 0 1,0 0-1,0 0 0,0 0 0,0-1 0,0 1 1,0 0-1,0 0 0,0 0 0,0 0 0,0 0 1,0 0-1,-1 0 0,1 0 0,0-1 1,0 1-1,0 0 0,0 0 0,0 0 0,0 0 1,0 0-1,0 0 0,0 0 0,0 0 0,0 0 1,0 0-1,0 0 0,0 0 0,-1-1 1,1 1-1,0 0 0,0 0 0,0 0 0,0 0 1,5-6 12,1 0 0,0 0 0,0 0 0,1 1 0,0 0 0,7-5 0,26-16 88,118-84 18,-122 84-40,158-123 33,-156 119-26,133-104 39,-144 113-11,-15 10-79,0-1 0,0-1 1,-1 0-1,12-20 0,-22 33-30,-1 0 0,0 0-1,1-1 1,-1 1 0,0 0 0,0-1-1,0 1 1,1-1 0,-1 1-1,0 0 1,0-1 0,0 1 0,0 0-1,0-1 1,0 1 0,0-1 0,0 1-1,0 0 1,0-1 0,0 1-1,0-1 1,0 1 0,0-1 0,0 1-1,0 0 1,0-1 0,0 1 0,-1 0-1,1-1 1,0 1 0,0-1-1,0 1 1,-1-1 0,-4-6 26,-1 1 0,1-1 0,-1 1 0,-1 0 1,1 0-1,-1 1 0,0 0 0,-13-7 0,-7 0 222,-156-42 87,137 45-153,-217-33 85,213 36-58,12 4-140,1 1 0,0 2 1,-38 6-1,74-7-52,-1 0 0,0 0-1,0 1 1,0-1 0,0 1-1,0-1 1,1 1 0,-1 0-1,0 0 1,1 0 0,-1 0-1,0 0 1,-1 1 0,4 4 25,-1-6-22,0 0-25,5 1-404,1 0 0,-1 0-1,1-1 1,9 0-1,33 0-9882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1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389 12 5024,'-25'-2'369,"-35"-6"-1,56 7-263,1 1 0,0 0-1,-1-1 1,1 1 0,-1 1 0,1-1 0,0 0-1,-1 1 1,1 0 0,0 0 0,0 0 0,0 0-1,0 0 1,-1 1 0,1-1 0,1 1-1,-1 0 1,0 0 0,0 0 0,1 0 0,-4 3-1,-2 5-9,0-1-1,0 1 1,1 1-1,-7 12 1,14-23-90,-9 15 39,2-2 34,0 0 1,-7 20 0,-48 101 171,49-105-116,-44 139 50,49-132-64,2 24-39,2 64 0,4-120-65,0 1 0,1-1 0,-1 0-1,1 1 1,2 7 0,13 33 52,23 48 0,-38-91-60,0 0 0,0 0 0,0-1 0,0 1-1,0 0 1,0-1 0,0 1 0,1-1 0,-1 0 0,3 3 0,10 6 16,0 0 0,0-1 0,1-1 1,17 8-1,-31-15-18,0-1-1,0 0 1,0 1-1,0-1 1,0 0-1,0 1 1,0-1-1,0 0 1,0 0-1,0 0 1,1 0-1,-1 0 1,0 0-1,0-1 1,2 1-1,13-5 24,0 0-1,0-1 1,-1-1-1,27-15 1,-40 21-12,1-1 1,-1 0 0,0 1 0,0-1 0,0 0-1,0 0 1,0 0 0,2-3 0,31-43 98,29-56 1,-47 67 90,42-147 89,-53 149-56,-4-17-69,-5-54 0,-3 78 104,2 15-155,1 0-56,-1 1 1,0 0 0,-1 0 0,0 0 0,-1 0 0,0 1 0,-13-17 0,-19-21 308,35 45-25,2 4-316,1-1 0,-1 1 1,0 0-1,1-1 0,-1 1 1,0 0-1,1 0 0,-1-1 0,0 1 1,1 0-1,-1 0 0,0 0 1,1 0-1,-1 0 0,0 0 0,1 0 1,-1 0-1,0 0 0,1 0 0,-1 1 1,0-1-1,1 0 0,-2 1 1,-1 12-19,-1 1-203,1-1 0,1 1 1,0 0-1,0 20 0,10 6-8841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2.1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1 248 5112,'0'0'345,"5"0"-186,48-3 335,-33 1-349,0 1 1,0 1-1,21 2 1,28 7 34,57 3-4,-62-9-46,74-7-1,-100 1-108,17 1 59,273-14 26,-250 10-51,141-15 4,26-5-37,-133 14 32,206-16-1,30 3-30,-201 16 37,618-31 25,-611 32-17,597-18 31,-607 22-39,532-13 25,-555 15-18,154-6-1,-28 1-38,-161 5 47,-21 1-31,265 3 104,-272 2-88,150 6 553,-205-10-438,-4 3-23,0 1-175,0 0-1,-1 0 1,1 0-1,-1 0 1,0 0-1,0 0 1,0-1-1,0 1 1,-1-1 0,0 0-1,0 0 1,1 0-1,-2 0 1,1 0-1,0-1 1,-1 1-1,1-1 1,-1 0 0,1 0-1,-1 0 1,0 0-1,0-1 1,-8 2-1,-2 3-6022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2.5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42 7984,'-10'-27'102,"12"23"93,-1 4-167,1-2 1,1 1 1,-1 0 0,0 0 0,0 0 0,0 0 0,1 0-1,-1 0 1,0 1 0,1-1 0,-1 1 0,1-1 0,-1 1-1,0 0 1,1 0 0,-1 0 0,4 1 0,203 0 1144,-187 1-979,1 0-1,-1 1 0,31 8 0,-33-6-121,-14-4-3,0 0 1,0 0 0,0 1-1,0 0 1,-1 0 0,1 0-1,8 5 1,0 1 10,21 13 33,-26-11 126,-4 0-175,-2 0 0,1 1 0,-1 0 0,3 19 0,-6-28-52,0-1 1,0 0-1,0 0 1,0 0-1,0 1 1,0-1-1,0 0 0,0 0 1,0 0-1,-1 0 1,1 1-1,0-1 1,-2 1-1,-9 24 73,-2-1 0,-17 27 1,12-31 53,-91 73 54,86-80-59,9-7-68,2 0-29,-1-1 1,0 0-1,0 0 1,0-2-1,0 0 0,-27 5 1,26-7 48,1 0-14,0 0 0,1-2 0,-1 1-1,0-1 1,-14-3 0,44-4 230,-6 2-282,-6 2 0,1 1 0,-1 0 0,1 0 0,0 0 1,7-1-1,20-2 47,44-1 1,-54 8 18,10 7-28,46 19 0,-60-15 15,-6 0-49,-1 1 0,0 0 1,18 29-1,-29-41-20,-1-1-1,1 0 1,0 0 0,-1 0 0,0 1-1,1-1 1,-1 0 0,1 0 0,-1 1-1,0-1 1,0 0 0,0 1 0,0 1 0,-1 12 10,-1-1 0,0 1 0,-1-1 0,0 1 0,-8 19 0,10-32-8,0 1 0,0-1-1,-1 0 1,1 1 0,0-1-1,-1 0 1,-2 3 0,-22 22 29,-55 44 0,53-53 5,-136 51 19,129-58-33,-150 35 21,173-43-44,-1 1-1,0 0 0,-23 9 0,75-17-23,44-13-1821,8-3-7359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3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85 158 9952,'-72'-72'106,"71"70"-86,-1 0 1,1-1-1,0 1 0,-1-1 0,1 1 0,0-1 0,0 1 0,1-1 1,-1 1-1,1-1 0,-1 0 0,1 1 0,0-1 0,0 0 0,0 1 1,0-1-1,0 0 0,1 0 0,-1 1 0,1-1 0,0 1 0,-1-1 1,1 1-1,1-1 0,-1 1 0,0-1 0,0 1 0,3-3 0,-3 4-2,0 0 0,-1 1 0,1-1 0,0 0 0,0 0 0,0 1 0,0-1-1,0 1 1,0-1 0,0 1 0,0-1 0,0 1 0,0 0 0,0-1 0,1 1 0,-1 0-1,0 0 1,0 0 0,0 0 0,0 0 0,0 0 0,0 0 0,1 0 0,-1 1-1,0-1 1,0 0 0,0 1 0,0-1 0,0 1 0,1 0 0,17 3 258,98 19 227,28 8-251,-48-8 34,-40-6-238,-55-17-38,-1 0-1,1 1 1,0 0-1,-1-1 1,1 1-1,-1 0 1,1 0-1,0 0 0,1 2 1,7 6 9,-1 0-1,0 0 1,-1 1 0,0 0-1,0 1 1,7 14 0,-14-24-14,0 1 0,-1 0 0,1-1 0,0 1 0,-1 0 0,1-1 0,-1 1 0,1 0 0,-1 0 0,0-1 0,0 4 0,0 11 8,-1 1 0,0-1 0,-1 1 0,-1-1 0,-6 19 0,8-33-9,0 1 0,0-1 0,0 0 0,0 0 0,0 0-1,0 0 1,-1 0 0,-2 3 0,-96 102 48,76-88-25,-98 64 37,108-73-47,-23 19 0,37-29-16,-1 1 0,1 0 0,-1-1 0,1 1 0,-1-1 0,1 1 0,-1 0 0,1-1 0,0 1 0,-1 0 0,1-1 0,0 1 0,0 0 0,-1 0 0,1-1 0,0 1 0,0 0 0,0 0 0,0-1 0,0 1 0,0 0 0,0 0 0,0-1 0,0 1 0,0 0 0,1 0 0,-1-1 0,0 1 0,0 0 0,1-1 0,-1 1 0,1 0 0,-1-1 0,0 1 0,1 0 0,-1-1 0,1 1 0,-1-1 0,1 1 0,0-1 0,-1 1 0,1-1 0,-1 1 0,1-1 0,0 0 0,0 1 0,-1-1 0,1 0 0,0 1 0,-1-1 0,1 0 0,0 0 0,1 0 0,131 21 17,-92-15-3,194 16 12,-185-20-7,224-13 2,-218 6-28,220-31-1582,-140 16-6312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3.3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0 183 6368,'19'-15'118,"-1"1"1,2 0-1,0 2 0,0 0 1,37-14-1,-38 17-58,14-6 131,54-16 0,-61 23-162,-17 5 2,-1 0 0,1 0 0,1 1 0,-1 0 0,12-1 0,0 0-4,-1-1-1,-13 3 21,0 0 0,-1 0 1,1 1-1,0-1 1,-1 1-1,14 2 1,113 16 353,-104-10-74,0 5-176,-1 1 1,40 27-1,-48-22 164,62 96 129,-81-113-406,1 0 1,-1 1-1,0-1 0,0 1 1,0 0-1,0-1 0,1 6 1,3 19 101,-2 1 1,1 51-1,-8-51 127,-39 135 101,32-126-127,-39 151 95,42-151-129,1 2-77,-21 106 124,1-10-1490,25-124-6424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3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713 1 10760,'-26'2'136,"-1"1"1,-45 12 0,47-9-26,-5 1 127,0 0-1,0 3 1,1 0-1,-35 18 1,46-20-198,-32 20 244,22-12-182,-12 8 256,-69 53 1,108-76-345,0 0 0,0 0 1,0 0-1,0 1 0,1-1 1,-1 0-1,0 0 0,1 1 1,-1-1-1,1 1 0,0-1 1,-1 0-1,1 1 0,0-1 1,0 1-1,0-1 0,0 0 1,0 1-1,0-1 0,0 1 1,1 1-1,0-1 7,-1 0-13,0-1 1,1 0-1,-1 0 1,1 0 0,-1 0-1,1 0 1,-1 0-1,1 0 1,0 0 0,0 0-1,-1 0 1,1 0-1,0 0 1,0 0 0,0-1-1,0 1 1,0 0-1,0-1 1,0 1 0,2 0-1,0 1 12,3 1-6,0 0 0,-1-1 1,1 1-1,0-1 0,0-1 1,0 1-1,1-1 0,-1 0 1,0 0-1,1-1 0,-1 0 1,0 0-1,1-1 0,-1 1 1,7-3-1,1 0 7,-1-1 1,1 0 0,-1-1-1,0 0 1,17-11-1,-26 14-11,1-1 0,-1 0 0,0 0 0,1-1 0,-2 1 0,1-1 0,0 0 0,-1 0 0,0 0 0,0-1 0,0 1 0,5-10 0,-6 10-1,1-3 9,0-1 0,0 1 1,-1 0-1,0-1 0,0 0 0,-1 1 0,1-13 1,0 8-4,-2 10-2,1-4 18,0-1 1,0 1 0,0-1 0,-1 1-1,0 0 1,-1-1 0,1 1 0,-1-1-1,0 1 1,-1 0 0,-3-10 0,0 29 194,3 28-99,4 8-2,12 75-1,-11-103-114,-1-12 3,0 1 0,0 0 0,7 16 0,33 102 41,28 63 61,-69-186-112,53 168 77,-54-171-78,0 0 0,0 0 0,0-1 0,0 1 0,0 0 0,-1 0 0,1-1 1,-1 1-1,1 0 0,-1 0 0,1-1 0,-1 1 0,0-1 0,0 1 0,0-1 1,0 1-1,0-1 0,0 1 0,0-1 0,-3 2 0,3-1 2,-7 1 17,-57 2 43,-89-6 0,106 0-53,24 2-9,10 0 5,1-1-1,-22-3 0,-26-4 13,-6-4-14,61 9-128,0 0 1,1 0-1,-1 0 1,1 0-1,0-1 0,0 0 1,0 0-1,0 0 1,0-1-1,0 1 0,1-1 1,0 0-1,0-1 1,0 1-1,-4-7 1,-18-25-9718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3.7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1 863 9864,'22'-11'0,"-17"8"-5,1 0 0,0 1 1,-1 0-1,13-3 0,111-28-26,-95 26-2,185-27 7,-168 27 101,222-38 73,-218 34 119,221-51 97,-220 47-143,204-72 79,-214 66-153,146-104 37,-161 96-143,111-132-1350,-67 74-5511</inkml:trace>
  <inkml:trace contextRef="#ctx0" brushRef="#br0" timeOffset="1">2004 6 7536,'11'-4'5,"-9"3"64,-7 2-14,-57 27 16,43-15-31,-100 97 14,92-81-19,-113 131 20,110-127-14,-116 129 24,119-130-10,-9 19-8,-36 68 1,58-85 72,2 13-34,-9 69 0,21-87 55,3-10-90,0 1-1,1-1 1,10 29 0,-14-48-44,1 1 0,-1 0 1,0 0-1,1 0 1,-1-1-1,0 1 0,1 0 1,-1-1-1,1 1 0,0 0 1,-1-1-1,1 1 1,-1-1-1,1 1 0,0 0 1,0-1-1,-1 0 0,2 1 1,13 7 32,0-1 0,1-1 0,0 0 0,24 4 0,-14-7 121,0-5-79,-1-2 0,50-12-1,-73 15-51,1 0-1,-1 0 0,0 0 1,1 0-1,-1 0 0,0-1 1,4-2-1,23-20 140,38-41-1,-65 63-139,0 0-1,-1 0 0,1 0 0,-1 0 0,1-1 0,-1 1 0,0 0 1,1-3-1,9-27 148,13-58 1,-23 67 70,-5 0-134,-2 0-1,-8-22 1,14 44-97,0 0-1,-1 0 0,1 0 0,-1 0 1,1 0-1,-1 0 0,0 1 0,1-1 0,-1 0 1,0 0-1,1 0 0,-1 0 0,-1 0 1,-12-10 81,-1 1-1,-30-16 1,28 21 78,3 3-106,0 1 0,0 0 0,0 1 0,0 1 1,-15 2-1,-14 3 144,76 5-80,35 7-1637,10 1-6082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4.1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1 162 9416,'5'-64'82,"-5"63"-80,0 0-1,0 0 1,1 0-1,-1 0 1,1 0-1,-1 0 1,1 0-1,-1 0 0,1 0 1,-1 0-1,1 1 1,0-1-1,-1 0 1,1 0-1,0 1 1,0-1-1,0 1 1,-1-1-1,2 0 0,2-2 4,7-5 87,1 0 0,-1 1 1,1 1-1,0-1 0,1 2 1,-1 0-1,19-5 0,-18 6-57,11-1 332,132-7 141,-120 13-168,149 29 129,-182-30-431,1 1 1,-1 0-1,1 0 1,-1 0-1,1 1 1,-1-1-1,6 5 1,10 4 117,34 26 0,-39-23-119,0 0 1,15 20-1,-27-31-12,0 0-1,0 1 1,-1-1 0,1 0-1,-1 1 1,1-1 0,-1 1-1,0 0 1,1 3 0,11 34 141,13 82 1,-26-90 21,-28 115 73,17-120-106,-90 157 220,74-137-289,-17 33-40,26-47 54,-65 145 108,45-81-1892,24-57-7176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4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0 195 11832,'78'-30'20,"-48"22"81,226-24 59,-187 27 8,330-2 84,-315 8-25,315 18 91,-386-17-259,0-2 0,1 1-1,13-3 1,-27 2-59,37-3 119,62-12 1,-74 7-513,-1 0 0,0-2 0,33-17 0,63-35-7707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5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7920 35 6456,'66'-11'3042,"-73"9"-2203,7 2-822,-13-4 191,0 0-1,-1 1 1,1 0 0,-1 1 0,-19 0 0,-109-1 316,-117 14 112,57 0-384,158-9-104,-215 10 59,200-9-87,-255 14 49,246-11-42,-316 22 49,297-24-56,-153 5 0,-25-1-76,153-5 57,-469 9 43,462-10-56,-495 14 37,490-12-50,-495 7 32,497-8-47,-487 13 22,489-13-27,-458 1 25,468-4-33,-408 0 21,423 1-7,-312 3 30,335-3-30,-247-1 36,264 0-2,-195 6 168,119-2 209,248-9-2382,-29 3-7996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5.3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20 5920,'-41'-2'121,"3"-2"103,17 4-86,7-1 209,-1 1 0,0-2 0,0 0-1,-21-6 1,60 12 237,13-1-361,96 16 51,-99-15-60,167 9 92,-158-12-51,197-2 93,-188-1-161,236-23-1227,-131 9-5280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5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2 8344,'-5'-1'-1,"-13"5"-32,18-4 33,0 0 0,0 0-1,0 0 1,0 0 0,0 0-1,0 0 1,0 0 0,0 0-1,0 0 1,0 0 0,0 0-1,1 0 1,-1 0 0,0 0-1,0 0 1,0 0 0,0 0-1,0 0 1,0 0 0,0 0-1,0 0 1,0 0 0,0 0-1,0 1 1,0-1 0,0 0-1,0 0 1,0 0 0,0 0-1,0 0 1,0 0 0,0 0-1,0 0 1,0 0 0,0 0-1,0 0 1,0 0 0,0 0-1,0 1 1,0-1 0,0 0-1,0 0 1,0 0 0,0 0-1,0 0 1,0 0 0,0 0-1,0 0 1,0 0 0,0 0-1,0 0 1,0 0 0,0 0-1,0 1 1,0-1 0,0 0-1,0 0 1,0 0 0,0 0-1,0 0 1,0 0 0,0 0-1,0 0 1,-1 0 0,1 0-1,0 0 1,0 0 0,9 9-10,0-1 1,1 0-1,0 0 1,0-1-1,1 0 1,0-1-1,13 6 1,34 14 5,57 28 9,-96-42 23,-9-3-16,0 0 0,0 1-1,-1 0 1,11 16 0,-19-26-7,-1 1 0,0-1 0,1 1 0,-1 0 0,0-1 0,1 1 0,-1-1 0,0 1 0,0 0 0,0 0 0,1-1 1,-1 1-1,0 0 0,0-1 0,0 1 0,0 0 0,0-1 0,0 1 0,-1 1 0,-1 9 22,-1 1-1,0-1 0,-1 1 1,0-1-1,-8 15 1,-2-7 134,-94 82 72,94-89-132,0-1 0,-25 14-1,15-12-55,-57 36 262,55-35-2,0 0-1,-42 14 1,66-27-50,3-3 4,0-1-225,1 1 0,-1 0-1,1 0 1,0 0 0,0 0 0,0 0 0,0 0 0,0 0 0,0 1 0,1-1 0,-1 1 0,0 0 0,1 0 0,-1 0 0,6-2-1,39-10 16,-39 12-19,16-4 137,129-4 58,-122 12-97,-4 3-83,-1 1 1,-1 2-1,33 15 0,-55-23-32,-1 0 0,0 0 0,0 0-1,0 1 1,0-1 0,-1 1-1,1-1 1,2 3 0,4 6 14,0 1 0,0-1 0,-1 1 0,0 1-1,8 19 1,-14-30-20,-1 0-1,0 0 0,1 0 1,-1 0-1,0 0 0,0 0 0,0 0 1,1 0-1,-1 0 0,0 1 1,0-1-1,-1 0 0,1 0 1,0 2-1,-3 7 13,0 0 0,-1 0 0,0 0 0,0 0 0,-1-1 0,-11 16 0,1-10 55,7-9-52,-6 4 2,-1 0 0,-1 0 1,1-1-1,-2-1 0,-32 11 1,34-13 3,3-1-16,-1-1-1,0 0 1,0 0-1,0-2 1,-26 3-1,5-3 8,33-2-19,-1 0 0,1 0 1,-1 0-1,0 0 0,1 0 1,-1 0-1,1 0 0,-1-1 1,0 1-1,1 0 1,-1-1-1,1 1 0,-1-1 1,0-1-1,1 1 0,0 0 0,0 0 1,1 0-1,-1 0 0,1-1 0,-1 1 1,1 0-1,-1-1 0,1 1 0,0 0 1,0-1-1,-1 1 0,1 0 0,0-1 1,0 1-1,1 0 0,-1-1 1,0 1-1,0 0 0,1-2 0,15-55-1573,6-4-6300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6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43 9416,'-57'-16'37,"56"16"-9,3-2 4,7-2 41,-1 0 0,1 1 1,0 0-1,0 1 0,0 0 0,0 1 0,0-1 0,0 2 1,10-1-1,-7 1-26,23-2 202,1 2 0,42 4-1,-47-1-168,3 0 275,125 25 133,-131-19-200,0 4-91,51 33-1,-78-45-184,-1-1 0,1 1 0,0-1 0,0 1 0,-1 0 0,1-1 0,0 1 0,0 0 0,-1 0 0,1-1-1,-1 1 1,1 0 0,-1 0 0,1 0 0,-1 0 0,1 0 0,-1 1 0,2 4 12,-1 0 1,0 0-1,0 0 1,0 0-1,-1 1 1,0-1-1,0 0 0,-1 0 1,0 1-1,0-1 1,-3 12-1,3-16-10,1-1 0,-1 1 0,0 0 1,0-1-1,0 1 0,0 0 0,0-1 0,0 1 0,0-1 0,-3 3 0,-32 32 93,-49 39 1,54-51 12,-50 33-21,5-5 128,-88 79-1,109-76-60,55-54-158,-1 1 0,1-1 0,-1 0 0,1 0 0,-1 1 0,1-1 0,0 0 0,-1 0 0,1 1 1,0-1-1,0 0 0,0 1 0,0-1 0,0 1 0,0-1 0,1 0 0,-1 0 0,0 1 0,1-1 0,-1 0 0,1 1 0,-1-1 0,1 0 0,-1 0 0,1 0 0,0 0 0,0 0 0,0 0 0,0 0 0,-1 0 0,1 0 0,2 1 0,-2-1 7,-1-1-9,0 1 0,1-1-1,-1 1 1,0-1 0,1 0-1,-1 1 1,1-1 0,-1 0-1,1 1 1,-1-1 0,1 0-1,-1 0 1,1 1 0,-1-1-1,1 0 1,-1 0 0,1 0-1,-1 0 1,2 0 0,22 4 46,0-1 0,31-1 0,-23-3 48,178-29 37,-162 19-50,190-62 25,-194 57-72,178-73-1842,-105 42-7444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6.5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1 108 9776,'71'-35'9,"-62"30"-1,1 0 0,-1 1 0,18-6 0,103-25 64,-98 30 56,142-4 69,-140 11-3,1 6-94,0 1 0,37 14 0,-70-22-58,1 0 1,-1 0 0,1 1-1,-1-1 1,0 0 0,0 1-1,4 3 1,15 15 121,-1 1-1,20 28 1,-29-26 216,0 15-67,-2 0 1,-2 1 0,3 56-1,-8-72-253,-2-8 64,0-1 1,-4 29 0,-18 116 279,15-125-184,-40 122 78,34-130-123,-5 3-699,-3 0 1,-32 35-1,-5-2-8402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6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0 910 10224,'24'-14'-2,"-17"10"15,0-1 1,1 1-1,0 0 1,8-2-1,142-54 82,-118 47 26,180-60 47,-174 57-80,198-78 43,-194 73-30,174-98 52,-184 93-18,-11 5-59,28-21 70,61-56 0,-86 70-37,82-77 142,-110 100-235,12-11 71,18-23 1,-30 35-73,-1 0-1,0 0 1,-1 0-1,1-1 1,-1 1-1,1-1 1,-1 1-1,-1-1 1,1 0-1,-1 1 1,0-1 0,0 0-1,1-7 1,-3 10-10,1 1 1,-1-1 0,0 1 0,0-1-1,1 1 1,-1-1 0,0 1 0,0 0-1,0 0 1,0-1 0,-1 1 0,1 0-1,0 0 1,0 0 0,-1 0 0,1 0-1,-1 1 1,1-1 0,-1 0-1,1 1 1,-1-1 0,1 1 0,-3-1-1,4 1-4,-9 0 34,-16 5-10,-28 11 1,32-7-6,-38 25 0,36-20-18,-28 25 1,27-17 0,-33 37-1,-32 54 0,-3 17-2,2 0 0,56-76-1,-47 106 0,79-157 1,1 1-1,-1-1 0,1 1 1,0 0-1,0-1 0,0 1 1,0 5-1,1-9 1,-2 17 0,1 1-1,1 27 1,2-29-1,0-1 0,9 30 0,-10-43 0,0 0 0,-1 1 0,1-1 0,0 0-1,0 1 1,0-1 0,1 0 0,-1 0 0,0 0 0,3 3 0,8 11-2,1-1 1,16 14-1,-12-14 1,34 20 0,-48-33 0,-1 0 1,2 0-1,-1-1 0,0 1 1,0-1-1,0 1 0,6 0 1,29 7-6,0-2 1,43 2 0,-52-11-6,37-14 4,-56 13 8,-1-1-1,1 0 1,-1 0 0,16-11 0,-17 8 0,0 0 0,0-1 0,0 1 0,-1-2 0,0 1 1,-1-1-1,0 0 0,8-17 0,-13 25 1,0 0-1,-1-1 1,1 1 0,0 0-1,-1-1 1,0 1 0,1-1-1,-1 1 1,0 0 0,0-1-1,1-2 1,-1-5 1,-1 0 1,0 1-1,0-1 0,0 0 1,-1 1-1,-1-1 1,1 1-1,-7-12 0,9 19 1,-1-1-1,0 1 1,1 0-1,-1 0 1,0 0-1,0 0 1,0 0-1,0 0 1,0 0-1,0 0 1,0 0-1,0 0 0,-2 0 1,-29-19 26,-57-25 1,57 35 30,27 9-52,-33-7 31,0 2-1,-1 1 0,-50 2 0,-32 7 67,120-4-101,0 0 0,1 0 0,-1 0 0,0 0-1,0 0 1,1 0 0,-1 1 0,0-1 0,0 0-1,1 0 1,-1 1 0,0-1 0,0 0 0,1 1 0,-1-1-1,1 1 1,-1-1 0,0 1 0,1-1 0,-1 1-1,1-1 1,-2 2 0,3 7 11,-1-9-11,1 2-3,1 0 0,-1 0-1,0-1 1,1 1 0,0 0 0,-1-1 0,1 0-1,0 1 1,0-1 0,0 0 0,0 0 0,0 0-1,0 0 1,3 1 0,16 5-123,1-1 0,-1-1 1,1-1-1,0-1 0,39 0 1,-33-2-709,101 7-7003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7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810 2 9328,'-36'-1'3,"-29"3"18,-81 18 11,122-15 2,-36 12 1,27-7-24,-53 15 7,52-12 36,-127 84 35,157-94-68,0 0 1,0 0-1,1 0 0,-1 1 1,-3 5-1,-11 11 45,-17 28 0,23-28-33,-14 33-1,25-51-10,0 1-1,0-1 1,0 1-1,0 0 1,0 0-1,1-1 1,-1 1-1,0 6 1,1-9-22,-1 17 64,0 0 1,2 22-1,0-26-41,2-1-1,0 1 1,5 14 0,-8-25 3,1 0 0,0 0 0,0 1 0,0-1 0,0 0 0,0 0 0,0 0 0,1 0 0,1 2 0,23 26 158,53 46 0,-52-58 96,23 11-93,-5-5 23,-2 2-1,-1 2 0,40 34 1,-72-52-128,0 0 0,12 18 1,-19-19 38,-4-1-93,0-1 0,0 0 0,-1 0 0,0 0 0,-5 11 0,7-17-23,0-1 0,-1 1 0,1 0 0,0-1 0,-1 1 1,1 0-1,-1-1 0,1 1 0,-1 0 0,1-1 0,-1 1 0,0-1 0,1 1 0,-1-1 0,0 0 0,0 1 1,-13 7 17,0-2 0,-1 0 0,0 0 0,-26 5 1,11-8 37,-145-27 28,140 13-34,3-4-26,0-2 1,-32-22-1,63 38-25,0 1 0,0-1 0,0 1 0,1-1 1,-1 1-1,0-1 0,0 0 0,1 1 0,-1-1 0,1 0 0,-1 1 0,0-1 1,1 0-1,-1 0 0,1 0 0,0 0 0,-1 0 0,1 1 0,0-1 0,-1-2 1,0-2 3,1-1 1,-1 0 0,1 0 0,0 0 0,0 0 0,1 0 0,0 0 0,0 0 0,0 0-1,1 0 1,0 1 0,0-1 0,0 1 0,5-7 0,-6 9 9,0 1 1,1-1-1,0 1 1,0 0-1,0-1 1,0 1-1,4-3 1,150-130 202,-111 102-26,231-157 73,-260 179-195,30-16 1,115-51 72,-6 21-80,-140 53 24,30-7 1,248-31-1690,-147 29-7507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3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9592,'9'6'-18,"0"0"0,0 0 1,0 1-1,-1 0 0,0 1 1,0-1-1,9 14 0,-10-10 12,12 23 50,31 117 536,-50-148-514,1 0 1,0 0 0,0 0 0,0 0 0,1 0-1,-1-1 1,1 1 0,-1 0 0,1-1 0,0 1-1,0-1 1,0 1 0,1-1 0,-1 0-1,0 0 1,1 0 0,0 0 0,-1 0 0,1-1-1,4 3 1,-3-3-7,1 0 0,-1 0 0,0 0 1,1-1-1,-1 0 0,0 1 0,1-1 0,-1-1 0,1 1 0,-1-1 0,0 0 1,6-1-1,2-1-11,-6 2 1,-1-1 0,1 0-1,-1 0 1,1-1 0,8-4 0,2-3 56,1 0 0,-2 0 0,1-2 0,-2 0 0,1-1 0,22-26 0,-12-4-28,-19 24 103,-2-4-80,-2-1 0,0-24 0,-2 36-55,0 0 0,-1 0 1,0 0-1,-1 0 0,-1 1 0,-6-19 1,9 29-40,0 1 0,-1-1 0,1 0 0,0 1 0,0-1 0,-1 1 0,1 0 0,0-1 0,-1 1 0,1-1 0,0 1 0,-1-1 0,1 1 0,-1 0 0,1-1 0,0 1 0,-1 0 0,1-1 0,-2 1 0,-6-4 24,0 0 0,-1 1 1,0 0-1,1 1 0,-16-3 1,7 6 68,1 6-68,-1 0 1,1 1 0,-19 12-1,19-5 22,-19 31 10,-45 78 1,70-107-60,7-13-3,0 1 1,0-1-1,1 1 0,0 0 1,0 0-1,0 0 0,-1 10 1,-4 16 10,2 1 0,1-1 0,0 41 0,4-57-11,-1-11-1,1 0 0,1 0 0,-1 0 0,1 1 0,-1-1 1,1 0-1,0 0 0,3 5 0,51 131 35,-53-132-32,2 0 0,-1-1 1,1 0-1,0 0 0,1 0 1,-1 0-1,1-1 0,9 10 1,-11-15-3,0 1 1,1-1 0,-1 0 0,0 0 0,0 0 0,1 0 0,-1 0-1,0-1 1,1 0 0,-1 1 0,1-1 0,-1 0 0,0-1 0,1 1-1,5-2 1,-5 1 2,3 0 2,0 0-1,0-1 0,0-1 1,0 1-1,-1-1 0,1 0 1,-1 0-1,0-1 0,0 0 1,0 0-1,10-9 0,-9 7 4,15-11 27,1 0 1,0 2-1,1 1 1,37-17 0,50-28-1842,-56 29-7496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8:58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21631 62 3144,'0'0'1881,"-4"-5"-1042,2 2-946,-1-1 391,1 1 1,-1-1-1,-1 1 0,1 0 0,0 0 1,-1 0-1,0 0 0,1 0 0,-1 1 0,-6-3 1,-25-9 983,32 13-267,4 0-972,0 1-1,0 0 1,0-1 0,-1 1 0,1 0-1,0 0 1,0-1 0,0 1 0,0 0-1,0 0 1,0 0 0,0 0 0,-1 0-1,1 0 1,1 1 0,16 12 346,24 25 0,-34-30-370,-5-6 18,-1 0 0,0 0 1,0 1-1,1-1 1,-2 1-1,1-1 0,0 1 1,-1 0-1,1 0 1,-1-1-1,2 5 0,2 6 17,14 38 24,-12-27 97,9 129 64,-16 22 62,-1-136-262,-1-2 70,-37 143 36,24-142-71,-104 207 18,86-189-43,-167 209 17,155-211-25,-209 243 13,195-234 0,-281 247 18,261-247-4,-378 275 20,428-316-46,-44 24-1,73-46-27,-273 156 59,-15-14-35,166-87 36,-537 230 24,514-228-24,-244 71 0,-19-23-38,408-105-22,-170 36 55,-712 118 30,701-125-10,-753 106 37,744-111-25,-759 78 33,755-84-39,-823 52 36,812-60-42,-803 26 26,808-32-67,-810 8 8,806-13-28,-306-8-1,-103-11-9,12-13 1,23-11-3,0-6-2,-7-2 0,7 0 0,9 2 0,22 2 0,30 3 0,38-1 0,29-4 0,19-13 0,76 0 1,217 32 6,-196-61-1,20-12-3,314 104-3,-118-42 8,-422-161 9,508 190-10,-33-17 0,65 30-7,-232-121 13,11-17-6,200 125 3,-37-32 0,-115-103 10,24 6-14,134 129 2,-22-30-1,37 43-7,-114-149 19,6-13-11,71 99 13,-111-219 15,144 273-29,-1 1-1,2-1 1,-6-18 0,-26-109 19,12-9-15,23 145-11,-1-9 7,0 0 0,1-1 0,0-18 0,34-234 37,-21 215-17,-8 33-20,89-225 50,-86 222-54,177-346 162,-182 358-158,27-40 51,-28 42-50,0-1 1,1 1-1,0 0 0,-1 0 1,1 1-1,0-1 0,0 0 1,1 1-1,-1 0 0,0 0 1,7-3-1,-9 5-6,0 0 0,-1 0 1,1 1-1,0-1 0,-1 0 0,1 0 1,-1 1-1,1-1 0,0 0 0,-1 1 1,1-1-1,-1 0 0,1 1 0,-1-1 1,1 1-1,-1-1 0,1 1 0,-1-1 1,1 1-1,-1 0 0,0-1 0,1 1 1,-1-1-1,0 2 0,1-1 2,0 5 0,1 0 0,-1-1 1,0 1-1,-1 0 0,0 0 1,0 0-1,0 0 0,0 0 1,-3 10-1,3-12-5,-2 15 5,-9 43 12,-17 58 2,21-100-12,-20 27 1,-17 14-4,28-43-1,-23 22 1,23-26-2,-30 19 1,-23 6 3,0-5-4,8-7-1,14-11 0,6-9 0,7-4 0,5-9 0,27 5 0,-1 0 0,1 0 0,-1 0 0,1 0 0,0-1 0,0 1 0,0-1 0,0 1 0,-3-3 0,3 0 1,0 0-1,0 0 0,0 0 0,0 0 0,1 0 0,-1 0 0,1 0 0,0-1 0,1 1 0,-1 0 0,1-1 0,-1 1 0,2-9 0,-1 9 1,1-13 2,0-1 0,1 1 0,1 0-1,6-20 1,-4 16-1,4-23 11,25-110 14,-29 137-22,4-21 11,21-53 0,-25 79 1,0-1-1,1 2 1,0-1 0,1 1-1,1 0 1,-1 0 0,2 0-1,0 1 1,13-12 0,-17 19-2,-1 0 1,1 0-1,-1 1 1,1-1 0,0 1-1,0 0 1,1 1-1,-1-1 1,0 1-1,0 0 1,9-1-1,-2 0 1,-6 2 1,-1-1 1,1 1-1,-1 0 0,1 0 1,-1 1-1,10 1 1,124 22 130,-100-13-40,88 32 4,33 19-72,-126-48-2100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2.0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1622 590 6904,'-6'-19'26,"-13"-29"181,-38-81 133,35 83 218,-46-73 1,55 98-455,-8-8 430,-7-6-176,-54-49 1,79 82-310,1 0-1,-1 0 1,1 0-1,-1 0 1,0 1-1,1-1 1,-7-1-1,-26-9 121,0 2 0,-59-10 0,90 20-143,-1-1-1,0 1 1,0 0 0,0 0 0,1 0 0,-9 2 0,-107 21 159,-13 20-114,123-40-29,0 1-1,1 0 1,-17 10 0,26-14-42,-139 84 166,7 16-104,82-56 78,-180 194 45,222-230-163,1 1-1,0 0 1,-11 16 0,18-25-22,-79 139 86,18 9-59,61-148-27,-4 9 9,1 1 1,0-1-1,1 1 0,-2 10 1,4-20-10,-17 131 46,15-97-38,4 40-1,-2-72-5,0 1 0,0 0 0,0-1 0,0 1-1,1-1 1,-1 0 0,1 1 0,0-1 0,0 1 0,0-1 0,0 0 0,0 1 0,2 2 0,-3-5-2,10 19 9,2-1-1,20 26 1,-12-22-5,38 31 0,-55-50-2,1 0 0,0 1 1,1-1-1,-1-1 0,1 1 0,8 3 0,205 76 22,-209-80-22,-1 0 0,1 0 0,15 1 0,116 8 10,43-11-9,-69-8-741,115-23 1,-69 3-6636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2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1 749 8880,'0'3'8,"0"0"1,0-1-1,0 1 1,0 0 0,1 0-1,-1 0 1,1 0-1,0 0 1,0 0-1,0 0 1,2 3 0,6 14 34,-1 2-30,-3-7 38,1 0 0,13 22 0,16 24 215,53 69 1,-34-66 129,-28-29 375,38 71 1,-59-97-412,3 5-1478</inkml:trace>
  <inkml:trace contextRef="#ctx0" brushRef="#br0" timeOffset="1">193 0 10312,'0'0'0,"15"11"200,17 21 0,16 23-72,13 24 8,2 13-136,-1 15 0,4 4 0,-4-1-7752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2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0 657 7800,'15'-30'218,"-1"0"0,-2-1 0,11-42 0,-21 66-118,0 0 0,-1-1 0,0 0 1,0 1-1,0-1 0,-1-9 0,0-8 5,1-88 498,-1 94-404,-1-16 94,3-1 0,6-40 1,8-1 331,-11 67-257,1 6-303,-1-1 1,0 1-1,1 1 1,0-1-1,0 1 1,0 0-1,0 1 1,0-1-1,0 1 1,1 1-1,-1-1 1,1 1-1,0 0 1,-1 0-1,1 1 1,11 0-1,-4 0-17,52 5 231,84 15 24,-118-14-143,128 37 44,-132-32-143,2 6-19,45 34 0,-74-50-41,0 0 1,0-1 0,0 1-1,-1 0 1,1 0-1,0 0 1,0 0-1,-1-1 1,1 1 0,0 0-1,-1 0 1,1 0-1,-1 0 1,0 0-1,1 0 1,0 2 0,3 16 4,-1 0 1,0 1 0,-1-1 0,-1 22 0,-6-14 8,-17 37 4,15-51-18,0 0 0,-1 0 1,-9 12-1,-50 55 7,66-78-7,0-1-1,0 0 1,0 0 0,0 0-1,0 0 1,0 1 0,1-1-1,-1 0 1,0 1-1,1-1 1,-1 1 0,1-1-1,-1 1 1,1-1 0,0 1-1,-1-1 1,1 4 0,0-1 0,0-3-1,0 0 0,0-1 0,0 1 0,0 0 0,0 0 1,0 0-1,0-1 0,1 1 0,-1 0 0,0 0 0,0-1 0,1 1 0,-1 0 0,0 0 0,1-1 0,-1 1 0,1 0 0,-1-1 0,1 1 0,-1 0 0,1-1 0,0 1 0,-1-1 0,1 1 0,0-1 0,-1 0 1,2 1-1,3 1 0,0 0 0,0 0 0,0-1 0,0 0 0,0 0 0,0 0 0,7 0 0,6 0 0,1-1 0,33-4 0,-29 0 108,0-1 1,-1-1-1,37-15 0,62-35-2204,-119 55 2023,137-67-8607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3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605 893 10760,'-31'-1'19,"20"0"16,0 1 1,0 1-1,-17 2 0,-101 25 146,102-18-73,-116 60 69,116-53 38,-84 89 80,108-104-272,1 1 0,0 0 0,0 0 0,0-1 0,0 2 0,-2 5 0,-14 35 91,-19 74 0,36-114-89,0 1-1,0 0 1,1-1 0,-1 1-1,1 6 1,2 22 44,1 0 1,13 53-1,-16-84-55,1 1 0,0-1 1,0 0-1,0 1 0,0-1 0,0 0 0,0 1 1,3 1-1,12 18 47,2-1 0,26 24 0,-25-33 59,0-5-82,1-1 0,0-1 0,29 4 0,-48-9-36,1 0 0,-1 0 1,0 0-1,0 0 0,1 0 1,-1 0-1,0 0 0,1 0 1,-1-1-1,0 1 0,0 0 1,1-1-1,-1 1 1,0-1-1,0 1 0,2-2 1,16-9-259,0-1 0,0-1 0,-1-1 0,-1 0 0,19-21 0,35-40-7664</inkml:trace>
  <inkml:trace contextRef="#ctx0" brushRef="#br0" timeOffset="1">695 1 10040,'21'78'185,"25"41"47,-34-90-24,42 146 75,-44-134-142,25 196 54,-29-189-95,38 302 334,-32-225-260,8 9-18,-19-128-171,1 0 1,-1-1 0,1 1 0,0 0 0,0-1 0,1 1 0,-1-1-1,1 0 1,5 6 0,1 3-1160,5 9-6106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3.5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1 248 9504,'0'-16'8,"5"0"57,-4 16-61,-1 0 0,0-1 0,0 1 0,0 0 1,1 0-1,-1 0 0,0-1 0,0 1 0,1 0 0,-1 0 1,0 0-1,1 0 0,-1 0 0,0-1 0,0 1 0,1 0 1,-1 0-1,0 0 0,1 0 0,-1 0 0,0 0 0,1 0 1,-1 0-1,0 0 0,0 0 0,1 1 0,1 0 29,0 0-1,0 0 1,0 0-1,0 1 1,0-1-1,-1 1 1,1-1 0,2 3-1,-1 0 35,14 15 119,0 0-1,-2 1 1,0 1-1,14 27 1,-23-35-39,26 45 447,-28-52-541,0-1 1,0 1-1,0-1 0,1-1 0,0 1 0,10 7 0,-13-11-34,-1 0-1,1 0 1,-1 0-1,1 0 0,0 0 1,-1-1-1,1 1 1,0-1-1,0 1 0,0-1 1,-1 0-1,1 1 1,0-1-1,0 0 0,0 0 1,3-1-1,3 1 23,34-5 24,-23-1 83,-13 3-102,4-1-12,-1 0 1,0-1 0,0 0 0,-1 0 0,1-1 0,-1 0 0,0-1 0,13-13 0,-7 2 34,1 0 1,-2-1 0,-1 0-1,0-1 1,11-26-1,-3-28 58,-19 70-122,28-90 136,-25 84-121,-1 0 0,2 0 0,0 1 1,0-1-1,0 1 0,1 0 1,12-13-1,-18 21-18,0 1-1,0 0 1,0 0 0,0 0 0,0 0 0,1-1-1,-1 1 1,0 0 0,0 0 0,0 0 0,0 0-1,1 0 1,-1-1 0,0 1 0,0 0 0,1 0-1,-1 0 1,0 0 0,0 0 0,0 0-1,1 0 1,-1 0 0,0 0 0,0 0 0,1 0-1,-1 0 1,0 0 0,0 0 0,0 0 0,1 0-1,-1 0 1,0 0 0,0 0 0,1 0 0,-1 1-1,0-1 1,0 0 0,9 4 18,-1 1 0,1-1 0,-1 2 0,10 8 0,-5-1 47,64 85 18,-69-88-72,0 0 0,-1 1 0,10 19-1,-6-9-3,23 42-1,1-9-3,5-5-3,-25-35-286,0-1 0,0-1 0,2-1 0,-1 0 0,19 8 0,30 15-8236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3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0 5832,'-2'2'104,"-7"5"10,7-5 376,2 0-509,0 5 10,0-5 1,0 11-7,0 11 278,-2 21-691,-1-29-3632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4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1280 6456,'0'0'176,"-2"1"-30,2-1-118,0 1 0,0-1 0,0 0 0,0 0 0,-1 0 0,1 0 0,0 0 0,0 0-1,0 0 1,0 0 0,0 1 0,0-1 0,-1 0 0,1 0 0,0 0 0,0 0 0,0 0-1,0 1 1,0-1 0,0 0 0,0 0 0,0 0 0,0 0 0,0 1 0,0-1 0,0 0 0,0 0-1,0 0 1,0 0 0,0 1 0,0-1 0,0 0 0,0 0 0,0 0 0,0 0 0,0 1-1,0-1 1,0 0 0,0 0 0,0 0 0,0 0 0,0 1 0,1-1 0,-1 0 0,0 0-1,0 0 1,0 0 0,0 0 0,0 0 0,0 0 0,1 1 0,-1-1 0,0 0 0,0 0-1,0 0 1,0 0 0,1 0 0,-1 0 0,0 0 0,19 1 568,-10-2-510,0-1 1,0 0-1,-1 0 0,10-4 1,-3-1 64,0 1 0,1 1 0,0 0 0,-1 1 0,1 0-1,1 1 1,-1 1 0,17 0 0,-19 1-109,-9 1 6,0 0 0,0 0 0,1 0 0,-1 1 0,0 0 0,6 1 0,20 5 129,-1 1 0,-1 2 0,1 0 0,28 17 0,-18 0-78,-27-13 141,49 84 93,-45-67-165,-1 1 1,12 37-1,-6-14 90,28 65 42,-38-101-120,2-6-119,0 0 1,1-1 0,30 18-1,-43-29-50,-1 0 0,0-1 0,1 1 0,-1 0 0,1-1 1,-1 1-1,1-1 0,0 1 0,-1-1 0,1 0 0,-1 0 0,1 0 0,2 0 0,16-1 26,0-1 0,-1 0 0,1-2-1,0-1 1,18-6 0,-34 9-11,1 1-1,-1-1 1,0 0-1,0 0 1,6-5 0,145-118 184,-127 94-75,88-126 54,-114 153-170,1 0 0,-1-1 0,1 1 0,-1 0 0,2-7 0,10-37 59,14-79 1,-25 89 29,3-161 45,-5 161-59,-1 21-72,1-34 68,-3 1-1,-9-62 0,10 109-35,0 7-1,-2 5-39,0-1 1,1 1 0,0 0-1,1 1 1,0-1-1,0 11 1,3 50-2,-1-52-10,2 18 17,22 150 6,-16-152-18,22 42 4,-21-53-10,23 36 0,-24-46-1,1 1 0,0-1 1,15 13-1,-11-13 0,1 0-1,22 14 0,-20-16 0,34 15 0,-38-21 0,1 0 0,22 5 0,-25-8 0,1 0 0,21 0 0,-24-2 0,0 0 0,-1-1 0,17-4 0,-18 3 0,0 0 0,0-1 0,1 0 0,11-7 0,-12 5 0,1 0 0,-1-1 0,0 1 0,8-11 0,-1-1 0,-2-1 0,0 0 0,17-38-1,-29 56 1,11-26-7,31-137-6,-34 125-14,38-161-22,-36 159-37,2-9 54,48-223-304,-51 175 285,-8 59-81,-7-137-47,2 144 53,-38-91-48,41 119 156,0-1-1,-1 0 0,0 1 1,0 0-1,1-1 0,-2 1 1,1 0-1,0 0 0,-6-5 1,0 0-9,0-1-18,0 1-1,-1 0 1,0 0 0,0 1-1,-1 0 1,-13-7 0,21 13 38,0 0 0,0 0 0,0 1-1,0-1 1,0 0 0,0 1 0,0 0 0,0-1 0,0 1 0,-1 0 0,1 0 0,0 0 0,0 0 0,0 0 0,0 1 0,0-1 0,-1 1 0,1-1 0,-3 2 0,0 1-7,1 0-1,-1-1 0,1 1 1,-1 1-1,1-1 0,0 1 1,1-1-1,-6 7 1,3 0 4,-1 1 0,2-1 0,-1 1 0,2 0 0,-1 0 0,2 1 0,-1-1 0,-1 17 0,1-11 2,-12 39-43,-13 90-1,18-76-3,-23 165-19,30-187 28,4 214-17,4-210 30,-1-21 18,3 25-1,3-1-1,17 63 1,20 16-11,-35-116 15,8 2 7,0-1-1,23 17 1,-40-35 1,-1 0 1,1 0-1,0 1 1,0-1-1,0 0 1,0 0-1,0-1 0,4 2 1,22 5-13,1-1 1,39 2-1,-66-8 9,1 0 0,-1 0-1,1 0 1,-1 0 0,1-1 0,0 1-1,-1-1 1,4-1 0,24-9-420,-2-1-1,0-1 1,50-32 0,16-18-7753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5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683 629 9864,'-2'0'3,"-56"8"24,25-3 176,-120 26 116,120-22 82,-124 51 164,131-44-171,-4 8-138,-50 57 0,63-54-56,-51 135 64,59-129-143,2 7-37,-2 52 0,8-90-77,1-1-1,0 0 1,0 1 0,1-1-1,-1 1 1,0-1 0,0 1-1,1-1 1,-1 0 0,1 1-1,-1-1 1,1 2 0,10 16 31,0 0 1,25 32 0,-35-50-34,0 1 1,1-1-1,-1 1 1,0-1-1,1 0 1,-1 0 0,1 0-1,-1 0 1,1 0-1,2 1 1,11 5 8,0-1 0,0-1 1,0 0-1,1-1 0,17 2 0,-30-6-9,0 0-1,-1 1 0,1-1 1,-1-1-1,1 1 0,0 0 1,4-2-1,39-11 23,50-22-1,-92 34-20,-1-1 0,1 0 0,0 0-1,-1 0 1,7-5 0,23-22 21,58-67 1,-71 64 13,-11 15-23,9-18 7,-1 0 1,-1-2-1,14-52 1,-23 64 5,4-10 9,-2 0 1,7-51-1,-15 79-20,3-31 54,0-42 0,-6 46-1,1 15 113,5 52-69,-2-4-80,3 1 1,9 35-1,-11-53-32,-3-9-3,1 0-1,0 0 1,0-1 0,0 1-1,0 0 1,0-1 0,1 1 0,-1-1-1,1 1 1,3 3 0,23 27 21,-25-31-22,-1 1 0,1-1 0,0 0 1,0 0-1,0 0 0,0 0 0,0 0 0,0-1 1,0 1-1,1-1 0,4 1 0,-5-1-1,-1-1 0,0 0 1,0 0-1,0 0 0,0-1 0,0 1 0,0 0 0,0-1 0,0 0 0,0 1 0,0-1 0,3-1 1,-2 0-1,-1 0 0,1 0 0,0 0 0,-1 0 0,1-1 0,-1 1 0,0-1 0,0 1 0,3-5 0,-2 2 0,0-1 0,0 0 0,-1 0 0,0 0 0,3-9 0,-2 1 0,-1-1 0,1-16 0,-2-45 1,-11-100 8,5 80 20,5 69-24,1-58 7,2 54 28,-1 15-22,1 0-5,-1 0-1,2 1 0,0-1 1,1 1-1,0-1 1,9-15-1,-7 17 12,1 1 0,9-14 0,-16 26-19,0 0-1,0 0 1,0 0 0,0 0-1,0 0 1,0 0 0,0 1 0,0-1-1,0 0 1,0 1 0,0-1-1,1 0 1,-1 1 0,0-1-1,0 1 1,1 0 0,-1-1 0,0 1-1,1 0 1,-1 0 0,0 0-1,1 0 1,-1 0 0,0 0 0,1 0-1,-1 1 1,0-1 0,0 0-1,1 1 1,-1-1 0,3 2 0,71 44 48,-56-29-26,5 12-16,-2 1 0,24 45 0,-32-41-4,12 61-1,-6 23-3,-11-5 2,-8-14-3,-7-13-2,-2-13 0,1-8 0,6-57 0,1 1 0,0 0 0,0 0 1,3 13-1,0-15 0,-1 0 1,1-1 0,1 1-1,-1 0 1,1-1-1,0 0 1,1 0-1,-1 0 1,1-1 0,0 1-1,1-1 1,-1 0-1,7 4 1,9 5 6,121 47 11,-106-51 36,193 39 32,-203-44-1847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7.6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756 1078 3504,'-7'-26'2,"-8"-38"228,-8-65 93,20 112-152,-1 1 0,0 0 0,-1 0 0,-1 0 0,-12-24 0,12 29-77,-5-6 480,-3 4-315,0 1-1,-31-20 1,44 31-228,0 1 1,0-1-1,-1 1 0,1-1 1,0 1-1,0-1 0,-1 1 0,1 0 1,0-1-1,-1 1 0,1 0 1,-2 0-1,-27 0 152,-1 1 1,-30 6-1,58-7-151,0 0-1,0 1 1,1 0-1,-1-1 1,0 1-1,1 0 1,-1 1-1,1-1 1,-4 2-1,6-3-31,-24 13 159,-29 23 1,-27 33-47,74-64-51,1 1-1,-1 0 1,-7 11 0,-122 190 271,114-166-145,-42 133 71,62-171-242,0 0 1,0-1 0,1 1-1,-1 0 1,1 0 0,0-1-1,0 5 1,1 7 15,0 0 0,1 0 0,1 0 0,0 0-1,7 19 1,-9-32-28,-1-1 0,0 1 0,1 0 0,-1 0 0,1 0 0,-1-1 0,1 1 0,-1 0 0,1-1 0,-1 1 0,1 0 0,0-1-1,-1 1 1,1-1 0,0 1 0,-1-1 0,1 1 0,0-1 0,0 1 0,0-1 0,-1 0 0,2 1 0,23 8 33,0-2 0,0 0 0,44 5 0,-64-11-25,0 0 0,1-1 1,-1 0-1,0 0 0,8-2 1,196-41 95,-201 41-92,-1 0 0,0-1 0,12-6 0,154-98 84,-170 105-90,1-1-1,-1 0 1,1 0-1,-1 0 1,0 0-1,3-6 1,-6 9-11,17-21 36,20-34 1,-24 28-22,13-33 1,-26 60-16,13-37 80,32-168 137,-41 178-170,2-14 113,18-61 0,-23 100-79,4 6 4,29 21-11,65 52-16,-72-59-43,45 18 4,-53-28-18,1 0 0,25 6 1,-35-12-2,0 0 0,0 0 0,0-1 0,0-1 0,16 0 0,-19-1 0,1 0 0,-1-1 0,0 1 0,1-2 0,-1 1 0,12-7 0,-12 6 0,0-1 0,0-1 0,-1 1 0,1-1 0,-1-1 0,6-6 0,-4 3 0,0-2 0,-1 1 0,10-17 0,-3-1 1,-1-1 1,15-54 0,7-53 11,-25 95-13,0 8 15,62-143 14,-52 143 5,4 2-18,2 1 1,42-37-1,-66 65-10,1 0 0,0 0 0,-1 0 0,1 0 0,0 1 0,0-1 0,4 0 0,8-4 6,1 0 0,1 1 1,-1 1-1,1 1 0,18-1 0,-33 3-8,-1 1 0,0 0 0,1 0 0,-1 1 0,0-1 0,1 0 0,-1 0 0,0 1-1,1-1 1,-1 0 0,0 1 0,0 0 0,2 0 0,11 7 10,-1 1-1,0 1 1,0 0-1,-1 1 1,18 20-1,-28-28-5,1 0 0,-1 0 0,0 0 0,0 0-1,0 1 1,2 3 0,8 18 21,10 32 1,1 37-10,-16-56 20,20 155 41,-25-181-74,11 55 35,-12-59-36,1 0 0,1 0 0,0-1-1,0 1 1,0 0 0,6 7-1,-1-11 9,-3-3-13,0 0 1,0 0 0,1-1-1,-1 0 1,0 0 0,1-1-1,-1 1 1,0-1 0,1 0 0,-1 0-1,0-1 1,0 0 0,0 0-1,6-3 1,22-13 6,39-26 0,-33 13-1,40-39 1,-49 42-4,-4 4 17,86-120 20,-48 41 73,-50 78-104,23-31 81,1 3 21,-35 49-24,0 7 4,10 8-61,-12-11-28,-1 1 0,0-1 0,1 0 0,-1 1 0,1-1 0,-1 1 0,0-1 0,1 1 0,-1 0 0,0-1 0,0 1 0,1-1 0,-1 1 1,0-1-1,0 1 0,0 0 0,0-1 0,0 1 0,0 0 0,23 129 84,-5-3-7,-13-93-74,11 50 28,-16-81-85,29 104-1426,-15-64-6323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3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27 8968,'2'-2'0,"-2"1"0,0 1 1,0-1-1,1 1 1,-1-1-1,0 1 0,0 0 1,1-1-1,-1 1 1,0-1-1,0 1 1,1 0-1,-1-1 1,1 1-1,-1 0 1,0-1-1,1 1 1,-1 0-1,1-1 1,-1 1-1,1 0 1,-1 0-1,0 0 0,1 0 1,-1-1-1,1 1 1,-1 0-1,2 0 1,43-14 115,-42 13 465,-9 4-243,-5 1-214,0 1 1,0-1 0,-1-1 0,-21 4-1,-48 3 329,63-8-447,13-1 56,1-1 0,0 1 0,-1-1 1,1 0-1,-1 0 0,1-1 0,-8-1 0,-17-3 455,27 5-357,4 0-40,10 0-1568,2 0-5912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9:08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1035 8072,'172'-18'150,"-129"15"44,253-23 111,-222 16 63,138-27 4,29-16-240,-135 25 156,446-150 111,-448 140-159,132-49 0,-25 11-158,-140 49 92,181-89 60,-220 97-100,-31 18-129,34-31 101,-32 29-100,0-1 0,0 1 0,0-1 0,-1 0 0,1 0 1,-1 0-1,0 0 0,0 0 0,-1 0 0,2-5 0,-3 8-4,0 1 0,1 0 0,-1-1 0,0 1 0,0 0 0,0-1-1,0 1 1,0 0 0,0-1 0,0 1 0,0 0 0,0-1 0,0 1-1,0 0 1,0 0 0,0-1 0,0 1 0,0 0 0,-1-1 0,1 1 0,0 0-1,0-1 1,0 1 0,0 0 0,-1 0 0,1-1 0,0 1 0,0 0-1,0 0 1,-1-1 0,1 1 0,0 0 0,0 0 0,-1 0 0,1 0 0,0-1-1,-1 1 1,1 0 0,0 0 0,-1 0 0,1 0 0,0 0 0,0 0-1,-1 0 1,1 0 0,0 0 0,-1 0 0,1 0 0,-1 0 0,-19-5 18,0 1-1,1 0 1,-2 2 0,1 0 0,-32 2 0,47 1-17,-47 3 52,-108 19 4,-24 13-39,104-17 21,-352 104 19,347-94-33,-110 46-1,26 4-18,115-51 6,-119 64 3,161-82-9,12-3-5,12 0-1,-12-7-2,50 8 3,-47-7-2,0-1-1,1 0 1,-1 0 0,0-1-1,0 1 1,0 0 0,0-1-1,0 0 1,3-1 0,-6 2-1,119-34 6,28-21-3,-78 27 5,313-126 15,-304 122 18,258-124 22,-323 150-50,-1 0 1,15-11 0,73-55 31,-79 54-33,28-32-1,-49 50-11,1-1 4,0 0 0,1 0-1,-1 0 1,0 0 0,0 0 0,-1 0-1,1 0 1,0-1 0,0 1 0,0 0 0,-1-1-1,1 1 1,-1 0 0,1-1 0,-1 1-1,1-1 1,-1-1 0,0 3-4,1-3 7,-1-1-1,1 0 1,-1 0-1,0 0 1,0 1-1,0-1 1,0 0-1,-1 0 1,1 0-1,-3-6 1,0 5-4,0 1 1,1 0-1,-1 0 1,-1 1-1,1-1 0,0 1 1,-1-1-1,-7-4 1,9 7 0,1 0 0,0 0 0,0 0 0,-1 0 0,1 1 0,-1-1 0,1 1 0,-1-1 0,1 1 0,-1-1 0,1 1 0,-1 0 0,1 0 1,-1-1-1,1 1 0,-1 0 0,1 1 0,-1-1 0,-1 0 0,-36 0 39,-42 6-1,-80 21-11,84-10 36,-141 35-1,-25 10-42,143-36 30,-364 100 20,391-104-20,-174 63 19,245-85-69,0 1 0,0-1 0,-1 1 0,1 0 0,0 0 0,0 0 0,1 0 0,-1 0 0,0 1 0,0-1 0,-2 3 0,3-3-2,-1 0 1,1 0-1,0 1 1,0-1-1,0 1 1,0-1-1,0 1 1,0-1-1,0 1 1,0-1-1,0 1 1,1 0-1,-1-1 0,1 1 1,-1 0-1,1 0 1,0-1-1,-1 1 1,1 0-1,0 2 1,1-2-2,0 1 0,0-1 1,0 0-1,0 0 0,0 0 0,0 0 1,1 0-1,-1 0 0,0 0 0,1 0 1,0 0-1,-1-1 0,1 1 0,4 2 1,-5-3 0,0 0 0,1 0 1,-1 0-1,1-1 0,-1 1 1,1 0-1,-1-1 0,1 1 1,0-1-1,-1 1 0,1-1 1,0 0-1,-1 1 1,1-1-1,0 0 0,2 0 1,111 6 37,36-14-14,-151 8-26,73-9 94,138-29-1,30-13-45,-143 27 100,363-102 67,-437 119-135,26-11 1,90-42 84,-37 1-105,-103 59-60,2-1 12,0 0 1,0-1-1,1 1 0,-1 0 0,0-1 1,0 0-1,0 1 0,-1-1 0,1 0 1,2-4-1,-2 3 1,1 0-1,-2 0 1,1 0 0,0 0-1,-1-1 1,1 1 0,-1-1-1,0 1 1,1-6 0,-2 7-10,0 0 0,0 0 0,0 0 0,0 0 0,0 0 0,-1 0 0,1 0 0,-1 0 0,1 0 0,-1 0 0,0 0 0,0 1 0,0-1 0,0 0 0,0 0 0,0 1 0,0-1 0,-1 1 0,-1-3 0,2 3 1,0 1 0,0-1 0,0 0 0,0 1 1,0-1-1,0 0 0,0 1 0,0-1 1,0 1-1,0 0 0,0-1 0,0 1 0,0 0 1,0 0-1,0 0 0,0-1 0,0 1 1,0 0-1,-1 0 0,1 1 0,0-1 0,0 0 1,-1 1-1,-80 3 63,-107 20 1,112-9-27,-152 33 4,-39 13-33,155-33 3,-437 116 9,459-117-17,-83 37-1,157-58-6,1 0 1,0 2-1,1 0 0,0 1 0,-28 20 1,42-28-1,0 0 0,0 0 0,0 0 0,-1 0 0,1 0 0,0 0 0,0 1 0,1-1 0,-1 0 0,0 0 0,0 1 0,1-1 0,-1 0 0,0 1 0,1-1 0,-1 1 0,1-1 0,0 1 0,0-1 0,-1 1 0,1-1 0,0 1 0,0-1 0,0 1 0,1-1 0,-1 1 0,0-1 0,1 1 0,-1-1 0,0 1 0,1-1 0,0 0 0,-1 1 0,1-1 0,0 0 0,0 1 0,0-1 0,0 0 0,0 0 0,0 0 0,0 0 0,0 0 0,0 0 0,2 1 0,2 2 0,1 0 0,0 0 0,1-1 0,-1 0 0,0 0 0,8 2 0,7 1 0,45 8 0,15-6 0,133-1 0,226-25-1790,-439 17 1774,470-24-9010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0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348 195 3320,'-76'0'104,"13"5"698,-96 19 0,154-23-425,0 0 0,1 0 0,-1-1 0,0 1-1,-8-1 1,3-1-42,8 1 1549,2-1-1796,0 0 1,1 0 0,-1 0-1,1-1 1,-1 1-1,1 0 1,0 0 0,-1 0-1,1 0 1,0 0 0,0 1-1,0-1 1,2-2-1,-1 2 22,3-6-17,-2 5-41,-1-1-1,1 1 1,-1 0-1,1 0 0,0 0 1,0 0-1,0 0 0,0 1 1,6-3-1,110-40 510,-88 37-227,229-34 623,-174 28-474,120-17 755,-114 17-827,60-8-1963,-65 10-7921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0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99 8696,'-2'2'113,"-8"7"48,8-7 173,13-19 419,2 5-463,-8 7-220,1 0 0,0 0 0,0 0 0,1 1 1,8-5-1,82-36 302,-75 41-151,0 3-109,1 2-1,38 6 1,-42-1 208,-13-2-198,0-2-80,-1 0 1,-1 1 0,1-1-1,0 1 1,-1 0 0,1 1 0,-1-1-1,0 1 1,0 0 0,0 0-1,-1 0 1,1 1 0,4 7 0,17 54 335,-24-64-349,0 1 1,0 0-1,-1-1 0,1 1 0,-1 0 0,1 0 1,-1 0-1,0-1 0,0 1 0,-1 0 0,1 0 1,-2 5-1,0 3 25,1 2-19,1-9-15,0 0 0,-1 0 1,0-1-1,1 1 0,-2 0 0,1 0 0,0 0 1,-1-1-1,-3 7 0,-9 15 97,-1-2 1,-1 0-1,-35 40 0,40-51-96,5-5 8,-1-1 1,1 0-1,-12 8 1,6-6 17,0 1-1,-14 6 1,22-13 61,3-1-91,0-1 1,1 1-1,-1 0 1,1 0-1,-1 0 1,1-1-1,-1 1 1,1 0-1,0 0 1,-1 0-1,1 0 1,0 0-1,0 0 1,-1 0-1,1 1 1,27 5 122,10-2 15,63 26 13,-79-21-48,1 7-68,0 0 1,19 21 0,-28-21 22,-9-9-46,0-2-20,0 0 1,0 1-1,-1 0 1,0 0-1,-1 0 1,1 0-1,-1 0 1,-1 1-1,1-1 1,-1 1-1,0 12 1,-4 10 16,-8 32 0,3-43-5,-6 0-10,-1 0 0,-33 31 0,27-36 4,-40 17 4,-20 0-14,69-27-4,-5 2 1,-1-1-1,0 0 1,0-1 0,0-1-1,0-1 1,0 0 0,-20-2 0,28 0-163,3 0-59,0 0 0,0 0 1,1-1-1,-1 0 0,0-1 0,0 1 1,-9-4-1,-7-4-9413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1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44 3056,'1'-2'432,"2"-5"47,-2 5 186,0-1 48,-1 3-679,0 0 0,0-1 1,0 1-1,0 0 0,0-1 0,0 1 0,0 0 0,0-1 1,1 1-1,-1 0 0,0-1 0,0 1 0,0 0 1,0-1-1,0 1 0,0 0 0,1-1 0,-1 1 1,0 0-1,0 0 0,1-1 0,-1 1 0,0 0 1,0 0-1,1-1 0,-1 1 0,0 0 0,0 0 0,1 0 1,-1 0-1,0-1 0,1 1 0,-1 0 0,0 0 1,1 0-1,16-5 70,0 0 0,0 2 0,0 0 0,1 0 0,-1 2 0,0 0 0,1 1 0,-1 1 0,29 5 0,75 20 206,-98-17-75,-6 0-150,-1 0 1,0 2-1,19 15 0,-25-13 189,-8-6-178,1-1-56,0 0-1,0 0 0,-1 0 1,0 1-1,-1-1 0,0 1 1,0 0-1,0-1 0,0 1 1,-1 0-1,0 0 0,-2 9 1,-17 109 274,12-97-140,0-6-113,-1 0 0,-1-1 1,-1 0-1,-1-1 0,-19 29 1,-25 37 134,53-83-159,0 0 1,0 0 0,1 0 0,-1 1 0,1-1-1,0 0 1,0 1 0,0-1 0,0 0 0,0 1-1,1-1 1,0 1 0,0-1 0,0 1-1,0 5 1,0 1 134,4-5 1,-1-4-158,-1 1 0,1-1 0,-1 0 0,1 0 0,-1 0 0,1 0 0,0 0 0,0 0 0,2-1 0,43-1 154,-12-3-49,-1-2 0,0-2 1,36-12-1,-56 15-95,-7 2 7,-1 0 0,0 0 0,0-1-1,10-7 1,14-6 89,1 0 1,53-18-1,-18 15-1617,-1 0-6077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1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1 103 8072,'12'-4'109,"-1"-2"-1,0 1 1,0-1 0,17-13 0,-26 17-51,0 1-1,-1 0 1,1 0 0,0 0 0,-1-1 0,1 2 0,0-1 0,0 0-1,0 0 1,0 1 0,3-2 0,7-1 48,1-3-43,33-10 354,75-6 35,-106 20-367,-1 1 1,1 1-1,0 0 1,0 1 0,0 1-1,22 5 1,-27-5-39,8 4 287,-2 3-218,-1 1 0,0 1 1,13 13-1,-16-9 212,-8-7-198,1 0-68,0 0-1,-1 0 0,0 1 1,-1-1-1,0 1 0,0 0 1,-1 0-1,0 0 1,1 15-1,-5 274 952,-1-198-539,1-76-437,2-12 28,-1-1-1,2 0 1,1 14 0,-1-8-132,-1-4-59,1 0 0,1 0 0,0 0 1,1-1-1,0 1 0,0-1 0,9 17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2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0 329 9240,'10'2'29,"0"-1"1,-1 1 0,1-1-1,0-1 1,0 0 0,-1 0 0,1-1-1,0 0 1,0-1 0,11-3-1,-6 1 31,12-1 122,0-2-1,39-15 0,18-7-47,123-34-4,-161 50-36,317-92 200,-233 67-1552,-1-1-5122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2.6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701 0 4312,'-1'2'457,"-1"5"17,1-6-413,0-1 0,0 0 1,0 1-1,0-1 1,0 0-1,0 1 1,0-1-1,0 0 1,0 0-1,0 0 1,-1 0-1,1 0 0,-2-1 1,1 1 41,-125 20 1708,89-14-1520,12-2 102,-1 0 0,-35-1 1,52-3-268,8 0 396,0 0-386,-6 0-4,6 0-15,-2 2-18,-25 14 18,1 0 0,1 2 0,1 1 0,-32 30 0,47-39-82,0 1-1,1 0 1,1 0 0,0 1-1,0 0 1,-6 14-1,9-17-19,-9 18 64,-20 46 0,23-44-65,5-15 4,1 1 0,1 0 0,0 0 0,1 0 0,1 0 0,-3 28 0,5-28-9,-1 13 39,8 115 24,-2-117-24,7 4-12,27 53 0,-37-82-31,0 1 0,0 0-1,0 0 1,0-1 0,1 1 0,-1-1 0,0 1-1,1-1 1,1 2 0,19 13 19,0-2 0,24 14 0,-24-21 24,111 6 23,-60-14 4,-54 0-64,0 0-1,-13 1 4,-1 0 0,1-1 0,-1 0 0,1 0 0,-1 0 0,1 0 0,6-4 0,50-23 124,-53 20-4,-1-5-69,-1 0 0,8-22 1,-14 19 115,-4-2-115,-1 0-1,-1 0 1,-12-28 0,16 44-50,0 1 1,0-1 0,0 0 0,0 1-1,0-1 1,0 0 0,0 1 0,-1-1 0,1 1-1,0 0 1,-3-2 0,-22-18 77,-1 2-1,-51-27 1,45 33 81,-131-24 80,135 35-54,1 3-112,-1 2 0,-27 6 0,52-8-72,0-1 0,1 1 1,-1 1-1,1-1 0,-1 0 1,1 1-1,0-1 0,-1 1 1,-4 4-1,-3 2 10,-18 6 1,29-14-27,-1 1 1,1-1 0,-1 0 0,1 0 0,-1 1 0,1-1 0,0 0 0,-1 0 0,1 1 0,-1-1 0,1 1 0,0-1 0,-1 0 0,1 1 0,0-1 0,-1 1 0,1-1 0,0 1 0,0-1 0,0 0 0,-1 1 0,1-1 0,0 1-1,0 0 1,0-1 0,0 1 0,0-1 0,0 1 0,0-1 0,0 1 0,0-1 0,0 1 0,0-1 0,0 1 0,0-1 0,0 1 0,1-1 0,-1 1 0,0-1 0,0 1 0,1 0 0,-1 0 2,2 1-2,-1 0 0,1 0 0,0-1 0,-1 1 0,1 0 0,0-1 0,0 1 0,0-1 0,0 1 0,1-1 0,-1 0 0,0 0 0,3 1 0,35 10 16,28-4-1824,2-3-7240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4.3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571 81 2608,'0'0'520,"-5"-2"-87,-6-3 398,1 0-1,-1-1 0,-11-8 0,14 8-514,-1 1-1,0-1 1,0 1-1,0 1 0,-1 0 1,0 0-1,0 1 1,-10-2-1,7 2-227,8 2-35,-1 0 1,1 0-1,-1 0 1,1 1 0,-1 0-1,-6 1 1,-98 12 324,76-6-190,-49 17-1,62-16-143,13-6-6,1 1 0,0-1-1,-1 2 1,1-1 0,1 1 0,-1 0-1,1 1 1,-1-1 0,1 1 0,-9 11-1,10-12-17,-3 8 101,6-7-106,0-1 1,1 1 0,-1 0-1,1 0 1,0 0-1,1 0 1,-1 0-1,1 0 1,0 0-1,1 7 1,5-1 85,6 1-65,1-2 0,0 0 0,25 15 0,84 34 151,-84-41-169,63 28 133,9 6-60,17 29-10,-106-62-34,54 76 15,-74-93-59,0-1 1,0 1-1,0-1 0,0 1 0,-1-1 0,1 1 0,0-1 0,-1 1 1,1 0-1,0 1 0,1 10 7,-1 1-1,0-1 1,0 1-1,-1 0 1,-3 15-1,3-28-5,0 0 0,0 0 0,0 1 0,-1-1-1,1 0 1,-1 1 0,1-1 0,-1 0 0,1 0-1,-1 0 1,0 0 0,1 0 0,-2 2 0,-10 11 14,0-1 1,-1 0 0,-29 21-1,20-23 37,-109 29 41,101-35 32,-135 0 67,130-9-14,-117-31 79,130 25-73,18 8-172,1-1 0,-1 0 0,0 0 0,1 0 0,0 0 0,-1-1 1,1 1-1,1-1 0,-1 0 0,0 0 0,1 0 0,0 0 0,0 0 0,0 0 1,1-1-1,-2-5 0,2 9-6,1 0 1,0 0-1,0 0 0,0 0 1,0 0-1,0 0 0,0 0 1,0 0-1,0 0 0,0 0 1,1 0-1,-1 0 0,0 0 1,1 0-1,-1 0 0,0 0 1,2-1-1,18-39 109,37-52 0,-32 61 29,131-124 51,-121 127-83,144-111 56,-147 116-31,73-65 70,-105 89-204,1-1 0,-1 1 0,0 0 1,1 0-1,-1 0 0,0 0 0,1-1 0,-1 1 0,0 0 0,0 0 0,1-1 0,-1 1 0,0 0 1,0 0-1,1-1 0,-1 1 0,0 0 0,0-1 0,0 1 0,0 0 0,1-1 0,-1 1 0,0 0 0,0-1 1,0 1-1,0-1 0,0 1 0,0 0 0,0-1 0,0 1 0,0 0 0,0-1 0,0 1 0,0-1 1,-2-2 10,1 0 0,-1 0 0,0 1 0,0-1 0,0 1 0,0-1 0,0 1 0,-1 0 0,1-1 0,-1 1 0,1 0 0,-1 1 0,0-1 0,0 0 0,0 1 0,-4-2 0,5 2-2,0 0 2,1 1 0,-1-1 0,1 0 0,-1 1 0,1 0 0,-1-1 1,1 1-1,-1 0 0,1 0 0,-1 0 0,0 0 0,1 0 0,-3 0 1,-44 4 93,0 2 1,-48 12 0,73-12-1951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6.1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0 5656,'-8'4'328,"-18"8"-208,13-7 613,0 1-1,0 0 1,0 1-1,-15 12 0,26-18-618,1 0 0,-1 0 0,1 1 0,-1-1 0,1 1 0,0 0 0,-1-1 0,1 1 0,0 0 0,0 0 0,0 0 0,1-1 0,-1 1-1,0 0 1,1 0 0,-1 0 0,1 0 0,0 0 0,-1 1 0,1-1 0,0 2 0,4 2 173,3-2-232,0-1 1,0 0-1,0-1 1,1 0 0,-1 0-1,8 1 1,6-1 172,134-2 109,-116-1-43,177-8 123,-173 7-90,-21 0-190,42-2 174,65-14 1,35-13 761,-161 30-825,13 1 77,-13 0-212,9-5-2048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6.7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1 457 8792,'10'1'7,"-6"-1"-3,0 0-1,0 0 1,0 0 0,0 0 0,-1-1 0,1 1-1,7-3 1,-8 2 7,-2 0-7,-1-1 1,1 1 0,0-1 0,0 1 0,0-1-1,0 1 1,0 0 0,0-1 0,0 1-1,0 0 1,0 0 0,1 0 0,-1 0-1,0 0 1,1 0 0,-1 0 0,1 1-1,-1-1 1,1 0 0,-1 1 0,2-1-1,2-1-6,45-22 109,52-47 291,-70 48-337,-17 12 71,0 0-1,27-27 1,-14 11 109,-19 18-182,2-1 54,0 0 0,12-16 0,-20 22-62,0-1 0,0 1-1,0-1 1,0 0 0,-1 0 0,0 0 0,0 0 0,0-1 0,-1 1 0,1 0 0,0-9 0,-1-84 1596,-3 114-1390,-4 10-49,-12 73 31,14-71-172,1 1 0,1-1 1,5 56-1,-2-56-42,1 12 89,-2 338 259,-1-366-353,0 1 0,0-1 0,2 1 0,0-1-1,0 1 1,1-1 0,0 0 0,1 0 0,6 16 0,-3-10 24,16 95 124,-9-37 9,-12-68-133,-1-1 1,0 1 0,0 0-1,-1 0 1,1 0-1,-4 11 1,3-18-37,1 0 1,-1-1-1,1 1 0,-1 0 1,0 0-1,1-1 1,-1 1-1,0 0 0,1-1 1,-1 1-1,0-1 0,0 1 1,0-1-1,0 1 1,0-1-1,0 1 0,1-1 1,-3 1-1,-2 0 13,-3 3-3,-28 8 128,10-7 4,0-2 0,-33 1 1,44-3-130,-23-2 146,-7-2 7,42 3 105,9 1-237,85 11 1,63-10-14,-115-3-26,89-2 24,-11 0-9,-40-1-4,9-1-12,13-9 435,-35-2-2893,14-7-7644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3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1213 0 12912,'0'0'0,"-23"41"0,-39 80 336,-39 27 8,-26 13 280,-22 15 0,-22 23-576,-11-29 0,-19-54-48,4 1-10728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7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409 66 7264,'27'-62'1373,"-26"60"-465,2 2 159,-3 0-1058,1 0 0,-1 0-1,0-1 1,0 1 0,0 0-1,1 0 1,-1 0-1,0 0 1,0 0 0,0 0-1,1 0 1,-1 0 0,0 0-1,0 0 1,0 0 0,1 0-1,-1 0 1,0 0-1,0 0 1,1 0 0,-1 0-1,0 0 1,0 0 0,0 0-1,1 0 1,-1 1-1,0-1 1,0 0 0,0 0-1,0 0 1,1 0 0,-1 0-1,0 0 1,0 1-1,0-1 1,0 0 0,0 0-1,1 0 1,-1 0 0,0 1-1,0-1 1,0 0 0,0 0-1,0 0 1,0 1-1,0-1 1,0 0 0,0 0-1,0 1 1,0-1 0,0 0-1,0 0 1,0 0-1,0 1 1,0-1 0,0 0-1,0 0 1,-2 9 67,0-1 1,-1 0-1,0-1 0,0 1 1,-7 11-1,-25 50 161,-67 183 19,82-189-55,-61 256 63,68-256-176,-41 259 44,44-261-24,5-29-61,-47 219 153,43-220-265,-31 131-1218,37-143-6657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7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290 0 8608,'-41'133'16,"30"-96"-10,-22 67 62,-17 66-6,2 89 14,40-204 65,1-10-31,-26 207 547,13-41 47,16-171-144,-6 24-134,-11 89 340,19-136-964,0 1-1,2-1 1,0 1 0,5 28 0,4-1-7355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29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142 684 5208,'-7'-6'45,"1"0"0,0 0 0,0 0 0,0-1 0,1 0 1,0 0-1,0 0 0,0 0 0,1-1 0,0 0 0,1 0 0,0 0 0,0 0 1,1-1-1,0 1 0,0-1 0,1 1 0,-1-11 0,-1-38 2050,3 55-1430,3 6-126,3 6-414,0 1 0,-1-1 1,-1 1-1,0 0 0,0 0 0,-1 1 1,-1-1-1,3 19 0,-3-14-80,1 13 235,-10 134 93,-12-47-15,-3 63-144,19-150-155,-7 203 177,12-116-91,0-87-78,0-1 1,9 44 0,10-18-28,-20-53-30,-1 1 0,1 0 0,0-1 0,0 1 0,0 0 0,0-1 0,0 1 0,1-1 0,1 2 0,13 12 36,0-2 1,30 20 0,-28-26 53,7-5-53,-1 0 1,28-2-1,-33-4 68,-2-3-58,0 0 0,23-16 0,-39 23-50,-1-1 1,1 1 0,0-1 0,-1 1 0,1-1 0,-1 1 0,1-1-1,0 1 1,-1-1 0,1 0 0,-1 0 0,0 1 0,1-1 0,-1 0-1,1 1 1,-1-1 0,0-1 0,4-11 33,0-1 0,-1 0 0,-1 1 0,2-26 0,-4 36-25,0 1-1,0 0 0,-1 0 1,1 0-1,0-1 0,-1 1 1,1 0-1,-1 0 0,-1-3 1,-17-41 90,-28-49 0,27 66 35,-97-111 63,38 56 96,17 16-172,8 15-17,49 46-70,1-2 7,3 9-48,1 0 1,0 0-1,0 0 1,0-1-1,0 1 1,0 0 0,0 0-1,0 0 1,0 0-1,0 0 1,0 0-1,0 0 1,0-1-1,0 1 1,0 0-1,0 0 1,0 0-1,0 0 1,0 0-1,0 0 1,0-1-1,0 1 1,0 0-1,0 0 1,0 0-1,0 0 1,0 0-1,0 0 1,0-1 0,0 1-1,0 0 1,1 0-1,-1 0 1,0 0-1,0 0 1,0 0-1,0 0 1,0 0-1,0 0 1,0 0-1,0-1 1,1 1-1,-1 0 1,0 0-1,0 0 1,7-6 9,-3 2-7,1 0-1,0 1 0,0-1 0,0 1 1,0 0-1,0 0 0,1 1 0,9-4 1,53-18 3,45-7-3,117-32 2,-192 50-10,-38 13 5,25-11-1,30-20 1,-38 19-2,0 0 1,14-16 0,-31 28 1,3-2-3,-1-1 1,1 1-1,-1-1 1,1 0-1,-1 0 1,0 0-1,2-4 1,83-160-33,-73 128-17,-8 21 31,5-20-10,-1 0 0,-2-1 0,4-57 0,-11 84 5,1-12-4,-1 0 0,-1 1 0,-1-1 0,-5-25 0,-10-29-86,14 70 102,-1 1 0,1-1-1,-2 1 1,1-1 0,-1 1-1,0 0 1,0 0 0,-9-10 0,13 16 10,-1 1 1,1-1 0,-1 1 0,1 0 0,-1-1 0,1 1 0,-1 0-1,0 0 1,1-1 0,-1 1 0,1 0 0,-1 0 0,1 0-1,-1-1 1,0 1 0,1 0 0,-1 0 0,1 0 0,-1 0 0,0 0-1,1 0 1,-1 1 0,0-1 0,1 0 0,-1 0 0,1 0 0,-1 0-1,1 1 1,-1-1 0,0 0 0,1 1 0,-1-1 0,1 0-1,0 1 1,-1-1 0,1 1 0,-1-1 0,0 1 0,-8 12-14,7-10 2,0-1 0,0 1 0,1 0 0,0 0 0,-1 0 0,1 0 0,0 0 1,-1 5-1,-1 7-5,-4 1 7,4-9-14,1 1 0,0 0-1,0 0 1,-2 14 0,-12 149-132,15-128 14,1 193-56,0-188 42,16 302-349,-9-253 455,-3-59-67,-2-24 83,28 156-165,-26-153 170,1 0-1,10 22 1,-15-38 29,1 0 0,-1 0 1,1 0-1,-1-1 0,1 1 1,0 0-1,-1 0 0,1 0 1,0 0-1,0-1 0,0 1 1,-1 0-1,1-1 0,0 1 1,0-1-1,0 1 0,0-1 1,0 1-1,0-1 0,0 0 1,1 1-1,-1-1 0,0 0 1,0 0-1,0 0 0,0 0 1,0 0-1,0 0 0,0 0 1,0 0-1,1 0 0,-1 0 1,0-1-1,0 1 0,0-1 1,0 1-1,0 0 0,0-1 1,0 0-1,0 1 0,1-2 1,73-61-24,-62 51 24,-1 0 0,19-25 1,-11 12 0,50-64 1,-5 0 0,-12 12 1,-16 18 4,-13 21-3,-19 29-4,-4 6 2,-1 1-1,1 0 1,1 0-1,-1 0 1,0 0-1,0 0 1,1 1-1,-1-1 1,1 0-1,3-2 1,-9 8-2,0 0 0,0 0 0,1 1 0,0 0 0,0-1 0,0 1 1,0 0-1,1 0 0,0 1 0,0-1 0,0 0 0,1 1 0,0-1 0,0 1 0,-1 10 0,2-8-1,0-4 0,1-1 1,-1 0-1,0 0 0,1 0 1,0 0-1,0 0 1,0 0-1,0 0 0,0 0 1,0 0-1,4 5 1,2 5-7,0-1-1,0 0 1,1 0 0,1-1 0,0 0 0,0-1 0,1 0 0,0 0-1,1-1 1,0 0 0,1-1 0,14 8 0,-23-15 4,1 0 0,-1 0 0,1 0 0,-1 0-1,1-1 1,0 1 0,-1-1 0,1 0 0,0 0 0,0 0 0,-1-1 0,1 1 0,6-2 0,-5 0 1,6-2-1,-2-3 5,0 0 0,0-1 0,-1 0 0,9-11 0,-9 5 8,-3 2 4,-1-1-1,0 1 1,-1-1 0,-1 0 0,0 0-1,-1 0 1,0 0 0,0 0 0,-3-20-1,0 22 4,0 1 15,0 1-1,-1-1 0,0 1 0,-4-9 1,-38-76 307,29 63-197,15 28-32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0.3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89 222 9240,'-1'3'-8,"-6"13"1,-9 12 6,5-12 3,2-1 1,-1 2-1,2-1 0,0 1 1,-8 29-1,15-40-1,0 0-1,1 0 1,0 0-1,0 0 1,1 8-1,0-7 2,1 0-1,-1 0 1,1-1-1,1 1 1,-1-1-1,1 1 0,0-1 1,1 0-1,0 0 1,0-1-1,0 1 1,0-1-1,1 1 1,0-1-1,0-1 1,8 7-1,-10-10 4,-1 1 0,1-1 0,-1 0-1,1 0 1,0 0 0,0 0 0,-1-1-1,1 1 1,0-1 0,0 0-1,0 0 1,0 0 0,-1 0 0,1 0-1,0 0 1,0-1 0,0 1 0,0-1-1,3-1 1,51-17 566,0-3-1,69-37 1,-116 54-463,0 1-1,0 0 1,0 1-1,1 0 1,-1 0 0,1 1-1,0 1 1,0-1-1,0 2 1,0 0-1,0 0 1,18 3 0,17 9 153,56 23 0,-51-17-214,-40-14-19,0-1 0,0 0 1,0-1-1,1 0 0,-1-1 0,20 0 1,-27-1-22,11-3 67,2-3-45,1-2 0,-1 0 1,0-1-1,-1-1 0,0 0 1,21-18-1,-7-2 6,-30 29-29,1 1 0,-1-1 0,1 1 0,-1-1 0,1 0 0,-1 1 0,1-1 0,-1 0 0,0 0 0,1 1 0,-1-1 0,0 0 0,1 0 0,-1 0 0,0 1 0,0-1 0,0 0 0,0 0 0,0-1 0,2-37 83,-4-52 0,2 88-74,0 1-1,0-1 1,-1 1-1,1-1 0,-1 1 1,1-1-1,-1 1 1,0-1-1,0 1 1,0 0-1,-2-4 1,3 6-15,-9-17 57,0 1 1,-23-30 0,15 27-31,-2 0 0,-20-15 0,37 31-7,-1 1-1,0 0 1,0-1-1,0 1 0,0 1 1,0-1-1,0 0 1,0 1-1,-1 0 1,1-1-1,-4 1 1,-26-10 96,-63-11 1,56 16-618,0 3 0,-64 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6.5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5744,'4'4'264,"15"12"97,-2-5 150,0 0-1,1-1 1,0-1-1,0-1 1,1 0-1,26 6 1,-24-7-542,8 2 291,1-1 0,0-2 0,43 4 0,-44-6-175,9 1 263,159 16 141,-159-18-155,233 6 667,-174-21-626,8-6-6,-102 17-418,0 1-1,0-1 1,1 0-1,-1 0 1,0 0 0,-1-1-1,1 1 1,0-1-1,0 1 1,0-1 0,-1 0-1,1 0 1,-1 0-1,0 0 1,0-1 0,1 1-1,-1-1 1,-1 1-1,1-1 1,2-3 0,-4 5-103,15-22-8508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6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1 362 10040,'35'13'10,"-23"-8"9,1-1 1,0 0-1,22 3 1,144 22 144,-135-26 217,223 0 127,-208-6-280,213-19 109,-226 17-42,-20 1-156,3 0-28,1-1 0,-1-1 0,0-2 0,48-19 1,87-62 246,-133 65-243,-4-2-477,-2-2 1,-1 0-1,25-39 0,3-17-7584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7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0 9776,'-29'20'0,"27"-19"-2,1 1 1,0-1-1,0 1 1,-1-1-1,1 1 1,1 0-1,-1 0 1,0 0 0,0-1-1,1 1 1,-1 0-1,0 0 1,1 0-1,0 0 1,0 0-1,0 0 1,-1 0-1,2 0 1,-1 0 0,0 0-1,0 0 1,1 0-1,-1 0 1,1 0-1,-1 0 1,1 0-1,0 0 1,0-1-1,0 1 1,0 0-1,1 1 1,5 8-14,0-1 1,0 0-1,14 14 1,-14-16 12,11 10 30,21 12 11,67 37 1,-68-49 161,174 73 111,-170-74 15,149 66 135,-187-81-403,0 0 1,0 1-1,0-1 0,0 1 0,5 3 0,6 6 61,-1 0-1,13 16 1,-18-18-79,-1 2-1,14 23 1,-21-33-19,0-1-1,0 1 0,0 0 0,0 0 0,-1 0 1,1 0-1,-1 0 0,1 0 0,-1 0 1,1 0-1,-1 4 0,0 34 95,-1 0 1,-10 60-1,10-94-77,0 1 0,-1-1-1,0 1 1,-4 8 0,6-15-39,-44 100 193,-14-7-122,54-87-39,0-1 0,0 1 0,0-1 0,-9 7 0,-174 143 181,146-125-105,-133 130 44,148-129-64,25-30-116,-78 113-1480,51-69-6725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7.7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0 172 9864,'13'-12'90,"0"1"1,1 1-1,0 0 1,29-15 0,50-16 220,-87 38-314,23-7 207,0 0-1,0 2 1,39-5-1,-45 8-120,9 0 331,97-4 144,-111 12-243,-8 1-224,0 0-1,1 1 1,-2 1 0,17 10-1,-17-4 264,-7-5-294,1 1 1,-1-1 0,-1 1 0,1 0 0,-1 0 0,-1 0-1,0 8 1,-4-2 254,0-7-252,0-1 0,0 0-1,0 0 1,-10 10 0,2-6 51,0 0 0,-23 15 0,-149 74 605,110-71-439,11-7-7,58-20 89,11 1-182,33 6-27,-17-3-61,40 14-1,81 42 91,-118-46-74,3 7-32,39 40 1,-56-43 16,-2 6-29,9 42 0,-18-66-57,0 0-1,1 0 0,-1 0 0,0 0 0,0 1 0,0-1 1,0 0-1,0 0 0,0 0 0,-1 1 0,1-1 0,-1 2 0,-2 5 10,0 1 0,-1-1 0,0 0 0,0 1-1,-1-2 1,-6 9 0,11-15-11,-1-1 0,0 1 0,1 0 0,-1-1 0,0 1-1,0 0 1,1-1 0,-1 1 0,0-1 0,0 1 0,0-1 0,0 0 0,0 1 0,-1-1-1,-27 8 49,-52 8 0,54-14 35,-129-10 32,127 2-72,17 2-40,1-1 1,-1 0 0,1-1-1,0-1 1,1 0 0,0 0-1,-15-14 1,24 20-7,0 1-1,1-1 1,-1 0-1,1 1 1,-1-1 0,0 0-1,1 0 1,-1 1-1,1-1 1,0 0 0,-1 0-1,1 0 1,0 0-1,-1 0 1,1 0 0,0 1-1,0-1 1,0 0-1,0 0 1,0-1-1,0-10 5,1 1-1,1 0 0,0 0 0,0 0 0,1 0 1,0 0-1,1 0 0,10-19 0,4 3 28,22-18-1144,53-45 0,-14 19-10202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8.1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148 164 10672,'-6'3'0,"-1"-1"0,1 0 1,0 0-1,-12 1 0,-3-6-2,13 2-5,-3 0-12,1-1 0,0 1 0,-11-4 1,17 3 17,2 1 4,1 1 0,-1-1 1,1 0-1,0-1 0,-1 1 1,1 0-1,0 0 0,0 0 1,0-1-1,0 1 0,0-1 1,0 1-1,1-1 0,-1 1 1,0-1-1,1 1 0,-1-3 1,0 3 13,1-6 150,4 0-138,0 1 1,0 0 0,0 1-1,0-1 1,1 1 0,0-1-1,8-5 1,-10 8-1,16-11 305,14 0-170,1 0 1,46-11-1,-45 19 304,129 6 196,-137 6-177,-1 5-165,48 28 1,-73-38-301,0 0 0,0-1 0,0 1 0,0 0-1,0 0 1,0 0 0,0 0 0,0 0 0,0 0 0,-1 0 0,1 0 0,0 0 0,0 2 0,3 5 23,0 1 1,-1 0-1,-1 0 0,1 1 1,-1-1-1,-1 0 1,0 1-1,0 15 1,-5-2 161,-39 99 74,31-98-114,-71 99 54,38-58-26,36-50-170,1-2-8,-19 36 78,5-1 17,22-48-106,0 1 0,1 0 0,-1 0 0,0-1-1,0 1 1,0 0 0,1-1 0,-1 1 0,0 0 0,1-1 0,-1 1 0,0 0 0,1-1 0,-1 1 0,1-1 0,-1 1 0,1-1-1,-1 1 1,1-1 0,-1 1 0,1-1 0,0 1 0,-1-1 0,1 0 0,0 1 0,-1-1 0,1 0 0,1 1 0,-1-1 2,6 2 17,0 0 0,1-1 1,-1 0-1,1 0 0,-1-1 1,1 0-1,-1 0 0,1 0 1,12-3-1,-3 0-6,-10 2 0,1 0 0,-1-1 0,0 0-1,0 0 1,0-1 0,11-5 0,204-108 386,-120 60-234,42-14-2132,-73 37-8599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8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 12192,'132'-32'24,"-17"11"4,-105 19 26,10-2 39,0 0-1,0 1 1,0 1 0,0 1-1,1 1 1,-1 1 0,25 4 0,72 14 604,-98-12-89,-7 0-398,0 1-1,-1 1 1,20 17 0,-22-12 311,-3 1-343,-1 1 0,-1-1 0,5 30 0,-10-23 230,-25 112 144,12-81-143,3-8-170,-26 64 1,17-59-115,-38 103-1960</inkml:trace>
  <inkml:trace contextRef="#ctx0" brushRef="#br0" timeOffset="1">203 372 11208,'42'-17'49,"36"-19"14,-54 26-41,0 0 0,1 2 1,38-9-1,-36 10-5,157-38 183,-135 34-192,-6 2 6,69-6-1,20 5-10,-98 7-279,0-2 0,0-1 0,-1-1 1,48-18-1,13-9-6617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31 1712,'0'0'199,"-6"-4"3,1 1-235,1 0 142,1 0 0,-1 1 0,0 0-1,0-1 1,-1 1 0,1 1 0,0-1-1,-1 1 1,1 0 0,-1 0 0,1 0 0,-1 0-1,0 1 1,-9 0 0,-7 4 183,0 1 1,0 2-1,-22 8 0,34-11-223,1-1 0,-1 1 1,1 1-1,0-1 0,0 1 0,0 1 0,1 0 0,0 0 0,0 0 0,0 1 1,1 0-1,0 0 0,0 0 0,1 1 0,0 0 0,0 0 0,1 0 1,0 1-1,-5 15 0,5-15-43,3-7-17,0 0 1,0 0-1,0 0 1,1 0-1,-1 0 0,1 0 1,-1 0-1,1 0 1,0 0-1,0 0 1,-1 0-1,2 0 1,-1 0-1,0 0 1,1 3-1,2 12 34,2 0-1,0-1 1,8 18 0,-1-14 57,6 1-54,1 0 0,27 23 0,-26-31 49,89 36 45,-86-42-32,94 9 48,-96-17-48,4-4-27,41-13 1,-52 9 58,-9 6-93,2-2-20,-2 1 0,1-1 0,0 0-1,-1 0 1,0-1 0,0 1-1,0-1 1,-1 0 0,0 0-1,0-1 1,3-8 0,2-8 114,-1 1 1,-1-2 0,7-43-1,-13 58-86,-1 0 0,0 1 0,0-1 0,-1 0 0,0 1 0,-1-1 0,0 1-1,0-1 1,-1 1 0,0 0 0,-5-11 0,5 14 10,1 0 0,-1 0 0,-1 1 0,1 0 0,0-1 0,-1 1 0,0 0 0,0 1 0,0-1 0,-1 1 0,1 0 1,-1 0-1,0 0 0,1 1 0,-1-1 0,0 1 0,-1 0 0,1 1 0,0-1 0,-1 1 0,1 0 0,-8 0 0,11 1 183,-14-3 101,10 2-114,-1 1 41,6 0-40,-16 0 649,4 0-626,9-1-229,1 1 1,-1 1-1,0-1 0,0 0 0,0 1 0,1 0 0,-1 0 1,0 0-1,1 0 0,-1 1 0,1-1 0,-1 1 0,-5 4 1,-3 0 11,10-5-20,6 3-9,18 11-1661,3 2-6605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9.0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647 0 7536,'0'0'1245,"-3"0"-881,0 0-304,-1 1-1,0 0 1,1-1-1,-1 1 1,0 0-1,1 1 1,-1-1 0,1 1-1,-1 0 1,1-1-1,0 1 1,0 1-1,-5 3 1,-1 3-28,0-1-1,-11 15 0,11-13 12,-60 65 392,-28 27-161,-57 39-10,124-113-97,-7 12-49,-39 56 0,74-93-93,0 0 1,0 0 0,1 1 0,-1-1-1,1 1 1,-2 3 0,-4 18 37,2 1 0,0 0 1,-1 34-1,5-58-47,1 0-1,0 0 1,1 0 0,-1 0-1,0 0 1,0 1 0,1-1-1,0 0 1,-1 0 0,1 0-1,1 2 1,11 22 52,1-1-1,1 0 1,21 26 0,-12-29 132,109 63 73,-108-75-105,-10-6-128,-1-1 1,1-1-1,0-1 1,-1 0-1,17-1 1,-30 0-29,0 0 0,0 0 0,0-1 0,0 1 0,0 0 0,0 0 0,0-1 0,0 1 0,0 0 0,0-1 1,-1 1-1,1-1 0,0 0 0,1 0 0,5-5 27,0-1 1,0 1-1,0-2 1,-1 1-1,0-1 0,8-15 1,-13 22-18,0-1 1,0 1-1,-1 0 0,1-1 1,-1 1-1,1-1 0,-1 1 1,0 0-1,0-1 0,1 1 1,-1-3-1,0-12 55,-1 0 0,-1 1 0,0-1 0,-8-29 0,9 42-44,1 1 0,-1 0-1,0 0 1,0-1 0,0 1 0,-1 0-1,1 0 1,-3-3 0,-16-19 104,-1 1 1,-38-31-1,32 38 131,15 10-176,-11-5 10,0 0 0,-1 2-1,-1 1 1,1 0 0,-32-4 0,22 7 103,-46 0 0,79 5-196,0-1 1,-1 1-1,1 0 0,0 0 0,0 0 0,-1 0 0,1 1 1,0-1-1,0 0 0,0 0 0,0 1 0,-1-1 1,1 1-1,0-1 0,0 1 0,0-1 0,0 1 0,0 0 1,0-1-1,0 1 0,0 0 0,0 0 0,1 0 1,-1 0-1,0 0 0,0 0 0,1 0 0,-1 0 0,0 0 1,1 0-1,0 0 0,-1 0 0,1 0 0,-1 1 1,1-1-1,0 0 0,0 0 0,0 0 0,0 1 0,0-1 1,0 0-1,0 0 0,0 3 0,0-4-6,1 0 0,-1 1 0,0-1-1,0 1 1,0-1 0,0 0 0,0 1 0,0-1 0,1 0-1,-1 1 1,0-1 0,0 0 0,1 1 0,-1-1-1,0 0 1,0 1 0,1-1 0,-1 0 0,0 0 0,1 1-1,-1-1 1,0 0 0,1 0 0,-1 0 0,1 1-1,23 12-655,0 0-1,31 10 0,19 7-9592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9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88 7712,'2'0'433,"5"0"-24,-2-1-347,0 0 0,0 0 0,-1-1 0,1 1 0,0-1 0,-1 0 0,1 0 0,6-5 0,-4 3 18,-1 2 1,22-11 445,0 2 0,1 0 0,37-7 0,-47 14-430,-11 2 2,0 1 1,-1-1-1,1 2 1,0-1-1,12 1 1,1 1 116,-1 1 1,34 7-1,-53-8-184,0-1-1,0 0 0,0 1 0,0-1 1,0 0-1,0 1 0,0 0 0,0-1 1,0 1-1,0-1 0,0 1 0,1 1 1,11 12 106,-1-1 0,0 2 1,10 16-1,-14-11 251,-3 15-120,2 44 0,-10-53 59,-29 130 119,23-121-172,-45 149 95,31-96-2,18-64-314,0-3-20,-5 41 138,4 4 14,7-60-90,2 2-2044</inkml:trace>
  <inkml:trace contextRef="#ctx0" brushRef="#br0" timeOffset="1">23 334 11296,'21'8'60,"-12"-8"-7,84-8 107,140-33 1065,-183 32-490,226-43 282,-215 40-362,101-23 4,52-14-2447,3-5-7812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50:39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407 396 10312,'-3'2'83,"1"-1"1,0 0-1,0 1 1,0-1-1,-1 0 1,1 0-1,-1 0 1,1 0-1,0-1 1,-1 1-1,0-1 1,1 0-1,-1 1 0,1-1 1,-1 0-1,1 0 1,-1-1-1,1 1 1,-1-1-1,0 1 1,1-1-1,0 0 1,-1 0-1,1 0 1,-4-2-1,-8-3 280,1-1 0,-25-17-1,25 15-438,-4-2 247,1 0-1,1 0 1,0-2 0,0 0-1,-12-15 1,18 18-121,1 4 7,1-2 0,1 1 0,0-1 0,-9-13 0,5 5-16,-26-44 217,22 35-133,-30-55 403,44 80-525,0 0-1,-1 0 1,1 0 0,0 0-1,0 0 1,0 0 0,0 0-1,0 0 1,0-1 0,0 1-1,0 0 1,0 0 0,0 0 0,0 0-1,0 0 1,0 0 0,0 0-1,0-1 1,0 1 0,0 0-1,0 0 1,0 0 0,0 0-1,0 0 1,0 0 0,0-1 0,0 1-1,0 0 1,0 0 0,0 0-1,1 0 1,-1 0 0,0 0-1,0 0 1,0 0 0,0 0-1,0 0 1,0-1 0,0 1 0,0 0-1,0 0 1,1 0 0,-1 0-1,0 0 1,0 0 0,0 0-1,0 0 1,0 0 0,0 0-1,0 0 1,1 0 0,-1 0-1,0 0 1,0 0 0,10-4 45,1 0-1,-1 0 1,16-2 0,-21 5-32,16-2 105,107 14 43,-99-3-98,108 59 22,-134-66-84,-1 0 0,0 0-1,0 0 1,0 1 0,-1-1-1,1 1 1,0 0 0,-1 0-1,1-1 1,2 5-1,-4-6-3,12 16 14,-1 0-1,11 21 0,-12-14-7,12 36 0,-20-53-1,-1 0-1,1-1 0,-1 1 1,1 9-1,2 181 28,-10-158-24,2-20-4,-3 10-1,-1 0 0,-1-1 1,-1 0-1,-1 0 0,-20 33 1,-80 130 12,87-149-8,9-17-3,-24 42 8,-33 76-1,58-112-6,-21 46 6,-28 87 0,63-162-13,0-1 1,0 0-1,-1 1 1,1-1 0,0 0-1,0 1 1,0-1-1,0 1 1,0-1-1,0 0 1,0 1-1,0-1 1,0 0 0,0 1-1,0-1 1,0 1-1,0-1 1,0 0-1,0 1 1,0-1-1,1 0 1,-1 1 0,0-1-1,0 0 1,0 1-1,1-1 1,-1 0-1,0 1 1,1-1-1,5 7-5,0-1 0,1 0 0,0 0 0,0 0 0,1-1 0,10 5 0,-5-3-38,1-1 1,0 0-1,1-1 0,-1 0 1,1-2-1,17 3 0,-15-2-14,90 16-806,-100-17 748,0-1-1,0 1 1,-1 0 0,0 0 0,1 1 0,-1 0-1,0 0 1,-1 1 0,1-1 0,-1 1 0,0 1-1,9 10 1,-13-15 113,1 1-1,-1 0 1,1 0-1,-1 0 1,0-1-1,0 1 1,0 0-1,0 0 1,0 1-1,0-1 1,-1 0-1,1 0 1,-1 0-1,1 0 1,-1 1-1,0-1 1,0 0-1,0 0 1,0 1-1,0-1 1,-1 0-1,1 0 1,-1 0-1,1 1 1,-1-1-1,-1 3 1,-1-3-41,1-1 0,-1 1 0,1-1 0,-1 0 0,0 1 0,1-1 1,-1-1-1,0 1 0,0 0 0,0-1 0,0 1 0,0-1 0,0 0 1,0 0-1,-3 0 0,4 0-365,-12 0-8324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4:1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4216,'10'4'14,"2"2"20,0 0 1,0-1 0,0-1 0,1 0-1,0 0 1,0-1 0,0-1 0,15 1 0,36-5 222,-42 1-43,0 1 1,0 0 0,30 6-1,33 17 590,-62-15-700,-19-7-61,-1 1 0,1 0-1,-1-1 1,0 1-1,0 0 1,0 1-1,0-1 1,5 5 0,9 7 145,-10-10-140,0 1-1,0 0 0,-1 0 0,1 0 0,-1 1 0,0 0 0,-1 0 1,1 0-1,-1 1 0,-1 0 0,1 0 0,-1 0 0,4 9 0,-4 5 6,0-1-1,-2 1 1,0 0 0,-2 22-1,6 141 189,-6-168-234,5 28 20,-4-31-17,0-3-5,0 0-1,1 0 0,0-1 1,0 1-1,1 0 0,1-1 0,-1 0 1,7 10-1,-10-17-1,1 0 0,0 0 0,1 0 0,-1 0 0,0 0-1,0 0 1,1 0 0,-1-1 0,1 1 0,0-1 0,-1 1 0,1-1 0,0 0 0,0 1-1,0-1 1,0 0 0,0 0 0,0 0 0,0-1 0,0 1 0,0-1 0,1 1 0,-1-1-1,0 1 1,0-1 0,0 0 0,1 0 0,-1 0 0,0 0 0,0-1 0,1 1 0,-1-1-1,0 1 1,0-1 0,3-1 0,3-1 20,-2 1-15,0-1 0,0 0 0,0 0 0,-1 0 0,0 0 0,1-1 0,-1 0 0,0 0 0,5-6 0,13-16 28,22-30 0,-38 45-14,-1 1 0,0-1 0,-1 0 0,0-1 0,0 1 1,-2-1-1,6-24 0,-6 24-7,1-10 74,4-39 1,-6 41-63,-1 13 11,-1 0-1,0 1 1,-1-1-1,1 0 1,-1 0-1,-1 0 1,1 1-1,-1-1 1,0 1-1,-1-1 1,1 1-1,-1 0 1,-1 0-1,1 0 1,-1 0-1,0 1 1,-5-6-1,5 5 36,3 5-63,0-1 0,1 1 0,-2 0 0,1-1-1,0 1 1,0 0 0,0 0 0,-1 0 0,1 0 0,0 0 0,-1 0-1,-1-1 1,-3-1 92,-1 1 0,0 0 0,1 1-1,-1-1 1,-13 0 0,17 2-43,1 2-19,1-2-36,1 1 1,0 0-1,-1 0 1,1 0-1,0 0 1,0 0 0,-1 0-1,1 0 1,0 0-1,0 0 1,0 0-1,0-1 1,0 1-1,0 0 1,1 0 0,-1 0-1,0 0 1,0 0-1,1 0 1,-1 0-1,1 0 1,-1 0-1,0-1 1,1 1 0,0 0-1,0 1 1,23 34 27,-9-14-22,8 21-6,-4 6 1,-6 2-2,-5 4 2,-3 3-2,0-6 2,0-10-2,-2-29-1,5 43 4,-7-46-2,0 21 5,-1-5 17,0-24-18,0 0 0,2 6 22,-1-9-101,0 1-1,0 0 1,0 0-1,1-1 1,-1 1-1,0-1 1,0 1-1,-1-1 1,1 1 0,0-1-1,0 0 1,0 1-1,0-1 1,0 0-1,-1 0 1,1 0-1,1-1 1,5-9-6369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4:16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4400,'11'-51'899,"-10"47"-669,-1-5-14,0 7 79,0 0-191,0-2-7,0 3 334,12 10-219,-7-2-183,-1 1 1,0 0 0,0 0-1,-1 0 1,0 0-1,0 0 1,-1 1 0,2 12-1,-1-9-15,37 183 440,-31-124-320,-1-14 228,0 59 1,-8-114-216,-1 12 518,-7-54-466,3 1-1,-3-79 1,7 98-184,1 9 10,0 1 0,0-1 1,2-12-1,2-8 41,2 0 0,1 1 0,21-57 0,-22 70-54,-3 11-1,-1 1-1,1-1 1,-1 1 0,1 0-1,1 0 1,7-9 0,2-1 18,0 0 0,1 1 0,0 0 0,1 1 0,20-13 0,-21 18-22,32-16 21,27-5 4,-72 29-31,1-1-1,0 1 1,0-1 0,0 1 0,0 0-1,0-1 1,0 1 0,0 0 0,0 1-1,-1-1 1,1 0 0,0 0 0,0 1-1,0-1 1,3 2 0,3 1 0,0-1 0,-1 0 0,0 1-1,12 5 1,-11-3 0,-1 0 0,1 1 0,-1 0 0,0 0-1,-1 0 1,0 1 0,0 0 0,5 8 0,-5-6 1,-1 0-1,0 1 1,0 0 0,-1 0-1,0 0 1,-1 0-1,0 1 1,2 15 0,-3-13-1,3 7 4,-2 0 0,0 0 1,0 29-1,0 22 13,0-19-9,-1-6 14,1-1-1,15 65 1,-18-103-21,11 21 15,-11-27-17,0-1 0,0 0 0,0 1 0,1-1 1,-1 0-1,0 0 0,0 1 0,0-1 0,0 0 0,0 0 1,0 1-1,1-1 0,-1 0 0,0 0 0,0 1 0,0-1 1,1 0-1,-1 0 0,0 0 0,0 1 0,1-1 1,-1 0-1,0 0 0,0 0 0,1 0 0,-1 0 0,0 1 1,1-1-1,-1 0 0,0 0 0,0 0 0,1 0 0,-1 0 1,0 0-1,1 0 0,-1 0 0,1 0 0,15-24 2,16-24-1270,3-3-5072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4:17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402 940 5920,'7'2'6,"-1"-1"0,0 0 1,0 1-1,0 0 0,-1 1 1,8 3-1,-11-4 15,1-1 4,2 2-22,-5-2-2,0-1 0,0 0 0,1 0 0,-1 0 0,0 0 0,0 1 0,1-1 0,-1 0 0,0 0 0,0 0 0,0 1-1,0-1 1,1 0 0,-1 0 0,0 1 0,0-1 0,0 0 0,0 0 0,0 1 0,0-1 0,0 0 0,0 1 0,0-1 0,0 0 0,0 0 0,0 1 0,0-1 0,0 0-1,0 1 1,0-1 0,0 0 0,0 0 0,0 1 0,-20 24 2,14-21-3,-1 0 0,-6 4 0,-9 5 0,-10-3 0,-9 8 1,-3-4 19,36-12-7,-1 0 1,1 0-1,0 1 1,0 0-1,0 1 1,0 0 0,-10 6-1,6 1 34,0 0-1,0 0 1,1 1-1,-16 22 1,-27 49 105,44-67-86,1 0 0,1 0-1,1 1 1,0 0 0,-7 31-1,11-37-35,-2 2 63,2 1 0,0 1 0,0-1 0,1 0 0,1 0-1,0 1 1,3 23 0,-2-30-31,1-1-1,-1 1 1,2-1-1,3 13 1,-5-19-41,1 0-1,0 0 1,-1 0 0,1 0-1,0 0 1,0 0 0,0 0-1,0 0 1,0-1 0,0 1-1,0 0 1,0-1 0,0 1-1,0 0 1,0-1 0,0 1-1,0-1 1,1 0 0,-1 1-1,0-1 1,0 0 0,1 0-1,-1 0 1,0 0 0,0 0-1,0 0 1,1 0 0,-1 0-1,2-1 1,12 0 57,0-1-1,0-1 1,-1 0 0,1-1 0,-1-1-1,23-10 1,9-13-18,-28 14 88,4-8-37,-2-1 0,0-1 1,-1 0-1,25-45 0,-36 53-84,19-52 125,-20 50-112,54-169 232,-56 168-260,-3 8 5,0 0 1,0 0-1,-1-17 0,3-107 59,-4 92-55,-1 1 0,-9-42 0,5 40-1,-1-4-10,-27-188 186,15 170 142,17 63-250,0-4-2,1 5 78,1 28-92,1 0 0,11 45-1,-7-42-55,18 100 16,-5-15-12,-4-13-16,-2-1 1,-5 0-2,-1 1 2,-1 8-3,3 1-2,3-10 0,-4-53-3,1-1 0,17 48 1,-16-59 2,-6-26 0,0-4 0,8 13 0,-6-16 0,-3-1 0,-1 0 1,0 0 0,0 0 1,1 0-1,-1 0 0,0 0 1,1 0-1,-1 0 0,1-1 1,-1 1-1,1-1 0,-1 0 1,1 0-1,0 0 1,-1 0-1,1 0 0,-1-1 1,1 1-1,-1-1 0,1 1 1,-1-1-1,4-2 0,-1 0 5,0 0 0,0-1 0,0 0 0,-1 0 1,0 0-1,7-8 0,-4 4-2,4-3-1,-7 8 1,-1 0 0,1-1 0,-1 0-1,0 0 1,0 1 0,-1-2-1,1 1 1,3-9 0,0 3 12,1-4-3,0 0 1,0-1-1,-2 1 1,0-1 0,0-1-1,2-19 1,-3 15-1,32-213 198,-35 185-31,-1 42-147,-1 0-1,2 0 1,-1 0-1,0 0 1,1 0-1,2-7 1,-2 11 141,-3 18-4,3 2-131,0 1 1,7 26-1,-4-25-36,-4-13 0,1-1 0,0 0-1,1 1 1,0-1 0,2 6 0,1 0 0,10 22 0,-7-20-3,-7-9-2,2-1 1,-1 0-1,0 1 0,1-1 1,0 0-1,0 0 1,0 0-1,0-1 0,1 1 1,-1-1-1,1 0 0,0 0 1,0 0-1,7 3 1,-10-5 0,0-1 0,0 0 0,0 0 1,0 1-1,0-1 0,0 0 1,0 0-1,0 0 0,0 0 0,0-1 1,0 1-1,0 0 0,0 0 1,0 0-1,-1-1 0,1 1 0,0-1 1,0 1-1,0 0 0,0-1 1,0 0-1,14-11 0,-15 12 0,3-3 1,0 1-1,0-1 1,-1 0-1,1 1 0,-1-1 1,0 0-1,1 0 1,-1-1-1,1-3 0,5-6 1,22-45 0,-5-8 0,-11 3 0,-5 8 0,-5 4 1,-6 31 3,-1 0 0,0 0 0,-2 1 0,0-1 0,-1 1 0,-11-25 0,11 29-2,4 10 0,0 1 1,0-1-1,0 1 1,0-1-1,-1 1 0,-4-5 1,-1-3 3,-2 2 0,-13-14 0,14 20 9,5 3-13,0 1 0,-1 0 0,1 0 0,0 1 0,0-1 0,0 1 0,0 0 0,0 0 0,0 0 0,0 0 0,0 1 0,0 0 0,1 0 0,-1 0 0,0 0 0,1 0 0,0 1 0,-1 0 0,1-1 0,0 1 0,-4 6 0,-2 0 0,6-5 0,-1 0-1,1 1 1,-1 0 0,1-1-1,-4 9 1,-14 27 10,-4 12-9,19-37-3,1 0 0,-2 15 0,-2 41 0,12 97-2,1-134-4,36 123-6,-29-130-7,-1-9 10,-2-1 2,1-1 1,1 0-1,0-1 1,1 0-1,13 13 1,31 24-23,-45-47 9,-2-4 11,5 1 1,0-1 0,1 0 1,-1-1-1,23-2 0,34-9-20,-59 5 9,20-26 4,-16 15 14,17-28 0,-22 30 1,-2 0 0,0-1 0,7-19 0,-7 10 0,9-46 1,-9 18 7,-2-1 0,0-57 0,-3-56 20,-12-19 30,6 149-49,-1-1 32,2 20-23,-1-16 8,-2 1-1,-2 0 1,-16-49-1,20 73-10,-9-25 23,-1 1-1,-23-42 1,-56-102 98,83 160-131,5 8 4,-1 1-1,0 0 0,-9-10 1,13 16-8,-12-15 27,-1 0-1,-1 0 0,-30-26 0,43 42-16,-4 1 3,6 0-13,0 0-1,0 0 0,0 0 0,0 0 0,0 0 1,1 0-1,-1 0 0,0 0 0,0 0 1,0 0-1,0 0 0,0 0 0,0 1 0,0-1 1,0 0-1,0 0 0,0 0 0,0 0 1,0 0-1,0 0 0,0 0 0,0 0 1,0 0-1,0 0 0,0 1 0,0-1 0,0 0 1,0 0-1,0 0 0,0 0 0,0 0 1,0 0-1,0 0 0,-1 0 0,1 0 0,0 0 1,0 0-1,0 0 0,0 0 0,0 1 1,0-1-1,0 0 0,0 0 0,0 0 0,0 0 1,0 0-1,0 0 0,0 0 0,0 0 1,-1 0-1,1 0 0,0 0 0,0 0 1,0 0-1,0 0 0,0 0 0,0 0 0,0 0 1,0 0-1,0 0 0,0 0 0,-1 0 1,1 0-1,0 0 0,0 0 0,44 35 2,-29-25-2,39 28 0,87 44-10,-77-45 5,-11-4 1,-35-19-9,-6-1 8,-1 2 0,0 0 0,12 21 0,-22-34 3,-1-1 1,1 0-1,0 0 0,-1 1 1,0-1-1,1 0 1,-1 1-1,0-1 1,0 0-1,1 1 1,-1-1-1,0 3 1,-2 31-13,-10 58 0,2-61-6,-77 161-7,64-149 14,-89 183-7,92-181 1,-51 209 0,62-202 13,-9 198-5,20-206-2,31 172-7,-32-210 15,1 0 0,0 0 1,5 13-1,20 37-6,44 70 1,-47-96-10,-2-10 10,24 20 0,-25-26 2,31 18 1,24 7-81,-51-29 76,1 3 4,-12-7-19,2 0 0,23 8 0,103 26-1621,-62-22-6192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1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85 5472,'-5'-1'168,"-12"-3"40,13 3 161,19-3 599,-12 4-892,0 0 0,0 1 1,0-1-1,1 0 0,-1 1 0,0 0 0,0 0 0,0 0 0,0 0 1,-1 0-1,1 1 0,0-1 0,0 1 0,-1 0 0,1 0 0,-1 0 1,4 4-1,-2-2-32,0 1 0,-1 0 0,0 1 0,0-1 0,0 0 1,0 1-1,-1 0 0,2 7 0,0-1-12,-2-7-7,-1 0 0,1 0 0,-1 0-1,-1 0 1,1 0 0,-1 0 0,0 9 0,-1 130 193,-2-109-83,-1 2-87,-40 286 504,22-192-147,22-128-291,0-3-102,0 1-1,-1-1 1,1 1 0,0-1 0,0 1 0,0-1 0,0 0 0,-1 1 0,1-1-1,0 1 1,0-1 0,-1 0 0,1 1 0,0-1 0,-1 0 0,1 1 0,0-1-1,-1 0 1,1 1 0,-1-1 0,-22-56 150,2 0 0,-23-100 0,41 144-153,-10-40 51,-23-110 16,-5-114 48,41 262-107,1-1 0,0 1 0,5-21 0,-5 33-12,0 0 0,0 0-1,0 0 1,0 0 0,1 0 0,-1 0 0,1 0 0,-1 0 0,1 0 0,0 1 0,-1-1 0,1 1 0,0-1 0,0 1 0,0 0 0,0 0 0,1-1 0,-1 1-1,3 0 1,-2-1 5,3 0 9,-1 0 0,1 0 0,0 0 0,0 1 0,0 0 0,0 0 0,0 0 0,0 1 0,0 0 0,8 1 0,2 1 36,31 7 1,-37-6-54,-3-1 18,0 0 1,0 0-1,0 1 0,-1 0 0,1 0 0,-1 0 0,11 9 0,-10-8-6,0 2 13,-1 0 0,0 0 1,0 0-1,-1 1 0,0 0 0,0 0 1,0 0-1,-1 0 0,0 1 0,-1 0 0,6 15 1,-8-18-7,-1 1 7,0-1-8,0 5 0,0-5-8,3 7 1,-2-11-75,0 0 0,1 0 0,0 0 0,-1 0 0,1-1 0,0 1 1,-1 0-1,1-1 0,0 1 0,0-1 0,-1 0 0,1 1 0,0-1 0,0 0 0,0 0 0,3-1 0,-3 1-394,18 0-7137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1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6280,'0'0'1697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1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 6552,'1'0'9,"-1"-1"0,1 1 0,0 0-1,-1-1 1,1 1 0,-1-1 0,1 1 0,-1 0 0,1-1 0,-1 1 0,1-1 0,-1 1 0,0-1 0,1 0 0,-1 1-1,0-1 1,1 1 0,-1-1 0,0 0 0,0 1 0,1-1 0,-1-1 0,6-21 362,-2 10-205,4-5 169,1 0 0,0 1 0,2 0 0,0 1 0,1 0-1,1 1 1,25-24 0,-34 34-210,1 1-1,0 0 1,0 0 0,1 1-1,5-4 1,-8 6 150,-2 0-143,7-1-8,-6 2 90,0-2-127,4-3-3,-4 3 65,-2 1-95,3-6-8,-3 6 68,12-3-9,-3-4-74,3-1 0,0 1 1,0 0 0,1 0 0,19-7 0,-17 7-23,-9 6 3,0-1-1,-1 1 1,1 0 0,0 0 0,0 1 0,0-1 0,11 0 0,10-1 45,-23 2-53,5-1 18,1 1 0,-1-1 0,1 2 0,-1-1 0,1 2-1,-1-1 1,1 1 0,15 4 0,-24-5-28,11 3 82,0 1 0,17 7 1,0 17 33,-23-21-89,0-1 0,0 1-1,10 6 1,-4-6 0,17 15 10,-21-12-28,-3 0-3,-1 1 0,-1-1 0,5 0 0,-5-2 1,-2-6 38,-1 0-31,0 8 0,-1 2-2,-2-1-4,-6-1-2,2 0 0,-6 7 0,5 2 1,5-9 6,-5 10 343,8-20-350,0 0 0,0 1 0,0-1 0,0 0 0,0 1 0,-1-1-1,1 0 1,0 1 0,0-1 0,0 0 0,0 1 0,0-1 0,0 0 0,-1 0-1,1 1 1,0-1 0,0 0 0,0 0 0,-1 1 0,1-1 0,0 0 0,0 0 0,-1 1-1,1-1 1,0 0 0,0 0 0,-1 0 0,1 0 0,0 1 0,-1-1 0,1 0 0,-2 0-1,0 1 1,1 0 0,-1-1 0,0 1 0,1 0-1,-1 0 1,1 0 0,0 0 0,-1 1 0,1-1 0,0 0-1,0 0 1,-1 1 0,1-1 0,0 1 0,-1 2 0,-12 13 0,-9 4 0,-33 16 0,4 3 0,-55 33-10,93-61 1,7-4 6,-31 13-95,33-19 74,-6 1 0,8-2 1,7 1-24,16 6-1539,4 3-6334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19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1 322 8696,'18'-1'327,"33"-5"0,-32 3-208,-15 3 69,2 0 29,-2 1-51,4 2-16,-4-1-3,6 4 4,-8-4-125,1 0 1,-1 0-1,1 0 0,-1 0 1,0 1-1,0-1 1,0 1-1,-1-1 1,1 1-1,0 0 1,-1 0-1,0-1 0,0 1 1,0 0-1,2 5 1,-2-5 14,4 15 45,-1 0 1,0 0-1,1 32 1,-3-28 10,1 0 1,0 0-1,10 29 1,-11-45-75,-1-1 1,1 1 0,1-1-1,-1 0 1,1 0 0,-1 0-1,2 0 1,-1 0 0,0-1-1,1 1 1,0-1 0,0 0 0,0 0-1,0 0 1,1-1 0,0 0-1,-1 0 1,1 0 0,0 0-1,7 2 1,-4-1-5,-5-3-8,-1 0-1,0 0 0,1 0 0,-1 0 0,1-1 1,-1 1-1,1-1 0,-1 0 0,1 1 0,-1-1 1,1 0-1,4-1 0,14-1 41,0-2 0,25-6 0,-27 1 44,86-60 41,-86 51-49,-12 10-57,4-3-9,-1-1-1,-1 0 0,0 0 1,-1-1-1,0 0 0,-1-1 1,6-17-1,-7 18 11,-2 4-22,0-1 0,0 1 0,-1-1 0,0 1-1,-1-1 1,0 0 0,-1 0 0,1-11 0,-3-18 4,-7-10-10,5 38-5,3 5 0,-1 1-1,0-1 1,-1 0 0,1 1-1,-1 0 1,0-1 0,-1 1-1,1 0 1,-1 0-1,0 0 1,0 0 0,-1 0-1,1 1 1,-1 0-1,0-1 1,0 1 0,0 1-1,-7-5 1,10 8 2,1 0-1,-1-1 1,0 1-1,0 0 1,0 0 0,0 0-1,0 0 1,0 0-1,0 1 1,0-1 0,0 0-1,0 0 1,0 1-1,0-1 1,1 0-1,-1 1 1,0-1 0,0 1-1,0-1 1,0 1-1,1-1 1,-2 2 0,0-1 0,-25 24 0,22-18 0,0-1 0,1 1 0,0-1 0,-5 11 0,4-5 0,1 1 0,-6 23 0,-1 39 0,8 13 1,3-49 2,-1-11 0,1 0 0,2 0 1,5 29-1,-2-30 7,1 0 1,2 0-1,0 0 1,17 34-1,-24-59-7,1 0 0,-1 0 1,1 0-1,0-1 0,-1 1 0,1-1 0,0 1 1,0-1-1,0 0 0,0 0 0,1 0 0,-1 0 1,0 0-1,0 0 0,1 0 0,-1-1 1,0 1-1,4-1 0,-3 1 3,1-1 0,0 0 0,0 0 0,0 0 1,0-1-1,0 0 0,0 1 1,0-1-1,0-1 0,0 1 0,0-1 1,0 1-1,-1-1 0,7-4 1,-5 3-1,-2 2 0,1-1 0,-1 0 0,0 1 0,0-2-1,1 1 1,-1 0 0,-1-1 0,1 1 0,0-1 0,4-5 0,1-2 3,0 0-7,-1 0 0,0 0 1,7-14-1,1-8-3,-2 0 1,12-45 0,2-30-74,-20 84 58,16-50-205,-22 72 217,8-26-176,10-47 0,-16 63 16,-2 0 0,1 0 0,-1 0 0,-1 0 0,0-1 0,-1 1 0,0 0 0,-1 0 0,-4-15 0,6 24 111,3-2-14,-3 3 66,1 1 1,-1-1 0,0 1 0,0-1-1,0 1 1,0-1 0,0 1 0,1-1 0,-1 1-1,0 0 1,0-1 0,1 1 0,-1-1 0,0 1-1,1 0 1,-1-1 0,0 1 0,1 0 0,-1-1-1,1 1 1,-1 0 0,1-1 0,11-2-7,11 0 7,-1 5 15,1 2 1,-1 0-1,1 2 0,38 14 1,-37-12-12,-16-5 12,-1 0 0,1 0 0,-1 0 0,1 1 0,-1 1-1,0-1 1,12 11 0,-13-10-7,-4-3-1,1 1 0,0-1-1,-1 1 1,1 0-1,-1 0 1,0 0 0,0 0-1,0 0 1,-1 1-1,1-1 1,-1 1 0,0-1-1,0 1 1,0-1-1,0 1 1,0 6 0,0-7-2,-2 10 49,-31 76 26,21-62-23,-26 41 0,-1 1 17,32-57-51,-44 98 87,45-97-63,0 2 0,1-1 0,0 0 1,-1 21-1,5-33 39,3 2 19,-3-4-104,0 1 1,0-1-1,0 1 1,0-1 0,0 0-1,0 1 1,1-1-1,-1 0 1,0 1-1,0-1 1,0 0 0,1 1-1,-1-1 1,0 0-1,0 1 1,1-1-1,-1 0 1,0 0 0,1 1-1,-1-1 1,0 0-1,1 0 1,-1 0 0,0 1-1,1-1 1,-1 0-1,0 0 1,1 0-1,-1 0 1,1 0 0,-1 0-1,0 0 1,1 0-1,-1 0 1,1 0-1,0 0 1,-1 0-1,19-7 58,0 0 1,20-12-1,-3-1-11,-2-1 0,0-2 1,31-28-1,-17 6-30,-31 26 21,21-40-6,30-63 1,-48 76-32,-16 32-11,1 0 0,-2 0 1,0 0-1,0 0 1,-2-1-1,1 1 1,-2-1-1,-2-24 1,2 38 3,0-1 1,-1 1 0,1-1 0,0 0 0,0 1 0,0-1-1,0 0 1,0 1 0,1-1 0,-1 1 0,0-1 0,1 0-1,-1 1 1,1-1 0,-1 1 0,1-1 0,0 1 0,0-1-1,0 1 1,0 0 0,0 0 0,0-1 0,0 1 0,0 0-1,0 0 1,1 0 0,-1 0 0,0 0 0,1 0-1,-1 0 1,1 1 0,-1-1 0,1 0 0,-1 1 0,1-1-1,-1 1 1,1 0 0,0-1 0,-1 1 0,1 0 0,2 0-1,9 1-8,0 0 0,-1 0 0,1 1 0,21 7 0,-25-6 11,134 41-16,-100-20 17,-38-20 0,0 0 0,-1 0 0,1 0 0,7 10 0,-10-11 0,-1-1 0,1 1 0,-1-1 0,1 1 0,-1 0 0,0 0 0,0 0 0,0 0 0,1 5 0,-2-3 0,0 0 0,0 0 0,0 0 0,0 0 0,-1 0 0,-1 6 0,-16 43 1,-10 8 4,-3-4-2,0-5 2,10-9-3,8-7-2,11-12 0,2-24 0,0 0 0,1 0 0,-1 1 0,0-1 0,1 0 0,-1 0 0,1 0 0,0 0 0,-1 0 0,1 0 0,0 0 0,1 1 0,-1-1 0,0 0 0,0 0 0,0 0 0,0 0 0,0 0 0,1-1 0,-1 1 0,0-1 0,0 1 0,1-1 0,-1 1 0,0-1 0,3 1 0,-1-1 0,1 0 0,-1 0 0,1-1 0,0 1 0,-1-1 0,7-1 0,35-15 0,10-15 0,6-13 0,-1-10 0,-7-8 1,-27 28 7,-1-2-1,-2-1 1,34-75 0,-52 100-2,0 0 0,-1 0 1,0-1-1,3-26 1,-7 38-4,0 1-2,0-1 1,0 1-1,0 0 0,0-1 1,0 1-1,0-1 0,0 1 0,0 0 1,1-1-1,-1 1 0,1 0 1,-1-1-1,1 1 0,-1 0 0,1-1 1,0 1-1,-1 0 0,1 0 1,2-2-1,-1 1 0,0 0 1,1 0 0,-1 0-1,1 0 1,-1 1-1,1-1 1,0 1-1,0 0 1,-1 0-1,1 0 1,0 0-1,0 0 1,0 0-1,0 1 1,0 0-1,0-1 1,0 1 0,0 0-1,0 1 1,1-1-1,-1 0 1,0 1-1,0 0 1,-1 0-1,1 0 1,4 1-1,-1 2 3,0-1 0,-1 1 0,1 0 0,-1 1-1,0-1 1,-1 1 0,6 6 0,11 21-1,-3 4-3,-5 3 0,-9-19-3,3 31 1,1 2-1,-6-44 0,1-1 0,0 1 0,0-1 0,1 1 0,0-1 0,0 0 0,1-1 0,6 9 0,-10-15 2,-1-1 0,1 1-1,0 0 1,-1-1 0,1 1 0,0-1 0,0 1 0,0-1-1,-1 1 1,1-1 0,0 1 0,0-1 0,0 0-1,0 0 1,0 1 0,0-1 0,0 0 0,0 0 0,1 0-1,3 1-1,1 0-1,1-1 0,-1 1 0,1-1 0,-1 0 0,0-1 0,1 1 0,-1-1 0,0 0 0,1-1 0,10-4 0,-1-1-5,0 0-1,23-16 1,15-10-8,-17 6 9,2-6 7,-11 2 1,-11 2 0,-13 22 2,-1 0 0,0-1 1,0 0-1,-1 1 0,0-1 1,0 0-1,-1 0 1,0 0-1,0 0 0,-1 0 1,0 0-1,0 0 0,-1 0 1,0 0-1,-1 0 1,0 0-1,-5-15 0,6 20 2,-1 1-1,0-1 0,1 0 0,-1 1 1,0-1-1,0 1 0,0-1 1,-1 1-1,1 0 0,-6-4 0,-8-8 23,12 11-23,-2-4 6,-1 1 0,-1 0 1,1 0-1,-1 1 0,0-1 0,-8-3 1,7 7-7,0 1 0,0-1 0,0 2 0,0-1 0,-13 2 0,-13 2-1,-100 16-10,106-14-1,-43 11-22,70-15 23,-8 7-1523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51 430 8608,'-2'0'72,"-5"1"1,5 0 6,4 1-13,-2-2-55,0 1 0,1-1 0,-1 1-1,1-1 1,-1 1 0,1-1 0,-1 0-1,1 1 1,-1-1 0,1 1-1,-1-1 1,1 0 0,-1 0 0,1 1-1,-1-1 1,1 0 0,0 0 0,-1 0-1,1 0 1,0 1 0,-1-1 0,1 0-1,-1 0 1,1 0 0,0-1 0,-1 1-1,1 0 1,0 0 0,-1 0-1,1 0 1,-1 0 0,1-1 0,0 1-1,-1 0 1,1-1 0,-1 1 0,1 0-1,0-1 1,2-1 177,0-1 4,-1 1-146,0 0 0,1 0 0,-1 0 0,0 0 0,0-1 0,0 1 0,-1-1 1,1 1-1,-1-1 0,1 0 0,-1 0 0,0 0 0,0 0 0,0 1 0,-1-1 0,1 0 0,-1 0 0,1-1 0,-1 1 0,0 0 0,-1-6 0,-3-28 372,-13-56 0,15 86-382,-10-45 207,4 17-66,4 16 56,-1-1-1,-1 1 1,0 0-1,-2 1 0,-14-27 1,21 43 162,1 4-375,0 0 1,1 0-1,-1 0 1,1 0-1,0 0 1,-1 0-1,1 0 1,0-1-1,0 1 1,0 0-1,0 0 1,0 0-1,1-1 1,2 4-1,-1-2 10,4 5-8,0 0 0,0-1 0,1 0 0,0 0 0,0-1 0,1 0 0,0 0 0,11 5 0,-9-5-7,9 5 27,1-1 0,0 0-1,40 11 1,-36-13-27,119 42 126,-140-49-133,0 1 0,1-1 0,-1 1 1,0 0-1,0 0 0,-1 0 0,1 1 0,0-1 0,4 5 1,2 2 2,17 15 5,-21-15 19,-5-3-29,-1-1 0,0 1 1,0-1-1,0 1 0,0-1 1,-1 1-1,0-1 0,0 1 1,0-1-1,-1 0 0,0 0 0,-4 8 1,-39 75 86,13-28-53,14-3-24,17-55-12,0 1 0,1-1 1,-1 0-1,1 1 1,0-1-1,-1 0 1,1 1-1,1 2 1,1 15 9,1 1 0,1-1 0,12 38 0,-16-56-11,1 0 1,0-1 0,0 1 0,0 0-1,0 0 1,0 0 0,0-1 0,1 1-1,-1-1 1,3 3 0,17 15 13,1 0 1,1-2-1,30 17 0,-48-31-4,-1-1-1,1 0 1,0 0-1,0 0 0,5 1 1,206 41 110,-167-38 18,204 15 66,-205-17-47,156 26 65,-174-27-58,-25-3-239,-1 0 0,1 0 1,-1-1-1,0 1 1,0-1-1,1 0 1,-1 0-1,0-1 1,0 1-1,0-1 1,0 0-1,0 0 1,0 0-1,-1 0 1,1-1-1,-1 0 1,1 1-1,-1-1 1,0-1-1,0 1 1,-1 0-1,1-1 1,0 1-1,1-5 1,27-42-9869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1560 7800,'4'-3'6,"8"-2"224,-1-1-1,17-12 1,-25 15-166,1 0-1,-1 0 1,1-1-1,-1 1 0,0-1 1,0 0-1,-1 0 1,1 0-1,-1 0 1,3-7-1,0-1-20,-2 7-11,-1-1 1,0 0-1,0 0 1,-1 0 0,0 0-1,1-7 1,16-130 468,0 76-330,12-62-2,-4-29 98,-15 67-78,34-189 308,-26 183-290,-2-47 9,-10 39 117,-4 10-99,-2 73-117,1 5 11,-2 1 1,0 0 0,-3-23 0,3 38 32,-15 2 67,15-1-223,-1 0-1,1 0 1,0 0 0,-1 0 0,1 0-1,0 1 1,0-1 0,-1 0 0,1 0-1,0 0 1,-1 0 0,1 1-1,0-1 1,0 0 0,-1 0 0,1 1-1,0-1 1,0 0 0,0 0 0,-1 1-1,1-1 1,0 0 0,0 1-1,0-1 1,0 0 0,0 0 0,0 1-1,0-1 1,-1 0 0,1 1 0,-16 34 86,-11 38 1,24-65-81,-10 29 83,-58 183 23,58-171-90,-15 85-1,3 41-19,9-9-2,10-25-3,6-22-2,7-13 1,-2-75 1,1 0 0,2 0 0,14 34 0,-10-43 5,-12-22-7,7 10 2,1-1 0,13 13 0,-15-17-1,-1-1-1,1 0 0,0 0 1,0-1-1,0 1 0,1-1 1,7 2-1,-2-2 1,1-1 0,-1 0 0,1 0 0,0-2 0,-1 1 0,1-2 0,0 0 0,17-3 0,-4-4 14,5-9-5,0-1-1,35-27 1,-43 22 25,-11 9-18,9-9 3,-2 0-1,-1-2 1,25-44 0,-17 19 42,-3-2 0,22-67 1,-26 25 13,8-43 114,-26 135-114,-1 7-53,4 25-4,0 24-14,2 12 0,4 0-3,-6-56-5,-1 1 0,1 0 1,1-1-1,0 0 1,0 0-1,1-1 1,0 1-1,0-1 0,1-1 1,1 1-1,-1-1 1,1 0-1,1-1 0,13 10 1,-20-16-3,0 1 1,1 0-1,-1-1 1,0 0-1,1 0 1,0 1-1,-1-1 1,1-1-1,0 1 1,-1 0 0,1-1-1,4 1 1,5 0-5,1 3 4,-9-3 1,-1 0 1,1-1 0,0 1-1,0-1 1,0 1 0,0-1 0,0-1-1,0 1 1,5-1 0,-6 1 0,13-2-10,-1 0 0,22-6 0,-31 6 9,0 0 0,0 0 1,0 0-1,-1-1 0,0 0 0,1 0 1,-1 0-1,0-1 0,0 0 0,-1 0 1,9-8-1,-9 5 3,0 0-1,-1 0 1,0 0 0,0 0-1,0 0 1,-1-1 0,0 1-1,-1-1 1,1 0 0,-1 1-1,-1-1 1,0-10 0,-3-33 1,-1 24 0,-14-48 1,10 57 6,-5-2-2,-29-33 0,28 43 10,-9 1-2,-40-11 1,43 19 7,-89 23 15,108-21-34,-1-1 0,0 1 1,1-1-1,-1 1 0,0 0 0,1 0 0,-1-1 1,1 1-1,-1 0 0,1 1 0,-2 0 1,-44 40 23,34-28-24,1 1 1,-15 23-1,14-17 1,-16 37-1,18-31-1,-8 31 0,7-4-2,-6 55 0,16-77-5,5 142-6,1-140-8,8 9 5,27 61 0,-38-101 12,1 0-1,-1 0 0,1 0 1,0-1-1,-1 1 1,6 4-1,18 19-6,1-2-1,31 21 1,-31-31-15,15-1 12,73 13-1,-80-25 8,48-4-1,-59 0 6,-1 0 1,24-8 0,-29 6 0,-1 0 0,-1-2 0,17-8 0,-19 8 0,0-1 0,0-1 0,18-16 0,0-6-1,-2-2 1,33-48 0,-58 75-1,19-26-5,67-137-1724,-51 81-6876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20 8432,'-7'-3'-3,"0"0"-8,-1 0 0,0 1 0,0 0-1,0 0 1,0 0 0,-16 0-1,-12 6-24,19 2-110,-13 12 59,-37 29 0,45-27 101,-98 119 30,94-101 96,-37 76 0,4 21-42,39-76 256,20-59-354,-39 154 353,15-5-206,22-140-71,1 0 0,0 1 0,1-1 0,1 11 0,11 114 304,16-9-242,-28-125-138,1 6 53,1 0-1,0 0 0,0 0 0,1 0 0,4 7 1,27 46 157,44 56 1,-75-111-166,1 0 1,-1 0-1,1 0 0,8 6 1,122 83 251,-108-82-169,2-5-70,1 0 0,49 2-1,-76-7-49,0-1-1,0 0 1,1-1-1,-1 1 1,0 0-1,0-1 1,1 1-1,-1-1 1,4-1-1,12-6-226,0 0 0,-1-2 0,0 0 0,0-1-1,21-18 1,25-26-6827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57 213 10584,'24'53'0,"14"57"20,-29-75 54,-2 1 0,6 70 0,-11-80-46,0 14 127,-4 181 62,-1-176-83,1-18-77,-23 199 166,-8-51-31,30-163-167,1-1-7,0 1 1,0 21 0,-1-36-7,-1-2-12,0 0 0,1 0 0,0 0 0,0-1 0,0 1 1,0-1-1,1 1 0,0-1 0,-2-9 0,2 8-1,-8-28-5,3 0 1,0 0-1,-1-39 1,6 54 2,-1-19-17,-1-162-11,5 161-1,14-187-5,-9 178 18,-2 25 13,3-13 1,0 0 0,3 1-1,0 0 1,23-48 0,41-66-6,-59 126 6,26-24 4,-32 39 1,1 0 0,0 2 1,15-10-1,-14 10 2,0 1 0,1 1 0,-1 0 1,26-7-1,-26 12 18,-1 4-13,0 0 1,0 0 0,11 8-1,-13-3 28,0 9-16,-2-1-1,9 35 1,-13-26 28,-16 147 19,6-133-12,-66 168 18,55-168-31,9-20-25,-11 19 5,-1-1 1,-45 59-1,60-88-14,-11 13 3,-1 0-1,0 0 1,-27 21-1,39-37 5,-9 5-91,11-13 17,5-10 13,2 1 25,0 0 1,1 0-1,0 0 1,1 1-1,0-1 1,0 1-1,1 0 1,12-18 0,-16 28 20,11-17-65,69-53-17,-62 59 71,32-8 4,-43 17 8,1 0-1,-1 0 1,1 1 0,16 0 0,-14 2 0,1 1 0,0 0 0,-1 1 0,0 0 0,1 1 1,-1 0-1,16 9 0,-9-2 8,-7-3 0,0 1 0,0 0 0,0 0 0,-1 1 0,0 0 0,-1 1 0,13 19 0,44 70 52,-55-83-44,1-1 1,1 0-1,28 27 0,-24-27-12,-9-7 1,2-1 0,-1 0-1,1 0 1,0-1-1,0-1 1,1 1 0,22 8-1,-23-10-2,11 2 5,8-4-3,53-1 1,-60-6 3,-11 0-3,0 1-3,-1-1 0,0 0 0,-1 0 0,1-1 0,-1 0 0,0-1 0,0 0 0,13-10 0,0-6 7,-1-2 1,21-29 0,-17 12 25,8-27 101,-32 65-15,1 6-49,8 13-28,-2 0 1,0 1-1,7 20 0,-10-22-16,1 0 0,1 0 0,0 0 0,17 24 0,-21-36-19,1 1 0,-1-1 0,1 0 0,-1 0 0,1 0 0,0 0 0,0-1 0,5 3 0,-3-2-3,2-3 22,-3-2-22,0 0-1,-1-1 1,1 0 0,-1 0 0,1 0-1,-1-1 1,0 1 0,0-1-1,-1 0 1,1 0 0,4-7 0,0-1 3,0-1 0,10-21 0,-16 28-7,0-1 0,0 0 1,0 0-1,-1 0 0,1 0 1,-2 0-1,1 0 0,-1 0 0,-1-10 1,1 6-2,0 0 2,-1 0 1,0-1-1,-1 1 1,0 0-1,0-1 1,-5-12-1,6 21-2,0-1 2,0 0-1,-1 1 0,1-1 1,-1 1-1,1 0 0,-1-1 1,0 1-1,0 0 0,-3-3 0,-5-7 2,-28-43 16,29 44-12,-1 0 1,-22-20-1,32 32-7,0-1-1,-1 1 1,1 0 0,-1-1-1,1 1 1,0 0 0,-1-1-1,1 1 1,-1 0-1,1 0 1,-1 0 0,1-1-1,-1 1 1,1 0-1,-1 0 1,1 0 0,-1 0-1,1 0 1,-1 0-1,1 0 1,-2 0 0,-9 1 2,-1 1 1,0 0-1,1 1 0,-19 7 1,10 0 3,-33 24-1,39-23-5,0 0 0,-17 19 0,20-17 1,1-1-1,-17 28 1,19-26-1,0 1-1,2 0 0,-6 17 1,7-14-1,0 0 0,-3 33 0,6-26 0,2 46 0,2-52 0,0 0 0,10 35 0,-8-40 0,1 0 0,1-1 0,13 24 0,-10-22 0,1-1 0,20 24 0,-18-25 0,0-2 0,24 19 0,-22-21 0,1-1 0,0 0 1,0-1-1,0-1 1,1 0-1,17 3 0,-10-6 14,107-10 8,-101 2 13,112-38 16,-116 31-31,30-28 0,-46 32-19,-1 0 0,0-1 0,0 0 0,8-13 0,-5 3-159,-1 0-1,-1-1 1,0 0 0,-2-1 0,0 0-1,-2 0 1,0 0 0,-1 0 0,1-41-1,-1 11-7747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10400,'2'2'0,"1"1"0,-1-1 0,0 0 0,1 0 0,-1 0 0,1-1 0,-1 1 0,1 0 0,0-1 0,0 0 1,-1 0-1,1 1 0,0-2 0,0 1 0,0 0 0,1-1 0,3 1 0,0 0 3,10 2 11,1 0 1,24 0-1,-23-2-7,4 1 14,-1-2 0,1 0 0,26-5 1,-30 3 12,21-1 329,77-17 1,-93 15-112,168-41 1092,-117 22-864,-75 24-468,15-5 124,0 0 1,0-1 0,-1-1-1,0 0 1,20-14 0,-21 13-57,-5 3-51,-1 0-1,0 0 1,1 0 0,9-12 0,-6 7-1753,0 0-6896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3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7624,'-8'7'44,"0"-1"1,0 1-1,0 1 1,1 0-1,0 0 1,1 0-1,0 0 1,0 1-1,1 0 1,0 1-1,0-1 1,1 1-1,0 0 1,1 0-1,0 0 1,1 0-1,0 1 1,-1 13-1,1-8-12,-2 51 196,2 99 40,5-39 112,-4-92-351,1-11 96,4 33 0,24 184 561,-15-151-419,-12-69-142,0-3-15,1 0 1,1 0-1,9 34 1,-11-51 63,1-5-116,4-11-145,0-1 0,3-17 0,-1 3-956,15-47-5717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9776,'0'313'958,"0"-31"-51,-4-49-364,8 6 11,1-159-388,-4-62-96,3 54 213,-1-86-227,-2 12-53,0 1 0,0-1 0,0 0 1,-1 1-1,1-1 0,0 0 0,-1 0 1,1 0-1,-1 1 0,0-1 0,1-3 1,10-154 86,-8 140-85,-2 6 6,1 0 0,7-21 0,0 2 1,38-133 73,-39 145-80,21-45 29,-16 39-13,19-26 0,-30 50-14,0 0 0,0 0-1,0 0 1,0 0-1,0 1 1,1-1 0,-1 0-1,0 1 1,1 0 0,-1 0-1,1 0 1,0 0 0,-1 0-1,1 0 1,0 1 0,0-1-1,2 0 1,-1 1 4,6 1 57,-2 4-51,0 0-1,0 0 1,0 1 0,-1 0-1,9 8 1,-5 2 51,12 28 5,-2 2 0,16 49 0,-29-72-64,13 49 50,23 83 3,-11-41 12,-5-10-33,-1-16 3,-27-87-42,1 0 0,-1 0 0,0 1 0,1-1 1,-1 0-1,1 0 0,0 0 0,-1 0 0,1 1 0,0-1 0,0 0 1,0 0-1,-1-1 0,1 1 0,0 0 0,0 0 0,0 0 0,1 0 1,-1-1-1,0 1 0,0-1 0,0 1 0,0-1 0,1 1 0,-1-1 1,0 0-1,3 1 0,-3-1-1,0-1 0,0 1 0,0-1 0,0 1 0,0-1 0,0 1-1,0-1 1,0 1 0,0-1 0,0 0 0,0 0 0,0 0 0,0 1 0,0-1 0,-1 0 0,1 0 0,0 0 0,0-2 0,1 0 1,19-34 1,22-81-6,-42 116 3,57-202-132,22-47-267,-72 225 379,10-35-113,-14 46 81,0 4 23,-1 0 0,0 0 1,-1-1-1,1-17 0,-3 26 16,1 7 6,1 22 6,-6 21 1,-5 26 0,-2 11 0,3 0 0,3-2 0,3-4 1,2-11 4,0-21-3,-1-21 320,0-54-491,0 0-1620,-3-25-6391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10672,'0'0'0,"10"8"80,1 6 0,2-3 112,9 2 0,9 9-192,7 4 8,3 7-8,-2 0-7944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4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9592,'19'54'184,"-4"-11"314,30 58 1,-11-40 88,-23-36-344,-1 0 0,-2 1 0,0 0 0,5 37 1,-12-53-199,1 54 270,-3-49-178,0-7-56,0 1 1,1 0-1,0 0 1,1 0-1,0-1 1,3 14 0,-4-19 275,-4-31-294,5-4-38,1-18-2,12-61-1,-2 54-19,-1 26 1,26-56 0,-37 87-4,19-39 14,31-45 1,-28 49 12,23-34 21,-44 67-41,1 0 0,-1 0 1,1 1-1,0-1 0,-1 0 0,1 1 1,0-1-1,0 1 0,0 0 0,0-1 1,1 1-1,-1 0 0,0 0 0,0 1 1,1-1-1,-1 0 0,0 1 0,1-1 0,-1 1 1,1 0-1,-1 0 0,0 0 0,1 0 1,-1 0-1,1 1 0,-1-1 0,3 1 1,1 1 6,0 0 0,0 1 0,0-1 0,0 1 0,-1 0 0,10 7 0,-6 1 100,-3 0-85,0 0 0,0 0 1,-2 1-1,1-1 0,-1 1 1,-1 0-1,0 0 0,1 14 1,28 195 303,-17-131-241,20 126 99,-35-216-191,0 1 0,0-1 0,0 0 0,0 0 1,0 1-1,0-1 0,0 0 0,-1 0 1,1 0-1,0 1 0,1-1 0,-1 0 1,0 0-1,0 1 0,0-1 0,0 0 1,0 0-1,0 0 0,0 1 0,0-1 1,0 0-1,0 0 0,0 0 0,1 0 1,-1 1-1,0-1 0,0 0 0,0 0 1,0 0-1,1 0 0,-1 1 0,0-1 1,0 0-1,0 0 0,0 0 0,1 0 0,-1 0 1,0 0-1,0 0 0,1 0 0,-1 0 1,0 0-1,0 0 0,0 0 0,1 0 1,-1 0-1,0 0 0,0 0 0,0 0 1,1 0-1,-1 0 0,0 0 0,0 0 1,1 0-1,23-35-1863,5-13-7463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10400,'10'25'211,"-1"-6"-56,-6-10-121,4 26 326,-2 21-43,-4 1 1,-7 78 0,-14 43 136,14-131-415,0-7 116,-71 355 388,71-371-518,0-1-12,1 1 1,1 0 0,-2 44 0,5-2 6,3 0-15,1-47-2,1 37 1,-3-43-1602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0 10672,'2'7'27,"0"0"0,-1-1 0,1 1 0,-2 0 0,1 0 0,-1 0 0,0 0 0,0 0 0,-1-1 0,0 1 0,0 0 0,-1 0 0,-3 9 0,-1 1 84,0-1 0,-1 1-1,-16 25 1,15-27-78,5-9-6,0-1 0,0 0-1,-1 0 1,1 0 0,-1-1-1,-8 8 1,-17 13 85,0-2-1,-1-1 1,-40 22 0,52-33-94,-35 16 68,42-23-62,-40 18 49,46-20-59,1 0 0,-1 0-1,1 1 1,0-1-1,0 1 1,0 0 0,-7 8-1,11-11-10,0 1 0,-1-1-1,1 1 1,0-1 0,0 1 0,0-1-1,0 1 1,0-1 0,0 1-1,1-1 1,-1 1 0,0-1 0,0 1-1,0-1 1,0 1 0,1-1-1,-1 1 1,0-1 0,0 1 0,1-1-1,-1 1 1,0-1 0,1 0-1,-1 1 1,0-1 0,1 0 0,0 1-1,15 10 29,122 26 113,-74-9-67,-54-20-2,17 29 71,25 47 0,-5 10 130,-44-89-188,2 3 16,-2-6-25,4-1-17,0-7-35,73-89-1652,-31 31-6615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8432,'6'9'272,"8"16"29,0 0-1,-2 1 1,-1 1 0,10 35 0,-14-39-210,-2-6 108,-1 1 0,2 20 0,36 191 955,-39-212-1112,1 46 179,-3-19-71,4 100 307,-2-104-332,-3-38-58,-2-6-1,-1-2-121,0 0 0,0-1 0,1 1 0,0-1 0,1 0 0,0 0 0,0 1 0,0-1 0,0 0 0,1 0 0,1 0 0,-1 0 0,1 0 0,1-7 0,0 3-570,3-47-7295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10584,'84'140'68,"-73"-124"-53,-3-5 82,0 0 1,17 16 0,-11-11-48,33 35 421,43 62 1,-45-40-347,-30-40 190,39 160 134,-49-152-114,-9 159 133,-3-164-161,-53 136 109,44-138-175,-69 133 74,65-137-215,-106 102 28,97-110-88,-133 77-1818,75-49-7348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18 475 5208,'-8'-44'187,"5"32"-3,1-1 0,0 0 0,0 0 1,2-18-1,0 18-118,7-30 425,16-48 48,-20 83-483,0-1 0,1 1 1,0 0-1,0 0 0,0 0 1,1 1-1,0-1 0,1 1 1,11-12-1,-10 11-23,0 1-1,0 0 1,1 0-1,0 1 1,0-1 0,0 2-1,0-1 1,14-5-1,-10 4-8,3-1 33,0 1 0,0 0 0,18-4 0,-24 8-41,-6 2-4,0 0 0,0 0 0,0 1 0,0-1 1,1 1-1,-1-1 0,0 1 0,0 1 0,0-1 1,1 0-1,-1 1 0,0-1 0,0 1 0,4 1 0,-3-1-1,3 5 37,-1 3-31,-1 1 1,0 1-1,5 14 0,-7-8 17,-9 116 11,4-105-22,-8 32 0,4-28-16,-14 82 23,16-72-17,3 45 0,4-64 2,6 4-2,18 39 1,-17-51 6,1-7-14,-1 0-1,1 0 1,0-1 0,15 7 0,-9-11 22,4-5-12,1 0-1,32-9 1,-34 2 25,-12 5-27,5-4-3,0 0 0,0 0 0,-1-1 0,0 0 0,-1-2 0,0 1 1,13-17-1,59-87 45,-71 88-15,-1-14-10,11-72 1,-21 79 9,-15-122 20,14 147-50,-1 1-1,-1-1 1,1 1 0,-1-1-1,-5-12 1,0 4-1,3 4 17,0 1 1,-1-1 0,-11-17-1,15 28-22,1 1 0,-1-1 1,1 0-1,-1 1 0,0-1 0,1 1 0,-1-1 0,0 1 0,0-1 0,1 1 0,-1-1 0,0 1 0,0 0 0,0 0 0,0-1 0,1 1 0,-1 0 0,0 0 1,0 0-1,0 0 0,0 0 0,0 0 0,0 0 0,0 0 0,1 0 0,-1 0 0,0 1 0,0-1 0,0 0 0,0 0 0,1 1 0,-1-1 0,0 1 0,-1 0 0,-22 17 37,21-15-26,2-3-5,0 1 0,1 0 0,-1-1 0,0 1 1,0 0-1,1 0 0,-1-1 0,1 1 0,-1 0 0,0 0 0,1 0 0,0 0 0,-1 0 1,0 2-1,-9 26 68,0 1 1,-7 45-1,12-36 115,-14 180 76,16-171-76,-4 233 68,7-220-108,7 239 54,-5-242-88,6 237 41,-7-238-74,-5 185 25,0-203-71,1-21-24,0 6-4,-2 1 0,-1-1 0,0 0 0,-2-1 0,-14 30 0,-22 31 29,44-83-41,0-1-1,0 1 1,-1-1 0,1 1-1,0-1 1,0 0-1,-1 1 1,1-1-1,0 1 1,-1-1-1,1 0 1,0 1 0,-1-1-1,1 0 1,0 0-1,-1 1 1,1-1-1,-1 0 1,1 0-1,-1 1 1,1-1 0,-1 0-1,0 0 1,-5 1 1,-1 0 0,0 0 0,0-1 0,0 1 0,0-2 1,0 1-1,-10-3 0,0-4 6,-27-22 4,33 19-11,0 0 1,-17-21-1,-16-33 4,5-7-2,5-16 2,6-16-3,21 52-2,-3-98 1,10 145 0,0-1 0,0 0 0,1 1 0,-1-1 1,3-6-1,43-139 9,-32 125 4,15-13-4,45-43 1,20-6 42,-28 23-34,-40 41 48,96-73 19,-99 81-51,4 2-10,55-18 1,-80 31-25,-1-1 1,1 1 0,-1-1-1,1 1 1,-1 0 0,1 0-1,0 0 1,-1 0 0,1 0-1,-1 0 1,3 1 0,2 0 3,0-1-4,0 1 1,-1-1 0,1 2-1,-1-1 1,1 1 0,-1 0-1,0 0 1,1 0 0,-1 0-1,0 1 1,0 0 0,-1 0-1,1 1 1,-1-1 0,1 1-1,6 9 1,22 28 10,6 18-9,-2 2-3,-5-2 0,-23-44-3,0 0 0,1 0 0,0-1 0,1 0 0,1-1 1,0 0-1,17 14 0,-20-20 1,-6-5 0,0 0 0,0 0 0,0 0 0,0-1 0,0 1 0,1-1 0,-1 0 0,0 1 0,1-1 0,4 0 0,7 2-8,-1-1 0,1-1 0,0 0 0,0-1 0,-1-1-1,1 0 1,0-1 0,17-4 0,-13 2 4,-12 2-3,1 1-1,-1-2 1,0 1-1,1-1 1,9-5 0,84-45-58,-82 39 15,-7-1 39,-1-1-1,0-1 1,-1 1 0,9-22-1,-18 36 8,0-1 1,0 0-1,-1 1 0,1-1 0,0 0 0,-1 1 0,1-5 1,0-29-27,-7-66 0,0 76-7,-8-6 15,-20-36 0,22 54-8,-1 4 20,-1-1 1,-23-11-1,24 19 6,-20 3-1,28 0 7,1 1 0,-1 0-1,0 0 1,1 1 0,-1-1 0,-6 5 0,3-1 0,0 1 0,1 0 0,0 0 0,0 1 0,0 0 0,1 0 0,0 0 1,1 1-1,-5 8 0,8-14 0,-9 20 8,0 9 1,-13 63-1,23-68 7,1-9-5,0-5-5,0 1 1,1 0 0,1 0-1,0 0 1,0-1-1,1 1 1,7 15 0,-2-11 4,1 0 1,0-1 0,2 0-1,0 0 1,0-1 0,27 25-1,-35-37-7,1 0 0,0-1 0,0 1-1,0-1 1,0 0 0,0 0-1,0-1 1,1 1 0,-1-1 0,1 0-1,-1 0 1,1 0 0,5-1 0,-4 1 0,8-1 7,1 0 0,-1 0 1,0-2-1,0 1 0,0-2 0,0 0 1,0-1-1,0 0 0,-1-1 1,19-10-1,-31 15-10,3-2 5,0 1 0,0-1 1,-1 1-1,1-1 0,-1-1 0,1 1 1,-1 0-1,4-4 0,-1 0 1,-3 3-5,-1 1 0,1-1-1,-1 1 1,0-1 0,0 0-1,0 0 1,2-5 0,0-1 44,-1 0 1,-1 0 0,0 0 0,0 0 0,0 0 0,-1-17 0,-3-59-614,0 48-715,0-33-6163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7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23 8344,'-2'-2'-8,"-7"-7"-8,7 7-32,2 1 6,1 0 46,-1 1 0,1-1-1,-1 0 1,1 1 0,-1-1-1,1 1 1,0-1 0,-1 1 0,1-1-1,-1 1 1,1 0 0,0-1-1,0 1 1,-1 0 0,1-1 0,0 1-1,1 0 1,3 2 21,0 0 1,1 1-1,-1 0 0,0 1 1,0-1-1,-1 1 0,1-1 1,6 9-1,-6-8-14,4 6 26,-1-1 1,0 1 0,-1 0 0,0 1-1,0 0 1,9 21 0,-10-19-12,8 14 81,-1-1-1,16 51 1,-14-31 44,-1-7-21,1-1 0,1-1 0,29 45 0,-43-79-114,1-1 0,0 0 0,-1 0 0,1 0 0,0 0 0,0 0 0,1 0 0,-1-1 0,0 0 0,0 1 0,1-1 0,-1 0 0,0-1 0,1 1 0,-1-1 0,1 1 0,4-1 0,-4 0 4,11-1 87,-5-1-82,1-2 1,-1 0-1,0 0 1,0-1-1,14-9 1,-10 1 102,1-8-68,-1-1-1,14-31 1,-19 28 40,3-28 13,-2-2 0,2-57 1,-11 96-97,-4-35 90,1 40-43,0-2 96,1 1 0,0-23 0,-7 70 52,6-22-196,0-6 2,1 0 0,1 0 0,-1-1 0,1 1 0,1 8 0,10 108 103,-5-87-23,20 66 1,-20-81-81,-3-9 5,1 1 1,1-1 0,0 0 0,1-1 0,0 0 0,0 1 0,15 16-1,-17-22-12,0-1 12,-1 0 0,1 0 0,0-1 0,1 0 0,-1 1 0,1-1 0,7 4 0,-2-1 4,-9-6-14,0 0 0,0-1-1,1 1 1,-1 0 0,0-1 0,1 1 0,-1-1 0,1 1 0,-1-1 0,0 1 0,1-1 0,-1 0 0,1 0 0,-1 0 0,1 0 0,-1 0 0,1 0 0,-1 0 0,1-1 0,-1 1 0,1 0 0,-1-1-1,1 1 1,-1-1 0,2-1 0,2 0-1,-2-1-1,1 0 1,0 0-1,0 0 1,4-6-1,-3 4-12,6-9 41,53-103-1584,-30 45-6416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1159 8608,'2'-1'0,"0"0"0,0 0-1,-1-1 1,1 1 0,0-1 0,0 1 0,-1-1 0,1 1 0,-1-1 0,1 0 0,-1 0 0,0 0 0,1 0 0,-1 0-1,1-3 1,0 0-5,-1 3 1,0 0 0,0 0 0,-1 0 0,1 0 0,0 0 0,-1 0 0,1-1 0,-1 1-1,0 0 1,0 0 0,0 0 0,0-3 0,0-10-3,2-2 6,-1-45 69,-3-94 44,0 112 88,-8-47 1,-2-4 255,-6-74 29,12 109 16,1-94 0,5 135-372,0-13 93,1-1-1,3 1 1,6-34 0,-1 28 264,-9 37-476,0 0-1,1 1 0,-1-1 1,1 0-1,-1 1 0,1-1 0,-1 0 1,1 1-1,-1-1 0,1 1 1,0-1-1,-1 0 0,1 1 1,0 0-1,0-1 0,-1 1 1,1 0-1,0-1 0,0 1 0,-1 0 1,1 0-1,0-1 0,0 1 1,0 0-1,0 0 0,-1 0 1,1 0-1,0 0 0,0 0 1,0 0-1,0 1 0,-1-1 0,1 0 1,0 0-1,0 1 0,0-1 1,-1 0-1,1 1 0,0-1 1,-1 1-1,1-1 0,0 1 0,-1-1 1,1 1-1,0-1 0,-1 1 1,1 0-1,-1-1 0,1 1 1,-1 1-1,12 18 65,9 27 0,-14-25-6,12 122 27,-18-133-83,3 51 54,-6 108 0,-11 23-13,9-155-25,-21 260 69,20-212-74,2-16 32,3-68-38,4-7 2,0 0-16,-2 3-1,0 0-1,0-1 1,-1 1 0,1-1 0,-1 1 0,1-1 0,-1 0 0,2-3 0,40-92 16,-16 36 9,-17 36-20,2 0-1,1 1 1,27-40 0,-29 47-2,1-1-1,1 0-1,1 0 0,1 1 0,0 1 1,18-16-1,-23 24 1,-2 2-1,0-1-1,0 1 0,1 1 0,0-1 0,0 1 0,0 1 1,1 0-1,17-7 0,38-6 15,-56 19-2,38 28 9,-38-18-16,4 13 0,16 43 0,-24-43-1,5 43-1,0 21-3,1-4 2,2-14-3,-1-14-2,-4-15 0,-2 2-3,-6-41-9,6 0 2,-5-1 8,-1-1 1,1 0 0,-1 1-1,1-1 1,-1 0 0,0 0-1,1 1 1,-1-1 0,1 0-1,0 0 1,-1 0 0,1 0-1,-1 0 1,1 0 0,-1 0-1,1 0 1,-1 0-1,1 0 1,-1 0 0,1 0-1,-1 0 1,1 0 0,-1-1-1,1 1 1,-1 0 0,1 0-1,-1 0 1,1-1 0,-1 1-1,1 0 1,-1-1 0,0 1-1,1-1 1,82-78-1700,-24 20-6599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11 9056,'-9'-3'-4,"0"1"0,0 0 0,0 1 0,-1 0 0,-10 0 0,15 1 6,1 1-1,-1 0 1,0 0 0,0 0 0,1 0 0,-1 1 0,0 0-1,1 0 1,0 0 0,-1 0 0,1 1 0,-7 4 0,-129 128 531,133-127-548,-13 14 122,0 1-1,2 1 1,-19 31-1,25-37-78,-4 10 72,-47 108 33,55-111-65,-7 91 35,14-113-92,1 1-1,0-1 1,0 0 0,0 1 0,0-1 0,1 0 0,-1 1 0,1-1 0,0 0-1,-1 0 1,2 1 0,1 4 0,1 0 8,12 17 15,-6-19 61,-3-4-70,1-1-1,0 1 1,-1-2 0,1 1-1,0-1 1,0-1 0,0 1-1,-1-1 1,1 0 0,0-1-1,-1 0 1,1 0 0,9-5-1,28-13 19,-27 9 64,0-6-58,0-1 1,20-27 0,-26 23 57,12-41 33,26-102 1,-32 72-62,18-66 115,-35 156-139,-1 3-50,0-1 1,0 1-1,0-1 0,0 1 1,0 0-1,-1-1 0,1 1 1,0-1-1,0 1 0,0 0 1,0-1-1,-1 1 0,1 0 1,0-1-1,0 1 0,-1 0 1,1-1-1,0 1 0,-1 0 1,1-1-1,0 1 0,-1 0 1,0 0-1,-1 7 11,1 0-1,-1 0 1,1 1 0,0-1-1,1 15 1,0-11 10,-1 8-9,1 149 138,1-145-146,0-10 5,0-1 1,0 0 0,5 16 0,1 1 26,15 42-1,-16-55-23,1-1 0,0 1 0,1-1 1,17 23-1,-24-36-13,1 0 1,0 0-1,0 0 1,0-1-1,0 1 1,0-1 0,0 1-1,0-1 1,0 0-1,1 0 1,-1 0-1,0 0 1,1 0-1,-1 0 1,1-1 0,-1 1-1,1-1 1,-1 0-1,1 1 1,4-2-1,-4 1-1,7-3 12,68-60-1522,-27 19-6139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2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0 286 8696,'2'-8'1,"0"-2"20,1 1-1,0-1 1,0 1 0,10-18 0,-11 25 162,6-1 54,-6 2-200,-1 1 1,1 0-1,0 0 1,-1 0-1,1 1 0,-1-1 1,1 0-1,-1 0 0,1 1 1,0-1-1,-1 1 1,1-1-1,-1 1 0,0 0 1,1 0-1,-1 0 0,0 0 1,1 0-1,-1 0 1,0 0-1,0 0 0,0 0 1,0 0-1,0 0 0,0 1 1,0-1-1,0 1 1,1 1-1,2 6 52,0 1-1,0-1 1,-1 1-1,-1 0 1,1 0 0,-1 0-1,-1 0 1,0 0 0,0 0-1,-2 14 1,6 51 207,34 108 168,-34-166-446,12 29 68,6 3 4,-22-48-85,-1 0-1,1-1 1,0 1-1,-1 0 1,1-1-1,0 1 1,-1-1-1,1 0 1,0 1-1,0-1 1,0 1-1,-1-1 1,1 0-1,0 0 1,0 1-1,0-1 1,0 0-1,-1 0 1,1 0-1,0 0 1,0 0-1,0 0 1,0 0-1,0 0 1,-1-1-1,1 1 1,0 0 0,0 0-1,0-1 1,-1 1-1,1 0 1,0-1-1,0 1 1,-1-1-1,1 1 1,0-1-1,-1 1 1,1-1-1,0 0 1,-1 1-1,1-2 1,1 0 2,6-7 8,0 0 0,0-1 0,-1 1 1,0-2-1,-1 1 0,6-14 0,81-188 134,-63 121-66,-7 21 109,37-74 0,-57 137-183,15-27 138,-17 32-136,1 0-1,-1 0 1,1 0 0,-1 0-1,1 0 1,0 0 0,0 1-1,0-1 1,0 1 0,0-1-1,0 1 1,0 0 0,4-2-1,-5 3-5,0 0-1,0 0 1,1 0 0,-1 0-1,0 0 1,0 1-1,0-1 1,0 0-1,0 1 1,0-1-1,0 1 1,0-1 0,0 1-1,0-1 1,0 1-1,0 0 1,0-1-1,0 1 1,-1 0 0,2 1-1,1 0 7,4 3-2,-5-4-6,0 1 1,0-1 0,0 1 0,0 0 0,-1 0 0,1 0 0,0 0-1,-1 0 1,1 0 0,-1 0 0,0 0 0,2 3 0,58 131 117,-26-77-105,-9-18-4,6 9-9,-3-6-3,-4-10 0,18 16-3,-41-49 2,0 1 0,0 0-1,1-1 1,-1 0 0,0 1 0,1-1 0,-1 0-1,1 0 1,-1 0 0,1-1 0,-1 1 0,1-1-1,0 1 1,-1-1 0,1 0 0,0 0 0,-1 0 0,6-1-1,-5 1 0,7-3-17,10-11 5,-2 0-1,0-1 1,-1-1 0,0 0 0,22-29 0,-31 34 6,0 0 1,-1-1 0,-1 1 0,0-1-1,6-17 1,-7 18 4,2-7-2,-1 1-1,-1-1 1,4-23 0,-7 27 2,1 2-1,-2 0 1,1 0-1,-1 0 1,-1 0-1,-2-19 1,1 21 1,1 5 1,-1 1 0,1-1 0,-1 1 0,0-1-1,-1 1 1,1 0 0,-1-1 0,0 1 0,0 0 0,0 0-1,0 0 1,-6-7 0,5 8 0,-5-4-5,-4 1 2,-1 1 0,-25-8 1,22 13-9,1 5 9,1-1 0,0 2-1,0 0 1,-20 12 0,16-2-29,-71 88-11,72-80-3,-57 107-24,62-102 4,-23 129-26,34-154 82,1 0 0,-1 0 0,1 0 0,0 1 1,1 7-1,6 33-27,19 64-1,-14-83-8,65 80-18,-76-104 59,1 0 1,-1-1-1,1 1 1,0 0-1,0-1 1,-1 0-1,1 1 1,3 1 0,106 53-51,-85-48 23,129 8-7,-122-16 13,123-23-13,-129 13 6,-9-1 24,0-1 0,-1 0 0,-1-2 0,17-16 1,-31 28 5,0 0 1,-1 0 0,1 0-1,0-1 1,-1 1 0,0-1-1,2-3 1,57-144-1505,-30 62-5939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0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0 8344,'0'0'1173,"6"0"-778,-3 0-353,25 0 334,50 6 0,-62-3-348,-9-2-1,0 0-1,0 1 0,0 0 0,13 5 0,14 5 67,-1 2 1,58 33-1,-53-16-69,-26-17 24,-6-4-38,-2 1-1,1-1 1,-1 1-1,-1 0 1,0 0-1,1 12 1,-5-3 11,-36 90 12,25-87-19,2-5-8,1-2-3,-1 0 0,0-1 0,-1 0 0,-1 0 0,-21 19 0,-13 9 3,-9 1-4,40-34-3,-1 1 1,-29 13 0,38-21-2,1-1 0,-1 1 0,0-1 0,0-1 0,0 0 0,1 0 0,-1 0 0,0-1 0,0 1 0,-11-3 0,-11 1-31,28 0 32,1 1 0,0 0 1,-1 0-1,1 0 1,0 0-1,-1-1 0,1 1 1,0 0-1,0 0 1,-1-1-1,1 1 0,0 0 1,0-1-1,-1 1 0,1 0 1,0-1-1,0 1 1,0 0-1,-1-1 0,1 1 1,0 0-1,0-1 1,0 1-1,0 0 0,0-1 1,0 1-1,0 0 1,0-1-1,0 1 0,0-1 1,0 1-1,0 0 0,0-1 1,0 1-1,0 0 1,1-1-1,1-2 0,1 1 1,-1 0-1,1-1 0,0 1 1,0 1-1,-1-1 0,1 0 1,1 1-1,-1-1 0,0 1 1,0 0-1,0 0 0,7-1 1,2-2 0,-8 2 1,-1 1-1,1 0 1,0 0 0,-1 0 0,1 0 0,0 1-1,0-1 1,0 1 0,6 1 0,13-1 13,-1 1 1,0 1-1,0 0 1,0 2-1,0 1 1,27 10-1,-41-9 54,-5 1-53,0 1 0,0-1 0,-1 0-1,0 1 1,0-1 0,1 10 0,-4 0 73,0-12-66,-1 6 1,0 0 0,-1 0 0,0 0 1,-1-1-1,0 1 0,-1-1 0,0 0 0,-11 16 1,-123 155 322,98-135-307,22-29 49,-96 47 39,88-55-46,12-5-43,-5 1-9,0 0 1,0-2 0,0-1 0,0 0-1,-36-2 1,-65-15 109,101 8-39,-1-6-55,0-1 0,-28-25 1,44 34-27,-1 0 1,2 0 0,-1-1 0,0 1 0,1-1 0,-6-10 0,-1-2 1,-30-46 27,25 39-31,-62-107 12,54 70-1626,3-1-6396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66 932 10760,'-1'6'-4,"1"-5"3,0 0-1,0 1 1,0-1 0,0 0 0,0 1-1,0-1 1,1 0 0,-1 1-1,0-1 1,1 0 0,-1 0 0,1 0-1,0 1 1,-1-1 0,1 0 0,0 0-1,1 1 1,-1 2-19,0 3 15,5-18 102,116-259 819,-112 238-668,35-157 103,-36 149-110,35-175 279,-26 101-251,-18 98-75,-3 4-127,-1 0 0,0 0 0,-7-13 0,3 17 113,3 5-153,0 1 1,-1 0 0,1 0 0,-1 0 0,1 1 0,-1 0 0,0 0-1,-6 0 1,-1 5 146,-2 6-117,0 1 0,1 1 1,-15 15-1,13-7 51,-60 116 41,63-101-74,-34 172 29,43-161-57,10 162 13,2-172-39,11 15-5,30 60 0,-29-82-8,106 101 8,-96-109-9,50 20-1,-64-35-5,0 0 0,1-1-1,30 5 1,-28-8 1,0-1-1,37-1 1,-40-2-1,0 0-1,0 0 0,21-8 1,-24 6-1,-1-1 0,0 0 0,-1-1 0,15-10 0,-14 8 0,0-1 0,0-1 0,12-14 0,-12 11 0,-1 0 0,12-20 0,13-33 0,-8 2 0,-10 6 0,-11 36 0,-4 16 1,-1 0 0,-1 0 0,1 0 0,-1-1 0,0 1 0,0-8 1,-1 6 6,0 7-8,-1 1 1,1 0-1,-1-1 1,1 1-1,-1 0 1,1 0-1,0 0 1,-1-1-1,1 1 1,-1 0-1,0 0 1,1 0-1,-1 0 1,1 0-1,-1 0 1,1 0-1,-1 0 1,1 0-1,-1 0 1,1 0-1,-1 0 1,1 0-1,-1 1 1,1-1-1,-1 0 1,1 0-1,-1 1 1,0-1-1,-2 3 3,0 1-1,1-1 1,-1 1-1,1-1 1,0 1 0,0 0-1,0 0 1,0 0-1,0 0 1,1 0-1,-2 8 1,0-2-1,-4 30 8,4 4 2,3 11-8,5 0 1,5-2-2,2-13 2,-1-21-3,-10-19-2,-1 0 0,0 0 0,1 1 0,-1-1 0,0 0 0,1 0 0,-1 0 0,0 0 0,1 1 0,-1-1 0,0 0 0,1 0 0,-1 0 0,0 0 0,1 0 0,-1 0 0,1 0 0,-1 0 0,0 0 0,1 0 0,-1 0 0,0 0 0,1 0 0,-1-1 0,1 1 0,-1 0 0,0 0 0,1 0 0,-1 0 0,1-1 0,15-16 0,-4-3-226,-1 0-1,14-35 1,-18 40-939,24-60-8055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1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2 116 12192,'0'0'120,"0"1"-110,-1-1 1,1 0-1,0 0 1,0 0-1,0 1 1,0-1-1,0 0 1,0 0-1,0 0 0,0 1 1,-1-1-1,1 0 1,0 0-1,0 1 1,0-1-1,0 0 1,0 0-1,0 1 1,0-1-1,0 0 1,1 0-1,-1 1 1,0-1-1,0 0 1,0 0-1,0 0 1,0 1-1,0-1 1,0 0-1,0 0 1,1 0-1,-1 1 1,0-1-1,0 0 1,0 0-1,0 0 1,1 0-1,-1 1 1,0-1-1,0 0 1,1 0-1,-1 0 1,0 0-1,0 0 1,0 0-1,1 0 1,-1 0-1,0 0 0,0 0 1,1 0-1,-1 0 1,17-2 13,-9 1-56,1-1-1,-1 0 1,0 0 0,0-1 0,15-6 0,4-5-531,-1-1 0,26-19 1,3-6-6838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8696,'7'43'-7,"33"136"-6,-36-161 53,-1 0-1,-1 0 1,-1 1 0,-1-1 0,-2 24 0,0-23 5,-9 175 700,7-150-457,0 2-143,-8 218 1182,13-253-1255,1 1 1,0-1-1,0 0 1,1-1-1,9 21 1,-11-30-53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4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13536,'1'3'352,"0"1"-231,-1 0 0,1 0 0,-1 0 0,1 0 1,-1 0-1,-1 0 0,1 0 0,0 1 0,-1-1 1,0 0-1,-2 5 0,1 1 217,0 1 1,1 0-1,-1 13 0,14 99 1194,-7-78-1126,2 34 72,5 56-26,-11-114-187,9 35-1,-5-32-186,14 61 297,-16-72-226,-2-5-64,0-1 0,1 1 0,0-1 0,0 1 0,1-1 0,-1 0 0,9 13 0,-7-17 134,8 0-34,-12-2-184,0-1 0,0 0 1,0 0-1,0 0 0,0 0 0,1 0 0,-1 0 0,0 0 1,0 0-1,0 0 0,0 0 0,0 0 0,0 0 0,0 0 1,1 0-1,-1 0 0,0 0 0,0 0 0,0 0 1,0 0-1,0 0 0,0 0 0,0 0 0,1 0 0,-1 0 1,0 0-1,0 0 0,0 0 0,0 0 0,0-1 1,0 1-1,0 0 0,0 0 0,0 0 0,0 0 0,1 0 1,-1 0-1,0 0 0,0 0 0,0 0 0,0 0 0,0-1 1,0 1-1,0 0 0,0 0 0,0 0 0,0 0 1,0 0-1,0 0 0,0 0 0,0-1 0,0 1 0,0 0 1,0 0-1,0 0 0,0 0 0,0 0 0,0 0 0,0-1 1,16-71-2613,-5 20-10675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10584,'4'3'40,"10"15"190,-12-16-194,-1-1 0,0 1 0,1-1 0,-1 1 0,1-1 0,-1 0 0,1 1 0,-1-1 0,1 0 0,0 0 0,0 0 0,2 1 0,5 2 30,39 20 259,54 31-25,-72-38-289,-1 0-1,38 30 1,-27-18-1252,39 28-6019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8696,'25'-2'41,"42"-8"1,-37 5 8,40-6 148,-46 7 220,0 0 1,0 2-1,36 1 1,-55 1-318,1 0-1,-1 1 0,0 0 1,0 0-1,0 0 1,0 1-1,0 0 1,0 0-1,0 0 1,0 0-1,-1 1 1,1 0-1,-1 0 1,0 0-1,4 4 1,-7-7-95,5 7 77,1-1-1,0 0 1,0 0 0,1-1 0,-1 0-1,1 0 1,0 0 0,1-1-1,-1-1 1,16 5 0,-10-5-48,1-1 1,-1-1-1,0 0 0,1-1 1,-1 0-1,22-4 0,-10 1 9,-25 3-40,-1 0 1,1 0 0,0 0 0,0-1 0,0 1 0,-1 0 0,1-1 0,0 1 0,-1-1 0,1 1-1,0-1 1,-1 1 0,1-1 0,0 0 0,-1 1 0,1-1 0,-1 0 0,1 1 0,-1-1 0,1 0-1,-1 0 1,1 0 0,0-2 9,4-5 9,0-1-1,-1 1 1,0-1-1,-1 0 1,0 0-1,0 0 1,-1 0-1,0-1 1,1-15-1,-2 6 21,-1-1 0,-1 0 1,-4-27-1,-2 4 147,7 41-139,-4 0 0,4 2-40,0-1 0,0 0 0,-1 1 0,1-1 0,0 0 0,-1 1 0,1-1 0,-1 1 0,1-1 0,-1 0 0,1 1 0,-1-1 0,1 1 0,-1-1 0,0 1 0,1 0 0,-1-1 0,0 1-1,1 0 1,-1-1 0,0 1 0,1 0 0,-1 0 0,-1-1 0,1 1-3,0 0-1,-1 0 1,1 0 0,0 0-1,0 0 1,0 0 0,0 1-1,0-1 1,0 0-1,0 0 1,0 1 0,-1-1-1,1 1 1,0-1 0,1 1-1,-1-1 1,0 1-1,0 0 1,0-1 0,0 1-1,0 0 1,1 0 0,-1 0-1,0 0 1,0-1-1,1 1 1,-1 0 0,1 0-1,-1 0 1,1 0 0,0 1-1,-1-1 1,1 0-1,0 0 1,-1 0 0,1 0-1,0 0 1,0 1 0,1 7 19,3 8 23,-2-14-25,0 0 0,0 0 0,1-1 0,-1 1 1,1-1-1,0 0 0,4 4 0,-5-5 2,-1-1-20,-1 0-1,1 0 1,0 0 0,-1-1 0,1 1 0,0 0 0,-1 0-1,1 0 1,-1-1 0,1 1 0,-1 0 0,1-1-1,0 1 1,-1-1 0,1 1 0,-1-1 0,0 1-1,1-1 1,-1 1 0,1-1 0,-1 1 0,0-1 0,1 1-1,-1-1 1,0 0 0,0 1 0,0-1 0,1 1-1,-1-1 1,0 0 0,0 1 0,0-1 0,0 0-1,0 1 1,0-1 0,0 0 0,0 1 0,0-1 0,0 0-1,-1 1 1,1-1 0,-1-1 0,-10-37 65,5 21-24,5 15-33,0 0-1,-1-1 0,0 1 1,0 0-1,0 0 1,0 0-1,0 0 0,-1 0 1,1 0-1,-1 1 1,0-1-1,0 1 0,-6-4 1,1-1-5,6 5 5,-29-10 82,29 12-58,-1 0-24,0-3 1,-11 4-8,3 1-8,1 0 0,4 9 0,4-7 0,6 36 0,-3-12-2,-1-9 1,0-1-1,2 0 0,5 25 1,-4-30-1,-2-8 1,0-1-1,0 1 1,1-1-1,-1 0 1,1 0-1,0 0 1,0 0-1,4 5 1,4 5-3,0 0 1,1-1 0,0-1-1,1 1 1,1-2-1,15 12 1,23 10-5,13 8 7,-22-10 1,-36-27-1,-4-3 1,-1 0 1,1 0-1,0 0 0,-1 0 0,1 1 0,-1-1 0,0 1 0,1-1 0,-1 1 0,0-1 1,0 1-1,2 2 0,-2-3 1,4 4 1,-5-4-2,0 1 1,0-1-1,0 0 0,0 0 1,0 1-1,0-1 0,-1 0 1,1 0-1,0 1 1,0-1-1,-1 0 0,0 2 1,0 3 1,-19 30 4,-14 15 1,20-24-7,7 1 0,7 4 0,3-1 0,3-7 0,5-4 1,-9-17 0,0-1-1,0 0 1,1 0 0,-1 0-1,1 0 1,-1 0 0,1-1 0,0 1-1,0-1 1,4 2 0,1-3 6,20-11-1,-20 6-5,0 0 0,0-1-1,7-7 1,24-28 4,-7-5-3,-10 7-24,35-83 0,-49 104 16,8-30-159,-3-16 23,-6 24-340,20-63 1,-5 39-266,-21 61 607,0 4 21,1 0 110,-1 0 0,0 0 0,0 1 1,0-1-1,0 1 0,0-1 1,0 0-1,0 1 0,1 2 0,0-1-1,11 20-14,12 27-1,-16-30 18,22 34 0,-27-48 7,1 0-1,0 0 1,11 9 0,19 7 0,5-5 0,6-8 0,4-8 1,-41-1 1,0 0 0,-1 0 0,1-1 0,-1 0 0,1-1 0,-1 0-1,1 0 1,-1-1 0,0 0 0,10-5 0,-11 3 0,-4 3-1,0 1 0,0-1 0,-1-1 0,1 1 0,-1 0 0,1-1 0,-1 1 0,3-6 0,17-20 11,-2-4-8,-17 20-1,0 0 0,-1 0-1,0 0 1,-1 0 0,-1 0 0,1-1 0,-2 1-1,0 0 1,-4-20 0,5 26 1,-1-1-1,-1 0 1,1 1 0,-1 0 0,0-1-1,0 1 1,-1 0 0,0 0 0,0 0-1,0 0 1,-1 1 0,1-1 0,-2 1-1,1 0 1,0 0 0,-1 1 0,0-1-1,0 1 1,0 0 0,-7-4 0,-15-6 4,14 11 12,-3 4-11,0 0 0,-28 7 1,28-1 11,-74 69 14,71-54-15,-72 107 6,48-57-2,32-49-21,-2-1-1,7-12 0,1-1 0,1 1 0,0 0 0,-5 15 0,-19 83 14,27-87-8,5 3 1,15 47-1,-9-54 6,8 2-8,1 0 1,29 21 0,-24-27 14,18 2-2,57 10-1,-68-22 17,128-13 18,-127 3-19,141-52 15,-137 43-2,163-99-1699,-89 48-6888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628 315 9416,'3'1'96,"8"1"17,-6 0 71,4 3 31,-34-14 279,-6 1-332,0-6-72,0-1 0,1-2 0,-54-39 0,69 43-59,0 0 0,1-1 0,-21-27 0,13 16-9,22 24-21,-1 1 1,1-1-1,0 0 0,-1 1 0,1-1 0,0 0 0,-1 0 1,1 1-1,0-1 0,0 0 0,-1 0 0,1 0 0,0 1 0,0-1 1,0 0-1,0 0 0,0 1 0,0-1 0,1 0 0,-1 0 0,0 0 1,0 1-1,0-1 0,1 0 0,-1 0 0,0 1 0,1-1 1,-1 0-1,1 1 0,0-2 0,17-17 20,-17 18-19,10-8 12,0 1-1,0 0 1,1 1-1,18-9 1,-26 14-7,0 1-1,0 0 1,0 0 0,0 0-1,8 0 1,-11 0-4,1 1 0,-1 0 0,1 0 0,-1 0 0,1 1 0,-1-1 1,1 0-1,-1 0 0,0 1 0,1-1 0,-1 1 0,0-1 0,1 1 0,-1 0 0,0-1 0,1 1 0,-1 0 0,0 0 0,0 0 0,0 0 1,0 0-1,1 2 0,-1-2 0,0 1 0,-1-1 0,1 1 0,0 0 0,-1-1 0,1 1 0,-1 0 0,0-1 0,0 1 0,0 0 0,0 0 0,0-1 0,0 1 1,0 0-1,0 0 0,-1-1 0,0 4 0,-14 30 38,8-20-34,-28 40 50,-77 92 3,84-113-39,-108 148 11,113-148-24,-24 41 4,7 1-9,16-10-3,11-13 0,9-15 0,4-36 0,0 0 0,0 0 0,0 0 0,1 0 0,-1 0 0,1 0 0,-1 0 0,1 0 0,0-1 0,1 3 0,-1-2-1,0 0 1,0-1 0,1 1 0,-1-1 0,1 0-1,-1 1 1,1-1 0,0 0 0,0 0 0,-1 0-1,1 0 1,0 0 0,0 0 0,0-1 0,0 1-1,0-1 1,0 1 0,0-1 0,2 0 0,3 1-1,0-1 0,-1 0 1,1-1-1,0 1 0,9-4 1,-1 1 0,-1-2 0,16-7 0,35-21 0,3-10 1,-53 32 1,8-4 3,-1-1 1,-1-2-1,27-27 0,44-55 92,-90 98 8,-3 7-34,1 5-51,-2 1-1,1 0 1,-2-1-1,-3 13 1,-1 2 49,-26 92 40,28-95-60,0 0-1,1 0 1,1 0 0,0 37-1,2-36-20,0-7 54,1 1 1,2 28 0,0-18-45,4 62 160,11 31-1350,-14-110-6888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25 9864,'-27'-8'-1,"18"5"15,-1 0 1,1 1-1,-14-1 1,-102-3 57,113 6-55,-1 1 1,1 0-1,0 1 0,-13 3 0,-3 1-3,-63 15-2,72-13-9,-1 0 0,1 2 0,1 0 0,0 0 1,-27 22-1,26-12 58,-53 102 43,62-95 23,-16 99 57,25-104-24,4-7-116,1 0 1,0 0 0,1 0 0,10 18 0,-15-31-32,1-1 1,0 0-1,0 1 0,0-1 1,0 0-1,0 1 1,0-1-1,0 0 1,0 0-1,1 0 1,1 1-1,26 18 101,54 27 0,125 43 402,-183-78-420,88 42 199,-97-44-222,0 0 1,17 15 0,-33-24-65,1-1-1,-1 1 1,1-1-1,-1 1 1,1-1 0,-1 1-1,1-1 1,-1 1 0,0-1-1,1 1 1,-1 0-1,0-1 1,1 1 0,-1 0-1,0-1 1,0 2 0,2 5 13,-2 0 1,1 0-1,-1 0 1,0 0-1,-1 0 1,1-1-1,-1 1 1,-2 7-1,-5 2 112,-9 6-44,-29 28 1,29-37 17,-10 2-45,-1-1 1,-1-2-1,0-1 1,-42 11-1,16-14-39,35-7 11,3-4-23,0 0 0,1-1 0,-22-8 0,23 2-5,-2-8-5,0 0 0,-13-22 0,19 21-7,-32-95-1630,22 48-6531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4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10848,'42'19'0,"-33"-14"2,0-1-1,0 0 1,17 4-1,-7-2 2,180 45 202,-174-45-189,38 12 202,111 24 599,-101-33-434,79-7 429,-83-7-688,99 6-1660,-120 0-6504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1130 8344,'7'10'1,"-5"-7"11,0 0 0,0 0 0,1 0 0,-1-1 0,1 1 0,-1-1 0,6 4 0,-3-2 25,-1-1 1,1 1-1,0-1 0,0 0 0,0-1 0,0 1 1,1-1-1,-1 0 0,1 0 0,-1-1 1,1 1-1,11 0 0,-8-3 10,0 0 0,-1-1 0,1 0-1,0-1 1,-1 1 0,0-2 0,1 1 0,-1-1 0,0 0 0,-1-1-1,8-5 1,-2 1-30,4-5 143,-11 7-113,7-7-1,0 0 0,-2-1-1,0 0 1,0-1-1,14-29 1,39-88 106,-53 105-64,25-123 31,-32 117-79,11-167 12,-13 158-31,2-185 42,-3 206-57,1-55 50,-2 69-33,-1 1-1,0-1 0,0 0 1,-1 0-1,0 0 0,0 1 1,-6-14-1,2 11 65,6 9-81,-1 1 0,0-1 0,0 1 0,1-1 0,-1 1 1,0 0-1,0-1 0,0 1 0,0 0 0,1-1 0,-1 1 0,0 0 1,0 0-1,0 0 0,0 0 0,0 0 0,0 0 0,0 0 1,1 0-1,-1 0 0,0 1 0,0-1 0,0 0 0,-1 1 0,2-1 2,-4 2 2,0 0 1,0 1-1,0 0 1,1-1-1,-1 1 1,1 0-1,0 1 1,0-1-1,0 0 1,0 1-1,1 0 1,-1 0-1,-2 6 1,-3 3-1,4-6 1,0 0 0,1 0 0,-1 0 1,1 0-1,-2 10 0,-41 138 68,37-118-39,-21 149 12,28-153-31,1-11-10,0-1-6,1 0 0,1 0 0,1 0-1,1 0 1,6 21 0,29 86 11,-33-113-14,1-1 1,0 0-1,1-1 1,1 0-1,17 23 1,-15-21-2,-6-10 0,0 1 0,0-1 0,1 0 1,-1 0-1,1-1 0,0 1 0,1-1 0,-1 0 0,1 0 1,-1-1-1,1 0 0,0 0 0,8 3 0,-10-5 0,13 2 13,17-5-4,44-9 0,-51 3 11,113-56 19,-114 46 8,84-74 28,-93 73-8,100-165 232,-113 177-232,4-2 16,-5 5-8,1-6-1,-3 7-14,-2 7-9,-6 29-17,2 0 0,2 0 0,0 1 0,4 41 0,0-56-25,0 1 1,2 0 0,7 26 0,-6-28-6,-2-6 5,1 0 1,0-1-1,1 1 1,10 21-1,-7-17-1,-6-15-8,-1-1 0,0 1-1,0 0 1,1-1 0,-1 1 0,0 0-1,1-1 1,-1 1 0,1-1 0,-1 1 0,0-1-1,1 1 1,-1-1 0,1 0 0,0 1-1,0 0 1,0-2 0,1 1-1,-1-1 1,0 1-1,0-1 1,0 0-1,0 1 1,0-1-1,0 0 1,0 0-1,0 0 0,0 0 1,0 0-1,0 0 1,0 0-1,-1 0 1,2-2-1,31-43-1522,4-6-6098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10848,'0'0'0,"0"12"0,7-2 0,3-2 0,8-8-120,2 0-7448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8072,'6'12'18,"10"30"237,-6-13-140,2 4 417,10 49 1,-19-66-466,-1-10-11,-1 0 0,-1 0 0,1 1 0,-1-1 0,0 1 0,-1 7 0,-23 260 773,3-133-601,5-49-109,15-86-115,-28 218 316,28-202-304,0-12 6,0-1-1,2 1 1,-1 0 0,2 9 0,-1-8 17,0-1-18,0 0 0,1 0 0,0 0 0,0 0 0,1-1 0,0 1 0,8 15 0,4 4-10,32 62-1202,-39-78-5949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0 419 9240,'0'0'193,"2"0"-18,3-2-99,2 1-34,-1 0 0,0 0 1,1 0-1,-1 0 0,8 1 0,-11 0-11,170-2 621,-116-1-352,78-6 489,-132 9-747,0-1-1,-1 1 1,1 0-1,0 0 1,0 0-1,-1 0 1,1 1-1,0-1 1,-1 1-1,1-1 1,0 1 0,-1 0-1,1 0 1,-1 0-1,0 1 1,1-1-1,3 3 1,3 1 155,17 8 161,-9-5-179,0 1 0,15 11 0,-27-18-168,0 1-1,0-1 1,0 0 0,0 0 0,0-1 0,0 1-1,1-1 1,-1 0 0,7 0 0,0 0 6,0-1 1,21-2-1,-29 1-12,0 0 0,0 0 0,0 0 0,0 0 0,0-1 0,0 0 0,0 1 0,0-2-1,-1 1 1,1 0 0,-1-1 0,1 1 0,4-6 0,-1 2 10,-2 1-9,1 0-1,-1 0 1,-1 0 0,1 0 0,-1-1-1,0 0 1,0 0 0,0 0 0,-1 0-1,0 0 1,0-1 0,2-8 0,-1 2-3,-3 7-1,1 1 0,-1 0 1,0 0-1,-1-1 0,0 1 0,1-1 1,-2-5-1,-1-39 31,-13-74 1,14 118-13,1-2 8,-1 4-2,-5-3 4,1 6 1,4 2-30,-1 0 1,0 0 0,0 0 0,1 0 0,-1 1 0,0-1 0,1 0 0,-1 1 0,1-1 0,0 1 0,-1 0 0,1-1 0,0 1-1,0 0 1,0 0 0,0 0 0,1 0 0,-1 0 0,0 0 0,1 0 0,-1 0 0,1 0 0,0 0 0,0 0 0,0 3 0,2 42 10,-1-32-8,1-1-1,0 1 1,1-1 0,1 0-1,0 0 1,1 0 0,0 0-1,1-1 1,12 20 0,68 83 20,-73-92-13,-11-17-11,7 23 2,0 34 5,-8-55-7,7 22 8,22 23 5,-17-34-9,1-10-2,6-8 2,7-13-3,-9 1-4,-1-2 1,0 0 0,-1-1-1,-1-1 1,25-26 0,-30 29-1,-5 4-3,1 0-1,-1 0 0,7-12 1,69-127-151,-73 130 144,-4 9-16,-1-1 0,0 0 0,4-15 0,2-6-37,-1 7-36,-1-1 0,5-30 0,-11 44 49,-1 7 16,3 5-11,0 1 45,0-1 1,0 1-1,0-1 1,-1 1-1,4 6 0,1 1 1,0 1-1,1-1 1,1 0-1,18 18 1,-3-7 1,6-5 1,2-7 4,1-6-2,-23-5-1,1 1 1,0-2-1,-1 1 0,1-1 1,-1-1-1,0 0 1,0 0-1,0-1 0,0-1 1,0 1-1,-1-1 0,0-1 1,0 0-1,0 0 1,-1-1-1,0 0 0,0 0 1,-1-1-1,0 0 0,0-1 1,-1 1-1,9-15 1,-9 9 0,-1 1 1,0 0 0,0-1 0,-1 0 0,-1 0 0,-1-1-1,2-14 1,-9-17-1,4 41-2,0 1-1,0-1 1,-1 0 0,0 1 0,0 0-1,-3-6 1,4 8-1,-1-1 0,0 1 1,0 0-1,0 0 0,0 0 0,0 0 0,0 1 0,0-1 0,0 0 0,-5-1 1,4 1-1,-1 1 0,0-1 0,0 1 0,0 0 0,0 1 0,0-1 0,-6 0 0,5 1 0,-1 0 0,0 1 0,0-1 0,1 1 0,-10 3 0,1 2-1,0 0 1,0 1 0,1 1 0,0 0-1,-21 17 1,9-4-2,1 1 0,-38 43-1,47-48 1,2-3-4,0 0 0,-16 25 0,18-21 4,-26 42-3,27-35-14,-21 96 0,31-98 13,23 101-4,-22-121 10,0 0-1,-1-1 0,1 1 1,0-1-1,0 1 0,1-1 1,2 5-1,33 49 0,-27-43 1,1-1 0,0 0 0,14 10 0,-10-10 0,0-1 0,25 14 0,-22-16 0,0 0 0,27 8 1,-29-12 0,1-1 1,0 0-1,19 1 0,-20-4 0,0-1-1,0 0 0,21-4 1,-19 1-1,0-1 0,28-10 0,32-21 0,106-64-1608,-83 47-6432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7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687 1 5112,'-24'4'12,"-47"13"208,-51 20 36,94-26-136,-124 78 36,121-66-96,-107 112 41,114-107 46,-59 105 78,74-110 23,7-2-156,0-1-1,2 1 1,2 29 0,-2-49-66,0 1 1,0 0 0,1-1-1,-1 1 1,1-1 0,-1 1-1,1-1 1,-1 1 0,1-1-1,0 1 1,1 1 0,10 14 83,1-1 1,1 0 0,29 26-1,-19-26 185,125 50 109,-114-58-177,9-5-73,88-4 0,-94-6 26,202-56-1062,-99 21-4604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32 8344,'-1'-2'22,"-1"-1"0,0 1 0,1 0 0,-1-1 0,0 1 0,-1 0 0,1 0 1,0 1-1,-1-1 0,1 0 0,-1 1 0,1-1 0,-1 1 0,0 0 0,-2-1 0,1 1-2,0 1 0,0 0 0,0 0 0,0 0 0,0 0 0,1 0-1,-1 1 1,0 0 0,0 0 0,0 0 0,-4 2 0,-4 0 1,8-2-6,1 0 1,-1 0 0,0 1-1,1-1 1,-1 1-1,1 0 1,-1 0 0,1 0-1,-6 5 1,-94 76 156,-46 55-17,92-83-81,40-36-62,0-3-4,-19 27 43,27-33-22,4-4-14,-1 0 0,1 0 0,1 0 0,-1 1 0,1-1 0,0 1 0,-5 14 0,9-21-13,-1 1-1,1-1 0,0 0 0,0 1 1,0-1-1,0 0 0,0 1 0,0-1 1,0 0-1,0 1 0,0-1 0,0 0 1,0 1-1,0-1 0,0 1 1,0-1-1,0 0 0,0 1 0,0-1 1,0 0-1,1 1 0,-1-1 0,0 0 1,0 0-1,0 1 0,0-1 0,1 0 1,-1 1-1,0-1 0,0 0 0,1 0 1,-1 0-1,0 1 0,1-1 0,-1 0 1,0 0-1,0 0 0,1 1 1,-1-1-1,1 0 0,18-1 54,-12 1-58,7-1 11,38-7 42,51-14 6,-85 15-16,80-55 16,-91 57-46,0 0 0,-1 0 0,1-1 0,-1 0 0,0 0 0,5-8 0,1-1 0,-8 11-7,5-7 11,-1 0-1,11-18 0,-15 22 1,1 0-12,7-11 117,-1 1 1,11-26-1,-22 41 49,1 7 4,1 24 7,-1 0 0,-2 0 0,-4 36 0,1-25-4,2-22-144,2-12 1,-1 1 0,1-1 0,0 1 0,0 0 1,2 7-1,-1-1 49,1 0 1,7 23-1,-7-31-58,0 0 0,0 1-1,1-1 1,-1 0 0,1 0 0,0-1-1,0 1 1,1-1 0,-1 1 0,6 4-1,0-5 53,-3-3-61,-1-1-1,1 1 1,0-1 0,-1 0-1,7-1 1,-1-2 3,0 1 0,0-2 0,15-6 1,116-62-1480,-60 25-6124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0 644 9864,'11'56'389,"-8"-36"-16,1 1 1,13 35-1,-12-40-295,-1-8 30,-1 1 1,1-1-1,1 0 0,6 10 0,10 17 273,3 0 0,32 36 1,-46-60-337,-7-7-21,-1-1 1,1-1-1,0 1 0,0 0 1,1-1-1,-1 0 0,0 1 1,1-1-1,-1-1 1,6 3-1,10 4 76,0-1 1,24 5-1,-26-12 94,78-22 67,-76 12-114,-1-2-97,-1-1 0,0 0 1,-1-2-1,-1 0 0,0-1 1,-1 0-1,12-19 0,-17 20-32,-4 7 2,-1 0-1,0 0 1,0 0-1,-1 0 0,4-14 1,7-28 94,-3-1-1,9-78 1,-16 103 28,-4 26-141,1 0 1,-1-1-1,0 1 1,0-1-1,0 1 0,1 0 1,-1-1-1,0 1 0,1 0 1,-1-1-1,0 1 0,1 0 1,-1-1-1,0 1 0,1 0 1,-1 0-1,0-1 1,1 1-1,-1 0 0,1 0 1,-1 0-1,1 0 0,-1 0 1,0 0-1,1-1 0,-1 1 1,1 0-1,0 0 1,4 5 58,5 5-36,-1 2 0,11 16 1,3 6 30,57 76 5,-61-88-39,14 9-4,39 27-1,-49-45-2,17 0-6,53 11 1,-63-23-2,125-20 2,-125 9-1,5-8-2,-1-2-1,33-25 1,-64 43-4,-1 1-1,0-1 1,0 0-1,0-1 1,0 1-1,0 0 1,0-1-1,2-4 1,20-36 8,26-63 1,-41 73 16,0-27 18,2-117 0,-18 119-34,1 36 17,-82-166 69,79 172-92,6 10 2,-1-1-1,-1 1 1,1 0 0,-9-9 0,-30-28 37,35 40-17,-1 3-19,0 2 1,1-1 0,-17 6-1,14 1 7,2 3-11,0 1-1,0 0 1,1 0 0,0 1 0,2 0-1,-1 0 1,2 1 0,-1 0-1,-3 17 1,-2 38-1,8 7 2,7 10-3,16 100-4,-14-150-3,-2-13 3,3 13 0,1 0-1,24 65 1,-27-88-1,1 3 1,0 0-1,2 0 1,-1-1 0,2 0 0,12 16 0,26 24-8,-37-48 4,0-4 3,-1-1 0,0 0 1,1-1-1,10 1 0,-18-2-59,-1 0-1,1 0 1,-1 0-1,1 0 1,-1-1-1,1 1 1,0 0 0,-1-1-1,1 1 1,-1-1-1,0 0 1,1 1-1,-1-1 1,1 0-1,-1 0 1,0 0-1,0 0 1,0 0 0,1 0-1,-1 0 1,0-1-1,0 1 1,-1 0-1,1-1 1,0 1-1,0 0 1,-1-1-1,1 1 1,0-1-1,-1 1 1,1-3 0,4-16-9638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8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42 9144,'5'-2'6,"-5"2"-6,1 1 0,0-1 0,0 1 0,-1-1 0,1 1 0,0 0 0,-1 0 0,1-1 1,-1 1-1,1 0 0,-1 0 0,1-1 0,-1 1 0,1 0 0,-1 0 0,0 0 0,0 0 0,1 0 0,-1 0 1,0 0-1,0 1 0,1 4 0,2 6 28,0 0 0,-1 0 0,-1 0 0,0 0 0,-1 17 0,-9 94 196,-5-39 316,-2 37-48,-6 67-16,16-148-136,-10 55-38,-27 179 636,42-261-848,-2-1 1,-5 20 0,5-27 29,-5-2 12,6-3-86,0-6-7,2 4-33,-3-7 9,1-1 1,1 0-1,0 0 0,0-1 0,1 1 0,0 0 1,3-19-1,18-129 45,-16 121-33,6-57-1,6-11-20,3 5-6,7 5 0,44-98-8,17-1-8,-85 189 16,-1 1 0,1 0 0,-1 0 0,1 0 0,6-6 0,-7 8 0,1 0 0,0 0 0,0 0 0,0 0 0,0 1 0,0-1 0,0 1 0,6-2 0,41-7 1,0 8 4,-46 2-4,-1 0-1,0 1 0,1-1 0,-1 1 1,0 0-1,1-1 0,-1 1 1,4 2-1,-5-2 0,0 0 1,0 1-1,-1-1 0,1 1 1,0-1-1,-1 1 1,1-1-1,-1 1 0,1 0 1,-1 0-1,0 0 0,0 0 1,2 2-1,-1 1 0,0 0 1,-1 0-1,1 0 0,-1 0 0,0 0 0,0 1 0,0 7 1,-2-3-2,-1 1 1,0-1 0,0 0 0,-1 0 0,0 0 0,0 0 0,-1 0 0,-1-1-1,0 0 1,-8 13 0,-5 1-5,12-16 3,-6 8 0,-1-1 0,-1-1 0,0 0-1,-1-1 1,-1 0 0,-30 17 0,28-18-7,-3 1-2,-1 0-1,-1-1 0,-44 15 1,61-24 8,-61 17-41,59-17 26,-1 0-1,0 0 1,0-1 0,0 0-1,-17-2 1,26-4-42,8-17-415,19-35 0,-21 45-207,28-54-7118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8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1 9416,'-32'19'0,"20"-11"0,-40 29 0,-60 66 2,92-79 13,-69 109 32,81-120 22,0 0 1,-12 28-1,10-17-37,-25 52 184,30-65-186,-20 51 220,23-56-216,1-1-1,-1 0 1,1 1-1,0-1 1,0 1 0,1-1-1,0 1 1,0-1-1,1 11 1,0-13 87,3 0 33,-4-3-149,0 1 1,1-1-1,0 1 0,-1-1 1,1 1-1,-1-1 0,1 1 1,0-1-1,-1 1 1,1-1-1,0 0 0,-1 1 1,1-1-1,0 0 0,0 0 1,-1 1-1,1-1 1,1 0-1,48-7 103,-12-1-41,-10 2-26,-1-2 1,0-1 0,34-16-1,-47 18-33,31-20 35,30-17 58,-74 44-98,0 0 0,0 0 0,0-1 0,0 1 0,0 0 0,0 0 0,0 0 0,0 0 0,0 0 0,0 0-1,0 0 1,0 1 0,0-1 0,0 0 0,0 0 0,0 1 0,0-1 0,0 1 0,0-1 0,0 1 0,-1-1 0,1 1 0,0-1 0,0 1-1,0 0 1,-1-1 0,1 1 0,0 0 0,-1 0 0,1 1 0,11 16 37,-2 0 1,0 1-1,-2 0 0,9 27 0,13 26 79,-29-71-115,0 0 0,-1 0 0,1 0 0,0 0 0,-1 0 0,1-1-1,0 1 1,0 0 0,0 0 0,0-1 0,0 1 0,0 0 0,0-1 0,0 1 0,0-1 0,0 1 0,0-1 0,0 0 0,0 0 0,2 1-1,2 0 8,5 2-1,-1-1-1,1 0 0,0-1 1,0 0-1,-1-1 0,1 0 1,12-2-1,61-6-1424,5-2-5691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48 8248,'-14'-21'0,"12"19"0,-1-1 0,1 1 0,0 0 0,-1 0 0,1 1 0,-1-1 0,-3-1 0,3 1 0,-1 0 0,0 1 0,0 0 0,0 0 0,0 0 0,-7 0 0,-1 1 0,-1 1 1,1 0 0,-1 1-1,-24 6 1,35-7 0,-17 7 19,-94 59 16,89-49 25,-91 84 42,96-80 18,-5 14-30,-21 42-1,38-55 64,3 7-53,-1 50 0,9-61-7,1-6-70,1 0 0,1-1 1,0 0-1,9 11 0,-15-22-21,-1 0 0,1 0 1,0 0-1,-1-1 0,1 1 0,0 0 0,0-1 1,0 1-1,0-1 0,0 1 0,0-1 0,0 1 1,-1-1-1,3 1 0,22 7 20,0-2-1,36 5 1,-34-12 4,2-5-297,-1-2 0,0-1 1,39-18-1,14-10-5283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130 901 6904,'10'-34'18,"-6"22"0,-1 0 1,0 0-1,0 0 1,-1-1 0,0-12-1,-2 12 74,-1 14-75,0-1 0,0 0-1,1 0 1,-1 0 0,0 1 0,0-1-1,1 0 1,-1 1 0,0-1 0,1 1-1,-1-1 1,0 1 0,1-1 0,-1 1 0,1-1-1,-1 1 1,1 0 0,-1-1 0,1 1-1,-1 0 1,-1 3 13,-6 14 12,0 1 209,-32 91 85,17-46 79,15-42-303,0 0 1,2 0-1,-6 38 1,-10 161 896,18-143-675,3-75-309,0 12 67,1 1 0,2 15 0,-2-31-87,0 0-1,0 1 1,0-1-1,0 0 1,0 0 0,0 0-1,0 0 1,0 0-1,0 0 1,0 1 0,1-1-1,-1 0 1,0 0-1,0 0 1,0 0-1,0 0 1,0 0 0,1 0-1,-1 0 1,0 0-1,0 0 1,0 0 0,0 1-1,1-1 1,-1 0-1,0 0 1,0 0 0,0 0-1,0 0 1,0 0-1,1 0 1,-1 0 0,0-1-1,0 1 1,0 0-1,0 0 1,1 0-1,-1 0 1,0 0 0,0 0-1,0 0 1,0 0-1,0 0 1,1 0 0,-1 0-1,0-1 1,0 1-1,0 0 1,0 0 0,0 0-1,0 0 1,0 0-1,1-1 1,7-7 47,-1 1-28,-4 3-3,1-1 1,0 0-1,-1 0 0,0 0 1,3-9-1,65-131-1218,-26 52-5423</inkml:trace>
  <inkml:trace contextRef="#ctx0" brushRef="#br0" timeOffset="1">290 92 9592,'0'0'337,"0"0"-280,0 0 1,-1 0-1,1 1 0,0-1 1,0 0-1,0 0 0,0 1 0,0-1 1,0 0-1,0 0 0,0 1 1,0-1-1,0 0 0,0 0 0,0 1 1,0-1-1,0 0 0,0 1 1,0-1-1,0 0 0,0 0 1,0 1-1,1-1 0,-1 0 0,0 0 1,0 1-1,0-1 0,0 0 1,1 0-1,-1 0 0,0 1 0,0-1 1,0 0-1,1 0 0,-1 0 1,1 1-1,37-22 559,63-27-1953,-34 17-6303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3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8432,'0'93'248,"-20"98"890,17-169-972,-10 83 602,-9 80-30,16-145-403,-59 256 430,38-205-618,22-72-95,-1 2-19,0 0 0,2 1 0,-4 37 0,6-42-51,0-15-149,1-10-1177,-4-5-6336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21 365 7984,'-3'-4'53,"1"0"1,0 0 0,-1 0-1,1-1 1,1 1 0,-1 0-1,1-1 1,0 1 0,0-1-1,0 0 1,0 1 0,1-1-1,0 0 1,0 0 0,0 1-1,0-1 1,1 0-1,0 1 1,0-1 0,0 1-1,1-1 1,-1 1 0,1-1-1,4-7 1,2 4 52,-1 0 0,2 0 0,-1 0 0,1 1 0,0 0 0,0 1 0,1 0-1,16-8 1,-12 7-60,6-5 130,1 1 1,1 1-1,-1 1 0,2 0 1,36-7-1,-53 14-125,125-33 532,-26 14-22,-102 20-556,0 1 0,-1-1-1,1 1 1,0 0 0,-1 0 0,1 1-1,0-1 1,-1 0 0,1 1 0,0-1-1,-1 1 1,1 0 0,-1 0 0,1 0 0,-1 0-1,0 1 1,1-1 0,-1 1 0,0-1-1,0 1 1,0 0 0,0 0 0,3 3 0,22 34-1,-3 11-4,-6 2 0,-13-38-1,1 0 0,0 0 0,1 0 0,1-1 0,0 0 0,0 0 0,12 12 0,-12-17 0,-6-5 0,0-1 1,0 0-1,1 1 0,-1-1 0,1 0 1,-1-1-1,1 1 0,0 0 0,5 2 1,24 11-7,15 0 6,-25-12 0,0-1 1,42 0-1,-42-7-5,9-8 0,48-29 1,-59 26-8,-6-1 7,0 0 1,0-1 0,15-29-1,-22 26-20,-3-2-1,-1 1 0,0-1 1,-2 0-1,-1 0 0,-5-43 1,4 65 23,1 0 0,-1 0 0,0 0 0,1 0 0,-1 1 0,0-1 0,1 0 0,-1 0 0,0 0 0,0 1 0,0-1 0,0 0 0,0 1 0,0-1 0,0 0 0,0 1 0,0 0 0,0-1 0,0 1 0,0 0 0,0-1 0,0 1 0,0 0 0,0 0 0,-1 0 0,1 0 0,0 0 0,0 0 0,-2 0 0,2 1-1,-6 2-22,3 1 16,0 0 6,0 0 1,1 0-1,-1 0 1,1 0 0,0 1-1,0-1 1,1 1-1,-1 0 1,1 0-1,0 0 1,0 0-1,-1 6 1,-19 106-17,17-75 6,1 58 0,3-18-2,-2 17 8,-2 36 7,0 14 1,-5 7 1,-39 121 7,35-229-1,-75 175 5,68-185 8,-89 114 8,88-131-8,-5-3-6,-53 27 0,79-44-13,0-1 1,-1 1 0,1-1-1,0 1 1,-1-1 0,1 1-1,-1-1 1,1 0 0,0 0-1,-1 0 1,-2 0 0,-8-1 2,0 0 1,0-1-1,1 0 0,-1-1 1,-12-6-1,9-1 11,-1-10-6,1 0 0,-16-28 0,30 46-7,0 0 0,0 0 0,0-1 1,0 1-1,0 0 0,1-1 0,-1 1 0,0-5 1,-2-26 6,2 0 1,4-58 0,4 56 18,59-137 17,-48 139-10,94-134 21,-85 133-8,121-135 27,-117 140-14,14-4-11,58-32 0,-78 56 58,1 4-32,42-3 0,-53 11 12,-7 0-62,0 1-1,0 0 1,0 0-1,15 11 1,-21-13-22,0-1 0,0 1 1,1 0-1,-1-1 0,0 1 0,0 0 1,-1 1-1,1-1 0,0 0 0,-1 0 1,1 1-1,-1-1 0,0 0 0,0 1 1,0 0-1,0-1 0,0 1 0,-1 0 1,1-1-1,-1 1 0,1 5 0,-12-31 63,0-37-1672,1-9-6455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1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0 10040,'-5'1'272,"3"0"-238,-1-1 0,1 1 0,-1 0 0,1 0 0,-1 0 0,1 0 0,-1 0 0,1 0 0,0 1 0,0-1-1,0 1 1,-3 2 0,0 2 69,1-1-1,-1 1 1,1 0-1,0 1 0,-3 6 1,-3 4-47,-21 49 265,-43 104 14,59-133-214,-69 149 44,66-150-90,-79 134 30,80-137-51,17-32-53,-21 48 59,-22 82 0,38-116-38,1-3-13,1 0 0,0 0 1,0 0-1,1 0 0,1 1 0,-1 18 1,4-12-510,0-1 0,9 29 0,2-1-7120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9 10488,'0'0'8,"0"0"-7,-1-1-1,1 0 1,0 1 0,-1-1 0,1 1 0,-1-1-1,1 1 1,-1-1 0,1 1 0,-1-1 0,0 1 0,1-1-1,-1 1 1,0 0 0,1 0 0,-1-1 0,0 1 0,1 0-1,-1 0 1,-1-1 0,-11 6 11,8-3-5,-1 0-1,1 0 0,0 1 0,0 0 1,0 0-1,-7 6 0,-7 7 56,0 0 0,2 1 0,0 1 1,-22 31-1,31-38-41,6-8-8,0-1 0,0 1 0,0-1 0,1 1 0,0 0 0,-1-1 0,1 1 0,0 0 0,0 0 0,0 0 0,0 5 0,0 1 20,0-1 0,0 1 0,1-1 0,0 0 0,0 1 0,1-1 0,1 0 0,-1 1 0,1-1 0,0 0 0,1 0 0,5 11 0,12 7 11,-8-17 51,31 7 26,1-1 0,65 11 0,-98-23-125,23 5 92,36 14 1,-58-18-73,-6-2 8,1 1-1,-1-1 1,0 1-1,0 1 1,0-1-1,0 1 1,8 6 0,-7-4-5,-6-5-9,1 1 0,-1-1 0,0 1 1,0 0-1,0-1 0,0 1 0,0 0 0,0 0 0,-1 0 1,1 0-1,-1 0 0,1 0 0,-1 0 0,0 0 0,1 0 1,-1 0-1,0 0 0,0 0 0,-1 3 0,1-2 7,-1 1 8,1 0 0,-1 1-1,0-1 1,0 0 0,0 0 0,0 0-1,-1 0 1,0 0 0,0 0 0,-3 5 0,-23 27 143,28-36-162,-2 3 13,-1 0 1,1-1-1,-1 1 1,1-1-1,-1 0 1,0 0-1,0 0 1,0 0-1,0 0 1,-6 2-1,8-4-14,1-1 0,-1 1 0,0 0-1,1 0 1,-1 0 0,0-1-1,0 1 1,1 0 0,-1-1 0,1 1-1,-1 0 1,0-1 0,1 1 0,-1-1-1,1 1 1,-1-1 0,1 1 0,-1-1-1,1 0 1,-1 1 0,1-1 0,0 1-1,-1-1 1,1 0 0,-1 0 0,-5-13 2,4 4 21,4-4-21,0 0-1,1 0 1,0 1 0,1-1-1,1 1 1,0-1 0,1 2-1,9-17 1,21-33-3,-15 31 0,1 2 0,1 0 1,2 1-1,34-30 0,-48 49-3,0 2 0,0-1-1,17-7 1,-17 10 0,1 1 1,0 0-1,1 1 1,-1 1-1,0 0 1,1 0-1,16 1 1,-28 1 0,1 0 0,-1 0 0,1 0 0,-1 0 0,1 0 0,-1 0 0,1 1 0,-1-1 0,0 0 0,1 1 0,-1 0 1,2 0-1,9 6 5,1 0 0,-2 1 0,1 1 0,-1 0 0,17 17 0,-14-6 48,-10-12-35,5 8 2,-1 1 0,-1-1 0,-1 1 0,0 1 0,-1-1 0,3 21 1,18 102 101,-23-124-66,0 1 0,1 24 0,-3-16-32,1-3-10,1 45 93,-3 27 163,-1-134-237,2-42-23,20-147-1750,-5 89-6988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3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11656,'8'6'13,"2"-1"1,-1 1-1,0-1 1,1-1-1,0 0 1,0 0-1,17 3 1,77 14 118,-11-9-68,48 16-14,-115-20-36,34 18-1,-46-18-12,-1-1 1,20 16-1,-22-13-1,0 0-1,-1 0 1,-1 1-1,0 1 1,13 20-1,-14-15-44,-5-7 21,0 1 2,1 1 1,-2 0 0,1 0 0,-2 0 0,1 0 0,-2 0 0,0 14 0,-1 30-75,1-14-40,-2 0 0,-9 56 0,-32 55 40,41-148 101,1-1 0,0 1 0,0 0 0,0-1 0,1 1 0,0 7 0,0-10 1,0 0 0,0 0 0,1-1 0,-1 1 0,1 0 0,-1 0 0,1 0 0,0-1 0,-1 1 0,1 0 0,0-1 0,0 1 0,0-1 0,1 1 0,-1-1 0,0 1 0,1-1 1,-1 0-1,0 1 0,1-1 0,1 1 0,-2-2 5,0 1 1,1-1 0,-1 1 0,0-1 0,0 0-1,1 1 1,-1-1 0,0 0 0,1 0 0,-1 0-1,0 0 1,0 0 0,1 0 0,-1 0 0,0 0-1,1-1 1,1 0 0,3 0 16,28-10 197,52-24 1,-85 35-231,22-10 112,1 1 0,29-7 0,12-3 95,1-4-67,-10 3 57,76-17 0,-116 34-132,0 2 1,1 0-1,0 1 1,-1 0-1,1 2 1,-1 0-1,20 5 1,17 7 72,-30-9-61,1-1-1,0 0 1,38-1 0,0-5 40,112-21 145,-157 20-245,-11 2 2,1 0-1,-1-1 1,1 0 0,-1 0 0,7-3 0,-6 2-2,6-2 14,0 0 0,-1-1 1,14-9-1,-22 13-14,0-1 0,-1 0-1,1 1 1,0-2 0,-1 1 0,0 0-1,0-1 1,0 1 0,0-1-1,-1 0 1,1 0 0,-1 0 0,0 0-1,0-1 1,2-7 0,-3 4 4,0 1-1,0-1 1,0 0 0,-1 0-1,0 0 1,-1 0 0,0 0-1,0 0 1,-1 0 0,0 1-1,-4-12 1,-13-21 3,6 24 21,-3 2-27,-1 2 0,-1 0 1,-35-18-1,27 21 14,-21 0-9,-47-4 0,91 13-16,0 0 1,0 0-1,0 0 1,0 0-1,0 0 1,0 1-1,-4 0 1,-24 9 5,1 0 1,-37 19 0,45-13 6,-72 90 9,78-83-16,-1 14 1,-15 44-1,28-57 6,4 1-9,0 1 1,7 31 0,0-37 2,54 72 9,-43-74-3,16 4-6,50 27 1,-56-39-1,135 19 9,-127-28-3,134-23 3,-138 13-10,137-64 3,-131 54 4,162-82 6,-158 81 0,196-111-1852,-111 55-7448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0 9328,'0'3'-7,"1"57"150,6 76 41,-4-32 196,6 50 49,13 69 10,-16-176-78,23 181 142,-24-187-182,11 41-70,25 165 539,-40-230-637,0-1-1,-2 21 1,0-22-92,0-13-34,1 0 1,0-1-1,-1 1 0,1 0 1,-1 0-1,0 0 0,1 0 1,-1 0-1,0-1 0,0 1 1,0 0-1,-1-1 0,1 1 1,0-1-1,-1 1 0,-2 1 1,2-1 7,-5 0 153,-1-2-146,0-1 0,-1 0 1,1 0-1,0-1 0,0 0 0,1-1 1,-1 0-1,0 0 0,-9-5 1,-106-58 163,97 48-131,-97-90 24,100 82-78,-28-54 4,34 46-22,-16-44 0,-46-177-1822,45 127-7274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11744,'15'-6'12,"30"-7"184,81-11 42,22-3 83,-38 5-191,119-19-7,-181 33-102,208-19-1513,-119 18-6121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11656,'0'0'24,"15"10"48,4 8-32,1-3-40,10-2-24,8 0 24,-2 0-8352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10136,'18'5'695,"-16"-4"-627,0 0 1,-1-1 0,1 1 0,0-1-1,0 1 1,0-1 0,-1 0 0,1 0-1,0 1 1,0-2 0,3 1 0,27-8 579,13-1-110,-42 8-517,-1 1 1,1 0 0,-1 0-1,1 0 1,-1 0 0,1 0-1,-1 1 1,1-1 0,-1 1-1,1 0 1,-1 0 0,1 0-1,3 2 1,-5-3-10,0 1 1,-1 0 0,1-1-1,-1 1 1,1 0-1,0-1 1,-1 1-1,1 0 1,-1 0-1,0-1 1,1 1-1,-1 0 1,0 0-1,1 0 1,-1 0-1,0 0 1,1 1-1,-1 2 16,7 37 126,-4-5-53,2-1 0,12 40 1,-2-36-73,-6-26 39,47 39 29,-43-45-43,63 12 20,-58-18-20,-1-3-37,0-2 1,-1 0-1,1 0 1,-1-2-1,0 0 1,30-16-1,-30 14-13,-10 4-1,-1 1 0,1-1-1,0 0 1,-1 0 0,0 0-1,9-10 1,-9 9 2,6-6 0,0 0 0,-1 0-1,0-1 1,-1-1 0,0 1 0,8-19 0,-13 25-3,81-168 29,-78 157-26,-4 12-3,-5 12-2,1-2 0,-8 31 0,-6 52-2,14-83 2,1 0-1,0 0 0,0 0 1,1 0-1,-1 0 0,1 0 1,0 0-1,1 0 1,-1 0-1,1 0 0,0 0 1,0-1-1,0 1 0,4 4 1,-3-4-4,6 6-28,-1-5 15,1-1 0,-1 1 1,2-2-1,-1 1 0,0-1 1,1-1-1,0 1 0,-1-2 0,1 1 1,0-1-1,1-1 0,19 1 1,32-8-34,-36 1-115,115-43-75,-111 34 7,122-65-85,-51 20-48,-72 43 339,33-20-141,24-29 7,-83 62 154,1 0 0,-1 0 1,0 0-1,0-1 0,0 1 1,-1-1-1,1 0 1,-1 1-1,0-1 0,0 0 1,0 0-1,1-6 0,-1 5 3,-2 4 3,0 0 1,0 1-1,0-1 0,0 0 1,0 0-1,0 0 0,0 0 1,0 0-1,-1 1 0,1-1 1,0 0-1,-1 0 0,1 0 1,0 1-1,-1-1 0,1 0 1,-1 0-1,1 1 0,-1-1 1,1 1-1,-1-1 0,1 0 1,-1 1-1,0-1 1,1 1-1,-1-1 0,-1 0 1,0 0-2,-1-1 2,0-1 0,-1 1-1,1 0 1,-1 0 0,0 0 0,-6-1 0,-2 0 0,0 1 1,0 1 0,0 0 0,1 1 0,-1 0-1,-22 3 1,32-3 0,-23 6 34,-102 50 34,102-39 46,-3 8-33,-45 53 0,58-54 25,3 0-53,1 0 0,1 1 1,-11 44-1,18-58-19,1-5-22,0 1-1,0-1 1,1 1-1,0 0 1,0 0-1,0-1 1,1 1-1,0 0 0,0 0 1,1 0-1,0 0 1,2 9-1,-1-12-3,-1-1-1,1 1 0,0 0 1,0-1-1,0 0 0,4 5 1,-5-7-7,-1 0 0,1 0 1,0 0-1,0 0 0,0 0 1,1 0-1,-1 0 0,0-1 1,0 1-1,0 0 0,1-1 1,-1 1-1,0-1 0,1 0 1,-1 1-1,0-1 0,1 0 1,-1 0-1,0 0 0,1 0 1,-1 0-1,0 0 0,1 0 1,-1 0-1,1 0 0,0-1 1,10-3 4,-1-1 0,0-1 1,0 0-1,-1 0 0,12-10 1,49-41 28,-61 48-32,-6 6 0,-1 0 1,1 1 0,0 0 0,0 0 0,0 0-1,0 0 1,0 0 0,7-1 0,-2 0 1,-4 2-1,0 0 0,0 1 0,0 0 0,0-1 0,0 1 0,0 1 0,0-1 0,-1 1 0,1 0 0,0 0 0,8 3 0,-6-2 2,8 4 33,-3 3-24,1 1 1,-1-1 0,-1 2 0,1 0-1,-2 0 1,0 1 0,0 1 0,10 16-1,5 21 6,-17-28 38,0 17-20,2 44 0,-11-56 1,-28 125 20,19-119-27,-63 124 10,56-130-24,-16 13 0,-44 43 0,70-74-15,-1-1-1,1-1 0,-1 1-1,0-1 1,-13 8 0,20-14-4,1-1 0,0 1 0,-1-1 1,1 1-1,-1-1 0,1 0 0,-1 1 1,1-1-1,-1 0 0,1 0 0,-1 1 1,1-1-1,-1 0 0,1 0 0,-1 0 1,1 1-1,-1-1 0,0 0 0,1 0 1,-1 0-1,1 0 0,-1 0 0,1 0 1,-1 0-1,0-1 0,1 1 0,-1 0 1,1 0-1,-1 0 0,1 0 0,-1-1 1,1 1-1,-1 0 0,1-1 1,-1 1-1,1 0 0,-1-1 0,1 1 1,-1 0-1,1-1 0,0 1 0,-1-1 1,1 1-1,0-1 0,-1 1 0,1-1 1,0 1-1,0-1 0,0 1 0,-1-1 1,1 0-1,0 0 0,0 0 1,-2-3-1,1 0 1,0 0-1,1 0 0,-1 0 0,1 0 0,0-7 1,5-43-1,13-22 0,10-16 0,8-13 1,11 1 4,7 2-2,6-5 2,1-7-2,2 0 2,-2 7-3,-4 13-2,-3 20 1,-11 11 4,-12 12-2,4-14 5,-25 39 0,-10 21-3,-2-7-2,0 8 2,-5-3-2,4 6 2,-1 3-5,1 0-1,-1 0 1,1 0-1,0 1 0,0-1 1,0 1-1,0-1 1,1 1-1,-1 0 1,1 0-1,-1 0 1,1 1-1,0-1 0,-2 6 1,1-2-8,1 1 1,0 0-1,0 0 1,0 0-1,1 10 1,0-8 0,1 1 0,0 0 0,1-1 1,0 1-1,1 0 0,0-1 0,1 1 0,4 11 1,-2-10 2,-3-6-1,0-1 0,1 1-1,0-1 1,0 0 0,6 7 0,12 15-23,1-2 0,50 45 0,-9-18-1,-15-10 0,80 91 0,-126-131 29,0 0-1,0 1 1,0-1-1,0 1 1,-1 0-1,1 0 1,-1-1 0,0 1-1,1 0 1,-1 0-1,0 0 1,0 4-1,1 3 1,-1-7 0,0 0 0,-1 1 0,1-1 0,-1 0 0,0 1 0,0-1 0,0 0 0,0 1 0,-1 3 0,0-4 0,0 0 0,0 0 0,0 0 0,-1 0 0,1 0 0,-1 0 0,0-1 0,1 1 0,-4 3 0,1-2 0,-1 1 0,0-1 0,1 1 0,-1-1 0,-8 4 0,5-3 0,-1-1 0,1 0 0,-19 6 0,-40 4 0,30-10-2,-37 1 0,73-5 1,0 0 0,1 0-1,-1 0 1,0 0 0,0 0 0,0 0 0,1 0 0,-1 0 0,0-1 0,0 1 0,1 0 0,-1 0 0,0-1 0,0 1 0,1 0 0,-1-1 0,-1 0 0,-6-6-239,0 1 1,1-2-1,-1 1 0,1-1 1,1 0-1,-11-17 1,-16-25-8061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47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300 583 8968,'6'-1'9,"3"-2"6,16-4 52,0-1-1,27-13 1,-51 20 36,19-10-152,-19 10 113,1 1-1,-1-1 1,0 0 0,0 1 0,1 0-1,-1-1 1,0 1 0,1 0-1,-1-1 1,0 1 0,1 0-1,-1 0 1,0 0 0,1 0-1,2 1 1,-12 15 287,3-9-319,0-1 1,0 0 0,-1 0-1,0 0 1,0-1-1,0 0 1,0 0 0,-1 0-1,0-1 1,0 0 0,0 0-1,-1-1 1,1 0-1,-9 2 1,14-5-26,0 0-1,0 1 1,0-1-1,0 0 1,0-1-1,0 1 1,0 0-1,0-1 1,0 1-1,1-1 1,-1 1 0,0-1-1,0 0 1,1 0-1,-3-1 1,2 1 3,1 0-5,1 0 1,-1 1-1,0-1 1,1 0-1,-1 0 1,1 0-1,-1 0 1,1 0-1,0 0 1,0 0-1,-1 0 1,1 0 0,0 0-1,0 0 1,0 0-1,0 0 1,0 0-1,0 0 1,0 0-1,1-2 1,-1 1 4,2-11 37,0 1 0,1 0 0,6-14 0,-4 11-39,14-45 115,-12 38-75,32-93 152,-35 108-152,2-3 15,-4 8 2,0 5-6,0 1-47,0-1 0,-1 1 0,1 0 0,-1-1 1,0 1-1,0 0 0,0 0 0,-1 0 0,1 0 0,-1 0 1,0 5-1,-6 41 17,4-37-19,-1 11 39,-2 0-1,-16 47 1,16-56-38,2-3 14,-2 0 0,1-1-1,-2 0 1,-12 21-1,12-22-15,3-6-1,1 0 0,-1 0 0,0-1 0,0 1 0,0-1 0,0 0 0,-1 0 0,1 0 0,-5 2 0,3-1-1,4-3-4,0-1-1,0 1 1,-1 0 0,1-1 0,0 0 0,0 1-1,0-1 1,0 0 0,0 1 0,-1-1-1,1 0 1,0 0 0,0 0 0,0 0-1,0 0 1,-1 0 0,1 0 0,-2-1 0,-2 0 4,-1 0-1,0 1-1,0-2 1,0 1 0,0-1 0,0 1-1,1-1 1,-1-1 0,0 1 0,-6-6-1,2 3-1,7 3-2,0 1-1,0-1 1,1 0-1,-1-1 0,0 1 1,1 0-1,-1-1 1,1 1-1,0-1 1,0 0-1,-2-3 1,-24-34 11,-2-18-9,13 13-7,1-1 1,-16-78-1,26 102 2,4 13-1,1 1 1,-1 0-1,1-1 0,0-15 1,1-56-9,3 68 4,4 1 3,-1 1 1,1-1 0,13-12-1,-7 13-2,26-8 4,-28 14 1,-1 1 0,21-4 0,-19 6 0,-1 0 0,21 0 0,-24 2 0,0 0 0,-1 0 0,1 1 0,12 4 0,-13-3 0,1 1 0,-2 0 0,1 0 0,0 1 0,-1 0 0,0 0 1,0 1-1,9 10 0,-7-1 7,-6-12-6,2 7 0,-1 1 1,1 0 0,-2-1-1,1 1 1,-1 1-1,-1-1 1,0 0 0,-1 0-1,-1 13 1,-10 107 14,6-107-8,0-10-5,0 1 0,-1-1 0,0-1 0,-1 1 0,-1-1 0,0-1 0,-10 13 0,12-17 3,2-2-3,0 0-1,0 0 1,0-1 0,-1 0 0,0 0-1,0 0 1,-1 0 0,1-1-1,-1 0 1,-11 6 0,0-7 1,14-3-3,0 0 0,0 0 0,0-1 0,0 0 0,0 1 0,0-1 0,0 0 0,0-1 0,0 1 0,0 0 0,1-1 1,-1 1-1,1-1 0,-1 0 0,1 0 0,0 0 0,-1 0 0,1-1 0,0 1 0,0 0 0,1-1 0,-1 1 0,0-1 0,1 0 0,0 0 0,0 0 0,-1 1 0,0-7 0,-1-3 2,1 1-1,0-1 1,0 0-1,1 1 1,1-22-1,0 18 0,1 8-1,-1-1 1,1 1-1,0-1 1,1 1-1,3-11 1,8-31 14,2 0 1,28-59-1,-41 105-14,0-1 0,0 1 0,1 0 0,-1 0 0,1 0 0,-1 0 0,1 0 0,0 1 0,0-1 0,0 1 0,1 0-1,-1 0 1,0 0 0,1 0 0,6-2 0,-6 2 1,-2 2-1,0-1 1,1 0-1,-1 1 1,0 0 0,1-1-1,-1 1 1,0 0 0,1 0-1,-1 0 1,1 1 0,-1-1-1,0 0 1,0 1-1,1 0 1,-1-1 0,0 1-1,0 0 1,0 0 0,0 0-1,4 3 1,-4-3-1,4 7 26,-4-2-17,2 2-1,0 1-1,-1 0 1,0 0-1,-1 0 0,0 1 1,0-1-1,0 19 1,1 13 28,-2 1 0,-2-1 0,-9 67 0,9-104-32,0 1 1,-1-1 0,1 0 0,-1 1-1,0-1 1,0 0 0,-1 0 0,1 0-1,-1-1 1,0 1 0,0 0-1,-6 5 1,6-6-2,-2 1 0,1-1 0,-1 1 1,0-1-1,1-1 0,-1 1 1,-1-1-1,1 1 0,0-2 1,0 1-1,-1 0 0,1-1 1,-1 0-1,1 0 0,-1-1 1,-9 0-1,14 0-4,0-1-1,0 1 1,0-1-1,1 1 1,-1-1-1,0 1 1,1-1 0,-1 0-1,0 1 1,1-1-1,-1 0 1,1 0 0,-1 1-1,1-1 1,0 0-1,-1 0 1,1 0 0,0 0-1,-1-1 1,-1-1 0,-13-33 1,0-14-2,5-5 1,4-4 4,3 1-3,3 10-2,5 16 0,3 11 0,3 8 0,3 5 0,-13 8 0,0-1 0,0 1 0,1 0 0,-1 0 0,0 0 0,0 0 0,0 0 0,0 0 0,0 0 0,0 1 0,0-1 0,1 0 0,-1 0 0,1 1 0,0 1 0,0-1 0,0 0 0,0 1 0,0-1 0,-1 1 0,1-1 0,0 1 0,-1 0 0,1 0 0,1 2 0,1 3 0,0 1 0,0 0 0,4 11 0,6 35 0,-8 5 1,-5-41 0,0-5 1,0 0 1,-1 0-1,0 0 0,-1 0 1,-1 0-1,0 0 0,-1 0 0,0-1 1,-8 20-1,10-27-1,-1 1 1,-15 7 3,15-11-4,1-1 0,-1 0 0,0 0 0,0 0 0,0 0 0,0 0 0,0 0 0,0-1 0,0 1 0,0-1 0,0 1 0,0-1 0,0 0 0,0 0 0,-1 0 0,1 0 0,0 0 0,0 0 0,0 0 0,0-1 0,0 1 0,0-1 0,0 0 1,0 0-1,0 1 0,0-1 0,0-1 0,0 1 0,0 0 0,1 0 0,-1-1 0,0 1 0,1 0 0,-1-1 0,1 0 0,0 1 0,-1-1 0,0-2 0,-14-22 18,2-15-14,11 22-2,0 0-1,0-34 1,3 48-2,0 0 0,0 1 1,0-1-1,1 0 0,-1 0 1,1 0-1,1 1 0,1-6 1,2-7-1,-2 0 0,-1 10 1,-1 0 0,1 0 0,1 0 0,3-10 0,-3 11-1,0-3 5,1-1-1,1 0 0,10-15 1,-13 23-4,-1 0 0,0 0 1,1 0-1,-1 0 0,1 0 1,0 1-1,-1-1 0,1 1 0,0-1 1,0 1-1,0 0 0,0-1 1,0 1-1,1 0 0,-1 1 1,0-1-1,0 0 0,1 1 0,-1-1 1,0 1-1,1-1 0,-1 1 1,0 0-1,1 0 0,2 1 1,-3-1-1,-1 1 0,1 0 0,-1 0 0,0 0 0,1 0 0,-1 0 0,0 0 0,1 0 0,-1 1 0,0-1 0,0 0 0,0 1 0,0-1 0,0 1 0,0-1 0,-1 1 0,1-1 0,0 1 0,-1 0 0,1-1 0,0 3 0,-1-2 2,2 5 0,-1-1 1,0 1 0,0 0-1,0 0 1,-1 0 0,0-1 0,-1 1-1,1 0 1,-1 0 0,-3 10 0,2-8-1,1 2 3,-2 0 1,1 0-1,-1 0 1,-1 0-1,0-1 1,-9 17-1,9-19-3,1-3 0,0 0 0,0 0 1,0 0-1,-1 0 0,0 0 1,0-1-1,0 0 0,-1 0 1,-7 6-1,4-4 1,5-4-2,1 1 1,-1-1 0,0 0 0,0 0 0,0-1-1,0 1 1,0 0 0,-1-1 0,1 0 0,0 0-1,-1 0 1,1 0 0,-1 0 0,1-1 0,-1 0-1,1 1 1,-1-1 0,1 0 0,-1-1 0,0 1-1,1-1 1,0 0 0,-1 1 0,1-1 0,-1-1-1,-4-2 1,0-1 10,1-5-9,0 0 0,1 1 0,1-2 0,-1 1 1,2-1-1,0 0 0,0 0 0,0 0 0,-1-14 1,-5-29-1,8 5 0,6 14-3,-2 30-3,0 0 0,0-1 1,0 1-1,1 0 1,-1 1-1,1-1 0,1 0 1,-1 1-1,0 0 1,1 0-1,0 0 1,0 0-1,0 0 0,0 1 1,8-4-1,-10 6 1,0 0-1,1 1 1,-1 0 0,1-1-1,-1 1 1,1 0-1,-1 0 1,1 1-1,-1-1 1,1 0 0,-1 1-1,1-1 1,-1 1-1,0 0 1,5 2-1,-5-2 0,8 4-4,16 20 4,-20-18 1,-1 1 0,1 0 0,6 15 0,-6-9 0,-1 0 0,5 17 0,4 34 1,-11-45 4,-1 1 1,0-1 0,-2 1-1,0-1 1,-6 40-1,4-54 10,-3 3 8,3-7-21,0-1 1,1 1 0,-1-1-1,0 0 1,0 0 0,0 0-1,0 0 1,0 0 0,0 0-1,0-1 1,0 1 0,0 0-1,0-1 1,-1 0 0,1 1-1,0-1 1,0 0 0,0 0-1,0-1 1,-1 1 0,-2-1-1,4 1 1,-6-1 4,0 0-1,0-1 1,1 0 0,-1 0-1,1-1 1,-1 1 0,1-1-1,-10-7 1,12 8-3,-1-1 0,1 0 1,0 0 0,0 0-1,0-1 1,1 1-1,-1-1 1,1 0-1,0 0 1,0 0-1,0 0 1,1-1 0,-3-5-1,2 6 0,1-1 0,0 0 1,1 0 0,-1 1-1,1-1 1,0 0 0,1 0-1,-1-1 1,1 1 0,0 0-1,1-9 1,-1 6-2,1-1 1,0 1 1,0-1-1,1 1 0,1-1 0,-1 1 0,1 0 1,0 0-1,1 0 0,0 1 0,0-1 0,1 1 1,0 0-1,10-12 0,11-5 0,-15 17 4,3 3-2,0 1 0,0 0 1,0 0-1,0 2 0,1 0 1,25 1-1,-8 6-1,-21-1 9,-7 0-13,0-1 1,0 0 0,0 1 0,-1 0-1,0 0 1,0 0 0,0 0 0,-1 0 0,1 1-1,-1-1 1,-1 1 0,1 0 0,-1-1-1,0 1 1,0 0 0,-1 0 0,1 0 0,-1 0-1,-1-1 1,0 11 0,-1-3 0,2-6 1,-1 0-1,-1 0 0,1 0 1,-1 0-1,-1 0 0,-3 8 1,3-7 2,2-2-3,-1 0 0,0 0 0,-1 0 0,1-1 0,-1 1 0,-1-1 0,1 0 0,-1 0 0,1 0 0,-1 0 0,-1 0 1,-8 7-1,-1-3 6,-1 1 0,0-2 1,0 0-1,-1-1 1,-29 10-1,44-17-7,0 0 1,1 1-1,-1-1 0,0 0 0,1 0 1,-1 0-1,0 0 0,1 0 0,-1 0 1,0 0-1,1-1 0,-1 1 0,0 0 1,1 0-1,-1 0 0,0-1 0,1 1 1,-1 0-1,1-1 0,-1 1 0,0 0 1,1-1-1,-1 1 0,1-1 0,-1 1 0,1-1 1,-1 1-1,1-1 0,0 1 0,-1-1 1,1 0-1,0 1 0,-1-1 0,1 0 1,0 1-1,0-1 0,0 0 0,-1 1 1,1-1-1,0-1 0,0-28 21,1 27-21,-1-9 3,9-37 36,-9 48-40,10-49 56,3 1 1,29-77-1,-27 85-8,-14 40-47,-1-1 0,0 0 0,0 1 0,0-1 0,0 1 0,0-1 0,0 1 0,-1-1 0,1 1 0,0-1 0,-1 1 0,1 0 0,-1-1 0,0 1 0,1-1 0,-2 0 0,-2-7 2,-15-38-1810,-3-3-7239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0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3680,'0'0'2825,"5"0"-2146,132 7 2091,-72-7-2243,-51-1-418,0 0 0,0 1 0,27 4 0,-27-2-80,-11-1-9,1-1 0,0 1 0,0 0 0,0 0 0,0 1-1,-1-1 1,1 1 0,-1-1 0,7 5 0,4 4 53,1 0 1,-1 0-1,-1 2 0,0-1 1,0 2-1,-1 0 0,10 15 1,-15-18-47,27 48 150,-28-48-148,17 34 183,44 59 0,-57-90-191,-5-6 3,0-1-1,1 0 1,0 0-1,10 7 1,2 1 40,27 16 0,-33-27 16,0-3-55,0-1 0,0 0 1,0-1-1,0 0 0,0-1 1,0-1-1,-1 0 0,15-7 1,9-9-10,-22 8 4,16-26 0,8-22-15,-4-10 0,-25 47-4,6-30 0,-5 13-13,-1 0 1,-2 0 0,-2 0 0,-2-65 0,-12 23-55,-5 81 61,8 4 12,4-1-4,-3 2 0,1 1 1,-1-1-1,1 1 1,1 0-1,-1 0 1,1 0-1,0 0 1,0 1-1,0 0 0,-3 9 1,-51 119 47,47-97 10,-44 180 36,44-168-2,-54 209 45,52-206-33,-49 208 39,52-211-52,-26 151 32,33-167-52,1-16-41,1-1-14,0 1 0,0-1 0,2 0 1,0 0-1,1 1 0,5 20 1,12 23 70,-18-59-85,-1 0-1,0 0 1,1-1-1,-1 1 0,1 0 1,-1-1-1,1 1 1,0-1-1,-1 1 1,1 0-1,0-1 0,-1 1 1,1-1-1,0 0 1,-1 1-1,1-1 1,0 0-1,0 1 0,0-1 1,-1 0-1,1 0 1,0 0-1,0 0 1,0 0-1,1 0 0,15-2-3,-16 1 5,9-3 14,54-52 2,-49 40-27,64-108-1712,-36 48-6863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0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86 9688,'1'-2'-7,"5"-8"23,-4 5 72,-1-2 47,7 29 317,-6-7-366,0 0 0,0 1 0,-2-1 0,0 1 0,-3 27 0,1-22-57,-18 178 567,21-55-392,5-119-97,0-10-79,2-1 0,-1 1 0,2-1 1,14 19-1,-7-22 39,-3-6-50,0 0 1,0-1 0,1 0 0,26 3 0,-39-7-14,1 0 0,-1 0 0,1 0 0,-1 0-1,1 0 1,0 0 0,-1 0 0,1-1 0,-1 1 0,1-1 0,1 0 0,32-14 30,37-21 0,-50 20 27,78-90 27,-84 81-40,46-101 23,-54 101-30,7-83 24,-17 87-11,-7-8-16,-19-48 0,16 57 23,-3 3-31,0-1 0,-28-22 1,26 30 30,-83-16 32,78 25-19,15 1-53,-8 1 0,1 0 0,0 1 0,-1 0 1,1 1-1,0 1 0,-20 7 0,29-9-8,-10 4 21,1 0 1,-1 0-1,1 2 0,-23 15 0,38-21-33,0-1 0,-1 0 0,1 0-1,0 0 1,0 0 0,1 0 0,-1 0 0,0 0 0,0 0 0,0-1 0,0 1 0,1 0-1,-1-1 1,3 2 0,38 15-1606,5 1-6428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1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9592,'3'-1'30,"1"0"0,-1 1 0,1-1 0,-1 1 0,1 0 0,-1 0 0,1 0 0,-1 0 0,1 1 0,-1-1 1,1 1-1,4 2 0,42 15 439,-44-15-415,1 0 0,-1 1 0,0 0 1,0 0-1,-1 1 0,1-1 1,-1 1-1,0 1 0,5 6 0,-2-3-13,-6-5-15,1-1 1,-1 1 0,0 0 0,0-1 0,0 1 0,0 0 0,-1 0 0,1 1 0,0 4 0,38 146 618,-37-136-618,-2-12 3,0 0 1,0-1 0,1 1 0,0-1 0,5 10 0,6 13 105,2-1 1,31 45-1,-43-68-122,0-1 0,1 1 0,0-1 0,-1 0 0,1 0-1,1 0 1,-1-1 0,0 0 0,1 1 0,0-1 0,0-1 0,0 1 0,0-1-1,9 3 1,-3-6 41,58-26 21,-55 17-49,19-21-1,-26 22-24,0-1 1,9-16-1,11-25 3,-4-2-3,-8-6-2,-8-3 0,-9 1 0,-3 3 0,0 31 3,3 15 3,0 0-1,1 0 1,0-19-1,1 29 19,-1 2-20,-1 1 1,1-1-1,0 1 0,0-1 1,0 1-1,0-1 0,0 1 1,0 0-1,0-1 1,1 1-1,-1 0 0,0 0 1,0 0-1,0 0 0,1 0 1,-1 0-1,0 0 0,1 0 1,-1 0-1,1 0 1,0 0-1,-1 0 0,1 0 1,0 0-1,-1 0 0,1 0 1,0 2-1,-5 37 1,5-34 5,-3 19 22,1 0 0,1 0 0,4 33 0,-2-47-22,0 9 16,2 0 0,0-1 0,1 0 1,9 26-1,-7-27-12,-1-3 16,0 0 1,1 0-1,1 0 1,10 16-1,-9-17-17,-2-5 0,-1 0-1,2-1 1,-1 0-1,1 0 1,0 0-1,1-1 1,0 0-1,0-1 1,11 7-1,-9-6-3,-9-6-6,0 1 0,1-1 1,-1 0-1,1-1 0,-1 1 1,1 0-1,0 0 0,-1-1 1,1 1-1,0-1 0,1 1 1,10 2-182,1-2 0,-1 1 0,0-2 0,0 0 0,1 0 0,-1-1 0,0-1 0,18-4 0,46-12-8068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1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8432,'0'9'16,"-1"-1"1,0 0 0,0 1 0,-3 9 0,-4 27 83,-9 76 73,2 49 328,11-91-247,-10 155 44,13-187-83,0-21-119,1 16 0,1 0 0,2 0 0,10 48 0,34 101 319,-40-166-346,3 11 180,1-1 1,26 56-1,-35-88-58,-3-7-135,-19-74 17,-9-71-6,26 132-64,0-26 22,1-33 3,3 70-23,-1 0 0,1 0 0,0 0 0,1 0 1,-1 0-1,1 1 0,0-1 0,1 0 0,5-8 0,-4 5 0,1-1 3,0 0 1,1 1 0,0-1 0,14-15 0,-12 16-4,-2 1 6,1 0 1,0 1-1,1 0 0,-1 1 1,11-7-1,-9 6 0,-3 3 0,0 1 1,0-1 0,0 1 0,0 1 0,0-1 0,1 1 0,-1 0 0,1 0 0,0 1-1,-1 0 1,9 0 0,-5 0 3,8 0 73,2 4-44,0 1-1,31 11 1,-35-5 57,1 5-36,-1 2 0,-1 0 0,0 0 0,-1 2 0,14 25 1,-18-28-46,-6-9 9,0 0 1,-1 1-1,0-1 1,4 13 0,44 171 340,-46-168-353,11 37 109,-13-46-68,-1-8-42,-1 1-1,1-1 1,0 1 0,0-1 0,1 0 0,-1 0-1,1 0 1,1 0 0,-1 0 0,1-1-1,0 1 1,0-1 0,1 0 0,7 6 0,-8-9-111,1 1-1,0-1 1,0-1 0,0 1 0,0-1 0,0 0 0,0 0 0,1 0 0,-1-1 0,0 1 0,1-1 0,-1-1 0,0 1 0,0-1 0,0 0 0,8-2 0,21-4-8465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2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34 10136,'1'-4'4,"-5"-12"194,4 15-182,-1 0 1,1 0-1,-1 1 0,1-1 0,-1 0 0,0 0 0,1 1 0,-1-1 0,0 0 0,0 1 0,1-1 0,-1 0 1,0 1-1,0-1 0,0 1 0,0 0 0,0-1 0,1 1 0,-1 0 0,0-1 0,0 1 0,0 0 0,0 0 1,0 0-1,0 0 0,0 0 0,0 0 0,0 0 0,0 0 0,0 0 0,0 0 0,0 1 0,0-1 1,0 0-1,0 1 0,0-1 0,0 1 0,-1 0 0,-35 19 170,34-17-190,-22 13 134,1 2 0,1 1 0,0 0 0,-34 41 0,37-39-111,5-5 55,0 2 0,1 0 0,-20 32 0,30-43-58,-5 8 52,1 0 1,0 1-1,-9 29 1,12-30-46,2-9-4,1 1 0,0 0 0,1 0-1,0 0 1,0 0 0,0 0-1,1 0 1,0 0 0,1 0 0,1 9-1,-2-9-5,5 6 55,0-5-52,1 0 0,0 0 1,0-1-1,1 0 0,8 7 0,-2-7 38,5-3-31,1-1 1,29 1-1,-28-7 11,80-36 10,-82 27-24,14-18 2,53-63 1,-56 49-19,-7-1 1,-7-5-3,-1-22-2,-11 53 0,1 12 0,-1 7 0,0 9 0,-2-9 0,6 31 1,-4 6 11,-1-1 1,-3 41-1,0-9 4,3 33 58,-2-62-34,0 17 2,0-55-64,1 0 0,-1 0 0,0 0 0,1 0 0,-1-1 0,1 1 0,-1 0 0,1 0 0,-1 0 1,1-1-1,0 1 0,-1 0 0,1-1 0,0 1 0,0-1 0,-1 1 0,1 0 0,0-1 0,0 0 0,0 1 0,0-1 0,0 0 0,-1 1 0,1-1 0,0 0 0,0 0 0,0 0 0,0 1 0,0-1 0,0 0 0,0-1 0,0 1 0,2 0 0,0 0-788,18 3-7123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2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0 254 8792,'0'0'0,"10"4"152,-6 0-111,-1 1-1,0-1 1,-1 1 0,1 0 0,-1 0-1,0 0 1,0 0 0,-1 0 0,2 7 0,-1-5-11,1 1 21,0 1 0,0-1 0,-1 1 0,-1 0 1,1-1-1,-1 1 0,-1 11 0,3 29 199,36 156 326,-35-187-550,13 36 140,9 13 18,-25-65-173,0 0 1,0 0-1,0 0 0,0 0 1,1 0-1,-1 0 0,1 0 1,-1 0-1,1-1 0,0 1 1,0-1-1,0 1 0,0-1 1,0 0-1,0 0 0,2 1 1,-1 0 2,4-3 67,43-32 28,-37 20-74,-8 6-24,5-6-3,-1 0-1,-1-1 1,0 1-1,-1-1 1,-1-1-1,6-17 1,44-166 36,-35 118-32,-16 61-8,53-168 28,-51 165-30,-5 13 2,2 0 0,0 0 1,9-17-1,26-36 14,-37 60-16,0 1 0,-1-1-1,1 0 1,0 1 0,0-1-1,0 1 1,0 0 0,0-1-1,1 1 1,-1 0-1,0 0 1,1 1 0,-1-1-1,0 0 1,1 1 0,-1 0-1,5-1 1,-4 1 0,6 2 13,-2 3-9,0 0 1,0 1-1,0 0 0,0 0 0,-1 0 1,0 1-1,-1 0 0,7 10 1,5 13 31,15 34 1,-27-52-29,24 45 98,53 81 0,-69-120-58,2-1 0,23 24-1,-31-36-44,-4-1-3,0-1 0,1 0 0,0 0 0,-1-1 1,1 1-1,0-1 0,0 0 0,8 3 0,-9-4-2,0 0 1,0-1-1,0 0 0,0 1 0,1-1 0,5-1 1,0-1-2,1 0 0,-1 0 0,0-1 1,0 0-1,0-1 0,12-6 1,38-27-7,-58 36 7,35-25-43,-1-2 1,53-55 0,-81 76 29,-1-1 0,0 0 0,-1 0 0,1 0 0,-1-1-1,-1 0 1,0 0 0,5-13 0,-5 11 3,-3 8 2,1-1 0,-1 1 0,1-1 0,-1 0 0,0 0 0,-1 1 0,1-1 0,-1 0 0,1 0 0,-1-6 0,-1-2-4,1-22-8,-4 22-33,-4 1 34,0 0 1,-1 1 0,-10-10-1,5 11-26,-3 2 24,-1 1-1,-34-7 1,32 12-52,-84 19-34,83-10 14,-14 13 26,-36 28 0,51-29-38,-82 93-26,79-85 101,1 0-1,-26 45 0,33-49 26,1 4-8,3 10 4,-12 74 0,23-80 4,11 50 4,-8-64 1,2 1 0,13 34 0,-10-38 0,0 0 0,2-1 0,-1 0 0,1 0 1,1-1-1,1 0 0,15 13 0,-4-10 7,93 35 6,-92-45 15,105 3 27,-103-11 25,106-38 37,-106 27-9,107-72 51,-107 63-39,-19 16-100,33-30 51,63-75-1,12-28-1427,-57 67-5543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9416,'5'-6'-9,"-1"-1"1,1 0 0,-1 0-1,3-9 1,5-5-32,-9 16 53,1 1-1,-1 0 1,0 0 0,1 1-1,0-1 1,0 1-1,0 0 1,0 0-1,0 0 1,1 0-1,-1 1 1,1 0-1,0 0 1,7-3-1,-10 6 26,0-1 0,1 0 0,-1 1 0,0-1-1,0 1 1,0 0 0,0 0 0,0-1 0,0 1-1,0 1 1,0-1 0,-1 0 0,1 0 0,0 1-1,-1-1 1,1 1 0,-1-1 0,1 1-1,-1 0 1,0-1 0,0 1 0,2 3 0,6 10 115,-1 2 1,8 19 0,-12-16 194,-2 30 120,-7 98 0,1-123-434,-1 33 172,4-32-124,1 0 0,2 1 0,0-1 0,11 46 1,-9-58-68,-2-9-4,0 0-1,0 0 1,0 0-1,0-1 1,1 1 0,0-1-1,6 9 1,39 44 77,-37-50-48,2-5-30,0 0 0,1 0 0,-1-2 0,18 0 0,-11-5 5,30-16 4,-40 15-18,0 0 0,0-1 0,13-11 0,-10 3-9,0 0 1,0 0 0,-2-1-1,0 0 1,-1-1 0,0-1-1,7-19 1,-10 22 0,-4 9-11,-1 0-1,0 0 1,0-1 0,0 1 0,1-9 0,6-26-194,-2 0-1,3-64 1,-10 104 205,0 0 0,0 0 0,0 0 0,0 1 0,0-1 1,0 0-1,0 0 0,0 1 0,0-1 0,0 0 0,-1 0 1,1 1-1,0-1 0,-1 0 0,1 0 0,0 1 0,-1-2 0,0 2 6,0 0-1,1 0 0,-1 0 0,1 0 1,-1 0-1,0 0 0,1 1 0,-1-1 0,1 0 1,-1 0-1,1 0 0,-1 1 0,1-1 1,-1 0-1,1 1 0,-1-1 0,1 0 0,-1 1 1,1-1-1,0 1 0,-1-1 0,1 1 1,0-1-1,-1 1 0,0 0 0,-16 31 0,11-16 4,1 0 1,0 1 0,1 0-1,1 0 1,1 0 0,0 0-1,1 20 1,1-29 1,6 39 25,-4-37-11,3 20-5,2 16 93,23 78 0,-30-122-101,1-1 0,-1 1 0,1-1 0,0 1 1,-1 0-1,1-1 0,0 1 0,0-1 0,0 0 0,0 1 0,0-1 0,0 0 1,0 0-1,0 1 0,1-1 0,-1 0 0,2 1 0,-2-2-50,0 0 0,0 1 0,0-1 0,0 0 0,0 0-1,0 0 1,0 0 0,0 0 0,0 0 0,0 0 0,0 0 0,0 0 0,0-1 0,1 0-1,2 0-801,15-2-6546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83 136 11928,'8'10'1,"-3"-5"3,-1 0 0,-1 1-1,1 0 1,-1-1 0,3 8 0,44 109 38,-40-89 52,28 172 99,-33-161 215,-1-8-182,1 25 152,-2 83 1,-12 45 194,0-69 287,7-94-792,0 35 360,2 11 235,0-71-656,0-1 0,0 1 0,0-1 0,0 1 1,0-1-1,0 1 0,0-1 0,0 1 1,0-1-1,-1 1 0,1-1 0,0 1 1,0-1-1,0 1 0,-1-1 0,1 1 1,0-1-1,0 0 0,-1 1 0,1-1 1,0 1-1,-1-1 0,1 0 0,0 1 0,-1-1 1,1 0-1,-1 0 0,1 1 0,0-1 1,-1 0-1,1 0 0,-1 0 0,1 1 1,-1-1-1,-2-5 19,1-14-233,0 1-1,1-30 1,2 21-1130,-1-54-8623</inkml:trace>
  <inkml:trace contextRef="#ctx0" brushRef="#br0" timeOffset="1">3 169 10848,'-2'-34'0,"1"23"4,4 3-2,6-17 0,-6 19 11,1 1 1,0 0 0,0 0-1,1 0 1,-1 0-1,1 1 1,0 0 0,1 0-1,-1 0 1,0 0-1,11-4 1,-2 2 66,1 0 0,29-8-1,-35 12-21,0 1 0,0-1-1,0 2 1,0-1 0,0 1-1,0 1 1,0-1 0,0 2-1,16 3 1,-14-2-3,-3-2 21,0 1-1,1 1 0,-1 0 0,0 0 0,-1 0 1,1 1-1,-1 0 0,1 1 0,7 6 1,-9-7-25,-3-2-15,-1 0-1,1 1 0,-1-1 0,0 0 0,0 1 1,0-1-1,0 1 0,0-1 0,-1 1 1,1 0-1,-1 0 0,1 0 0,-1 0 1,0 0-1,0 0 0,-1 0 0,1 0 1,-1 0-1,1 0 0,-1 5 0,0-8-27,0 3 26,0-1 0,0 1 0,0-1 0,0 1 1,0-1-1,-1 1 0,1-1 0,-1 1 0,0-1 0,0 0 0,0 1 0,-2 3 0,-2 6 30,-24 53 243,18-40-205,-28 56 220,35-74-259,-1 1 1,0-1-1,0 0 1,0 0-1,-1-1 1,0 0 0,0 0-1,-12 8 1,18-13-61,-1-1 1,0 1 0,0-1 0,0 1 0,0-1-1,0 0 1,0 1 0,0-1 0,0 0 0,1 1-1,-1-1 1,0 0 0,0 0 0,0 0 0,0 0 0,0 0-1,0 0 1,0 0 0,0-1 0,0 1 0,0 0-1,0 0 1,0-1 0,0 1 0,0 0 0,0-1 0,0 1-1,1-1 1,-1 0 0,0 1 0,0-1 0,0 1-1,1-1 1,-1 0 0,1 0 0,-1 1 0,0-1-1,1 0 1,-1 0 0,1 0 0,-1 0 0,1 0 0,0 0-1,0 0 1,-1 0 0,1 1 0,0-1 0,0 0-1,0-2 1,5-26-1850,1-4-7414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4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7088,'9'-37'0,"7"-30"0,-11 26 29,-5 39 328,2 3-38,-1 0-298,1 0 1,0 1-1,-1-1 0,1 1 0,-1-1 1,0 1-1,0-1 0,1 1 1,-1 0-1,0-1 0,0 1 0,0 0 1,-1 0-1,1 0 0,0 0 1,0 3-1,1 0 40,7 21 262,0 1-1,-1 0 1,3 31 0,-3-18 7,10 36 106,14 134 465,-23-118-627,1 52 510,-13-149-703,-3-7-57,1-1 0,0 1-1,1-1 1,0-1 0,-2-16 0,-6-60 17,9 33-25,3 34-12,-2-40-1,2 41-5,0-1 1,2 0 0,1 1-1,1 0 1,9-32 0,-9 42 0,-2 6 0,0 1 0,0 0 0,0 0 1,1 0-1,0 0 0,3-4 0,7-10-1,0 1 0,1 1 0,1 1 0,27-25 1,-35 36 1,-1 1 0,1 0 0,1 0 0,9-4 0,-8 5 0,-1 0 0,1 1 0,0 0 0,10-1 0,-6 2 0,1 1 0,19 1 0,-17 2 0,0 0 1,1 1 0,-1 1 0,27 12 0,-24-6 20,6 9 4,34 36-1,-46-37 71,36 94 54,-42-87 5,8 126 60,-10-34 100,-4-85-290,5 44 153,17 86 220,-23-160-363,4-2-1,-3 0-33,0-1 1,0 0-1,0 1 1,0-1-1,0 0 1,0 0-1,1 1 0,-1-1 1,0 0-1,0 0 1,0 0-1,0-1 1,0 1-1,2 0 1,-1-1 30,1-1 0,-1 1-1,1-1 1,-1 1 0,0-1 0,0 0 0,0 0 0,0 1 0,0-2 0,0 1 0,2-3 0,18-31-537,-12 19-1051,26-41-6903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8072,'0'-2'16,"2"-7"0,-1 9-15,-1 0 0,0 0-1,0-1 1,0 1 0,1 0 0,-1 0 0,0 0 0,0 0 0,0-1 0,1 1 0,-1 0 0,0 0-1,0 0 1,1 0 0,-1 0 0,0 0 0,0 0 0,1 0 0,-1-1 0,0 1 0,0 0 0,1 0-1,-1 0 1,0 0 0,1 0 0,-1 0 0,0 1 0,0-1 0,1 0 0,-1 0 0,0 0 0,0 0-1,1 0 1,-1 0 0,0 0 0,0 1 0,1-1 0,-1 0 0,0 0 0,0 0 0,1 1 0,9 5 12,-11-6-4,1 0-9,7 7 32,-1-1 1,0 1-1,-1 0 0,0 0 1,0 0-1,5 11 1,-4-7-8,2 2 15,-1 0 1,0 1-1,-1 0 1,-1 1-1,0-1 1,4 24 0,-6-27-12,5 28 124,-2-1 0,2 63 1,-6-68-106,2 7 180,40 286 747,-19-206-526,19 48 6,-41-156-335,22 68 347,-20-65-408,2 7-6,-4-11 7,1-1 0,0 0 0,1-1 0,6 10 1,-10-15-36,7 11 113,1 0 0,1 0 0,0 0 1,20 21-1,-28-35-124,0-1 1,0 0 0,0 1 0,1-1 0,-1 0 0,0 0 0,0-1 0,0 1-1,0 0 1,0-1 0,0 1 0,0-1 0,0 0 0,4-1 0,-6 2-9,2-1-5,0 1-1,-1-1 1,1 0 0,0 1 0,0-1-1,-1 0 1,1 0 0,-1 0 0,1 0-1,-1-1 1,1 1 0,-1 0 0,1-1-1,-1 1 1,2-4 0,2-1 0,23-32-1583,-2-2-6338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24 509 7448,'-10'-11'0,"-1"-3"76,9 11 44,2 5 28,1 13 117,0 75 535,16 102 513,-15-170-1251,0-7 68,0-1 1,7 20 0,-6-21-50,14 51 338,-15-57-350,0 1 0,1-1-1,0 0 1,0 0 0,1 0 0,5 7 0,-9-13-64,1-1 0,-1 0 0,1 1 0,-1-1-1,1 0 1,0 0 0,-1 0 0,1 1 0,-1-1-1,1 0 1,-1 0 0,1 0 0,0 0 0,-1 0-1,1 0 1,-1 0 0,1 0 0,-1 0 0,1 0-1,0 0 1,-1-1 0,1 1 0,-1 0 0,1 0-1,-1 0 1,1-1 0,-1 1 0,1 0 0,0-1 0,0 0 4,19-16-1385,1-4-5584</inkml:trace>
  <inkml:trace contextRef="#ctx0" brushRef="#br0" timeOffset="1">76 1 9864,'0'0'0,"-1"10"0,-8-1 0,0 10-32,10-3 32,12 17-280,14 27 280,-1-1-6688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9592,'37'14'492,"66"32"0,-91-39-439,25 17 511,-29-18-467,-1 1-1,-1-1 1,1 1-1,-1 0 1,0 1 0,0 0-1,-1 0 1,0 0 0,-1 0-1,0 1 1,0-1-1,3 11 1,-2-3-47,-3-10-7,0 1 1,0 0-1,-1 0 0,0 0 0,0 0 0,-1 7 0,1-2 57,1 0-57,-1-1 0,-1 1 0,0 0 0,-1-1 0,0 1 0,-1-1 0,0 1 0,-5 13 0,3-13 0,0-1 1,-1 1-1,-1-1 1,0 0 0,0 0-1,-12 13 1,-17 18 84,30-39-81,-1-1 1,1-5-32,-10-17-10,13 16-6,0 0 1,1 0-1,-1-1 0,1 1 0,-2-7 1,1-5-3,-1 0 1,2 1 0,0-1-1,1 0 1,3-23 0,2-18-25,17-79 0,-17 119 21,-3 10-2,0-1-1,1 0 0,0 1 1,5-10-1,33-69-31,-37 78 33,0 1-1,1-1 1,0 1-1,0-1 1,0 2-1,1-1 1,0 1-1,11-10 1,-10 10 2,-5 4 0,1-1 0,0 1 0,0 0 0,0 0 1,0 0-1,0 0 0,1 0 0,-1 1 0,0-1 0,6 0 1,-1-1-2,-1 4-7,16 8 4,-17-6 8,0 0-1,0 0 1,-1 1 0,7 5 0,-9-7 0,0 1 0,0 1 0,0-1 0,0 0 0,0 1 0,-1 0 0,0-1 0,4 8 0,-4-4 0,1 0 0,-2 1 0,1-1 0,-1 1 1,1 9-1,-1 32 9,-3 0 1,-9 56-1,9-81-7,-7 35 31,-13 42 51,21-98-71,2-5-1,21-56-3,1-2-7,-7 26-11,1 1 0,2 1 0,1 1 0,27-33 1,-36 51 0,33-33-76,-12 15 59,88-81-404,-117 109 408,0 1 0,0 0 0,0-1 0,1 2 0,-1-1 0,1 0 0,-1 1 0,1-1 0,0 1 0,6-1 0,-6 1 11,-3 1 7,1 0 0,-1 0 0,0 0 0,1 0 0,-1 0 0,0 0 0,1 1 0,-1-1 0,0 0 0,1 1 0,-1-1 0,0 0 0,0 1 0,0 0 0,1-1 0,-1 1 0,0 0 0,0 0 0,2 1 0,1 1-4,3 1 3,-5-3 4,0 0-1,0 1 0,0-1 1,-1 0-1,1 1 0,0 0 1,-1-1-1,1 1 0,0 0 1,-1 0-1,0 0 0,0 0 1,3 4-1,14 31 0,-2 21 2,-7 3 22,1 114-1,-8-114-15,5 11 40,-4-52-41,-1-2-1,9 31 36,6-1 3,-16-48-43,-1 1 0,1-1 1,0 1-1,-1-1 1,1 0-1,-1 1 1,1-1-1,0 1 0,-1-1 1,1 0-1,-1 0 1,1 0-1,0 1 1,0-1-1,-1 0 1,1 0-1,0 0 0,-1 0 1,1 0-1,0 0 1,-1 0-1,1 0 1,0 0-1,-1 0 0,1-1 1,0 1-1,-1 0 1,1 0-1,1-1 1,-1 0 1,26-11-1553,2-3-6230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211 599 9144,'10'128'209,"-1"-25"8,-8-15 133,-10 147 607,4-159-642,0-20-31,4-52-143,6-7 4,20-15-1510,4 0-5608</inkml:trace>
  <inkml:trace contextRef="#ctx0" brushRef="#br0" timeOffset="1">24 9 12104,'0'0'0,"-14"13"24,5-3 64,45-24-192,2-3-8504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10488,'1'1'0,"13"41"83,-4-16-14,-3-9-72,14 35 374,17 66-1,-34-103-309,11 69 361,-14-73-291,36 279 1051,-24-183-875,17 122 300,-18-134-463,-10-80-99,0 0-22,0 0 0,1-1 1,1 1-1,0-1 1,9 19-1,-1-16-16,-11-17-37,0 1 1,1-1 0,-1 1 0,1-1-1,-1 0 1,0 1 0,1-1-1,-1 0 1,1 0 0,-1 0 0,1 0-1,-1-1 1,1 1 0,-1 0 0,1 0-1,-1-1 1,0 1 0,1-1 0,-1 1-1,0-1 1,1 0 0,-1 0 0,0 1-1,0-1 1,2-2 0,1 0-934,23-13-7657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9504,'13'-3'-2,"16"-6"-11,-25 7 33,1 0-1,0 0 1,0 1 0,0 0 0,9-1 0,-1 0 38,0 2-1,0 0 1,-1 0 0,1 1 0,23 5 0,76 27 515,-84-23-466,139 48 795,-154-52-797,-1 1-1,0 0 1,0 0-1,-1 1 1,12 11 0,0-2 51,16 10 19,-25-19-114,0 0 0,0-1 0,1-1 0,27 8 0,-30-11-50,-6-2-4,0 0 1,0 0-1,-1-1 1,1 1-1,7-2 1,7 1 7,-1-2 0,0 0 1,1-1-1,31-10 0,2-10-12,-4-7-3,-43 25 0,1 0 0,-1 0 0,9-12 0,-8 7-1,0-1 0,-1 1 1,0-1-1,-1-1 0,4-12 1,-7 16-4,1 0 0,-2 0 0,1-1 0,-1 1 0,-1 0 0,0 0 1,0 0-1,0-1 0,-2-9 0,0 7-4,-2-5-45,-9-6 12,-26-37 0,23 43-44,-3 1 45,-1 2 0,-31-18 0,50 30 30,-1 1-1,0-1 1,1 0 0,-1 1-1,1-1 1,-1 1 0,0-1 0,1 1-1,-1 0 1,-2 0 0,-14 0-32,0 1 1,0 0 0,-32 8-1,29-1-104,0 4 76,0 2 1,0 0 0,1 1 0,1 0 0,1 2 0,-22 24 0,1 17 14,26-33-78,-34 106-42,42-105 102,1 105-23,8-104 57,38 110-6,-29-111 25,22 30 0,-26-46 19,-1 0 0,1 0 0,16 12 0,-18-16 1,2 0 0,-1 0 0,1-1 0,13 7 0,-12-9 0,0 1 0,0-2 0,0 1 0,13 0 0,22 1-551,75-3 1,-116-1 359,96-3-6269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7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728 738 6104,'-5'-3'21,"-1"-1"0,0 1-1,1 0 1,-1 1 0,0 0 0,-1 0 0,1 0 0,0 1 0,-1-1-1,-8 1 1,-3 1 87,-1 1 0,-29 6 0,31-5-84,-105 17 112,95-12-48,-110 42 40,111-35-41,-86 71 39,94-65-11,-55 95 76,63-91 49,1 13-68,-6 50 0,15-82-123,-1 0 1,1 0 0,0 0-1,0 0 1,0 0-1,1 0 1,-1 0-1,1 0 1,2 5 0,1 4 20,8 25 41,-4-27 157,0-4-205,1-1-1,0 0 1,1 0 0,-1-1-1,17 8 1,-6-9 185,98 3 93,-93-11-146,9-8-58,61-32 1,-70 26 42,7-14-59,49-62 0,-63 62 14,52-135 56,-60 131-70,19-146 46,-28 141-87,-6-166 25,1 165-57,1 21-29,-33-176 66,-11 9-17,32 150-64,14 35-3,0 0-1,-1 0 1,1 0-1,0 0 1,-1 0-1,1 0 1,-1 0-1,0 1 1,-2-3-1,4 4 0,-1 0 0,1-1 0,-1 1 1,1 0-1,-1 0 0,0-1 0,1 1 0,-1 0 0,0 0 0,1 0 0,-1 0 0,1 0 0,-1 0 0,0 0 0,1 0 0,-1 0 0,0 0 0,1 0 0,-1 0 0,0 0 0,1 1 0,-1-1 0,1 0 0,-1 0 1,1 1-1,-2-1 0,1 2 0,-1-1 0,1 1 0,-1 0 0,1-1 0,0 1 0,0 0 0,0 0 0,0 0 0,-2 3 0,-10 32 0,-2 18 0,12-37 0,-3 36 0,10 33 0,5 18 0,3 17 0,27 97 1,-28-182 7,-9-32-5,13 38 17,3 0 1,34 61-1,29 40 41,-64-119-27,59 59 8,-75-83-41,0 0 0,0-1 0,0 1 0,-1 0 0,1-1 0,0 1 0,0-1 0,0 1 0,0-1-1,0 1 1,0-1 0,0 0 0,0 1 0,0-1 0,2 0 0,24 4-357,0-2-1,1 0 1,34-4 0,31-3-6884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67 8520,'0'20'133,"0"-1"1,-2 1-1,0-1 1,-1 1-1,-11 35 1,10-43-66,-36 141 539,35-132-579,3-10 19,0 1-1,1-1 0,0 16 0,-1-1 29,2 0-1,1 0 1,1 0-1,1 0 1,1 0-1,1-1 1,2 0-1,10 29 1,-15-50-41,0 1 1,0-1 0,1 1-1,0-1 1,-1 0 0,1 0-1,0 0 1,1-1 0,-1 1-1,1-1 1,0 0 0,-1 0-1,1 0 1,5 3 0,-5-5-15,-1 0 0,0-1 1,1 1-1,-1-1 0,0 1 1,1-1-1,-1 0 0,0-1 1,1 1-1,-1 0 0,0-1 1,1 0-1,-1 0 0,0 0 1,5-2-1,2 0 2,-7 3-12,-1-1 0,1 0 1,-1 0-1,1 0 0,-1 0 1,1-1-1,-1 1 0,1-1 1,-1 1-1,0-1 0,0 0 1,2-2-1,53-53 141,-54 54-137,0 0-1,-1 0 1,0 0 0,1 0 0,-1 0 0,-1 0 0,1-1 0,0 1 0,1-7 0,3-4 7,18-44 67,-17 39-52,-1 0 2,2 1-1,10-21 0,-17 37 13,3 2-23,0 1-23,0 0 0,0 1 0,1-1-1,-1 1 1,0-1 0,0 1 0,0 0 0,-1 1 0,1-1 0,0 1-1,-1 0 1,0 0 0,6 5 0,49 57 31,-26-29-31,5-7-2,-23-19-4,1-2 1,0 0 0,0-1-1,0 0 1,1-1 0,27 7-1,-33-14-3,20-11 4,-22 7 1,1 0 0,0-1 0,9-9 0,-10 8 0,0 0 0,-1-1 0,12-16 0,-13 15 0,-1 0 0,0-1 0,7-18 0,-7 11 0,6-30 0,-4-20 1,-7 41 3,-1 0-1,-2 0 1,-1 0-1,-1 1 1,-14-46-1,13 50-2,4 13 1,0 1-1,0 0 0,-1 0 0,0 0 0,-1 0 0,-4-7 1,-22-36 4,23 41-5,0 0 0,-1 0-1,-14-13 1,8 12 1,0 1-1,0 0 1,-1 1-1,-29-11 1,24 13 5,-30 3-1,40 3-5,1 1-1,0 0 0,-1 1 0,-9 2 1,4 2-2,0 0 1,0 1 0,1 0 0,-15 10-1,27-15 1,-1-1-1,0 1 1,1 0-1,-1 0 1,1 0-1,0 0 1,0 0-1,-1 0 1,2 1-1,-1-1 1,-3 6-1,-1 1 1,4-6-4,0-1 0,0 1 0,0-1 0,0 1 0,1 0 0,-1 0 0,1 0 0,0 0 0,0 0 0,0 0 0,0 0 0,0 0 0,1 0 0,-1 0 0,1 0 0,0 1 1,0-1-1,0 0 0,1 0 0,-1 0 0,1 0 0,-1 0 0,1 1 0,2 4 0,5-2-89,17 3-695,46 10 1,-2-3-6526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498 518 7352,'-3'2'-24,"-5"2"13,1 0 0,-1-1 0,0 0 0,-14 4 0,-11 3-10,-28 13 18,-73 33 18,110-43 25,-85 65 41,93-59 86,-1 10-47,-24 61 1,35-64 86,5 1-112,1 1 0,6 40 0,-6-66-79,0 0-1,0 0 1,1-1-1,-1 1 1,1-1-1,-1 1 1,1 0 0,0-1-1,-1 1 1,1-1-1,1 2 1,8 10 34,0-1 1,0 0 0,1-1-1,21 17 1,-11-18 96,109 20 38,-127-29-179,0-1 0,0 1 0,0-1-1,0 0 1,0 0 0,0 0 0,5-2 0,39-8 22,51-17 1,-71 14-21,32-29 4,-40 25-11,24-28 1,11-18-2,-6 7 0,-9 4 0,-11-1 0,-24 47 2,-1-1 0,0 0 0,-1 0 0,1 0 0,-1 0 0,-1 0 0,1 0 0,-1 0 0,0-1 0,-1 1 0,0 0 0,0-1 0,0 1 0,-1-1 0,-3-10 0,4 17 1,0 0 0,-1 1 0,1-1 0,-1 0 0,1 0 1,-1 1-1,1-1 0,-1 0 0,0 1 0,1-1 0,-1 0 1,0 1-1,1-1 0,-1 1 0,0-1 0,0 1 0,1 0 0,-1-1 1,0 1-1,0 0 0,0-1 0,0 1 0,0 0 0,1 0 0,-1 0 1,-2 0-1,2 0 4,-1 0 0,0 0 0,0 0 0,0 1 0,0-1 0,1 0 0,-1 1 0,0-1 0,0 1 0,1 0 1,-1 0-1,0 0 0,-1 1 0,2-2-3,-3 4 10,-1-1 0,1 1 0,0 0 0,0 0 0,0 0 0,1 0 0,-1 1 0,1-1 0,0 1 0,0 0 0,1 0 0,-1 0 0,-2 10 0,-28 99 115,29-87-41,0 105 44,4-126-109,-1 0 1,2 0-1,-1 0 0,0 1 0,1-1 1,0 0-1,3 7 0,1 2 4,5 21 16,-10-35-37,0 0-1,0-1 1,1 1-1,-1-1 1,0 1 0,1 0-1,-1-1 1,0 1 0,1-1-1,-1 1 1,0-1-1,1 1 1,-1-1 0,1 1-1,-1-1 1,1 1-1,0-1 1,0 1 0,9 5 19,0 0-1,1-1 1,-1-1 0,1 1 0,19 3 0,-7-5 82,8-6-60,0-2 1,33-8-1,-39 2 27,3-9-44,-2 0 1,37-38 0,-42 32-10,27-41 4,1-13-18,-28 36-13,-1 0 1,-2-1-1,18-75 0,-22 44-4,-11 44-29,-2 26 34,1-32-10,-1 0 0,-2 0 0,-6-39 0,5 62 8,-3-34-9,-23-89 0,25 131 16,-1-1-1,1 1 1,-9-10 0,10 13 0,-1 1 0,1-1 0,-1 1 0,0 0 0,0 0 0,0 0 1,-1 0-1,1 1 0,-5-3 0,7 5 1,0 0-1,1 0 1,-1 0-1,0 0 1,0 0-1,0 0 1,0 1-1,0-1 1,1 0-1,-1 0 1,0 1-1,0-1 1,1 1-1,-1-1 1,0 1-1,0-1 1,1 1-1,-1-1 1,1 1-1,-1-1 1,0 1-1,1 0 1,-1 0-1,-1 1 1,-3 4 1,0 0 1,0 0-1,1 1 0,0-1 0,0 1 0,1 0 0,-1 0 0,1 0 0,1 0 1,0 1-1,0-1 0,-2 13 0,2-8 0,-4 18 12,1 0 1,-1 46-1,5-52-9,-1 17 17,6 84 0,-2-99-16,6 49 52,-4-49-49,-2-1-3,9 40 51,-6-41-24,1 1 0,1-2 0,1 1 0,1-1 0,18 34 0,-25-54-46,0-1-1,0 1 0,0-1 1,1 0-1,-1 0 1,1 0-1,-1 0 0,1 0 1,0 0-1,5 2 1,1 1-1090,9 5-5563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11832,'22'57'-8,"-5"-11"-1,23 60 483,-23-62 48,12 49 0,-25-79-470,-2-10-15,-1 0-1,0 0 0,-1 0 1,1 0-1,0 0 1,-1 0-1,0 0 1,-1 5-1,-6 101 315,4-81-261,1 0 0,2 0 0,4 39 1,-4-62-79,1 7-8,0-1 0,1 1 0,0-1-1,7 20 1,-1-8-1543,0 7-7234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5:5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1 445 8432,'0'0'226,"3"-2"85,8-3-170,-1 2 0,1-1 0,0 1 0,0 1 1,17-2-1,48-2 171,36 4 439,-38 3-294,-68-1-439,54 0 356,1 2 0,74 12 0,-128-12-329,-1 0 1,1 0-1,0 1 1,-1 0-1,0 0 1,1 0 0,-1 1-1,-1 0 1,1 0-1,0 1 1,5 5-1,2 5 47,-1-1 0,18 28 0,10 14-20,-12-29-65,-22-22-7,0 0 0,1 0 0,0 0-1,0-1 1,0 0 0,1-1 0,-1 1 0,1-1 0,0-1 0,8 3 0,-7-4-2,-6 0 0,0-1 0,0 1 0,-1-1 1,1 0-1,0 0 0,0 0 0,-1 0 0,1-1 0,0 1 0,0-1 0,4-1 1,5-1-13,0-1-1,0-1 1,0 0 0,0 0 0,-1-1 0,0-1 0,0 0 0,9-8 0,-11 8 2,-7 5 1,0 0 1,0 0-1,0 0 0,0 0 0,0 0 0,0 0 1,-1 0-1,1-1 0,-1 1 0,1-1 1,-1 1-1,1-4 0,5-12-76,8-35 1,-15 36-93,-6-6 96,0 0 0,-11-24 0,15 41 39,0 0 0,-1 1 1,0-1-1,0 1 1,0 0-1,-1 0 1,-6-7-1,-3-3-7,-22-28-21,20 29-88,-6 1 87,-1 0 1,-27-10-1,28 17-53,-6 5 39,-51 2 0,56 5-18,-6 7 62,0 1 1,-28 19-1,35-15 11,-28 29 4,38-35 26,1 1 0,-14 21 1,19-26 1,1 1 0,-1-1 0,2 1 0,-6 17 0,7-18 0,1-1 0,0 1 0,0 0 1,0 0-1,2 15 0,1-14 1,0 1 0,1-1 0,-1 1 0,2-1 0,0 0 0,0 0 0,0-1 1,1 1-1,8 10 0,2-3 20,15 7-2,44 26 1,-50-38 21,11 1 11,-1-2 0,2 0 0,60 6 0,-27-14-13,-40-5 82,132-38 55,-128 28-49,122-63 45,-129 59-72,-13 8-60,1-1-19,0-1 0,-1 0 0,0-1 0,-1 0 0,0-1 1,-1 0-1,9-16 0,48-96 84,-59 97-50,-6 16-37,8-27 28,9-76 1,-8-42 59,-12 124-66,0 30-1,2 7-27,8 19-5,-1 0 1,-1 1-1,-1-1 1,-1 2-1,-2-1 1,0 1-1,1 35 1,-4-55-7,-1 0 1,0 0-1,0 0 0,0 0 0,-1 1 1,1-1-1,-1 0 0,-3 8 1,-1 4-1,-15 50 1,-7 0-2,-3-2 0,-3-7-7,16-28-5,-23 54 1,29-42 3,10-24-18,6 14 6,12 41 0,-8-51-19,60 80-6,-68-100 43,1 0-1,-1 0 1,1-1 0,-1 1 0,1 0 0,0-1 0,0 1 0,2 1 0,113 66-17,-89-59 14,45 7 4,17-6 2,-16-11 4,-70-1-5,1 1 1,-1 0-1,0-1 0,0 0 0,1 0 0,-1 0 0,0-1 0,0 0 0,0 1 0,4-4 1,-5 3 28,1-1 0,-1 0 1,0 0-1,0-1 1,0 1-1,0-1 1,-1 1-1,1-1 0,-1 0 1,0 0-1,3-8 1,0-4-441,6-31 1,-7 28-618,18-77-6452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276 296 8520,'28'-18'224,"41"-31"897,-52 34-665,-1 0 0,-1-1 0,21-27 0,-8-5 31,-24 41-381,16-27 277,-19 32-360,0 0 0,0 0 0,0 0-1,0 0 1,-1 1 0,1-1 0,-1 0 0,1 0 0,-1-1 0,0 1 0,0 0 0,0 0 0,0 0 0,0 0 0,-1-3 0,-4 1 98,0 3-81,-3-2-19,1 1 0,-1 0 0,0 1-1,1 0 1,-1 0 0,0 1 0,0 0-1,1 0 1,-10 2 0,-128 17 87,113-11-81,-16 11-11,-48 26 1,74-30-9,-20 22 4,38-34-12,0 1 1,1 1 0,-1-1-1,1 0 1,0 1-1,-3 6 1,4-9-1,2 1 1,-1-1-1,0 0 1,0 1-1,1-1 0,-1 1 1,1-1-1,0 1 1,0-1-1,0 1 0,0-1 1,1 4-1,0-2 1,0 1-1,0-1 0,1 0 1,-1 1-1,1-1 0,0 0 1,4 5-1,-1-1 1,0-1 1,1 0-1,13 12 0,-8-9 0,1-1 0,18 11 0,-8-7 5,1-2 1,0 0-1,1-2 1,43 12-1,-8-1 47,-1 2 0,68 36 0,-120-54-38,-1-1 0,1 1 0,-1 0 0,0 1 0,0-1 0,0 1 1,0 0-1,-1 0 0,0 1 0,0-1 0,4 10 0,-5-11-4,2 11 69,-4-4-60,0 0 0,-1 0 0,-1 0 1,0 0-1,0 0 0,-1 0 1,-1 0-1,0 0 0,0 0 1,-1-1-1,0 1 0,-6 9 1,-22 33 9,16-32 44,-13 6-24,-45 32 1,52-46 16,14-9-50,-5 2-2,-1 0 0,0-1 0,0 0-1,0-1 1,0-1 0,-22 3 0,-12-3 24,38-3-37,1 0 0,0-1 0,-16-4 0,16 2-3,1 0 1,-1-1-1,0 0 1,1-1-1,0 0 1,0 0-1,-11-10 1,8 2-19,7 4-204,0 0 1,1 0-1,0 0 1,0-1-1,1 0 1,0 1-1,-1-17 1,2-26-8591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1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10760,'23'25'140,"33"26"1,-14-12 50,16 27 147,-26-27-115,-18-22-162,17 21 239,42 40 0,-61-67-264,-8-7 2,1 0-1,0 0 0,0 0 1,0-1-1,1 0 0,6 4 1,55 28 247,-64-33-268,0-1 1,0 0 0,0 0-1,0 0 1,0 0-1,0-1 1,0 1-1,0-1 1,0 0-1,0 0 1,0 0-1,0 0 1,1-1-1,-1 1 1,0-1-1,0 0 1,0 0 0,0 0-1,0 0 1,-1 0-1,1 0 1,5-4-1,-1 0-12,1-1 0,-1 0 0,0 0 0,11-13 0,-15 16 3,0 0-7,0-1 1,0 1-1,-1 0 0,1-1 0,-1 1 1,1-1-1,-1 0 0,2-5 1,1-4-1,16-39 1,1 1-4,-11 27 5,-1-2 0,11-45 1,-45 148 29,21-71-21,0 1-1,1 0 1,0 0-1,0 0 1,1 0 0,-1 11-1,0 3 1,-5 40 11,7-38 45,16 89 29,-10-93-43,3 0-31,1-2 1,15 22-1,-14-29 12,-3-6-27,0 0 0,0-1 0,1 1 0,-1-2 0,17 4 0,-10-8-1,15-9-5,28-16 0,-40 14-21,-8 6 22,67-63-66,-67 60 9,0-1 1,-1 0 0,-1-1 0,0 0 0,0-1 0,9-19 0,13-37-610,-30 68 656,1 1 0,-1 0 0,0-1 1,1 1-1,-1 0 0,1-1 0,-1 1 0,0 0 0,1 0 0,-1-1 0,1 1 0,-1 0 0,0 0 0,1 0 0,-1 0 0,1-1 0,-1 1 0,1 0 1,-1 0-1,1 0 0,-1 0 0,1 0 0,-1 0 0,1 0 0,-1 0 0,1 0 0,-1 1 0,0-1 0,1 0 0,-1 0 0,1 0 0,-1 0 0,1 1 1,-1-1-1,0 0 0,1 1 0,10 6 1,-6 1-13,8 25 4,-3 27 13,-3 132 8,-7-147 29,0 339 238,0-278-221,0-66 102,1-1-64,-2 116 101,-5-68-80,6-81-70,-3-7 4,3 1-44,-1-1-1,0 1 1,0 0-1,0-1 1,1 1-1,-1-1 1,0 1-1,1-1 1,-1 1-1,0-1 1,1 0-1,-1 1 1,1-1 0,-1 0-1,1 1 1,-1-1-1,0-1 1,-5-12-2,1-1 1,1 0 0,0 0 0,-3-24 0,3 22-5,0-16-20,-1-153-15,9 146-33,32-176-39,-27 169-7,49-207-38,-45 204 58,71-183-28,-66 195 62,66-102-16,-82 136 74,0 0 0,1 0 0,-1 0-1,1 0 1,0 0 0,0 1 0,1-1 0,-1 1 0,8-5 0,-1 1-2,18-10-2,-27 17 11,-1 0-1,0 0 1,0 0-1,1-1 1,-1 1 0,0 0-1,0 0 1,1 0-1,-1 0 1,0 0 0,0 0-1,1 0 1,-1 0-1,0-1 1,1 1 0,-1 0-1,0 0 1,0 0-1,1 0 1,-1 0 0,0 1-1,1-1 1,-1 0 0,0 0-1,0 0 1,1 0-1,-1 0 1,0 0 0,1 0-1,-1 1 1,0-1-1,0 0 1,1 0 0,-1 0 0,2 2-2,0-1 1,0 1-1,0-1 1,0 1-1,-1 0 1,1-1-1,0 1 1,1 3-1,0 0 2,-1 0 0,0 0-1,0 0 1,0 1-1,0-1 1,0 9 0,0 5 0,-1 0 0,-1 1 0,0-1 1,-7 35-1,1-24 7,-55 155 6,47-146 15,9-24-17,-57 188 65,56-184-66,-13 62 48,16-71-42,1 0 0,1 0 0,0 1 1,0-1-1,2 17 0,-1-27-15,0 0 0,0 0 0,0 0 0,1 0 0,-1 1 0,0-1 0,0 0 0,0 0 0,0 0 0,0 0 0,1 0 0,-1 0 0,0 0 0,0 0 0,0 1 0,0-1 0,1 0 0,-1 0 0,0 0 0,0 0 0,0 0 0,1 0 0,-1 0 0,0 0 0,0 0 0,0 0 0,0 0 0,1 0 0,-1 0-1,0 0 1,0-1 0,0 1 0,1 0 0,-1 0 0,0 0 0,0 0 0,0 0 0,0 0 0,0 0 0,1 0 0,-1-1 0,0 1 0,0 0 0,0 0 0,9-7 8,-3 2-4,-3 3-3,-1 0 1,1-1-1,-1 1 1,0-1-1,0 1 1,0-1-1,0 0 1,0 0-1,2-5 1,26-48 17,15-37-16,-36 75-4,23-47-4,52-77 0,-34 68-32,4 2 0,69-73 0,-119 140 28,0 1 0,0 0 0,1 0 0,-1 1 0,1-1 0,0 1 0,0 0 0,0 0 0,1 1 0,-1 0 0,1 0 1,-1 0-1,1 0 0,-1 1 0,1 0 0,7-1 0,-13 2 7,1 0 1,-1 0-1,1 0 0,0 0 0,-1 0 1,1 0-1,0 0 0,-1 0 1,1 0-1,0 0 0,-1 0 1,1 0-1,0 1 0,-1-1 0,1 0 1,-1 0-1,1 1 0,0 0 1,26 17-14,-23-14 14,-1-1 0,0 1-1,0 1 1,0-1-1,0 0 1,2 8 0,4 9 0,-2 1 1,9 42 0,-15-58 1,27 160 46,-26-146-39,1 13 58,-1 2-48,3 96 112,-6-108-65,0 0 0,-2 0 0,0 0 1,-10 30-1,-2-14 115,14-38-168,0 0-1,1-1 1,-1 1 0,0 0-1,0 0 1,0 0 0,0-1-1,0 1 1,0-1-1,-1 1 1,1-1 0,0 1-1,0-1 1,0 0 0,0 1-1,-1-1 1,1 0-1,0 0 1,0 0 0,-1 0-1,1 0 1,0 0-1,0 0 1,0 0 0,-1-1-1,1 1 1,-1-1 0,-10-6 16,1-1 0,0 0 0,-17-17 0,12 7 32,-10-22-18,-27-54 1,39 62-4,-35-128 12,43 131-31,-1-35 4,4 1-18,6 17-2,5 17-3,-7 27-3,0 0 0,0 1 0,0-1 0,0 0 0,0 1 0,0-1 0,1 1 0,-1-1 0,1 1 0,-1 0 0,1 0 0,-1 0 0,1 0 0,0 0 0,-1 0 0,1 0 0,0 0 0,0 0 0,0 1 0,0-1 0,-1 1 0,1 0 0,0-1 0,0 1 0,0 0 1,0 0-1,0 0 0,0 0 0,0 1 0,0-1 0,2 1 0,6 2-17,-1 0 0,0 0 0,1 1 0,14 8 0,-11-5 3,18 7-1681,1-1-6744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8072,'2'-3'65,"19"-20"46,1 1-1,1 1 1,36-26 0,-54 43-86,0 1 0,0 0 1,0 0-1,1 1 0,-1 0 0,0 0 1,1 0-1,0 1 0,-1-1 0,1 1 1,0 1-1,9-1 0,-8 0 8,8 3 195,-1 4-117,0 0-1,25 15 1,-29-10 156,-5-2-188,0 2 1,-1-1-1,0 0 1,-1 1 0,0 0-1,-1 0 1,0 0-1,0 0 1,-1 15 0,-1-14-45,-3 34 174,1-32-128,0-1-1,-1 1 1,0-1 0,-1 0 0,-8 17 0,9-26-61,1 1 0,-1-1 0,0 0 0,0 0-1,-1-1 1,1 1 0,-1-1 0,0 1 0,0-1 0,0 0 0,0-1 0,0 1 0,-1-1-1,-4 3 1,2-3 2,0-1 0,0 1 0,0-1 0,0 0 0,0-1-1,0 1 1,0-2 0,0 1 0,0-1 0,-8-1 0,-25-9 43,39 10-95,-1-1 1,1 1 0,-1-1-1,1 1 1,0-1-1,-1 1 1,1-1-1,0 0 1,0 0-1,0 0 1,0 1-1,1-1 1,-1 0-1,1 0 1,-1 0-1,0-3 1,0 1-865,-4-14-6152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10488,'4'6'-4,"-1"1"1,1-1-1,-1 1 0,0-1 1,-1 1-1,1 0 1,-1 0-1,-1 0 1,2 13-1,-1-12-6,1 18-23,-1-1 0,-1 1 0,-4 43 0,1-43 33,1 12 35,-13 173 44,10-167 82,-25 183 96,24-183 37,-8 151 95,14-164-201,4 4-63,14 51 1,-19-84-119,0-1 1,1 0 0,-1 0 0,1 1 0,-1-1-1,1 0 1,-1 0 0,1 0 0,0 0 0,0 0-1,0 0 1,1 1 0,3 4 11,1 0-1,1-1 1,-1 1 0,1-2-1,0 1 1,11 5 0,-18-10-18,1 0 0,0 0 0,-1 1 0,1-1 0,0 0 0,-1 0 0,1 0 1,0 0-1,0 0 0,-1 0 0,1 0 0,0 0 0,-1 0 0,1 0 0,0 0 0,-1 0 1,2-1-1,15-3-287,-1-2 1,0 0 0,0-1-1,17-9 1,31-18-6968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2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0 9056,'1'10'10,"-1"-1"-1,0 0 1,-1 0 0,-2 14 0,1-7 35,0 0 0,1 17 0,12 173 895,-10-189-883,-1-13-17,0 0 0,1-1 1,0 1-1,-1 0 0,1 0 0,1-1 1,-1 1-1,0 0 0,4 5 1,-2-4 8,0 0 1,1 0-1,-1 0 1,1-1-1,0 1 1,0-1-1,0 0 1,7 5-1,0-6 219,-7-4-237,0 1 1,0-1-1,0 0 0,0 0 1,0 0-1,-1-1 1,1 1-1,0-1 0,-1 0 1,1 0-1,4-3 1,-2 0-1,1-1 1,-1 1 0,-1-1 0,1-1 0,8-11 0,-4 4-17,-5 7-10,0 0 0,-1 0 1,0 0-1,0-1 0,3-8 1,13-33 14,-3-7-16,-9 9-4,-5 8 0,-4 28 0,3-23 0,0 25 5,-1 25 48,1 36 82,1 114 33,-5-122-1,-27 198 71,21-189-43,-39 250 76,36-240-111,-48 229 49,46-238-122,-65 202 25,62-211-71,-65 122 16,65-146-42,2-9-7,0 1 0,-29 18 0,43-31-8,-1 1 0,1-1 1,-1 0-1,1 0 0,0 1 1,-1-1-1,1 0 0,-1 0 0,1 0 1,0 0-1,-1 0 0,1 1 0,-1-1 1,1 0-1,-1 0 0,1 0 0,-1 0 1,1 0-1,0 0 0,-1 0 1,1 0-1,-1-1 0,1 1 0,-1 0 1,1 0-1,0 0 0,-1 0 0,1-1 1,-1 1-1,-7-5 2,1 1-1,0-1 1,0-1 0,0 1 0,1-1 0,0-1-1,0 1 1,-9-14 0,14 19-1,-1-1-1,1 0 1,0-1 0,0 1-1,0 0 1,0 0 0,0 0-1,0-1 1,0-2 0,-18-70 5,15 48-4,-1-52-1,6 44 2,7-43-1,15-39 0,13-16-2,7-16 0,7 7 0,7 24 1,-47 99 0,1 2 0,1-1 0,1 1 0,0 1 1,2 1-1,18-17 0,-15 20 7,-12 9-6,0 0 1,0 0-1,1 1 1,-1 0-1,1 1 1,-1-1 0,1 1-1,12 0 1,-9 5 37,-2 3-26,-1 0 1,-1 1 0,1 0 0,-1 0-1,0 1 1,-1 0 0,0-1 0,5 16-1,24 69 59,-6 21 70,-22-89-129,0-5 40,2-6-389,1 0 0,0-1 1,1 0-1,11 12 0,17 15-8351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10 239 10672,'72'-115'718,"-1"2"97,-66 108-667,1 0 28,-5 5-161,-1 1 1,0 0-1,1-1 1,-1 1-1,0 0 0,1 0 1,-1 0-1,0-1 1,0 1-1,0 0 0,0 0 1,0 0-1,0-1 1,0 1-1,0 0 0,0 0 1,0 1-1,-4 11 29,0 1 0,0-1 0,-2 0 0,1 0-1,-2-1 1,-10 17 0,10-18-32,-47 70 248,52-77-237,-1 0 0,0-1 0,1 1-1,-1-1 1,0 0 0,-1 0 0,-4 3 0,1 0-5,-8-1 88,15-5-105,-1 0 1,1 0-1,0 0 0,-1 0 0,1 0 0,0 0 0,-1 0 0,1 0 0,0 0 0,-1 0 1,1-1-1,0 1 0,0 0 0,-1 0 0,1 0 0,0 0 0,-1-1 0,1 1 0,0 0 1,0 0-1,0 0 0,-1-1 0,1 1 0,0 0 0,0 0 0,0-1 0,-1 1 1,1 0-1,0-1 0,0 1 0,0 0 0,0-1 0,0 1 0,0 0 0,0 0 0,0-1 1,0 1-1,0 0 0,0-1 0,0 1 0,0 0 0,0-1 0,0 1 0,0 0 0,0-1 1,5-18-221,1 1 0,17-36 0,-14 34-728,26-58-7273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860 0 8968,'-52'34'15,"-39"32"91,-129 113 70,209-170-94,0 1 0,-12 15 1,-84 102 163,7 19-174,64-87 43,-103 208 62,121-220-2,-31 178 69,48-220-220,0 0 1,1 0-1,-1 1 1,2-1-1,0 9 1,5 26 45,2-1 1,15 46 0,-22-82-45,0 0-1,0 0 1,1 0 0,-1 0 0,1 0 0,3 4 0,14 16 59,0-1 1,28 24-1,-46-45-71,1 0 0,-1 0 0,0 0 0,0 0-1,1 0 1,-1 0 0,1-1 0,-1 1 0,1 0 0,-1-1 0,3 1 0,8 1 18,0 0 0,0-1 1,1 0-1,-1-1 1,0 0-1,18-3 0,-28 2-20,0 1 1,-1 0-1,1-1 0,0 0 0,0 1 0,0-1 0,0 0 0,0 0 0,-1 0 1,3-1-1,21-17 48,-1 0 1,34-34-1,-39 29 48,-16 20-93,21-31 57,-1-2 0,21-42 0,-30 52-22,4-6 21,16-41 0,-2-18 161,-30 88-224,0-1 1,1 1 0,-1-1 0,1 1-1,0 0 1,1 0 0,-1 1 0,0-1-1,5-3 1,-3 3-2,0-1 1,0 0 0,1 0 0,0 1 0,0-1 0,0 2 0,0-1 0,1 1 0,-1 0 0,10-3 0,5-3 26,0 0-4,1 1 0,0 1 0,33-6 0,-44 11-23,-8 2 0,1-1-1,-1 1 1,0 0 0,1 0-1,-1 0 1,0 0-1,1 1 1,-1-1-1,5 2 1,-2-1 10,1 1 0,-1 0 1,0 0-1,0 0 0,0 1 0,0 0 1,0 0-1,-1 0 0,1 1 0,-1 0 0,0 0 1,9 9-1,-11-8-5,-1 0 0,1 0 0,-1 1-1,0-1 1,0 1 0,-1-1 0,1 1 0,-1 0 0,-1 0 0,1-1 0,-1 1-1,0 0 1,0 0 0,-1 0 0,-2 11 0,2-3-2,-1 3 27,0 1 1,-1 0-1,-1-1 0,-7 19 0,-10 40 89,19-65-112,-11 40 85,2 2 1,3 0-1,-3 92 1,10-136-92,1-7-2,0 1 0,0-1-1,0 1 1,1-1 0,-1 1-1,1-1 1,-1 1 0,1-1-1,0 0 1,1 4 0,-2-6-6,0 0 0,0 0 0,0 0 1,1 0-1,-1 0 0,0 0 0,0 1 0,0-1 1,0 0-1,0 0 0,0 0 0,0 0 1,0 0-1,0 0 0,0 0 0,0 0 1,0 1-1,0-1 0,0 0 0,0 0 1,1 0-1,-1 0 0,0 0 0,0 0 0,0 0 1,0 0-1,0 0 0,0 0 0,0 0 1,0 0-1,1 0 0,-1 0 0,0 0 1,0 0-1,0 0 0,0 0 0,0 0 1,0 0-1,1 0 0,-1 0 0,0 0 0,0 0 1,0 0-1,0 0 0,0 0 0,0 0 1,0 0-1,0 0 0,1 0 0,-1 0 1,20-7 5,-14 4-6,-1-1 1,1 0-1,-1 0 0,7-7 1,4-8-197,0-1 0,0-1 0,18-33 0,-25 40-747,41-67-7690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181 522 11656,'-3'24'41,"1"0"1,0 0 0,3 32 0,0 37 216,-12 210 1103,6-211-607,-1-22-365,-3-22-46,7-45-223,0-3 22,2 0-141,0 0-1,-1 0 0,1 0 0,0 0 1,0 0-1,-1 0 0,1 0 0,0 0 1,0 0-1,-1 0 0,1 0 0,0 0 1,0 0-1,-1 0 0,1 0 0,0 0 1,0 0-1,-1 0 0,1 0 0,0 0 1,0 0-1,-1 0 0,1 0 0,0-1 1,0 1-1,-1 0 0,1 0 0,0 0 0,0 0 1,0-1-1,0 1 0,-1 0 0,1 0 1,0 0-1,0-1 0,0 1 0,0 0 1,0 0-1,-1-1 0,1 1 0,0 0 1,0-1-1,-16-68-618,12 49-572,-9-46-7923</inkml:trace>
  <inkml:trace contextRef="#ctx0" brushRef="#br0" timeOffset="1">0 306 9416,'5'-27'0,"2"-29"0,9-28 33,-8 45 23,4-43-1,-11 75 105,1-2 33,-2 9-189,0 0-1,0 0 1,0 0-1,0 0 1,0 0-1,0 0 1,0 0-1,0-1 1,0 1 0,0 0-1,0 0 1,0 0-1,0 0 1,0 0-1,1 0 1,-1 0-1,0 0 1,0 0-1,0 0 1,0-1 0,0 1-1,0 0 1,0 0-1,0 0 1,0 0-1,1 0 1,-1 0-1,0 0 1,0 0-1,0 0 1,0 0 0,0 0-1,0 0 1,0 0-1,1 0 1,-1 0-1,0 0 1,0 0-1,0 0 1,0 0-1,0 0 1,0 0 0,0 0-1,1 0 1,-1 0-1,0 0 1,0 1-1,0-1 1,0 0-1,0 0 1,0 0 0,0 0-1,0 0 1,0 0-1,0 0 1,4 2 23,0 0 0,0 0 1,0 0-1,0 0 0,-1 1 1,1-1-1,-1 1 0,0 0 1,0 0-1,0 0 0,0 1 1,-1-1-1,3 5 0,34 57-260,-27-41-688,18 27-5299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4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9240,'21'39'33,"50"126"171,-66-150-106,0 1-1,4 22 1,6 25 109,-6-34-121,2 8 247,29 65 0,-22-69-108,-18-32-217,0-1 0,1 1 0,-1-1 0,0 0 0,1 1 0,-1-1 0,0 0 0,1 0 0,-1 1 0,1-1 0,-1 0 0,0 0 0,1 1 1,-1-1-1,1 0 0,-1 0 0,1 0 0,-1 0 0,1 0 0,-1 0 0,1 0 0,-1 0 0,0 0 0,1 0 0,-1 0 0,1 0 0,-1 0 0,1 0 0,-1 0 0,1 0 0,-1-1 0,1 1 0,0 0 0,15-13 142,-2-8-81,-1-1-1,-1 0 1,11-26 0,30-81 108,-46 111-170,30-76 61,32-55-4,-53 120-23,73-99 28,-71 108 5,-1 5-39,0 1 1,30-17-1,-47 30-29,1 1-1,0-1 0,-1 1 0,1 0 1,0-1-1,-1 1 0,1 0 0,0-1 1,0 1-1,0 0 0,-1 0 0,1 0 1,0 0-1,0 0 0,-1 0 0,1 0 1,1 0-1,4 1 11,1 1-1,-1-1 1,0 1-1,0 0 1,0 0-1,0 1 1,0 0-1,9 6 1,-14-8-8,0-1 0,0 1 1,0 0-1,0 0 0,0 0 0,0 0 0,-1 0 1,1 0-1,0 0 0,-1 0 0,1 0 0,0 2 1,12 27 40,-2 0-1,9 35 1,0 25 126,-11-49-104,22 64 1,31 31 40,-47-115-72,66 66 10,-65-74-35,-1-6-9,0-1 0,1-1 0,29 7 0,-26-12 1,-10-2-6,2 0-1,0 0 0,-1-1 0,1 0 0,-1-1 0,0 0 0,0 0 0,0-1 0,14-11 0,64-52-8,-72 51-24,55-89-15,-60 81-18,1-22 22,6-51-1,-16 68-21,-17-106-18,14 133 78,1 1 0,-1 0 0,0-1 0,1 1 0,-1 0 0,0 0 0,0 0 0,-2-3 0,-11-16-14,-1 1 1,-32-33-1,46 52 16,-1-1-1,1 1 1,-1-1 0,1 1-1,-1 0 1,0 0 0,0 0-1,0 0 1,-3-1 0,-18-6-13,0 1 1,-47-7 0,44 15-11,-129 31-10,150-31 32,-1 0 0,1 1 0,0 0 1,-9 5-1,14-7 4,-86 47-15,4 16 11,82-63 4,-6 4-1,1 1 0,0-1-1,0 1 1,-4 6 0,-30 42-4,-37 65 0,73-113 4,1-1 1,0 1-1,0 0 0,0 0 0,-1 6 0,-18 73 0,18-68 1,1 1 0,1-1 0,1 23 0,1-26 0,0-1 0,1 1 0,1 0 0,4 15 0,-2-14 0,1 0 0,0-1 0,14 22 0,-12-23 0,1 1 0,1-1 0,18 18 0,-18-21 0,0 0 0,1-1 0,0 0 0,20 10 0,-20-12 0,1-2 0,0 1 0,0-1 0,0-1 0,16 3 0,-15-4 0,0-1 0,1-1 0,-1 0 1,25-3-1,-20 0 1,0-1 1,0-1-1,21-8 0,-10 0 1,36-19-1,26-27 4,-5-9-2,-47 31-501,-1-2 0,42-57-1,-3-3-7007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18 494 11480,'-7'51'0,"6"-11"-8,5 73 0,0-60 41,-3-23 203,-1 0 0,-9 58 0,9-85-200,-2 12-101,-1-1 16,1 0 0,0 1 0,2-1 0,1 28-1,1-28-8016</inkml:trace>
  <inkml:trace contextRef="#ctx0" brushRef="#br0" timeOffset="1">837 0 10488,'10'14'7,"-7"-8"14,0-1-1,0 1 1,0 0 0,-1 0-1,0 0 1,3 11 0,35 131 197,-32-110 116,20 165 142,-25-163-95,11 272 587,-7-192-712,20 78 269,-27-195-451,-1-9-1,-3-24-1724,-3-7-6675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9056,'7'-1'-11,"0"-1"0,1 2 0,-1-1 1,0 1-1,0 0 0,0 0 0,0 1 1,1 0-1,-1 0 0,0 1 0,10 3 0,-2 1 48,0 1-1,-1 0 0,25 17 1,-37-23-10,0 1 0,0-1 0,-1 1 0,1 0-1,0 0 1,-1-1 0,0 1 0,1 0 0,-1 0 0,0 0 0,0 1 0,2 2 0,1 6 23,14 28 46,-13-19 184,2 117 118,-8-94-31,-15 84-1,8-77-120,-35 123 423,41-168-554,1 2 20,-1-27 49,2 11-171,6-30 62,21-88 7,-20 94-48,1 0-1,2 0 0,2 1 1,29-59-1,-10 32 34,64-91 1,-83 133-62,-9 12 1,1 0-1,0 1 0,0-1 1,0 1-1,1 0 0,-1 0 1,6-4-1,-7 6 1,5-4 12,0 0 0,17-9 0,-24 15-17,-1 0 1,0 0-1,1 0 0,-1 0 1,0 0-1,1 1 0,-1-1 1,0 0-1,1 0 0,-1 0 1,0 0-1,1 0 0,-1 0 1,0 1-1,1-1 0,-1 0 1,0 0-1,0 0 0,1 1 1,-1-1-1,0 0 0,0 1 1,1-1-1,-1 0 1,0 0-1,0 1 0,0-1 1,1 0-1,-1 1 0,0-1 1,0 0-1,0 1 0,5 12 13,-5-13-14,2 7 8,-1-4-4,0 0-1,0 0 1,0 0 0,-1 0 0,0 0 0,1 0 0,-1 0 0,0 0-1,-1 0 1,1 0 0,-1 4 0,-14 114 67,-3-25 24,-1 26-24,15-81 7,3 80-1,1-115-71,0 12 13,0-18-19,0 0-1,1-1 1,-1 1 0,0 0 0,0 0-1,0 0 1,1 0 0,-1-1 0,0 1-1,0 0 1,0 0 0,1 0-1,-1 0 1,0 0 0,0 0 0,1 0-1,-1 0 1,0 0 0,0 0 0,1 0-1,-1 0 1,0 0 0,0 0 0,1 0-1,-1 0 1,0 0 0,0 0-1,1 0 1,-1 0 0,0 0 0,1 0-1,-1 1 1,1-1-1,-1 0 0,1 0 0,-1 0 0,0 0 1,1 0-1,-1 0 0,1 0 0,-1 0 0,1 0 1,-1 0-1,1 0 0,-1 0 0,1 0 1,-1 0-1,1-1 0,-1 1 0,1 0 0,-1 0 1,0 0-1,1-1 0,-1 1 0,1 0 0,-1-1 1,0 1-1,1 0 0,-1-1 0,0 1 1,1 0-1,-1-1 0,0 1 0,0-1 0,1 0 1,21-25 5,16-21-4,93-139-32,-84 119-43,67-66-132,-100 117 196,18-16-41,-25 24 33,-3 3 10,1 1 0,0-1 1,0 1-1,0-1 0,0 2 1,12-8-1,-15 11 6,-1-1 0,0 1 0,1 0 1,-1-1-1,0 1 0,1 0 0,-1 0 0,0 0 0,1 0 1,-1 0-1,1 0 0,-1 0 0,0 0 0,1 1 0,-1-1 0,0 0 1,1 1-1,-1-1 0,0 1 0,0 0 0,1-1 0,-1 1 1,0 0-1,0 0 0,0 0 0,0-1 0,0 1 0,0 0 1,0 1-1,0-1 0,0 0 0,-1 0 0,1 0 0,0 0 0,-1 1 1,1-1-1,0 3 0,2 5 0,0 1 0,-1 0 0,0 0 0,-1 0 0,0 0 0,0 0 1,-1 0-1,-1 0 0,-2 19 0,1-11-1,-18 171-36,17-83-9,3-102 0,0-1 1,1 0-1,-1 0 1,1 0-1,0 0 1,-1 0-1,1 0 0,1 0 1,-1 0-1,0-1 1,1 1-1,-1 0 1,1-1-1,0 1 0,0-1 1,0 1-1,0-1 1,0 0-1,1 0 1,-1 0-1,0 0 0,6 3 1,-3-2-568,25 19-7006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5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88 284 9776,'31'155'160,"-26"-123"-36,1-1 1,2 1 0,1-1 0,22 52 0,-31-83-116,0 1-1,1 0 1,-1-1 0,1 1 0,-1 0 0,0-1 0,1 1 0,-1-1 0,1 1 0,-1-1-1,1 1 1,-1-1 0,1 1 0,0-1 0,-1 1 0,1-1 0,0 1 0,8 3 28,1 0-1,-1-1 1,1 0 0,0-1 0,12 2 0,-20-3-25,-1-1 0,0 0 1,1 0-1,-1 0 0,0 0 0,1 0 1,-1-1-1,1 1 0,-1 0 0,0-1 0,2 0 1,24-9 48,-1-2-1,30-17 1,-42 21-40,0-1 1,22-19-1,-15 10-11,49-44-2,-67 59-9,12-11-2,-1 0 0,-1-1 0,0-1 0,-1 0 0,-1-1 0,-1 0 1,9-19-1,-13 24-12,0 1 3,0 0 0,-1 0 1,-1-1-1,0 1 0,-1-1 1,0 0-1,0 0 0,0-13 1,-3-88-101,-5 91 32,1 12 64,-1 0 1,-1 1-1,0-1 1,0 1 0,0 0-1,-15-14 1,20 22 11,0 1 1,0-1 0,1 0 0,-1 1-1,0-1 1,0 1 0,0-1 0,0 1-1,1-1 1,-1 1 0,0 0 0,0-1-1,0 1 1,0 0 0,0 0 0,0 0-1,-2 0 1,-15-1-11,1 1 0,-1 1 0,0 1 1,-30 7-1,44-8 11,1 0 0,-1 0 1,0 0-1,1 1 0,-1-1 1,-3 3-1,-70 42-12,48-25 14,-36 34 0,29-18 1,1 2 1,-47 69-1,60-70 7,-62 166 9,73-165 24,-14 125 20,25-161-53,0-1 1,0 1 0,0 0-1,0-1 1,0 1 0,1 0-1,0 4 1,7 17 23,0 0-1,19 37 1,-14-45 37,-8-11-44,-1-1-16,0-1 1,0 1-1,0-1 0,0 0 1,0 0-1,1 0 0,-1-1 1,1 0-1,0 0 1,0 0-1,0 0 0,0-1 1,0 0-1,0 0 0,0 0 1,1 0-1,-1-1 0,8 0 1,131-15 104,-140 14-99,1 0 1,-1 0-1,1 0 1,-1 0-1,8-4 1,30-14-437,-1-2 1,59-39 0,-2-6-6419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873 0 11208,'18'0'0,"-2"1"0,-11 1 0,12 5 0,-13-3 0,0 1 1,-1-1-1,1 1 1,-1 0 0,0 0-1,0 0 1,-1 0-1,3 8 1,-2-7 6,2 14 54,-5 13-26,-1 0 0,-8 44 0,-1-41 99,-76 160 64,64-155-3,-94 174 78,91-171-99,-116 164 62,108-171-95,-145 123 52,143-134-98,17-14-56,-149 95 138,151-96-130,3-3-9,0 0 0,0 0-1,-1-1 1,0-1 0,-18 6-1,27-10 66,-2 0 5,36-20 77,-17 12-170,37-16 77,101-29 19,-115 43-30,271-12 160,-194 19-146,135-7 116,-167 10-143,-64-1-44,1 0 10,0 0 0,1-2 1,-1 0-1,0-1 0,35-8 0,-52 10-34,0 0 0,0-1 0,1 1 0,-1 0 0,0-1 0,0 1 0,1 0 0,-1-1 0,0 1 0,0-1 0,0 1 0,0 0 0,1-1 0,-1 1 0,0-1 0,0 1 0,0 0-1,0-1 1,0 1 0,0-1 0,0 1 0,0 0 0,0-1 0,0 1 0,-1-1 0,1 1 0,0 0 0,0-1 0,0 1 0,0-1 0,-1 1 0,1-1 0,-6-12-8,6 13 5,-2-3-3,0 0 0,0 0 0,-1 1 1,1-1-1,0 1 0,-1 0 0,0-1 0,1 1 1,-1 0-1,0 1 0,0-1 0,0 0 1,0 1-1,-1 0 0,-4-2 0,-10-4-110,-133-58-403,95 35 247,46 23 166,3 2 51,0 1 1,1 0-1,-2 0 1,1 1-1,0 0 0,-11-3 1,18 6 52,0 0 0,0 0 0,-1 0 1,1 0-1,0 0 0,0 0 0,-1 0 0,1 0 1,0 1-1,0-1 0,0 0 0,0 0 0,-1 0 0,1 0 1,0 1-1,0-1 0,0 0 0,0 0 0,0 0 1,0 1-1,-1-1 0,1 0 0,0 0 0,0 0 1,0 1-1,0-1 0,0 0 0,0 0 0,0 1 0,0-1 1,0 0-1,0 0 0,0 1 0,0-1 0,0 0 1,0 0-1,1 1 0,-1 9-5,4-2 4,-1 1 1,2-1-1,-1 0 1,9 11-1,-6-7 3,23 36 1,-15-21 24,-2-1 1,-1 1-1,14 49 0,-20-58-16,7 37 89,-4-4 69,3 87 1,-12-136-193,0 0 1,0-1 0,0 1 0,1-1 0,-1 1 0,1-1-1,-1 1 1,1-1 0,-1 1 0,1-1 0,0 1 0,0-1-1,0 0 1,0 0 0,0 1 0,0-1 0,0 0 0,1 1-1,1 1-1026,7 7-7422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1752 9776,'0'-11'59,"1"0"0,0 0 0,5-20 0,4-27 194,10-86 35,-17 109-81,4-154 63,-8 148-155,-14-190 45,10 182-72,-21-196 36,20 196-57,-33-206 26,28 205-25,7 30-42,-50-193 124,22 123-31,32 89-111,0 0 0,-1 0 0,1 0 0,0 0 0,-1 0 0,1 0-1,-1 1 1,1-1 0,-1 0 0,1 0 0,-1 0 0,1 1 0,-1-1 0,0 0 0,0 1 0,1-1 0,-1 1 0,0-1 0,0 1 0,1-1 0,-1 1 0,0-1 0,0 1 0,0 0 0,0 0 0,0-1 0,0 1 0,0 0 0,0 0 0,0 0 0,1 0 0,-1 0 0,0 0 0,0 0 0,0 0 0,-2 1 0,3-1-1,-5 6 148,-2 11-84,0 0 0,-7 36-1,13-48-55,-38 195 385,33-167-364,-2 15 125,-20 211 67,24-205-81,-4 213 49,9-217-95,29 179 40,-18-188-66,70 152 30,-62-159-50,16 12-16,47 49 1,-80-92-35,0 0 1,1-1 0,-1 1 0,0-1 0,1 1 0,4 1 0,27 13 15,1-1 0,42 12 0,-75-27-16,1 0 0,-1-1 0,1 1 0,-1-1 0,1 0 0,-1 1 0,4-2 0,34-2 23,76-17 1,-113 19-22,0 0 0,0-1-1,0 1 1,0-1 0,-1 0 0,5-2 0,155-105 64,-129 81-30,133-132 19,-136 126-32,-16 16-14,7-9 0,0-2 1,-2 0-1,-1-1 1,21-46 0,25-74 39,-63 144-46,1 1-1,-1-1 0,0 1 0,-1-1 1,1 0-1,-1 0 0,1-11 1,-2 2 0,1-27 3,-1 38-9,0 1 1,0 0 0,-1 0 0,1 0 0,-1 0 0,0 0 0,0 0 0,0 1 0,0-1 0,0 0 0,-1 0 0,1 1 0,-1-1 0,0 1 0,0-1 0,0 1 0,-4-4 0,5 5-2,1 1 0,0-1-1,0 1 0,-1 0 1,1 0-1,0 0 0,0 0 1,0-1-1,0 1 0,-1 0 1,1 0-1,0 0 0,0 0 1,0 0-1,-1 0 0,1 0 1,0 0-1,0 0 0,-1 0 1,1-1-1,0 1 0,0 0 1,0 0-1,-1 0 0,1 0 1,0 0-1,0 1 0,-1-1 1,1 0-1,0 0 0,0 0 1,0 0-1,-1 0 0,1 0 1,0 0-1,0 0 1,0 0-1,-1 1 0,1-1 1,-12 6 2,0 0 0,1 1 1,0 0-1,-13 11 1,24-18-4,-18 18 7,-75 104 2,77-94-2,7-10-4,-3 6 0,1 1 1,1 0-1,-12 44 1,18-54 2,1-3-3,0 0 0,0 0 0,1 1 0,0-1 0,1 1 0,1 0 0,1 12 1,-1-16 3,0-3-3,0 0 0,1 0 0,-1 0 0,1 0 0,0 0 0,1 0 0,0-1 0,0 1 0,5 9 1,0-2 28,-7-13-31,1 0 0,-1 1 0,0-1 0,1 0 0,-1 0 0,0 1 0,1-1 0,-1 0 0,1 0 0,-1 1 0,0-1 0,1 0 0,-1 0 0,1 0-1,-1 0 1,1 0 0,-1 0 0,0 0 0,1 0 0,-1 0 0,1 0 0,-1 0 0,1 0 0,-1 0 0,1 0 0,-1 0 0,0 0 0,1 0 0,-1-1 0,1 1 0,10-6 9,-5 3-6,-4 2-4,0-1 1,0 1 0,-1-1 0,1 0-1,0 1 1,0-1 0,-1 0-1,1 0 1,-1 0 0,0 0 0,1 0-1,-1-1 1,0 1 0,1-4 0,13-28-918,13-50 0,-6 11-8364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11744,'-2'2'14,"0"0"1,0 1 0,0-1 0,1 0-1,-1 1 1,0-1 0,1 1-1,0 0 1,0-1 0,0 1 0,0 0-1,0 0 1,0 0 0,1 0-1,0 0 1,-1-1 0,1 1 0,0 0-1,0 0 1,1 0 0,-1 0-1,0 0 1,1 0 0,2 5 0,0-6 45,9 8-47,-11-9-13,-1-1 1,1 0-1,0 0 1,0 1-1,0-1 1,0 0-1,0 0 1,0 0-1,0 0 1,0 0-1,0 0 1,0 0-1,0 0 1,0 0-1,0-1 1,0 1-1,0 0 1,0-1-1,0 1 1,-1-1-1,1 1 1,0-1-1,1 0 1,1 0 0,30-15-1445,1-3-5782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11832,'2'5'0,"13"23"37,-7-14-18,40 68 75,-36-59-6,-2 0 0,-1 1 1,0 0-1,4 26 0,-6-26-22,1 11 301,18 146 129,-24-144-216,-2 171 101,-1-164-153,-20 175 85,16-179-139,1-11-87,-3 16 45,-1 79 1,9-91-8,1 0 0,12 57 1,-14-90-153,0 1 0,0-1 0,0 0 0,0 1 1,0-1-1,1 1 0,-1-1 0,0 0 1,0 1-1,0-1 0,1 1 0,-1-1 1,0 0-1,0 1 0,1-1 0,-1 0 0,0 1 1,1-1-1,-1 0 0,0 0 0,1 1 1,-1-1-1,0 0 0,1 0 0,-1 0 1,1 1-1,-1-1 0,1 0 0,-1 0 0,0 0 1,1 0-1,-1 0 0,1 0 0,-1 0 1,1 0-1,-1 0 0,0 0 0,1 0 1,-1 0-1,1 0 0,-1 0 0,1-1 0,-1 1 1,0 0-1,1 0 0,-1 0 0,1-1 1,-1 1-1,0 0 0,1 0 0,-1-1 1,17-4-9686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0 387 9504,'7'-14'6,"8"-2"-3,-9 10 2,13-11 18,0 2-1,26-17 0,-31 22 11,2-1-4,0 1 0,1 0 0,0 1 0,1 1 0,22-8 0,-11 6-22,91-29 277,-98 33-198,1 0 0,0 1 0,32-1 1,-39 8 133,9 7-70,25 13 1,-46-20-121,-1 0 0,1-1 1,-1 1-1,0 0 0,0 1 0,0-1 0,0 0 1,-1 1-1,1 0 0,3 4 0,2 3 18,1-1-16,-5-5-2,-1 1 1,1-1 0,-1 1-1,0 0 1,4 7 0,85 154 414,-87-159-423,0 1 0,1-1 0,-1 0 0,2 0 0,-1 0 0,1-1 0,0 0 0,0-1 0,1 1-1,0-2 1,-1 1 0,2-1 0,-1 0 0,0 0 0,13 3 0,-13-5-4,0 0 0,0-1 0,0 1 0,0-2 0,0 1 0,0-1 0,10-1 0,-6 1-5,-3 0-1,-1-1 0,0 0 0,0 0 0,0-1 0,0 0 0,0 0 0,-1 0 0,1-1 0,8-5 1,-10 5-6,0 0 4,0 0 0,0-1-1,0 0 1,-1 0 0,0 0-1,0-1 1,0 0 0,0 0-1,0 0 1,3-7 0,-2 4-1,2-5 44,0-9-23,-1 0 1,-1 0 0,-1-1 0,2-25-1,-6 40-25,-4-33 23,0 20-14,-2 0 0,0 1 0,-13-32 0,2 25-11,0 9 1,-6-2-3,15 17-2,0 2 0,3-1 0,0 0 1,0 0-1,0 1 0,0-1 1,0 1-1,0 0 1,0 1-1,-5-2 1,-17-6 4,10 7-48,-4-1 597,20 2-545,0 0 0,-1 0 1,1-1-1,-1 1 0,1 0 0,-1 0 1,1 0-1,0 0 0,-1 0 1,1-1-1,-1 1 0,1 0 0,0 0 1,-1-1-1,1 1 0,0 0 1,-1-1-1,1 1 0,0 0 0,0-1 1,-1 1-1,1 0 0,0-1 1,0 1-1,-1-1 0,1 1 0,0 0 1,0-1-1,0 1 0,0-1 1,-2-1 0,0 1-1,0-1 1,1 1 0,-1 0 0,0 0 0,0 0 0,0 0 0,-1 0 0,1 1 0,0-1 0,0 0 0,-5 0 0,6 1-9,-12-3 56,12 2-52,0 1 0,0-1 0,0 1-1,-1-1 1,1 1 0,0 0 0,-1-1 0,1 1 0,0 0 0,-1 0 0,1 0 0,0 0 0,-1 0 0,1 0 0,0 1-1,0-1 1,-1 0 0,1 1 0,0-1 0,0 0 0,-1 1 0,1 0 0,0-1 0,0 1 0,0 0 0,0 0-1,0-1 1,0 1 0,-1 2 0,0-2 29,-19 19 94,19-18-102,-7 6 26,6-6-41,1 1 0,-1-1 1,1 1-1,-1-1 0,1 1 0,0 0 0,0 0 1,0 0-1,1 0 0,-1 0 0,1 0 0,-1 0 1,1 0-1,0 1 0,0-1 0,1 1 0,-2 6 1,6 68 64,-3-73-71,0 0 1,0 0 0,1 0 0,-1 0 0,1 0 0,0-1 0,0 1 0,0-1 0,1 1 0,6 7 0,29 29 6,-35-38-12,13 12 4,0-2-1,1 0 1,20 11 0,-26-17-2,10 6 9,0-2 1,0-1-1,30 10 0,8 4 18,12 13 7,49 25 154,-117-57-156,-4 1-29,1-1 0,-1 0 0,0 1 0,0-1 1,0 0-1,-1 0 0,0 0 0,0 0 0,0 0 1,0 0-1,-5 6 0,-42 64 54,26-41-48,-20 40 9,25-43-14,-35 68 11,46-84-13,2 0 0,-1 0 0,2 1 0,0-1 0,-3 28 1,4 16 4,3-56-8,1 1 0,-1-1 0,1 0 0,0 0 0,0 0 0,1 0 0,-1 0 0,0 0 0,1 0 0,0 0 0,0 0 0,0-1 0,0 1 0,3 2 0,-2-1 0,-2-3 0,0 1-1,1-1 1,-1 0 0,0 0-1,0 1 1,1-1 0,-1 0-1,1 0 1,-1-1 0,1 1-1,-1 0 1,1 0 0,-1-1 0,1 1-1,0-1 1,2 1 0,4 1 0,1 2 0,-7-3 0,1 0 0,-1 0-1,1 0 1,0 0 0,-1 0-1,1-1 1,0 1-1,-1-1 1,1 0 0,0 0-1,-1 0 1,5-1 0,33-3 5,-32 2-6,0-1 1,0 0-1,-1 0 0,12-7 1,-4 0-6,-1 0 1,-1-1 0,1-1-1,-2 0 1,0 0 0,19-27 0,42-74-52,-69 108 52,81-153-886,-72 130-222,29-57-7948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0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227 211 8608,'12'-28'925,"-5"44"-133,-5 2-619,0 0 1,-1 0-1,-1-1 1,-5 32-1,3-27-49,1-1 0,1 26 0,1-43-86,0 0 1,0 1 0,0-1 0,0 0-1,0 0 1,1 0 0,4 7 0,-3-3-11,-1-6-11,-1 0-1,0 0 1,1 0-1,-1 0 1,1 0-1,0 0 1,0 0-1,0 0 0,0-1 1,0 1-1,0-1 1,0 1-1,0-1 1,1 0-1,-1 0 1,1 0-1,-1 0 1,0 0-1,1-1 1,2 1-1,4 1 2,0-1 1,0 0-1,14-1 1,-18 0-16,8-3 24,24-12-1,-27 9-24,0-1-1,0 1 0,10-11 1,-2-1-3,-1-1 0,28-41 0,-34 40-11,-6 7 6,1-1 0,-1 0 0,0 0 0,-1-1 0,0 0 0,-1 0 0,1-17 0,-3 19-8,1 4 9,-1 0-1,0 0 0,-1 1 0,0-1 1,-1 0-1,0 0 0,0 0 0,-4-15 1,1 15-3,0 0 1,0 0 0,-1 1 0,-10-14 0,14 21 5,0-1 0,0 1 0,-1 0 0,1 0 0,0 0 0,-1-1 0,1 1 0,-1 0 0,1 1 0,-1-1 0,0 0 0,1 0 0,-1 1 0,0-1 0,0 1 0,1-1 0,-3 1 0,-4-2-2,-26-3-4,18 6-11,-18 9 9,-36 15 0,45-10-2,-44 35 4,-18 32 7,60-54 1,-26 39 0,38-44 0,0 0 0,-12 29 0,18-32 0,2 0 0,0 1 0,2 0 1,0 0-1,-4 41 0,9-59 1,0 0 0,0-1-1,0 1 1,0-1 0,0 1 0,1-1 0,-1 1-1,1 0 1,1 2 0,12 35 9,36 70 0,-29-81 18,18 12-6,49 39 0,-60-62 6,10-1-3,70 20-1,-106-36-18,1-1 0,0 1 0,0-1 0,-1 1 0,1-1 0,0 0 0,0 0 0,5-1 0,40-7 31,67-19 0,-80 14 18,170-91-1472,-91 39-6023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7800,'0'0'380,"5"2"-96,12 4-97,1-1 0,31 5-1,-11-3 63,-27-4-179,1 1-1,-1 0 1,1 0-1,-1 1 1,0 0 0,-1 1-1,15 10 1,-14-9-62,2 3 25,0-1 0,-1 2-1,0-1 1,-1 2-1,0 0 1,0 0-1,12 20 1,-16-22-15,9 15 89,79 179 255,-87-186-345,-5-10 6,0 1 1,-1-1-1,4 16 1,0 12 87,4 50-1,-10-84-76,0-1-33,-1-1 1,1 0-1,-1 1 1,1-1-1,-1 0 1,1 1-1,-1-1 1,1 0-1,-1 0 1,1 1-1,-1-1 1,1 0-1,-1 0 1,1 0-1,-1 0 1,1 0 0,-1 0-1,1 0 1,-1 0-1,1 0 1,-1 0-1,1 0 1,-1 0-1,0 0 1,1 0-1,-1-1 1,1 1-1,-1 0 1,1 0-1,-1 0 1,1-1-1,0 1 1,-1 0-1,1-1 1,-1 1-1,1-1 1,-1 1-1,1 0 1,0-1-1,-1 1 1,1-1 0,0 1-1,0-1 1,-1 1-1,1-1 1,-11-22-2,10 21 3,0-1-2,0 0 0,-1 0 0,1 0 1,0 0-1,0 0 0,1-1 0,-1 1 0,1 0 0,0-7 1,-1-6-1,-4-45 1,5-15-2,5-9 0,18-64-2,-16 125-3,50-79 2,-44 86-2,25-18 4,-32 31 1,1 0 0,-1 0 0,1 1 0,-1 0 0,14-5 0,-6 5 0,1 1 0,-1 0 0,1 1 1,0 1-1,0 0 0,21 3 0,-31-2 1,23 4 13,2 5-6,0 1 1,36 20-1,-64-30-3,1 1 0,-1-1 1,0 0-1,0 1 0,-1 0 0,1-1 0,0 1 0,2 3 1,16 22 19,0 0 1,17 36 0,-26-35 82,32 125 60,-38-123-1,2 109 71,-7-133-196,0 0 0,0 0 0,-1 0 0,1-1 1,-1 1-1,0 0 0,-3 7 0,-1 2 8,1 3-55,1-8 107,1-1 0,0 1 0,0 17 0,2-25 108,-1-6-136,0-17-52,0-1 1,1 1 0,6-36 0,-5 53-21,7-59 1,21-72-5,-21 110-3,48-86 2,-41 91-3,10-5 0,41-32 0,-45 45-14,10 0 7,43-9 0,-56 20 7,0 3 2,-1 2 1,25 7 0,-30-3-2,15 22 4,-23-23 1,1 0 0,-1 1 0,0 0 0,4 10 0,-4-5 0,0 1 0,3 20 0,0 35 0,-9-4 0,-3-16 1,2-15 4,5-15-3,-2-19-25,1 1 0,0-1 0,-1 1 0,1-1 0,0 0 0,0 1 0,-1-1 0,1 1 0,0-1 0,0 0 0,0 0 0,-1 0 0,1 1 0,0-1 0,0 0 0,0 0 0,0 0 0,-1 0 0,1 0 0,0-1 0,0 1 0,0 0 0,0 0 0,-1 0 0,1-1 0,0 1 0,0 0 1,0-1-1,-1 1 0,1-1 0,0 0 0,3 0-782,17-6-6895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10400,'0'0'73,"8"12"383,26 55 351,67 80 195,-57-85-684,-37-51-209,-3-2-40,1-1 0,1 0 1,-1 0-1,11 10 1,-16-18-59,1 1 1,0 0-1,0-1 1,0 1 0,0-1-1,0 1 1,-1-1-1,1 1 1,0-1 0,0 0-1,0 1 1,0-1-1,0 0 1,0 0 0,0 0-1,0 0 1,0 0 0,1 0-1,-1 0 1,0 0-1,0 0 1,0 0 0,0 0-1,1-1 1,1-1 0,1 1 1,0-1 0,-1 0-1,0 0 1,1 0 0,4-4 0,3-4-7,-1 0 0,14-19 0,1-7-3,-18 20-4,0 0 0,7-27 0,-13 38-1,0 1 0,0-1 0,0 0 1,-1 0-1,0 0 0,0 0 0,0 0 0,-1 0 0,0 0 0,0 1 1,-1-6-1,0 2-3,1 5 1,0 0-1,0 0 1,-1-1-1,1 2 1,0-1-1,-1 0 1,0 0-1,0 0 1,0 1-1,0-1 0,0 1 1,-1 0-1,1-1 1,-1 1-1,1 0 1,-1 0-1,0 1 1,1-1-1,-1 0 1,-5-1-1,1 1-2,-1-1 1,0 1-1,1 0 0,-1 0 0,-10 0 0,15 2 3,0 0 0,-1-1 0,1 1-1,-1 1 1,1-1 0,0 0 0,-1 1-1,1 0 1,0-1 0,-5 3 0,-7 2-3,-2-2 3,11-2 0,0 0 1,0 1-1,0 0 0,0 0 1,0 0-1,-10 6 1,-97 57-27,91-45 5,-12 22 11,-35 56 0,52-64 2,-21 52 4,27-54 7,-10 39 1,17-48 0,1 0 0,0 0 0,2 0 1,3 45-1,3-42 7,53 95 7,-41-99 20,100 80 16,-91-85 4,96 39 23,-121-55-70,1 0 0,0 0-1,0-1 1,0 1 0,0-1 0,0 0 0,0 0-1,0 1 1,3-1 0,-4 0-3,9 0 10,0-1-1,0 1 1,0-1 0,0-1 0,0 0 0,0 0 0,0-1 0,-1 0-1,0-1 1,1 0 0,-1 0 0,9-7 0,-7 5 11,15-10 11,-1 0 0,0-1-1,31-29 1,71-63 44,59-56-1697,-102 83-6983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13 287 10136,'-3'-7'17,"1"-1"1,0 1 0,0-1-1,1 0 1,-1 1-1,2-1 1,-1 0 0,1-10-1,4 8 98,34-51 53,-26 49-41,-7 7-86,5-3 3,0 0 1,0 1-1,1 0 0,0 0 1,0 1-1,24-9 1,-23 11-24,25-11 210,0 2-1,67-14 1,-93 26-184,-7 0-14,1 1 0,-1 0-1,0 0 1,0 0 0,1 0 0,-1 1 0,0-1 0,0 1-1,0 0 1,6 3 0,-5-3 32,0 1 1,0 0-1,0 0 1,0 1 0,-1-1-1,1 1 1,-1 0-1,0 0 1,1 0-1,-1 1 1,-1 0-1,1-1 1,-1 1-1,4 6 1,-5-4-15,-1 0 0,0 1 0,-1-1 0,1 0 1,-1 1-1,0-1 0,-1 1 0,0-1 1,0 0-1,0 1 0,-4 8 0,-1-2 143,-19 18-12,-2-1 0,-30 26 0,12-12-16,33-33-105,0 1 0,0 0 0,2 1 0,-1 1 0,-13 24 0,24-38-58,-1 1-1,1-1 1,0 0 0,0 1-1,0-1 1,0 1-1,0-1 1,0 0 0,0 1-1,-1-1 1,1 1-1,0-1 1,1 0 0,-1 1-1,0-1 1,0 1-1,0-1 1,0 0 0,0 1-1,0-1 1,0 0-1,1 1 1,-1-1 0,0 0-1,0 1 1,0-1-1,1 0 1,-1 1-1,0-1 1,0 0 0,1 1-1,-1-1 1,0 0-1,1 0 1,-1 1 0,0-1-1,1 0 1,0 0-1,14 4-1154,-13-4 473,19 4-8381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412 172 9056,'1'-6'12,"0"-1"0,1 1 0,-1 0 0,1 0 0,3-8 0,-4 13-9,-1 0 1,0 0 0,0 0-1,0 0 1,0 0 0,0 0-1,0 0 1,-1 0 0,1 0-1,0 0 1,0 1 0,-1-1-1,1 0 1,0 0 0,-1 0-1,1 0 1,-1 1 0,1-1-1,-1 0 1,0 0 0,-1-2 5,-9-12 74,-1 1 0,0 1 0,-26-22 0,33 32-58,1 0-1,-1 0 1,0 0-1,0 1 1,0 0-1,0 0 0,0 0 1,-1 0-1,1 1 1,-1 0-1,-6 0 1,4 0 0,1 0 1,1 0 0,-1 1 0,1 0 1,-1 0-1,1 1 0,-1 0 0,1 0 0,-1 1 0,1-1 0,-7 4 1,6-3-6,-7 5 94,-52 46 48,54-37-63,-46 80 36,49-73-55,0 19-22,-5 45-1,14-60 16,0-20-55,1 6-1,1 0 0,0 0 1,0 0-1,1 0 0,1 0 1,0 0-1,1-1 0,12 24 1,-5-15 36,23 27 0,-34-47-48,0 0 0,0 1 0,0-1 0,0 0-1,1 0 1,-1 0 0,0 0 0,1 0 0,-1 0 0,1-1-1,-1 1 1,1 0 0,-1-1 0,1 1 0,0-1 0,-1 0-1,1 1 1,2-1 0,3 1 10,27 4 11,-17-7 40,10-7-18,43-19 0,-50 14 17,-18 13-63,11-11 16,1 0 0,-2-1 0,0 0 0,0-1 0,-1-1 0,16-28 0,98-194 282,-124 234-243,-4 7-7,-3 8-33,0 0 0,0 1 0,1 0 0,1 0 1,0 0-1,-2 16 0,3-14-14,-2 8 18,1 0 1,1 0 0,0 39 0,2-40-15,3 4 32,4 1-21,1 0 1,13 30-1,-9-39 15,69 55 14,-62-62-34,-9-6-9,-3-2-4,0 1 0,0-1 0,1-1 0,-1 1 0,1-1 0,-1 0-1,1-1 1,0 0 0,0 0 0,0 0 0,0-1 0,8 0 0,8-4 0,41-13 1,-45 8-15,1-6 1,-1-1 0,27-29 0,-32 24-108,49-111-62,-54 112-9,10-38 1,-12 33 134,20-69-283,20-70-580,-47 162 885,3 4 18,0-1 15,0 0 0,-1 0 0,1 1 0,-1 0 0,1-1 0,-1 1 0,0 0 0,0 0 0,0 0 0,0 0 0,0 0-1,0 1 1,-1-1 0,1 1 0,-1-1 0,2 6 0,11 15 7,55 87 9,-60-94 10,7 7 4,-1 2 0,-1 0 0,-2 0 0,17 47 0,-21-51-23,31 93 142,-34-99-120,-1 1-1,-1 0 0,0 0 1,-1 1-1,0 21 0,-6-21 86,-4 1-35,-19 32 0,16-38 36,-12 3-36,-42 20-1,59-32-61,0-1 0,0 1-1,-1-1 1,1 0 0,0 0 0,-1 0-1,-10 0 1,-1 0 3,-38 3 6,36-6 29,7-2-40,1 0 0,0-1 0,0 0 0,0-1 1,0-1-1,0 0 0,1 0 0,-20-16 0,22 15-11,7 5-3,-1 0 0,1 0 0,0-1 0,0 1 0,0 0-1,0-1 1,0 0 0,1 1 0,-1-1 0,1 0 0,-2-3 0,-11-30 5,11 27-5,1 0-1,1 0 0,-2-17 1,4-3-359,1 1 0,1 0 1,11-43-1,6-18-6795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8880,'3'-1'8,"1"0"0,0-1 1,0 1-1,0 0 0,0 1 0,1-1 1,-1 1-1,0 0 0,0 0 1,0 0-1,0 1 0,0-1 0,5 2 1,-3 4 91,12 13-8,30 37 272,-41-47-246,1 1-50,-1 0 0,0 0 0,-1 0-1,0 1 1,0 0 0,-1 1-1,-1-1 1,4 13 0,41 177 1108,-44-173-1122,-2-13 83,0 0-1,8 22 1,-7-24-88,32 90 465,-30-86-389,2 1 0,0-1 1,20 31-1,-17-39 75,2-1-112,1-1 0,24 8 0,-21-13 32,7-5-68,-1-1 0,29-10 0,-32 4 8,-13 6-46,2-2-6,-1 0-1,1 0 1,-1-1-1,0 0 1,-1 0-1,0-1 0,0 0 1,-1 0-1,0-1 1,0 0-1,5-10 1,-4 5 3,0 1-5,0-1 0,-1 0 0,0 0 1,-2-1-1,6-24 0,-2-5 7,-3 0-10,-2 26-5,-2 13 0,0 0 1,-1 0-1,1 0 0,-1-1 0,0 1 1,-1 0-1,1 0 0,-1 0 1,-2-8-1,2 12 0,1 1 1,-1-1-1,0 1 0,1 0 1,-1-1-1,0 1 1,0-1-1,1 1 0,-1 0 1,0 0-1,0-1 0,0 1 1,1 0-1,-1 0 1,0 0-1,0 0 0,0 0 1,0 0-1,1 0 1,-3 1-1,3-1 1,-2 0-2,0 1 1,0-1-1,0 1 0,0 0 0,0 0 0,0 0 1,1 0-1,-1 1 0,0-1 0,1 0 0,-1 1 1,0-1-1,1 1 0,0-1 0,-1 1 0,1 0 1,0-1-1,0 1 0,0 0 0,0 0 1,0 0-1,0 0 0,1 0 0,-1 2 0,-1 0 1,-1 5-4,0 1 0,0-1 0,1 0-1,1 1 1,-1 0 0,2-1 0,-1 17-1,1-13 3,0 7-5,0-1 0,1 0 1,1 0-1,7 28 0,-5-29 6,-4-11 0,2 0 1,-1 0-1,1 0 1,0 0-1,0-1 0,5 11 1,1-1 0,-3-1 1,-3-11 0,-1 1 0,1-1 1,0 0-1,1 0 0,-1 0 0,1 0 0,-1 0 1,5 4-1,21 24 0,14 3 1,-25-23 0,28 14 1,-34-25 6,11-5-1,42-15 0,-41 8 14,15-16-6,36-33 1,-55 38 12,-8 8-16,1-3-2,0 0 0,-1 0 0,-1-1-1,0-1 1,11-31 0,51-205 75,-68 239-80,2-20 2,-9 0-3,-9-11 4,11 33-7,1 14 0,0-1 0,0 1 0,0 0 0,0 0 0,0 0 0,0-1 0,0 1 0,0 0 0,0 0 0,0-1 0,0 1 0,0 0 0,0 0 0,0-1 0,0 1 0,0 0 0,0 0 0,0 0 0,0-1 0,0 1 0,0 0 0,0 0 0,0 0 0,0-1 0,1 1 0,-1 0 0,0 0 0,0 0 0,0-1 0,0 1 0,1 0 0,-1 0 0,0 0 0,0 0 0,0 0 0,1 0 0,-1-1 0,0 1 0,0 0 0,0 0 0,1 0 0,-1 0 0,0 0 0,0 0 0,1 0 0,-1 0 0,0 0 0,0 0 0,0 0 0,1 0 0,-1 0 0,0 0 0,0 0 0,1 0 0,-1 0 0,0 0 0,0 1 0,0-1 0,1 0 0,-1 0 0,0 0 0,0 0 0,0 0 0,1 0 0,-1 1 0,6 7 0,-4-6 0,0 0 0,0 1 0,0-1 0,0 1 0,-1 0 0,1 0 0,-1-1 0,2 7 0,0-1 0,23 58-3,-23-58 2,0 0 0,0-1 0,8 14 0,-4-8 0,10 17-2,-1 0 0,16 45 1,-17-6 2,-7 1 0,-3-4 0,1-11 0,4-12 0,-7-31-1,1-2 1,12 31 2,-16-40-2,0-1 0,0 0 0,0 1 1,0-1-1,0 0 0,0 1 0,1-1 0,-1 0 0,0 0 1,0 1-1,0-1 0,0 0 0,0 0 0,1 1 0,-1-1 1,0 0-1,0 0 0,0 0 0,1 1 0,-1-1 0,0 0 1,0 0-1,1 0 0,-1 0 0,0 0 0,0 1 1,1-1-1,-1 0 0,0 0 0,1 0 0,-1 0 0,0 0 1,0 0-1,1 0 0,-1 0 0,0 0 0,1 0 0,0 0 1,25-20 5,17-23-3,9-13 2,0-8-3,63-84-9,-79 100 11,1-2-140,66-66 1,-78 93-106,-24 22 230,0 1 0,0-1 0,0 0 1,0 1-1,0-1 0,1 1 0,-1 0 0,0-1 0,0 1 0,0 0 1,0-1-1,1 1 0,-1 0 0,0 0 0,0 0 0,0 0 0,1 0 1,-1 1-1,0-1 0,0 0 0,0 1 0,0-1 0,1 0 0,-1 1 1,0-1-1,0 1 0,0 0 0,0-1 0,0 1 0,0 0 1,1 1-1,23 26-38,-23-26 46,82 108-135,-71-94 130,0-1 1,2 0 0,0-1 0,25 17 0,-17-10 7,-14-18 0,0-1 0,-8-1-1,5 1 1,12-10 2,20-23 6,-32 21-1,3-22-1,-8 26-5,-1 0-1,0-1 1,-1 1-1,1 0 0,-3-9 1,-12-36 4,-6 1-3,-9 1-2,-7 2 0,16 24-1,-33-29 0,39 44-4,6 5 4,0 1 1,0 1-1,0-1 0,0 2 1,-17-1-1,12 6-11,-2 5 0,0 1 0,1 1 1,0 1-1,1 0 0,1 0 0,-19 24 0,7 5 2,17-24-10,2 13 5,-4 43 0,12-51-10,10 16 10,21 49-1,-18-63-9,-5-8 15,-1-1 4,1-1 1,1 0 0,1-1 0,0 0 0,25 23 0,-27-28-3,-2-1 3,0-1 1,0-1-1,0 1 1,1-2-1,0 1 1,0-1 0,0 0-1,18 6 1,129 30-1516,-53-18-5920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716 958 5832,'-16'-15'1,"-18"-11"6,-8-3-1,-18-9-4,14 16-5,-1 2 0,-69-20 1,59 26 2,47 12 4,0 1 0,0 0 0,1 1-1,-1 0 1,0 0 0,0 1 0,0 1 0,1 0 0,-1 0 0,1 1 0,-1 0 0,-16 8-1,13-5 5,9-5 3,0 1 0,0 0 0,0 0 0,0 0 0,1 1 0,-1 0 0,1-1 0,0 1 0,-5 5 0,-8 11 42,0 0 0,-16 27 1,22-25 187,1 9-61,-8 53 0,17-60 147,4 1-176,1 1 1,12 32-1,-7-39 163,3-2-169,2 0 0,25 22 1,-22-28 154,15 0-94,54 10 0,-59-17 55,121-13 102,-119 2-143,11-12-69,64-41 0,-79 37 44,6-16-61,42-71 0,-58 76 13,39-148 45,-47 144-112,16-172 29,-21 168-42,-1 10-33,0-18 17,-7-103 1,4 132-28,0 2-8,-1-1 0,-1 1 0,0 0 0,-11-32 0,12 45-2,1 2-10,-1 0 0,1 0 1,-1 0-1,0 0 0,0 1 0,0-1 0,-1 0 0,0 1 0,0 0 0,0 0 1,0 0-1,-1 0 0,-4-5 0,-46-21 33,41 27-3,-3 5-25,1 0 1,-1 1-1,1 1 1,0 0-1,0 1 1,0 0-1,-24 14 1,-6 5-4,28-11 8,-63 72 3,67-64-10,-6 20-3,-13 44 1,26-55 3,-3 120 8,13-122-9,33 104 2,-36-129-8,0 1 0,0-1 0,1 0 1,-1-1-1,1 1 0,3 5 0,106 125 16,-82-104-2,137 111 13,-132-113-1,142 100 14,-139-106 7,162 52 24,-162-65-25,103 3 14,-139-11-60,-1 0 0,1 0-1,0 0 1,-1 0 0,1 0 0,0 0 0,-1 0 0,1 0-1,-1 0 1,1 0 0,0-1 0,-1 1 0,1 0 0,-1 0-1,1 0 1,-1-1 0,1 1 0,0 0 0,-1-1 0,1 1-1,-1-1 1,0 1 0,1 0 0,-1-1 0,1 1 0,-1-1-1,0 1 1,1-1 0,-1 1 0,0-1 0,1 0 0,8-16-203,-1 0 0,-1-1 1,0 0-1,-1 0 0,-1 0 0,4-34 1,13-59-7019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4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12464,'1'-9'154,"1"-1"0,0 0 1,1 1-1,6-14 1,-9 22-126,0 0 0,0 1 1,0-1-1,1 0 1,-1 1-1,0-1 1,1 1-1,-1-1 1,0 1-1,1-1 0,-1 1 1,1-1-1,-1 1 1,1-1-1,-1 1 1,1 0-1,-1-1 0,1 1 1,-1 0-1,1-1 1,0 1-1,-1 0 1,1 0-1,0-1 1,-1 1-1,1 0 0,-1 0 1,1 0-1,0 0 1,-1 0-1,1 0 1,0 0-1,-1 0 1,1 0-1,0 0 0,-1 1 1,1-1-1,0 0 1,-1 0-1,1 1 1,-1-1-1,1 0 0,-1 1 1,1-1-1,0 0 1,-1 1-1,1-1 1,-1 1-1,0-1 1,1 1-1,-1-1 0,1 1 1,-1-1-1,1 1 1,1 2 0,0 1 1,0-1-1,0 0 1,-1 1-1,1-1 1,-1 0-1,0 1 1,0 0-1,1 7 1,3 184 234,-5-157-261,-2 47 52,4 50-37,3-65-13,4-5-3,-8-59-2,1 0-1,0 0 1,0-1 0,0 1 0,0-1-1,5 6 1,-6-8-1,1 0 1,1-1-1,-1 1 0,0-1 0,0 1 1,1-1-1,-1 0 0,1 0 0,0 0 1,5 2-1,-1-2 0,1 0 1,-1 0 0,1-1-1,0 0 1,-1 0-1,1-1 1,0 0-1,0-1 1,14-2 0,-19 3-2,18-7-4,14-12 2,43-33 1,-56 31-17,26-32-41,62-92 0,-96 125 51,-8 12-7,-1-1 0,0-1 0,0 1 0,4-12 0,39-103-238,-48 122 188,3 5-1,6 9 22,-1 0 1,-1 1-1,0 0 1,-1 0-1,5 17 1,8 14-68,2-4 70,-10-27-77,3-3 77,0-1 1,0-1-1,27 11 0,-21-15-104,97-2-53,-93-6 86,86-33-41,-93 26 69,-6 1 63,-1-1 1,0 1-1,-1-2 1,12-18-1,-15 13-31,2-69-17,-11 68 44,2 13 21,-1-3 1,0 0 1,-1-1-1,0 1 1,-1 1-1,1-1 1,-1 0-1,-1 1 1,0 0-1,0 0 1,0 0-1,-11-10 1,-32-26-5,29 28 7,-30-18 1,31 23 0,-30-12 0,39 18 0,-1 1 0,0 0 0,-16-2 0,20 4 0,-1 0 0,1 1 0,0 0 0,-1 1 0,-10 1 0,11-1 0,1 1 0,-1 0 0,1 0 0,0 0 0,-1 0 0,-7 6 0,5-1-1,0 0 1,1 0 0,0 1-1,0 0 1,1 0 0,0 1 0,1 0-1,-8 15 1,5-2-13,2 11-514,2 0 0,0 43 1,4 5-7294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549 484 9056,'-69'-15'180,"67"15"-156,0 0 1,0 0-1,0 0 1,0 0-1,0 0 1,0 0-1,-1 1 1,1-1-1,0 0 1,0 1-1,0 0 1,-3 1-1,-8 3 24,-2-1-19,-38 15 133,-8 11 42,-79 53 0,117-69-186,14-9 11,1 0-1,-1 1 0,1 0 1,-14 15-1,-50 55 132,64-63-73,5-1-63,1-1 0,0 0 0,1 1 0,1 14 0,0-25-20,0-1 0,0 1 0,0 0 1,0-1-1,0 1 0,0 0 0,0-1 0,0 1 1,1 0-1,-1-1 0,0 1 0,0 0 0,1-1 1,-1 1-1,0-1 0,1 1 0,-1 0 0,2 0 1,4 5 10,1 1 1,0-1-1,0-1 0,0 1 1,1-1-1,11 5 1,-18-9-12,1 0 1,-1-1 0,0 1 0,0-1-1,1 0 1,-1 1 0,0-1-1,1 0 1,-1 0 0,0 0 0,1 0-1,1 0 1,13 0 12,-1 0 0,0-2-1,1 0 1,-1 0 0,0-1 0,0-1 0,23-9 0,-23 7 9,1 1-5,0-1 1,0-1-1,0-1 1,-1 0-1,0-1 0,18-15 1,15-15 162,-2-1 1,54-64-1,-78 75 137,28-52 1,-48 78-102,1 5 50,-3-2-262,1 0-1,-1 0 1,1 0 0,-1 0 0,1 0 0,-1 1-1,0-1 1,1 0 0,-1 0 0,1 0-1,-1 0 1,0 1 0,1-1 0,-1 0 0,1 0-1,-1 1 1,0-1 0,0 0 0,1 0-1,-1 1 1,0-1 0,1 0 0,-1 1-1,0-1 1,0 1 0,0-1 0,1 1 0,7 25 182,-5-17-142,0 1 1,1-1-1,7 15 1,2-4 10,0 0 1,24 27-1,-19-32 35,86 54 31,-81-58-58,16 1-26,53 9 0,-65-20-27,43-11-1,-50 5-12,0-1 0,24-10 0,4-8-2,50-32 0,-96 55 1,22-17-6,11-17-1,32-40 0,-65 72 4,0 1 0,-1-1 0,1 0 0,0 1-1,-1-1 1,1 0 0,0-4 0,14-43-13,9-52 0,-21 70-17,-2 13 20,2-23-9,-3-69 1,-2 92 13,-1-23-3,-8-41-1,5 60 11,5 23 1,0 0 0,0-1 0,0 1 0,0 0 0,-1-1 0,1 1 0,0 0 0,0-1 0,0 1 0,0 0 0,0-1 0,-1 1 0,1 0 0,0 0 0,0-1 0,-1 1 0,1 0 0,0 0 0,0-1 0,-1 1 0,1 0 0,0 0 0,-1 0 0,1 0 0,0-1 0,0 1 0,-1 0 0,1 0 0,0 0 0,-1 0 0,1 0 0,-1 0 0,1 0 0,0 0 0,-1 0 0,1 0 0,0 0 0,-1 0 0,-2 1 0,1 0 0,-1 1 0,1-1 0,-1 1 0,1-1 0,0 1 0,0 0 0,-1 0 0,-1 3 0,-5 5 0,1 0 0,-11 18 0,7-9 0,-15 36 0,-8 48 1,8 16 4,13 3-2,17 87 5,3-174 0,52 127 9,-44-133-3,64 83 6,-62-97 0,21 10 0,-35-23-20,1-1 0,0 1 1,0-1-1,0 1 1,0-1-1,0 0 0,1 0 1,-1-1-1,5 2 1,-5-3-70,0 0 0,0 1 1,1-1-1,-1 0 0,0-1 1,0 1-1,-1-1 0,1 1 1,0-1-1,0 0 0,-1 0 1,1 0-1,-1 0 0,1 0 1,-1-1-1,0 1 0,0-1 1,0 0-1,2-3 0,-3 4-237,23-32-8094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1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19 580 9864,'-15'-5'5,"12"4"22,7-1-1,42-11 294,65-12 1,-65 17-150,50-12 95,63-11-8,59-13 144,-181 40-302,137 3 30,-144 5-76,95 34 16,-105-26-35,126 118 56,-130-112-88,-7-8 2,0-1 1,18 15 0,71 47 12,-78-60-4,77 21 4,-78-31-3,3-3-7,0-1 1,29-8-1,-35 3 6,2-7-9,-1 0 1,17-20 0,-24 19 1,5-29-1,-13 35-5,0 1-1,0-1 0,-1-15 1,-6-31-1,3 45 0,0 1 0,-1 0 0,-5-13 0,1 10-1,-1 0 1,0 1 0,0-1 0,-1 2 0,-17-17-1,8 14-4,-9 0 4,-1 2 0,-30-9 0,31 16-5,-114-2-5,114 10-1,-11 8 6,-53 24 0,68-21-6,-3 10 7,-40 46-1,52-47 0,-1 19 1,-13 57 0,27-96 4,0 1 0,1-1 0,-1 1 0,1-1 1,0 1-1,0 5 0,5 31-4,16 67 0,-20-104 5,0 0-1,0-1 1,0 1-1,0 0 0,0-1 1,1 0-1,-1 1 1,3 2-1,15 19 0,1-1 0,38 33 0,-56-54 1,1 0-1,-1 0 1,1 0-1,0-1 0,-1 1 1,1-1-1,0 0 1,3 1-1,20 8 0,27 7 1,-29-12 0,0-1 0,35 1 0,-17-5 1,0-2 0,70-13 1,-79 5 18,126-66 12,-129 56 8,103-109 22,-109 100 12,147-216 175,-156 222-236,-9 13 7,0 0-1,-1-1 1,0 1 0,5-17 0,12-35 119,19-82 1,-39 130-125,4-48 99,-5 55-69,0-7 27,-1 0-1,0-1 1,-3-17 0,2 28 27,-1-2-5,-2 6-4,0 3-77,1 1 1,-1 0-1,1 0 1,-1 0-1,1 1 1,0-1-1,1 1 1,-1-1-1,1 1 1,0 0-1,0 0 1,-1 7-1,-2 4 15,-4 35-1,8-38-13,0 0-1,1 0 0,1 0 0,0 0 1,5 22-1,-3-17-7,-1-5 2,1-1 1,-1 1 0,2-1-1,0 1 1,11 22 0,-11-27-7,10 19 17,31 45-1,-20-33-4,2 5-2,117 167 79,-98-146-63,82 119 72,-109-153-50,-19-31-49,0 1 0,1-1 1,-1 1-1,0-1 0,0 1 0,1-1 0,-1 1 0,0-1 0,1 1 0,-1-1 0,1 1 0,-1-1 0,1 0 1,-1 1-1,1-1 0,-1 0 0,1 1 0,-1-1 0,1 0 0,-1 0 0,1 1 0,-1-1 0,1 0 0,-1 0 1,1 0-1,0 0 0,0 0 0,1 0-1,-1 0 1,1 0-1,-1 0 0,1-1 0,-1 1 1,1 0-1,-1-1 0,1 1 1,-1-1-1,1 0 0,-1 0 1,2-1-1,8-6-178,0-1 1,0 0 0,11-13-1,-12 12-843,27-28-7665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7800,'0'0'81,"9"-2"-9,7 0 38,-1 0 0,1 1 0,21 1 0,-23 2 39,0 1 0,25 8-1,-15-3-6,30 6-1,-49-12-102,4 3-4,-7-3-1,-4-3-26,-36-20-17,36 19 4,0 0 1,-1 0-1,1 0 0,0-1 0,0 1 1,0-1-1,1 0 0,-1 1 0,1-1 1,-1 0-1,1 0 0,0 0 0,-1-3 1,-4-9-21,5 11 0,0-4 0,0 6 1,1 2 21,1 0 0,-1 0 1,0-1-1,0 1 0,0 0 0,0 0 1,0-1-1,0 1 0,0 0 0,0 0 1,0-1-1,0 1 0,0 0 0,0-1 1,0 1-1,0 0 0,0 0 0,0-1 1,0 1-1,0 0 0,0 0 1,0-1-1,0 1 0,-1 0 0,1 0 1,0-1-1,0 1 0,0 0 0,0 0 1,-1-1-1,1 1 0,0 0 0,0 0 1,0 0-1,-1 0 0,1-1 0,-1 1 1,-4 2-12,-1 0 0,0 0 0,1 1 1,-1 0-1,1 0 0,0 0 0,0 0 1,-7 7-1,-34 21-141,-1-6-950,29-13-3855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1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5024,'47'-13'245,"-47"12"-73,1-6 11,0 3-30,4-3-689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8968,'1'-2'-1,"2"-1"0,-1 0 0,0 1 0,0 0-1,1 0 1,0 0 0,-1 0 0,1 0 0,0 0 0,0 0 0,0 1 0,0 0 0,5-2 0,-2 6-31,16 24-3,-17-17 54,0 1 0,5 19 1,34 118 73,-36-112 95,25 168 100,-28-159-1,10 209 105,-13-200-152,1 223 256,6-135-1600,0-82-5456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1 986 8968,'8'-5'-7,"1"1"0,-1 1 0,1 0 0,0 0 0,18-3 0,52-4-63,-29 5 46,26-10 56,79-14 26,-118 22 76,161-47 75,-158 40 38,-25 8-168,36-15 153,89-49 1,93-95 323,-172 113-507,-40 31 59,7-13-36,27-43 0,-45 55-25,-5-3-28,0 0 0,2-45 0,-9 46-11,-14-28 4,11 42-11,1 0-1,-1 1 1,-11-15 0,-21-18-1,-2 9 0,32 28-1,1 1 0,-1 0 0,1 0-1,-1 1 1,-1 0 0,1 0 0,0 1 0,-1 0 0,1 0 0,-1 1 0,1 0 0,-1 0 0,-11 1 0,5-1 0,-36 5-6,37-1 6,-1 0 1,0 0-1,-24 11 0,25-2-5,-11 19 1,-25 48 0,33-48-1,-59 150-5,63-142-1,-10 62 4,16-59 7,-1 42 1,7-33 1,3 0 0,13 75 1,-5-89 18,7 4-2,43 71 0,-41-89 43,86 63 32,-85-75-18,5-4-39,0-1 1,33 4-1,-36-11 39,11-5-33,-1-2 1,0-1-1,0-1 1,44-22-1,2-14-1409,-2-3-5519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10848,'79'-57'92,"-39"28"240,35-14 60,-56 36-71,98-16 132,-91 22-138,-10 2-174,2-1-54,1 1 0,-1 1 0,0 1 0,0 0 0,22 8 0,49 23 223,-76-25-156,-7-2-120,0 1 0,0-1 0,-1 1 0,0 1 0,5 11 0,-9-19-28,-1 0 1,0 0 0,1 0 0,-1 0-1,0 0 1,0 0 0,0 0 0,0 0-1,0 0 1,0 0 0,0 0 0,0 0-1,0 0 1,0 1 0,-6 24 63,-18 52 0,10-53-2,-97 116 31,84-111-39,-256 261 300,235-239-235,46-50-108,1 0-1,-1 0 1,1 0 0,0 0-1,0 0 1,0 0 0,0 0-1,0 1 1,0-1 0,1 0-1,-1 1 1,1-1 0,-1 5-1,1-3 10,0-3-23,0-1 0,0 0 1,0 0-1,0 0 0,0 1 1,0-1-1,0 0 0,0 0 1,0 0-1,0 1 1,0-1-1,0 0 0,0 0 1,0 0-1,0 1 0,0-1 1,0 0-1,0 0 1,0 0-1,0 0 0,0 1 1,0-1-1,0 0 0,1 0 1,-1 0-1,0 0 1,0 0-1,0 1 0,0-1 1,0 0-1,1 0 0,-1 0 1,0 0-1,0 0 0,1 0 1,5 5 23,1-1-1,0 0 1,0 0-1,0-1 1,15 5 0,-16-6-12,16 3 106,122 0 62,-90-9-3,56-10 0,-39 3 43,-6 3-96,175-32 594,14-6-171,-227 40-484,1-6-589,-1-1 0,0-1-1,41-29 1,13-16-10343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2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30 7448,'0'-1'-1,"0"0"1,0-1-1,0 1 1,0 0-1,-1 0 0,1 0 1,0 0-1,-1 0 1,1 0-1,-1 0 1,0 0-1,1 0 1,-1 0-1,0 0 0,1 0 1,-1 0-1,0 0 1,0 1-1,0-1 1,0 0-1,0 1 1,0-1-1,0 0 0,0 1 1,0-1-1,0 1 1,0 0-1,0-1 1,0 1-1,0 0 1,0 0-1,-1-1 0,1 1 1,-2 0-1,-1 1-3,0-1 0,1 1 0,-1 0 0,0 0 0,0 0 0,-5 2 0,5-1 1,-26 9-15,21-7 16,-22 17 1,18-8 1,0 1 1,-16 21 0,25-30 1,-4 7 5,0 0 0,0 0 0,1 1 0,1 0 0,0 1 1,-5 18-1,6-17 8,-1 8 92,-7 81 106,12-85-133,1-1 0,0 1 1,1 0-1,4 20 0,-4-35-48,0-1-1,1 1 0,-1-1 0,0 0 0,1 0 0,0 1 0,0-1 1,0 0-1,0-1 0,0 1 0,1 0 0,-1-1 0,4 3 0,-2-1 8,5 1 169,6-2-111,0 0-1,24 0 0,-23-6 78,13-6-52,29-13 0,-44 11 59,0-7-96,0 0 0,10-22 0,-17 21 75,-4 8-95,1-2-28,-1-1 0,0 0 0,-1 1 0,0-1 0,-2 0 0,1 0 0,-3-16 0,-16-87 163,12 97-72,2 13-80,0-3-12,-1 0 1,-1 0-1,0 0 0,0 1 1,-1 0-1,-11-12 1,11 14-15,3 2 17,0 1-1,-1-1 1,0 1-1,0 1 1,-6-5-1,9 7-13,-1-1 0,1 1 0,0 1 0,0-1 0,-1 0 0,1 1 0,-1-1-1,1 1 1,-1-1 0,1 1 0,-1 0 0,1 0 0,-1 0 0,1 1 0,0-1 0,-1 1 0,1-1-1,-5 3 1,3-2-9,1 1-1,-1-1 0,1 1 1,0 0-1,0 0 1,-1 0-1,2 1 0,-1-1 1,0 1-1,0 0 0,-4 5 1,4-2-8,0 0 0,0 0 0,0 0 1,0 0-1,1 1 0,0-1 0,1 1 1,-2 12-1,3-18-76,-1 0 0,1 0 0,0 0-1,0 1 1,0-1 0,0 0 0,0 0 0,1 0 0,-1 0 0,0 1 0,1-1-1,-1 0 1,0 0 0,1 0 0,0 0 0,-1 0 0,1 0 0,-1 0 0,1 0-1,1 1 1,5 8-7118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3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0 258 5832,'0'0'104,"1"1"-55,-1 0 0,0-1 0,0 1 0,1 0 0,-1-1-1,0 1 1,1-1 0,-1 1 0,0 0 0,1-1 0,-1 1 0,1-1 0,-1 1 0,1-1 0,-1 1 0,1-1 0,7 0 211,-6 1-229,0 0 1,0 0-1,0 0 0,0 0 1,-1 0-1,1 1 0,0-1 1,0 0-1,-1 1 0,1-1 1,-1 1-1,0 0 1,1-1-1,-1 1 0,2 3 1,-3-4-4,2 1 17,0 1 0,-1 0 0,0-1 0,1 1 0,-1 0 0,0 0 0,0 0 0,0 3 0,3 9 17,3 0-24,-4-9 2,-1 0 0,0 1 1,0-1-1,0 0 0,-1 1 1,1 8-1,3 25 144,-1-1-1,-2 47 1,5 49 128,-7-129-268,0 0 0,1 0 0,0 0 1,0 0-1,1-1 0,0 1 1,4 10-1,1 0 8,11 29 23,-7-30 93,0-5-122,1-1 1,0-1-1,1 0 1,22 11-1,-12-13 82,-13-4-80,2 0-23,0 0 1,1-1-1,-1 0 1,0-1-1,1 0 1,-1-1-1,0 0 1,0-1-1,13-4 1,-2-1 34,-1-1 1,0-2 0,0 0-1,-1-1 1,30-21 0,-17 1-21,-24 17 60,-5 3-68,0-1 0,0 0 0,-1 0 0,-1-1 0,0 1 0,-1-1 0,0 1 0,0-17 0,-2 16-20,0 7-2,0 0 0,-1 1 0,0-1 1,1 1-1,-3-7 0,1 1 20,1 2-10,-1 0 1,0 1-1,-1-1 0,-3-9 1,6 18-21,0 0 1,0 0-1,0-1 1,0 1-1,0 0 1,0 0-1,0 0 1,0 0-1,0 0 1,0 0-1,-1 0 1,1 0-1,0 0 1,0 0-1,0-1 1,0 1-1,0 0 1,0 0-1,0 0 1,0 0-1,0 0 1,0 0-1,0 0 1,0 0-1,-1 0 1,1 0-1,0 0 0,0 0 1,0 0-1,0 0 1,0 0-1,0 0 1,0 0-1,0 0 1,0 0-1,-1 0 1,1 0-1,0 0 1,0 0-1,0 0 1,0 0-1,0 0 1,0 0-1,0 0 1,0 0-1,0 0 1,-1 0-1,1 0 1,0 0-1,0 0 1,0 0-1,0 1 1,0-1-1,0 0 1,0 0-1,0 0 0,0 0 1,-2 1 1,1 0 0,-1-1 0,0 1 0,1 0 0,-1 1 0,1-1 0,0 0 0,-1 0 0,1 0 0,0 1 0,0-1 0,0 1 0,0-1 0,0 1 0,0-1 0,0 1 0,1 0 0,-2 2 0,1 1 1,0 0 0,0 1 0,0-1 1,1 1-1,-1-1 0,2 7 0,6 35 1,-5-40-3,0 0 0,0 0 0,1 0 0,7 11 0,-7-13 0,1 0-1,-1 0 0,1 0 1,1-1-1,-1 1 1,7 4-1,-1-3 1,0 0 0,1 0 0,0-1 1,1 0-1,-1-1 0,16 4 0,-9-5 6,-4-4-4,-1-1 0,0 0-1,1-1 1,-1 0 0,0-1 0,0 0 0,0-1 0,-1-1 0,17-9 0,8-13 2,-24 13 10,-4-3-6,0-1 1,12-39-1,-18 36 18,-5-12 3,-1 0 0,-1 1 0,-18-62 0,17 77-23,2 9 4,0 0 1,-1 0-1,0 1 0,-7-11 1,-9-17 21,-47-92 75,64 121-150,0 0 0,1 0 0,0 0 0,0 0 0,1-1 0,0 1 0,0-1 0,1-10 0,-1 3-949,-1-30-6189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4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199 124 6104,'-2'7'160,"-10"48"468,-8 96 1,17-111-185,-11 50-1,1-20-170,-24 153 23,29-174-128,-31 196 61,33-200-115,-19 184 158,13-68 432,12-240-335,0-68-162,1 54 12,-4-84-45,-3-35-33,7 169-67,28-269 138,-14 239-186,-8 46 48,42-79 31,-37 92-17,-2 7-66,1 1 0,-1 0 1,1 1-1,-1 0 0,15-3 0,-24 7-12,1 1-1,-1 0 1,0-1-1,1 1 1,-1 0-1,0 0 0,1 0 1,-1 0-1,1 0 1,-1 0-1,2 1 1,20 4 43,-1 1 1,24 9 0,-29-4 74,-1 3-64,-1 1 0,0 1-1,-1 0 1,-1 1 0,-1 1 0,0 0 0,15 32 0,-3 19-3,-17-38 86,15 151 55,-19-144-68,-3-31-112,3 41 115,-8 94 0,4-127-73,1-4-32,0 0 0,-1 0-1,-1 0 1,0 0 0,0-1 0,-1 1-1,-4 10 1,7-21-30,0 1 0,0-1 0,0 0 0,-1 1 1,1-1-1,0 0 0,0 1 0,0-1 0,0 0 0,-1 1 0,1-1 0,0 0 0,0 0 0,-1 1 0,1-1 0,0 0 0,-1 0 0,1 1 0,0-1 0,-1 0 0,1 0 0,0 0 1,-1 0-1,1 0 0,0 0 0,-1 1 0,1-1 0,0 0 0,-1 0 0,1 0 0,0 0 0,-1 0 0,1 0 0,0 0 0,-1 0 0,1-1 0,0 1 0,-1 0 0,1 0 1,-1 0-1,1 0 0,0 0 0,0-1 0,-1 1 0,-12-16 61,7 7-53,3 3-4,0 1 1,0 0-1,1-1 1,0 0-1,0 1 0,-1-9 1,-26-123 44,26 103-30,2 15-12,-1-14 1,1-1-1,3 1 0,6-49 1,21-78 8,-17 107-3,29-82 0,-34 116-13,7-13 12,7-6-4,37-50 0,-57 87-9,0 0 1,0-1-1,0 1 1,0 0-1,0 0 1,1 0-1,-1 0 1,0 0-1,0 0 1,1 0-1,-1 0 1,3 0 0,5-3 1,0 1 0,1 0 0,-1 0 1,1 1-1,0 0 0,0 1 0,0 0 1,10 0-1,-19 1-1,1 1 0,-1-1 0,1 0 0,-1 0 0,1 1 0,-1-1 0,1 0 0,-1 1 0,0 0 0,1-1 0,-1 1 0,3 1 1,17 13 7,0 1 0,0 1 0,21 23 0,-22-14 30,6 22-12,26 60 0,-41-73 13,29 151 22,-35-147-23,7 169 14,-11-169-20,-1 0-13,-1-11-5,2 1-1,1-1 1,10 56 0,-11-81-16,-1 0 1,1 0-1,0 0 1,1 0-1,-1 0 1,0 0 0,1 0-1,2 3 1,-3-6 0,-1 1 1,1 0-1,-1-1 0,1 1 1,0-1-1,-1 1 1,1-1-1,0 1 0,-1-1 1,1 1-1,0-1 1,0 0-1,-1 1 1,1-1-1,0 0 0,0 0 1,0 0-1,-1 0 1,1 1-1,0-1 0,0 0 1,0 0-1,-1-1 1,1 1-1,0 0 0,0 0 1,1-1-1,19-12-1359,-19 11 849,24-19-8664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9864,'4'13'110,"-1"0"-1,0 0 1,-1 1 0,0-1 0,-1 1 0,-1-1-1,-1 15 1,-14 94 196,-6-7-105,-36 185 350,56-293-518,0 1 1,1-1 0,-1 1 0,2-1 0,-1 0 0,1 1 0,2 11 0,-1-11-11,-1-6-13,-1 0-1,1 0 0,0-1 1,-1 1-1,1-1 0,0 1 1,0-1-1,0 1 0,0-1 1,1 1-1,-1-1 0,0 0 1,1 0-1,-1 1 0,0-1 1,1 0-1,-1 0 0,1-1 1,0 1-1,-1 0 0,1 0 1,0-1-1,-1 1 0,1-1 1,0 0-1,0 1 0,1-1 1,0 1 4,9-2 81,11-5-27,33-14 0,-51 18-51,1 0 0,-1 0-1,-1-1 1,1 0 0,0 0 0,-1 0-1,1 0 1,3-5 0,7-5 5,31-26 16,-29 20 62,-10 10-62,3-3-14,-2 0-1,0 0 0,0-1 1,-1 0-1,-1 0 0,0 0 1,6-23-1,15-100 109,-25 108-25,-4-13-33,-7-41 1,2 62 32,-1 2-62,-2 1 1,0 1-1,-1-1 1,0 2-1,-1-1 1,-1 2-1,-24-22 1,35 34-34,-1 1 0,1-1 0,0 0 1,-1 1-1,1 0 0,-1-1 0,0 1 1,1 0-1,-1 1 0,-4-2 0,2 1 0,3 0 22,-1 1-1,-5 0-25,6 0-1701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10040,'24'17'0,"-22"-15"0,17 25 0,-13-20 6,-1 1 0,0 0 1,0 0-1,-1 0 0,5 12 1,0 2 11,42 97 64,-38-90-1,-2 1 0,-1 0 0,-2 0 0,6 35 0,-7-29 80,-1-10-106,44 233 659,-37-154-458,5-3-17,-18-100-227,1 0 0,-1 0 0,0 0 0,1 0 0,0 0 0,-1 0 0,1 0 0,0 0 0,0-1 0,0 1 0,0 0 0,1 0 0,-1-1 0,0 1 1,1-1-1,-1 1 0,1-1 0,-1 0 0,1 1 0,0-1 0,-1 0 0,4 1 0,-4-1-9,-1-1-2,0 0 1,0 0 0,0 0 0,0 0 0,1 0 0,-1 0 0,0 0-1,0 0 1,0 0 0,0 0 0,1 0 0,-1 0 0,0 0 0,0 0-1,0 0 1,0 0 0,1 0 0,-1 0 0,0 0 0,0 0-1,0 0 1,0 0 0,1 0 0,-1 0 0,0 0 0,0 0 0,0 0-1,0 0 1,1-1 0,-1 1 0,0 0 0,0 0 0,0 0-1,0 0 1,0 0 0,0-1 0,0 1 0,1 0 0,-1 0 0,0 0-1,0 0 1,0 0 0,0-1 0,6-5 13,0-1-1,-1 0 1,0 0 0,0 0-1,-1-1 1,0 0 0,4-8-1,6-14 44,58-114 23,12-47 20,-71 159-93,3-9 27,47-181 17,-52 176-24,-1 5-10,44-163 36,-46 176-37,1-6 1,2 1 0,21-46 0,3 12 15,-35 66-33,0 1 1,1-1-1,-1 1 0,0 0 1,0-1-1,0 1 0,0 0 1,1-1-1,-1 1 0,0 0 0,0-1 1,1 1-1,-1 0 0,0-1 1,0 1-1,1 0 0,-1 0 1,0-1-1,1 1 0,-1 0 1,0 0-1,1 0 0,-1 0 1,0-1-1,1 1 0,-1 0 1,1 0-1,-1 0 0,0 0 1,1 0-1,-1 0 0,1 0 1,-1 0-1,0 0 0,1 0 1,-1 0-1,1 0 0,0 1 1,-1-1-1,1 0 0,0 1 1,-1-1-1,1 1 0,-1-1 0,1 1 0,-1-1 0,1 1 0,-1-1 0,1 1 0,-1 0 0,1-1 0,-1 1 0,0 0 0,1-1 1,-1 2-1,5 10-7,0-1 0,-1 1 1,-1-1-1,0 1 0,2 17 1,10 94-1574,-10-52-6120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1 957 7088,'8'49'89,"2"58"0,-9-67 209,-7 110 1387,3-90-410,3-58-966,-1-7-64,-2 0-208,2 3-25,1 0 0,-1 0 0,0 0 1,1-1-1,-1 1 0,1 0 0,-1 0 0,1 0 0,0 0 1,0-1-1,0 1 0,1-3 0,-1-145-1209,0 52-5543</inkml:trace>
  <inkml:trace contextRef="#ctx0" brushRef="#br0" timeOffset="1">1 13 8968,'0'-1'2,"0"1"0,0-1 1,0 1-1,0-1 0,0 1 0,0-1 1,0 1-1,0-1 0,0 1 0,0-1 1,0 1-1,0-1 0,1 1 0,-1-1 1,0 1-1,0-1 0,0 1 1,1 0-1,-1-1 0,0 1 0,1-1 1,-1 1-1,0 0 0,1-1 0,9 6 132,15 27 143,-23-30-264,55 82 152,-31-46-89,26 53-1,-15-21-6,55 105-1157,-45-79-4705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103 516 7800,'33'107'-16,"-32"-104"20,0 0 0,0 0 1,0-1-1,0 1 0,1 0 0,-1-1 1,1 1-1,-1-1 0,1 0 0,0 1 1,0-1-1,0 0 0,1 0 0,-1-1 1,0 1-1,1 0 0,-1-1 0,1 1 1,-1-1-1,1 0 0,0 0 0,-1 0 1,1 0-1,0 0 0,0-1 0,0 1 1,0-1-1,4 1 0,-2-2 53,-1 1 1,1-1-1,0 1 0,0-2 0,0 1 0,0 0 1,-1-1-1,1 0 0,0 0 0,-1 0 1,0-1-1,0 1 0,1-1 0,-1 0 0,-1 0 1,1-1-1,3-3 0,52-73 516,-48 59-179,32-110 136,-37 112-347,4-17 43,-2-1 0,8-71 1,-13 90-137,-1 4-50,0 0 0,0 0 0,-2 0 0,0 0-1,0 0 1,-3-16 0,1 21-5,0-1 0,-1 1 1,0 0-1,-5-10 0,6 17-26,1 1 0,-1 0-1,1 0 1,-1-1 0,1 1 0,-1 0 0,0 0-1,0 1 1,0-1 0,1 0 0,-1 1 0,0-1-1,0 1 1,0-1 0,0 1 0,0 0 0,0 0-1,0 0 1,0 0 0,0 0 0,0 0 0,-2 1-1,2-1 3,-8 4 64,-13 9-23,-27 22 0,33-18-5,-77 117 15,76-99-27,-70 173 17,73-165-24,-40 149 15,49-158-22,2 118 14,8-126-15,5 0-11,0-1-1,14 27 1,-22-51-7,0 1-1,-1-1 0,1 0 1,0 0-1,0 1 0,0-1 1,0 0-1,0 0 0,0 0 1,3 2-1,3 2 2,0-1 0,0 0 1,0 0-1,1 0 0,0-1 1,0 0-1,0 0 0,10 1 0,-17-4 0,0 1-1,0-1 1,0 0 0,0 0-1,1 0 1,-1 0-1,0 0 1,0-1-1,0 1 1,0 0-1,1 0 1,0-1 0,0 0 0,5-1 4,0 0 0,0 0-1,-1-1 1,1 0-1,-1-1 1,0 1-1,1-1 1,-2 0 0,1-1-1,0 0 1,-1 1-1,0-2 1,7-7 0,116-164 143,-80 106-92,-15 27-18,4-4-32,-28 38 22,4-6 112,23-22 1,-32 34-321,1 1 0,0-1 1,-1 1-1,1 0 0,0 0 0,1 0 1,-1 0-1,0 1 0,1 0 0,6-1 1,13-2-7503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0 10488,'5'8'-25,"-1"-4"-5,-1 1 0,0-1 0,-1 0 1,1 1-1,-1 0 0,0 0 0,0 0 0,0 0 1,0 0-1,-1 0 0,0 0 0,0 0 1,-1 0-1,1 1 0,-1 9 0,-1-12 33,-1 0 0,1 1 0,0-1 0,-1 0 0,1 0 0,-1 0 0,0 0 0,0-1 0,0 1 0,0 0 0,-1-1 0,-4 4 0,-36 26 64,32-24-49,8-6 3,0 1-1,-1-1 0,0 0 1,1 0-1,-1-1 0,0 1 1,0-1-1,0 0 0,0 0 1,0 0-1,0 0 0,0-1 0,0 1 1,0-1-1,0 0 0,0 0 1,0-1-1,0 1 0,0-1 1,0 0-1,0 0 0,0 0 1,0-1-1,0 1 0,1-1 1,-1 0-1,0 0 0,1 0 0,0-1 1,-1 1-1,1-1 0,0 0 1,0 0-1,1 0 0,-1 0 1,1 0-1,-3-4 0,2 0-265,0 1 0,0 0-1,1-1 1,-3-11 0,2 7-6195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30 462 8792,'18'-34'-12,"-1"-1"0,12-39 1,-21 51 14,37-92 83,-31 85-79,-9 19 32,0 1 0,-1-1 0,5-20 0,15-56 428,-46 98-142,14-6-300,-29 30 126,-79 95 124,113-127-255,-7-8-1204,-2 0-4856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1073 1 9864,'1'6'9,"0"1"0,0-1 0,0 0 0,0 1 0,-1-1 0,-1 12 0,0-11-10,-2 10-4,-39 122 5,27-102 7,-100 184 9,85-171 24,-141 246 30,132-230 45,-163 274 57,162-277-25,-56 72-1,7-25-80,57-76 115,-88 78 80,105-101-67,12-10-181,0 0 1,1 0-1,-1 0 1,0-1 0,1 1-1,-1-1 1,0 1-1,0-1 1,0 0 0,1 0-1,-1 0 1,0-1-1,0 1 1,0-1 0,1 1-1,-1-1 1,0 0-1,1 0 1,-4-2 0,6 3-7,-1 0 0,1 0 0,-1 0 0,1-1 0,0 1 1,-1 0-1,1 0 0,0-1 0,-1 1 0,1 0 0,0-1 0,-1 1 0,1 0 1,0-1-1,0 1 0,0-1 0,-1 1 0,1 0 0,0-1 0,0 1 1,0-1-1,0 1 0,0-1 0,0 1 0,0-1 0,0 1 0,0-1 1,-2-15 46,2 1 0,0-1 0,1 1 0,4-23 0,1 10 101,49-123 57,-40 122-104,74-89 49,-70 100-42,-7 10-82,0 0 0,1 1 0,0 0 0,24-8 0,-36 15-26,0-1 0,0 1-1,0 0 1,-1 0 0,1-1-1,0 1 1,0 0 0,0 0-1,0 0 1,0 0 0,-1 0-1,1 0 1,0 1 0,0-1-1,0 0 1,1 1 0,7 2 15,0 1 0,-1 1 0,0 0 0,0 0 0,0 0 0,13 13 0,-7 0 73,60 119 34,-14-17-22,-13-36-91,-45-79-11,1-1 1,0 1-1,0-1 0,8 8 1,8 9 7,24 20 0,-25-26-9,32 18 0,-47-31-2,1 0 1,-1 0-1,1 0 0,0 0 0,7 2 1,13 3 3,29 6 1,-37-10-7,0-1 1,1-1 0,-1-1-1,17-1 1,-14-2-2,0-1 1,-1 0 0,1-2 0,-1 0 0,0-1-1,33-17 1,-48 22-1,0 0 1,0 0-1,0 0 0,0 0 0,0 0 1,3-5-1,11-9 0,22-28 1,-24 22 0,0-1 0,11-26 0,22-56 0,-6-4 1,-29 57 2,-2 0 0,5-66 0,-14 75 12,-9-196 17,4 189 16,2 41-36,-24-245 152,23 240-131,-6-46 75,-19-67-1,21 102-24,-16-37 1,22 62-81,0 0 1,0 0 0,0-1-1,0 1 1,0 0 0,0 0 0,-1-1-1,1 1 1,0 0 0,0 0-1,0 0 1,0-1 0,0 1 0,0 0-1,0 0 1,-1 0 0,1-1 0,0 1-1,0 0 1,0 0 0,0 0-1,-1 0 1,1-1 0,0 1 0,0 0-1,0 0 1,-1 0 0,1 0-1,0 0 1,0 0 0,0 0 0,-1 0-1,1 0 1,0 0 0,0 0 0,-1 0-1,1 0 1,0 0 0,0 0-1,-1 0 1,1 0 0,0 0 0,-5 1 11,1 0 1,-1 1-1,1 0 1,0 0-1,0 0 1,0 0-1,0 0 1,0 1-1,1 0 1,-1-1-1,1 1 1,-6 7-1,4-5 8,-12 15 138,-76 133 67,74-112-80,-69 219 52,73-202-113,-54 206 26,67-257-104,0 0 1,1 1 0,0-1-1,-1 9 1,2-16-10,-3 103 52,6-76-45,8 40 1,-11-67-8,1 4 3,-1-1 0,1 1 0,0 0 0,1-1 0,-1 1 0,4 6 0,16 27 13,37 49 0,-56-85-15,-1 1-1,0-1 1,0 1 0,1-1-1,-1 0 1,1 1 0,-1-1-1,1 0 1,-1 0 0,1 0-1,2 1 1,-4-2-1,11 6 4,1-1 0,22 8 0,-25-11-4,-1 0 1,1-1-1,0 0 0,0-1 1,0 1-1,14-3 1,-3-2-2,0-1 1,0-1-1,-1 0 1,0-2-1,32-17 1,-22 8-12,116-79-3,-117 76-11,211-207-62,-198 186 70,-38 38 12,-3 3 5,0 1 1,0-1 0,-1 0 0,1 0-1,0 0 1,0 1 0,0-1 0,0 0-1,0 0 1,0 1 0,0-1 0,0 0 0,0 0-1,0 0 1,0 1 0,0-1 0,0 0-1,0 0 1,0 0 0,0 1 0,1-1-1,-1 0 1,0 0 0,0 0 0,0 1 0,0-1-1,0 0 1,0 0 0,0 0 0,1 0-1,-1 1 1,0-1 0,0 0 0,0 0 0,1 0-1,-1 1 1,1-1 0,-1 1-1,1 0 1,-1-1 0,1 1 0,-1 0-1,1-1 1,-1 1 0,0 0-1,1 0 1,-1-1 0,0 1 0,0 0-1,1 0 1,-1 0 0,0-1 0,0 1-1,0 0 1,0 0 0,0 0-1,0-1 1,0 2 0,-10 111-9,-5 33-1,13-125 4,-1 39 0,3-37 5,0 0 0,0-10-1,0 0 0,1-1 0,3 19 0,16 66-8,-19-92 10,1 0-1,0 0 1,0 0-1,0 0 0,0-1 1,1 1-1,0-1 1,0 1-1,0-1 1,1 0-1,4 4 1,-2-2-2,-5-5 2,1 0 0,0 1-1,0-1 1,0 0 0,-1-1 0,1 1-1,0 0 1,0 0 0,0-1-1,0 1 1,0-1 0,1 0 0,-1 0-1,0 1 1,0-1 0,0-1-1,0 1 1,0 0 0,0 0 0,0-1-1,0 1 1,0-1 0,0 0-1,4-1 1,-5 1-1,0 1 1,-1 0 0,1 0-1,-1 0 1,1-1 0,-1 1 0,1 0-1,-1 0 1,0-1 0,1 1 0,-1 0-1,1 0 1,-1-1 0,0 1-1,1-1 1,-1 1 0,0 0 0,0-1-1,1 1 1,-1-1 0,0 1 0,0 0-1,1-1 1,-1 1 0,0-1 0,5-13-2,0 0 0,-1-1 0,0 1 0,-1-1 0,1-18 0,-3 2-17,-12-167-1868,1 89-7459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0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20 12104,'2'-4'0,"8"-5"8,1 4-2,2 4 34,-8 3 155,5 5 53,-10-7-218,1 1 0,0 0 0,0-1 0,-1 1 0,1 0 0,0 0 0,-1-1 0,1 1 0,0 0 0,-1 0 0,1 0 0,-1 0-1,0 0 1,1 0 0,-1 0 0,0 0 0,0 0 0,1 0 0,-1 0 0,0 0 0,0 0 0,0 0 0,0 0 0,0 0 0,0 0 0,-1 0 0,1 1 0,-16 30 353,3-7-150,-10 36-1693,11-31-7080</inkml:trace>
  <inkml:trace contextRef="#ctx0" brushRef="#br0" timeOffset="1">557 715 11928,'0'0'0,"-2"30"0,-10 58 192,-11 42 8,-15 50 208,-29 12 8,-32 13 88,-41 25 8,-36 35-184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11296,'0'0'0,"-3"13"0,1 2 8,7 3-8,5 1 8,5-1-8,5 8-160,14 7 160,1 2-7888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1 575 10040,'16'17'0,"-8"-14"0,-1-2 0,90 24 45,-89-24-36,-1 0-1,1 0 1,0-1-1,0 0 1,0 0-1,-1-1 1,11-2-1,-6 1 5,-5 1 3,1-1 0,-1 0 0,1 0 0,-1-1 0,0 0 0,0 0 0,0-1 0,0 1 0,7-7 0,-5 4-5,-5 4-2,-1 0-1,0 0 1,0 0 0,0 0-1,0-1 1,0 0 0,0 1-1,0-1 1,3-6-1,4-3 6,2 0-6,-7 7 0,-1 0-1,1-1 0,-1 1 0,0-1 1,5-9-1,5-10 12,-2-1-1,-1 0 1,0-1 0,-2 0-1,6-30 1,-11 36-14,-1 7 2,-1 0 0,-1 0-1,0-16 1,0 5 10,-5-41 1,3 55-13,-1 0 0,0 1-1,0-1 1,-1 1 0,-1 0 0,0 0 0,-7-14-1,11 23-2,-1 0-1,1 0 1,-1 1-1,0-1 1,1 0 0,-1 0-1,0 0 1,1 1-1,-1-1 1,0 0-1,0 1 1,0-1-1,1 1 1,-1-1-1,0 1 1,0-1-1,0 1 1,0 0 0,0-1-1,0 1 1,0 0-1,0 0 1,0 0-1,0 0 1,0 0-1,0 0 1,0 0-1,0 0 1,0 0-1,0 0 1,0 0-1,0 1 1,0-1 0,0 0-1,0 1 1,0-1-1,0 1 1,0-1-1,0 1 1,0 0-1,0-1 1,1 1-1,-1 0 1,0-1-1,0 2 1,-62 82 43,47-58-10,-62 134 21,63-124-8,-48 159 28,54-154-9,-17 164 35,26-165 12,1-18-59,0 1-12,1 1 0,0-1 0,2 0 0,1 0 0,14 40 0,-10-42 29,1 0-1,21 32 1,-31-52-61,1 0 0,-1 0 1,1-1-1,-1 1 1,1 0-1,0 0 1,0-1-1,-1 1 0,1-1 1,0 1-1,0 0 1,0-1-1,1 1 1,6 2 18,1 0 1,-1 0 0,0-1 0,1-1 0,0 1 0,16-1 0,-24-1-23,0 0 1,1 0-1,-1 0 1,0 0-1,0 0 1,1-1 0,-1 1-1,0 0 1,0-1-1,1 1 1,-1-1-1,0 0 1,1 0 0,25-16 44,0-1-1,29-27 1,-31 18 22,126-182-1484,-64 84-6111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8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84 8792,'2'-24'144,"2"20"1,24-10 134,0 2-1,40-12 1,-64 22-249,0 1 0,0 0 0,0 1 0,0-1 0,0 1 0,0-1 0,0 1 0,0 1 0,0-1 0,0 0 0,0 1-1,0 0 1,0 0 0,5 1 0,-7-1-11,3 1 42,0 1-1,1 0 1,-1 0 0,0 0-1,0 0 1,-1 1 0,1 0-1,7 7 1,-5-4-8,2 5 188,-3 2-174,-2 1 1,0-1-1,-1 1 1,2 21-1,-5-10 148,-18 159 80,11-140-135,-62 192 57,50-189-90,-87 194 42,82-196-81,21-40-78,-29 51 57,-72 96 0,63-102-35,36-45-31,-1 1 1,0-1-1,0 0 0,-7 4 1,13-9 8,-1-1 0,1 1 1,-1-1-1,1 1 1,-1-1-1,0 0 0,1 1 1,-1-1-1,0 0 0,1 0 1,-1 1-1,0-1 1,1 0-1,-1 0 0,0 0 1,0 0-1,1 0 1,-1 0-1,0 0 0,1 0 1,-1 0-1,0 0 0,1-1 1,-1 1-1,0 0 1,1 0-1,-1-1 0,0 1 1,1 0-1,-1-1 1,0 1-1,1 0 0,-1-1 1,1 1-1,-2-2 0,-9-22-1066,10 19 191,-13-34-6875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1218 9328,'30'17'57,"60"24"0,-77-36-46,-9-3 24,0-1 1,0 1-1,0-1 1,0 0-1,0 0 1,0-1 0,9 1-1,12-1 141,-1-1 1,1-1-1,0-1 0,46-12 0,-49 10-130,-11 2 40,1 0 0,-1-1 0,20-10 0,109-59 295,-136 71-343,0 0 0,-1-1 0,1 0 0,-1 1 0,6-7 0,116-136 277,-102 110-134,90-156 75,-92 152-88,88-173 68,-87 167-89,105-209 166,-51 109-150,-74 141-141,1 0 0,0-1-1,-1 1 1,0-1 0,0 0 0,0 1 0,1-9 0,-1 3 3,0-12 11,-2 22-35,0 0 1,0 0-1,0 0 1,0 0-1,0 0 1,0-1-1,0 1 1,0 0-1,0 0 1,0 0-1,0 0 1,0 0-1,0 0 1,0-1-1,0 1 1,-1 0-1,1 0 1,0 0-1,0 0 1,0 0-1,0 0 1,0 0-1,0-1 1,0 1-1,0 0 1,0 0-1,0 0 1,0 0-1,-1 0 1,1 0-1,0 0 1,0 0-1,0 0 1,0 0-1,0 0 1,0 0-1,-1-1 1,1 1-1,0 0 1,0 0-1,0 0 1,0 0-1,0 0 1,0 0-1,-1 0 1,1 0-1,0 0 1,0 0-1,0 1 1,0-1-1,0 0 1,0 0-1,-1 0 1,-5 1 12,-1 0 0,1 0 1,0 1-1,-1 0 0,1 0 0,0 0 0,-7 4 1,13-5-14,-17 11 60,-83 95 26,78-77-46,-80 156 15,83-144-48,-23 71 4,-8 28-9,5-1-3,4-4 0,30-98-1,0-2 0,2 0-1,1 1 0,-4 60 1,7 38-3,7-114-8,4-1 7,0-1 1,12 22 0,-18-40 3,1 0-1,-1-1 1,0 1 0,1 0 0,-1-1 0,1 1 0,-1-1 0,1 1 0,-1 0 0,1-1 0,-1 1 0,1-1 0,0 1 0,-1-1 0,1 0 0,0 1 0,0 0 0,8 2-3,-1 0 1,0 0-1,1-1 0,0 0 1,-1 0-1,18 0 1,-7-5-36,-2-2 25,-1-1 0,1-1 1,-1 0-1,-1-1 0,1-1 1,16-12-1,142-93-1685,-66 47-6547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827 1 9144,'-34'15'114,"0"3"1,-59 40 0,56-33-53,-52 34 173,-70 42 6,124-79-106,-132 88 61,139-89-48,-47 48 69,60-54-134,1 0 0,0 1-1,-16 27 1,29-42-75,1 0 0,0-1 0,-1 1 0,1 0 0,0 0 0,0 0 0,0 0 0,0 0 0,0 0-1,0-1 1,0 1 0,0 0 0,0 0 0,0 0 0,0 0 0,0 0 0,1-1 0,-1 1 0,0 0 0,1 0 0,-1 0 0,1-1 0,-1 1 0,1 0 0,-1 0 0,1-1 0,-1 1-1,2 0 1,14 12 2,-16-13-1,12 4 66,4-4-54,0-1 0,0 0 0,0-1 0,19-5 0,-10-2 34,110-63 28,-111 54-22,14-17 9,-2-1 0,63-81 1,-46 26 13,-42 69-65,9-14 112,39-56 0,-57 118 42,-2-13-158,-5 39 85,-46 166 149,30-138-178,20-74-63,-3 9 12,1 0 0,0 1 0,1-1 0,1 1 0,1 24 0,0-37-12,2-3 4,8-4-8,10-20 1,10-22-3,0 1-7,1 2 0,46-49 0,-60 74 3,-3 3-13,29-22 0,86-80-18,-102 92-7,97-69-20,-104 85 0,-16 8 54,0-1 0,0 1 0,1 1 0,-1-1 0,0 0 1,1 1-1,-1 0 0,1 0 0,-1 0 0,1 1 0,-1 0 0,8 2 1,-12-3 4,1 0 0,-1 0 0,1 0 1,-1 1-1,1-1 0,-1 0 0,0 0 0,1 1 1,-1-1-1,0 0 0,1 0 0,-1 1 1,0-1-1,1 1 0,-1-1 0,0 0 0,0 1 1,1-1-1,-1 1 0,0-1 0,0 0 1,0 1-1,1 0 0,5 18-5,-1 0 0,6 31-1,-10-25 2,-3 43 4,-10 14 1,4-38 1,-1-3 3,1 0 0,3 0 0,-1 59 0,7-92-2,0 0 1,1 0-1,0 0 1,0 0-1,0 0 1,1 0-1,1 0 1,3 7-1,0-2 0,2 0 5,-5-9-6,0 0 0,1 0 1,0 0-1,9 4 0,-8-5-1,1 0 1,-1-1-1,1 0 0,-1-1 0,1 1 0,9 0 1,18-1-182,0-1 0,55-7 0,-66 5-787,85-9-6585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1219 7896,'72'-30'73,"45"-21"42,-92 39 66,-14 7-107,1-1-33,-1 0 1,1-1-1,-2 0 1,1-1-1,-1 0 0,0 0 1,-1-1-1,14-17 1,-13 14 55,0 1-29,-1-1 1,0-1 0,-1 0-1,0 0 1,-1 0-1,8-22 1,-10 21 36,-1 0-1,-1-1 1,2-25 0,-8 27 196,0 10-266,1-1 0,-1 0 0,0 1 0,0 0 1,0-1-1,-1 1 0,1 1 0,-1-1 0,1 0 0,-1 1 0,-6-3 0,9 4-16,0 1-1,0-1 0,0 1 1,0 0-1,0 0 0,0-1 1,0 1-1,0 0 0,0 0 0,0 0 1,0 0-1,0 0 0,0 0 1,-1 1-1,-38 5 181,-38 11 1,48-7 121,-130 66 112,128-56-218,-123 103 80,128-95-135,-81 122 58,93-121-83,6-3-72,2 1 1,-7 45 0,14-70-53,0 0-1,-1-1 1,1 1 0,0 0 0,1 0 0,-1-1 0,0 1 0,0 0 0,1-1 0,0 3 0,5 11 21,0 0 1,1 0 0,0 0 0,11 13 0,-18-27-27,1 0 0,0 0 1,-1 0-1,1 0 0,0-1 1,0 1-1,0 0 0,-1 0 1,1-1-1,0 1 0,0 0 1,0-1-1,0 1 0,0-1 1,2 1-1,8 3 13,1-1-1,-1-1 1,1 1 0,-1-2-1,1 0 1,0 0 0,18-2-1,-26 1-2,-1-1 1,0 1-1,1-1 0,-1 0 0,1 0 0,4-3 1,170-79 141,-138 58-44,156-114 39,-161 108-66,116-151 26,-125 141-66,102-189 18,-103 182-17,4-5-16,82-159 47,42-151 54,-152 360-129,0 0-1,1 0 1,-1 0-1,0 0 1,-1-1 0,1 1-1,0 0 1,-1-1 0,0 1-1,0 0 1,0-1-1,-1-5 1,-1 1 2,2 6-5,0 0 0,-1 0 0,1 0-1,-1 0 1,1 0 0,-1 0 0,0 0 0,0 0-1,-2-2 1,3 4-1,0 0 0,0 0 1,0 0-1,0-1 0,0 1 1,0 0-1,0 0 0,0 0 0,0 0 1,-1-1-1,1 1 0,0 0 0,0 0 1,0 0-1,0 0 0,-1 0 1,1 0-1,0 0 0,0 0 0,0-1 1,0 1-1,-1 0 0,1 0 0,0 0 1,0 0-1,0 0 0,-1 0 1,1 0-1,0 0 0,0 0 0,0 0 1,-1 0-1,1 0 0,0 0 0,0 0 1,0 1-1,-1-1 0,1 0 1,0 0-1,0 0 0,0 0 0,0 0 1,-1 0-1,1 0 0,0 1 0,0-1 1,0 0-1,0 0 0,0 0 1,-33 19 12,18-6-11,-22 23 0,-23 34 3,-6 20-3,-39 107-4,90-158-3,-29 170 1,42-167-9,6 14 2,14 68 0,-18-120 8,1-1 0,0 0-1,0 0 1,0 0 0,0-1-1,0 1 1,4 5 0,10 14-7,1 1 0,2-2 0,19 20 0,-35-39 6,0-1 0,0 1 0,0 0 0,0-1 0,0 1 0,0-1 0,1 0 1,-1 0-1,3 1 0,154 49-43,-122-45 21,156 2-10,-153-11 17,60-13 4,21-14 13,95-56 0,-211 84 1,-1 0 1,0 0-1,0 0 0,0-1 0,0 1 1,5-6-1,10-7 0,-1-2 1,16-18 0,-19 15-2,25-42 0,-40 62 2,19-37-19,62-197-1732,-39 103-6915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4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3416,'0'0'128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4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21 354 6192,'0'0'-23,"8"-5"8,55-29-90,-58 32 100,-2 1 3,0 0-1,-1 0 1,1 0-1,-1-1 1,1 1-1,-1 0 1,0-1-1,0 0 1,0 0-1,0 1 0,0-1 1,0 0-1,0-1 1,0 1-1,-1 0 1,2-3-1,1-8 2,-3 4 2,2-69 191,-3 73-137,1-7 2,0 10-46,-1 0 0,0 0 0,1 1 0,0-1 0,-1 0 0,1 0 0,0 0 0,0 1 1,0-1-1,0 0 0,0 1 0,0-1 0,1 1 0,2-3 0,-3 3 5,1-1 0,0 0 0,-1 0 0,0 0 0,1 0 0,-1 0 1,0 0-1,0 0 0,2-4 0,0-7 30,0 8-26,-1-1 1,-1 0 0,1 1-1,-1-1 1,0 0-1,-1 0 1,1 0 0,-1 0-1,-1-9 1,0 13 0,0-2 9,0 3-26,0 1 0,1-1 0,-1 1 0,0-1 0,1 1 0,-1-1 0,1 1 0,-1-1 0,1 0 0,0 1 0,-1-1 0,1 1 0,0-1 0,-1 0 0,1 0 0,0 1 0,0-1 0,-1 0 0,1 0 0,0 1 0,0-1 0,0 0-1,0 0 1,0 1 0,0-1 0,0-1 0,0 0 42,-4 2 1,-2-1-49,-8-4 138,10 5-45,-5 2 5,4 2 0,-17 30 19,1 0 1,2 2 0,-19 46-1,33-66-100,-11 48 68,2 57 9,17-99-32,2-9-47,0-1 1,1 0-1,0-1 1,1 0 0,15 19-1,-22-29-10,1 0 0,0 0 1,0-1-1,0 1 0,0 0 0,0 0 0,0 0 1,0-1-1,0 1 0,0 0 0,1-1 0,-1 1 1,0-1-1,3 1 0,17 5 15,1-2-1,0-1 1,43 2 0,-63-5-15,1 0 1,0 0 0,-1 0-1,1-1 1,0 1 0,-1-1-1,1 1 1,-1-1-1,1 0 1,3-2 0,52-24-475,86-55 0,-25 8-4475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4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10936,'13'34'3,"-2"2"1,-1 0-1,9 66 1,-9-51 6,14 67 92,-23-113-87,0 0-1,1-1 1,0 1-1,-1-1 1,2 1-1,-1-1 1,0 0-1,1 0 1,0 0-1,0 0 1,0 0-1,0-1 1,1 1 0,0-1-1,-1 0 1,1 0-1,0 0 1,1-1-1,-1 1 1,0-1-1,1 0 1,-1 0-1,1-1 1,-1 1-1,6 0 1,-7-1-10,-1-1 0,1 1 1,-1-1-1,1 1 1,-1-1-1,1 0 0,-1 0 1,1 0-1,-1-1 0,1 1 1,-1 0-1,1-1 1,2-1-1,6-1 6,3 1-4,-8 2-5,-1-1 0,0 0 1,0-1-1,0 1 1,0-1-1,0 0 0,7-4 1,33-16 10,7-14-10,-7-4-3,-9-1 0,-23 26-4,-1-2 0,0 1 0,-1-1 0,11-25 0,-20 38-15,3-3-4,-4 7 18,0 0 1,0-1-1,0 1 0,0 0 0,0 0 0,0 0 0,-1-1 0,1 1 0,0 0 0,0 0 1,0 0-1,0 0 0,0 1 0,0-1 0,0 0 0,0 0 0,-1 1 0,1-1 0,0 0 1,0 1-1,0-1 0,0 0 0,-1 1 0,1 0 0,0-1 0,-1 1 0,1-1 0,0 1 1,0 1-1,73 89-191,-47-63 170,-15-20-39,3-2 40,0 0-1,0-1 1,0-1 0,1-1-1,0 0 1,-1-1 0,1-1-1,22-1 1,10-8 0,-31 1-34,69-58-12,-70 47 46,-13 15 22,4-7-1,0 0 1,-1-1-1,0 0 0,0-1 1,-2 1-1,1-1 0,-1 0 0,-1 0 1,4-21-1,-1-30-4,-5 49 8,-2 0-1,0-1 1,-4-17 0,1 16 0,-1 1 0,-1 0 0,0-1 0,-1 2 1,-1-1-1,0 1 0,-12-15 0,0 5 7,-106-94 3,104 99 5,-31-21 0,37 29-11,-41-24 8,56 34-8,-1 0 0,0 0 0,1 0 0,-1 1 0,0-1 0,0 0 1,0 1-1,1-1 0,-4 0 0,-12 0 9,1 0 1,0 1-1,0 1 0,-20 3 1,17 3 47,-9 10-7,1 0 1,1 2-1,-43 39 0,55-46-43,10-8-4,0-1 0,1 1 1,-1 0-1,1 0 1,0 0-1,0 0 0,-4 9 1,-10 20 38,16-30-45,0-1 0,1 1 0,-1 0-1,1-1 1,-1 1 0,1 0 0,0-1 0,0 1-1,0 0 1,1-1 0,0 6 0,2-1-72,0-1 0,0 0 0,1 0 1,0 0-1,0-1 0,0 1 0,1-1 1,-1 0-1,1 0 0,1 0 0,5 4 1,-5-4-401,39 33-6129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4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158 611 9952,'4'3'1,"5"2"18,-1 1 0,0-1-1,1 2 1,6 7-1,5 13-8,-8-9-5,-3-4 19,0 1 1,-1 0 0,7 20 0,28 93 103,-37-103-66,0 0 0,-2 1 0,1 29 1,2 18 121,-1-32 105,13 43-1,-19-83-277,0 0 0,0-1 0,0 1 0,0 0 0,0-1 0,1 1 0,-1 0-1,0-1 1,0 1 0,0-1 0,1 1 0,-1-1 0,0 1 0,0 0 0,1-1 0,-1 1 0,1-1-1,-1 1 1,0-1 0,1 1 0,-1-1 0,1 0 0,-1 1 0,1-1 0,-1 0 0,1 1-1,-1-1 1,1 0 0,0 1 0,-1-1 0,1 0 0,-1 0 0,1 0 0,0 0 0,-1 0-1,2 1 1,0-1-48,-2 0 38,0 0 0,0 0 0,1 0 0,-1 0 0,0 0 0,0 0 0,0 0 0,0 0 0,1 0 0,-1 0 0,0 0 0,0 0 0,0 0 0,0-1 0,1 1 0,-1 0 0,0 0 0,0 0 0,0 0 0,0 0 0,0 0 0,1 0 0,-1 0 0,0-1 0,0 1 0,0 0 0,0 0 0,0 0 0,0 0 0,0 0 0,0-1 0,1 1 0,-1 0 0,0 0 0,0 0 0,0 0 0,0-1 0,0 1 0,0 0 0,0 0 0,3-9-82,1 0 0,-1 0 0,-1-1 0,0 1 0,2-18 1,-1 8-771,8-50-6102</inkml:trace>
  <inkml:trace contextRef="#ctx0" brushRef="#br0" timeOffset="1">0 12 9688,'0'0'56,"10"-12"72,1 12-128,11 4 0,17 6 0,1-1-6928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1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2248,'0'0'121,"5"2"-15,0 0-77,-4-1-8,0 0 0,1 0-1,-1 0 1,1-1 0,-1 1 0,1 0 0,0-1-1,-1 0 1,1 1 0,0-1 0,-1 0-1,1 0 1,0 0 0,-1 0 0,1 0-1,1-1 1,92-3 410,135-1 325,-179 2-495,246-22 98,-228 19-159,325-26 83,-300 26-69,171-10 5,27-2-133,-168 10 128,541-41 76,-525 39-115,589-22 77,-584 28-65,550-6 71,-564 9-83,479-10 73,-501 8-80,370 0 68,-395 4-88,281-8 65,-303 4-59,228-4 214,-45-11 177,-239 17-498,1 0-1,-1-1 1,0 1-1,0-1 1,8-4 0,-5 2-14,-8 4-18,0-1 0,-1 1-1,1 0 1,0-1-1,0 1 1,0-1-1,-1 0 1,1 1-1,0-1 1,-1 1 0,1-1-1,0 0 1,-1 1-1,1-1 1,-1 0-1,1 0 1,-1-1 0,1 2-10,-1-1 0,0 1 1,0 0-1,0-1 1,0 1-1,0-1 1,0 1-1,0-1 1,0 1-1,0-1 1,0 1-1,-1-1 1,1 1-1,0-1 0,0 1 1,0 0-1,-1-1 1,1 1-1,0-1 1,0 1-1,-1 0 1,1-1-1,0 1 1,-1 0-1,1-1 1,0 1-1,-1 0 0,1-1 1,0 1-1,-1 0 1,1 0-1,-1 0 1,1-1-1,-1 1 1,-8-4 61,0 0-31,-1 0-1,1 0 0,-1 1 1,0 0-1,-14-2 1,-109-13 113,97 16-42,-193-2 34,175 4-73,-240-3 21,231 2-74,-285 6 6,273-3-26,-332 14-6,321-12-34,-367 12-31,359-12-56,-391 19-48,387-16 47,-394 33-51,396-30 65,-376 52-36,381-48 69,-339 46-32,351-49 53,-271 35-16,287-37 41,-217 34-14,228-36 29,-203 26-4,208-27 10,-361 51-21,338-48 40,67-8 3,8 1 2,22 7 4,55 8 1,-44-13 10,234 8 9,-203-13-2,346-11 13,-313 9 1,187-6 4,23-3-26,-177 7 28,587-23 21,-573 23-8,624-24 24,-614 24-24,642-13 28,-645 16-8,597-1 36,-611 4-15,524 6 47,-544-5-41,417 7 42,-445-8-41,-14-1-44,296-3 120,-74-9 39,-274 12-200,31 0 149,73-9-1,-131 9-166,-1 0 1,0 0-1,1 0 0,-1 0 0,0 0 0,1 0 0,-1-1 0,1 1 0,-1 0 1,0 0-1,1 0 0,-1 0 0,0-1 0,1 1 0,-1 0 0,0 0 0,1-1 0,-1 1 1,0 0-1,0-1 0,1 1 0,-1 0 0,0-1 0,0 1 0,0 0 0,1-1 1,-1 1-1,0 0 0,0-1 0,0 1 0,0 0 0,0-1 0,0 1 0,0-1 1,0 1-1,0 0 0,0-1 0,0 1 0,0-1 0,0 1 0,0 0 0,0-1 1,0 1-1,0 0 0,-1-1 0,1 1 0,0-1 0,0 1 0,0 0 0,-1-1 0,-7-10 14,-3 4 96,-15-2-32,-44-8-1,18 8 47,-79-1 0,109 10-109,-21-2 80,-231 2 40,210 1-40,-282-1 33,273-1-66,-318-7 21,305 7-48,-385-7 10,369 4-36,-162-5-1,-62-2-9,-2-3 1,-3-5-3,-268-5-4,492 22-3,-427 4 1,430 0-9,-397 19-10,405-15-9,-355 34-11,368-30-3,-312 42-16,324-42 37,-223 41-3,247-41 16,-204 65-5,220-62 17,31-13 0,0 1 0,0-1 0,-1 0 0,1 1 0,0-1 0,0 1 0,0-1 0,0 1 0,0-1 0,0 0 0,0 1 0,-1-1 0,1 1 0,0-1 0,0 1 0,1-1 0,-1 1 0,0-1 0,0 0 0,0 1 0,0-1 0,0 1 0,0-1 0,1 1 0,-1-1 0,0 0 0,0 1 0,0-1 0,1 0 0,-1 1 0,0-1 0,1 0 0,-1 1 0,0-1 0,1 0 0,-1 0 0,0 1 0,1-1 0,-1 0 0,1 0 0,-1 1 0,1-1 0,5 4 0,-1 0 0,1-1 0,0 0 0,0 0 0,0 0 0,7 2 0,18 2 0,2 0 0,-1-3 0,0 0 0,41-1 0,-57-3 1,43 0 6,294-7 2,-270 5-2,155-6-1,38-1-3,-151 5 5,566-26 9,-544 24-3,610-27 4,-606 27-4,583-18 6,-594 20 0,512-21 6,-531 19-12,445-25 3,-462 24-9,363-27 8,-386 27-9,299-29 50,-246 18 24,-90 12 37,62-19-1,-105 25-108,0-1-1,-1 1 1,1 0-1,0-1 1,0 1-1,-1 0 1,1-1 0,0 1-1,-1-1 1,1 1-1,-1 0 1,1-1 0,-1 0-1,1 1 1,-1-1-1,1 1 1,-1-1 0,1 0-1,-1 1 1,0-1-1,1 0 1,-1 1 0,0-1-1,0 0 1,1 0-1,-1 1 1,0-1-1,0 0 1,0 0 0,0 1-1,0-1 1,0 0-1,0 0 1,0 1 0,0-1-1,-1-1 1,-8-17 12,9 19-8,-10-9 134,6 6-114,-4-2 3,-1 0 1,0 0-1,-1 1 0,1 0 0,-1 1 1,0 0-1,0 1 0,-20-3 1,-153-19 175,137 19-72,-206-14 50,199 17-76,-240-7 28,233 8-107,-236 5 17,239-3-24,-248-22-1827,140 1-7387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9144,'8'15'6,"4"19"61,42 175 221,-49-183-120,6 137 71,-9-45 87,2-17-100,-3-80-181,8 79 223,-7-89-217,0 1 0,1-1 0,0 0 1,1 0-1,0 0 0,1 0 0,7 12 0,-11-22-50,-1-1 0,1 1 0,0-1 0,-1 1 0,1-1 0,0 1 0,-1-1 0,1 0 0,0 1 0,0-1 0,-1 0 0,1 1 0,0-1 0,0 0 0,0 0 0,0 0 0,-1 0 0,1 0 0,0 0 1,0 0-1,0 0 0,0 0 0,1 0 0,0-1 1,28-5-1322,2 0-5293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7984,'0'-68'501,"3"72"-186,-2-2-265,3 3 26,1 1 0,-1 0 1,-1 1-1,1-1 0,-1 1 0,0 0 0,-1 0 1,3 10-1,19 80 578,11 113 0,-31-172-354,-1 17-132,-1 1 115,2 1 0,22 99 0,-22-140-233,1 0 0,1-1 0,0 1 0,1-2-1,0 1 1,15 21 0,8-9-28,-16-18-2,3-4-387,1 0 0,-1-1 0,24 2 0,11-1-7093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9952,'6'-8'-217,"0"1"0,0-1 1,1 1-1,0 0 0,0 1 1,15-11-1,-9 7-45,-5 1 207,2 0-1,-1 1 1,1 0-1,0 1 1,1 0-1,0 1 1,0 0-1,0 1 1,21-7-1,-30 12 58,0 0 0,0 0 0,-1 1 0,1-1 0,0 1 0,0 0 0,0-1 0,-1 1 0,1 0 0,0 0 0,-1 0 0,1 0 0,-1 0 0,1 0 0,-1 1 0,0-1 0,1 1 0,-1-1 0,0 0 0,0 1 0,1 1 0,-1-1 9,3 7 117,1 11-30,-1 1 0,3 32-1,-5-37 18,9 115 174,-8-88-91,15 74 0,-15-105-174,5 17 130,48 99 54,-41-106-88,-8-13-78,1 1-19,0 0-1,1-1 1,0 1 0,1-2 0,0 1 0,0-1 0,1-1 0,18 10 0,62 20 99,-75-35-27,-6-4-71,0 0-1,-1-1 1,1-1-1,-1 1 1,18-11-1,-13 2 91,-13 11-102,5-6 11,0 0 1,-1-1 0,1 1-1,-2-1 1,1 0-1,-1-1 1,0 1 0,-1 0-1,0-1 1,3-16 0,-1-2 72,-1 0 0,-1 0 1,-1-49-1,-10 41-11,-1-15 98,8 46-156,1 1 1,0-1-1,0 0 1,0 0-1,1 1 0,-1-1 1,1 0-1,0 1 1,0-1-1,2-5 0,-1 7 68,1-6 112,8 27-129,-8-14-67,0 0 0,0 0 1,-1 0-1,0 0 0,0 1 0,0-1 0,1 8 1,19 111 77,-21-93-41,-8 148 23,4-140-31,-30 309 81,18-238-113,9-66 0,-10 60 4,-8 3-8,-2-22 1,-3-24-3,4-19-2,9-18 0,15-24 0,1 1 0,-1-1 0,1 1 0,-1-1 0,1 0 0,-1 1 0,1-1 0,-1 1 0,1-1 0,-1 0 0,0 0 0,1 1 0,-1-1 0,0 0 0,1 0 0,-1 0 0,1 0 0,-1 0 0,0 0 0,1 0 0,-2 0 0,1 0 0,0 0 0,0-1 0,-1 1 0,1-1 0,0 1 0,0-1 0,0 1 0,0-1 0,1 0 1,-1 1-1,0-1 0,0 0 0,0 0 0,-1-1 0,-1-3 1,0-1 0,0 0 0,1 1 0,0-1 0,0 0 0,0 0 0,-2-12-1,4 14 1,-3-13 1,1-1 1,0 1-1,2 0 1,0 0-1,3-22 1,-2 18-2,3-12 6,40-153 3,-31 147 4,72-156 7,-66 155 7,84-158 16,-80 158-17,97-147 11,-95 156-4,-10 13-17,6-6 3,1 0-1,2 2 1,44-35 0,-57 49-4,26-19 28,49-25 0,-74 45-24,51-30 69,-62 38-87,0-1 0,-1 1 0,1 0 0,0 0 0,-1 0 0,1 0 0,0 0 0,-1 0 0,1 0 0,-1 0 0,0 0 0,1 0 0,-1 0 0,0 0 0,1 0 1,-1 0-1,0 0 0,0 2 0,1 3 0,-1-1 0,0-1-1,0 0 0,0 0 1,-1 0-1,0 0 0,1 1 1,-4 6-1,-9 41 11,-11 23-8,-1 10 1,10 5-3,13-63-3,1 1 0,5 45 0,1-57-11,6 0 7,0-1 1,21 23 0,-17-27-15,-9-8 13,0 1 4,0-1-1,0 0 0,1 0 1,-1-1-1,1 0 1,-1 0-1,1-1 0,0 1 1,0-1-1,0-1 0,0 1 1,11-2-1,-1-2-4,-1 0 1,28-10-1,-30 4-5,17-25 4,-24 25 8,-1 0-1,0 0 1,7-17 0,-7 12 0,0-1 0,4-21 0,3-41 0,-8-1 0,-6 59 0,-6-34 1,1 28 2,-2 0-1,-19-46 1,25 65-2,-1 0 1,0 0-1,0 0 1,0 1-1,-1-1 1,0 1-1,-5-6 1,-3-3-1,-22-26 3,19 28 10,1 4-7,0 0 0,-1 1 1,1 0-1,-2 2 1,1-1-1,-30-4 1,-33 8-21,51 2-1466,3 0-6161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8432,'6'4'4,"0"1"0,1 0 0,-2 1 0,1 0 0,-1-1 0,1 2 1,-2-1-1,1 0 0,-1 1 0,4 7 0,-2-2 0,11 29 84,-6-1 9,-2 0 1,5 44-1,-8-7 27,4-11 5,-8-57-100,0 0-1,1 0 1,-1-1 0,2 1 0,-1-1 0,7 11 0,14 7 11,-11-17 61,2-4-66,0 0 1,0-1-1,24 4 0,-20-9 40,8-5-18,47-18-1,-68 22-38,-1 0 1,0-1-1,0 1 0,0-1 0,0 0 0,0 0 0,-1-1 0,6-4 0,3-4 6,2 1-8,-9 6 4,0 0-1,0 0 0,0-1 0,0 0 1,5-7-1,18-28 165,24-47 0,-25 40-24,-14 23 9,16-43-1,-30 66-113,-2 6 4,-17 23-10,1 1 0,1 0 0,-19 47 0,29-60-42,4-7 5,0 0-1,0 0 1,1 0-1,-3 16 1,3-16 11,0-2-15,0 0 0,1 0 0,0 0 0,0 0 0,1 0 0,0 0 0,0 0 0,0 0 0,0 0 1,1 0-1,0 0 0,1 0 0,1 6 0,3 1 27,1 1 0,0-1 1,0 0-1,2-1 0,-1 0 0,20 20 1,-1-15-18,-27-17-17,1 0 0,-1 1-1,1-1 1,-1 0 0,1 0-1,-1 1 1,1-1 0,0 0 0,-1 0-1,1 0 1,-1 0 0,1 0-1,0 0 1,-1 0 0,1 0-1,-1 0 1,1 0 0,0 0 0,-1 0-1,2-1 1,37-10 18,-23 3-17,28-18 0,102-76-1396,-67 46-5572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776 621 7352,'0'0'8,"-11"-11"24,-35-4 61,26 8-1,0 0 0,0 2 0,0 0 0,-34-2 0,-76 7 160,103 3-65,-108 35 78,108-24-58,-103 84 82,107-74-81,-5 17-62,-33 62 0,50-75 42,7-7-120,1-1-1,0 1 1,1 40 0,2-60-53,0 1 0,0-1 1,0 0-1,1 1 1,-1-1-1,0 1 0,1-1 1,-1 0-1,1 0 1,-1 1-1,1-1 0,1 2 1,7 9 30,0-1 1,0 0 0,1 0-1,1-1 1,18 14 0,-27-23-29,-1 0 0,1 1 1,0-1-1,0 0 0,0 0 0,0-1 1,0 1-1,0 0 0,0-1 1,2 1-1,26 4 75,1-1 1,51-1-1,-79-3-72,0 0 0,0 0 0,1 0 0,-1-1 0,0 0 0,0 0 0,6-2 0,12-5 65,34-16 0,-34 11-55,28-22-1,-49 35-30,25-23 135,78-109 53,-87 104-80,46-121 47,-54 117-54,13-153 40,-20 145-66,-1 8-35,-6-167 87,-10 40 1,13 80-31,-1 68-70,-2 10 6,4 3-28,0 0 0,0-1 1,0 1-1,0 0 0,0 0 0,1 1 0,-1-1 1,1 0-1,-2 4 0,-5 5 0,5-6 0,0 0 0,0 1 0,1-1 0,0 0 0,0 1 0,-2 7 0,-33 120 39,31-101-17,-9 155 10,14-148-9,10 131 17,-5-141-11,6 8-10,15 38 0,-13-56 17,8 1-9,43 34 0,-41-44 15,8-2-13,59 8 0,-65-17 26,85-21 24,-100 20-72,-1-1 1,-1-1 0,1 1 0,0-1-1,-1-1 1,0 1 0,0-1-1,0 0 1,0-1 0,5-6 0,-5 5-4,-3 4 3,8-7 21,-1 0 1,0-1-1,-1 0 1,0-1 0,-1 0-1,14-22 1,-20 27-5,-2 6-9,-1 16 4,-2 28-11,-3 12-11,6 9-2,9 1 0,4-10 0,0-20 0,-13-33 0,0 0 0,0 0 0,0-1 0,1 1 0,-1 0 0,1-1 0,-1 1 0,1-1 0,3 3 0,-4-3 0,0-1 0,0 1 0,0-1 0,0 1 0,0-1 0,0 0 0,0 1 0,1-1 0,-1 0 0,0 0 0,0 0 0,0 0 0,0 0 0,1 0 0,-1 0 0,2-1 0,0 1 0,-1-2 0,1 1 0,0 0 0,-1 0 0,1-1 0,-1 0 0,0 1 0,5-5 0,0-1 0,-1 1 0,0-1 0,7-10 0,-7 8 0,0-1 0,-1 1 0,6-16 0,-7 13 0,0 0 0,-1 0 1,1-15-1,-2 9 2,-2-1-1,0 0 1,-1 1-1,-5-31 1,4 41 1,1 0-1,-1 0 1,0 0 0,-1 1 0,-5-13 0,-2-2 0,-22-58 17,31 78-20,-37-80 30,30 66-17,-1 0 0,0 0 0,-17-20-1,25 36-11,1 0 0,-1 0 0,0-1 0,1 1 0,-1 0 0,0 0 0,1 0 0,-1 0 0,0 0 0,0 0 0,1 0 0,-1 0 0,0 0 0,0 0 0,1 0 0,-1 0 0,0 1 0,1-1 0,-1 0 0,0 0 0,1 1 0,-1-1 0,1 0 0,-1 1 0,0-1 0,1 1 0,-1-1 0,1 1 0,-1-1 0,1 1 0,-1 0 0,0 0 1,-4 2 0,3-2-1,1 1 0,-1-1-1,1 0 1,-1 1 0,1-1-1,-1 1 1,1 0 0,0-1-1,-1 1 1,1 0 0,0 0-1,0 0 1,1 0 0,-1 0-1,-1 4 1,-1 5-282,0 0 1,1 1 0,0-1-1,1 1 1,0 12-1,1 25-8205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9144,'25'16'0,"-19"-11"2,-1 0 0,-1 0 0,1 0 0,-1 1 0,1 0 0,2 6 0,-2 1 73,8 100 46,-12-81 14,-17 166 53,10-153-80,-27 308 327,26-224-247,-4 42 45,4-99-1414,5-45-5119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0 760 8248,'57'-3'80,"-1"-3"1,69-15-1,-69 10-25,125-29 121,-144 30-148,3-2 112,154-76 74,-188 85-155,0-1-1,0 0 0,11-9 1,-17 13-59,76-68 233,-7-14-137,-69 82-96,25-33 248,-1 1-163,195-242 901,-173 222-717,-43 48 51,-4 8-188,-1 5-99,0 1 0,-1-1 0,-5 11 0,-3 9 50,-40 103 10,40-99-65,-36 160 13,42-154-26,-2 146 9,10-152-17,15 43-1,-13-59-5,2 0 0,16 32 0,-16-36 0,1 0 1,1-1-1,18 20 0,-15-20 0,1 0-1,0-1 0,17 11 1,-18-14-1,0-1 0,0-1 0,25 10 0,-27-13 0,0 0 0,1-1 0,-1 0 0,21 1 0,-19-4-1,1 0 1,0-1 0,-1-1 0,1 0 0,-1 0 0,0-1-1,21-10 1,-12 2-5,14-15-5,0-2 0,46-51-1,-26 12-15,-39 48 15,6-8 2,2 1 0,0 1-1,34-28 1,-40 44 9,-17 10 0,0 0 0,0 0 0,0 0 0,0 0 0,0 0 0,1 0 0,-1 0 0,0 0 0,0 1 0,0-1 0,0 0 0,0 1 0,2 0 0,18 15 0,10 15 0,3 15 0,0 10 1,-25-40 9,0-1 0,1 0 0,1 0 0,0-1 0,1 0 0,1-1 0,16 13 0,12 0 10,-23-17 48,-7-7-54,0 1 1,1-1-1,-1-1 0,0 0 0,1-1 1,12-1-1,-6-5 54,-2-2-41,1-1 1,-2-1-1,1 0 0,-2-1 1,1-1-1,-1-1 0,12-14 1,9-23-15,-11 10-69,37-78 0,-60 115-24,-4 6 12,-5 8 24,0 0 0,1 1 1,0-1-1,1 1 0,-9 25 0,12-30 36,-3 9-22,1 0-1,1 0 1,0 1 0,1-1-1,-1 28 1,3-25 10,0-13-2,0 0 1,0 0 0,1 0 0,0 0-1,0 1 1,0-1 0,3 11 0,0-2-3,9 30-1372,1-3-5490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11120,'0'0'0,"5"18"0,-2-3 8,-6 3-8,-1-2-216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0 8968,'-18'13'-147,"0"1"-1,-27 27 1,37-33 121,-19 18 48,2 1 1,-29 40-1,46-56-5,-7 12 143,8-12-84,1-1-32,0 1 1,0-1-1,1 1 0,1 0 0,0 0 0,0 1 0,1-1 0,-3 23 0,6-8 129,3 40-1,2-48 122,-3-15-250,4 13 53,2 0-1,0-1 1,0 0-1,2 0 1,14 17 0,-23-31-94,103 139 732,-101-128-600,-3-4-108,-1 0 0,0-1 0,0 1-1,-1 0 1,0-1 0,-4 12 0,5-18-21,1-1 1,0 1-1,-1 0 0,1-1 1,0 1-1,-1-1 0,1 1 1,-1 0-1,1-1 1,-1 1-1,1-1 0,-1 1 1,1-1-1,-1 1 0,0-1 1,0 1-1,-7 3 15,1 0 1,-1-1-1,1 0 0,-1 0 1,0-1-1,-12 2 0,5-5 54,4-2-58,1-1 0,0-1 0,0 0 0,0 0-1,-10-8 1,9 1 17,1-5-13,-13-31 0,21 33-6,6-6-367,1-1-1,0 1 1,11-24 0,10-22-6808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2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283 104 9864,'2'4'20,"-1"-2"-9,0 1 0,1 0 0,-1 0 1,0-1-1,-1 1 0,1 0 1,0 0-1,-1 3 0,0-5 3,0 0 0,0 0 0,0 0 0,-1 0 0,1-1 0,0 1 0,-1 0 0,1 0 0,0 0 0,-1-1 0,1 1 0,-1 0 0,0 0 0,1-1 0,-1 1-1,0-1 1,1 1 0,-1 0 0,0-1 0,1 1 0,-1-1 0,0 1 0,0-1 0,0 0 0,0 1 0,1-1 0,-1 0 0,0 0 0,0 0 0,0 1 0,0-1 0,0 0 0,0 0 0,0 0 0,-1-1 0,-5 3 19,4-2-16,1 1 0,-1-1 1,1 0-1,-1 0 0,1 0 0,-1 0 1,1 0-1,-1 0 0,1-1 0,-1 0 0,-2 0 1,-11-4 45,2 0 0,-1-1 0,1-1 0,-1 0 0,2-1 0,-22-16 0,29 20-23,0-1 1,0-1-1,0 1 0,1-1 0,0 0 1,0 0-1,0 0 0,1-1 0,-6-11 1,10 13 59,3-1 10,5 3-35,13 0-31,3 0 5,42 0 1,37 11 32,-85-1-28,12 14-16,33 30 0,-44-31 23,3 10-17,28 54 0,-40-59 3,14 100 14,-24-99-33,-27 113 15,13-96-18,-31 69 1,31-80-23,-2 2 11,-77 125 3,74-131-9,8-13-3,0 0-2,-1 0-1,0 0 1,-1-2 0,-1 1-1,0-2 1,-22 16 0,-13 4 9,-1 0-9,48-30-3,-11 6-1,0-1 0,-15 7 0,24-12-11</inkml:trace>
  <inkml:trace contextRef="#ctx0" brushRef="#br0" timeOffset="1">138 1183 8160,'-19'2'490,"17"-1"-235,2 0-128,-1 1-1,1-1 1,-1 0-1,1 1 1,0-1-1,0 0 1,0 1 0,0-1-1,0 1 1,0-1-1,0 0 1,1 3-1,-1-4-122,1 1 0,-1-1-1,1 0 1,-1 0 0,0 0 0,1 0-1,-1 0 1,1 0 0,-1 0-1,1 0 1,-1 0 0,0 0-1,1 0 1,-1-1 0,1 1 0,-1 0-1,0 0 1,1 0 0,-1 0-1,1-1 1,-1 1 0,0 0-1,1 0 1,-1-1 0,0 1 0,0 0-1,1-1 1,-1 1 0,0 0-1,0-1 1,1 1 0,-1 0 0,0-1-1,0 1 1,0-1 0,1 1-1,-1 0 1,0-1 0,0 0-1,3-30 80,-5-43-1335,-1-6-5101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4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12104,'6'-6'44,"0"-1"1,0 1 0,0 0 0,1 1 0,0 0 0,0 0-1,0 0 1,1 1 0,0 0 0,0 0 0,0 1-1,14-4 1,8-2 291,59-8-1,-70 14-278,-8 1 62,1 1 0,0 0-1,12 1 1,-7 1 163,33 3 0,-48-3-234,0 0 0,0 0 0,0 0 0,-1 0 0,1 0 0,0 1 0,0-1-1,-1 1 1,1-1 0,-1 1 0,1 0 0,-1 0 0,0-1 0,0 1 0,0 0 0,0 0 0,0 0 0,0 0 0,0 3 0,0-3 24,1 8 349,-2-2-308,-1 0 1,0-1-1,-1 1 0,0 0 1,0 0-1,-4 9 0,-23 45 516,15-35-557,11-21-1,-1 1 0,1-1-1,-2 0 1,1 0 0,-1-1 0,0 1-1,0-1 1,0 0 0,-10 7-1,7-5-14,-13 11 197,-1-1 1,-1 0-1,-40 21 0,35-29 14,24-8-222,20-2 0,-15 1-43,48-5-2357,6 0-9464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0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698 172 5656,'-6'-4'137,"-37"-16"68,41 19 110,2 0-296,0 0 0,0 1-1,0-1 1,0 0 0,0 0 0,0 1 0,-1-1-1,1 0 1,0 1 0,0-1 0,-1 1-1,1-1 1,0 0 0,-1 1 0,1-1 0,0 1-1,-1-1 1,1 1 0,-2-2 0,-7-12 429,6 5-230,2 4-76,-1 1 0,0-1 0,0 1 0,0 0-1,-4-8 1,2 8-79,1-1-1,-1 1 0,0 0 0,0 0 1,0 1-1,-1-1 0,1 1 0,-1 0 0,0 0 1,0 1-1,-7-4 0,-9-2 116,-1 1 0,-42-8 1,57 15-150,1 0 0,-1 0 0,0 0 0,1 1 1,-1 0-1,0 1 0,1-1 0,-13 6 0,10-4-2,-7 2 30,1 0 0,1 1-1,-1 1 1,-25 16 0,24-14-30,-1 1 18,1 1 0,1 1 0,0 0 0,0 0 0,-20 24 0,21-22-22,-6 10 84,-61 96 37,71-98-64,6-9-62,1-1 0,1 1 0,0 0 1,1 0-1,1 15 0,0-27-15,0 0 0,0-1 0,0 1 0,0 0 0,0-1 1,0 1-1,0 0 0,1 0 0,-1-1 0,0 1 0,1 0 0,-1-1 0,0 1 0,1-1 0,-1 1 0,1 0 1,-1-1-1,1 1 0,-1-1 0,1 1 0,0 0 0,13 10 16,1 1 1,0-2-1,1 0 1,17 8-1,-6-10 35,20 0-18,58 1 1,-73-12 11,129-37 23,-129 27-30,-17 6-22,10-5 3,0-1-1,-1-1 1,-1-1-1,34-27 1,-51 37-4,9-7 12,-1-1 1,0-1-1,-1 0 0,-1-1 0,16-23 1,-16 19 108,-2 0 0,0-1 1,11-31-1,-20 49 88,-1-1 68,0 3-280,0 0-1,0 0 0,0 0 1,1 0-1,-1 1 1,0-1-1,0 0 1,0 0-1,1 0 0,-1 0 1,0 0-1,0 0 1,1 0-1,-1 0 0,0 0 1,0 0-1,1 0 1,-1 0-1,0 1 1,0-2-1,0 1 0,1 0 1,-1 0-1,0 0 1,0 0-1,1 0 0,-1 0 1,0 0-1,0 0 1,1 0-1,-1 0 1,0 0-1,0-1 0,0 1 1,1 0-1,-1 0 1,0 0-1,0 0 0,0-1 1,0 1-1,1 0 1,-1 0-1,0 0 1,0-1-1,0 1 0,0 0 1,0 0-1,0 0 1,0-1-1,0 1 0,0 0 1,1 0-1,-1-1 1,0 1-1,0 0 1,0 0-1,0-1 0,0 1 1,-1 0-1,1 0 1,0-1-1,0 1 0,0 0 1,0 0-1,0 0 1,0-1-1,0 1 1,4 3 26,1 1 0,0-1 0,-1 1 0,0 0 0,0 1 0,0-1 0,0 1 0,-1-1 0,0 1 0,0 0 0,0 1 0,3 8 0,5 12 47,8 33 1,-14-43-73,15 47 54,30 110 107,-30-125-136,-13-40-26,15 8-3,34 19 0,-54-34-11,0 0-1,-1 0 1,1-1 0,0 1-1,0 0 1,-1-1 0,1 1-1,0-1 1,0 1 0,0-1-1,3 0 1,8 1 2,0 0 0,0-1 0,22-2 0,-10-3-590,-2-1 1,32-12-1,48-19-8226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3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184 203 6280,'-5'-12'35,"0"1"1,-1-1-1,0 1 1,-1 1-1,0-1 0,-14-16 1,-23-37 281,24 33-108,19 29-55,-3-3-21,-1-1 247,6 15 99,1 0-418,-1-1-1,0 0 1,-1 0 0,0 1 0,0-1 0,-1 0-1,0 0 1,0 1 0,-4 11 0,4-17-49,0-1 0,-1 1 1,0 0-1,1-1 0,-1 1 0,0-1 1,0 0-1,0 0 0,0 1 1,-1-1-1,1 0 0,0-1 0,-1 1 1,-4 2-1,4-2 0,3-2-10,0 0 0,-1 0 0,1 1 0,0-1 1,-1 0-1,1 0 0,0 0 0,-1 0 0,1 0 1,0 0-1,-1 1 0,1-1 0,0 0 0,-1 0 0,1 0 1,0 0-1,-1 0 0,1 0 0,0 0 0,-1-1 1,1 1-1,0 0 0,-1 0 0,1 0 0,0 0 0,0 0 1,-1 0-1,1-1 0,0 1 0,-1 0 0,1 0 1,0 0-1,0-1 0,-1 1 0,1 0 0,0 0 1,0-1-1,0 1 0,-1 0 0,1 0 0,0-1 0,0 1 1,0 0-1,0-1 0,0 1 0,-1 0 0,1-1 1,0 1-1,0 0 0,0-1 0,0 1 0,0 0 0,0-1 1,0 1-1,0 0 0,0-1 0,1 0 0,9-34-1052,6-6-4270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7:01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49 13808,'-5'-7'449,"-15"-19"48,15 18 173,4 1-13,7 43 95,-2-10-688,2 36 0,0 150 2,-9-161-44,-19 85 3,12-92-22,-29 81-1,31-106 62,0 0-1,-2-1 1,0 1-1,-1-2 1,-1 0-1,-25 29 1,15-24-898,-1-1 1,-27 19 0,-68 49-9447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4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56 146 3320,'0'0'1855,"2"-2"-1694,7-6-29,-7 6-47,-1 2-77,0-1 0,0 1 0,-1-1-1,1 1 1,0-1 0,-1 0 0,1 1-1,-1-1 1,1 0 0,-1 1 0,1-1 0,-1 0-1,0 0 1,1 0 0,-1 1 0,0-1-1,0 0 1,1 0 0,-1 0 0,0-1 0,4-22 59,-4-21-13,0 41-52,-3-15 32,1 14-3,-5-4 12,4 6 17,-5 0 8,4 2 16,-2-3 4,2 4 0,-4 1 4,5 1 16,-4 4 5,4-2 6,-4 4-2,6-7-9,-10 9 84,6-3 58,5-7-244,0 0 1,0 0 0,0 0-1,0 0 1,0 0 0,0 0-1,0 0 1,0 0 0,0 0-1,0 0 1,0 1 0,0-1-1,0 0 1,0 0-1,0 0 1,0 0 0,0 0-1,0 0 1,0 0 0,0 0-1,0 0 1,0 0 0,0 0-1,0 0 1,0 0-1,0 1 1,0-1 0,0 0-1,0 0 1,0 0 0,0 0-1,0 0 1,0 0 0,1 0-1,-1 0 1,0 0 0,0 0-1,0 0 1,0 0-1,0 0 1,0 0 0,0 0-1,0 0 1,0 0 0,0 0-1,0 0 1,0 0 0,0 0-1,1 0 1,-1 0-1,0 0 1,0 0 0,0 0-1,0 0 1,0 0 0,0 0-1,0 0 1,0 0 0,0 0-1,0 0 1,0 0 0,0 0-1,0 0 1,1 0-1,-1 0 1,1 0-907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372 532 728,'0'0'904,"0"-2"-671,0-7 6,5-35 704,-7 14-688,-1 0 0,-2 0 0,0 0 0,-2 0 0,-2 1 0,-15-38 0,9 31 215,-27-52 0,35 76-419,5 8 3,0 1 0,-1-1 0,1 0 0,-1 1 0,0-1 0,-6-4 0,8 7-29,-8-8 157,-1 0 1,0 0-1,-15-10 0,21 17-101,1 0-1,-1 0 0,0 0 1,0 0-1,0 0 0,0 1 1,0 0-1,-1 0 0,1 0 1,0 0-1,0 1 0,-1 0 1,1-1-1,-1 2 0,1-1 1,-7 1-1,-24 5 692,33-5-456,0 0-172,-5 3-4,6-3 593,-2-1-607,-5 0-1,6 0 108,0 0-118,-6 0 1,6 0 403,4 0-458,6 0-1,-6 0 119,-1 0-139,6 0-2,-6 0 130,1 0-149,5 0 2,-6 0 219,1 0-222,6 0-4,-6 0 20,-1 0-26,6 0 0,-5 0 246,-4 0-243,-5 0 2,4 0-2,-5 0 2,6 0-2,-19 0 42,20 0-50,-3-2-7,-8 14 39,11-10-13,-1-1-11,-4 6 2,4-5 13,0-2-10,-6 4 0,6-3 180,2-1-197,0 0 1,0 1 0,0-1 0,1 0 0,-1 1 0,0-1 0,0 0 0,0 1-1,0-1 1,0 0 0,0 1 0,0-1 0,1 0 0,-1 1 0,0-1-1,0 0 1,1 0 0,-1 1 0,0-1 0,0 0 0,1 0 0,-1 1-1,0-1 1,0 0 0,1 0 0,14 14-10,-11-10 6,-2-2 3,0 0 1,0-1-1,0 1 0,0-1 1,0 1-1,0-1 1,1 0-1,-1 0 1,0 0-1,1 0 1,3 1-1,2 0-2,7 5 3,-3-1 0,-4-2-2,-6-3-6,0 0-5,4 0-15,-4-1-72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2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75 3144,'0'0'-8,"-3"-2"15,-8-4 42,0 0 0,-1 1 1,0 0-1,0 1 0,-18-4 1,5 1-8,2-1 264,-2 1 0,1 1-1,-28-4 1,48 10-204,-1 0 0,1 0 1,0 0-1,-1 0 0,1 1 1,0 0-1,0 0 0,0 0 1,0 0-1,0 1 0,0-1 0,0 1 1,-6 4-1,4-2-11,0 1-1,1-1 1,-1 1 0,1 1 0,0-1-1,1 1 1,-6 8 0,-3 7 13,2 2 0,0-1 0,-11 38 1,13-36-20,4-9-34,0-1 0,2 1-1,-1 0 1,2 1 0,-1 19 0,1-17-22,2 6 106,17 106 57,-8-104-65,52 98 51,-59-122-161,-1 1 0,1-1-1,-1 1 1,1-1 0,0 0-1,0 0 1,3 3 0,29 23 75,43 28 1,-51-44 35,108 21 67,-127-31-150,1-1 1,-1 0 0,1 0-1,-1-1 1,1 0 0,10-1 0,0-1 0,-2 2-16,-11 0-11,-1 0-1,1 0 1,-1-1 0,1 0-1,-1 1 1,0-1-1,1-1 1,6-2 0,-6 2 2,1-1 0,-1 0 0,0 0 0,1 0 0,-1-1 0,-1 0 0,1 1 1,-1-2-1,1 1 0,-1 0 0,0-1 0,-1 0 0,1 0 0,-1 0 0,0-1 0,0 1 1,3-9-1,-3 4-7,-2 7-6,0-1 0,0 0-1,0 0 1,0 0 0,-1 0 0,1 0-1,-1 0 1,-1-6 0,-6-81-1123,-1 39-4778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7896,'1'2'-31,"2"5"-2,-2-5 74,13 16 622,33 89 150,-42-86-545,9 107 108,-15-56 50,0-42-359,0 69 232,-15 103 337,4-145-441,7-35-124,-1 1 51,0 0 1,-2-1-1,-19 42 1,24-59-76,0 0 0,0 0 1,0 0-1,-1 0 0,0 0 0,0-1 0,0 0 1,0 0-1,-10 7 0,13-11-43,0 1 0,1-1 1,-1 0-1,1 0 0,-1 1 0,0-1 1,1 0-1,-1 0 0,0 0 0,1 0 1,-1 0-1,0 0 0,1 0 0,-1 0 1,0 0-1,1 0 0,-1 0 0,0 0 1,1-1-1,-1 1 0,0 0 0,1 0 1,-1-1-1,1 1 0,-2-1 0,1 0 8,0-1 0,0 1 0,-1 0-1,1-1 1,0 1 0,1 0 0,-1-1-1,0 1 1,0-1 0,0-2 0,-1-1 10,0-1 0,1-1 0,0 1 0,0 0 0,0-8 0,4-31 38,-2 32-46,4-32 50,11-48 1,-12 77-58,-1 5 8,0 0-1,0 1 0,6-11 1,31-81 60,-38 96-60,0-1 1,1 1 0,0-1-1,0 1 1,0 0 0,7-8-1,1-2 2,-2 0-6,-5 9 4,1 0 1,-1 0-1,1 1 0,8-9 0,-8 9 13,-2 1-17,0 1-1,1 0 1,-1 0 0,1 0-1,0 1 1,0-1 0,0 1-1,0 0 1,1 0 0,0 0-1,-1 0 1,10-2 0,-8 3 1,0 1 0,1 0 1,-1 0-1,0 1 0,1 0 1,-1 0-1,0 0 0,1 1 1,-1 0-1,0 0 0,0 0 1,1 1-1,-1 0 0,-1 1 1,9 3-1,1 1-4,-10-5-3,0 1 1,1 0-1,-1 0 0,0 0 1,-1 1-1,1 0 0,4 4 1,-1-1 7,-1-2-8,-1 0 0,1 1 1,-1 0-1,-1 0 0,1 1 1,-1 0-1,0 0 0,0 0 1,-1 0-1,6 16 1,-1 4 19,-1 0 0,7 57 1,-12-16 3,-17 110 52,12-137-53,2-32-25,0-6 4,3 2 1,-3-5-9,0 0 1,0 1 0,0-1 0,0 0-1,0 1 1,0-1 0,1 0-1,-1 1 1,0-1 0,0 0-1,0 1 1,1-1 0,-1 0 0,0 1-1,0-1 1,1 0 0,-1 0-1,0 1 1,1-1 0,-1 0-1,0 0 1,1 0 0,-1 0-1,0 1 1,1-1 0,0 0 0,25-31-1714,-6 7-6812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379 703 8696,'29'-25'1,"-12"13"2,-11 8 0,0 0 0,-1 0 0,1-1 0,-1 1 0,0-1 0,7-11 0,-3 7 33,-9 8-33,0 1 0,0-1-1,0 1 1,0 0 0,0-1 0,0 1-1,0-1 1,0 1 0,-1 0 0,1-1 0,0 1-1,0 0 1,0-1 0,0 1 0,-1 0-1,1-1 1,0 1 0,0 0 0,-1 0-1,1-1 1,0 1 0,-1 0 0,1 0 0,0-1-1,-1 1 1,1 0 0,0 0 0,-1 0-1,1 0 1,0-1 0,-1 1 0,1 0-1,-1 0 1,1 0 0,0 0 0,-1 0 0,0 0 6,-2 1 8,0-1-1,1 1 1,-1 0-1,0 0 1,0 1-1,1-1 1,-1 1-1,1-1 0,-1 1 1,1 0-1,0 0 1,-4 3-1,3-2-22,-7 5 22,-20 20 91,-169 168 277,144-141-175,38-36-178,1-1-11,-27 33 121,41-49-138,-34 51 177,33-48-157,0 0 1,1-1-1,0 1 0,0 1 1,0-1-1,0 0 1,1 0-1,0 1 0,0-1 1,0 10-1,1-14-20,0-1-1,0 0 1,0 0 0,0 1-1,0-1 1,0 0-1,0 0 1,0 1 0,0-1-1,0 0 1,0 0 0,1 1-1,-1-1 1,0 0-1,0 0 1,0 0 0,0 1-1,0-1 1,1 0 0,-1 0-1,0 0 1,0 0-1,0 1 1,0-1 0,1 0-1,-1 0 1,0 0 0,0 0-1,1 0 1,-1 0-1,0 0 1,1 1 0,11 4 26,1 1 1,0-2-1,19 5 0,-31-9-28,20 3 74,6-3-39,0-2 0,38-8 0,-40 2 32,87-50 31,-92 43-38,-10 6-30,1-2-6,0 1 0,0-2 1,-1 1-1,-1-1 0,0-1 0,11-19 0,-6 7 36,3-4 126,-2-1 1,-1 0-1,15-49 0,-28 75-21,-3 11-33,-2 1-112,2-5-4,0 1 0,1-1 0,-1 1 0,1 0-1,0-1 1,0 1 0,-1 6 0,-3 31 87,2 0 1,4 77-1,2-98-50,3-4-36,1 0 0,0-1 0,9 15 0,-16-29-16,1 0 1,0 0 0,-1 0 0,1-1 0,0 1 0,-1 0 0,1 0-1,0-1 1,0 1 0,0 0 0,0-1 0,0 1 0,1 0 0,16 7 9,0-2 1,0 1 0,32 5-1,-47-11-10,0-1 0,0 0 0,0 1 0,0-1-1,0 0 1,0 0 0,3-1 0,28-5 6,-1-2 0,45-15 0,-48 8 0,39-28 4,-50 29-11,0-1 0,21-21 0,-24 17-2,-1 0 1,-1-1 0,0-1 0,-2 0-1,18-41 1,-18 26-6,30-154-5,-35 152-1,30-234-35,-33 244 45,2-40-37,-5 55 25,0 3 8,0-1-1,-1 1 0,0-1 1,-1 1-1,0-1 0,-1 1 1,0 0-1,0 0 1,-5-11-1,0 6-9,0 0 0,-12-16 0,19 30 14,-1 1 0,1-1 0,-1 0 0,0 1 0,1-1 0,-1 1 0,0-1 0,0 1 0,0-1 0,1 1-1,-1-1 1,0 1 0,0 0 0,0-1 0,0 1 0,1 0 0,-1 0 0,0 0 0,0 0 0,0 0 0,0 0 0,0 0 0,0 0 0,0 0 0,0 0 0,0 0 0,1 0 0,-1 1 0,-1 0 0,0-1-4,-5 3-1,0 1 0,1 0-1,0 0 1,0 0 0,0 1-1,0-1 1,1 1 0,-1 1-1,-6 9 1,2-4 3,-29 41-20,-43 73 4,65-95 7,-66 166-6,67-151 6,-46 177-5,55-183 13,-1 46 4,7-70 1,0 0 0,2 0 0,3 23 0,-3-29 0,2-1 0,-1 1 0,1 0 0,1-1 0,7 14 0,-6-13 0,0 0 0,2 0 0,-1-1 0,12 12 0,-9-12 0,0-1 0,0 1 0,19 9 0,-18-11 0,0-1 0,0-1 1,20 7-1,-18-9 1,0-1 0,0 1 0,0-2 0,-1 0-1,1 0 1,0-1 0,0-1 0,13-3 0,-3-2 7,72-51 12,-77 43 8,29-36 35,54-78 1,-35 25 8,42-75 5,-86 142-10,35-58-8,91-162 187,-110 189-166,-32 62-33,3-1 6,-7 6-31,0 6 0,-2 9-10,0 0 1,0 0-1,-1 0 1,-7 23-1,5-17 6,-40 128 26,34-114-16,-32 153 16,37-149-17,-12 125 7,16-155-30,0-1 0,1 1 1,0-1-1,0 1 0,0-1 0,3 11 0,0-2 1,6 26 0,-8-40-4,-1 0 0,1 1 0,-1-1 0,1 0 1,0 0-1,0 0 0,0 0 0,0 0 0,0 0 0,1-1 0,-1 1 1,0 0-1,1-1 0,2 4 0,3 1 2,-5-4-3,0 0 1,1 1-1,-1-1 1,1 0-1,0 0 1,-1 0-1,1-1 0,5 3 1,-3-2 0,0-1-1,0 1 1,0-1 0,1-1 0,-1 1-1,7-1 1,3 0 0,0-1 0,16-3 0,-12 0 2,32-10-1,-33 7-1,-1 0 0,17-10 0,-11 1 2,0-1 0,-1 0 0,-1-2 0,0 0 0,-2-2 0,21-27 0,12-21 16,-44 57-8,-4 5-3,1 0 0,0 0 1,1 1-1,-1 0 0,1 0 1,0 0-1,13-8 0,-19 14-7,0 0-1,0 0 1,0-1 0,0 1-1,0 0 1,0 0-1,1 0 1,-1 0 0,0 0-1,0 0 1,0 0-1,0 0 1,0 0 0,1 0-1,-1 0 1,0 0-1,0 0 1,0 0-1,0 0 1,0 0 0,1 0-1,-1 0 1,0 0-1,0 0 1,0 0 0,0 0-1,0 0 1,0 0-1,1 0 1,-1 0 0,0 0-1,0 0 1,0 0-1,0 0 1,0 1 0,0-1-1,1 0 1,-1 0-1,0 0 1,0 0 0,0 0-1,0 0 1,0 0-1,0 1 1,3 1 1,0 0 0,0 1 1,-1-1-1,1 1 0,-1 0 0,1 0 0,-1 0 1,0 0-1,0 0 0,0 0 0,-1 1 0,1-1 1,0 4-1,12 23 14,45 113 14,-41-109-28,1-6-2,3-5 1,5-5 4,7-7-2,-30-11-2,1 1-1,0-1 1,0 0 0,0 0 0,0-1-1,5 0 1,-3-1 0,0 0-1,0 0 0,0-1 0,8-4 1,-6 3-1,-1-1 0,0 0 0,9-8 0,-12 8 0,0 0 0,0 0 0,0-1 0,7-10 0,-8 9 0,0 0 0,0-1 0,-1 0 0,3-8 0,-3 4 0,0 0 0,2-18 0,-5-26 0,-8 1 0,2 37-1,0 1 1,0 0 0,-15-25-1,11 30-4,5 7 5,0 1-1,0 0 1,-1 0 0,0 0-1,0 1 1,0 0 0,-11-4-1,5 8-4,10 0 5,-7 2-1,0 0 0,1 1 0,-1 0 1,0 1-1,1-1 0,0 2 0,0-1 0,1 1 1,-8 8-1,-92 89-2,85-78-3,-77 109-5,83-108-2,-3 13 3,-15 50 0,33-87 8,0 0 0,1 0 0,-1 0 0,1 1 0,-1-1 0,1 0 0,0 0 0,0 0 0,1 3 0,-1 5-6,0-1 5,0 0-1,1 0 1,0 1 0,1-1-1,0 0 1,0 0-1,1-1 1,0 1 0,1 0-1,0-1 1,5 9 0,44 58-27,-40-65 4,-4-6 20,1-1 1,0 0 0,1 0-1,-1-1 1,0-1 0,13 1-1,-2-6-19,7-8 16,0-1-1,27-18 1,-34 14-4,-2 0 5,1-2 2,0 0 0,-2 0 1,20-28-1,50-70-5,-72 93 6,98-199-4,-72 139 2,-31 61 6,26-47-6,-35 67 6,1-1 1,-1 1-1,0 0 1,1 0-1,0 1 1,0-1-1,-1 1 1,2-1-1,-1 1 1,0 0-1,0 0 1,1 0-1,-1 0 1,1 1-1,-1 0 1,1-1-1,4 1 1,-2-1-2,0 1 0,0 1 0,0-1 0,0 1 0,0 1 1,0-1-1,0 1 0,0 0 0,0 0 0,0 0 0,0 1 0,0 0 1,-1 0-1,1 1 0,-1-1 0,0 1 0,1 1 0,-1-1 1,0 1-1,6 6 0,-2-2 1,-5-5 0,0 1 0,-1 0 0,0 0 0,0-1 0,0 2 0,0-1 0,0 0 0,2 8 1,-2-8-2,3 7 1,-1 0 0,1 0-1,-2 0 1,0 0 0,0 1-1,-1 0 1,0-1 0,-1 1-1,1 15 1,0 31 0,-5 9 1,-6-3 0,-4-4 0,0-11 0,7-15 0,2 3 0,3-37 0,0 1 0,0-1 0,0 0 0,0 0 0,0 1 0,0-1 0,0 0 0,0 0 0,0 0 0,0 1 0,0-1 0,0 0 0,0 0 0,0 1 0,0-1 0,0 0 0,0 0 0,0 0 0,1 1 0,-1-1 0,0 0 0,0 0 0,0 0 0,0 0 0,1 1 0,-1-1 0,0 0 0,0 0 0,0 0 0,0 0 0,1 0 0,-1 0 0,0 0 0,0 1 0,1-1 0,-1 0 0,0 0 0,0 0 0,0 0 0,1 0 0,21-9 0,21-15 0,12-9 0,9-6 0,86-44-4,-120 66-16,215-156-151,-159 101 15,-59 50 39,1 2-1,1 2 1,42-21 0,-71 38 111,1 1 0,-1 0 0,0 0 0,1 0 0,-1 0 0,1-1 0,-1 1 1,1 0-1,-1 0 0,0 0 0,1 0 0,-1 0 0,1 0 0,-1 0 0,1 0 1,-1 0-1,0 0 0,1 0 0,-1 1 0,1-1 0,-1 0 0,0 0 0,1 0 1,-1 1-1,1-1 0,-1 0 0,0 0 0,1 1 0,-1-1 0,0 0 0,1 0 1,-1 1-1,0-1 0,1 1 0,-1 0 0,0 0 1,1 0-1,-1 0 1,0 0-1,0 0 1,0 0-1,0 0 1,0 0-1,0 0 0,0 0 1,0 0-1,0 0 1,0 0-1,-1 0 1,1 0-1,-1 2 1,-7 16-27,-1 0 0,0 0 0,-18 24 0,-80 158-54,74-130 76,14-29 3,4-1 6,6-10 1,6-12 0,3-18 0,0-1 0,0 1 0,0-1 0,0 0 0,0 1 0,0-1 0,0 1 0,0-1 0,1 0 0,-1 1 0,0-1 0,0 1 0,0-1 0,0 0 0,0 1 0,1-1 1,-1 0-1,0 1 0,0-1 0,1 0 0,-1 1 0,0-1 0,0 0 0,1 1 0,0-1 0,15-4 5,16-12-2,-16 4 1,-1 0 0,-1-1 0,0-1 0,-1-1 0,22-30 0,-26 33 0,35-41 15,43-60 42,-85 111 2,-1 7-42,2 16-10,-1 0-1,-2 41 1,-4 96 5,3-139-13,-7 269 17,-5 83 2,4-251-19,1-59 1,-18 69 0,16-101 3,-45 79 3,44-94 4,6-10-12,-1 0 0,0-1 0,1 0 1,-1 0-1,0-1 0,-1 1 0,1-1 0,-9 2 1,2-6 18,4-3-14,0 1 0,0-2 0,1 1 0,-1-1-1,-9-9 1,17 14-2,0 0-1,0 0 1,1 0-1,-1-1 0,0 1 1,0 0-1,0 0 1,1 0-1,-1-1 1,1 1-1,-1-2 1,-10-29 35,-10-54 0,19 56 41,8-134 36,1 129-43,50-152 19,-41 148-66,32-61-1,18-23-20,-28 64-8,73-88 1,-83 117-12,-6 7 4,2-2-7,0 2 0,45-35 1,-4 14-33,-63 43 43,0 0 1,0 0-1,1 0 1,-1 1 0,0-1-1,1 0 1,-1 1-1,0 0 1,1-1 0,-1 1-1,1 0 1,-1 0-1,0 0 1,1 1-1,-1-1 1,1 1 0,2 0-1,-2 0 1,1 0 0,0 1 0,0 0 1,0 0-1,0 0 1,-1 0-1,1 1 1,-1-1-1,0 1 0,1 0 1,-1 0-1,5 7 1,-4-6 0,-1-1 2,1 0 1,-1 1-1,-1-1 0,1 1 0,0-1 0,3 8 0,1 1 1,19 33 0,-19-30 0,27 40 0,-18-34 0,7-3 0,-19-16 0,0-1 0,0 1 0,0-1 0,0 1 0,1-1 0,5 0 0,-1 0 0,0 0 0,0-1 0,15-2 0,-15 1 0,0-1 0,0 0 0,0 0 0,12-5 0,-10 1 0,-1 1 0,1-1 0,12-10 0,32-29 0,-4-5 0,-7-3 0,-8 2 0,-30 38-1,0 0 1,-1 0 0,-1 0 0,-1 0 0,1-1-1,1-22 1,-4 12-5,-15-98 2,7 99-2,-4 4 4,0 2 1,-1 0-1,-23-25 0,33 40 1,1 0-1,-1 1 0,0-1 0,0 1 1,0-1-1,0 1 0,0 0 0,-3-1 1,-26-12-5,-62-16 0,66 26-1,-8 6-1,-52 7 0,85-8 5,0-1 0,0 0-1,0 1 1,1 0 0,-1-1-1,0 1 1,0 0 0,0 0 0,1 0-1,-3 1 1,-20 17-10,1 0 1,-31 33-1,35-27-34,-72 117-24,77-114 4,-26 93-22,38-101 48,3-9 32,0-1 1,1 1 0,0-1 0,0 1-1,1-1 1,0 0 0,1 0-1,0 0 1,1-1 0,6 11 0,34 52-28,-35-64 22,7-1 6,1 0 0,22 5 1,-21-11-14,-5-3 15,0-1 0,0 0 0,-1-1 0,0-1 0,17-8 0,-12 0-21,79-86-1470,-42 39-5824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6104,'-2'1'48,"-12"9"-4,4-4 9,1 1-1,-1 0 1,1 1-1,0-1 0,1 2 1,0-1-1,0 1 1,1 1-1,0-1 1,-5 12-1,6-12-29,4-6-5,0 0 0,1 0 0,-1-1 1,1 2-1,0-1 0,0 0 0,0 0 1,-1 6-1,-3 12 97,2 1 0,0-1 0,-1 41 0,5-51-91,8 31 133,30 68 27,-8-48 38,-21-44-191,-2-3-3,19 26 251,-17-30-59,0 0 0,1 0 0,1-1 0,19 14 0,-9-11-73,-20-12-114,-1 0 1,0-1-1,0 1 1,1 0-1,-1-1 1,0 1-1,1-1 1,-1 0-1,1 1 1,-1-1-1,1 0 1,-1 0-1,0 0 1,1 0-1,-1 0 0,1 0 1,-1-1-1,3 0 1,2 0 50,11-2 75,0-1 1,-1-1-1,1-1 1,-1 0-1,-1-1 1,1-1 0,-1 0-1,26-19 1,20-19 173,138-120-1282,-156 132-6551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27 913 10224,'39'-31'-11,"-37"30"10,-1 0-1,0 0 1,0-1 0,0 1 0,0-1-1,0 1 1,0 0 0,0-1 0,-1 0-1,1 1 1,-1-1 0,1 1-1,-1-1 1,1 0 0,-1 1 0,0-1-1,0-2 1,1-2-4,3-47-3,-3 1-1,-6-62 1,0 50 8,3 6 7,9-93 0,2 73 28,-5 50-21,0-7 67,1-1-1,19-60 1,3 17 615,-27 77-584,0 13-71,-1 1 1,-1-1-1,0 0 1,-1 0-1,0 0 1,-6 12-1,3-4-24,-14 46 92,-17 74-22,-1 59-21,32-158-51,-17 150 9,20-156-17,7 98 2,2-111-2,8 5-3,29 43 1,-26-53 3,3-5-3,1 0-1,0-1 1,29 9 0,-47-19-3,-1 1 0,0 0 0,1-1 1,-1 1-1,0-1 0,1 0 0,-1 0 0,5 0 1,3-1 5,-1 1-5,0 0 1,0-1 0,0 0-1,1 0 1,-1-1 0,-1 0-1,1-1 1,0 0 0,0-1 0,-1 1-1,0-2 1,9-5 0,29-24 48,57-55 1,-90 76-47,-5 6 4,-1-1 1,0 0-1,9-14 1,92-130 124,-100 140-128,15-29 43,3-4 14,-24 42 36,-2 8-57,-15 89 21,-4 84-19,20-134-41,3-8 1,4-5-3,4-8-2,-12-22 0,1 0 0,0 0 0,-1 0 0,1-1 0,0 1 0,0 0 0,-1 0 0,1-1 0,0 1 0,0 0 0,0-1 0,0 1 0,0-1 0,0 1 0,2 0 0,-1-1 0,1 0 0,0 0 0,-1 0 0,1 0 0,0 0 0,-1 0 0,1-1 0,3-1 0,39-13 0,-39 11 0,1 1 0,-1-1 0,0-1 0,0 1 0,8-8 0,-8 5 0,0 1 0,0-1 0,-1-1 1,7-11-1,-6 7 2,0-1 0,5-16-1,3-28 2,-9 24 4,-1-1 0,-2 0 0,-2-36 0,0 54-5,0 12 0,0 0-1,0 0 1,0 1 0,-1-1-1,1 0 1,-1 0 0,0 1-1,0-1 1,-3-6 0,-1-2 2,-1 0 1,-1 0 0,-9-14-1,5 17 10,3 5-12,0 1 0,-1 0 0,1 0 0,-1 1 0,1 0 0,-1 0 0,0 1 0,0 0 0,0 1 0,0 0 0,1 0 0,-1 1 0,0 0 0,-10 3 0,-42 18-48,-31 8-1512,42-14-5988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9592,'38'-19'0,"-30"13"0,3-4 0,53-27 0,-39 23 12,1 2 0,0 0 1,52-14-1,156-53 244,-229 77-283,0 0 0,-1-1 0,1 1 0,0-1 0,-1 0 0,0 0-1,0 0 1,0-1 0,0 0 0,6-7 0,-2 2-743,19-21-5083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80 5024,'-62'-28'938,"16"9"-284,32 13-447,0 0 0,0 1 0,0 1 1,-24-4-1,-13 5 181,-80 3 445,72 3-585,44-2-178,1 1 1,-1 1-1,0 0 0,1 1 0,-1 1 1,-25 12-1,29-12-48,8-3-12,0-1 1,1 1-1,-1-1 1,0 1-1,1 0 1,-1 0-1,1 0 1,0 0-1,-1 0 1,1 1-1,-3 4 1,0 1 12,0 0-1,0 1 1,1-1 0,0 1-1,1 0 1,0 1 0,0-1-1,1 0 1,0 1 0,0 0-1,1-1 1,1 1 0,0 15-1,7 33 10,-2-35 43,4-1-39,1 0-1,20 34 1,-16-42 24,1-4-39,0-1 1,1-1 0,25 9-1,-40-16-14,1 0 0,-1-1 0,1 0-1,0 1 1,-1-1 0,1 0 0,0 0 0,-1 0-1,1 0 1,3 0 0,17-3 21,-1-1 1,1 0-1,21-9 0,-24 3 67,-11 3-59,3 0-12,-1-2-1,0 1 1,0-2-1,-1 1 1,0-1-1,-1 0 1,10-16-1,0-5 82,-1 0 1,21-58-1,-35 78-68,-1 1 1,0-1-1,0 0 1,-1 0-1,0 0 1,-1 0-1,-2-17 1,1 16 73,0 6 2,-1-3 3,1 7 200,1 2-313,0 0 0,0 0 0,0 0 0,0 1 0,0-1 1,0 0-1,0 0 0,0 0 0,0 1 0,0-1 0,0 0 0,0 0 0,0 0 0,-1 1 1,1-1-1,0 0 0,0 0 0,0 0 0,0 0 0,0 1 0,-1-1 0,1 0 0,0 0 0,0 0 1,0 0-1,0 0 0,-1 0 0,1 1 0,0-1 0,0 0 0,0 0 0,-1 0 0,1 0 1,-1 0-1,1 0 2,0 0 0,-1 0 0,1 0 0,-1 1 0,1-1 0,0 0 1,-1 0-1,1 0 0,0 1 0,-1-1 0,1 0 0,0 0 0,-1 1 0,1-1 1,0 0-1,-1 1 0,1-1 0,0 0 0,0 1 0,0-1 0,-1 0 0,1 1 1,0-1-1,0 1 0,0-1 0,0 1 0,0-1 0,0 0 0,0 1 1,0-1-1,0 1 0,0-1 0,0 0 0,0 1 0,0 0 0,1 29 68,2-1 0,1 0 0,9 30 0,21 65-10,-22-94-16,-7-20-36,12 27 18,2-1-1,40 58 1,27 33 22,-72-102-30,45 111 12,-49-105-19,50 237 16,-48-193-27,-7-14 2,-8-18-2,0-33-1,0 0-1,0 0 1,-1 0-1,-9 15 1,4-13 5,3-7-5,0 0 1,0 0-1,-1 0 0,1-1 1,-1 0-1,0 0 1,-1 0-1,1-1 1,0 0-1,-1-1 1,0 0-1,-10 2 1,-30 4 36,0-2 1,-55 0-1,82-6-31,10 1 11,0-2-1,1 0 0,-17-3 1,-164-44 221,166 41-228,-41-14 80,16 0-874,-49-28 0,19 5-7478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1093 7984,'0'0'113,"-2"-13"534,-2 4-566,0-1 1,1 0-1,0 0 0,0 0 1,1 0-1,1 0 1,0-1-1,0 1 0,2-21 1,12-98 178,-11 115-241,2-16 96,10-36-1,-2 19 20,30-123 258,-23 95-247,38-112 208,-45 122-226,-7 39-75,1-1 64,-2-1-1,1-36 1,-1 34 301,-2 52-392,-4 41 1,2-52-19,-1 0 0,-1 0 0,0 0-1,-4 17 1,-2-1-1,-20 75-1,-6 10 0,-2 1-3,-28 111-6,54-180-16,1-9 9,-30 162-17,34-172 22,-1 4 2,2 0 0,-1 38 1,7-42 3,3-6 0,2-6 0,-6-12 0,0 0 0,0 0 0,0-1 0,0 1 0,0-1 0,0 1 0,0-1 0,1 1 1,-1-1-1,0 1 0,0-1 0,2 0 0,0 0 1,1 0 0,-1 0 0,0-1-1,0 0 1,0 1 0,0-1 0,0 0 0,0 0 0,0-1 0,0 1-1,-1-1 1,1 1 0,0-1 0,-1 0 0,1 0 0,3-5 0,13-12 8,-1-1 1,-2-1 0,0-1-1,16-29 1,-10 17-5,-8 13 14,-1 0-1,14-30 1,0-3 16,-16 33-16,2 1-1,0 0 1,1 1 0,33-35 0,-44 52-12,0 0-1,0 0 1,0 0-1,1 0 1,-1 0-1,1 1 0,-1 0 1,1 0-1,0 0 1,-1 0-1,1 0 1,0 1-1,5-1 1,1 1-4,0 1 0,0 0 0,11 2 0,-10-1 1,-8-2-3,-1 1 0,1-1 0,0 1 0,0-1 0,-1 1 0,1 0 0,-1 0 0,1 0 1,-1 0-1,4 3 0,3 1 0,26 18 2,-29-17-2,-1-1 0,1 1 0,-1 0 0,5 7 0,-5-5 0,0 1-1,-1-1 0,5 14 1,7 37-1,-7 8 0,-10 3 0,-9-6 0,-1-16 0,5-17 0,5-11 0,3-5 0,-2-14 0,0-1 0,0 1 0,0-1 0,1 1 0,-1 0 0,0-1 0,1 1 0,-1-1 0,0 1 0,1-1 0,-1 1 0,0-1 0,1 1 0,-1-1 0,1 0 0,-1 1 0,1-1 0,-1 0 0,1 1 0,-1-1 0,2 1 0,22-5 0,22-9 1,69-35 7,-99 40-6,0 0 1,-1-1-1,-1-1 1,1 0-1,12-13 0,-12 11 0,105-93 21,-81 72-17,6-8-4,55-54-33,-99 95 29,-1 0 0,1 0 0,-1 0 0,1 0 0,-1 0 0,1 0 0,-1 1 0,1-1 0,-1 0 0,1 0 0,-1 0 0,1 0 0,-1 0 0,1 1 0,-1-1 0,1 0 0,-1 1 0,0-1 0,1 0 0,-1 0 0,1 1 0,-1-1 0,0 1 0,1-1 0,-1 0 0,0 1 0,2 1-4,89 97-170,-40-42 79,-43-47 60,2-1 0,-1 0 0,1 0 0,0-1 0,20 11 0,-21-15 21,0 0 1,0-1-1,0 0 0,0 0 1,1-1-1,-1 0 0,1-1 1,10 0-1,-8 1 8,-9-2 4,0 0-1,0 0 1,1 0-1,-1 0 1,0 0-1,0 0 1,0-1-1,0 1 1,0-1-1,6-2 1,11-5-24,30-16 1,-38 14-5,-4 2 27,-1-1 0,-1-1 1,1 1-1,-2-1 0,1 0 0,-1 0 0,-1 0 1,0-1-1,5-20 0,-4-25 5,-6 31 5,-8-50-1,8 70-1,0 0 0,-1 1-1,1 0 1,-1-1 0,0 1 0,0 0-1,0 0 1,-1 0 0,1 0-1,-1 0 1,0 0 0,0 1-1,0-1 1,-6-3 0,5 3 2,-8-3 35,-5 1-22,-1 1 0,-25-4 0,24 9 16,-7 5-19,1 1 0,-33 11 0,36-5 12,-16 18-10,-39 38 0,55-42-2,-27 46 4,-3 15-15,40-64-5,0 1-1,2 0 1,1 0 0,1 1 0,-6 28 0,10-34-5,-2 34 0,5-46 0,1 1 0,0 0 0,1 0 1,0 0-1,0-1 0,0 1 0,1 0 1,3 8-1,-4-15 3,0 1 0,-1-1 0,1 1-1,0-1 1,0 0 0,0 1 0,0-1 0,0 0 0,0 1 0,1-1-1,-1 0 1,0 0 0,1 0 0,-1 0 0,0 0 0,3 0 0,3 3-4,1 2 2,-6-4 3,0 0 0,0 0 0,1-1-1,-1 0 1,1 1 0,-1-1 0,1 0-1,-1 0 1,1 0 0,0 0 0,-1-1-1,1 1 1,3-1 0,25 4-12,51-1 0,-55-6 1,126-36-5,-123 27 13,41-27 4,-48 23 1,32-26 0,17-27 0,-6-12 1,53-92 7,-97 140-1,80-116 2,-87 124-1,36-75 11,-49 95-16,0 0 1,0-1 0,0 1-1,0-1 1,-1 1 0,0-1-1,0 0 1,-1 1 0,0-1 0,0 0-1,0-6 1,-1 4 0,1 6-2,-1 0 0,1 0 0,-1 0 1,1 0-1,-1 0 0,0 0 1,0 0-1,0 1 0,0-1 0,0 0 1,-1 0-1,1 1 0,-1-1 1,1 1-1,-1-1 0,1 1 0,-1 0 1,0-1-1,1 1 0,-1 0 1,0 0-1,0 0 0,-3-1 0,3 1 2,-3 0 3,1-1 0,-1 1 0,0 0 0,0 0-1,1 0 1,-1 1 0,0-1 0,0 1 0,0 0 0,0 1-1,-8 1 1,6-1 1,-15 1 40,-41 9-1,61-10-45,-1-1 0,0 1-1,0-1 1,0 1-1,1 0 1,-1 0-1,0 0 1,1 1-1,-1-1 1,1 0-1,-5 4 1,-2 1 1,-22 17 0,8-1-3,12-3 0,8-3 0,6 0 0,12 1 0,16 5 0,15 4 0,8 1 0,-3-3 0,-14-6 1,-9-5 3,-17-9-1,-2 0 1,1 1-1,0 1 1,8 6-1,-13-8-1,-1 1-1,0-1 1,0 1-1,0 0 1,0 0-1,-1 0 0,0 1 1,0-1-1,-1 1 1,4 10-1,-3-4 0,0-1 0,1 23 0,-3-19 1,-1 1 0,-2 17-1,-9 27 1,-6-5-2,1-6 0,8-9 0,8-13 0,0-20 0,15 24 0,-11-25 0,-1 1 0,-2-4 0,0 0 0,1 0 0,0-1 0,-1 1 0,1 0 0,0-1 0,0 0 0,5 5 0,8 5 0,8-2 0,8-5 0,4-9 0,-24 2-3,-1 0 1,0-1-1,1 0 1,-2-1 0,1 0-1,0 0 1,-1-1-1,0-1 1,11-7 0,23-20-183,70-71 0,-53 41-1224,0-3-5484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6:5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88 145 5472,'17'-14'0,"15"-14"0,5-6 0,-5 9 1,-18 12 3,-10 9 11,1 0 0,0 0 0,0 0 0,0 1 0,0 0-1,11-5 1,-16 8-9,0 0 0,1 0 0,-1 0 0,1 0 0,-1 0 0,0 0 0,1 0 0,-1 0 0,1 0 0,-1 0 0,0 0 0,1 0 0,-1 1 0,1-1 0,-1 0 0,0 0 0,1 0 0,-1 1 0,0-1 0,1 0 0,-1 0 0,0 1 0,0-1 0,1 0 0,-1 1 0,0-1 0,0 0 0,1 1 0,-1-1 0,0 0 0,0 1 0,0-1 0,0 1 0,1-1 0,-1 0 0,0 1 0,0 0 0,-1 5 45,0 1-1,-1-1 1,0 0-1,0 0 1,0 0-1,-1 0 1,-6 11-1,-27 46 233,-38 57 1,33-58 46,24-37-233,-25 51 0,36-65-55,0-2-24,2 1 1,-1-1 0,1 1 0,0 0 0,1 0-1,0 1 1,-1 11 0,3-16-7,0 2 7,0 0-1,0 0 1,1 0-1,0 9 0,0-15-11,0 0 0,0 1-1,1-1 1,-1 0 0,1 0-1,-1 0 1,1 0 0,0 0-1,0 0 1,0 0-1,0 0 1,0 0 0,1 0-1,-1 0 1,0 0 0,1-1-1,-1 1 1,1-1 0,0 1-1,-1-1 1,1 0-1,4 3 1,11 2 15,-1-1-1,2-1 1,-1 0-1,0-1 1,1-1-1,-1-1 0,1 0 1,20-2-1,-33 1-10,0-1 0,1 1 0,-1-1 0,0 0 0,1 0 0,-1-1 0,0 1 0,7-4 0,4-2 4,1 2-1,-12 3 4,0 1 1,1-1 0,-1-1-1,0 1 1,0-1-1,-1 1 1,1-2-1,5-3 1,2-2 59,0 2-27,-1-1-1,0-1 1,0 0-1,-1 0 1,0-1 0,15-20-1,8-18 334,47-85 0,-69 112-346,-7 13 2,0 1 0,-1-1 0,0-1 0,0 1 1,3-16-1,-2 4 48,-1-1 1,1-38-1,-8 44 79,0 7-130,0 1 0,-1 0 0,0 0 0,0 0 0,-7-7 0,1 9 77,-18 1-72,1 1-1,-1 2 1,1 1 0,-48 6 0,26-3-1139,-34 2-5303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7:1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761 32 6816,'-7'7'209,"-2"0"-121,4-1 147,-1 0 1,0-1-1,-1 0 0,1 0 0,-1-1 0,0 0 0,0 0 0,0 0 0,-1-1 1,1 0-1,-1-1 0,0 1 0,-13 1 0,16-3-122,-1-1 0,1 1 1,-1-1-1,1 0 0,-1-1 0,1 1 1,-1-1-1,1 0 0,0 0 0,-1-1 0,1 0 1,0 0-1,0 0 0,0 0 0,0-1 0,0 0 1,1 0-1,-1 0 0,1 0 0,0-1 1,0 0-1,-7-8 0,5 5 64,0 0 1,-1 0 0,0 1-1,-13-9 1,17 13-133,0 0-1,0 0 1,0 1 0,0-1 0,0 1 0,0 0 0,-1 0 0,1 0 0,0 0-1,-1 1 1,1 0 0,0-1 0,-1 1 0,1 0 0,-1 0 0,-3 1 0,0 2-7,-1-1 1,1 1-1,-1 0 1,1 1-1,0-1 1,0 1-1,1 1 1,-1-1-1,1 1 1,0 1-1,-10 9 1,1 3 4,0 0 0,-13 24 0,23-35-37,-13 22 59,1 1 1,-18 42 0,28-56-54,1-3 8,-28 62 58,-24 81-1,13-11-9,35-106-50,1 1 1,-4 44 0,12-70-11,1 0 1,1 0-1,0 0 0,1 0 1,0 0-1,6 19 0,-3-16-2,-1 2 10,1 0 1,2 0 0,12 28-1,-12-33-10,2 1 21,7 0-15,1 1 0,22 14 1,-20-20 15,3-3-13,-1-2 0,42 5 0,-41-11 19,29-12-1,6-13-26,55-42-43,-51 29 13,-17 15-1909,-2 4-7701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7:1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1 3416,'-9'14'142,"0"-1"0,-1 1 1,0-1-1,-12 11 0,-22 28 387,29-26-171,-10 16 242,22-38-550,-23 21 283,23-21-225,-108 99 1284,39-19-604,59-67-599,1 0 1,1 1-1,-17 36 0,17-32-130,-32 52 377,-12 30-108,-34 99 360,81-182-656,5-12 12,-1 0 1,2 0-1,-1 0 1,-1 19 0,-3 37 330,4 112 0,4-154-331,-1-11 39,1 0 1,1-1 0,3 17 0,0-6 60,1-1 0,1 1-1,1-1 1,0-1 0,13 22 0,-14-31-103,-5-7-13,0-1 0,1 0 0,-1 0 0,1 0 0,-1 0 0,1 0 0,0-1 0,0 1 0,4 2 0,1 1 38,1 1 0,1-1 0,-1-1 0,1 0 0,0 0 0,0-1-1,1 0 1,-1-1 0,1 0 0,12 2 0,-7-3-31,-10-1-6,0-1 0,1 0 0,-1 1-1,0-2 1,1 1 0,-1-1 0,7-1 0,30-6 160,-1-2 0,49-18 1,-24-2 10,-49 22-151,11-5 111,0 1-1,57-16 1,-49 17-68,-31 6-71,-4-1-204,-1 1-1,1 0 1,-1-1 0,0 1-1,0-1 1,-1 0 0,1 1-1,-1-1 1,-1-10 0,-1-30-9137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7:1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1821 7088,'0'0'33,"5"-3"0,12-11-22,-15 13-12,-1 0 1,0 0-1,0-1 0,0 1 1,0 0-1,0 0 0,0-1 0,-1 1 1,1 0-1,0-1 0,-1 1 1,1-1-1,0 1 0,-1-1 0,0 1 1,1-1-1,-1 1 0,0-1 0,0 1 1,0-1-1,0 1 0,0-1 1,0 1-1,-1-1 0,1-2 0,-2 0-2,1-1-1,-1 1 0,0 0 0,0 0 0,-1 0 1,-4-7-1,-15-29-42,5 18 32,16 21 32,0 0-1,0 0 1,0 0-1,0 0 1,0-1-1,1 1 1,-1 0-1,0-1 1,1 1-1,-1-1 1,1 1-1,-1-1 1,1-1-1,0 3-17,-1-2 488,2 0-105,1-4 31,0 0-195,0 1-1,1 0 0,0 0 1,0 0-1,0 0 0,7-6 1,5-9 246,-9 10-337,-1 1 0,-1-1 0,0 0 0,0 0 0,-1-1 0,3-15 0,-3 14-56,0 0 0,0 0 0,1 0 0,1 0 0,0 1 0,0 0 0,8-11 0,42-55 303,-45 63-306,1 1 0,1 0-1,20-17 1,-21 22 38,1 0-1,22-10 0,-25 14-50,-1 0-1,0 0 0,0-1 0,-1 0 1,12-10-1,34-30 230,-39 35-233,-1-1-1,0 0 1,-1-1-1,-1 0 1,13-17 0,-16 19-38,-5 6 2,-1 0 1,1 0-1,0 0 1,-1-1-1,3-7 1,49-115 335,-39 97-283,-4 8 54,-1-1 1,8-27 0,-13 34-76,0 4 8,-1-1 0,-1 1 0,0 0 0,0-1 0,-1 0 0,-1 0 0,0-16 0,-9-23 261,-26-95-1,32 138-295,1 0 1,-1 1-1,2-1 0,-1 0 1,1 0-1,0 0 0,3-15 0,-1 9 12,-1 1 0,-1-1 0,-1-16 0,-15-43 74,4 20-64,10 47-27,1-1 1,-1 1-1,-1 0 0,1-1 0,-1 1 0,-8-13 0,-1-5 19,10 23-30,0 0 1,0 0-1,0 0 0,0 0 1,0 0-1,-1 0 0,1 0 1,-1 1-1,1 0 1,-1-1-1,0 1 0,1 0 1,-1 0-1,-5-1 0,7 2-4,-3-2 6,2 1-6,1 1 1,-1-1 0,1 0-1,-1 1 1,1-1-1,-1 1 1,1 0-1,-1 0 1,0-1-1,1 1 1,-1 0-1,1 0 1,-1 1-1,0-1 1,1 0-1,-1 0 1,1 1-1,-1-1 1,0 1-1,1-1 1,-1 1-1,1 0 1,0 0-1,-1 0 1,1 0-1,0 0 1,-1 0-1,1 0 1,-2 2-1,-19 21-1,-8 19 0,-4 15 0,0 10 0,3 4 0,10 4 0,4-4 0,6-6 0,5 2 0,1 8 0,0 6 0,1 2 0,0-7 0,1-6 0,1-7 0,-3-7 0,-17 58-5,11-57 2,3-1 3,8 7 0,9 10 0,4-9 0,-12-60 0,1 0 0,-1 0 0,1 0 0,0-1 0,1 1 0,-1 0 0,4 4 0,-3-5 0,1-1 0,-1 0 0,0 0 0,1 0 0,0 0 0,0 0 0,0-1 0,6 3 0,1 0 1,1 0-1,-1 0 0,20 3 1,-18-5 0,0-1 0,0-1 0,0 0 0,15-1 0,-14-1-1,-1-1 1,1 0-1,-1-1 0,22-7 0,-19 4 84,0-1 0,0-1 0,-1-1 0,0 0-1,14-11 1,64-60-2592,-93 80 2503,103-96-10048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9:07:2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12280,'1'-5'528,"8"-13"-48,0 1 0,1 0 0,1 0 0,22-25 1,-21 28-557,23-31 1016,-7 18-844,7 1-44,-26 21-451,-1-1 0,1-1 0,-1 0 0,13-13 0,-8 3-9307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0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11 239 6640,'-2'-1'512,"-7"-5"2257,9 7-2759,0 0-1,0-1 1,0 1-1,0-1 1,0 1-1,1-1 1,-1 1-1,0-1 1,0 1-1,0 0 1,1-1-1,-1 1 1,0-1-1,0 1 1,1-1-1,-1 1 1,1-1-1,-1 0 1,0 1-1,1-1 1,-1 1 0,1-1-1,-1 0 1,1 1-1,-1-1 1,1 0-1,0 1 1,14 8 14,-3-2 6,0 0 0,0-1 0,0-1-1,23 8 1,7-4 78,54 4 0,-81-11-95,30-1 102,-29-2-69,1 0 1,-1-1-1,0-1 1,0 0-1,0-2 0,0 1 1,-1-2-1,1 0 1,17-10-1,-19 7 59,0 0-1,-1 0 1,21-19 0,-29 23-69,1-1 1,-1 0-1,0 0 1,0 0-1,-1-1 1,0 1-1,0-1 1,0 0-1,4-14 1,-7 19-17,-1-1 0,0 0 0,1 0-1,-1 0 1,0 1 0,0-1 0,-1 0 0,1 0 0,0 1 0,-1-1 0,0 0 0,0 0-1,1 1 1,-2-1 0,1 1 0,0-1 0,0 1 0,-1-1 0,0 1 0,-2-3-1,-1-2 10,-2 1 0,1-1 0,-15-10-1,16 14-24,0-2 16,-1 1 0,-1 0 0,1 0 0,-1 0 0,0 1 0,1 0 0,-1 0 0,-1 1 0,-11-3 0,19 5-19,-8-1 12,0 0 0,1 0 0,-1 1 0,1 0 0,-1 0 0,0 1 0,1 0-1,-14 4 1,10-3-3,1 0-1,0 1 1,0 0 0,1 1-1,-1 0 1,1 1-1,0 0 1,0 0 0,-8 7-1,5-4-2,-7 4 12,0 1 0,-30 29 0,32-26-15,6-7 0,1 1 1,0 1-1,1 0 0,0 0 0,1 1 0,-9 14 0,9-13-2,-3 9 6,-27 117 8,33-107-8,-3 51 4,3 15-8,5-16 1,6-24-2,7-17 2,-10-35-5,-1-1 1,0 0-1,1 0 0,0-1 0,7 9 1,-7-10-1,0 0 0,0 0 0,1-1 0,0 1 0,-1-1 0,1 1 0,0-1 0,0 0 0,5 1 0,4 1 0,0-1 0,26 4 1,46-1 4,17-13-2,106-31 9,-202 37-7,-1 0-1,0-1 1,0 0 0,0 0-1,7-4 1,8-4 6,0-1-1,27-20 1,-23 10-530,-1 0 0,22-27 0,43-50-7301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1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8160,'0'0'2809,"-2"5"-2617,1-2-180,0 0 0,0 0-1,0 0 1,0 0 0,1 1 0,-1-1-1,1 0 1,0 0 0,0 0 0,0 0 0,1 0-1,-1 1 1,1-1 0,-1 0 0,1 0 0,1 3-1,5 23 109,9 99 52,-14-85-9,-7 73 0,3-83-128,-6 70 272,7-76-283,0-14 26,0 0-1,0 0 1,-4 12 0,-34 150 398,34-155-429,-6 32 131,10-45-127,-2 10 58,1 0 0,1 0 0,0 1 1,1-1-1,1 0 0,0 0 0,6 25 0,-6-39 6,-1-5-126,0-1 1,1 1-1,-1 0 1,1 0-1,-1-1 1,1 1-1,0 0 1,0 0-1,0 0 1,1-2-1,4-8-1128,8-27-7186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1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78 9504,'14'-12'132,"-1"1"296,0 1 0,1 1 0,18-11 1,-22 14-401,-8 5 204,0-1-40,2 1-146,-1 0 1,0 0-1,0 0 1,1 0-1,-1 0 1,1 1-1,-1 0 0,1-1 1,-1 1-1,0 0 1,1 1-1,-1-1 1,1 1-1,-1-1 1,0 1-1,4 2 0,41 4 157,-12-5 46,57 10-1,-80-9-224,23 9 142,21 19 28,-50-22-20,-4 1-134,0 1 0,-1-1 0,0 1 0,-1 0 1,0 10-1,-4-2 128,-7 9-49,-23 41-1,20-52 37,-10 3-21,-1 0-1,-1-2 1,-41 24 0,51-33-108,10-6-5,0-1 1,0 1 0,-1-1 0,1 0-1,0-1 1,-1 1 0,-5 0 0,-14 3 91,1-2 0,0-1 1,-48-2-1,57-1-93,-25-7 68,-42-15-1925,39 9-7783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1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7624,'0'0'17,"2"-8"3406,-2 8-3355,1 2 8,0 0 0,-1 0 0,1 0 0,0 0 0,-1 0 0,0 0 0,1 0 0,-1 1 0,0-1 0,0 0 0,0 0 0,0 0 0,-1 4 0,-10 36 358,1-6-90,8-21-292,0-8 5,1 1 1,0 0-1,1 0 0,0 9 1,2 103 257,1-49-1,0-49-268,-2 1-17,0-13 23,0 1-1,1-1 1,3 15 0,37 135 701,-37-136-595,9 35 403,-14-58-531,1 1 1,0-1 0,-1 0 0,1 0-1,-1 1 1,0-1 0,0 0 0,1 1-1,-1-1 1,0 1 0,0-1 0,0 3-1,-1 16 512,2-15-308,2 4-8,-2-9-212,0 1 1,-1-1-1,1 0 1,0 0-1,0 0 1,-1 0-1,1 0 1,0 0-1,0 0 1,-1 0-1,1 0 1,0 0-1,0 0 1,-1 0-1,1-1 1,0 1-1,-1 0 0,1-1 1,0 1-1,-1 0 1,1-1-1,0 0 1,2 0 17,33-16-2106,5-2-8466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4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8792,'0'0'1361,"1"9"-789,1 1-480,0 32 547,-3 67 39,-8 26 6,2-72-470,3-23-276,-9 79 590,10-96-931,-2 0 1,-1-1-1,-13 35 1,-8 2-7638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4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9240,'-1'11'73,"-1"0"-46,1 0 0,1-1 0,0 1 0,0 0 0,1 0 0,0 0 1,1 0-1,1-1 0,5 17 0,21 111 241,3 89 1000,-18-149-926,14 95 392,-18-66-377,-5-23 104,-7 120-1,2-192-457,3-11 91,7-15-917,-6 9 40,12-21-7310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47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118 256 4312,'-10'-14'79,"-1"0"0,0 1 0,-23-22 1,4 4 74,27 29-98,1-1 1,0 0-1,0 1 1,1-1-1,-1 0 1,0 0-1,1 0 1,0 0-1,-1 0 1,1 0-1,1 0 1,-1-1-1,0 1 1,1 0-1,-1 0 1,1-1-1,0 1 1,0 0-1,1-1 1,-1 1-1,1 0 1,1-6-1,-1 7-11,0 0 0,0 0 0,0 0 0,0 0 0,0 0 0,1 0 0,-1 1 0,1-1 0,0 0-1,-1 1 1,4-3 0,8-7 263,-9 7-204,0 0-1,1 1 1,0-1-1,-1 1 1,1 0-1,0 1 1,1-1 0,8-2-1,-5 3 57,0 0 1,0 1-1,0 0 1,0 1-1,1 0 0,-1 0 1,0 1-1,0 0 1,14 4-1,-14-3-62,0 1 1,-1 0-1,0 1 1,0 0-1,0 0 0,0 1 1,-1 0-1,12 10 0,-12-5 177,15 67 101,-20-57-168,-5 40 106,-13 74 0,13-114-286,2-10 22,-1 1-1,-1-1 1,-4 12 0,6-19-40,-19 54 194,17-51-176,0 1 0,0 0 1,-1-1-1,0 0 1,0 0-1,0 0 1,-6 6-1,-4-2 40,0-1 1,-22 11-1,35-20-67,1 1 0,-1-1 0,1 1 0,-1-1 0,0 0 0,1 1 0,-1-1-1,0 0 1,1 0 0,-1 0 0,0 1 0,1-1 0,-1 0 0,0 0 0,1 0-1,-1 0 1,0 0 0,0 0 0,1 0 0,-2-1 0,2 1-1,-1-1 1,1 0-1,0 0 0,0 0 1,-1 0-1,1 0 0,0 0 0,0-1 1,0 1-1,0 0 0,0 0 1,0 0-1,0 0 0,1 0 1,-1 0-1,1-1 0,9-40-1510,1-6-6050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4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53 203 6008,'-4'-2'-3,"0"1"0,0-2 0,1 1 0,-1 0 0,0-1 1,1 1-1,-1-1 0,1 0 0,-5-6 0,7 7 2,-1-1-1,1 1 1,0 0-1,0-1 0,0 1 1,0-1-1,0 0 1,0 1-1,1-1 1,-1 0-1,1 1 1,0-1-1,0 0 1,0 1-1,1-6 0,0 5 5,0-1 0,1 1 0,-1-1 0,1 1 0,0-1 0,0 1 0,0 0 0,0 0 0,1 0 0,4-4 0,-3 3 7,-1-1 20,1 0-1,0 1 0,0 0 1,0 0-1,1 0 0,0 0 1,0 0-1,0 1 1,0 0-1,8-4 0,3 2 115,-1 0-1,26-5 1,-24 7-31,2-2 113,0 2 0,1 1 1,36 0-1,-9 10 165,26 14-13,-59-13-164,6 9-108,-2 1 0,0 1 0,-2 0 1,0 2-1,13 23 0,-21-32-79,-4-5 4,0 0-1,0 1 0,0-1 0,2 13 1,21 65 134,-25-78-144,-1-1 1,0 1-1,0 0 1,0-1-1,-1 1 0,-1 0 1,1 0-1,-1-1 0,0 1 1,-4 13-1,2-11-1,-4 22 99,-21 56 0,26-83-109,-6 16 65,-1 0-1,-24 37 1,19-35-45,-16 31 209,18-34-137,2 0-1,-17 41 0,-19 45 467,42-93-364,-1 0 1,2 0-1,0 1 0,-2 22 0,5-33 71,0-3-263,0 0-1,0 1 1,0-1 0,0 0-1,0 1 1,0-1 0,0 0-1,0 1 1,0-1 0,0 0-1,0 0 1,0 1 0,0-1-1,0 0 1,0 1 0,1-1 0,-1 0-1,0 0 1,0 1 0,0-1-1,0 0 1,1 0 0,-1 0-1,0 1 1,0-1 0,1 0-1,-1 0 1,0 0 0,0 0-1,1 1 1,-1-1 0,0 0-1,1 0 1,-1 0 0,0 0 0,1 0-1,17 2 336,8-4-153,-16 0-124,-1 1-1,0-1 1,1-1-1,-1 0 1,9-4-1,28-10 148,164-35 297,-101 36-332,168 7 278,-154 2-104,-103 5-287,7-2-946,44-11 1,-39 6-8904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4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12464,'5'9'120,"0"0"1,-1 1 0,5 13-1,-9-21 295,2 2 4,2 2-280,1 1 0,0-1 0,0 0 0,0 0 0,1 0 0,0-1 0,0 1 0,0-2 0,1 1 0,0-1 0,9 5 0,-7-3-100,-7-5-17,0 0 0,0 1 0,0-1 0,1 0 0,-1 0 0,0-1 0,1 1 0,-1 0 1,0-1-1,1 1 0,4-1 0,17 2 157,0-2 0,0-1 1,44-6-1,-14-4 73,10-6 0,-61 15-226,1 1 0,-1 0 1,0-1-1,0 1 0,0-1 0,0 0 1,0 0-1,0-1 0,0 1 0,-1 0 0,1-1 1,-1 1-1,1-1 0,-1 0 0,2-3 1,-2 2 2,0 0 2,0 0-1,0 0 1,0 0-1,-1 0 1,1 0-1,-1-1 1,0 1-1,0 0 1,-1-1-1,1 1 1,-1-1-1,0 1 1,-1-6-1,1 4 4,-3-7 148,-3-2-97,-1 0 0,-15-22-1,22 37-74,-1-1 0,1 0 0,-1 0 0,0 1 0,1-1 0,-1 0 0,1 1 0,-1-1 0,0 1 0,1-1 0,-1 1 0,0-1 0,0 1 0,0-1 0,-1 0 0,-5-1 15,-1 0 0,1 0 0,-1 0-1,1 1 1,-1 0 0,0 0 0,1 1-1,-13 1 1,2 5 130,-9 9-49,-42 34 1,51-31 6,-56 81 37,64-78-82,6-2-44,1 0 0,0 1 0,0 30 0,7-28 24,0-8-25,0 0-11,0-1 1,1 0-1,0 1 1,1-2-1,1 1 1,15 22-1,64 68 40,-65-86-30,13 1-6,52 20 1,-63-33-4,-11-3-7,-1 0-2,0-1-1,0 0 0,0-1 0,0 0 1,0 0-1,0-2 0,18-3 0,1-4 11,-29 9-14,0 0 0,1-1 0,-1 1 0,0-1 1,1 1-1,-1-1 0,0 0 0,0 0 0,1 1 1,-1-1-1,0 0 0,0 0 0,0 0 0,1-2 0,-2 3 24,0-1-1,0 0 0,0 0 1,0 0-1,0 0 0,0 0 0,0 0 1,0 0-1,-1 0 0,1 1 1,0-1-1,-1 0 0,1 0 0,0 0 1,-1 1-1,1-1 0,-1 0 1,1 0-1,-1 1 0,0-1 1,1 0-1,-1 1 0,-1-2 0,-21-17-1199,17 15-605,-29-24-10212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4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8792,'5'0'98,"0"0"140,16 11 18,-10-5 70,-8-5-285,0 1-1,0 0 1,0 0-1,0 1 1,0-1-1,-1 0 1,1 1-1,-1 0 1,1-1-1,-1 1 1,0 0-1,0 0 1,0 0-1,-1 1 1,1-1-1,-1 0 1,1 1-1,-1-1 1,0 1-1,-1-1 1,1 1-1,-1-1 1,1 1-1,-1 0 1,0-1-1,0 1 1,-1-1-1,0 5 1,0-5-33,0-1 0,0 1 0,0 0 1,0 0-1,0-1 0,-1 1 0,1 0 0,-1-1 0,0 1 0,0-1 0,0 0 0,0 0 1,0 0-1,-1 0 0,1 0 0,0 0 0,-1-1 0,0 1 0,1-1 0,-1 1 1,0-1-1,0 0 0,1 0 0,-1 0 0,0-1 0,0 1 0,0-1 0,0 0 1,0 1-1,0-1 0,-5-1 0,1-1 18,0 0 0,1 0 0,-1 0 0,1-1 0,0 0 0,0 0 0,0-1 0,0 1-1,1-1 1,-8-7 0,10 7 7,-1 0 0,1 0 0,0-1 0,0 0 0,0 1-1,-3-9 1,5 12-11,1-1-1,-1 0 0,0 1 1,1-1-1,0 1 0,-1-1 1,1 0-1,0 1 1,0-1-1,0 0 0,0 1 1,0-1-1,0 0 0,1 1 1,-1-1-1,0 1 0,1-1 1,-1 0-1,1 1 0,0-1 1,-1 1-1,1-1 1,0 1-1,0 0 0,0-1 1,0 1-1,0 0 0,3-2 1,8-7 24,-6 9 69,5 4-220,0 0 1,19 10-1,-14-5-932,35 14-6429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4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0 11928,'-34'50'-2,"8"-8"69,-67 104 44,71-113 89,-96 172 86,91-157-51,-123 202 108,118-200-62,-124 195 120,140-222-1854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1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609 587 4488,'-1'-8'18,"1"-39"590,0 44-566,1 0 0,-1 0 0,1 0 0,0 0-1,0 0 1,0 1 0,0-1 0,1 0 0,-1 0 0,1 1-1,-1-1 1,1 1 0,3-4 0,-4 5 259,10-2 220,-7 3-147,-1 16-206,-1-6-119,-1-7-25,0 1 0,-1-1 0,1 1 0,-1-1 0,0 1 0,0-1 0,0 1 0,-1-1 0,-1 7 0,-29 118 235,-29 31 54,28-86-142,-45 115 27,63-147-43,-42 157 68,45-163-63,-51 104 60,48-116-79,-50 58 99,54-69-194,0-2 0,-1 1 0,-1-1 0,1-1 0,-20 12 0,28-19-30,-1 0 0,1-1 0,-1 0-1,0 1 1,1-1 0,-1 0 0,0-1 0,0 1 0,0-1 0,0 0-1,1 0 1,-1 0 0,0 0 0,0-1 0,-5 0 0,6 0-6,-5-3 97,1-1-69,1-1 0,0 0 1,0 0-1,1-1 0,-1 1 1,1-1-1,1 0 0,0-1 0,0 1 1,-6-15-1,9 18-17,0-1 1,1 1-1,-1 0 0,1 0 1,0 0-1,0 0 0,0-1 1,1 1-1,0 0 0,-1 0 1,1 0-1,1 0 0,-1 0 1,0 0-1,4-6 0,16-21 33,-8 20 66,7 1-67,1 2 0,39-11 1,-35 16 26,16 2-29,1 3 0,-1 1 1,69 15-1,-98-15-45,60 24 28,-68-26-30,121 48 39,-99-41-23,112 10 8,-110-18-7,120-17 15,-120 10-9,0-4-15,0-2 1,38-23-1,-64 34-9,0 1 0,0-1 0,0 0 0,0 1 1,0-1-1,0 0 0,-1 0 0,3-3 0,13-22 12,0-1-1,21-52 1,-27 46 12,17-148 18,-28 147 22,-14-131 33,7 135 1,-13-25 36,-1 2 1,-37-68-1,20 69-88,22 34 66,-3 3-61,0 1 0,-38-22 1,37 30 45,5 6-73,0 1-1,0 0 1,0 1 0,-23 4 0,37-5-20,-1 0 0,1 1-1,-1-1 1,1 1 0,-1 0-1,1-1 1,-1 1 0,1 0-1,-1 0 1,-1 1 0,-90 79 95,75-61-27,11-10-49,-4 4-8,1 1 0,1 0 0,0 0 0,1 1 0,1 0 0,-9 27 0,-14 79 51,30-98-35,6 5-12,19 57 1,-12-63 4,17 11-9,37 33 0,-42-51 2,9-2-12,0-1 1,45 10 0,-46-19 6,15-7-2,59-11 1,-80 5 6,-14 4-13,0 0-3,-1-1 0,0 0 0,0-1-1,-1 0 1,0-1 0,0 0-1,0 0 1,12-15 0,5-9 51,-1 0 0,-2-2 0,37-68 0,-58 96-44,1-21 99,-5 25-14,3 6-54,0 2-35,1 1 1,-1 0 0,0 0-1,3 14 1,6 20 18,2-6-14,21 38 1,-20-52-5,15 10 0,36 27 0,-44-45 0,8 0 0,56 16 0,-63-26 0,2-5-3,-1 0 1,29-8-1,-35 3 3,-3-5-2,1-1-1,21-23 1,-28 20 8,-6 7-12,0-1 1,0 0 0,-1 0 0,-1 0 0,1 0 0,-1-14 0,-5 9 17,-5-3-7,-22-33 0,19 40 2,-6 0-6,-1 0 0,-25-9 0,24 15 12,-13 3-4,-43 2-1,55 4-2,4 5-10,1 0 0,0 0 1,-21 18-1,23-10 4,-15 40 4,21-35-11,1 0 1,-6 25-1,8-16 2,-4 40-1,8-44-1,3 47 0,0-56-1,1-1 0,1-1 0,5 19 0,-4-23 0,-1 0 0,2 0 0,12 21 0,-11-23 0,1 0 0,0 0 0,17 15 0,-9-12 0,29 20 0,20 3 0,-51-30 0,0 0 0,18 5 1,-21-9 0,-1 0 1,1 0-1,16-1 0,-17-1 0,1 0 0,0-1-1,18-4 1,-20 3 0,0-1 0,-1 0 0,1-1-1,-1 1 1,11-8 0,-11 6 0,0-1-1,-1 0 1,0 0-1,0-1 0,9-10 1,-8 6 0,0 0 1,0-1-1,9-20 0,-7 8 1,11-32-1,-12 26 2,-1 0 0,-1 0 0,-2-1 0,3-50 0,-4 46 1,5-91 16,-9 121-12,0-8 10,0 1 0,-2-1 1,-2-13-1,7 54 10,-1-17-20,-1 0 1,2 0 0,4 13 0,37 131 28,-31-121-10,-5-14-17,3 4-4,0 1 0,2-2 0,1 0 0,31 42 0,-33-50-3,10 12 3,50 48 1,-42-47-1,-3-6-3,-25-21-3,-1 0 1,0-1-1,1 1 1,-1 0-1,1-1 1,0 1-1,-1-1 0,1 1 1,-1-1-1,1 0 1,2 1-1,-3-1 0,1 0 0,0 0 1,0-1-1,0 1 0,0 0 0,0-1 0,-1 1 0,1-1 0,0 1 0,0-1 0,2-1 1,-2 0-1,1 0 0,-1 0 0,1 0 0,-1 0 0,0-1 0,0 1 0,0-1 0,0 1 0,3-6 0,17-47 1,23-89 7,22-101 31,-9 91-21,-45 129-4,-6 13-9,-1 1-3,1 0 1,0 0-1,1 1 1,0 0-1,1 0 1,0 1-1,18-14 1,-16 15 1,0 1 0,1 1 0,13-6 0,-24 12-4,0-1 1,0 1 0,1 0-1,-1-1 1,0 1-1,0 0 1,0 0-1,1 0 1,-1 0-1,0 0 1,0 0 0,0 0-1,1 1 1,-1-1-1,0 0 1,0 1-1,0-1 1,0 1 0,0-1-1,2 2 1,2 0 0,5 3 2,0 0 1,-1 0-1,1 1 0,14 12 0,13 16-1,-1 4-2,-4 2 0,1 7 0,5 13 0,1-1 0,-5-9 0,-19-28-2,1 0 0,1-2 1,27 26-1,-8-11 1,-31-30 1,1-1 0,-1 1 0,1-1 0,10 5 0,-10-6 0,1 0 0,0-1 0,0 0 0,10 1 0,43 5 0,-46-7 0,0-1 0,19-2 0,-23 1 0,0-1 0,0-1 0,15-4 0,-14 2 0,-1 1 0,18-12 0,14-18 0,-34 26 0,0 0 0,12-18 0,-14 16 0,0 0 0,8-20 1,-10 18 1,0 0-1,4-21 1,-6 20-1,0 0 0,-2-23 0,-1 23 0,-1-1 1,0 2-1,-1-1 0,0 0 1,-9-19-1,4 18 7,1 7-5,-1 1-1,0-1 1,0 1 0,0 0 0,0 1-1,-1 0 1,0 0 0,0 1 0,0 0 0,-1 1-1,1 0 1,-13-2 0,-21 3 2,25 4 9,-79 35 3,75-24-10,-32 29-1,40-29-5,1 0 0,-19 23 0,19-18 2,-23 42-1,-5 30 0,13-1-2,25-75 0,0-1 0,1 0 0,-1 25 0,5-25-1,0-1 1,0 1 0,1-1 0,0 0 0,1 0 0,1 0 0,0 0-1,0-1 1,8 11 0,4 0-5,18 10 3,42 30 0,-50-48-11,9-2 2,70 13 0,-77-25-14,22-7 9,53-15 0,-72 10-16,121-65-3,-149 75 35,-1 0-1,0 0 0,0 0 1,0 0-1,0 0 0,0-1 1,3-3-1,-6 6 1,17-17-1,24-31 1,-30 32 0,-1 0 0,-1 0 0,14-33 0,-8 1 0,-1 0 0,11-85 1,-19 87 6,17-187 6,-18 185 14,6-211 11,-11 208-3,-11-177 20,6 192-14,1 16-19,-1-11 10,-1 1 1,-21-59 0,-36-50 166,63 136-159,0 4-38,0 0 0,0-1 1,0 1-1,0 0 1,0 0-1,0-1 1,-1 1-1,1 0 1,0-1-1,0 1 0,0 0 1,-1-1-1,1 1 1,0-1-1,-1 1 1,1 0-1,0-1 0,-1 1 1,0 0-1,-1 1 1,1 0 1,0-1-1,-1 1 0,1 0 0,0 0 0,0 0 0,0 0 0,0 0 0,0 3 1,-12 34 22,-9 26-19,3 24-2,7 22-3,6 144-5,8-206-9,29 175-3,-20-183-11,63 152-14,-58-157 1,64 114-9,-64-127 16,2-4 22,1-1 1,0-1-1,22 15 0,-38-30 7,-1-1 0,0 1 0,1-1 0,-1 0-1,0 0 1,1 0 0,4 1 0,19 4-7,0-1 0,38 2 1,-61-7 6,-1 0 1,0 0 0,0 0 0,0-1-1,0 1 1,0 0 0,0-1 0,4-1 0,22-9-7,-1-2 1,27-16-1,-33 12 4,29-36 4,7-28 1,-3-6 0,-3 6 1,-10 11 4,-15 12-2,-20 44-2,-3 9 0,-1-1 0,0 1 0,0-1 0,-1 0 0,0 0 0,1-9 0,-3 11 4,0 3-5,1 1 0,-1 0 1,1 0-1,0 0 0,-1 0 0,1 0 0,-1-1 0,1 1 0,-1 0 0,1 0 1,-1 0-1,1 0 0,-1 0 0,1 0 0,0 0 0,-1 1 0,1-1 0,-1 0 0,1 0 1,-1 0-1,0 1 0,-2 1 1,1 0-1,-1 0 1,0 0 0,1 1 0,0-1-1,-4 6 1,-27 40 1,-2 20-2,25-47 0,-11 41 0,16-38 0,0-1 0,-1 27 0,5-19 0,2 41 0,1-47 0,9 41 0,-8-56 0,0 0 0,0 1 0,1-1 0,8 14 0,-9-18 0,1 0 0,1 0 0,-1 0 0,1-1 0,0 0 0,9 8 0,-4-5 0,1-1 0,0 0 0,18 9 0,-17-11 0,-1-1 0,1 0 0,22 5 0,-24-8 0,0 1 0,0-2 0,0 1 0,17-3 0,-18 1 0,0 0 0,-1-1 0,1-1 0,0 1 0,9-6 0,-7 3 0,1-1 0,-1-1 0,17-13 0,-18 12 0,0-1 0,-1-1 0,0 1 0,9-13 0,-9 9 0,0-1 0,-1 0 1,8-21-1,-5 4 2,-2 0 1,-1-1-1,5-45 0,-11 45 12,-4-12-4,-10-58 1,3 78 17,-4 0-13,-2 2 0,-23-30 0,21 38 20,-73-40 22,72 47-3,10 5-35,1 0-10,0 0-1,0 0 0,0 1 1,-1 0-1,1 0 0,0 1 1,-1 0-1,1 0 0,0 1 1,0 0-1,-1 0 0,-9 4 1,-33 13 82,-59 31 0,109-49-88,-1 1-1,0-1 1,1 0 0,-1 0-1,0 1 1,1-1 0,-1 1-1,0-1 1,1 0-1,-1 1 1,1-1 0,-1 1-1,1-1 1,-1 1-1,1 0 1,-1-1 0,1 1-1,0-1 1,-1 1 0,1 0-1,0-1 1,-1 2-1,1 0 5,0-2-7,-1 1 0,1-1 1,0 1-1,0-1 0,0 1 0,0-1 1,0 1-1,1-1 0,-1 1 1,0 0-1,0-1 0,0 1 0,0-1 1,1 1-1,-1-1 0,0 1 0,0-1 1,1 0-1,-1 1 0,0-1 0,1 1 1,-1-1-1,0 1 0,1-1 1,6 6-70,-1-1 0,1-1 1,0 1-1,0-1 0,0-1 1,10 5-1,3 1-1398,37 20-8273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1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36 10224,'1'-4'82,"0"2"32,1 0 1,-2 0 0,1 0 0,0-1-1,0 1 1,-1 0 0,1-1 0,-1-3-1,0 5-70,-1 0-1,0 0 1,0 1 0,0-1-1,0 1 1,0-1-1,0 1 1,0-1-1,0 1 1,0-1 0,0 1-1,0 0 1,-1 0-1,1-1 1,0 1-1,0 0 1,0 0 0,0 0-1,0 0 1,0 1-1,-1-1 1,1 0-1,0 0 1,0 1 0,0-1-1,0 1 1,0-1-1,0 1 1,0-1-1,-2 2 1,0 1 15,0 0 0,0 0-1,1 0 1,-1 0 0,1 0 0,0 1-1,0-1 1,0 1 0,0 0 0,0 0 0,1-1-1,0 1 1,0 0 0,0 0 0,-1 8 0,2-3-1,0-1 0,1 1 0,-1-1 0,2 1 0,-1-1 0,1 1 1,1-1-1,2 9 0,37 100 222,-2 33-148,-13-31 8,-20-88-129,13 47 66,-4-29-37,46 173 200,-45-122-27,-16-98-138,0 6 11,-2-5-65,-4-8 157,-21-33-48,-34-45-4,44 59-86,0 0 0,2-1-1,-15-36 1,19 40-28,-2-10 36,-28-152 17,36 144-50,4-49 4,2 62-17,7-38 1,-5 46 0,12-33-1,-12 40-1,1 1-1,0 0 0,10-15 1,-10 18-1,1 0 0,0 1 0,0-1 0,11-8 0,-6 7 0,1 0 0,16-8 0,8-1-1,42-12 1,-74 28-1,19-7-3,1 2 0,0 0 0,45-4 0,-54 9 2,-6-1-4,0 1 0,1 0 0,-1 1 0,15 1 0,-5 1 2,-2-2 1,-13-1 0,1 1 0,-1 0 0,0 1 0,0-1-1,0 1 1,0 0 0,1 0 0,-1 0 0,4 2 0,5 2-11,0 1 1,23 14 0,-27-10-27,-5-2 33,-1 0 0,0 0 0,0 0 0,0 0 0,-1 1 0,0-1 0,0 14 0,-2-21 3,0 1 0,0 0 1,0-1-1,0 1 0,0 0 1,0 0-1,0-1 0,-1 1 1,1 0-1,-2 2 1,-8 20-16,-1 0 0,-21 36 1,15-40-22,-80 67-14,77-72 29,-8-1 10,-49 19 1,56-29-5,-73-4-1,78-4 7,13 3 9,-1 0 2,1-1 1,0 1-1,0-1 0,-1 0 1,1 0-1,0 0 0,0 0 1,1-1-1,-1 1 0,0-1 1,1 0-1,0 1 0,-1-1 1,1 0-1,0 0 0,1-1 1,-1 1-1,1 0 0,-1-1 1,-1-5-1,2 1-235,0 1 0,1-1 0,0 0 1,0 1-1,1-1 0,0 0 0,3-10 0,8-21-9149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65 534 10136,'8'53'132,"-7"-51"-100,-1 0 0,1 0 0,-1 0 1,1 0-1,0 0 0,0 0 0,0-1 0,0 1 1,0 0-1,0 0 0,0-1 0,1 1 1,-1-1-1,0 0 0,1 1 0,0-1 0,1 1 1,52 46 367,-40-39-160,-4-5-145,0 0-39,0 0-1,1 0 0,0-1 0,0 0 0,0-1 1,0-1-1,20 0 0,6-2 128,-1-3-1,0-1 1,54-14 0,-71 13-148,-13 4 1,0 0 1,1 0-1,-1-1 0,0 0 1,12-8-1,-1-1 47,1 0-1,22-22 1,-30 20 85,2-12-50,13-35 0,-23 42 29,-2 8-86,0 0-29,0 0 1,-1 0-1,-1 1 1,0-1-1,0 0 1,-1 0-1,0 1 0,-7-20 1,-2 6 72,-22-41-1,32 64-94,0 0 1,1 0-1,-1 0 0,0 0 1,0 0-1,0 0 0,1 1 0,-1-1 1,0 0-1,0 0 0,0 1 0,-2-2 1,-11-5 26,1 1 0,-1 1 0,-1 0 0,-22-5 0,14 10 90,-101 20 46,98-10-66,1 6-59,0 1 0,-38 35 1,43-29 39,-69 116 31,74-106-79,-59 142 12,62-137-31,-24 179 11,33-174-25,3 51-1,1-72-4,5 38-1,-3-45 0,2-1 0,0 1 1,1-1-1,0 0 0,11 18 1,-16-30-2,0 0 0,0-1 1,0 0 0,-1 1-1,1-1 1,0 0-1,0 0 1,0 1-1,0-1 1,1 0-1,-1 0 1,3 2 0,43 28 5,-37-26-5,1-1-1,-1 0 1,0-1-1,1 0 0,12 2 1,-8-3 0,0 0 0,0-2 0,1 1 0,17-4 0,-4 0 0,-1-3 0,28-8 0,11-9 3,79-40 0,-140 61-3,-1 0 0,-1-1 0,1 0 0,0 0 0,6-6 1,13-10 1,32-34 0,16-38 1,-72 91-4,27-41 15,99-170 16,-101 171 9,95-148 18,-101 152-3,60-127 33,-67 132-1,23-107 33,-34 116-39,-2 14-51,0 2-19,1-1 1,-2 1 0,1 0-1,0-1 1,-1 1-1,0 0 1,-1 0-1,1 0 1,-1 1 0,0-1-1,-1 1 1,1-1-1,-9-8 1,3 5 17,-1 1 0,-1-1 0,0 2 0,0-1 1,0 1-1,-1 1 0,-18-8 0,18 11-17,7 1 2,-1 1-1,1-1 1,-1 1-1,1 1 1,-8-1-1,-8 0 30,1 1 0,0 2 0,0 0 0,-23 5 0,39-6-8,2 3 3,-5 13-27,7-7 4,28 65 9,-17-55-18,25 31 1,16 12-4,6-1 2,-4-6-4,-9-5-1,-39-41 0,1-1 0,-1 1 0,6 12 0,-10-15 0,1-1 0,-1 1 0,0 0 0,-1 0 0,1 0 0,-1 7 0,0-3 0,-1-1 0,-1 0 0,0 0 0,-3 16 0,0-10 0,-1-1 0,-12 28 0,-25 36 0,-6 8 0,5 16 0,35-77 0,-11 53 0,16-58 1,2 1-1,0 31 1,2-37 1,1 0-1,0 0 1,2 0 0,0-1 0,10 29-1,-13-43 1,-1 1-1,1-1 1,0 0-1,-1 0 1,1 1-1,0-1 0,0 0 1,0 0-1,0 0 1,0 0-1,0 0 1,0 0-1,1 1 0,34 24 15,57 34-1,-58-42 20,148 61 13,-146-69-42,24 0-1041,90 3-1,-34-11-9364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2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964 602 7176,'10'-151'2244,"-4"92"-1887,-5 27-253,-2 0-1,-1-1 1,-8-43 0,-5 20-79,6 34 23,-9-11-13,-26-32 1,43 64-33,0-1 0,0 1 1,0 0-1,0 0 0,0 0 1,0 0-1,0 0 0,-1 0 1,1 0-1,0 0 0,-3-1 1,-8-4 5,-1 1 0,0 1 0,0 0 0,0 1 0,-24-3 0,15 8 25,-15 11-9,-38 17 0,53-16 29,11-5-30,-3 1-6,1 2 1,1-1-1,-1 1 1,2 1-1,0 0 1,-16 24-1,-41 87 94,58-97-25,-15 126 43,25-118 5,31 183 65,-20-168-32,60 191 76,-56-195-56,44 207 87,-52-201-55,1 185 92,-8-231-272,-1 0 0,1 0 0,-1 0 0,0-1 0,-2 7 0,-9 29 71,-2-2 0,-22 43 0,35-79-83,-1 0 1,1-1-1,-1 1 1,0-1-1,0 0 1,0 1-1,-4 3 1,-17 13 79,-1 0 0,-42 24 0,63-41-83,1-1 0,-1 0 0,1 0 1,-1 0-1,1 0 0,-1 0 0,1-1 0,-4 1 1,-18 2 48,1-2 1,-1 0 0,-34-4-1,56 2-63,0 1 1,0 0-1,0-1 0,0 1 0,0-1 1,0 0-1,1 1 0,-1-1 0,0 0 0,0 0 1,-2-2-1,-20-15-331,0-2 1,2 0 0,0-1-1,-24-31 1,-32-39-8501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2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1 492 11744,'0'0'0,"39"-6"46,-4-1 12,93-14 111,-17 8 468,48-7-146,-126 15-317,184-36 387,-197 36-515,70-18 455,162-65 1,-218 75-370,74-34 400,-104 44-484,2-6-5,-6 9-43,0 0 1,0 0-1,0 0 1,0 0-1,0 0 1,0 0-1,1-1 1,-1 1-1,0 0 1,0 0-1,0 0 1,0 0 0,0 0-1,0-1 1,0 1-1,0 0 1,0 0-1,0 0 1,0 0-1,0 0 1,0-1-1,0 1 1,0 0-1,-1 0 1,1 0 0,0 0-1,0 0 1,0 0-1,0-1 1,0 1-1,0 0 1,0 0-1,0 0 1,0 0-1,0 0 1,-1 0-1,1 0 1,0 0 0,0-1-1,0 1 1,0 0-1,0 0 1,0 0-1,-1 0 1,1 0-1,0 0 1,0 0-1,0 0 1,0 0-1,0 0 1,-1 0 0,-19-13 23,-1 1 0,-42-18 1,39 19-17,17 8-1,-5-3 1,7 2 0,-5-3 1,6 2 6,-1-6 1,3 5 1,1-5 6,-1-8 19,1 12-22,1 0 1,-1 0 0,-4-12 0,4 17 38,-2 4-51,0-1 1,0 1 0,1 1 0,-1-1 0,0 0-1,1 1 1,-1-1 0,1 1 0,0 0 0,0 0 0,0 0-1,0 0 1,0 0 0,1 0 0,-1 0 0,1 1-1,0-1 1,0 0 0,0 1 0,0-1 0,1 1 0,0-1-1,-1 1 1,1 0 0,1 4 0,2-2 18,56 44 9,-52-44-30,0 0 1,0-1-1,1 0 1,0 0 0,8 3-1,5 2 1,49 28 16,-45-25-14,-1 1 1,0 2 0,-1 0-1,41 38 1,-57-42-2,-4 2-4,0-1 0,0 1 0,0 28 0,-6-21 2,-11 32 1,9-42-6,0 0-1,-1 0 1,-8 12 0,-23 25 4,0-8-2,6-5 2,16-7-2,11-6 2,4-20-5,0-1 1,0 0-1,0 1 0,0-1 0,1 0 0,-1 1 1,0-1-1,1 0 0,-1 0 0,1 1 0,-1-1 1,2 1-1,0 1 0,0-1 1,0 0 0,0 0-1,1 0 1,-1 0 0,0 0-1,4 1 1,38 21 2,-25-16 1,1 0 1,-1-1-1,2-2 1,-1 0-1,1-1 1,0 0-1,29-1 1,12-4 4,-37-2 26,92-30 22,-97 23-2,8-10-13,34-32 1,-46 32 30,1-10-42,-1 0 0,13-41-1,-20 39-8,10-56 3,4-27-20,-17 83-5,1-2-2,-2-1 0,-1 0 0,-1-38 0,0-44-43,-5 107 31,0 14-21,-3 17 12,4-11 21,0-5-1,1 1 1,0-1-1,0 0 1,0 1-1,2 9 1,19 110-9,34 105-12,-49-204 19,4 13-5,20 52 0,-16-60 7,-1-9 2,-12-21 0,-1-1 0,0 1 0,1-1 0,-1 1 0,0-1 0,1 1 0,-1-1 0,1 1 0,-1-1 0,1 0 0,-1 1 0,1-1 0,-1 0 0,1 1 0,-1-1 0,1 0 0,-1 0 0,1 0 0,-1 1 0,2-1 0,-1 0 0,-1-1 0,1 1 0,-1-1 0,1 1 0,-1-1 0,1 1 0,-1-1 0,0 1 0,1-1 0,-1 1 0,1-1 0,-1 0 0,0 1 0,0-1 0,1 0 0,-1 1 0,0-1 0,0 0 0,0 1 0,0-2 0,5-33 0,-9-99-1173,3 123 319,-5-79-9286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2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11744,'-1'-3'16,"-2"-6"4,2 7 17,15 18 107,66 59-32,25 19-1452,-70-64-5873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2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10848,'0'3'201,"-1"24"236,2 0-1,1 0 1,8 37 0,-8-57-345,1-1 0,0 1 0,0 0 0,0-1 0,1 0 0,0 1 0,4 5 0,-1-3-20,3 2 228,59 41 114,-68-51-391,1 0 0,-1 0 0,0-1 0,0 1 0,1 0 0,-1-1-1,0 1 1,1-1 0,-1 1 0,1-1 0,1 0 0,25 4 104,-1-2-1,32-2 1,-33-4 100,102-42 71,-104 33-164,76-61 42,-84 58-96,-6 1-44,0 0 0,14-31 1,-22 33 30,-4 3-53,-1 1 1,0 0 0,0 0 0,-1 0 0,-6-11 0,-1 9 33,1 5-38,0 1 0,0 1 0,-1-1 0,1 2 0,-1-1 0,-16-2 1,4 7 29,-107 34 14,102-21-20,-108 79 11,133-91-41,0 1-1,0 0 1,0 0 0,0-1 0,1 2 0,-4 4-1,-9 14 11,-17 31-1,-7 36-5,39-89-8,-2 6 3,0 0 0,0 0 0,1-1 0,-2 11 0,-13 171 21,15-183-23,1 0 0,1 0 0,-1-1 0,0 1 1,1 0-1,1 6 0,9 20 4,0-1 0,27 50 1,-37-77-6,1 1 1,-1-1 0,1 1-1,0-1 1,0 0 0,0 0-1,0 0 1,0 0 0,3 2-1,66 49 7,-42-34-6,48 20 1,-41-23 0,46 13 1,-49-20-2,53 8 1,-52-14 0,51 0 1,-59-4-2,0-1 0,34-7 0,-40 4 0,0-1 0,0 0 1,22-11-1,-22 6 0,0 0-1,32-24 0,-20 9-498,-1-3-1,-2 0 0,39-50 0,7-11-9481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2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168 143 10672,'-17'-1'54,"-1"-1"0,-18-4 0,20 3 4,1 1-1,-1 0 0,-17 0 1,20 5 27,11-2 223,1-1-280,1 1 0,0-1 1,0 1-1,0-1 0,0 0 0,0 1 0,0-1 1,0 1-1,0-1 0,0 0 0,0 1 0,0-1 1,0 1-1,0-1 0,0 0 0,0 1 1,0-1-1,0 1 0,1-1 0,-1 0 0,0 1 1,0-1-1,0 1 0,1-1 0,-1 0 0,0 0 1,0 1-1,1-1 0,-1 0 0,0 1 0,1-1 1,18 9 175,-1 1 0,25 19 1,-32-22-180,11 8 121,-1 2-1,34 31 0,-49-42-119,8 10 154,5 17-57,24 55 0,-33-56 31,17 131 54,-28-133-88,-7 9-40,-15 48 1,12-66 7,-3-2-47,-1-1 1,-25 25-1,24-33 26,7-7-52,0 0 0,-1 0 0,0-1 0,0 0 0,-10 1 0,9-6 40,6 0-48,0 0 1,0-1 0,0 0-1,1 1 1,0-1-1,-1-1 1,1 1-1,1-1 1,-1 0-1,1 1 1,-1-1 0,1-1-1,1 1 1,-1 0-1,1-1 1,0 0-1,-2-6 1,-8-44 1,9 28 6,6-147 9,3 135-16,21-60 4,-18 71-10,27-52 0,-23 59 0,0 0-1,25-31 1,-20 32-1,1 1-1,25-22 1,-18 22-1,34-23 0,-44 34 0,0-1 0,25-9 0,-31 16 0,1 0 0,-1 0 0,0 1 1,1 1-1,-1-1 0,1 2 1,-1 0-1,14 1 0,-22-1 1,-1 0 1,0 0-1,1 0 0,-1 1 0,0-1 1,1 0-1,-1 1 0,0-1 0,1 1 0,-1 0 1,2 0-1,23 16 16,45 38 1,-51-34 43,-1 8-28,-1 1 0,16 34 0,-26-36 67,15 132 42,-20-124-27,2 169 165,-1-127-120,-3-66-125,0 0-1,2 0 1,-1 0 0,2-1 0,5 17 0,-9-28-33,1 0-1,-1 0 0,0 1 1,0-1-1,0 0 0,0 0 1,0 0-1,0 0 0,0 1 1,1-1-1,-1 0 1,0 0-1,0 0 0,0 0 1,0 1-1,1-1 0,-1 0 1,0 0-1,0 0 1,0 0-1,1 0 0,-1 0 1,0 0-1,0 0 0,0 0 1,1 0-1,-1 1 0,0-1 1,0 0-1,1 0 1,-1 0-1,0 0 0,0-1 1,0 1-1,1 0 0,-1 0 1,0 0-1,0 0 0,1 0 1,10-1-139,0-1 1,1-1-1,-1 1 1,0-2-1,18-7 0,-12 4-956,58-22-8827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4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5744,'18'-3'-113,"26"-1"1923,-40 4 261,-6-2-1230,-5-5-54,3 5-47,-6 2-43,10 0-663,-1 0 1,1 1 0,-1-1-1,1 0 1,0 1-1,-1-1 1,1 0-1,-1 1 1,1-1-1,0 0 1,-1 1-1,1-1 1,0 1 0,0-1-1,-1 1 1,1-1-1,0 1 1,0-1-1,0 1 1,-1-1-1,1 1 1,0-1-1,0 1 1,0-1-1,0 1 1,0 0 0,0 1 60,-2 9 49,1 0 0,0 1 1,1-1-1,0 1 0,1-1 0,3 18 1,-1-7-71,-1-1 158,1-1 1,8 29-1,1 2 127,26 130 437,-27-108-552,-4-40-127,-1-8 68,-1 1-1,-1 0 0,1 42 0,-5-65-64,-1 0-26,-2 10-2230,1 5-8637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2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1329 11208,'-8'-10'195,"0"0"1,0 0 0,-1 0-1,0 1 1,-1 0-1,0 1 1,0 0 0,-1 1-1,0 0 1,-22-11 0,-16 1 133,-32-4-42,63 20-127,8 2-97,0-1-35,1 1 0,-1 0 1,0 0-1,1 1 0,0 1 0,-1-1 0,1 2 0,0-1 0,-11 7 0,-85 57 141,85-49-81,-71 92 36,78-85-57,0 12-23,-11 59 0,23-70-4,12 77 12,-5-89-31,3 0-10,0 0 0,16 16 0,-25-29-10,1-1 0,-1 1-1,1 0 1,-1-1 0,1 1 0,-1-1-1,1 0 1,0 1 0,-1-1 0,1 0-1,0 1 1,0-1 0,-1 0 0,1 1-1,0-1 1,-1 0 0,2 0 0,14 2 4,1 0 0,-1-2 1,27-1-1,-41 1-3,0 0 1,0-1-1,0 1 1,-1 0-1,1-1 0,0 1 1,0-1-1,0 0 1,-1 0-1,3-1 1,24-15 9,0-2 1,31-26 0,-36 19 22,90-131 20,-93 123-14,58-151 26,-67 144-7,28-199 18,-35 187-44,4-192 8,-11 204-27,1 22-9,-1-11-1,-2 0 0,-1 1 0,-2-1 0,-14-37 0,-8-10 1,-7-13-3,-38-68 13,66 140-13,0-3 8,-2 1 0,0 1 1,-25-34-1,33 50-4,3 3-7,0 0 0,-1 0 1,1 0-1,0 0 0,0-1 1,-1 1-1,1 0 1,0 0-1,0 0 0,-1 0 1,1 0-1,0 0 0,0 0 1,-1 0-1,1 0 1,0 0-1,-1 0 0,1 0 1,0 0-1,0 0 0,-1 0 1,1 0-1,0 0 1,0 1-1,-1-1 0,1 0 1,0 0-1,0 0 0,-1 0 1,1 1-1,0-1 1,0 0-1,0 0 0,-1 0 1,1 1-1,0-1 0,0 0 1,0 0-1,0 0 1,0 1-1,-1-1 0,1 0 1,0 0-1,0 1 0,0-1 1,3 25 11,7 37 0,3 1 0,4 24-8,2 10 1,4 7-3,-1 10-2,-1 10 0,2 11 0,6 5 0,9-9 0,10-19 1,3-20 4,-37-71-3,27 32-1,-10-22 3,55 44 0,-85-75-4,21 15 7,5-1-2,36 13 0,-62-26-4,0-1 0,0 0 0,0 1 0,-1-1-1,1 0 1,0 0 0,0 0 0,0 0 0,0 0 0,0 0-1,0 0 1,0 0 0,0 0 0,0 0 0,1-1 0,20-5 5,-1-2 1,39-20 0,-36 12 13,93-82 9,-96 75-2,8-22-7,25-55 1,-41 64 26,54-182 14,-55 170-33,1-1-10,32-157 19,-21-60-7,-26 190-28,-4 9-2,-2 11 0,-1 6 0,1 10 0,2 14 0,6 26 0,0-1 0,0 1 0,0 0 0,0-1 0,0 1 0,0 0 0,0-1 0,0 1 0,0 0 0,0 0 0,0-1 0,-1 1 0,1 0 0,0-1 0,0 1 0,0 0 0,0-1 0,0 1 0,-1 0 0,1 0 0,0-1 0,0 1 0,0 0 0,-1 0 0,1 0 0,0-1 0,0 1 0,-1 0 0,1 0 0,0 0 0,0 0 0,-1-1 0,1 1 0,0 0 0,-1 0 0,0 2 0,0-1 0,0 1 0,0-1 0,0 1 0,0-1 0,1 1 0,-1 0 0,0-1 0,1 1 0,0 0 0,-1 0 0,1 0 0,0 3 0,-1 25-1,1-25 0,-1 15 0,0 0-1,-2-1 1,-7 32-1,-5 21-13,-11 93 2,22-130-7,0 161-8,5-154 9,22 173-1,-17-176 7,0-11 6,-1 4 1,3-1 1,16 47 0,-11-48 3,1-1-1,1 0 1,24 33 0,-7-27 2,-25-30-3,0 0 1,0 0 0,1 0-1,-1-1 1,1 0 0,0-1-1,0 0 1,1 0 0,-1 0-1,0-1 1,1-1 0,0 1-1,-1-1 1,1-1 0,0 0-1,-1 0 1,1 0 0,9-3 0,1-1-57,-8-2 46,0 1 1,-1-1 0,1-1-1,-2 0 1,1 0 0,10-10-1,-9-1-93,38-101-70,-35 78-94,15-79 1,-26 103 217,0 4-84,-1 1 1,0 0-1,0-19 1,-1 6 50,7-40-320,-4 20 49,-3 42 263,-1 3 62,1 1 22,0 0 0,0 0 1,0 0-1,0 0 0,-1 0 1,1 0-1,0 1 0,0-1 1,-1 0-1,1 0 1,0 3-1,7 27-6,7 25 13,-9-33 9,2 1 0,1-1 1,1-1-1,1 0 0,16 26 1,-19-37-3,25 27 50,18 6 14,-50-42-62,1-1 1,-1 0-1,1 0 0,-1 0 1,1-1-1,-1 1 0,1 0 1,0 0-1,-1-1 0,1 1 1,0-1-1,0 0 0,0 1 1,-1-1-1,4 0 0,4 0 9,29 2 12,-22-5 47,5-6-40,-1 0 0,19-13 0,-25 9 20,-7 4-43,-1 0 1,0-1-1,0 1 1,-1-1-1,0-1 1,0 1-1,-1-1 0,4-16 1,34-152 122,-41 166-51,-1 28-8,0 86-2,3 80 61,0-115-72,9 199 18,-10-203-33,3 258 23,-7-256-31,-29 274 13,19-269-26,-71 240 7,79-297-29,0 1-1,-9 16 1,-120 217 15,103-203 0,-122 119 10,149-159-24,-1 0-1,1 0 1,0-1-1,-1 1 1,-7 3 0,2-2-1,-1 1 1,-1-1-1,1 0 0,-1-1 1,1 0-1,-1-1 1,0 0-1,-15 0 1,25-2-4,1 0-1,-1 0 1,0 0 0,0 0 0,1 0-1,-1 0 1,0 0 0,1 0-1,-1 0 1,0-1 0,1 1 0,-1 0-1,0-1 1,1 1 0,-1 0 0,1-1-1,-1 1 1,0-1 0,1 1-1,-1-1 1,1 1 0,-1-1 0,1 1-1,0-1 1,-1 1 0,0-2 0,-9-13 9,1 0 1,0-1 0,1 0 0,1 0-1,-9-27 1,15 38 0,0 0 1,-1 0-1,2 0 0,-1 1 0,0-7 1,1-174 93,5 145-11,42-192 44,-32 181-38,-15 51-101,49-128 105,12 6-62,-61 122-43,3-6 18,0 0 0,0 1 0,1-1 0,0 1 0,8-9 0,-12 14-18,85-88 112,6 17-60,-86 67-23,1 0 1,-1 1 0,1 0-1,9-4 1,166-59 167,-145 60-122,156 6 35,-173 2-2071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4400,'0'0'3570,"5"11"-3260,50 104 11,-45-88-153,37 160 69,-38-144-82,-1 1-60,32 146 129,-33-161-177,33 145 242,-40-171-209,-1 4 10,1-6-88,-1-1 1,1 0 0,0 0-1,0 0 1,0 0 0,0 1 0,0-1-1,0 0 1,0 0 0,0 0-1,0 0 1,0 0 0,0 0-1,-1 1 1,1-1 0,0 0 0,0 0-1,0 0 1,0 0 0,0 0-1,-1 0 1,1 0 0,0 0-1,0 0 1,0 0 0,0 1 0,0-1-1,-1 0 1,1 0 0,0 0-1,0 0 1,0 0 0,0 0-1,-1 0 1,1 0 0,0 0 0,0 0-1,0-1 1,0 1 0,-1 0-1,1 0 1,0 0 0,0 0-1,0 0 1,0 0 0,0 0 0,-1 0-1,1 0 1,0 0 0,0-1-1,0 1 1,0 0 0,0 0-1,0 0 1,0 0 0,-1 0 0,1 0-1,0-1 1,0 1 0,0 0-1,0 0 1,-5-4 10,4 2-7,-1 1 1,1-1-1,-1 1 1,1-1-1,0 1 1,-1-1-1,1 0 1,0 1-1,0-1 1,0 0-1,0 0 1,1 0 0,-2-3-1,-31-89 110,-6-59 128,34 132-220,0-10 104,-7-131 53,13 131-67,2 6-32,12-47 0,-13 63-60,1 0 1,0 0-1,0 0 0,1 1 0,0-1 0,1 1 1,0 0-1,0 1 0,12-14 0,-14 19-5,0-1-1,0 1 1,0 0-1,0 1 0,1-1 1,-1 1-1,1-1 1,-1 1-1,1 0 0,-1 0 1,1 0-1,6 0 1,-4 0 0,-2 1-3,1 0 1,0 0 0,-1 0-1,1 1 1,0 0-1,0 0 1,-1 0-1,1 0 1,-1 1-1,1-1 1,-1 1-1,8 5 1,-6-4-3,14 7 30,-1 0-1,22 16 1,-30-19-33,-3-1 3,1 0 0,-1 1 0,0 0 0,-1 0 0,1 1 0,-2 0 0,11 15 0,-12-16-7,2 4 5,0-1-1,-1 0 1,-1 1 0,0 0-1,5 17 1,-5-14-4,-3-9 2,0 0 0,0 0 0,-1 0 0,0 0 0,0 8 0,0-8-1,0 0 1,0 0-1,0 0 0,0-1 1,1 1-1,0 0 1,0 0-1,3 5 1,-4-6 24,-1 3 1,-3-44 51,1 27-66,0 0 1,1-1 0,0-14 0,10-90 67,-3 94-12,-3 12-45,1-2-8,0 1 0,0-1 0,1 1 0,1 0-1,0 0 1,0 1 0,1 0 0,11-13 0,-1 6 54,33-25 1,-37 36 4,2 3-44,0 0 0,24 1 0,-25 5 25,-1 4-40,-1 1 0,1 0 0,11 11 0,-14-5 7,7 31 2,-1 1-1,9 53 1,-7-18-24,13 49-8,-21-106-51,-10-24 59,1 0 0,-1-1 0,1 1 0,-1-1-1,1 1 1,0 0 0,-1-1 0,1 1 0,0-1-1,-1 0 1,1 1 0,0-1 0,0 0 0,-1 1-1,1-1 1,0 0 0,1 1 0,0-1-103,0-1 0,0 1 1,0 0-1,0-1 1,0 1-1,0-1 0,0 0 1,0 0-1,0 0 0,0 0 1,0 0-1,2-1 0,-1 0-312,31-18-7631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9240,'1'3'73,"0"1"-31,0-1 1,1 1-1,0-1 1,0 0-1,0 0 0,0 0 1,0 0-1,0 0 0,1 0 1,-1 0-1,1-1 1,6 5-1,41 26 135,-29-19-153,29 16 148,-38-23-115,-1 0 0,17 13 0,38 31 407,-61-49-304,5-1 8,-6-4 33,-1-3-136,-1 0 1,1 0-1,-1 0 1,0-1-1,-1 1 0,1 0 1,0-13-1,-3 6 73,1 1-1,-1-1 1,-5-20-1,4 20 2,0 1-1,1-21 0,1 31-10,-11-2 34,10 4-155,0-1 0,0 1 0,0-1 0,0 1 0,0-1 0,0 1 0,1-1 0,-1 1 0,0 0 0,0 0 0,0-1 0,0 1 0,0 0 0,0 0 0,0 0 0,0 0 0,0 0 1,0 0-1,-2 1 0,-13 0 47,-1 1 1,-23 6 0,22 0 46,-5 9-29,-30 27 0,41-29 16,3 5-49,0 0 0,-8 34 0,14-33-5,5 7-14,11 54 1,-13-81-20,1 1-1,-1 0 1,1 0-1,0-1 1,-1 1 0,1 0-1,0-1 1,0 1-1,0 0 1,2 2 0,4 5 0,1 1 1,0-1 0,9 9-1,-7-11 0,-1 0-1,1 0 0,0-1 0,20 9 1,-2-5-2,2 0 0,-1-2 0,39 6 0,-39-12-18,10-5-543,-1-2 0,44-12 1,3-6-7779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9056,'-2'2'72,"-6"4"44,4-4-35,1 0 0,0 0-1,0 0 1,0 1 0,0-1 0,1 1 0,-1 0 0,1 0 0,-1 0 0,1 0 0,0 0 0,0 1 0,1-1 0,-1 0-1,-2 8 1,0-1-32,2-7-22,1 0 1,0 1 0,0-1 0,0 0 0,0 1 0,0-1-1,1 1 1,-1-1 0,1 6 0,-4 108 275,6-89-143,34 120 57,-24-120-90,6-1-71,1-1 1,36 36-1,-53-60-46,-1-1 0,1 1-1,0 0 1,1-1 0,-1 1 0,0-1-1,0 0 1,4 2 0,19 6 21,-1-1 0,1-1 0,32 5 0,-56-12-26,1 0 0,0 1 0,0-1 0,0 0 1,0 0-1,0 0 0,0-1 0,0 1 0,0 0 0,0-1 0,0 1 0,2-2 1,-4 2-6,14-4 22,0-1 0,22-12 0,-21 7-16,-1 1 0,17-16 0,-9 2 14,93-145-1448,-53 64-5832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8344,'-1'-1'1,"0"1"0,1-1 1,-1 1-1,0-1 0,0 1 0,0-1 1,0 1-1,0 0 0,1 0 0,-1 0 1,0-1-1,0 1 0,0 0 1,0 0-1,0 0 0,0 0 0,0 0 1,0 1-1,0-1 0,0 0 0,0 0 1,1 0-1,-1 1 0,0-1 1,0 1-1,-1 0 0,1 0 2,-1 0 0,1 1 0,0-1-1,0 1 1,0-1 0,0 1 0,0-1 0,0 1 0,0 0-1,0 0 1,1-1 0,-1 3 0,-2 5 11,2 0 1,-1 1 0,0 14-1,2-23-11,-1 12 57,1-1 0,0 1 0,1-1-1,0 1 1,1-1 0,1 0 0,6 20 0,-7-23 9,41 132 208,-32-105-49,48 168 99,-46-161-86,-6-23-148,65 183 389,-4-55 39,-64-137-422,-1-4-52,0 0 0,0 0-1,1 0 1,0 0-1,0-1 1,0 1-1,7 6 1,-1-3 177,-9-14 84,-4-6-257,-21-39 110,10 21-101,-8-16 80,-25-69 0,34 53-101,12 52-14,-1 1 1,1-1 0,0 0-1,1 0 1,0 0-1,1-8 1,1-4 1,1-33 24,-3 50-31,0 0 0,0 0-1,0 0 1,1 0 0,0 0 0,-1 0-1,1 0 1,0 0 0,0 0 0,0 0 0,1 0-1,2-4 1,2-2 16,10-17 24,-7 19 95,-4 7-133,1-1 0,-1 1 0,1-1 0,-1 1 0,0 1 0,1-1 0,-1 1 0,0 0 0,9 3 0,1 4 125,70 66 55,-65-52-127,-1 1 0,-1 0-1,17 30 1,-24-36-51,0-1 40,-1 0 0,9 19-1,-8-12-34,2-1-11,-8-14 4,-1 1 1,1 0-1,-2 1 0,1-1 0,2 11 0,29 119 119,-28-102-202,4 64-1,-9-59-1470,4 34-7514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58 514 6640,'-22'18'392,"19"-16"-88,-4-1 33,8-14 358,5 1-506,1 0 0,0 1 0,12-15 0,-8 10-140,21-32 372,20-40-46,-27 39-63,-2-1-1,21-65 1,-30 75 135,-12 36-394,0-1-1,0 1 1,-1-1 0,1 1-1,-1-1 1,0 0-1,0-6 1,-1 9 88,1 0 4,0 0-158,4-4 136,7 12 53,-3 3-152,0 0 1,-1 1 0,-1 0 0,0 0 0,0 0 0,0 1-1,4 12 1,-3-7-17,11 20 32,28 77 0,-39-92-37,4 13 4,13 54-1,0 11-4,-6-9-2,-10-14 0,-7-50-2,-1 1 1,-2-1 0,0 0-1,-2 0 1,-10 39 0,9-47 0,3-11 0,-1 0 0,0 0 0,-1 0 0,0-1 0,0 0 0,-5 9 0,-39 62-10,36-66-1,-23 11 4,-17 0 7,-5-5 1,4-3 0,-132 20 28,180-33-20,0-1 1,0 1 0,0 1 0,0-1 0,0 0 0,0 1 0,-7 4-1,10-5-1,0 0-1,-1 0 0,1-1 1,0 2-1,0-1 0,-1 0 1,1 0-1,0 0 0,0 0 1,0 1-1,0-1 1,1 0-1,-1 1 0,0-1 1,0 1-1,1-1 0,-1 1 1,1-1-1,-1 1 0,1 2 1,4 0 39,-1-1-37,-2-2-6,0 1 0,0-1 1,0 0-1,0 0 1,0 0-1,0 0 1,1 0-1,-1 0 0,0-1 1,1 1-1,-1 0 1,0-1-1,1 1 1,-1-1-1,1 1 0,2 0 1,11 3 32,-2 0-11,1 0 0,0-1 0,0-1-1,20 1 1,108 0 99,-109-5-17,136-18 45,-136 12-31,128-56 58,-116 44-29,152-80 89,-179 90-214,146-86 54,-116 66-60,-6 9-15,-5 5-1712,-25 11-6832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1634 6904,'-43'39'24,"35"-32"-17,-7 7-2,-23 27 0,35-38 22,6-3 9,0 0-34,0 0 1,-1 0 0,1 0-1,0 0 1,-1-1 0,1 1-1,0-1 1,-1 0-1,1 1 1,-1-1 0,1 0-1,-1-1 1,1 1-1,1-2 1,27-13 86,107-43 27,-103 45 25,167-52 96,-158 52 78,282-105 797,-295 107-984,83-29 29,-68 23 237,165-80 160,-205 95-471,0 0 0,0 0 0,0-1 0,7-6 0,35-33 210,54-59 1,-77 68 126,84-143 148,-89 143-247,65-132 120,-71 132-186,34-153 102,-42 148-123,-3 13-123,3-16 20,-2 1 0,-3-66 0,-11 1 121,9 101-232,0 1 1,-1 0-1,1-1 1,-1 1-1,0 0 1,0 0-1,0 0 1,-1 1-1,1-1 1,-1 1-1,0-1 1,0 1-1,0 0 1,-6-5-1,4 4 3,-7-4 91,-6 1-70,-1 0 1,1 2 0,-1 0-1,0 1 1,-24-2 0,3 8-32,13 5-16,0 1-1,0 1 1,1 1 0,-36 19 0,46-21-17,1 0-1,1 1 1,-15 11 0,25-17 8,1 1 0,-1-1 0,1 1 0,0 0 0,0 0 0,0 0 0,1 1 0,-1-1 0,1 0 0,0 1 0,1 0 0,-1-1 0,-1 7 0,1-4-3,-5 16-71,1 1 0,1-1 0,1 1-1,1 0 1,1 0 0,2 1 0,1 23 0,0 3-145,-12-42-1476,-1-2-6739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81 3056,'-2'-2'489,"-6"-5"35,6 5 999,1-2-1319,1 4-200,0-1 0,0 1 0,0 0 0,0 0 0,0-1 0,0 1 0,0 0 0,0 0 0,0-1 1,0 1-1,0 0 0,0 0 0,0-1 0,0 1 0,0 0 0,0 0 0,0-1 0,0 1 0,0 0 0,0 0 0,0 0 0,-1-1 1,1 1-1,0 0 0,0 0 0,0 0 0,0-1 0,-1 1 0,1 0 0,0 0 0,0 0 0,0 0 0,-1 0 0,1-1 0,-5-3-103,-1-1 0,1 0 0,1-1 0,-1 1 0,-3-7 0,-3-8-3261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5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2373 2249 5024,'0'11'1,"0"-11"1,0 0 0,0 1 1,0-1-1,0 1 0,0-1 0,0 0 0,0 1 0,0-1 0,0 1 1,0-1-1,0 0 0,0 1 0,0-1 0,1 1 0,-1-1 0,0 0 1,0 1-1,0-1 0,1 0 0,-1 1 0,0-1 0,0 0 1,1 1-1,-1-1 0,0 0 0,1 0 0,-1 1 0,0-1 0,1 0 1,-1 0-1,0 0 0,1 1 0,0-1 0,15-4 127,12-16 21,-27 19-166,30-24 366,-2 0 1,52-58-1,-67 67-194,0 1 1,1 0 0,26-20-1,-14 13 70,80-59 90,-88 68-201,1 0 0,1 1 0,26-11 0,19-9 141,59-43 8,-101 55-103,89-109 84,-91 98-11,88-137 95,-89 133-82,56-145 93,-75 176-304,-1-1 1,0 0 0,0 1-1,0-1 1,1-7 0,-1-163 267,-7 137-104,-65-162 73,50 162-106,-103-123 65,119 156-200,1 1 0,-1-1 0,0 1 0,-7-5 0,-180-111 192,147 99-64,-193-77 66,190 81-52,-204-59 62,199 61-96,-213-53 50,213 55-76,-197-44 40,202 47-59,-196-17 42,196 26-43,-178 7 34,184-2-47,-153 37 36,159-28-42,-140 69 33,142-64-40,-126 76 27,132-74-55,-93 91 12,99-84-31,-71 140 12,77-127-19,-58 172 3,60-167-10,-21 69-1,-6 23-3,5 13 2,5 21-3,2 10-2,2-2 0,6 3 0,10 11 0,12-1 0,14-8 0,17-11 0,20-13 0,11-23 0,-44-104 0,36 48 0,-34-55 0,46 43 0,-40-45 0,43 29 0,-15-20 0,90 40 1,-107-59 7,145 23 9,-179-37-15,0 1 0,-1-1 0,1 0 0,0 0 0,0 0 0,6-2 0,0 1 3,7-2 1,-1 1-1,0-2 1,0 0 0,0-1-1,0-1 1,-1 0-1,0-1 1,22-13 0,66-59 50,-88 62 24,-11 11-54,1 0-16,-1 0 0,1 0 1,-2 0-1,1-1 0,-1 1 0,0-1 1,0 0-1,-1 0 0,1 0 1,-2 0-1,1 0 0,0-10 1,-3-57-1735,-2 38-7216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282 373 4848,'0'0'364,"-1"0"-127,-6 0 12,5 0 949,1 0-1170,1 0 0,-1 1 0,0-1 0,1 0 0,-1 0 0,1 1 0,-1-1 1,0 0-1,1 1 0,-1-1 0,1 0 0,-1 1 0,1-1 0,-1 1 0,1-1 0,0 1 0,-1-1 0,1 1 0,-1-1 1,1 1-1,0 0 0,0-1 0,-1 1 0,1-1 0,0 1 0,0 0 0,0-1 0,0 1 0,0 0 0,0-1 1,0 1-1,0 0 0,0-1 0,0 1 0,0-1 0,0 1 0,0 0 0,0 0 7,0-1 0,1 1-1,-1-1 1,0 1 0,0-1 0,0 1-1,0-1 1,1 0 0,-1 1 0,0-1-1,0 1 1,1-1 0,-1 0-1,0 1 1,1-1 0,-1 0 0,0 1-1,1-1 1,-1 0 0,1 0 0,-1 1-1,0-1 1,2 0 0,-2 0-2,1 0-1,0 0 1,0 0 0,0 0 0,0 0-1,0 0 1,0 0 0,0 0 0,0-1 0,-1 1-1,1 0 1,0-1 0,0 1 0,0 0 0,-1-1-1,1 1 1,0-1 0,1 0 0,4-5 37,1 0 0,-1-1 0,0 1 0,-1-1 0,1 0 0,-1-1 0,-1 1 0,1-1 0,-1 0 0,4-14 0,-4 13-42,3-7 100,-2-1 0,0 1-1,-1-1 1,3-22-1,-3 18-54,1-5 350,-1 1 0,0-1 0,-2 0 0,-2-33 0,0 56-170,-1 3-235,1-1 1,-1 1-1,1 0 1,-1-1-1,0 1 1,1 0-1,-1-1 1,0 1-1,1 0 1,-1 0-1,0 0 1,1-1-1,-1 1 1,0 0-1,1 0 1,-1 0-1,0 0 1,1 0-1,-1 0 1,0 1-1,0-1 1,-3 3-2,0 1 1,0 0 0,1 0 0,0 0 0,0 0-1,0 0 1,0 1 0,-2 5 0,1-3-2,-3 13 64,1 20-27,-1 61 0,8-67 2,17 153 21,-13-148-49,26 157 7,-24-157-20,24 155 3,-26-157-9,-3-26-5,31 149 18,-30-150-19,2 9 10,-1 0 0,0 0-1,-2 0 1,1 23 0,-3-41-8,0 0-1,0-1 1,-1 1 0,1 0-1,0 0 1,-1 0-1,1-1 1,-1 1 0,1 0-1,-1 0 1,1-1-1,-1 1 1,1 0 0,-1-1-1,0 1 1,1-1-1,-1 1 1,0-1 0,0 1-1,1-1 1,-1 0-1,0 1 1,-1 0 0,-21 4 92,16-4-69,0 0-2,0 0 0,0-1 0,0 1 0,0-2 0,-1 1 0,-12-3 0,9 1-4,-135-18 489,32 5-214,70 16-31,-4 3 80,46-4-276,-6 8 51,71-29-16,77-28-42,-12 4 25,-3-1-36,-92 33-40,107-36 66,-120 44-43,0 0 1,-1 2-1,2 0 1,-1 1-1,0 1 1,25 2-1,10 7-11,69 30-7,-121-37-15,1 0 0,-1 0-1,0 0 1,1 0 0,-1-1 0,1 1 0,-1-1 0,5 0 0,-8 0-1,36 2 6,43-5 0,90-22-2059,5-9-8227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4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366 517 5560,'-7'0'377,"-33"-2"154,-114 0 2593,138 3-2731,-130 2 3912,144-3-3642,4-2-367,1-1-257,0 0 1,-1 0-1,1 1 0,0-1 1,1 1-1,-1 0 1,0 0-1,1 0 0,-1 1 1,1-1-1,-1 1 0,1-1 1,0 1-1,5-1 1,142-30 603,-121 26-521,45-10 130,109-14 300,-101 18-304,56 0 13,-3 7 139,-10 3-229,85-10-3,-168 9-80,196-18 34,-186 17-60,222-4 27,-219 9-34,226 5 26,-224-5-28,235 3 21,-236-2-26,221 7 25,-224-8-20,234 4 22,-228-5-22,230-9 19,-232 6-30,245-12 23,-242 12-12,229-15 18,-234 14-36,232-12 18,-231 14-18,209-1 17,-215 2-26,218-17 10,-212 13-16,225-24 7,-225 24-14,254-23 6,-247 22-6,238-10 6,-246 15-6,229 4 5,-228-2-10,212 4 8,-218-4-8,202 8 9,-201-8-4,218-1 6,-216-1-6,211-11 6,-212 9-4,229-13 10,-223 13-10,214-6 10,-219 8-12,246-8 6,-236 5-6,248-27 5,-252 24-12,266-23 4,-257 25-2,277-22 9,-279 22-4,263-13 6,-266 17-6,246-4 6,-250 5-6,230 4 5,-235-2-10,-18-1-3,218 2 14,-29-8-3,-181 5-8,63 1 4,17 3-8,-12-1 1,-16 0-4,-9 1-1,5 0 0,6-2 0,3-1 0,-6 3 0,-9 4 0,-6-1 0,-14-3 0,-5 0 0,-1 1 2,-6-1 3,-10 0-2,-1 5 2,1 4-2,32 12 3,-35-8-6,-36-16 0,-4-1 0,-1 1 0,1-1 0,0 1 0,-1-1 0,1 1 0,0 0 0,-1 0 0,1 0 0,-1 0 0,0 0 0,1 0 0,-1 0 0,2 2 0,12 8 0,3-4 0,-5-5-43,0-1-1,1-1 1,-1 0-1,0-1 1,15-3-1,-4 2-2211,56-6-10324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4128,'0'0'684,"2"-5"112,9-15 4110,2 23-3907,-11 0-931,1-1 0,-1 1 0,0 0 0,0 0 0,0 0 0,-1 0 0,1 0 0,-1 0 0,1 0 0,-1 1 0,0-1 0,-1 0 0,1 1 0,0-1 0,-1 5-1,1-2-26,4 22 201,-1 0 1,0 36 0,-4-49-180,2 23 273,-7 64 0,-1-22 49,7 155 692,6-150-650,18 110 474,-15-126-620,-4 2-17,-6-67-235,0-1 0,1 1 0,0-1 0,0 1 0,0-1 0,0 0 0,0 1 0,1-1 0,0 0 0,-1 0 0,5 5 0,-2-3-1,-3-3-11,1 0-1,-1 0 0,1 0 0,-1-1 0,1 1 0,0-1 0,0 0 1,0 1-1,0-1 0,0 0 0,0 0 0,0 0 0,0 0 0,1-1 0,-1 1 1,4 0-1,-3 0 1,-1 0-3,0-1 0,0 0 0,0 1 0,0-1-1,0 0 1,0 0 0,1 0 0,-1-1 0,0 1 0,0 0-1,0-1 1,3 0 0,6-2 13,4 1-10,-8 1-2,0 0 1,0 0-1,0-1 1,0 0-1,7-4 0,47-17 44,61-32 0,-111 49-380,0-1 1,-1 0 0,0-1-1,0 0 1,-1 0 0,11-13-1,-6 4-10865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6552,'59'-19'8,"1"4"-2,38-6-4,138-23-8,-189 36-20,-8 0 14,157-25 8,-29 9 318,-165 23-20,1 1-1,9 0-158,-9 0 246,-2 4 4,4 49 458,-1-5-406,-4-42-394,1 1 0,1-1 0,-1 0 0,1 1 0,0-1 1,1 0-1,-1 0 0,1 0 0,1 0 0,-1-1 0,1 1 0,0-1 0,0 0 0,9 8 0,-7-8 3,0-1 0,0 0 0,0-1 0,1 0 0,0 0 0,0 0 1,0-1-1,0 0 0,14 3 0,-10-4-23,28-2 142,-22-1-129,7 0 100,0-1 1,0 0-1,41-14 0,-63 16-108,-1 0 0,1 0 0,-1 0 1,0-1-1,1 1 0,-1 0 0,0-1 0,0 1 0,0-1 0,0 0 0,0 1 0,0-1 0,0 0 0,-1 1 0,1-1 0,0 0 0,-1 0 0,0 0 0,1 0 0,-1 0 0,0 1 1,0-1-1,0-3 0,0-5 61,-1 1 1,1-1 0,-2 1-1,1 0 1,-1 0 0,0-1-1,-5-9 1,3 10-48,3 5 10,-1 1-1,0 0 1,0 0 0,0 0 0,-1 0 0,1 0-1,-1 0 1,-3-3 0,5 6-42,1 0-1,0-1 1,0 1 0,0 0 0,-1 0 0,1-1-1,0 1 1,0 0 0,-1 0 0,1-1-1,0 1 1,0 0 0,-1 0 0,1 0-1,0 0 1,-1 0 0,1-1 0,0 1 0,-1 0-1,1 0 1,0 0 0,-1 0 0,1 0-1,0 0 1,-1 0 0,1 0 0,0 0-1,-1 0 1,1 0 0,0 0 0,-1 1-1,1-1 1,0 0 0,-1 0 0,1 0 0,0 0-1,-1 1 1,1-1-3,-1 1 0,1-1 1,0 1-1,-1-1 0,1 1 0,0-1 0,0 1 1,0-1-1,-1 1 0,1 0 0,0-1 0,0 1 1,0-1-1,0 1 0,0 0 0,0-1 0,0 1 1,0-1-1,0 1 0,0 0 0,1-1 0,-1 1 1,0 0-1,4 10 70,1 3-12,0-1-1,14 23 1,35 74 76,-29-54-69,17 62 0,-35-96-64,5 16 19,-8-24-18,8 31 15,-2 0-1,6 60 1,-10-55-2,0-9 36,-1 0 1,-3 1-1,-4 67 1,1-96-52,0 3 40,-1 1 1,0 0 0,-2-1 0,0 1-1,0-1 1,-8 18 0,7-28 59,-3 2 21,6-6 248,2-16-263,1 11-101,-1 0-1,0 0 0,0 0 1,0 0-1,-1 0 1,1 0-1,-1 0 1,1 0-1,-1 0 0,0 0 1,-2-4-1,-21-32-1925,-5-7-7726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8880,'14'0'1,"-6"0"3,1 0 0,-1 0 0,1 0 0,-1 1 0,0 1 0,11 2 0,-17-3-4,0 0 1,0 0-1,-1 0 0,1 0 0,0 0 1,0 1-1,-1-1 0,1 0 0,2 3 1,40 46 19,-37-42 2,-1-1 0,0 1 0,0 1 0,-1-1 0,0 1 0,0 0 1,-1 0-1,-1 0 0,1 1 0,2 14 0,-3-13 17,4 17 276,28 225 1080,-28-175-718,-4-52-206,8 32 1,4 18 1108,-15-71-1224,-2 3-39,1-7-73,0-3-52,1-5-218,-1 0 1,1 0-1,0 0 0,1 0 1,-1 1-1,2-1 0,2-12 1,0-1-1421,5-33-7800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41 100 8344,'-25'-16'1,"23"15"0,1 1-1,-1-1 0,1 0 1,0 0-1,0 0 1,0 0-1,0-1 1,0 1-1,0 0 1,0 0-1,-1-2 0,2 2 0,-1 1 0,1-1 0,0 1-1,0 0 1,0-1 0,0 1 0,0-1-1,0 1 1,0 0 0,0-1 0,0 1-1,0-1 1,0 1 0,0 0 0,1-1-1,-1 1 1,0-1 0,0 1 0,0 0-1,0-1 1,1 1 0,-1 0 0,0-1-1,0 1 1,1 0 0,-1-1 0,0 1-1,1 0 1,-1-1 0,19-8 102,-17 8-75,32-14 341,54-14 0,-85 28-312,0 0 0,0 0 1,1 1-1,-1 0 0,0-1 1,0 1-1,0 0 0,0 0 1,1 1-1,-1-1 0,0 1 0,0 0 1,0-1-1,0 1 0,0 1 1,5 1-1,23 12 119,-27-13-112,0 0 1,-1 0-1,1 1 1,-1 0-1,0 0 0,1 0 1,-1 0-1,0 0 1,-1 1-1,1-1 1,-1 1-1,1 0 1,-1 0-1,0-1 1,1 6-1,-1-4-2,1 7 260,-4 2-199,0 0 0,-2 0 0,1-1-1,-2 1 1,-5 16 0,-27 57 187,31-78-252,1-1 1,-2 1-1,1-1 1,-1 0-1,0 0 1,-1-1-1,-8 9 1,5-6-3,-35 31 501,33-31-483,11-9-40,0 0 0,0 0 0,-1 0 1,1 0-1,0 0 0,0-1 0,-1 1 0,1 0 0,0 0 1,-1-1-1,1 1 0,-1-1 0,1 1 0,-1-1 0,1 0 1,-1 0-1,1 1 0,-1-1 0,1 0 0,-1 0 0,1-1 1,-1 1-1,1 0 0,-1 0 0,1-1 0,-1 1 1,1-1-1,-1 1 0,1-1 0,0 0 0,-1 1 0,-1-2 1,3 1-19,-1 0 0,1 0 0,0 1 0,-1-1 0,1 0 0,0 0 0,-1 0 0,1 0 0,0 1 0,0-1 0,0 0 0,0 0 1,0 0-1,0 0 0,0 0 0,0 0 0,0 1 0,0-1 0,0 0 0,1 0 0,-1 0 0,1 0 0,4-13 1,-3 10-56,0 0 0,0 0 0,1 0 1,-1 0-1,1 1 0,0-1 0,0 1 0,0 0 0,1 0 0,-1 0 0,1 0 0,-1 0 0,1 1 0,0 0 1,6-3-1,1-2-1062,34-20-8184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8432,'9'0'1,"-3"1"5,-1 1 0,0 0 0,1 0-1,-1 1 1,0 0 0,0 0 0,0 0 0,-1 0-1,1 1 1,6 7 0,27 26 233,-22-20 332,26 20-1,-41-36-521,1-1 0,-1 1 0,1-1 0,-1 1-1,1-1 1,0 0 0,-1 1 0,1-1 0,-1 0 0,1 0 0,0 0 0,-1-1 0,1 1-1,0 0 1,-1 0 0,1-1 0,-1 1 0,4-2 0,-4 1 42,9-1 43,-1-1 0,0 0-1,-1-1 1,1 0 0,11-6 0,-8 3-66,-2 3 50,0-1 0,0-1 0,-1 1 0,0-1 0,0-1 0,0 0 0,11-11 0,-19 17-107,1-1 38,1-1 1,0 1 0,-1-1-1,0 1 1,1-1-1,-1 0 1,0 1 0,0-1-1,-1 0 1,1 0 0,-1-1-1,1 1 1,-1 0-1,0 0 1,0-1 0,0-3-1,-1 3-15,0 0-1,-1 0 1,1 1 0,-1-1-1,0 0 1,0 0-1,0 1 1,0-1 0,-1 1-1,0-1 1,0 1-1,0 0 1,0 0 0,-5-6-1,-18-11 43,11 16 98,-3 4-113,0 0 0,0 1 0,-20 4 0,18 2 120,-9 9-57,-32 24 0,59-39-113,0 0 1,-1 0-1,1 1 1,0-1-1,0 0 1,0 1-1,-1-1 1,1 0 0,1 1-1,-2 1 1,-8 17 30,1 0 0,1 0 0,-5 23 0,11-19 38,7 111 26,0-108-51,30 87 24,-25-97-38,3-1-10,30 27-1,-30-36 4,-12-7-33,8 2 4,-1 0 0,1 0 0,0-1 0,0 0 0,0-1 0,0 0 0,0-1 0,0 0 0,0 0 0,10-3 0,113-32-1887,-59 12-7604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291 569 9592,'9'-1'56,"28"5"256,-37-3-279,-1-1 0,1 1 1,0-1-1,-1 1 1,1-1-1,-1 1 1,1-1-1,-1 1 0,1-1 1,-1 0-1,1 1 1,-1-1-1,1 0 0,-1 1 1,1-1-1,-1 0 1,0 0-1,0 1 0,-4-1 84,0 0 0,0-1 0,1 1 0,-1-1 0,-6-1 0,-1-1-17,-3 2 7,-1 1 0,1 0 0,0 1 0,0 1 0,0 0 1,1 1-1,-1 1 0,0 0 0,1 1 0,-16 7 0,23-8-60,0 0 0,0 0 0,0 1 0,1 0 0,-1 0 0,1 0 0,0 1-1,-6 8 1,4-6-10,0 5 130,3 4-92,0 0 0,-4 31 0,10-29 53,5 11-38,14 38 0,-17-62-68,0 1-1,0 0 1,0-1 0,1 0-1,0 0 1,1 0 0,-1-1-1,1 1 1,0-1-1,9 8 1,-8-8-3,-3-3-4,0 0 0,1 1 0,-1-1 0,0-1 0,1 1 0,0 0 0,-1-1 0,1 0 0,0 0-1,0 0 1,0 0 0,0-1 0,-1 0 0,1 1 0,0-1 0,5-1 0,-3 1 6,-5 0-13,0 0 1,0 0-1,0 0 1,0 0-1,0 0 1,0-1-1,0 1 0,-1 0 1,1 0-1,0-1 1,0 1-1,0-1 1,0 1-1,1-1 1,15-10 34,-1-1 0,0-1 1,22-21-1,-21 12 65,53-95 48,-61 93-49,15-106 30,-23 100-89,-16-141 19,-15-79-7,21 187-54,0 14-3,8 39-2,1 7 0,-1 1 0,1-1-1,-1 1 1,1 0-1,-1-1 1,0 1-1,0 0 1,0-1-1,0 1 1,0 0-1,-3-4 1,3 6-1,1 0 0,0-1 1,-1 1-1,1 0 0,0 0 0,-1 0 1,1 0-1,0 0 0,-1 0 1,1 0-1,-1 0 0,1 0 0,0 0 1,-1 0-1,1 0 0,0 0 0,-1 0 1,1 0-1,0 0 0,-1 0 1,1 0-1,-1 0 0,1 1 0,0-1 1,0 0-1,-1 0 0,1 0 0,0 1 1,-1-1-1,1 0 0,0 0 1,0 1-1,-1-1 0,1 0 0,0 0 1,0 1-1,0-1 0,-1 0 0,1 1 1,0-1-1,0 0 0,0 1 1,0-1-1,0 1 0,0-1 0,0 0 1,0 1-1,0-1 0,0 0 0,0 1 1,0-1-1,0 0 0,0 1 1,-9 130 23,1 38-4,8-134 1,5 40 46,17 92-1,-6-114-42,-8-34 50,-4-11-41,1 1-11,0 0 0,1 0 0,0-1 0,0 1 0,0-2 0,1 1 0,10 8 0,29 21 131,-44-36-133,0 1 1,0-1-1,0 0 0,0-1 0,0 1 1,0 0-1,0-1 0,0 1 1,1-1-1,-1 1 0,0-1 0,0 0 1,1 0-1,-1 0 0,0 0 0,0 0 1,5-2-1,-1 1 26,-1-1 0,1 0 0,0 0 0,8-5 0,-4 1 19,0 0 0,0-1 0,-1 0 0,0-1 1,0 0-1,-1 0 0,0-1 0,-1 0 0,8-11 0,22-26 242,-36 45-295,0 0-1,0 0 1,0 0-1,0 0 1,1 0-1,-1 0 1,0 0-1,0 0 1,1 1-1,-1-1 1,1 0-1,-1 1 1,0-1-1,1 1 1,-1 0-1,1-1 1,-1 1-1,3 0 1,0 0 5,0 1 0,-1-1 0,1 1 0,-1 0 1,1 0-1,0 0 0,5 2 0,5 5 21,-1 0 0,25 17 0,-22-13-24,-2-3-8,22 12 20,-18-13-16,0-2-1,1 0 0,0-1 0,34 5 0,-41-8-7,-9-2-1,0 1-1,0-1 1,0 0 0,0 0 0,0 0 0,0 0-1,1-1 1,-1 1 0,0-1 0,3-1-1,2 0 3,0 0 0,0-1-1,0-1 1,-1 1 0,1-1-1,-1 0 1,0-1 0,0 0-1,-1 0 1,1 0 0,-1-1-1,10-11 1,-13 7 10,-5 0-9,1 0-1,-1 1 0,0-1 0,-1 1 0,-5-13 0,-1 6 10,-52-50 6,47 56-6,-4 2-6,1 2-1,-28-7 0,28 13 9,-6 4-2,-41 12 0,47-7 7,3 2-13,0 0 0,1 1 0,-17 20 0,21-16 13,2 3-11,2 0-1,-6 35 1,13-34-1,10 34 4,-8-38-11,2-1 0,10 22 1,-10-25-1,2 0 0,-1 0 1,12 13-1,-10-16-1,0 1 1,0-2-1,14 11 0,-11-11 0,-1-1 0,1-1 0,1 0 0,-1-1-1,1 0 1,24 5 0,-14-8-5,14-5 2,55-10 0,-64 3-15,124-72-2,-121 61 6,102-100-4,-112 97 6,54-99 1,-64 95 6,23-135 2,-32 129-2,-2-47 3,-6-5 2,-8 23 0,13 59 0,0 0 0,-1 0 0,0 0 0,1 0 0,-1 0 0,0 1 0,-1-1 0,-2-3 0,4 6 0,0 0 0,-1 0 0,1 0 0,0 0 0,0 0 0,-1 0 0,1 1 0,-1-1 0,1 0 0,-1 1 0,1-1 0,-1 1 0,1 0 0,-1-1 0,1 1 0,-1 0 0,0 0 0,-2 0 0,-2 1 0,1 0 0,-1 0 0,1 0 0,0 1 0,-1 0 0,-8 4 0,5-2 0,0 2 0,0-1 0,-14 13 0,14-10 0,0 0 0,0 1 0,-11 16 0,9-7 0,1 1 0,0 1 0,1 0-1,-10 37 1,12-27-7,4-10 4,-1 7-1,2 0 0,0 0 0,1 0 1,4 31-1,17 114-10,-15-134-4,26 166-5,-24-165-2,0 4 22,16 92-48,-18-104 35,-2 1 0,-2 37 0,-1-60 12,-1 0-1,-1 0 0,0 0 0,0 0 0,-1 0 0,0 0 0,-1-1 0,-8 17 0,6-14 1,4-7 1,0 1 0,0-1 0,-1 1-1,0-1 1,0 0 0,0 0-1,0 0 1,-7 6 0,-3 2-1,-44 44-5,17-18 7,2-2 2,29-28 1,6-5-1,0-1-1,0 1 1,1 0 0,-1 0 0,1 0 0,0 0 0,0 0-1,0 1 1,-1 3 0,1-4-2166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12376,'0'0'0,"23"19"192,20-8 8,29-11 24,24-9 8,25-5 104,10 1 8,5-1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224 202 5112,'-9'-19'612,"0"-1"0,-2 1 1,0 1-1,-20-24 0,-15-2 608,5 7-92,39 37-1074,1-1 0,0 1 1,-1-1-1,1 1 0,-1 0 0,0 0 1,1 0-1,-1 0 0,1 0 0,-1 0 1,1 0-1,-1 0 0,1 1 0,-1-1 1,1 0-1,-1 1 0,1 0 0,0-1 1,-3 2-1,3-1 16,-6 4 311,4 0-320,0 0 0,0 0 0,0 0 0,1 1 0,-1-1 0,1 1 0,1-1 0,-1 1 0,1 0 0,0 0 0,0-1 0,1 13 0,1 11 141,7 49 0,-6-68-175,29 224 442,-27-206-449,14 57 99,25 94 21,-36-143-32,-6-26-79,3 13 12,-2 0 1,-1 0 0,-1 1-1,0-1 1,-7 35 0,6-51-4,-2 12 24,0-1 1,2 1-1,1 26 1,-3 17 107,3-60-157,-1-1 0,1 1 0,0 0 0,-1-1 1,1 1-1,-1 0 0,1-1 0,-1 1 0,0-1 0,0 1 0,0-1 0,0 1 0,0-1 0,0 0 0,0 1 0,0-1 0,-2 1 0,-1 2 19,2-1-18,0-1-1,0-1 1,0 1 0,0 0 0,0 0 0,0-1-1,0 1 1,-1-1 0,1 0 0,-1 1 0,1-1-1,-1 0 1,1-1 0,-1 1 0,0 0 0,1-1-1,-1 1 1,0-1 0,-3 0 0,4 0 33,-12-7-1851,-1-2-7496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0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9864,'38'-3'0,"36"-1"1,116-29-2,-151 24-38,174-39-45,-170 39-128,175-43-444,-166 37 19,87-37-1,-81 22-300,-2 0-3362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6192,'-2'1'-7,"-2"3"12,3-3-8,-1 0 1,1 0-1,-1 0 1,1 0-1,-1 1 1,1-1-1,0 0 1,-1 1-1,1 0 1,0-1-1,0 1 1,0-1-1,1 1 1,-1 0-1,0 0 1,0 0-1,1-1 1,0 1-1,-1 4 1,2 5-2,2 22 68,-10 94 56,-24 109 1120,29-224-1051,0 14 114,0 0 0,2 0-1,5 48 1,1-24 141,18 123 1381,-22-166-1713,0 0 0,0 0 0,1 0 0,0-1 0,0 1-1,1-1 1,0 1 0,6 7 0,-3-5-20,1-1 229,-1-6-266,-1 1-1,0-1 1,0 0 0,1 0 0,-1-1 0,1 0-1,0 0 1,-1-1 0,1 0 0,0 0-1,-1 0 1,8-2 0,126-16-1360,-59 3-6855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5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 5384,'0'0'9710,"5"-3"-9452,14-7-6,-12 7-16,1 3 1,-6 0 284,-2 29 39,-6 36-129,4-48-381,1-7 13,0 1 0,-1-1-1,-1 1 1,0-1-1,0 0 1,-1 0-1,-5 11 1,1-4 40,1 1 0,-6 22 0,8-25-3,0 2-32,1 0 0,0 0-1,1 0 1,1 0 0,1 0 0,1 33-1,1-32-11,0 9 84,1 0-1,2-1 1,0 1-1,2-1 0,0 0 1,13 29-1,-17-50-107,1 2 26,0 1 0,0-1 0,1 0 0,0 0 0,1 0 0,0-1 0,0 0 0,7 8 0,-5-9-36,-5-3-12,0 0 0,1 0-1,-1 0 1,1-1-1,-1 0 1,1 1-1,0-1 1,-1 0 0,1 0-1,4 1 1,29 4 125,71 6 1,-80-10-135,-9-1 27,0 0 0,1-1 0,26-4 0,-32 2-15,82-14 292,-80 14-195,-1 0-1,0-2 0,18-6 1,-30 9-42,-1-1 4,3-7-56,4-8-2686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345 556 9056,'2'-2'240,"8"-8"41,-8 8 167,-8 0-36,-1-1-345,5 2-20,-1 0 0,0 0 0,0 0 0,0 0 0,0 1 0,0-1 0,0 1 1,-5-1-1,-9 1 86,0 1 1,-1 0 0,1 1 0,0 1-1,0 1 1,-22 7 0,27-7-92,7-2-1,0 0-1,0 0 1,0 0 0,1 1 0,-1-1 0,-5 6 0,-63 45 287,61-40-87,4 0-158,1 0 1,0 0-1,-7 21 0,14-18 112,4 7-59,15 38 0,-9-45 31,8 2-51,24 18 0,-28-29 44,8-1-50,41 3 0,-43-10 30,7-4-45,28-11 0,-41 9 19,-4-2-69,0-1 0,-1 0 0,0-1 0,0 1 0,-1-2 1,-1 1-1,0-1 0,7-15 0,-12 20-12,1-1 0,-1 1 0,0-1 0,0 1 0,-1-1 0,1-11 0,-2 14-7,0 1 1,-1 0-1,1 0 0,-1-1 0,0 1 0,0 0 1,0 0-1,-1 0 0,1 0 0,-1 0 0,0 0 1,0 0-1,0 0 0,-5-4 0,4 4-7,0 1 0,0 0 0,0 0 0,-1 0 1,0 1-1,1-1 0,-1 1 0,0 0 0,0 0 0,0 0 0,0 0 0,-1 1 0,1-1 0,0 1 0,-1 0 0,1 1 0,-1-1 0,1 1 0,-7 0 1,11 0-13,-1 0 1,0 0 0,0 1 0,0-1 0,0 0 0,1 0-1,-1 1 1,0-1 0,0 1 0,1-1 0,-1 0 0,0 1 0,1 0-1,-1-1 1,0 1 0,1-1 0,-1 1 0,1 0 0,-1-1 0,1 1-1,-1 0 1,1 0 0,0-1 0,-1 1 0,1 0 0,0 0 0,-1-1-1,1 1 1,0 0 0,0 0 0,0 0 0,0 0 0,0 0 0,0-1-1,0 1 1,0 0 0,0 0 0,0 0 0,1 0 0,-1 1 0,0-1 2,6 5 71,7 1-54,0-1 0,1 0 1,24 6-1,-25-8-12,-1-1-1,1 0 1,20 1-1,-4-1-5,76 10-3,150 8-116,-21-15-66,-188-7-176,155-8-1224,-200 9 1547,0 0 0,0 0 1,0 0-1,0 0 0,0 0 0,0 0 1,0 0-1,0-1 0,0 1 0,0 0 0,0-1 1,0 1-1,0-1 0,0 1 0,0-1 1,-1 1-1,1-1 0,1-1 0,-2 2 16,0-1 0,1 1 0,-1-1-1,0 0 1,0 1 0,0-1 0,0 1-1,0-1 1,0 1 0,0-1 0,0 0-1,0 1 1,0-1 0,0 1 0,0-1-1,0 1 1,-1-1 0,1 0 0,0 1-1,0-1 1,-1 1 0,1-1-1,-3-3-12,0 0-1,0 0 1,0 1-1,0-1 1,-4-2-1,5 4 30,-13-9-155,-9 1 87,0 0 0,-40-10 0,37 16-21,-17 3 47,0 2 0,0 2 0,-44 9 0,39 3 36,44-13 4,1-1 1,-1 1-1,1 1 1,0-1-1,0 0 0,0 1 1,0 0-1,0 0 1,0 0-1,1 1 1,0-1-1,-1 1 0,1 0 1,-4 6-1,4-6 6,0 7 60,4-1-50,0-1 1,1 0 0,0 0 0,1 0-1,5 13 1,2-7 116,4-3-87,0-1 0,0 0 0,24 13 0,-16-16 94,114 12 62,-107-19-63,-16-2-81,0 1-17,0-1 0,1 0 0,-1-1 0,0 0 0,-1-1-1,1-1 1,0 0 0,-1-1 0,0 0 0,18-11 0,-25 13-12,-1 0 1,1 0 0,-1 0 0,0-1 0,0 1 0,-1-1 0,1 0-1,-1 0 1,0 0 0,0-1 0,0 1 0,-1-1 0,1 0 0,-1 0 0,0 1-1,-1-1 1,1-1 0,-1 1 0,1-9 0,-1 2 53,-1 0 0,-1 0 1,0-1-1,-1 1 0,-5-22 0,6 32 10,7 22 114,7 0-149,1-2 1,0 1 0,29 26 0,-13-14-43,-26-26-8,1 0 1,0 0 0,0 0-1,0 0 1,1-1 0,0 0-1,0 0 1,12 5 0,-11-6-4,3-1 22,-3-3-23,0-1 1,0 0-1,0 0 1,0 0-1,0-1 1,0 0-1,0-1 1,-1 0-1,0 0 1,7-5-1,15-14 10,25-27-1,-38 35-9,-2 3 2,0 1-3,-2 0 1,1-1-1,-1-1 0,-1 0 0,9-15 1,52-82 13,-56 82-5,32-128 5,-43 123-10,-7-129 8,-1 136-10,-2 10-3,1 0-1,-2 1 0,-15-27 1,21 41-3,1 0 1,0 1-1,-1-1 0,1 1 1,-1-1-1,1 1 0,0-1 1,-1 1-1,0-1 0,1 1 1,-1-1-1,1 1 0,-1 0 1,1-1-1,-1 1 0,0 0 1,1-1-1,-2 1 0,-5-2 2,0 1-1,0-1 0,0 1 1,-1 1-1,1-1 1,-12 2-1,6 4 5,-17 20 1,25-19-7,1 0 1,-1 0-1,1 1 0,0 0 0,-4 9 0,2-2 0,1 0 0,-6 28 0,5-13 0,-1 32 0,4 35 0,3-3 0,1-10 0,0-9 0,0-59 0,0-1 0,5 21 0,-4-25 1,1-1-1,1 0 0,-1 1 1,7 9-1,7 9 5,1-1 0,1-2 1,35 37-1,-46-52-3,-6-8-1,1 0 1,-1 1-1,0-1 1,1 0-1,-1 0 1,1 0 0,-1-1-1,1 1 1,0-1-1,5 3 1,-1-1 1,-1-1 0,0 1-1,1-1 1,0-1 0,-1 1 0,1-1 0,0-1 0,0 1 0,0-1 0,0 0-1,0-1 1,9-1 0,19-12-2,-17 5-1000,30-22-1,-18 8-9000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11928,'17'2'136,"-1"-1"1,1 0-1,0-1 1,0-1-1,-1-1 1,32-7 0,47-9-53,-51 8 76,177-54 38,-179 49-164,172-82-1590,-100 38-6424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3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6552,'0'0'630,"4"-5"189,15-13 97,-11 11 9,-7 6-884,0-1 0,0 1 0,0 0 0,1 0 1,-1 0-1,1-1 0,-1 2 0,1-1 0,-1 0 0,1 0 0,-1 0 0,1 1 0,0-1 0,-1 0 0,1 1 1,0 0-1,-1-1 0,1 1 0,0 0 0,0 0 0,-1 0 0,1 0 0,0 0 0,0 1 0,-1-1 1,3 1-1,28 5 169,44 13 1,-48-8 56,109 66 91,-112-58-164,-12-8-110,1-1-39,-2 1 0,0 0 1,0 1-1,-1 0 0,0 1 1,15 24-1,21 49 152,-45-82-180,0 0 0,0 1 0,0 0 0,-1-1-1,1 1 1,-1 0 0,0 0 0,-1 0 0,1 0 0,-1-1 0,0 1-1,0 0 1,-1 0 0,1 0 0,-4 9 0,4-12-11,0 0 9,-1 0-1,0 0 1,0 0 0,1 1-1,-1-1 1,0 0 0,-1-1-1,1 1 1,0 0-1,-1 0 1,1 0 0,0-1-1,-1 1 1,0-1-1,1 1 1,-1-1 0,0 0-1,0 0 1,0 0-1,0 0 1,-2 1 0,3-1-2,0-1 0,0 0 0,0 0 0,0 0 1,0 0-1,0 0 0,0 0 0,0 0 0,0 0 1,0 0-1,0-1 0,0 1 0,0 0 0,1-1 1,-1 1-1,0 0 0,0-1 0,0 1 0,0-1 1,1 0-1,-1 1 0,-1-2 0,-11-12 11,12 14-9,-3-5 34,0 0-1,1 0 0,-1 0 1,1-1-1,-4-10 0,3 9-16,3 5-14,0-1 1,1 1 0,-1-1 0,1 1 0,-1-1-1,1 1 1,0-1 0,0 1 0,0-1-1,0 1 1,1-1 0,-1 1 0,1 0 0,-1-1-1,1 1 1,1-4 0,-1 3 7,5-7 121,19-20 87,51-50 1,-71 76-212,1 0 0,-1 1 0,0-1 0,1 1 0,-1 0 0,1 1 0,0 0 0,0-1 0,0 2 0,0-1 0,1 1 0,-1 0 0,0 0 0,8 1 0,-3 0 1,-1 1-1,1 0 1,0 1 0,-1 0-1,0 1 1,18 7 0,-16-3 37,-3 1-41,0 1 0,-1 0 0,0 0 0,0 0 1,-1 1-1,0 1 0,-1-1 0,6 14 0,-8-11 2,-1-1 0,-1 1 0,1-1 0,-2 1 0,0 13 0,-4-12 77,2-14-93,0 1 0,1-1 0,-1 0 0,0 1 0,0-1 0,1 0 0,-1 0 0,0 0 0,0 1 0,0-1 0,1 0 0,-1 0 1,0 0-1,0 0 0,1 0 0,-1 0 0,0-1 0,0 1 0,0 0 0,1 0 0,-1-1 0,0 1 0,0 0 0,1-1 0,-2 0 0,1 0 3,0 1 0,0-1-1,0 0 1,0 0 0,0 0 0,0 0-1,0 0 1,0 0 0,1 0-1,-1 0 1,0 0 0,1 0 0,-1 0-1,1 0 1,-1-1 0,1 1-1,-1 0 1,1-2 0,-3-18 27,4 20-25,-1-1 1,0 0-1,0 0 1,0 1 0,1-1-1,-1 0 1,1 1 0,-1-1-1,1 0 1,0 1 0,0-1-1,-1 1 1,1-1 0,2-1-1,3-5 15,25-42 121,25-31 3,-42 67-42,14-6-30,52-27 0,-71 42-41,1 0 1,0 0-1,0 1 0,18-4 1,-9 3-12,30-6 17,-32 11 63,-2 5-69,0-1 0,0 2-1,23 12 1,-22-6 56,-6 0-68,0 1 0,-1-1 0,0 2 0,7 15-1,-10-11 38,0 29 28,0 48 1,-8-43-48,1-42-29,1 1-1,1 18 1,-1-28-13,0 0 0,1 0 0,-1 0 1,0 0-1,1 0 0,-1 0 0,0 0 0,1 0 0,-1 0 0,1-1 0,0 1 0,-1 0 1,1 0-1,-1 0 0,1-1 0,0 1 0,0 0 0,0-1 0,-1 1 0,1-1 0,0 1 1,0-1-1,0 1 0,0-1 0,0 0 0,0 1 0,0-1 0,0 0 0,0 0 1,0 0-1,1 0 0,4 1-3,0-2 0,-1 1 0,1-1-1,8-2 1,-4 1 6,71-13-2199,8-2-8785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571 553 9688,'-1'-21'0,"1"19"-1,-1 0 0,1 1 1,-1-1-1,0 0 0,1 1 1,-1-1-1,0 1 0,0-1 1,0 1-1,0-1 0,0 1 1,0-1-1,-1 1 0,1 0 1,0 0-1,-1 0 0,1 0 1,-4-2-1,1 1-1,-1 0-1,1 1 1,-1-1 0,0 1-1,1 0 1,-8 0-1,-32-2 1,8 6 6,-57 12 1,87-14 2,-26 7 73,-120 42 84,126-38 176,3 3-172,0 1 0,-22 21 0,34-23 313,8-8-398,0 0 0,1 0-1,0 0 1,0 1 0,0-1 0,1 1 0,-2 7 0,3-14-70,0 1 0,0-1 1,0 0-1,0 1 1,0-1-1,0 1 0,1-1 1,-1 0-1,0 1 0,0-1 1,0 0-1,0 1 1,0-1-1,0 0 0,1 1 1,-1-1-1,0 0 0,0 0 1,0 1-1,1-1 1,-1 0-1,0 1 0,0-1 1,1 0-1,-1 0 0,0 0 1,1 1-1,-1-1 1,1 0-1,12 8 123,0 0 1,1-1-1,27 10 0,-33-14-50,-1 0 0,1-1 0,0 0 0,0 0-1,15 1 1,0-1-7,-1 3-32,-13-3 17,0-1-1,0 1 1,0-2-1,15 0 1,-13 0 33,1 1-23,0-1 1,0-1-1,0 0 0,0-1 0,21-5 1,-28 5-38,9-2 74,0-1 0,0 0 1,16-9-1,-24 11-61,-1-1-1,1 0 1,-1 0 0,0 0-1,0-1 1,0 0 0,0 0 0,-1 0-1,0 0 1,7-12 0,-5 6-20,13-30 168,-3-15 26,-16 49-96,-2-2 25,1 6-18,1 9-23,0 1-91,0 0 0,0-1 0,1 1 0,0 0-1,0 0 1,1-1 0,0 1 0,0-1 0,1 1 0,-1-1 0,1 0 0,7 10 0,-3-7 4,1 0 1,1-1-1,15 13 1,-20-18-21,0 0 0,0 0 0,0-1 0,1 1 0,-1-1 0,1 0 0,-1 0 0,1 0 1,0-1-1,0 0 0,-1 0 0,7 1 0,-9-3-4,1 0 0,0 0 1,0 0-1,0-1 0,-1 1 1,1-1-1,0 0 0,-1 1 1,0-1-1,5-5 0,-5 6 1,5-5 2,0 0 1,0 0-1,0-1 1,8-11-1,-4 6-1,68-78 68,47-37 90,-124 125-153,1 0 0,0 0-1,0 0 1,-1 1 0,1-1 0,0 1-1,0 0 1,0 0 0,0 0 0,1 1-1,-1-1 1,0 0 0,0 1 0,4 0-1,-2 0 1,6 1 27,-4 3-29,-1-1 0,1 2-1,-1-1 1,0 1 0,0-1 0,0 2 0,-1-1 0,0 1-1,0-1 1,0 1 0,-1 1 0,7 10 0,6 22-4,-5 0-2,-3 0 0,-7-30-2,0 1 0,1 0 0,0-1 0,1 0 0,0 0 0,0 0 0,1 0 0,9 11 0,-13-19 0,0 0 0,0-1 0,0 1-1,0-1 1,1 1 0,-1-1 0,0 0 0,1 1 0,-1-1 0,0 0 0,1 0 0,-1 0 0,0 0-1,1 0 1,-1 0 0,0 0 0,1 0 0,-1 0 0,0-1 0,3 0 0,11-3-8,-1-1 0,1-1 0,23-12 0,33-24-9,-61 31 12,37-78-3,-37 64-4,-1-14 4,8-72 0,-17 79-8,-1 4 13,-11-115-22,9 124 10,-1 0 1,-1 1 0,0 0-1,-2 0 1,0 0 0,-13-23-1,20 39 13,-1 1 1,0 0-1,0 0 0,1-1 0,-1 1 1,0 0-1,0 0 0,0 0 0,0 0 0,0 0 1,-1 0-1,1 0 0,0 0 0,0 1 1,-1-1-1,-1 0 0,2 0 1,0 1 0,0 0 0,0 0 0,-1 1 0,1-1 0,0 0-1,0 0 1,0 0 0,0 1 0,0-1 0,0 1 0,-1-1 0,1 1 0,0-1 0,-1 2 0,-3 5-51,3-2 38,0 2 6,0 0-1,0 0 1,0 0 0,1 0-1,0 1 1,0-1 0,1 1-1,0-1 1,2 14-1,15 118-49,2-20 20,-3-8 28,-3-44 6,3 3 6,-6-28 36,6 77 1,-15-112 18,4 1 14,-3-4-2,3 2-2042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9864,'-14'13'112,"-1"0"0,-1-2 0,0 0 0,0 0 0,-1-2 1,-1 0-1,1-1 0,-35 11 0,-86 23 164,56-20-90,-80 27-57,41-7-33,118-42-86,1 1 0,-1 0 1,1-1-1,-1 1 1,1 0-1,0 1 0,0-1 1,-1 0-1,1 1 1,0-1-1,0 1 0,0 0 1,0-1-1,0 1 1,1 0-1,-1 0 0,-2 4 1,4-5-5,-1 0 0,1-1-1,0 1 1,0-1-1,0 0 1,0 1 0,0-1-1,0 1 1,0-1-1,0 1 1,0-1 0,0 1-1,0-1 1,0 1 0,0-1-1,0 0 1,0 1-1,1-1 1,-1 1 0,0-1-1,0 1 1,0-1-1,1 0 1,-1 1 0,0-1-1,1 0 1,-1 1 0,0-1-1,1 0 1,-1 1-1,0-1 1,1 1 0,20 10 86,73 24 8,-92-34-94,151 55 208,-120-40-141,0 0 0,38 26 0,-65-39-53,-4-2-45,0 0-1,0 0 1,1 0 0,-1 0 0,0 0 0,0-1 0,1 1 0,-1-1 0,0 1 0,1-1 0,-1 0 0,1 0 0,-1 0 0,0 0 0,5-2-1,1 1-1044,12-3-6410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349 250 8520,'6'-12'25,"0"1"0,-1-1 0,-1-1 0,0 1 0,-1-1 0,0 1 0,-1-1 0,1-18 0,-6 15 302,1 10-249,0 0 0,-1 0 1,0 0-1,0 1 0,0-1 0,-1 1 1,1 0-1,-1 0 0,-1 0 0,1 0 1,-1 1-1,0 0 0,0 0 1,0 0-1,0 0 0,-12-5 0,-23-4 78,21 10 199,-12 4-117,-35 6 0,49-2-10,10-1-174,0 1 0,0 0-1,0 0 1,1 0 0,-12 13 0,14-8 166,3 6-121,1-1 1,1 18-1,4-19 76,8 5-53,30 34 0,-37-46-79,-1-1 1,1-1-1,1 1 0,-1-1 0,13 7 1,2 2-4,0 2-16,-6-4 21,1-1 0,17 9 0,81 54 97,-98-60-67,-9-5-57,-1 0 1,1 0-1,-2 0 1,1 1-1,6 18 1,-12-27-15,1 0 1,-1 0 0,0-1-1,0 1 1,0 0 0,1 0 0,-1 0-1,0 0 1,0-1 0,0 1-1,0 0 1,0 0 0,0 0-1,-1 0 1,1-1 0,0 2 0,-1-1 0,1 3 2,-1 0 1,0 0-1,-1-1 0,1 1 0,0-1 0,-1 1 0,0-1 0,0 0 1,0 1-1,0-1 0,-1 0 0,1 0 0,-1 0 0,0-1 1,1 1-1,-1-1 0,0 0 0,-1 1 0,1-1 0,0-1 0,-1 1 1,1 0-1,-4 0 0,-115 40 94,91-32-41,-1-2-1,-1-1 1,-52 5-1,83-12-54,-79 14 83,72-11-40,0 3-1724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244 109 6368,'0'0'521,"-1"6"-82,-5 20-255,6-25-165,0-1 0,-1 0 0,1 1 1,0-1-1,0 0 0,0 1 0,0-1 0,0 0 1,0 1-1,0-1 0,0 1 0,0-1 0,0 0 1,0 1-1,0-1 0,0 1 0,0-1 0,0 0 1,0 1-1,0-1 0,1 0 0,-1 1 0,0-1 1,1 1-1,0 2 73,1 0 1,0 0-1,-1 0 0,1 1 1,-1-1-1,1 5 0,-1-6 263,-2 3 87,1-5-429,0 1-1,0-1 1,0 1 0,0-1 0,0 1 0,0-1 0,0 1 0,0-1 0,0 1 0,0-1 0,0 1 0,0-1 0,0 1 0,0-1 0,0 1 0,-1-1-1,1 1 1,0-1 0,0 1 0,-1-1 0,1 0 0,0 1 0,-1 0 0,-2-1 24,1 1 1,0 0-1,-1-1 0,1 1 1,-1-1-1,1 0 0,-1 0 0,1 0 1,-1 0-1,1-1 0,-1 1 1,1-1-1,0 1 0,-1-1 1,1 0-1,0 0 0,-3-1 0,-8-5 113,0 0-1,-14-11 0,10 6-81,-5-2 117,2-1 1,0 0 0,-34-36-1,53 50-149,-1-1 1,1 0-1,0 0 0,0 1 0,-1-1 0,1 0 0,1-1 0,-1 1 1,0 0-1,0 0 0,1 0 0,-1 0 0,1 0 0,0-3 0,0 4-25,0 0-1,0 0 1,0 0-1,0 0 1,1 0-1,-1 0 1,0 0-1,1 0 1,-1 0-1,0 0 1,1 0-1,-1 0 0,1 0 1,0 0-1,-1 1 1,1-1-1,0 0 1,-1 0-1,1 1 1,0-1-1,0 1 1,0-1-1,1 0 1,5 1 49,11 4-362,-1 1-1,24 10 1,-33-12-215,50 19-6963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923 1 8248,'-27'31'7,"19"-21"1,-1 0 1,1 0 0,-6 12-1,-87 135 53,77-120 13,-116 142 58,108-147 88,-144 112 81,138-117-113,-182 112-1065,94-66-4663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5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81 4488,'0'0'1073,"-6"-2"-614,-23-8 311,-27-14 1,39 16-419,1 1-1,-1 0 1,-33-7-1,37 10-265,-9 1 221,11 3-198,1-1-60,-1 1 0,0 0 0,1 1 1,-1 0-1,1 0 0,-1 1 0,1 1 0,0 0 0,-14 6 0,-175 88 647,145-61-515,52-35-173,1 0-1,0 0 1,0 0 0,0 0-1,0 0 1,0 1-1,0-1 1,0 1 0,0-1-1,1 0 1,-1 1 0,1-1-1,-1 1 1,1 0-1,-1-1 1,1 1 0,0-1-1,0 1 1,-1 0 0,1-1-1,1 1 1,-1-1 0,0 1-1,0 0 1,0-1-1,1 1 1,-1-1 0,1 1-1,0-1 1,-1 1 0,1-1-1,1 2 1,-2-1 1,8 6 86,3-1-65,1 1-1,0-2 1,0 0-1,1 0 1,-1-2-1,15 5 1,5 3 28,-1 1 1,-1 1 0,42 27-1,-58-31-47,-8-6-1,-1 0 1,0 0-1,0 0 0,9 11 1,-7-8 5,-1 0-1,0 1 1,8 14 0,-14-19-11,1-1 0,-1 1 0,0-1 0,0 1 0,0-1 0,0 1 0,0-1 0,0 1 0,-1-1 0,1 0 0,-1 1-1,0-1 1,0 1 0,0-1 0,0 0 0,0 0 0,-2 4 0,1-3 3,-3 6 15,0 1 0,0-1 0,-1 0 1,-11 12-1,15-18-16,-10 7 53,-17 3-18,-35 11 0,38-17 4,-1-1 1,-51 4-1,50-7-24,-32 2 163,42-5-157,9 0-3,0 1-1,0-2 0,0 1 0,0-1 0,-13-3 1,21 4-16,0-1 0,0 1 1,0-1-1,0 1 1,0-1-1,0 1 1,0-1-1,0 1 0,0-1 1,1 0-1,-1 1 1,0-1-1,0 0 1,1 0-1,-1 0 0,0 0 1,1 1-1,-1-1 1,1 0-1,-1 0 1,1 0-1,-1-2 0,1-22-1089,0 22 636,2-22-7196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5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8248,'10'15'101,"-2"0"1,0 0-1,0 1 1,-2 0 0,6 18-1,5 16 123,9 31 117,18 104-1,-35-132-81,23 76-1,-16-73-1,43 219 792,-49-224-796,-9-48 221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8160,'87'-54'368,"15"-8"-151,-71 44-64,0 3-1,59-22 1,-65 28-114,90-37 315,-12-2-125,119-46 931,-188 77-760,-32 16-153,0-1-1,3-2-343,-6 2 362,-11 8 1337,10-5-1574,1 0 0,-1 0 1,0 0-1,1 1 1,-1-1-1,1 1 1,-1-1-1,1 1 0,0-1 1,0 1-1,0 0 1,0-1-1,0 1 0,0 0 1,0 0-1,0 0 1,1 0-1,-2 3 1,2-1 12,-1 1 0,1 0 0,0-1 0,0 1 1,0 0-1,1-1 0,2 9 0,1 1 42,0 0 1,2-1-1,-1 1 0,11 16 0,-7-15-46,-3-4 22,1-1 1,0 0 0,10 11 0,10 12 166,2-2 0,39 34 1,-56-56-192,-7-5 14,0 0 0,1 0-1,-1-1 1,1 0 0,7 3 0,-4-2 31,0 0 0,0 0 0,1-1 0,-1 0 0,1-1 0,0 0 0,0-1 1,0 0-1,15 0 0,-11-3 47,-1-1 0,1 0 0,23-9 0,-34 11-87,-1-1 0,0 1 1,1-1-1,-1 0 0,0 1 1,0-1-1,0 0 0,-1 0 1,1-1-1,0 1 0,-1 0 1,1-1-1,1-2 0,3-6-19,28-41 358,-25 36-251,-1 0-1,0 0 1,-1-1 0,-1 0 0,7-27-1,-11 31-94,-1 9-4,0 0-1,-1 0 0,1 0 0,-1 0 0,0 0 0,0 0 0,-1-6 0,0 2 22,0 1 0,-1-1 0,0 0 0,-3-8 0,4 13 90,-1-2 211,0 16-242,-2 11-87,1-8 16,1 1 0,0 0 0,1 0 0,1 18 0,-1 30 66,-5 81 6,7-115-42,10 51 7,9 87 75,-24-79-125,3-52 37,1-36-62,2 26 32,6 41 1,-1-41-20,15 38-1,-22-64-12,14 33 60,3-4-23,6 11 13,18 43 1,-14-8 30,-27-74-76,0 1 0,0 0 0,0 0-1,0-1 1,-1 1 0,1 0 0,0-1 0,-1 1 0,1 0 0,-1-1-1,0 1 1,1-1 0,-1 1 0,0 0 0,0-1 0,0 0-1,0 1 1,0-1 0,-1 0 0,1 0 0,0 1 0,0-1 0,-1 0-1,1 0 1,-1 0 0,-2 1 0,3-1 3,-5 2 58,-5 0 18,8-2 16,0-2-13,-77-48 296,78 47-443,-1 0 1,1 0 0,0 0 0,0 0-1,0 0 1,0 0 0,0-1 0,0 1 0,1 0-1,-1-1 1,1 0 0,0 1 0,0-1-1,0 0 1,0 0 0,0 0 0,0 1-1,1-1 1,0 0 0,-1 0 0,1 0 0,0 0-1,0 0 1,1-5 0,0 1-1122,-1-38-12458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5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8344,'0'2'1,"-1"-1"1,1 1-1,0-1 1,0 1 0,1-1-1,-1 1 1,0-1-1,0 0 1,1 1-1,-1-1 1,1 1-1,-1-1 1,1 0-1,0 1 1,-1-1 0,1 0-1,0 0 1,0 0-1,0 0 1,0 1-1,0-1 1,0 0-1,0 0 1,0-1 0,0 1-1,1 0 1,-1 0-1,0-1 1,0 1-1,1 0 1,-1-1-1,1 0 1,1 1 0,3 1 8,1 0 1,0-1-1,1 0 1,-1 0-1,0-1 1,0 0 0,8-1-1,13-2 96,0-2-1,-1-1 1,31-11 0,0-6 62,-18 2-59,-20 9 56,1 2 1,21-9-1,-39 18-17,-3 5 37,0-3-173,1-1-1,-1 1 0,0 0 0,0 1 1,0-1-1,0 0 0,-1 0 0,1-1 1,0 1-1,0 0 0,-1 0 0,1 0 0,-1 2 1,-13 19 116,-17 33 40,-9 49-14,38-96-136,0 0-1,0 1 0,1-1 0,0 1 0,1 0 1,-1-1-1,2 1 0,-1 0 0,1-1 0,1 1 0,3 11 1,-3-11-6,-2-7-6,0-1-1,1 1 1,-1-1 0,0 1-1,1-1 1,0 0 0,-1 1-1,1-1 1,0 0 0,0 1-1,0 0 1,3 3 13,0 2-8,0-1 0,1 0 0,0 0-1,0 0 1,1-1 0,-1 1 0,1-1 0,1-1 0,-1 1-1,1-1 1,-1 0 0,10 4 0,6 0 27,0 0-1,1-1 1,1-1-1,34 4 1,-41-8-29,-9-1 0,-1-1 1,0 0 0,1 0-1,-1 0 1,11-3 0,-7 2 4,-1-1-1,0 0 1,-1 0 0,18-7 0,-21 2 53,-2-2-49,-1 0 0,0 0 0,-1 0 1,0 0-1,1-11 0,-5 1 129,-1 4-96,-2 0 0,1 0 0,-2 1 0,0 0 0,-1 0 1,0 0-1,-11-15 0,3 7 1,-49-76 289,51 79-248,0 2-1,-2 0 1,-20-19 0,30 32-28,0 0 0,0 0 0,0 1 0,-1 0 0,1 0 1,-1 0-1,0 1 0,-11-4 0,9 4-15,-3 1 198,-1 4-162,0 1-1,0 0 1,-14 8 0,25-12-75,0 0 1,0 1 0,1-1 0,-1 0-1,0 1 1,1-1 0,-1 1 0,1-1-1,-1 1 1,0-1 0,1 1 0,-1 0 0,1-1-1,-1 1 1,1 0 0,-1 0 0,-1 4 7,0-1 0,0 0 0,0 1 0,1-1 0,0 1 0,0-1 0,0 1 0,0 0 0,1-1 0,0 1 0,0 0 0,0 0 0,1 5 0,6 6 115,13 12-48,27 29 0,-29-41-26,35 17 0,15 1-47,128 43-134,-190-74-119,4 3-63,-8-4-57,1-5-691,-2 2 1024,0 0 0,0-1 0,-1 1 0,1 0 0,0-1 0,0 1 0,-1-1 0,2-2 0,-2 3 9,4-7 0,-2 4 11,-1 1 0,1-1 0,-1 1 0,0-1 0,0 1 0,-1-1 0,1 0 0,0-5 0,4-87-51,-2 75 53,30-88 5,-30 101 2,0 1 1,0 0-1,0 0 1,1 0-1,0 0 0,6-7 1,2-3 0,26-37 56,-34 49-44,-1 0-5,0 1 0,1-1 0,-2 0 1,1 1-1,2-7 0,-4 9 90,-2-22 844,13 47-811,7 9-33,-12-16-75,-1-1 0,-1 1 0,-1 0 0,0 0 0,2 23 1,0-13-6,2-1 0,18 41 0,-11-44 0,-13-19-18,20 22 8,0-1 0,50 39 1,-46-41-3,4 3 3,43 27-1,-43-36-7,2-5 2,5-4-2,4-7 2,-3-10-2,-32 7-1,1 0 0,0-1 0,-1 0 0,1 0 0,-1 0 0,0-1 0,-1 0 0,1 0 0,-1 0 0,0-1 0,0 0 0,7-11 0,-7 7 13,1-1-1,-2 0 0,0 0 1,0 0-1,-1-1 0,0 1 1,1-24-1,1-35 100,-5 60-106,2-28 193,-7-72 0,4 105-66,1-2 28,-1 4-15,-5-4-8,4 5 160,6 9-254,1 0-39,13 27 5,-2 4 0,6 12-9,-14-36-4,1-1 0,0 0 1,0-1-1,16 16 1,-10-17-13,-2-4 0,1 0 1,0-2 0,1 0 0,-1 0 0,1-1 0,0-1-1,29 3 1,-30-5 7,-10-1 2,0 0 0,0 0 0,0 0 0,0 0 0,0-1 0,0 1 0,0-1 1,-1 0-1,1 0 0,4-2 0,12-5-10,34-20-1,-51 26 13,0 1 0,-1-1 0,1 0 1,-1 0-1,0 0 0,1 0 0,-1 0 0,0-1 0,0 1 0,0 0 0,0-1 0,1-4 0,3-3 0,18-36 0,-9 1 1,-9 4 0,-8 4 0,-7 4 1,6 27 0,0 1-1,-1 0 1,1 0 0,-1 0 0,0 1 0,0-1-1,-1 1 1,1 0 0,-7-4 0,11 8-1,-1-1 1,0 1-1,1-1 1,-1 1-1,0 0 0,1-1 1,-1 1-1,0 0 1,0-1-1,1 1 0,-1 0 1,0 0-1,0 0 1,0 0-1,-1 0 1,-18-1 2,-1 2 0,-35 5 0,32 2 4,5 3-5,0 2 0,1 0 1,-32 31-1,48-42-1,-1 1 0,1-1 0,0 1 0,1 0 0,-1-1 0,-2 7 0,-27 57 5,24-44-5,-8 40 0,3 18-1,5-10 0,7-64-1,-1 0 1,0-1-1,1 1 0,0 0 0,0-1 0,1 1 1,-1 0-1,1-1 0,0 1 0,1-1 0,-1 1 1,1-1-1,0 0 0,1 0 0,-1 0 0,1 0 0,0 0 1,7 8-1,52 47-10,-46-50 5,12 0-1,56 12 0,-54-18-19,158 6-10,-181-9 31,1-1 0,0 0 1,14-3-1,108-18-10,49-21-1862,4-6-7496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5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26 225 7448,'-26'-100'1492,"27"99"-1413,-1 0 1,0-1-1,0 1 1,0 0-1,1-1 1,-1 1 0,0 0-1,1-1 1,-1 1-1,1 0 1,0 0-1,-1-1 1,1 1-1,0 0 1,0 0 0,0 0-1,0 0 1,0 0-1,0 0 1,0 0-1,0 1 1,0-1-1,0 0 1,0 1 0,1-1-1,1 0 1,10-2 143,0 2 0,20-1 0,-17 5 125,2 5-233,-1 0 0,-1 1 0,23 18 0,-21-10 73,-10-7-114,3 4-16,0 0 0,-1 0 0,-1 1-1,0 0 1,-1 1 0,9 26 0,-7-17 13,29 90 260,-32-90-169,0 1-1,-2 0 0,2 27 1,-7-16 320,0-34-276,-16-9-4,13 4-175,-4-5 120,-36-75 55,35 58-68,7 18-107,-3-9 1,1 1-1,1-1 1,1 0 0,0 0 0,1 0 0,0 0-1,1 0 1,1 1 0,4-19 0,28-107 139,-31 131-151,-1 0 0,1 0 1,0 1-1,1-1 1,0 1-1,1 0 1,0 0-1,0 0 0,0 0 1,8-7-1,-10 11-8,-2 4-5,-1-1 0,1 0 1,-1 1-1,1-1 0,-1 1 1,1-1-1,-1 1 0,1-1 1,0 1-1,-1-1 0,1 1 1,0 0-1,-1-1 0,1 1 1,0 0-1,-1-1 0,2 1 1,8-2 9,0 0 0,-1 1 1,1 0-1,0 1 0,12 0 0,-6 5 29,3 6-22,0 1 0,29 26 0,-31-19 6,52 100 9,-64-110-30,-1 1-1,0 0 1,0 0 0,3 16-1,-1-2 0,13 42 0,-7-14 1,-10-17-4,-2-34-1,0 1 0,0 0 0,0 0 0,-1-1 0,1 1 0,-1 0 0,1-1 0,-1 1 0,0 0 0,0 1 0,-11 6 2,2-7 4,6-7 2,1-7-5,-1 1-1,2-1 0,-1 0 0,0-14 0,3 4 13,24-113 11,-13 106-4,70-106 16,-61 112 2,9-5-12,43-30 0,-51 47 14,-7 6-29,0 1 0,1 1 0,0 0 0,17-1 0,-17 7 42,-7 1-43,1 1 1,-1 0 0,0 1-1,-1 0 1,10 9 0,-9-1 13,-3 8-14,0 1-1,1 41 0,-5 28 2,-1-16-12,3 30-2,0-92-4,0-8-184,0 0 1,1 0-1,0-1 1,0 1-1,1-1 1,-1 0-1,1 0 1,0-1 0,0 1-1,10 5 1,28 20-10172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5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606 364 10040,'-30'0'45,"-186"4"1102,189-3-1094,14 0 0,-1 0 0,0 1 0,-17 4 0,-97 28 184,105-24-43,-65 51 78,87-61-258,0 1 0,0 0 1,0-1-1,0 1 1,0 0-1,1 0 0,-1 0 1,0 0-1,1 0 0,-1 0 1,0 0-1,1 0 1,-1 2-1,-2 3 15,1 1 0,1 0 1,-1-1-1,1 1 0,0 0 0,1 0 0,0 0 1,0 0-1,1 9 0,6 0 198,6 1-123,1-1 1,25 24 0,-21-29 109,2-1-136,-1-2 0,1 0 0,1-1 0,0-2 1,-1 0-1,2 0 0,-1-2 0,22 0 1,-40-3-64,0-1 1,1 0-1,-1 0 0,0 0 1,0 0-1,0 0 1,0 0-1,0-1 1,0 0-1,0 1 1,-1-1-1,1 0 1,-1-1-1,1 1 1,-1 0-1,0-1 1,3-3-1,-2 3 9,1-2 14,0-1 1,0 0-1,0 0 0,-1 0 1,1 0-1,-2 0 0,1-1 0,3-11 1,-3 9-8,-1 0 12,1 0 0,-1 0 0,-1 0-1,0 0 1,0-1 0,0 1 0,-2-14-1,0 9-6,1-50 341,0 61-96,-1 10-147,-11 82 4,12-66-83,3 12-16,11 44-1,-12-72-32,1 0 0,-1 0 0,1 0 0,0-1 0,1 1 1,-1-1-1,1 0 0,1 0 0,-1 0 0,1 0 0,8 7 0,-8-8-3,8 4 11,-3-4-10,1-1 1,-1 0-1,1-1 1,17 3 0,-22-5-3,0 0 1,0-1-1,0 0 1,1 0-1,-1 0 1,0-1-1,0 1 1,0-1-1,0-1 1,11-3-1,-15 4 1,1 0-1,-1 0 0,0 0 1,0-1-1,1 1 0,-1-1 1,0 1-1,0-1 1,0 0-1,-1 0 0,4-4 1,3-3 1,22-26 6,-19 17 16,-7 10-16,3-7 0,0 0 0,-1-1 0,0 1 0,-2-1 0,0-1 0,3-18 0,13-173 186,-19 204-183,-1 0-1,1 0 1,0 1-1,0-1 1,0 0-1,0 1 0,0-1 1,1 1-1,0-1 1,0 1-1,0 0 0,0 0 1,0 0-1,1 0 1,-1 0-1,1 0 0,0 0 1,0 1-1,0 0 1,0-1-1,0 1 0,7-3 1,-8 5-7,0 1 1,1-1-1,-1 0 1,0 1-1,1-1 1,-1 1-1,0 0 1,0 0-1,1 0 0,-1 0 1,0 0-1,0 0 1,0 1-1,0-1 1,-1 1-1,3 1 1,-3-2-3,1 0-1,0 1 0,0-1 0,0 1-1,0 0 1,0-1 0,-1 1-1,1 0 1,-1 0 0,1 0 0,-1 0-1,0 0 1,2 4 0,2 3 1,12 35 0,-5 7-4,0 3 0,61 196-49,-72-248 48,0-1 1,0 1-1,0 0 0,0-1 0,0 1 0,0 0 1,0-1-1,0 1 0,0-1 0,1 0 1,-1 1-1,1-1 0,-1 0 0,1 0 0,-1 0 1,1 0-1,0 0 0,-1 0 0,1-1 1,0 1-1,0 0 0,0-1 0,-1 0 0,1 1 1,0-1-1,0 0 0,0 0 0,0 0 0,0 0 1,2 0-1,4-1-1,0 0 1,-1-1-1,1 0 1,12-4-1,-17 5 2,4-2-1,0 0-1,-1-1 1,1 1-1,-1-1 1,0-1-1,0 1 1,-1-1-1,1 0 1,8-10-1,-7 7 1,0 0 0,0 0 1,0 0-1,-1-1 0,-1 0 0,1 0 1,-2-1-1,1 1 0,5-20 1,-5 16-2,5-13 1,-2-1-1,0-1 0,4-32 1,-8 36-1,-1 14 1,-1-1 0,0 0 0,-1 1 0,0-17-1,-1 4 1,2 2 0,-1 8-3,-1 1-1,-2-24 1,-27-188-87,27 216 44,-4-3-13,6 10 56,0 1 0,-1-1-1,1 1 1,0-1-1,0 1 1,-1-1-1,1 1 1,0 0 0,-1-1-1,1 1 1,0-1-1,-1 1 1,1 0-1,-1 0 1,1-1-1,-1 1 1,1 0 0,0 0-1,-1-1 1,1 1-1,-1 0 1,1 0-1,-1 0 1,1 0 0,-1 0-1,1 0 1,-1 0-1,1 0 1,-1 0-1,0 0 1,0 0-2,0 0 1,0 1-1,0-1 1,0 1-1,1-1 1,-1 1-1,0-1 1,0 1-1,1 0 1,-1-1-1,0 1 1,1 0-1,-1 0 0,1-1 1,-1 1-1,1 0 1,-1 0-1,0 1 1,0 2-12,-3 3-1,0 1 0,1 0 1,1 0-1,-1 0 0,1 1 0,1-1 0,0 0 0,-1 17 1,3 14-46,1 0 1,2 0 0,12 51-1,-10-65 51,15 53-61,33 81 0,-40-130 34,-10-22 31,7 11-3,1 1 0,0-2 1,1 0-1,1 0 0,22 19 1,-22-21-4,-7-8 10,0 0-1,0 0 1,0-1-1,1 0 1,0 0-1,0-1 1,0 0 0,1-1-1,-1 1 1,12 2-1,-15-5 3,1-1-1,-1 0 1,1-1-1,-1 1 1,1-1-1,-1 0 1,1-1-1,0 1 1,-1-1 0,1 0-1,-1 0 1,8-4-1,28-10-17,-23 4-65,92-80-1887,-45 34-7401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2:5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20 7800,'-214'80'106,"191"-72"-101,-31 14 85,-128 76 151,106-55-139,64-37-62,-11 6 65,-44 30-1,61-39-54,4-2-39,0 1 0,0-1 0,0 0 1,0 1-1,0 0 0,0-1 0,0 1 0,1 0 0,-1 0 0,1 0 0,-1 0 1,-1 3-1,3-5-9,0 0 0,0 0 0,0 0 0,0 0 1,0 0-1,0 0 0,0 0 0,0 0 0,0 0 1,0 0-1,0 1 0,0-1 0,0 0 0,0 0 1,0 0-1,0 0 0,0 0 0,0 0 0,0 0 0,0 0 1,0 0-1,0 0 0,0 0 0,0 1 0,0-1 1,0 0-1,0 0 0,0 0 0,0 0 0,0 0 1,0 0-1,0 0 0,0 0 0,0 0 0,0 0 0,0 0 1,0 0-1,1 0 0,-1 0 0,0 0 0,0 1 1,0-1-1,0 0 0,0 0 0,0 0 0,0 0 1,0 0-1,0 0 0,0 0 0,0 0 0,1 0 0,-1 0 1,0 0-1,0 0 0,0 0 0,0 0 0,0 0 1,0 0-1,0 0 0,0 0 0,0 0 0,0-1 1,1 1-1,13 5 117,-7-3-89,-1-1-1,1 1 1,0-1 0,0 0 0,0-1 0,13 0 0,140-8 408,-146 8-415,32 6 140,-16 1 5,-1 2 0,39 16 0,-15 0 40,-36-18-130,-1 0 0,1-2 0,0 0 1,1-1-1,33 3 0,-32-4-59,-9-2-3,1 0 0,0-1 0,15-1 0,-10 0-1,10 0-7,0-1 1,0-1-1,41-11 0,64-25-39,-124 38 7,-1-1 0,0 0 0,0-1 0,0 0 0,0 0 0,0 0 0,6-5 0,4-3-4,-1 4-1,-11 5-19,0 0 0,0-1 0,-1 1 0,1-1 0,0 1 0,-1-1 0,0 0 0,0-1 0,3-2 0,116-146-1240,-110 137 1234,-8 10 4,0 1 1,-1-1-1,1 0 0,3-9 0,15-38-178,-21 49 227,-1 1-1,0-1 0,0 1 1,0-1-1,0 1 1,0-1-1,0 1 1,-1-1-1,1 1 0,-1 0 1,0-1-1,1 1 1,-1-1-1,0 1 1,-1 0-1,-1-3 0,1 1 4,0 2 1,0-1 1,0 0 0,-1 0-1,1 1 1,-1 0 0,1-1-1,-1 1 1,0 0 0,0 0-1,0 1 1,0-1 0,0 0-1,-1 1 1,-4-2-1,3 2 15,1-1 5,0 1 0,-1-1 0,1 1 0,-1 0 1,0 1-1,1-1 0,-1 1 0,0 0 0,1 0 0,-1 0 0,1 1 1,-1 0-1,-6 1 0,5 0 15,3-2 5,0 1 0,0 0-1,0 1 1,0-1 0,0 0-1,0 1 1,1 0 0,-1 0-1,0-1 1,1 2 0,-1-1-1,1 0 1,-3 3 0,1 0 15,3-4-34,0 0-1,0 0 0,0 0 0,1 0 1,-1 0-1,0 0 0,0 0 1,1 1-1,-1-1 0,1 0 0,-1 0 1,1 1-1,0-1 0,-1 0 0,1 1 1,0-1-1,0 0 0,0 1 1,0-1-1,0 2 0,0 1 35,-1 3-12,1-5-29,0 0 0,-1 1 0,1-1 0,0 0 0,1 0 0,-1 0 0,0 0 0,0 0 0,1 0 0,-1 0 0,1 0 0,0 0 0,0 0 0,0 0 0,0 0 0,1 2 0,53 83 300,-37-66-130,115 89 67,-28-36 60,-39-25-245,-45-32 118,-10-6-133,-1 0-1,0 0 1,-1 0 0,9 15 0,-18-26-48,0 1 0,1-1 0,-1 0 1,0 0-1,0 1 0,0-1 0,0 0 0,1 0 0,-1 1 1,0-1-1,0 0 0,0 0 0,0 1 0,0-1 0,0 0 1,0 1-1,0-1 0,0 0 0,0 1 0,0-1 0,0 0 1,0 0-1,0 1 0,0-1 0,0 0 0,0 1 0,0-1 0,0 0 1,-1 0-1,1 1 0,0-1 0,0 0 0,0 0 0,0 1 1,-1-1-1,1 1 0,-4 3 19,-1 0 0,1 1 1,-1-1-1,0-1 0,0 1 0,0-1 1,0 0-1,-1 0 0,1 0 0,-1-1 0,-10 3 1,10-2-1,-21 6 107,0 0 0,-1-2 1,-39 6-1,-19 3 203,-80 30 29,138-34-137,5 1-712,0 2 1,-39 32-1,16-7-8141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0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325 386 4312,'5'-3'273,"18"-10"62,-20 11-187,0-1 0,0 1 1,-1 0-1,1-1 0,-1 0 0,1 1 1,-1-1-1,0 0 0,0 0 0,0 0 1,-1 0-1,1-1 0,-1 1 0,1 0 1,-1-1-1,0 1 0,0-1 0,-1 1 1,1-1-1,-1-4 0,0 3 93,0 0 0,0 1 0,-1-1 0,0 0 0,-1-6 0,-5-23 305,6 23-426,-1-1 0,0 1 0,-1-1 0,0 1 0,-1 0 0,0 0 0,-1 0 0,-7-12 0,-20-16 224,24 30-226,-2 0-1,1 0 1,-1 1-1,0 0 1,-1 0-1,-13-6 1,15 9-77,7 3-20,-1 1 0,1 0 1,0 0-1,-1 0 1,1 0-1,-1 0 1,0 0-1,1 1 1,-1-1-1,1 1 1,-1 0-1,-4 0 1,-4 0 39,1 1 1,-1 0 0,1 1 0,-16 4 0,25-6-50,0 1 1,0-1-1,1 0 1,-1 1-1,0-1 1,0 1-1,1-1 0,-1 1 1,0-1-1,1 1 1,-1-1-1,0 1 1,1-1-1,-2 2 1,-3 4 19,0 1 0,0-1 0,0 1 0,1-1 0,0 1 0,1 0 0,-1 1 0,1-1 0,1 0 0,-1 1 0,1 0 0,-1 13 0,-21 105 188,22-101-80,2-6-97,0-1 0,2 1 1,1-1-1,0 0 1,1 0-1,10 29 1,32 123 110,-39-132-60,24 154 34,-27-156-47,-3-19-45,1 0-15,-1 0 1,-1 1-1,-1-1 0,0 0 1,-1 0-1,-1 0 0,-8 25 1,-1-4 69,-2-1 0,-2 0 1,-35 61-1,17-49 148,32-46-219,5-8 0,11-21-1872,5-4-7428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0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43 842 9144,'-7'4'12,"-16"11"129,22-15-134,0 1 0,0 0 0,0-1 0,0 1 0,0 0 0,1 0 0,-1 0 0,0-1 0,1 1 0,-1 0 0,1 0 0,-1 0-1,1 0 1,-1 0 0,1 0 0,0 1 0,-1-1 0,1 1 0,5 0 100,13-2-8,3 0 50,1-1-1,28-5 1,116-23 351,-129 21-112,157-49 132,-158 44-273,17-8-43,80-47 1,6-18-1540,-64 38-5931</inkml:trace>
  <inkml:trace contextRef="#ctx0" brushRef="#br0" timeOffset="1">955 1 8696,'2'2'97,"1"3"-56,0 0 0,1 0 0,-2 0 0,1 0 0,-1 0-1,0 1 1,0-1 0,0 1 0,-1-1 0,1 1 0,0 9 0,0 0-5,-1-9 19,0 0 0,-1 0 0,1 1 0,-1-1 0,-1 0 0,0 8 0,-8 56 306,-5 65 285,14-69-541,3-38 143,28 119 103,-22-118-110,49 100 95,-57-127-317,-1 0 0,1-1 0,0 1 0,0 0 0,0-1-1,1 1 1,-1-1 0,0 1 0,1-1 0,2 3 0,4 2-141,0 1-1,1-1 1,0-1 0,0 0 0,1 0-1,0-1 1,-1 0 0,1 0 0,16 3-1,41 7-7263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0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77 9592,'-33'2'215,"0"1"-1,0 2 1,0 1 0,1 1 0,-37 15 0,50-14 73,-2 7-86,-37 32 0,45-30 65,0 11-85,-16 53 1,27-57 45,3 1-121,2 0-1,9 39 1,-12-62-90,1-1 0,-1 1 1,1-1-1,-1 1 0,1-1 0,-1 1 0,1-1 1,0 0-1,0 1 0,0-1 0,1 2 1,10 9 38,0-1 0,0 0 0,1-1 0,20 12 0,-32-20-40,1-1 0,0 0 0,0-1 0,0 1 0,0 0 0,0 0 0,0-1 0,0 1 0,4-1 0,32 5 93,62-2 0,-96-3-92,-1 0 0,0-1 0,1 1 0,-1-1-1,0 0 1,0 0 0,3-1 0,26-11 50,-1-1-1,41-27 1,-69 39-46,-1 0 0,1 0 0,-1 0 0,1 0 0,-1 0 0,0-1 0,3-2 0,13-21 62,0 0 1,20-42 0,-30 42 137,-1-8-69,2-41 0,-11 55 16,2 19-159,-3-9 22,0 0 0,0 0 0,-1 0 0,-1 0 1,0 1-1,0-1 0,0 1 0,-1 0 0,-1 1 1,-8-10-1,8 10 23,3 2-33,-1 0 0,0 1 0,-1-1 1,1 1-1,-1 0 0,0 1 0,0-1 0,-1 1 0,1 0 0,-9-3 1,10 5-4,1 0 1,-1 1 0,1 0 0,-1 0 0,1 0 0,-1 1 0,0 0 0,0-1 0,1 2 0,-1-1 0,0 0 0,1 1 0,-1 0 0,1 0 0,-1 0 0,1 1 0,-9 3 0,-5 12 16,18-17-33,0 0 0,0 0 1,0 0-1,-1 1 0,1-1 1,0 0-1,0 0 1,0 0-1,-1 1 0,1-1 1,0 0-1,0 0 1,0 1-1,0-1 0,0 0 1,0 1-1,0-1 1,0 0-1,0 0 0,0 1 1,0-1-1,0 0 1,0 1-1,0-1 0,0 0 1,0 1-1,0-1 1,0 0-1,0 0 0,0 1 1,0-1-1,0 0 0,1 1 1,1 5-157,1 0-1,0 0 1,1 0 0,0 0 0,-1-1 0,2 1-1,-1-1 1,1 0 0,-1 0 0,2-1-1,6 6 1,38 32-9612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0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497 499 10136,'-212'-28'2460,"195"27"-2309,1 1 0,0 1 1,-1 0-1,1 1 0,-27 6 1,28-4-95,1-1 18,0 0 0,1 2 1,-1-1-1,1 2 0,-16 8 0,14-6-39,13-7-26,0 0 0,0 0 0,0 0 0,0 0 0,0 0 0,0 1 0,1-1 0,-1 1 0,0-1 0,1 1 0,-1 0 0,1-1 0,0 1 1,0 0-1,-1 0 0,1 0 0,0 0 0,1 0 0,-1 0 0,0 1 0,0-1 0,1 0 0,0 0 0,-1 0 0,1 1 0,0-1 0,0 4 0,0-5-5,3 9 69,29 42 22,-22-43-55,6-2-21,-1-1 0,33 9 0,-28-14 8,17-7-7,36-12 1,-52 9-1,75-49 14,-93 56-32,0 1 0,0-1 0,0 0 0,-1-1 0,1 1 1,-1 0-1,1-1 0,-1 1 0,0-1 0,2-3 0,3-4 3,2 0 41,-1-1 0,0 1 0,9-19 0,4-5 178,-18 30-89,-8 23 151,1 73-130,4-70-127,2 0 1,0 0 0,2 0-1,8 32 1,-7-37-21,4 8 31,4 0-22,2-1 0,19 25 0,-34-48-18,1 0 0,0 0 0,0 0 0,0 0 0,0 0 0,0 0 0,0 0 0,1 0 0,-1-1 0,0 1 0,0 0 0,2 0 1,40 16 11,-37-16-13,0 0 1,-1-1-1,1 1 1,0-1-1,-1 0 1,1-1-1,9-1 1,-5 0 0,0-1 0,0 0 0,0 0 0,14-8 0,-6 1 0,0-1 0,18-14 0,-15 7 1,-1 0 0,-1-2-1,0 0 1,16-25 0,-20 20 12,32-106 7,-43 106 7,-4-9-2,-2-1 0,-6-34 1,-15-68 39,18 111-66,-11-69 107,12 60-87,3 24 13,0 0-1,-1 0 0,-1 0 0,-5-19 0,8 30-31,0 0 0,0 0 0,0 0 0,0 0 0,0 0 0,0-1-1,0 1 1,0 0 0,0 0 0,0 0 0,-1 0 0,1 0 0,0 0 0,0 0 0,0 0 0,0-1-1,0 1 1,0 0 0,0 0 0,0 0 0,0 0 0,0 0 0,0 0 0,0 0 0,-1 0-1,1 0 1,0 0 0,0 0 0,0 0 0,0 0 0,0 0 0,0 0 0,0 0 0,0 0 0,-1 0-1,1-1 1,0 1 0,0 0 0,0 0 0,0 1 0,0-1 0,0 0 0,0 0 0,-1 0 0,1 0-1,0 0 1,0 0 0,0 0 0,0 0 0,0 0 0,0 0 0,0 0 0,0 0 0,-1 0-1,1 0 1,0 0 0,0 0 0,0 0 0,0 1 0,0-1 0,-4 2 5,1 1 0,-1-1 0,1 1 0,0 0-1,0 0 1,0 0 0,0 1 0,0-1 0,1 1 0,-1-1 0,-2 8 0,0-2 3,-6 13 37,7-12-33,-4 11-3,0-1 0,2 1 0,1 1 0,0-1 0,-2 25-1,1 25 5,3 18-12,3-61-2,6 37 0,-1-34 0,13 38 0,54 138-14,-24-86-1,-46-114 10,0-1 1,1 0-1,0 0 0,1 0 1,-1 0-1,1 0 0,0-1 0,0 0 1,1 0-1,8 8 0,-9-9 1,-3-3 2,0 0-1,0 0 1,0-1 0,1 1-1,-1 0 1,0 0 0,0-1-1,0 1 1,1 0 0,-1-1-1,0 0 1,1 1 0,-1-1-1,1 0 1,-1 0-1,0 1 1,1-1 0,-1 0-1,3-1 1,2 1-4,22 0-6,-15-3-20,13-12 12,26-18 0,-36 19-14,-6 2-303,0-1-1,-1 0 0,-1 0 0,0-1 0,7-18 0,8-27-9602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0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10760,'0'0'0,"14"0"0,38 3 8,59 5-8,15-5 8,-3-17-8,-1-6 0,13-1 0,-2-2-7608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0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7088,'0'0'5105,"11"1"-4546,35 1-394,-25 2 102,64 35 97,-69-28-144,-1 5-121,0 1 0,18 30 0,-23-27 69,0 15-21,-2 1 0,-1 0 0,3 45 0,-9-65-115,0-11-2,-1 0 1,0 0-1,0 1 1,-1-1-1,0 0 1,1 0-1,-3 6 1,-10 28 252,12-37-256,0 0 1,0 1-1,-1-1 0,1 0 0,-1 0 1,1 0-1,-1 0 0,0 0 0,1 0 1,-1-1-1,0 1 0,0-1 1,-1 1-1,1-1 0,0 0 0,-3 2 1,1-6 153,-7-15-13,4 7-92,0 0 0,1-1 0,-8-20 0,5 3 23,1 0 0,-4-32 0,12 36 114,5-1-114,0 1-1,16-40 0,-9 45 95,66-66 73,-59 72-100,6 3-90,0 0-1,40-10 0,-39 18 53,13 4-38,48 8 0,-66-2 16,-5 2-69,-1 1-1,0 0 0,22 19 1,-25-13 51,-7-8-65,2 5-6,1 0 0,-2 1 0,0 0 0,0 0 0,-2 0 0,6 28 0,-4-13 2,-1 1-1,-2-1 1,-1 1-1,-1 0 1,-6 46-1,6-79-14,-1 1-1,1-1 1,-1 1 0,0-1-1,0 0 1,-1 1 0,1-1-1,-2-4 1,-3-29 22,5 16-10,1 0-1,0-1 1,2 1 0,0 0 0,1 1 0,11-32-1,-9 35-8,-5 11-1,1 1-1,0-1 1,0 1-1,1-1 1,-1 1-1,1 0 1,0-1-1,6-6 0,56-66 53,-50 64-12,6 1-12,41-17-1,-44 26 22,79 11 23,-77-1-38,-11-3-25,-1-1-9,0 1 0,-1 0 0,1 0 0,-1 0 0,0 1 0,0 1 0,0-1 0,-1 1 0,0 0-1,10 12 1,-10-10 3,3 4-3,-1 0 0,0 1-1,0-1 1,-2 2 0,1-1 0,4 17 0,7 22 12,0 1-14,-13-29 409,-3-16-817,-1 1 0,2-1-1,-1 0 1,1-1 0,0 1-1,6 9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13272,'12'-5'4,"-1"-2"0,15-9 0,4-2 3309,-32 21-2559,0 0-677,0 0-1,0 1 0,0-1 0,0 1 0,1-1 0,-1 1 0,1-1 0,0 1 0,0 0 0,0-1 0,1 1 0,-1 0 0,1 0 0,0 0 1,0-1-1,0 1 0,2 6 0,0 7 114,0 0 1,2 0 0,0 0-1,1 0 1,8 18 0,49 158 991,-55-171-1127,18 46 300,44 143 619,-62-190-748,-6-19 43,-2-6-164,-4-21-25,-6-26-64,-6-31 455,7 37-3754,-5-21-10776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0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10136,'6'12'54,"0"0"0,-1 1 0,0 0 0,-1 0 0,0 1 0,-1-1 0,-1 1 0,0-1 0,0 20 0,4 19 108,10 28 169,12 64 16,-8-35 99,-16-80-412,-2-15 45,0 0 0,8 23 0,22 70 185,-24-90-96,-2-9-333,1 0-1,-1-1 1,1 0 0,0 0-1,1-1 1,-1 0 0,15 9-1,24 10-7480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8520,'14'11'0,"13"8"1,-25-17-1,1 1 0,-1-1 0,0 1 0,0 0 0,0-1 0,0 1 0,0 0 0,-1 0 0,1 0 0,-1 0 0,0 0 0,0 0 0,1 7 0,-1-3 0,0 0 0,-1 0 0,0 0-1,0 0 1,-3 12 0,1-5 38,-1-1 1,-1 1 0,0-1-1,-12 26 1,15-36-8,-1-1 0,1 1 0,0-1-1,0 1 1,0 0 0,1-1 0,-1 1 0,0 0-1,1 0 1,0 0 0,0-1 0,0 1 0,0 0 0,0 0-1,0 0 1,1-1 0,0 4 0,0-3-148,-1 1 0,1-1 0,-1 0 0,0 0 0,0 1 0,0-1 0,-1 5 0,-1 3-5383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8344,'2'-1'-47,"3"-1"55,0 1-1,0 0 1,-1 0-1,1 0 1,0 1 0,0 0-1,0 0 1,-1 0-1,1 0 1,0 1-1,0 0 1,5 1 0,1 1 108,-1 0 1,1 0 0,19 10-1,-25-10-18,-1 0 0,0 1 0,0 0 1,0-1-1,0 1 0,-1 1 0,1-1 0,2 6 0,21 36 811,-23-38-1034,3 10 773,-3 1-339,-1 1-1,-2-1 1,0 1-1,-2 31 1,1-27 141,1 0 1,7 45 0,-6-57-231,-1 0 1,0 18 0,-1-26 133,-13 4 470,13-8-799,11-28 348,-5 5-42,16-72 45,-19 81-311,1 0 0,0 0 0,1 0 0,0 1 0,1 0 0,11-18 0,-11 21-35,-4 4 9,1 1 0,0-1 0,1 1 0,-1 0 0,1 0 0,7-7 0,0 1 1,-7 6-16,1 0 0,-1 1 0,1-1 0,0 1 0,0 0 0,0 0-1,0 1 1,1-1 0,0 1 0,-1 1 0,11-5 0,-12 7-18,-1-1 1,1 0 0,-1 1 0,1 0-1,-1-1 1,1 1 0,-1 1 0,1-1-1,-1 1 1,1-1 0,-1 1 0,1 0 0,-1 0-1,0 0 1,0 1 0,1-1 0,-1 1-1,0 0 1,3 2 0,-1 3 21,-4 1-20,1 1-1,-2 0 1,1-1 0,-1 1-1,0 0 1,-1-1 0,-2 11 0,-1 27 19,4-34-23,3 35 15,0-33-8,-1-2 0,0 1 0,-1-1 0,-1 21-1,0-30 29,0-8-20,2-8-14,1 0 0,0 0 0,1 1 0,5-14 0,-3 11 1,1 1 1,1-1-1,0 2 0,1-1 1,19-22-1,-18 23-3,4-3 8,0-1 0,1 2 0,24-20 0,-20 20-7,-12 7 3,2 1 0,-1 0-1,1 1 1,0 0 0,0 0-1,1 1 1,10-5 0,-18 9-6,-1 1 0,1-1-1,-1 0 1,1 1 0,-1-1 0,1 1 0,-1 0 0,1 0 0,-1-1 0,1 1 0,-1 0 0,1 0 0,-1 0-1,1 1 1,-1-1 0,1 0 0,-1 0 0,3 2 0,2-1 2,-4 0-3,0-1 0,1 1 1,-1 0-1,0-1 1,1 1-1,-1 0 0,0 1 1,0-1-1,0 0 0,3 3 1,-3-2-1,1 0 1,-1 1-1,0-1 1,0 1-1,-1 0 1,1-1-1,0 1 1,-1 0 0,2 5-1,0 0 0,-1-1 1,-1 1-1,0-1 0,1 15 0,-5 48 0,-7 13 0,0-18-8,0 113 0,10-175-48,0-1 1,0 1-1,1-1 0,0 1 0,-1-1 0,1 1 0,0-1 0,0 1 0,0-1 0,0 0 0,1 1 0,-1-1 0,1 0 0,-1 0 0,1 0 0,0 0 0,0-1 0,0 1 0,4 3 0,-1-1-1157,14 13-10006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8696,'65'-19'140,"-41"11"-1,0 1 0,0 1 0,43-4 0,34 1 189,-97 8-276,1 1-1,-1 0 1,1 0 0,-1 0 0,1 1 0,-1-1 0,1 1 0,-1 0 0,1 1-1,-1-1 1,0 1 0,0 0 0,5 2 0,-3-1 8,-5-1-18,1-1-1,0 1 1,0-1 0,0 1-1,-1 0 1,1 0-1,-1 0 1,0 0-1,1 0 1,-1 0-1,0 1 1,0-1-1,-1 0 1,1 0 0,0 1-1,-1-1 1,1 1-1,-1-1 1,1 4-1,-1-3 18,0-1-17,1 0 1,-1 0-1,0 0 1,0 0-1,0 0 1,0 0-1,0 0 1,0 0-1,0 0 1,-1 0-1,1 0 1,-1 0-1,-1 3 1,-1 4 42,1 3-28,1-9-22,0 0 0,0 1 0,0-1 1,0 0-1,0 1 0,0-1 0,-1 0 0,0 0 0,0 0 0,-3 4 1,-23 37 404,-30 68 1,50-94-402,2-4 41,1 0 1,-4 20-1,4-21 15,2-3-58,0 1 0,0-1 1,1 0-1,0 1 1,1 0-1,0-1 1,1 1-1,0 12 1,2-13 19,0 1-1,0 0 1,9 19 0,-4-22 84,6-3-91,-1 0 0,1 0 0,0-1 1,0-1-1,0 0 0,1-1 0,13 0 0,-16-2-8,0 0-1,0-1 1,0-1 0,0 0-1,0 0 1,0-1-1,0-1 1,-1 0 0,17-8-1,-24 10-32,-1 0 0,0 0 0,0 0-1,0 0 1,0 0 0,0 0 0,0-1 0,-1 1-1,1 0 1,-1-1 0,1 0 0,-1 1 0,0-1-1,0 0 1,1-2 0,5-12 12,6-1-1871,1 2-7416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1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21 7984,'3'-1'129,"9"-5"38,-7 4 130,5 1 48,-8 1 45,4-11 1092,-18 18-1308,-1 0-1,0-2 0,0 1 0,-22 5 0,12-4-31,22-6-96,-1-1 0,0 0 0,0 0-1,0 0 1,1 0 0,-1 0 0,0 0 0,0 0-1,1-1 1,-1 1 0,0-1 0,0 1 0,1-1-1,-1 0 1,-3-1 0,1 0 543,26-2-2133,5-1-6276</inkml:trace>
  <inkml:trace contextRef="#ctx0" brushRef="#br0" timeOffset="1">744 593 10312,'0'0'0,"-13"20"0,-20 38 280,-22 17 8,-16-2 192,-20 8 8,-20 15-328,-10-2 0,-1-7-160,-4-3-8648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4848,'2'0'0,"7"2"17,-1 0-1,1-1 1,0 0-1,0-1 1,-1 0-1,1 0 0,13-3 1,-13 2 0,-6 0 4,1 0-1,-1 1 0,0-1 0,0 0 1,0-1-1,0 1 0,-1-1 0,1 1 1,3-3-1,11-7 57,0-1 326,1 2 1,29-14 0,-44 24-385,-1 0 0,0 0 1,1-1-1,-1 2 0,0-1 0,1 0 1,-1 0-1,0 1 0,1-1 1,-1 1-1,0 0 0,0 0 0,0 0 1,0 0-1,1 0 0,-1 0 0,-1 0 1,1 1-1,0-1 0,0 1 1,3 2-1,38 33 162,-32-27-163,-1-1 0,2 0 0,0 0 0,0-1 0,0 0 0,1-1 0,0-1 1,0 0-1,1 0 0,20 4 0,-16-5-14,48 5 28,115 11 5,-136-17-9,214 14 17,-198-15-11,309 9 12,-283-10-11,158 5 4,30-2-29,-152-4 5,567-8 9,-541 3-16,637-16 8,-623 15-9,665-13 2,-661 15-2,686-12 7,-685 12 20,633-26 19,-651 23 15,542-33 44,-568 31 16,160-10 4,-26 3-72,-166 10 108,-25 2-72,299-22 247,-106-3 113,-142 16-200,-114 11-228,0 1 0,-1 0 0,1 0 0,0 0 0,-1 0 1,1 0-1,0 1 0,-1 0 0,1 0 0,-1 0 0,4 1 0,-1 0-4,-6-2-23,0 0 0,0 0-1,0 0 1,0 0 0,-1 0 0,1 0 0,0 0-1,0 1 1,0-1 0,0 0 0,0 0 0,0 0-1,0 0 1,0 0 0,0 0 0,0 0-1,0 0 1,0 0 0,0 0 0,0 0 0,0 0-1,0 0 1,0 0 0,-1 0 0,1 0 0,0 1-1,0-1 1,0 0 0,0 0 0,0 0 0,0 0-1,0 0 1,0 0 0,0 0 0,0 0 0,0 0-1,0 0 1,0 0 0,0 0 0,0 1-1,0-1 1,0 0 0,0 0 0,1 0 0,-1 0-1,0 0 1,0 0 0,0 0 0,0 0 0,0 0-1,0 0 1,0 0 0,0 0 0,0 0 0,0 0-1,0 0 1,0 1 0,0-1 0,-20 13 45,-34 10-36,12-12-404,0-1 1,-79 7 0,-5-5-5507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34 3768,'-33'-2'-19,"0"-2"310,-31-4 1029,89 0-426,-14 5-819,-4 2 18,0 0 0,0 0 0,0 0 1,-1 1-1,9 1 0,130 2 533,-106-2-251,229 5 145,-201-6-193,320 0 117,-299 0-184,154-3 0,24-3-166,-148 4 121,546-3 80,-522 6-135,600 6 53,-591-5-105,601 16 59,-603-14-7,579 4 66,-588-9-51,521-8 74,-538 7-74,428-9 74,-454 10-75,324 4 71,-352-1-58,224 8 246,-269-8-316,8 0 268,45-3 0,-229 10 16,-101 13-182,191-17-78,-301 13 59,280-15-73,-376 18 46,355-16-66,-474 19 38,453-20-57,-538 29 39,527-25-47,-543 37 30,543-37-36,-515 22 27,525-25-34,-494 15 23,499-17-36,-461 3 17,471-6-29,-420 2 18,433-1-34,-356 11 8,372-9-26,-319 20-1997,195-5-8031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69 186 6368,'-9'2'9,"7"-2"21,-1 0 0,0 0 0,0 0 0,0 0 0,0 0 0,1-1 0,-1 1 0,0-1 0,-4-2 0,2 2 694,-3-4 137,6 4 29,1 1-831,1 0 0,-1 0 1,1 0-1,-1 0 0,1 0 1,-1-1-1,1 1 0,-1 0 1,1 0-1,-1 0 0,1 0 1,0-1-1,-1 1 0,1 0 1,-1-1-1,1 1 0,0 0 1,-1-1-1,1 1 0,0 0 1,-1-1-1,1 1 0,0 0 1,-1-1-1,1 1 0,0-1 1,0 1-1,0-1 0,-1 1 1,1-1-1,0 1 0,0 0 0,0-1 1,0 1-1,0-1 0,0 1 1,0-1-1,0 1 0,0-1 1,0 0-1,0-1 37,1 0 0,-1 0 1,1 0-1,-1 1 0,1-1 0,-1 0 0,1 0 1,0 1-1,0-1 0,1-2 0,9-7 154,1 0 0,0 1-1,26-17 1,-32 24-197,0 0 0,0 1 0,0 0 0,0 0 0,1 0 0,-1 1 0,1 0 0,0 0 0,-1 0 0,1 1 1,7 1-1,-5-1-2,8 0 44,1 0 1,-2 1 0,1 1-1,0 1 1,21 6-1,-32-8-67,16 7 226,0 5-138,-1 0 1,31 26 0,-37-20 117,-8-8-141,3 3-27,-2 0-1,0 1 1,0 0-1,-2 1 1,0-1-1,7 27 1,6 68 275,-17-92-276,-1 0-1,0 0 1,-2 1-1,-4 30 0,0-37 56,0-8-96,-1 1 0,0-1-1,0 1 1,0-2 0,-1 1-1,-9 3 1,3-4 84,6-4-89,0 0 0,1 0 1,-1 0-1,0 0 0,1-1 1,-1-1-1,-6-2 0,3-4 83,8 6-81,-2-4-1,-1 0 1,1-1 0,1 1-1,-1-1 1,1 0 0,0 0-1,1 0 1,0 0 0,0 0-1,0-13 1,-1-109 124,3 127-133,0-1-1,0 1 1,1 0 0,-1 0-1,1 0 1,0 1 0,1-4-1,10-23 31,1 1 0,24-37 0,-19 44 26,95-62 25,-89 71-58,6 2-10,58-11 0,-66 20-3,0 4-5,30 7 0,-42-8-10,0 1 0,0 1-1,0-1 1,0 2 0,17 9-1,-17-8-2,-8-4-3,1 0 0,0 0 1,-1 0-1,1 0 1,-1 0-1,0 0 0,1 1 1,-1-1-1,0 1 1,-1 0-1,1-1 0,1 5 1,11 19 12,14 38 0,-25-52-7,1 0 0,-2 1 1,1-1-1,-2 1 1,0-1-1,0 1 0,-2 13 1,1-11-2,0-2 7,-1 1-1,0-1 1,0 0-1,-2 0 1,-5 19-1,6-25-7,2-4-1,-1-1-1,0 0 1,0 1-1,0-1 1,0 0-1,0 1 0,-1-1 1,1 0-1,-1 0 1,1 0-1,-1 0 1,0 0-1,0 0 1,0-1-1,0 1 1,0-1-1,0 1 1,0-1-1,0 0 1,-1 0-1,1 0 1,-1 0-1,1 0 1,-5 1-1,6-2-1,-1 1 2,0-1 0,0 0-1,1 0 1,-1 0 0,0 0 0,0 0-1,0 0 1,0-1 0,0 1-1,0 0 1,1-1 0,-1 1-1,0-1 1,0 0 0,1 0 0,-1 0-1,0 0 1,1 0 0,-1 0-1,1 0 1,-1 0 0,1-1-1,0 1 1,0 0 0,-2-4-1,-1-3 39,4 4-34,-2-7 5,1-1 1,0 0-1,1 0 1,0 0-1,1 1 1,3-20-1,-2 19 3,-1 0-9,1 0 1,0 1-1,1-1 0,0 0 0,1 1 1,0 0-1,1 0 0,0 0 0,8-11 0,61-84 37,-56 87-24,10-4-7,48-31 0,-73 53-13,-1-1 1,0 1 0,0 0 0,0 0-1,1 0 1,-1 1 0,0-1 0,4 0-1,4-1 3,3-1 0,0 0-1,1 1 1,0 0-1,-1 2 1,1-1-1,0 2 1,-1 0-1,25 4 1,2 6 11,50 20 0,-68-18 14,-6 1-17,-1 2 1,0-1 0,17 26-1,-22-18 31,20 115 20,-28-109-22,-2-20-35,-6 110 54,4-101-47,-1 0 0,-1 0 1,0 0-1,-1-1 0,-14 31 1,18-48-61,-10 24 120,5-11-2460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2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692 371 11656,'-8'4'37,"0"1"0,-1-2 1,1 1-1,-1-1 1,0 0-1,0-1 1,-16 3-1,16-4 13,-194 31 802,31 6-519,141-27 22,1 5-188,2 1 0,-35 26 0,46-25 188,4 1-190,2 0 1,-15 35-1,22-37 162,5-2-215,1 1 0,0-1 1,5 15-1,1-17 176,5-1-157,1 0 0,21 13 0,-19-19 82,15-3-66,52 0 0,-56-7 41,-11 2-102,-3 0-44,0-1 0,0 0 0,-1 0 0,1-1 0,-1-1 0,1 0 0,18-12 0,63-46 174,-76 48-94,-13 9-99,1 1 1,-1-1-1,0 0 0,-1 0 1,0-1-1,0 1 0,0-1 1,-1 0-1,1 0 1,-2 0-1,1 0 0,2-13 1,10-50 329,-27 79-209,8 0-129,0 1-1,0 0 1,1 0 0,1 0-1,-1 0 1,2 0 0,-1 0-1,1 11 1,3-8 20,26 43 15,-26-53-46,1 0 0,-1 0-1,1-1 1,0 1 0,-1-1-1,1 0 1,0 1 0,0-1-1,0-1 1,1 1 0,-1 0-1,0-1 1,5 2 0,-2-1-1,4-1 12,6-3-9,-1-1 1,0 0 0,16-6-1,-24 6-2,1 0-1,-1-1 0,0 0 1,0 0-1,-1 0 1,1-1-1,-1 0 0,0 0 1,-1 0-1,1-1 0,-1 0 1,5-7-1,-5 7-1,13-19 8,-1-1-1,-1-1 1,22-52 0,-30 61-9,13-27 16,-11 22-5,17-29 0,-26 51-10,-1 0-1,1 0 1,-1 0-1,1 0 1,0 1-1,0-1 1,-1 0 0,1 0-1,0 1 1,0-1-1,0 1 1,0-1-1,0 1 1,-1-1-1,1 1 1,0-1 0,0 1-1,0 0 1,0 0-1,0-1 1,1 1-1,0 0 1,23 7 21,5 8-19,-21-8-3,0 0 0,-1 0-1,0 0 1,-1 1 0,9 11 0,-8-4-6,19 83 1,-25-91 1,-1 1 0,0 0 0,0 0 0,-1 0 0,0 14 0,-2 2 1,3 64-30,2-55-7,14 65 0,-17-98 38,0 1-1,0 0 1,0-1-1,1 1 1,-1 0-1,0-1 1,1 1-1,-1-1 1,0 1-1,1-1 1,-1 1-1,0-1 1,1 1-1,-1-1 1,1 1-1,-1-1 1,1 1-1,-1-1 1,1 0-1,0 1 1,-1-1-1,1 0 1,-1 1-1,1-1 0,0 0 1,-1 0-1,1 0 1,0 1-1,-1-1 1,1 0-1,0 0 1,-1 0-1,1 0 1,0 0-1,-1 0 1,1-1-1,0 1 1,-1 0-1,1 0 1,-1 0-1,1-1 1,0 1-1,-1 0 1,1 0-1,-1-1 1,2 0-1,26-18-4,-25 17 2,7-6-3,0 0-1,-1 0 1,0-1-1,0 0 1,-1 0-1,0-1 1,9-15-1,-8 13 0,4-6-14,0-1-1,-2 0 1,0-1 0,13-30-1,-9 16-30,75-188-218,-82 199 252,-5 13-17,0 0-1,0 0 1,-1-1-1,2-20 1,7-88-212,-10 98 170,-1 0 0,-1 0 0,-1 1 0,-5-27 0,6 46 66,1 0 1,0 0-1,-1 1 0,1-1 0,0 0 0,-1 1 0,1-1 0,-1 0 0,1 1 0,-1-1 0,1 0 0,-1 1 0,1-1 0,-1 1 0,0-1 0,1 1 0,-1-1 0,0 1 0,1-1 0,-1 1 0,0 0 0,0-1 0,1 1 0,-1 0 0,0 0 0,0 0 1,0 0-1,1 0 0,-1-1 0,0 1 0,-1 1 0,-17 2-9,19-3 7,-1 1 10,1-1-1,0 0 0,-1 0 1,1 0-1,-1 0 1,1 0-1,-1 1 0,1-1 1,0 0-1,-1 0 1,1 1-1,0-1 1,-1 0-1,1 1 0,0-1 1,-1 0-1,1 1 1,0-1-1,0 0 1,-1 1-1,1-1 0,0 1 1,-7 12-22,1-1 0,0 2-1,1-1 1,-4 15 0,6-5-19,-2 197-34,7-137 76,2 13 3,1 12 0,1 114 8,-2-30 50,-3-191-105,-1 0 1,0 0 0,0 0-1,0-1 1,0 1-1,1 0 1,-1 0-1,0-1 1,1 1 0,-1 0-1,1 0 1,-1-1-1,1 1 1,-1 0-1,1-1 1,-1 1 0,1-1-1,0 1 1,-1-1-1,1 1 1,0-1-1,-1 1 1,1-1 0,0 0-1,0 1 1,-1-1-1,1 0 1,0 0-1,0 1 1,0-1 0,0 0-528,12 4-9566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12 10312,'-15'-12'6,"-6"13"-4,-85 13 55,-95 17 372,178-28-397,12-2 55,0 1 0,1 0-1,-17 6 1,-44 18 298,70-26-374,0 0 1,0 0-1,0 1 0,0-1 0,1 1 0,-1-1 0,0 1 0,0-1 0,1 1 0,-1-1 0,0 1 1,1 0-1,-1-1 0,0 1 0,1 0 0,-1 0 0,1-1 0,-1 1 0,1 0 0,0 0 0,-1 0 1,1 0-1,0 0 0,0 0 0,-1-1 0,1 1 0,0 0 0,0 0 0,0 0 0,0 0 0,0 0 1,0 0-1,0 0 0,1 0 0,-1 0 0,0-1 0,0 1 0,1 0 0,-1 0 0,1 0 0,-1 0 1,1-1-1,-1 1 0,1 0 0,0 1 0,65 55 126,23 10-19,-20-19-77,122 109 444,-187-152-456,-3-5-7,0 1-1,0 0 1,0 0 0,0 0 0,0 0 0,0 0-1,0-1 1,0 1 0,0-1 0,0 1 0,1-1-1,-1 1 1,0-1 0,0 0 0,3 1 0,-1-1-2,-1 0 0,1 0 0,0-1 0,0 1 0,-1-1 0,1 1 0,0-1 0,-1 0 0,1 0 0,-1 0 0,1-1 0,-1 1 0,1 0 1,-1-1-1,0 0 0,3-2 0,-3 3-1,104-62-922,-95 57 270,53-28-7527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12280,'-4'-5'6,"-4"-17"377,8 21-350,0 0 0,0 0-1,0 0 1,0 0 0,0 0 0,0-1 0,1 1-1,-1 0 1,1 0 0,-1 0 0,0 0 0,1 0-1,0 0 1,-1 0 0,1 0 0,-1 0 0,1 0-1,1-1 1,0-1 40,19-20 338,34-30-1,-50 48-362,1 1 1,-1 0-1,1 1 0,0-1 0,0 1 0,0 1 0,0-1 1,0 1-1,9-2 0,-7 1 2,1 1 91,0 0 0,1 1 0,-1 0 0,0 0 0,1 1 0,-1 0 0,0 1 0,1 0-1,-1 0 1,0 1 0,0 0 0,18 7 0,-25-8-63,1 1-1,0-1 0,-1 1 1,1-1-1,-1 1 1,1 0-1,-1 0 0,0 0 1,0 0-1,0 1 1,0-1-1,0 0 0,0 1 1,-1-1-1,1 1 1,-1 0-1,2 4 0,-1-2-9,0 1 0,-1-1 0,0 1 0,0 0 0,-1-1 0,1 1 0,-1 0 0,0 0 0,-1-1 0,1 1 0,-3 9 0,-2 4 73,-12 31-1,17-49-142,-10 15 197,6-10-132,-2 2-28,-1 0 0,1-1 0,-1 0 0,0 0 0,-1-1 0,0 1 0,0-2 0,0 1 0,-1-1 0,-8 4 0,7-5-5,-41 20 250,-51 30 0,99-52-200,0 0 0,-2 2-64,6-3-10,10-3-7,-7 2 3,41-10-2478,6-1-9910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416 178 9144,'50'-72'86,"-50"71"-80,0 0 0,0 1 0,0-1-1,0 0 1,0 0 0,-1 0 0,1 0 0,0 0-1,0 0 1,0 0 0,-1 1 0,1-1-1,-1 0 1,1 0 0,0 0 0,-1 1 0,0-1-1,1 0 1,-1 0 0,1 1 0,-1-1-1,-1 0 1,0-1 8,-12-10 103,-1 0 1,0 2-1,-1 0 0,-29-14 1,37 20-43,1 2 0,-1-1 1,0 1-1,0 0 0,0 1 1,0 0-1,0 0 0,0 1 1,-13 1-1,10-1 8,3 0 24,0 1 1,0-1-1,0 2 1,0-1 0,0 1-1,1 0 1,-1 1-1,-7 3 1,5-2-20,9-3-56,-1-1 1,1 1-1,0 0 1,-1 0-1,1 0 1,0 1-1,0-1 1,0 0-1,0 0 1,0 1-1,0-1 1,0 0-1,0 1 1,0-1 0,0 1-1,1-1 1,-1 1-1,1 0 1,-1-1-1,1 1 1,0 0-1,0-1 1,-1 1-1,1 0 1,0-1-1,0 1 1,1 2-1,-1-2 20,3 7 322,4 2-259,0 0 0,0-1 1,1 0-1,0 0 1,0-1-1,15 12 1,79 77 288,-31-33 14,-40-36-280,34 38-1,-38-34-6,24 38-1,-43-53 104,-6-4-153,0 0 0,0 0 1,-2 25-1,0-38-66,0 0 0,0 0 0,-1 0 1,1 0-1,0 0 0,0 0 0,-1 0 0,1 0 1,0 0-1,-1 0 0,1 0 0,-1 0 0,1-1 1,-2 2-1,-8 11 65,-1 0 0,0-1 0,-19 15 0,11-16 126,-113 22 81,50-23 68,54-6-313,1 0 0,-47 14 0,-53 24 46,126-41-163,-11 2 318,12-5-652,7-5-1433,7-3-8738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9504,'0'0'1280,"8"-5"-580,25-14-436,-32 18-223,0 1 0,-1-1 1,1 1-1,0-1 1,0 1-1,0-1 1,0 1-1,0 0 0,0-1 1,0 1-1,0 0 1,0 0-1,0 0 1,2 0-1,99-2 786,-82 2-656,0 1 0,0 1 0,0 1 0,33 9 0,-47-11-142,13 7 211,0 5-138,-1 1 1,0 0 0,-1 2 0,-1 0 0,22 28 0,-29-32-78,-4-6 3,-1 0 0,0 0 1,-1 0-1,6 13 1,-9-17-18,4 6 12,0 0 0,-1 1 0,0-1 0,-1 1 0,0 0 0,0 0 0,-1 0 0,0 0 0,0 12 0,-1-2 11,-1 51 99,0-64-121,1 0-1,-1 0 1,0 0 0,-1 0 0,1 0 0,-1-1 0,0 1-1,-1-1 1,-4 8 0,7-12-4,-1 1-1,0-1 1,0 0 0,0 0-1,0 0 1,0 0 0,0 0-1,0 0 1,0 0 0,0 0-1,-1-1 1,1 1 0,0 0-1,-1-1 1,1 1 0,0-1-1,-1 1 1,1-1 0,-1 0-1,1 0 1,-1 1 0,-1-1-1,-1-4 68,-3-5-38,1-1-1,-9-18 1,3 6 36,3 4-56,-24-49 120,29 59-115,1 0-1,0 0 1,1-1-1,0 1 1,0-1-1,-1-13 1,6 11 64,6-9-16,1 1 0,1 1 0,25-33 0,-32 46-60,1 0-1,0 0 0,0 0 1,0 1-1,1 0 0,0 0 1,-1 1-1,2-1 0,-1 1 0,0 0 1,0 1-1,1-1 0,0 1 1,-1 1-1,10-2 0,-4 0-6,11 1 39,16 5-13,49 9 0,-64-5-9,74 42 7,-85-37-14,-7-3-8,0 1 0,0-1 0,-1 1 0,0 0-1,-1 0 1,6 22 0,-2-11 6,-3-11-3,-1 2 1,5 17-1,-8-25-5,0-1 0,-1 1 0,1 0 0,-1 0 0,0-1 1,0 1-1,0 0 0,-1-1 0,1 1 0,-1 0 0,0-1 1,0 1-1,-2 5 0,1-5 1,0-1 0,0 0-1,0 1 1,-1-1 0,1 0 0,-1 0 0,1-1 0,-7 6-1,9-8-1,-1 0-1,1 0 0,-1 1 1,0-1-1,1 0 0,-1 0 1,1 0-1,-1 0 0,1 0 1,-1 0-1,1 0 0,-1 0 1,0-1-1,1 1 0,-1 0 1,1 0-1,-1 0 0,1 0 1,-1-1-1,1 1 0,-1 0 1,1-1-1,0 1 0,-1 0 1,1-1-1,-1 1 0,1 0 1,0-1-1,-1 1 0,1-1 1,0 1-1,-1-1 0,1 0 2,-4-6 13,0 0 0,1 0 0,0 0 0,0-1 0,1 1-1,0-1 1,0 0 0,1 1 0,0-1 0,0-13 0,2 12 2,0 0 1,1 1-1,0-1 0,0 0 1,0 1-1,1 0 1,1-1-1,-1 1 1,1 0-1,8-10 0,-5 6-7,-5 9-3,1-1 1,0 0-1,-1 1 0,2-1 0,-1 1 1,0 0-1,0 0 0,6-3 1,9-8 24,1 2 0,0 1 0,0 0 0,1 1 0,1 1-1,32-10 1,-42 19 7,2 3-26,0 1-1,0 0 0,0 1 1,0 0-1,19 12 0,62 38 23,-80-42-16,-7-2-15,0 0 0,0 0-1,-1 0 1,-1 1-1,0 0 1,0 0-1,-1 1 1,-1-1-1,3 17 1,-5-17-3,-1 33 14,-1-28-13,-5 38 24,6-52-25,-1 0 0,0 1 0,0-1 0,0 0 0,0 1 0,-1-1 0,1 0 0,-1 0 0,0 0 0,0 0 0,0 0 0,0-1 0,-3 4 0,1-3 4,19 6-2199,-1 0-8813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10224,'11'3'5,"26"18"436,-36-20-415,0-1-1,-1 0 0,1 0 1,0 1-1,0-1 0,-1 0 0,1 0 1,0 0-1,0 0 0,-1 1 1,1-1-1,0 0 0,0-1 0,0 1 1,-1 0-1,1 0 0,0 0 1,0 0-1,-1-1 0,1 1 1,1-1-1,1 0 48,11-1 44,1-1 0,-1 0 0,0-2 0,1 1 0,-2-2 1,1 0-1,16-10 0,-26 14-92,0-1 0,0 0 1,-1 0-1,1-1 0,0 1 0,-1-1 0,0 0 1,0 0-1,0 0 0,-1 0 0,1-1 0,-1 1 0,0-1 1,0 1-1,0-1 0,-1 0 0,0 1 0,0-1 1,1-10-1,0 3-8,10-66 391,-9 46-341,-2 25-10,0-1-1,-1 0 1,0 1 0,0-1 0,-1 0 0,0 0-1,-3-8 1,2 2-14,1 9-10,0-1 0,-1 1 0,1-1 0,-1 1 0,0 0 0,0 0 0,0-1 0,-1 2 1,0-1-1,0 0 0,-5-5 0,5 6-10,-3-4 131,-5-1 23,8 7-26,3 2-147,0 0 0,0 0 0,0 0 0,0 1 0,0-1 0,0 0 0,0 0 0,0 0 0,0 0 0,0 1 1,0-1-1,-1 0 0,1 0 0,0 0 0,0 0 0,0 0 0,0 1 0,0-1 0,-1 0 0,1 0 1,0 0-1,0 0 0,0 0 0,0 0 0,-1 0 0,1 0 0,0 0 0,0 0 0,0 0 0,-1 0 0,1 0 1,0 0-1,0 0 0,0 0 0,-1 0 0,1 0-1,-1 0 1,1 0 0,0 1-1,-1-1 1,1 0-1,-1 0 1,1 0-1,0 0 1,-1 0-1,1 0 1,-1 1-1,1-1 1,0 0-1,-1 0 1,1 1-1,0-1 1,-1 0 0,1 0-1,0 1 1,0-1-1,-1 0 1,1 1-1,0-1 1,0 0-1,-1 1 1,1-1-1,0 1 1,0-1-1,0 0 1,0 1-1,0-1 1,0 1 0,-1 0 3,0 5 16,0 1-1,1-1 1,0 1-1,0-1 1,0 1 0,1-1-1,-1 1 1,2-1-1,2 12 1,26 110 114,13 26 87,-27-100-114,21 72 30,-34-115-113,0 0 1,0 1 0,-2-1 0,1 1 0,-1-1-1,-1 1 1,-1 16 0,-1 25 99,11 54 39,2 25 34,-16-55 2,5-75-190,0 0 1,-1 0-1,1-1 1,0 1 0,-1 0-1,1 0 1,-1-1-1,1 1 1,-1 0-1,0-1 1,0 1-1,0 0 1,0-1 0,0 1-1,0-1 1,0 0-1,0 1 1,-1-1-1,1 0 1,0 0 0,-1 1-1,1-1 1,-1 0-1,1-1 1,-1 1-1,0 0 1,1 0-1,-1-1 1,0 1 0,0-1-1,1 1 1,-1-1-1,0 0 1,0 0-1,-3 0 1,0 0 30,-1 0 1,1-1-1,0 1 0,0-1 1,0-1-1,0 1 1,0-1-1,0 1 0,1-1 1,-10-6-1,-2-5 87,10 8-44,0-1 0,0 1 1,-12-7-1,13 10 4,-5-2-7,6 5-22,-4 5-9,6-5 20,6 0-50,116 1 29,0-3-38,-42 1-5,-39 0-3,1-2-4,-24 1 298,27-1-2833,-23 2-8646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12824,'-6'16'21,"-3"6"69,-31 42-32,25-38 162,1 2 0,1 0 0,-13 43 0,-4 31 732,14-57-609,-9 33-1611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93 8608,'0'-2'16,"-4"-6"12,3 5 49,13-21 1220,-7 20-1189,-1 0 0,1-1 0,0 2 0,0-1 0,1 0 0,-1 1 0,1 0-1,-1 0 1,1 1 0,0 0 0,0 0 0,0 0 0,8-1 0,-6 1-47,1 0 50,-1-1 0,1 2 0,0-1 0,-1 1 0,1 1 0,0-1 0,0 2 1,0-1-1,-1 1 0,13 3 0,-7 2 350,17 17-102,-2 1-1,-1 2 1,48 55 0,-72-77-294,-1 0 0,1 1 1,-1-1-1,0 1 0,0-1 1,0 1-1,3 10 0,1 1 13,12 26 30,-17-37-68,0 1 1,0-1 0,-1 1 0,0-1 0,0 1-1,0-1 1,-1 1 0,0 0 0,0-1 0,0 1 0,-1 0-1,-2 9 1,2-7 1,1-6-15,-1 1 1,1-1 0,0 1 0,-1-1 0,0 1 0,0-1 0,1 0 0,-1 1 0,-1-1 0,1 0 0,0 0 0,0 0 0,-3 3 0,-1 2 27,-11 14 26,16-21-74,-1 0-1,1 0 1,0 1-1,0-1 1,0 0-1,-1 0 1,1 0-1,0 1 1,0-1-1,-1 0 1,1 0-1,0 0 1,0 1-1,-1-1 1,1 0-1,0 0 1,-1 0-1,1 0 1,0 0-1,-1 0 1,1 0-1,0 0 0,-1 0 1,1 0-1,0 0 1,-1 0-1,1 0 1,-8-1 31,1 0 0,0 0 0,0-1-1,0 0 1,0 0 0,0-1 0,0 0 0,1 0 0,-1 0 0,1-1 0,0 0 0,0 0 0,-8-8-1,11 7-20,0 1-1,0-1 0,0-1 0,1 1 1,-1 0-1,1-1 0,0 1 0,1-1 0,-1 0 1,1 1-1,1-1 0,-1 0 0,1 0 1,0 0-1,0 0 0,0 1 0,2-8 0,2-4 34,10-31-1,-6 35 4,60-51 17,-51 54-42,73-22 12,-86 30-38,1 0 0,0 1-1,0-1 1,0 1 0,0 1 0,0-1 0,0 1 0,5 0 0,6 0 1,-8 0-2,0 0 0,0 0 0,17 3 0,-16-1 0,0 1 0,0 0 1,10 5-1,25 17 2,-38-20-2,0 0 0,-1 0 0,0 0 0,6 8 0,8 19 2,-17-28-1,0 1 0,0 0 0,-1 0 0,0-1 0,0 1 0,0 0 0,0 0-1,-1 0 1,0 0 0,0 0 0,0 0 0,0 0 0,-1 0 0,0 0 0,0 0 0,-3 6 0,3-9 13,-3-1 3,-11 2-10,10-3 14,0-3 7,5 1-25,-1 0 0,1 0 0,0 0 0,0 0 0,0 0 0,0 0 0,0 0 0,0 0 0,0 0 0,1 0 0,-1 0 0,1 0 0,-1 1 0,2-4 0,-1 5-3,1-6 3,0 1 0,1 1 0,0-1 0,0 0 0,1 1 0,-1-1 0,1 1-1,0 0 1,0 0 0,5-3 0,-3 1-1,40-35 17,-12 13-18,5 5-2,-28 19 0,1-1 0,18-3 0,-21 6 0,1 0 0,0 1 0,0 0 0,13 1 0,-13 1 0,0 0 0,0 1 0,0 0 0,14 5 0,-15-4 0,-1 1 0,1 0 0,-1 0 0,12 8 0,-16-9 0,0 0 0,0 1 0,0 0 0,-1-1 0,1 1 0,-1 0 0,4 6 0,-4-3 0,1-1 0,-1 1 0,0-1 0,-1 1 0,3 7 0,-3-4 1,0 0-1,-1 1 0,0 13 1,-3 38 4,-6 1-2,-7-6 2,1-11-2,-5 1-2184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10584,'14'-1'10,"0"0"1,0-2-1,0 1 1,18-7-1,61-24 95,-29 11-30,-56 20 11,1 0 0,-1 1 1,1 0-1,-1 0 0,1 1 0,-1 0 1,1 1-1,0 0 0,-1 0 1,17 5-1,-16 0 381,-5-2-403,-1 1 1,1 0 0,-1 0 0,0 0 0,-1 0-1,0 0 1,0 1 0,0-1 0,2 8 0,-4-13-36,0 1 0,0 0 1,0 0-1,0 0 1,0 0-1,0 0 1,0 0-1,0 0 0,0 0 1,0 0-1,0 0 1,0 0-1,-1 0 1,0 2-1,-1 6 49,-1 0 1,-1-1 0,0 1-1,0-1 1,-1 0-1,0 0 1,0 0-1,0 0 1,-1-1-1,-1 0 1,-11 11 0,-10 11 175,1 1 0,2 1 0,-28 45 0,44-59-209,4-9 1,1-1 0,0 1 0,1 0 0,0 1 0,-2 10 0,-5 9 65,2-5 13,1 0-1,0 0 1,2 1 0,-3 25-1,8-48-119,0-1 0,0 0 0,0 0 0,0 1 0,0-1 0,0 0 0,0 0 0,0 1 0,0-1 0,0 0 0,0 0 0,0 1 0,0-1 0,0 0 0,1 0 0,-1 1-1,0-1 1,0 0 0,0 0 0,0 0 0,0 1 0,1-1 0,-1 0 0,0 0 0,0 0 0,0 0 0,0 1 0,1-1 0,-1 0 0,0 0 0,0 0 0,1 0 0,-1 0 0,9 5 26,0-1 0,1 0 0,0 0 1,-1-1-1,12 2 0,-18-4-23,20 2 101,-8-2-55,10 1 22,0-1-1,1-2 0,42-5 0,29-12 185,-90 17-208,-1-1 0,0-1 0,0 1 0,0-1 0,0 0 0,0 0 0,-1-1 0,6-4 0,-2 1-11,-5 4-17,0 0 0,0 0 1,-1-1-1,1 1 0,-1-1 1,0 0-1,0 0 0,-1 0 1,1-1-1,-1 1 0,0-1 1,0 1-1,2-9 0,-2 7-7,0 2-145,0 0-1,0 0 0,-1 0 1,1 0-1,-1 0 0,0 0 1,0 0-1,-1-1 0,1 1 1,-1 0-1,0-1 1,0 1-1,-1 0 0,1-1 1,-2-5-1,-5-18-10943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54 11480,'35'-14'-4,"-27"7"9,-5 2 8,-1 1 61,1-3 28,-4 3 60,-2-6 2,2 8 61,-9 20-64,4-6-137,0-3 0,0-1-1,-1 1 0,0-1 1,0 0-1,-1-1 0,0 0 1,-1 0-1,1 0 0,-1-1 1,-1-1-1,1 0 0,-1 0 1,0 0-1,0-1 0,-20 4 1,28-7 155,-4 2-534,5-3 453,1-1 0,-1 1 0,1 0-1,-1-1 1,1 1 0,-1 0 0,1-1-1,0 1 1,-1-1 0,1 1 0,-1-1-1,1 1 1,0-1 0,0 1 0,-1-1 0,1 1-1,0-1 1,0 1 0,0-1 0,0 1-1,-1-1 1,1-1 0,0 0 281,1 2-341,1-1 0,-1 1 0,1 0 0,-1 0 1,1 0-1,-1 0 0,1 0 0,-1 0 1,1 0-1,0 0 0,-1 1 0,0-1 1,1 1-1,-1-1 0,1 1 0,-1-1 1,1 1-1,-1 0 0,0 0 0,0 0 0,1-1 1,-1 1-1,0 0 0,0 1 0,2 1 1,5 5-2,0 1 1,11 16-1,7 16-1981,1 0-7882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3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1 11296,'0'0'0,"-20"19"0,-33 40 0,-20 25 0,-12 28 0,-23 9 8,-43 8-8,-24-3-48,-19-7 48,1 3-7968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5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0 943 5112,'0'0'60,"6"9"-8,11 16 10,-2 2 1,-2 0-1,0 0 0,12 41 1,0 16-18,-14-44 62,47 172 37,-47-166-63,53 220 35,-50-211-49,70 205 26,-64-214-25,89 141 37,-106-182-86,1 0 0,-1-1 0,1 0 0,7 7 0,29 22 52,57 38 1,-94-69-57,0-1 0,1 1 0,-1 0 0,0-1 0,0 0 0,1 0 0,3 1 0,31 6 44,-1-2 0,40 1 0,-73-7-31,1 0 0,-1 0-1,0-1 1,1 1 0,6-3 0,189-60 217,-153 44-18,222-119 90,-207 100-89,116-81 4,27-25-132,-111 75 167,171-127-1,24-21-171,-166 127 113,529-362 84,-520 368-104,504-291 75,-524 313-102,131-60 4,-32 27-103,-141 67 79,-30 12-71,224-79 204,-99 33 158,-176 77-339,-26 12-1429,-8 3-5390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5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10488,'6'2'2,"-1"1"1,0 1 0,0-1-1,0 1 1,0 0-1,0 0 1,-1 0 0,0 1-1,0-1 1,0 1-1,5 9 1,-3-7 4,78 112 65,-72-100-66,7 16 14,99 210 9,-89-183-1,117 291 24,-118-277 15,102 322 33,-105-318 0,95 302 45,-97-317-17,37 68 4,3-24-80,-63-109-52,2 4 18,1 1 1,0-1-1,0 0 0,0 0 0,1 0 1,6 5-1,-10-9-18,23 22 66,32 23 0,-33-31-39,40 20-1,-59-33-15,-1 0-1,1 1 0,-1-1 1,1 0-1,0 0 0,-1-1 1,1 1-1,0-1 1,-1 1-1,1-1 0,0 0 1,3 0-1,20 1 59,52-5 1,-44-2-46,44-13 0,-78 19-24,7-2 17,0 0-1,0-1 1,-1 0 0,1 0 0,9-6 0,134-78 88,27-30-55,-92 55 91,165-131 4,31-28-86,-158 124 89,210-164 4,23-13-91,-211 169 93,-145 105-154,364-240 153,0 24-90,-364 216-63,137-76 160,172-95 0,-28 15-100,-184 103 81,106-53 4,-34 23-89,-114 59 78,-17 8-64,16-6 32,90-26-1,-50 24 27,-93 24-126,-1 0 0,1-1 0,-1 1 1,1 0-1,-1 0 0,1 0 0,-1 0 0,1 0 1,-1 0-1,1 0 0,-1 0 0,1 0 0,-1 0 0,1 0 1,-1 0-1,0 0 0,1 1 0,-1-1 0,1 0 1,-1 0-1,2 1 0,5 4 9,0 0 0,0 0 0,-1 1-1,1 0 1,9 11 0,-11-10-1772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289 295 5920,'11'-2'452,"-6"1"-204,0-1-1,0 1 1,0-1 0,-1 0-1,1 0 1,-1 0-1,6-5 1,0 3 1033,-8 2 722,-5 3-1925,0 0 0,1 0-1,-1 0 1,1 0 0,-1 0 0,1 0 0,-1 1-1,1-1 1,0 1 0,-1-1 0,1 1 0,0 0-1,-2 2 1,1-1 1,-3 4-24,-1 0-1,1 0 1,0 1 0,0 0 0,1 0 0,0 0-1,1 1 1,-5 13 0,4-11-19,-7 15 50,2 1 0,0 0 0,-9 50-1,13-50-50,-4 13 125,-48 178 58,47-177-83,4-18-71,-47 141 208,40-127-8,-31 53 0,44-88-96,4-14-19,-1 0 0,0 0 0,0-15 0,3-35 71,16-78 13,-19 124-173,1 1 1,0-1-1,6-16 0,-2 12-27,16-41 17,-13 42 63,-10 19-110,2-3 7,1-1 0,-1 1 0,0 0 0,1 0 0,-1 0 0,1 1 0,0-1 0,0 1 0,0-1 0,1 1 0,-1 0 0,0 0 0,1 0 0,3-1-1,-6 3-6,-1 0-1,0 0 0,1 0 1,-1 0-1,0 0 0,1 0 0,-1 0 1,0 0-1,0 0 0,1 0 1,-1 0-1,0 0 0,1 0 0,-1 0 1,0 0-1,1 0 0,-1 1 1,0-1-1,0 0 0,1 0 0,-1 0 1,0 0-1,0 1 0,1-1 1,-1 0-1,0 0 0,0 0 0,1 1 1,-1-1-1,0 0 0,0 0 1,0 1-1,0-1 0,1 1 0,8 10 22,-1 0-1,1 1 1,-2 0-1,9 19 0,-1-5 28,50 100 25,-51-103-54,27 26 3,-29-37-23,1 0 1,18 13-1,-20-18-1,0 0 0,0 0 1,15 5-1,-18-9 0,0 0-1,0-1 0,0 0 1,0 0-1,10 0 1,-10-1 0,0-1 0,0-1-1,0 1 1,0-1 0,10-3 0,-8 2-1,0-1 1,0-1-1,-1 0 0,14-7 0,-14 6 0,0-1 0,0-1 0,0 0 0,14-14 0,-11 7 0,-1 1 0,-1-1 0,9-16 0,-2 0 0,14-35 0,10-48 2,-28 63 0,-3 1 1,5-61 0,-15 74 3,-28-146 5,19 145 2,-44-155 27,26 105-9,27 87-30,0-1 0,0 1 0,0 0 0,0 0-1,0-1 1,0 1 0,0 0 0,0 0 0,0 0 0,0-1 0,0 1-1,-1 0 1,1 0 0,0-1 0,0 1 0,0 0 0,0 0 0,0 0-1,-1 0 1,1-1 0,0 1 0,0 0 0,0 0 0,-1 0 0,1 0-1,0 0 1,0-1 0,0 1 0,-1 0 0,1 0 0,0 0 0,0 0-1,-1 0 1,1 0 0,0 0 0,0 0 0,0 0 0,-1 0-1,-4 0 4,1 1 0,-1-1-1,0 1 1,1 0-1,-1 0 1,1 1 0,-1-1-1,1 1 1,0 0-1,0 0 1,-5 4 0,3-3 0,-12 10 36,1 1-26,0 1-1,2 1 0,0 0 1,0 1-1,-18 29 0,-44 75 22,66-97-20,6-4-9,0-1 1,1 1 0,-1 40-1,8-36 14,31 103 6,-23-102-20,11 11-1,47 55 0,-43-69 1,45 26 1,-48-34-6,45 19 1,-46-24 0,0-2-1,27 6 1,-28-9-1,1-1-1,24 1 0,-30-4 0,0 0 0,-1-1 0,18-4 0,-21 3 0,-1-1 0,1-1 0,21-9 0,-22 8 0,-1-1 0,0-1 0,14-11 0,-10 7 0,21-24 0,4-18 0,-8-1 0,-10 8 0,-9 14 2,-9 4 6,-3 26 6,-7 24 1,3-11-14,-6 28 9,7-15-5,1 0 0,2 26 1,5-32 2,3 0-3,1-1 0,18 25 1,-26-41-6,-1 0 1,1 0 0,0 0-1,0 0 1,-1 0-1,1 0 1,0-1-1,0 1 1,0 0 0,0-1-1,0 1 1,0 0-1,2 0 1,11 4 2,0 1 0,1-2 0,0 0 1,15 2-1,-10-7 5,82-24 8,-82 16-8,7-8 0,27-22 1,-50 35-6,0 0 0,0 0 0,0 0-1,-1-1 1,0 0 0,0 1 0,0-1 0,0 0 0,-1 0-1,0 0 1,0-1 0,0 1 0,2-11 0,-3 10 0,0-8 23,-4 1-18,0 1 0,0 0 0,-1 1 0,-7-14 0,11 24-5,0 0-1,-1 0 1,1 1-1,-1-1 1,1 0-1,-1 0 0,0 1 1,1-1-1,-1 0 1,0 1-1,1-1 1,-1 1-1,0-1 0,0 0 1,1 1-1,-3-1 1,-20-10 18,-1 0 0,-32-9 1,30 16 24,0 5-29,1 1 0,-1 1-1,-33 9 1,57-11-12,-1-1 0,1 1 0,0 0 0,0 0-1,0 0 1,-1 0 0,1 0 0,0 0 0,1 1 0,-3 1-1,-19 17 22,0 2-1,-36 46 0,42-39 37,-37 126 27,49-125-36,4-2-29,2 1 0,6 39 0,-7-66-20,1-1 0,-1 1 0,0-1-1,1 1 1,-1-1 0,1 1 0,0-1-1,0 1 1,-1-1 0,3 3 0,10 12 11,0-1 0,0-1 1,19 15-1,-12-17 20,106 25 14,-97-34-34,135-7 10,-130-2-12,121-43 5,-130 36-10,7-11 0,31-31 0,-49 37-2,5-17-1,17-43 0,-31 63-2,0 0 1,-1-1-1,0 0 0,-2 0 1,0 0-1,1-20 1,-3 22-2,1 5 5,-1 0-1,0-1 0,-1 1 0,0 0 0,-1 0 0,-2-11 1,1 6 0,2 11-2,0 0-1,0 0 1,-1 0 0,1 0-1,0 0 1,-1 0 0,0 1-1,0-1 1,0 1 0,0-1-1,0 1 1,0 0 0,0 0 0,-1 0-1,-4-3 1,3 2 1,0 0 2,-1 0-1,0 1 1,0-1-1,0 1 0,0 0 1,0 1-1,0-1 1,-1 1-1,1 0 0,0 0 1,-9 1-1,7-1 2,1 0 0,0 1 0,0 0 1,0 1-1,0-1 0,0 1 1,1 0-1,-1 0 1,0 1-1,1 0 0,-10 4 1,7-3-1,-2 4 37,8-4-41,0 0 0,0 0 0,0 1 0,0-1 0,1 1 0,0-1 0,-1 1 0,1-1 0,0 1 0,1 0 0,-1 0-1,0 4 1,5 4 35,1-3-29,1-2 0,0 1-1,1-1 1,0 0 0,0 0-1,0-1 1,14 10 0,57 31 36,-67-41-49,70 34 38,-21-12-27,-7-1-2,-1 7-4,-9-1 2,-7-1-2,-31-27-2,-1 0 0,1 0 0,-1 1 0,3 6 0,-5-8-1,0-1 1,0 1-1,-1 0 1,1 0-1,-1 0 0,1 7 1,-2-3 1,0-1-1,-1 1 1,0 0 0,0 0 0,-4 14 0,-3 18 8,9-30-6,-1-1 0,2 1 0,-1-1 0,1 0 0,1 0 0,5 15 0,-7-23-3,-1 0 1,1 0-1,-1 0 0,1 0 1,-1 0-1,1 0 0,0 0 1,0 0-1,-1-1 1,1 1-1,0 0 0,0 0 1,0-1-1,0 1 0,0-1 1,0 1-1,0-1 0,0 1 1,0-1-1,0 0 0,2 1 1,1 0 1,3 2 1,-4-2-2,-1 0 0,1 0 1,0 0-1,-1 0 0,1-1 0,0 1 1,0-1-1,-1 0 0,1 0 0,5-1 0,78-4 28,-81 4-25,0 1 0,1-1 0,-1 0 0,0 0 1,0-1-1,0 0 0,0 0 0,7-3 0,5-3 2,34-17 4,-46 23-6,0 0 0,0-1 0,0 0 1,-1 0-1,1 0 0,-1 0 0,0-1 0,7-6 0,0-2 2,19-22 6,-21 18 29,29-97 22,-32 94-47,-2-1 0,0 1 1,-1-1-1,-1 0 1,-1-32-1,-1 41-11,0 3 5,1 0 0,-2 0 0,1 1-1,-1-1 1,0 0 0,-3-8 0,0-1 0,1 2-2,3 11-1,-1-1 0,0 1 1,0 0-1,-1 0 0,1 0 0,-1 0 0,0 0 1,-3-6-1,-54-81 234,57 89-180,-14-1 27,16 3-88,0 0 0,0-1 0,0 1 1,-1 0-1,1 0 0,0 0 0,0 0 0,0 0 0,0 0 0,0 0 1,-1 0-1,1 0 0,0 0 0,0 0 0,0 0 0,0 0 0,0 0 0,0 0 1,-1 0-1,1 0 0,0 0 0,0 1 0,0-1 0,0 0 0,0 0 1,0 0-1,-1 0 0,1 0 0,0 0 0,0 0 0,0 0 0,0 0 0,0 0 1,0 1-1,0-1 0,0 0 0,0 0 0,0 0 0,-1 0 0,1 0 1,0 0-1,0 1 0,0-1 0,0 0 0,0 0 0,0 0 0,-1 3 6,0 0 1,0 0-1,0-1 0,0 1 0,0 0 0,1 0 0,-1 5 0,1-1 7,1 1 0,0 0 1,3 13-1,27 98 46,-24-96-40,-1 2-11,2 0 0,1-1 1,1 0-1,1-1 0,14 23 1,75 117 27,-82-124-34,-15-29-2,-3-7 0,1-1-1,0 0 1,-1 1-1,1-1 1,0 0-1,0 0 0,1 0 1,-1 0-1,0 0 1,1 0-1,-1 0 1,1 0-1,3 2 1,0 0 4,4 1-2,-8-6-3,0 1 1,-1-1 0,1 0 0,0 0-1,0 1 1,-1-1 0,1 0 0,0 0-1,-1 1 1,1-1 0,-1 0 0,1 0-1,-1 0 1,0 0 0,1-1-1,1-2 2,16-27-2558,2-3-10230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11120,'5'55'-292,"-4"-53"295,1 1 1,-1-1 0,1 0 0,-1 0 0,1 0 0,0 0-1,0 0 1,0 0 0,0-1 0,0 1 0,0 0 0,0-1-1,0 0 1,3 2 0,-3-2 11,4 2 49,0 1 0,0-1 0,0 0 1,0 0-1,0-1 0,1 1 1,-1-1-1,1-1 0,8 2 0,4-2 443,38-1-1,-41-1-180,11 0 153,1-1-1,-1-2 1,1-1 0,31-9-1,-55 13-358,0-1-1,0 1 1,-1-1 0,1 1-1,0-1 1,-1-1-1,1 1 1,-1 0 0,1-1-1,-1 0 1,0 1-1,0-1 1,-1-1 0,1 1-1,0 0 1,-1-1-1,0 1 1,0-1 0,3-7-1,-5 10-72,1 0 0,-1-1 0,0 1 0,0-1 0,0 1-1,0-1 1,0 1 0,0-1 0,0 1 0,-1 0 0,1-1 0,0 1 0,-2-2 0,0-6 49,1-1-35,0 7-26,1-1 0,-1 1 0,0 0 0,0 0 0,0-1 1,0 1-1,0 0 0,-1 0 0,-1-3 0,-4-7 60,-1 1-1,-1 0 0,-10-12 1,19 24-83,-1-1 0,1 0 0,-1 1 1,0-1-1,1 1 0,-1-1 0,1 1 1,-1 0-1,0-1 0,1 1 0,-1 0 1,0-1-1,1 1 0,-1 0 0,0 0 1,-1-1-1,-18-2 85,1 1 0,-31 0 1,28 5 88,-1 6-104,0 1 0,-40 23 0,44-17 26,-56 70 40,63-67-82,2 7-22,-14 47-1,24-53-10,5 2-18,1-1-1,11 28 0,-6-32-1,66 65 5,-59-68-12,87 40 6,-84-48 10,81 2 14,-82-10-8,-6-2-16,0-1 0,0 0 1,-1-1-1,0 0 1,0-1-1,17-12 0,78-44-2496,-46 29-10175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5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7352,'0'0'3280,"7"-2"-3014,21-9-174,-10 8 103,-17 3-185,10 0 31,0 0 1,1 1-1,-1 1 0,0-1 1,0 2-1,0-1 1,0 2-1,0-1 1,16 10-1,90 54 174,-95-50-95,79 84 44,-83-79-64,4 16-32,24 52 1,-37-61 18,22 125 31,-28-124-44,-3-19-49,2 6 1,-2 1 1,-1-1-1,0 1 1,-1-1-1,-8 33 1,6-36 9,-1 0 1,-11 23 0,16-36-34,0-1 0,0 0-1,0 1 1,-1-1-1,1 0 1,0 0 0,0 1-1,0-1 1,-1 0-1,1 0 1,0 1 0,0-1-1,0 0 1,-1 0 0,1 0-1,0 1 1,-1-1-1,1 0 1,0 0 0,0 0-1,-1 0 1,1 0 0,0 0-1,-1 1 1,1-1-1,0 0 1,-1 0 0,-5 0 10,1 0 0,-1 0 0,1 0 0,-1-1 0,1 1 0,-1-1 0,-8-3 0,13 4-8,0-1 0,0 1 1,0 0-1,0-1 1,1 1-1,-1-1 1,0 1-1,0-1 0,1 1 1,-1-1-1,0 0 1,0 1-1,1-1 1,-2-1-1,-8-11 19,0-1 0,1-1 0,0 1 0,-7-19 0,8 8 63,-16-120 35,22 126-68,0 0 0,2-23 0,1 12-29,0-47 15,2 47 68,1 13-60,1-11 8,2-1-1,1 1 1,16-38 0,22-24 98,-36 79-59,-4 9-82,0-1 1,0 1-1,1 0 0,-1 1 1,1 0-1,-1 0 0,0 0 1,1 1-1,9 0 0,3 4 62,-13-2-54,4 1-9,0 0 1,-1 1 0,0 0-1,0 0 1,0 1 0,0 1-1,-1-1 1,1 1 0,-2 1-1,12 10 1,23 24 40,74 75 30,-102-100-79,-5-6 0,-1 0 0,14 21 0,7 13 8,2 6-8,-11-8 1,-8-10-3,-9-9-2,-3-16 0,-2-8 0,-10-32 1,-1-5 1,5 17 8,1 0 0,1 0 0,-5-32 1,9 38-8,2 10-1,-1 0-1,1 0 1,0 0 0,0 0 0,0 0 0,1 0-1,0 0 1,0 0 0,2-6 0,23-78 27,-22 76-21,2-1-1,0 1 0,0 0 0,17-24 0,-23 37-6,0 0-1,0-1 1,1 1-1,-1 0 1,0 0 0,0-1-1,0 1 1,1 0-1,-1 0 1,0-1-1,1 1 1,-1 0 0,0 0-1,0 0 1,1-1-1,-1 1 1,0 0-1,1 0 1,-1 0-1,0 0 1,1 0 0,-1 0-1,0 0 1,1 0-1,0 0 1,3 0 1,0 0 0,0 0 0,0 1 0,1 0 0,-1 0 1,0 0-1,0 0 0,0 1 0,0 0 0,0-1 0,5 5 0,4 4 12,16 26-1,-22-25-12,0 1 0,8 22 0,-9-17-1,7 30 0,-3 23 0,-3 9 0,1 11 0,0 1 0,-5-10 0,-9 46-1816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3:58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64 267 10136,'-1'14'-2,"-1"1"0,-1-1 0,0 0 1,-1 0-1,-1 0 0,-9 21 0,-8 28 48,12-14-14,10-28 96,7 10-32,17 52 0,-12-58 71,74 101 77,-65-103-24,4-2-116,1-2 1,38 23-1,-41-34 143,-11-7-198,0 1 0,0-2 0,0 0 0,1 0 0,-1-1 0,12-3 1,-22 4-33,-1 0 0,0-1 0,0 1 0,0 0 0,0-1 0,0 1 1,0-1-1,0 0 0,0 1 0,0-1 0,0 0 0,0 1 0,1-3 1,8-7 36,-1-1 0,0 0 0,-1-1 1,0 0-1,10-24 0,-10 11 134,-5-1-101,-1 0-1,-3-46 1,-4 48 60,-19-28 54,-53-88 0,25 60-91,45 70-93,-3-7 19,-2-1 1,0 2-1,-1 0 0,-27-26 0,35 41-2,-2 3 3,5 4-10,1-2-26,1-1 1,-1 1 0,1 0-1,0 0 1,0 0 0,1 0-1,-1 0 1,1 0 0,0 0-1,0-1 1,0 1 0,1 0-1,-1-1 1,1 1 0,0 0-1,0-1 1,0 0 0,0 0 0,1 0-1,-1 0 1,1 0 0,5 5-1,1-1 0,0 0-1,17 9 1,22 7-19,2-1 0,52 14 0,93 18-540,-161-45 544,81 13-249,-89-18 237,-13-2-8,1 0 1,-1-2 0,1 1-1,-1-2 1,20-2-1,-18 1 20,-3 1 1,0-1 0,0-1 0,0 0 0,-1-1 0,1 0 0,11-6 0,-10 4 8,-9 5 5,0 0-1,0-1 1,-1 0-1,1 0 0,0 0 1,-1 0-1,0 0 1,1-1-1,-1 1 1,5-7-1,1 0 1,-3 3 0,-1-1 0,1 1 0,-1-1 1,7-14-1,-4 3 3,0-1 1,-1 0-1,8-38 0,-13 45 7,0 0-1,-1 0 1,0 0 0,-1-1-1,0 1 1,-1 0-1,-5-23 1,4 23 0,1 2 7,-1 1 1,-1 0-1,0 0 1,0 0-1,0 0 1,-1 1-1,0-1 1,-6-8-1,4 9-2,4 3 3,-2 0 1,1 1 0,0-1-1,-1 1 1,0 0-1,0 0 1,0 0-1,0 0 1,-1 1-1,-9-6 1,10 7-7,1 0 0,1 1 0,-1-1 0,0 1 0,0 0 1,0 0-1,0 0 0,0 0 0,0 1 0,0-1 0,0 1 0,0 0 0,0 0 0,0 0 1,0 0-1,-6 1 0,6-1-2,1 1-3,0 0 0,0 0 0,0 0 0,0 0 1,1 1-1,-1-1 0,0 0 0,0 1 0,1-1 0,-1 1 0,1 0 0,0-1 1,-1 1-1,1 0 0,0 0 0,0 0 0,0 0 0,0 0 0,0 0 1,1 0-1,-2 4 0,1-4 1,1 0-2,-1 0 0,0 0 0,1 0 0,-1 0 0,1 0 0,0 0-1,0 0 1,-1 0 0,1 0 0,1 1 0,-1-1 0,0 0 0,0 0 0,1 0-1,0 2 1,1 5 7,0 4-4,-1-8-4,0-1 1,0 1 0,0 0-1,0 0 1,1-1 0,0 1 0,0 0-1,3 3 1,53 93 54,-42-81-33,15 8-11,40 29 1,-48-44-9,32 13 4,3 1-8,-8 2 1,-2 7-2,-42-30-2,-1-1 0,0 1 0,0-1-1,-1 1 1,6 9 0,-8-12-1,-1 1 1,0-1-1,1 0 0,-1 1 0,0-1 1,0 1-1,-1-1 0,1 1 0,-1-1 1,0 5-1,0-4 0,0 1 1,-1-1-1,0 1 1,1-1-1,-2 0 0,1 0 1,0 0-1,-1 1 1,0-1-1,0-1 1,0 1-1,0 0 0,-1 0 1,-2 3-1,-19 30 10,16-24-4,1-2-3,0 1 0,1-1 1,1 1-1,0 0 0,0 1 0,1-1 1,-2 15-1,-3 53 25,9-77-25,0-1 0,1 1 1,-1 0-1,1-1 0,0 1 0,-1-1 1,1 0-1,0 1 0,1-1 0,-1 0 1,0 1-1,1-1 0,-1 0 0,1 0 1,-1 0-1,1 0 0,0-1 0,0 1 1,0 0-1,0-1 0,3 3 0,-2-3 3,9 4 48,2-5-42,0-1 0,-1 0 0,1 0 0,0-2 1,14-3-1,-2-4 36,116-66 23,-114 57-30,35-37 4,-43 35-40,22-29 0,-19 17-7,-1-1 0,19-42 0,-31 48-23,21-130-10,-20 42-51,-5 10 7,0 23 2,-5 78 17,0 6 52,1 0 0,0 0 0,-1 0 0,1 0 0,0 0 0,-1 0 0,1 1 0,-1-1 1,0 1-1,1-1 0,-1 1 0,0-1 0,0 1 0,0 0 0,0-1 0,0 1 0,-1 0 1,1 0-1,0 0 0,-1 0 0,1 0 0,-1 2 0,3 5 7,24 66-71,27 51 8,-39-102 31,10 3 11,48 41 0,-51-54 2,-17-11 17,18 10-3,0-2 0,1 0 0,0-2 0,32 9 1,1-5-2,-49-11 7,1-1-1,-1-1 1,1 1 0,12-2 0,-11-1 0,0-1 0,0 0 1,0 0-1,0-1 0,0 0 1,-1 0-1,15-10 0,-9 2 14,-6 2-8,-1-1 0,1 1 0,12-24 0,-18 19 34,-5-7-20,-1 1 0,-8-34 0,1 32 41,-67-87 35,75 108-87,1 1 0,0-1-1,-1 0 1,1 1 0,-1-1 0,0 1 0,0-1-1,1 1 1,-5-2 0,-12-6 18,-1 1-1,0 1 1,0 0 0,-30-5-1,47 12-17,0-1 0,0 1-1,0 0 1,-1 0 0,1 0 0,0 0-1,0 0 1,0 0 0,0 1-1,0-1 1,0 1 0,-3 0 0,-14 4 28,0 2 1,-22 9 0,15-2-19,-30 20 1,51-31-4,0 0 0,1 1 0,-1 0 0,-8 8 0,-122 155 89,114-131-57,-45 146 20,65-179-65,0 0-1,0 1 1,0-1 0,1 0 0,0 0 0,-1 0-1,1 1 1,1-1 0,-1 5 0,0-8-3,3 25 16,8 43 0,-2-37-11,16 35-1,-25-66-4,1 4 2,1 0-1,-1 0 1,1-1 0,0 1-1,0 0 1,1-1 0,-1 0-1,5 5 1,-7-8-2,21 25 9,37 34 1,-27-34-7,38 23 0,-69-48-3,6 5 3,0-2-1,0 1 1,0-1-1,1 0 0,9 3 1,115 38 16,7-17-11,-128-25-3,1 0 0,-1-1 0,16-1 0,-26 0-5,146-5 20,-104 0-19,-1-1 0,56-17 1,-61 12 147,0-3 0,63-32 1,60-53-2390,-2-6-6720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953 1236 12104,'5'-3'-40,"0"0"0,0 1 1,-1-2-1,1 1 1,-1 0-1,0-1 0,1 0 1,-2 0-1,5-5 1,-8 3-420,-1-3 242,-1 1 178,0 1 0,0 0 0,0 0 0,-1 0 0,0 0 0,0 0 0,-6-8 0,-68-92 79,54 85 80,-23-10-18,-62-32 0,103 61-42,0 0 0,-1 1 0,1 0 0,-10-2 0,-171-30 368,150 33-88,-128 25 117,161-24-430,0 1 1,0 0-1,0 0 1,0 0-1,0 0 0,0 0 1,1 1-1,-5 2 1,-31 23 135,-64 60 0,97-82-132,1-1 0,0 1 0,1-1 0,-6 9 0,-81 155 182,88-165-198,1 0-1,0 1 0,0-1 1,0 0-1,0 1 0,0-1 1,0 6-1,-1 7 25,1 1 1,1 21 0,1-25-30,1-1 0,1 0 0,4 15 0,-7-27-10,1 1 5,-1 1 1,1-1 0,-1 1 0,1-1 0,-1 1-1,1-1 1,0 1 0,0-1 0,0 0 0,0 1-1,0-1 1,0 0 0,2 2 0,18 15 23,0-1-1,1-1 1,29 16 0,-47-30-21,-1 0 1,0 0-1,1-1 1,0 0-1,-1 0 1,7 2 0,28 3 18,0-2 1,53 1-1,-87-6-19,0 1-1,0 0 1,0-1 0,0 0-1,0 1 1,7-4 0,41-17 25,71-38 0,-119 57-31,0 0 0,0-1 0,-1 1 0,1-1-1,-1 0 1,0 0 0,4-4 0,-7 7-2,19-21 9,30-40 1,9-42-5,-58 103-5,4-8 2,0-1-1,0 1 1,2-13 0,29-99 4,-7-26-3,-17-8 2,-9-10-3,-1 4-2,1 24 0,-1 37 0,-2 39 0,-3 34 0,4 26 0,0-1 0,-1 1 0,1 0 0,0 0 0,0 0 0,0 0 0,0-1 0,-1 1 0,1 0 0,0 0 0,0 0 0,0 0 0,-1 0 0,1-1 0,0 1 0,0 0 0,0 0 0,-1 0 0,1 0 0,0 0 0,0 0 0,-1 0 0,1 0 0,0 0 0,0 0 0,-1 0 0,1 0 0,0 0 0,0 0 0,0 0 0,-1 0 0,1 0 0,0 1 0,0-1 0,-1 0 0,1 0 0,0 0 0,0 0 0,0 0 0,-1 0 0,1 1 0,0-1 0,0 0 0,0 0 0,0 0 0,0 1 0,-1-1 0,1 0 0,0 0 0,0 0 0,0 1 0,0-1 0,0 0 0,0 0 0,0 1 0,0-1 0,0 0 0,0 0 0,0 0 0,0 1 0,-15 46 0,-6 51 0,4 32 0,12 16 0,10 9 0,14 6 1,-2-76 3,40 114 0,-39-154 4,12 21 21,68 106 1,-79-145-18,-19-27-11,0 1 0,0-1 0,0 0 0,0 0 0,0 1 0,0-1 1,0 0-1,1 0 0,-1 1 0,0-1 0,0 0 0,0 0 0,1 0 1,-1 1-1,0-1 0,0 0 0,0 0 0,1 0 0,-1 0 0,0 0 1,1 1-1,-1-1 0,0 0 0,0 0 0,1 0 0,-1 0 0,0 0 1,0 0-1,1 0 0,-1 0 0,0 0 0,1 0 0,-1 0 0,1 0 1,5-2 3,0 1 0,0-1 1,-1 1-1,1-2 0,0 1 1,-1-1-1,1 0 0,-1 0 1,7-5-1,-9 6-1,14-12 44,9-14-11,29-40-1,-41 42 18,44-142 16,-47 131-35,-4 11-17,2-5-5,1 0 1,2 0-1,21-40 1,11-9 19,-44 80-32,0-1-1,0 1 0,0 0 1,1-1-1,-1 1 1,0 0-1,0 0 0,0-1 1,0 1-1,0 0 1,1 0-1,-1-1 0,0 1 1,0 0-1,1 0 1,-1-1-1,0 1 0,0 0 1,1 0-1,-1 0 1,0 0-1,0-1 1,1 1-1,-1 0 0,0 0 1,1 0-1,-1 0 1,0 0-1,0 0 0,1 0 1,-1 0-1,1 0 1,23 3 12,-20-1-13,1 0 1,-1 0-1,0 0 1,0 1-1,-1 0 1,1 0-1,5 5 1,-2 0 0,0-1 0,-1 1 0,0 1 0,8 12 0,-2 4 0,10 27 0,12 37-1,8 4 0,-30-69-2,2-1 1,0 0 0,2-1-1,0-1 1,2 0 0,38 35-1,-55-55 2,0-1 0,-1 1-1,1-1 1,0 0 0,0 1 0,0-1-1,0 0 1,0 1 0,0-1 0,0 0-1,0 0 1,0 0 0,0 0 0,0 0-1,0 0 1,0 0 0,0 0 0,0 0-1,0 0 1,0-1 0,0 1 0,0 0-1,0-1 1,1 0 0,1 0 0,1 0 0,-1-1 0,0 1 0,0-1 0,0 0 0,0 0 0,0 0 0,0 0 0,2-2 0,-1 0 0,-1 0 0,1 0 0,-1-1 0,0 1 0,0 0 0,-1-1 0,3-6 0,-1 2 0,0-2 0,-1 1 0,-1 0 0,2-12 0,-2 6 0,-1 0 0,-2-25 0,0 25 0,-1-1 0,-6-24 0,2 24 0,0 0 0,-2 1 0,0 0 0,0 0 1,-20-25-1,11 24 7,1 6-5,-1 1 1,0 1 0,-26-10-1,42 18-1,1 1-1,-1 0 1,0-1 0,0 1-1,0 0 1,1 0 0,-1 0-1,0 0 1,0 0 0,0-1-1,1 1 1,-1 1-1,0-1 1,0 0 0,0 0-1,0 0 1,1 0 0,-1 1-1,0-1 1,-1 1 0,-8 4 0,1 0 1,0 1 0,0 0 0,0 0 0,1 1 0,0 1 0,0-1 0,-8 11 0,15-16-1,-1 0-1,1 0 1,-1 0 0,1 0-1,0 0 1,0 0 0,0 0-1,0 1 1,-1 4 0,-21 71 5,17-50-4,-4 55-1,9-59 1,1 1-1,6 38 1,-3-46-1,0 0-1,2 0 0,11 30 1,-4-24-2,1 0 1,2-1 0,0-1 0,1 0-1,19 19 1,-9-16-5,124 86 0,-146-107 1,0 0 1,1 0 0,-1-1 0,1 0 0,5 2 0,22 7-4,0-2 0,60 10 0,-89-19 5,-1 0 0,1 1 0,-1-1 1,0 0-1,1-1 0,-1 1 1,1 0-1,-1-1 0,0 1 1,4-2-1,-6 2 2,18-5-5,0-2 0,16-7 0,-16 4-1,30-21-1,-25 10-46,75-101-29,-83 95-3,5-24 25,15-61 0,-28 74-52,24-165-31,-24 165 77,35-158-56,-41 196 122,0 1 0,-1-1-1,1 0 1,0 0-1,0 1 1,0-1 0,-1 1-1,1-1 1,0 1 0,0-1-1,-1 1 1,1-1 0,0 1-1,-1-1 1,1 1 0,-1 0-1,1-1 1,0 3 0,26 33 0,9 29 0,4 27 1,10 60 6,-28-76 2,6 5 6,-21-63-3,0-1-1,1-1 1,14 22-1,-21-37-8,-1-1 0,1 1 0,0-1-1,-1 1 1,1-1 0,0 0 0,-1 1 0,1-1 0,0 0-1,0 0 1,-1 1 0,1-1 0,0 0 0,0 0-1,-1 0 1,1 0 0,0 0 0,0 0 0,0 0-1,-1 0 1,1 0 0,0-1 0,0 1 0,-1 0 0,1 0-1,0-1 1,0 1 0,-1 0 0,1-1 0,0 1-1,-1-1 1,1 1 0,-1-1 0,1 1 0,0-1-1,-1 1 1,1-1 0,-1 0 0,0 1 0,1-1 0,-1 0-1,1 1 1,-1-1 0,0 0 0,1 0 0,9-22 29,11-37 0,-12 27 11,7-47 0,7-32 23,32-55-4,-41 138-27,11-7-8,38-46-1,-44 65 8,6 1-11,41-17 0,-64 32-20,-1 1 0,0-1 0,0 1-1,1 0 1,-1-1 0,0 1 0,1 0-1,-1 0 1,0 0 0,1 0 0,1 0 0,47 6 30,-38-3-31,0 0 0,0 2 0,21 10 0,-15-5 0,-1 1-1,23 18 1,-13-6-1,25 29 0,98 134-3,-124-150-4,-9-13 1,12 15-4,1-1 0,48 47 0,-65-72 6,8 9-18,34 26 0,-49-43 11,0 1 0,1-1 0,-1 0 0,1 0 0,0-1 0,0 0 0,0 0 0,1-1-1,-1 0 1,1 0 0,13 1 0,-20-3 8,1 0 0,-2 0-1,1-1 1,0 1 0,0-1 0,0 1-1,0-1 1,0 1 0,0-1 0,0 1-1,0-1 1,-1 0 0,1 0 0,0 1-1,-1-1 1,1 0 0,0 0 0,-1 0-1,1 0 1,0-1 0,2-2-4,15-23-2,-12 12-4,-4-1 10,-1 0 0,0-1-1,-1 1 1,-2-18 0,-3 11-3,-16-35 4,14 42 1,0 1 0,-13-20 0,13 24 0,-1 1 0,0 1 0,0 0 0,-10-9 0,11 12 0,0 0 0,0 1 0,-1 0 0,1 1 0,-1 0 0,-10-4 0,12 6 0,1 0 0,-2 0 0,1 1 0,0 0 0,0 0 0,0 0 0,0 1 0,-1 0 0,-5 1 0,5 0 0,1 0 0,-1 1 0,1-1 0,0 2 0,0-1 0,0 1 0,0 0 0,0 0 0,-5 4 0,1 0 0,1 0 0,1 1 0,-1 0 0,1 0 0,-10 15 0,8-10 0,2 1 0,-1 0 0,-11 29 0,14-26 0,0 0 0,1 1 0,-3 23 0,6-25 0,0 0 0,2 0 0,1 29 0,1-33 0,0 0 0,0 0 0,1-1 0,1 1 0,7 15 0,-4-12 0,2 0 0,-1-1 0,20 23 0,-10-16 0,38 34 0,-33-36 0,47 31 0,-50-38 0,1-1 0,41 16 0,-49-23 0,1 0 0,-1-1 0,1 0 0,0-1 0,15 1 0,-18-3 0,-1 0 0,1-1 0,-1 0 0,0-1 0,0 0 0,19-7 0,-16 4 0,1-2 0,-1 0 0,0 0 1,18-15-1,11-13 4,64-71 0,-102 102-3,0 0 0,-1 0 0,0-1 0,0 1 0,4-9 1,9-15 1,17-42 0,0-41 1,-31 101 0,0 1-1,0-1 0,0-11 1,8-248 16,-14 214 1,-42-232 12,34 230-18,4 20-6,-63-228 29,63 239-28,-1-3 0,0 1-1,-2 0 1,-22-41 0,24 53 2,0 2 0,-14-17 0,22 30-11,1 1 1,0 0-1,-1-1 0,1 1 1,-1 0-1,1-1 1,-1 1-1,1 0 0,-1-1 1,1 1-1,-1 0 1,1 0-1,-1 0 0,1-1 1,-1 1-1,0 0 1,1 0-1,-1 0 0,1 0 1,-1 0-1,1 0 1,-1 0-1,0 0 0,1 0 1,-1 1-1,1-1 1,-1 0-1,1 0 0,-1 0 1,1 1-1,-1-1 1,1 0-1,-1 1 0,0-1 1,-1 1 2,0 1-1,-1 1-1,0-1 1,1 0 0,0 1-1,-1 0 1,1-1-1,0 1 1,0 0 0,1 0-1,-1 0 1,1 0-1,-1 0 1,1 1 0,0-1-1,0 0 1,0 1-1,1-1 1,-1 4 0,-3 53 2,4 26 0,0 36-3,-1 14-2,-2-5 0,-6 135-2,7-214-3,2 193 2,3-202-3,28 131-5,-22-149-2,-1-7 6,0 0 1,19 27 0,-27-45 5,0 0 1,0 1-1,1-1 0,-1 1 1,0-1-1,1 1 1,-1-1-1,1 0 0,-1 1 1,0-1-1,1 0 1,-1 1-1,1-1 0,-1 0 1,1 0-1,-1 0 1,1 1-1,-1-1 0,2 0 1,6 2-2,-1-1 0,1-1 1,1 1-1,-1-1 0,15-2 0,-7-4-4,27-18-1,-32 17 7,-1-1-1,0-1 1,10-11 0,-11 9 0,1 0 0,-2 0 0,10-18 0,-5 5 0,12-36 1,38-133 10,-28 79 35,-13 33 33,-2 25 16,-19 52-14,2 11 4,10 22-51,-8-11 47,15 129 32,-16-109-58,24 155 22,-19-159-42,3-4-19,2-2 0,26 43 0,-23-52-8,29 18 4,-38-31-12,1-1 1,-1 0-1,1-1 1,15 6 0,-14-7-1,0-1 0,0 0 0,0 0 0,15 0 0,-12-2 0,0 0 0,0-1 1,18-3-1,-17 0 1,-1 0 0,1-1 0,-1-1 0,0 0 1,-1 0-1,23-16 0,-33 21 0,-1-1-1,1 1 1,-1 0 0,1 0-1,-1-1 1,1 1 0,-1-1-1,0 0 1,2-2 0,13-23 4,25-60 0,-39 84-3,-1-1 0,0 1 0,0-1 0,-1 0 0,1 1 0,0-6 0,6-176 19,-10 144 6,-36-141 11,28 153-3,-1 10-21,-1 0-1,-1 1 1,-25-25 0,37 41-11,1 1 0,0 0 1,0 0-1,-1 0 1,1 0-1,0 0 1,-1 1-1,1-1 1,-1 0-1,1 1 0,-3-1 1,-1-1 7,0 0-6,-1 0-1,1 0 1,-1 0 0,1 1 0,-1 0-1,0 0 1,0 1 0,1-1-1,-1 1 1,0 1 0,0-1 0,0 1-1,1 0 1,-1 0 0,0 1-1,1-1 1,-7 4 0,-8 6 11,0 1 1,-21 16-1,29-14-1,-9 32 4,18-35-18,0-1 0,1 1 0,0 0 0,0 13 0,2-12 0,0 0 1,0 0-1,5 21 0,-3-22-1,1-1 1,0 0-1,1 0 0,8 18 1,-8-22-1,0 1 0,0-1 0,1 0 0,0 0 0,0 0 0,0-1 0,9 7 0,-6-6 0,0-1 0,0 0 0,1 0 0,-1-1 0,1 0 0,10 2 0,-4-2-2,1-2 0,-1 0 0,0-1 0,1 0 0,-1-1 0,1-1 0,-1 0 0,20-5 0,-31 5-10,0 1-1,-1-1 1,1 0 0,-1 0-1,1-1 1,4-2 0,23-13-493,-1-1 1,-1-2 0,31-26-1,17-19-9061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233 257 8344,'3'-8'-16,"0"-3"54,0 1 0,1 0 1,7-13-1,-10 21 9,-9 22 234,-27 57-6,25-52-54,-28 145 98,34-128-78,3 196 107,3-189-80,1-15-132,2 18 27,1-1-1,16 59 1,-18-92-62,45 149 357,-20-80-160,-27-81-84,-5-8-1,-11-5-136,6-3 97,-41-91 60,24 47-39,3 6-93,-26-82 0,-16-103 10,53 181-64,-26-178 19,34 192-46,6-124 11,2 136-25,17-31-1,-16 45-5,0 0-1,2 0 0,11-15 1,-11 17-1,1 0 0,0 1 0,0 1 0,11-8 0,-8 8 0,0 0 0,0 1 0,23-9 0,-17 9 0,0 1 0,32-6 0,-27 8 0,-1 2 0,30 0 0,-36 2 0,0 1 0,0 1 0,0 0 0,15 5 0,-20-4 0,0 1 0,0 0 0,-1 1 0,0 0 0,16 11 0,-17-10 0,-1 1 0,0 0 0,0 0 0,-1 0 0,11 15 0,-13-15 0,0 1 0,-1 0 0,1 0 0,-2 0 0,1 0 0,2 11 0,-4-10-1,-1 1 1,0 0 0,0-1 0,-1 1 0,0 0 0,-1 0 0,0 0 0,-1-1-1,1 1 1,-6 12 0,-2-2-5,0-7 3,-1 0 0,0-1 0,0 0 0,-1 0 0,-1-2 0,1 1 0,-19 11 0,-152 90-35,174-106 17,-4 4-8,9-8-16,9-4 4,20-10-1560,4-3-6360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0 450 8432,'53'124'574,"-10"-23"-76,-14-47-454,-13-33 16,16 10-21,47 35 0,-77-64-34,2 0 0,-1 0 0,0 0 0,0 0 0,0-1 0,6 2 0,31 9 26,78 13 1,-114-24-19,0 0 1,1-1-1,-1 0 1,0 0-1,7-2 1,17-2 30,-1-2 0,45-15 0,-53 10 104,-2-5-90,-1 0-1,-1-1 1,14-20 0,-18 16 182,-1-12-70,8-44 1,-18 56 96,-5 1-145,0-1 0,-13-30 0,7 35 112,-3 2-156,0 1 0,-1 1 1,-20-13-1,14 17 90,-11 4-90,0 2 0,-35 1-1,36 6 57,-128 56 46,155-59-166,0-1 1,0 1-1,1 1 1,-1-1-1,1 0 0,-6 6 1,-13 10 38,-23 26-1,28-22-32,-20 29-1,34-47-2,0 1 1,0-1-1,1 1 0,-4 9 1,-49 169 99,54-178-104,0 0 1,0 1-1,1-1 0,-1 10 1,3 12 8,0 0 0,2 0 1,12 44-1,-15-69-18,-1-1 0,1 1 0,0 0 0,-1 0 0,1 0 0,0-1 0,0 1 0,0-1 0,1 1 0,-1-1 0,3 4 0,15 12 14,1-1-1,0 0 1,36 19 0,-52-33-12,0 0 1,0 0 0,0 0-1,0-1 1,8 2 0,175 26 50,-181-28-48,1-1 1,-1 0-1,0 0 0,10-1 1,174-40 55,-186 40-59,0 0 0,-1 0 0,1-1 0,-1 1 0,1-1 0,-1 0 0,6-4 0,41-32 29,54-55-1,-77 60 0,93-163 12,-99 155-11,78-152 18,-82 156-18,-11 22-20,4-13 1,0 0 0,-2 0 0,-1-1 0,-1 0 1,2-31-1,-5 31 17,1-2 7,-1 0-1,-3-50 1,-1 60 36,-1 0-1,-1-1 1,-11-37 0,13 57 4,1 5 0,0 3-63,1 0 1,0 0 0,0 0 0,0 0 0,1 0 0,0 0 0,0 0 0,1-1 0,-1 1 0,7 9 0,-5-7-10,67 113 156,-60-103-140,51 80 24,-53-81-41,2 26-1,-10-36-6,-1 1 1,0-1-1,0 0 0,-1 1 0,-2 11 1,2-12-1,-1 0 0,-1 1 0,1-1 0,-1 0 0,-7 11 0,5-9 0,-2 0 0,1-1 0,-1 1 0,-9 7 0,-42 33 0,-11 5 0,-56 67-2,107-98-3,-15 37 4,28-51 1,1 0 0,0 0 0,1 0 0,-5 19 0,8-22 0,0 0 0,0 0 0,0-1 0,1 1 0,0 0 0,0 0 0,0-1 0,1 1 0,-1-1 0,2 1 0,-1-1 1,0 0-1,1 1 0,0-1 0,7 8 0,-9-12 0,0 1 1,0-1 0,0 0-1,0 0 1,0 0-1,0 0 1,0 0-1,1 0 1,-1 0 0,1 0-1,-1 0 1,0-1-1,3 2 1,51 23 8,61 18-1,-71-32 7,201 22 17,-237-32-17,1-1 1,20-1 0,36-6-914,113-29 0,-55 2-8362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8968,'0'0'501,"6"2"-113,0 1-323,0 1 0,1-1 0,-1 1-1,-1 0 1,1 1 0,-1 0 0,0-1 0,0 2 0,0-1 0,0 1 0,-1-1-1,4 9 1,4 5 39,-1 1 0,9 24 0,-14-16 76,14 178 57,-19-156-129,-1 204 41,-1-202-74,-7 235 33,9-228-41,0-13-31,0 27 30,15 111 0,15 9 38,-23-159-24,8 10-25,26 52 0,-28-76 19,0-3-40,1-2 0,19 17 0,-33-31-31,-1-1 0,0 0-1,1 0 1,-1 1-1,0-1 1,1 0 0,-1 1-1,1-1 1,-1 0-1,1 0 1,-1 0 0,0 0-1,1 1 1,-1-1 0,1 0-1,-1 0 1,1 0-1,-1 0 1,1 0 0,-1 0-1,1 0 1,-1 0 0,1 0-1,-1 0 1,1-1-1,-1 1 1,1 0 0,12-4 14,0-1-1,0-1 1,-1 1 0,1-2 0,19-14 0,-8 3 50,78-92 25,-87 85-31,3-22-16,14-57 1,-31 99-36,0 0 0,0 0 0,-1 0 0,1 0 0,-1-8 0,-20-212 72,19 215-68,-1 0 0,0 1-1,-4-11 1,6 20-14,-41-117 59,-8 17-39,49 100-20,-2-4 4,0 1 0,0-1 1,0 1-1,0-1 1,-1 1-1,1 0 1,-1 0-1,-3-3 1,-66-58 35,46 46-35,-27-14 0,21 17 9,-47-8-1,63 20-12,-1 0-1,1 2 1,-19 0 0,20 1-1,0 1 0,-22 4 0,-14 11 0,17-1 0,33-15 0,0 1 0,0-1 0,0 0 0,0 1 0,1-1 0,-1 1 0,0-1 0,0 1 0,0-1 0,1 1 0,-1-1 0,0 1 0,1 0 0,-1-1 0,0 1 0,1 0 0,-1 0 0,0 0 0,2 0 0,-1 0 0,1-1 0,-1 1 0,0 0 0,1-1 0,-1 1 0,1-1 0,0 1 0,-1-1 0,1 1 0,-1-1 0,1 1 0,0-1 0,-1 1 0,1-1 0,0 0 0,0 1 0,-1-1 0,1 0 0,0 0 0,0 0 0,-1 1 0,1-1 0,0 0 0,0 0 0,0 0 0,12 0 0,0 0 0,19-2 0,72-10 0,25-10 0,3-9 1,73-40 8,-200 69-7,-1 0 1,0 0-1,0 0 0,-1 0 0,7-4 1,22-20 7,48-49 1,-63 51 16,-12 17-19,6-12 4,-1 0 0,-1-1 0,0 0 0,-1 0 0,7-31 0,-12 38 6,0 4-10,0 0 1,-1-1 0,0 0-1,-1 1 1,0-1-1,0 0 1,-1 0-1,0 1 1,-3-16 0,2 19 1,-1 0 0,0 1 1,0-1-1,0 0 1,0 1-1,-1-1 0,0 1 1,0 0-1,-1-1 1,1 2-1,-1-1 1,0 0-1,0 1 0,-1 0 1,-6-5-1,11 9-7,-1-1-1,1 1 0,0 0 1,-1 0-1,1 0 1,-1 0-1,1 0 1,-1 0-1,1 0 0,-1 0 1,1 0-1,-1 0 1,1 0-1,0 0 0,-1 0 1,1 0-1,-1 0 1,1 0-1,-1 1 0,1-1 1,-1 0-1,1 0 1,0 0-1,-1 1 0,1-1 1,0 0-1,-1 1 1,1-1-1,0 0 1,-1 1-1,0 0 0,-8 16 28,6-9-26,1 1 0,0 1 0,0-1 0,1 0 1,1 0-1,-1 1 0,1-1 0,1 0 0,0 0 0,3 16 0,0-12-3,0 0-1,9 18 1,-6-16-1,1 0 0,11 14 0,-9-16 0,0 0 0,18 17 0,4-3-1,56 36 0,-86-62 1,24 14-5,9 3 3,146 75-5,-163-83 6,-11-6 0,-1 0 0,0 0 0,0 0 0,0 1 0,0 0 0,6 7 0,41 45-9,-45-48 7,0 2 1,0-1-1,-1 1 0,10 21 1,-2 15-1,-14-26-2,-1-20 5,-1 17-1,0-1 0,-1 0-1,-1 0 1,-1 0 0,-1 0 0,-9 24 0,-11 19 0,-7 7 1,5-13 0,9-16 0,15-30-1,2-6 2,0 1-1,0-1 0,1 0 0,-1 1 0,1-1 0,-1 0 0,1 1 0,0-1 1,0 1-1,0-1 0,1 3 0,-1-5 0,0 1 0,0-1 0,0 0 0,0 0 0,0 0 1,0 0-1,0 0 0,0 0 0,0 1 0,0-1 0,0 0 0,0 0 0,0 0 1,0 0-1,0 0 0,0 0 0,0 1 0,0-1 0,0 0 0,1 0 0,-1 0 0,0 0 1,0 0-1,0 0 0,0 0 0,0 0 0,0 0 0,0 0 0,0 1 0,1-1 1,-1 0-1,0 0 0,0 0 0,0 0 0,0 0 0,0 0 0,0 0 0,1 0 0,-1 0 1,0 0-1,0 0 0,0 0 0,0 0 0,0 0 0,1 0 0,14 3 3,-5-5 4,83-52 3,-66 36 4,131-111 6,-123 97 0,224-243 25,-241 250-44,-2 0 1,14-28-1,-16 24 2,17-54-1,-4-30 0,-16 16-2,-12 29 0,-7 23 0,8 45 0,0-1 0,0 1 0,0-1 0,0 0 0,-1 1 0,1-1 0,0 1 0,0-1 0,0 0 0,0 1 0,-1-1 0,1 1 0,0-1 0,-1 1 0,1-1 0,0 1 0,-1-1 0,1 1 0,0-1 0,-1 1 0,1 0 0,-1-1 0,1 1 0,-1-1 0,1 1 0,-1 0 0,1 0 0,-1-1 0,0 1 0,1 0 0,-1 0 0,0-1 0,-1 3 0,1-1 0,0 1 0,0-1 0,0 0 0,1 1 0,-1 0 0,0-1 0,1 1 0,-1-1 0,1 1 0,-1 0 0,1-1 0,0 1 0,-1 0 0,1 2 0,0 4 0,0-1 0,1 1 0,0 0 0,2 10 0,14 46 0,15 12 0,14 7 1,13-1 4,12-5-2,78 51 5,-145-124-8,23 20 8,-16-13-4,6 5-1,-1 0 0,0 2 1,-1 0-1,-1 1 1,21 38-1,-34-55-2,8 14 4,-1 1 0,10 30 0,-17-42 3,-7-8 4,-24-17-9,14 3-78,0 0 1,1 0-1,-15-24 1,14 19-1323,-37-51-7076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8880,'23'47'6,"-7"-28"-4,2-3-4,1-1-1,23 14 1,-39-27 2,170 111-75,-120-76-951,-1-1-4074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46 142 5744,'-9'14'-6,"-4"12"124,8-12-6,1 0 1,1 0-1,0 0 0,1 1 1,0-1-1,2 29 0,0-31-50,9 34 410,-6-34-339,1 0 1,0-1 0,8 15-1,-11-24-98,0-1 0,0 1 0,1-1-1,-1 1 1,0-1 0,0 0-1,1 1 1,-1-1 0,1 0-1,-1 0 1,1 0 0,-1 0-1,1 0 1,0 0 0,3 1-1,4 1 45,1 3-28,-5-3-3,1 0-1,-1-1 1,1 1 0,-1-1-1,9 1 1,-2 0 69,0 0 1,0-1-1,0-1 0,0 0 1,0 0-1,0-1 0,24-4 1,-3-6 3,-20 2 186,-9 5-228,1 0-39,0-1 1,-1 0 0,1 0 0,-1-1-1,0 1 1,0-1 0,-1 0-1,0 0 1,1 0 0,-1-1-1,-1 1 1,1-1 0,-1 1-1,2-8 1,-1 0 36,0-1-1,-1 1 1,0-1 0,-1 1-1,-1-1 1,0 0 0,0 1-1,-2-1 1,0 1 0,0-1-1,-7-18 1,3 23 90,2 6-147,-1 1 0,1 0 0,0 0 1,-1 0-1,1 0 0,-1 1 0,1 0 1,-1 0-1,0 0 0,-5 0 0,-5 4 94,2 5-85,-1 0 1,2 1 0,-1 1 0,-18 18 0,8-3 21,1 1 0,-32 51-1,41-57-39,-4 9 29,-36 113 12,52-140-50,1 0-1,-1 0 1,1 0 0,0 0 0,-1 0 0,1 0 0,0 0 0,0 0 0,0 0 0,1 4 0,0 0 2,0 4-1,0 0 0,1 0 0,0-1 0,0 1 0,1-1 0,1 0 0,-1 0 0,2 0 1,-1 0-1,1 0 0,0-1 0,1 0 0,8 9 0,-10-12-1,18 22 3,2-1 1,1-1-1,32 26 1,-4-10 0,-46-36-5,1 0-1,-1-1 1,1 0-1,16 6 1,-19-8 0,0-1-1,1 0 1,-1 0-1,0 0 1,1-1 0,-1 1-1,1-2 1,5 0-1,-2 0 1,-1 0-1,0-1 1,-1-1-1,1 1 1,14-8-1,-12 4 1,0 0 0,0 0 0,-1-1 0,14-12 0,-10 6 0,-1-1 0,18-24 0,-16 16 2,15-30-1,3-23 0,-9-6-2,-8-9 1,-4-2 4,-1 7-2,-8 48 0,-1 23 0,0-1 0,1 1 1,5-19-1,-3 20 6,-4 13-8,0-1-1,0 1 1,0-1-1,1 1 0,-1-1 1,0 1-1,0 0 0,1-1 1,-1 1-1,0-1 1,1 1-1,-1 0 0,0-1 1,1 1-1,-1 0 0,0-1 1,1 1-1,-1 0 1,1-1-1,-1 1 0,1 0 1,-1 0-1,1 0 0,-1 0 1,1-1-1,-1 1 0,1 0 1,-1 0-1,1 0 1,-1 0-1,1 0 0,-1 0 1,1 0-1,-1 0 0,1 0 1,-1 1-1,1-1 1,0 0-1,11 7 3,-1 1 0,0 0 1,-1 0-1,15 16 0,-21-21-2,16 18 9,-1 1-1,0 0 1,26 44-1,-32-46-4,5 10 23,10 29 19,-3 0 0,26 90 0,-35-62-25,-12-52 38,1 125 24,-9-135-23,2-17-51,0 0 0,-1-1 0,0 1 0,0-1 0,-1 1 0,0-1 0,0-1 1,-6 8-1,10-14-9,0 0 1,0 1 0,-1-1-1,1 0 1,0 0 0,0 1 0,0-1-1,-1 0 1,1 0 0,0 0-1,0 1 1,-1-1 0,1 0-1,0 0 1,0 0 0,-1 0 0,1 0-1,0 0 1,0 0 0,-1 1-1,1-1 1,0 0 0,-1 0-1,1 0 1,0 0 0,-1 0 0,1 0-1,0 0 1,0 0 0,-1-1-1,1 1 1,0 0 0,0 0 0,-1 0-1,0 0 1,-4-3 7,0 1 0,-1-1 0,1 0 0,0 0 0,0-1 0,1 0 0,-1 1 0,1-2 1,-6-5-1,-1-7 51,-1-16-22,-14-56 0,22 60-18,4-120 5,5 119-18,17-48-1,16-24-4,13-12-2,6-9 0,1 13 0,-46 91 0,1 1 0,22-24 0,-24 30 0,0 1 0,21-15 0,-28 23 0,0 0 0,0 1 0,0-1 0,0 1 0,1 0 0,-1 0 0,1 1 0,7-2 0,-7 2 0,0 1 0,0 0 0,0 0 0,-1 0 0,1 1 0,0-1 0,0 1 0,0 0 0,5 3 0,0-1 0,-1 1 0,1 0 0,-1 1 0,0 0 0,15 11 0,-15-9 0,-1 1 0,0 0 0,0 0 0,-1 1 0,0 0 0,12 19 0,-10-11 0,-1 0 0,-1 1 0,0 1 0,5 21 0,-3 8-1,-3-1 1,2 80-1,-9-88-4,-7 152 2,7-154-2,13 129 2,-6-138-3,0-13-227,0 0 0,1-1 1,1 0-1,0 0 1,1-1-1,12 15 1,22 23-7868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1138 8608,'10'-27'-5,"4"-16"170,-10 21-108,-1 1 0,0-28 1,-6 31 2,-2 8-43,0 1 1,-1-1 0,0 1 0,-1 0-1,0 1 1,-10-11 0,0 8 243,-7 2-131,0 0 0,-44-7 1,40 14 229,-20 9-108,-56 13 1,100-19-200,1 0-1,-1 0 1,0 1-1,1-1 1,-1 1-1,-4 3 1,-35 24 196,-50 43-1,70-46 7,-63 118 89,75-115-177,1 5-52,-8 63 0,18-75 39,3 0-70,0-1 0,12 37 0,-12-50-60,-1 0 1,2 0-1,-1 0 1,1-1 0,0 1-1,1-1 1,0 0-1,0 0 1,0 0 0,12 11-1,-16-18-20,-1 0 0,1 1-1,-1-1 1,1 1 0,-1-1 0,1 0-1,-1 0 1,1 1 0,0-1 0,-1 0-1,1 0 1,-1 0 0,1 1 0,-1-1-1,1 0 1,0 0 0,-1 0-1,1 0 1,0 0 0,-1 0 0,1 0-1,-1-1 1,1 1 0,0 0 0,25-5 28,0-1 0,-1-1 0,27-11 0,-19 2 49,-33 16-81,84-54 85,-66 40-80,-1-1 0,0-1-1,19-22 1,-7-2-4,-2-1-1,-1-1 1,20-49 0,-27 45-20,48-208-38,-59 200-142,11-224-114,-18 224-86,-4-185-165,1 201 112,-3 2 163,-14-56 1,12 79 88,6 11 186,-1 1 0,0-1 0,1 0 0,-1 1 0,0 0 0,0-1 0,0 1 0,0 0 0,0 0 0,0 0 0,0 0 0,-1 0 0,1 1 0,0-1 0,0 1 0,-1-1 0,-3 1 0,6 0 11,-1 0 1,1 0 0,0 0-1,-1 0 1,1 0 0,-1 0 0,1 0-1,0 0 1,-1 1 0,1-1-1,0 0 1,-1 0 0,1 0-1,-1 1 1,1-1 0,0 0-1,0 1 1,-1-1 0,1 0 0,0 0-1,-1 1 1,1-1 0,0 0-1,0 1 1,-1 0 0,-11 16-23,0 2 1,-14 29-1,17-21 20,-19 153 5,26-138 7,16 170 9,-7-169 25,53 197 27,-44-189 0,75 170 53,-72-186 53,80 93 82,-97-126-230,-1 0 1,1 0 0,0-1-1,0 1 1,0 0 0,0-1-1,1 0 1,2 2 0,16 7 57,-1-2 0,1-1 0,37 9 0,-55-16-54,-1 0 0,1 1 0,-1-1 0,1 0 0,-1 0 1,1 0-1,4-1 0,21-5 79,0-2 1,34-13-1,-60 20-91,1 0 1,-1 0 0,0 0-1,0 0 1,0-1-1,0 1 1,0-1-1,3-2 1,23-25 91,41-55 0,-66 80-94,0 1 1,-1-1 0,0 0-1,0 0 1,2-7 0,17-53 49,11-68 1,-25 87 1,43-320 107,-35 256-162,-10 69 15,18-184 44,-16 247-59,0 38-10,-2 24 2,-7 12-3,-3 5-2,-4 5 1,-14 127 8,18-188 5,-25 194 18,29-228-27,-1 6 2,0 0 0,2 1-1,0-1 1,1 1 0,0-1 0,2 0 0,7 30 0,-1-21-1,-9-26-5,1-1-1,-1 0 0,0 0 1,0 1-1,0-1 1,0 0-1,0 0 0,0 1 1,0-1-1,0 0 1,0 0-1,0 0 1,1 1-1,-1-1 0,0 0 1,0 0-1,0 0 1,0 1-1,1-1 0,-1 0 1,0 0-1,0 0 1,0 0-1,1 0 0,-1 0 1,0 1-1,0-1 1,1 0-1,-1 0 0,0 0 1,0 0-1,1 0 1,12 2 4,0-1 1,20 0 0,-33-1-6,19-3 8,6-7-3,0-1 1,34-21-1,-37 14 2,32-39-1,4-28-4,49-106-4,-87 155-3,76-138-20,-95 174 25,59-116-148,-59 114 89,3-8-54,-3 12 16,-3 8-22,0-3 64,0-4 41,1 0 1,0 0-1,1 0 0,-1 0 0,0 1 0,1-1 0,0 0 1,0 1-1,0-1 0,1 5 0,6 94-110,-3-56 21,11 55 0,-4-38 0,-7-40 58,1 9-1,1 0-1,15 47 1,-17-70 32,3 16-36,2-1 0,1 0 0,14 24 0,-23-46 24,2-2-1,-2 0 26,0 0 1,0 0-1,0-1 0,0 1 0,0 0 1,0 0-1,0-1 0,0 1 0,0 0 1,0-1-1,-1 1 0,1-1 0,0 1 1,0-1-1,0 0 0,-1 1 1,1-1-1,1 0 0,12-23-5,8-31 5,-17 36 1,7-37 0,-5-38 1,-6-4 4,-3 2-2,2 16 2,1 24-2,0 54-3,-1 1 1,0-1 0,0 0-1,0 0 1,0 0-1,0 0 1,-1 1-1,1-1 1,0 0-1,-1 0 1,0 1-1,0-4 1,0 5-1,0 1 0,0-1 0,0 0 1,1 1-1,-1-1 0,0 1 0,0-1 1,1 1-1,-1-1 0,1 1 0,-1 0 1,0-1-1,1 1 0,-1 0 0,1-1 1,-1 1-1,1 0 0,0 0 0,-1-1 1,1 1-1,0 0 0,0 0 0,-1 0 1,1 0-1,0-1 0,0 3 0,-4 12 2,-2 32-1,-3 51 4,1 33-2,0 26 2,-1 21-3,-1 11-2,-8 15 0,-11 5 0,-14-2 1,-14-22 4,1-53-2,56-132-3,-24 45 7,-88 117 5,110-160-10,0 0 1,0 1-1,0-1 1,0 0-1,0 0 1,0 0-1,-5 3 1,-3 1 1,1-1 0,-1 0 0,0 0 0,-1-1 0,1 0 0,-1 0 0,-11 1 0,21-5-3,1 0 0,-1 1 1,1-1-1,-1 0 0,1 0 1,-1 0-1,1 0 0,-1 0 1,1 0-1,-1 0 0,1 0 1,-1 0-1,1 0 0,-1-1 1,1 1-1,-1 0 0,1 0 1,-1 0-1,1-1 0,0 1 1,-1 0-1,1 0 0,-1-1 1,1 1-1,0 0 0,-1-1 1,1 1-1,0 0 0,-1-1 1,1 0-1,-7-7 6,2-1 1,-1 0-1,1-1 1,1 1-1,-1-1 0,2 0 1,-1 0-1,-2-14 1,2-9 53,16-179 31,-11 203-75,1 0-1,-1 0 1,6-14 0,92-232 80,-72 202-10,135-235 43,-127 230 4,51-72-1,-5 26-80,-51 71 81,10-3-41,46-30 0,-84 64-79,0 1-1,0 0 0,0 0 1,0 0-1,0 0 0,0 0 1,1 0-1,-1 0 0,3 0 1,26-4 46,-1 1 0,49 0 1,-50 8 47,-2 3-56,-1 2 0,38 19 0,-63-27-43,1 0 0,-1 0 0,1-1-1,-1 1 1,0 0 0,1 0 0,-1 1 0,0-1 0,0 0 0,0 0 0,1 2 0,9 15 18,0-1 0,-2 2 0,0 0 0,6 20 1,-9-9 12,-2 20 0,-5 92 1,-1-129-147,2-8-23,-1 0-1,1 0 1,-1 0 0,1 0-1,0-1 1,1 1-1,0 0 1,-1 0 0,1 0-1,1-1 1,2 9-1,2 4-8356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4:0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11744,'0'0'0,"-9"0"0,-2 13 0,8 17-72,12 38 72,0-2-8280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757 634 6104,'0'0'1176,"-6"-1"-790,-77-31 515,-6-3 244,62 24-799,11 4 205,-1 0 0,-30-7 1,35 11-445,8 2-38,1 0 0,-1 1 0,0-1 1,0 1-1,0 0 0,0 0 1,1 0-1,-1 1 0,-6 0 1,-98 22 707,99-21-594,0 0-1,0 1 1,1 0-1,-18 9 1,3 0-43,-1-3-56,14-6 48,1 1 0,-1 1 1,1-1-1,-15 11 1,12-8 106,2-2-139,1 0 0,0 1-1,0 0 1,0 1-1,1 0 1,0 0-1,0 1 1,-10 12 0,9-6 86,1 0 1,-10 25-1,17-39-170,1 1-1,0-1 0,0 1 1,-1 0-1,1-1 0,0 1 1,0-1-1,0 1 0,0-1 0,0 1 1,0 0-1,0-1 0,0 1 1,0-1-1,0 1 0,0 0 1,0-1-1,0 1 0,1-1 0,-1 2 1,3 4 33,0 0 1,1 1-1,-1-2 1,1 1-1,0 0 1,1-1-1,-1 0 1,6 5-1,6-1 224,107 16 99,-94-23-150,125-14 80,-124 5-140,114-51 74,-119 43-48,5-9-54,39-41 1,-54 43 58,38-119 77,-46 107-84,-6 27-152,5-43 169,0-101 0,-7 111-61,-9-47-1,8 69-67,-2 1 1,0-1-1,-1 1 1,-1 0-1,0 1 1,-12-22-1,14 34-12,-5-1 11,8 4-68,0 0 0,-1 0-1,1 1 1,0-1 0,-1 1 0,1-1 0,-1 1 0,1-1-1,-1 1 1,1 0 0,-1 0 0,1-1 0,-1 1-1,1 1 1,-1-1 0,1 0 0,-1 0 0,1 0-1,-1 1 1,1-1 0,-1 1 0,-2 0 0,2 1-1,0-1 1,0 1 0,0 0 0,0 0-1,0 0 1,0 0 0,0 0 0,0 0-1,1 1 1,-1-1 0,-1 4-1,-1 3 2,0 1 0,1-1 0,0 1 0,-3 14 0,2 3 26,1 1-1,1 43 1,1-45-24,2 4 27,21 126 19,-14-126-14,48 104 16,-43-113-16,6 1-10,41 38-1,-41-49 24,86 26 23,-84-33-14,-6-2-32,0-1-9,1 0-1,0 0 0,0-2 0,-1 0 0,26-5 1,41-15 68,-71 15-36,-1-6-27,0 0-1,0 0 0,-1-1 1,-1 0-1,0-1 0,-1 1 1,6-18-1,-8 18-12,7-31 85,-9 33-48,-1 3-16,0 1 1,0-1-1,-1 0 0,0 0 1,-1 0-1,0-8 0,0 13 44,-1 6-13,-4 25-4,-1 31-1,6-52-55,0-1-1,0 1 0,1 0 0,0 0 1,0-1-1,0 1 0,1-1 1,0 1-1,5 11 0,-3-10-1,-4-6-2,1 1 1,0 0-1,0-1 1,1 0-1,-1 1 1,1-1-1,-1 0 1,1 1-1,0-1 1,2 2-1,3 4 3,19 19-2,1-7-2,-3-10 0,3-9 0,8-6 0,-2-2 0,-12-2 2,-19 8-2,0-1 1,0 0 0,0 0 0,0 0 0,0 0-1,-1 0 1,1 0 0,-1 0 0,1 0 0,-1-1-1,0 1 1,0 0 0,0-1 0,0 1 0,0-1-1,-1 0 1,1 1 0,-1-6 0,1-3 2,0-1 1,-3-19-1,2 20-3,-1 1 4,0 0-1,-1-1 1,0 1-1,0 0 1,-1 0 0,-1 1-1,-5-14 1,4 10-1,-3-1 12,1 6-11,1 0 0,-1 1 0,0 0 1,-1 1-1,-9-7 0,16 12-3,1 1 0,-1-1-1,0 1 1,1 0 0,-1 0 0,0-1 0,1 1-1,-1 0 1,0 0 0,1 0 0,-1-1 0,0 1 0,1 0-1,-1 0 1,0 0 0,0 0 0,0 1 0,-12 1 3,0 0 1,0 1 0,0 1-1,1 0 1,-13 6 0,6 3 21,0 6-15,1 1 0,-20 31 1,28-30-4,-5 28 4,13-40-11,0-1 0,1 1 0,0 14 0,6 23 4,-4-39-5,1 1 0,0-2 1,1 1-1,4 10 0,-4-11 0,0-1 0,1-1 0,-1 1 0,1-1 0,0 1 0,7 5 0,-5-5 0,0-1 0,0 0 0,1 0 0,-1 0 0,11 3 0,-4-2 0,1-1 0,22 4 0,39 1 0,-24-9 0,62-8-1,-81 3-4,113-37 2,-121 31-2,3-6 3,43-38 1,-54 36-4,18-34 3,-24 36 2,12-33 0,1-25 0,-9-3 0,-7 5 0,-8 10 0,1 45 0,0 8 0,-1-1 1,0 0-1,-5-17 1,0 7 4,-3 2-2,-23-21 21,31 38-18,-2 2 1,-19 1-2,15 3-3,3-1-1,1-1-1,1 0 0,-1 0 0,1 0 1,0 0-1,0 0 0,0 0 0,0 1 0,-2 2 0,0 2 0,0 0 0,0 1 0,1-1 0,-3 10 0,0 4 0,-5 29 0,5 3-2,2 1-1,5 105 0,1-141 3,10 67-14,54 253-32,-58-300 28,26 139-2,-30-145 6,-3-12 8,1 2 3,-1 0-1,-1 1 1,-1 0-1,-5 32 0,5-49 4,-6 34-8,-2-1 1,-15 44 0,18-68 6,-19 34-6,2-10 5,-3-4 2,-3-7 0,-7-2 0,25-18 0,-41 19 2,46-22-1,4-4 0,0 0-1,1 1 1,-1-1-1,0 0 1,0-1-1,0 1 1,0 0-1,0-1 1,0 1-1,0-1 1,-1 1-1,-1-1 1,-6 1 3,8-1 20,1 0 1,-1 0-1,0 0 1,0 0 0,0-1-1,0 1 1,0-1-1,1 1 1,-1-1 0,0 0-1,0 1 1,1-1-1,-1 0 1,0 0 0,1 0-1,-1 0 1,1 0-1,0-1 1,-1 1 0,-1-2-1,2 1-378,0 0 1,0 0-1,0 0 0,0 0 0,0 0 1,1 0-1,-1 0 0,0 0 0,1-3 0,-3-15-13965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2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0 602 3320,'0'0'73,"7"-7"-7,47-46 526,-46 45-401,-1 0 0,-1-1 0,1 0 0,-2 0 0,6-11 1,-5 10-62,-1 0 1,1 1-1,8-9 1,-10 14 69,5-2 29,-4 2-171,1 1-1,0 0 1,0 0-1,1 0 1,-1 1-1,0 0 1,1 0-1,-1 1 1,1 0-1,0 0 1,-1 0-1,1 1 1,0 0-1,-1 0 1,8 2-1,39 5 115,209 22 329,-223-23-379,3 0-34,2-1 1,73-2-1,133-6 61,-192 2-75,258 4 28,-249-2-28,288-5 23,-279 1-49,357-18 24,-334 16-25,444-18 11,-428 18-43,488-14 10,-478 15-10,522-12 12,-514 13-7,550-23 8,-543 20-7,586-30 15,-574 28-8,648-35 16,-636 34-17,653-26 10,-654 30-9,676-14 20,-666 15 0,705-14 21,-699 15-34,719-23 18,-719 21-19,722-15 11,-720 18-18,709-7 11,-713 8-4,723 1 14,-720 0-8,704-4 13,-708 1-26,733-11 10,-724 10-9,716-16 17,-724 15-11,722-6 12,-720 9-12,699-7 16,-703 8 5,722 2 25,-717 1-32,690 1 31,-702-4 2,651-6 40,-660 6-27,619 12 35,-627-8-42,574 15 33,-587-15-40,515 16 28,-526-14-47,486 13 31,-495-16-25,454 8 27,-465-8-19,390 4 34,-407-5-35,309-1 27,-327-1-33,256-8 39,-269 7-7,239-3 164,-31-4 209,-178 9-425,-50 0 39,181-30-1539,-98 5-6328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2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48 298 4040,'-7'-8'177,"5"6"-156,-2-3 6,0 0-1,0 0 1,0 0 0,0 0-1,1 0 1,0-1-1,0 0 1,0 1-1,-3-11 1,6 14 22,0 0-1,0 1 1,0-1 0,0 1 0,0-1 0,0 1 0,0-1-1,0 1 1,0-1 0,1 1 0,-1-1 0,1 1-1,-1-1 1,1 1 0,0 0 0,-1-1 0,1 1-1,1-2 1,1-2 70,1 0-26,-1 0-1,1 0 1,0 0-1,0 1 1,1-1-1,-1 1 1,1 0-1,0 0 1,0 1-1,0-1 1,1 1-1,-1 0 1,1 1-1,-1 0 1,12-4-1,-5 2-61,11-3 317,144-20 133,-124 24-187,203 0 107,-190 4-153,275 7 89,-254-8-163,348 0 63,-327-1-89,440-11 60,-424 9-80,483-13 55,-476 13-63,477-17 46,-482 16-51,413-12 48,-432 15-63,353 4 37,-370-3-50,303-10 106,-338 8-146,156-4 98,-93 9-33,-107-3-109,-1 0-1,1 0 1,0 0 0,0 0-1,0 0 1,0 0-1,-1 0 1,1 0 0,0 1-1,0-1 1,0 0 0,0 0-1,-1 1 1,1-1-1,0 1 1,0-1 0,-1 1-1,1-1 1,0 1 0,-1-1-1,1 1 1,0-1-1,-1 1 1,1 0 0,-1-1-1,1 1 1,-1 0 0,1 0-1,-1-1 1,0 1 0,1 0-1,-1 0 1,0-1-1,0 1 1,0 0 0,1 0-1,-1 0 1,0 0 0,0 1-1,0-1 0,0-1-2,0 0 1,0 0-1,0 1 1,-1-1 0,1 0-1,0 1 1,0-1-1,0 0 1,0 0 0,0 1-1,0-1 1,-1 0 0,1 0-1,0 0 1,0 1-1,0-1 1,-1 0 0,1 0-1,0 0 1,0 0-1,-1 1 1,1-1 0,0 0-1,0 0 1,-1 0-1,1 0 1,0 0 0,0 0-1,-1 0 1,1 0-1,0 0 1,-1 0 0,-18 8 5,0-1 0,0 0 0,-27 4 0,38-10-5,-97 21 16,77-18-14,-105 14 1,-25-2 1,-34-2-3,-204 7-6,320-18-16,-331 9-19,320-10-33,-378 12-27,367-12 13,-407 8-38,402-8 24,-398 7-36,405-7 56,-368 10-28,375-8 48,-341 33-20,349-27 40,-278 40-14,296-40 29,-209 30-2,227-33 21,2 1 2,-115 22-7,71-8 3,78-17 7,9 1 0,13 3 2,-11-9-1,10 6 0,0-1 0,23 7 0,-7-6 0,44 6 0,72-2 0,175-7 0,-290-3 1,44-1 6,344-11 6,-322 9 15,434-10 24,-417 11 16,452-7 41,-452 6 6,434-16 58,-441 14-18,378-23 68,-396 22-62,285-29 59,-305 27-113,245-39 46,-256 37-25,223-36 192,-54 9 391,-220 34-588,-5 3-116,-1-1-1,1 1 0,0 0 1,-1-1-1,1 1 1,-1-1-1,1 1 0,-1 0 1,1 0-1,-1-1 0,1 1 1,-1 0-1,0 0 1,1-1-1,-1 1 0,1 0 1,-1 0-1,0 0 0,1 0 1,-1 0-1,1 0 0,-1 0 1,0 0-1,1 0 1,-1 0-1,-104-7 147,71 7-59,-208 12 31,180-6-57,-300 50 21,279-43-74,-139 11 4,-70-7-1715,-5-3-6804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6456,'0'0'4948,"6"2"-4592,-3-1-319,0-1-7,1 1 0,-1 0-1,1 1 1,-1-1 0,0 0-1,1 1 1,-1 0 0,0 0-1,0 0 1,4 4 0,-6-5-3,0 0 0,0 1 1,0-1-1,0 1 0,0-1 0,0 1 1,-1-1-1,1 1 0,-1-1 1,1 1-1,-1 0 0,0-1 1,1 3-1,1 7 31,14 44 234,-7 1 74,2 80 0,-11-110-333,0-11 58,0 0 1,4 20 0,34 169 612,-20-127-480,-11-40-134,25 130 304,-30-148-371,0 44 127,-2-54-123,0 15 60,0 0 1,2 0 0,5 31-1,-3-43-45,1-1 0,1 1 0,0-1 0,0 0 0,13 16 0,-17-25-32,0-1-1,0 1 1,1-1-1,-1 0 1,0 1 0,1-1-1,-1 0 1,1 0-1,0-1 1,-1 1-1,1-1 1,0 1-1,-1-1 1,1 0 0,0 0-1,-1 0 1,6-1-1,-5 1 7,16 1 38,0-1 1,0-1-1,0-1 0,0-1 1,0-1-1,0 0 0,-1-1 1,1-1-1,-1-1 0,27-15 0,-30 16-3,-3 1-26,1-1 0,-2 0 0,1 0 0,-1-2 0,0 1 0,16-14 0,48-49 89,-73 68-102,0 0 0,0 0 0,0 0 0,0 0 0,0 0 0,0 0 0,-1 0 0,1-1 0,-1 1 0,1-1 0,-1 1 0,0-1 0,0 1 0,0-4 0,-1 4-150,0 0-1,0 0 1,0 1-1,0-1 1,-1 0-1,1 0 1,-1 1-1,1-1 1,-1 0-1,0 1 1,0-1-1,0 1 1,0-1-1,0 1 1,-2-3 0,-13-18-10262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9416,'93'-29'257,"55"-20"67,7 3 322,-46 17-336,-42 9-157,226-58 381,-273 72-486,-4 1 9,1 1 0,28-4-1,-44 8-2,1 1-17,0 0 1,0 0-1,0 0 1,0 1 0,0-1-1,0 0 1,-1 1-1,1 0 1,-1-1-1,1 1 1,-1 0 0,1 0-1,1 4 1,19 36-1,-10-18 36,-6-11-64,-5-11-1,0 1-1,1 0 1,-1 0-1,1 0 1,0-1-1,0 1 1,0-1-1,4 4 1,19 18 101,49 35-1,-73-59-107,4 4 21,0 0-1,0 0 1,0-1 0,1 0 0,-1 0-1,1-1 1,0 1 0,0-1 0,-1 0-1,1-1 1,1 1 0,-1-1-1,0-1 1,8 1 0,-13-1-14,10 0 34,0 0 1,-1-1-1,12-3 1,-19 4-26,0-1 1,0 0-1,0 1 1,0-1 0,0-1-1,0 1 1,0 0-1,-1-1 1,1 1 0,0-1-1,-1 0 1,0 0-1,1 0 1,-1 0 0,0 0-1,0 0 1,0-1-1,3-4 1,5-17 167,11-46 1,-20 65-173,-1 0 0,1 0 0,-1-1 0,-1 1 0,1 0 0,-1 0 0,0 0 0,0 0 0,-3-8 0,2 5-3,0-3 35,0 5-27,1 0-1,-1 1 1,0-1-1,0 0 1,0 1 0,-5-9-1,0 1 81,6 11 120,4 8-85,40 86 154,16 27-118,-46-91-41,41 145 51,-46-136-79,16 134 44,-20-142-23,-2-22-89,5 22 61,0 0 0,21 47-1,-21-60 0,-1 0 0,-1 1 0,0 0 0,4 25 0,-9-39 8,-3-1 0,0 0-81,0 0 0,0 0 0,0 0-1,0-1 1,0 1 0,-1-1 0,1 0-1,-1 0 1,1 0 0,-1 0 0,1-1-1,-1 0 1,-4 1 0,-46-2 15,43 0-17,-3 2 46,0-2 1,-24-2-1,14-1-33,2 4-13,16 0-2,0-1 0,0 1 0,0-1 0,0 0-1,1 0 1,-1-1 0,-7-2 0,-182-74 286,195 78-300,-1 0 1,1 0-1,-1 0 0,1 0 0,0 0 0,-1-1 0,1 1 1,0 0-1,-1 0 0,1 0 0,0-1 0,-1 1 1,1 0-1,0 0 0,0-1 0,-1 1 0,1 0 1,0 0-1,0-1 0,-1 1 0,1 0 0,0-1 0,0 1 1,0 0-1,0-1 0,-1 1 0,1-1 0,0-3-125,-1 0-1,1 0 0,0 1 0,0-1 0,0 0 0,1 0 0,-1 0 0,1 0 0,0 1 0,0-1 0,1 0 0,-1 1 0,1-1 0,-1 1 0,1-1 0,3-3 1,18-37-10696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11744,'0'2'185,"-26"61"350,10-4-182,-15 80 30,26-114-137,-4 37 1,7-33-174,-2 0-25,1-13 70,2 1 0,0 25 0,7 68 284,-5-103-344,1 0 1,-1 0-1,2 0 0,-1 0 0,0-1 1,1 1-1,1-1 0,-1 1 0,1-1 1,6 8-1,-4-6-9,-2-1 43,0-1 0,1 0 0,0 0 0,10 9 0,-5-5-22,-9-10-51,-1 1-1,1 0 0,-1-1 1,1 1-1,0-1 0,0 1 1,-1-1-1,1 1 0,0-1 1,0 1-1,-1-1 0,1 0 1,0 1-1,0-1 0,0 0 1,0 0-1,0 0 1,-1 0-1,1 0 0,0 1 1,0-2-1,0 1 0,0 0 1,0 0-1,1 0 0,0-1 4,-1 0-1,1 0 0,-1 0 1,1 0-1,-1 0 1,0 0-1,1 0 0,-1-1 1,0 1-1,0 0 1,0-1-1,1-1 0,1-2-3,0-1 0,-1 1 0,1-1 0,-1 1 0,-1-1 0,3-8 0,-3-29-2015,-1-1-8029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5208,'-25'0'-57,"-15"0"5530,38 2-5153,0 1 0,1-1 1,0 0-1,0 0 0,-1 1 1,1-1-1,-1 5 0,0-1-58,-6 12-20,0 1 1,2 0 0,0 0-1,-5 36 1,6-23 6,2 0 0,1 40-1,1-41-175,1 61 487,-2-69-518,2-16 1,-1 1 1,1-1 0,1 0-1,-1 1 1,3 8 0,19 77 241,-14-77-99,-1-7-138,-1 0-1,1 0 0,0-1 1,1 0-1,0-1 0,1 1 0,-1-1 1,11 5-1,-4-2 9,94 68 886,-85-60-575,-23-17-358,-1 0 0,0-1 0,0 1 0,0 0-1,0-1 1,0 1 0,0 0 0,0-1 0,0 1 0,0 0 0,-1-1-1,1 1 1,0-1 0,0 1 0,0 0 0,-1-1 0,1 1 0,0-1-1,-1 1 1,1-1 0,0 1 0,-1 0 0,1-1 0,-1 1 0,0-1 5,-25 31-2131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50 110 1624,'0'0'1216,"-5"-1"-689,-22-7 403,27-8-23,0 13-526,7-3-163,0 0-1,0 0 0,1 1 1,0 0-1,0 1 0,0-1 1,0 2-1,15-6 0,-2 3-15,37-5-1,22 1 544,-28 6-217,22 2 141,-64 3-554,0-1 1,0 2-1,0-1 1,0 1-1,0 1 1,10 3-1,-15-3-49,-1 0-1,0 0 1,1 0-1,-1 0 0,0 1 1,0-1-1,-1 1 1,1 0-1,-1 0 1,0 1-1,4 5 0,-3-3 8,2 2 41,0 0 0,0 1 1,-1-1-1,-1 1 0,0 0 1,4 14-1,-5-14-50,0-1 36,0 0-1,-1 0 1,0 0 0,-1 1 0,0-1 0,-1 19 0,0-18-37,0-5-13,-1 0 0,1-1 0,-1 1 0,0-1 0,-1 1 0,1-1 0,-1 1 0,0-1 0,0 0 0,0 1 0,-1-1 0,-4 6 0,3-4 2,-7 6 188,-76 44 89,64-46-122,-104 29 89,119-37-226,0 1 1,0-2 0,-1 1 0,1-1 0,-17 0 0,6-1-10,2 1-22,8-1 5,1 1 0,-1-2 0,1 1 0,-14-4 0,-47-9 185,66 12-253,0 0 0,0 0 0,0-1-1,0 1 1,1-1 0,-1 1 0,0-1-1,1 0 1,-1 0 0,1 0 0,0 0 0,-1-1-1,1 1 1,0-1 0,1 1 0,-3-4 0,-3-3-1335,-13-16-8301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61 176 5744,'0'0'1132,"-5"0"-816,-15 0-4,14 0 33,6 0-293,-1 0-1,0 0 0,1 1 1,-1-1-1,0 0 1,0 0-1,1 0 1,-1 1-1,0-1 1,1 0-1,-1 1 1,0-1-1,1 0 0,-1 1 1,1-1-1,-1 1 1,1-1-1,-1 1 1,1-1-1,-1 1 1,1-1-1,-1 1 1,1 0-1,-1-1 0,1 2 1,-6 19 546,3-10-211,3-10-353,0 0 1,1 0-1,-1 0 1,0 0-1,0 0 1,0-1-1,1 1 1,-1 0-1,1 0 1,-1 0-1,0 0 1,1-1-1,0 1 1,-1 0-1,1 0 1,-1-1-1,1 1 1,0 0-1,1 0 1,0 1 41,2 4-11,-2-4-33,-1 0 0,1 0 0,0 0-1,-1 0 1,1-1 0,0 1-1,0-1 1,0 1 0,0-1 0,0 0-1,0 0 1,5 2 0,10 4 118,1-1 1,29 7 0,-29-13 109,-12 0-198,4-2-6,0 0 0,0 0 1,0-1-1,-1 0 1,1-1-1,-1 0 0,0 0 1,14-9-1,112-75 559,-93 55-429,-40 31-172,0 0 0,0 0 0,0 0 0,0-1 1,0 1-1,-1 0 0,0-1 0,1 1 0,-1-1 0,0 1 0,0-1 0,0 0 0,1-4 1,-2 3 15,0 0 0,0 1 0,0-1 0,-1 1 0,1-1 0,-1 0 0,0 1 0,-2-6 0,1 5-8,-4-4 79,-2 3-79,-1 0-1,0 0 1,0 1 0,0 0-1,0 0 1,-13-2 0,3 2 25,0 1 0,0 0 0,0 1 1,-1 1-1,-19 2 0,18 0-25,-5 1 73,5 2-62,0 2 1,0 0-1,-21 10 0,41-15-27,0-1-1,-1 1 1,1 0 0,0-1-1,0 1 1,0 0 0,0 0-1,0-1 1,0 1 0,0 0-1,1 0 1,-2 2 0,-10 14 26,1 1 1,-12 27 0,18-25 22,-9 96 24,14-114-74,0 1 0,0-1 0,0 1 0,0-1 0,0 1 1,0-1-1,2 5 0,0 3 6,1 0 1,0 0-1,8 18 0,-6-20-8,0 1 1,1-1-1,0-1 0,8 9 0,-13-15 0,0 1 0,1-1 0,-1 0 0,1 1 0,-1-1 0,1 0 0,-1 0 0,1 0 0,0 0 1,2 1-1,56 24 30,-44-21-31,0 0 0,1-2 0,18 3 0,-7-5-1,-1-2 0,0 0 0,0-2 0,44-9 0,-34 2-7,186-59-1829,-100 26-7298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630 654 8968,'5'-1'14,"16"-6"117,-38 3 312,7 3-408,-32 2 167,-76 16 38,-37 18 216,111-24-388,10-2 239,13-3-149,0-1-22,0 1 1,0 1-1,1 1 0,-34 19 1,-15 19 415,69-46-534,-1 1 0,1-1 0,-1 0 0,1 1 1,-1-1-1,1 0 0,0 1 0,-1-1 0,1 1 0,0-1 1,-1 0-1,1 1 0,0-1 0,-1 1 0,1-1 1,0 1-1,0-1 0,0 1 0,0-1 0,-1 1 0,1 0 1,-1 8 61,1 0 1,-1 0-1,2-1 1,-1 1-1,1 0 1,4 16 0,-5-24-49,0 0 0,1 1 1,-1-1-1,0 0 0,1 1 0,0-1 1,-1 0-1,1 0 0,0 0 1,-1 1-1,1-1 0,1 1 1,6 6 38,-1 0 0,1-1 0,1 0 0,-1-1 0,1 1 0,1-2 0,13 8 0,-22-12-39,1-1 0,0 1 0,0 0 0,1-1 0,-1 1 0,0-1 0,0 0 1,0 1-1,3-1 0,32-1 116,0-1 1,39-7-1,-41 0 126,138-58 95,-141 49-161,105-92 77,-114 86-131,6-13-50,34-59-1,-61 92-85,0 1-1,0-1 0,-1 0 0,1 1 0,-1-1 0,1-5 0,26-177 146,-27 145-70,0 17-51,-1-11 0,-1-1 0,-1 1 0,-11-52 0,13 85-39,-4-17 52,-12-35 0,14 49-45,0 1 0,0-1 0,0 0 1,0 1-1,0 0 0,-1-1 0,0 1 0,0 0 0,0 0 0,-1 1 1,1-1-1,-1 1 0,0-1 0,-7-3 0,11 6-8,0 1 0,-1 0-1,1 0 1,0 0 0,0 0 0,-1 0-1,1 0 1,0 0 0,0 0 0,-1 0 0,1 0-1,0 0 1,0 0 0,-1 0 0,1 0-1,0 0 1,0 0 0,-1 0 0,1 0-1,0 0 1,0 0 0,-1 0 0,1 0-1,0 0 1,0 0 0,-1 1 0,1-1 0,0 0-1,0 0 1,-1 0 0,-6 6 11,-1 0 0,1 0 1,0 0-1,0 1 0,-8 10 1,3 2 32,2 11-25,0 0-1,-8 49 1,16-44 7,15 149 14,-13-179-38,1 0 0,0 0-1,0 0 1,1 0-1,2 5 1,65 137 29,-52-124-20,-9-12-8,1 1-2,1-1 0,0 1 0,1-2 0,0 0 0,1 0 0,19 13 0,-12-13 3,0-1-1,29 10 1,-45-18-4,-1 0-1,1 0 1,0 0 0,0-1 0,0 1-1,-1-1 1,1 0 0,0 0-1,0 0 1,0 0 0,0 0-1,-1-1 1,5 0 0,3-2 1,-1 1 6,0 0 1,0-1-1,0 0 0,0-1 1,-1 0-1,1 0 0,-1-1 1,0 0-1,0-1 0,10-9 1,-6 5 13,-1-2-1,0 1 1,0-2 0,15-23 0,-23 30-8,1-1 0,-1 1-1,0-1 1,-1 0 0,0 0-1,0-1 1,0 1 0,-1 0-1,0 0 1,0-10 0,-1 7-1,9-72 161,-6 74-107,3-3 14,-6 12-81,0-1 0,0 0 0,0 0 1,0 0-1,0 0 0,0 0 0,0 0 0,0 0 0,0 1 0,0-1 0,0 0 0,0 0 0,0 0 0,0 0 0,0 0 0,0 0 0,0 0 0,0 0 0,0 0 0,0 1 0,0-1 0,0 0 0,0 0 0,0 0 0,1 0 0,-1 0 0,0 0 0,0 0 0,0 0 0,0 0 0,0 0 0,0 0 0,0 0 0,0 0 0,1 0 0,-1 0 0,0 0 0,0 0 0,0 0 0,0 0 0,0 0 0,0 0 0,0 0 0,0 0 0,1 0 0,-1 0 0,0 0 0,0 0 0,0 0 0,0 0 0,0 0 0,0 0 0,0 0 0,0 0 1,1 0-1,-1 0 0,0 0 0,0 0 0,0 0 0,0 0 0,0-1 0,0 1 0,0 0 0,0 0 0,0 0 0,0 0 0,0 0 0,4 6 10,0 0 1,0 0-1,-1 0 1,0 1-1,0-1 1,0 1-1,1 8 1,11 54 33,-7-30-38,-7-34-6,1 0 1,-1-1 0,1 1-1,-1-1 1,1 1 0,4 4-1,0 2 1,12 20 1,9-7 2,11-2-4,-1-10-1,-34-12 0,0 1 0,0-1 0,0 0 0,0 0 0,0 0 0,-1 0 0,7-1 0,20-8 0,7 2 0,-30 3 1,-1 0-1,1 0 0,-1-1 0,1 0 0,-1 0 0,-1 0 0,1-1 0,-1 1 1,4-8-1,-5 8 1,0 1 0,-1-1 0,0 0 0,0 0 0,0 0 0,0 0 0,-1 0 0,0-1 1,0 1-1,-1 0 0,1 0 0,-1-1 0,-1-7 0,1 2 1,-1-25 11,-16-54 14,3 19 6,12 28-7,-2-1 12,3 44-36,1-1 0,-1 0-1,1 1 1,-1-1 0,0 1-1,1-1 1,-1 1-1,1-1 1,-1 1 0,0 0-1,0-1 1,1 1 0,-1 0-1,0-1 1,0 1-1,1 0 1,-1 0 0,0 0-1,0 0 1,1 0 0,-1 0-1,0 0 1,0 0 0,0 0-1,0 0 1,-2 0 2,-17 1 15,0 1 0,0 1 0,1 1 0,-27 8 0,39-9-10,4-1-5,1 0-1,0 1-1,0-1 1,-1 1-1,1-1 1,-1 0-1,1 0 1,-1 0-1,0 0 1,-3 2-1,4-3 22,2-13 24,0 5-33,-2 2-4,-4-7 2,5 9-4,-1 1-2,-5-3-4,7 4-3,0 1 0,-1 0 0,1 0 0,0 0 0,0 0 0,0 0 0,0 0 1,0 0-1,-1 0 0,1 0 0,0 0 0,0 0 0,0 0 0,0 0 0,-1 0 0,1 0 0,0 0 1,0 0-1,0 0 0,0 0 0,0 0 0,-1 0 0,1 0 0,0 0 0,0 0 0,0 1 0,0-1 1,0 0-1,-1 0 0,1 0 0,0 0 0,0 0 0,0 0 0,0 0 0,0 1 0,0-1 1,0 0-1,0 0 0,-1 0 0,1 0 0,0 0 0,0 1 0,0-1 0,0 0 0,0 0 0,0 0 1,0 0-1,0 0 0,0 1 0,0-1 0,0 0 0,0 0 0,-20 31 1,-9 23-1,-9 14 0,15-29 0,-46 88-6,9-16 2,51-89-8,3 2 8,0 1 0,-3 45 0,12-46-10,6 8 4,22 50 0,-18-63-8,-1-8 13,0-1 1,1 0-1,0 0 1,22 10-1,-14-14-22,5-3 15,0-1 0,43-4-1,-43-3-12,8-6 8,53-25 0,-65 22-21,-2-3 12,1-1 0,-2 0 0,26-34 0,26-35-42,-62 76-15,0 1 1,0 0-1,1 1 1,1 0-1,20-14 0,-6 4-1789,27-20-9381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234 340 7712,'-1'-19'47,"-7"-38"0,-3-28 99,12 58-78,0 8 86,-3-34 0,2 48-102,-1 1 0,1-1 1,-1 1-1,0 0 0,-1-1 1,1 1-1,-1 0 0,1 0 0,-1 0 1,-1 0-1,1 0 0,-1 0 1,1 1-1,-1-1 0,0 1 0,0-1 1,-6-4-1,6 7-12,1 1-1,0-1 1,-1 1-1,1 0 1,-1 0-1,1 0 1,0 0-1,-1 0 1,1 0-1,0 1 1,-1-1-1,1 1 1,0-1 0,-4 2-1,4-1 11,-6 5 230,3 2-224,0 1 0,1 0 1,1-1-1,-1 1 1,1 1-1,-3 17 0,0 10 267,-2 73 0,7-76-250,0 2 254,11 261 739,1-213-951,-5-50 153,39 138 129,-35-139-42,-4-14-182,-1-3-70,-1 0 0,0 0 0,-1 0 0,0 1 0,-2-1 0,0 29 1,-5 6 249,-4 69 619,8-119-952,0 0 1,-1 1-1,1-1 0,-1 0 1,1 0-1,-1 0 0,1 1 1,-1-1-1,0 0 1,0 0-1,0 0 0,0 0 1,0 0-1,1 0 0,-2-1 1,1 1-1,0 0 0,0 0 1,0-1-1,0 1 1,0-1-1,-1 1 0,1-1 1,0 1-1,0-1 0,-1 0 1,1 0-1,-2 1 0,2-1 14,-1 1-11,-1-1 1,1 1-1,0-1 1,-1 1-1,1-1 1,-1 0-1,1 0 1,0 0-1,-1-1 1,1 1-1,-1 0 1,1-1-1,-4-1 1,-4 0 20,-39-13-2062,-3-1-8262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12640,'1'-6'42,"0"0"1,0 1-1,1-1 1,0 1-1,0-1 1,1 1-1,0 0 1,0 0-1,0 0 1,0 0-1,1 0 1,-1 1-1,1 0 1,0-1-1,1 1 1,-1 1 0,1-1-1,7-4 1,11-6 488,1 0 1,37-14-1,-46 21-456,-10 5-8,0 0 1,0 0-1,0 0 0,0 1 1,1 0-1,-1 0 0,7-1 1,160-12-1491,-62 11-8290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12104,'5'-2'37,"-1"-1"0,1 1 1,-1 0-1,1 0 1,0 0-1,0 1 1,0 0-1,0 0 0,0 0 1,0 0-1,8 1 1,18-4 114,45-10 72,151-42 260,-121 35-429,-57 9 86,84-29 4,38-28-1759,0-6-6606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124 509 7712,'0'0'724,"-4"-5"-56,-11-16 61,15 21-717,0 0 0,0 0 0,0 0 1,0 0-1,0-1 0,0 1 0,0 0 0,0 0 0,-1 0 0,1 0 1,0-1-1,0 1 0,0 0 0,0 0 0,0 0 0,0 0 0,0 0 1,0-1-1,0 1 0,-1 0 0,1 0 0,0 0 0,0 0 0,0 0 0,0 0 1,0 0-1,-1 0 0,1 0 0,0-1 0,0 1 0,0 0 0,0 0 1,-1 0-1,1 0 0,0 0 0,0 0 0,0 0 0,0 0 0,-1 0 1,1 0-1,0 0 0,0 0 0,0 0 0,0 1 0,-1-1 0,1 0 0,0 0 1,0 0-1,0 0 0,0 0 0,0 0 0,-1 0 0,1 0 0,0 0 1,0 1-1,0-1 0,0 0 0,-12 11 377,-19 24-1,21-20-13,-25 82 138,33-89-434,0 1 0,0-1 0,1 0 0,0 1 0,0-1 0,1 1 0,1 12-1,0-8-17,-1-8-6,1 0 0,-1 0-1,1 0 1,0 0-1,0 0 1,1 0 0,0 0-1,4 9 1,6 14 232,-9-19-216,1 0 0,-1-1 0,2 1 0,-1-1-1,11 13 1,-13-18-49,1 0-1,0 0 0,0 0 1,0 0-1,0 0 0,1-1 1,-1 0-1,1 1 0,0-1 1,-1-1-1,1 1 0,0 0 1,0-1-1,0 0 0,0 0 1,8 1-1,17-2 0,-18-3-6,-2-4-301,0 1 1,-1-1-1,0 0 1,0-1-1,10-13 1,13-18-8395</inkml:trace>
  <inkml:trace contextRef="#ctx0" brushRef="#br0" timeOffset="1">55 28 8160,'-21'-12'1,"6"5"7,10 5 7,-4-4 7,11 6-14,-1 1 0,0 0 0,0 0 0,0-1 0,0 1 0,1-1 0,-1 1 0,0-1 0,1 1 0,-1-1 0,0 0-1,1 0 1,1 0 0,0 1 3,0-1 0,0 1 1,0-1-1,1 1 0,-1 0 0,0 0 0,0 0 0,4 3 0,15 10 50,0 1-1,-1 1 1,32 31-1,4 3-1094,0-5-3959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9 478 7352,'-1'2'8,"-1"0"-1,2-1 1,-1 1 0,0 0 0,0 0-1,0 0 1,1 0 0,-1 0 0,1-1-1,0 1 1,-1 0 0,1 0 0,0 0-1,0 0 1,0 0 0,1 0 0,-1 0-1,0 0 1,1 0 0,-1 0 0,1 0-1,1 3 1,1 8 14,6 41 483,-2-8 55,-3 1 0,-1 69 0,-4-112-489,1 1 0,0-1 0,0 1-1,0-1 1,1 1 0,0-1 0,0 1 0,0-1 0,0 1 0,1-1-1,0 0 1,2 6 0,-2-7-21,6 5 290,-1-4-267,1 0 1,0-1 0,0 0-1,0 0 1,0-1 0,0 0-1,1 0 1,-1-1 0,13 0-1,-5-1-1,0 0 0,-1-1 0,27-6 0,-36 6-23,1 0 1,-1-1-1,0 0 1,0 0 0,0-1-1,11-5 1,3-3 3,35-15 23,-33 13 104,76-71 66,-82 64-92,8-18 22,29-60 0,-48 86-113,-1 3-18,1-1 1,0 1 0,0-1-1,1 1 1,12-15 0,-18 24-38,1-1-1,0 0 1,-1 0 0,1 1 0,0-1-1,-1 0 1,1 1 0,0-1 0,0 0-1,0 1 1,0-1 0,-1 1 0,1 0-1,0-1 1,0 1 0,0 0 0,0-1-1,0 1 1,0 0 0,0 0 0,0 0-1,0 0 1,0 0 0,0 0 0,0 0-1,2 0 1,-1 2 5,0-1-1,0 1 1,1-1-1,-1 1 1,0 0-1,0-1 1,0 1-1,-1 0 1,1 0-1,0 1 1,-1-1-1,3 4 1,3 5 2,16 33 69,33 67 4,-41-89-48,7 3-14,46 39 1,-66-62-24,0 0 1,0-1-1,1 1 1,-1-1-1,0 0 1,1 0-1,4 2 1,133 37 41,-109-37-11,115-13 12,-122 2-12,1-6-19,0-2 0,22-19 0,-30 16 13,-1-10-12,-1 0 1,13-39-1,-21 38 39,9-123 30,-16 123-11,-8-19 16,-1 1 0,-26-77 0,32 118-80,-23-50 57,20 46-30,-1-3-9,-20-42 76,25 52-88,-1-1 0,1 1 0,-1 0 0,0 0 0,0 0 0,0 1 0,-1-1 0,1 1 0,-7-5 0,9 9-10,0-1 1,0 1 0,1 0-1,-1 0 1,0 0 0,0 0-1,1 0 1,-1 0 0,0 0-1,1 0 1,-1 0 0,1 0-1,-1 0 1,1 0 0,0 0-1,-1 0 1,1 2 0,-2 4 1,1-5-5,0 1 0,0 0 0,1-1 0,0 1 0,-1 0 0,1 0 1,0 0-1,0-1 0,1 1 0,-1 0 0,1 3 0,1 12 8,1 0 0,0 0 0,2 0 0,10 31 0,8 15 2,5 25-9,23 106 4,-43-158-1,43 167 17,-13-63 56,-37-139 41,3-38-659,-1 18-829,6-35-8353</inkml:trace>
  <inkml:trace contextRef="#ctx0" brushRef="#br0" timeOffset="1">952 510 10848,'-1'29'48,"1"-28"-25,0 1 1,0-1 0,0 1-1,0 0 1,0-1 0,1 1-1,-1-1 1,1 1 0,-1-1-1,1 1 1,0-1 0,-1 0-1,1 1 1,0-1 0,0 0-1,0 1 1,0-1 0,0 0-1,0 0 1,1 0 0,1 2-1,24 9 28,-25-11 8,17 3 416,120-4 170,-103-3-290,194-25 84,-174 19-399,282-56-1604,-141 23-6496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8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673 166 5744,'-1'-2'107,"0"-1"1,0 1 0,0 0-1,0 0 1,-1 0-1,1 0 1,-1 0-1,1 0 1,-1 0 0,0 1-1,0-1 1,0 0-1,0 1 1,0 0-1,0-1 1,0 1-1,-4-1 1,-5-3 296,-1 1 0,-20-4 0,-2 0-296,-82-19 249,89 25 31,16 2-268,-7-1-25,0 2 1,0 0 0,0 1 0,1 1 0,-1 1 0,-31 10 0,-79 40 270,106-40-131,5 3-119,1 1 1,-27 39-1,34-37 199,7-6-227,0 0 1,1 0-1,0 0 0,3 24 0,-2-38-72,0 1-1,0 0 1,0 0-1,0 0 1,0 0-1,1 0 1,-1-1-1,0 1 1,1 0-1,-1 0 1,1 0-1,-1-1 1,1 1-1,-1 0 1,1-1-1,-1 1 1,1 0-1,1 0 1,11 10 66,1 0 1,0-1-1,0 0 1,24 10-1,-36-18-49,1-1 1,0 0-1,0 0 0,0 0 1,0 0-1,1 0 0,3 0 1,166 11 335,-137-16-122,14-8-79,57-21 1,-83 21 39,-15 6-136,3-2-24,0 0 0,0-1 0,-1 0 0,-1-1 0,1 0 0,-1-1 0,15-22 0,-9 8 73,14-32 1,-28 54-95,-1-1 0,0 0 0,0 0 0,0 1 0,-1-1 0,1 0 0,-1 0 0,0 0 0,0 0 0,0 0 0,-1 0 0,0 0 0,1 1 0,-3-6 0,2 3 2,-10-24 297,7 23-278,3 6 92,-3 2 0,3-1-144,-2 1 21,0 0 0,0 0 1,1 0-1,-1 1 0,0-1 0,0 1 0,1-1 1,-1 1-1,1 0 0,-1 0 0,1 0 1,0 0-1,0 1 0,-3 3 0,-7 19 17,11-12 27,16 76 27,-9-70-42,5 1-26,0-1 0,18 23 0,-29-41-18,1 0-1,0-1 1,0 1-1,0 0 1,-1 0-1,1 0 0,0-1 1,0 1-1,0 0 1,0-1-1,1 1 1,-1-1-1,0 1 0,1-1 1,22 8 6,0-2 0,0-1 0,30 3 0,-20-9-2,164-31-4,-156 21-34,-21 4 4,11-2-20,-1-2 1,0-1-1,0-2 1,45-27 0,-53 27 54,85-55-495,-93 59 386,-2 0 1,1-1-1,-1-1 0,-1 0 1,15-19-1,-26 30 88,-1 0-1,1 1 1,0-1 0,-1 0 0,0 0 0,1 0-1,-1 1 1,1-1 0,-1 0 0,0 0-1,0 0 1,1 0 0,-1 0 0,0-1 0,0-6-26,0 1 0,0 0 0,0-1 0,-1 1 0,0 0 0,-4-15 0,-3 13-79,5 6 108,0 1 0,0 0 0,-1 0 1,0 0-1,1 1 0,-1-1 0,0 1 0,1 0 0,-1 0 1,0 0-1,0 1 0,0-1 0,-5 1 0,-3 0 2,1 1 1,0 0-1,0 1 0,-16 4 0,-41 18 4,35-8 5,0 1 0,-34 25 1,46-24 6,2 6-3,1 1 1,-15 27 0,25-32 29,6 2-18,0 0 1,2 28 0,0-49-13,0 0-1,0 0 1,0 0-1,0 0 1,1-1 0,-1 1-1,0 0 1,0 0-1,1 0 1,-1 0-1,1 0 1,-1 0-1,1 0 1,0 0 0,10 15 35,28 26 0,-26-33 35,-1-4-48,0-1 0,1 0 0,18 2 0,-18-7 55,-3-4-50,-1 0 1,0 0-1,0-1 0,0 0 0,-1-1 1,15-13-1,-10 6 9,0 0 1,16-24-1,-22 28 1,-1 0 1,-1 0-1,1-1 1,-2 0-1,7-18 1,-9 23-27,0 0 22,0 0-1,-1 0 1,0 0 0,0 0-1,1-7 1,1-19 194,2 53-34,-3-9-182,0-6 2,-2 1-1,1 0 1,-1 0-1,0 0 1,-1 7-1,-16 139 90,10-104-54,-3 19-3,-3 90 0,-5 117 65,14-176-76,-2-4 0,6-93-36,0-1 1,0 1-1,-1-1 0,1 1 1,0-1-1,-1 1 0,1-1 1,-1 0-1,1 1 0,-1-1 1,0 0-1,1 1 0,-1-1 1,0 0-1,0 0 0,0 0 1,0 0-1,0 0 1,-2 2-1,-2 1 4,-14 13 5,10-13 15,6-4-22,0 1-1,1-1 0,-1-1 0,0 1 0,0 0 0,1 0 0,-1-1 0,0 0 0,1 1 0,-1-1 0,0 0 0,1 0 0,-1-1 0,-3-1 0,3 0 3,0 0-1,-1 0 1,1 0-1,0 0 1,1 0-1,-1-1 1,0 1-1,1-1 1,0 0-1,0 0 1,-2-4-1,-2-5 3,3 6 0,0-1 0,0 1 0,1-1 0,0 1 0,-1-12 0,-16-96 43,18 93-36,5-5-699,1 0 1,14-44-1,4 4-9682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10224,'23'0'121,"-21"0"-103,-1 0 0,0 0 0,0 1 0,0-1 0,0 0 0,0 1 0,0-1 0,0 1 1,0-1-1,0 1 0,0 0 0,-1-1 0,1 1 0,0 0 0,0-1 0,1 3 0,2 0 23,27 27 195,-13-13-72,1 0 1,37 22-1,-43-35-50,13-3-28,41-3 1,-45-4 101,-12 2-109,3 0-23,-1-1 0,0 0 0,-1-1 0,1-1 0,-1 0 0,0 0 0,17-16 0,17-19 378,61-74 1,-105 114-416,0 0 1,0 0-1,1 0 1,-1 0-1,0 0 1,-1-1-1,1 1 1,0 0-1,-1-1 1,1 1-1,-1 0 1,0-1 0,0 1-1,0-1 1,0 1-1,0 0 1,0-1-1,-1 1 1,1-1-1,-1 1 1,-1-5-1,1 5 3,-4-7 138,-2 3-118,0 0 0,-1 0 0,0 1 0,-10-6 0,4 8 53,-7 3-50,0 1 1,-33 7-1,31-1 43,-119 58 39,111-46-47,-12 15-25,-45 46 0,86-78-47,-1 1 1,1-1-1,0 1 0,0-1 0,0 1 0,1 0 0,-1 0 0,-1 3 1,-9 25 23,0 1 0,-11 55 1,22-84-28,1-1 0,0 1 0,-1 0 1,1 0-1,0-1 0,0 1 0,1 0 0,0 5 1,5 19 15,2-1 1,21 51 0,-28-74-17,0-1 0,0 0 0,1 0 1,-1 0-1,1 0 0,-1 0 0,1 0 0,2 2 1,23 20 27,51 34 0,-54-46 21,92 31 24,-93-38-4,5-3-39,1-2 1,32-3-1,-35-4 60,107-51 45,-107 43-33,-13 6-68,6-4-2,0-1-1,0 0 0,-1-2 0,-1 0 1,21-27-1,62-92-1845,-52 61-7911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7712,'17'6'187,"0"0"1,-1 1 0,27 16-1,-42-22 48,2 0 4,-3-1-232,0 0 0,0 0 1,1 0-1,-1 0 0,0 0 0,0 0 1,0 0-1,0 0 0,1 0 1,-1 1-1,0-1 0,0 0 0,0 0 1,0 0-1,1 0 0,-1 0 1,0 0-1,0 1 0,0-1 0,0 0 1,0 0-1,0 0 0,0 0 0,1 1 1,-1-1-1,0 0 0,0 0 1,0 0-1,0 1 0,0-1 0,0 0 1,0 0-1,0 0 0,0 0 1,0 1-1,0-1 0,0 0 0,0 0 1,0 0-1,0 1 0,0-1 1,0 0-1,0 0 0,-1 0 0,1 1 1,0-1-1,0 0 0,0 0 0,0 0 1,0 0-1,0 0 0,0 1 1,-1-1-1,1 0 0,0 0 0,0 0 1,0 0-1,0 0 0,-1 0 1,1 0-1,0 1 0,0-1 0,-1 0 1,-21 11 163,-30 6 1,41-15-74,-1 0-1,1 0 1,-18-1-1,25-1-48,0 0-1,1 0 1,-1 0-1,0-1 1,0 1 0,1-1-1,-1 0 1,0 0-1,1 0 1,-1-1 0,1 1-1,0-1 1,-1 0-1,1 0 1,0 0-1,-4-4 1,0-2 206,5 3-30,2-3-9,2 6-24,5 4-1459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3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956 0 11384,'-41'69'25,"24"-47"103,-112 109 123,95-103 209,-181 132 220,166-124-40,-206 158 680,105-80-2619,85-64-7954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5208,'0'-6'256,"0"-1"-168,0 4-49,0-1 0,0 1 0,1-1 0,-1 1 0,1-1 0,1-5 0,-1 8 489,1-3 4,0 1-507,11-18 699,-12 21-696,-1-1 0,1 1 0,-1-1 0,1 1 0,0-1 0,-1 1 0,1-1 1,0 1-1,-1-1 0,1 1 0,0 0 0,0-1 0,-1 1 0,1 0 0,0 0 0,0 0 0,-1-1 0,1 1 0,0 0 0,0 0 0,0 0 0,-1 0 0,1 0 0,0 1 0,0-1 0,-1 0 1,1 0-1,0 0 0,0 1 0,1 0 0,5 2 41,0 1 0,0 1-1,0-1 1,0 1 0,-1 1 0,0-1 0,0 1 0,0 0 0,-1 0 0,0 1-1,0 0 1,0-1 0,-1 2 0,0-1 0,0 0 0,-1 1 0,5 15 0,12 86 264,-18-84-106,-2-18-173,0 25 106,-2-1 1,-9 55 0,-8 51 145,18-108-91,12 107 86,-4-112-106,-4-14-121,0-1-41,0-1-1,0 1 0,1-1 1,0 0-1,0 0 0,1 0 1,0-1-1,1 1 1,-1-1-1,1-1 0,12 11 1,-11-11 44,-3-2-48,1 1-1,0-1 1,0 0 0,1-1-1,-1 1 1,1-1-1,-1 0 1,1-1 0,0 1-1,0-1 1,1 0-1,8 1 1,71 0 248,-83-3-242,1 0 0,-1 0-1,0 0 1,1 0 0,-1-1-1,0 1 1,1-1 0,-1 0 0,0 0-1,0 0 1,6-3 0,0-1 22,-4 2-28,0 1 1,-1-1 0,0 0-1,1 0 1,-1 0 0,0-1-1,-1 0 1,7-7 0,27-43 284,-24 34-262,42-66-1596,-27 41-7009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9504,'3'0'177,"-1"1"-165,-1 0-1,1-1 1,0 0-1,0 1 1,-1-1-1,1 0 1,0 0-1,0 0 1,0 0 0,-1 0-1,1-1 1,2 0-1,34-16 375,145-75 551,-97 56-730,129-36 134,-164 63-303,-46 8-21,0 0 1,-1 1 0,1 0-1,0 0 1,0 0-1,0 1 1,0-1 0,0 1-1,0 0 1,0 1 0,0-1-1,5 3 1,-4-1 2,-2-1-3,-1 0 0,1 0 0,-1 0-1,0 0 1,0 1 0,0 0 0,0-1 0,0 1 0,0 0 0,-1 0-1,0 1 1,1-1 0,1 4 0,-1-2 6,4 6 77,-1 0 1,8 18 0,-10-21-44,0 1-1,0-1 0,11 15 1,-9-14-38,-3-6-7,-1 0 0,1 0 1,-1 0-1,1 0 0,0 0 0,0-1 0,0 1 1,7 3-1,-2-1 9,1 0-1,0-1 1,0 0 0,0 0-1,16 3 1,-12-7 47,-10 0-51,1-1-4,0 1-1,0-1 1,0-1-1,0 1 0,0 0 1,0-1-1,0 0 1,-1 0-1,1 0 0,-1 0 1,1-1-1,-1 1 1,0-1-1,0 0 1,3-3-1,31-31 146,-19 19 15,23-26 0,-40 43-156,-1 0 0,1 0 0,0 0 0,0 0 0,-1 0 0,1-1 0,-1 1 0,1 0 0,-1-1 0,0 1 0,1 0 1,-1-1-1,0 1 0,0 0 0,0-1 0,0 1 0,0 0 0,0-1 0,0 1 0,-1 0 0,0-3 0,-15-24 239,2 8 16,11 12-128,2 7-31,0 1-107,1 0 0,-1 0 0,1 0 0,-1 0-1,1 0 1,-1 0 0,1 0 0,0 0 0,-1 1 0,1-1 0,-1 0 0,1 0 0,-1 1 0,1-1 0,0 0 0,-1 1 0,1-1 0,0 0-1,-1 1 1,1-1 0,0 0 0,-1 1 0,1-1 0,0 1 0,0-1 0,-1 0 0,1 1 0,0-1 0,0 2 0,-3 18 46,3-15-47,-1 9 4,0 40 35,13 99 7,2-63-16,-9-64-30,18 66 0,4-10 0,1-11-3,-9-14-2,-17-51 0,-1 0 0,0 0 0,0 0 0,0 0 0,-1 7 0,-1-5 0,1-1 0,-2 0 0,1 0 0,-4 9 0,-16 37 0,-2-3 0,2-14 0,18-32 0,0 0 0,-1-1 0,1 1 0,-1-1 0,-6 5 0,4-4 0,-1 0 0,1-1 0,0 0 1,-11 4-1,4-4 1,-1-1 1,0 0-1,1 0 0,-1-2 1,-24-1-1,16-2 6,21 3-7,-14-4 7,1 0 0,0 0 0,1-2-1,-1 1 1,1-2 0,-22-14 0,21 12-612,0-1 0,-23-24 0,12 7-8668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11032,'-5'16'165,"1"-1"1,1 1 0,0 0 0,0 20-1,2-28-77,0 0 37,0 0 0,1 0 1,0 1-1,0-1 0,1 0 1,2 11-1,1 5 4,-1 0-49,-1-6 64,1-1-1,9 29 1,4 6 254,43 99 0,-52-137-372,24 33 104,-14-17 69,17 37 1,-33-65-30,-15-9-47,-9-8-1923,-2-3-7253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22 9416,'-92'-16'1877,"81"14"-1511,1 0-1,0 1 1,-1 0 0,1 1 0,-1 1-1,-10 1 1,6-1-186,-9 3 467,-22 10-207,-48 24 0,64-22 81,-110 90 184,136-103-642,0 0-1,1 0 0,0 1 1,0-1-1,-4 6 1,-25 38 189,-29 62 1,58-104-210,1-1-1,0 1 0,1 0 1,-1 0-1,-1 7 1,-5 41 130,-3 81 0,11-130-147,0 0 0,0 0 0,1 0-1,-1 0 1,1 0 0,2 7-1,4 12 65,14 33 0,-13-41-70,0 0 0,15 19-1,-22-32-9,0 0-1,1 0 1,-1-1-1,1 1 1,-1 0-1,1-1 1,0 1 0,-1-1-1,1 0 1,0 1-1,3 0 1,152 80 151,-120-68-68,166 41 33,-165-46-60,18 2-110,133 30-2077,-147-30-9625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9776,'14'-4'60,"-1"2"1,1-1 0,0 2 0,0 0 0,0 0-1,20 3 1,-24 0 15,0 0 0,0 0-1,0 1 1,0 1 0,17 8 0,-13-5-40,-8-5-10,-1 0 0,1 0 0,-1 1 1,0 0-1,0 0 0,0 0 0,0 1 0,-1 0 1,0 0-1,1 0 0,6 9 0,-10-12-23,5 10 44,-3-1-38,0 0 1,-1-1 0,0 1 0,-1 0 0,0 0-1,0 0 1,-1 0 0,-2 19 0,-11 67 26,12-93-33,1 0 0,-1 0 0,0 0 0,0 0 0,0 0 0,0 0 0,0 0 0,0-1 0,-1 1 1,1 0-1,-1-1 0,-2 3 0,-4 5 3,2 2-1,-20 21 28,-16 7 8,41-39-38,0-1 0,0 1 0,0-1 1,0 0-1,0 0 0,0 1 0,0-1 0,0 0 0,0 0 0,0 0 1,0 0-1,0 0 0,0 0 0,0 0 0,0 0 0,1-1 0,-1 1 1,0 0-1,0 0 0,0-1 0,0 1 0,0-1 0,0 1 1,0-1-1,1 1 0,-2-2 0,0 1 5,-21-16 14,15 6 39,5 2-204,0 1 0,1-1 0,0 1 0,1-1 0,-1 0 0,2 0 0,-1 1 0,2-14 0,1-34-6683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35 8248,'11'11'18,"16"20"124,83 139 772,-104-160-842,1-1-1,1 0 1,-1-1-1,2 0 1,-1 0-1,1 0 1,11 7-1,-14-11-41,9 3 151,-10-5-117,-1-1-46,-1 0 1,1 0-1,-1 0 1,1 0-1,0-1 0,-1 1 1,1-1-1,0 0 1,0 0-1,-1 0 1,1-1-1,0 1 1,-1-1-1,1 0 1,-1 0-1,1 0 1,-1 0-1,6-4 1,68-42 218,-66 39-155,-1 0-1,1 0 1,-2-1 0,1 0-1,8-12 1,-5 6-24,-8 10-3,0-1 0,-1 0 0,1 0 0,-1 0 0,-1-1 0,1 1 0,-1-1 0,0 0 0,2-10 0,-2 8-6,-1 5-6,-1-1 0,1 1 0,-1 0 0,-1-1-1,1 1 1,0 0 0,-1-1 0,0 1 0,0-1 0,0 1 0,-1 0 0,-2-9 0,3 10-19,0 2-3,-1 0 0,1-1 0,-1 1 0,1 0-1,-1-1 1,1 1 0,-1 0 0,0 0 0,0 0-1,0 0 1,1 0 0,-1 0 0,0 0 0,0 0 0,0 0-1,-1 0 1,1 0 0,0 1 0,-2-2 0,-2-1 29,-2-3-10,5 4-20,0 1 1,-1-1 0,0 0-1,1 1 1,-1-1 0,0 1-1,0 0 1,0 0 0,0 0 0,0 0-1,-5 0 1,-15-2 71,0 0 1,-33 2-1,31 4 62,-108 42 54,106-32-87,-97 70 52,122-81-160,0-1-1,0 1 1,0 0 0,0 0-1,0 0 1,0 0-1,0 0 1,-1 4 0,-11 18 24,2 0 0,1 0 1,-11 39-1,21-60-29,0 1 1,0-1-1,1 0 1,-1 0-1,1 0 1,0 0-1,0 7 1,4 26 24,1 0 0,13 44 0,-18-77-28,1-1 1,0 0-1,0 1 1,0-1-1,0 0 1,0 0 0,0 0-1,1 0 1,-1 0-1,2 2 1,12 12 12,0 0 0,1-1-1,0-1 1,20 13 0,-13-17 37,106 21 29,-101-29-17,125-18 30,-148 15-83,0 0 1,0 0-1,0-1 1,-1 1-1,7-3 1,52-25-877,93-59 1,-30 7-8272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879 636 5832,'0'-4'55,"-1"0"0,0 0 1,0 1-1,0-1 0,0 0 1,-1 1-1,0-1 0,0 1 1,0 0-1,0-1 0,0 1 1,0 0-1,-1 0 0,0 0 1,1 1-1,-1-1 0,0 1 1,-6-4-1,-5-4 427,0 1 0,-24-11 1,31 17-376,-13-7 122,-1 2 0,0 0 0,0 2 0,0 0 0,-22-3 0,25 6-135,-15-2 313,13 3-252,-25-3 52,-1 2 1,-55 5-1,-23 14 132,104-9-118,-99 54 99,95-44-72,17-11-216,0 1 1,1 0-1,-1 0 1,1 1-1,1-1 1,-1 1-1,1 1 1,1-1-1,0 1 1,-4 10-1,8-18-13,-1 0-1,1 0 0,0 0 1,0 0-1,0 1 0,-1-1 0,1 0 1,0 0-1,0 0 0,1 0 1,-1 1-1,0-1 0,0 0 1,1 1-1,4 15 108,0-1-1,14 29 1,-18-45-115,-1 1 0,0 0-1,1-1 1,-1 1 0,1-1 0,-1 1-1,0-1 1,1 1 0,-1-1 0,1 1-1,0-1 1,-1 1 0,1-1 0,-1 1-1,1-1 1,0 0 0,-1 1-1,1-1 1,1 0 0,13 5 49,0-1 0,0 0 1,0-1-1,28 1 0,-12-7 135,164-46 82,-150 34-82,181-75 73,-187 72-120,5-11-43,60-49-1,-83 54 30,50-101 47,-62 99-73,-6 13-67,2-4-15,-1 1-1,-1-1 1,-1 1 0,0-1-1,-1 0 1,-1 0 0,-2-23 0,-19-75 98,14 100-64,5 12-55,-1 1 1,1-1-1,-1 1 1,1-1 0,-1 1-1,0 0 1,0 0-1,0 0 1,0 0 0,0 1-1,-1-1 1,1 1 0,-6-2-1,9 3-3,-1 0-1,1 0 1,-1 0-1,1 0 0,-1 0 1,1 0-1,-1 0 1,1 0-1,-1 0 1,1 1-1,-1-1 1,1 0-1,0 0 0,-1 0 1,1 1-1,-1-1 1,1 0-1,-1 0 1,1 1-1,0-1 1,-1 0-1,1 1 0,-1 0 1,-22 18 24,-32 36 0,37-32 1,-60 112 7,66-106-19,4 3-7,2 0 0,-4 42 0,10-72-7,0 1 0,0 0-1,0 0 1,1 0 0,-1-1 0,1 1 0,0 3 0,19 57 5,-12-47-5,0 0-1,15 22 1,25 25-1,-36-49 0,1-1 0,18 14 0,-18-18-1,0-1 1,0 0 0,1-1 0,0 0 0,1-2-1,25 8 1,-38-12 0,0-1-1,0 1 0,0-1 1,0 0-1,0 1 1,0-1-1,0 0 0,0 0 1,0-1-1,3 1 1,-2-1-1,13 0-1,0-2 0,-1 0 1,0 0-1,1-2 0,-1 0 1,-1 0-1,1-2 0,15-8 1,90-55-9,-114 67 9,0-1-1,0 0 1,0 0-1,-1 0 1,0 0-1,1-1 1,4-6-1,2-2 1,26-34 0,-11 3 1,-12 8 1,3-25 39,-18 61-39,1 0 1,-1 0-1,1-1 0,-1 1 1,0 0-1,1 0 0,-1 0 1,1 0-1,-1 0 1,0 0-1,1 0 0,-1 0 1,1 1-1,-1-1 0,0 0 1,1 0-1,-1 0 1,1 0-1,-1 0 0,0 1 1,1-1-1,-1 0 0,0 0 1,1 1-1,-1-1 1,0 0-1,1 1 0,-1-1 1,0 0-1,1 1 1,2 3 2,1 0 0,-1 0 0,1 1 0,-1-1 0,-1 1 0,1 0 0,-1 0 1,0 0-1,0 0 0,2 6 0,-1-1 2,0-1 0,1 0 0,0 1 0,9 12 0,14 15 15,14 2-16,-3-11 0,-9-13-3,3-10-2,6-7 0,-6-4 0,-13-4 0,-11-2 0,-6-5 0,-2 15 0,-1 0 0,1 0 0,-1 0 0,0 0 0,0 0 0,1 0 0,-1 1 0,-1-1 0,0-2 0,-22-21 0,-10 1 0,1 7 1,23 14 1,0 0 0,0 1 0,-1 0 0,1 1 0,0 0 0,-1 0 0,1 1 0,-1 1 0,1-1 0,0 2 0,-12 2 0,11 1 5,1 4-5,0 1 0,1 0 1,-9 13-1,17-22-2,1 0 1,-1 0 0,0 0-1,1 0 1,-1 0 0,1 0-1,0 0 1,-1 0-1,1 0 1,0 0 0,-1 0-1,1 2 1,-1 14 2,0-1 0,2 0 0,0 1 1,3 18-1,5-12 4,9 6-3,33 41 1,-49-68-4,-1 0-1,1-1 1,-1 1 0,1 0 0,0-1-1,0 0 1,0 1 0,3 0 0,48 27 5,-40-24-5,-1-1 0,1 0-1,22 4 1,-19-6 0,0 0 1,0-1-1,24-2 0,-12-2 1,49-12-1,39-22 4,7-16-2,8-5 2,3 2-2,-6 2 2,-19-1-2,-96 46-2,1 0 0,-1 0 0,-1-1 0,12-12 0,-19 16-1,0 0 1,0 0-1,-1 0 0,1 0 1,-1-1-1,-1 1 0,1-1 1,2-8-1,-4 8 0,-1 0 1,1 1 0,-1-1-1,0 0 1,-1 0-1,0 0 1,0 0 0,-1-12-1,-2 7 1,1-1-1,-2 1 1,0-1-1,-7-15 1,7 19 0,0 0 0,-1 1-1,-1-1 1,1 1 0,-10-10 0,11 13-1,0 1 0,0 1 1,-1-1-1,1 0 0,-1 1 0,0 0 0,0 0 0,-10-4 0,10 6 0,-1-1 0,1 1 0,0 0 0,-1 0 0,1 0 0,-1 1 0,1 0 0,-1 0 0,-9 1 0,5 2 0,-1-1 0,1 1 0,0 1 0,0-1 0,-12 8 0,5-1 0,0 0 0,-20 17 0,19-12 0,-28 30 0,36-33 0,0 0 0,1 0 0,-10 17 0,15-20 0,0-1 0,0 1 0,1 0 0,0 0 0,-2 11 0,3-9 0,1 1 0,0-1 0,1 0 0,1 13 0,2 3 0,6 29 0,15 37 0,8 14 0,6-4 0,1-11 0,0-14 0,-2-13 0,-7-15 0,-16-20 0,-14-29 0,1 0 0,-1 0 0,0 0 0,0 0 0,0 0 0,0 0 0,0 0 0,0 0 0,0 0 0,-1 0 0,1 0 0,0 0 0,0 0 0,-1 0 0,1 0 0,-2 1 0,2 0 0,-1-1 0,0 0 0,0 0 0,0 0 0,-1 0 0,1 0 0,0 0 0,0 0 0,-1 0 0,1 0 0,0 0 0,-2 0 0,-29 7 0,23-7 0,0-1 0,0 1 0,-12-2 0,13-1-179,-1 0-1,0 0 0,1-1 0,0 0 0,0 0 0,0-1 0,0 0 1,0-1-1,1 0 0,-12-9 0,-31-23-9713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11032,'0'0'0,"18"7"0,21 12 48,13 1 0,3-6-24,14-14 0,18-11-24,37-17 8,37-18-8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 5832,'0'0'1044,"-1"-6"112,-6-15 98,5 16 813,7 29-852,6 35-694,20 117 480,-13-97-715,14 99 413,-31-173-681,-1-3-3,1 0 0,-1-1 0,1 1 0,-1-1 0,1 1 0,-1-1 0,1 1 0,0-1 0,-1 0 0,1 1 0,0-1 0,0 0 0,0 1 0,0-1 0,0 0 0,1 0 0,-1 0 0,0 0 0,0 0 0,1 0 0,-1 0 0,2 0 0,2-4 100,47-69-1855,-18 20-7673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9144,'4'-14'212,"0"0"0,-2 0 0,3-29 0,-5 41 276,6 5-456,11 5-336,2 0 1,-1-1 0,23 4-1,24 5-5882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0 400 7536,'27'70'168,"40"99"660,-61-152-780,-4-12-9,-1-1-1,1 0 1,0 0 0,1 1-1,-1-1 1,1 0-1,-1-1 1,6 6 0,58 61 347,-63-67-341,1 0 0,-1 0 0,1 0-1,-1 0 1,1-1 0,0 1 0,0-1-1,0 0 1,5 1 0,4 3 21,-2 0-24,-9-5-23,0 1-1,0-1 1,0 0-1,1 0 1,-1 0-1,0 0 1,1-1-1,-1 1 1,0 0-1,1-1 1,-1 0-1,1 0 1,2 1-1,13-1 139,-1-1 1,0 0-1,1-1 0,-1-1 1,21-6-1,-28 6-100,-7 2-25,-1 1 0,0-1 0,1 0-1,-1 0 1,0 0 0,0 0 0,1 0 0,-1-1 0,0 1 0,0-1 0,0 1 0,3-4 0,17-19 459,28-40 0,-16 19-305,-26 36-73,0-1 1,-1 1-1,0-1 1,8-16-1,-14 23-96,1 1 7,-1 0 1,1 0 0,0-1-1,0 2 1,0-1-1,0 0 1,0 0-1,0 0 1,0 1 0,1-1-1,-1 1 1,0 0-1,1 0 1,-1 0-1,1 0 1,0 0 0,-1 0-1,4 0 1,-2 1 8,7-1 154,4 3-117,-1 2 0,0 0 1,0 0-1,0 2 1,15 7-1,79 44 333,-62-32-320,-24-13-61,-11-6 13,0 0 1,0-1-1,19 6 1,75 20 114,-86-30-76,94-17 22,-107 15-87,1 0 0,-1-1 1,1 1-1,-1-2 1,0 1-1,0 0 0,9-6 1,0 0 1,24-15 5,-27 11 18,3-14-10,13-33 0,-23 38 16,-5-19-12,-6-52 0,4 74-3,-1 1 0,-8-27 0,4 19-14,1 1-3,3 10 11,-1-1 0,-11-24 1,-2-8 14,7 17-3,-1 1 0,-1 0 0,-19-31 0,30 58-26,-1-1-1,1 1 0,-1 0 1,0 0-1,0 0 1,0 0-1,0 0 0,-1 1 1,1-1-1,0 1 1,-1-1-1,1 1 1,-1 0-1,1 0 0,-1 0 1,-4-1-1,5 1-1,1 1-2,0 0 0,1 0 1,-1 1-1,0-1 1,0 0-1,0 0 1,0 0-1,0 1 1,0-1-1,1 0 1,-1 1-1,0-1 0,0 1 1,0-1-1,1 1 1,-1-1-1,0 1 1,1-1-1,-1 1 1,0 0-1,1-1 1,-1 1-1,1 0 0,-1 1 1,-1-1 2,-13 21 2,11-8 8,0 29-1,5 25-9,12 25 1,12 21-3,9 6-2,7-13 0,2-12 0,-2-12 0,1-4 0,4-5 0,28 32 1,-71-103 0,-1 1 1,1-1 0,1 0-1,-1 0 1,0 0 0,1 0-1,0 0 1,-1-1-1,1 0 1,0 0 0,0 0-1,0 0 1,1 0-1,3 0 1,-2 0 1,-4-1-47,1 0 0,-1-1 0,1 1 1,-1-1-1,1 0 0,-1 0 0,1 1 1,0-2-1,-1 1 0,1 0 0,-1 0 1,1-1-1,-1 1 0,1-1 0,3-2 1,0 1-1159,11-3-8524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10040,'52'-7'436,"71"-20"-1,-95 20-333,57-16 19,-50 13-102,85-28-3,121-64-488,-194 81-367,109-49-5747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932 75 4488,'0'0'177,"-7"-4"-25,1 1-171,-11-6 575,0 0 0,-1 2 1,0 0-1,-1 1 0,-20-4 1,-10 2 159,-1 2 1,-53 0-1,80 7-630,7-1 52,-1 1 0,-29 7 0,38-7-86,-40 7 227,0 1 0,-56 20 0,90-23-238,10-5-11,-1 1 1,1 0 0,0 1 0,0-1 0,0 1-1,0 0 1,0 0 0,-6 6 0,0 0 83,1 1 0,-14 17 0,20-23-88,0 0 1,1 0 0,-1 0 0,1 0-1,0 0 1,0 1 0,1-1-1,-1 1 1,1-1 0,0 1 0,0 0-1,0 4 1,4 2 100,8 3-71,0 0 0,25 22 1,-16-24 31,11-1-47,1-1 1,42 8-1,36-8 89,-83-9-97,1 1-1,41 10 1,-32-3 19,40 14 0,-73-21-38,0-1 0,-1 1 0,1 0 0,0 0 0,-1 1 0,1-1 0,-1 1 1,0-1-1,0 1 0,0 0 0,0 0 0,0 1 0,2 3 0,-2-3 4,-3-4-15,0 1 0,1-1 0,-1 0 0,0 0 0,0 0 0,0 0 0,0 0 0,0 1 0,0-1 0,0 0 0,1 0 0,-1 0 0,0 0 0,0 1 0,0-1 0,0 0 0,0 0 0,0 0 0,0 1 0,0-1 0,0 0 0,0 0 0,0 0 0,0 0 0,0 1 0,0-1 0,0 0 0,0 0 0,0 0 0,0 1 0,-1-1 0,1 0 0,0 0 0,0 0 0,0 0 0,0 1 0,0-1 0,0 0 0,-1 0 0,-3 6 19,0-1 1,-1 1-1,1-1 0,-1 0 1,0-1-1,-11 8 1,12-9-8,-16 9 125,-130 47 54,113-49-60,-261 35 311,270-42-423,-42 0 143,41-4-71,-34-5 0,62 6-83,-1 0 1,1-1 0,-1 1 0,1 0 0,-1 0 0,1-1 0,0 1 0,-1-1-1,1 0 1,0 1 0,0-1 0,-1 0 0,1 0 0,0 0 0,0 0 0,0 0-1,0 0 1,0 0 0,0 0 0,0 0 0,0 0 0,0 0 0,1-1 0,-1 1-1,0 0 1,1-1 0,-1-1 0,1 2-2,1-7 124,6-3-424,0-1 0,1 1 1,0 0-1,0 1 1,12-11-1,-20 21 273,46-50-9556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585 657 10760,'-12'1'83,"0"0"1,0 1 0,1 0-1,-1 1 1,-19 7 0,-28 8 206,-81 25-5,57-14-98,59-19-161,-69 28 141,79-33-86,4-2-17,1 1 0,0 0 0,0 0 0,0 1 0,0 0 0,1 1 0,-9 6 0,17-12-59,0 0 0,0 0 0,0 0-1,0 0 1,0 0 0,0 0 0,0 0 0,0 0-1,0 0 1,-1 0 0,1 0 0,0 0-1,0 0 1,0 1 0,0-1 0,0 0 0,0 0-1,0 0 1,0 0 0,0 0 0,0 0-1,0 0 1,0 0 0,0 0 0,0 1 0,0-1-1,0 0 1,0 0 0,0 0 0,0 0-1,0 0 1,0 0 0,0 0 0,0 0 0,0 1-1,0-1 1,0 0 0,0 0 0,0 0-1,0 0 1,0 0 0,0 0 0,0 0 0,0 0-1,0 0 1,0 0 0,0 1 0,0-1-1,0 0 1,1 0 0,-1 0 0,0 0 0,0 0-1,0 0 1,0 0 0,0 0 0,0 0-1,0 0 1,0 0 0,0 0 0,1 0 0,-1 0-1,0 0 1,0 0 0,4 3 31,0-1-1,0 1 1,0-1 0,1 0-1,-1-1 1,1 1 0,-1-1 0,1 0-1,0 0 1,4 1 0,-9-2-36,19 0 294,119-23 107,-106 15-153,125-51 97,-130 43-131,83-71 72,-95 68-131,-13 15-131,5-5 7,-1-1 0,-1-1 0,0 1 0,0-1 0,-1 0 0,0 0 0,-1 0 0,3-17 0,1-31 233,-7 65-261,0 0 1,0-1 0,0 1 0,-1-1 0,0 1 0,0 0 0,-3 7 0,-11 41 6,4 13 2,10-52-11,0-1 0,2 1 0,2 17 0,-1-18 1,1 0-1,6 21 1,-7-30-1,0 0-1,0 0 0,1 0 1,-1 0-1,1 0 0,0-1 1,4 5-1,-4-6 0,0 0 1,0 0-1,1 0 1,-1-1 0,1 1-1,-1-1 1,1 0-1,0 0 1,5 1-1,2 1 1,0-1-1,0 0 0,16 1 1,-8-2-1,30-1 0,-34-2 0,-1 0 0,1-1 0,15-4 0,-17 2 0,1-1 0,-1 0 0,21-12 0,-18 8 0,-1 0 0,26-23 0,-28 20 0,-1 0 0,0-1 0,13-18 0,-13 13 0,-1 0 0,13-28 0,-12 17 0,9-32 0,0-28 0,-11 6 0,-6 6 0,-4 60 0,-1 0 0,-5-27 0,1 23 0,-13-35 0,-12-14 0,0 16 0,28 50 0,-1 1 0,1-1 0,-1 1 0,0 0 0,0 0 0,0 0 0,-1 0 0,-5-4 0,7 6 0,0 0 0,0 1 0,0-1 0,0 0 0,0 1 0,0-1 0,0 1 0,0 0 0,0 0 0,0-1 0,0 1 0,0 1 0,0-1 0,-1 0 0,-2 1 0,2 0 0,0 0 0,-1 1 0,2-1 0,-1 1 0,0-1 0,0 1 0,0 0 0,1 0 0,-1 0 0,-3 5 0,0-1 0,2 1 0,-1-1 0,1 1 0,0 0 0,-4 8 0,3-2 0,0-1 0,-5 26 0,1 32 0,8-49 0,3 32 0,1-30 0,8 30 0,13 34 0,10 11 0,4-2 0,0-10 1,-21-53 3,30 42 0,-36-63 3,-7-10-4,0 2-1,-1-2 0,2 1 0,-1 0 1,0-1-1,0 0 0,1 0 0,-1 0 0,1 0 0,0-1 0,0 0 1,-1 0-1,1 0 0,0 0 0,0-1 0,0 0 0,6 0 1,106-15 30,-101 12-29,0 0 0,25-9 0,-18 4-3,59-23 2,59-46-4,-119 60-39,-11 7 10,0 1 4,0-2 0,0 1 0,-2-1 0,1-1-1,-1 0 1,-1 0 0,8-15 0,15-48-206,-31 75 223,0 0-1,0-1 1,0 1 0,1-1-1,-1 1 1,0-1 0,0 1 0,0-1-1,0 1 1,0-1 0,0 1-1,0 0 1,0-1 0,0 1 0,0-1-1,0 1 1,0-1 0,0 1 0,0-1-1,-1 1 1,1-1 0,0 1-1,0 0 1,-1-1 0,-1-4-20,-1 1 0,-1 0 1,1 0-1,-1 0 0,1 0 1,-1 1-1,0-1 0,0 1 0,-1 0 1,-6-4-1,-6 2-183,10 3 152,-6 0 7,0 0 1,0 0-1,0 2 0,0-1 1,0 2-1,0 0 0,-25 4 1,-64 25-199,86-21 159,-1 5 69,1 0 1,1 1 0,0 1-1,1 0 1,-12 20-1,18-24 22,5-7 2,0 0 0,0 0 0,1 0 1,0 0-1,0 0 0,-2 8 0,1-3 4,1 1 1,0-1-1,1 0 0,0 19 1,1-29-3,0 1 1,0 0-1,0 0 1,0-1 0,0 1-1,0 0 1,1-1-1,-1 1 1,0 0 0,0-1-1,1 1 1,-1 0-1,0-1 1,1 1 0,-1-1-1,2 2 1,6 7 16,1 0 1,1 0 0,-1-1-1,18 12 1,-7-11 100,15 1-32,49 7-1,-57-17 46,17-5-42,46-13 1,-64 7 35,82-59 55,-93 54-62,-3-2-58,-2-1 0,0-1 0,-1 1-1,-2-1 1,11-40 0,-16 48-45,-1 5 4,0 0-1,0 0 1,-1 0 0,-1-14 0,1 13 9,-1-1 0,0 1 0,-4-16 0,4 21 114,-2 7-70,0 2-63,1 1 0,-1-1 0,1 0 1,1 1-1,-1 0 0,1-1 0,0 1 0,0 0 1,1-1-1,1 12 0,0-5 0,0 1 0,1-1-1,7 24 1,-7-32-4,0 1 0,1-1 0,-1 1 0,1-1 0,0 0-1,0 0 1,1 0 0,4 5 0,-1-2-3,-6-6-3,0 0-1,1 0 1,-1-1-1,0 1 1,1-1-1,-1 1 1,1-1 0,0 1-1,-1-1 1,1 0-1,0 0 1,0 0-1,0 0 1,0 0-1,0 0 1,0 0 0,0-1-1,0 1 1,0-1-1,0 0 1,0 1-1,0-1 1,0 0-1,0 0 1,0 0-1,1-1 1,-1 1 0,0 0-1,0-1 1,0 1-1,0-1 1,0 0-1,0 0 1,0 0-1,0 0 1,3-2 0,2-2 1,0-1 1,-1 0-1,0 0 1,0 0 0,0-1-1,9-14 1,-9 13-2,25-48 15,-31 55-16,19-34 21,2 1 0,30-37 0,-11 31 14,-34 33-20,-3 4-10,0 0 0,0 0 0,0 0 0,0 0 0,0 0 0,1 1 0,-1-1 0,1 1 0,-1 0 0,1 0 0,4-1 0,-7 2-2,0 1-1,0-1 0,1 1 0,-1 0 1,0-1-1,0 1 0,0 0 0,0 0 1,1 0-1,-1 0 0,0 0 0,0 0 1,0 0-1,1 0 0,-1 1 0,0-1 0,0 0 1,0 1-1,0-1 0,0 1 0,0-1 1,2 2-1,0 0 1,-1 0 0,0 0 0,0 1 1,1-1-1,-2 1 0,1-1 0,3 6 0,15 32 2,2 18-1,-2 13-4,-6 3-2,-10-45-2,2 0 1,16 49-1,-20-74 2,0 1 1,1-1-1,-1 0 0,1 0 1,0 0-1,0 0 0,0 0 0,5 3 1,-2 0-2,-4-6 1,0 1 1,0-1-1,0 0 0,0 1 0,1-1 0,-1 0 0,0 0 1,1-1-1,-1 1 0,1 0 0,-1-1 0,1 0 0,-1 1 1,1-1-1,-1 0 0,1 0 0,4-1 0,-3 1 0,7-3-4,-2-1-1,0 0 1,0-1-1,-1 0 1,0-1-1,0 0 1,0 0-1,13-15 1,-11 9-21,1 0 0,-2-1 0,14-22 0,-9 8-295,0 0 1,12-35-1,-20 46 30,3-7 4,0 4-100,-1-2 0,-1 1 0,-1-1 0,4-24 0,-10 43 186,-1 2 188,0 1 1,1 0-1,-1 0 0,0-1 1,0 1-1,1 0 0,-1 0 1,0 0-1,1 0 0,-1 0 1,1 0-1,-1 0 0,1 0 1,0 0-1,-1 0 0,1 0 1,0 0-1,0 0 0,0 0 1,0 0-1,0 0 0,0 2 1,0 32-57,14 8 42,-7-37 22,23 8 4,-19-11 1,0 0 0,20 3 0,-20-5 0,0-1 0,-1 0 0,1 0 0,10-2 0,-8 0 0,0-1 0,-1-1 1,17-6-1,0-4 13,-1-1 0,-1-1 0,-1-1 0,39-33 0,-50 37 19,-1-1 0,0-1 0,21-29 0,-32 35 23,-4-3-34,-1 0-1,0 1 1,-4-12 0,0 11 39,3 9-51,-1-1-1,0 1 1,0 0 0,0 1 0,0-1 0,-1 1 0,1 0 0,0 0 0,-1 0 0,0 0 0,1 1 0,-1 0-1,0 0 1,0 0 0,0 0 0,0 1 0,0 0 0,0 0 0,0 0 0,1 1 0,-7 1 0,6-1 0,0 1 1,1 0 0,0 0-1,-1 0 1,1 0 0,0 1 0,0-1-1,0 1 1,0 0 0,1 1-1,-1-1 1,1 0 0,-5 8 0,-18 22 12,17-16 33,2 11-28,2 0 0,-2 32 0,9-30 27,50 148 23,-36-141-10,93 167 69,-99-185-112,1-2-5,-2 0 0,0 1 0,-1 0 0,10 34 1,-7 8 54,-11-53-62,1-1-1,-1 1 1,0-1 0,-1 1 0,1-1 0,-1 1 0,-1-1 0,-2 9 0,-12 12 9,5-18 33,-2-3-35,0-1 0,-1 0 0,-27 6 0,20-11 42,9-1-33,-3 0-10,1 0 0,0-1-1,0-1 1,0 0 0,0-1-1,-23-10 1,-128-68 222,106 47-168,-37-37 57,95 71-159,0-1-1,0 1 1,1 0-1,-1-1 1,1 1-1,-1-1 1,1 1-1,0-1 1,-1 1-1,1-1 1,0 0 0,0 1-1,0-1 1,0 1-1,0-1 1,1 1-1,-1-1 1,0 1-1,1-1 1,-1 1-1,1-1 1,1-2-1,-1 0-1013,5-19-7829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7896,'0'0'3598,"5"1"-2883,14 1-75,-19-2-625,1 0-1,-1 0 1,0 0-1,0 0 1,1 0 0,-1 0-1,0 1 1,0-1-1,1 0 1,-1 0 0,0 0-1,0 0 1,1 0-1,-1 0 1,0 0 0,0 0-1,0 1 1,1-1-1,-1 0 1,0 0 0,0 0-1,0 1 1,0-1-1,1 0 1,-1 0 0,0 0-1,0 1 1,0-1-1,0 0 1,0 0 0,0 1-1,0-1 1,1 0-1,-1 0 1,0 1 0,0-1-1,0 0 1,0 0-1,0 1 1,39 99 1009,-22-46-393,13 81-1,-27-117-571,0 31 341,-3 44 54,2-72-134,3 0-177,1 0-1,1-1 1,1 0-1,18 32 0,19 61 228,-36-94-162,4-1-111,1-1 0,30 27 1,-40-40-57,0-1 0,0 1 0,1-1 1,-1 0-1,1 0 0,-1 0 0,11 3 0,1 1 10,-6-1 41,1-1 1,0 0-1,0 0 1,0-1-1,22 5 1,-26-9-25,0 1-1,0-1 1,0-1 0,0 1 0,0-1 0,0 0 0,-1-1 0,1 1-1,0-1 1,-1-1 0,9-4 0,-1 2-46,27-15 81,-37 18-288,0 0 255,0 0 0,-1 0 0,1-1 0,-1 1 0,5-5 0,-6 5-362,0 0 1,-1 0 0,1 0-1,-1-1 1,0 1 0,0 0-1,1 0 1,0-4-1,5-16-12127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571 118 6192,'59'-77'264,"-56"73"-162,0 1 1,0-1 0,1 1-1,-1 0 1,1 0 0,0 1-1,0-1 1,0 1 0,0-1-1,0 1 1,1 0 0,-1 1-1,1-1 1,-1 1 0,7-1-1,-10 4 265,1 6-8,-1-6-31,-10 14 256,5-8-326,0-4-20,-7 5-13,8-6 168,7-1-218,4 1-311,-1 1-1,1-2 1,0 1-1,0-1 1,0 0-1,11 1 1,-16-3-54,45 9-6410</inkml:trace>
  <inkml:trace contextRef="#ctx0" brushRef="#br0" timeOffset="1">768 690 10400,'0'0'0,"-12"16"0,-22 36 24,-17 18 8,-13 4 200,-27-1 0,-34-5-192,-8-20 0,3-26-40,2 1-7776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5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682 125 3232,'0'0'112,"1"-5"-19,2-3-134,-2 6 145,0 0-1,0 0 1,0 0-1,0 0 1,-1-1-1,1 1 1,-1 0-1,1 0 1,-1-1-1,0 1 1,0 0-1,0 0 1,0-1-1,0 1 1,0 0-1,-1-1 1,1 1-1,-1 0 1,0 0-1,1 0 1,-1-1 0,0 1-1,0 0 1,0 0-1,-1 0 1,1 1-1,0-1 1,-1 0-1,1 0 1,-1 1-1,0-1 1,0 1-1,-1-2 1,-14-10 529,14 10-580,0 0-1,0 1 1,1 0 0,-1 0 0,0-1 0,-1 2 0,1-1 0,0 0-1,-1 1 1,1-1 0,0 1 0,-1 0 0,0 0 0,1 1 0,-1-1-1,0 1 1,1 0 0,-6 0 0,-99 10 474,64-3-165,-80 25 1,109-27-327,5-1 24,1-1-1,0 1 1,-11 8 0,-1 1 74,2 1 0,0 1 1,0 1-1,-27 30 1,32-30-102,-26 34 198,-13 27 25,51-72-229,-1 0-1,1 0 1,1 0 0,-1 0 0,1 0 0,-1 1 0,1-1 0,1 0 0,-1 1 0,1-1 0,0 1-1,1 4 1,-1-1 4,0-3-7,0 0 1,1 0-1,0-1 1,-1 1-1,2 0 1,-1-1-1,1 1 1,0-1 0,0 0-1,1 1 1,-1-1-1,6 8 1,-4-8-3,6 6 106,-6-8-110,1-1 0,0 1 0,1-1-1,-1 0 1,0-1 0,0 1 0,1-1 0,-1 0 0,1 0 0,6-1-1,-1 0 11,0 0 0,0-1 0,-1 0 0,1-1 0,13-4 0,-6 2-13,-10 2 0,-1 0-1,0-1 0,0 0 0,0 0 0,0 0 0,8-6 1,102-55 97,-94 49-31,-14 9-52,10-7 10,-1-2 0,0 0-1,-1-1 1,21-25 0,109-149 473,-146 188-475,0 1-22,0-1 0,-1 0 0,1 1-1,0-1 1,0 1 0,1-1 0,-1 1 0,0 0-1,0 0 1,1-1 0,-1 1 0,1 0 0,-1 0-1,1 0 1,-1 0 0,1 1 0,2-2 0,-3 2-3,-1 1 1,1-1-1,0 0 0,0 0 1,-1 1-1,1-1 1,0 0-1,0 1 1,-1-1-1,1 1 1,-1-1-1,1 1 1,0 0-1,-1-1 1,1 1-1,-1-1 0,1 1 1,-1 0-1,1-1 1,-1 1-1,1 1 1,7 19 114,-6-17-119,13 39 135,-3 29 79,-7-41-62,10 40 0,12 8 30,-22-72-129,3-2-24,-2-1-25,0 0 0,0 0 0,0 0 1,1-1-1,-1 0 0,1-1 0,12 4 1,22 4 39,0-2 1,72 4 0,-29-11-1899,2-1-7434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5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55 9416,'-5'0'53,"2"-1"63,-15-11 3,11 8 12,0 0 1,-1 1-1,1 0 0,-1 0 1,0 0-1,1 1 1,-11-2-1,-58-6 523,73 10-631,-15-3 28,10 2 19,0 0 0,0 1-1,0 0 1,-12 1 0,-13 2 142,1 0 1,0 3 0,0 0 0,-57 21 0,80-24-170,1 0 0,0 1 0,0 0 0,0 0 1,1 1-1,-1 0 0,1 0 0,0 1 0,-10 10 1,16-13-37,0 0 0,-1-1 0,1 1 0,0 0 0,0 0 1,0-1-1,1 1 0,-1 0 0,1 0 0,0 0 0,-1 5 1,1-4-4,0-2-3,0-1 0,0 0 1,0 1-1,0-1 0,1 0 0,-1 0 0,0 1 0,1-1 0,-1 0 0,0 0 0,1 0 0,0 1 0,-1-1 0,1 0 1,0 0-1,-1 0 0,1 0 0,0 0 0,0 0 0,0 0 0,1 0 0,1 2 2,19 17 1,-9-15 3,5-1-4,0-1 1,1-1 0,-1-1 0,1-1-1,34-4 1,-37 2-3,-8 0 1,0 1 0,0-1 0,0-1 0,10-3 0,22-8 19,0-3 1,64-36-1,-59 27 4,-42 25-22,0 0 0,-1 0 0,1 0 0,0 1 0,0-1 0,-1 1 0,1 0 0,0-1 0,0 2-1,0-1 1,-1 0 0,7 1 0,-4 0 2,1 0 7,0 0-1,1 0 1,-1 0-1,0 1 1,1 0 0,-1 0-1,0 0 1,0 1-1,5 3 1,1 1 8,-1 0 1,0 1-1,-1 0 0,0 1 1,0 0-1,-1 0 0,0 1 1,-1 0-1,0 1 1,11 18-1,5 10 66,24 54 0,-42-79-77,-4-8 2,1-1 0,-1 1 0,-1 0 0,1 0 0,0 11 0,1-1 19,-1 0 0,0 1 0,-1 0 0,-1-1 1,-3 26-1,1-32-21,1-7-3,1-1-1,-1 1 1,0-1-1,0 1 0,1-1 1,-2 0-1,1 1 1,0-1-1,0 0 1,-1 1-1,-2 2 1,-1 2 11,-1 0 1,0-1-1,0 1 1,0-1 0,-1 0-1,0-1 1,0 1 0,-14 6-1,11-7-9,-25 6 58,13-6-30,-1-2 0,0-1 0,0 0 1,-33-3-1,39 0-27,10 1 4,1-1-1,-1 0 1,0 0-1,0-1 0,-11-4 1,-147-55 252,160 59-288,0-1-1,0 1 1,0-1-1,0 0 0,1-1 1,-1 1-1,-5-7 1,-2-1-1510,-15-9-7660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6:5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11 196 8160,'0'0'156,"-2"0"-24,-5 0 38,5 0 413,5 17-71,-2-13-469,0 0-1,0 0 0,1 0 1,0 0-1,0-1 1,0 1-1,0-1 1,0 1-1,1-1 1,-1 0-1,1 0 1,5 5-1,-3-3-25,5 2 158,2-3-128,-1 0 0,1 0-1,0-1 1,0-1 0,0 0 0,1 0 0,-1-1-1,0-1 1,0 0 0,14-2 0,-10 0-23,-7 1 9,0 0 0,0-1 0,0 0 0,11-4 0,92-31 164,-105 35-163,-1-1 1,1 1-1,-1-1 0,0 0 0,0 0 0,0-1 0,6-4 1,3-3 5,29-21 24,-41 30-41,0 0 0,0 0 1,0-1-1,-1 1 1,1-1-1,-1 1 0,1-1 1,-1 0-1,0 0 1,0 0-1,2-4 0,1-3 17,10-21 24,-13 20 97,-3 7-133,0-1 1,-1 0-1,1 0 1,-1 1-1,0-1 1,0 1-1,0-1 1,0 1-1,-1 0 1,0 0-1,0 0 1,0 0-1,0 1 1,-1-1-1,1 1 0,-6-4 1,-14-4 22,11 10 70,-4 3-78,1 1-1,0 0 1,0 1 0,0 1-1,-22 10 1,-66 31 81,86-35-57,-12 15-17,1 2 0,2 1 1,-36 51-1,48-55-33,10-16-14,-8 29 1,12-29-3,0-1 0,0 0 0,0 1 0,1-1 0,0 0 0,1 0 0,0 0 0,3 10 0,4-3 13,5 0-9,1-1 0,0 0 0,21 13 0,-14-15 16,124 40 23,-110-44 23,256 21 291,-220-32-303,-43-1 93,131-40 39,-126 30-166,154-99-1734,-83 43-7007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2696,'-4'5'137,"-11"15"53,9-14 188,-1-4 96,5-1 880,0 0-590,-6 4-40,4-3-232,-3 4-57,5-4-15,0 1-74,0 2-282,-1 0 0,1 0-1,1 1 1,-1-1-1,1 1 1,0-1 0,0 1-1,0-1 1,1 1-1,0 0 1,0-1 0,2 9-1,-2-4-24,6 153 949,8 43-126,-12-182-822,6 41 202,0-27-413,1-1-1,19 50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41 243 4576,'-6'-12'126,"-1"0"1,2-1 0,0 0-1,1 0 1,-5-22-1,7 28-58,1 0-1,0 0 1,1-1 0,-1 1-1,2 0 1,-1 0-1,1-1 1,0 1 0,0 0-1,1 0 1,3-9-1,-5 15-50,1-1 0,0 1 0,-1-1 0,1 1 0,0 0 0,0 0 0,0-1 0,0 1 0,0 0 0,0 0 0,1 0 0,-1 0 0,0 0 0,0 0 0,1 1 0,-1-1 0,3-1 0,3-1 24,22-12 18,-13 11 62,86-2 55,-80 8-48,7 6-32,50 23 0,-77-31-79,0 1-1,0 0 1,-1 0 0,1 1-1,0-1 1,0 0 0,-1 0-1,1 1 1,1 1 0,16 19 101,30 44 1,-41-46 68,-3 2-121,-2 1 0,-1 0 0,0 23 0,-2-40-27,0 0 0,0-1-1,-1 1 1,0 0 0,0-1 0,0 1 0,0-1 0,-4 8 0,-1 1 11,3-1-16,2-10-15,0 0 1,0 0-1,0 0 0,0 0 1,-1 0-1,1 0 1,-1-1-1,1 1 1,-1 0-1,-4 4 1,-87 88 496,90-92-416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149 318 8248,'-10'-7'648,"9"7"-634,1-1-1,0 1 1,0 0-1,0 0 1,-1 0-1,1-1 1,0 1-1,0 0 1,-1 0-1,1 0 1,0 0-1,0 0 1,-1 0-1,1 0 1,0 0-1,0 0 1,-1-1-1,1 1 1,0 0-1,-1 0 1,1 0-1,0 0 1,0 1-1,-1-1 1,1 0-1,0 0 1,0 0-1,-1 0 1,1 0-1,0 0 1,0 0-1,-1 0 1,1 1-1,0-1 1,0 0-1,-1 0 1,1 0-1,0 0 1,0 1-1,0-1 1,0 0 0,-1 0-1,1 1 1,0-1-1,0 0 1,0 0-1,0 1 1,0-1-1,0 0 1,0 0-1,-1 1 1,1-1-1,0 0 1,0 0-1,0 1 1,0-1-1,0 0 1,0 1-1,0 1 482,13 6-161,-9-8-298,-1 0-1,1-1 0,0 1 0,0-1 1,0 0-1,0 0 0,-1 0 1,1-1-1,0 1 0,5-4 0,-1 1-7,-5 4-15,-1-1 1,0 0-1,1-1 1,-1 1-1,0 0 1,0-1-1,0 1 1,0-1-1,0 1 1,-1-1-1,1 0 1,2-2-1,10-14 75,0 0-1,-2-1 1,0 0 0,14-29 0,-23 38-40,1 0 1,-1 0 0,-1 0 0,1 0 0,-2 0 0,0-1 0,0 1-1,-1 0 1,0-1 0,-2-18 0,1 27-23,1 0 0,-1 1 0,1-1-1,-1 0 1,1 0 0,-1 0 0,0 0 0,0 1 0,0-1 0,0 0-1,0 1 1,0-1 0,-1 0 0,1 1 0,0 0 0,-1-1 0,1 1 0,-1 0-1,-3-2 1,3 2 48,2 1-71,1 0 0,-1 1 1,0-1-1,0 1 0,0-1 1,0 0-1,-1 1 0,1-1 1,0 0-1,0 1 0,0-1 1,0 0-1,0 1 1,0-1-1,0 0 0,-1 1 1,1-1-1,0 0 0,0 1 1,0-1-1,-1 0 0,1 0 1,0 1-1,-1-1 0,1 0 1,-1 1-1,1-1 0,-1 1 0,0 0 0,0-1 1,0 1-1,1 0 0,-1 0 0,0 0 0,1 0 0,-1 0 1,1 0-1,-1 0 0,1 0 0,-1 0 0,1 0 0,0 0 0,-1 2 1,-19 83 53,17-63-49,3 40 4,2-48-11,1 0 0,8 28 0,17 30-1,6-1 0,5-2 0,-1-4 0,-6-8 0,-9-13 0,-9-2 0,-4 4 0,-7-28 4,-1 1 0,-1 0 0,0 0 0,-1 0 1,-2-1-1,-5 33 0,5-47 1,0 0 0,0 0 0,-1 0 0,1-1 0,-1 1 0,0-1 0,-1 1 0,1-1 0,-1 0 0,0-1 0,-7 7 0,5-5 4,-8 6 45,8-7-35,-2 1-5,0 0-1,0-1 0,0 0 0,-1 0 0,0-1 1,1 0-1,-1 0 0,0-1 0,-16 1 1,0-1 40,0-2 0,0-1 0,0 0 0,-29-7 0,41 5-39,8 2-1,1 0 0,0-1 0,0 1 0,-1-1 0,1 0 0,-6-3 1,-90-55 221,98 59-176,-9-3 204,15 3-257,1 0 1,-1 0-1,1 1 1,-1-1-1,1 1 1,4 0-1,41 0 53,129-16 5,-134 10-18,185-37 18,-184 32-17,235-42-1725,-121 24-7023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3320,'7'2'322,"-1"1"0,1 0 0,-1 0 0,0 1 0,0 0 0,8 7 0,-11-8-293,0 0-1,0 0 1,-1 1 0,1-1 0,-1 1-1,0 0 1,0-1 0,0 1 0,-1 0 0,1 0-1,-1 0 1,1 8 0,2 4-2,-2-8 9,-1 1 0,0 0 0,0 0 0,-1-1 1,0 12-1,-9 134 209,8-138-158,-1 0-1,-8 29 1,4-20-47,1-1-15,3-13 44,0 0-1,-9 21 1,-21 60-685,16-44-3464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9592,'0'0'82,"1"6"85,11 114 256,7 35-162,-14-123-73,-2-21-126,3 18 39,1-1-1,1 0 1,18 38-1,46 116 665,-70-176-710,0 0-1,1-1 0,0 1 1,0-1-1,0 0 0,1 0 1,-1 0-1,8 8 0,-3-4 100,0 0 49,-7-8-196,-1-1 0,1 1 1,0-1-1,-1 1 0,1-1 1,-1 1-1,1-1 0,0 1 0,0-1 1,-1 0-1,1 1 0,0-1 1,0 0-1,-1 0 0,1 0 1,0 1-1,0-1 0,-1 0 1,1 0-1,0 0 0,0 0 1,0 0-1,-1-1 0,1 1 1,0 0-1,0 0 0,-1 0 1,1-1-1,0 1 0,0 0 0,-1-1 1,1 1-1,0-1 0,0 0 1,1 0-3,-1 0 0,1-1 0,-1 1 0,1 0 0,-1-1 0,0 1 1,0-1-1,0 1 0,0-1 0,0 0 0,0 1 0,1-4 0,0-26-1555,-2-3-6250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243 109 9592,'52'-56'-2,"-44"50"31,1 0 0,-1 1 0,1 0 0,-1 0 0,1 1 0,1 0-1,13-3 1,-16 5-14,0 0 97,0 0-1,-1 0 1,1 1 0,0 0 0,0 1 0,0 0-1,0 0 1,0 0 0,0 1 0,0 0 0,0 0-1,0 1 1,6 2 0,-11-3-68,-1 0 1,0-1-1,0 1 0,0 0 1,0 0-1,0 1 0,0-1 0,0 0 1,0 0-1,0 0 0,0 1 1,-1-1-1,1 0 0,0 1 1,-1-1-1,1 1 0,-1-1 0,0 1 1,1-1-1,-1 1 0,0-1 1,0 1-1,0-1 0,0 1 1,0 1-1,-1 10 127,1-3-111,-1 0 0,0 0 1,-1 0-1,0 0 0,0 0 0,-7 15 0,1-5 34,-2-2-1,-21 34 1,17-38 41,-16 6-42,0-1 0,-1-2 0,-62 26 0,87-41-86,-59 17 44,47-14-10,-34 9 25,4-2-51,17-6-10,30-5-5,0-1 0,0 0 0,0 0 1,0 0-1,0 0 0,0 0 0,0 0 0,0-1 0,0 1 0,1 0 0,-1 0 0,0-1 0,0 1 0,0 0 0,0-1 0,-1 0 1,2-1-19,-1 1 0,0-1 0,1 1 0,-1-1 0,1 1 0,0-1 1,-1 0-1,1 1 0,0-1 0,0 0 0,0 1 0,0-1 1,1 0-1,-1 1 0,0-1 0,1 1 0,-1-1 0,1 0 0,-1 1 1,1-1-1,1-1 0,0-3-1275,6-24-7133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65 162 8432,'-50'-17'360,"48"17"617,-10-4 734,12 4-1708,2-1 63,0-1 1,0 1-1,0 0 0,0-1 1,0 1-1,0 0 0,0 0 0,1 0 1,-1 1-1,0-1 0,1 1 1,-1-1-1,0 1 0,1 0 0,3 0 1,12-2 221,83-7 488,151 12 704,-247-3-1414,0 0 1,-1 1 0,1-1-1,0 1 1,-1 0 0,1 1-1,-1-1 1,1 1 0,-1 0 0,0 0-1,5 3 1,-4-2 37,0-1 0,0 1 0,0-1 0,1 0 1,-1 0-1,9 1 0,61 7 400,-46-5-378,-12-2-37,0 0 1,0-1-1,1 0 1,31-2-1,-38-2-63,-1 0 0,1 0 0,-1-2 1,0 1-1,0-1 0,12-7 0,-19 10-38,-1-2 4,-1 2 30,3-3-54,-1 0-1,0 0 0,1 1 0,0 0 1,0 0-1,4-3 0,32-12-184,-25 12 112,-5 4 8,-1-2-1,0 1 1,-1-1 0,12-7 0,-16 6-88,1-8 19,-5 7 52,-5-6 29,4 7 49,5-9 16,4 1 17,-6 10 24,-1 4-15,-1 0 0,1 0 0,-1 0-1,1 0 1,-1-1 0,1 1 0,-1 0 0,1 0-1,-1 0 1,0 0 0,0 0 0,1 0 0,-1 2 0,2 37 105,5 2 7,3-1 0,15 42 0,-5-16-56,-13-35 86,24 58 0,-28-82-118,1-1-1,0 1 1,0-1-1,1 0 0,0 0 1,0 0-1,1 0 0,9 8 1,-7-8-8,-4-2 19,1 0 1,0-1-1,0 0 0,0 0 0,7 4 0,-5-4-8,-4-3-10,0 0-1,-1 0 1,1 0-1,0 0 1,-1-1-1,1 1 1,0-1-1,0 0 1,0 0-1,-1 0 1,1 0-1,0 0 1,0-1-1,0 1 1,-1-1-1,1 0 1,0 0-1,3-1 1,5-3 26,1-1 0,14-8 0,-19 9-55,0 2 41,0-1 0,-1 0-1,1 0 1,-1-1-1,0 0 1,0 0 0,10-11-1,-16 15-29,2 0 8,-1 0 0,0-1 0,0 1 0,0-1-1,0 1 1,0-1 0,0 1 0,-1-1 0,1 1 0,0-1 0,0-3 0,2-5 12,17-35 51,-17 35-58,27-43 28,-27 49-45,-1-1 1,1 1-1,-1-1 1,0 1-1,0-1 1,0 0-1,-1 0 1,1 0 0,0-6-1,-3 5-61,1 1 0,-1-1 0,0 0-1,0 1 1,-1-1 0,1 1 0,-1-1 0,0 1 0,-1 0-1,1 0 1,-6-8 0,-27-37-399,33 48 321,-10-36-196,9 29 322,3 7 7,-1 0-1,0 0 0,0 0 1,0 0-1,0 0 0,0 0 1,0 0-1,0 0 0,-1 0 0,1 0 1,-1 1-1,1-1 0,-1 1 1,0-1-1,1 1 0,-1-1 1,0 1-1,0 0 0,0 0 1,0 0-1,-3-1 0,3 1-5,4 6 5,8 18 5,3 11 0,-11-20 1,7 42 2,-9-7 2,-7 64 1,6-107-5,-2 33 13,-4 173 9,7-168 6,9 294 113,-2-237-117,-4-61 49,2 0-26,8 117 92,-13-152-136,1 10 51,-1 1 0,0-1 1,-1 1-1,-1-1 0,0 0 0,-5 16 0,6-30-40,0 0-1,0 0 1,0-1-1,0 1 1,0 0-1,0-1 1,0 1-1,0-1 1,0 1-1,0-1 1,-1 1-1,1-1 0,0 0 1,0 1-1,0-1 1,0 0-1,-1 0 1,1 0-1,0 0 1,0 0-1,0 0 1,-1-1-1,1 1 1,0 0-1,0 0 0,0-1 1,0 1-1,0-1 1,-1 1-1,0-2 1,-5-2 21,0 0 1,0-1-1,1 0 1,-1 0 0,1-1-1,1 1 1,-8-10-1,-36-58 160,39 58-172,-7-9 56,-2 1-1,-32-32 1,5 10-2367,24 23-9291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74 7984,'-2'-3'0,"1"1"0,0-1 1,-1 1-1,1-1 0,0 1 0,0-1 1,1 0-1,-1-3 0,4-2 6,-1 5-4,-1 2 0,0 1-1,0-1 1,0 0-1,0 0 0,0 0 1,0 0-1,0 1 1,1-1-1,-1 0 0,0 1 1,0-1-1,1 1 0,-1 0 1,0-1-1,0 1 1,3 0-1,2-2 2,5-2 9,33-4 196,73-3 67,-99 11-159,1 0 0,0 1 0,0 1 0,36 8 0,-39-6-63,-5-2 13,0 1 0,-1 1 0,1-1 0,-1 2 0,0-1 0,0 1 0,-1 1 0,10 6 0,-10-5-13,5 5 248,-5 0-143,-1-1-86,0-1 0,0 2 0,-1-1 0,-1 1 0,1 0 1,3 15-1,3 8 168,-2 2 1,7 41-1,-17-64-210,0 33 132,-3-27-80,-2 0 1,0-1-1,-1 0 1,0 0-1,-15 30 1,17-43-3,0 0 1,0 1 0,1 0-1,-1 0 1,1 0 0,1 0-1,-2 11 1,4-16-50,0-1 0,0 1 0,-1 0 0,1-1 0,0 1 0,1-1 0,-1 0 0,0 1 0,0-1 0,1 0 0,-1 0 0,0 1 0,1-1 0,-1 0 0,1-1 0,-1 1 0,1 0 0,0 0 0,-1-1 0,3 1 0,10 4 62,1-1 0,-1-1 0,0 0 0,30 1 0,95-1 162,-5-14-5,-20 0-187,113 2-1748,-100 6-7015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11656,'0'0'0,"5"15"0,0 3 40,6-6 8,12 20-48,18 2-104,12 2 104,2-1-8256</inkml:trace>
  <inkml:trace contextRef="#ctx0" brushRef="#br0" timeOffset="1">478 875 9864,'0'0'0,"-21"36"0,-31 62 304,-10 16 8,-3 3 272,-1-1 0,-8-4-560,3-8 8,5 3-32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1075 78 3768,'0'0'296,"-5"-3"-49,-17-6-77,17 6 437,3 0-1,0 0-481,0-1 0,0 0 0,0 1 0,-1-1 0,0 1 0,0 0-1,0 0 1,0 0 0,0 0 0,0 0 0,-1 1 0,0 0-1,1-1 1,-1 1 0,0 1 0,0-1 0,0 1 0,-7-3-1,1 2-65,5 0-19,-1 1 1,1 0-1,-1 1 0,1-1 1,0 1-1,-8 1 1,-108 3 251,83-1-189,1 1 1,-50 12-1,21-2 23,-218 52 192,256-59-304,13-3 11,-1 0 1,-20 10 0,21-10 10,6-1-14,0 0 1,0 0 0,0 1 0,0 0 0,1 0 0,-12 8 0,42 3 68,-10-9-85,-5-2-1,-1 0 1,1-1-1,0 0 1,13 3-1,31 7 25,0-2 0,54 5-1,-11-9 9,52 5-1,-131-11-20,0 1 1,26 6-1,-20-3-9,-1-2-2,-15-2-2,0-1 1,0 1 0,-1 1-1,1-1 1,-1 1 0,1-1 0,-1 1-1,6 4 1,-3-3 9,-1 1 0,1 0 0,10 10 1,-15-11-9,1-1 1,-1 0-1,0 1 1,0-1 0,0 1-1,0 0 1,0 0 0,-1 0-1,1 0 1,-1 0-1,0 0 1,0 0 0,2 6-1,-4 23 13,-3-18 29,1-8-40,-1 0 0,1 0 0,-1-1 0,0 1 0,-1-1 0,1 0-1,-1 0 1,0-1 0,0 1 0,-1-1 0,1 0 0,-1-1 0,0 1 0,0-1 0,-7 3 0,-119 46 65,115-46-46,0-1 0,-23 4 0,12-4-15,-72 16 71,-142 29 134,148-37-130,16 1-2,71-12-50,-1 4-1316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610 413 8344,'-2'-2'41,"-1"-1"1,0 1 0,0-1-1,0 1 1,0 0 0,-1 0 0,1 1-1,0-1 1,-1 0 0,1 1-1,-1 0 1,0 0 0,1 0-1,-1 0 1,0 1 0,0 0-1,1-1 1,-8 2 0,-32-1 302,-49 6-20,84-6-289,0 1 1,1 0-1,-1 1 1,0 0 0,0 0-1,-7 4 1,-6 2 1,-2-2-14,11-2 7,-1 0-1,1 1 1,-16 9 0,13-8 9,1 1-17,0 0 0,0 0 0,0 1 0,1 1 0,0 0 0,-22 22 0,17-13 30,-20 30 0,31-39-36,1 0 0,0 1-1,1-1 1,0 1 0,0 0 0,-5 19 0,10-27-11,-1 0 1,1 0-1,0 0 0,0 0 1,0 0-1,1 1 1,-1-1-1,0 0 1,1 0-1,-1 0 1,1 0-1,0 0 0,-1 0 1,1 0-1,2 3 1,-2-3-1,6 2 16,62 2 14,-48-7-15,19-8-4,46-17 0,-60 14 25,90-55 47,-88 49-41,0-2 1,32-29 0,-52 42-12,-1-1 0,0 0 0,0-1 0,10-17 0,-9 12-14,-1 5 85,-6 7-93,1 0-1,-1 0 1,1 0 0,-1 0 0,0 0-1,0 0 1,0 0 0,0 0 0,0-1 0,-1 1-1,1 0 1,-1-1 0,1 1 0,-1-1-1,0 1 1,0 0 0,0-1 0,0 1-1,0-1 1,-1 1 0,0-4 0,-11 15 136,9-4-140,0 1 0,0 0 0,1 0-1,0 1 1,1-1 0,-1 0-1,1 1 1,0-1 0,1 1 0,-1-1-1,1 1 1,2 9 0,-2-6-6,0 10 10,2 0 1,0 0-1,5 23 0,-4-29-11,-3-11-2,1 0 1,-1 0-1,1 0 0,0 0 1,0 0-1,0 0 0,0-1 0,0 1 1,0 0-1,1 0 0,-1-1 1,4 4-1,2 3 2,-3-2 3,1 0-1,0-1 1,0 1-1,1-1 1,-1 0 0,2-1-1,-1 1 1,0-1-1,14 7 1,-11-11 21,0-3-21,0-2 0,0 1 0,0-1 1,-1 0-1,10-7 0,-3-1 22,-5 3-11,-1 1-7,-1 0 1,0-1 0,0 0-1,-1 0 1,0-1-1,0 0 1,-1 0-1,6-14 1,-1-8 45,0 0 1,-3-1-1,7-42 0,-13 56-45,1-36 72,-8-160 143,5 210-213,1 1 1,-1 0-1,-1-1 0,1 1 0,-1-1 0,0 1 0,0 0 0,-3-8 0,3 9-5,0 3-3,0 0 0,0 0 0,0 1 0,0-1 0,0 0 0,0 1 0,0-1 0,0 1 0,0 0 1,0-1-1,0 1 0,0 0 0,0-1 0,0 1 0,1 0 0,-2 1 0,-5 4 3,4-4-5,1 0 1,0 0 0,0 0-1,0 1 1,0-1-1,0 0 1,1 1 0,-1-1-1,1 1 1,-1 0-1,-1 4 1,-12 35 23,1 1 1,-9 49 0,17-71-25,-4 28 6,4 4-3,6 14-4,6-22-3,12 55 0,-9-74-4,7 6 2,31 46 1,-45-76-1,-1 0 1,1 0-1,-1-1 1,1 1-1,0 0 1,0 0-1,4 2 1,103 61-24,-106-64 25,-1 1 1,1-1-1,-1 0 0,1 0 0,0-1 0,0 1 0,3 0 1,61 8-7,-51-9 7,0 0-1,0-1 1,18-3 0,-14 0 0,-1-1 0,22-9 0,-18 5 0,32-17 0,18-22 0,0-10 1,-66 51 0,138-131 14,-96 86-3,1-4-9,-38 42-4,-1-1 1,-1 0 0,13-24-1,-22 39 1,-1-1 0,0 1 0,0-1-1,1 1 1,-1-1 0,0 1 0,0-1-1,0 1 1,1-1 0,-1 1 0,0-1-1,0 1 1,0-1 0,0 0 0,0 1 0,0-1-1,0 1 1,0-1 0,0 1 0,0-1-1,-1 1 1,1-1 0,-2-5 0,-1 0-1,0 0 1,0 0 0,0 1-1,0 0 1,-1 0 0,0 0 0,-6-6-1,-5 2-5,-7 1 2,0 1 0,-1 1 0,1 1 0,-1 1 1,-39-2-1,-10 10 4,65-3 2,-25 3 9,0 0 0,1 2 0,-39 13 1,45-12-14,-87 30 99,96-31-65,0 1 0,1 1 0,-1 1 0,1 0 1,-22 19-1,5 1 53,32-28-79,0 0 1,0 0-1,1 0 0,-1 0 1,0 0-1,1 0 0,-1-1 1,1 1-1,-1 0 0,1 0 1,-1 0-1,1-1 0,-1 1 1,1 0-1,0 0 0,0-1 1,-1 1-1,1-1 0,0 1 1,1 0-1,-2-1 1,6 6 6,-4-4-5,0 0 0,0 0 1,1 0-1,-1-1 0,1 1 1,-1-1-1,1 1 0,-1-1 0,1 0 1,4 1-1,16 5 29,0 0 0,28 3 0,-27-9 44,13-4-22,47-11 1,-62 7 20,3-6-13,-1 0 0,0-2 1,-2 0-1,36-32 1,-45 35-49,-9 9-1,-1-1-1,1 0 1,-1 0-1,1 0 0,-1-1 1,0 1-1,4-10 1,0-1 41,0 0 0,-1-1 0,0 0 0,-2 0 0,0-1 0,0 1 0,1-32 0,-6 42 62,-2-4 26,3 10-145,0 0 0,0 0 0,0 0 0,0 0 1,0 0-1,0 0 0,0 0 0,-1 0 0,1-1 1,0 1-1,0 0 0,0 0 0,0 0 0,0 0 1,0 0-1,0 0 0,0 0 0,0 0 0,0 0 1,0 0-1,0 0 0,0 0 0,0 0 0,-1-1 1,1 1-1,0 0 0,0 0 0,0 0 0,0 0 1,0 0-1,0 0 0,0 0 0,0 0 0,0 0 1,-1 0-1,1 0 0,0 0 0,0 0 0,0 0 1,0 0-1,0 0 0,0 0 0,0 0 0,0 0 1,0 0-1,-1 1 0,1-1 0,0 0 0,0 0 1,0 0-1,0 0 0,0 0 0,0 0 0,0 0 1,0 0-1,0 0 0,0 0 0,0 0 0,0 1 1,-3 1 13,0 0 0,0 0 1,0 0-1,0 1 1,1-1-1,-1 1 1,1 0-1,0 0 1,0 0-1,0 0 1,0 0-1,1 0 1,-3 7-1,-14 46 89,16-48-112,-2 4 22,1 0 0,1 0 0,0 0 1,1 0-1,0 1 0,1-1 0,0 0 1,4 23-1,4-14-3,-5-16-11,13 15 1,-14-18-2,1 0 0,0-1 0,0 1 0,0-1 0,0 1 0,0-1 0,6 1 0,-1 0 0,0-1 0,0 0 0,13 0 0,-3-2-1,-1-1 1,1 0 0,23-8-1,-24 3-4,4-7 1,0-1 0,-1-1 0,35-37 0,-44 41 3,-7 9-1,-1 0 0,0 0 0,0-1 0,-1 1 0,1-1 1,-1 0-1,3-5 0,6-13-9,-1 0-1,-1-1 1,-1 0 0,6-32 0,-14 53 7,0 0 0,1 0 0,-1 0 0,-1 0 0,1 0 0,0 0 0,0 0 0,-1 0 0,1 0 0,-1 0 0,1 1 0,-1-1 0,0 0 0,0 0 0,0 0 0,0 1 0,0-1 0,-3-2 0,-23-20-70,23 21 56,-13-8-141,19 13-114,24 18 40,34 12 45,-35-19 136,-1 0 1,0 2-1,-1 0 0,24 22 0,-39-30 40,-1 1 1,0-1-1,0 1 0,-1 1 1,0 0-1,0 0 0,5 10 1,-9-12 8,0-1 0,-1 1 1,1-1-1,-1 1 0,-1 0 1,1 0-1,-1-1 0,0 1 1,-2 7-1,1-4 2,-10 36-7,5-28 4,0 0 1,0 1 0,2 0 0,-5 35 0,9-39 3,0-14 0,0 0 0,0-1 0,0 1 0,1-1 0,-1 1 0,0 0 0,0-1 0,0 1 0,1-1 0,-1 1 0,0-1 0,1 1 0,-1-1 1,0 1-1,1-1 0,-1 1 0,1-1 0,0 1 0,3 1 1,0 0-1,0 0 1,1-1-1,-1 0 1,0 0 0,1 0-1,-1 0 1,1-1 0,-1 1-1,6-1 1,-2 0 0,3 1 1,1-1 1,-1-1 0,0 1-1,0-2 1,0 0-1,0 0 1,0-1 0,19-7-1,-17 5 0,-4 3 3,0-1 0,-1 0-1,1-1 1,-1 0 0,11-7 0,2-1 0,51-31-1,-48 26-7,-1-1 0,36-36 1,-46 36-38,2-13-57,-1-1 1,-2 0 0,12-45-1,-19 58 64,4-33-371,-5-10-43,-5 55 221,-2-3-29,3 10 252,0 0 0,0 0-1,0 0 1,0 0 0,0 0 0,0 0 0,0 0-1,0 0 1,-1-1 0,1 1 0,0 0 0,0 0-1,0 0 1,0 0 0,0 0 0,0 0 0,0 0-1,0 0 1,0 0 0,0 0 0,0 0 0,0 0-1,-1-1 1,1 1 0,0 0 0,0 0 0,0 0-1,0 0 1,0 0 0,0 0 0,0 0 0,0 0-1,-1 0 1,1 0 0,0 0 0,0 0 0,0 0 0,0 0-1,0 0 1,0 0 0,0 0 0,0 0 0,-1 0-1,1 0 1,0 1 0,0-1 0,0 0 0,0 0-1,0 0 1,0 0 0,0 0 0,0 0 0,0 0-1,0 0 1,0 0 0,-1 0 0,1 1 0,-2 0-10,0 0 0,0 1 0,0-1 1,0 1-1,0 0 0,0 0 1,1 0-1,-1 0 0,0 0 0,1 0 1,0 0-1,-1 0 0,1 1 0,0-1 1,0 0-1,0 1 0,1-1 1,-1 3-1,-9 51-62,9-41 77,0-10-5,0-1 1,0 1-1,1 0 1,0-1-1,0 1 0,1 8 1,1-1 0,-2-6 2,1 0-1,0 0 1,0 0 0,4 10 0,-1-8 0,0-1 0,1-1 1,-1 1-1,1-1 0,1 1 0,-1-1 1,1-1-1,13 11 0,-3-6 14,1-2 7,1-2-1,0 0 1,0 0 0,0-2 0,34 4 0,-7-10 6,-28-2 54,-4-3-51,0 1 1,0-2-1,21-16 0,-24 11 65,-3-1-48,0-1 0,-2 0-1,1 0 1,-2 0 0,0-1 0,-1 1 0,2-31 0,-4 30-27,0 10 3,-1 1-1,0-1 0,0 1 1,0 0-1,-1-1 1,-2-9-1,1 3 54,-2-3 20,0 0-1,0-1 1,-9-19 0,6 58 149,1 46-110,3 73-10,5-110-57,23 142 25,-18-134-58,29 194 17,-28-184-25,21 184 9,-26-193-16,-10 155 8,0-159-7,-52 128 14,43-138-15,-77 74 5,92-100-24,-1 0-1,1 1 1,0-1 0,-1 0 0,1 0-1,0 0 1,-1-1 0,0 1-1,1 0 1,-4 1 0,-3 0 1,-1 0 0,1 0 0,-1 0 0,1-1 0,-1-1 0,0 1 0,-15-3 0,23 2-2,0 0 1,1 0-1,-1 0 0,0 0 1,1 0-1,-1-1 0,0 1 1,1 0-1,-1 0 0,0-1 1,1 1-1,-1-1 0,0 1 1,1 0-1,-1-1 0,1 1 1,-1-1-1,1 1 0,-1-2 1,-5-5 0,1-1 0,0 0 0,0 0 0,1 0 0,0-1 1,1 1-1,-5-18 0,5 3 7,6-19 1,9-48-1,-4 54 5,2 1-1,19-45 1,-22 60-9,5-7 17,67-108 15,-59 108-8,10-4-5,56-46-1,-59 62 12,22-1-11,62-14 0,-73 24 12,220-31-1803,-106 15-7305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0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6640,'-65'1'113,"21"3"171,0 2 0,-55 15 0,17 8 160,24-6-11,-82 46 1,138-68-420,1 0 0,-1 1 1,1-1-1,-1 0 0,1 0 0,0 1 1,0-1-1,-1 0 0,1 1 0,0 0 1,0-1-1,1 1 0,-1-1 0,0 1 1,0 0-1,1 0 0,-1-1 0,1 1 1,0 0-1,-1 0 0,1 3 0,0-4-1,3 5 81,3 1-70,1-1 0,0 0 0,0-1 0,1 0 1,-1 0-1,1-1 0,14 6 0,26 12 74,79 23 0,-41-22 18,11 11 16,-83-25-24,-4 2-69,0 1 1,-1 1-1,12 21 0,-16-17 76,-5-1-74,0 0-1,-1-1 1,-7 31 0,0-26 60,-7 0-53,0 0 0,-32 31 0,27-37 40,6-5-42,0 0-12,0-1 1,-1 0 0,0-1 0,-1-1 0,-31 10 0,14-9 55,-1 0-1,1-2 1,-1-2 0,-45-1 0,78-2-82,0 0 0,0 0 0,0 0 0,0 0 0,0 0 0,0-1 0,0 1 0,0 0 0,0-1 0,1 1 0,-1-1 0,0 1 0,0-1 0,0 1 0,1-1 0,-1 1 0,0-1 0,0 0 0,1 0-1,-1 1 1,0-1 0,1 0 0,-1 0 0,1 0 0,-1 1 0,1-1 0,0 0 0,-1 0 0,1-2 0,-1 1 13,-2-26 12,6 14 2,50-100-1400,-15 44-5695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6192,'11'41'15,"-6"-28"14,-2 1 0,1-1 0,-2 0 0,2 22 0,-3-10 123,-2 0 0,-1 0 0,-8 45 0,-10 72 341,17-127-266,2 0-1,0 27 1,1-20-127,3 54 388,-3-67-415,0-5-163,0 0 0,0 1 0,0-1 0,1 0 0,0 0-1,-1 0 1,3 5 0,1 3-5223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6816,'4'6'60,"0"0"-1,-1 0 1,0 0 0,-1 0 0,1 1 0,-1-1 0,-1 1 0,1-1-1,-1 1 1,0 0 0,0-1 0,-1 1 0,0 0 0,0 0 0,-1-1-1,0 1 1,-2 10 0,1 0-5,0-6 43,0-1-1,-1 1 0,-5 13 0,-70 175 828,53-142-838,20-39 100,4-15-218,1-1 59,0-1 1,-1 1-1,1 0 1,0 0-1,0 0 1,0 0-1,1 0 1,-1-1-1,1 5 1,0-6-66,-1 1 1,1 0-1,-1-1 1,1 1-1,-1-1 1,1 1-1,0-1 0,-1 1 1,1-1-1,0 0 1,-1 1-1,1-1 1,0 0-1,0 1 0,-1-1 1,1 0-1,0 0 1,0 0-1,0 0 1,-1 0-1,1 0 0,0 0 1,0 0-1,0 0 1,-1 0-1,1 0 1,0 0-1,0 0 0,-1-1 1,1 1-1,1-1 1,26-6-5664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4936,'-85'37'448,"-25"21"146,89-45-201,0 0 0,1 2 0,-29 25 0,37-30-325,-3 4 30,1 0-1,-24 31 0,21-24-78,9-13 2,1 1 1,0 1-1,0-1 0,-5 12 1,7-11-16,4-8-4,0 0 0,1-1 0,-1 1 0,1 0-1,0 0 1,0 0 0,0 0 0,0 0 0,0 0-1,0 0 1,0-1 0,1 1 0,-1 0 0,0 0-1,1 0 1,0 0 0,-1-1 0,1 1 0,0 0-1,2 2 1,-2-2 0,6 6 13,67 35 10,-51-33-11,130 35 7,-39-18 32,-83-21-48,-17-3 12,1 1-1,0 0 1,15 7-1,57 25 76,-87-36-86,1 0-1,0 1 1,-1-1 0,1 0 0,-1 0-1,1 1 1,-1-1 0,1 0-1,-1 1 1,1-1 0,-1 1-1,1-1 1,-1 1 0,1-1-1,-1 1 1,0-1 0,1 1-1,-1 0 1,5 8 17,-2 1 0,1-1 0,-1 1 0,-1 0 0,0 0 0,2 14 0,-4-23-12,0 1-1,0 0 0,0-1 1,0 1-1,0-1 1,0 1-1,0-1 0,0 1 1,0-1-1,-1 1 0,1-1 1,-2 3-1,-3 10 24,-2-1 0,0 0-1,0 0 1,-1 0 0,-18 20 0,6-16 147,13-13-134,-18 14 47,-1-2 0,-1-2 0,-35 15 0,42-19-9,2-2-43,0 0 0,0-1 0,-1-1 1,-21 5-1,32-10-24,-1 1 0,1-1 0,0-1 1,-1 0-1,-10-1 0,19 1-17,0 0 0,0 0 1,0 0-1,-1 0 0,1 0 0,0 0 1,0 0-1,0 0 0,0 0 0,0 0 0,-1 0 1,1 0-1,0 0 0,0 0 0,0 0 0,0 0 1,0 0-1,0 0 0,-1 0 0,1 0 0,0 0 1,0-1-1,0 1 0,0 0 0,0 0 1,0 0-1,0 0 0,-1 0 0,1 0 0,0 0 1,0-1-1,0 1 0,0 0 0,0 0 0,0 0 1,0 0-1,0 0 0,0 0 0,0-1 1,0 1-1,0 0 0,0 0 0,0 0 0,0 0 1,0 0-1,0-1 0,0 1 0,0 0 0,0 0 1,0 0-1,0 0 0,0 0 0,0 0 0,0-1 1,2-4-87,-1 0 1,1 0-1,1 0 0,-1 0 1,0 1-1,1-1 1,0 1-1,0-1 1,5-4-1,-5 6-177,25-34-5678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8968,'0'-7'39,"2"0"0,-1 1 0,1-1 0,0 1 0,0-1 0,0 1 0,1 0 0,0-1 0,1 1 0,-1 1 0,1-1 0,0 1 0,1-1 0,-1 1 0,8-6 0,-2 3 60,1-1 0,0 2 0,1 0 0,-1 0 0,1 1 0,14-5 0,-19 8-46,1 1 1,-1-1-1,1 1 0,-1 1 1,1 0-1,-1 0 0,1 0 1,0 1-1,9 1 0,7-1 145,28 1 56,-51 0-242,0-1 0,0 0 0,0 0-1,1 1 1,-1-1 0,0 0 0,0 1-1,0-1 1,0 1 0,0 0 0,0-1-1,0 1 1,0 0 0,0 0 0,0-1-1,0 1 1,0 0 0,-1 0 0,1 0-1,1 2 1,-1-1 3,1 1-1,-1 0 1,0 0 0,0 0-1,0 0 1,-1 0-1,1 6 1,0 1-5,-1 1 0,0-1 0,-2 13 0,1-19-7,-3 15 24,0-7-22,-1 1 1,-1-1-1,0-1 1,-1 1-1,0-1 1,0 0-1,-1-1 0,-15 16 1,-24 25 13,-10 13-14,40-43-2,-13 25-1,-5 17 1,26-44 1,-10 29-1,17-41 1,0 0-1,0 0 0,1 0 0,0 0 1,0 0-1,0 0 0,2 11 0,-1-16 0,1-1-1,-1 0 0,1 1 0,0-1 0,0 0 1,-1 1-1,1-1 0,0 0 0,0 0 1,0 0-1,0 0 0,0 0 0,1 0 0,-1 0 1,0 0-1,0-1 0,1 1 0,-1 0 1,0-1-1,1 1 0,-1-1 0,1 1 0,1-1 1,19 5 11,0-2 0,0-1 0,22 0 0,-22 0-9,9 0 22,1-1 1,-1-1-1,1-2 0,-1-1 1,41-10-1,136-52 684,-180 54-756,45-24 0,-45 19-1156,43-21-6572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1 11032,'8'4'10,"0"1"0,-1 0 0,1 1 0,8 9 0,10 7 85,67 41 68,-71-46-103,27 26 0,0 3-48,13 21-1367,-39-42-5418</inkml:trace>
  <inkml:trace contextRef="#ctx0" brushRef="#br0" timeOffset="1">1026 874 9952,'0'0'0,"-14"10"0,-33 35 72,-41 22 8,-52 28 32,-20 12 8,-19 10 96,-9 4 0,-21-3-72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10488,'4'-4'147,"8"-15"682,-10 15-84,-1-5 32,-1 6-114,4 10-131,10 19-349,-9-11 198,13 100 154,-11-59-134,-1 66 0,-4-46 22,-2-43-223,0 8 8,2 1 0,8 45 0,10 45 512,-14-71-344,-5-53-168,4 2 34,-4-5-46,1 5-26,-2-8-60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7712,'0'0'2872,"-3"12"-2546,-1 3-277,2-6-4,0 0 0,0 0 0,1 1 0,0 13 0,-8 110 191,8 7 75,2-108-274,3 28 240,-1-40-234,4 39 157,-6-47-115,0-1 3,1-1 0,0 1 1,6 18-1,-8-29-86,0 0-1,0 1 1,0-1-1,0 0 0,0 0 1,0 0-1,0 0 1,0 0-1,0 0 0,0 0 1,0 0-1,0 1 1,0-1-1,0 0 0,0 0 1,1 0-1,-1 0 1,0 0-1,0 0 0,0 0 1,0 0-1,0 0 1,0 0-1,0 0 1,0 0-1,0 1 0,0-1 1,1 0-1,-1 0 1,0 0-1,0 0 0,0 0 1,0 0-1,0 0 1,0 0-1,0 0 0,0 0 1,1 0-1,-1 0 1,0 0-1,0 0 1,0 0-1,0 0 0,0 0 1,0 0-1,0 0 1,0 0-1,1 0 0,-1-1 1,0 1-1,0 0 1,0 0-1,0 0 0,0 0 1,0 0-1,0 0 1,0 0-1,0 0 0,0 0 1,0 0-1,0 0 1,1-1-1,-1 1 1,0 0-1,0 0 0,0 0 1,0 0-1,0 0 1,6-4-86,-1-1 0,0 0 0,1 0 1,-1 0-1,-1 0 0,1-1 0,-1 0 1,5-9-1,-2 5-609,27-43-6980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10488,'0'0'112,"-12"-2"-16,21 16 8,19 11-104,24-3-32,26-3 32,-2 1-7600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9592,'0'0'313,"2"2"-48,0-1-192,-1 1-1,0 0 1,1 0-1,-1-1 0,0 1 1,0 0-1,0 0 0,0 0 1,-1 0-1,1 0 1,0 0-1,-1 0 0,0 1 1,1-1-1,-1 2 1,1 35 70,-1-31-82,-1 142 781,0-120-785,-1 8 144,-9 166 72,8-162-138,-14 187 50,15-182-91,-6 191 31,9-193-58,-1-18-36,1 8-1,1 0 0,2-1 0,15 66 1,33 47 50,-39-122-34,52 62 19,-53-77-12,-4-7-45,0 0 1,-1-1 0,1 0 0,0 0 0,0-1 0,0 0-1,8 0 1,0-5 65,0-6-37,0-1-1,26-22 1,-29 17 57,42-88 42,-48 80-43,-3-9-31,-1-61 0,-8 68 11,-8-10-26,-28-55 1,25 69-1,5 9-26,1 0-12,0 0-1,-2 1 1,1 1 0,-2 0-1,-19-15 1,-8 0 9,1 3-14,12 9 0,27 14-5,-1 0 0,1 0 0,0 0 0,-1 0 0,1 0 0,0 0 0,-1 0 0,1 0 0,0 0 0,-1-1 1,1 1-1,0 0 0,0 0 0,-1 0 0,1 0 0,0-1 0,-1 1 0,1 0 0,0 0 0,0-1 0,0 1 0,-1 0 0,1 0 0,0-1 0,0 1 0,0 0 0,0 0 0,-1-1 0,1 1 0,0 0 0,0-1 0,0 1 0,0 0 0,0-1 0,0 1 0,0 0 0,0-1 0,0 1 0,0 0 0,0-1 0,0 1 0,0 0 0,0-1 0,0 1 0,1 0 0,-1-1 0,0 1 1,4-3-1,0 0 0,-1 1 0,1-1 0,1 1 0,6-3 0,44-13 0,29-2 0,37-5 0,46-6 1,187-42 10,-287 57 9,104-28 0,32-17-16,-144 39-454,0-3 1,-2-2 0,94-60-1,-16-2-8536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 11296,'-45'1'-3,"43"-1"2,0 1-1,0-1 1,0 1 0,0 0 0,1-1-1,-1 1 1,0 0 0,1 0-1,-1 0 1,1 0 0,-1 0-1,1 0 1,-2 2 0,-7 5-1,-4 0 3,7-4 9,1 0 0,0 0 1,0 1-1,0 0 0,-6 6 1,-82 87 79,74-72 44,-78 154 71,81-136 22,-36 160 105,52-199-282,1-1 0,-1 1 0,1-1 0,-1 0 0,2 9 0,0 7 100,8 39 0,-5-42-114,2-1 1,9 22 0,-15-38-37,1 3 28,1-1 1,-1 1-1,0-1 0,1 1 0,-1-1 0,1 0 0,0 0 0,3 4 1,119 106 321,-95-93-116,121 52 56,-147-69-282,1-1-1,-1 0 1,1 0 0,0 0-1,-1 0 1,8 0 0,46 1-829,109-10 0,-34-6-7705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9 9328,'-6'-3'230,"-20"-2"868,20 9-393,4-1-568,-3 2-51,1 0-1,0 0 1,1 1 0,-1-1 0,1 1 0,0 0 0,1 0 0,-1 0 0,1 0 0,0 1 0,-1 8 0,-18 129 407,20-107-298,2 170 69,2-167-136,5 33 45,4-1 1,35 124-1,-35-160 0,10 52-1,-22-87-167,1-1 0,0 0 0,0 0 0,-1 0-1,1-1 1,0 1 0,0 0 0,-1 0 0,1 0 0,0 0 0,0-1-1,-1 1 1,1 0 0,0-1 0,-1 1 0,1-1 0,-1 1-1,1-1 1,0 1 0,-1-1 0,1 0 0,27-23-1738,3-7-6987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55 10848,'-48'-13'-20,"44"12"104,11-1 2,-1-2-65,-2 3 21,-1-1-1,1 1 1,-1-1-1,1 1 1,-1 0 0,1 0-1,4 0 1,96-15 352,-71 12-63,67 1 1,-48 3 75,-29 0-253,-7-2-3,0 2 1,0 0-1,-1 1 1,1 1-1,0 0 1,-1 1-1,1 1 1,-1 0-1,25 11 1,-40-15-146,0 0 0,0 0 0,0 0 1,1 1-1,-1-1 0,0 0 0,0 0 0,0 0 0,0 0 0,0 0 1,1 0-1,-1 1 0,0-1 0,0 0 0,0 0 0,0 0 1,0 0-1,0 1 0,0-1 0,0 0 0,0 0 0,0 0 1,0 0-1,0 1 0,0-1 0,0 0 0,0 0 0,0 0 0,0 0 1,0 1-1,0-1 0,0 0 0,0 0 0,0 0 0,0 1 1,0-1-1,0 0 0,0 0 0,0 0 0,0 0 0,-1 1 1,1 3 24,-1 0 0,0 1 1,0-1-1,-1 0 0,1 0 1,-5 7-1,-27 35 214,6-13-127,-96 129 334,123-162-451,0 1 0,0-1 0,0 0 0,0 0-1,0 0 1,0 0 0,-1 0 0,1 0 0,0 1 0,0-1-1,0 0 1,0 0 0,0 0 0,0 0 0,0 1 0,0-1-1,0 0 1,0 0 0,0 0 0,0 0 0,0 0 0,0 1-1,0-1 1,0 0 0,0 0 0,0 0 0,0 0 0,0 1-1,1-1 1,-1 0 0,0 0 0,0 0 0,0 0 0,0 0-1,0 0 1,0 1 0,0-1 0,0 0 0,1 0 0,-1 0-1,0 0 1,0 0 0,0 0 0,0 0 0,0 0 0,1 0-1,-1 0 1,0 0 0,0 1 0,0-1 0,0 0 0,0 0-1,1 0 1,-1 0 0,0 0 0,0 0 0,12 0 7,31-10-1902,5-1-7606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79 7984,'-33'7'275,"11"-2"149,-27 9-1,47-13-129,-3 9 202,5-10-481,0 1 0,0-1 0,0 1 0,0-1 0,0 1 0,0-1 0,0 1 0,0-1 0,0 1 0,0-1 0,0 1 0,0-1 0,0 1 0,0-1 0,0 0 0,0 1 0,0-1 0,1 1 0,-1-1 0,0 1 0,0-1 0,1 0 0,-1 1 0,0-1 0,0 1 0,1-1 0,-1 0 0,1 0 0,-1 1 0,0-1 0,1 1 0,10 3 116,-8-2-111,0-1 0,1 1 0,-1-1-1,1 0 1,0 0 0,-1-1 0,1 1-1,0-1 1,5 0 0,11-1 36,-1-1 0,1-1 1,-1 0-1,1-2 0,-1 0 0,23-10 0,-25 8-36,-10 5 16,1-1-1,-1-1 1,0 1-1,8-7 1,-13 9-20,38-27 163,-38 26-145,1 1-1,-1-1 0,0 0 1,1 0-1,-1-1 0,0 1 0,-1 0 1,1-1-1,0 1 0,-1-1 0,1 0 1,-1 1-1,0-1 0,0 0 0,2-5 1,-5 7 6,1 0 1,-1 0 0,1 0 0,0 1-1,-1-1 1,1 0 0,-1 1-1,1 0 1,-1-1 0,-2 1 0,0 1 9,0 0 0,0 0 0,0 1 0,0-1 0,0 1 0,0 0 1,1 0-1,-1 1 0,1-1 0,-1 1 0,1-1 0,0 1 0,0 0 0,-3 5 1,5-7-35,0 0 1,0 0-1,1 1 1,-1-1-1,0 0 0,1 0 1,-1 1-1,1-1 1,0 0-1,-1 0 1,1 1-1,0-1 1,0 0-1,0 1 1,0-1-1,0 2 1,-1 5 23,-1 3-15,1-5 0,1-1 1,-1 0-1,1 0 0,0 1 1,1 9-1,14 103 146,10 1 43,-6-35-96,8 88 103,-26-112-153,-6 16 41,4-67-90,-1 0 0,1 0 0,-2-1 0,1 1 0,-1-1 0,-1 1 0,-4 8 0,6-15-13,1 0 0,-1 0-1,0 0 1,1-1 0,-1 1-1,0-1 1,0 1 0,0-1 0,0 0-1,-1 0 1,1 0 0,0 0-1,0 0 1,-1 0 0,1-1 0,0 1-1,-1-1 1,1 1 0,-1-1-1,1 0 1,-5 0 0,-3-1 5,1 0 1,0 0 0,-14-4-1,18 3-11,-80-24 211,60 18-139,20 6-4,-3-2 17,6 3 83,13-12-20,-3 9-129,-1 1 0,1 0 0,0 0 0,0 1 0,0 0 0,9-1 0,-15 3-21,14-4 11,37-2 50,239 1 160,-274 5-185,0 1 1,23 3 0,-13 0-19,-2-1-7,44 7 34,-7 3-10,-54-11-31,10 2 1,30 2 0,-39-6-134,0 0 1,-1-1 0,1 0-1,0-1 1,-1 0-1,1-1 1,-1 0 0,0 0-1,0-1 1,0 0-1,0 0 1,-1-1 0,0-1-1,12-8 1,48-34-9683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61 6368,'-14'-6'48,"1"0"0,0-1 0,0 0 0,-23-19 0,34 25 152,0-1 0,-5-4 456,16 11 986,12 7-1248,-10-7-316,40 15 409,12 0 126,89 15 1,-124-30-560,52 6 321,254 5 1030,-315-16-1305,36 1 627,-55 3-599,-43 61 160,-22 57-135,31-51 5,-21 44-94,36-86 16,-6 5-19,-1-1 0,-55 53 1,-41 39 42,102-105-1014,-27 22 0,18-20-8270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994 71 6904,'-10'-4'176,"-129"-45"748,121 43-869,11 3-3,0 1 0,0 1 1,-1-1-1,1 1 0,0 1 1,-11-1-1,-147 0 339,126 2-230,-162 20 56,163-14-123,16-3-54,-8 1-6,1 1 0,0 2 0,-49 20 0,69-24-21,-54 24 48,59-26-54,0 0-1,0 0 0,0 1 1,0-1-1,0 1 1,1 0-1,-1 0 0,1 0 1,0 1-1,0-1 0,0 1 1,-3 5-1,6-9-5,0 0-1,0 0 1,0 0 0,0 1 0,0-1-1,0 0 1,-1 0 0,1 0-1,0 0 1,1 1 0,-1-1-1,0 0 1,0 0 0,0 0 0,0 1-1,0-1 1,0 0 0,0 0-1,0 0 1,0 0 0,0 1-1,0-1 1,0 0 0,0 0 0,1 0-1,-1 0 1,0 0 0,0 1-1,0-1 1,0 0 0,0 0-1,1 0 1,-1 0 0,0 0 0,0 0-1,0 0 1,0 0 0,1 0-1,-1 1 1,19 14 20,29 16 0,-44-28-19,20 8 26,124 31 15,-115-38-23,245 28 54,-219-23-63,-41-3 16,46 31 11,-56-27-3,-3 3-21,-1 0-1,-1 0 1,4 28 0,-7-20 26,-27 90 17,17-89-10,7-16-36,-4 7 2,0 0 1,-1 0-1,-1-1 0,0 0 0,-1-1 0,-21 20 1,6-10 5,-1-2 0,0-1 1,-42 21-1,53-32-17,9-4 1,0-1-1,0 1 0,0-1 1,0-1-1,-1 1 0,-7 0 1,-20 5 10,0-2 0,0-2 0,-38 0 0,55-4-9,11 1 1,0 0 0,1-1 0,-1 0 0,0 0 0,1-1 0,-1 1 0,-6-4 0,-66-31 36,65 26-33,2-4-313,1 0-1,0-1 1,-8-19 0,-5-11-5875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24 198 7536,'-21'49'-62,"20"-48"69,1 1-1,0-1 0,-1 1 0,1-1 1,0 1-1,0-1 0,0 1 0,0-1 1,0 1-1,0-1 0,0 1 0,1-1 1,-1 1-1,0-1 0,1 1 0,-1-1 1,1 1-1,0-1 0,-1 0 0,1 1 1,0-1-1,0 0 0,0 0 1,0 1-1,0-1 0,0 0 0,0 0 1,2 1-1,16 14 145,1-1 0,0-1 0,36 18 0,-45-26-112,-8-4-5,0 0-1,0-1 1,0 1-1,0-1 1,1 0-1,-1 0 1,0 0 0,6 0-1,67 9 318,-72-9-309,0 0 1,0-1-1,0 0 1,0 0-1,0 0 0,0 0 1,0-1-1,-1 1 1,7-3-1,2 0 20,-5 1-11,0 0-1,0 0 0,0 0 1,0-1-1,-1 0 0,0-1 1,1 1-1,-1-1 0,0 0 0,-1-1 1,1 1-1,7-10 0,0-1 59,-1-1 0,20-32-1,-26 38-65,-1 1 0,-1-1-1,0 0 1,0 0-1,-1-1 1,2-11 0,-2 9-16,0-1 49,0-1 1,-2 1-1,1 0 1,-2-22-1,2-18 114,-2 48-90,0-1 20,0 6 209,-1 8-250,-6 39-6,-13 133 55,17-156-123,-1 37 14,4 174 18,0-143-35,4-7-2,1-13 0,0-18 0,2-18 0,4 21 0,-1-19 0,-10-22 0,-4 2 0,-14 4 0,-17 4 1,-6-1 4,1-4-3,3-5-2,1-3 0,-1-4 0,-1 0 0,-8 1 1,36-9 9,11-6-2,22-10 14,135-58 61,-135 64-81,3-1 38,49-15 0,-25 11 26,-22 7-7,1 1-1,-1 1 1,1 1 0,0 2 0,59 0 0,43 21 264,-48-7-110,-81-10-207,0-1 0,0 0 1,0 1-1,-1-1 0,1 0 1,0 0-1,0 0 0,0 0 0,-1 0 1,1-1-1,0 1 0,0-1 0,2 0 1,4-2 5,40-13-1608,4-4-6437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11296,'17'-11'248,"0"0"0,0 0 0,0 2 0,30-12 0,-31 15-192,-8 2 32,1 1 0,-1 0 1,16-2-1,-15 3-4,13-3 61,1 0 0,-1 2 0,45-1 0,17 6 236,-82-2-352,1 0 0,-1 1-1,0-1 1,1 1 0,-1-1 0,0 1-1,0 0 1,0 0 0,0 0-1,0 0 1,0 1 0,0-1 0,0 1-1,0-1 1,0 1 0,-1-1 0,1 1-1,-1 0 1,1 0 0,-1 0-1,2 2 1,-2-2 9,0 7 302,-3 2-246,-2-1 0,1 0 0,-2 0 0,-9 18 0,2-11 221,-13 9-54,-2 0-1,-1-1 1,-44 29-1,57-44-212,7-5 17,0 0 0,0-1 0,-16 6 0,7-4 32,-1 0 0,0-2 0,0 0 0,-1-1 0,-20 1 0,34-5-29,-5-1 10,5 1-30,-4-3-2178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1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8608,'0'0'305,"15"13"422,47 45-215,-30-26 11,50 69 1,-65-79-447,6 10 224,94 143 112,-95-136-179,63 181 98,-83-215-295,0 1 0,0-1 1,-1 1-1,0 0 0,0 0 1,0 7-1,1 111 228,-19 6-155,17-130-110,-1 6 40,0 0 0,-1 1 0,1-1 0,-1 0 1,-1 0-1,-4 9 0,-60 113 245,-22-4-177,82-115-57,0-1 0,0 0 0,0-1 0,-10 8 0,-112 90 208,-24-11-1406,132-82 622,-156 92-8095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2049 904,'-6'-1'152,"-37"-8"75,41 8 147,-1-1 5,2 1-470,0 1 121,1 0 0,-1-1 0,1 1 0,-1 0 0,1-1 1,-1 1-1,1-1 0,-1 1 0,1-1 0,0 1 0,-1-1 0,1 1 0,0-1 0,-1 1 1,1-1-1,0 1 0,0-1 0,-1 1 0,1-1 0,0 0 0,0 1 0,0-1 0,0 1 1,0-1-1,0 0 0,0 1 0,0-1 0,0 0 0,0 1 0,0-1 0,0 1 0,1-1 1,-1 1-1,0-1 0,0 0 0,1 1 0,-1-1 0,0 1 0,1-1 0,-1 1 0,0-1 1,1 1-1,-1-1 0,1 1 0,11-16 227,1 0 0,1 2 0,0-1 0,1 2 0,22-16 0,-16 12-186,9-7 297,190-140 148,-161 125-169,288-170 138,-264 161-137,156-90 4,24-21-220,-150 93 176,474-244 120,-471 253-160,437-225 116,-454 230-96,125-58 4,-26 24-183,-134 60 146,-53 22-201,275-96 605,-251 91-1860,-7 0-4992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9416,'-3'0'1,"0"0"5,1-1 0,-1 1 0,1 0 0,-1 1 0,1-1 0,-1 0 0,1 1 0,-1-1 0,1 1 0,-1 0 0,1 0 0,0 0 0,-1 0 0,1 0 0,0 1 0,0-1 0,-3 2 0,-9 18 35,10-5 114,-6 131 80,9-109-14,-2 45-39,-2 139 383,12-117-289,13 26 140,-14-91-216,-5-31-64,-5-40-18,-9-53-1524,-1-13-5754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10488,'0'0'0,"14"12"0,20 19 40,17 24 8,6 38-48,7 14 0,1 1 0,10-6-552,5-19 552,-1 1-7040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1 691 6008,'2'2'16,"5"11"12,0 1-1,-1-1 1,0 1 0,-1 0 0,5 24-1,17 107 842,-22-111-759,18 95 950,-5-42-853,-9-55 293,46 95 186,-41-108-252,-3-9-336,1 0 0,0-1 0,0 0 1,1-1-1,17 7 0,-29-14-69,1 0 0,0-1 0,-1 1 0,1-1 0,0 1 0,-1-1 0,1 0 0,0 0 0,0 0 0,0 1 0,1-2 0,33-1 204,61-14 1,-93 16-203,-1-1 1,1 0 0,-1 0-1,0-1 1,1 1-1,4-4 1,36-22 119,45-38 1,-67 41 8,6-18-52,30-63 0,-46 72 12,36-130 29,-40 135-121,-1 11-18,1 0 1,0 0-1,19-27 0,-26 43-9,-1 1-1,0-1 1,1 1 0,-1-1-1,0 1 1,1 0-1,-1-1 1,1 1-1,-1-1 1,0 1-1,1 0 1,-1-1 0,1 1-1,-1 0 1,1-1-1,-1 1 1,1 0-1,0 0 1,-1 0-1,1 0 1,-1-1 0,1 1-1,0 0 1,2 0 0,0-1 0,-1 1 1,1 0-1,0 0 0,-1 0 1,1 1-1,0-1 0,-1 0 1,5 2-1,-3 0-1,0 0 1,0 1-1,-1-1 1,1 1-1,-1 0 0,0 0 1,0 0-1,0 0 1,4 6-1,6 8 3,18 33-1,19 47 1,8 7 2,-37-73-3,26 28-1,-16-25 3,66 56 0,-74-74 3,6-1-2,56 19 0,-84-33-4,0-1 1,1 1-1,-1-1 0,1 0 0,0 1 1,-1-1-1,1 0 0,-1 0 0,1 0 1,-1 0-1,4-1 0,4-1 2,-1 0 0,1-1 0,0 0 0,-1 0 0,1-1 0,-1 0 0,0 0 0,9-8 0,-15 11-2,-1 0 1,0 0 0,1 0 0,-1-1-1,0 1 1,0 0 0,0-1 0,0 1 0,0 0-1,0-1 1,0-1 0,16-35 17,21-67-1,-30 67 17,20-180 20,-25 170-14,3-208 19,-6 204-32,-8-215 17,7 216-11,-14-145 19,15 190-36,-1 0 1,0 0-1,0-1 0,0 1 1,-1 0-1,-3-8 1,0 3 0,5 10-11,-5-12-7,5 13 2,0 0-1,0-1 1,-1 1 0,1 0 0,0 0-1,0 0 1,0 0 0,0 0 0,0-1-1,0 1 1,0 0 0,0 0 0,0 0-1,-1 0 1,1 0 0,0 0 0,0 0-1,0 0 1,0-1 0,0 1 0,0 0-1,-1 0 1,1 0 0,0 0 0,0 0-1,0 0 1,0 0 0,-1 0 0,1 0-1,0 0 1,0 0 0,0 0 0,0 0-1,-1 0 1,1 0 0,0 0 0,0 0 0,0 0-1,0 0 1,0 0 0,-1 0 0,1 1-1,0-1 1,0 0 0,0 0 0,0 0-1,0 0 1,-1 0 0,1 0 0,0 0-1,0 0 1,0 1 0,0-1 0,0 0-1,0 0 1,0 0 0,0 0 0,0 0-1,0 1 1,0-1 0,-1 0 0,1 0-1,0 0 1,0 0 0,0 1 0,0-1-1,0 0 1,0 0 0,-51 147 138,36-100-33,-56 216 43,61-205-36,-12 267 40,21-308-106,4 32-1,37 236 84,-28-238-70,61 159 27,-59-172-41,-14-34-62,5 11-153,1-1 0,0-1 1,0 1-1,1-1 0,0 0 0,0 0 0,1-1 0,0 0 0,15 11 0,23 14-8578</inkml:trace>
  <inkml:trace contextRef="#ctx0" brushRef="#br0" timeOffset="1">1446 844 13536,'0'0'0,"37"0"0,57 0 208,71-4 8,80-1 152,90-6 8,101-5-368,52-32 8,14-41-16,1-2-10568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2808 8968,'66'-58'186,"-38"33"749,148-134 310,-129 120-651,250-178 195,-225 168-401,130-95 4,20-23-288,-126 94 24,412-310 47,-404 308-95,410-297 34,-416 300-19,363-286 41,-379 293-49,93-76-1,-25 16-50,-98 84 58,-16 13-44,174-117 125,-89 78-46,-105 63-74,-16 4-52,2-1 3,0 2-1,0-1 1,1 0 0,-1 0-1,0 1 1,0-1 0,0 1-1,4 1 1,-5-1-5,0-1 1,0 1-1,-1 0 0,1-1 1,0 1-1,-1 0 0,1 0 1,0-1-1,-1 1 1,1 0-1,-1 0 0,1 0 1,-1 0-1,1 0 0,-1 0 1,0 0-1,1 0 0,-1 0 1,0 0-1,0 0 0,0 0 1,0 0-1,0 0 0,0 0 1,0 0-1,0 0 0,0 0 1,-1 0-1,1 0 0,0 0 1,-1 0-1,1 0 0,0 0 1,-1 0-1,0 1 1,-8 16-449,-1-1 1,0 0 0,-24 29-1,-12 10-8639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63 7896,'0'-11'57,"1"0"0,1 0 1,5-18-1,-2 45 236,-2-6-260,-1-6 28,-1-1 0,0 1 0,0 0 0,0 0 0,0 0 0,-1 0 0,0 0 0,0 4 0,-3 147 561,-1-118-268,-40 269 671,31-206-770,11-83-277,-1 14-452,0 46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9592,'0'0'0,"-10"2"16,13 25 0,18 25-16,17 21 8,13 14-8,13-3-120,7-6 120,0 0-6656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7:4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42 707 7448,'-6'21'4,"-1"4"54,0 1 1,2 0-1,1 1 0,-2 33 1,-1 101 213,7-72 302,1-72-508,0 6-11,-1-13 22,1 0 0,0 1 0,0-1 1,5 14-1,3 6 144,13 34 1,-13-49 78,4-1-201,1-1 0,-1-1 1,18 13-1,-12-17 89,7-3-60,50 3 0,-55-10 0,-7-1-71,-1 0-36,-1 0 1,0-1-1,1 0 0,-2-1 1,1 0-1,20-12 1,113-86 18,-133 93-49,-9 8 0,0-1 1,-1 1-1,2 0 0,-1 0 0,0 0 0,0 0 0,1 1 1,5-3-1,3 1-32,0-1 0,0 2-1,1-1 1,-1 2 0,1 0 0,-1 0 0,1 1 0,-1 1 0,17 2 0,-10-1 17,-7 0-16,0 1 1,0-1 0,15 7 0,4 1-31,153 42-174,-117-43 220,-38-8-21,116-25-7,-143 23 51,1 1-1,0-1 1,0 0 0,-1 0-1,1 0 1,-1-1 0,1 1-1,3-3 1,58-40-7,-49 32 8,0-2-1,-2 1 1,17-21 0,-15 12 0,-1-1 1,-1-1-1,-1 0 0,-1-1 1,15-50-1,-18 33 14,5-173 7,-15 171 7,-40-193 19,30 187-7,-64-206 72,36 138-34,39 116-62,0-1 0,0 0 0,-1 0 0,1 1 0,-1-1 0,0 0-1,1 1 1,-4-4 0,4 6-13,0-1 0,0 0 0,1 1 0,-1-1 1,0 1-1,0-1 0,0 1 0,0 0 0,0-1 0,0 1 0,0 0 0,0 0 0,0-1 0,0 1 0,-2 0 0,-2 6 111,-4 14-65,1 0 0,-8 29 0,15-43-39,-5 26 97,-3 167 37,11-155-63,25 180 32,-20-180-59,41 194 16,-37-189-36,-10-45-32,66 241 61,-54-194-43,22 67 49,-26-100-1419,0-4-5430</inkml:trace>
  <inkml:trace contextRef="#ctx0" brushRef="#br0" timeOffset="1">1456 565 11120,'0'0'0,"44"4"0,80 4 72,75-2 0,90-4-72,99-29 8,82-46-8,2 0-7976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4576,'0'-11'111,"0"1"0,0 0 0,1 0 0,0-1 0,1 1 0,0 0 0,1 0 0,0 0 0,0 1 0,1-1 0,1 1 0,-1 0 0,1 0 0,1 0 0,9-12 0,-10 16-45,-1 0 1,0 0 0,1 0 0,0 1-1,8-6 1,-10 8-47,-1 1 0,0 0-1,1-1 1,-1 1 0,1 0 0,-1 1 0,1-1-1,0 0 1,-1 1 0,1-1 0,0 1 0,-1 0-1,1 0 1,3 0 0,5 5 187,3 6-115,0 2 1,17 19-1,-22-20-45,-1 0 0,0 1 0,0-1 0,-2 2 0,1-1 0,8 28 0,-10-25-19,15 35 180,24 71 6,-38-101-170,4 13 114,26 57 0,-35-88 115,-2-8-169,0 5-99,1-1 1,-1 1 0,1 0-1,0-1 1,-1 1 0,1-1-1,0 1 1,-1-1-1,1 1 1,0-1 0,0 1-1,0-1 1,-1 1 0,1-1-1,0 1 1,0-1-1,0 1 1,0-1 0,0 1-1,0-1 1,0 1-1,0-1 1,0 0 0,-3-26 93,-2-62 91,9-62-3,1 120-46,33-121 63,-28 126-56,1 7-78,0 0 0,26-32 1,-24 42 69,-4 6-110,0 1 1,0 0 0,0 0-1,0 1 1,11-1 0,-7 7 49,-1 3-59,-1 1 0,-1 0 0,1 1 0,16 22 0,-12-9 26,54 131 14,-29-39-8,-3-16-38,-18-38-3,1 1-8,10 42 20,-29-100 16,-5-6-8,-1-3-26,0 0-1,1 1 1,-1-1-1,1-1 1,0 1-1,0-1 1,1 1 0,-4-9-1,5 11 1,-9-19 42,2 0 0,0-1 0,-8-28 0,12 34-25,0-7 97,-2-100 52,6 117-142,1 1 1,1-1-1,-1 1 1,1 0-1,0-1 1,0 1-1,3-8 1,2-2 5,5-25 18,-4 29 80,-5 10-123,0 0 0,1 0 1,-1 0-1,1 0 1,0 0-1,0 1 1,-1-1-1,1 1 0,0 0 1,0-1-1,0 1 1,0 1-1,1-1 0,-1 0 1,5 1-1,5 4 103,6 8-65,0 1 0,23 21 1,-14-7 18,30 39 0,-35-39-58,13 13 42,60 70 2,-72-79-53,-1 1 0,-1 1 1,-2 1-1,21 46 0,-36-66-47,5 6-1521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57 163 10584,'2'0'249,"5"0"44,-2 1-98,1-1-1,-1 2 0,0-1 1,0 1-1,0 0 0,0 0 1,0 0-1,0 1 0,-1-1 1,7 6-1,31 15 558,-27-19-582,-1 0 0,1 0 1,0-2-1,1 1 0,22-1 1,-7-2 64,48-6 0,-71 4-182,-1 0 1,1-1-1,-1 1 1,0-2-1,0 1 1,0-1-1,0 0 1,-1-1-1,0 1 1,0-1-1,0 0 1,0-1-1,8-10 1,-6 7-43,-5 7 6,-1 0 1,1-1-1,-1 1 1,0-1-1,0 0 1,0 1-1,0-1 1,-1 0-1,1 0 1,-1 0-1,1-1 1,-1 1 0,0 0-1,0 0 1,-1-1-1,1 1 1,-1-1-1,1-4 1,-4-1 108,-8-6-39,-21-22 0,31 36-80,0 0 1,0 0 0,1 0-1,-1 1 1,0-1 0,0 0-1,0 1 1,0-1-1,0 1 1,0-1 0,0 1-1,0 0 1,-2-1-1,-19-5 44,0 2 0,-44-4-1,41 10 70,-8 5-41,-60 23 0,70-17-13,-82 68 22,103-79-83,0 0 0,0 0 0,0 0 0,0 0 0,0 0 0,1 1 0,-3 3 0,-11 22 13,2 0-1,-18 59 0,29-83-13,1-1-1,1 1 0,-1 0 0,1 0 0,-1 0 0,1 6 0,3 31 13,12 70 1,-14-108-15,-1 0-1,1 0 1,0-1-1,0 1 1,0-1-1,0 1 0,0-1 1,3 4-1,20 29 8,36 40 0,-58-73-8,0 0 0,1 0 0,-1 0 0,0 0 1,1 0-1,5 3 0,19 9 5,1-1-1,45 13 1,-43-21 7,153-5 5,-142-4-10,136-26 9,-174 30-15,0-1-1,0 1 1,0-1 0,0 0-1,0 0 1,0-1 0,4-1-1,11-9-357,0 0-1,0-1 0,-2-1 1,1 0-1,22-27 1,23-32-10424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7896,'0'5'2,"1"-1"1,0 1 0,0-1 0,0 1-1,1-1 1,-1 1 0,1-1 0,0 0-1,4 6 1,24 33 45,-21-30-34,1 2 16,2 0 0,0 0 0,1-1 0,0 0 0,1-2 0,0 1 0,1-2-1,31 19 1,-40-26-13,0-1-1,0-1 0,0 1 1,1-1-1,-1 0 1,1-1-1,-1 1 0,1-1 1,8 0-1,-7 0-1,-6-1-5,1 0 0,-1 0 0,1-1-1,-1 1 1,1-1 0,-1 1 0,1-1 0,-1 0-1,1 0 1,-1 0 0,0 0 0,1 0 0,-1 0-1,0-1 1,0 1 0,0-1 0,0 0 0,0 0-1,2-3 1,-2 3 3,4-8 81,-2-4-38,0-1 0,-1-1 0,-1 1 0,1-31 0,-3 45-55,2-84 227,-2 70-160,0 0-1,-2 0 0,0 0 0,-4-15 0,4 26-25,1 0-1,-1 0 1,0 0-1,0 1 1,0-1-1,-1 1 1,1-1-1,-1 1 1,0 0-1,0 0 1,0 0-1,0 1 1,-1-1-1,1 1 1,-1 0-1,1 0 1,-1 0-1,0 0 1,0 0-1,0 1 1,-7-2-1,2 5 154,-4 6-129,1 1-1,0 0 1,-17 18 0,28-27-64,-15 20 133,-63 110 50,67-100-90,-39 115 36,45-119-71,5-7-41,1 0 1,0 0 0,4 28-1,3-29 16,3-4-22,0 0-1,0 0 1,24 21 0,-16-23 7,95 30 5,-85-38-17,58 2 4,37-8-8,145-25-1393,-130 10-5591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20 7088,'1'-1'17,"0"-4"87,-13-7 40,10 11 87,-3 3-18,0 0-173,3-2-17,0 1 1,0-1 0,1 1 0,-1 0-1,0 0 1,1 0 0,-1 0 0,1 0-1,-1 0 1,1 0 0,-1 0 0,1 0-1,-2 3 1,-59 69 359,50-56-294,0 1 0,2 1 0,0 0 0,1 0 1,-10 29-1,13-31-48,-3 12 159,-8 77 76,14-86-193,2 1-1,0 0 1,3 36-1,13 0-23,-6-35 68,59 77 47,-50-82-59,8 0-32,53 23 1,-78-40-73,1 1 0,0 0 0,-1-1 0,1 1 0,0-1 0,0 0 0,-1 1 0,1-1 0,0 0 0,2 0 0,2 0 17,1 0-15,0 0 0,0 0-1,0-1 1,0 1 0,0-2 0,-1 1-1,1-1 1,0 0 0,-1 0 0,1-1-1,-1 0 1,1 0 0,-1 0 0,0-1-1,6-5 1,76-74-1224,-38 33-5275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6904,'1'9'77,"0"0"0,1-1 0,0 1 0,0 0 0,0-1 0,1 0 0,5 9 1,5 17 165,4 24 161,28 99 593,-41-137-948,6 43 289,2 84 44,4 78 500,-15-212-791,1 22 136,-3 55 0,0-68-93,1-8 60,0 1 0,-1-1 0,-1 0 0,-1 0 0,-5 20 1,7-32 41,1-2-196,0 1 0,0-1 0,0 1 0,0-1 0,-1 1 0,1-1 0,0 1 0,-1-1 0,1 1 0,0-1 0,-1 0 0,1 1 0,0-1 0,-1 1 0,1-1 0,-1 0 0,1 0 0,-1 1 0,1-1 0,-1 0 0,0 1 0,0-3-19,1 1 0,-1-1 1,1 1-1,-1-1 1,1 0-1,0 1 0,-1-1 1,1 0-1,0 1 1,0-1-1,0 1 1,0-1-1,0 0 0,1 1 1,-1-3-1,10-27 164,-8 23-175,3-6 17,16-39 161,50-86 22,-51 107-75,98-118 52,-91 125-87,107-61 37,-110 77-50,3 4-49,-1 2 0,28-1 0,-53 4-34,0 0-1,0 0 1,1 0-1,-1 0 1,0 0 0,0 1-1,0-1 1,0 0-1,0 1 1,1-1-1,-1 1 1,0-1-1,0 1 1,1 0 0,14 10 13,-2 0 1,1 0 0,22 25-1,-23-15 17,48 123 10,-20-32-4,-3-16-20,6 6-2,-36-87-4,20 10-1,-24-23-13,0 1 1,-1-1-1,1 0 0,0-1 1,0 1-1,1-1 0,5 1 1,7 0-270,0-2 0,0 0 0,1-1 0,22-4 1,-35 4-284,56-6-8928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4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5560,'0'3'56,"0"-2"-52,0 0 0,-1 1 0,1-1 0,0 0 0,-1 0 0,1 1 1,0-1-1,-1 0 0,1 0 0,-1 0 0,0 0 0,1 0 0,-1 0 0,0 0 0,0 0 0,0 0 1,0 0-1,1 0 0,-1 0 0,0 0 0,0-1 0,-1 1 0,1 0 0,0-1 0,-2 1 0,-2 1 31,0-1 0,0 0 0,0-1-1,0 1 1,-7-1 0,8 0-15,-1 0 0,1 0 1,-1 1-1,1-1 0,0 1 1,-1 0-1,-5 2 0,9-2 47,-1 0-59,1-1 0,0 1-1,0 0 1,0-1 0,-1 1 0,1 0 0,0 0 0,0 0 0,0 0 0,0 0 0,-1 2-1,2-3 3,-3 2 110,-20 16 817,29-16-902,1 0 0,-1-1 0,0 0 0,1 0 0,-1 0 0,1-1 0,0 0 0,11-2 0,-5 1-26,72-3 99,126-25 221,-136 13-19,-65 13-177,69-8 660,-76 10-479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5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1 624 8248,'2'1'9,"3"0"13,1 0 0,-1 0 0,1 0-1,-1-1 1,0 0 0,1 0 0,7-1 0,41-8 206,-42 7-247,27-7 363,0-1 0,57-23-1,-90 30-289,0 1-135,0 1 43,-1-1 0,0 0-1,1 0 1,-1 0 0,0-1 0,0 0-1,-1 0 1,1 0 0,0 0-1,-1-1 1,0 0 0,0 0-1,4-5 1,4-8-6015</inkml:trace>
  <inkml:trace contextRef="#ctx0" brushRef="#br0" timeOffset="1">24 1 7984,'-1'0'13,"0"0"0,0 0 1,0 0-1,1 1 0,-1-1 1,0 0-1,0 1 0,1-1 1,-1 1-1,0-1 0,1 1 1,-1-1-1,0 1 0,1-1 1,-1 1-1,0-1 0,1 1 1,-1 0-1,1-1 0,0 1 1,-1 0-1,1 0 0,-1-1 1,1 1-1,0 0 0,0 0 1,-1 0-1,1 0 1,0-1-1,0 1 0,0 0 1,0 0-1,0 0 0,0 0 1,0-1-1,0 1 0,1 1 1,0 6 194,0 0 0,1-1 0,5 12 1,-2-2-1,13 49 284,29 70-26,-4-25 201,-32-83-612,21 46 357,72 128 886,-82-173-685,-14-20-535,-4-5 109,4-1 7,-7-3-186,-1 1 0,1-1-1,-1 0 1,1 0-1,-1 0 1,1 0 0,-1 0-1,0 0 1,1 0 0,-1-1-1,1 1 1,-1 0 0,1 0-1,-1 0 1,1 0 0,-1 0-1,0-1 1,1 1 0,-1 0-1,1 0 1,-1-1-1,0 1 1,1 0 0,-1-1-1,0 1 1,1 0 0,-1-1-1,0 1 1,0 0 0,1-1-1,-1 0 1,6-11-1806,-3 1-6635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9416,'7'80'-25,"-1"-35"12,0 18 11,17 96 15,-5-72 109,-11-61-104,-1 0 2,18 52 216,-18-57-115,2 6 106,25 51 0,-28-66-255,0-1-45,0 0-1,1 0 0,0 0 0,15 18 1,-9-17-6587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5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8160,'0'0'105,"2"-2"-13,5-5-37,-5 5 125,0 1 0,35-34 529,-24 22-625,0 0 0,1 1 0,0 1-1,1 0 1,19-10 0,-10 10-7,1 1 0,0 0 1,1 2-1,49-8 0,-57 13-60,-11 2-3,1 0 0,0 1 0,0 0 0,-1 0 1,11 2-1,84 11 71,-94-11-80,-1 0 0,0 0 1,1 0-1,-1 1 0,0 0 0,-1 0 0,1 1 1,-1 0-1,1 0 0,9 9 0,-8-7-2,-5-4-2,-1 0 0,1 0 0,0 0 0,-1 1 0,1-1 0,-1 0 0,0 1 0,0 0 0,0-1 0,0 1 0,3 6 0,0 2 0,-2-6 0,0 0-1,0 1 0,-1-1 0,0 1 0,2 11 1,-2-11-1,-2 1 0,1-1 0,-1 1 0,0 0 0,-2 9 0,0-3 0,0 0 0,-1-1 0,-5 14 0,-5 2-1,-1 0 1,-36 51-1,30-53-4,-108 96 2,98-101-2,-45 26 4,-6 4 1,13-10 0,22-14 1,3 1 8,40-27 6,0 4 8,3-5-22,0 0 1,-1 1-1,1-1 0,0 0 1,0 0-1,-1 1 0,1-1 1,0 0-1,0 1 0,0-1 1,-1 0-1,1 0 0,0 1 1,0-1-1,0 0 0,0 1 0,0-1 1,0 0-1,0 1 0,0-1 1,0 0-1,0 1 0,0-1 1,0 0-1,0 1 0,0-1 1,0 0-1,0 1 0,0 0 1,78-5 102,72-1-31,-90 3-11,160-2 51,68 13 193,-261-6-289,36 0 156,-14-7-34,50-1 818,-97 5-788,-5 1-205,0 0 0,-1 1-1,1-1 1,0 0 0,-1-1 0,-6 2 0,-6 1-1095,-28 9-6582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5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142 268 3592,'-22'0'334,"0"-1"0,0 0 0,-41-9 0,59 9-54,-3 1 56,5 0 357,21-4-33,-2-1-556,58 1 344,119-11 9,-143 10-83,241-24 139,-226 22-186,305-13 115,-289 17-187,364-9 92,-350 9-166,406-24 82,-398 21-62,412-19 86,-418 21-87,362-12 77,-375 13-89,317-15 75,-332 14-102,242-13 191,-260 14-224,-1-2 0,58-13 0,-122 16-35,-41 2-51,-155 7-1566,72-1-6256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8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8432,'-14'16'1,"14"-15"0,-1 0-1,1 0 1,-1 0-1,1 0 1,0 0-1,-1 0 1,1 0-1,0 0 0,0 0 1,0 0-1,0 1 1,0-1-1,0 0 1,0 0-1,0 0 1,0 0-1,0 0 1,0 0-1,1 0 1,-1 0-1,0 0 1,1 0-1,-1 0 1,2 2-1,-1 0 1,17 26 5,-4-17 15,115 58 14,-93-56-15,192 43 17,-172-49 31,298 25 49,-268-29 37,412 6 92,-385-9 68,498-6 140,-482 3-59,563-23 153,-547 17-201,595-36 137,-593 33-144,576-45 142,-588 46-107,173-13 4,-26 0-239,-181 14 181,337-24 126,-366 29-167,255-15 377,-172 12-277,-151 6-430,0 1 0,1-1-1,-1 1 1,1 0 0,-1 0 0,0 1 0,1-1-1,-1 1 1,0 0 0,1 0 0,-1 1 0,0-1 0,0 1-1,0 0 1,0 0 0,5 4 0,-6-4-441,20 12-9162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632 956 4216,'0'0'3342,"-7"-4"-2691,2 2-509,-2-1-31,0-1 0,1 1 0,0-1 0,0 0 0,0-1 0,0 0 1,-6-6-1,-70-78 1038,80 88-1113,0-1 0,0 0 0,0 0 0,0 1 0,0-1 0,0 1 0,0-1-1,-1 1 1,1 0 0,0 0 0,-1 0 0,-3-1 0,-6-1 30,1-2-20,6 3-9,0 0 0,0 0 0,1 1 0,-1-1 0,0 1 1,0 1-1,-6-1 0,-37-3 341,-64 4 0,97 0-344,11 0-4,0 0-1,-1 0 0,1 1 0,0 0 0,0 0 1,0 0-1,-7 2 0,-10 5 59,1 2-1,-20 11 1,25-9 72,0 5-52,-25 37 1,34-38 18,-3 69 41,12-70-88,5 0-45,1 0 0,14 17 0,-12-22 13,4-2-26,-1-1 1,1-1-1,-1 0 1,2-1-1,-1-1 1,1 0-1,19 2 1,14-4 0,-29-5 37,11-8-20,34-18 0,-47 16 1,60-84 27,-64 72 0,41-122 35,-48 116-22,-4 19-52,3-17 15,-1 0 1,-1 0 0,0-45 0,-13-157 307,-1 126-193,9 52 23,6-78 0,-5 124-82,-2-5 20,0 7 1,-6-5 0,7 6-19,1-3-10,0 5 154,-2 2-224,-5-1-8,3 0-4,-4 1-2,4 0-2,-3-5-4,2-4-2,4-1 1,1 7 30,1 0-22,0-1-14,-11-7 57,6 10-46,-5 1-6,6 0-6,-4 0-4,5 0-3,4 0-51,-2 0 64,1 0 0,-1 0 0,1 0 0,-1 0 0,1 0 0,-1 0 0,1 0 0,-1 0 0,0 0 0,1 0 0,-1 0-1,1 0 1,-1 1 0,1-1 0,-1 0 0,1 0 0,-1 1 0,1-1 0,-1 0 0,0 0 0,1 1 0,-1-1 0,0 0 0,1 1 0,-1-1 0,0 1 0,1-1 0,-1 0 0,0 1 0,0-1 0,1 1 0,-1-1 0,0 1 0,0-1 0,0 1 0,0-1 0,0 1 0,0-1 0,0 1 0,0 0 0,1 0 0,0 1 0,0-1 0,-1 0 0,1 1 0,-1-1 0,1 1 0,-1-1 0,0 0 0,1 1 0,-1-1 0,0 1 0,0-1 0,0 1 0,0-1 0,0 1 0,-1 2 0,-1 3 0,-3 34 0,-3 25 0,-3 22 0,0 13 0,2 1 1,5-4 4,8-7-2,3-35 4,3-1 0,24 81 0,-12-78-4,-11-38 4,-7-14-6,1 2 1,2 0-1,-1 0 1,1 0-1,0-1 0,0 0 1,1-1-1,0 0 1,0 0-1,18 9 1,-6-5 1,2-2 0,21 7 0,-40-14-2,1 0 0,-1-1 0,0 1 0,0-1 0,0 1 0,0-1 0,0 0 0,0 0 0,0-1 0,1 1 0,3-2-1,5 0 2,-1 0 1,0 0 1,0 0-1,0-1 0,20-8 0,-7-6-1,-17 9-4,0-1 0,0 0 1,-1-1-1,0 1 1,-1-1-1,6-12 1,4-9-1960,0 2-7819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8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647 750 5832,'-2'-5'800,"-5"-14"121,5 15-571,0 0-1,0 0 1,-1-1 0,1 1 0,-1 0-1,0 1 1,0-1 0,0 1-1,-1-1 1,1 1 0,-1 0-1,-6-4 1,-1 1 46,1 0 0,-22-8 0,24 11-411,-10-1 735,-2 3-465,1 1 0,-1 1 1,0 1-1,1 1 1,-1 0-1,-36 13 1,37-9-191,-48 22 291,18-3-84,1 2 1,-71 54-1,116-80-253,0 0 0,0 1 0,0-1-1,0 1 1,0 0 0,1 0 0,0 0 0,-1 0 0,1 0-1,0 0 1,0 1 0,1-1 0,-1 1 0,1-1 0,0 1-1,-1 3 1,2-6-15,-1-1 0,1 0 0,0 0 0,0 1 0,0-1 0,0 0 0,0 0 0,0 0-1,0 1 1,0-1 0,0 0 0,0 0 0,0 1 0,0-1 0,0 0 0,0 0 0,0 1 0,0-1 0,1 0 0,-1 0-1,0 0 1,0 1 0,0-1 0,0 0 0,0 0 0,0 0 0,1 0 0,-1 1 0,0-1 0,0 0 0,0 0 0,0 0 0,1 1-1,3 3 24,1 0 0,-1 0 0,1 0 0,0-1-1,0 1 1,0-1 0,1 0 0,-1-1-1,1 1 1,-1-1 0,13 3 0,98 18 162,-89-23-76,109-28 51,-110 17-24,95-63 55,-118 72-176,0 1 0,-1-2 0,1 1 0,-1 0 0,0 0 0,4-6 0,13-19 43,-1-1 0,25-56 0,-32 48 64,23-175 50,-30 168-56,0 3-49,1-7 18,-2-85 1,-3 130-88,-7-82 127,6 74-107,-1-1 1,0 1-1,0 1 1,-1-1-1,-1 0 1,1 1-1,-7-12 0,9 21-16,0-1 0,1 0 0,-1 1 0,0-1-1,0 1 1,0-1 0,0 1 0,1-1 0,-1 1-1,0 0 1,0-1 0,0 1 0,0 0 0,0 0 0,0 0-1,0 0 1,0 0 0,0 0 0,0 0 0,0 0-1,0 0 1,0 0 0,0 0 0,-2 1 0,1 0 8,-23 5 20,24-6-30,1 0 0,-1 1 1,1-1-1,-1 0 0,1 0 1,-1 1-1,1-1 0,-1 0 1,1 0-1,-1 1 0,1-1 1,-1 1-1,1-1 0,-1 0 1,1 1-1,0-1 0,-1 1 1,1-1-1,-1 2 0,-6 10 26,0 1 0,1 0 0,-9 26 0,10-16 50,-3 128 31,9-114-38,27 159 27,-18-159-40,-3-16-33,-1 0-11,2 0 0,0-1-1,1 0 1,1 0 0,1-1 0,15 21 0,-6-16 34,35 35 0,-43-47-28,1-1 1,0 0-1,1-1 1,0 0-1,18 8 0,-25-15-4,-1 0-1,1-1 1,0 0-1,0-1 0,0 1 1,0-1-1,14 0 1,-9-1-2,-4 1 7,0-1 0,0 0 0,0-1 0,-1 0 0,1 0 0,0-1 0,10-3 0,-8 3-7,-5 0-1,0 0 0,0 0-1,0-1 1,0 1 0,0-1-1,0 0 1,-1-1-1,0 1 1,1-1 0,-1 0-1,7-8 1,-6 6 0,26-27 120,-3 0 55,-26 31-122,-2 2-65,0-1 1,0 1-1,0 0 0,1-1 0,-1 1 0,0 0 0,0 0 0,0-1 0,1 1 0,-1 0 1,0 0-1,0 0 0,1-1 0,-1 1 0,0 0 0,1 0 0,-1 0 0,0 0 0,0-1 1,1 1-1,-1 0 0,0 0 0,1 0 0,-1 0 0,0 0 0,1 0 0,-1 0 0,0 0 0,1 0 1,-1 0-1,0 0 0,1 0 0,-1 0 0,0 0 0,1 0 0,-1 1 0,0-1 0,1 0 1,-1 0-1,1 0 0,14 6 51,13 15-17,-16-11-22,0-1 1,1 0 0,0-1 0,18 8 0,14 2 2,18 4-12,-2-6-1,-16-8-4,-7-8-1,-4-8 0,-4-3 0,-7-3 0,-8-5 0,-15 17 0,1 0 0,0 0 0,-1 0 0,1 1 0,-1-1 0,1 0 0,-1 0 0,0 0 0,0 0 0,0-3 0,-1 0 0,1-1 0,-2 1 0,1 0 0,-4-10 0,-19-31 0,-6 2 0,27 40 0,0 0 0,-1 0 0,1 0 0,-1 1 0,-9-6 0,11 7 0,-1 1 0,1 0 0,-1 0 0,1 0 0,-1 0 0,0 0 0,0 1 0,1-1 0,-1 1 0,-5 0 0,3 0 0,-1 0 0,1 1 0,0 0 0,0 0 0,0 0 0,-6 3 0,4-1 0,0 1 0,0 0 0,0 1 0,1-1-1,-1 1 1,1 1 0,-10 10 0,9-4-7,3-1 5,2-1-1,-1 1 0,0 18 1,3-28 1,0-1 0,0 1 1,0 0-1,0-1 0,0 1 0,0-1 1,0 1-1,0-1 0,0 1 1,1 0-1,-1-1 0,0 1 1,0-1-1,1 1 0,-1-1 0,0 1 1,1-1-1,0 1 0,9 12-4,1-1-1,0-1 0,16 13 1,-8-13-29,102 40-15,-94-43 2,123 8-17,-119-18 26,-12 0 22,4 0 4,1-1 1,-1-1-1,0-2 1,41-14-1,80-43-24,-119 49 16,0-7 6,44-45 0,-67 65 12,-1-1 1,0 1-1,1-1 0,-1 0 0,0 0 0,0 0 0,0 1 0,0-1 1,0-4-1,10-30-10,9-58 1,-18 64-14,-11-120-5,4 125 12,-32-64-2,37 88 19,0 0 0,-1 0 0,1 1 1,-1-1-1,1 0 0,-1 1 0,1-1 1,-1 0-1,1 1 0,-1-1 0,1 1 1,-1-1-1,0 1 0,1-1 0,-2 0 1,-8-4-3,-1 0 0,1 1 1,-1 0-1,-18-3 0,28 6 2,-1 1-1,1 0 1,0 0 0,0 0-1,0 0 1,0 0-1,-1 0 1,1 0-1,0 0 1,0 0 0,0 1-1,-3 0 1,-7 3-3,0 1 1,0 0 0,1 0 0,-1 2-1,1-1 1,-11 11 0,19-16 1,1 0-1,-1 0 1,1 1 0,0-1-1,0 1 1,-1-1 0,1 1 0,0-1-1,1 1 1,-2 2 0,-12 28-16,-17 55 1,28-59-28,10 129-15,-1-124 8,41 132-19,-35-129 6,56 168-22,-54-160 22,-4-15 33,5 17-8,-2 0 0,10 70 0,-19-93 8,1-2 11,-2 0 0,-1 0 0,0 1 1,-3 36-1,-1-43 2,0 0 0,-1 0 1,0 0-1,-1 0 0,-1-1 1,-8 20-1,8-26 14,0-1 0,-1 0 0,0 0 0,0-1 0,0 0 0,-1 0 0,-11 9 0,16-14 4,1-1 0,-1 1 0,0 0 0,1 0-1,-1-1 1,0 1 0,0-1 0,1 0 0,-1 1 0,0-1 0,0 0 0,0 0-1,0 0 1,0 0 0,1-1 0,-1 1 0,0 0 0,-2-1 0,-3-4-7,-10-14 99,6 6-2757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297 150 6552,'9'-10'1,"4"-4"3,-10 11-16,-1-11 35,-3 11 5,-1 0 1,1 0 0,-1 0 0,0 0-1,0 0 1,0 1 0,-1-1-1,1 1 1,-1-1 0,1 1-1,-1 0 1,0 0 0,0 0-1,0 0 1,-3-1 0,-52-22 710,50 22-636,-43-14 620,31 11-139,-1 1 0,0 1 0,0 1 1,-23-2-1,32 6-378,9 0-85,0-1 0,0 0 0,1 0 0,-1 0 0,0 0 1,0 0-1,-4-2 0,8 6 132,0-1-225,-1 0 1,2-1-1,-1 1 0,0-1 0,0 1 1,1-1-1,-1 0 0,1 1 1,0-1-1,0 0 0,0 0 0,0 0 1,0 0-1,0-1 0,0 1 1,1-1-1,-1 1 0,0-1 0,1 0 1,-1 1-1,1-1 0,4 0 1,55 12 483,-59-12 329,-20 4-2610,0 1-7191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94 153 2968,'-85'41'1193,"84"-41"-1170,1 1-1,-1-1 1,0 1-1,1-1 1,-1 1-1,1-1 1,0 1-1,-1 0 1,1-1-1,-1 1 0,1 0 1,0-1-1,-1 1 1,1 0-1,0 0 1,0-1-1,0 3 1,-2 0 1412,109-25-669,-78 16-715,7 0 204,212-31 117,-190 29-65,227-32 119,-232 33-132,206-26 143,-208 26-10,7-3-147,143-19 465,-201 29-736,24-2 207,0 0-1,0 2 1,0 1-1,-1 0 1,34 7 0,-35-3-94,-18-4 132,-4 1-231,-1-1 0,1 0 0,-1 1 1,1-1-1,-1 0 0,1 1 0,-1-1 0,0 0 1,0 0-1,0 0 0,0 0 0,-1 2 1,0-1 14,2-2-30,0 1 0,-1-1 0,1 0 0,0 1 1,-1-1-1,1 1 0,-1-1 0,1 0 0,0 1 0,-1-1 1,1 0-1,-1 1 0,1-1 0,-1 0 0,1 0 1,-1 1-1,1-1 0,-1 0 0,1 0 0,-1 0 0,0 0 1,-104 33 227,77-25-308,-1-2 0,0 0 0,-46 2 0,42-5-960,-57 5-6708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 9056,'-6'-11'48,"4"9"78,2 8 73,-1 14 84,-2 12 107,-10 40 0,11-62-163,-8 28 299,3 1 0,1 0 0,-1 62 1,2 81 381,7-144-327,-2-37-568,6 71 608,18 77 0,-16-105-416,7 33 438,26 87-1,-10-70 487,-31-93-1100,0 0 0,0 0-1,1 0 1,-1 0 0,1 0-1,-1 0 1,1 0 0,-1 0-1,1 0 1,0-1 0,-1 1-1,1 0 1,0 0 0,0-1-1,0 1 1,-1 0 0,1-1-1,0 1 1,1 0 0,0 0 139,14-3 62,-13 2-209,-1 0-1,0 0 1,0-1-1,0 1 1,0-1-1,0 0 1,0 1-1,0-1 1,0 0-1,0 0 1,0 0-1,3-3 0,6-3 52,67-46-2362,-27 17-9549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330 137 12376,'-2'-1'40,"-6"-4"8,-1 4 33,-76 3 79,62 1 168,0 4-170,0 2 0,-42 22 1,46-15 221,6 1-246,0 0 0,1 1 1,-15 29-1,21-24 274,5-2-265,1 1 0,0-1 0,6 30 0,-6-50-117,0 0 0,0 1-1,1-1 1,-1 0 0,1 1 0,-1-1 0,1 0 0,-1 0 0,1 0 0,0 1-1,-1-1 1,1 0 0,0 0 0,1 1 0,13 14 107,1-2 1,0 0-1,30 19 0,-21-22 180,107 17 98,-107-28-238,13-7-57,45-14-1,-60 10-2,8-10-37,43-39-1,-57 39 0,-2-3-34,-1-1 0,13-37-1,-26 60-25,0 0-1,-1 0 0,1 0 0,-1 0 0,1 0 0,-1 0 0,0 0 1,0 0-1,0-3 0,-2-14 28,-1 0 1,0 1-1,-2 0 0,-7-23 1,0 21 143,-62-57 80,57 66-60,-73-37 85,86 46-253,0-1 0,-1 1 0,1 0 0,-1 1-1,1-1 1,-1 1 0,1 0 0,-1 0 0,-7-1 0,-4 1 16,-35-4 26,30 7 100,-4 7-97,1 1-1,-37 20 0,59-29-67,1 0 1,-1 0-1,0 0 0,0 1 1,1-1-1,-1 1 0,1-1 1,-1 1-1,-1 1 0,-4 6 4,1 1 0,-1-1 0,-8 22 0,2 3-2393,-1 16-10039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889 141 6728,'-18'-12'48,"-25"-23"1,41 33-41,0 0 0,0 0 0,0 1 0,0-1-1,0 1 1,0 0 0,-1-1 0,1 1 0,0 0 0,-6-1 0,-5-3 5,-4-3 7,5 3 94,-1-1 0,-22-4 1,-110-23 307,114 30-67,5 1-155,-6-1 19,0 2-1,-60 5 1,-17 13 282,104-16-440,0 0 1,0 1-1,0 0 0,0-1 0,0 2 0,0-1 0,1 1 0,-1-1 0,1 1 0,0 1 0,0-1 1,-4 5-1,2-3 18,5-4-46,0 1 0,-1-1 0,1 0 0,0 1-1,0-1 1,0 1 0,0-1 0,0 1 0,1 0 0,-1-1 0,0 1 0,1 0 0,-1-1 0,1 1 0,0 0 0,0 0 0,-1-1 0,1 1 0,0 0 0,0 0 0,1 0 0,-1-1 0,0 1 0,1 0 0,-1 0 0,1-1 0,-1 1 0,1 0 0,1 2 0,-1-2 16,6 8 306,4 0-225,1-1 1,0-1-1,0 0 1,0 0-1,25 10 1,98 54 269,-106-54-160,102 85 109,-110-82-42,45 77 110,-65-97-404,-1 0 0,1-1 0,-1 1 0,1 0 0,-1 0 0,0 0 0,1-1 0,-1 1 0,0 0 0,0 0 0,0 0 0,1 0 0,-1 0 0,0-1 0,0 1 0,0 0 0,0 0 0,-1 1 0,0 5 14,-1 0 0,0-1-1,-1 0 1,1 1 0,-1-1 0,0 0 0,-1 0 0,0-1 0,0 1 0,0-1 0,0 0 0,-6 5 0,9-8 8,-1 0-1,0-1 0,0 1 1,0 0-1,-1-1 0,1 0 1,-4 3-1,-139 54 339,111-50-178,7-1-89,-10 2 10,0-1 0,-50 3 1,-17-11 117,103 0-227,0 0 0,0 0-1,0 0 1,0-1 0,0 1 0,0 0 0,0 0-1,0-1 1,0 1 0,1-1 0,-1 1-1,0 0 1,-2-2 0,-5-5-274,-1 0 0,1-1 0,0 0 0,0-1 1,1 1-1,-11-19 0,-17-27-9666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7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10224,'1'3'408,"45"212"2518,-23-120-2371,1-13-151,20 70 336,-29-70-356,3-4-53,9 41 251,-25-106-537,-1-8-11,-1 1 0,1-1 1,-1 0-1,0 1 0,0-1 0,0 0 1,-2 7-1,-10 49 275,11-59-291,0-1 1,0 1-1,0-1 0,0 1 1,0-1-1,0 0 1,0 1-1,0-1 0,0 0 1,-1 0-1,1 0 0,-1 0 1,1 0-1,-1 0 0,1 0 1,-1-1-1,1 1 0,-1 0 1,0-1-1,1 1 0,-1-1 1,-2 0-1,2 1-3,-7-2 5,0-4-370,0-1-1,0 0 0,1 0 1,0-1-1,-13-13 1,-18-19-10290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9864,'8'-6'25,"0"0"0,0 1 0,0 0 1,0 0-1,1 0 0,0 1 0,0 1 1,0-1-1,1 2 0,-1-1 0,1 1 1,-1 0-1,1 1 0,13 0 0,42 2 166,-36 1-144,153 12 521,-168-12-528,68 14 278,-79-15-292,10 2 83,15 3 44,0 2 0,0 0 0,38 19 0,32 25 291,-83-40-137,-15-12-303,8 8 79,0 0-1,-1 1 1,0 0 0,0 0-1,-1 1 1,0 0-1,7 17 1,3 2 366,29 39 1,-44-66-230,3-2 0,-1 0-190,0 0 1,0 0 0,0 0 0,0 0 0,-1-1 0,1 0 0,0 1 0,0-1 0,-1 0-1,1-1 1,-1 1 0,1 0 0,-1-1 0,1 1 0,-1-1 0,0 0 0,1 1 0,-1-1-1,0 0 1,0-1 0,-1 1 0,1 0 0,0-1 0,-1 1 0,1 0 0,-1-1 0,0 0-1,0 1 1,1-4 0,2-9 75,0 0 0,0-1 0,-2 1 0,2-27 0,-4 38-80,-1 0 1,1 0-1,-1 0 1,0-1-1,0 1 1,0 0-1,-1 0 1,0 1-1,0-1 1,0 0 0,0 1-1,0-1 1,-1 1-1,-4-6 1,3 4 1,-2-1 15,0-1 0,0 1 0,0 1 0,-1-1 0,0 1 0,0 0-1,-13-6 1,8 4-6,1 1 17,0 0 0,0 1 0,-1 0 0,0 1 0,0 0 0,-24-3 0,20 3-20,-35-9 234,31 7-197,0 2 1,-25-3 0,-55-6 497,139 20-508,63 18-11,-67-16-365,0-2 1,65 6-1,-72-10-985,72 7-10033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1 562 9328,'0'70'738,"4"-73"-275,73-65 529,120-74 189,-168 127-1133,-16 7 124,0 1-1,24-19 1,67-63 408,-90 71-192,-8 8-214,0 2-96,0-1-1,-1 0 0,0 0 1,0-1-1,-1 1 0,-1-1 1,0 0-1,3-12 1,-4 8 107,0 0 0,-1-19 1,-1 27-111,0 1 0,-1-1-1,1 0 1,-1 1 0,0-1 0,-1 1 0,0-1 0,1 1 0,-6-9 0,5 12-41,0-1 0,0 1 0,0 1 0,0-1 0,-1 0 0,1 0 0,0 1 0,-1-1 1,0 1-1,1 0 0,-1 0 0,0 0 0,1 0 0,-1 0 0,0 1 0,0-1 0,0 1 0,-3 0 0,2-1 13,1 1-13,0 0-1,0 0 0,0 0 0,0 1 1,0-1-1,0 1 0,0-1 0,0 1 1,0 0-1,0 0 0,0 0 1,1 1-1,-1-1 0,0 1 0,1-1 1,-1 1-1,1 0 0,-4 3 0,4-3-6,2-2-18,0 0 1,-1 1-1,1-1 0,0 0 0,-1 1 1,1-1-1,0 0 0,-1 1 1,1-1-1,0 0 0,0 1 0,0-1 1,-1 0-1,1 1 0,0-1 1,0 1-1,0-1 0,0 0 0,0 1 1,0-1-1,0 1 0,0 0 0,-1 7 28,1 0-1,1 0 0,0 0 0,0-1 0,0 1 0,1 0 1,3 8-1,3 1 132,11 9-43,1-1 0,2-2 0,35 32 0,1-4-3,-55-49-117,31 27 117,50 54-1,-82-80-109,0 0-1,0 0 0,0 0 1,0 0-1,0 0 0,0 0 1,-1 1-1,0-1 0,0 1 0,0-1 1,0 1-1,0-1 0,-1 1 1,1 0-1,-1-1 0,0 1 1,0 0-1,0-1 0,-1 1 1,1 0-1,-1-1 0,0 1 0,0-1 1,-2 5-1,2-7 60,1 2-6,0-3-62,0 1 1,0-1-1,0 0 0,0 1 0,0-1 0,0 0 1,0 1-1,0-1 0,0 1 0,0-1 1,0 0-1,0 1 0,0-1 0,0 0 1,0 1-1,0-1 0,0 1 0,0-1 0,1 0 1,-1 1-1,0-1 0,0 0 0,1 1 1,-1-1-1,0 0 0,0 0 0,1 1 1,-1-1-1,0 0 0,0 0 0,1 1 0,-1-1 1,0 0-1,1 0 0,-1 0 0,1 0 1,-1 0-1,0 1 0,1-1 0,-1 0 1,0 0-1,1 0 0,-1 0 0,1 0 0,-1 0 1,0 0-1,1 0 0,-1 0 0,1-1 1,20-5 45,-17 4-45,7-2 33,0 0 0,-1-1 1,0 0-1,12-8 1,28-14 45,0 4-28,89-46 116,-133 65-158,15-10 54,-20 13-64,0 1 1,0 0-1,0-1 0,0 1 1,0-1-1,0 1 0,0 0 1,0 0-1,0 0 1,0-1-1,0 1 0,0 0 1,0 0-1,0 1 1,0-1-1,0 0 0,0 0 1,0 0-1,0 1 1,0-1-1,1 1 0,33 31 16,-12-12-18,10 2-1,11-3 0,7-3 0,1-4 0,4-9 0,2-6 0,7-9 0,-1-4 0,-10-6 0,-49 20 0,0-1 0,0 0 0,0 0 0,8-8 0,-11 9 0,0-1 1,0 1-1,0-1 0,0 0 0,-1 0 0,1 0 0,-1 0 0,0 0 0,0 0 0,0 0 0,0 0 1,0-1-1,0-4 0,-3-3 6,-5-1-2,0 0-1,-2 0 0,-11-14 1,15 21 2,0-1 1,0 1-1,-1 0 1,0 1 0,0-1-1,0 1 1,0 0-1,-1 1 1,1 0 0,-14-5-1,14 6 0,-9-1 54,-4 6-32,-1 0 0,-25 8 0,38-9-16,1 1 0,-1 0-1,1 0 1,0 0 0,0 1 0,0 0-1,1 0 1,-1 0 0,1 1-1,-8 9 1,6-7-6,-1 5 9,-5 24 3,12-28-17,-1 1 0,1 0 0,1 12 0,2 25-1,3-8 0,-2-29 0,1 0 0,0 0-1,0 0 1,1-1-1,0 1 1,8 9 0,-1-5-12,10 3 7,0-2 1,23 13-1,-22-20-15,107 14-6,-102-20 12,143-9-2538,-77 0-10127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29 8696,'0'0'201,"-6"-5"-29,-16-14-65,21 19-92,1 0 1,0-1 0,-1 1 0,1-1-1,0 1 1,-1 0 0,1-1-1,-1 1 1,1 0 0,-1 0 0,1-1-1,-1 1 1,1 0 0,-1 0-1,1 0 1,-1 0 0,1 0-1,-1 0 1,0 0 0,1 0 0,-1 0-1,0 0 1,-86 3 580,62 0 191,-115 41 261,110-29-528,18-9-455,-109 63 739,96-54-613,1 1 1,1 2 0,-22 20 0,42-36-138,0 2 1,0-1-1,1 0 1,-1 1-1,0-1 0,1 1 1,0 0-1,0-1 1,0 1-1,1 0 1,-3 8-1,2-6-5,2-6-43,0 0-1,0 0 1,0 0-1,0 0 1,0 1-1,0-1 1,0 0-1,0 0 1,0 0-1,0 1 1,0-1-1,0 0 1,0 0-1,0 0 1,0 0-1,0 1 1,0-1-1,0 0 1,0 0-1,0 0 1,0 1-1,0-1 1,0 0-1,0 0 1,0 0-1,0 0 1,0 1-1,0-1 1,1 0-1,-1 0 1,0 0-1,0 0 1,0 0-1,0 1 1,0-1-1,1 0 1,-1 0-1,0 0 1,3 3 21,1-1 0,-1 1 1,0-1-1,1 0 0,-1 0 1,1 0-1,0 0 0,0-1 1,0 1-1,0-1 0,0 0 0,0 0 1,0-1-1,0 1 0,0-1 1,7 0-1,94 0 208,-82-3-94,10-7-46,52-24 1,-63 21-16,-7 2-34,-3 4-17,0-2 0,-1 1 0,0-1 0,-1-1 0,0 0 0,13-17 0,47-87 480,-54 87-308,-14 24 121,-1 9 3,2 0-269,-2-4-21,0 0 0,-1 0 0,1 0-1,0 0 1,-1 0 0,1 0 0,-1 0-1,0 1 1,0-1 0,0 0 0,0 4-1,-3 71 437,4-59-156,0-10-205,0 1-58,0-1 1,1 0-1,0 0 1,0 0-1,1 0 0,0 0 1,1 0-1,-1-1 1,2 1-1,8 12 0,10 7 122,30 26-1,-34-39 40,105 51 66,-120-63-260,0 0 0,0 0 0,-1-1 0,1 0-1,8 2 1,186 23-2403,-81-17-10215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0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695 701 9688,'-1'-7'-25,"0"0"0,-1 0 1,0-1-1,0 2 0,0-1 1,-1 0-1,-1 0 0,1 1 1,-1 0-1,0 0 0,0 0 1,-1 0-1,1 0 0,-1 1 1,-9-7-1,4 1 11,7 8 15,0-1-1,-1 1 0,0-1 0,0 1 0,0 1 1,0-1-1,-5-2 0,-81-40 52,69 39 136,9 4-47,0 0-13,-1 0 1,1 0-1,-1 2 0,1-1 1,-1 2-1,1-1 1,-22 5-1,-8 6 509,0 1 0,1 2 0,-43 21 0,27-2-388,55-32-192,0 1 0,0-1 0,0 0 0,1 1 0,-1-1 0,0 1 1,0 0-1,-1 2 0,-9 12 115,1 0 0,1 0 1,-15 32-1,25-46-144,-1-1 0,0 0 1,1 1-1,0-1 0,-1 1 1,1-1-1,0 1 0,0-1 1,0 1-1,0-1 0,0 1 1,0 1-1,2 10 56,0 0 0,1-1 1,0 1-1,1 0 0,7 15 0,1-13 210,-1-7-229,1-1 1,-1 0-1,1 0 1,1-1-1,22 8 1,-10-11 142,-3-5-135,0 0 0,0-2 0,36-10 0,-56 13-52,1 0-1,0 0 1,-1 0 0,0-1 0,1 1-1,-1 0 1,0-1 0,3-2-1,110-101 239,-94 79-86,65-113 62,-73 109-102,2-20-41,13-74 0,-24 85 30,-1 3-50,2-18 28,-3-81 0,-6 34 44,4 100-140,0 1 1,0-1 0,0 0 0,0 0-1,-1 0 1,1 0 0,0 0-1,0 0 1,-1 0 0,1 1 0,0-1-1,-1 0 1,1 0 0,-1 0-1,1 1 1,-1-1 0,1 0 0,-1 1-1,0-1 1,1 0 0,-1 1-1,0-1 1,0 1 0,1-1 0,-1 1-1,0 0 1,0-1 0,0 1-1,1 0 1,-1-1 0,0 1 0,0 0-1,0 0 1,0 0 0,0 0-1,0 0 1,0 0 0,0 0 0,1 0-1,-1 0 1,0 0 0,0 0-1,-1 1 1,1-1 1,-7 7 69,-6 18-41,1 0-1,-10 28 1,13-21 1,-21 153 19,30-148-14,16 126 16,-8-133-16,12 11-15,33 56 0,-30-71-17,121 96 5,-139-119-14,0 0 0,1-1 0,-1 1 1,1-1-1,6 4 0,37 12-6,68 17 0,-113-34-1,1 0 0,-1-1-1,1 1 1,-1-1 0,1 0-1,6-1 1,32-4-40,61-15 1,-76 9-100,109-74-79,-112 66-26,-4 0 128,0-2 1,20-28-1,-38 46 76,1-1-1,-1 0 0,0 0 1,-1 0-1,1 0 1,-1 0-1,1 0 1,-1 0-1,0 0 1,-1-1-1,1 1 1,-1 0-1,0 0 0,0-1 1,0 1-1,-2-8 1,1 7 0,1 4 31,0 1 1,0-1-1,0 0 0,0 1 1,0-1-1,0 1 1,0-1-1,-1 0 0,1 1 1,0-1-1,0 1 1,-1-1-1,1 1 0,0-1 1,-1 1-1,1-1 1,-1 1-1,1-1 0,-1 0 1,-10-8-97,0 0 0,-1 0 1,-21-11-1,15 14-173,-4 3 159,0 2 0,-39 3 1,40 3-54,-70 37-43,74-31 190,-16 20-1,30-27 33,0 0 0,0 0 0,0 1 0,1-1 0,-1 1 0,-2 9 1,3-6 0,0 1 0,1 0 1,0-1-1,0 1 0,1 0 1,0 0-1,3 15 0,2-8 14,0-8-11,0 0 0,1 0 0,0 0 0,1-1 1,-1 0-1,10 7 0,0-6 32,13-2-7,40 4 0,-47-11 20,14-9-9,49-20-1,-61 17 36,-8 3-34,1 0-1,-1-1-1,0-1 1,0 0-1,21-22 1,-31 28-24,11-13 108,21-27 0,-33 40-59,-1 0 0,0 0 0,0-1-1,0 0 1,-1 1 0,0-1 0,-1 0-1,0-1 1,0 1 0,2-12-1,-6 5 5,2 12 92,-4 3 0,-13 5-102,10 0 70,3 0-103,1 0 1,-1 1-1,1-1 0,0 1 1,1 0-1,0 0 1,0 0-1,0 0 0,1 0 1,-1 11-1,2-7-11,0 1 0,1-1 0,0 0 0,1 0 0,0 0 0,0 0 0,7 18-1,39 78 29,-37-89-36,-6-13-4,0 3-2,1-1 0,1-1 0,-1 1 0,1-1 0,0 0 0,1 0 0,-1-1 0,1 0 0,10 4 0,38 11-15,-46-22-52,0-5 36,-1 0 0,0 0-1,0-1 1,8-9-1,-6 2-355,-5 6 264,-1-1 0,-1 1 0,1-1 0,-2 0-1,1 0 1,-1 0 0,-1 0 0,0 0 0,1-16 0,0 1-131,0-2-258,0 1-1,-2-1 1,-2-27 0,0 50 409,1 0 0,-1 0 0,0 0 0,-1 0 0,1 1 0,-1-1 0,0 0 0,-2-4 0,1 3 27,1 2-170,-12-7-168,15 21 404,2-7 11,-1 0 0,1 0 1,0 0-1,1-1 0,-1 1 1,1-1-1,-1 0 0,1 0 1,0 0-1,0 0 0,5 2 1,-1 0 12,0 0 1,1-1 0,-1 0 0,1 0 0,0-1-1,0 0 1,0 0 0,0-1 0,1 0-1,-1-1 1,13 1 0,-13-3 2,43-4 86,-39 2-23,92-14 152,-95 15-167,0-1 0,-1 0 1,0 0-1,0-1 0,0 0 0,12-7 0,-7 3-14,-8 5 2,0 0 1,0-1 0,0 0 0,-1 0 0,0 0-1,0-1 1,0 0 0,5-5 0,-2 1 6,2-3 95,0-1 0,-1 0 0,0 0 0,-1-1 1,10-25-1,-5 14 80,-6 11-358,-4 7 659,-4 17 95,-1 3-512,-4 48 109,-3 65-13,4 29 35,3-39-123,1-49-73,0 29 130,-20 145 0,-1-49 158,22-188-327,-1 0 1,1-1-1,-1 1 0,1 0 1,-1-1-1,0 1 0,0-1 1,-1 0-1,1 1 1,-1-1-1,1 0 0,-1 0 1,0 0-1,0 0 0,-4 4 1,5-5-6,0-2-5,1 0 1,-1 0-1,1 0 0,-1 1 1,1-1-1,-1 0 0,1 0 1,-1 0-1,1 0 0,-1 0 1,1 0-1,-1 0 1,1 0-1,-1 0 0,1 0 1,-1 0-1,1 0 0,-1 0 1,1 0-1,-1 0 0,1 0 1,-1-1-1,1 1 1,-1 0-1,1 0 0,0-1 1,-1 1-1,1 0 0,-1-1 1,1 1-1,0 0 0,-1-1 1,1 1-1,0-1 1,-1 1-1,1 0 0,0-1 1,0 1-1,-1-1 0,1 0 1,-10-28-2150,1-5-8689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12824,'82'-38'492,"-80"37"-479,0 0 1,0 1 0,1 0 0,-1 0 0,0-1-1,1 1 1,-1 0 0,0 1 0,0-1 0,1 0-1,-1 1 1,0-1 0,0 1 0,1 0 0,-1 0-1,0 0 1,0 0 0,0 0 0,2 1 0,15 11-803,29 27 0,-9-3-7337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1 549 11568,'33'-8'89,"49"-20"1,-65 21-45,49-17 207,84-18 1,-121 34-125,4 0 13,131-36 349,-139 36-319,0-1 1,-1-1-1,0-1 0,25-16 1,-37 19-139,-8 5-20,-1 1 1,1-1-1,-1 0 0,0 0 0,0 0 0,0 0 1,0-1-1,4-6 0,3-5 12,-1-1 0,0 0 0,-1 0 0,11-35 0,-18 47-30,2-7-18,-1 0 0,0 0 0,0 0 0,-1-18 0,-1 24-53,0 0 0,-1 0 0,0 0 0,0 0 0,0 1 0,-1-1 0,0 0 1,1 0-1,-2 1 0,1-1 0,0 1 0,-1 0 0,0 0 0,0 0 0,-6-6 1,7 8-132,2 6 8,-2 5 203,2 1 0,-1 0 0,2-1 0,2 20 0,1 38 159,-2 108 633,3-107-280,-4-29-235,0-18 18,0 0-1,1 0 1,1 1 0,6 24 0,-5-35 63,-2-6-51,1 3-2067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9416,'0'0'2098,"6"3"-1283,-1-1-698,5 2 215,0 1 0,-1 0 1,0 1-1,17 13 1,-19-13-262,-4-3-18,0 0 0,0 0 1,-1 1-1,1-1 0,-1 1 0,4 6 1,3 6 50,0 0 0,-2 1 0,0 0 0,0 0 1,3 18-1,33 109 215,-33-113-119,54 99 73,-48-109-106,-1-7-109,2 0 0,0-1 0,27 16 0,-43-29-45,1 1 0,-1 0 1,1 0-1,-1-1 1,1 1-1,0-1 1,-1 1-1,1-1 0,0 0 1,-1 0-1,3 0 1,122-1 212,-123 1-210,-1 0 0,0-1 0,1 1-1,-1 0 1,1-1 0,-1 0-1,0 0 1,5-2 0,20-10 50,-1-2-1,33-25 1,-57 38-52,1 1 1,-1-1-1,0 0 0,0 0 1,-1-1-1,1 1 0,2-4 1,18-30 77,26-63 0,-39 76 87,9-34 1,-11 28-126,3 2-20,-6 15 50,0 0 0,-1 0 0,3-20-1,-4 22 21,0 0-53,0-1 0,-1 1 0,0 0 1,-1-1-1,0 1 0,0 0 0,-1-1 0,-1 1 0,1 0 0,-5-11 0,-2-8 142,-2 1 1,-2 0 0,0 1-1,-17-26 1,27 50-167,0 1 1,0-1-1,0 1 1,-1 0-1,1-1 1,-1 1 0,1 1-1,-1-1 1,0 0-1,0 1 1,0-1-1,0 1 1,0 0-1,0 0 1,0 0 0,-4 0-1,4 0 1,-6 2 140,6 1-152,1 0 0,-1 0 1,0 1-1,1 0 0,-1-1 0,1 1 1,0 0-1,0 0 0,0 0 1,1 0-1,-1 1 0,1-1 0,-2 4 1,3-7-11,-1 1 1,1 0 0,0 0-1,0 0 1,0 0 0,-1-1-1,1 1 1,0 0 0,0 0-1,0 0 1,0 0 0,0 0-1,0 0 1,1-1 0,-1 3-1,4 12-407,1 0-1,0 0 1,1-1-1,0 0 1,9 15-1,19 29-12284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26 12728,'-3'-1'176,"-15"-4"-29,1 1 0,-1 1 1,0 1-1,-25-1 0,14 1-138,8-1 113,-1 1 1,0 1-1,-22 2 0,39-1-86,-1 1 0,1 0-1,-1 0 1,1 1 0,0 0-1,-1-1 1,1 2 0,0-1-1,0 1 1,-6 3 0,5-2-2,-1 4 154,5-3-161,1 1 0,-1-1 0,1 0 0,0 1 0,1-1 0,0 1 0,-1 0 0,2-1 0,0 8 1,-1-11-14,0-1 0,0 0 1,1 0-1,-1 0 0,0 0 1,1 0-1,-1 1 1,1-1-1,0 0 0,-1 0 1,1 0-1,-1 0 0,2 1 1,13 16 55,1-1 1,1-1-1,27 22 0,142 92 505,-163-114-485,-1-1-2,0 1-1,36 34 0,-49-40-25,0 0 1,16 22 0,-25-32-60,0 0 0,0 1 0,0-1 0,1 0 0,-1 0 0,0 0 0,0 1 1,0-1-1,0 0 0,0 0 0,0 0 0,0 1 0,0-1 0,0 0 0,0 0 0,0 1 0,0-1 0,0 0 0,0 0 1,0 1-1,0-1 0,0 0 0,0 0 0,0 1 0,0-1 0,0 0 0,0 0 0,0 1 0,0-1 0,0 0 0,0 0 1,-1 1-1,1-1 0,0 0 0,-4 5 13,1-1 1,-1 0-1,0 0 0,0 0 1,-1-1-1,1 1 1,-1-1-1,1 0 0,-8 3 1,-5 1 131,-13 0-62,-1-2 1,0-1-1,1-1 0,-39-1 1,48-3-68,6 0 20,0 0 0,-22-6 0,-35-9 90,72 16-128,0 0 0,-1 0 1,1 0-1,0 0 0,0 0 0,0 0 0,0 0 0,-1 0 0,1 0 0,0 0 1,0 0-1,0 0 0,0 0 0,-1 0 0,1 0 0,0 0 0,0-1 1,0 1-1,0 0 0,0 0 0,-1 0 0,1 0 0,0 0 0,0 0 0,0-1 1,0 1-1,0 0 0,0 0 0,0 0 0,0 0 0,-1-1 0,1 1 1,0 0-1,0 0 0,0 0 0,0 0 0,0-1 0,0 1 0,0 0 1,0 0-1,0 0 0,0-1 0,0 1 0,0 0 0,0 0 0,1-1 0,-1-3 5,2-1 0,-1 0-1,1 0 1,-1 0-1,1 1 1,0-1 0,1 1-1,-1-1 1,1 1-1,5-5 1,-5 4-5,10-13-5,1 2 1,1-1-1,0 2 1,34-26-1,-31 26-26,160-140-537,-146 128-31,140-72-246,-139 86 192,102-19-228,-115 31 368,-8 2 352,0 1 0,0 1 0,19 7-1,-24-8 122,-1 1-1,1 0 0,-1 0 0,0 1 0,1 0 1,-2 0-1,1 0 0,9 10 0,-11-10 31,0 1 3,0 0-1,0 0 1,0 0-1,-1 1 0,4 8 1,-2-5-4,38 65-12,-40-70 25,-1 0 0,1 0 0,0-1 0,0 1 0,0-1 0,1 0-1,-1 0 1,1 0 0,0 0 0,0-1 0,0 1 0,0-1 0,0 0 0,0 0-1,9 2 1,-11-3 3,12 1 108,18-5-5,-1-1 1,1-1-1,-1-2 1,0-1-1,29-13 1,-49 17-53,0-1 0,-1 0 0,0 0 0,0-1 0,-1 0 0,1-1 0,12-13 0,-13 12-20,-6 6-12,-1 0 0,1 0-1,-1-1 1,0 1 0,1-1-1,-1 0 1,0 1 0,-1-1 0,1 0-1,0 0 1,-1 0 0,0 0-1,0-1 1,0 1 0,0 0-1,0 0 1,0-1 0,-1-5 0,0 8-19,0 1 1,1 0 0,-1-1-1,0 1 1,0 0 0,0-1-1,0 1 1,-1 0 0,1 0-1,0-1 1,0 1 0,0 0-1,0-1 1,0 1 0,0 0-1,0-1 1,-1 1 0,1 0-1,0 0 1,0-1 0,0 1-1,-1 0 1,1 0 0,0-1-1,0 1 1,-1 0 0,-7-7 34,0 1 0,0-1 0,0 2 0,-1-1 0,-13-5 0,1 4 114,-10 1-44,-55-3-1,62 11 44,-8 6-44,-50 20 1,63-16 77,3 5-121,0 0-1,1 1 1,-15 25 0,29-41-45,0 1 1,-1-1-1,1 0 1,0 1-1,0 0 1,0-1-1,-1 6 1,-3 20 61,1 1 1,0 43 0,7-49 108,5 3-60,20 43 0,-28-67-119,1-1 0,0 0-1,-1 0 1,1 0 0,0 1 0,0-1 0,0 0 0,0 0 0,0 0 0,0 0 0,2 1-1,19 13 63,2 0 0,24 11-1,-22-17 58,21-1-43,56 1-1,-66-10 4,215-41-2138,-102 14-8741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70 9144,'-68'-24'224,"23"11"105,0 2-1,-51-5 1,74 13-276,11 1 13,0 2 1,0-1-1,-20 2 0,4 2 180,0 1 0,0 1 0,1 1 0,-43 17 0,21 0-62,31-11 291,5 0-312,1 0-1,0 0 1,-17 28 0,27-39-134,1 0 0,-1 0 1,0 0-1,1 1 0,-1-1 1,1 0-1,0 1 0,-1-1 1,1 0-1,0 1 0,0-1 1,-1 2-1,1 13 75,1 0 1,0 1 0,2-1-1,4 21 1,2-15 195,6 3-98,37 45 0,-35-56 18,3-2-151,1-2 0,1 0 0,23 6 0,-19-13-8,17-6-21,66-13 0,-77 5-32,19-13-929,67-45 1,-29 10-8360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9144,'2'2'64,"1"0"-41,-1 0 1,0 1-1,0 0 0,0 0 1,0-1-1,-1 1 1,1 0-1,1 6 0,7 10 80,20 35 248,41 68 61,-28-55 318,-27-43-620,27 38 87,-29-39 370,-10-15-388,1 1-64,0 0 0,-1 1 0,0-1 0,-1 1 0,0 0-1,-1 0 1,0 0 0,0 0 0,0 19 0,8 114 1653,-10-135-1367,0 5 76,1-8-35,3 3-24,-4-8-413,0 0 1,0 0-1,0 0 0,0 0 0,0 0 0,0 0 1,0 0-1,0 0 0,0 0 0,0 0 1,0 0-1,0 0 0,0 0 0,0 1 0,1-1 1,-1 0-1,0 0 0,0 0 0,0 0 1,0 0-1,0 0 0,0 0 0,0 0 0,0 0 1,0 0-1,1 0 0,-1 0 0,0 0 0,0 0 1,0 0-1,0 0 0,0 0 0,0 0 1,0 0-1,0 0 0,0 0 0,0 0 0,1 0 1,-1 0-1,0-1 0,0 1 0,0 0 1,0 0-1,0 0 0,0 0 0,0 0 0,0 0 1,0 0-1,0 0 0,0 0 0,0 0 1,0 0-1,0 0 0,0 0 0,1-1 0,-1 1 1,0 0-1,0 0 0,0 0 0,0 0 0,0 0 1,0 0-1,0 0 0,0 0 0,0 0 1,0-1-1,0 1 0,0 0 0,-1 0 0,47-60 653,73-77 172,-106 122-792,-8 10 2,0 0-1,0 1 0,0-1 0,0 1 1,12-7-1,-5 4 50,0 0 1,23-10-1,-29 15-66,-1 0-1,1 1 1,-1-1-1,1 1 1,-1 0-1,1 0 1,0 1-1,-1-1 1,1 1-1,11 2 1,-16-2-18,0 1 1,0-1-1,0 1 1,0-1-1,0 1 1,-1 0-1,1-1 1,0 1-1,0 0 0,0 0 1,-1-1-1,1 1 1,0 0-1,-1 0 1,1 0-1,-1 0 1,1 0-1,-1 0 1,0 0-1,1 0 1,-1 0-1,1 2 1,0 0 8,8 39 48,22 71 37,-20-64-76,4-12-5,-11-31-17,-1 0 0,1 0-1,0-1 1,0 0-1,1 0 1,5 5-1,-3-5 65,0 0-1,0 0 1,0 0-1,0-1 0,1-1 1,0 1-1,13 3 0,33 7-2963,21 4-9020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335 235 10672,'0'-4'14,"0"1"1,0 0-1,0 0 0,0 0 1,-1 0-1,1 0 1,-1 0-1,0 0 0,0 0 1,0 1-1,0-1 1,0 0-1,-1 0 1,-2-3-1,2 3 6,-1 1-1,0 0 1,0 0-1,0 0 1,0 0-1,0 1 1,0-1 0,0 1-1,-1 0 1,1 0-1,0 0 1,-7-1-1,-4-1 3,6 1 7,0 0 1,0 1-1,0 0 1,-9 1 0,-53 1 130,60 0-121,0 0 0,0 1-1,0 0 1,0 1 0,-15 5 0,18-4 15,0 1 1,0 0 0,0 1-1,1 0 1,-1 0-1,2 0 1,-1 0-1,-6 11 1,11-16-34,1 0 0,-1 0 0,1 0 0,-1 0 0,1 0 0,0 0 0,-1 0 0,1 1 0,0-1 0,0 0 0,0 0 0,0 0 0,0 0 0,0 0 0,0 1 0,1-1 0,-1 0 0,0 0 0,0 0 0,1 0 0,0 2 0,10 15 13,-10-17-5,1 3 4,1-1 0,1 0 1,-1 1-1,0-1 0,1-1 0,-1 1 0,1 0 0,0-1 1,0 0-1,0 0 0,0 0 0,0 0 0,6 1 1,-4-2 0,1 2 5,1-1 0,-1-1 1,1 0-1,0 0 1,-1 0-1,1-1 1,0 0-1,0 0 0,14-4 1,-11 3-5,-3 0 3,0 0-1,0 0 1,0-1 0,0 0 0,0-1 0,-1 1-1,1-2 1,-1 1 0,9-6 0,-9 5-12,-1 0 9,0 0 1,0 0-1,0 0 1,-1-1-1,0 0 1,0-1-1,0 1 0,6-11 1,-4 8-10,-2 1 9,0 0-1,0 0 0,0-1 1,-1 0-1,0 0 1,3-9-1,10-20 151,-14 30-116,1-2 32,0 0-1,0 0 1,4-17 0,-8 24 20,12 25 1,-4-5-80,1 0 0,0 0 0,2-1 0,0 0 0,1-1 0,28 30 0,-37-44-36,2 3 3,1 0 0,-1 0 0,1 0 0,0-1 1,9 4-1,-12-6-7,0-1 0,-1 0 1,1-1-1,0 1 0,-1 0 1,1-1-1,0 1 1,0-1-1,0 0 0,-1 0 1,1 0-1,0-1 0,0 1 1,0-1-1,-1 1 0,1-1 1,0 0-1,-1 0 0,6-2 1,-1-1-1,24-18 8,96-106 49,-117 118-52,0 0 1,0 1-1,1 0 1,0 1-1,0 0 1,24-12 0,-24 14-4,-1 0 5,-1 1 0,1 0 0,1 0 0,-1 1 0,1 1 0,-1 0 0,15-2 0,-23 4-8,2 0 7,1 0 0,0 0 0,-1 1 0,1 0 0,-1 0-1,1 0 1,0 0 0,-1 0 0,9 3 0,-12-3-6,0 1 1,0-1-1,-1 1 0,1-1 1,0 1-1,0-1 0,0 1 1,0 0-1,-1 0 0,1-1 1,0 1-1,0 0 0,-1 0 1,1 0-1,-1 0 0,1 0 1,-1 0-1,1 0 0,-1 0 1,0 0-1,1 0 0,-1 1 1,1 1 3,1 3 9,0 0 1,-1 0 0,1 1-1,-1-1 1,-1 0 0,1 0-1,-1 1 1,-2 12-1,0-3 48,-9 30-1,10-43-51,1 0-1,-1-1 0,1 1 1,0 0-1,0 0 1,0-1-1,0 1 1,0 0-1,0 0 0,1-1 1,1 5-1,-1-3 4,-1-3-8,1 0-1,-1 0 1,1 0 0,-1 0-1,1 0 1,0 0 0,-1-1-1,1 1 1,0 0 0,0 0 0,0-1-1,0 1 1,-1 0 0,1-1-1,0 1 1,0-1 0,0 1-1,0-1 1,0 0 0,2 1-1,0 0 9,5 3-3,-5-2-3,1-1 1,-1 1-1,1-1 0,0 0 1,-1-1-1,1 1 0,7 0 0,116 14 67,-67-10-288,83-5 0,-93-1-1299,73-2-8768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3 10584,'-64'-1'46,"37"-1"46,0 3-1,-49 5 1,-92 22 204,136-19 31,-9 6-100,-43 22 0,69-26 88,7-3-206,1 1 1,0 0-1,-11 18 0,16-17 165,4-3-220,0-1 1,1 0 0,0 1-1,0-2 1,0 1 0,8 11-1,1-6 221,8-1-179,0-1 1,0-1-1,22 6 0,-16-9 158,109 5 92,-110-11-132,88-22 76,-108 21-264,0 0 1,0 1-1,0-2 0,0 1 0,0-1 0,0 1 1,-1-1-1,1 0 0,-1-1 0,0 1 0,0-1 1,0 0-1,0 0 0,-1 0 0,5-6 0,-8 9-19,3-4 26,0 0 1,0 0 0,-1 0-1,0 0 1,0 0 0,0 0-1,-1-1 1,0 1 0,0-1 0,0 1-1,0-7 1,0 4 0,-1-25 271,-1 27-230,1 0 0,0 0 0,0 0 0,1 0 0,-1 0 1,4-9-1,-4 12 157,-1 3-213,0 0-1,1 1 1,-1-1 0,0 0-1,0 1 1,1-1 0,-1 1-1,0-1 1,1 1 0,-1-1 0,0 1-1,1-1 1,-1 1 0,1 0-1,-1-1 1,1 1 0,-1 0 0,1-1-1,-1 1 1,1 0 0,0 0-1,-1 1 1,-7 22 159,7-20-174,-4 9 24,3-8 6,1 1-1,-1-1 0,1 1 0,0 0 1,0 8-1,0-7 34,-1-2-45,1 0 0,1 0-1,-1 0 1,1 0 0,0 0 0,0 0 0,0 0 0,1 0 0,0 0 0,0 0 0,0 0 0,3 6 0,-1-5-3,0 0-1,0 0 1,1 0 0,0-1 0,0 0 0,1 1-1,-1-1 1,1-1 0,0 1 0,1-1 0,-1 0-1,1 0 1,-1 0 0,1-1 0,0 0 0,1 0-1,-1-1 1,0 0 0,9 2 0,103 19-2223,-43-12-9089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 11480,'-114'8'240,"74"-6"47,-1-1 0,-53-7-1,79 5-200,-3-1-55,12 1 30,0 0-1,-1 1 1,1 0-1,-13 1 1,18-1-56,-162 16 923,157-14-867,-1 0 0,0 0 0,1 0 0,-1 1 0,1 0 0,0 0 0,0 0 0,0 1 0,0 0 0,1 0 0,-1 1 0,1 0 0,-9 10 1,13-13-25,-1 1 1,1-1-1,0 1 1,0-1 0,0 1-1,0-1 1,0 1-1,0 0 1,1 0 0,-1-1-1,1 1 1,0 0-1,0 0 1,0 4-1,1-2 16,2 2 167,2-2-129,0 0-55,0 0 0,0 0 1,1-1-1,0 0 0,0 0 0,0 0 0,0-1 1,13 5-1,15 5 49,50 10-1,-54-19-29,158 4-1947,-80-8-7921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15 8792,'-1'-3'760,"-5"-6"44,4 6 1221,1 6-1822,-1 1 1,1-1-1,0 0 1,0 0-1,0 1 0,0-1 1,1 0-1,-1 1 1,1-1-1,0 5 0,-2 24 563,-9 89 31,7-55-192,6 115 0,-1-157-474,1 15 28,1 0 0,13 62 0,12 20 135,-26-112-249,1 0 0,1 0 0,-1 0 1,1 0-1,0 0 0,1-1 0,0 0 0,11 13 0,-10-13-19,1 2-3,0-1 0,16 14-1,-10-10-2140,5 4-9341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10400,'73'7'224,"59"-7"65,-126 0-226,66-3 370,71-12-1,-127 13-387,46-6 938,89-24 1,-139 28-864,-5 2 16,-1 0 0,1 0 1,0 0-1,0 1 0,1-1 0,-1 2 1,0-1-1,0 1 0,0 0 0,8 2 1,13 3 333,45 16 0,-8-1-187,-28-8-155,76 19 272,-106-30-372,0 0 0,-1-1-1,1 0 1,0 0-1,0 0 1,-1-1 0,1 0-1,0 0 1,9-3-1,-15 3-21,-1 0 0,1 0 0,0 1 0,0-1 0,0 0 0,0 0 0,-1 0 0,1 0 0,0 0 0,-1 0 0,1 0-1,-1 0 1,1-1 0,-1 1 0,0 0 0,1 0 0,-1 0 0,0-2 0,1-2 8,3-4-1,-3 6-1,0 0-1,0-1 0,0 1 1,0 0-1,-1 0 0,0 0 1,1-1-1,-1 1 0,-1-6 1,-3-65 126,0 59-36,-4 2-65,0-1 0,-1 1 0,-13-15 0,7 17 69,-2 3-70,0 1 0,-1 1 0,-28-6 0,24 12 46,-1 4-44,1 2 0,-41 15 0,45-9 24,4 1-41,2 0-1,-1 2 1,2 0 0,0 0 0,0 1 0,2 0 0,-11 23-1,11 0-9,9-25 4,9 18 3,-8-28-17,1 0 0,0 0-1,0-1 1,1 1-1,-1-1 1,1 1 0,-1-1-1,5 3 1,-2-1 0,1-1 0,0 0-1,0 0 1,0 0 0,11 4 0,-1-2 0,1 0-1,18 3 0,121 14-1,-126-22-4,112-17 1,-116 8-8,34-17 4,-45 17 7,-1 1 1,23-18-1,-22 13 1,-1-1 0,16-18 0,-10 6 0,18-26 0,-18 18 1,-2-1 0,27-67 0,-36 70 12,19-87 10,-26 101 10,-3 10-22,0 0 0,-1 0-1,1 1 1,-1-1 0,0 0-1,-1 1 1,0 0 0,0-1-1,0 1 1,-1 0 0,0 1-1,0-1 1,-5-4 0,4 5 0,0 1 0,0 1 0,-1-1 0,0 1 0,0 0 0,0 0 0,0 1 0,0-1 0,0 1 0,0 1 0,-1-1 0,1 1 0,-10 0 0,13 1-6,1 0 0,-1 1 0,1-1-1,-1 1 1,1-1 0,0 1 0,-1 0-1,1 0 1,0 0 0,-1 0-1,1 1 1,0-1 0,0 1 0,0-1-1,0 1 1,1 0 0,-1 0 0,-2 2-1,2-2 1,1 1-1,0-1 0,0 1 0,0-1-1,0 1 1,0-1 0,1 1 0,-1 0 0,1-1-1,0 1 1,0 0 0,0 0 0,0-1 0,0 1-1,0 0 1,1-1 0,0 1 0,-1 0 0,2 3-1,-1-4 1,5 11 9,19 27 1,19 17-10,6 7 1,2 3-4,0-4-1,2-5 0,-42-45 0,0 0 0,-1 1-1,15 22 1,-25-33 0,0 0-1,0 0 1,0-1 0,0 1-1,-1 0 1,1 0-1,-1 0 1,0 0 0,0 0-1,0 0 1,0 0 0,0 0-1,-1 0 1,1 0-1,-1-1 1,0 1 0,0 0-1,0 0 1,-2 3-1,1-2 0,0 1-1,0 0 0,-1 1 0,1-1 0,-1-1 1,-1 1-1,1 0 0,-1-1 0,1 0 0,-1 0 0,0 0 1,-7 5-1,-9 9-12,13-12 11,1 0 1,0 1 0,1-1-1,-5 9 1,10-14 1,0 0 0,0-1 1,0 1-1,1 0 0,-1 0 0,0 0 1,1 0-1,-1-1 0,1 1 1,-1 0-1,0-1 0,1 1 0,0 0 1,-1-1-1,1 1 0,-1 0 1,1-1-1,0 1 0,-1-1 0,1 1 1,0-1-1,0 1 0,0-1 1,-1 0-1,3 1 0,-2 0 0,6 4 0,-4-4 0,0 1 0,1 0 0,-1 0 0,0-1 0,1 0 0,-1 0 0,1 0 0,5 1 0,97 22-11,-75-19 0,0-1 0,61-1 0,-67-3 7,25 0-134,64-8 1,-54 3-1968,44-3-9513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48 4576,'0'0'184,"4"-3"-31,20-10 1432,-23 11-754,1-7 1792,-5 7-2542,0-1 1,-1 1 0,0 0 0,1 0 0,-1 0-1,0 1 1,0-1 0,0 1 0,0 0 0,0 0-1,0 0 1,0 1 0,-1 0 0,-5 0 0,-10 0 130,-31 4 1,-21 9 167,35-5-148,0 2 0,1 2 1,-37 17-1,60-23-186,9-4-15,1 0-1,-1-1 1,1 2 0,-1-1-1,1 0 1,0 1-1,0-1 1,0 1-1,-4 5 1,-10 13 144,-20 32 1,29-35 64,6-10-145,0-3-60,0 1 1,0 0-1,1 0 0,0 1 0,0-1 0,1 0 1,-1 0-1,1 0 0,1 1 0,-1-1 0,1 0 1,3 12-1,26 44 272,-21-51-126,3-4-121,0 0 1,0-1-1,0 0 0,0-1 1,1-1-1,0 0 1,0 0-1,0-2 0,16 3 1,-20-5-35,2 1 26,-1-1 0,1 0 0,16-3 1,-15 2-3,17-2 85,0 0 0,37-10 1,-53 9-120,-8 2-6,0 1-1,0-2 1,1 1-1,-1 0 0,7-6 1,47-28-1915,-34 20-7895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65 11120,'-21'-17'346,"18"14"-51,-3-5 54,4 6 94,4 1-402,-1 1 1,0-1-1,1 0 0,-1 1 0,0-1 1,1 0-1,-1 0 0,0 1 1,0-1-1,0 0 0,0 0 1,0-1-1,1 0 0,1-1 197,3-3 99,-4 4-50,-2 2-259,0-1 0,1 0 0,-1 0 0,1 1 0,-1-1 0,1 1 0,-1-1 0,1 0 0,0 1 0,-1-1 0,1 1 0,0-1 0,-1 1 0,1-1 0,0 1 0,0 0 0,0-1 0,4 2-52,-1-1-1,1 1 1,-1 0 0,1 1-1,-1-1 1,0 1 0,0 0 0,7 3-1,6 4-1287,31 13-7494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83 148 8696,'-75'-137'2309,"74"135"-1961,-5-7 644,6 29-453,1 20 41,23 150 902,-22-165-1418,7 36 470,-8-57-475,3 15 115,0 0 0,2-1 0,0 0 0,17 34 0,53 123 791,-69-154-925,8 36 219,-14-54-223,4 22 194,3 48 0,-8-66-118,0-3-76,0-1-1,0 1 1,0 0 0,1-1 0,0 1 0,-1-1 0,1 1-1,1-1 1,-1 0 0,0 1 0,1-1 0,-1 0-1,1 0 1,4 5 0,-5-5 321,-1-6-328,0 1 0,0 0-1,-1 0 1,1 0 0,-1 0-1,1 0 1,-1 0 0,0 0-1,-1-2 1,-4-11 14,-7-44 147,5 31-135,1 5 78,1 0 0,1 0 0,1 0 0,-1-35 0,5 51-109,1 1-1,-1-1 0,1 1 1,1 0-1,-1-1 0,1 1 0,0 0 1,0 0-1,1 0 0,0 0 1,0 0-1,0 1 0,1 0 0,5-7 1,-2 4-9,-5 5-8,0 0 1,1 1 0,-1 0 0,1-1-1,0 1 1,0 0 0,0 0 0,0 1-1,0-1 1,4-1 0,18-8 41,0 2 0,2 1 0,46-9 0,-58 13-41,-11 3-1,1 1 0,-1-1 1,1 0-1,-1 1 0,1 0 0,6 1 0,22 2 33,1 10-30,-3 7-5,-5 5-4,-16-14-2,0 1 0,0 0 0,-2 0 0,1 1-1,-2 0 1,0 1 0,0 0 0,7 23 0,-12-27-2,0 0 0,0 1 0,-1 0 0,0-1 0,-1 1 0,-1 11 0,0 33-14,4-8 6,2 65-110,-1-108 69,-1-3-100,0-1-1,0 1 0,0 0 1,0-1-1,0 0 0,0 0 0,0 0 1,0 0-1,0 0 0,0-1 1,0 1-1,0-1 0,-1 0 1,1 0-1,0 0 0,5-3 0,27-10-12546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490 365 8344,'0'0'184,"-12"-9"505,6 4-529,0-1 0,0 1 0,-1 0 0,0 1 0,1 0-1,-2 0 1,1 0 0,0 1 0,-1 0 0,1 0 0,-1 1 0,-13-3 0,8 3-89,6 0 16,0 1-1,0 0 1,-1 1 0,-9 0 0,-20 1 308,0 1 0,-65 12 0,88-11-334,10-2-15,-1 1-1,1-1 0,-1 1 1,1 0-1,-1 0 1,1 0-1,0 0 0,-7 6 1,-42 33 423,46-31-122,1 10-111,-7 30 1,13-33 51,4-3-208,0-1 0,0 0 1,1-1-1,12 22 0,-4-19 175,6 1-136,1-2 1,22 13 0,-23-20 120,9-2-72,46 2 1,-70-7-126,0 0 0,1 0 0,-1 0 0,0 0 1,1-1-1,-1 0 0,0 0 0,0 0 0,7-2 0,2-2 19,-2 2-20,-8 3-22,0-1 0,0 0 0,-1 0 1,1 0-1,0 0 0,-1 0 1,1 0-1,-1 0 0,1-1 1,-1 0-1,0 1 0,4-5 0,6-5 96,-1-1-1,0 0 0,-1-1 0,0 0 0,-1-1 0,10-19 0,-14 22-26,-1-1 0,0 0 1,0-1-1,-1 1 0,-1 0 1,0-1-1,-1 0 0,0-19 1,-3-102 619,1 128-554,-1-1 27,2 5 114,1 12-229,1-1 0,-1 1 0,-1 14 0,2 17-8,-1-29-52,8 28 27,27 50 0,-34-84-33,1 0 1,0 0 0,0 0-1,1-1 1,-1 1 0,7 5-1,1 2 1,18 23-1,-25-32-1,-1-1 0,1 0 0,-1 0 0,1-1 0,0 1 0,7 2 0,-6-2 0,0-2 0,0 1 0,1 0 0,-1-1 0,11 1 0,-9-2 0,-1 0 0,1 0 0,0 0 0,-1-1 0,8-2 0,-4 0 0,-1 0 0,0 0 0,12-7 0,28-20 0,1-11 0,-6-8 0,-11 2 0,-24 34 2,-1 0 0,-1 0 0,0-1 0,0 0 0,-2 0-1,1-1 1,4-23 0,-8-2 3,-2 14 15,0 6-16,-1-59 45,1 69-33,-1-1-1,-1 0 1,0 1 0,0-1-1,-8-17 1,-8 3 83,17 24-71,0 0-24,0 1 0,1 0 1,-1 0-1,0 0 0,0 0 1,1 0-1,-1 0 1,0 0-1,0 0 0,1 0 1,-1 1-1,0-1 0,1 0 1,-1 0-1,0 0 0,1 1 1,-1-1-1,0 1 0,0 0-5,0 0 2,0 0 0,1 0 0,-1-1 0,1 1 1,-1 0-1,1 0 0,0 0 0,-1-1 0,1 1 0,0 0 0,-1 0 0,1 0 0,0 0 0,0 0 0,0 0 0,0 0 0,0 0 1,0 0-1,0 0 0,0 0 0,0-1 0,1 1 0,-1 0 0,0 0 0,1 0 0,-1 0 0,0 0 0,1 0 0,-1-1 1,1 1-1,0 1 0,6 8 2,1 0 1,0 0-1,0-1 1,15 13-1,19 13-2,1-2-1,2-2 0,-12-11 0,-13-9-3,-1 1 1,-1 1-1,34 30 1,-51-42 1,0 0 0,0 1 0,0-1 0,0 0 0,-1 0 0,1 1 0,0-1 0,0 0 0,-1 1 0,1-1 0,-1 1 0,1-1 0,-1 1 0,0-1 0,0 1 0,0-1 1,1 1-1,-2 2 0,1 3-1,2 3 0,-2-6 1,0 0-1,0 0 0,0 0 1,0 1-1,0-1 1,-1 0-1,0 0 0,0 0 1,-1 4-1,-61 179-72,54-166 69,-8 32-28,12-37 21,2 0 0,-3 30 0,7-43 10,-1 0 0,0 0 0,1 0-1,0 1 1,0-1 0,0 0-1,0 0 1,1 0 0,-1 0 0,1-1-1,-1 1 1,1 0 0,0-1 0,0 1-1,4 3 1,-3-3-2,7 3-14,71 12-1,-79-18 18,-1 1 1,1-1-1,0 0 1,0 0-1,0 0 0,0 0 1,-1 0-1,1-1 1,0 1-1,1-1 0,23-6-636,-1-2 0,-1 0 0,39-22 0,17-10-12062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28 3768,'0'0'872,"-5"-3"-459,-1-1 16,-1 1 1,-1 1-1,1-1 0,0 1 1,-1 0-1,-13-1 0,8 0-342,-28 1 272,-72 11 11,88-4-156,-106 47 90,114-44-164,0 0 1,-19 13 0,18-10-83,-1 0-18,12-7-1,1 0 0,0 0-1,0 1 1,0-1 0,0 1 0,-8 9 0,2-1 62,1 1 0,-17 25 1,24-28 98,5-5-170,0-1 0,-1 0 1,2 0-1,-1 0 1,0 0-1,1 0 0,0 0 1,5 8-1,2-4 138,7-2-110,0 0 1,0-1-1,22 5 0,-16-8 76,-19-3-128,23 0 67,0 0 0,29-5 1,-44 4-37,-1-2 0,1 1-1,0-1 1,-1 0 0,0-1 0,0-1 0,0 1 0,0-2 0,-1 1 0,10-8 0,-12 8-1,3-3 22,0-1 1,18-19-1,-25 25-34,0-1-1,0 1 0,-1-1 0,0 1 1,0-1-1,0 0 0,0 0 0,0 0 1,-1 0-1,0 0 0,0 0 1,0 0-1,0-1 0,0 1 0,-1-7 1,-1-2 51,0-3 183,0-1 0,-2 1 0,-4-20-1,6 34-3,2 1-232,-1 1 0,1 0 0,0 0 0,0-1 0,-1 1 1,1 0-1,0 0 0,-1 0 0,1 0 0,0 0 1,0 0-1,-1 0 0,1 0 0,0 0 0,0 1 0,-1-1 1,1 0-1,0 0 0,-1 0 0,1 1 0,0 0 1,50 40 245,-47-38-233,-1 1 0,1-1 1,-1 1-1,1 0 1,-1 0-1,0 0 0,-1 0 1,4 5-1,3 7 13,2-2-18,-8-10-11,0 1 1,0-1 0,0 1-1,0 0 1,-1-1 0,0 1-1,0 0 1,2 7 0,30 102 180,-30-87-73,4 119 49,-10-116-56,0-15-67,0 1-21,0-1 0,-1 0 1,-1 1-1,0-2 1,-1 1-1,-13 27 1,13-33 14,1-1-21,0 1 0,-1-1 0,0 0 0,0 0 0,-1-1 0,0 0 0,-1 0 0,-7 7 0,6-8 27,1 0 0,-1-1 1,-1 1-1,1-2 0,-1 1 1,0-1-1,0 0 0,-15 3 1,12-4-29,8-2-5,-1 0 0,1-1-1,-1 1 1,0-1 0,1 0-1,-1 0 1,-6-1-1,7 0-5,-12 0 55,2-1 0,-20-4 0,28 4-33,0 0 1,-1 0-1,1 0 0,0-1 1,0 0-1,1-1 0,-1 1 1,1-1-1,-9-7 0,11 8-30,0 0 0,0 0 0,0-1 0,0 1 0,1-1 0,0 0 0,-1 1 0,1-1 0,1 0 0,-1 0 0,1 0 0,-1 0 0,1-1 0,-1-4 0,2 2-416,1 1 0,-1-1 0,1 1 1,2-8-1,-3 13 304,9-41-10700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4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11 302 11208,'0'5'-1,"-1"8"12,-7 21-5,7-16 196,0-1 0,1 1 0,1-1 1,1 0-1,0 1 0,7 25 1,-8-43-207,1 11 223,2 0 1,0 0-1,0 0 1,1-1 0,0 0-1,11 17 1,-9-16-92,-1-2 54,0 0 0,0 0 0,0-1 0,1 0 0,1-1 0,12 12 0,-9-10-49,-6-4 77,2 0 0,-1-1 0,0 1 1,1-1-1,11 5 0,-10-5-100,-5-3-44,0 0 0,0 0 0,1-1 0,-1 1 0,0-1 0,1 0 0,-1 1 0,0-1 0,1-1 0,-1 1 0,0 0 0,0-1-1,1 0 1,-1 0 0,6-2 0,-5 2-6,-1-1-29,0 0 0,0 0 0,1 0 0,-1 0 0,-1 0 0,1 0 0,0-1 0,0 1 0,-1-1 0,0 0 0,1 0 0,-1 0 0,0 0 0,-1 0 1,1-1-1,0 1 0,1-5 0,-1 4-2,0 0-151,0-1 0,0 1 0,-1 0 0,1-1 0,-1 0 0,0 1 0,0-1 0,0 0 0,-1 0 0,0 1 0,0-1 0,0 0 0,-1-7 0,0 10-213,-2-27-11164</inkml:trace>
  <inkml:trace contextRef="#ctx0" brushRef="#br0" timeOffset="1">68 22 10760,'0'-3'24,"0"-6"-2,0 9-21,0 0-1,0 0 0,0 0 1,0-1-1,0 1 0,0 0 1,0 0-1,0 0 1,0 0-1,0 0 0,0 0 1,0 0-1,0-1 0,0 1 1,0 0-1,0 0 0,0 0 1,0 0-1,0 0 0,0 0 1,0 0-1,0 0 0,0 0 1,1-1-1,-1 1 1,0 0-1,0 0 0,0 0 1,0 0-1,0 0 0,0 0 1,0 0-1,0 0 0,1 0 1,-1 0-1,0 0 0,0 0 1,0 0-1,0 0 0,0 0 1,0 0-1,0 0 0,0 0 1,1 0-1,-1 0 1,0 0-1,0 0 0,0 0 1,0 0-1,0 0 0,0 0 1,1 0-1,150-6-73,-131 5-245,1 2 0,29 3 1,-31-1-534,35 4-5089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6104,'12'20'0,"9"20"1,3 15 4,-4 7-3,8 85 725,-24-120-597,6 29 989,-2-29 71,12 28 1,-10-32-249,-2 1-1,8 29 1,-16-47-348,0 1 87,0-5-121,1-8-115,2-1-372,-3 4-21,1 1 1,0-1 0,0 0-1,-1 1 1,0-1 0,1 0-1,-1 0 1,-1-5 0,1-143 1291,1 140-1241,-1 0 1,2 0-1,-1 1 0,1-1 1,4-11-1,-2 9-42,-2 4 19,1 0 0,0 1 0,0 0 0,0-1 0,1 2 0,5-9 0,-5 10-40,-2 2-8,1 1 0,0 0-1,0-1 1,-1 1 0,2 1 0,-1-1-1,0 0 1,1 1 0,-1 0 0,1-1-1,0 2 1,-1-1 0,1 0 0,4-1-1,-2 1 2,0 0-1,1 0 0,0 0 0,0 1-1,0-1 1,0 2 0,0-1 0,0 1-1,0 0 1,0 0 0,9 2 0,-6-1-6,2 0 19,0 1 0,0 0 0,0 1 0,0 0 0,22 10 0,-23-9-25,7 4 39,1 2 1,-1 0-1,-1 0 1,30 24-1,-38-26-27,73 57 83,-79-61-111,1-1 1,0-1 0,-1 1 0,1 0-1,1-1 1,-1 0 0,0 0-1,0 0 1,1-1 0,-1 1 0,1-1-1,-1 0 1,1 0 0,0-1 0,-1 0-1,1 1 1,0-1 0,-1-1-1,1 1 1,0-1 0,-1 0 0,1 0-1,4-1 1,1-3-2,-7 2 2,6-18-3,-9 14-2,-2 2-1,0-23 1,0 20 0,0 1-1,0-1 0,-1 0 0,0 1 1,0 0-1,-1-1 0,0 1 0,0 1 1,0-1-1,-1 1 0,0-1 0,-1 1 0,-11-10 1,7 13-14,-3 3 8,0 1-1,1 0 0,-1 1 1,0 1-1,1 0 0,0 1 1,0 0-1,-15 7 0,15-5 3,8-5-1,1 1 1,-1-1-1,1 1 0,0 0 1,0 1-1,0-1 1,0 0-1,0 1 0,-3 3 1,-2 3-15,-1 0 1,-12 21-1,17-25 9,1 0-1,0 1 0,0 0 0,0-1 1,1 1-1,0 0 0,0 0 0,-1 11 1,3-13 2,0 0 0,0 1 0,1-1 0,-1 0 0,1 0 0,0 0 0,1 1 0,-1-1 0,1 0 1,0 0-1,-1-1 0,2 1 0,-1 0 0,0-1 0,6 7 0,-1-1-2,-6-7 3,1 1 0,1 0 1,-1-1-1,0 1 0,1-1 1,-1 0-1,1 0 0,0 0 0,-1 0 1,1 0-1,6 2 0,16 8-39,28 8-1,-36-17-20,-8-3 36,0 0 13,1 0-1,-1 0 0,0-1 1,1-1-1,-1 1 1,0-1-1,0-1 0,17-7 1,74-34-120,-87 38 100,-1-1-1,0 1 1,0-2-1,-1 0 1,0 0-1,15-15 1,-15 13 3,-2 1-45,0 1 0,0-2 0,0 1-1,-1-1 1,9-15 0,-14 20 35,1-2-110,-1 0 1,0 0 0,0 0 0,0 0-1,-1-1 1,0 1 0,-1-1-1,1 1 1,-1-1 0,-1 1-1,0-1 1,0 0 0,0 1-1,-2-9 1,1 11-292,-3-2-85,3 4 22,-2-5 53,3 7 193,4 4-58,13 9 292,111 64-93,-99-59 121,-18-11 27,-1-1 0,0 2 1,-1 0-1,1 0 0,-1 1 1,-1 0-1,0 0 0,0 1 1,0 0-1,-1 0 0,9 16 1,-15-22 22,0 0 0,0 0 1,0 0-1,0 1 0,0-1 1,-1 0-1,1 0 1,-1 1-1,0-1 0,0 1 1,0-1-1,0 0 0,-2 5 1,1-4 15,1-2-4,0 0 0,-1-1 1,1 1-1,-1 0 1,1 0-1,-1-1 1,0 1-1,1 0 1,-1-1-1,0 1 1,0-1-1,-1 1 1,1-1-1,0 0 1,0 1-1,-1-1 1,1 0-1,0 0 0,-1 0 1,1 0-1,-1 0 1,0 0-1,1 0 1,-1-1-1,0 1 1,1 0-1,-1-1 1,0 0-1,0 1 1,0-1-1,1 0 1,-1 0-1,0 0 1,0 0-1,0 0 0,1 0 1,-1-1-1,0 1 1,0-1-1,0 1 1,1-1-1,-1 1 1,0-1-1,1 0 1,-1 0-1,1 0 1,-3-2-1,2 2-23,0-1-1,0 0 1,0 0-1,0 0 1,1 0-1,-1 0 0,1 0 1,-1 0-1,1 0 1,0-1-1,0 1 1,0-1-1,0 1 1,0-1-1,0 1 1,1-1-1,-1-2 1,1-3 5,0 1 1,1 0 0,0 0 0,0 0-1,1 0 1,0 0 0,0 0 0,1 0-1,-1 1 1,2-1 0,-1 1-1,1 0 1,7-10 0,-3 3-26,67-112 438,-74 124-453,4-8 25,1 1 0,1-1-1,6-6 1,-11 13-23,-1 0 0,0 1-1,1-1 1,-1 1 0,1-1 0,0 1-1,0 0 1,-1 0 0,1 0 0,0 0-1,0 0 1,0 0 0,0 0-1,0 0 1,0 1 0,0-1 0,0 1-1,0 0 1,0 0 0,1-1-1,-1 1 1,0 1 0,0-1 0,3 1-1,-3-1 1,-1 1 0,0 0 0,0 0-1,1 0 1,-1 0 0,0 0-1,0 0 1,0 0 0,0 0 0,0 0-1,0 1 1,-1-1 0,1 0-1,0 1 1,0 2 0,3 3 6,25 43 38,-21-36-39,0-2 1,-1 0 0,0 0 0,-1 1 0,-1 0 0,0 0-1,0 0 1,-1 0 0,-1 1 0,0 0 0,0 18 0,5 45 63,-6-53 155,-1-1-2850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60 7352,'2'-3'32,"0"1"0,-1 0 0,1 0 0,0 0 1,0 0-1,0 1 0,1-1 0,-1 0 0,0 1 0,1-1 1,-1 1-1,1 0 0,4-2 0,39-10 726,-31 9-538,0 0-65,-1 1 1,1 0-1,0 1 0,0 0 1,24 1-1,-23 0-55,20 1 441,61 5 1,-66-2-400,-12-2 89,0 2 0,-1 0 0,1 1 0,-1 0 0,27 11 0,-30-9-122,7 4 431,86 63 200,-105-71-675,-1 0 1,1 0 0,-1 0 0,0 0 0,1 1 0,2 4 0,13 21 146,-1 1 1,22 50-1,-30-46 183,7 130 145,-19-134-233,-5 0-164,-2-1 0,-15 32 0,24-58-113,1 0 1,-2 0 0,1 0-1,0 0 1,0-1 0,-1 1-1,1-1 1,0 1 0,-3 1-1,4-3-28,-11 11 75,-1-1 0,0-1 0,0 0-1,-1 0 1,0-1 0,-1-1 0,-25 11-1,-82 29 202,97-40-130,-21-2 1,-1-2 0,-82-4-1,52-7-108,45 3 42,-45-12 3,-4-8-66,40 14-17,25 8-17,-1-2 0,1 0 0,-28-14 0,36 15-312,1 0-1,0 0 0,0-1 0,0 1 0,0-1 1,-8-10-1,-7-10-10825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8968,'4'1'-13,"0"0"1,-1 1 0,1-1-1,-1 1 1,1 0-1,-1 0 1,0 0 0,0 0-1,1 0 1,-2 1 0,1 0-1,0-1 1,0 1-1,-1 0 1,0 0 0,1 1-1,2 4 1,1 4-59,0 1 1,0-1-1,3 15 1,-6-17 57,24 78 6,-1 0 477,-20-69-480,3 7 463,0 0 0,1 0-1,2-1 1,1 0 0,0-1 0,22 28 0,-24-40-139,1 0 0,0-1 0,0-1 0,26 17 0,-6-8-1002,37 16-1,-6-5-7617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387 170 10312,'-28'-2'284,"0"-1"0,-48-11 0,66 12-215,-6-2-30,-23-4 538,32 7-460,0 0 1,-1 1-1,1 0 1,0 0-1,0 1 1,0 0-1,0 0 1,0 1-1,0 0 0,-13 5 1,10-2-63,-21 15 286,-18 23 48,48-42-370,1 0-1,-1-1 0,0 1 0,1 0 1,-1-1-1,0 1 0,1 0 1,-1 0-1,1-1 0,-1 1 1,1 0-1,0 0 0,-1 0 1,1 0-1,0 0 0,0 0 1,-1 0-1,1-1 0,0 1 1,0 0-1,0 0 0,0 0 0,0 0 1,0 0-1,0 0 0,1 0 1,-1 0-1,0 0 0,0 0 1,1 0-1,-1 0 0,1-1 1,-1 1-1,1 0 0,-1 0 1,1 0-1,-1-1 0,1 1 0,0 0 1,2 2 28,0-1-1,1 0 1,-1 0 0,0 0 0,1 0-1,-1-1 1,8 3 0,-4-2-14,40 9 198,-32-9-160,1 0 0,0-1-1,-1-1 1,1-1 0,0 0 0,-1-1 0,19-4 0,-20 3-45,-9 2-8,-1 0 1,1-1-1,-1 1 0,1-1 1,-1 0-1,0 0 1,0 0-1,6-5 1,4-2 59,0-1 0,0-1 0,-1 0 0,0-1 0,15-18-1,-22 22-52,-4 6-9,-1-1-1,1 1 1,-1-1 0,1 1 0,-1-1-1,0 1 1,0-1 0,0 0-1,0 0 1,0-3 0,29-121 501,-30 124-404,-1 8 1,-2 0-96,2-3-10,1 0-1,-1 0 1,0 0 0,1 0 0,-1 0 0,1 0 0,-1 0 0,1 0-1,0 0 1,0 0 0,0 0 0,0 2 0,2 23 58,0 0 0,1 0 0,8 26 0,-9-41-55,-1-9-4,-1 0-1,1 0 1,0-1-1,0 1 1,0 0 0,0-1-1,1 1 1,2 4-1,54 84 80,-39-69-84,-15-19-77,0 0 0,1-1 0,-1 1 0,1-1 0,6 3 0,-4-2-1646,13 6-9139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5 141 9504,'-4'-30'792,"4"31"-771,1 1 0,-1-1-1,1 0 1,-1 1 0,1-1 0,-1 0 0,1 0 0,0 0 0,0 1 0,0-1 0,-1 0 0,3 2 0,-1-2 15,2 7 49,1-1 1,1 0-1,-1 0 1,1-1-1,0 1 1,1-1-1,-1-1 1,1 1-1,1-1 1,-1 0-1,0-1 1,1 0-1,13 5 1,-14-5-6,1-1 0,-1-1-1,1 1 1,0-1 0,0 0 0,0-1 0,0 0 0,0 0 0,0-1-1,0 0 1,0-1 0,0 1 0,0-1 0,0-1 0,0 0-1,14-5 1,-16 5-60,1-1 57,0 0 1,0-1 0,10-7-1,-15 9-51,0 1 0,0-1 0,0 0 0,0 0 0,0 0 0,0 0 0,-1 0 1,1-1-1,-1 1 0,1 0 0,-1-1 0,0 1 0,0-1 0,0 0 0,0-4 0,3-27 274,-3-46 0,-1 57-191,-1 17 46,-3-1 32,4 6-172,-1 1 1,0-1-1,0 0 1,0 1-1,0-1 1,0 0-1,0 1 1,0-1-1,0 1 1,0-1-1,0 1 1,0 0-1,0-1 1,-1 1-1,1 0 1,0 0-1,0 0 1,-2 0-1,2 0 9,0 0-18,0 0 0,0 0 0,0 0 1,0 0-1,0 0 0,0 0 0,0 1 0,0-1 0,0 0 0,0 0 0,0 1 0,1-1 0,-1 1 0,0-1 0,0 1 1,0-1-1,0 1 0,1 0 0,-1-1 0,0 1 0,1 0 0,-1-1 0,1 1 0,-2 1 0,-8 24 92,8-20-85,-4 33 34,4-19 26,-1 99 63,4-104-108,0 0 0,-1 0 0,-1 0 0,-1 0 0,0 0 1,-6 22-1,-2 8 55,-14 110 28,13-26 49,9-94-148,1-10 46,-7 35 1,-35 182 403,42-240-436,1 1-1,-1-1 1,1 0-1,0 1 1,0-1-1,0 0 0,0 1 1,0-1-1,0 0 1,0 1-1,1-1 1,-1 0-1,1 0 1,0 1-1,-1-1 0,1 0 1,0 0-1,1 0 1,0 3-1,4 5 214,-6-8-57,-8 8-2175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8072,'0'0'1552,"4"-5"-846,15-17-447,-14 17 328,-5 5-562,1 0 1,-1 0 0,0 0 0,1 0 0,-1 0 0,0 0-1,1 0 1,-1 0 0,0-1 0,1 1 0,-1 0 0,0 0-1,1 0 1,-1 0 0,0 0 0,0-1 0,1 1 0,-1 0-1,0 0 1,0-1 0,1 1 0,-1 0 0,0 0-1,0-1 1,0 1 0,0 0 0,1-1 0,-1 0-8,0 1 1,1-1 0,-1 1-1,0-1 1,1 1 0,-1-1-1,1 1 1,-1-1 0,1 1-1,-1 0 1,1-1-1,-1 1 1,1 0 0,-1-1-1,1 1 1,0 0 0,-1-1-1,1 1 1,0 0 0,4-1 186,29-1 767,-33 2-958,-1 0-1,1 1 1,-1-1 0,1 0 0,0 0 0,-1 1-1,1-1 1,-1 0 0,1 1 0,0-1 0,-1 1-1,1-1 1,-1 1 0,0-1 0,1 1-1,-1-1 1,1 1 0,-1 0 0,0-1 0,1 1-1,-1-1 1,0 1 0,0 0 0,1-1-1,-1 1 1,0 0 0,0-1 0,0 1 0,0 0-1,0-1 1,0 1 0,0 0 0,0 0 0,0-1-1,0 1 1,-1 0 0,1 1 0,-6 26 146,4-25-143,1-1 0,0 1-1,-1 0 1,1-1 0,-1 1 0,0-1 0,0 1 0,0-1 0,0 0-1,-1 0 1,1 0 0,0 0 0,-1 0 0,1-1 0,-1 1 0,0-1 0,0 1-1,1-1 1,-1 0 0,0 0 0,0 0 0,0-1 0,0 1 0,0-1-1,0 0 1,0 1 0,0-1 0,0-1 0,0 1 0,-5-1 0,6 1 104,-1-3 30,-1-1-165,4 2 477,7 3-493,-1 1 1,0-1 0,0 1-1,0 1 1,0-1-1,0 1 1,0 0-1,-1 0 1,10 7-1,3 2-1456,19 10-7774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0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9416,'0'0'8,"9"12"528,16 6 114,15 9 368,57 53 0,-88-71-949,-3-3 15,-2-1 1,1 1-1,-1 0 0,4 7 1,3 3 77,-1-2 48,-1 1 1,0-1-1,-1 1 0,-1 1 1,9 25-1,-9-10 143,-6-28 349,-1-3-682,-1-1 0,0 1 0,1-1 0,-1 1 0,1-1 0,0 0 0,-1 1 0,1-1 1,-1 1-1,1-1 0,0 0 0,0 1 0,-1-1 0,1 0 0,0 1 0,0-1 0,0 0 1,0 0-1,-1 1 0,1-1 0,0 0 0,1-1 0,-2-19 218,1 19-237,0-31 240,5-128 435,-4 145-645,0 9 2,-1 1 0,1 0 0,1-1 0,-1 1 0,5-10 0,-3 6 41,-1 2-46,0 1 1,0 0 0,1 0-1,-1 0 1,2 1 0,-1-1-1,1 1 1,0 0 0,9-11-1,-5 10 20,1 0 0,-1 0-1,11-5 1,-7 10 65,4 3-75,-1 1 0,1 1-1,0 1 1,-1 0-1,0 1 1,0 1-1,-1 0 1,1 1 0,-1 0-1,24 18 1,-23-11 30,39 61 29,-47-58-44,-2 4-10,-2 1-1,0 0 0,-1 0 0,-2 33 0,-5 11 51,4 9-2,1-74-86,0 1 0,0-1-1,0 1 1,0 0 0,0-1-1,1 1 1,-1-1 0,0 1 0,1-1-1,0 1 1,-1-1 0,1 0 0,0 1-1,0-1 1,0 0 0,0 1-1,0-1 1,0 0 0,1 1 0,2 3 7,1 2-5,-3-5-6,0 0 1,-1 0 0,1 0 0,0 0-1,0 0 1,0 0 0,0 0 0,1-1-1,-1 1 1,0-1 0,5 2 0,3 3-580,0-1 0,1-1 0,16 6 0,1-4-11095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2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0 9144,'2'12'13,"-1"-1"0,0 1 1,-1 0-1,0-1 0,-1 1 1,0-1-1,-1 1 0,0-1 1,-1 1-1,-1-1 0,1 0 1,-11 19-1,-25 43 271,-40 70 63,26-41 333,41-78-617,5-10 139,-1-1 0,-16 23 0,-55 67 497,78-101-642,-1 0 1,0 0-1,1 0 1,-1 0-1,0 0 1,0-1-1,-4 3 1,-11 6-224,0-1 0,0-1 0,-1-1 1,0 0-1,-32 7 0,-37 6-7567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4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4540 6 2520,'0'0'4049,"-5"-1"-3801,-14-2-11,14 2 1855,3 3-1878,-5 8 3,6-7-163,-1-1 0,0 1 0,1 1 0,0-1 0,-1 0 0,1 0 0,1 0 1,-1 1-1,0-1 0,1 0 0,-1 1 0,1-1 0,0 1 0,1 3 0,-4 29 239,-4 2-3,3-12-92,-9 30 1,-5 47 90,15-92-267,-1 1 0,1-1 0,-2 0 0,1-1 0,-2 1 0,-10 15 0,1-5 28,0-2-1,-27 27 1,-3-8 66,-83 54 0,56-47 41,40-26-103,-30 24 0,-2 11 74,-61 65 0,55-41-8,29-35 27,-84 69-1,106-97-131,10-8 3,0-1 1,-1 0-1,0 0 0,-16 6 1,-113 46 92,69-31 33,48-17-122,-58 28 85,34-18-15,-2-1 1,-52 12-1,78-25-78,-45 7 79,-78 4 16,78-12 7,-93 3-5,111-6-76,-151 0 118,86-10-69,-69-6 7,57 4 29,6 3-51,-130-31 88,149 15-99,-175-30 63,248 48-116,-41-10 30,1-3 17,-71-29 0,116 38-47,13 5 2,0-1 0,0 0-1,0-1 1,-11-7 0,-155-117 75,158 115-77,6 5 6,1 0 0,-18-22 0,-13-19 8,-103-110 122,126 144-115,1-1 0,1 0 1,0-2-1,2 0 1,0 0-1,2-1 0,0-1 1,1-1-1,-10-26 1,18 44-3,-11-4 0,12 6 0,2 3-23,1 0 0,0 0 1,-1 0-1,1 0 1,-1-1-1,1 1 1,0 0-1,-1 0 1,1 0-1,-1-1 1,1 1-1,0 0 1,-1 0-1,1-1 1,0 1-1,0 0 1,-1-1-1,1 1 1,0 0-1,0-1 1,-1 1-1,1-1 0,0 0 1,0 1-1,0 0 1,0 0-1,0-1 1,-1 1-1,1 0 1,0 0-1,0-1 1,0 1-1,0 0 1,-1 0-1,1-1 1,0 1-1,0 0 1,0 0-1,-1 0 1,1-1-1,0 1 1,0 0-1,-1 0 1,1 0-1,0 0 1,-1 0-1,1 0 1,0-1-1,0 1 1,-1 0-1,1 0 0,0 0 1,-1 0-1,1 0 1,0 0-1,0 0 1,-1 0-1,1 0 1,0 0-1,-1 1 1,1-1-1,0 0 1,0 0-1,-1 0 1,1 0-1,0 0 1,-1 0-1,1 1 1,0-1-1,0 0 1,-1 0-1,0 1 13,-2 3-1,-2 10-5,1 0 0,0 1 1,1-1-1,1 1 0,-2 23 0,0-3-5,-8 37 17,1-3-16,3 5 1,1 0-2,4-11 2,0-16-3,1 15-1,2-47 6,0-10 1,0 4 1,0-6 62,1-4-66,0 0 0,0 0 0,-1 0 0,1 1 1,0-1-1,-1 0 0,1 0 0,-1 0 1,1 0-1,-1 0 0,1 0 0,-1 0 1,1 0-1,-1-1 0,0 1 0,0 0 0,0 0 1,1-1-1,2-27 46,-3 26-52,4-64 91,4-142 188,-8 143-124,-1 55-123,-1-26 271,5-54 0,-1 78-270,1-47 305,-3 58-269,3-2-4,-3 4-61,0 0-1,0-1 1,0 1 0,1 0 0,-1-1 0,0 1 0,0 0 0,0-1 0,0 1 0,0 0-1,0-1 1,1 1 0,-1 0 0,0 0 0,0-1 0,0 1 0,1 0 0,-1 0 0,0-1 0,0 1-1,1 0 1,-1 0 0,0 0 0,1-1 0,-1 1 0,0 0 0,1 0 0,-1 0 0,0 0-1,1 0 1,-1 0 0,1 0 0,22-5 50,48-2 1,-56 6-49,35-3 52,98 4 1,-128 1-38,-1-1-5,0 0 1,0 2-1,0 1 0,0 0 0,27 9 1,-21-3 29,-1 2-1,0 0 1,-1 2 0,22 15 0,0 12 51,35 37 4,-79-76-96,0 0 1,0 1-1,1-1 1,-1 0-1,0 0 0,1 0 1,-1 0-1,1 0 1,-1-1-1,1 1 1,-1 0-1,1-1 1,0 1-1,1 0 0,10 3 10,-1-1-1,1 0 0,-1-1 1,19 2-1,4-5-1022,54-8 0,-83 9 726,132-17-11290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183 112 5208,'2'-6'433,"4"-17"116,-4 14 445,0 0 80,-1 6 762,-4 8-1186,-9 9-435,0-1 1,-16 15-1,27-27-203,-14 17 322,5 5-222,0 0 1,1 0 0,-9 39-1,-1 51 395,-11-1-159,30-109-320,-5 18 81,1 0 1,1 1 0,0 0-1,2 35 1,2-37 51,-2-1 0,-1 1-1,0 0 1,-6 19 0,8-37 490,3-8-458,1-1-162,10-23 193,17-71 37,-17 43 34,29-71 1,-31 94-141,57-164 303,-56 163-240,2 0 0,2 2 0,26-43 0,-40 72-68,0-3 4,-3 8-152,0 0 1,0 0-1,0 0 0,1 0 1,-1 0-1,0-1 0,0 1 1,0 0-1,0 0 0,0 0 1,0 0-1,0 0 1,0 0-1,0 0 0,0 0 1,0 0-1,1 0 0,-1 0 1,0 0-1,0 0 0,0 0 1,0 0-1,0-1 1,0 1-1,0 0 0,0 0 1,1 0-1,-1 0 0,0 0 1,0 0-1,0 0 1,0 0-1,0 1 0,0-1 1,0 0-1,0 0 0,1 0 1,-1 0-1,0 0 0,0 0 1,0 0-1,0 0 1,0 0-1,0 0 0,0 0 1,0 0-1,0 0 0,1 0 1,-1 0-1,0 1 1,0-1-1,0 0 0,0 0 1,0 0-1,0 0 0,0 0 1,0 0-1,0 0 0,0 0 1,0 1-1,0-1 1,0 0-1,0 0 0,0 0 1,0 0-1,0 0 0,9 10 54,0-1 0,0 1 0,-2 1-1,1 0 1,9 18 0,22 51 59,-29-52-68,0-1 0,-2 1 0,7 41 1,-11-45-32,2 5 42,11 44 21,-14-62-69,3 14 2,-3-14 4,0-1 1,0 0-1,1 1 1,10 17-1,-1-3 23,0-1 38,-2 0 1,0 0 0,13 44 0,-22-63-28,5 4-2388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1 404 11568,'8'9'15,"-6"-7"-3,0 0 0,0 0 0,0 0 0,0 0 0,0-1 0,0 1 1,1-1-1,-1 1 0,1-1 0,-1 0 0,5 2 0,21 6 76,46 10 0,-46-16-7,139 0 43,-128-5-17,172-14 49,-168 11-16,-20 2-83,192-38 182,-78 0-91,-116 30-47,67-52 60,-71 49-127,-1 0-1,0-1 1,20-24 0,-34 35-24,0 1 1,0-1-1,-1 1 1,1-1-1,-1 0 1,0 1-1,0-1 0,0 0 1,-1 0-1,1 0 1,-1 0-1,0 0 1,0 0-1,0 0 0,-1 0 1,1 0-1,-1 1 1,0-1-1,0 0 1,0 0-1,-1 0 0,-3-6 1,4 8-2,-1-1 1,0 1-1,0 0 1,0-1-1,0 1 0,0 0 1,-1 0-1,1 1 0,0-1 1,-1 0-1,0 1 1,1-1-1,-1 1 0,0 0 1,0 0-1,0 0 1,1 0-1,-1 1 0,0-1 1,-6 1-1,6-1 6,-5 0 10,0 1-1,1-1 1,-1 1-1,0 1 1,1 0-1,-1 0 1,1 0 0,-1 1-1,-11 4 1,10-3-2,3-2 0,1 2 0,-1-1 0,0 1 0,1 0 0,-1 0 0,1 0 0,0 1 0,0 0 0,0 0 0,0 0 0,1 1 0,-7 9 0,6-9-3,-3 8 108,5-2-83,0 1 0,1 0 0,-1 18 0,6-17 63,9 8-64,2-1-1,0-1 1,1-1 0,1 0-1,0 0 1,2-2 0,24 19-1,19 7 100,6 7-60,-65-48-82,8 8 26,1-1-1,13 17 1,-22-23-22,1 1 1,-1 0-1,0-1 0,0 1 1,-1 0-1,1 0 0,0 0 1,-1 0-1,0 1 0,0-1 1,0 0-1,0 1 0,0-1 1,-1 0-1,1 1 0,-1-1 1,0 4-1,-4 1 43,0-3-37,0-1-1,-1 0 1,0 0 0,1 0 0,-1-1 0,0 0-1,-1 0 1,1 0 0,-1-1 0,1 1-1,-10 2 1,4-3 14,1 0 0,-1 0 0,0-1 0,0 0 0,0-1 0,-19-2 0,-37-10 115,66 12-133,0 0 1,1 0-1,-1 0 0,0 0 1,0-1-1,0 1 1,0 0-1,0-1 0,1 1 1,-1 0-1,0-1 1,0 1-1,1-1 1,-1 1-1,0-1 0,1 1 1,-1-1-1,0 0 1,1 1-1,-1-1 0,1 0 1,-1 0-1,1 1 1,-1-1-1,1 0 0,0 0 1,-1 0-1,1 1 1,0-1-1,0 0 0,0 0 1,-1 0-1,1 0 1,0 0-1,0 1 0,0-1 1,0 0-1,1 0 1,-1 0-1,0 0 0,0 0 1,0 0-1,1 1 1,-1-1-1,0 0 0,2-1 1,45-63 125,-22 34-77,2 2 0,36-31 0,-40 39-41,8-7 53,152-111 25,-145 113-58,155-97 29,-143 93-46,-11 6-12,-21 8-1,-18 15-5,1 1 0,-1 0 0,0-1 0,0 1 0,0 0 0,0-1 0,0 1 0,0-1 0,0 1 0,0 0 0,0-1 1,0 1-1,0-1 0,0 1 0,0 0 0,0-1 0,-1 1 0,1-1 0,0 1 0,0 0 0,0-1 0,-1 1 0,1 0 0,0-1 0,0 1 0,-1 0 0,1 0 0,0-1 0,0 1 0,-1 0 0,1 0 0,0-1 0,-1 1 0,1 0 0,-1 0 0,1 0 0,0 0 0,-1-1 0,1 1 0,0 0 0,-1 0 0,0 0 0,-39-6 0,-12 7 0,42 1 0,0 0 0,0 0 0,-10 4 0,-25 15 0,39-17 0,1 0 0,-1 0 0,1 0 0,-8 9 0,11-11 0,-1 1 0,1 0 0,1-1 0,-1 1 0,0 0 0,1 0 0,-1 0 0,1 0 0,0 0 0,-1 5 0,2-4 0,-1 0 0,1 1 0,0-1 0,0 1 0,0-1 0,1 0 0,0 1 0,1 3 0,-1-1 0,2 0 0,-1 0 0,1-1 0,0 0 0,5 9 0,0-3 0,1-1 0,15 16 0,30 24 0,7-5 2,-28-22-1,-7-7 13,-1 1 0,-2 2 0,0 0 0,33 38-1,-26-15 26,-30-42-36,1 0 0,-1 0 0,0 0 0,1 0 0,-1-1 0,0 1 0,0 0 0,0 0 0,0 0-1,0 0 1,0 0 0,0 0 0,0 0 0,0 0 0,0 0 0,0 0 0,-1 0 0,1 0 0,0 0 0,-1 0 0,0 1 0,0 2 5,0-2 1,0 1 0,0 0-1,0 0 1,-1-1 0,1 1-1,-1 0 1,1-1 0,-1 1-1,0-1 1,0 0 0,0 0-1,0 0 1,-1 0 0,1 0-1,0 0 1,-1 0 0,1-1-1,-1 1 1,-4 1 0,-3 0 25,0 0 1,0 0 0,0-1-1,-13 1 1,12-2-14,9-1-10,-1 0-1,1 0 1,-1 0-1,1-1 0,-1 1 1,1-1-1,-1 0 0,1 0 1,-1 0-1,1 0 0,0 0 1,-1 0-1,1 0 1,0-1-1,0 1 0,0-1 1,-3-3-1,2 3 5,1 0-4,0 0 0,0-1 0,0 1 0,0 0 0,0-1-1,1 0 1,-1 1 0,1-1 0,0 0 0,-1 0 0,1 0 0,0 1 0,1-1 0,-1 0 0,1 0 0,-1 0 0,1-1 0,0-2 0,0 4-2,2-11 84,10-18-28,16-30 0,-9 25 24,26-35 0,4-5 29,-40 61-81,81-119 134,-81 120-142,-1 2 14,1-1 1,0 2 0,0-1-1,1 1 1,13-10-1,-22 20-37,0 1-1,0-1 1,0 1-1,0 0 1,0-1-1,0 1 1,0 0-1,0-1 1,0 1-1,0 0 0,0 0 1,1 0-1,-1 0 1,0 0-1,0 0 1,0 1-1,0-1 1,0 0-1,0 0 1,0 1-1,0-1 0,1 1 1,-1-1-1,0 1 1,-1-1-1,1 1 1,0 0-1,0-1 1,0 1-1,0 0 1,0 0-1,0 1 0,58 69 46,-42-48-36,60 119 9,-66-111-18,55 183 17,-52-173-20,3-2 5,-20-70-2,-19-23-2340,-1-5-9339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11120,'32'39'58,"-16"-15"-52,28 32 0,-33-44-8,1 1-9,0-1 1,1 0 0,27 19 0,-24-18-16,125 99-1573,-72-55-4747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493 138 8160,'2'-3'1,"-1"2"0,0 0 1,0 0-1,0 0 1,-1 0-1,1 0 1,-1 0-1,1-1 1,0 1-1,-1 0 1,0 0-1,1-1 1,-1 1-1,0 0 1,0-1-1,0 1 0,0 0 1,0-1-1,0 1 1,0 0-1,0 0 1,0-1-1,0 1 1,-1 0-1,1-1 1,-1 1-1,1 0 1,-1 0-1,0-2 1,-2-1 8,0 0 0,0 0-1,0 0 1,-1 0 0,1 1 0,-1 0 0,0-1 0,0 1 0,0 1 0,0-1-1,-10-4 1,1 2 4,0 0 0,-19-4 0,18 5 3,-12-4 71,-1 2 0,1 1 0,-35-2-1,47 6-45,1-1 60,-1 2-1,1 0 0,0 0 0,-1 1 0,1 1 1,-14 3-1,14-2-6,7-2 0,1 0-1,0 1 0,0-1 0,0 1 0,0 0 0,0 1 1,0-1-1,1 1 0,-1 0 0,1 0 0,0 0 0,0 1 1,-6 6-1,6-7-17,2 1 6,-1-1-1,0 1 1,1 0-1,0-1 0,0 1 1,0 0-1,1 0 1,-1 1-1,1-1 1,0 0-1,0 0 0,0 1 1,1-1-1,-1 0 1,1 1-1,0 5 1,0-4 6,1 2 9,-1 0 0,1 0 1,0 0-1,0 0 0,1 0 0,0 0 0,1-1 1,0 1-1,5 11 0,-3-10-27,5 7 244,0-6-216,0 0-1,1-1 1,1-1 0,0 1-1,0-2 1,0 0 0,1 0-1,25 9 1,-1-9-18,-23-8 94,8-6-53,39-20 0,-44 14 25,-11 8-98,0 1-30,-1-1-1,0 0 1,0 0 0,-1 0-1,1 0 1,-1-1 0,-1 0-1,1 0 1,-1 0 0,0 0-1,0 0 1,0-1 0,-1 1-1,2-10 1,-2 6 43,0 2-33,-1 0-1,1 1 1,-2-1 0,1 0-1,-1 0 1,0 1 0,-1-1-1,-2-15 1,-7-20 158,9 40 31,3 8-103,33 97 123,19 60-111,-9-40-54,-15-39-63,-20-53-4,7 39 1,-5 1-6,-9-7-1,-10-3 0,5-51 0,0 0 0,0 0 0,-7 13 0,8-19 0,-1 0 0,1 0 0,-1 0 0,0 0 0,0 0 0,0-1 0,0 1 0,-1-1 0,1 1 0,-4 2 0,3-4 0,0 1 0,0-1 0,1 0 0,-1 1 0,0-2 0,0 1 0,0 0 0,0 0 0,0-1 0,0 0 0,-6 1 0,1-2 0,0 1 0,1-1 0,-1-1 0,1 1 0,-10-4 0,-1-3-1,0-1-1,0-1 1,1 0-1,0-2 0,1 1 1,0-2-1,1 0 0,-15-18 1,19 20-2,7 6-4,0 1 1,0-1-1,0 0 1,1 0 0,-1 0-1,-2-7 1,4 8-170,-19-41-1721,16 25-8263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11480,'0'0'376,"3"3"-223,7 14 98,0-1 0,-1 1-1,-1 0 1,9 27 0,-13-34-218,71 196 1143,-5-16-108,-69-187-848,-1-1 13,0-2-223,0 0 0,0 0 1,1 0-1,-1 0 0,0 1 0,0-1 0,0 0 1,0 0-1,0 0 0,0 1 0,0-1 0,0 0 1,0 0-1,0 0 0,0 1 0,0-1 0,0 0 1,0 0-1,0 0 0,0 1 0,0-1 0,0 0 1,0 0-1,0 0 0,0 0 0,0 1 0,-1-1 1,1 0-1,0 0 0,0 0 0,0 0 0,0 1 1,0-1-1,0 0 0,-1 0 0,1 0 0,0 0 1,0 0-1,0 0 0,0 1 0,-1-1 0,1 0 1,0 0-1,0 0 0,0 0 0,-1 0 0,1 0 1,0 0-1,-3-2 19,0-1 1,0 1-1,1-1 1,-1 1-1,1-1 1,0 0-1,0 0 1,0 0-1,0 0 0,1-1 1,-1 1-1,1 0 1,0-1-1,0 1 1,0-1-1,0 1 1,0-1-1,1 1 1,0-8-1,-1-7 97,1-1 1,5-31-1,5-8-37,-3 34 144,43-96 97,-38 99-82,4 3-134,0 0 0,19-16 0,-34 34-101,-1-1-1,1 1 1,0-1-1,-1 0 1,1 1-1,0-1 1,0 1-1,0 0 1,-1-1-1,1 1 1,0 0-1,0-1 1,0 1-1,0 0 1,1 0-1,8-1 33,1 1-1,0 0 1,0 1-1,-1 0 1,20 5-1,-29-5-34,0-1 1,1 0-1,-1 1 1,0-1-1,1 1 0,-1 0 1,0-1-1,1 1 0,-1 0 1,0 0-1,0 0 0,2 1 1,1 2 21,4 2-10,0 1 0,0 0 0,-1 0 0,0 1 0,-1 0 0,1 0 0,-2 1 0,1 0 0,-1 0 0,-1 0 0,5 12 0,-4-9 11,9 24 30,15 63 1,-15-46-39,3-3-20,9 42-37,-15-48 12,-2-23-2372,-2-4-9547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10136,'9'0'1,"1"1"122,-1 0 1,1 0-1,-1 0 0,1 1 0,-1 1 1,0 0-1,0 0 0,0 1 1,0 0-1,15 9 0,-9-3 60,-1 1-1,0 0 0,21 22 0,-21-15 412,6 21-20,-2 0 1,24 77 0,-35-96-503,-5-11 14,1-1-1,-2 1 1,1 0-1,0 14 1,-1 4 147,-2 33 0,1-57-191,-1 0-1,0 1 0,1-1 1,-1 0-1,-1 0 0,1 0 1,0 0-1,-1 0 1,1 0-1,-1 0 0,0 0 1,0 0-1,0-1 0,-1 1 1,-3 3-1,3-3 1,2-2-14,0 0-1,-1 0 1,1 0 0,-1 0-1,1 0 1,-1 0 0,1-1-1,-1 1 1,0 0 0,1-1-1,-1 1 1,0-1-1,0 0 1,1 0 0,-1 0-1,0 1 1,0-1 0,0-1-1,1 1 1,-1 0 0,-3-1-1,2-1 13,-1 1-1,1-1 1,0 0-1,0 0 0,1 0 1,-1 0-1,0-1 1,1 1-1,-1-1 1,1 0-1,-4-5 1,3 4-2,-1-1 9,0 0-1,0 0 1,1 0 0,0-1-1,0 0 1,0 1 0,1-1-1,-1 0 1,-2-12-1,2 2 51,1-1 0,-1-18-1,2-4-33,4 23 83,2 2-96,1 0 0,1 0-1,10-15 1,-6 18 65,57-28 50,-52 35-52,1 4-75,1 0 0,-1 1 0,20 4 0,-36-5-31,1 1 0,-1-1 0,0 0 0,1 1-1,-1-1 1,0 1 0,0-1 0,1 1-1,-1 0 1,0 0 0,2 1 0,14 13 24,0 0 1,-1 1-1,0 1 0,-1 1 1,-2 0-1,18 29 1,-22-32-25,-4-6-2,0 1 0,-1 0-1,6 17 1,14 52 13,-23-78-18,-1 1 1,0-1 0,1 1 0,-1-1-1,0 1 1,0 0 0,0-1 0,0 1-1,0-1 1,0 1 0,0 0 0,0-1-1,-1 1 1,1-1 0,-2 4-1,0 0 2,-6 15-1,7-20-1,1 1 0,0 0 0,-1-1 0,1 1 0,-1-1 0,1 1 0,-1-1 0,1 1 0,-1-1 0,0 0 0,1 1 0,-1-1 0,1 1 0,-1-1 0,0 0 0,1 0 0,-1 1 0,-1-1 0,1 0 0,0 0 0,-1 0 0,1 0 0,0 0 0,0-1 0,0 1 0,-1 0 0,1-1 0,0 1 0,0-1 0,0 1 0,0-1 0,-2 0 0,-14-18 0,13 13 0,1 0 0,1 0 0,-1-1 0,1 1-1,0-1 1,-1-10 0,3 3-5,31-87 2,-19 72 1,0 0 0,28-45-1,-30 57 2,34-53-5,-27 45 4,-10 18-3,1 5 4,-1 0 1,1 1-1,-1 0 1,1 0 0,12 1-1,-5 3-6,-2 5 5,0-1 0,0 2 0,-1 0 0,12 10 0,-11-2-12,3 12 6,17 41-1,-27-48 2,7 179-17,-12-180 20,-1-14 23,0-1-1,1 1 1,0 0-1,0 0 0,1 0 1,3 9-1,-3-13-204,-1-1 0,1 1 0,-1 0 0,1 0 0,0-1 0,0 1 1,0-1-1,0 0 0,1 1 0,-1-1 0,1 0 0,-1 0 0,5 2 0,14 7-11367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10936,'4'1'14,"-1"-1"1,0 1 0,1 0 0,-1 1-1,0-1 1,0 1 0,0-1 0,0 1-1,0 0 1,0 0 0,0 0-1,-1 0 1,1 1 0,-1-1 0,1 1-1,-1 0 1,0 0 0,0-1 0,0 1-1,1 4 1,11 19 133,41 72 580,-50-91-683,4 8 119,1 0 0,1-1 0,0 0 0,1-1 0,24 22 0,-35-35-148,0 0 0,0 1 1,0-1-1,0 0 0,0 0 0,1 0 0,-1 0 0,0 0 0,0 0 0,0 0 0,0 0 0,0-1 0,0 1 1,0 0-1,1-1 0,-1 1 0,0-1 0,0 1 0,1-2 0,0 2 16,4-4 2,-1 0 0,0 0 0,1 0 0,-1 0 0,-1-1 0,1 1 0,-1-1 0,0-1 0,0 1 0,0-1 0,-1 1 0,5-10 0,-6 2 140,-3 1-126,-1 0 0,0 0 0,0 0 1,-6-12-1,0 9 120,-2 5-109,0 0 1,0 1-1,-22-15 0,31 23-47,0 1 0,0-1 0,0 1-1,0-1 1,0 1 0,0-1 0,0 1 0,0 0-1,0-1 1,0 1 0,-1 0 0,-1 0 0,-13 0 30,-1 0 0,1 2 1,0 0-1,-18 4 1,13 4 97,-3 7-78,2 1 1,-33 33 0,39-27 37,-41 108 32,52-106-71,3 4-19,4 58 0,3-69-14,6 1-14,1-1-1,20 25 1,-17-30 1,-4-5-7,-2-2-4,-1 0 0,1-1 0,0 0 0,1 0 0,0-1 0,-1 0 0,22 6 0,12 1 15,-37-11-19,0 1 1,1-2 0,-1 1 0,12-1 0,-2-2-2,1-1 1,-2-1 0,1-1 0,18-7-1,-28 10 0,7-3-153,0 0 1,0-1-1,-1-1 0,1 1 1,-2-2-1,21-16 0,-21 16-714,31-26-8705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12 210 8880,'-2'-4'26,"0"-1"0,0 0 0,1 0 0,0 1 0,0-1 0,0 0 0,0 0 0,1 0 1,-1-1-1,2-5 0,-1 7-2,1 1 0,0-1 1,0 0-1,1 1 1,-1 0-1,1-1 0,-1 1 1,1 0-1,0 0 0,0 0 1,1 0-1,-1 0 0,4-3 1,-4 4-1,-1 1 0,1-1 0,0 1 0,0-1 0,0 1 0,0 0 0,0 0 0,0 0 0,0 0 1,0 0-1,0 0 0,3 0 0,9-3 23,2-4-15,-7 4 48,1-1-1,0 2 0,14-4 0,-3 2 47,-1 1 0,32-2 1,-36 9 174,1 7-195,-1 0 1,0 1-1,20 18 0,-17-10 189,-13-11-205,6 6-4,-1 1-1,-1 0 0,0 0 0,-1 1 0,-1 1 0,8 22 1,-11-28 20,0 3-42,1 0 1,-2 1 0,0-1 0,-1 1-1,0 0 1,-2 0 0,1 18 0,-8 65 269,2-81-140,0-9-109,2-3-56,0 1-1,-1 0 0,0-1 0,0 0 0,0 1 1,-1-1-1,0 0 0,0-1 0,0 1 0,0-1 0,-8 6 1,7-7 7,0 1 0,0-2 0,0 1 0,-1 0 1,1-1-1,-1 0 0,0-1 0,0 1 0,1-1 1,-1 0-1,0 0 0,-11-1 0,14 0-17,-1-1 0,1 1 0,0-1 0,0 0 0,0 0-1,0 0 1,0-1 0,0 1 0,0-1 0,1 1 0,-1-1 0,0 0-1,1 0 1,0 0 0,-1 0 0,1-1 0,0 1 0,-3-5 0,3 3 9,0-1 0,0 0 0,0 0 0,0 0 0,1 0 0,0 0 0,0 0 0,0 0 0,1 0 0,0-9 0,2-35 33,3 27 94,41-117 64,-33 109-78,12-16 55,47-67 0,-11 33 55,-58 76-229,0 1 0,1 0 1,-1 0-1,1 0 1,0 0-1,0 1 1,0-1-1,0 1 1,0 0-1,0 0 1,1 1-1,-1-1 1,5 0-1,-2 0 3,0 0-3,-1 0 0,1 1 0,-1 0 0,1 0 0,0 1 0,-1 0 0,1 0 0,0 0 0,-1 1 0,1 0 0,6 2 0,-5-2-4,7 5 68,3 5-47,0 0 0,20 19-1,-25-14 24,-11-12-49,6 9 4,-1 0 0,-1 0 1,0 1-1,-1 0 1,-1 0-1,6 26 0,-10-38-15,12 59 70,38 113 0,-46-165-63,0-1 0,0 1 1,1-1-1,0 0 0,0 0 1,1-1-1,0 0 0,14 13 1,-18-18-5,0-1-1,1 0 1,-1 0 0,0-1 0,0 1-1,1 0 1,-1-1 0,1 0 0,-1 1-1,0-1 1,1 0 0,-1 0 0,5-1-1,-4 1 3,0 1-2,0-1 0,-1 0 0,1 0 0,0 0 0,-1-1 0,1 1-1,0-1 1,-1 1 0,1-1 0,-1 0 0,5-2 0,2-1 3,-2 1-7,0 0 1,0 0 0,0-1-1,10-8 1,-7 3-4,0-1 1,-1-1-1,0 0 1,0 0-1,-1-1 1,11-20-1,-8 8-85,33-141-2116,-24 67-8297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25 324 10848,'2'-11'22,"0"6"10,-1 0 1,0 0-1,-1 0 0,1 0 1,-1 0-1,0 0 0,0 0 0,-1 0 1,0-6-1,0 9 15,0-1-1,-2-10 677,5 13-283,5 1 21,-5 0-379,0-1 0,0 1 0,0-1 0,0 1 0,0 0 0,0 0 0,0 0 0,3 2 0,8 4 24,42 15 372,-31-12-245,2-2 1,-1 0 0,48 6-1,-54-11-193,-9-2 10,0 0 0,0-1 1,0 0-1,11-1 0,-10 0 38,12 0 52,-1-1 1,0 0-1,31-10 0,-41 11-110,-10 1-14,1-1 0,-1 1 0,1 0 0,0-1 1,-1 0-1,0 0 0,1 0 0,-1 0 0,1 0 0,-1 0 0,0 0 0,3-3 0,7-5 43,0-1 0,-1 0 0,12-13 0,-16 9 89,-5-2-96,0 0 0,-1 0 1,-2-22-1,-3 19 83,-3 1-88,-1 1 0,-1 1 0,-13-21 0,21 36-41,1 0 1,-1 0-1,1 0 0,-1 1 1,0-1-1,0 0 0,1 0 1,-1 1-1,0-1 0,0 1 1,0-1-1,0 0 0,0 1 1,0 0-1,0-1 0,-1 0 1,-15-4 23,-1 1 1,1 1 0,-1 0-1,-29-1 1,44 4-19,0 0-1,-1 0 1,1 0 0,0 1-1,0-1 1,0 1 0,-4 1-1,-34 13 52,-64 31 0,77-28 5,-87 87 25,98-82-58,-47 84 15,57-86-30,6-17-16,-2 8-1,1 1 0,1-1 0,0 1 0,1-1 1,0 1-1,1-1 0,0 0 0,4 17 0,8 30 4,7 12-4,-16-59-2,1 1 0,1-1 1,8 14-1,-8-17 0,1 0-1,0-1 1,14 14 0,-13-14 1,1 0-1,19 11 1,-22-15-2,0-1 1,1 0-1,-1 0 0,1-1 0,10 3 0,-3-3 1,0-1-1,0-1 0,0 0 0,0-1 0,1-1 1,18-4-1,-22 5 2,0-1 0,0-1 1,0 0-1,13-6 0,-1 0 0,0 1-1,-8 3-3,-1 0 0,20-11 0,105-51-2179,-60 27-8719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90 132 7984,'2'-3'0,"-1"-3"0,4-27 0,-2 19-4,11-55 8,-13 66 116,-6 2 31,5 0-137,0 1 0,-1 0-1,1 0 1,-1-1 0,1 1-1,-1 0 1,1 0-1,-1 0 1,1 0 0,-1 0-1,1-1 1,-1 1 0,1 0-1,-1 0 1,1 0-1,-1 0 1,1 1 0,-1-1-1,1 0 1,-1 0 0,1 0-1,-1 0 1,1 0-1,-1 1 1,1-1 0,-1 0-1,1 0 1,-1 1 0,1-1-1,0 0 1,-1 1-1,0 0 1,-3 4 156,-1 2-72,0-1-1,1 1 1,0-1-1,0 1 1,0 0-1,1 1 1,0-1 0,-3 14-1,-25 106 588,24-90-341,1 1 0,1 42-1,3-48-244,1 0 301,7 145 145,-3-139-217,20 161 125,-16-161-178,-3-12-134,30 130 350,-10-69-147,-23-84-315,-1 0 0,1 0 0,0-1 0,0 1 1,1 0-1,-1-1 0,1 1 0,-1-1 0,1 1 0,0-1 0,0 0 0,0 0 0,0 0 1,0 0-1,4 3 0,-3-3 2,-2-1-7,0 0 0,1 0 0,-1 0 0,1 0 0,-1 0 0,1-1 0,-1 1 0,1 0 0,-1-1 0,1 0 0,-1 1 0,1-1 0,0 0 0,-1 0 0,1 0 0,0 0 0,-1 0 0,3 0 0,1-1 12,-1-1 1,1 1-1,-1-1 1,1 0-1,5-3 1,34-20-1898,1-2-7579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11032,'22'-5'23,"3"4"19,73-10 42,48 1 64,-60 7 83,137-6 22,-175 7-105,197-19-1404,-126 10-5937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203 382 6728,'0'-125'2365,"0"120"-1858,-3-5 75,3 10-570,0 0-1,0 0 1,0-1-1,0 1 1,0 0-1,0 0 1,0 0-1,0 0 1,0 0-1,0-1 1,0 1-1,-1 0 1,1 0-1,0 0 1,0 0-1,0 0 1,0 0-1,0 0 1,0-1-1,-1 1 1,1 0-1,0 0 1,0 0-1,0 0 1,0 0-1,0 0 1,-1 0-1,1 0 1,0 0-1,0 0 1,0 0-1,0 0 1,-1 0-1,1 0 1,0 0-1,0 0 1,0 0-1,0 0 1,0 0-1,-1 0 1,1 0-1,-4 1 33,-1-1 0,1 1 0,0 0 0,0 0 1,0 0-1,0 1 0,0-1 0,0 1 0,0 0 0,1 0 0,-8 5 0,-1 6 290,-56 85 122,55-75-176,6-9-151,0-3-67,2 0 0,0 1 0,0-1 0,1 1 0,0 0 0,1 0 0,0 1 1,-1 13-1,4-12 18,1-1 0,0 0 0,1 1 0,3 14 0,2-14 160,-6-14-235,3 6 39,0-1 1,1 1-1,0-1 0,0 0 1,0 0-1,1-1 0,0 0 1,-1 0-1,2 0 0,-1 0 1,8 2-1,35 15 256,-48-21-281,0 1 0,0-1 0,0 0 0,0 0 0,0 0 1,0 0-1,0 0 0,0 0 0,0 0 0,0 0 0,0 0 0,0 0 0,0 0 0,0-1 0,0 1 1,0-1-1,0 1 0,0 0 0,0-1 0,1-1 0,3 0 33,22-12 38,-16 4 130,2-12-63,18-43 0,-26 42 98,-5-4-165,-1-1-1,-1 0 1,-8-34 0,0 30 151,4 16-141,-7-16 19,-1 0-1,-2 1 1,-19-30-1,31 56-86,-8-14 113,-23-27 0,33 42-123,-1 1 0,0-1 0,0 1 0,-1 0 0,1 0 0,-1 0 0,1 0 0,-1 1 0,0-1 1,0 1-1,0 0 0,0 0 0,-1 0 0,1 1 0,-9-2 0,10 3 71,3 4 1,2 12-72,-2-15-21,0-1 0,0 1-1,0-1 1,0 0 0,0 1-1,0-1 1,0 0 0,0 1-1,0-1 1,1 0 0,-1 1-1,0-1 1,0 0 0,0 1-1,1-1 1,-1 0 0,0 0-1,0 1 1,1-1 0,-1 0-1,0 0 1,0 1 0,1-1-1,-1 0 1,0 0 0,1 0-1,-1 0 1,0 1 0,1-1-1,37 22 20,36 13-16,-29-18-7,81 19 0,-95-32-31,10-3-162,0-2-1,75-10 0,-96 7 147,40-14-436,-40 10 245,-3 0-122,0 1-1,20-5 1,-37 12 359,0 0 0,0 0 0,0 0 0,0 0 0,0 0-1,0 0 1,1 0 0,-1 0 0,0 0 0,0 0 0,0 0 0,0 0 0,0 0-1,0 0 1,1 0 0,-1 0 0,0 0 0,0 0 0,0 0 0,0 0 0,0 0-1,1 0 1,-1 0 0,0 0 0,0 0 0,0 1 0,0-1 0,0 0-1,0 0 1,0 0 0,1 0 0,-1 0 0,0 0 0,0 0 0,0 0 0,0 1-1,0-1 1,0 0 0,0 0 0,0 0 0,0 0 0,0 0 0,0 0 0,0 1-1,0-1 1,0 0 0,0 0 0,0 0 0,0 0 0,0 0 0,0 1 0,2 1-12,-1 1 1,0 0 0,0 0-1,-1 0 1,1 0 0,-1 0-1,1 0 1,-1 0 0,0 4-1,-9 46-60,9-53 75,-33 138-58,8-49 47,15-55 17,2 1 0,-5 36 0,-3 206 215,16-248-201,6 58 158,-6-65-81,0-6 12,1-1 1,1 1 0,0-1 0,8 31 0,-2-77 330,-7 18-407,-1 2 16,0 0 0,0 0 1,-4-20-1,-24-128 170,6 75 25,12 53-206,-13-48-2,16 46 0,-14-151 13,20 145-42,18-152 1,-17 187-8,1 0 1,-1 0-1,1 0 0,0 0 0,1 0 1,2-6-1,-4 10 1,10-22-1,18-30 0,-17 36-1,26-28-1,-37 44 3,2-2-3,0-1-1,0 1 1,0 0 0,0 0-1,1 0 1,-1 1 0,6-4-1,22-10-10,1 0-1,33-10 0,-38 21-43,7 3 31,1 2 0,32 4-1,-40 3-50,1 4 24,46 28 0,-72-40 48,0 1 0,0-1-1,0 1 1,0 0 0,0-1 0,-1 1 0,1 0 0,0 0 0,0-1-1,-1 1 1,1 0 0,-1 0 0,1 0 0,0 2 0,2 5-7,0 0 0,0 1 0,-1-1 0,-1 1 0,1 0 0,-1-1 1,-1 1-1,0 13 0,-5 0-41,-8 1 31,0 1-1,-24 31 1,36-53 19,-1 0 0,0 0-1,0 0 1,0 0 0,0 0 0,0 0 0,-4 2-1,4-3 4,-10 8-5,-1-1 1,0 0 0,0-1-1,0 0 1,-1-1 0,0-1 0,-1 0-1,1-1 1,-24 3 0,-32 4-3,46-9 7,-30 0 1,39-3 0,0 0 0,-24-5 0,-14-12 0,49 16-2,-1 0 1,1 0-1,0-1 1,-1 1-1,1-1 1,0 0-1,0 0 1,1 0-1,-1-1 1,-5-6 0,9 9-5,-1 0 0,1 0 1,0 0-1,-1 0 0,1 0 1,0 0-1,0 0 0,0 0 1,0 0-1,0 0 1,0 0-1,0 0 0,0 0 1,0 0-1,0 1 0,0-1 1,1 0-1,-1 0 1,0 0-1,1 0 0,-1 0 1,1 0-1,-1 0 0,1 1 1,0-2-1,0 0-7,16-18-1947,4 1-7760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5656,'0'0'212,"2"3"-15,5 6 38,47 51 1122,-46-51-1297,-5-6 3,-1 0-1,1 1 1,-1-1-1,0 0 1,0 1-1,0 0 1,2 6-1,12 39 420,-2 1 0,8 54-1,-16-75-470,-6-28 7,5 22 161,0-1-1,-2 1 1,-1 0-1,-1 35 1,5 80 861,-6-128-811,-2-7-9,-5 3-1,1-5-14,3-2-193,1 1 22,0 0 0,-1-1 0,1 1 0,0 0 0,0-1 0,0 0 0,-1 0 0,1 0 0,0 0 0,0 0 0,0 0 0,1 0 0,-1-1 0,0 1 0,0 0 0,1-1 0,-1 0 0,1 1 0,-1-1 0,1 0 0,0 0 0,-1 0 0,1 0 0,0 0 0,0 0 0,1 0 1,-1 0-1,-1-4 0,-3-25 207,2 18-149,1-1-1,0 1 0,1-1 1,1 1-1,0-1 0,1 0 1,0 1-1,5-21 1,4 0 73,1 0 0,2 0 0,22-40 0,-27 58-135,-5 11-6,0 0-1,0 1 1,0-1 0,1 1 0,-1-1 0,1 1 0,8-7 0,-8 8-9,8-9 67,1 0 0,23-15 0,-30 23-52,0 0 0,0 1 0,0 0-1,0 0 1,1 1 0,-1 0-1,1 0 1,-1 0 0,1 1 0,0 0-1,-1 0 1,10 1 0,-5 1 8,0 1-1,0 0 1,10 5 0,-11 0 43,-2 5-52,0 2-1,0-1 1,8 22-1,-10-14 34,-4-13-45,3 16 15,-2 1-1,0 0 1,-1 33 0,-1-16 30,0 0 0,14 70 0,-14-108-51,0-1 0,1 1 0,0 0-1,0-1 1,0 1 0,0-1 0,1 0-1,-1 0 1,1 0 0,0 0 0,-1 0-1,7 4 1,-4-3 0,-4-3-8,-1-1 0,1 1 1,-1-1-1,1 1 0,0-1 0,-1 1 0,1-1 0,0 0 0,-1 1 1,1-1-1,0 0 0,0 0 0,-1 1 0,1-1 0,0 0 0,1 0 0,20 3-501,0 0 0,1-2 0,24-1-1,28-3-9787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0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 4848,'0'0'116,"-8"0"33,-20-1 46,21 1 82,5 3-25,-2 3-143,1 0 0,-1 0 1,2 1-1,-1-1 0,1 1 0,0 0 0,-1 8 0,-8 60 326,3-20-300,2-28-112,-6 37 147,9-38-107,1-1-1,1 1 0,1 0 1,5 31-1,-3-42-13,-2 1 0,0 0 0,-1-1 1,0 1-1,-7 29 0,-7 96 388,14-138-425,0 0 1,-1 0-1,1 0 0,-1 0 0,1-1 1,-1 1-1,0-1 0,0 1 0,-1-1 1,1 0-1,0 0 0,-1 0 1,1 0-1,-1 0 0,0 0 0,1-1 1,-1 1-1,0-1 0,-5 2 0,5-2 4,-12 7-124,1 0 0,0 0 0,0 1 0,1 1-1,-18 17 1,3-1-5245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1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5208,'10'-11'9,"-7"9"387,-3 0-41,0-5 73,0 6 112,1-1-67,52-45 735,-48 42-1139,1 0 0,-1-1-1,0 1 1,-1-1 0,1 0-1,-1 0 1,0 0 0,-1-1 0,0 0-1,0 1 1,3-11 0,-3 10-15,10-24 203,2 1 1,1 0-1,1 1 1,30-36-1,-37 50-234,-3 6 29,-1 0 1,0 0-1,-1-1 0,0 0 0,0 0 0,-1 0 0,-1 0 0,1-1 0,-2 1 1,3-14-1,-4 17 24,0-1 0,0 1 0,-1 0 0,0 0 0,0 0 1,-2-8-1,1-7 28,1 22-85,0-1-1,-1 0 1,1 0 0,0 1-1,0-1 1,0 0 0,-1 0-1,1 1 1,0-1 0,-1 0 0,1 1-1,-1-1 1,1 0 0,-1 1-1,1-1 1,-1 1 0,1-1-1,-1 1 1,1-1 0,-1 1-1,0-1 1,1 1 0,-1-1 0,0 1-1,1 0 1,-1 0 0,-1-1-1,0 0 32,0 0-25,1 0 0,-1 0 0,1 0 0,-1 1 0,0-1 0,0 0 0,0 1 0,1-1 0,-1 1 0,0 0 0,0-1 0,0 1 0,0 0 0,0 0 0,0 0 0,1 0 0,-1 1 0,0-1 0,0 0-1,0 1 1,0 0 0,1-1 0,-1 1 0,0 0 0,1 0 0,-1 0 0,0 0 0,1 0 0,-1 0 0,1 0 0,0 1 0,-1-1 0,1 0 0,0 1 0,0-1 0,0 1 0,0-1 0,0 1 0,0 0 0,0-1 0,0 1 0,0 3 0,-8 11 102,-1-1 0,-20 24 0,19-23 101,8-8-193,0 1 0,0-1 0,1 1 0,0 0 0,1-1 1,0 1-1,0 0 0,1 9 0,0-17-24,0 1 0,0-1 0,0 0 0,0 0 0,1 0 0,-1 0 0,0-1 0,1 1 0,-1 0 0,0 0 0,1 0 0,-1 0 0,1 0 0,0 0 0,-1 0 0,2 1 0,17 20 115,43 37 0,-39-44 14,228 105 349,-243-117-457,-1 1 1,1 0 0,-1 0-1,0 1 1,11 9 0,-11-9-17,-5-3-8,0 0 1,0 0 0,0 0-1,-1 0 1,1 0-1,-1 0 1,1 0 0,-1 0-1,0 0 1,0 1-1,0-1 1,0 1-1,0-1 1,0 1 0,-1-1-1,1 1 1,-1-1-1,0 1 1,0 0 0,0-1-1,0 1 1,-1 3-1,0 3 3,-1-1 0,0 0 0,-1 0 0,-5 13 0,4-13-6,0 1 11,-1 0 0,0 0 0,0 0 0,-9 9 0,10-13-9,0 0-1,0 1 0,1-1 0,0 1 1,0 0-1,-3 7 0,5-7-1,0 0 0,0-1-1,1 1 1,0 0 0,0-1-1,0 1 1,1 0 0,0-1-1,0 1 1,0-1 0,3 8-1,-2-11-1,-1 1-1,1-1 0,0 0 1,0 0-1,0 0 0,0 0 1,1-1-1,-1 1 0,0-1 1,1 1-1,-1-1 0,1 0 1,0 0-1,-1 0 0,5 1 1,-4-1-1,0 1 2,0-1-1,0 0 1,0 0-1,0 0 1,0 0-1,1-1 1,3 1-1,8 2 3,36 10-2,-9-4-988,60 5 0,-19-7-8856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650 109 2872,'0'0'2757,"-6"-4"-1841,-19-14-297,-1 1 1,0 2-1,-1 1 0,-1 1 1,-31-10-1,42 20-352,-14 2-19,0 1 1,0 2 0,-45 8-1,58-6-196,12-3-16,1 0 1,-1 1 0,0-1 0,1 1 0,-1 1 0,1-1-1,0 1 1,-5 3 0,-83 50 339,88-53-328,0 0 0,1 0 0,0 0 0,-1 1 0,1-1 0,1 1 0,-1 0 0,-5 8 0,-1 1 13,-19 27 31,21-22 122,6-12-155,0 2-23,0 0 0,0 0-1,0 0 1,1 0 0,1 0-1,-1 0 1,1 1 0,1-1-1,-1 0 1,1 0 0,3 13 0,20 51 230,-17-63-91,6 0-93,1-2-1,21 10 1,-18-14 72,4-4-85,-1 0 0,33-8 1,-33 0 51,2-5-63,-1-1-1,22-21 1,-30 20 57,2-7-31,-1 0 0,-1 0 0,-1-1 0,-1-1 0,8-31 0,-14 39 94,-2-1 0,2-30 1,-5 46 716,0 7-741,14 232 408,-10-188-538,0-3 57,3 112 44,-7-138-109,0 10 28,-4 38 0,3-56-29,-1-1 0,0 1 0,-1-1 0,0 0 0,-1 0 0,-1 0 0,-9 18 0,11-25-9,-3 7 14,-2 0 0,-12 15-1,18-23-10,-1 0 0,-1 0 0,1 0 0,0 0 0,-1 0 0,1-1 0,-1 1 0,0-1 0,0 0 0,0 0 0,0-1 0,0 1 0,-8 1-1,6-2 16,0-1-1,0 0 0,0 0 0,0 0 1,-1-1-1,1 1 0,0-1 1,-7-3-1,-22-11 149,-46-28 1,41 21-97,36 20-57,0 0 0,0 0 0,-1 0 0,1 1 0,0 0 0,-1 0 0,-5-1 0,-16-3-2,1-2-2321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9144,'-1'-6'204,"2"2"127,9-29 40,-9 32-276,1-1 0,0 1 0,0 0 0,-1 0 0,1-1-1,0 1 1,0 1 0,0-1 0,0 0 0,1 0 0,-1 1 0,0-1-1,4 1 1,-6 0-77,3-1 50,1 1 1,-1 0 0,1 0 0,-1 1 0,1-1-1,-1 1 1,1 0 0,-1 0 0,0 0-1,1 0 1,-1 0 0,0 1 0,0 0 0,0-1-1,4 4 1,-3-2 12,7 6 327,3 10-218,-2 0 0,14 26 1,-18-23 189,1 9-205,1 1 67,-2 0 0,0 1 0,-3 1 0,3 46 0,-8-34 50,0-43-105,3 8 221,-19-92-79,-10-50-2185,12 53-8177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9504,'7'31'59,"-5"-19"-18,1-1 0,0-1 1,0 1-1,1 0 0,6 10 0,-4-10-39,-4-6-7,1 0 0,1-1 1,-1 1-1,1-1 0,6 7 1,87 100-535,-62-71-577,-1-1-4237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7712,'46'18'0,"-27"-8"0,-3-1 0,-4-3 117,0 2-1,-1-1 1,0 2 0,0-1 0,-1 2-1,0-1 1,0 1 0,-1 1 0,-1-1 0,0 1-1,11 21 1,55 94 2438,-73-123-2445,0 0 0,1-1 1,0 1-1,-1-1 0,1 0 1,0 1-1,0-1 1,0 0-1,0 0 0,0 0 1,4 2-1,10 9 830,-16-13-915,1 1 0,-1-1 0,1 0 0,-1 0 0,1 0 0,0 1 0,-1-1 0,1 0 0,-1 0 0,1 0 0,0 0 0,-1 0 0,1 0 0,-1 0 0,1 0 0,0 0 0,-1 0 0,1-1 0,-1 1 0,1 0 0,0 0 1,-1 0-1,1-1 0,-1 1 0,1 0 0,0-1 0,0 0 23,5-3 7,-1 0 1,0 0-1,0-1 1,0 0-1,-1 0 1,0 0 0,1-1-1,-2 1 1,1-1-1,-1 0 1,0 0-1,0 0 1,3-10-1,-1 4-27,48-131 925,-47 129-921,-4 8 13,0 1 1,0-1-1,1 1 0,6-9 1,-5 7 17,1 0 0,0 1 0,0-1 0,1 1 0,-1 1 0,2-1 0,-1 1 0,13-9-1,-14 12-38,0-1 0,1 1 0,-1 1 0,1-1 0,-1 1 0,1 0 0,-1 0 0,1 1 0,-1-1 0,1 1 0,0 0 0,-1 1 0,1 0 0,-1 0 0,1 0 0,-1 0 0,1 1 0,-1 0 0,0 0 0,9 4 0,35 22 58,60 56 44,-63-47-114,40 23 35,-83-58-44,1 0 0,-1 0 0,1-1 0,-1 0 1,1 1-1,0-1 0,-1-1 0,1 1 0,0 0 0,0-1 0,4 0 0,-1 1 0,-2-1 0,0 0 0,0-1 0,0 1 1,0-1-1,0 0 0,0 0 0,0 0 0,0-1 0,0 0 0,-1 0 0,8-4 1,-6 3-2,1 0 2,-1 0 0,0 0 0,0 0 1,0-1-1,0 0 0,0-1 0,-1 1 0,0-1 0,5-6 0,-9 11-4,2-4 4,-1 0 0,1 1 0,-1-1-1,1-1 1,-1 1 0,0 0 0,-1 0-1,1-1 1,-1 1 0,0-1-1,1-9 1,-1 8 1,0 3-1,0 1 0,-1-1-1,0 1 1,1-1 0,-1 0 0,0 1 0,0-1 0,-1 1 0,1-1-1,0 0 1,-2-2 0,0-7 3,1-1-3,1 9 1,0 0-1,0 0 0,-1 0 1,0 0-1,1 0 0,-2 1 0,0-5 1,0 2 0,0 1 1,0-1 0,0 1 0,-1 0-1,0 0 1,0 0 0,0 0 0,-1 0-1,1 1 1,-1 0 0,0 0-1,0 0 1,-1 0 0,1 0 0,-1 1-1,-6-4 1,3 3-1,5 3-3,1 0 1,-1 0-1,1 0 1,-1 0-1,1 0 0,-1 1 1,1-1-1,-1 1 1,0 0-1,1 0 1,-1 0-1,1 0 0,-6 1 1,-85 15 41,74-8-18,-3 7-8,-35 31 0,46-30 4,-32 85 10,42-99-31,0 0 0,1 0-1,-1 0 1,1 1 0,-1-1 0,1 0 0,0 0 0,0 4 0,3 55 11,-1-50-11,0 0-1,1 1 1,1-1 0,6 14 0,-4-13 0,0 0 0,1 0 1,11 14-1,-5-10 0,23 21-1,10 4 0,-39-35 0,1 0 0,0-1 0,9 5 0,-10-7 0,0-1 0,1 0 0,-1 0 0,0-1 0,1 0 0,-1 0 0,1-1 0,-1 0 0,1 0 0,7-2 0,-12 2-1,17-4-4,32-15 3,-38 12 2,-1 0 0,20-13 0,-19 9 0,0-1-1,0-1 0,-1 0 0,-1-1 0,0 0 1,-1-1-1,0 0 0,-2-1 0,14-27 0,-16 27 1,-4 9-1,0 1 0,-1-1 0,0 1 0,0-1 0,0 0 1,0-14-1,11-122-18,-13 139 15,1 0 0,0 0 0,0 0 0,0 0 0,0 0 0,1 0 0,-1 1 0,1-1 0,3-5 0,-4 7 3,1 2 0,-1-1 0,0 1 0,0 0 0,0 0 0,0 0 0,0-1 0,0 1 0,0 1 0,1-1 0,-1 0 0,0 0 0,0 0 0,0 0 0,0 1 0,0-1 0,0 1 0,2 0 0,1 0-1,53 15-24,-7 2-37,54 27 0,-65-22 41,-25-11-36,-3 2 39,0 0 0,-1 1 1,10 19-1,-14-15-26,-2 6 28,-2 0 0,0 0 0,-2 0 0,0 0 0,-7 42 0,4-52 14,2-9 0,-1 0-1,0 0 1,0-1 0,0 1-1,0-1 1,-7 11 0,3-3-5,4-8 7,0 0 0,-1 0-1,0 0 1,1 0 0,-2 0 0,1 0-1,0-1 1,-1 0 0,0 1 0,0-1-1,0-1 1,-1 1 0,-4 3-1,7-6 2,-1 0 0,1 0 0,-1 0 0,1 0 0,-1 0 0,1-1 0,-1 1 0,-4-1 0,5 0 0,1 0 0,-1 0 0,0 0 0,0 0 0,0-1 0,0 1 0,0-1 0,1 1 0,-1-1 0,0 0 0,-2-1 0,2 1 1,1 0-1,0 0 0,0 0 0,0 0 0,0 0 0,0 0 0,0 0 0,0-1 0,0 1 0,1 0 0,-1 0 0,0-1 1,1 1-1,-1 0 0,0-3 0,0-7 1,0 0 0,0 0 1,1 0-1,1 0 0,2-19 1,-2 21-1,4-15 14,34-112 13,-14 63 23,-14 46-42,15-41 4,-13 43 22,9-6-9,43-46 1,-64 75-24,1 1-1,-1-1 1,1 1 0,0 0-1,-1 0 1,1-1 0,0 1-1,-1 0 1,1 0 0,0 1-1,0-1 1,2 0 0,12-5 10,0 0 0,24-4-1,-19 8-5,38-1 0,-59 3-7,35 4 28,139 49 14,-143-37-22,99 88 7,-127-101-25,-1-1 0,1 1 0,-1-1-1,0 1 1,0 0 0,0 0 0,3 5 0,69 158 24,-64-130-4,28 124 11,-33-132-18,-5-20-11,2 7 0,-2 0 0,0 1 0,0-1 0,-2 0 0,0 0 0,-5 18 0,-12 30-2231,10-38-8979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1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162 105 10224,'15'-23'70,"8"-20"468,-19 35-148,0 3 381,9-6 76,-10 9-731,0 0 0,0 1 0,0-1 1,0 1-1,0-1 0,1 1 0,-1 0 0,0 0 1,1 1-1,-1-1 0,1 1 0,-1 0 1,1 0-1,-1 0 0,1 0 0,-1 0 0,0 1 1,1-1-1,4 3 0,3 0 3,0 0 1,-1 2-1,16 7 0,-24-11-122,0 0 37,-1 0-1,0-1 0,1 1 1,-1 0-1,0 0 0,0 0 1,1 0-1,-1 0 0,0 0 1,0 0-1,0 1 0,1 0 1,8 14 65,-1-1 0,0 2 0,-1-1 0,-1 1 0,7 24 0,-9-9 276,-6 26-119,-8 62 1,0-85 38,-12 14-92,-34 58 0,35-78 37,-102 118 70,98-117-202,-90 120-2275,59-78-9339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7176,'141'-59'4093,"-118"50"-3386,137-30 231,-122 35-483,161 13 165,-161-2-273,6 7-107,64 30 1,-105-43-200,0 1 0,-1-1-1,1 1 1,-1 0 0,1 0 0,-1 0 0,2 2 0,20 21 189,34 48 0,-48-51 111,-1 10-105,6 53 0,-16-61 52,-27 97 117,18-97-130,-64 110 98,54-107-180,-12 7-61,-57 46 0,61-62 28,16-11-106,-6 3-8,-1 0 0,0-2 0,-1 0 0,1-1 0,-2 0 0,-37 5 0,-80 3 162,116-16-86,7-3-89,0 0-1,1-1 1,0 0 0,-17-10 0,18 3 33,1-4-50,1-1 0,1 0 0,1-1 0,0 0-1,-8-27 1,4-19-23,2-11-2345,9 41-9367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10312,'4'2'15,"1"-1"-1,-1 1 1,1-1 0,-1 1 0,1-1 0,0-1 0,8 1-1,-9 0 3,1 0-1,-1 0 1,0 0-1,0 1 0,0-1 1,0 1-1,0 0 1,0 0-1,0 0 0,5 5 1,-4-3 21,2 0 58,0 0 0,0 1 0,0-1 0,-1 2 1,0-1-1,0 1 0,0 0 0,-1 0 0,7 11 0,-5-7 54,-2 1 1,0 0-1,0 0 0,-1 0 0,5 20 1,11 101 1254,-17-119-1338,-3-8-13,1-1 0,0 1 0,1-1 1,-1 0-1,1 1 0,-1-1 0,5 6 0,2 5 187,21 28-1,-18-36 54,9-2-798,0 0 0,36 2 0,7 0-8816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58 10312,'-16'-7'33,"0"0"0,-14-10 0,11 7 30,14 8-8,1 1 0,-1 0 0,0 0 0,1 0 0,-1 0 0,0 1 0,1-1 0,-1 1 0,0 0 0,0 1 0,-8 1 0,6-1 12,-17 2 151,0 2 0,0 0-1,0 2 1,1 0 0,0 2 0,0 0 0,-39 24 0,44-20 103,7-1-234,1 1 1,0-1-1,1 2 1,-9 14-1,13-12 147,5-11-159,-1-1-52,0 0-1,1 0 0,-1 0 0,1-1 0,0 1 1,0 0-1,0 0 0,1 0 0,-1 0 0,1 0 0,0-1 1,0 1-1,0 0 0,1-1 0,0 1 0,-1-1 1,1 1-1,3 4 0,6 2 61,1-1 0,16 12 0,-15-16 51,12-2-44,45 1 1,-48-6 17,68-23 55,-77 17-22,-11 6-124,7-6 28,0 0-1,-1-1 1,0 0 0,-1-1-1,1 0 1,-2 0 0,9-16 0,64-140 730,-60 130-587,-18 34 27,0 9-179,0 1-1,-1-1 1,0 1-1,-1 9 1,-2 18 9,3-25-33,-2 8-3,2 1 1,1 0 0,0 0 0,1-1 0,5 20-1,-5-28-4,4 18 7,14 43 0,-16-60-9,1 0 0,-1 0 0,2-1 0,0 0 0,0 0 0,1-1 0,0 1 0,12 11 0,-12-14 0,1-1-1,-1 0 0,14 7 1,-12-13 5,11-4-2,37-15 1,-50 17-8,-1-1 1,0 1-1,0-1 0,0 0 0,0-1 0,0 1 1,6-7-1,3-1 0,39-33-2086,-3-2-8353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230 132 9592,'0'-5'7,"0"-1"0,0 1 0,0 0 0,-1 0 1,0-1-1,0 1 0,-4-10 0,4 14 0,-3 0-1,3 1 9,-1 0-1,1-1 0,-1 1 0,1 0 1,-1 0-1,1 0 0,-1 0 0,1 1 1,-1-1-1,1 0 0,-1 0 0,1 1 1,-1-1-1,1 1 0,-1 0 0,1-1 1,0 1-1,-1 0 0,1 0 0,0 0 1,0 0-1,0 0 0,-1 0 0,1 0 1,0 0-1,0 0 0,1 1 0,-1-1 1,0 0-1,0 1 0,1-1 0,-1 0 1,0 1-1,0 2 0,0 0 38,0 0-1,0 0 1,0 0-1,0 0 1,1 0 0,0 0-1,-1 0 1,2 0 0,-1 0-1,0 0 1,1 0-1,0 0 1,0 0 0,0 0-1,0-1 1,0 1-1,1 0 1,0 0 0,0-1-1,0 1 1,0-1-1,0 0 1,5 5 0,3 3 165,1 0 0,1-1 0,0-1 0,26 17 0,-29-23-87,0 1 0,1-2 0,0 1 0,0-1 0,-1-1 1,20 1-1,-27-2-92,0 0 1,1-1 0,-1 1 0,0-1-1,1 0 1,-1 0 0,0 0 0,0 0 0,0 0-1,1 0 1,-1-1 0,-1 1 0,1 0-1,0-1 1,0 0 0,2-3 0,-1 3 11,1-3 10,1 0-1,-1 0 1,0-1 0,-1 0-1,0 1 1,0-1 0,0 0-1,3-10 1,-2 6-9,1 1 22,-1 1-1,0-2 1,-1 1 0,0 0 0,0-1-1,-1 0 1,0 1 0,-1-1 0,0 0-1,0 0 1,-1 0 0,-1 0 0,1 0-1,-2 1 1,-2-13 0,4 21-19,-7-17 42,7 17-88,0 1-1,0-1 0,-1 1 1,1-1-1,0 1 1,0 0-1,-1-1 0,1 1 1,-1-1-1,1 1 1,0 0-1,-1-1 0,1 1 1,-1 0-1,1 0 1,-1-1-1,1 1 1,-1 0-1,1 0 0,-1 0 1,1 0-1,-1-1 1,1 1-1,-1 0 0,1 0 1,-1 0-1,1 0 1,-1 0-1,1 0 0,-1 1 1,1-1-1,-1 0 1,1 0-1,-1 0 0,1 0 1,-1 0-1,1 1 1,-1-1-1,1 1 1,-2 0 4,0 0 0,0 1 1,0 0-1,0-1 0,1 1 1,-1 0-1,0 0 0,1 0 1,0 0-1,-1 0 0,1 0 1,0 0-1,0 1 0,1-1 1,-2 3-1,-4 33 28,5-32-34,-1 18 40,1-1 0,4 48 0,-1-48-36,1 35 35,12 71 0,-4-60-13,25 247 36,-35-227-64,-2-53 4,-13 141 8,8-145-10,-4 7 0,-20 48-1,20-69 8,-5-3-5,1-1-1,-24 18 0,23-27 19,1-3-15,0-2-1,0 0 0,-16-2 1,17-3 37,-7-7-2,2-2 0,-1 0 0,2-1 0,-25-28 0,29 29-32,7 7 4,0 0 0,1 0 1,0 0-1,-5-10 1,-33-57 101,36 61-90,1-1-1,0 0 0,1 0 0,-5-18 0,10 29-10,-1 0 0,1 1 0,0-1 0,0 0 0,0 0-1,0 1 1,0-1 0,1 0 0,-1 1 0,1-1 0,0 1-1,0-1 1,-1 1 0,2-1 0,-1 1 0,2-4 0,1 1-234,0 1 1,0-1-1,0 1 1,1 0-1,6-4 1,-4 2-737,24-19-9855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 7088,'-6'1'161,"-20"0"302,26-1-213,0 0-209,0 1 0,0-1 1,0 0-1,-1 0 1,1 0-1,0 1 0,0-1 1,0 0-1,0 0 1,0 1-1,0-1 1,0 0-1,0 0 0,0 1 1,0-1-1,0 0 1,0 0-1,0 1 1,0-1-1,0 0 0,0 1 1,0-1-1,0 0 1,0 0-1,0 1 0,1-1 1,-1 0-1,0 0 1,0 0-1,0 1 1,0-1-1,0 0 0,1 0 1,-1 0-1,0 1 1,0-1-1,0 0 1,1 0-1,-1 0 0,13-3 174,0 1 0,0 0-1,17 0 1,24-1 452,91-8 27,30 8 229,-77 3-427,121 1 367,-164-1-778,27 1 3185,-89 0-3181,-1-1-1,1 2 0,-1-1 0,1 1 0,-1 0 1,1 0-1,0 1 0,-8 4 0,-53 32-1737,62-35 1019,-39 24-10336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0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8792,'-14'8'36,"10"-5"-1,0 0 1,0-1 0,-1 1-1,1-1 1,-1 0-1,1-1 1,-1 1 0,0-1-1,-8 2 1,4-3 201,5-1-10,-3-2-18,6 2-58,21 1 121,76 3-2,-87-3-220,298 0 799,-190 3-269,-90-3-528,-13 0 124,1 1 0,21 4 0,-17-2 38,11 1 796,1 1 0,38 13 0,-65-18-432,5 0-32,-28-14 340,-6-11-2969,1-3-8737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3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21 5744,'0'0'4784,"-5"-4"-4564,-14-9-135,15 10 1022,14 183 1202,-10-169-2203,-6 124 996,-8-9-262,-5-48-2680,5-27-8033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3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9504,'11'6'56,"-9"-5"224,1-1 0,0 1-359,-1-1 226,-1 0-1,1 1 0,0-1 1,0 1-1,0-1 1,0 1-1,0 0 1,-1 0-1,1-1 0,0 1 1,0 0-1,-1 1 1,1-1-1,-1 0 1,1 0-1,-1 1 0,0-1 1,1 1-1,-1-1 1,0 1-1,0-1 0,1 3 1,2 3-82,-2-4-23,-1-1 1,1 1-1,-1 0 0,0-1 0,0 1 1,0 0-1,-1 0 0,1-1 1,0 5-1,2 14 179,-2 0-1,0 1 1,-1-1 0,-4 28 0,-6-1 163,-22 116 832,26-140-947,3-17-43,1 1 1,0 1-1,0-1 1,0 10-1,-9-27 219,9-2-345,0 1-1,0 0 1,1-1-1,0 1 1,1-1-1,2-18 0,-1 7 6,1-7 115,9-43 1,-8 61-159,0 0-1,1 0 1,1 1 0,0-1 0,0 1 0,1 1 0,12-17-1,-12 18 1,-1-1 0,0 0 0,8-17-1,8-18 212,-16 39-223,8-5-6,3 1 10,-10 8-47,13-4 0,7 5-2,9 9-4,-29-6-1,0 0 0,0 0 0,0 0 0,6 5 0,17 19 0,-6 4 0,-2 2 0,-1 0 0,-5-2 2,-10-22-1,-1 0 1,1 29 3,-1-9 0,-1-13 12,-1 1 0,0 23 0,-4-36 5,-4 5 5,5-7 10,0-2-35,1 0 1,0 0-1,0 0 0,-1 0 0,1 1 0,0-1 0,-1 0 0,1 0 1,0 0-1,-1 0 0,1 0 0,0 0 0,-1 0 0,1 0 0,0 0 0,-1 0 1,1-1-1,0 1 0,0 0 0,-1 0 0,1 0 0,0 0 0,-1 0 0,1 0 1,0-1-1,0 1 0,-1 0 0,1 0 0,0 0 0,0-1 0,-1 1 0,1 0 1,0 0-1,0-1 0,0 1 0,0 0 0,-1-1 0,1 1 0,0 0 1,0 0-1,0-1 0,0 1 0,0 0 0,0-1 0,0 1 0,0 0 0,0-1 1,0 1-1,-6-22 71,6 10-51,-1-1 0,2 0 1,0 1-1,1-1 1,0 1-1,0 0 0,5-13 1,-5 17-12,26-99 125,-26 98-134,0 2 10,0 0 0,0 1 0,1-1 0,0 0 0,0 1 0,1 0 0,-1 0 0,1 0 0,1 0 0,-1 0 0,6-5 0,-3 6 24,-3 2-8,3 0 1,-5 2-26,0 0-1,0 0 1,1 0-1,-1 1 1,0-1 0,1 1-1,-1 0 1,0-1 0,1 1-1,-1 0 1,0 0-1,1 1 1,-1-1 0,0 0-1,1 1 1,-1 0 0,0-1-1,0 1 1,0 0-1,1 0 1,-1 0 0,0 0-1,0 1 1,0-1 0,-1 0-1,1 1 1,0 0-1,0-1 1,2 5 0,26 29 1,-4 10 1,-10 2-4,-5-3-1,-2 0 0,12 100-14,-3-73-5,-3-18-10,-12-29-6,-3-22 14,2-7-61,2-33-145,-4 19-2230,-2-12-10642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35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 7712,'24'-8'237,"-22"7"294,-1 2-429,0 1 1,0-1-1,0 0 1,0 0-1,-1 1 1,1-1-1,0 0 0,-1 1 1,1-1-1,-1 1 1,0-1-1,1 0 1,-1 1-1,0-1 1,0 1-1,0-1 1,0 1-1,0-1 1,-1 3-1,-9 36 1164,6-27-934,1-1 0,0 1-1,1-1 1,0 1-1,0 13 1,2 123 1423,0-132-1685,-3 29 329,-8 57-1986,6-48-8259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3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31 6640,'0'0'480,"-13"-2"4224,5-5-4438,6 6-19,-29 2 1281,31-1-1497,0 0-1,0-1 1,0 1 0,0 0 0,0-1 0,0 1-1,0 0 1,0-1 0,0 1 0,-1 0-1,1-1 1,1 1 0,-1 0 0,0-1-1,0 1 1,0 0 0,0-1 0,0 1 0,0 0-1,0-1 1,0 1 0,0 0 0,1-1-1,-1 1 1,0 0 0,0 0 0,0-1-1,1 1 1,-1 0 0,0 0 0,0-1 0,1 1-1,-1 0 1,8-11-1537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227 440 8072,'0'0'2705,"-7"4"-2233,-19 13-316,26-17-137,-1 1 0,0-1 1,0 1-1,0 0 0,1-1 0,-1 1 1,0 0-1,1-1 0,-1 1 0,0 0 1,1 0-1,-1-1 0,1 1 0,-1 0 1,0 1-1,-49 104 396,40-78-215,-18 140 68,20-49 18,5-95-261,2-7 27,-2 0 0,-8 28 1,-50 198 392,59-237-415,0 0 1,1 1-1,0-1 1,0 1-1,0-1 1,1 1 0,1 10-1,-1-11-13,0-6-14,1 0 0,-1 0 1,0 0-1,0 0 0,0 0 0,0 1 0,0-1 0,0 0 0,0 0 0,1 0 1,-1 0-1,0 0 0,0 0 0,0 0 0,0 0 0,0 0 0,1 0 0,-1 1 1,0-1-1,0 0 0,0 0 0,0 0 0,1 0 0,-1 0 0,0 0 0,0 0 1,0 0-1,0 0 0,1 0 0,-1 0 0,0 0 0,0-1 0,0 1 0,0 0 1,1 0-1,-1 0 0,0 0 0,0 0 0,0 0 0,0 0 0,0 0 0,1 0 1,-1-1-1,0 1 0,0 0 0,0 0 0,0 0 0,0 0 0,0 0 0,0-1 1,9-6 30,-3 1-17,-4 4-7,0-1-1,0 1 1,0 0 0,0-1-1,0 0 1,-1 1 0,1-1-1,-1 0 1,0 0 0,0 0-1,1-3 1,39-108 139,25-90 233,-56 162-202,18-200 82,-25 191-27,9-194 98,-8 199-98,-1 20-130,31-166 302,-10 101-141,-23 85-86,-1 21-25,-1 0-1,0 0 0,-6 19 0,5-22-144,-3 10 18,-5 35 173,1 77 19,11-106-78,38 124 52,-27-119-92,62 133 38,-58-134-74,-7-13-49,24 44 77,70 95-1,-97-151-66,1 1 0,1-1 0,0 0 0,0 0 0,0-1 0,0-1 0,1 1 0,0-2 0,0 1 0,1-1 0,17 4 0,-25-7 15,-7-4 3,-90-73-569,69 55-1232,-34-27-9850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1:3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1 10760,'-9'28'61,"3"-6"111,0 0 1,1 0 0,-2 25 0,4-24 244,-1-1 0,-2 1 0,0-1 0,-12 29 0,-11 7 474,15-27-515,-51 95 1171,54-108-1457,-22 34 560,-46 62 66,62-91-296,9-13-267,-2 1-71,1 1 0,-2-2-1,0 1 1,0-1 0,-1-1-1,0 0 1,0-1 0,-14 7-1,-76 30 335,81-41-256,-10-2-900,-1-1 0,-39-5-1,-11-1-11325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381 364 3592,'0'0'639,"-2"-5"-325,-8-12 34,3 4 35,-2 0 0,-14-18 0,4 5-221,15 21-118,0 0 0,0 0 0,0 0 1,-1 0-1,0 1 0,0 0 0,0 0 0,-11-7 1,8 7-3,0-2 37,-1 0 0,0 1 0,-1 0 1,0 1-1,-11-4 0,8 4-28,10 2-4,0 1 0,0 0 0,0 0 0,-1 0 0,1 0 0,0 1 0,-1-1-1,1 1 1,-4 0 0,0 0 3119,6 3-3028,0 0-1,0 1 1,1-1 0,0 0-1,0 1 1,0-1 0,0 0-1,1 5 1,-1-7-62,0 104 1349,12 61-252,-8-146-1128,4 23 360,-9 7-99,0-35-159,1-1 0,0 1 0,0 0 0,2-1 0,0 1 0,7 27 1,-7-36-9,0-2-73,-1 0 1,0 0-1,0 0 0,0 0 1,0 0-1,-1 0 0,1 0 1,-1 1-1,-1 4 0,0-4 165,-4 2-5,1-28 166,-4-106 79,2 76-189,3-78 0,10 60-119,-6 40-80,-1 1 0,-2-1 1,-6-40-1,5 55-70,3 11-5,-1-1 0,0 0 0,0 0-1,0 0 1,-1 1 0,1-1-1,-1 0 1,-3-3 0,-19-29 59,7 12 0,-17-30 1,28 39 27,5 12-77,0 0 0,-1 0 0,1 1 0,-1-1 0,0 0 0,0 1 0,0-1 0,0 1 0,-5-4 0,4 2 97,-4 1 15,5 2 18,-7-3 910,23 6-1017,-1 0 1,0 1 0,0 0 0,0 1 0,0 0-1,17 8 1,-20-7-29,13 5 38,0 0 1,-1 2-1,33 23 0,-42-26-35,-5-4 20,0 0 0,0 1 0,12 12 0,-4-3-13,35 27 82,64 72 153,-83-90-111,-23-18-122,-6-4 33,39 14 238,-39-15-230,6 5 4,-6-4 73,-1-2-76,6 3-1,-6-3 33,0-2-58,5-6-6,-5 6-22,-2-1-6,4-37-228,0 22-2855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2:5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182 341 11480,'-1'-1'80,"-6"-1"9,5 1 606,0 2-646,1-1 1,-1 1-1,1-1 1,0 1-1,-1 0 1,1 0-1,0-1 1,-1 1-1,1 0 1,0 0-1,0 0 1,0 0-1,0 1 1,0-1-1,0 0 1,0 0-1,0 1 1,0-1-1,1 0 1,-1 1-1,0-1 1,1 1-1,-1-1 1,1 1-1,-1 2 1,-6 13 257,-87 144 1041,63-124-789,30-35-371,-10 10 726,17-33-768,1 1-1,18-36 1,1-2 13,2-20 1,27-54-2,-25 70 32,-18 42-160,21-39 106,-15 32 18,25-27 1,-42 52 212,1 0-275,7-4 1,-9 7-83,1-1-1,-1 1 1,1 0-1,-1-1 1,1 1-1,-1 0 1,1-1 0,-1 1-1,1 0 1,-1 0-1,0-1 1,1 1-1,-1 0 1,0 0 0,0 0-1,0 0 1,2 8 40,-2-1 1,1 0-1,-1 1 1,0-1-1,-2 12 1,0 15 94,5 17 63,6 21 49,5 70 116,-13-124-253,1-1-1,1 1 1,0-1-1,1 1 1,1-1-1,14 31 0,2 8 101,-16-39-89,0 1-1,-2-1 0,2 27 1,-1-13 270,-2-27-202,4 4 13,-5-5 24,-5 3 8,3-5-10,1-2-221,1 1-1,-1-1 0,0 0 1,0 0-1,0 1 1,0-1-1,1 0 0,-1 0 1,0 1-1,0-1 0,0 0 1,0 1-1,0-1 1,0 0-1,0 1 0,0-1 1,0 0-1,0 0 0,0 1 1,0-1-1,0 0 1,0 1-1,0-1 0,0 0 1,0 1-1,0-1 1,0 0-1,0 0 0,-1 1 1,1-1-1,0 0 0,0 1 1,0-1-1,0 0 1,-1 0-1,1 0 0,0 1 1,0-1-1,-1 0 0,1 0 1,0 0-1,0 1 1,-1-1-1,1 0 0,0 0 1,-1 0-1,1 0 0,0 0 1,0 0-1,-1 0 1,1 0-1,0 0 0,-1 0 1,1 0-1,0 0 0,-1 0 1,1 0-1,0 0 1,-1 0-1,1 0 0,0 0 1,-1 0-1,-25-6 206,20 4-124,4 2 46,-1-3 0,0 0-99,0-1-1,1 0 0,-1 0 1,1 0-1,0 0 0,0-1 0,0 1 1,-1-7-1,-11-46 150,2 8-104,5 33-77,-7-21 61,6 5-40,2 0 0,1 0 1,-1-45-1,9 10-23,1 4-2,-4 11-4,1-19-11,-2 71 9,1 0 0,-1 0 0,1 0 0,-1 0 1,1 0-1,-1 0 0,1 0 0,-1 0 1,0 0-1,1 0 0,-1 0 0,1 0 1,-1 0-1,1 0 0,-1 1 0,1-1 0,-1 0 1,1 0-1,-1 1 0,1-1 0,0 0 1,-1 1-1,1-1 0,-1 0 0,1 1 1,-3 5-6,1 0 1,0-1 0,0 1 0,0 0 0,1 0-1,0 0 1,0 0 0,0 10 0,1-8 6,-7 67-29,3-37 19,-9 138-64,20-101 37,-7-37 12,-2-1 1,-5 39 0,4-62 20,0 23-20,3-17 5,0 0 1,2 0 0,0-1 0,2 1 0,7 24 0,-10-40 15,-1-1-1,1 0 1,-1 1 0,1-1-1,-1 0 1,0 1 0,-1-1 0,1 0-1,-1 5 1,0-1 0,1-7 2,0 1-1,0-1 1,0 0 0,0 0 0,0 0 0,0 1 0,0-1 0,0 0 0,0 0 0,0 1 0,0-1 0,0 0 0,0 0 0,0 0 0,-1 1 0,1-1 0,0 0 0,0 0 0,0 0 0,0 1 0,0-1 0,-1 0 0,1 0 0,0 0 0,0 0-1,0 1 1,0-1 0,-1 0 0,1 0 0,0 0 0,0 0 0,-1 0 0,-9-14 0,5-11 0,6-11 2,5-20 9,23-85 1,-20 103-9,0 1 23,21-56-1,-20 65-21,-5 14 5,0-1 1,10-20-1,-5 14-4,18-39 17,-7 16 2,-20 41-3,-1 9-10,0 27 1,-12 22-8,-8 10 1,-4 7-4,5 1-1,7-3 0,4-16-1,-11 104-6,17-140 6,1-11 0,1-1 0,-1 0 0,2 0 0,-1 1 1,3 11-1,6 21-1,-4-23-1,-1-1-1,-1 1 0,3 30 1,-6-37 0,0-4-2,1 6 3,2 1 2,-2-3 2,-1-8 38,-1-2-18,-2-6 1,2 5-91,1 1 0,-1-1 0,1 1 1,-1 0-1,1-1 0,0 1 0,-1-1 0,1 1 0,0-1 0,0 1 1,0-1-1,0 1 0,0 0 0,1-1 0,0-2 0,0 0-1939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4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5112,'0'0'9121,"1"7"-8802,0 1-268,-1-5-26,1 1 1,-1-1 0,1 0 0,-1-1-1,1 1 1,0 0 0,0 0 0,0 0-1,1 0 1,-1-1 0,3 4 0,52 132 741,-46-114-616,19 44 235,-22-52-241,-1 1 0,-1 1 0,0-1 1,-1 1-1,2 21 0,-5-34 15,0 4 24,-1-7 224,-1-9-321,-7-27-70,0-40 451,7 23-3099,1-18-8189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10136,'6'-5'1,"20"-7"91,-22 11-16,4-1 36,-5 16 303,13 171 1140,-9-93-1266,-5-72-123,0 0 0,-1 0 1,-1 0-1,-1 0 1,-1 0-1,-6 29 1,5-28 73,2-15-307,-9 67 933,10-62-1112,-1-1-1,2 1 0,-1 0 0,1-1 0,5 21 1,3-1-8874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72 9328,'0'-5'432,"0"3"-389,-1 0 1,1 1-1,0-1 1,-1 0 0,1 0-1,-1 1 1,1-1-1,-1 0 1,0 1 0,0-1-1,0 1 1,-1-3-1,-1 2 50,1 0-1,0 0 0,-1 1 1,1-1-1,-1 0 1,0 1-1,1 0 0,-1 0 1,0 0-1,-3-1 0,-45-13 582,23 10-441,0 2 1,1 1 0,-1 1 0,-29 3 0,40 0-189,9-2 8,0 1 0,0 1 0,0 0 0,-14 5 1,-2 1 92,-24 13 1,47-21-138,1 1 1,-1-1-1,0 0 0,1 0 1,-1 1-1,1-1 0,0 1 1,-1-1-1,1 0 0,-1 1 1,1-1-1,-1 1 0,1-1 1,0 1-1,-1-1 0,1 1 1,0-1-1,0 1 0,-1 0 1,-23 69 239,24-54-121,4-2-83,0 0-1,1-1 1,11 23 0,-4-21 56,33 23 74,99 63-1,-118-84-174,98 73 165,-115-82-155,-5-5 3,0 0 1,0 0 0,0 0-1,0 1 1,-1-1-1,1 1 1,-1 0-1,5 8 1,0 0 4,10 18 11,-15-18 46,-5 11-20,-8 39 1,2-42 25,-15 14-21,-31 34 0,33-48 28,-1-1-29,-2-1 0,0-1-1,-1-1 1,-1-1 0,0-2 0,-1 0 0,-41 13 0,63-25-36,-30 5 66,34-8-83,1 1 0,0-1 0,0 0 0,0 0 0,0 1 0,1-1 1,-1 0-1,0 1 0,1-1 0,-1 0 0,1 1 0,1-3 0,17-37 4,-9 27-339,1 0 0,0 1 0,1 0 0,0 1 0,20-16 1,23-18-9572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9688,'2'40'4,"-2"-32"-1,-2 7-2,0-4 36,0 4 226,0 0 0,1 0-1,0 0 1,2 0 0,-1 0 0,6 25 0,-4-30-169,-1-7-27,0 1 0,0-1 0,0 0 0,1 0 0,-1 0-1,1 0 1,-1 0 0,1-1 0,3 5 0,1 1 118,-1-1 1,1 1 0,0-1 0,1 0 0,0-1 0,0 0 0,0 0 0,1 0-1,10 5 1,-8-6-93,-7-4-39,0 1 0,0-1-1,0 0 1,0 0 0,1 0 0,-1 0 0,0-1 0,1 1 0,-1-1 0,6 0 0,15 0 164,0-2 0,30-5 0,-48 6-141,-1 0-1,1 0 0,-1 0 1,1-1-1,-1 0 1,0 0-1,0-1 1,6-3-1,4-3 23,-2 3-32,-9 4-19,1 0 1,-2 0-1,1-1 1,0 1-1,0-1 1,-1 0 0,1 0-1,3-5 1,1 1 22,13-12 232,-2-1-1,0 0 1,17-26-1,-29 37-238,-5 6-32,-1 0-1,1 0 1,0 1 0,-1-1 0,0 0 0,0 0-1,0 0 1,0 0 0,0-1 0,0 1 0,-1-5-1,2-2 146,-1 5-109,0 0 0,0 0 1,-1-1-1,0 1 0,0 0 1,0-1-1,-1 1 0,0 0 1,0 0-1,0-1 0,-3-6 0,3 9 192,-2 8-4,2-5-252,1 0 1,-1 0-1,1 0 0,-1 1 0,1-1 1,0 0-1,-1 0 0,1 1 0,-1-1 1,1 0-1,0 0 0,-1 1 0,1-1 1,0 0-1,-1 1 0,1-1 1,0 1-1,0-1 0,-1 0 0,1 1 1,0-1-1,0 1 0,0-1 0,0 1 1,0-1-1,0 1 0,-1-1 0,1 1 1,0-1-1,0 0 0,1 1 0,-13 52 147,6-31-96,-5 39 1,11-17-40,4-28 10,1-3-18,1-1 0,0 0-1,1 0 1,0-1-1,1 0 1,16 19 0,6-9-4,-24-18-3,0-1 0,0 1 0,0-1 0,10 2 0,35 2 0,-3-8 538,-15-2-3570,-5-2-9428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12464,'103'4'1510,"-50"3"-843,-38-4-417,1 1-1,-1 1 1,0 0 0,0 1 0,22 12 0,-26-11-181,21 18 401,-27-22-332,-3-1-100,1-1 0,-1 1 1,0 0-1,1 0 0,-1 0 0,0 1 1,0-1-1,0 0 0,-1 1 0,1 0 0,-1-1 1,1 1-1,-1 0 0,0 0 0,0-1 0,0 1 1,0 3-1,8 125 987,-9-127-982,-1 1 0,1-1 0,-1 0-1,1 1 1,-1-1 0,-1 1 0,1-1 0,0 0-1,-1 0 1,-3 5 0,3-4-14,-5 3 124,-3-2-101,-1-1 0,1 1-1,-1-2 1,0 1 0,0-2-1,0 1 1,-1-1-1,1-1 1,-1 0 0,-19 0-1,30-2-42,1-1 0,-1 1-1,1 0 1,-1-1 0,1 1-1,-1-1 1,1 1 0,-1-1-1,1 1 1,0-1-1,-1 1 1,1-1 0,0 0-1,-1 1 1,1-1 0,0 1-1,0-1 1,0 0 0,-1 1-1,1-1 1,0 0 0,0 1-1,0-1 1,0 0-1,0-2 16,-2-3 7,2 0-1,-1-1 1,0 1-1,1-1 1,0 1-1,1-1 1,2-11-1,-2 6-14,0 9-8,-1 0 0,1-1-1,-1 1 1,1 0 0,0 0-1,0 0 1,1 0 0,-1 0-1,1 0 1,-1 0 0,4-3-1,54-76 91,-43 66-52,2 4-30,1 0-1,0 1 0,1 1 0,0 0 1,1 2-1,37-10 0,-43 15-13,1 1 0,22 0 1,-22 2-1,31 5 1,-37-3-3,0 0 1,-1 1-1,11 4 0,18 14 0,-8 6 0,-8 9 0,-8 4 2,-7-6 9,-2 1 1,2 36 0,-7-68-11,4 52 25,5-3 1,-8-52-26,-1 1 0,1 0 0,-1-1 1,1 1-1,-1 0 0,1-1 0,0 1 0,0-1 0,-1 1 1,1-1-1,0 1 0,0-1 0,-1 1 0,1-1 0,0 0 0,0 1 1,0-1-1,0 0 0,0 0 0,0 0 0,-1 0 0,1 0 1,0 0-1,0 0 0,1 0 0,2 0 2,5 2 0,-6-1-2,0-1 0,1 0 0,-1 1 0,0-1 0,1 0 0,-1-1 0,0 1 0,1-1 0,-1 1 0,4-2 0,106-32-2503,-46 9-10077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672 594 12552,'-4'-2'225,"-3"-1"-180,0 1 1,0 0-1,0 0 1,-1 0-1,-13 0 1,18 2-20,-29-2 314,-60 0 48,56 2-80,-105 9 34,120-8-213,-1 2 0,1 0 1,0 1-1,-39 13 0,18-3 155,-43 15 92,82-28-354,1 1 0,0-1 1,0 0-1,0 1 0,0 0 1,0-1-1,0 1 1,0 0-1,1 0 0,-1 0 1,0 0-1,1 0 0,0 0 1,0 0-1,-1 1 1,1-1-1,0 0 0,1 1 1,-1-1-1,0 1 0,1-1 1,0 1-1,-1 4 1,1-4 6,1 10 166,3-3-150,1-1 0,0 1 0,1-1 0,0 0 0,11 12 0,-2-9 117,11 1-52,38 14 0,-45-24-2,9-4-31,39-5 0,-49 0 25,78-48 42,-78 39-56,-2-4-47,-2-1 0,23-39 1,-29 34 24,12-137 29,-18 125-22,-2 7-34,-7-163 90,7 190-127,-5-48 81,-2 1 0,-15-61 0,20 107-30,-2 4 1,-11 0-37,15 0-16,0 0 0,-1-1 0,1 1 0,0 0-1,0 0 1,-1 1 0,1-1 0,0 0 0,0 0 0,0 0 0,-1 0 0,1 0-1,0 0 1,0 0 0,-1 0 0,1 0 0,0 0 0,0 0 0,0 1 0,0-1 0,-1 0-1,1 0 1,0 0 0,0 0 0,0 1 0,0-1 0,0 0 0,-1 0 0,1 0-1,0 1 1,0-1 0,0 0 0,0 0 0,0 0 0,0 1 0,0-1 0,0 0-1,-3 6 11,0 0-6,0 1 0,0 0-1,0 0 1,1 0 0,0 0-1,1 0 1,-1 0-1,2 1 1,-1 13 0,-1 45 13,8 27-12,12 11-1,10-4-4,7-15-1,3-18 0,-32-57 0,1-1 0,0 0 0,13 12 0,-12-14 0,-1-1 0,1-1 0,0 1 0,10 4 0,-9-6 0,0 0 0,0 0 0,18 4 0,-12-5 1,0-1-1,16 1 1,-16-3 1,0-1 1,0-1-1,0 0 0,0 0 1,-1-2-1,0 0 0,1 0 1,23-12-1,0-8-1,-28 15-6,0 0 0,-1-1-1,0 0 1,-1 0-1,0-1 1,0 0-1,-1-1 1,0 0-1,-1 0 1,5-15-1,-9 19-54,1-3-20,-3 10 78,0 1 0,0 0 0,0 0 0,0 0 0,0 0-1,0 0 1,0 0 0,0 0 0,0-1 0,0 1 0,0 0-1,0 0 1,0 0 0,0 0 0,0 0 0,0 0 0,0-1-1,0 1 1,0 0 0,0 0 0,0 0 0,0 0 0,0 0-1,0 0 1,0 0 0,0-1 0,-1 1 0,1 0 0,0 0-1,0 0 1,0 0 0,0 0 0,0 0 0,0 0-1,0 0 1,0 0 0,0 0 0,-1 0 0,1 0 0,0-1-1,0 1 1,0 0 0,0 0 0,0 0 0,0 0 0,0 0-1,-1 0 1,1 0 0,0 0 0,0 0 0,-3-1-10,0 1 0,0-1 0,1 0 1,-1 1-1,0 0 0,0 0 0,0 0 0,0 0 0,0 0 1,0 0-1,0 1 0,0-1 0,1 1 0,-1 0 1,0 0-1,0 0 0,1 0 0,-1 0 0,0 1 1,-2 1-1,-18 11-64,1 0 0,0 1 1,1 2-1,-32 32 0,42-38 57,7-7 5,1 0 1,-1 0-1,1 0 1,0 0-1,0 0 0,1 1 1,-1-1-1,-1 6 1,-1 4-30,0-1 0,-6 26 1,11-36 33,0 0 0,0 0 0,1 1 0,-1-1 0,1 0 0,-1 0 0,1 0 0,0 1 0,0-1 0,1 0 0,-1 0 0,0-1 0,1 1 0,0 0 0,0 0 0,0-1 0,4 5 0,-3-4-3,7 6-46,5-1 33,0-1 0,32 9 0,-28-13-20,6-4 17,49-8 1,-55 2 0,-9 2 17,-2 2 6,0-1 0,-1 0 0,1 0 0,-1-1 0,1 0 0,-1-1 0,-1 1 0,1-1 0,-1 0 0,6-9 0,4-7-4,-1-1 0,-1 0 0,-1-2 0,18-45 0,-20 17 5,-9 49 3,-2 0-1,1 0 1,0 0-1,-1 0 0,0 0 1,0-1-1,0 1 1,0 0-1,-1 0 1,-1-5-1,0-2 0,-9-26 1,-4 14 0,15 23 0,-1-1 0,0 1 0,1-1 0,-1 1 0,0-1 0,0 1 0,1-1 0,-1 1 0,0-1 0,0 1 0,0 0 0,0 0 0,0-1 0,1 1 0,-1 0 0,0 0 0,0 0 0,0 0 0,-1 0 0,0 0 0,1 1 0,-1-1 0,1 1 0,0 0 0,-1-1 0,1 1 0,-1 0 0,1 0 0,0 0 0,0 0 0,0 0 0,-1 0 0,1 0 0,-1 2 0,-3 4 1,0-1-1,1 1 0,-7 13 1,7-10 0,0 0 0,1 1 0,1 0 0,0-1 0,0 1 0,1 0 0,0 12 0,3-5 5,3-1 0,2-1-1,0 1 0,0-1 1,2 0-1,0-1 0,13 17 1,14 5-1,-18-23 10,102 55 9,-94-59-18,-11-5-7,-3 0-4,1-1 1,0-1 0,0 0 0,1 0-1,-1-1 1,1-1 0,-1-1 0,17 0-1,-12-3-696,0 0 0,22-6 0,-6-2-9579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24 9688,'-11'-6'17,"8"3"-4,-1 1 1,1 0 0,0 1 0,-1-1-1,1 0 1,-1 1 0,0 0 0,1 0-1,-1 0 1,0 0 0,0 1 0,1 0-1,-1-1 1,0 1 0,0 1 0,-5 0-1,6-1 28,0 1-1,0 0 1,0 0-1,0 0 1,0 1-1,0-1 1,0 1-1,0-1 1,1 1-1,-1 0 1,1 0-1,-1 0 1,1 1-1,0-1 1,-4 5-1,6-6-14,0 0 1,-1 0-1,1 1 0,0-1 0,0 0 0,0 0 0,0 1 1,0-1-1,0 0 0,0 0 0,0 1 0,0-1 0,1 0 0,-1 0 1,0 0-1,2 3 0,0 2 36,6 23 59,-2-16 233,4-2-173,0 1 0,1-1-1,0-1 1,1 0 0,1 0 0,17 10 0,-19-13-116,-8-5-22,0 0 0,0-1-1,0 1 1,0-1 0,0 1-1,0-1 1,1 0 0,-1 0 0,0-1-1,5 2 1,14 0 224,31 2-1,-50-4-224,-1 0 0,1 0 0,-1-1 0,1 1-1,-1 0 1,1-1 0,-1 0 0,1 1 0,-1-1 0,0 0 0,1 0-1,-1 0 1,0-1 0,3-1 0,2-2 44,-3 3-40,0 0 1,0 0 0,0-1 0,-1 0 0,1 1 0,-1-1 0,0-1 0,0 1 0,0 0-1,0-1 1,0 0 0,-1 1 0,0-1 0,0 0 0,0 0 0,0-1 0,0 1 0,-1 0-1,0-1 1,0 1 0,1-7 0,-2-2 75,0 0 1,-1 0-1,0 0 0,-1 0 1,0 0-1,-5-12 0,7 22 78,-4-1 159,3 2-152,-5 17-122,-12 45 106,-8 99-13,23-120-76,-9 181 39,10-174-66,-10 174 29,7-180-58,-33 158 17,28-160-28,-54 128 17,63-162-48,-1-1 1,0 1-1,0-1 1,0 0-1,-5 7 0,-14 13 9,-1 0 0,-32 26 0,33-38 22,-5-3-17,-1-2 0,-28 4 0,34-12 22,0-4-20,1-1 0,-32-17-1,37 12 34,4-4-29,0 0 0,-16-34-1,22 31 12,-2-91 13,10 87-42,3 7-383,0 0 0,1 1-1,0 0 1,2 0 0,13-18-1,17-20-10981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3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9776,'44'9'21,"-26"-5"37,37 4 0,-37-6 1,-5 0-31,0 0 0,0-1 0,0-1 0,0 0 0,1-1 0,20-4 0,126-27 156,-117 22 176,203-43 125,-197 41-217,-9 1-119,24-6 88,93-38 0,-128 43-197,254-117 893,-229 93-553,-35 22-319,-15 11 94,-5 1 4,0 0-145,0 1 1,0-1 0,-1 1 0,1 0 0,0-1 0,0 1 0,-1 0 0,1 0 0,-1 0-1,1 0 1,-1 0 0,1 0 0,-1 0 0,0 1 0,1-1 0,-1 1 0,0-1 0,0 1-1,1-1 1,-1 1 0,-3 0 0,-38-1 25,38 1-23,-14 3 104,-5 6-58,1 0 0,-24 15 0,31-10 132,-70 84 93,71-76-41,-36 86 97,50-105-309,-1 1 1,1-1-1,0 0 1,0 1-1,0-1 1,1 1 0,-1-1-1,1 1 1,0-1-1,0 1 1,1 5-1,0 3 25,4 22 30,0-23 110,-1-7-172,0 0 1,-1-1 0,1 0 0,1 0 0,-1 0 0,0 0 0,1-1 0,-1 1 0,1-1 0,7 2 0,-2-1 12,-1-1 1,0-1-1,1 1 0,-1-1 0,0-1 0,11 0 0,44-8 20,-37 2 81,106-51 67,-109 41-34,-2-7-93,-1-1 1,29-42 0,-37 40 85,-11 21-139,4-10 14,0-1 0,-1 1 0,-1-1 1,-1 0-1,0 0 0,-1 0 0,1-24 0,-5-36 151,2 75-182,0-1 0,-1 1 0,1-1-1,-1 0 1,1 1 0,-1-1 0,1 1 0,-1 0 0,0-1 0,0 1 0,0 0 0,0-1 0,0 1 0,0 0 0,0 0-1,0 0 1,0 0 0,0 0 0,-1 0 0,1 0 0,0 0 0,-1 0 0,1 1 0,-3-2 0,3 2-2,1 0-7,0 0 1,-1 0 0,1 0-1,0 0 1,-1-1 0,1 1 0,0 0-1,-1 0 1,1 0 0,0 0-1,-1 0 1,1 0 0,0 1-1,0-1 1,-1 0 0,1 0-1,0 0 1,-1 0 0,1 0-1,0 0 1,-1 0 0,1 1-1,0-1 1,0 0 0,-1 0-1,1 0 1,0 1 0,0-1-1,-14 10 33,0 0 0,1 0-1,-20 22 1,15-8 39,-3 20-23,-29 80 0,42-84-4,-2 163 20,13-162-40,36 179 14,-29-175-20,71 297 38,-74-312-58,-4-20-1,-1 0 1,0 1 0,-1-1 0,1 21-1,-2 17 6,-3-7-4,3-38-3,-1-1 1,0 1 0,0 0-1,0-1 1,0 1-1,0-1 1,-1 0-1,-1 4 1,1-5-1,1 1 1,0-1-1,-1 1 0,1-1 0,-1 0 0,1 1 1,-1-1-1,0 0 0,0 0 0,1 0 1,-4 1-1,-4-1 1,0 1 0,0-1 0,1 0 0,-1-1 0,0 0 0,-18-2 0,21 1 0,-5 0 1,0-1 0,0 0 0,0 0-1,0-1 1,0-1 0,0 0 0,-12-6 0,14 5 0,-5-4 11,-99-107 209,105 105-178,1 0 0,1-1 0,0 0 0,0 0 1,1 0-1,-6-24 0,10 20 11,4 0-532,0 0 1,1 0-1,1 1 1,10-24-1,11-16-11789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14072,'0'3'19,"0"0"1,-1-1 0,1 1 0,0 0 0,-1-1-1,0 1 1,0-1 0,0 1 0,0-1 0,0 1-1,0-1 1,0 0 0,-2 3 0,-27 25 557,1-4-174,6-1-70,0 1-1,1 1 1,-20 34-1,18-9-216,18-31 126,5-4-181,0-1 1,2 0 0,0 1-1,3 18 1,4-17 6,-4-12-292,0 0-1,1 0 1,0 0 0,0-1-1,1 0 1,-1 0 0,1 0-1,12 7 1,16 8-10302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 10672,'0'-5'3,"1"4"-3,-1 0 1,0-1 0,0 1 0,0 0 0,0 0 0,0 0 0,-1 0 0,1 0 0,0 0 0,0 0-1,-1 0 1,1 0 0,-1 0 0,1 0 0,-1 0 0,1 0 0,-1 0 0,1 0 0,-1 0 0,0 0-1,-1-1 1,1 1 330,-6 13-23,6-11-275,1 0 1,-1 0-1,0 1 0,0-1 0,0 0 1,1 0-1,-1 1 0,1-1 0,-1 0 0,1 1 1,-1-1-1,1 0 0,0 1 0,0-1 1,0 3-1,-12 79 595,13-62-161,5 5-818,1 0 1,18 41 0,4-3-7703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12728,'7'13'52,"-5"-9"-2,0-1-1,0 1 1,0-1-1,-1 1 0,0-1 1,1 1-1,-1 0 1,0 4-1,0 2 127,-1 0 1,0 0-1,-1 0 0,0 0 0,0 0 1,-1 0-1,0 0 0,-1-1 1,0 1-1,-1-1 0,0 1 1,-6 9-1,-28 56 580,-38 59-156,76-133-600,-14 22 9,-17 37 0,25-45-7,-3 6-1,-9 37 0,8-4 438,12-18-2909,1-10-7690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10136,'0'0'3336,"0"8"-2976,3 18-49,0 0 0,1-1 1,11 35-1,-14-59-303,-1 0 0,1-1 0,0 1 1,0 0-1,0 0 0,0-1 0,-1 1 0,1-1 1,0 1-1,0-1 0,0 1 0,0-1 0,0 1 1,0-1-1,0 0 0,0 0 0,1 0 0,-1 1 1,0-1-1,0 0 0,0 0 0,0 0 0,0-1 1,2 1-1,-1 0 7,39-9-1828,5-2-7367</inkml:trace>
  <inkml:trace contextRef="#ctx0" brushRef="#br0" timeOffset="1">356 0 10224,'1'2'17,"1"-1"1,-1 1 0,1 0 0,-1 0 0,1 0-1,-1 0 1,0 0 0,0 0 0,0 0 0,0 1-1,0-1 1,-1 0 0,1 3 0,-2 32 110,-1-11 183,2 93 133,2-87-196,1-1 1,10 41-1,-10-54-195,1-3 14,0-1-1,0 1 0,1-1 0,1 0 1,0 0-1,11 15 0,-9-14-31,-1-1 66,2 0 1,14 19-1,-5-9-1618,1 4-6203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13 315 11384,'0'2'48,"0"5"-2,0-5-3,2 1-4,4 15 479,-1 1 0,-1-1 0,3 26 0,-4-27-196,21 141 2117,-25-135-1807,-1-11-242,0-12-82,1 0-299,1 0 0,0 0 0,-1 0 0,1 0 0,0 0 0,0 0 0,-1 0 0,1 1 0,0-1 0,-1 0 0,1-1 0,0 1 0,-1 0 0,1 0 0,0 0 0,-1 0 0,1 0 0,0 0 0,0 0 0,-1 0 0,1 0 0,0-1 0,-1 1 0,1 0 0,0 0 0,0 0 0,0-1 0,-1 1 0,1 0 0,-11-33 286,1 1 1,-7-53-1,11 47-146,3-1 0,1-51 0,3 74-129,7-41 91,-4 39-49,11-32 0,-14 48-56,0 0 1,0 1 0,0-1-1,0 1 1,0 0 0,1-1 0,-1 1-1,0 0 1,1-1 0,-1 1-1,1 0 1,0 0 0,-1 0-1,1 1 1,0-1 0,-1 0-1,1 1 1,0-1 0,0 1-1,-1-1 1,4 1 0,-3-1 2,8 3 39,-1 1-38,0 1 0,-1 1 1,0-1-1,1 1 0,-2 1 0,1 0 1,-1 0-1,1 0 0,5 8 0,68 77 34,-67-71-22,5 17 5,-1 1 0,23 75 0,-40-107-20,0 1-1,0-1 0,0 0 1,-1 1-1,0-1 1,0 1-1,-1-1 1,0 0-1,0 1 1,0-1-1,-1 0 1,0 0-1,-4 10 1,5-13 21,1-4-27,0 1 0,0 0 0,0 0 1,0-1-1,0 1 0,0 0 0,0-1 0,-1 1 1,1 0-1,0 0 0,0-1 0,0 1 1,0 0-1,0 0 0,0-1 0,-1 1 0,1 0 1,0 0-1,0-1 0,0 1 0,-1 0 1,1 0-1,0 0 0,0 0 0,-1-1 0,1 1 1,0 0-1,0 0 0,-1 0 0,1 0 0,-1 0 1,1-1 0,-1 1 0,0-1 0,0 1 0,0-1 0,1 1 0,-1-1 0,0 1 0,0-1 0,1 0 0,-1 1 0,1-1 0,-1 0 0,1 1 0,-1-1 0,1 0 1,-1 0-1,1 0 0,-1 0 0,1-1 0,-4-10 11,1 0 1,1 0-1,0 0 1,1 0-1,0 0 0,1-15 1,2-2 5,5-33 0,-2 40-6,0 0 0,2 0 0,0 0 0,16-30 1,-14 30-10,5-7 18,67-105 11,-77 129-30,-1-1 0,1 1 0,-1 0 0,2 1 0,-1-1 0,0 0-1,8-5 1,0 1 1,15-12 0,-26 21-4,-1 0 0,0 0 0,0-1 1,1 1-1,-1 0 0,0 0 0,0 0 0,1 0 1,-1-1-1,0 1 0,1 0 0,-1 0 0,0 0 1,1 0-1,-1 0 0,0 0 0,1 0 0,-1 0 1,0 0-1,0 0 0,1 0 0,-1 0 0,0 0 1,1 0-1,-1 0 0,0 0 0,1 0 0,-1 0 1,0 0-1,1 1 0,-1-1 0,1 0 0,6 4 2,0 1-1,0 0 0,0 0 0,0 0 0,-1 1 0,0 0 1,6 7-1,-1 6 5,13 39 1,-2 26-4,-16-54-1,0-3 2,-1 1 0,2 50 0,-7-32 3,-4 2-4,-1-7 2,2-6-4,3-33-1,0 1 0,0 0 0,1 0 0,-1-1 0,1 1 0,0 0 0,0-1 0,0 1 0,2 3 0,-1-2 0,0-1 0,1 0 0,-1 0 0,1 0 0,0 0 0,0 0 0,4 3 0,-2-3 68,0 0-1,0-1 0,0 1 1,0-1-1,0 0 0,0 0 1,8 1-1,23 3-3099,10-1-9434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5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101 140 11568,'-41'8'268,"37"-7"-218,0-1 0,0 0 0,1 1 0,-1 0 0,0 0 0,0 0 0,1 0 0,-1 0 0,0 1 0,1 0 0,-5 2 0,5 0 411,-1 3 68,3-4-478,1-1-1,-1 0 1,1 0-1,-1 1 1,1-1-1,0 0 0,0 1 1,0-1-1,0 0 1,0 1-1,0-1 1,1 0-1,-1 0 1,1 1-1,-1-1 0,1 0 1,0 0-1,0 0 1,0 1-1,0-1 1,0 0-1,1-1 1,-1 1-1,3 2 1,2 4 27,1-1 0,0 0 0,13 10 1,-16-13-83,11 7 193,-1 0 0,18 10 0,-20-13-125,-9-7-32,-1 0 0,0 1 1,0-1-1,0 0 0,1 0 1,-1 0-1,1 0 0,-1-1 1,0 1-1,1-1 0,-1 1 1,1-1-1,0 0 0,-1 0 1,1 0-1,-1 0 0,1 0 1,-1-1-1,1 1 0,-1-1 1,1 0-1,-1 0 0,0 0 1,1 0-1,-1 0 0,0 0 1,0 0-1,0-1 0,0 1 1,0-1-1,4-3 0,-2 0 22,0 0-1,0 0 0,0-1 0,0 1 0,-1-1 0,0 0 0,0 0 0,-1 0 0,3-10 0,-4 4 155,-5-9-82,-2 0 1,0 0-1,-2 0 1,0 1-1,-19-33 0,23 45-42,0 0 0,-1 0 0,0 1-1,-7-9 1,-11-13 340,18 26-241,-4 0-2373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33 180 11296,'-32'11'2230,"33"-13"-1836,1 0-356,0 0 1,0 1-1,0-1 1,0 1-1,0-1 1,0 1-1,1 0 1,-1 0-1,0 0 1,1 0-1,-1 0 1,1 0 0,-1 1-1,1-1 1,-1 1-1,1 0 1,-1 0-1,1 0 1,-1 0-1,4 0 1,50 8 293,-54-8-341,11 3 135,-1 0 0,0 1 1,0 0-1,-1 1 1,17 9-1,-19-9-66,-2-1 14,-1-1-1,1 1 1,-1 0-1,0 1 1,0-1-1,-1 1 1,1 1-1,-1-1 1,8 12-1,-12-16-56,5 10 256,-3 6-141,0 0 0,-1-1-1,-1 1 1,0 0-1,-3 19 1,-2-7-52,4-27-64,0-1 0,-1 0 0,1 0 0,0 1 0,-1-1 0,1 0 0,-1 0 0,0 0 0,1 0 0,-1 1 0,0-1 0,0 0 0,1 0 0,-1 0 1,0 0-1,0-1 0,0 1 0,0 0 0,0 0 0,-2 0 0,-2 2 27,-19 13 26,14-13 86,7-3-138,1 0 0,-1 0 0,1-1 0,-1 1 0,1-1 0,-1 1 0,1-1 0,0 0 0,-1 0 0,1 0 0,0 0 0,0 0 0,0 0 0,-1-1 0,1 1 0,0-1 0,1 1 0,-1-1 0,0 0 0,0 0 0,1 0 0,-1 0 0,1 0 1,0 0-1,0 0 0,-1 0 0,1 0 0,1-1 0,-1 1 0,-1-5 0,0 0 9,1 5-15,1-1 0,-1 1 0,1 0-1,0 0 1,0 0 0,0-1 0,0 1-1,0 0 1,0-1 0,0 1 0,1 0-1,-1 0 1,1 0 0,0 0 0,0-3-1,7-13 70,0 0-1,0 0 1,2 0-1,13-17 0,43-56 148,-64 88-232,13-17 95,1 0-1,1 1 1,1 1 0,0 0 0,26-17-1,-39 31-60,57-45 203,-62 49-225,0-1 0,0 1 0,1 0 0,-1 0 0,0-1 0,0 1 1,1 0-1,-1 0 0,0 0 0,0 0 0,1 0 0,-1-1 0,0 1 0,1 0 1,-1 0-1,0 0 0,1 0 0,-1 0 0,0 0 0,0 0 0,1 0 0,-1 0 1,0 0-1,1 0 0,-1 0 0,0 0 0,1 0 0,-1 0 0,4 2 22,0 0 0,0-1-1,0 1 1,0 1 0,-1-1-1,1 0 1,-1 1-1,1 0 1,-1 0 0,0 0-1,0 0 1,-1 0 0,1 1-1,-1-1 1,1 1-1,1 4 1,2 2 11,-1 1 0,-1 0 1,0-1-1,0 2 0,-1-1 0,2 14 0,-1 6 50,-1 2-1,-3 41 0,-5-24-45,5 12-10,4-50-26,16 23 4,-14-28-12,0 0 1,0 0-1,0-1 0,1 0 1,8 6-1,-8-7 74,0-1 0,0 0-1,1 0 1,-1-1 0,1 0-1,0-1 1,0 1 0,15 1-1,2-1-1657,38-1-1,-61-2 1439,103 0-13113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486 708 14168,'-16'-5'145,"1"-1"0,0 0 1,0-1-1,0-1 1,1 0-1,-23-17 0,-9-6 124,42 28-226,0 1 0,0 0-1,0 0 1,0 0 0,0 1-1,0-1 1,-1 1 0,1 0-1,-1 0 1,1 0 0,-1 1-1,-8 0 1,2-1-3,6 1-4,1 0 0,-1 0 0,1 1-1,0-1 1,-1 1 0,1 0 0,-8 3-1,-9 3 117,1 2-1,-1 0 0,1 1 0,-28 20 0,42-27-108,0 2-1,0-1 0,1 0 0,0 1 0,-1 0 1,2 0-1,-1 1 0,1 0 0,-1-1 0,-5 13 0,9-15-17,1-1-1,-1 1 0,1 0 0,0-1 0,0 1 0,0 0 0,0 0 1,0-1-1,1 1 0,-1 0 0,1-1 0,1 4 0,-1-1 1,1-2-12,-1 0 0,1-1 0,-1 1 0,1 0 0,0 0 0,0-1 0,0 1 0,0-1 0,1 0 0,-1 0 0,1 0 1,-1 0-1,1 0 0,0 0 0,0-1 0,-1 1 0,1-1 0,4 2 0,-3-2 4,-1 1-5,-1 0-1,1-1 0,0 0 0,0 1 0,0-1 1,0 0-1,0-1 0,0 1 0,0 0 1,1-1-1,-1 0 0,3 0 0,6 1 10,24-1 18,-21-3 67,7-9-32,35-25-1,-41 20 22,55-100 38,-59 86-60,36-157 29,-40 148-34,33-164 82,-35 172-120,19-105 115,-25 132-112,-1-2 5,-3 8-12,1 2-23,0-1 0,0 1-1,0 0 1,1 0-1,-1 0 1,1 0 0,-2 4-1,-16 43 19,15-35-14,-2 8-1,0 0 0,2 0 1,-4 39-1,-8 106 11,16-132-2,5 131 11,1-139-6,33 74 12,-27-86 8,8 0-22,0-1-1,34 19 0,-29-23 3,-10-6-12,3 1-5,0-1 1,0 0-1,0-1 1,1-1-1,-1-1 1,29 1-1,45-9-1,-73 4-2,0-1-1,0-1 1,27-8-1,-33 8-2,-8 2-1,-1 1 0,1 0-1,-1-1 1,1 0-1,-1 0 1,0 0 0,0 0-1,0-1 1,5-4 0,38-41-52,-45 47 50,0 0-1,0 0 1,0 0 0,0-1 0,-1 1-1,1 0 1,0-1 0,-1 1 0,1-1-1,-1 1 1,0-1 0,1 1 0,-1-1 0,0 1-1,0-1 1,0 1 0,0-1 0,0 1-1,0-1 1,0-1 0,-1-3-10,1-2 2,0 6 7,0-1 0,0 1 0,0-1 0,0 1 1,-1-1-1,1 1 0,-1-1 0,0 1 0,0-1 0,0 1 0,0 0 0,0-1 1,0 1-1,-3-3 0,-3-6-20,-1 1 0,0 0 0,-14-14 0,9 17-25,-7 2 31,0 1 0,-26-2 0,26 8-4,-14 5 11,-42 17 0,67-20 11,0 0-1,0 1 1,0 0 0,0 0 0,1 1 0,0 0-1,0 1 1,-9 10 0,8-8 1,6-7 1,1 0 1,-1 1-1,0-1 1,1 1-1,0 0 0,-1-1 1,1 1-1,0 0 1,-2 6-1,1-2 0,2-5 1,0-1 0,0 1 0,1 0 0,-1 0 0,1-1 0,-1 1 0,1 0 0,-1 0 0,1 0 0,0 0 0,0 0 0,0-1 0,0 1 0,1 0 0,-1 2 0,2-1 0,-1 0 0,0 1 0,1-1 0,0 0 0,0 0 0,0 0 0,0-1 0,5 6 0,33 29 0,15 1 0,-42-30 1,0-2-1,27 10 1,-22-11 0,-1-2 1,1 0 0,-1-1-1,34 0 1,-31-6 6,74-33 8,-76 26-8,61-59 9,-76 68-14,0-1 0,0-1 0,0 1-1,-1 0 1,1-1 0,-1 1 0,0-1 0,1 0 0,0-4-1,3-5 3,-1 4 3,-2 1 0,1 0 0,-1-1 0,0 0 0,-1 1 0,0-1 0,-1 0 0,0 0 0,0-1 0,-1-14 0,0 13-1,0 9 8,-2 4 3,-1 0-16,1 0 0,0 1 0,0-1-1,0 1 1,0 0 0,1-1 0,-1 1-1,1 0 1,0 0 0,-1 0 0,1 0-1,0 0 1,1 0 0,-1 1 0,1-1-1,-1 0 1,1 0 0,0 0 0,0 1-1,0-1 1,1 0 0,-1 0 0,1 1-1,0-1 1,-1 0 0,1 0 0,1 0-1,1 4 1,20 33 1,-17-31-2,1-1 0,0 0 1,10 9-1,-6-8 0,-1-1-1,19 10 0,0-3 0,48 17-1,-57-27-4,-9-3 1,-3 0 2,0 0-1,0-1 1,0 0-1,1-1 0,-1 0 1,0 0-1,0-1 1,0 0-1,0 0 0,12-4 1,-9 0-53,0 1 0,0-2 1,-1 1-1,0-2 0,0 1 1,0-1-1,-1-1 0,0 0 1,11-11-1,-13 10-9,-4 5-4,0 0-1,0 0 1,-1 0 0,0-1-1,0 1 1,0-1 0,0 1 0,1-7-1,6-17-386,-2 0 0,-2 0 0,5-50 1,-9 63 366,-1 4-87,0-1 0,-4-21 1,2 19-7,0-1 1,-5-15-1,6 29 171,1 0 1,-1 1-1,1-1 0,-1 0 0,0 0 0,1 1 0,-1-1 1,0 0-1,1 1 0,-1-1 0,0 1 0,0-1 0,1 1 0,-1-1 1,0 1-1,0 0 0,0-1 0,0 1 0,0 0 0,1-1 1,-1 1-1,0 0 0,0 0 0,0 0 0,0 0 0,0 0 1,0 0-1,0 0 0,0 0 0,0 1 0,0-1 0,0 0 1,1 0-1,-1 1 0,0-1 0,0 1 0,0-1 0,0 1 1,1-1-1,-1 1 0,0-1 0,1 1 0,-1 0 0,-1 0 1,-11 21-25,0 18 28,12-31 10,0 1 0,0 0 0,1-1 0,0 1 1,0 0-1,1 0 0,1-1 0,0 1 1,0-1-1,1 1 0,6 14 0,-8-22 1,25 52 90,-23-49-60,0 0 0,0-1 0,1 1 0,0-1 0,0 1 0,0-1 0,0-1 0,9 7 0,-9-8-14,0 0 0,0 0 0,1 0 0,-1-1 0,0 0 0,1 0 0,-1 0 0,1 0 0,0-1 0,-1 0 0,1 0 0,-1 0 0,1 0 0,-1-1 0,1 1 0,5-3 0,0 1-10,-7 2 9,0 0 1,0-1 0,1 1-1,-1-1 1,0 0-1,0 0 1,0 0 0,0-1-1,0 1 1,4-4-1,3-1 14,19-10 19,-20 7 82,9-26 91,25-61 0,-36 78-231,-3 9 101,0 0 1,-1 0-1,4-17 0,-7 24 32,-1 6 4,-67 279 458,14-49-226,6-43-196,21-75 152,21-91-292,2-9 40,-1 0 0,-7 17 0,10-28-54,-29 70 235,26-62-194,-1-1 1,-1 0-1,0-1 1,-12 15-1,15-20 45,-2 3 8,6-9-107,0 0 0,0 0 0,0 0 0,0 0 0,0 0 0,0 0 0,1 0 0,-1 0 0,0 0 0,0 0 0,0 0 0,0 0 0,0 0 0,0 0 0,0 0 0,0 0 0,0 0 0,1 0 0,-1 0 0,0 0 0,0 0 0,0 0 0,0 0 0,0 0 0,0 0 0,0 0 0,0 0 0,0 0 0,0 1 0,0-1 0,1 0 0,-1 0 0,0 0 0,0 0 0,0 0 0,0 0 0,0 0 0,0 0 0,0 0 0,0 0 0,0 0 0,0 0 0,0 1 0,0-1 0,0 0 0,0 0 0,0 0 0,0 0 0,0 0 0,0 0 0,0 0 0,0 0 0,0 0 0,0 0 0,0 1 0,0-1 0,0 0 0,0 0 0,0 0 0,0 0 0,0 0 0,7 0-127,0 0 0,0-1 1,0 0-1,0 0 0,0-1 1,-1 0-1,1 0 0,8-4 0,-3 1-1062,49-18-10685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 10760,'9'0'40,"27"-5"150,-36 6-187,-1-1-1,1 0 0,0 0 1,0 0-1,0 0 0,0 0 1,0 0-1,0 0 0,0 0 1,0 0-1,0 0 0,0 0 1,0 1-1,0-1 0,0 0 1,0 0-1,0 0 0,0 0 1,0 0-1,0 0 0,0 0 1,0 0-1,0 0 0,0 1 1,0-1-1,0 0 0,0 0 1,0 0-1,0 0 0,0 0 1,0 0-1,0 0 0,0 0 0,0 0 1,0 0-1,0 1 0,1-1 1,-1 0-1,0 0 0,0 0 1,0 0-1,0 0 0,0 0 1,0 0-1,0 0 0,0 0 1,0 0-1,0 0 0,0 0 1,1 0-1,-1 0 0,0 0 1,0 0-1,0 0 0,0 0 1,0 0-1,0 0 0,0 0 1,0 0-1,0 0 0,1 0 1,-1 0-1,-4 8 51,1 0 0,-1 0-1,-1 0 1,0-1 0,0 1 0,0-1-1,-7 7 1,-54 54 604,27-28-447,29-29-170,-20 29 223,30-40-263,-29 48 338,26-43-299,1 0 0,0-1 0,0 1 0,0 0 0,1 0 0,-1 0 0,1 1 0,1-1 0,-1 9 0,5-7 49,3-1-341,1-1 0,0-1 0,0 1 0,0-1 1,15 4-1,21 7-7887</inkml:trace>
  <inkml:trace contextRef="#ctx0" brushRef="#br0" timeOffset="1">389 189 10488,'-11'11'5,"0"2"-1,-11 16 1,-11 23-3,-30 73 66,54-99 272,-4 21-297,1 0 0,3 0 0,-5 72 0,14-79-7503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25 162 7624,'-4'-1'297,"-15"-4"104,19 5-380,-1 0 0,1 0-1,0 0 1,0 0-1,0 0 1,0 0-1,0 0 1,0 0 0,0 0-1,0-1 1,0 1-1,0 0 1,0 0 0,-1 0-1,1 0 1,0 0-1,0 0 1,0 0-1,0-1 1,0 1 0,0 0-1,0 0 1,0 0-1,0 0 1,0 0-1,0 0 1,0-1 0,0 1-1,0 0 1,0 0-1,0 0 1,1 0 0,-1 0-1,0 0 1,0-1-1,0 1 1,0 0-1,0 0 1,0 0 0,0 0-1,0 0 1,0 0-1,0 0 1,0 0-1,1 0 1,-1 0 0,0-1-1,0 1 1,0 0-1,0 0 1,0 0 0,0 0-1,0 0 1,1 0-1,-1 0 1,0 0-1,0 0 1,0 0 0,0 0-1,0 0 1,0 0-1,1 0 1,9-6 226,-1 2-123,-4 2 5,1 0 1,-1 0 0,0 0-1,1 1 1,8-2 0,136-25 740,-111 23-276,190-6 184,-180 10-444,207-5 135,-204 4-121,-32 1-233,253-6 618,35 2 1240,-306 5-1381,-5-2-343,-1 0-223,1 0 0,-1 0 0,0 1 0,1-1 0,-1 1-1,0 0 1,0 0 0,-7 0 0,-18-4 111,-90-20-2206,47 7-8991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3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56 309 13000,'9'11'524,"1"0"1,18 16-1,-10-11-97,-12-11-386,0 0 1,0 0-1,0 0 1,1-1-1,0 0 1,0 0-1,0-1 1,1 0-1,-1 0 1,1-1-1,-1 0 1,1 0-1,0-1 1,0 0-1,9 1 1,39 0 94,-28-3-55,-1-2 0,0 0 0,34-10 0,-49 10-65,-9 2-7,-1 1 0,1-1 0,0 0 0,-1 0 0,1 0 0,0 0 0,-1-1 0,1 1 0,-1-1 0,0 1 0,4-4 0,47-42 117,-45 34-13,-5-2-62,0 0 0,-1 0 0,-1-1 0,0 1 0,-1 0 0,-1-1 0,-1 1 0,-3-18 0,2 13-27,-8-33 149,4 34-109,0 1 0,-12-22 0,19 39-58,-1 1-1,1-1 1,0 0-1,-1 1 1,1-1-1,0 1 1,-1-1-1,1 1 1,-1-1-1,1 1 0,-1 0 1,1-1-1,-1 1 1,1 0-1,-1-1 1,1 1-1,-1 0 1,0 0-1,1-1 1,-1 1-1,-1 0 0,-13-4 29,0 1-1,-1 1 0,1 0 1,-18 1-1,8 5 80,-16 12-34,-62 32 0,76-28 27,27-20-106,-16 14 54,-25 30-1,28-27-33,-19 34 0,19-23 73,-46 103 34,49-108-54,5-6-53,1 0-1,0 0 1,2 0-1,-1 19 1,6-18 26,5 1-25,1 0-1,12 21 1,-20-39-19,0 0 0,0 0-1,-1 0 1,1-1 0,0 1 0,0 0 0,0 0 0,0 0 0,0 0 0,0-1 0,0 1 0,0-1 0,2 2-1,16 6 7,1 0 0,1-1 0,0-1-1,34 5 1,-17-8 25,166-12 19,-165 3 10,-6 0-21,146-36 134,-43-2 513,-165 47-265,1-2-353,-82 7-2479,-12-1-9884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10 10400,'7'-1'3,"19"-6"272,-24 6-64,-2 7-19,-4 17-81,-2-10 250,-71 76 139,54-66-193,-122 99 110,113-99-170,12-8-134,-16 10 28,-1-1 0,-57 28 0,-75 16 339,167-67-473,-154 62 715,155-63-714,1 0 1,0 0-1,0 0 0,0 0 1,0 0-1,0 1 0,0-1 1,0 0-1,0 0 1,0 0-1,0 0 0,0 1 1,0-1-1,0 0 0,0 0 1,0 0-1,0 1 1,0-1-1,0 0 0,0 0 1,0 0-1,0 0 0,0 1 1,0-1-1,0 0 0,0 0 1,0 0-1,0 0 1,0 1-1,0-1 0,0 0 1,0 0-1,1 0 0,-1 0 1,0 0-1,0 1 1,0-1-1,0 0 0,0 0 1,1 0-1,-1 0 0,0 0 1,0 0-1,0 0 1,0 0-1,1 0 0,-1 0 1,0 0-1,11 7 75,-3-4-38,35 10 265,235 59 752,-249-63-780,-9-1-141,20 7 152,73 39-1,-95-44-130,107 63 502,-98-56-21,46 39 0,-71-54-363,3 9 479,-2-12 53,-5-7-381,2 6-409,0-1 1,-1 1 0,1 0-1,0 0 1,0 0 0,0 0-1,1 0 1,-1 0 0,0-1-1,1 1 1,-1 0 0,1 0-1,0 0 1,0 0 0,0 0-1,0 1 1,2-4 0,28-33-42,-25 32-135,0 0 1,-1 0 0,9-14 0,-13 17-256,1-1 1,0 0-1,-1 0 1,0 0 0,0-1-1,0 1 1,-1 0-1,1-9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10488,'1'7'26,"0"-1"0,-1 0 0,1 1 1,-1-1-1,-1 1 0,1-1 0,-1 1 0,-2 10 1,1-11 35,1 0 1,0 1 0,1-1 0,0 1 0,0-1-1,0 1 1,1-1 0,-1 1 0,2-1 0,2 10-1,-2-6 38,1 1 89,-1 1 0,0 1 0,-1-1 0,0 0 0,-1 0-1,0 0 1,-1 1 0,-1-1 0,-3 15 0,4-24-128,-1 115 1171,2-84-854,0-16-300,-2 32 482,1-37-305,1-5-83,0 0-1,-1-1 1,0 1-1,0 0 1,-1-1-1,-3 11 0,4-16 877,2-9-801,1-2-209,3-28 175,1-98 249,-6 81-340,-5-1 58,1 58-152,-9 6-10,4-2-15,1 0 1,0 0-1,0 0 0,1 1 1,-9 12-1,-21 29 4,-1 13-6,33-52 127,0 1 0,1 0-1,-5 17 1,3 16-3003,4 0-8944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10848,'-8'0'201,"-39"6"156,-1 1 0,-73 23 0,99-21-237,-74 50 50,92-57-146,1 0-1,0 1 0,0-1 0,0 1 1,0 0-1,0 0 0,0 0 1,1 0-1,-4 6 0,-1 2 11,-10 16 14,16-26-37,0 1-1,0-1 1,1 0 0,-1 1 0,0-1-1,1 1 1,0-1 0,-1 1-1,1-1 1,0 1 0,0-1 0,0 1-1,0-1 1,0 1 0,0-1-1,0 1 1,1 2 0,0 4 16,2 22 17,1-19 63,-1-6-91,0-1 0,1 0 1,-1 0-1,1 0 0,0 0 1,0-1-1,0 1 0,0-1 1,6 3-1,2 1 36,0-1 0,26 9-1,-22-8-36,33 7 108,118 27 795,-165-40-463,-120 10 729,113-12-1074,0 1-1,0-1 1,0 0 0,0 0 0,0 0-1,1-1 1,-1 0 0,-5-2 0,-19-7 274,0 1 393,29 8-532,0-5-15,1 2-42,3-7-12,-3 8-159,1 0 1,0 0-1,0 1 0,0-1 1,0 0-1,1 1 1,-1-1-1,1 1 1,0 0-1,0 0 0,7-5 1,2-3-2158,2-3-9666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5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21 11296,'31'-10'138,"-29"9"-20,-2 1-113,0 0 1,-1 0-1,1 0 1,-1 0-1,1 0 1,-1 0-1,1 0 1,-1 0-1,1 0 1,-1-1-1,1 1 1,0 0-1,-1 0 1,1 0-1,-1-1 1,1 1-1,0 0 1,-1 0-1,1-1 1,-1 1-1,1 0 1,-1-1-1,1 0 5,-1 1-1,1-1 1,-1 1 0,1-1-1,-1 1 1,0 0-1,1-1 1,-1 1-1,0 0 1,1-1 0,-1 1-1,0 0 1,0 0-1,1 0 1,-1 0 0,0-1-1,0 1 1,1 0-1,-1 0 1,0 1-1,0-1 1,1 0 0,-1 0-1,0 0 1,0 0-1,0 1 1,-19 3 94,0 2 1,-21 8-1,26-8-10,1 1 0,0 0 0,1 1 0,-1 1 0,-19 17 0,19-15-36,0 0 65,1 1 0,0 0 0,1 0 0,-14 18 0,12-12-38,7-11 20,1 1 1,0 0 0,1 1 0,0-1 0,0 1-1,1 0 1,-6 14 0,6-11-20,3-9-33,0 1 0,0 0 0,0-1 0,0 1 0,1 0 0,-1 0 0,1 0 0,0-1 0,0 1 0,1 0 0,-1 0 0,1 0 0,0-1 0,0 1 0,0 0 0,0-1 0,1 1 0,2 5 0,-3-7-16,8 9 344,9 1-208,0 0 1,28 14-1,-20-18 115,15-3-165,1-2 1,51-3-1,-52-6-21,63-17 3,15-13-84,96-52-2108,-115 40-8353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385 725 10136,'20'-8'-1,"14"-11"19,-31 18-16,31-23 22,-32 22-20,0 1 0,-1-1 0,1 1 0,0-1-1,-1 0 1,1 0 0,-1 0 0,1 0 0,-1 0 0,0 0 0,0 0 0,0 0-1,0 0 1,0-1 0,-1 1 0,2-3 0,-2 5-2,0-1 0,0 1 0,0 0 0,0 0 0,0 0 0,0 0 0,0 0 0,0 0 0,0 0 0,0 0 0,-1-1 0,1 1 0,0 0 0,0 0-1,0 0 1,0 0 0,0 0 0,0 0 0,0 0 0,0 0 0,0 0 0,0 0 0,0 0 0,0-1 0,0 1 0,0 0 0,-1 0 0,1 0 0,0 0 0,0 0 0,0 0 0,0 0 0,0 0 0,0 0 0,0 0 0,0 0 0,-1 0 0,1 0 0,0 0 0,0 0 0,0 0 0,0 0-1,0 0 1,0 0 0,0 0 0,0 0 0,-1 0 0,1 0 0,0 0 0,0 0 0,0 0 0,0 0 0,0 0 0,0 1 0,-5-2 16,0 2 1,-1-1-1,1 0 1,0 1-1,0 0 0,0 0 1,1 1-1,-1-1 0,-8 5 1,-14 4 237,-104 43 145,-23 26 633,142-72-952,-11 8 512,-51 48 220,73-62-756,-1 0-1,1 1 0,0-1 1,-1 1-1,1 0 0,0-1 1,0 1-1,0 0 0,0 0 1,0 0-1,1-1 0,-1 1 1,1 0-1,-1 0 0,1 0 0,-1 0 1,1 0-1,0 0 0,0 4 1,0-4 18,0-2-65,0 1 1,0-1-1,0 0 1,0 0-1,0 0 0,0 0 1,0 1-1,1-1 1,-1 0-1,0 0 0,0 0 1,0 1-1,0-1 1,0 0-1,0 0 1,0 0-1,0 0 0,0 0 1,1 1-1,-1-1 1,0 0-1,0 0 0,0 0 1,0 0-1,0 0 1,1 0-1,-1 0 0,0 0 1,0 0-1,0 1 1,0-1-1,1 0 1,-1 0-1,0 0 0,0 0 1,0 0-1,1 0 1,-1 0-1,0 0 0,0 0 1,15 4 148,1-1 0,-1 0 0,18 0 0,-9-3 208,125-21 141,-117 14-194,75-31 121,-82 29-256,0-2 0,36-22 0,-22 1-82,-26 18 124,4-16 173,25-62 0,-41 90-195,-3 6 0,-2 7-159,0-1-1,1 1 0,1-1 0,-1 1 0,2 0 0,-1 0 0,2 0 0,-1 0 0,2 0 0,-1 0 1,1 0-1,5 20 0,-5-29-35,-1 0-1,1-1 1,-1 1 0,1 0 0,0-1 0,0 1 0,0-1-1,0 0 1,0 1 0,0-1 0,0 0 0,0 1 0,0-1-1,1 0 1,-1 0 0,3 2 0,2 1 6,22 16 4,-14-15 11,3-2-18,0-2-1,0 0 1,1-1 0,-1 0-1,0-2 1,0 0-1,0-1 1,19-6-1,23-11 1,-38 9 12,72-59 10,-91 69-27,0 0-1,-1 0 1,1-1 0,-1 1 0,0-1 0,0 0-1,1 1 1,-1-1 0,1-3 0,14-29 20,20-61 0,-30 63 19,-3-145 20,-7 142-22,-24-120 15,20 132-20,-1 8-21,0 1 0,0 0 0,-19-20 0,16 25 32,7 7-37,0 0-1,0 0 0,-1 1 0,1 0 0,0-1 0,-1 2 1,-7-1-1,6 5 38,0 5-29,1 1-1,0 0 0,-6 17 1,8-8 31,12 114 20,-2-100-42,48 148 9,-39-144-20,25 48 3,7-1-12,-8-25-1,-13-22-4,-3-13-1,2-8 2,-22-15-2,-1 0 1,1 0-1,-1 0 1,1-1 0,0 1-1,-1-1 1,1 1-1,0-1 1,0 0 0,-1 0-1,1 0 1,0-1-1,0 1 1,-1-1 0,4 0-1,-1-1 2,0 0-1,0 0 1,-1-1-1,1 0 1,-1 1-1,1-1 1,6-7-1,-3 2 0,1-1 0,13-17 0,-14 14 0,-1 1 0,0-1 1,6-16-1,-4 5 0,8-36-1,31-150-14,-45 197 9,29-130-30,-22 83 3,-10 55-2,-10 14-16,7-1-2,-1 17 18,-1 41 0,3-37-3,2 0 1,2 0 0,0 0 0,12 53-1,-11-68 14,-1-1 12,0-1 1,1 0-1,0 0 0,1 0 0,1-1 1,0 0-1,1 1 0,7 10 0,5 2-21,35 36 0,-35-46-6,-8-9 25,0 1 7,2-1 0,-1 1-1,1-2 1,-1 0-1,1 0 1,1-1-1,22 5 1,-16-6-1,-1-1 0,1-1 1,0-1-1,0-1 0,25-3 1,-12-7 3,-21 3-4,13-19 1,-19 20 5,0 0 1,-1-1 0,5-11-1,5-27 1,-10 8 2,-7 8 7,0 22 2,0 18-2,5 9-8,8 8-1,9 6 0,-13-24-1,0-1 1,1 1-1,1-1 0,-1-1 0,1 1 0,1-1 0,-1-1 0,13 8 0,-13-8 0,-6-5 0,1 1-1,-1-1 1,0 0 0,1 1-1,-1-1 1,1 0 0,-1-1-1,1 1 1,-1 0 0,6 0-1,6 1-2,1 0 0,0-1-1,0-1 1,-1 0-1,1-1 1,27-6 0,-36 6 3,-1-1 0,1 0 0,-1-1 0,0 1 0,1-1-1,-1 0 1,0 0 0,8-8 0,-11 9 1,-1 0 0,1 1 0,-1-1 0,1 0 0,-1 0 0,0 0 0,0 0 0,0-1 0,2-3 0,-3 3 0,1 0 0,-1 0 0,0 0 0,1 1 0,-1-1 0,-1 0 0,1 0 0,0 0 0,-2-5 0,0 1 0,-1-1 0,1 1 0,-1 0 0,-6-9 0,-27-34 0,28 41 0,-1 0 0,-18-16 0,22 21 0,-1 0 1,0 1-1,0 0 0,0 0 0,-1 0 0,1 1 0,-1 0 0,1 0 0,-1 0 0,1 1 1,-1 0-1,-10 0 0,1 4 6,8 1-4,0-1 0,1 1-1,-1 0 1,1 1-1,-1 0 1,1 0-1,1 1 1,-1 0 0,1 0-1,-11 14 1,-29 42 15,40-53-13,0 1 1,0 0-1,1 0 1,0 0-1,-5 16 1,10-24-5,-1 1 0,1 0 0,0 0 1,-1 0-1,2 0 0,-1 0 0,0 0 0,0 0 1,1 0-1,0 0 0,1 5 0,2-1 0,0 0 0,1-1 0,0 1-1,0-1 1,1 0 0,0 0-1,0 0 1,0-1 0,0 0 0,8 4-1,-10-6-1,20 9-23,23 4 7,64 11 1,-74-23-30,183-2-39,-171-5-66,175-25-84,-183 19-56,151-52-114,-158 47 108,-10 0 195,0 0 1,-1-1 0,32-28-1,-54 41 78,1 1 0,-1-1-1,1 1 1,-1-1 0,0 0-1,1 0 1,-1 1 0,0-1-1,0 0 1,1-3 0,2-4-30,0 0 0,-1-1 0,1 0 0,1-10 0,-4 10 37,-1 0 0,0 0 0,0 0 0,-2-12-1,2 22 19,0-2-13,0 1-1,0-1 0,-1 0 0,1 1 1,-1-1-1,1 0 0,-1 0 0,1 1 1,-1-1-1,0 1 0,0-1 1,-1-1-1,-9-13-33,0 2-1,-1-1 1,-1 1 0,-23-19 0,35 31 33,-1 1 1,0 0 0,0 0-1,1 0 1,-1 0 0,0 0-1,0 0 1,0 0 0,-4 0-1,-27-7-68,-59-5 0,89 13 80,1-1 0,0 1 0,-1 1 0,1-1 0,-1 0 0,1 0 0,0 1 0,-1-1 0,-2 2 0,5-2 2,-18 5-10,-29 14 0,34-12 9,0 0 0,1 1 0,-22 18 0,22-16 3,1 0 0,0 1 0,0 0-1,2 1 1,-1 0 0,1 1 0,1 0-1,0 0 1,-9 23 0,-17 53 30,34-88-30,-1-1 0,1 1 0,0 0 0,0-1 0,0 1 0,0-1 0,0 1 0,-1-1 0,1 1 0,0 0 0,0-1 0,0 1 0,1-1 0,-1 1 0,0-1 0,0 1 0,0-1 0,0 1 0,0 0 0,1-1 0,-1 1 0,1 0 0,3 7 11,0 0-1,0-1 1,1 1-1,0-1 1,0 0-1,1-1 1,0 1-1,0-1 1,1 0-1,13 9 1,5 2 39,41 22 1,-46-33 42,15-4-25,57-4 0,-61-4 36,127-52 46,-154 56-132,0 0 0,0 0 0,0 0 0,-1 0 0,6-5 0,6-4 20,-1 0 0,17-19 0,-19 15-24,0 0 0,11-20 0,-23 35-16,2-3 14,-1 0-1,1 0 0,0 0 1,-1 0-1,0 0 0,0 0 1,0 0-1,1-4 0,7-41 72,5-88 0,-16 97 43,-30-144 53,22 153-68,-26-42 3,-41-91 308,81 164-319,6 7-88,-3 0-9,25 36 44,45 82 8,-61-94-34,53 169 14,-58-156 2,-3-11-17,4 23 34,9 103-1,-21-31 38,-1-67 2,4 86-2452,3-73-9965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0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59 10672,'-6'-2'704,"-180"-45"1458,177 45-2216,-7-1 135,-1 1 0,1 0 1,-1 2-1,0 0 1,1 0-1,-24 5 0,25-3-49,6-2 0,0 1 0,0 0 0,0 1 0,0 0 0,-10 4 0,1 0-4,1-1-11,12-4-7,1 0 0,-1 1-1,0 0 1,1-1-1,-1 2 1,1-1 0,-1 0-1,-5 6 1,6-6-2,1 1 1,-1-1 0,1 1-1,-1 0 1,1 0 0,0 0-1,0 1 1,0-1-1,1 1 1,-4 6 0,6-10-8,-1 0 0,1 0 0,0 1 1,0-1-1,0 0 0,0 0 0,0 1 1,0-1-1,0 0 0,0 1 0,0-1 1,0 0-1,0 0 0,0 1 0,0-1 1,0 0-1,0 0 0,0 1 0,0-1 1,0 0-1,0 0 0,0 1 0,1-1 1,-1 0-1,0 0 0,0 1 0,0-1 1,0 0-1,1 0 0,-1 1 0,0-1 1,16 21 23,19 20 0,-33-38-22,17 15 25,110 68 15,-22-27 3,-82-45-42,-2-1 5,27 21 0,-22-13 6,37 37 0,-55-44 59,-7-8-60,-1 1 0,0-1 1,-1 1-1,1 0 0,-1 0 1,-1 0-1,1 9 0,-1-15-7,0 0 0,0-1-1,0 1 1,0-1 0,0 1-1,0-1 1,-1 1 0,1 0-1,0-1 1,0 1 0,0-1-1,-1 1 1,1-1 0,0 1-1,-1-1 1,1 1 0,0-1-1,-1 1 1,0 0 0,-5 4 17,-1 1 0,0-1 1,0 0-1,0 0 0,-1-1 1,0 0-1,-9 3 0,-4-3 150,-130-4 82,116-3-16,-135-30 90,167 33-299,-1-1-1,0 0 1,1 0-1,-1-1 1,1 1-1,-5-4 0,-13-7 42,2-1 0,0-1 0,-32-31 0,50 44-61,0-1 0,0 1 0,0 0 0,0 0-1,0 0 1,0-1 0,1 1 0,-1 0-1,0-1 1,1 1 0,-1-1 0,1 1-1,-1 0 1,1-4 0,-3-10-244,1-1-1,1 1 1,1-1 0,0 0 0,1 0 0,1 1 0,5-25 0,13-44-10087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02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12280,'4'72'408,"-8"57"540,0-50-154,2-54-696,1-13 73,1 0-1,0 0 0,3 23 0,34 216 1306,-15-126-1034,5 64 272,-2-53-2208,-20-117-9725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0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10672,'24'4'16,"51"2"248,83-3 92,-31-1 410,-102 0-704,71 6 306,18 1 2,-109-9-355,-1 0 1,1 1-1,-1-1 0,1 1 0,-1 0 0,1 1 0,-1-1 0,1 1 1,-1 0-1,0 0 0,0 0 0,0 0 0,4 4 0,-4-3-5,-1 0-6,0-1 1,0 1 0,-1 0 0,1 0 0,-1 0-1,0 0 1,0 1 0,0-1 0,0 1 0,-1-1 0,1 1-1,-1-1 1,0 1 0,0 0 0,0 0 0,-1-1-1,1 6 1,-1-5-1,1-1-2,0 0 1,-1 0-1,1 0 0,-1 0 0,0 0 0,0 0 0,0 0 0,0 0 0,-1 0 1,-1 5-1,0 1 1,-8 25 1,0-6 1,2-11-3,-1-6-1,17-21 18,0 0-1,-1-1 1,0 0-1,-1 0 1,9-22 0,-9 19 4,7-15 99,-1-1 0,10-36-1,-17 47-57,1 4 76,-2-1 0,0-1 0,-1 1 0,-1-1 0,0-16 0,2-17 360,-2 35-284,-1 2-103,1 1 0,-1-1 0,-1 1 0,-1-1 0,-1-12 1,2 20 49,0 2-126,0 1 0,0-1 1,0 1-1,-1-1 0,1 1 0,-1-1 0,0 1 0,1 0 0,-1-1 0,0 1 0,0 0 1,-1 0-1,1 0 0,0 0 0,-1 0 0,1 0 0,-1 0 0,0 0 0,1 0 0,-1 1 1,0-1-1,-4-2 0,1 2 211,-2-1-20,8 4-212,0-1 1,0 1-1,0-1 1,0 1-1,-1-1 0,1 1 1,0 0-1,0-1 1,-1 1-1,1 0 1,0-1-1,-1 1 1,1 0-1,-1 0 0,1 0 1,-1 0-1,1-1 1,-1 1-1,0 0 1,1 0-1,-1 1 1,15 25 103,57 50 16,-13-24 21,30 34-66,-86-84-83,32 35 53,40 56 0,-61-76-27,-1-2-8,-1-1-1,-1 2 0,10 17 1,2 21 58,-22-54-78,-1 0 1,0 0 0,1 1-1,-1-1 1,0 0 0,0 0-1,0 0 1,0 0 0,0 1-1,0-1 1,0 0-1,0 0 1,0 0 0,-1 1-1,1-1 1,0 0 0,-1 0-1,0 2 1,-23 21 167,22-23-88,5-4-12,17-19 25,26-37 0,-46 59-99,11-16 58,-1-1-1,16-35 0,-15 29-35,14-32 140,-21 44-119,1 1 0,0-1 0,0 1 0,1 0 0,0 1 0,12-14-1,-16 21 78,0 2-102,-1 0-1,1 1 0,0-1 1,0 0-1,0 1 0,0-1 0,0 1 1,-1 0-1,1 0 0,0-1 1,-1 1-1,1 0 0,0 0 0,-1 1 1,1-1-1,-1 0 0,0 0 1,3 4-1,12 24-6,-13-23 5,5 14 23,0 0-1,-1 1 1,-1-1-1,-1 1 1,3 34-1,0-6 34,-6-39-65,-1-8-1,1-5 1,0-3-60,0 0 0,0 0 0,-1-1 0,0 1 0,0 0 1,0 0-1,-1-1 0,0 1 0,0 0 0,-1-1 0,0 1 0,-1-7 0,-1-8-1791,-2-35-10782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03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12640,'9'2'37,"0"2"1,0-1 0,0 2-1,0-1 1,15 11 0,37 30 323,-42-30-280,74 49 129,-41-31-167,-5-5-31,53 20 0,-82-41-15,34 18-74,-38-18 23,-2-1-33,0 1 0,0 0 0,-1 1 1,21 17-1,6 1-62,-27-8 145,3 11 74,-2 0 0,-1 1 0,14 58 0,-22-76 14,1 0-1,0 0 1,1 0 0,6 11 0,-8-18-17,0-1-1,0 1 1,0 0 0,1-1-1,0 0 1,0 0-1,0 0 1,0 0 0,0-1-1,1 0 1,-1 1-1,7 2 1,-7-5-31,0 0 0,0 0 0,0-1 0,1 1 0,-1-1 0,0 0 0,0 0 0,0 0 0,0 0 0,1-1 0,-1 0 0,0 0 0,5-1 0,-4 0 7,8-3 198,57-44 126,-57 35-7,-3 0-204,0 0 0,-2 0 0,1-1 0,-2 0 1,8-20-1,-11 24-43,37-85 1267,-40 93-712,1 3-636,0 0-1,-1 0 1,1 0 0,0 1 0,-1-1-1,1 0 1,0 1 0,-1-1-1,1 1 1,0-1 0,-1 1-1,1 0 1,2 1 0,-2-1 0,46 29 187,70 36-23,-88-52-130,49 18 1,20-2-52,32 2-13,-127-31-5,0 0 0,0 0 0,-1-1-1,1 1 1,0-1 0,0 0-1,0 0 1,-1-1 0,1 1 0,0-1-1,7-1 1,-5 0-10,-5 1 8,0 1-1,0-1 0,0 1 1,0-1-1,0 1 1,0-1-1,-1 1 0,1-1 1,0 0-1,0 0 0,-1 1 1,1-1-1,0 0 1,-1 0-1,1 0 0,-1 0 1,1 0-1,-1 0 0,0 0 1,1 0-1,-1 0 0,0 0 1,0 0-1,1-1 1,-1-1-8,2-25-24,-5 14-75,-5-2 61,-1 0 0,-21-29-1,14 31-68,-6 2 81,0 1-1,0 1 0,-25-6 1,22 12-33,-101 4-16,104 4 54,11 0 28,1 1 0,-1 0 0,1 1-1,0 0 1,1 0 0,-13 11-1,12-2-11,5 1 12,0 0 1,1 0 0,-4 32-1,10-26-12,0-12 12,1 5 2,0 0 0,2 0 0,0 0 0,0-1 0,1 1 0,14 21 0,-6-14-6,24 28 0,-35-47 7,1 0 0,0 0 0,0 0 0,0 0 0,1-1 0,-1 0-1,0 0 1,1 0 0,0 0 0,-1-1 0,1 0 0,0 1-1,6-1 1,-3 0-1,1 2-3,1-2 0,0 0 0,0 0 1,19-1-1,-16 0 3,-6-1 1,-1 1 1,1-1 0,-1 0 0,0-1-1,1 0 1,-1 0 0,0 0-1,9-5 1,-6 3 0,43-21-8,-45 21 8,0 0 0,0 1-1,0 0 1,1 0 0,13-3 0,-5 5 2,-1 5 0,4 7 0,-15-9 0,-1 1 0,1 0 0,-1 1 0,0-1 0,0 0 0,2 5 0,-1-1 0,0 0 0,0 0 0,-1 0 0,4 12 0,-5-9 0,0-1 0,0 0 0,-1 1 0,0 11 0,-1-3 0,-6 33 0,6-51 0,-3 20-1,0 0 1,-2 0-1,0 0 0,-1-1 0,-1 0 0,-17 33 0,17-37-1,-4 6 1,0 0 0,-1-1-1,0 0 1,-2-1 0,-19 21-1,13-19-3,-47 35 0,51-48-7,7-5 10,1-1 0,-1-1 0,0 1 1,0-1-1,-12-1 0,21 0 2,-1 0 0,1 0 0,0 0-1,0 0 1,-1 0 0,1 0 0,0 0 0,0 0-1,-1 0 1,1 0 0,0 0 0,0 0 0,-1 0-1,1 0 1,0 0 0,0 0 0,0-1 0,-1 1 0,1 0-1,0 0 1,0 0 0,0 0 0,-1-1 0,1 1-1,0 0 1,0 0 0,0 0 0,0-1 0,0 1 0,-1 0-1,1 0 1,0 0 0,0-1 0,0 1 0,0-1-1,-5-23-5,5 19 6,1 0-1,-1 0 1,1 0 0,1 0 0,-1 0 0,4-8-1,26-44 1,17-11 0,14-4 0,9-2 0,3-1 0,2-4 0,0-12 0,-6-16 2,-2-3 3,-5 7-2,-16 17 2,-39 68-4,0 0 0,4-19 0,-10 26 0,1 0 0,-1-1 1,0-12-1,-2 18 0,0 0-1,0 1 0,-1-1 1,1 1-1,-4-11 1,3 13-1,0-1 1,-1 1 0,1 0-1,-1 0 1,0-1 0,0 1-1,-4-4 1,-19-13 2,1 12 2,23 8-5,0 0 0,0-1 1,0 2-1,0-1 0,0 0 0,0 0 0,0 0 0,0 0 0,0 1 1,0-1-1,0 0 0,1 1 0,-1-1 0,0 1 0,0-1 1,-1 2-1,1-1 0,0 0 1,0 0-1,0 0 1,0 0-1,0 0 0,1 1 1,-1-1-1,0 0 1,1 1-1,-1-1 1,1 2-1,-1 19 1,1-19-1,1 1 0,0-1 0,1 0 0,-1 1 0,0-1 0,4 5 0,23 28 0,61 64-1,-41-41-4,-27-30 3,54 58-14,14 35-5,-85-116 15,0-1 0,-1 1 1,1 0-1,-1 0 0,0 0 0,-1 0 0,3 7 1,0 4-2,9 23-3,-12-26-8,-4-8 16,0 0 0,0 0 0,0 0-1,-1 0 1,0-1 0,0 1 0,0-1 0,-5 6 0,-4-1-5,-26 10 1,-22 0 4,-9-5 2,-3 1 0,6-2 0,12 0 2,34-9 6,3 0-27,47-5-1,57-1-2229,8 1-8984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0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24 104 13448,'0'0'0,"-11"0"696,-2-5 600,19-6-1248,3-3 8,8-23-56,-1 1-11184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3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15 657 4760,'-2'5'192,"-1"0"-130,1-3-44,1 0 1,0 0-1,0 0 0,0 0 0,1 0 1,-1 0-1,0 0 0,1 0 0,-1 0 1,1 0-1,0 4 0,0-6 24,0 1 1,1 0-1,-1-1 0,1 1 0,-1 0 0,1-1 0,-1 1 1,1-1-1,-1 1 0,1-1 0,-1 1 0,1-1 1,0 1-1,-1-1 0,1 0 0,0 1 0,-1-1 0,2 1 1,0 0 55,6 2 54,0 1 0,0-1 0,0 0 0,0-1 0,1 0 0,-1-1-1,1 1 1,-1-1 0,1-1 0,0 0 0,-1 0 0,1-1 0,-1 0 0,15-3 0,-17 2-95,0 0 1,0 0-1,0-1 1,0 0-1,-1 0 1,1 0-1,-1-1 1,0 1-1,9-9 1,-6 5-3,33-21 380,-27 19-352,-1-1-1,-1 0 0,0 0 1,18-20-1,33-53 245,-55 64-126,-4-8-100,-1-1 1,0-30-1,-6 32 187,-57-231 785,58 251-987,0 1-1,0 0 0,0 0 0,-1-1 1,0 1-1,0 1 0,0-1 0,0 0 1,-1 1-1,0 0 0,0 0 0,0 0 1,0 0-1,0 0 0,-8-3 0,10 6-35,-1 0-1,0 0 0,1 1 1,-1-1-1,1 1 0,-1 0 1,0-1-1,1 1 0,-1 1 1,0-1-1,1 0 0,-1 1 1,-5 1-1,5-2 8,1 1-28,0-1 0,0 1 0,1-1 0,-1 1 0,0-1 0,1 1 0,-1 0 0,1 0 0,-1 0 0,1 0 0,-1 0 0,1 0 0,-1 0 0,1 1 0,0-1 0,0 0 0,-2 3 0,-1 2 36,-19 26 42,17-16 134,3 18-73,0 48 0,6-54 40,37 113 88,-27-116-89,-11-21-182,9 12 42,0 0 1,2-1 0,-1 0 0,2-1 0,29 25-1,25 18 136,-64-53-186,0-1-1,0 0 1,0 0-1,0-1 1,0 1 0,1-1-1,0 0 1,-1 0-1,1 0 1,0-1-1,0 0 1,8 2 0,-6-2 3,-2 0 1,0 0-1,1 0 1,-1-1 0,0 0-1,1 0 1,-1 0-1,0 0 1,0-1 0,1 0-1,-1 0 1,0 0 0,8-4-1,-10 4-8,6-6 101,-5 1-333,0-1 0,-1 0 0,0 0 0,0-1 0,-1 1 0,1 0-1,-2-1 1,2-8 0,5-32-10366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27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42 836 1080,'0'0'1820,"-4"2"-1568,-15 5 20,14-5 432,3-1-304,-6 5 7,5-3-5,2 5 3,4-4-3,2 0-296,0 1 1,1-1 0,0-1-1,0 1 1,0-1 0,0 0-1,0 0 1,1-1 0,7 2-1,-4-1-55,-6-2-13,0 0 1,0-1-1,0 1 0,0-1 1,1 0-1,-1 0 0,7-1 1,217-16 794,-108 14-473,-52 4-168,182-2 276,-130-2-280,82-2 7,-159 4-54,179-3 63,-175 2-56,204-12 61,-198 10-74,219-13 54,-218 15-75,229-16 46,-225 14-39,241-11 54,-239 13-55,246-4 46,-243 4-51,256-17 48,-253 14-63,277-16 37,-274 18-50,268-14 31,-269 15-43,288-10 29,-283 8-56,281-20 23,-285 20-31,277-18 13,-275 17-25,289-23 15,-286 21-23,300-25 6,-299 24-12,320-33 4,-313 32-4,344-34 3,-341 35-9,324-24 8,-329 26-8,331-15 9,-326 18-2,341-18 10,-342 16-10,325-14 12,-328 17-6,328-7 14,-324 6-15,351-18 9,-349 17-1,338-17 13,-341 17-26,346-15 10,-341 15-11,355-12 3,-354 13-10,350-15 2,-355 14-2,123-5-1,41 3-3,229 0 5,-388 4-1,376-11 2,-372 10-2,361-14 3,-367 14 5,339-16 12,-342 15-6,360-12 12,-353 13-18,364-10 13,-366 9-1,334-15 7,-343 16-19,315-4 9,-316 6-16,328-5 8,-328 4-8,114-3 4,32-1-8,-5 1 1,1 2-2,-6 0 2,-13-2-2,-7-1 2,-3 1-3,-1-1-2,-2 0 0,-6 4 0,-9 1 0,-14-3 0,-12-2 0,0 0 0,3 3 0,-60 4 1,102-3 6,-148 0-8,214-8 54,-130 15 7,-63-5-35,-2 0 65,120 15 1,-160-11-38,0 0 1,46 0-1,-50-4-38,46 1 106,-47-2-102,53-2 76,141 15 149,-199-12-144,-11-1-65,-1 1-1,1 0 1,0 0-1,-1 0 0,1 0 1,0 0-1,-1 1 1,7 1-1,-7-2-1799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112 230 7712,'0'0'568,"0"7"-32,1 0-440,-1-1 1,-1 1-1,1 0 1,-3 10-1,-18 48 518,15-47-419,-3 6-32,1 0 1,2 1-1,-7 42 1,-14 149 560,22-133-520,5-80-200,-13 136 536,12-136-412,1 6 192,1-95 16,28-187 275,-14 169-257,10-50-72,-21 132-192,3-20 53,3 1 1,25-69 0,0 16 205,-35 93-323,1-1 0,0 0 0,-1 1 0,1-1 0,0 1-1,0-1 1,0 1 0,0-1 0,0 1 0,0-1 0,0 1 0,0 0 0,1 0 0,-1-1-1,0 1 1,1 0 0,-1 0 0,1 1 0,-1-1 0,1 0 0,0 0 0,-1 1-1,1-1 1,1 0 0,-1 1 1,6 1 294,39 30 139,-36-18-114,51 102 138,-44-76-127,4 9-120,2-1 0,34 49 0,145 180 771,-107-177-556,-94-97-392,-7-3 0,-22-3-2478,-3-2-9735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10760,'58'0'200,"72"-15"36,96-30 153,-195 38-362,18-5 73,228-64 125,-250 69-178,3 0-5,0-1 0,-1-2 1,50-24-1,7-18 81,-85 52-120,-1 0-1,1-1 1,-1 1 0,0 0 0,1-1 0,-1 1 0,1 0 0,-1-1 0,0 1 0,1-1 0,-1 1 0,0 0 0,1-1 0,-1 1-1,0-1 1,1 1 0,-1-1 0,0 1 0,0-1 0,0-1 0,1-1 7,-1 0 1,1 0-1,-1-1 1,0 1-1,0 0 1,-1 0-1,1-1 0,-1 1 1,1 0-1,-1 0 1,0-1-1,0 1 1,0 0-1,-1 0 0,1 0 1,-1 1-1,0-1 1,-4-5-1,0 0 17,-1 1 0,0 0 0,-1 0 0,-12-8 0,15 11-2,-1 1-1,0-1 1,0 2-1,0-1 0,-1 1 1,1 0-1,-1 0 1,1 1-1,-9-2 1,4 2-10,-11-5 72,16 4-69,1 1-1,-1 0 1,0 0-1,0 1 1,0-1-1,-8 2 1,13-1-16,1 1 0,-1 0 1,0 0-1,1-1 0,-1 1 1,1 0-1,-1 0 0,1 0 1,-1 0-1,1 0 0,0 0 1,-1 0-1,1 0 1,0 0-1,0 0 0,-1 0 1,1 0-1,0 1 0,0-1 2,0 2-2,0 1 1,0-1 0,0 0 0,0 1 0,0-1 0,1 0-1,0 1 1,-1-1 0,1 0 0,0 0 0,1 1-1,-1-1 1,1 0 0,-1-1 0,1 1 0,2 4 0,1-2 2,-3-2-1,0-1 1,0 0-1,0 1 0,1-1 1,-1 0-1,1-1 0,-1 1 1,1 0-1,0-1 1,5 3-1,1 1 25,0-1 0,1-1-1,0 0 1,0 0 0,0 0 0,0-2 0,14 2 0,-19-3-5,0 0 1,0 0 0,-1-1-1,1 1 1,0-1 0,0 0-1,-1 0 1,1-1-1,-1 0 1,1 1 0,-1-2-1,0 1 1,0 0 0,0-1-1,5-4 1,-6 4 17,0 0 0,-1 0 0,0 0 1,0 0-1,0-1 0,0 1 0,0-1 0,-1 1 0,1-1 0,-1 0 1,0 0-1,0 1 0,0-1 0,-1 0 0,1 0 0,-1 0 0,0 0 1,0 0-1,-1-5 0,-6-13 222,5 17-117,0-1 0,0 1 0,1-1 1,-2-10-1,3 14 64,0-6 157,2 27-232,8 32-16,-9-47-103,38 139 113,-12-59-25,-16-56-90,30 77 47,-1 5 18,-31-83-45,-2 1 1,7 42-1,-13-64-23,-1-1-1,0 1 1,0 0-1,0 0 1,0-1-1,-1 1 1,0 0-1,0-1 1,-1 1-1,0-1 0,-3 8 1,5-11-8,-2 2 4,0 0 1,-1-1 0,1 1-1,-1 0 1,0-1 0,0 0-1,0 1 1,0-1-1,0 0 1,-1-1 0,1 1-1,-6 3 1,3-3 1,2 0 2,-1 0 0,0 0 0,0-1-1,-1 0 1,1 0 0,0 0 0,-1-1-1,1 0 1,-1 0 0,0 0-1,-5 0 1,2 0 1,3-1 3,0 1-1,0-1 1,-1-1 0,1 1 0,0-1 0,0 0 0,0 0 0,0-1-1,-7-2 1,4 1 7,4 1 9,-1 0 1,1 0-1,-1-1 0,1 1 1,0-1-1,0-1 0,0 1 1,-5-6-1,2 3 4,5 4-4,1 0 1,-1 0 0,1 0 0,0-1-1,0 1 1,0-1 0,0 1-1,0-1 1,0 0 0,-1-4-1,0 2 6,3 3-21,-1 0 1,1-1-1,0 1 0,0 0 1,0 0-1,0 0 0,0-1 1,0 1-1,0 0 0,1 0 1,-1 0-1,1 0 0,0-1 1,0 1-1,-1 0 0,1 0 1,1 0-1,-1 1 0,1-3 1,0 2 6,5-7 104,2 4-94,-1 0-1,1 0 1,0 1 0,0 1 0,0-1 0,1 1 0,-1 1 0,18-3 0,74-4 93,-94 9-135,108 0 105,-46 3-68,-15-2-9,-3-3-16,92-24-41,-102 19-2319,-1-2-9410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85 7984,'0'2'456,"-6"8"-317,4-3 1519,22-9-670,52-15-381,81-23-5,-52 17 72,-27 6-293,-49 15-209,37 0 0,-61 2-161,1 0-1,-1 0 1,1 0 0,-1 0-1,0 0 1,1 0 0,-1 1-1,1-1 1,-1 0 0,0 1-1,0-1 1,1 1 0,-1 0-1,0-1 1,0 1 0,1 0-1,-1 0 1,0 0 0,0 0-1,0 0 1,0 0 0,0 0-1,1 2 1,-2-2-9,0 0-1,1 1 1,-1-1 0,0 0-1,0 1 1,1-1 0,-1 0 0,0 1-1,-1-1 1,1 0 0,0 0-1,0 1 1,-1 1 0,-6 8 5,-65 72-1686,26-30-6754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0:1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0 778 8520,'49'-3'-23,"13"0"22,16-8 1,7-9 1,-58 12 2,25-12-1,-30 10-1,25-16 0,-34 18-1,-1-1 0,14-13 0,-20 17 0,-1 0 0,-1-1 0,1 1 0,6-11 0,-3 0-78,-1 0 0,0 0 0,-1-1 0,4-17 0,-6 20-516,16-57-4326</inkml:trace>
  <inkml:trace contextRef="#ctx0" brushRef="#br0" timeOffset="1">239 9 7000,'1'-1'0,"0"0"0,-1 1 0,1-1 0,0 0 0,-1 1 0,1-1 0,0 1 0,-1-1 1,1 1-1,0-1 0,0 1 0,0 0 0,0-1 0,0 1 0,1 0 0,3 1 2,0 0 0,-1 1 0,1 0 0,0 0-1,-1 0 1,1 0 0,-1 1 0,4 3 0,-1-1 20,14 5 114,34 13 1,-30-14 358,33 18 1,78 53 598,-110-60-179,91 103 354,-115-120-1176,0-1 0,0 1 0,0-1-1,-1 1 1,1 0 0,-1-1-1,1 1 1,0 5 0,5 9 187,-1 0-1,3 21 1,-6-22-181,-2 0 1,0 25-1,-1-38-33,0-1-1,0 1 1,0-1-1,-1 1 1,1-1-1,-1 1 1,1-1-1,-1 0 0,-1 4 1,-12 24 233,0-1-1,-28 39 1,22-43 228,-44 42 26,-63 69 383,53-41-490,5-8-2240,47-53-9019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5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1904 4760,'6'3'89,"3"0"16,1 0-1,0 0 1,-1-1 0,1 0-1,0-1 1,0 0-1,0 0 1,0-1 0,0 0-1,17-3 1,31-4 438,-29 4-308,-1-1 0,34-9 0,-34 6-70,0-2 0,-1-1 0,-1-1 0,38-21 0,-50 22 23,-1-1-1,0 0 1,24-25-1,32-46 367,-38 44-450,-21 27-37,-1-1-1,-1 0 1,13-23-1,4-8 123,82-133 280,-62 98-290,101-130 178,-75 121-210,23-51 2,-79 107-42,52-135 39,-42 85 17,-17 54-139,0 2-10,-4 15 7,-1 0-1,-1 0 0,0 0 1,1-10-1,0-6 39,-3-43-1,-5 51 16,-14-16-24,-27-35 1,44 66-41,-1 0-1,1 0 1,-1 1 0,1-1 0,-1 1-1,-3-3 1,-33-23 39,-67-35-1,13 21 46,68 32-81,-55-22 8,50 23 33,-122-15 16,120 25-35,-137 39 16,135-27-31,-231 126 33,182-83-49,-5 2 1,-12 4-3,-12 15-2,-9 21 0,60-38-1,-78 98 0,108-116-4,-106 161 0,132-196 0,1 0 0,0 0 1,-6 15-1,-35 96-10,11 13 9,31-122 2,2-1 0,-1 1 0,1-1 1,0 12-1,1 112-11,15-8 9,-15-124 6,0 4-3,1 1 1,0 0 0,0-1-1,1 1 1,-1-1 0,1 1-1,4 7 1,-6-12 2,15 30-7,27 40-1,-20-41 6,31 32-1,-50-57 1,0-1 1,0 1 0,1-1-1,0 0 1,0 0-1,0 0 1,0-1-1,7 4 1,-11-6 1,131 65-14,28-12 10,-147-50 3,1 1-1,0-1 0,22 1 1,172 15-6,19-14 4,-134-9-2,125-18 4,10-19 2,-207 36 16,0-1 0,0-1-1,-1 0 1,0-2 0,23-14 0,-28 13-242,0 0-1,-1-2 1,0 1 0,-1-2 0,0 1-1,14-21 1,48-65-7188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4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89 127 2872,'2'-6'41,"23"-49"741,-23 52-348,-1 0 160,3-2 1684,-1 23-2190,0 0 1,-1 0-1,-1 1 0,0-1 1,-3 22-1,1-16-59,0 9 131,-17 148 57,13-143-90,-15 168 51,16-162-44,1-9-63,-21 186 179,23-215-227,-16 171 274,13-32 455,4-491-383,-1 307-275,-26-267 267,25 280-340,0-54 134,22-154 385,-17 211-512,-2 12 26,1-1 0,0 1 0,6-16 0,46-107 607,-52 130-598,-1 1 0,1 0 0,-1 0 0,0-1 0,0 1 0,-1 0 0,1-1-1,-1 1 1,0-1 0,0 1 0,0-6 0,0 9-59,0 0 0,0 0-1,0 0 1,0 1 0,0-1 0,0 0 0,0 0 0,0 0-1,0 1 1,1-1 0,-1 0 0,0 0 0,0 0 0,0 1-1,0-1 1,0 0 0,1 0 0,-1 0 0,0 0-1,0 0 1,0 1 0,0-1 0,1 0 0,-1 0 0,0 0-1,0 0 1,0 0 0,1 0 0,-1 0 0,0 0 0,0 0-1,1 0 1,-1 0 0,1 0 0,0 1 0,-1-1 0,1 0-1,0 0 1,-1 1 0,1-1 0,0 0 0,-1 1 0,1-1-1,0 1 1,-1-1 0,1 1 0,-1-1 0,1 1 0,-1-1 0,1 1-1,-1 0 1,1-1 0,-1 1 0,1 0 0,-1 0 0,3 6 10,0-1 0,0 1 1,-1 0-1,0 0 0,2 12 1,5 24 43,19 108 3,-12-29-1,-12-89-55,8 44 21,53 139 34,-31-127-40,-21-53-16,1-1 21,-2 1 1,-1 0-1,6 42 0,-16-74-9,0 1 1,0 0-1,-1-1 0,0 1 1,0-1-1,0 1 1,0 0-1,-1-1 0,0 1 1,0-1-1,0 1 0,0-1 1,-1 1-1,0-1 1,1 0-1,-2 0 0,1 0 1,0 0-1,-1 0 1,-4 5-1,-3 0 13,8-8 46,1 2 4,1-3-114,-6 7 210,-1-17-1863,1-4-6892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4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6640,'65'-22'417,"4"4"236,117-13-1,-109 21-488,81-6-18,127 3 186,-259 12-151,0 0 1,32-6-1,-35 4 69,0-5-1,-12 3-1411,3-1-4731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4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219 279 6904,'-2'0'40,"-7"0"8,7 0 649,-15-21-252,11 13-379,1 0 0,1 0 0,-1 0 0,1-1 0,1 0 0,0 1 0,0-1 0,0-1 0,0-8 0,0 6-19,2 7 6,0 0 0,0 0 1,1 0-1,0 0 0,0-1 0,1-9 0,0 8-17,-1 3-5,1 0 0,0 0-1,0 0 1,1 0 0,-1 0 0,1 1 0,0-1-1,0 1 1,0-1 0,0 1 0,3-4 0,0 1 0,-3 3 1,0 0-1,1 0 1,-1 1-1,1-1 1,0 1-1,0 0 1,0-1-1,0 1 1,0 1-1,0-1 1,1 0-1,-1 1 1,6-2-1,38-7 122,-41 9-155,12 1 46,1-1 0,0 2 0,-1 1 0,1 0 0,-1 1 0,1 1 0,-1 1-1,19 7 1,-11-4-31,-17-6 1,-1 1-1,0 0 0,0 0 1,0 1-1,0 0 1,0 0-1,-1 1 0,11 8 1,-16-11-11,1 1 3,0-1 0,0 1 0,-1-1 0,1 1 0,-1 0 0,1 0 0,-1 0 0,0 0 0,-1 1 0,1-1 0,2 6 0,-2-3 0,-1-5-5,-1 0 1,0 0 0,1 0-1,-1 0 1,0 0 0,0 0 0,0 0-1,1 0 1,-1 0 0,0 0-1,-1 0 1,1 0 0,0 0-1,0-1 1,0 1 0,0 0 0,-1 0-1,1 0 1,-1 0 0,0 1-1,-1 2 4,0 4-3,1-5 0,0-1-1,0 1 0,0 0 0,-1 0 0,1-1 0,-1 1 0,0-1 0,0 1 0,-4 3 0,-75 82 15,65-73-10,-15 15 3,2 0-1,-48 66 1,-79 128 35,143-205-42,-30 35 15,-67 69 63,110-123-81,-14 20 42,13-19-38,1 0 0,0-1-1,-1 1 1,1 0 0,-1-1 0,1 1 0,0 0 0,0 0 0,0-1 0,-1 1-1,1 0 1,0 0 0,0-1 0,0 1 0,0 0 0,0 0 0,0 0-1,0-1 1,0 1 0,1 0 0,-1 0 0,0-1 0,0 1 0,1 0 0,-1-1-1,0 1 1,1 0 0,-1-1 0,1 1 0,-1 0 0,1-1 0,-1 1-1,1-1 1,-1 1 0,1-1 0,-1 1 0,1-1 0,1 1 0,-1 0 2,4 1 3,1 1 0,-1-1 1,0-1-1,1 1 1,-1-1-1,1 0 0,0 0 1,0 0-1,-1-1 1,10 0-1,38-4 68,66-14-1,-47 7-50,57 1 79,-74 7-25,-49 3-72,67-1 86,-68 1-81,0 1 0,0-1 0,0 1 1,1 0-1,-1 0 0,-1 0 0,1 1 0,0-1 0,0 1 1,0 0-1,-1 1 0,7 4 0,-8-4 43,-1 6-1428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4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5384,'10'-4'40,"-8"3"161,2-2 194,1-1-1,-1 1 0,-1-1 1,1 1-1,4-7 1,-4 6-375,-2 3 321,14-1 402,-6 3-607,0 0 0,0 0 1,0 1-1,0 1 1,0 0-1,-1 0 0,12 6 1,-7-3-11,1-1 0,0 0 0,0-1 0,22 4 0,13-6 116,74-5 0,-71 0-125,68-9-14,-73 2-1458,-1-1-5451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3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11832,'-8'4'27,"5"-3"23,-1 0 1,1 1-1,0 0 0,0 0 0,-1 0 0,2 0 0,-1 0 0,0 0 1,0 1-1,1-1 0,-4 5 0,6-6-10,0 0 1,0 0-1,0 1 0,0-1 0,0 0 1,1 0-1,-1 0 0,0 0 0,1 0 1,-1 0-1,0 0 0,1 0 1,0 0-1,-1 0 0,1 0 0,1 1 1,1 4 54,19 37 112,1-5-101,6 8-83,-12-23-829,21 23 0,-15-19-7287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4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7896,'101'4'138,"-80"-4"-122,-9 0 27,0 0 1,1-1 0,20-5 0,125-25 201,-125 22 69,-13 3-159,4-1-21,0-1 0,-1-1 0,0-1 0,30-17 0,-41 20 23,0 0-89,0 0 0,-1 0 0,0-1 1,0 0-1,-1-1 0,0 0 0,9-12 1,-11 13 25,-3 3-64,0 0 1,-1 0 0,1 0 0,-1-1-1,0 1 1,-1-1 0,1 0 0,-1 0-1,3-8 1,0-11 78,-1 0 0,2-26 0,-4 15-1396,-1 0-5226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3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8520,'1'-3'-1,"1"1"1,-1 0 0,1 0 0,0 0-1,0 0 1,0 0 0,0 1 0,0-1-1,0 0 1,0 1 0,1 0 0,-1-1-1,0 1 1,1 0 0,-1 0 0,1 1-1,0-1 1,-1 0 0,1 1 0,-1-1-1,1 1 1,0 0 0,3 0 0,1 0 2,9 1 18,94 23 26,-44-8 161,-40-10-146,0 1 0,-1 2 0,27 12 0,-36-14 11,6 2-8,0 1 0,-1 0 0,-1 2 0,32 23 0,-28-15 74,29 30 0,-42-39-77,-1 0 0,-1 1-1,0 0 1,-1 0-1,12 23 1,-19-30-33,1 0 1,0 0-1,-1 1 1,0-1-1,-1 0 0,1 1 1,-1-1-1,0 1 1,0-1-1,0 1 0,-1-1 1,-3 11-1,3-9 2,-1 2 5,-1 0 0,0 0-1,0 0 1,-1 0 0,0-1 0,0 1 0,-1-1 0,0 0 0,-9 11 0,6-9-7,-51 71 230,-24 38-100,-45 84-10,104-159-81,-62 177 22,84-215-79,0 0-1,1 0 1,0 0-1,-1 13 1,1 22-339,1 0-1,3 0 1,8 48 0,11 22-6571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4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1779 43 7712,'-10'-6'105,"0"0"0,-1 1 0,1 0 0,-1 1 0,0 0 0,-1 1 0,1 0 0,-19-3 0,15 5-61,-44 2 207,-74 8 17,-34 14 34,128-16-276,1 0 74,-153 42 32,154-36-71,-141 74 27,143-65-41,-143 120 19,141-107-12,-152 152 18,153-149-31,-120 155 23,151-186-55,0-1 1,1 0-1,0 1 0,-4 8 1,-91 216 55,85-182-18,-20 177 19,33-219-52,1-1 0,0 1-1,2 14 1,32 167 67,-21-151-26,93 150 25,-102-180-71,1-1 1,0 0-1,0 0 0,6 6 1,-11-12-10,91 85 46,16-10-27,-60-49 29,191 72 28,-229-95-54,1 0 0,19 3 1,245 21 73,-262-26-70,1-1 1,19-3 0,243-42 97,-266 44-96,-1-1 0,1-1 0,-1 0 1,11-5-1,113-54 117,1-18-78,-81 42 121,195-165 84,-239 196-231,-1 0 1,1 0-1,-1 0 0,6-10 1,-13 17-42,93-125 206,-15-17-126,-78 142-80,6-11 49,0-1 0,-1 1-1,3-15 1,69-263 234,-75 281-239,-1 0 0,0 0 0,0 0 1,-1-14-1,-6-107 181,-19 6-135,24 118-63,0 0 1,0 0-1,-1 0 1,0 0-1,0 1 1,0-1-1,-6-8 1,8 13-28,-19-31 110,-37-46 0,26 44-72,-40-34 0,66 63-21,0 0 1,0 1 0,-1-1 0,0 1 0,0 0 0,0 0 0,0 0 0,-6-1 0,-30-15 65,-56-18-1,-57 4-16,147 31-46,0 1 0,0 0 0,0 1 0,-1-1 0,1 1 0,0 1 0,-10 1 0,-165 27 140,-19 27-108,201-56-52,-41 13-1724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160 133 4040,'0'0'252,"4"-5"145,10-14 91,-11 12 104,-3-3 15,0 8 1098,0 7-1449,-4 112 183,-5 36-223,-5 113 192,12-227-379,-2 276 363,6-298-290,0 1 0,1-1 0,1 0-1,9 25 1,-13-40-8,3-9 20,-3 6-110,1 1 1,-1-1-1,1 1 0,-1-1 0,0 0 1,0 1-1,1-1 0,-1 0 0,0 1 0,0-1 1,0 0-1,0 1 0,0-1 0,0 0 1,0 1-1,0-1 0,0 0 0,0 1 1,0-1-1,0 0 0,0 1 0,-1-1 0,1 0 1,-16-74 137,10 51-60,-28-138 60,28 125-28,-43-256 410,44 264-496,-9-38 213,10 51-195,-6-21 136,2-1 0,2 0 0,-4-64 1,2 0 270,8 99-439,0 1 1,0 0-1,0-1 1,1 1 0,-1-1-1,1 1 1,-1 0-1,1-1 1,0 1-1,0 0 1,0 0-1,0 0 1,0-1-1,0 1 1,1 0-1,2-2 1,-2 1 2,-2 2-5,1 0 1,0 0-1,0 1 0,0-1 0,0 0 1,1 0-1,-1 0 0,0 1 1,0-1-1,0 1 0,1-1 0,-1 1 1,0-1-1,0 1 0,1 0 1,-1-1-1,0 1 0,1 0 1,-1 0-1,1 0 0,1 0 0,27 7 150,-29-7-154,15 6 32,0 0 0,0 1 1,-1 0-1,0 1 0,18 13 0,-21-12-13,0 0 0,0 1-1,-1 0 1,0 1 0,15 20-1,-15-17-11,108 126 213,7 23-32,-114-145-188,20 37 44,50 132 76,-56-119-97,-15-37 1,25 50 1,-35-80-32,0 1 1,0 0-1,1 0 1,-1-1-1,1 1 1,-1-1 0,1 1-1,-1-1 1,1 0-1,0 0 1,0 0-1,0 0 1,0 0-1,2 1 1,-1-1-1,-4-1-1,1 0 0,0 0 0,0 0 0,0 0 0,0 0 0,0 0 1,0 0-1,0 0 0,0 0 0,0-1 0,0 1 0,0 0 0,0 0 0,0 0 0,0 0 0,0 0 0,0 0 1,0 0-1,0 0 0,0 0 0,0 0 0,0-1 0,0 1 0,0 0 0,0 0 0,0 0 0,0 0 1,0 0-1,0 0 0,0 0 0,0 0 0,0 0 0,0 0 0,0 0 0,0 0 0,0-1 0,0 1 1,0 0-1,0 0 0,1 0 0,-1 0 0,0 0 0,0 0 0,0 0 0,0 0 0,0 0 0,0 0 0,0 0 1,0 0-1,0 0 0,0 0 0,0 0 0,1 0 0,-1 0 0,0 0 0,0 0 0,0 0 0,0 0 1,0 0-1,0 0 0,0 0 0,0 0 0,0 0 0,0 0 0,0 0 0,1 0 0,-1 0 0,0 0 0,0 0 1,0-10-167,0 0 1,-1 0 0,-3-17-1,2 12-960,-6-37-7854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10312,'1'-2'72,"-1"0"-67,1 1 0,-1 0 0,1-1-1,-1 1 1,1 0 0,-1 0 0,1-1 0,0 1 0,0 0 0,-1 0 0,1 0 0,2-2 0,27-15 76,79-26 32,-45 23 78,69-14 0,-105 29-153,17-4 157,312-66 490,-259 53-603,-61 14 118,127-28 58,-151 34-321,1 0 0,-1-1-1,0 0 1,0-1 0,0 0-1,-1-1 1,19-12 0,-16 9-725,37-21-6752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41 9144,'-32'-9'192,"32"8"-186,-1 1 1,1 0-1,0 0 1,0 0 0,0 0-1,-1-1 1,1 1-1,0 0 1,0 0-1,0-1 1,0 1-1,-1 0 1,1 0 0,0-1-1,0 1 1,0 0-1,0 0 1,0-1-1,0 1 1,0 0-1,0 0 1,0-1 0,0 1-1,0 0 1,0-1-1,0 1 1,0 0-1,0 0 1,0-1-1,0 1 1,0 0 0,1 0-1,-1-1 1,0 1-1,0 0 1,0 0-1,0-1 1,1 1-1,-1 0 1,0 0 0,0 0-1,0-1 1,1 1-1,-1 0 1,0 0-1,0 0 1,0 0-1,1-1 1,8-2 86,0-1-1,1 1 1,-1 0 0,0 1-1,1 0 1,0 1 0,-1 0-1,1 0 1,16 2 0,62 9 225,-70-4-44,0 3-152,-1 1 1,24 18 0,-30-14 77,-2 0-120,-2 1 1,0 0-1,0 0 0,-2 1 1,0-1-1,-1 1 1,0 0-1,1 18 1,-4-19-44,0-11-6,-1 1 0,0 0 0,0 0-1,0 0 1,-1 0 0,0 0 0,-2 7 0,-4 13 105,-11 26 1,17-48-113,-1 0 1,1 1-1,-1-1 0,0 0 0,1-1 1,-1 1-1,-1 0 0,1 0 1,0-1-1,-1 1 0,-3 2 0,-4 4 18,0 2-15,6-7-9,1 0 0,-1-1 0,-1 1 0,1-1 0,0 0 0,-1 0 0,-5 3 0,-157 74 375,165-79-380,0 0 1,0 0-1,0 0 0,0-1 0,-1 1 0,1 0 0,0-1 1,-1 0-1,1 1 0,0-1 0,-1 0 0,1 0 1,0-1-1,0 1 0,-1 0 0,-2-1 0,3 0 81,-2-9 25,4 9-114,-1 1 0,1-1 0,0 1-1,-1-1 1,1 1 0,0-1 0,0 1 0,-1-1 0,1 1 0,0-1-1,0 1 1,0-1 0,0 1 0,0-1 0,0 0 0,0 1 0,0-1 0,0 1-1,0-1 1,0 1 0,0-1 0,0 0 0,0 1 0,1-1 0,-1 1 0,0-1-1,0 1 1,1-1 0,-1 1 0,0-1 0,1 1 0,-1-1 0,0 1 0,1 0-1,-1-1 1,1 1 0,-1 0 0,0-1 0,1 1 0,-1 0 0,2-1 0,2-3 13,1 1 0,-1 0 0,1 0 0,0 0 0,0 0 0,0 1 0,0-1 0,0 2 1,0-1-1,1 0 0,5 0 0,0-1-3,-6 2-6,-1 1 0,0-1 1,0 1-1,1 0 0,-1 0 1,0 0-1,1 0 0,7 2 1,14 3 36,35 13 0,-45-9 15,-7 2-44,1 0 1,-1 0 0,-1 1-1,10 19 1,-12-10 30,-3 118 23,-8-106-31,-46 126 14,49-156-50,1 0 1,-1 1-1,1-1 0,-1 0 0,0 0 0,0 0 0,-3 2 1,-25 27 17,-60 51 1,61-65 4,-128 57 7,126-64-19,-46 10 4,53-15-17,-36 2 1,42-6-1,-1-2-1,-22-2 1,19 0-1,-34-9 0,23 1-2,1-2 1,-36-18-1,66 30 1,0-1-1,0 0 0,0 0 1,0-1-1,0 1 1,1 0-1,-1-1 0,0 1 1,1-1-1,-2-1 1,-12-15-312,1 0 1,1-1 0,1 0 0,0-1 0,-10-25 0,-17-47-8982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1215 94 4848,'-3'-30'1,"2"28"12,0-1-1,1 1 1,-1-1-1,0 1 1,-1 0-1,1-1 1,0 1-1,0 0 1,-1 0-1,0 0 1,1 0 0,-1 0-1,0 0 1,0 0-1,0 0 1,0 1-1,0-1 1,0 1-1,-1-1 1,1 1-1,0 0 1,-1 0-1,1 0 1,-1 1-1,1-1 1,-1 0-1,0 1 1,1-1 0,-1 1-1,-3 0 1,-7 0 111,1 0 1,-1 1 0,0 1 0,-18 4 0,16-3-162,-11 1 326,0 2 1,1 1-1,-43 17 0,47-15-182,-3-1 134,0 1 0,1 1 0,0 2 0,1 0 0,-29 22 0,42-29-127,-41 33 445,-48 46-1,47-32-227,38-39-241,-96 108 457,95-104-520,8-10 2,1 0 0,0 0 0,0 1 0,0-1 1,-4 11-1,-45 113 157,-16 76 125,-9 3-47,67-183-253,-17 44 73,-18 104 8,40-137-31,-30 258 200,32-223-226,5-43 53,20 123 39,-9-122-46,74 137 36,-62-134-42,-11-18-41,7 10 4,1-1-1,1-2 1,1 0 0,43 35 0,-49-45 14,6 4-3,1 0-1,0-1 1,1-1 0,39 17 0,102 29 148,-128-51-49,170 31 60,-163-35-81,-12-2-60,16 2 15,-1-2-1,71-3 1,75-18 108,-152 12-35,158-26 68,-161 23-63,129-45 68,-164 52-208,0 0 0,0-1 0,0 1 0,-1-1 0,1 0 0,0 1 0,-1-1 0,4-3 0,-6 5-20,18-16 90,25-27 0,11-30-17,-35 37 115,65-170 76,-68 162-97,50-180 62,-56 177-81,21-219 58,-29 208-86,-16-221 43,5 226-68,-60-219 39,51 218-52,-84-183 35,78 195-44,-113-154 31,106 160-24,-144-127 34,138 135-28,-57-27 1,0 16-54,94 39-33,-3-1 8,0 0 0,0 0 0,0 0 0,-1 0 0,1 1 0,0-1 0,-1 1 0,1 0 0,-6 0 0,-18 0 32,-45 6 0,39 1-26,-37 13 0,63-19-3,1 2-1,0-1 0,0 1 0,0-1 1,-6 5-1,-207 139 71,212-141-77,-1 1-1,1 1 1,-10 10 0,-10 13 5,-23 32 0,32-34-917,-23 49 0,38-70 497,-54 106-10749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9 132 6192,'0'0'289,"-2"5"150,1-3-315,0 0-106,0-1-1,1 0 1,-1 0 0,1 1-1,-1-1 1,1 0 0,0 1-1,-1-1 1,1 0 0,0 1-1,0-1 1,0 3 0,0-3 14,1 0 0,0 1 0,-1-1 1,1 0-1,0 0 0,-1 0 0,1 0 1,0 0-1,0 0 0,0 0 0,0 0 1,0 0-1,0-1 0,0 1 0,0 0 1,0-1-1,0 1 0,1 0 0,-1-1 1,0 0-1,0 1 0,1-1 0,-1 0 1,2 1-1,27 5 353,49 4 0,-34-8 229,69-6 0,-87 3-546,132-15 305,-108 9-331,-13 3 125,158-21 77,-156 19-24,-29 4-164,187-39 408,-171 34-639,0-1 0,0-2 1,-1-1-1,41-22 0,-34 11-7111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6816,'10'137'295,"-2"-18"44,-7-98-313,-4 44 170,-8 88 28,0-54 67,5-50-165,2 70 1,12 23 97,-3-122-63,3-4-85,0-1 0,16 25 0,-23-39-67,-1 0 0,1 0 1,0-1-1,-1 1 0,1 0 0,0-1 0,-1 1 0,1-1 1,0 1-1,0-1 0,-1 1 0,1-1 0,0 1 0,0-1 1,1 1-1,9 2 24,1 0-1,0 0 1,0-1 0,0 0 0,17-1 0,-27-1-25,-1 0 0,1 0 1,-1 0-1,1 0 0,-1 0 0,1-1 0,-1 1 1,1-1-1,-1 1 0,1-1 0,-1 1 1,2-2-1,22-12-257,-2-1 0,0-1 0,30-27 0,15-19-5371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7712,'-6'7'12,"-1"-1"1,2 1 0,-1 0 0,1 1-1,0-1 1,0 1 0,1 0-1,0 0 1,-3 11 0,0-5 24,1 1 9,0 0 0,0 0 0,2 1-1,0-1 1,0 1 0,-1 21 0,4-23-14,-1-3 11,1 0-1,0-1 1,1 1 0,0 0-1,1-1 1,0 1 0,1 0-1,0-1 1,5 15 0,-5-19-23,-2-5-10,0 0 0,1 0 0,-1 0 0,0 0 0,1-1 0,-1 1 0,0 0 0,1 0 0,-1 0 0,1 0 0,-1-1 0,1 1 0,0 0 0,-1-1 0,1 1 0,0 0 0,1 0 0,15 12 71,2 0 0,30 14 1,-26-19 58,17-2-45,44 1 0,-82-7-83,0 0-1,1 0 0,-1 0 1,0 0-1,0 0 0,0-1 1,0 1-1,0-1 0,3-1 1,29-12 76,45-27 1,-77 40-66,0 0 0,0-1 0,-1 1 0,1 0 0,0-1 0,0 0 0,-1 1 0,3-5 0,12-15 74,-2-2 1,18-35 0,-26 37 130,-6 3-148,0-1 1,-2 1-1,-4-25 0,6 42-65,0 0-1,0-1 0,-1 1 1,1 0-1,-1 0 0,1 0 1,-1 0-1,1 0 0,-1 0 0,0 0 1,1 0-1,-1 0 0,0 0 1,-1-1-1,-7-7 29,-1 0 0,-1 1 1,0 1-1,0-1 0,0 2 0,-16-8 1,2 7 156,-123-10 69,119 18-121,22 0-116,-2-1-11,0 1 1,0 0 0,0 0 0,0 1 0,0 0-1,0 0 1,1 1 0,-1 1 0,1-1 0,0 1-1,0 1 1,0-1 0,0 1 0,-8 8 0,1 5-1462,4-2-5840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8072,'3'0'150,"1"1"0,0 0 0,0 0 0,-1 0 0,1 1 0,-1-1 0,0 1 0,1 0 0,-1 0 0,0 0 0,0 1 0,5 4 1,15 9 498,18 18 245,63 65 0,-79-74-894,-5-3 340,-11-12-203,-1-1-68,0 0-1,-1 0 1,-1 1 0,1 0 0,-2 0 0,1 1-1,-1-1 1,-1 1 0,4 15 0,15 63 426,-22-84-434,0 0 0,1 0 0,0 0 0,0-1 0,0 1 0,1 0 0,0-1 1,0 1-1,0-1 0,0 0 0,0 0 0,7 5 0,-6-5-13,3 3 206,5 2 46,-9-6 272,-2-7-283,17-25-22,8-14 80,-18 27-240,-1 0 0,0-1 0,-2 0 0,0 0 0,3-21 0,24-88 274,-19 78 18,25-75 53,-15 43 208,-23 80-658,0 0 1,0 0-1,0 0 1,0 0-1,0 0 1,0 0-1,0-1 1,0 1-1,0 0 1,0 0-1,0 0 1,0 0-1,0 0 1,0 0-1,1 0 1,-1 0-1,0 0 1,0 0-1,0 0 1,0 0-1,0-1 1,0 1-1,0 0 1,0 0-1,0 0 1,1 0-1,-1 0 1,0 0-1,0 0 1,0 0-1,0 0 1,0 0-1,0 0 1,0 0-1,0 0 1,1 0-1,-1 0 1,0 0-1,0 0 0,0 0 1,0 1-1,0-1 1,0 0-1,0 0 1,0 0-1,1 0 1,-1 0-1,0 0 1,0 0-1,0 0 1,0 0-1,0 0 1,0 0-1,0 0 1,0 1-1,0-1 1,0 0-1,0 0 1,0 0-1,0 0 1,0 0-1,6 4 24,-1-1 0,-1 1-1,1 0 1,-1 0-1,1 0 1,-1 1-1,0-1 1,4 7-1,27 45 121,-24-37-138,13 17 133,1-1 0,46 51 0,-55-73-68,-13-11-61,12 8 14,0 0 0,1-2 1,0 1-1,0-2 0,25 8 1,37 9 70,-72-23-86,-1 0 1,1-1-1,0 0 0,0 1 1,0-2-1,0 1 0,-1-1 1,1 0-1,0 0 0,9-3 1,-6 1-1,1 1 5,0 0 0,-1 0 0,1-1-1,-1-1 1,0 1 0,0-2 0,12-6 0,-19 10-10,0-1 1,0 1 0,0 0-1,0-1 1,0 1 0,-1-1-1,1 0 1,0 1 0,-1-1-1,1 0 1,-1 0-1,2-2 1,3-6 7,24-30 68,-25 33-47,-2 3-20,0 1-1,-1-1 1,1 0 0,-1 0-1,0 0 1,0 0 0,-1 0-1,1-1 1,-1 1 0,0 0-1,0-1 1,0 1 0,-1-1-1,0-5 1,0 1 16,-1 0 0,0 0 0,-1 0 0,0 0 0,0 0 0,-1 0 0,-7-14 0,9 21-23,0 1-1,0-1 1,0 1-1,0-1 1,0 1 0,0 0-1,-1 0 1,1-1-1,0 1 1,-1 0 0,1 0-1,-1 0 1,1 1-1,-1-1 1,1 0 0,-3 0-1,-3-2 11,-1-2-6,5 3-7,1 1 0,0 0 1,0-1-1,-1 1 0,1 0 1,0 1-1,-1-1 0,1 0 1,-1 1-1,1-1 0,-1 1 1,0 0-1,-4 0 0,-8 0 15,-1 0-1,0 1 1,0 1-1,1 1 0,-1 0 1,1 1-1,0 0 1,-27 13-1,-3 12-3,40-25-7,-1 1 0,1-1 0,-1 1 0,1 0 0,1 0 0,-7 9 0,-4 5 1,-30 32 1,30-30 4,5-3-9,1 0 0,1 1 0,-8 29 0,15-47-6,1 0 1,0 0-1,0 0 1,-1 0-1,1 0 1,0 0-1,0 1 1,0-1-1,0 0 1,0 0 0,1 0-1,-1 0 1,0 0-1,1 2 1,15 38 11,-13-34-12,1-1 1,0 0 0,1 0-1,0 0 1,10 10 0,-6-9 0,0 0 0,0-1 1,18 10-1,40 13 0,11-7-1,7-9 0,-58-11 0,37-2 0,-34-2 0,36-9 0,-19 1-15,0-2-1,69-29 1,45-20-35,-71 25-20,-67 26 60,54-26-7,-49 20-30,110-74-111,-78 48 42,-57 40 24,-3-1-13,1 2 100,-1 0 1,0 1-1,0-1 0,0 0 1,0 1-1,0-1 0,0 0 1,0 1-1,0-1 0,0 0 1,0 1-1,0-1 1,-1 0-1,1 1 0,0-1 1,0 0-1,-1 1 0,1-1 1,0 1-1,-1-1 1,1 0-1,0 1 0,-1-1 1,-10-7-21,0 1 0,0 0-1,-1 1 1,1 1 0,-1 0 0,0 0 0,-1 1 0,1 0 0,-1 2 0,0-1 0,1 1 0,-1 1 0,0 0 0,-18 2 0,-83 11-61,94-6 28,2 5 41,0 1 0,2 0 0,-18 16 0,21-11 3,-37 86-3,44-83 10,2 28 1,4-41 6,1-1-1,0 1 1,0-1 0,0 0 0,1 1 0,3 7-1,-1-6 2,0-1-1,1 0 1,0 0-1,0 0 0,0 0 1,1-1-1,0 0 1,0 0-1,10 6 0,0-3 22,81 20 19,-76-26 14,0-5-27,0 0 0,39-11 0,-41 4 40,2-6-35,-1-2 1,23-25 0,-30 22 39,34-118 29,-40 103-36,5-149 25,-13 148-38,-34-234 129,30 243-174,1 10 9,0 0 0,-7-18 1,2 10 35,0 1 0,-27-47 1,35 70-54,1 1 1,-1 0 0,0 0 0,0 0 0,0 0 0,0 0-1,0 0 1,1 0 0,-1 1 0,0-1 0,0 0-1,0 0 1,0 1 0,1-1 0,-1 0 0,0 1 0,0-1-1,1 1 1,-1-1 0,0 1 0,1-1 0,-2 2-1,1-1 2,-4 3-2,0 0 1,0 0 0,1 0 0,-8 9 0,9-8-1,0 0 1,0 0 0,0 0-1,0 0 1,1 0 0,0 1-1,-2 7 1,1-1-1,1 0 1,1 0-1,0 20 0,4 16 0,9 55-1,-5-72-6,40 139-2,-35-133 2,47 142-2,-46-147 2,-4-14 4,-2-2 1,1-1 1,0 0-1,1 0 1,1-1-1,0-1 0,16 17 1,-23-28 0,11 14 1,2-2-1,18 13 1,-26-21-4,0-1 1,0 0-1,1 0 1,0-1-1,0-1 1,0 1-1,0-1 1,18 3-1,50 10-22,-57-14 14,-8-4-285,1-1 0,-1-1 0,0 1 0,0-2 0,-1 0-1,1 0 1,-1-1 0,15-10 0,45-31-13022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3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11120,'0'0'57,"1"-1"-50,-1 0 0,0 1 0,0-1 1,0 0-1,1 0 0,-1 1 0,0-1 0,0 1 0,1-1 1,-1 0-1,1 1 0,-1-1 0,1 1 0,-1-1 0,1 1 1,-1-1-1,1 1 0,0-1 0,9 3 58,-7-2-9,0 0 0,0 1 0,0 0 0,0 0 0,0 0-1,0 0 1,-1 0 0,4 2 0,57 37 520,-49-27-168,102 142 981,-70-84-842,-42-65-474,5 6 103,-2 0 1,10 21 0,-16-31-134,1 1 1,-1 0-1,0 0 0,0 0 1,0 0-1,0 0 1,-1 0-1,1 0 1,-1 1-1,0-1 1,0 0-1,0 0 1,0 0-1,0 0 1,-1 1-1,1-1 0,-1 0 1,0 0-1,-2 6 1,-2-2 213,4-7-243,1 1 1,0-1-1,-1 1 0,1 0 1,-1-1-1,1 0 0,-1 1 1,1-1-1,-1 1 0,0-1 1,1 1-1,-1-1 0,0 0 1,1 0-1,-1 1 0,0-1 1,1 0-1,-1 0 0,0 0 1,1 0-1,-1 0 0,0 0 0,1 0 1,-1 0-1,0 0 0,-1 0 1,1 0-1,-1-1 1,1 0 0,-1 1-1,1-1 1,-1 0 0,1 0-1,0 0 1,0 0 0,-1 0-1,1 0 1,0 0 0,0 0-1,0 0 1,0-1 0,-1-1-1,-8-16 75,0 1-1,-9-30 1,15 25 119,4-18-60,7-57 1,1 71 64,7-5-65,37-57 0,-34 70 52,4 2-108,1 2-1,39-21 0,-38 29 77,93-1 61,-94 11-114,98 30 42,-98-23-84,-7 2-48,-1 1 0,0 0-1,26 30 1,-29-22 28,-8-12-37,5 12 7,0 0-1,-2 0 1,-1 1 0,8 43 0,-9-24-155,28 145-2023,-22-142-9991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838 674 3320,'-69'-5'145,"-104"3"695,95-1-257,11 5 39,-78 13 1,77-1-500,42-6 157,-10 8-86,-51 33 1,67-33 73,5-1-144,1 1-1,-21 32 1,30-33 97,5 0-144,0 0-1,1-1 1,6 28 0,-7-40-62,0-1 0,1 1 0,-1-1 0,1 0 0,-1 1 0,1-1 0,0 0 0,-1 1 0,1-1 0,0 0 0,1 1 0,3 5 9,1-1 0,0-1 1,1 1-1,-1-1 0,1 0 0,0 0 1,0-1-1,1 0 0,14 6 0,1-6 111,15-3-42,46-6-1,-59-2 3,2-7-51,0-2-1,35-27 1,-59 41-37,0 0 1,-1 0-1,0 0 1,1-1-1,-1 1 1,0-1-1,2-3 1,23-39 40,24-53 0,-40 66 73,-4 11-58,-1-2-18,0 0 1,-1 0-1,-1 0 0,-1-1 0,-1-33 1,-11-134 174,4 151-39,-29-141 75,27 151-89,-1 4-53,-22-46 1,29 71-102,0-1 0,0 0 0,0 1 1,0-1-1,0 1 0,0-1 0,-1 1 0,1-1 0,0 1 0,-1 0 0,1 0 1,-1 0-1,1-1 0,-1 2 0,0-1 0,1 0 0,-1 0 0,0 0 1,0 1-1,1-1 0,-1 1 0,0-1 0,0 1 0,0 0 0,0 0 1,-2 0-1,3 0-8,1 0 0,0 0 0,0 0 0,-1 0 1,1 0-1,0 0 0,-1 0 0,1 0 0,0 0 1,0 0-1,-1 0 0,1 0 0,0 1 1,0-1-1,-1 0 0,1 0 0,0 0 0,0 0 1,0 0-1,-1 1 0,1-1 0,0 0 0,0 0 1,0 0-1,0 1 0,-1-1 0,1 0 0,0 0 1,0 1-1,0-1 0,-7 12 49,0 1 0,1-1 0,-9 25 0,14-35-49,-5 23 110,-6 128 46,15-120-66,-1-15-55,0 2-12,2 1 0,0-1 0,1 1-1,1-1 1,17 37 0,78 135 206,-57-115-148,-25-47-13,1-1-1,27 31 1,-45-59-66,0 0-1,-1 0 0,1-1 1,0 1-1,0-1 1,0 1-1,0-1 0,0 0 1,0 1-1,0-1 0,0 0 1,0 0-1,0-1 1,0 1-1,0 0 0,0-1 1,0 1-1,0-1 0,3-1 1,-3 1 1,4-1 8,0-1 0,0 0 0,-1 0 1,1-1-1,-1 1 0,0-1 0,0-1 0,0 1 0,0-1 0,-1 1 0,1-1 0,-1 0 0,0-1 0,3-7 0,4-1 37,83-126 405,-86 128-440,-5 8-1,0 0-1,0 0 1,1 0 0,-1 1-1,1-1 1,7-4 0,-1-1 18,1 2 0,0-1-1,0 1 1,1 1 0,0 0 0,0 0 0,15-4 0,-26 10-31,1 1 1,0-1 0,-1 0-1,1 0 1,-1 1 0,1-1 0,-1 1-1,1-1 1,-1 1 0,1 0 0,-1-1-1,1 1 1,-1 0 0,0 0-1,1 0 1,-1 0 0,0 0 0,0 1-1,0-1 1,0 0 0,0 0-1,0 1 1,1 2 0,2 3 1,0 0 0,-1 1 0,-1-1 1,1 1-1,-1 0 0,2 12 0,1 56 15,-3-25-14,1-5-1,3-9-4,2-14-2,-8-23 0,1 1 0,-1-1 0,0 1 0,0-1 0,1 1 0,-1-1 0,0 0 0,1 1 0,-1-1 0,0 0 0,1 1 0,-1-1 0,0 0 0,1 1 0,-1-1 0,1 0 0,-1 0 0,0 0 0,1 1 0,-1-1 0,1 0 0,-1 0 0,1 0 0,-1 0 0,1 0 0,-1 0 0,1 0 0,2-1-11,0-1 0,-1 0 1,0 0-1,1 0 1,-1 0-1,0 0 1,0-1-1,0 1 1,-1-1-1,1 1 0,0-1 1,-1 1-1,0-1 1,0 0-1,2-4 1,2-5-1501,18-29-6889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9328,'0'4'89,"2"5"-34,1 1 3,-1 0 1,2 0-1,6 15 0,47 84 186,-40-85-16,105 97 87,-93-100-134,130 56 71,-124-67-104,152 27 40,-149-32-160,126 2 12,-156-6-38,0-1 0,0 0 0,0-1 0,0 0 0,11-3 0,-2 1-1,25-6 1,-39 8-2,0 0-1,0-1 1,0 1 0,0-1 0,0 0 0,0 0 0,-1 0 0,1 0-1,2-3 1,-5 4 0,1 0 0,-1 1 0,0-1-1,-1 0 1,1 0 0,0 1 0,0-1-1,0 0 1,0 1 0,-1-1 0,1 0-1,0 1 1,0-1 0,-1 0 0,1 1-1,-1-1 1,1 0 0,-1 1 0,1-1-1,-1 1 1,1-1 0,-1 1 0,1-1-1,-2 0 1,2 1 0,-5-4-1,1 1 0,-1-1 0,0 1 1,0 0-1,0 1 0,0-1 1,0 1-1,0 0 0,-1 0 0,-9-1 1,4 0-1,6 2 1,1 1-1,0-1 0,-1 1 0,1 0 1,-1 0-1,1 0 0,-1 0 1,-7 2-1,-36 6 0,-8 11 1,6 6 0,15-3 0,11 1 0,12-3 1,11-14 1,0 0 0,1 0 1,0 0-1,0-1 0,1 1 0,0 0 1,0 0-1,0 0 0,0 0 0,1-1 1,0 1-1,0 0 0,5 6 0,5 20 23,-10-26-20,-1 0 0,1 0 0,-1 1 0,0-1 0,-1 0 0,0 1 0,0-1 0,0 0 0,-1 1 0,1-1 0,-2 0 0,1 0 0,-1 0 0,-4 12 0,-15 23 1,10-25 9,8-13-11,-4 5 1,0 0-1,0-1 1,-1 0 0,0 0 0,0-1-1,0 0 1,-1-1 0,-15 8 0,-10 2 15,2-4-15,9-7 0,23-4-5,0 0 0,0 1 0,0-1 0,-1 0 0,1 0 0,0 0 1,0 0-1,-1 0 0,1 0 0,0 0 0,0 0 0,0 0 0,-1 0 0,1 0 0,0 0 0,0 0 0,-1 0 0,1 0 0,0 0 0,0 0 0,0 0 0,-1 0 0,1 0 0,0 0 0,0 0 0,-1 0 0,1 0 0,0-1 0,0 1 0,0 0 0,-1 0 0,1 0 0,0 0 0,0 0 0,0-1 0,0 1 0,0 0 0,-1 0 0,1 0 0,0-1 1,0 1-1,0 0 0,0 0 0,0 0 0,0-1 0,15-23 0,26-23-1364,5-6-5456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6 9144,'-3'-1'0,"-2"0"13,0 0-1,0 0 1,0 0 0,0 1-1,0 0 1,-7 0 0,1 0 11,-19 1 89,1 2 0,0 1 0,0 1 0,-37 12 0,0 7-34,40-12 108,-91 65 81,97-58-48,-1 10-119,2 1-1,-20 39 1,29-39 93,0 21-64,-2 52 1,12-100-113,-1 0 1,1 0-1,0 0 1,1 0-1,-1 0 1,1 0-1,0 4 1,5 12 32,1 0 0,1 0 0,17 31 0,-24-48-40,0-1 0,0 1-1,1-1 1,-1 1 0,0-1 0,1 1 0,-1-1-1,1 0 1,2 2 0,17 10 27,0 0 0,1-2 0,28 10 0,-22-14 50,23-3-752,83-4 0,-29-6-6529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9328,'30'116'496,"-20"-82"-47,37 105 262,-42-123-626,34 82 277,-32-83-297,1-1-1,0 0 0,1 0 0,1-1 0,16 18 0,-24-28-53,0-1 1,0 0 0,0-1-1,1 1 1,-1 0-1,0-1 1,1 1 0,-1-1-1,1 0 1,0 1 0,-1-1-1,1-1 1,0 1 0,-1 0-1,1-1 1,0 1 0,0-1-1,0 0 1,0 0-1,-1 0 1,1 0 0,0 0-1,0-1 1,0 1 0,3-2-1,1-1 5,-1 0 0,0-1 0,0 1 0,0-1-1,-1 0 1,1-1 0,-1 1 0,0-1 0,0 0-1,-1-1 1,1 1 0,-1-1 0,0 1 0,-1-1-1,0-1 1,4-6 0,-3 5-10,-1 2 16,1 0 0,-1-1 1,0 1-1,-1-1 0,0 0 1,3-11-1,0-4 2,1 2-9,8-39 77,-10 41-49,1 0 16,-2-1 1,3-25-1,-6 43-56,0 1 0,0 0 0,1-1-1,-1 1 1,0 0 0,0-1 0,1 1 0,-1 0 0,0 0 0,1-1 0,-1 1-1,0 0 1,1 0 0,-1-1 0,1 1 0,-1 0 0,0 0 0,1 0 0,-1 0-1,1 0 1,-1 0 0,0 0 0,1 0 0,-1 0 0,1 0 0,-1 0-1,0 0 1,1 0 0,-1 0 0,1 0 0,-1 0 0,0 0 0,1 0 0,-1 1-1,1-1 1,-1 0 0,0 0 0,1 1 0,3 3 7,1 1 1,-2-1 0,1 1-1,0 0 1,-1 1-1,0-1 1,4 11-1,-1-4-10,31 60 24,-22-48-18,0-1 0,2-1 1,1 0-1,0-1 0,24 20 0,-35-36-5,1 0-1,0 0 1,0-1-1,13 5 1,-14-6 0,0-1-1,0-1 1,0 1 0,0-1 0,0 0 0,8-1-1,-5 0 1,0-1-1,-1 0 0,1 0 0,16-6 1,-14 3-1,0-1 0,0 0 0,20-12 0,-14 5 0,32-27 0,15-26 0,-2-9 1,-57 65 0,10-10 2,-2-1-1,0 0 1,-1-2 0,18-40 0,-27 54-1,0 1 0,-1-1-1,0 1 0,-1 0 1,1-1-1,-1 0 0,0 1 1,-1-1-1,0 0 0,0-13 1,-10-35 7,8 54-8,0 0 0,0 0 0,0 1 0,-1-1 1,1 0-1,0 1 0,-1-1 0,1 1 0,-1 0 0,0-1 0,1 1 1,-1 0-1,0 0 0,0 0 0,1 0 0,-1 0 0,0 1 0,0-1 0,0 0 1,-3 0-1,3 1 0,-1 0 1,1-1 0,-1 1 0,1 0 0,0 0-1,-1 0 1,1 0 0,-1 1 0,1-1 0,0 1-1,-1-1 1,1 1 0,0 0 0,0 0 0,-1 0-1,-2 2 1,2-1 0,2-2-1,0 1 1,-1 0 0,1-1-1,0 1 1,0 0-1,0 0 1,0 0-1,0 0 1,0 0-1,0 0 1,1 0-1,-1 1 1,0-1-1,0 0 1,1 0-1,-1 0 1,0 3-1,0-1 3,1 0 0,-1 1 0,1-1 0,0 0 0,0 1 0,0-1 0,0 0 0,2 6 0,-1-5 4,4 11 0,12 13-2,-16-26-5,-1 3 0,-3 10-1,1-10 0,-18 17 0,16-18 0,-3 0 0,1 1 0,-13 24 0,5-5 0,4 3 0,5 6 0,5-28 0,1 0 0,-1 0 0,1 0 0,0 0 0,3 8 0,-2-7 0,1 1 0,0-1 0,1 0 0,7 10 0,-4-6 0,1-1 0,14 13 0,22 12 0,-2-8 0,-2-5 0,4-3 0,-30-14 0,-8-3 0,-1 1 0,1 0 0,-1 0 0,0 0 0,0 1 0,0 0 0,5 3 0,3 4 0,-12-10 0,-1 1 0,1-1 0,-1 1 0,1 0 0,-1-1 0,0 1 0,1 0 0,-1-1 0,0 1 0,0 0 0,1-1 0,-1 1 0,0 0 0,0 0 0,0-1 0,0 2 0,-6 23 0,-13 12 0,-6-2 0,0-13 1,-3-3 7,71-60 13,8 2-18,13-14 8,62-69-1,-50 38 0,103-111 31,-164 174-16,-14 19-10,-1 2-14,-1 0 0,1 0 0,0 0-1,-1 0 1,1 0 0,-1 0 0,1 0 0,0 0 0,-1 0 0,1 0 0,0-1 0,-1 1 0,1 0-1,-1 0 1,1 0 0,0-1 0,0 1 0,-1 0 0,1 0 0,0-1 0,-1 1 0,1 0-1,0-1 1,0 1 0,-1-1 0,1 1 0,0-1-1,-1 1 1,1 0-1,0-1 1,-1 1-1,1-1 1,0 1-1,-1 0 1,1-1-1,-1 1 1,1 0 0,-1 0-1,1-1 1,-1 1-1,1 0 1,-1 0-1,1 0 1,-1 0-1,1-1 1,-1 1-1,1 0 1,-1 0-1,1 0 1,-1 0-1,1 0 1,-1 0 0,1 0-1,-1 1 1,-3-1 3,1 1 0,-1-1 0,1 1 0,-1 0 0,1 0 0,-1 1 0,1-1 1,0 1-1,0-1 0,-5 4 0,3 5 0,8 4 1,10 3-3,23 6-2,31 9 0,12 4 0,-2-3 0,-15-8 0,-20-8 0,-16 2 0,-24-18 0,-1 1 0,1-1 0,-1 1 0,1 0 0,-1 0 0,1 0 0,-1 0 0,0 0 0,0 0 0,1 2 0,-2-1 0,1-1 0,-1 1 0,1 0 0,-1-1 0,0 1 0,0-1 0,0 1 0,-1 0 0,1-1 0,0 1 0,-2 3 0,0 0 0,0 0 0,-1 0 0,0 0 0,0 0 0,-7 10 0,5-9 0,0-1 0,-1 0 0,1 0 0,-1-1 0,-13 10 0,7-8 0,-1 1 0,-25 9 0,-171 50 18,204-66-4,13-2-11,0-1 1,0 0 0,0 0 0,0-1-1,-1 0 1,0 0 0,10-6 0,-7 4-4,69-36-1626,4-5-6514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7176,'-5'17'21,"-13"29"0,12-32-5,0 0 0,1 1 0,-4 19 0,5-18-2,2-6 21,1 0 0,0 0 1,1 1-1,0 12 0,2 213 610,2-140-306,8 51 14,9 16 274,-16-129-567,1-3 181,33 99 95,-38-129-315,0 1 0,0 0-1,0 0 1,-1 0 0,2-1 0,-1 1 0,0-1-1,0 1 1,3 2 0,11 10 53,1-1 0,1 0 0,28 17 0,-44-30-59,1 1 0,-1 0 0,0 0-1,1-1 1,-1 1 0,1-1 0,-1 1 0,1-1 0,0 0 0,-1 1-1,1-1 1,-1 0 0,4 0 0,18-2-189,0 0 0,0-2-1,0-1 1,0 0 0,23-9 0,51-19-6326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2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625 458 8792,'-33'-1'6,"-27"3"37,-74 17 28,105-11 10,-107 48 76,113-42 118,-79 70 125,84-66-73,9-6-176,0-2-72,1 1 1,0 0-1,0 1 0,1-1 0,0 2 1,1-1-1,-5 16 0,-5 39 378,16-67-447,0 0-1,0 1 0,0-1 0,0 0 0,0 0 1,0 1-1,0-1 0,0 0 0,0 0 0,0 1 1,0-1-1,0 0 0,0 1 0,0-1 0,0 0 1,0 0-1,0 1 0,0-1 0,0 0 0,0 0 1,0 1-1,1-1 0,-1 0 0,0 0 1,0 0-1,0 1 0,0-1 0,1 0 0,-1 0 1,0 0-1,1 1 0,5 3 48,-1 0-1,2-1 1,-1 1-1,0-1 1,1 0-1,10 3 1,2-5 130,20-6-62,43-10 0,-52 3 10,146-86 50,-138 73-91,-22 14-66,172-126 104,-57 31-76,-101 83-50,-8 1-4,-10 10-5,-12 12 2,0 0 1,0 0-1,1 0 1,-1 0-1,0 0 1,0 0-1,1 0 1,-1 0-1,0 0 1,0 0-1,0 0 0,1 0 1,-1 1-1,0-1 1,0 0-1,1 0 1,-1 0-1,0 0 1,0 0-1,0 0 1,1 0-1,-1 1 0,0-1 1,0 0-1,0 0 1,0 0-1,0 0 1,1 1-1,-1-1 1,0 0-1,0 0 1,0 1-1,0-1 1,0 0-1,0 0 0,0 0 1,0 1-1,0-1 1,0 0-1,0 1 1,4 9-5,-3 31-45,1-23 26,0-1 1,2 1-1,0-1 1,1 0-1,1-1 1,0 1-1,10 18 1,10 4-5,-13-26-51,7-1 53,0-2 0,1 0 0,23 7 0,-17-12-47,1-4 49,1-3 1,-1 0 0,35-8-1,-60 9 20,1 0 1,0 0-1,-1 0 0,1 0 0,-1-1 0,5-2 1,34-22-14,43-33 0,-64 39 12,25-33 4,-39 42 1,0 1 0,-1-1 0,11-22 0,-13 20 0,-1 0 0,0 0 0,-1-1 0,0 0 0,-1 1 1,0-1-1,-2-17 0,-3 6 8,-39-110 9,30 108-2,-5-3 0,-42-51-1,42 65 20,3 7-25,0 1 1,-1 1-1,0 0 1,-24-7 0,19 13 30,1 4-26,1 1 0,-1 1 0,-22 8 0,41-12-11,-1-1 1,1 1 0,0-1 0,-1 1-1,1 0 1,0 0 0,-1 0 0,1 0-1,0 0 1,-2 2 0,-8 10 11,1 0-1,0 0 1,-11 21 0,16-17 6,-2 70 12,10-69-19,9 15-6,19 32 1,-18-44-2,-3-8-4,4 5 1,0-1 0,0 0 1,2-1-1,28 23 0,77 59 14,-43-35 16,-61-49-31,23 23 23,-31-27-98,-5-4-107,1 0 0,0-1 0,1 0-1,-1 0 1,1 0 0,0-1 0,10 7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9240,'3'-3'-1,"35"-12"3,-25 11 2,11-3 8,0 0-1,27-4 1,-43 10-5,12-3 6,1 1 0,0 1 0,0 1 0,34 3 0,191 27 572,-72 29 432,-101-32-414,-69-25-558,1 1-1,0 0 1,0-1-1,1 0 1,-1-1 0,0 1-1,0-1 1,0 0-1,1 0 1,-1 0-1,0-1 1,0 0 0,0 0-1,0 0 1,0-1-1,0 0 1,8-3 0,-7 2-9,0 0 0,-1-1 0,1 1 0,-1-1 0,0 0 1,0-1-1,0 1 0,-1-1 0,0 0 0,6-8 0,-4 4-6,0 0-1,-1-1 0,8-19 0,-11 23-5,-1-1-1,1 1 1,-1-1-1,0 0 1,0 0-1,-1 1 1,0-1-1,-1-11 1,0 7-4,0 3 14,-1-1-1,1 0 0,-2 1 0,1-1 0,-1 1 1,0 0-1,-1 0 0,0 0 0,0 0 1,-6-7-1,-3-7 40,11 20-64,1 1 0,-1-1 0,1 1 1,-1 0-1,1 0 0,-1 0 0,0 0 0,0 0 0,0 0 0,0 0 1,0 1-1,0-1 0,1 1 0,-1-1 0,-1 1 0,1 0 1,0-1-1,0 1 0,0 0 0,0 1 0,-3-1 0,3 1 5,-4-1 1,1 0 1,0 1-1,0 0 1,-1 0-1,1 1 1,0-1 0,0 1-1,0 0 1,1 0-1,-1 1 1,-8 5-1,8-5-3,-4 3 11,-1 1 0,1 1-1,1-1 1,0 1 0,0 1 0,-11 13-1,11-11-10,0-1 4,0 0-1,1 1 1,0 0 0,1 0-1,0 0 1,-8 23 0,10-24-10,-1 4 3,1 0 1,0 0-1,1 1 0,1-1 0,0 0 1,1 22-1,0-18-6,1 7 5,10 40 4,-5-45-10,12 33 0,-11-38 1,16 28-1,-20-38-2,2 0 1,-1 0-1,1-1 0,-1 1 0,1-1 0,9 8 1,-8-9-1,0 0 0,1 0 0,-1 0 0,1 0 0,-1-1 0,1 0 0,10 2 0,4 0 0,1 0 0,21-1 0,-15-2 0,43-3 0,-50-1 0,-1 0 0,38-11 1,-31 3 1,0-1 0,0-1-1,-1-1 1,30-22 0,-28 14 12,109-103 8,-110 98 12,74-109 15,-98 133-42,0 0 0,0 0-1,-1 0 1,0 0 0,1 0 0,1-6 0,3-21 17,0 1 1,2-48-1,-11 50 31,-8-10-15,-28-59 0,23 72 8,-4 4-25,-1 0 1,-35-26 0,35 36 16,3 4-27,0 1 1,0 1 0,-23-2-1,35 6-8,1 0 1,-1 1-1,1-1 0,-1 1 0,0 1 0,1-1 1,0 1-1,-1 0 0,1 0 0,0 0 1,0 1-1,0 0 0,-5 4 0,4-4 0,3 0-3,-1-1 1,1 1 0,0 0 0,0-1 0,0 1-1,0 1 1,0-1 0,1 0 0,0 1 0,-1-1-1,1 1 1,0 0 0,1 0 0,-1 0 0,-1 7 0,2-8-2,0 10 14,11 26 4,-5-28-18,0 1 1,13 18 0,24 26 3,-29-42-4,26 22 0,85 47-6,-45-32-1,-69-44 2,-2 0 0,1 0-1,-1 1 1,8 9 0,-9-9 2,2 5-4,1 12 2,-2 0 1,0 0 0,-2 1 0,4 32 0,2 11 3,-8-55 0,1-1 0,0 0 0,11 20 0,-11-22 0,2-1 0,0 0 0,0 0 0,0-1 0,13 12 0,-13-14 50,1-1 0,0-1 0,0 1-1,1-1 1,-1-1 0,1 0 0,0 0 0,14 4 0,5-1-1051,43 5 0,-67-11 751,114 15-8763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3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57 3864,'0'0'2088,"-2"6"-1942,-5 18-95,7-24-47,-1 0 0,1 1 0,0-1 0,0 0-1,0 1 1,0-1 0,0 0 0,0 1 0,0-1 0,0 0 0,-1 1-1,1-1 1,0 1 0,1-1 0,-1 0 0,0 1 0,0-1 0,0 0-1,0 1 1,0-1 0,0 0 0,0 1 0,0-1 0,1 0 0,-1 1-1,0-1 1,0 1 0,5 5 20,-1 0-1,1 0 0,0 0 1,0 0-1,0-1 1,1 0-1,0 0 1,0 0-1,1-1 1,-1 0-1,1 0 1,0 0-1,0-1 0,0 0 1,0-1-1,12 3 1,114 13 128,-117-16-145,-10-2 8,0 1 0,1-1-1,-1 0 1,13-2 0,-16 2-13,73-11 114,-65 8-77,0 0 0,0 0 0,-1-1 0,1 0 0,-1-1 0,13-8 0,-20 11 9,-2 2-37,1 0-1,-1-1 1,0 0 0,0 1-1,1-1 1,-1 0 0,0 1-1,0-1 1,0 0 0,0 0-1,0 0 1,0 0 0,0 0-1,0 0 1,-1 0-1,1-1 1,0 1 0,-1 0-1,1 0 1,0-1 0,-1 1-1,0 0 1,1-1 0,-1 1-1,0 0 1,0-1 0,0 1-1,1 0 1,-2-3 0,0 0 19,-1 0 1,0-1-1,0 1 0,-1 0 1,1 0-1,-1 0 0,0 1 1,0-1-1,0 1 1,-1-1-1,1 1 0,-1 0 1,0 0-1,-4-2 1,-5-3 37,0 1 1,-23-8 0,26 11-61,1 0 54,1 0 0,-2 1 0,1 0 0,0 1 0,-1 0 0,1 0 0,-1 1 0,0 0 0,1 1 0,-13 1 0,11-1-35,7 0-2,0 1 0,0 0-1,0-1 1,0 1-1,0 0 1,0 1-1,-6 2 1,-80 38 201,71-30-51,-8 12-52,-32 37-1,44-39 33,-42 108 64,49-102-78,-5 112 54,16-114-94,9 11-29,19 39 0,-18-58 15,2-3-49,1-1 1,28 19 0,-27-25 22,81 15 26,-76-21-47,17-3 3,0-3 0,1-1 0,39-11 0,-60 12-33,-13 2 2,1 0 0,0 0-1,-1-1 1,0 0-1,1 0 1,6-4 0,128-93 236,-81 51-207,42-22-1406,-43 35-5615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4760,'0'0'69,"2"2"134,0-1-163,0 0 0,0 0-1,0 0 1,0 0 0,1-1 0,-1 1 0,0-1 0,0 1 0,0-1 0,1 0-1,-1 0 1,3 0 0,22 3 795,-25-2-773,0 0 0,1 0 0,-1 0 0,0 0-1,0 0 1,0 0 0,-1 0 0,1 1 0,0-1 0,0 1 0,-1-1 0,1 1-1,-1 0 1,1-1 0,-1 1 0,0 0 0,0 0 0,2 2 0,-1 2 48,0 0 0,0 0 0,0 0 1,2 9-1,12 76 683,5 138 38,-15-170-534,-4-48-222,0 0 1,-2-1-1,1 1 1,-1 0 0,0 0-1,-1 0 1,-1-1-1,-3 16 1,3-21 68,-1 4 1,1-4-18,-2 2 1,2-4 8,-7 3 8,7-5 8,3-5-20,1-7-70,1 0 0,0 0 1,0 1-1,10-20 0,28-46 70,-23 44-70,24-47 13,-29 53-59,10-24 67,58-90 1,-76 133-69,0 0 0,1 1 1,0 0-1,1 0 0,9-7 1,-4 4-6,-7 5-1,1 1-1,-1-1 1,1 2 0,0-1-1,0 1 1,0-1-1,1 2 1,-1-1 0,0 1-1,1 0 1,-1 0-1,1 1 1,-1-1-1,11 2 1,-9-1-7,18 2 15,-17 0-14,21 5 1,0 8 1,2 13-2,0 10 2,-5 8-2,-19-27-1,-1-1 0,-1 1 0,3 19 0,-8-33-1,0-1 1,0 1-1,0-1 0,-1 1 0,0 0 1,1-1-1,-2 1 0,0 7 1,-1 5-1,1 0 0,1-9 1,-1 0 0,0 1-1,0-1 1,-3 10 0,-1 0-1,0 2 4,1 0-1,-2 23 0,6-34-1,0-1 1,0 1-1,0 0 0,1 0 1,1-1-1,-1 1 1,1-1-1,1 1 0,4 10 1,-3-11-1,1 1 0,0-1 1,0 0-1,1 0 1,0-1-1,0 1 0,1-1 1,0-1-1,0 1 1,14 8-1,-10-7-1,-8-6 0,0 0 0,1 1-1,-1-1 1,1-1-1,0 1 1,-1-1 0,1 1-1,0-1 1,7 1 0,32 7 11,6-6-10,-40-4-175,-1 0 0,1-1 0,-1 0 0,0 0 0,0-1 1,0 0-1,0 0 0,14-8 0,18-12-7561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3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 7984,'0'-3'119,"0"2"-93,-1 0 0,1 0 1,0 0-1,0 0 0,-1 0 1,1 0-1,0 0 0,-1 0 0,1 0 1,-1 0-1,1 0 0,-1 1 1,0-1-1,1 0 0,-1 0 1,0 1-1,1-1 0,-1 0 1,-1 0-1,0-1 513,5 4-434,6 4 6,23 11 204,-27-14-268,1 0 0,-1 0 0,1 0 0,-1 1 0,0 0-1,0 0 1,0 0 0,4 6 0,5 8 46,-2 1 1,0 1-1,0-1 0,15 42 1,-16-37-25,-5-8-51,-3-9 5,0 0 1,0-1 0,1 0-1,4 7 1,100 137 320,-101-140-313,0-1 0,1 0 1,0 0-1,1-1 0,0 0 0,0 0 0,1-1 0,0 0 1,0-1-1,0 0 0,1-1 0,12 5 0,-18-9-15,0 1 0,1-1 0,-1 0 0,0-1 0,1 1 0,-1-1 0,1 0 0,-1 0 0,10-3 0,-5 2-1,0 1 9,1-2 1,0 1-1,-1-2 1,1 1-1,18-8 1,-18 6-11,-4 1 3,1 0-1,-1-1 0,0 0 0,-1 0 1,1-1-1,-1 1 0,0-1 0,0-1 0,7-7 1,-5 5 0,5-6 40,-2 0 0,1 0 0,-2-1 0,0-1 0,-1 0 0,11-25-1,-16 33-28,2-4-11,11-33 91,-6 18-54,-1 1 50,0-1 1,-2 0-1,6-36 1,-14 63-104,1-7 34,0-1 0,0 1 0,-1-1 0,0 1 0,-2-10 0,2 16-25,-1-1 1,1 1 0,0 0 0,-1-1-1,1 1 1,-1-1 0,0 1 0,1 0-1,-1 0 1,0-1 0,0 1-1,0 0 1,0 0 0,0 0 0,0 0-1,0 0 1,0 0 0,0 0 0,0 0-1,-1 0 1,1 1 0,0-1 0,0 0-1,-1 1 1,1-1 0,-1 1 0,1 0-1,-1-1 1,1 1 0,0 0 0,-1 0-1,1 0 1,-3 0 0,-3-2 56,7 2-58,-1-1-1,0 1 1,0-1-1,1 1 0,-1-1 1,0 1-1,0 0 0,0-1 1,0 1-1,1 0 1,-1 0-1,0 0 0,0-1 1,0 1-1,0 0 1,0 0-1,0 0 0,1 1 1,-1-1-1,0 0 1,-1 1-1,1-1-8,1 0 1,0 0-1,0 0 1,0 0-1,0 0 1,0 0-1,0 0 0,0 0 1,0 0-1,0 0 1,-1 0-1,1 0 1,0 0-1,0 0 1,0 0-1,0 0 0,0 0 1,0 0-1,0 0 1,0 0-1,0 0 1,0 0-1,0 0 1,-1 1-1,1-1 0,0 0 1,0 0-1,0 0 1,0 0-1,0 0 1,0 0-1,0 0 1,0 0-1,0 0 0,0 1 1,0-1-1,0 0 1,0 0-1,0 0 1,0 0-1,0 0 1,0 0-1,0 0 0,0 0 1,0 0-1,0 1 1,0-1-1,0 0 1,0 0-1,0 0 1,0 0-1,0 0 0,1 0 1,-1 0-1,0 0 1,0 0-1,0 0 1,0 1-1,0-1 1,13 86 44,-3-38-41,4 7 1,0 6-3,-3-3-2,-3-8 0,1 61-25,-6-45 11,-7-16-26,4-42-128,1 0 0,0 0 0,1 0-1,0-1 1,0 1 0,0-1 0,1 1 0,1-1 0,3 8 0,11 13-8112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6192,'4'-7'1281,"13"-23"-209,-16 29-883,0 0 0,-1 0-1,0 0 1,1 0 0,-1-1 0,0 1-1,0 0 1,1 0 0,-1 0 0,0 0-1,0-1 1,0 1 0,0 0 0,-1 0 0,1 0-1,0 0 1,0-1 0,-1 1 0,0-1-1,0-4 154,-5-15 370,7 17-477,4-5-24,-3 6-47,0 3-129,0 0 1,1 0 0,-1 1 0,0-1-1,0 0 1,0 1 0,0 0 0,1-1-1,-1 1 1,0 0 0,0 0 0,0 0-1,0 0 1,-1 0 0,1 0 0,0 1 0,0-1-1,-1 1 1,3 2 0,7 6 119,-9-8 4,0-1-84,5 5-2,-5-4 87,0-2-73,6 1 2,-6-1 191,8-12 5,2-7-35,-11 17-169,1 0 4,-2 1-78,1 1 0,-1-1 1,1 0-1,-1 1 0,1-1 0,-1 1 0,1 0 0,-1-1 0,1 1 0,0-1 1,-1 1-1,1 0 0,0-1 0,-1 1 0,1 0 0,0 0 0,-1 0 1,1-1-1,0 1 0,0 0 0,-1 0 0,1 0 0,0 0 0,-1 0 0,1 0 1,0 0-1,0 1 0,-1-1 0,1 0 0,0 0 0,-1 1 0,1-1 0,0 0 1,-1 1-1,2-1 0,0 2 5,-1 0 1,1 0-1,-1 1 1,1-1-1,-1 0 1,1 0-1,-1 1 1,0-1-1,0 1 1,0-1-1,0 5 1,2 2 3,6 37 59,-8-35-34,19 130 92,-15-71 0,-4-48-113,0 51 54,-1 11 196,8-112-167,3-30 2,16-154 247,-15 144-298,-6 42 94,42-92 66,-36 99-52,-6 12-106,1-2-22,0 0-1,1 1 1,0 0-1,1 1 1,0 0 0,0 0-1,1 0 1,11-5-1,46-16 146,-64 27-166,1 0 1,-1 1-1,1 0 1,0 0-1,-1 0 0,1 0 1,-1 0-1,1 1 0,0 0 1,-1-1-1,1 1 1,-1 0-1,0 1 0,1-1 1,4 3-1,-4-1 2,6 1 11,0 1 0,-1 0-1,0 1 1,0 0 0,0 1-1,8 8 1,-11-10-19,-2-2-4,-1-1 0,0 1 0,0 0 0,0 0 0,-1 0-1,1 0 1,-1 0 0,1 1 0,2 4 0,0 2 1,12 31 0,-6 1-8,11 80 0,-20-63-28,3-12 193,5-22-564,-10-24 300,1 0-1,-1 0 1,1 0-1,0-1 1,-1 1-1,1 0 1,0-1-1,0 1 1,-1 0-1,1-1 0,0 1 1,0-1-1,0 1 1,0-1-1,0 0 1,0 1-1,0-1 1,0 0-1,-1 0 1,1 0-1,2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3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19 194 2872,'-3'-4'23,"1"1"-1,0-1 1,0 1 0,0-1-1,1 1 1,-1-1 0,1 0-1,0 0 1,0 0 0,0-6-1,1 8 225,2-1 0,6-14-36,-5 8 23,1 1 0,0 0 0,1 0 0,0 0 0,8-11 1,-4 13-100,-1-1 0,1 1 1,0 1-1,0 0 1,0 0-1,1 1 0,0 0 1,13-3-1,-9 3-5,0 0-1,0 2 1,0-1-1,1 2 1,-1 0-1,1 1 1,-1 0-1,0 1 1,1 1-1,-1 0 1,0 1 0,27 9-1,-34-9-46,1 1-1,-1-1 1,0 2-1,0-1 1,-1 1-1,1 0 1,-1 1 0,0-1-1,-1 1 1,1 0-1,-1 1 1,0-1-1,5 11 1,0 1 9,0 1 1,-2 0-1,6 21 1,-13-37-94,9 27 266,9 45 0,-1 2 12,-14-62-192,4 15 28,-2-1 0,5 44 0,-8-41-22,2 2 107,-1 57 0,-5-86-171,0-1-1,0 0 1,0 1 0,-1-1 0,1 0 0,-1 0 0,0 0 0,0 0 0,0 0 0,-1-1-1,-3 6 1,4-7-13,-1 0-1,1 0 0,-1-1 1,0 1-1,0 0 1,1-1-1,-1 0 0,0 1 1,-4 0-1,7-2-15,-1 0 5,0 0 0,0 0-1,0 0 1,0 0 0,0-1 0,1 1-1,-1 0 1,0 0 0,0-1 0,0 1-1,0 0 1,1-1 0,-1 1-1,0-1 1,0 1 0,1-1 0,-1 1-1,1-1 1,-1 0 0,0 1-1,1-1 1,-1 0 0,0 0 0,-1-2 5,-3-3 2,0 0 0,0 0 0,0-1 1,1 1-1,0-1 0,0 0 0,1-1 1,-1 1-1,2 0 0,-1-1 0,1 0 1,0 0-1,0-9 0,-2-10 14,2 0 1,2-31-1,0 41-22,0-21 66,0-3-3,9-71 0,-6 82-18,2 0 0,2 1 0,0 0 0,13-32 1,-18 58-37,0 0 1,0 0 0,0 0 0,1 0-1,-1 0 1,1 1 0,0-1 0,-1 1 0,1 0-1,7-4 1,-4 2-1,-2 1 1,1 0 0,0 0 0,0 0 1,1 1-1,-1 0 0,1 0 0,-1 0 1,1 1-1,-1 0 0,1 0 1,6 0-1,0 0 3,1 1 0,21 3 0,-12 1 28,37 10 0,-36-8-35,-12-3 3,0 0-1,-1 0 1,1 1-1,-1 1 1,0 0-1,17 10 0,-17-9-4,-4-2 0,-1 0 0,1 0 0,-1 1 0,0 0 0,0 0 0,0 0 0,-1 1 0,1-1 0,-1 1 0,5 12 0,-4-10-1,-1-1-1,0 1 1,0 0 0,-1-1 0,-1 1 0,1 0 0,-1 0-1,-1 1 1,1-1 0,-1 0 0,-1 9 0,1-6 0,-1 9 29,-24 85 12,23-99-38,-1 0 0,0-1 0,0 1 0,0-1 0,0 1 0,-1-1 0,-4 6 0,-2 3 2,2 0-4,6-10-1,-1-1 1,0 1-1,0-1 0,0 1 0,-1-1 0,1 0 0,-1 0 0,1 0 0,-6 3 0,-26 24 92,-41 27-1,72-56-87,0 1-1,1-1 1,-1 0-1,0 0 1,0-1-1,0 1 1,1 0-1,-1-1 0,0 0 1,0 0-1,0 0 1,0 0-1,0 0 1,-3-1-1,1 0 4,-5-2 55,-44-37 30,43 28-10,3-6-57,1 1 1,0-1 0,-4-19-1,9 15 65,21-99 41,-19 118-125,1 0 0,0 1 0,0-1 0,0 1 0,0-1 0,0 1 0,3-5 0,12-15 31,0 0 0,38-38 1,-31 44 37,107-48 28,-103 55-47,-10 5-32,1-1-10,-1 1 1,1 1-1,0 1 0,1 0 0,29 1 0,57 13 61,-98-10-71,0 0 0,0 0 0,0 0 1,0 1-1,-1 0 0,1 0 0,-1 1 0,0 0 1,0 0-1,8 7 0,-6-4-2,5 5 21,6 14-13,-2 1 0,-1 1 0,-1 0 0,13 36 0,-21-46-13,13 47 9,27 95 32,-40-148-23,19 15 0,-19-22-19,0 0 0,0 0 1,13 6-1,-11-7-205,-1-1 1,1 0-1,0 0 1,0-1-1,0 0 1,0-1-1,0 0 0,18 0 1,25-1-8990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4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204 286 2336,'-12'-8'96,"0"0"0,1-1 1,0-1-1,0 0 0,1 0 0,-17-24 0,18 23-70,5 5 87,-1 0 0,0 1 1,-1-1-1,1 1 1,-1 0-1,0 1 1,0-1-1,-1 1 0,1 0 1,-1 1-1,0 0 1,-10-4-1,14 6 154,-4-3 4,5 3 260,2 3-481,0 1-1,0-1 1,0 0-1,0 0 1,0 0-1,1 0 1,-1 0-1,2 4 1,14 37 279,-11-30-222,1-1-1,0-1 1,1 1-1,1-1 1,-1 0-1,1-1 1,16 15-1,-15-16-61,-5-6-10,-1 0 1,1-1-1,-1 1 1,1-1-1,0 1 1,0-1-1,0-1 1,7 3-1,79 26 328,-80-28-309,1 0 1,-1-1 0,1 0-1,0-1 1,-1 0 0,1 0-1,-1-1 1,19-5-1,-16 4-13,5-1 46,0-1-1,-1-1 1,1-1 0,24-12 0,-24 10-48,-10 5-5,0 0 1,0-1-1,-1 0 0,1-1 1,-1 1-1,0-2 0,-1 1 1,1-1-1,-1 0 1,9-11-1,-11 13-16,-1 1 3,0 0 1,-1-1-1,1 1 1,-1-1-1,0 0 0,0 1 1,0-1-1,0 0 1,-1 0-1,1 0 0,-1 0 1,0-1-1,0 1 1,-1 0-1,1-8 0,-1 12-20,0-3 11,0 0 0,0 1 0,-1-1 1,1 0-1,-1 0 0,0 1 0,0-1 0,0 0 1,0 1-1,0-1 0,0 1 0,-1-1 0,1 1 1,-1 0-1,0-1 0,0 1 0,0 0 1,-2-2-1,1 1 5,-7-4 91,-6-1-66,0 1 1,-1 1-1,0 0 0,0 1 0,-1 1 1,-20-2-1,23 4-30,8 2-1,1-1 1,0 1-1,-1 0 0,1 1 1,-11 1-1,-21 3 62,0 2-1,1 1 1,-46 16 0,75-20-49,0 0 0,1 1 1,-1 0-1,1 0 1,0 1-1,0 0 1,0 0-1,-9 12 0,7-8-2,-4 6 85,-42 85 39,48-79-51,4-11-57,0 2-18,1-1 0,0 0 0,0 1 0,1 0 1,1-1-1,0 1 0,2 14 0,2-10 11,0 0 1,0-1-1,2 1 1,0-1-1,14 26 1,3-6-15,-11-23 18,6 0-17,0 0 0,22 11-1,-36-22-11,0 0 0,-1 0 0,1-1-1,0 1 1,0-1 0,0 0 0,0 0 0,0 0-1,0-1 1,5 1 0,6 0 4,1 1-3,-9 0 1,1-2 0,-1 1 0,0-1 0,1 0 0,10-2 1,194-24 148,-146 10-136,-39 7 33,103-57 20,-106 49-20,80-81 22,-89 76-15,40-104 32,-49 101-19,-6 23-74,11-85 115,-9 71-75,-1-1 1,-1 1-1,-4-31 1,2 41-14,1 0 0,-2 1 0,1-1 0,0 1-1,-1 0 1,0-1 0,-1 1 0,-6-8 0,-6-10 52,15 20-5,-2-6 106,4 7-10,13 6-162,26 12 43,126 39 46,-147-49-93,28 11 23,14 13 6,-60-29-32,1 0 0,-1 1 1,0-1-1,0 1 0,0-1 0,0 1 0,0-1 0,0 1 0,0 0 0,0-1 1,-1 1-1,1 0 0,-1-1 0,1 1 0,-1 0 0,0 0 0,0 0 0,1 0 1,-1-1-1,-1 1 0,1 0 0,0 0 0,0 0 0,-1 0 0,0 1 0,1-1 1,0 2-1,-1-1 1,1 0 0,-1 0-1,0 0 1,0 0-1,0 0 1,0 0-1,0 0 1,-1 0-1,-2 5 1,-3 3 1,-28 43 1,-6 3 1,-2-5-3,3-7-2,4-4 0,9-5 0,25-33 0,0 1 0,0-1 0,1 0 0,0 1 0,0-1 0,-2 7 0,3-7 0,0 0 0,-1 0 0,1-1 0,1 1 0,-1 0 0,0 0 0,2 5 0,-1-4 0,0-1 0,0 0 0,0 0 0,1 0 0,0 0 0,-1 0 0,1 0 0,3 4 0,-1-3 0,-1-1 0,1 0 0,0 1 0,0-2 0,0 1 0,0 0 0,0-1 0,8 3 0,3 1 0,0-1 0,28 5 0,50 2 0,8-7 1,-99-5-1,35 1 8,0-2-1,-1-2 1,72-14 0,56-20 24,-92 20 35,75-24 10,-2-14-1709,-70 25-6808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4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610 539 9056,'-50'1'4,"32"5"11,-6 4 7,-76 23 31,40-15 7,32-10-13,0 1 1,-42 20-1,56-22 8,-6 2 17,0 1 1,1 0-1,-35 26 0,40-25 36,1 0 0,0 1 0,0 1 0,1 0 1,1 0-1,-14 23 0,24-34-88,0 0 1,1 1-1,-1-1 0,1 0 1,0 1-1,-1-1 0,1 1 1,1-1-1,-1 0 0,0 1 1,0-1-1,1 0 0,-1 1 1,1-1-1,0 0 0,0 1 1,0-1-1,0 0 0,0 0 1,3 4-1,-3-4 4,7 5 136,3-1-117,1-1 1,-1-1-1,1 0 1,13 2-1,-6-4 84,-9-2-85,3 0-15,0-1 0,0 0-1,-1-1 1,1 0 0,0-1 0,-1-1 0,19-7 0,-19 7 10,8-5 8,0 0 0,0-1-1,30-20 1,-14 7 22,68-48 175,-98 65-168,5-6 12,-10 12-81,-1-1-1,1 1 0,-1 0 0,1 0 0,0 0 1,-1 0-1,1 0 0,0 0 0,-1 0 1,1 0-1,0 0 0,-1 0 0,1 0 0,0 0 1,-1 0-1,1 0 0,0 1 0,-1-1 1,1 0-1,0 0 0,-1 1 0,1-1 1,-1 0-1,1 1 0,-1-1 0,1 1 0,-1-1 1,1 1-1,-1-1 0,1 1 0,-1-1 1,0 1-1,1-1 0,-1 2 0,4 2 5,-2 0-2,1-1-1,-1 1 1,0 0 0,0 0 0,0 0-1,-1 0 1,2 7 0,15 35 46,35 65-1,-29-78-45,-13-23 0,25 10-1,-25-15-5,1 0 0,18 4 0,-22-7 0,0 0 0,1-1 0,-1 0 0,1-1-1,9 0 1,-9-1 0,1 0-1,-2-1 0,1 0 0,0-1 0,13-5 1,-9 2-1,0-1 0,0 0 0,19-14 0,-12 4 0,31-32 0,-19 12 0,47-72 1,-62 80 6,-8 11-3,3-5 2,-1-1 0,-1 0-1,-1-1 1,9-39 0,2-68 33,-21 106 1,-26-112 16,23 117-37,-2 0 1,0 1-1,-1 0 1,-1 0 0,-1 1-1,-20-32 1,20 36 0,-2-1 1,-16-18-1,25 33-17,1 0 0,-1 0 1,0 0-1,1 0 0,-1 1 0,0-1 0,0 1 0,0-1 0,1 1 0,-1-1 0,0 1 0,0 0 0,0 0 0,0 0 1,0 0-1,0 0 0,0 0 0,0 1 0,1-1 0,-1 1 0,0-1 0,0 1 0,0 0 0,1 0 0,-1-1 1,-2 3-1,2-2 1,-7 6 30,0 6-24,1-1 1,1 2 0,-7 15-1,9-10 4,-1 28-4,3-1 0,3 59 0,8-45-7,-3-35 0,1-1 0,11 28-1,-5-16 5,34 102 2,-34-103-2,4 15 1,32 68 0,-25-68 3,43 68 0,-57-106-9,-5-6 3,0 0-1,1-1 1,0 1 0,7 5 0,33 30 20,-44-40-24,0 0-1,0 0 1,0 0 0,1 0-1,-1 0 1,0-1 0,0 1-1,0 0 1,1-1 0,-1 1 0,0-1-1,0 0 1,1 1 0,-1-1-1,1 0 1,0 0 0,4 1 0,-4-1-1,0 1 1,0-1-1,0 0 0,0 0 0,0 0 0,0 0 0,0 0 0,0-1 0,-1 1 0,5-2 1,-2 0-62,1-1-1,-1 0 1,1 0 0,-1-1 0,0 1 0,0-1 0,-1 0 0,1 0 0,-1 0 0,0 0 0,5-10 0,-3 7-804,23-34-7121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4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9776,'4'-1'65,"26"-7"60,0 2 0,37-2-1,-19 1-69,79-10 436,-12 2-259,252-61 568,-367 76-800,18-5 109,0 0 0,0-2 0,-1 0 0,26-14 0,-41 19 25,8-7 219,-11 6 9,-7 7-192,4-1-154,1 0 0,-1 1 0,1-1 0,0 1 0,1 0 1,-1 0-1,1 0 0,-1 0 0,1 0 0,0 1 0,1-1 0,-2 6 0,-12 53 24,13-51-36,-6 43 25,6-33-24,-5 55 0,8 5 0,8 3-3,7-9-2,5-16 0,-14-47-1,0-1 1,1 0 0,0 0 0,20 20-1,-14-21-5,-8-7 4,5 1 0,-1 1 1,1-1-1,0-1 0,0 0 1,1-1-1,0 0 1,-1 0-1,16 0 1,-12-1-2,2 1 1,1-2 0,-1 0 1,0-1-1,0 0 0,0-1 1,22-5-1,17-7 1,-45 9 1,-1 1 0,0-2 0,15-7 0,-19 8 0,0 1 0,-1-2 0,1 1 0,-1 0 0,9-11 0,-9 9 0,-1 0 0,0 0 0,0-1 0,0 1 1,4-12-1,-3-1 2,0 0 1,-1 0-1,-1-1 1,1-29-1,-5 23 25,0 17-17,-2-17 7,-1 1 0,-1-1 1,-1 1-1,-10-26 1,-33-69 67,47 114-68,-1 1 0,1-1-1,-1 1 1,0 0 0,-1 0-1,1 0 1,-6-6-1,-2-1 5,2 0-7,6 8-1,1 1 1,-1-1-1,0 1 0,0 0 1,0 0-1,-1 0 1,-6-5-1,-4-1 59,0 0 0,0 1 0,-1 0 0,-31-11 0,43 18-52,-1 1-1,0 0 1,1 0-1,-1 0 1,0 0 0,1 0-1,-1 1 1,1 0 0,-1-1-1,1 1 1,-1 1 0,1-1-1,0 0 1,-6 4 0,7-4-15,-18 11 97,20-11-98,-1 0 1,0 0-1,1-1 1,-1 1-1,1 0 1,-1 0 0,1 0-1,-1-1 1,1 1-1,0 0 1,-1 0-1,1 0 1,0 0-1,0 0 1,0 0 0,0 0-1,-1 0 1,1 0-1,0-1 1,1 1-1,-1 0 1,0 0-1,0 0 1,0 0 0,1 0-1,-1 0 1,1 1-1,4 7 10,0 0 0,0 0 1,1-1-1,1 0 0,-1 0 0,1-1 0,0 0 0,11 8 1,-7-5-9,3 3 15,0-1 1,1-1-1,0 0 1,32 17 0,63 37 4,-103-61-25,21 15 0,-23-13-1,16 14 0,-14-13 0,14 20 0,-17-21 0,20 21 0,-6-14 0,0-4 0,5-7 0,13-5 0,6-11 0,2-10 0,5-9 0,7-10 0,2-4 0,-5 0 0,-5 0 0,-4 2 0,-38 38 1,0-1 0,0 0 1,-1 0-1,0 0 0,0-1 1,-1 0-1,0 0 0,-1 0 1,0 0-1,0 0 0,-1-1 1,0 1-1,0-15 0,-1 22 2,-1 0 0,0-1-1,0 1 1,0 0 0,0 0 0,-1 0-1,1-1 1,-1 1 0,1 0 0,-1 0-1,0 0 1,0 0 0,0 0 0,0 0-1,0 0 1,0 0 0,0 1 0,-1-1-1,1 0 1,-1 1 0,1-1 0,-1 0-1,0 1 1,1 0 0,-1 0 0,0-1-1,0 1 1,0 0 0,0 0 0,0 1-1,0-1 1,0 0 0,-4 0 0,0 0 4,1 0 1,-1 0 0,0 0-1,1 1 1,-1 0-1,0 0 1,1 0 0,-1 1-1,1 0 1,-9 2 0,13-3-6,-1 1 0,1-1 0,0 1 1,-1 0-1,1-1 0,0 1 1,-1 0-1,1 0 0,0 0 1,0 0-1,0 0 0,0 0 1,0 0-1,0 0 0,0 0 0,0 0 1,0 1-1,0-1 0,1 0 1,-1 1-1,1-1 0,-1 0 1,1 1-1,-1-1 0,1 1 0,0-1 1,-1 1-1,1-1 0,0 1 1,0-1-1,1 2 0,-1 1 0,1 0-1,0-1 1,0 1-1,1-1 0,-1 1 1,1-1-1,-1 0 1,1 0-1,0 0 0,1 0 1,3 5-1,38 34 2,15 5 2,6-3-3,7-3-2,9-1 0,5 5 0,1 6 0,-10-1 0,-63-40 0,-2 0 0,19 19 0,-25-22 0,0 0 0,0 1 0,-1-1 0,7 14 0,-9-14 0,0-1 0,0 1 0,-1-1 0,0 1 0,2 13 0,-4-13 0,0-1 0,0 1 0,0-1 0,-1 0 0,1 1 0,-4 8 0,1-2 0,-2-1 0,-8 20 0,-18 20 0,1-12 0,25-35-1,1 1 1,0-1 0,0 1 0,1 0 0,0 0-1,-5 11 1,10-8-5,4 2 4,1 0 1,0-1-1,1 0 1,11 11-1,-1-7-4,15 3 4,0-1 0,49 15 0,-39-22-4,92 7 4,29-5-1,-89-10-3,-75-1 5,205-9-1,35-18-1493,-222 25 1125,244-30-8944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6728,'0'0'4904,"-1"6"-4478,-1 1-361,-1 23 261,3 88 194,0 20-273,7 14 99,-4-111-310,0-5 118,21 154 54,-18-154-87,8 40 162,9 150 1,-22-219-244,1 5 4,-1-7-15,-1 3-1773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9416,'0'5'7,"0"0"0,-1 0 0,0 0 0,0 0 0,0 0 0,0-1 1,-1 1-1,0 0 0,0-1 0,0 1 0,0-1 0,-1 1 0,0-1 1,0 0-1,0 0 0,-6 5 0,-6 7 55,-1-1-1,-21 16 1,21-18-32,-8 9 51,-38 44 4,-11 22-67,4 2-18,7-11 1,-36 49 71,97-127-60,1 0 0,-1 1 0,0-1 1,0 0-1,0 0 0,0 0 0,0 0 0,0 0 0,0 0 0,0 0 1,-1 0-1,1-1 0,0 1 0,0 0 0,-1-1 0,1 1 0,-1-1 1,-1 1-1,3-2 10,0-1 1,0 0-1,0 1 0,0-1 1,1 1-1,-1-1 1,1 1-1,-1-1 0,1 1 1,1-3-1,1-4 0,-2 6-6,0-1 0,1 0-1,-1 0 1,0 1 0,1-1-1,0 1 1,0 0 0,0-1-1,3-2 1,53-52 168,-44 49-57,11 2-41,37-6 1,-41 13 20,14 7-31,47 17 1,-59-14 51,4 7-19,-2 1 1,40 38-1,77 88 411,-139-141-496,1 0-1,0 0 1,-1-1-1,1 0 1,1 1 0,-1-1-1,0-1 1,1 1-1,-1-1 1,1 0 0,10 4-1,-11-5-6,9 0 90,-4-3-77,0 0 0,0-1 1,0 0-1,0-1 1,0 0-1,0 0 0,-1-1 1,0 0-1,14-11 1,-12 8-19,-7 6-4,0 0-1,-1-1 1,1 1-1,-1-1 1,1 0 0,-1 1-1,0-1 1,0 0-1,3-6 1,5-10 13,-1 0 1,0-1-1,-1 0 1,9-41 0,-11 2-17,-7 2 0,-3 6-3,-1 13-2,5 37 0,0 1 0,0-1 0,0 0 0,-1 0 0,1 0 0,0 0 0,0 1 0,0-1 0,-1 0 0,1 0 0,0 0 0,-1 1 0,1-1 0,-1 0 0,1 0 0,-1 1 0,1-1 0,-2-1 0,1 3 0,0-1 0,1 0 0,-1 1 0,0-1 0,1 0 0,-1 1 0,0-1 0,1 1 0,-1-1 0,0 1 0,1-1 0,-1 1 0,1 0 0,-1-1 0,1 1 0,-1 0 0,1-1 0,0 1 0,-1 0 0,1 0 0,0-1 0,-1 2 0,-1 5 0,-1 0 0,1 1 0,-2 12 0,-3 46 0,6-45 0,3 29 0,-1-41 0,1 1 0,-1-1 0,2 0 0,4 11 0,-5-15 0,0 0 0,1 0 0,-1 0 0,1 0 0,1-1 0,5 7 0,-4-6 0,0 0 0,0-1 0,1 0 0,9 6 0,27 9 0,-35-17 0,0 0 0,1 0 0,-1-1 0,9 0 0,-10-1 0,0 0 0,-1 0 0,1-1 0,0 0 0,8-2 0,-8 1 0,1 0 0,-1-1 0,-1 0 0,12-6 0,-11 4 0,0 0 0,0-1 0,0 0 0,-1 0 0,0 0 0,0-1 1,-1 1-1,6-11 0,-9 14 1,1 1 0,-1-1 0,1 1 0,-1-1-1,0 0 1,0 0 0,0 0 0,-1 1 0,1-1 0,-1 0 0,1 0 0,-1-4 0,0-4 0,1-22 2,-1 32-3,0 0 1,0 0-1,0 1 1,0-1-1,0 0 1,0 1-1,-1-1 0,1 0 1,0 1-1,0-1 1,-1 0-1,1 1 1,0-1-1,-1 1 1,1-1-1,0 1 0,-1-2 1,-7-6 4,0-1 1,-1 1-1,0 0 0,0 1 1,0 0-1,-1 0 0,0 1 1,-1 1-1,1-1 0,-13-3 1,-14-4 2,23 10 12,3 4-15,0 1 1,0 0 0,1 0 0,-18 6 0,14 1 21,2 5-19,-1 0 0,2 0 1,-15 23-1,18-16 0,-3 35 4,10-48-12,1 0 1,0 0-1,1-1 0,-1 1 1,2 0-1,1 9 1,-1-9-1,1 0 0,0 0 0,0-1 0,1 1 0,0-1 0,6 8 0,-4-7 0,0 0 0,1-1 0,1 1 0,15 11 0,-11-10 0,1 0 0,27 12 0,-21-12 0,41 10 0,-34-12 0,34 3 0,28-4 0,-49-7-1,54-6 0,-87 6 1,0 0-1,0-1 0,0 1 1,0-1-1,-1 0 0,1-1 1,-1 1-1,1-1 0,-1 0 1,0-1-1,0 1 0,8-8 1,-9 7-2,5-7-17,18-59-8,-25 54-19,-5-12-12,0-1 0,-2 1 0,-11-35 0,11 43 46,-9-26-143,-39-101-317,62 194 119,8 9 231,28 63 0,-21-68 103,-13-35-13,4 1 16,1-1 1,1-1-1,22 17 0,-8-18 14,-26-13 2,0 0 0,0 0 0,0-1 0,1 1 0,-1-1 1,0 0-1,0 0 0,8-2 0,-10 1 1,-1 0 1,1 0-1,-1-1 0,0 1 1,1-1-1,-1 1 0,0-1 1,0 0-1,0 0 1,-1 0-1,1 0 0,0 0 1,-1 0-1,1-1 0,-1 1 1,0 0-1,0-1 0,2-4 1,-2 5 1,2-5 7,0 1 0,-1 0 0,1-1 0,-1 1 0,-1-1 0,0 1 0,1-1-1,-2 0 1,1-10 0,0-4 53,1-19-9,0-2 174,7-48 0,-6 93-122,16 42-12,2 15-19,80 163 98,-55-130-139,48 141 34,-68-151-31,-21-67-18,15 56 81,-19-69-60,4-27-424,-2 12-779,5-23-6770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1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9416,'5'115'137,"-3"-78"-41,11 62 0,-8-70-57,20 99 406,-21-110-405,0-3 60,1 1 1,0-1-1,15 28 1,-12-26-58,-6-12-12,1 0-1,0 0 1,0 0-1,1-1 0,-1 1 1,1-1-1,0 0 1,0 0-1,0 0 0,1 0 1,-1-1-1,9 5 1,-7-5-5,5 1 134,-4-4-131,-1 0 1,1 0 0,-1-1 0,1 0 0,-1-1 0,0 1-1,1-1 1,-1-1 0,0 1 0,0-1 0,-1 0 0,1 0-1,-1 0 1,1-1 0,4-5 0,1 1-7,-7 6 2,0-1 1,-1 0 0,1 0-1,-1-1 1,0 1 0,4-7 0,2-2 32,0 0 1,-2-1 0,0 0-1,0 0 1,-1-1 0,0 0-1,6-26 1,-9 26-36,-2 10-7,0 0-1,-1 0 1,1 0 0,-1 0-1,0 0 1,0 0 0,0 0 0,0 0-1,-2-7 1,-23-100 451,17 138-261,-6 39-95,11-46-84,2 0 0,0 0 0,3 26 0,-2-45-22,0 0 0,0 0 1,0 1-1,1-1 0,-1 0 0,0 0 1,1 1-1,-1-1 0,1 0 0,-1 0 0,1 0 1,1 2-1,8 10 19,0-1-1,1 0 1,23 19 0,-16-20 17,81 26 19,-78-34-33,87-10 7,-89 1-19,-12 3-9,-1 0-3,1 0 0,-1-1 0,0 1 0,0-1 0,0 0 0,-1 0 0,1-1 0,-1 0 0,0 0 0,-1 0 0,1 0 0,-1-1 0,5-8 0,2-7 10,-1-1-1,-1 0 1,-1 0 0,-1-1 0,-1 0-1,5-32 1,-9 34-8,-1 12 1,0-1-1,-1 1 1,0-1 0,0 1-1,-3-15 1,-16-80 43,15 88-37,-1 0 0,0 0-1,-1 1 1,-16-30 0,21 43-8,-1 1-1,1-1 1,0 0-1,-1 1 1,1-1 0,-1 1-1,0-1 1,1 1 0,-1 0-1,0-1 1,0 1-1,0 0 1,0 0 0,0 0-1,-3 0 1,2 0 1,1 0 15,-2 2 4,-6 3-16,17 13-1,-5-14-8,-1 1 1,1-1-1,-1 1 0,1-1 1,1 0-1,-1 0 0,0 0 1,4 3-1,9 11-567,1-2 0,27 22 0,5 0-7945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199 869 7536,'4'2'8,"0"0"0,0 1-1,0-1 1,-1 1 0,1-1 0,0 1 0,-1 0 0,0 1 0,5 4-1,-9-1 187,-4 4-79,-9 18 247,-26 40 1,-114 172 1693,150-236-1993,1 0 1,0 1 0,0-1 0,1 1 0,0 0-1,0 0 1,0 0 0,1 0 0,-2 6-1,3-8-32,2 7 190,1-6-191,0 0 0,1 0 0,0-1 1,0 0-1,0 0 0,1 0 0,0 0 0,-1 0 0,11 5 0,4-3 125,6-4-83,0-1 0,43-4 0,-41-3 56,107-42 49,-110 36-83,-2-4-52,0-1 1,21-21 0,-42 37-37,0 0 1,0 0 0,0 0-1,0 0 1,0-1 0,-1 1-1,1 0 1,0 0 0,-1-1-1,1 1 1,0-3 0,3-10 15,0-1 0,-2 1 1,0-1-1,1-19 1,-7 16 57,-5-4-43,-2 1 1,-16-24 0,12 30 49,-11 0-27,-53-25 0,55 34 20,12 4-47,2-1-19,-1 2 0,1-1 0,-1 1 0,0 1 0,1 0 0,-1 0 0,1 1 1,-15 3-1,-37 17 55,61-20-67,-1-1 1,1 1-1,0-1 0,0 1 1,0 0-1,0-1 0,0 1 1,0 0-1,0 0 1,0 0-1,0 0 0,0 0 1,0 0-1,0 0 0,1 0 1,-1 0-1,0 0 1,1 0-1,-1 2 0,-1 1 4,1-2-5,0-1-1,0 0 0,1 1 1,-1 0-1,1-1 1,-1 1-1,1-1 0,0 1 1,-1-1-1,1 1 0,0 0 1,0-1-1,1 4 1,0-1-1,1 0-1,0-1 1,0 1 0,0 0 0,1-1 0,-1 1 0,1-1 0,0 0 0,0 0 0,0 0 0,0 0 0,1-1 0,-1 1 0,1-1 0,4 3 0,-3-2-2,14 7-10,107 27-16,-97-33-65,111 5-58,-115-10-41,7-3 33,-1-2 0,0-2 0,50-18 0,-44 3 107,-25 13-21,-8 5 51,-1 1 17,0 1 0,0-2 0,0 1 0,0 0-1,0 0 1,-1-1 0,0 1 0,0-1 0,0 0 0,-1 0-1,1 0 1,-1 0 0,0 0 0,-1 0 0,1-5 0,-3-34-9,-6-10 12,-1 29 6,0 0 0,-1 0 0,-2 1 1,-24-38-1,34 59 1,1 0-1,-1 0 1,1 0-1,0 0 1,0 0 0,0 0-1,0 0 1,0 0-1,1 0 1,-1 0 0,1-1-1,0-5 1,0 6-1,0 2-1,0 0-1,0 0 1,0 0-1,0 0 1,1 0 0,-1 0-1,0 0 1,0 0-1,1 0 1,-1 0 0,0 1-1,1-1 1,-1 0-1,1 0 1,-1 0 0,1 1-1,-1-1 1,1 0-1,0 0 1,-1 1 0,1-1-1,0 1 1,0-1-1,-1 0 1,1 1 0,0 0-1,0-1 1,0 1-1,0-1 1,0 1 0,0 0-1,-1 0 1,3-1-1,2 1 11,-1-1-1,1 1 0,0 1 0,-1-1 0,7 1 0,0 0-4,-6 0 0,0 0 1,-1-1-1,1 2 0,-1-1 0,1 0 0,5 3 1,11 4 14,1 0-1,-1 1 1,0 2 0,36 24 0,-14 5-15,-27-20 7,-10-12-10,2 3-1,-1 0 0,0 1-1,0 0 1,-1 0 0,-1 1 0,0-1-1,-1 1 1,5 21 0,20 145 46,-25-168-36,4 2-8,2-1 0,15 16 0,-13-20 9,4-3-6,1-2 0,-1 0 0,0 0 0,1-2 0,0 0 0,-1-1 0,1-1 0,25-4 0,42-9-3,103-35-9,-149 38-10,161-64-22,-161 57-57,-24 9 53,24-12-58,-2-3 0,65-54 1,-69 52-30,58-50-84,-87 73 194,0 0 7,0 0 0,0 0-1,0 0 1,0 0 0,0-1 0,-1 1 0,1-1 0,-1 0 0,0 1 0,2-7 0,-4 10 8,0-1 1,0 1-1,0 0 1,0 0-1,0 0 1,0-1-1,0 1 1,0 0-1,0 0 1,0 0-1,0-1 1,0 1-1,0 0 1,0 0-1,0 0 1,0-1-1,0 1 1,0 0-1,0 0 1,0 0-1,0-1 1,0 1-1,0 0 1,0 0-1,-1 0 1,1 0-1,0 0 1,0-1-1,0 1 1,0 0-1,0 0 1,-1 0-1,1 0 1,0 0-1,0 0 1,0-1-1,0 1 1,-1 0-1,1 0 1,0 0 0,-3-2-3,1 1 1,-1-1-1,1 0 1,-1 1-1,0 0 1,0-1-1,-3 0 1,-4 0 1,0 0 0,0 1 0,-13 0 0,-128 4 2,118 2 7,-142 52 12,140-40 8,-11 14-2,-53 48 0,78-55 41,11-7-47,0 0 1,1 0 0,1 1 0,-10 29 0,17-27 100,3-12-103,0-1 0,1 1 1,0 0-1,0-1 0,1 1 1,0-1-1,0 0 0,0 0 0,10 10 1,-13-15-7,0-1 0,0 0 1,1 0-1,-1 0 1,0 0-1,0 0 0,1 0 1,-1 0-1,0 0 1,1-1-1,-1 1 1,3 0-1,36 13 104,62 12 0,-67-23 52,139-19 69,-170 16-215,0-1 0,0 0 0,-1 0 0,1 0 0,0-1 0,6-3 0,10-4 54,36-24 1,-35 16-48,28-26 1,-45 40-7,0-1 0,-1 0 1,0 0-1,1 0 0,3-6 1,89-166 169,-83 139-66,19-141 43,-32 143-76,-31-150 27,21 146-73,7 30-43,-28-99 61,-52-118-1,81 222-64,1 0 0,-1 1 0,1-1 1,-1 1-1,0 0 0,-1 0 0,1-1 0,-1 1 0,-3-3 1,-1-1-1,6 6-1,0-1 0,-1 1 1,1 0-1,-1-1 0,0 1 0,1 0 0,-1 0 0,0 0 0,1 0 0,-1 0 0,-3-1 1,3 2-1,1 0 0,0 0 0,-1-1 0,1 1 0,0 0 0,-1 1 0,1-1 0,0 0 0,-1 0 0,1 1 0,0-1 0,-1 0 0,1 1 0,0-1 0,-2 2 0,1-1 0,0 0 0,1 0 0,-1 1 0,0-1 0,1 0 0,-1 1 0,1 0 0,0-1 0,-1 1 0,1 0 0,0 0 0,0-1 0,-1 4 0,-2 8-1,0 1 1,1-1 0,1 1 0,0 0 0,1-1 0,1 1 0,1 18 0,0-17-2,1 23-10,36 157 0,-26-160-1,102 223-33,-68-154 29,27 52 6,-58-130 5,-7-17-172,-1 0 1,1-1 0,1 0-1,-1 0 1,1-1 0,1 0-1,-1-1 1,1 0 0,12 5-1,37 16-8648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8608,'2'7'305,"40"130"1534,-38-122-1607,0 1 1,0 0-1,-2 1 0,1 17 1,1 2 142,-1-11-210,-1-6 11,0 0 0,0 0 1,-2 0-1,0 0 0,-4 21 1,3-37-158,-1 9 146,0 0 0,-1-1-1,-7 17 1,9-26 87,3-5-134,4-4-187,0-1-1,-1 0 1,8-17 0,-2 1-1297,21-35-7407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10936,'-1'8'8,"1"-5"-4,0-1 0,0 1-1,1-1 1,-1 1 0,0-1 0,1 1-1,-1-1 1,1 0 0,0 1 0,0-1-1,0 0 1,2 4 0,35 70-9,-28-58-25,1 0 0,1-1 0,0-1 1,1 1-1,24 22 0,-30-33-1,15 13-355,10 3-156,2-1 0,41 18 0,8-3-5264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1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10224,'1'0'209,"6"0"43,0 2-89,-1 0 0,1 0 1,-1 1-1,0-1 0,0 1 0,0 1 1,0-1-1,0 1 0,-1 0 0,6 5 1,-2-2-152,8 8 293,0 2 0,-1-1 0,0 2 0,-2 0 0,14 22 0,-7-11-95,-13-18-163,-7-8-15,1-1 0,-1 0-1,1 1 1,0-1 0,0 0-1,0 0 1,0 0 0,0 0-1,1 0 1,2 1 0,54 30 369,-44-30-106,10-2-88,38-3 1,-45-3 73,7-9-44,0 0 1,-1-2 0,40-33-1,-59 44-156,1-1 0,-1 1 0,0-1 0,0 0-1,-1 0 1,0-1 0,0 1 0,0-1 0,-1 0-1,0 0 1,0 0 0,-1-1 0,0 1-1,0 0 1,-1-1 0,1-8 0,-1 9-26,-1 6-28,1 0-1,-1-1 0,0 1 0,0-1 0,0 1 0,0 0 0,0-1 0,0 1 1,-1 0-1,1-1 0,0 1 0,-1 0 0,1-1 0,-1 1 0,1 0 0,-1 0 1,0-1-1,-1-1 0,-3 2 146,0 3-155,1 0 0,-1 0 1,1 0-1,0 0 0,0 0 1,0 1-1,0 0 0,0 0 1,-4 5-1,-1 4 58,2 7-41,1 0 1,-7 37 0,12-33 11,4 12-26,2 0 0,2-1 0,1 1 0,16 41 0,-17-58-17,-5-12-1,1 0-1,-1 0 0,2 0 0,-1 0 1,1 0-1,-1-1 0,7 7 1,51 56 14,-60-66-16,0-1 1,0 0 0,1 1-1,-1-1 1,0 0 0,1 0 0,-1 0-1,1 0 1,0 0 0,-1 0-1,1 0 1,0-1 0,-1 1-1,1 0 1,0-1 0,2 1 0,2 0 0,-3-1-1,-1 1 1,1-1-1,-1 0 0,1 0 0,-1 0 1,1 0-1,-1 0 0,1 0 0,-1-1 0,4 0 1,0-2 0,0 0-1,1-1 1,-2 1 0,1-1 0,0-1 0,-1 1-1,0-1 1,0 0 0,7-8 0,-2-3 5,12-34 1,-16 30-6,6-32-1,13-167-8,-22 202 8,-2 11-1,0-1-1,1 1 1,-1 0 0,1 0 0,4-8-1,-2 5-3,0-3-3,1 1-1,1 0 0,10-16 0,-15 27 8,-1 0 1,1-1-1,-1 1 0,1 0 0,-1 0 0,1 0 0,-1 0 0,1 0 0,-1-1 1,1 1-1,-1 0 0,1 0 0,-1 0 0,1 0 0,-1 1 0,1-1 0,-1 0 0,1 0 1,-1 0-1,1 0 0,-1 0 0,1 1 0,-1-1 0,1 0 0,-1 0 0,1 1 0,-1-1 1,0 0-1,1 1 0,-1-1 0,0 1 0,1 0 0,3 2-5,0 1 0,-1 0 0,0 1 0,0-1-1,0 0 1,0 1 0,-1 0 0,0-1 0,2 8 0,9 40-11,-10-39 12,1 6-20,-1-1 0,2 33 0,3 26-12,-2-46 23,0-2-1,2 1 0,1-1 1,2 0-1,15 29 0,-26-58 15,0 1 0,0-1 0,0 0 0,0 1 0,0-1 0,0 0 0,0 1-1,1-1 1,-1 0 0,0 0 0,0 1 0,0-1 0,1 0 0,-1 0-1,0 0 1,0 1 0,1-1 0,-1 0 0,0 0 0,0 0 0,1 0-1,-1 1 1,0-1 0,1 0 0,-1 0 0,0 0 0,1 0 0,-1 0-1,0 0 1,1 0 0,-1 0 0,0 0 0,1 0 0,-1 0-1,0 0 1,1 0 0,-1 0 0,2-2 0,1 0 0,-1 0 0,0 0 1,0 0-1,-1-1 0,1 1 0,0 0 0,-1-1 0,0 0 0,1 1 0,0-5 0,12-30 6,-13 33-4,18-55 39,22-53 12,-32 92-11,2 0 0,0 0-1,2 1 1,0 1 0,1 0 0,18-18 0,-30 35-36,-1 0 1,0 1-1,1-1 1,-1 1-1,0-1 1,1 1-1,-1 0 1,1-1-1,-1 1 0,0 0 1,1 0-1,-1 0 1,1 0-1,-1 0 1,1 1-1,-1-1 0,0 0 1,1 1-1,-1-1 1,1 1-1,-1-1 1,0 1-1,0 0 0,3 1 1,-3-2 0,5 6 28,-2 0-28,0-1 0,-1 1 0,1 0 1,-1 0-1,-1 0 0,1 0 0,-1 1 0,0-1 1,0 1-1,-1 0 0,1 12 0,3 33 18,-1 0-1,-5 55 1,1-102-22,-1 0 0,1 0 0,0 0 0,1-1 0,1 11 0,1 7 17,-3-21-18,0-1 0,1 1 0,-1 0-1,1-1 1,-1 1 0,1-1 0,-1 1-1,1-1 1,0 0 0,-1 1 0,1-1-1,-1 1 1,1-1 0,0 0-1,-1 0 1,1 1 0,0-1 0,0 0-1,-1 0 1,1 0 0,0 0 0,1 0-1,9-9 17,-5 3-9,1 0 1,-1-1-1,0 0 0,0 0 0,7-12 1,15-30 83,36-82 0,-54 105-84,14-29 98,16-18 16,-39 71-109,0 1 0,0-1 0,1 0 0,-1 1 0,0-1 1,1 1-1,0-1 0,-1 1 0,1 0 0,0-1 0,0 1 0,-1 0 0,5-1 0,-1-1 8,-4 4-16,0-1 0,0 0 0,0 0-1,-1 1 1,1-1 0,0 0 0,0 1 0,0-1 0,0 1 0,0-1 0,-1 1 0,1 0 0,0-1 0,0 1 0,-1 0 0,1-1 0,0 1 0,-1 0 0,1 0 0,0 0 0,-1 0 2,6 8 2,-1-1 0,0 1 0,-1 0 1,0 0-1,-1 0 0,0 1 0,0 0 0,-1-1 0,2 18 0,-1-7-7,17 69 24,-1-13-25,0-12-2,-15-56 0,-1-1 0,1 1 0,8 11 0,-6-12 0,0 0 0,0-1 0,1 0-1,0 0 1,9 7 0,-15-12 0,1 0-1,-1-1 1,0 1 0,0 0-1,1-1 1,-1 1 0,0 0-1,1-1 1,-1 0 0,0 1-1,1-1 1,-1 0 0,1 0-1,-1 0 1,1 1 0,-1-2-1,1 1 1,1 0 0,3-1-1,-3 1 1,0 0 0,1-1 0,-1 1 0,0-1 0,0 0 0,0 0 0,0 0 0,3-2 0,-2 1 0,0 0 0,0-1 0,0 0 0,-1 0 0,1 0 0,5-7 0,-2 2 0,-1 0 0,0-1 0,7-13 0,4-17 0,17-55-1,-33 90 1,22-73-6,-18 51 5,18-69-5,23-40-4,-41 123 6,1-4-6,0-1 1,6-33-1,-11 46-5,-1 9-25,-4 40-25,4 49-1,1-28-33,1 99-189,-5-70 84,4-89 152,2 1-3,8-26-14,-7 10 65,8-33-14,1-8 5,4-12 10,0 7 3,1 13 0,-16 37 1,1 1 0,0-1 0,0 1 0,0 0 0,0-1-1,1 1 1,0 1 0,0-1 0,0 0 0,0 1-1,1 0 1,-1 0 0,1 0 0,0 1 0,0 0 0,0 0-1,0 0 1,0 0 0,0 1 0,9-2 0,-12 3 0,0 0 0,-1 0 0,1 0 0,-1 0 0,1 0 0,0 1 0,-1-1 0,1 0 0,-1 1 0,1-1 0,-1 1 0,1 0 0,-1 0 0,1-1 0,-1 1 0,2 1 0,4 3 2,24 13 1,-19-6 2,16 28 1,-23-30-7,-1 0 1,0 1-1,6 19 0,-7-12 0,1 0 0,-1 19 0,-2 46 0,-3-50-1,-1-1 1,-11 44-1,6-56-13,-5-1 7,0-2-1,-23 24 1,20-29-25,8-7 20,2-1 9,-1-1-1,1 1 0,-1-1 0,1 0 1,-1-1-1,0 1 0,0-1 1,0-1-1,-1 1 0,1-1 0,-9 0 1,-62-5-16,63-1 14,-19-13 3,29 14 2,1 1 0,-1-1 0,1 0 0,0 0 0,0-1 0,-4-5 0,5 5 1,-1-1-1,1-1 1,1 1-1,-1 0 1,1-1 0,0 1-1,1-1 1,-1 0-1,1 1 1,1-1-1,-1 0 1,1 0-1,0 0 1,2-9-1,0 0 3,1 0 0,1-1-1,10-25 1,-4 23 10,24-27 1,-22 33-13,0 1-1,19-15 1,-11 13-492,0 2 0,1 0 0,0 1 0,32-12-1,18-8-11787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6728,'-5'4'-31,"-122"69"-164,116-66 189,7-5 10,1 0 0,-1 1 0,1 0 0,-1 0 1,1 0-1,0 0 0,-3 5 0,-6 7 22,1 1 1,-9 18-1,15-17 134,3 6-79,2 0 0,5 46-1,-5-66-48,1 0 0,-1 0-1,1-1 1,0 1 0,0 0-1,0 0 1,2 4 0,22 38 144,36 49 0,-37-67 64,123 91 120,-56-53 360,-74-53-658,-10-7 12,-1-1 0,-1 1 0,1 0-1,-1 0 1,7 8 0,-6-6 47,-1 1-1,1-1 1,5 12 0,-11-19-116,0 0 1,0 0-1,0 0 1,0 0-1,0 1 1,0-1-1,1 0 1,-1 0-1,0 0 1,0 1-1,0-1 1,0 0-1,0 0 1,0 0-1,0 1 1,0-1-1,0 0 1,0 0-1,0 0 1,0 0-1,0 1 1,-1-1-1,1 0 1,0 0-1,0 0 1,0 1-1,0-1 1,0 0-1,0 0 1,0 0-1,0 0 1,-1 0-1,1 1 1,0-1-1,0 0 1,0 0-1,0 0 1,0 0-1,-1 0 1,-6 6 42,1 0 0,-2 0 0,1-1 0,-1 0 1,-15 7-1,19-10-27,-11 4 52,1 0 0,0 0 0,-1-2 0,0 0 0,0-1 0,-30 3 0,29-4-33,7-1-44,-7 2-15,0-2 1,-26 1-1,24-2-858,-8 0-5863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95 228 8520,'10'12'1,"-8"-9"7,0-2 4,11 20 53,-11-17-37,0 0-1,0-1 1,0 1 0,1-1-1,-1 0 1,1 1 0,0-1-1,0 0 1,0-1-1,0 1 1,0-1 0,1 1-1,-1-1 1,1 0 0,0 0-1,-1 0 1,8 1 0,1 3 2,-7-4 3,0 0 0,0 0 1,1 0-1,-1-1 0,0 0 0,1 0 0,5 0 1,90 5 278,-85-9-71,-9 1-185,0-1 0,0-1 0,-1 1 0,1-1 0,-1 0-1,0 0 1,0-1 0,0 0 0,-1 0 0,1 0 0,-1-1 0,7-11 0,4-14 8,-13 17 56,-4 2-88,-1 1 0,1 0 0,-2-1 0,-6-19 0,-2 16 49,-12-7-23,-35-26 0,38 37 10,-9 0-17,-55-11-1,82 22-42,0-1 1,0 1-1,0 0 0,0 0 0,0 0 0,0 0 0,0 0 1,-4 1-1,-9 3 9,0 0-1,1 1 1,-1 1 0,1 0 0,-15 9 0,12 0 50,0 6-36,2 1 1,-17 30-1,25-31 44,3-1-39,1-1 1,-1 40-1,4-58-30,0 1 1,1-1-1,-1 0 0,0 1 0,0-1 0,1 0 0,-1 1 0,0-1 0,1 0 0,0 1 1,0 1-1,58 90 95,-40-75-33,11 2-34,0-2 0,34 14-1,-34-22 42,32 3-19,1-3 0,74 3 0,-68-18-48,-64 5-7,1 0 1,0-1-1,0 0 0,0 0 0,0-1 1,-1 1-1,1-1 0,5-3 1,5-2-1,27-13-9,-40 19 2,0 0 0,0-1-1,0 1 1,0-1-1,0 0 1,-1 0 0,1 0-1,-1 0 1,1-1 0,-1 1-1,3-4 1,3-3-4,0 1-6,-6 7-3,0-1 0,0 0 0,0 0 0,0 0 0,0 0 0,-1 0 0,1-1 0,-1 1 0,1 0 0,-1-1 0,0 1 0,1-4 0,1-4-83,0 0 0,0-1 0,-1 1 0,-1-1 0,0 1 0,0-1 0,-1 1 0,0-1 0,-4-19 0,2 15 38,-11-37-413,12 49 449,-41-160-843,41 156 858,1-4 5,0 9 33,7 0 16,-7 1-35,1 1 0,-1 0 1,1 0-1,-1-1 0,1 1 1,-1 0-1,1 0 1,-1 0-1,1 0 0,0 0 1,-1 0-1,1 0 1,-1 0-1,1 0 0,-1 0 1,1 0-1,-1 0 0,1 0 1,0 0-1,-1 0 1,1 0-1,-1 1 0,1-1 1,-1 0-1,1 0 0,-1 1 1,1-1-1,-1 0 1,1 1-1,84 55 546,34 20-136,-104-68-249,-1 1 0,25 19 0,-19-12-95,-8-7-30,49 43 238,-44-39-156,-3-2-7,0 1-1,16 17 0,-28-26-83,0 1 1,0-1-1,0 0 0,0 1 1,0 0-1,-1-1 0,1 1 1,-1 0-1,0-1 0,0 1 1,-1 0-1,1 0 0,-1 0 1,0 0-1,0 0 0,0 0 1,-1 4-1,0-6-14,1 0 0,-1-1 0,0 1 0,-1 0-1,1-1 1,0 0 0,0 1 0,-1-1 0,1 0 0,-1 1 0,1-1 0,-1 0 0,0 0 0,1 0 0,-1 0-1,0-1 1,0 1 0,1 0 0,-1-1 0,0 1 0,-3 0 0,-5 1 31,0 1 0,0-1-1,0-1 1,0 1 0,0-2 0,-1 0 0,-10-1 0,10 1-30,8-1-2,-1 1-1,1-1 1,-1 1-1,1-1 0,0 0 1,-1 0-1,1 0 1,-5-3-1,0 0 29,0 0 0,0-1 0,0 0-1,1-1 1,0 1 0,0-1 0,0-1 0,0 1 0,-7-11 0,11 12-20,1 0 1,-1 0 0,1 0 0,0-1-1,0 1 1,1 0 0,0-1 0,0 1 0,0-1-1,0 0 1,1-7 0,3-31 28,1 25 85,5 1-93,0 0 0,1 1 0,24-31 0,-14 29 54,-6 7-51,0 0-20,1 0 1,0 1-1,0 1 0,1 0 1,26-11-1,60-16 91,-97 35-112,0 1-1,-1 0 1,1 0 0,0 0-1,0 1 1,0 0-1,0 0 1,0 0-1,0 0 1,0 1 0,0 0-1,0 0 1,-1 0-1,9 4 1,-10-4-6,1 1 2,0 0 0,0 1 0,0 0-1,0-1 1,0 1 0,-1 1 0,1-1 0,-1 1-1,0-1 1,0 1 0,0 0 0,0 0 0,-1 0-1,3 6 1,-2-4-1,0-2-1,0 1 0,-1-1 0,1 1 0,-1 0 0,0 0 0,-1-1-1,2 7 1,2 8 1,21 51 8,-11-24 0,-6-2-8,-5-4 1,-3 1-3,1-6-2,5-11 0,2-3 0,7 2 0,-10-17-122,1-1 0,-1 0 0,1 0 0,0 0 0,0-1 0,0 0 0,1-1 0,8 4 0,-9-5-670,44 21-8654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 6008,'-2'-3'280,"-3"0"-105,2 1-77,1 0-1,-1 1 1,1-1-1,0 0 1,0 0-1,0 0 1,0 0-1,1 0 1,-1-1-1,-2-4 1,3 3 351,1-5-17,0 6 895,14 28-845,9 21-252,58 116 356,-74-153-528,0 0-1,1 0 0,-1 0 0,2-1 0,-1 0 1,1-1-1,0 0 0,1-1 0,0 1 0,17 7 1,-20-11-21,0-1 0,0 0 1,0 0-1,1-1 1,-1 1-1,0-1 1,1-1-1,-1 0 0,1 0 1,-1 0-1,0-1 1,1 0-1,-1-1 1,13-3-1,-16 3-12,-1 1-1,0 0 1,-1-1 0,1 0-1,0 0 1,0 0 0,-1 0-1,1 0 1,-1 0 0,0-1 0,1 1-1,-1-1 1,0 0 0,-1 0-1,1 1 1,0-1 0,1-4-1,0-2 21,1 0-1,-1 0 0,2-15 0,-4 21-44,2-14 119,-1 0 0,-1-29 0,1 3 31,-1 28-133,5-23 86,6-18 156,-16 103-239,-11 107 10,12-136-29,1-11 3,1-1-1,0 1 0,1 0 0,0 9 1,2 13 6,2 0 1,1-1 0,14 45-1,-18-71-8,-1 0 0,1-1-1,-1 1 1,1-1 0,0 1-1,0-1 1,0 0 0,0 1 0,0-1-1,0 0 1,0 0 0,0 1-1,0-1 1,0 0 0,1 0 0,2 1-1,2 3 4,24 15 0,-14-13 3,-1-5-282,0 0-1,1 0 1,-1-2 0,0 0 0,26-3 0,30-6-8026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5:5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8696,'1'1'20,"-1"0"0,1-1-1,-1 1 1,1 0 0,0 0 0,-1-1 0,1 1 0,0 0 0,-1-1 0,1 1 0,0-1-1,0 1 1,-1-1 0,1 1 0,0-1 0,0 1 0,0-1 0,0 0 0,0 0-1,0 1 1,0-1 0,0 0 0,1 0 0,25-3 899,2 0-322,-19 5-522,0 0 0,1 1 0,-1-1 0,-1 2 0,1 0-1,0 0 1,-1 0 0,15 11 0,-11-7-53,-5-4 20,-1 0 0,0 0 0,0 1 0,0 0 0,-1 0 1,0 1-1,0 0 0,0 0 0,-1 0 0,0 1 0,0-1 0,0 1 0,-1 0 0,0 1 0,-1-1 0,1 1 0,-2 0 1,1 0-1,-1 0 0,0 0 0,0 0 0,0 11 0,0 21 83,-2-29-39,0-1 0,1 1 0,4 20 0,-4-29 234,-2-5-245,-19-41 63,16 38-120,1 0 1,0-1-1,0 1 1,0-1 0,1 0-1,0 1 1,0-1-1,0 0 1,1 0-1,0 0 1,1 0-1,0-13 1,0 12-10,0 5-4,1 1-1,-1-1 0,0 1 0,1-1 0,-1 1 0,1-1 0,0 1 1,0 0-1,0-1 0,0 1 0,0 0 0,1 0 0,2-3 1,1-4 9,1 2 0,1-1 1,-1 1-1,1 0 1,1 0-1,-1 1 0,1-1 1,0 2-1,17-9 1,-17 10-5,1 1 0,-1 0 1,1 1-1,0 0 1,0 1-1,0 0 0,0 0 1,0 0-1,16 3 1,-21-1-5,1 0 1,-1 1 0,1 0 0,-1 0-1,0 0 1,0 1 0,0-1 0,0 1 0,0 0-1,0 0 1,-1 0 0,5 5 0,-3-3 1,6 7 17,0 0 1,0 0 0,-1 1 0,-1 1-1,13 23 1,-4-7 20,-15-25-6,0 4 5,-2-5-10,-1 6-3,0-8 0,-2-1-22,2-1-9,-1 1 0,1-1 1,0 0-1,-1 1 0,1-1 0,0 0 1,-1 0-1,1 0 0,0 1 1,-1-1-1,1 0 0,0 0 0,-1 0 1,1 0-1,-1 0 0,1 0 1,0 0-1,-1 1 0,1-1 1,-1 0-1,1 0 0,-1-1 0,1 1 1,0 0-1,-1 0 0,1 0 1,-1 0-1,1 0 0,0 0 1,-1-1-1,1 1 0,0 0 0,-1 0 1,1 0-1,0-1 0,-1 1 1,1 0-1,0-1 0,-1 1 0,1 0 1,0 0-1,0-1 0,-1 1 1,1-1-1,0 1 0,0 0 1,0-1-1,0 1 0,-1 0 0,1-1 1,0 1-1,0-1 0,0 1 1,0 0-1,0-2 0,-1-3 5,-1-1-1,1 0 1,0 1-1,1-1 1,-1 0-1,1 0 1,0 0-1,1 0 1,-1 1-1,1-1 1,0 0-1,3-7 1,-2 2-2,3-10 23,1 1 0,11-27-1,-9 25-16,-4 12-1,0 0 1,0 0 0,1 0 0,1 1-1,-1 0 1,1 0 0,1 0 0,9-9-1,-7 8-2,5-4 28,-7 9-19,-1 0-9,-1 1 0,1 0-1,-1 0 1,1 0 0,0 1-1,1 0 1,-1 0-1,1 1 1,-1-1 0,1 1-1,0 1 1,8-2 0,2 3 14,0 0 0,23 5 1,-28 0 18,-2 4-29,0-1 1,-1 2 0,0-1 0,-1 1 0,0 1 0,7 11-1,-1 1 6,16 38 0,-22-45-6,-2 0 0,0 0 0,-1 0 0,0 1 0,-1-1 0,-1 1 0,-1 0 0,0 28 1,-2-11 6,0-32-4,0 1-1,0 6-9,0-6-1825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0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182 158 11480,'0'5'280,"-8"125"1253,-9-1-516,7-70-742,9-49-244,-36 237 559,24-123-411,10-105-132,-26 158 162,2-85-81,26-90-118,1 0 0,-1-1 0,0 1 0,0 0 0,0 0 0,0 0 0,0 0 0,-1-1 0,1 1 0,0-1 0,-1 1 0,1-1 0,-1 1 0,0-1 0,1 0 0,-1 0 0,0 0 0,0 0 0,-2 1-1,3-1 0,1-1-8,0 0 1,0 0-1,0 0 0,0 0 1,-1 0-1,1 0 0,0 0 1,0 0-1,0 0 1,0 0-1,0 0 0,0 0 1,0 0-1,0 0 0,0 0 1,0 0-1,-1 0 1,1 0-1,0 0 0,0 0 1,0 0-1,0 0 0,0 0 1,0 0-1,0 0 1,0 0-1,0 0 0,0 0 1,-1 0-1,1 0 0,0 0 1,0 0-1,0 0 1,0 0-1,0 0 0,0 0 1,0 0-1,0 0 0,0 0 1,0 0-1,0 0 1,0 0-1,-1-1 0,1 1 1,0 0-1,0 0 0,0 0 1,0 0-1,0 0 1,0 0-1,0 0 0,0 0 1,0 0-1,0 0 0,0-1 1,0 1-1,0 0 1,0 0-1,0 0 0,0 0 1,0 0-1,0 0 0,0 0 1,-1-5 8,1 1 1,-1-1-1,1 1 0,0 0 1,0-1-1,0 1 0,1-1 1,0 1-1,-1 0 0,3-5 1,-1 1 4,29-119 183,-9 48-77,29-110 20,-41 149-28,30-182 49,-33 175-34,-1 10-57,23-180 162,-18 100-59,-11 114-156,0 1 0,1-1 0,-1 1 0,0-1 0,0 1 0,0-1 0,-1 1 0,1 0 0,-1-1 0,1 1-1,-1-1 1,0 1 0,0 0 0,-1-3 0,0 2 5,2 2-15,-1 1-1,1 0 1,0 0-1,-1 0 0,1 0 1,-1 0-1,1-1 0,-1 1 1,1 0-1,-1 0 0,1 0 1,-1 0-1,1 0 0,0 0 1,-1 1-1,1-1 0,-1 0 1,1 0-1,-1 0 0,1 0 1,-1 0-1,1 1 0,0-1 1,-1 0-1,0 1 1,1-1 7,-4 2 1,0 0 1,1 0-1,0 1 0,-1-1 0,1 1 1,0 0-1,0 0 0,1 0 1,-1 0-1,-3 5 0,-15 32 14,16-32-22,-3 14 52,-20 116 19,26-106-44,21 135 17,-10-133-26,-4-17-16,5 16 0,1-1 0,1-1 0,26 47 0,46 73 14,-29-45-4,-8-15-8,-36-70-4,0 1 0,2-2 0,0 0 0,30 34 0,-42-52-7,0-1 0,0 0 0,0 0 1,0 0-1,1 0 0,-1-1 0,0 1 0,1 0 1,-1 0-1,1-1 0,-1 1 0,1-1 0,1 1 1,4 1 1,-5-1-3,0 0 0,0-1 1,0 1-1,0-1 0,0 1 1,0-1-1,0 0 0,4 0 0,-4 0-50,1-1 0,-1-1 0,0 1 0,0 0 0,0-1 0,0 1 0,0-1 0,0 1 0,0-1 0,-1 0 0,1 0-1,0 0 1,-1 0 0,0 0 0,1 0 0,-1 0 0,0 0 0,0-1 0,0 1 0,0-3 0,2-1-1153,13-31-10070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0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10848,'23'9'37,"-15"-6"18,0 0 1,0-1-1,0 0 0,9 1 0,135 14 509,-114-17 663,162-15 429,-160 10-735,167-33 212,-165 30-1020,148-38 30,-159 35-108,-5 0-701,0-2-1,45-30 1,-19 4-9560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0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6104,'0'60'1416,"-16"112"1,-30 94-96,26-160-811,1 66-8,17-134-188,-5 59-36,-5 171 821,12-201-319,1-61-585,1 3-21,-1-7-36,2-5-32,13-13-1802,4-2-6890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0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8072,'6'1'5,"17"6"480,-21-6-426,0 0 0,0 1 0,0-1 0,0 0-1,0 0 1,-1 1 0,1-1 0,0 1 0,-1-1-1,1 1 1,-1 0 0,0 0 0,2 3 0,5 6 539,57 88 650,23 56 208,-51-79-872,69 121 992,-96-172-1379,-1-5 101,13 25 0,-21-44-170,-1 0-123,0-1 1,0 0-1,0 0 1,0 1-1,0-1 0,0 0 1,0 0-1,0 1 1,0-1-1,0 0 0,0 0 1,0 1-1,0-1 1,0 0-1,0 0 1,0 1-1,0-1 0,0 0 1,0 0-1,0 0 1,0 1-1,0-1 1,0 0-1,1 0 0,-1 1 1,0-1-1,0 0 1,0 0-1,0 0 1,1 0-1,-1 1 0,0-1 1,0 0-1,0 0 1,1 0-1,-1 0 0,0 0 1,0 1-1,0-1 1,1 0-1,-1 0 1,0 0-1,0 0 0,1 0 1,-1 0-1,0 0 1,0 0-1,1 0 1,-1 0-1,0 0 0,1 0 1,12-9-696,-8 4-487,18-11-8503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0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 9328,'-9'-44'214,"10"43"-143,0 0 0,1 1 0,-1-1 0,1 1 0,-1-1 0,1 1 0,-1 0 0,1-1 0,-1 1 0,1 0 0,-1 0 0,1 0 0,2 1 0,-3-1 22,6 5 454,13 16-170,27 38 0,-47-59-373,17 26 510,-8-10-309,12 19 100,-2 0 1,23 61-1,-33-74-92,6 18 112,12 45 1,15 63 586,-42-147-898,0 0-1,1 0 1,-1 0 0,0 0 0,1 0 0,-1 0-1,0 0 1,0 0 0,0 0 0,0 0-1,0 1 1,0-1 0,0 0 0,-1 0 0,1 0-1,0 0 1,-1 0 0,1 0 0,0 0-1,-1 0 1,1 0 0,-1 0 0,0 0 0,1 0-1,-1 0 1,0-1 0,1 1 0,-1 0-1,0 0 1,0-1 0,0 1 0,0 0 0,0-1-1,0 1 1,0-1 0,0 1 0,0-1-1,0 0 1,0 1 0,0-1 0,0 0-1,0 0 1,0 0 0,0 1 0,0-1 0,0 0-1,0-1 1,-1 1 0,1 0 0,0 0-1,0 0 1,0-1 0,-2 0 0,-2-4 114,-2-7-65,2 0 1,0 0-1,0 0 1,-5-25-1,-6-43 51,13 54-71,2 0 0,0 0 0,3-28 0,-1 28-30,2-4 35,-1 16-29,1-5-5,0 0 0,1 1 0,1-1 0,1 1 1,14-30-1,-15 36-2,2 2 1,-1-1 0,16-17-1,-14 23 10,0 5-17,0 0 1,-1 1-1,1 0 1,0 0 0,11 4-1,-5 2 10,2 7-8,-2 0 0,0 1 0,16 21 0,-17-14 19,-11-18-21,12 24 18,-1 0 0,18 59 0,-23-59-9,4 10 61,-2 0 0,11 75-1,-21-98-209,6 31-1771,-3-32-8660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0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0 454 11120,'48'27'549,"-47"-26"-497,0 0 0,1 0 0,-1 0 1,0 1-1,0-1 0,1 0 0,-1 1 0,0-1 0,-1 1 0,1-1 0,0 1 1,1 2-1,3 7 50,27 47 442,60 100 513,-82-141-1015,19 25 243,-22-32-213,0 1 47,0-1-1,16 16 1,-21-23-83,1-1 0,-1 0-1,1 0 1,0 1 0,-1-2 0,1 1 0,0 0 0,0 0 0,0-1 0,1 0 0,-1 0 0,0 0 0,0 0 0,1 0 0,-1 0 0,7-1 0,52-10 284,-49 3-80,-2-3-158,0-1 1,0 0 0,11-16-1,-15 12 131,-2-7-92,-1 1 0,-2-1 0,0 1 0,-1-1 0,-2-26 0,-5-19 131,-1 11-14,6 52-118,-4 9 0,-15 14-78,12-6 44,1 9-47,1 0 0,-7 43-1,13-37 24,17 125 24,-10-126-46,-2-12-22,-1-2-11,0-1-1,1 0 1,0 0 0,1 0 0,0-1 0,11 16 0,-2-10 5,25 23 0,-27-33-6,23 5 1,-28-10-6,0-1-1,-1 0 1,16 0 0,-17-1 0,1-1 0,-1 0-1,0 0 1,1 0 0,6-3 0,-6 1-1,0 0 1,1 0-1,-1-1 0,8-5 0,-9 5 0,-1-1 0,0 0 0,0 0-1,0 0 1,0-1 0,-1 1 0,0-1-1,0 0 1,0 0 0,2-7 0,-2-4-12,-4-91-4,-2 79-6,-2 1-1,-14-53 1,13 63 13,-16-47-92,12 37 83,7 23-29,1 10-81,1 4 104,-2 5 4,1 0 0,1 0 0,1 0 0,0 0 0,3 14 0,-3-16-3,1 5 3,1 0 0,1-1 1,0 1-1,1-1 0,12 28 0,61 127-219,-77-168 227,0-1 1,1 1-1,-1-1 0,0 0 1,1 1-1,0-1 0,-1 0 0,1 0 1,0 0-1,0 0 0,0 0 0,0-1 1,1 1-1,-1-1 0,3 2 1,6 4-75,-6-7 30,-2-1 51,0 0 1,0 0 0,0-1-1,0 1 1,0-1 0,-1 0-1,1 0 1,0 0 0,-1 0-1,0 0 1,0 0 0,1-1-1,-1 1 1,-1-1 0,1 0-1,0 1 1,-1-1 0,1 0-1,0-3 1,4-11-13,-1 1 1,4-34-1,-6 38 10,23-119-23,-18 103 12,6-6 8,30-50 1,-42 80 8,0 0 0,0 0 0,1 0-1,0 1 1,-1-1 0,1 1 0,1 0 0,-1 0 0,5-4-1,1 1 1,12-8-2,-21 14 3,0 0 0,0 0 0,1-1 0,-1 1-1,0 0 1,0 0 0,1 0 0,-1 0 0,0 0 0,0 0-1,1 0 1,-1 0 0,0 0 0,1 0 0,-1 0 0,0 0-1,0 0 1,1 0 0,-1 0 0,0 0 0,0 0 0,1 0 0,-1 1-1,0-1 1,1 0 0,-1 0 0,0 0 0,0 0 0,0 0-1,1 1 1,-1-1 0,0 0 0,0 1 0,13 8-1,0 1 0,-1 1 1,17 19-1,-14-9-4,-3-3 3,-2 0 1,0 1-1,-1 0 1,0 0-1,10 42 0,-11-32-1,8 27-19,9 65 1,-24-92 3,-1-27 10,1-3 8,0 0-1,0 0 1,0 0-1,0-1 0,-1 1 1,1 0-1,0 0 0,-1-1 1,1 1-1,-1 0 1,1-1-1,0-1 0,-1 2 0,18-41-6,3-7 7,1-11 0,1-13 0,5 6 0,-23 57 0,0 1 0,1 0 0,10-13 0,-12 18 0,-1 0 0,1 1 0,0-1 0,0 1 0,0 0 0,6-4 0,-8 6 1,-1 0-1,1 0 0,0 1 0,-1-1 0,1 1 0,0-1 0,0 1 0,-1-1 0,1 1 0,0 0 0,0 0 0,-1 0 1,1 0-1,0 0 0,3 1 0,-2 0 0,0 0 1,-1 1-1,1-1 1,0 1-1,-1-1 0,1 1 1,-1 0-1,0 0 1,0 0-1,1 0 1,1 3-1,35 47 1,-2 10-1,-10-7 0,-6-8 0,-1-8 0,3-7 0,1-6 0,-19-23 0,1 0 0,-1 0 0,1-1 0,0 1 0,-1-1 0,1 0 0,0-1-1,0 0 1,9 1 0,0-4-5,-4-3 3,0 0-1,0-1 1,-1-1 0,1 0 0,16-16-1,-11 3-57,5-20 7,21-59 0,-31 65-119,34-149-81,-36 146-6,31-155-98,-35 154 98,-2 13 140,1-15-26,-1-1 0,-5-62 1,0 79 10,-7-38 0,9 62 131,-1 0 0,1 0 0,0 0 0,0-1 0,0 1 0,0 0 0,0 0 0,0 0 0,-1 0 0,1-1 0,0 1 0,0 0 0,0 0 0,-1 0 0,1 0 0,0 0 0,0 0 0,0 0 0,-1-1-1,1 1 1,0 0 0,0 0 0,0 0 0,-1 0 0,1 0 0,0 0 0,0 0 0,-1 0 0,1 0 0,0 0 0,0 0 0,0 0 0,-1 0 0,1 1 0,0-1 0,0 0 0,0 0 0,-1 0 0,1 0 0,0 0 0,0 0 0,0 0 0,0 1 0,-1-1 0,1 0 0,0 0 0,0 0 0,0 0 0,0 1 0,0-1 0,-1 0 0,1 0 0,0 1 0,-10 10-28,2-1 18,4-6 8,1 0 0,0 0 0,0 1 0,1-1 0,-1 1 0,1-1 0,0 1 0,-2 9 0,-42 127-37,39-107 36,-6 59-1,1 28 6,7 5 1,10-1 0,6-21 0,-2-31 0,-3-23 0,-1-15 1,-3-31 0,-1 1 0,1-1 0,0 0 0,0 1 1,0-1-1,5 7 0,-7-11-1,0 0 0,0 0 1,0 0-1,0 0 0,0 0 0,0 1 0,1-1 1,-1 0-1,0 0 0,0 0 0,0 0 1,0 0-1,0 0 0,1 1 0,-1-1 0,0 0 1,0 0-1,0 0 0,1 0 0,-1 0 1,0 0-1,0 0 0,0 0 0,1 0 0,-1 0 1,0 0-1,0 0 0,0 0 0,0 0 1,1 0-1,-1 0 0,0 0 0,0 0 0,0 0 1,1-1-1,11-1 4,0-2 0,0 1 0,12-7 0,-7 1 4,-5 0-3,0-1 1,-1 1-1,1-2 1,-2 0 0,0 0-1,17-25 1,54-66 27,-76 95-19,1 1 1,-1-1-1,1 1 1,1 0-1,11-8 1,-3 3-2,20-13 18,-34 22-23,1 1 1,0 0 0,-1 0 0,1 1 0,0-1 0,-1 0-1,1 0 1,0 1 0,0-1 0,0 1 0,-1 0 0,1-1-1,0 1 1,0 0 0,0 0 0,0 0 0,0 1 0,0-1-1,0 0 1,-1 1 0,1-1 0,0 1 0,0-1 0,0 1 0,-1 0-1,1 0 1,2 1 0,-4-1-3,6 7 122,-2 1-91,0 0 1,-1 1-1,-1 0 0,0-1 1,0 1-1,-1 0 0,0 0 1,-1 18-1,-9 73 170,3-85-86,-48 57 54,49-68-151,-1 0 0,1 0 0,-1-1 0,0 1 0,0-1 0,0 0 0,0-1 0,-1 0 0,1 0 1,-11 4-1,8-4-3,5-2 0,-1 1 0,0-1 0,1 0 0,-1 0 0,0-1 0,1 1-1,-1-1 1,0 0 0,0 0 0,0 0 0,-8-3 0,7 2-4,4 1-8,0-1 0,0 0 0,0 0 0,0 0 0,0 0 0,1 0 0,-1 0-1,0 0 1,0 0 0,1-1 0,-1 1 0,1 0 0,-1-1 0,1 0 0,0 1 0,0-1 0,0 0 0,-1 0 0,2 0-1,-1 1 1,0-1 0,0 0 0,0-3 0,0 3-3,0-8 29,7-23 3,12-17-30,40-77-26,27-33-203,-72 137 168,6-6-286,-9 15 178,-1 0 36,2 0-1,0 0 1,0 1-1,1 1 1,1 0-1,27-21 1,22-7-555,-60 40 657,0-1 0,-1 1 0,1-1 0,-1 1 1,1 0-1,0 0 0,-1-1 0,1 1 0,-1 0 0,1 1 0,0-1 1,-1 0-1,1 0 0,0 1 0,-1-1 0,1 1 0,-1-1 0,1 1 1,-1 0-1,1 0 0,-1 0 0,0-1 0,1 1 0,-1 1 0,2 1 1,-1-2-8,4 3 3,-1 0-1,1 1 1,-1 0 0,0 0-1,0 0 1,0 1 0,-1 0-1,7 10 1,2 4 1,13 20 11,0 11 13,-21-39 6,0-1 1,1 0 0,1 0 0,0 0 0,1-1-1,0 0 1,0-1 0,1 1 0,19 14 0,-17-20 35,6-2-21,-1-1 1,27-2-1,-27-3 36,-8-1-44,0 0-1,-1 0 1,1 0 0,-1-1-1,-1 0 1,1 0 0,9-11-1,-8 0 64,1-14-21,4-35 0,-13 47 41,-1 12-60,1 2-21,-1 0-1,0-1 0,0 1 1,0 0-1,-1 0 1,0 0-1,0 0 1,0 0-1,0 0 0,-1 0 1,0 1-1,0-1 1,0 1-1,0 0 0,-7-6 1,0 2 17,-1 1-1,0 0 1,0 1-1,-17-6 1,11 9 77,-6 4-57,1 2 1,-26 6 0,30-1 69,-5 8-42,-30 28 1,42-28-12,1 10-38,1 1 0,-7 34 1,13-35 11,12 85 20,-2-92-27,3-4-24,1 1 1,0-2 0,28 27-1,-38-39-8,1-1-1,0 1 1,0 0-1,0-1 1,1 0-1,-1 1 1,0-1-1,3 1 1,128 42 15,-103-40-9,121-16 8,-123 4-8,4-7-2,0-2-1,28-21 1,-57 37-4,-1-1-1,0 1 1,-1-1-1,1 0 1,0 0-1,0 0 1,-1 0-1,3-4 1,-2 3-1,7-9 2,-1-1 0,0 0 0,-1 0 0,0-1 0,-2 1 0,1-2 0,-2 1 0,0 0 0,3-21 1,-6 31-4,7-41 32,-2-1 0,-2 0 0,-2-53 0,-4 62 20,2 34-31,2 0 10,-2 3-30,0 0 0,0 0 0,0-1 0,0 1 0,0 0 0,0 0 0,0 0 1,0-1-1,0 1 0,0 0 0,0 0 0,0-1 0,0 1 0,1 0 0,-1 0 1,0 0-1,0 0 0,0-1 0,0 1 0,0 0 0,1 0 0,-1 0 0,0 0 1,0-1-1,0 1 0,1 0 0,-1 0 0,0 0 0,0 0 0,0 0 1,1 0-1,-1 0 0,0 0 0,0 0 0,1 0 0,-1 0 0,0 0 0,0 0 1,23 34 23,-3-1-21,-3-1 0,16 41 0,-25-52 1,-1-1-1,-1 1 1,-1 1 0,3 32 0,-7-43-4,3 16 10,-2 1 0,-1 29 0,-1-23 10,-1-9-10,-1-10 10,1 1 0,1-1 0,2 21 1,-2-34 18,3 1 0,0-2-34,-1 1 1,1-1-1,0 1 1,0-1-1,0 0 1,0 0 0,0 0-1,0 0 1,0-1-1,0 1 1,0-1 0,0 0-1,0 0 1,4 0-1,43-6 11,-40 4-11,4 1 14,0-1 0,0-1 1,18-5-1,-5 0-8,62-19-2,-87 27-11,27-10-8,0-1-1,-1-1 1,0-2-1,26-16 1,-49 26 18,24-13-186,-2-1 1,27-23 0,-53 39-223,-6-2-1015,4 4 1362,1 0 0,0 0 0,-1 0 0,1 0 0,0 0-1,-1 0 1,1 0 0,0 0 0,0 0 0,-1 0-1,1-1 1,0 1 0,-1 0 0,1 0 0,0 0 0,0 0-1,-1-1 1,1 1 0,0 0 0,0 0 0,0-1 0,-1 1-1,1 0 1,0 0 0,0-1 0,0 1 0,0 0 0,0-1-1,-1 1 1,1 0 0,0 0 0,0-1 0,0 1-1,0 0 1,0-1 0,0 0 0,3-4-17,-1 0 1,1 0-1,0 0 1,1 0-1,-1 0 0,1 1 1,0 0-1,5-5 0,21-24-210,-19 17 195,0 0 0,-2 0 0,0-1 1,9-24-1,-17 38 79,0 0-1,0 0 1,0-1-1,0 1 1,-1 0-1,1-1 1,-1 1-1,0-1 1,0 1-1,-1 0 1,1-1-1,0 1 1,-1 0-1,0-1 1,-2-5-1,2 7 5,-1 0 1,1 1-1,-1-1 1,1 0-1,-1 0 0,0 1 1,1-1-1,-4-1 1,0 0 5,-1 0 0,0 0-1,1 1 1,-1 0 0,-1 0 0,1 1 0,0 0 0,0 0 0,-1 0 0,1 0 0,0 1 0,-1 0 0,1 1 0,-8 1 0,-4 0 51,0 1 0,1 1 0,-28 10 0,3 4 0,27-7 119,0 4-88,2 2-1,-23 32 1,27-28 140,4-1-148,1 0 0,0 1 1,0 22-1,6-24 148,7 9-69,16 31 1,-14-43 68,9 2-69,0 0 0,2-1 1,0-2-1,45 25 1,-56-37 42,1-5-130,0 1 0,0-1 0,16-5 0,-24 5-45,0 0 0,0 0 0,0 0 0,0 0 0,0-1 0,-1 1 0,1-1 0,-1 0 0,1 0 0,-1 0 0,0-1 0,0 1 0,0-1 0,-1 1 0,0-1 0,3-4 0,-4 5-7,4-10 195,-5 3-157,0 0 0,0-1 1,-1 1-1,0-1 0,-1 1 1,0 0-1,-1 0 0,0 0 1,0 0-1,-1 1 0,-8-15 1,6 9-26,4 11-9,0 0 0,0 0 0,0 0 0,-1 0 0,1 0 0,-1 0 0,0 1 0,-6-6 1,-12-12 88,-33-24 1,35 36 15,-4 1-68,-1 2 0,-37-4 0,59 10-49,0-1-1,0 1 1,0 0 0,0 0-1,0 0 1,1 1 0,-1-1-1,0 0 1,-3 2 0,-17 6 24,1 0 1,1 1 0,-28 18-1,27-10 40,-68 95 33,75-87-40,-36 90 44,41-91-85,1 0 0,1 0 1,-6 37-1,13-60-25,0 0 1,0 0-1,0 0 0,0 0 0,0 0 1,0-1-1,0 1 0,0 0 0,0 0 0,0 0 1,1 0-1,-1 0 0,0 0 0,1 1 0,7 13 8,0-1-1,1-1 0,0 1 0,12 12 0,-1-9 17,15 4-7,60 26 0,-64-38 7,136 4 12,-133-16-10,-16-1-16,7 0-4,1-2 1,-2 0-1,1-2 1,-1-1-1,29-14 0,133-71-2022,-79 39-8179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11384,'22'9'8,"-21"-9"-8,0 0 0,1 1 1,-1-1-1,0 1 0,1 0 1,-1-1-1,0 1 0,0 0 1,0 0-1,0 0 0,0 0 1,0 0-1,0 0 0,0 0 1,0 0-1,0 0 0,0 1 1,0-1-1,-1 0 0,1 0 1,-1 1-1,1-1 0,-1 1 1,1-1-1,-1 0 0,0 1 1,0-1-1,0 2 0,3 12 63,4 6 52,2-1 0,0 1 0,18 29 0,-23-46-77,-1-1 1,0 1 0,1-1-1,0 0 1,0 0 0,0 0-1,0 0 1,0-1 0,1 0 0,-1 0-1,1 0 1,6 2 0,-4-2 22,0 2 37,1-2 1,0 1-1,0-1 1,0-1-1,0 1 1,0-1-1,16-1 1,-13 1-25,-2-1 37,1-1 1,-1 1-1,0-2 0,0 1 0,1-1 0,15-6 0,-14 5-43,-3 0-13,-1 1 1,0-1 0,0 0-1,0-1 1,0 0 0,0 0 0,-1 0-1,0-1 1,0 0 0,0 0-1,6-8 1,-7 8-12,-1 1-3,-1 0 0,1 1 0,-1-2 0,0 1 0,0 0 1,-1 0-1,1-1 0,-1 0 0,0 1 0,0-1 1,0 0-1,-1 0 0,0 0 0,1-8 0,-1 12-34,-2-10 213,-23-47 82,15 47-108,0 3-142,-1 2 0,0 0 1,0 0-1,-1 0 0,1 2 0,-1-1 1,0 1-1,-1 1 0,1 0 1,-1 0-1,-17 0 0,16 2-20,8 0-13,1 1-1,-1 0 1,1 0 0,0 1 0,-1-1-1,1 1 1,0 0 0,0 0-1,-1 1 1,-5 2 0,-60 24 209,66-25-205,-1 0 0,0 0 0,1 0 0,0 1 0,0-1 0,0 1 0,0 0 1,0 0-1,-4 8 0,2-4-5,-1 4 57,4 0-55,0 1 0,1-1-1,1 1 1,0-1 0,1 1 0,0 0 0,1-1 0,0 1 0,1-1 0,5 18-1,10 22 1,-7-33 22,9 5-12,34 34 1,-34-45 2,12 1-10,52 17 0,-57-28 3,110-13 14,-110 3 2,6-9-10,54-34 1,-67 32 22,-13 11-36,3-4-3,-1 0-1,0 0 1,0-1-1,-2 0 1,1 0-1,-2-1 0,1 0 1,5-21-1,43-205 433,-52 229-422,1-1 37,-1-1 0,0 1 0,-1-1-1,0 0 1,-2-22 0,1 31 30,0 1 1,0 1-90,0 1 0,0 0 0,0-1 1,0 1-1,0-1 0,0 1 0,0-1 1,0 1-1,1-1 0,-1 1 0,0 0 1,0-1-1,1 1 0,-1-1 0,0 1 1,0 0-1,1-1 0,-1 1 0,0 0 1,1-1-1,-1 1 0,1 0 0,-1 0 1,0-1-1,1 1 0,-1 0 0,1 0 1,-1 0-1,1-1 0,-1 1 0,1 0 1,21 0 71,-13 2-53,-1 0 0,1 0 0,11 5 0,-10 0-7,0-1 0,0 1 1,-1 1-1,1 0 0,8 11 0,-17-18-17,2 2 4,-1 0 1,-1 0 0,1 0-1,0 0 1,-1 1-1,1-1 1,-1 1-1,0-1 1,0 1 0,-1-1-1,1 1 1,-1-1-1,0 1 1,1 0 0,-2 4-1,1-3 1,1-1-1,-1 0 0,0 0 1,0 0-1,0 0 0,0 0 0,0 0 0,-1 0 0,-2 6 1,0 3 0,-10 38 2,-4 6-1,4 11-4,11-50-1,-1 33 0,4-38 0,0 0 0,6 25 0,-4-28 0,0-1 0,0 1 0,10 17 0,-8-18 0,0-1 0,1 1 0,12 12 0,-13-15 0,1-1 0,0 1 0,1-1 0,13 9 0,-8-8 0,-1-1 0,24 7 0,30 6 0,-47-13 1,30 2 0,-35-7-243,-1 0 0,1-1 1,0-1-1,-1 0 0,1 0 0,-1-1 1,0-1-1,0 0 0,18-9 0,44-21-11877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0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290 974 11480,'1'0'2,"26"11"654,-26-10-634,-1-1 1,1 0-1,-1 0 0,1 0 1,-1 0-1,1 0 0,-1 0 1,1 0-1,-1-1 0,1 1 1,-1 0-1,1 0 0,-1 0 1,1 0-1,-1-1 0,1 1 1,-1 0-1,1 0 0,-1-1 1,1 1-1,-1 0 0,1-1 1,-1 0 1,1 0 1,-1 0 0,0 0 0,1 0 0,-1 0-1,0 1 1,0-1 0,0 0 0,0 0-1,0 0 1,0 0 0,0 0 0,0 0 0,0 0-1,0 0 1,-1-2 0,-6-24 356,-1 1 0,-2 0-1,-1 1 1,-25-45 0,-4 8-122,32 55-158,4 7-91,1-1 1,0 1-1,-1 0 1,1 0 0,0 0-1,-1 1 1,1-1-1,0 1 1,0-1-1,-1 1 1,1 0-1,0 1 1,0-1-1,0 0 1,0 1-1,0 0 1,1 0-1,-1 0 1,0 0 0,-3 4-1,-7 5 19,0 2 1,-15 19-1,22-25-34,-2 3 19,0 1-1,0 0 1,2 1 0,-1-1-1,1 1 1,1 0 0,-8 25 0,9-23-8,1-8 1,1 1-1,0-1 1,0 1-1,1 0 1,-1-1 0,1 11-1,0-1 1,-1 19 1,4-23 6,2-4-12,1 1 1,0-1-1,0 0 1,1-1-1,-1 0 1,2 1-1,-1-2 1,1 1 0,0-1-1,1 0 1,9 6-1,-13-10-1,1 0-1,0 0 0,0 0 1,0 0-1,0-1 0,9 2 1,-6-3 0,-1 1 0,0-1 0,1 0-1,-1-1 1,11-2 0,-7 1 0,0-2-1,0 1 1,-1-1-1,13-7 1,-8 3 1,0-1-1,26-21 1,-25 15-1,0 1 0,23-29 0,-14 6 2,-1-2-1,33-72 1,-41 73 5,34-146 8,-47 148-9,-4-58-1,-11-21-3,-7 9 2,0 17-2,1 17 2,-2 17-2,18 52-3,1-1 1,-1 1 0,0 0-1,0-1 1,-1 1-1,1 0 1,-1 0 0,-3-3-1,4 5 0,1 0 0,0 0 1,0 1-1,0-1 0,-1 0 0,1 1 0,0-1 0,-1 1 0,1 0 1,0-1-1,-1 1 0,1 0 0,0 0 0,-1 0 0,1 0 0,-1 0 0,1 0 1,0 0-1,-3 1 0,0 1 0,0 0 1,0 0-1,0 1 1,1-1-1,-1 1 1,0 0-1,1 0 1,0 0-1,0 1 1,0-1 0,0 1-1,0 0 1,1 0-1,-4 7 1,5-9-1,-8 17 8,-22 107 11,26-91-2,1 0 1,2 53-1,2-70-12,2 11 23,27 118 17,24 18 36,-41-131-71,2 1 37,-5-15-27,11 25 22,48 79 1,-57-105-22,0 0-4,1 0 0,0-1 0,29 32 0,-31-46-2,1-4-260,0-1 0,-1 0 0,1-1 1,0 0-1,-1 0 0,0-2 0,12-4 0,41-13-9661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1063 6728,'6'2'185,"44"15"70,-39-18 66,17-9-93,30-14 0,-37 13-83,-1 0 0,-1-1 0,1-2 0,24-21-1,-27 21-73,5-6 269,7-12-113,32-46 0,-48 52 8,1-20-73,10-71 0,-22 78 26,-25-173 77,12 169-90,-55-143 72,50 158-86,-5 0-49,-48-45 0,68 72-100,-1-1-1,1 1 1,0 0 0,-1 0-1,1 0 1,-1 0-1,1 0 1,-1 1 0,0-1-1,-2 0 1,-3-2 8,-1 1 1,0 0-1,0 1 0,0 0 0,0 0 1,0 0-1,0 1 0,-10 2 1,17-2-13,0 0 0,0 0 0,0 0 0,0 1 0,1-1 0,-1 0 0,0 1 0,0-1 0,0 0 1,1 1-1,-1-1 0,0 1 0,0 0 0,0 0 0,-12 11 38,2 1 1,-1 0-1,-11 19 0,22-31-30,0 1 0,0-1 0,0 1 0,0 0 0,0-1 0,1 1-1,-1 0 1,1-1 0,-1 1 0,1 3 0,-6 40 110,1 61 0,8-67 62,32 161 76,-24-161-96,-2-9-79,4 16 62,38 86 0,49 53 326,-66-141-429,-19-28 60,0-5-57,0 0 0,32 16 0,-47-27-45,1 0 0,0 1 0,0-1 0,0 0-1,0 1 1,0-1 0,0 0 0,0 0 0,0 0 0,0 1-1,-1-1 1,1 0 0,0-1 0,0 1 0,2 0 0,11-3 20,0 0 0,0-2 0,0 1 0,20-11 0,-15 2 68,8-11 1,0-1 1,-2-2 0,31-41-1,-48 55-70,23-41 153,41-84 375,-71 135-254,-1 9-144,3 48 79,1 1 1,15 68-1,-18-119-218,0 0-1,0 0 0,0 0 0,1 0 0,3 6 0,-4-9 38,-1-1-50,0 0-1,1 0 0,-1 1 1,0-1-1,1 0 0,-1 0 0,0 0 1,0 0-1,1 0 0,-1 1 0,0-1 1,1 0-1,-1 0 0,0 0 0,0 1 1,0-1-1,1 0 0,-1 0 0,0 1 1,0-1-1,0 0 0,1 0 0,-1 1 1,0-1-1,0 0 0,0 1 0,0-1 1,0 1-1,0-1-1,0 0 1,0 1-1,1-1 0,-1 1 1,0-1-1,0 0 0,0 1 1,0-1-1,1 0 0,-1 1 1,0-1-1,0 0 0,1 1 1,-1-1-1,0 0 0,0 0 1,1 1-1,-1-1 0,0 0 1,1 0-1,-1 0 0,0 1 1,1-1-1,-1 0 0,1 0 1,-1 0-1,0 0 0,1 0 0,-1 0 1,1 0-1,-1 0 0,0 0 1,1 0-1,0 0 0,5-1-308,0 0 1,1-1-1,-1 0 0,0 0 0,10-6 0,-15 8 137,33-17-10130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10760,'-2'9'12,"1"0"0,0 1 0,1-1 0,0 1 0,0 0 0,3 17 0,3-17 8,68 65 17,-52-57 30,113 71 23,-120-79-59,1-2 0,22 10 0,-15-9-17,-4 1-4,31 9 103,-50-19-112,13 4 46,1 0 1,-1-1 0,1-1 0,24 2 0,-30-4 5,-2 0-16,0 0-1,0 1 1,0 0-1,0 0 1,0 0-1,11 5 1,-15-6 47,-7 2-12,-88 37 83,85-34-140,1 0 0,-1 0 0,1 1 0,0 0 0,1 1 0,-1 0 0,1 0 0,-7 11 0,8-11-1,3-5-2,0 1 0,0-1 0,0 0 0,1 1 0,-1-1 0,1 1 0,0 0 0,0-1 1,0 1-1,0 0 0,0 0 0,0 3 0,-1 5 11,-6 22 18,9-19 73,8 7-38,0 0 0,1-1-1,20 29 1,50 71 281,-50-76-276,-1 2-17,-26-42-30,0 1 1,-1 0-1,0 1 1,1-1-1,-2 0 1,1 0-1,-1 1 1,1-1-1,-1 1 1,-1 0-1,1 10 1,-1-8 2,-2 5 163,-2-7-165,0 1 0,0-1 0,-1 0 0,0 0 0,0 0 1,0 0-1,-11 7 0,1-5 173,8-6-142,-1 1-28,-1 0 1,0-1-1,0 0 0,0-1 1,-1 0-1,1 0 0,0-1 1,0 0-1,0-1 1,-11-2-1,-93-22 225,93 17-143,11 3-336,1 0 0,0 0 1,0-1-1,1 0 0,-1 0 1,1-1-1,-7-9 0,-10-17-9130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5560,'2'-1'20,"1"0"1,-1 0-1,1-1 1,-1 1 0,0-1-1,0 1 1,0-1-1,0 0 1,0 0-1,0 0 1,0 0-1,0 0 1,2-4-1,13-13 193,-13 16 8,3 0 62,-2 0 50,7-3 50,-7 4 129,4-3 36,-6 4 17,4 23 904,-1-10-1227,-1-1-159,-3-6 22,0-1 0,0 1-1,0 0 1,-1 0-1,0-1 1,2 8 0,11 106 705,-14-89-316,-19 161 179,13-145-265,-33 186 155,32-186-222,-17 158 135,23-166-169,1-23-209,1 19 48,2-1-1,1 1 1,14 59 0,-11-65-35,-1 4 69,2 0 0,1-1 1,16 34-1,-24-62-159,1 0 1,-1 0-1,1-1 0,0 1 1,0 0-1,-1-1 0,1 1 1,0-1-1,1 1 0,-1-1 1,0 0-1,0 0 0,0 0 1,1 0-1,-1 0 1,5 0-1,-4 0 2,8 0 79,-2-4-74,0 1 0,0-1 0,0-1 0,16-8 0,-14 1 40,-5 0-362,-1 0 0,0-1 0,0 1-1,-1-1 1,-1 0 0,3-16 0,6-34-10432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13536,'0'0'0,"33"-5"328,13-4 0,29-7 80,33-9 8,43-18-400,17-10 8,10-12-24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185 359 5656,'2'-7'233,"26"-129"2494,-26 127-2465,1 1 0,0-1 0,0 1 1,1-1-1,0 1 0,1 0 0,0 0 0,8-10 1,-11 16 98,-1 2-321,0 0 0,1 1 0,-1-1 1,0 0-1,0 0 0,0 1 0,0-1 0,0 1 0,0-1 0,0 1 1,0-1-1,0 1 0,0 0 0,0-1 0,-1 1 0,1 0 0,0 0 1,0 0-1,-1-1 0,1 1 0,0 0 0,-1 0 0,1 0 0,-1 0 1,1 1-1,7 26-5,-7-22 25,2 7 8,0 0 1,-2 1 0,1-1 0,-2 1 0,0 0-1,-2 16 1,1-17-29,-4 64 312,1 53-76,7 61-33,-1-149-103,18 175 50,-13-178-76,26 132 134,-14-98-112,-17-69-116,0 0 0,1 0 0,-1 0 1,0-1-1,1 1 0,0-1 0,0 1 1,0-1-1,0 0 0,1-1 0,-1 1 1,7 4-1,-4-3 3,8 2 92,14-1-35,50 3 0,-54-9 8,-9-2-64,-1-1 1,1 0-1,-1-1 1,18-9 0,-32 14-22,1 0 0,0-1 0,-1 1 0,1 0 0,0-1 0,-1 1 0,1-1 0,-1 1 0,1-1 0,-1 1 0,1-1 0,-1 1 0,1-1 0,-1 0 0,1 1 0,-1-1 0,0 0 0,0 1 0,1-2 0,2-8 8,0 0 1,0 0 0,-1 0 0,0 0 0,-1-1-1,0-10 1,-1 20-6,0-1-1,0 0 0,-1 0 1,1 0-1,0 1 0,-1-1 1,1 0-1,-1 0 0,-1-2 1,-15-31 29,-31-49 0,28 59-1,-110-102 10,101 105-24,-45-24 0,-13 1-16,54 31-7,-1 1 1,-61-14 0,-12-2-47,127 22-54,36-3 6,236-62-157,-146 32 120,-74 22 67,68-26-46,-123 39 68,1 0 0,0 1 1,0 0-1,18 0 1,-36 7 22,0 1 0,0-1 0,0 0 0,0 1 0,-1-1 0,1 0 0,-1 1 0,-2 5 1,-6 18-15,3-9-40,0 0 1,1 0 0,-5 29-1,10-45 66,1 0 0,-1 0 0,1 0 0,-1 0 0,1 0 0,0 0 0,-1 0 0,1 0 0,0 0 0,1 0 0,-1-1 0,0 1 0,0 0 0,1-1 0,-1 1 0,1-1 0,-1 1 0,1-1 0,0 0 0,-1 0 0,1 0 0,0 0 0,0 0 0,3 1 0,4 2-5,-1-1 0,1-1 0,17 4 0,11-1 9,-21-5 0,3-5 2,0-1 1,25-12 0,-41 17 3,0 0-1,-1 0 1,1 0 0,-1-1-1,1 1 1,-1-1-1,0 0 1,0 1-1,0-1 1,0 0-1,0 0 1,0-1 0,2-2-1,2-4 1,-4 6 0,1 0 0,-1 0 0,0-1 0,0 1 0,-1-1 0,1 1 0,1-7 0,-2 7 0,0 0 0,-1 0 0,0 0 0,0-1 0,1 1 0,-2 0 0,1 0 0,-1-6 0,0 4 0,-1 0 0,0 0 0,0 1 0,0-1 1,-2-4-1,-2-1 5,0 0-1,0 1 1,0 0 0,-1 0-1,-1 1 1,1 0 0,-1 0-1,-1 1 1,-15-11 0,21 16 5,0 0 1,-1 1 0,1-1 0,0 1 0,0 0-1,-1 0 1,1 0 0,-1 0 0,1 1 0,-5-1 0,-10-1 92,14 3-45,-3 4-6,7-4-49,0-1 0,0 1 0,0 0 0,1-1-1,-1 1 1,0 0 0,0-1 0,0 1 0,1 0 0,-1-1 0,0 1 0,1-1 0,-1 1 0,0 0 0,1-1 0,-1 1 0,1-1 0,-1 1 0,1-1 0,0 1 0,6 4 4,0 0-1,0-1 1,15 7 0,-20-10-7,33 14 4,5-4 1,2-3-3,0-4-2,-1-4 0,3-5 0,5-3 0,-2-4 0,-41 9 0,0 1 0,0-1 0,-1 0 0,9-6 0,-9 5 0,-1 1 0,0-1 0,-1 0 0,1 0 0,4-6 0,11-27 1,-12 14 4,-1 0 0,-1-1 0,-1 0 0,-1 0 0,-1 0 0,-1-31 0,-1 42 3,-1 0 1,0 0 0,-1 0 0,-1 1-1,-6-21 1,6 21-4,1 6 2,0 0-1,-1 0 1,1 0-1,-1 0 1,-1 0 0,1 0-1,-1 1 1,0-1 0,-8-7-1,6 6 0,4 4-2,-1 0 1,0 0-1,0 1 0,0-1 1,0 1-1,-1 0 0,1 0 1,-1 0-1,1 0 0,-1 0 1,0 1-1,1 0 0,-6-1 1,5 0-1,1 2 1,-1-1 0,1 1 0,0 0 0,-1 0 0,1 0 0,0 0-1,-1 0 1,1 1 0,0 0 0,0 0 0,0-1 0,-1 2 0,1-1 0,-5 3-1,3-2 2,2 0-3,1-1 0,-1 1 1,0 0-1,1 0 0,-1 0 1,1 0-1,0 0 0,0 0 0,-1 1 1,2-1-1,-1 1 0,0-1 0,0 1 1,1 0-1,0 0 0,-1 0 0,0 4 1,0-3 0,1 0-1,-1 0 0,1 1 1,0-1-1,0 0 0,1 1 1,-1-1-1,1 1 0,0-1 1,0 1-1,0-1 0,1 1 1,0-1-1,0 0 0,0 1 1,2 4-1,-2-5 0,0 0 0,1 1 1,-1-1-1,1 0 1,-1 0-1,1 0 0,1 0 1,-1 0-1,0-1 1,5 6-1,4 5 3,28 39 0,-20-33 9,114 89 35,-90-75-35,-34-27-7,0 0 1,0 1-1,-1 1 0,0 0 0,0 0 0,-1 0 0,8 13 1,-13-17-5,0-1 0,1 1 0,-2 0 0,1 0 0,0 0 0,-1 0 0,0 0 0,0 0 0,-1 1 0,0-1 0,0 8 0,0-3 0,-1-4 1,1-1 0,-1 1 1,-1-1-1,1 1 0,-5 9 1,-3 8 7,2-7 10,-9 33 0,14-44-15,1 1 0,0-1 0,0 1 0,1-1-1,-1 1 1,1 0 0,0-1 0,1 1 0,0 0-1,0-1 1,2 7 0,22 39 56,-14-41-17,20 8-15,45 17 1,-45-24 15,149 29 23,-143-36-30,117-5-1865,-86-4-7569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3680,'3'-6'312,"1"1"-211,-3 3-73,0 0 0,1-1 0,-1 1-1,0 0 1,0 0 0,0-1 0,-1 1 0,1 0-1,0-1 1,-1 1 0,0-1 0,1-2 0,-1 3 1661,2 1-625,8-4-8,-8 4 634,-1 6-1139,16 98 392,7 47-437,-7-48 81,-14-79-541,10 34 247,0-11-37,44 134 842,-29-110-624,-26-67-501,-1-1 0,1 0 0,0 0 1,-1 0-1,1-1 0,0 1 1,0 0-1,0-1 0,1 1 0,-1-1 1,0 1-1,1-1 0,-1 0 1,0 0-1,1 0 0,-1 0 0,1-1 1,0 1-1,-1-1 0,5 1 1,0 0-973,22 6-7941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9 9864,'21'-7'21,"-17"5"86,-13 5 21,-4 4-112,-88 45-26,-84 54-292,115-69 282,-22 5 16,-49 5 40,65-24 1,5 1-21,-138 40 668,195-62-376,-7 2 60,16-3-24,7 1-59,1 0-234,1 0-1,0-1 0,-1 1 1,1-1-1,0 0 0,0 0 0,0 0 1,0 0-1,0-1 0,0 1 1,5-1-1,0 0-68,10 2 56,50 6 173,95 22 24,-82-10 12,-50-10-208,67 15 127,-49-10 19,51 22 0,-37-4-35,-57-29-266,6 4-40,0-1 1,0-1-1,0 0 1,1 0-1,-1-2 1,1 0-1,16 3 1,-3-6-8365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9056,'8'-5'57,"0"0"0,0 1 1,1 0-1,-1 1 0,1-1 0,0 2 1,0-1-1,15-1 0,69-8 541,-79 10-553,-10 1-13,0 1 1,1-1-1,-1 1 0,0 0 0,0 0 0,1 1 0,-1 0 1,5 1-1,5 1 106,0 0 1,-1 2-1,0 0 1,1 0-1,-2 1 1,25 15-1,-28-14-83,-6-5-19,0 1 0,0-1 0,0 1 0,0 0 0,-1 0 0,1 0 1,-1 0-1,0 0 0,2 4 0,23 34 463,39 82-1,-65-119-440,1-1-1,-1 1 1,0 0-1,0 0 1,0 0-1,-1 0 1,1 0-1,-1 0 1,0 0-1,0 1 1,0-1-1,-1 0 1,1 0-1,-1 0 0,0 0 1,0 0-1,-3 6 1,3-9-47,1-1 0,0 0 0,-1 1 0,1-1 1,0 1-1,-1-1 0,1 0 0,-1 0 0,1 1 0,-1-1 0,1 0 0,-1 0 1,1 1-1,-1-1 0,1 0 0,-1 0 0,1 0 0,-1 0 0,1 0 0,-1 0 1,1 0-1,-1 0 0,1 0 0,-1 0 0,1 0 0,-1 0 0,1 0 0,-1 0 1,1 0-1,-1-1 0,0 1 0,-19-13 176,12 4-134,1 0 0,-1 0-1,2-1 1,-1 1 0,2-2 0,-7-13 0,-20-58 134,28 70-122,1 0 0,0 0 0,1-1 0,-2-20 0,4 20-35,1 0 91,2 6-93,1 0 1,0 0-1,0 1 1,0-1-1,8-7 1,-2 7 72,0 4-69,0 0-1,0 1 1,0 1 0,0-1 0,0 2-1,1-1 1,-1 1 0,0 1-1,16 2 1,-12-1-18,-9-1 0,1 0 0,-1 0 0,0 0 0,0 1 0,10 4 0,151 77 175,-135-64-170,-23-10 20,7 18-11,12 35-1,-22-50-12,-1 0-1,0-1 1,3 17-1,-4-9-5,3-1-4,-5-14 0,0 1 0,0-1-1,0 1 1,0 0-1,0 0 1,-1-1-1,0 1 1,-1 6-1,-5 30 30,3-26-18,1 0 0,0 0 1,1 20-1,2-35-15,0 0 1,-1 0-1,1 0 0,0 0 0,0 0 0,0 0 1,-1 0-1,1 0 0,0 0 0,0-1 0,-1 1 1,1 0-1,0-1 0,0 1 0,-1 0 1,1-1-1,0 1 0,-1-1 0,1 1 0,-1-1 1,2 0-1,24-26-2010,2-5-8051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6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10224,'-2'2'24,"-27"24"-15,20-18 19,0 0-1,0 0 1,1 1 0,-10 14-1,16-19 5,0-1-1,0 1 1,0 0 0,0 0-1,1 0 1,0 0 0,0 0-1,0 1 1,0-1 0,0 0-1,1 0 1,0 1-1,0-1 1,0 0 0,0 0-1,3 8 1,-2-3 1,-1-6-4,1 0 0,0 1-1,0-1 1,0 0 0,0 0 0,1 0-1,-1 0 1,4 5 0,10 16 232,2 0 0,37 41 0,-30-43-175,-13-16 108,-1-5-142,0 0 1,-1 0-1,1 0 1,0-2-1,0 1 1,-1-1 0,18-4-1,-8 1 12,0-2 0,26-10 0,-33 8 37,-9 4-82,1-1 0,-1 0-1,0 0 1,0 0 0,0 0 0,-1 0 0,3-10 0,-6 4 102,-3 1-85,-1 0 0,0 0 0,-1 0 0,-8-10 0,3 10 111,-6 1-79,0 1 1,0 1-1,0 0 1,-27-5-1,-64-11 83,94 20-110,-1 1 0,1 1 0,0 0 0,0 1 0,-27 3 0,36-2-31,0-1 2,0 1 0,0-1-1,0 1 1,0 1 0,0-1 0,-7 4 0,-1 0-1604,-2 0-7128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421 481 10136,'-33'-54'656,"-33"-103"2082,54 126-2488,5 22 50,-1 3-234,0 1 1,0 1 0,0-1 0,-1 1 0,-11-3 0,19 6-53,0 1 0,0-1-1,0 1 1,0 0 0,0 0 0,0 0 0,0 0 0,0 0 0,0 0 0,0 0-1,0 0 1,0 0 0,0 0 0,-1 1 0,-8 2 21,0 0 1,0 1-1,0 0 1,1 0-1,-1 1 1,1 1-1,-9 6 1,2 5 112,-62 93 57,65-87-91,3-2-61,2 1 0,-7 28 1,15-35 67,4-6-93,0 1 1,1-1-1,0 0 1,0 0-1,8 10 1,1-7 72,80 37 43,-72-43-56,-11-4-49,-3 0-24,1 0 1,-1-1-1,1 0 0,-1 0 0,1-1 0,-1 0 1,1-1-1,0 0 0,-1 0 0,13-4 0,58-29 96,-66 23-38,-3-3-45,0 0 0,-2-1-1,11-24 1,-14 18 85,-5-2-57,-1 0-1,-7-43 0,1 44 91,-6-2-76,0 0-1,-19-23 0,18 33 91,-1 6-84,0 0 0,-31-11 0,45 18-58,-1 0 0,0 1 0,0-1-1,1 1 1,-1 0 0,0-1 0,0 1-1,0 0 1,1 0 0,-1 0 0,0 0-1,0 1 1,0-1 0,1 0-1,-1 1 1,0-1 0,-3 3 0,0-1 22,3-1-23,-1 0-1,1 0 0,0 1 1,0-1-1,0 1 1,0-1-1,0 1 0,0 0 1,0-1-1,0 1 0,1 0 1,-1 1-1,1-1 0,0 0 1,-2 3-1,-11 30 126,14-35-148,0 1 10,-1-1-1,1 1 1,0-1 0,0 1 0,0-1 0,0 1 0,0-1-1,0 1 1,0-1 0,0 1 0,0-1 0,0 1 0,0-1-1,0 0 1,0 1 0,0-1 0,0 1 0,0-1-1,0 1 1,1-1 0,-1 1 0,0 0 0,3 4 7,1 0 0,-1 0 0,1 0 0,0-1 0,0 0 0,0 1 0,1-1 0,0-1 0,-1 1 0,11 5 0,7 0 44,127 19 22,-113-26-44,164-6 11,-160-1-22,134-43 14,-171 47-32,1 0-1,-1 0 1,1-1 0,-1 0 0,0 1 0,4-4-1,4-3 7,2 0-4,0-1 0,-1 0-1,0-1 1,0-1 0,-1 0 0,0 0 0,13-21-1,-19 25 3,2-1-3,-1-1 0,-1 0 0,0 1 0,0-2 0,0 1 0,-1 0 0,-1-1 0,0 0 0,0 0 0,-1 0 0,1-12 0,-2 19-2,-1 1-1,0-1 0,0 1 1,0-1-1,0 0 0,-1 1 1,1-1-1,-1 1 0,0-1 1,1 1-1,-1-1 0,0 1 1,-1-1-1,1 1 0,0 0 1,-1-1-1,1 1 0,-1 0 1,1 0-1,-1 0 0,0 1 1,0-1-1,0 0 0,0 1 1,0-1-1,-1 1 0,-3-2 1,-5 1 23,3 3-20,0 1-1,1 1 0,-1-1 0,0 1 0,1 0 0,-10 7 0,16-10-3,-1 1 0,1 0 0,0 0 0,0 0-1,0 0 1,0 0 0,0 0 0,0 0-1,0 0 1,0 0 0,0 3 0,-16 26 10,1 1 0,-14 40 0,21-35 14,-19 160 10,27-156-14,25 173 11,-15-169-18,53 187 10,-49-185-12,37 179 27,-33-122-12,-16-100-25,-1 0 0,1 1-1,-1-1 1,0 0 0,0 1-1,-1-1 1,1 0 0,-1 1-1,1-1 1,-1 0 0,0 0-1,-1 0 1,1 1 0,0-1-1,-1-1 1,-2 6 0,2-6-1,-3 5 18,-4 2-2376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182 258 10672,'-32'-2'143,"18"1"-3,-1 1 0,1 0 0,0 0 0,-1 1 0,1 1 0,0 1-1,-24 7 1,34-8 39,-3 1-14,7-1-141,1-1-1,0 1 1,0-1 0,0 0-1,0 1 1,0-1-1,0 0 1,0 0 0,2 3-1,83 73 267,-75-69-245,-1 0 0,2-1 0,-1 0 0,19 8 0,-13-7-22,-5-2 22,0 0-1,0-1 1,0 0 0,27 6 0,-24-7-21,-5-2 8,1 0 0,-1 0 1,1-1-1,0-1 1,-1 0-1,21-2 1,-18 1-14,-3 0 2,-1 0 0,0 0 0,0-1 0,0 0 0,0-1 0,0 0 0,0-1 0,-1 1-1,13-9 1,-14 8-6,-1 1 6,0-1-1,0 0 1,-1 0-1,1-1 1,-1 0-1,0 0 1,-1 0-1,1 0 1,6-11 0,-5 7 0,12-15 113,-2 2 41,35-37 0,-47 55-147,0 1 1,0-1 0,1 1-1,-1-1 1,1 1-1,7-3 1,-9 5-12,0 0-1,-1 0 1,1 1 0,0-1 0,-1 1 0,1 0-1,0 0 1,0 0 0,-1 0 0,1 1-1,0-1 1,-1 0 0,1 1 0,0 0 0,-1 0-1,4 1 1,12 7 47,-1 1 0,29 20-1,7 4 4,-37-25-56,1-2 1,0 0 0,1-1-1,19 5 1,-35-11-10,0 0-1,1 0 1,-1 0 0,0-1-1,0 1 1,0-1-1,0 1 1,0-1 0,0 1-1,0-1 1,0 0-1,0 0 1,0 0 0,0 0-1,0-1 1,-1 1-1,1 0 1,0-1-1,-1 1 1,1-1 0,-1 1-1,0-1 1,3-3-1,-3 3 1,3-9 12,-4 7-13,0 0 1,0-1-1,0 1 1,-1 0 0,0-1-1,1 1 1,-2 0 0,1 0-1,0 0 1,-1 0-1,-4-7 1,1 3 1,0-1 0,-1 2 0,0-1 0,-1 0 0,-7-6 0,3 4-1,-34-26 16,34 27-13,-30-21 28,-2 2-1,-58-30 1,58 31-1891,33 20-7428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64 5208,'-3'2'352,"1"-1"-288,0 0-1,0 0 1,0 0 0,0 0-1,0-1 1,0 1 0,0-1-1,-1 0 1,1 1 0,0-1-1,-4 0 1,6 0-38,-1 0 0,0 0 0,1 0 0,-1-1 1,1 1-1,-1 0 0,0 0 0,1 0 0,-1-1 0,1 1 0,-1 0 0,1-1 0,-1 1 0,1 0 0,-1-1 0,1 1 0,0 0 1,-1-1-1,1 1 0,-1-2 0,1 1 9,-1 0 1,1 0 0,0 0-1,0 0 1,0 1 0,0-1-1,0 0 1,0 0-1,0 0 1,0 0 0,0 0-1,0 0 1,0 0 0,1 0-1,-1 0 1,0 0-1,2-1 1,0-2 14,0 1 1,0 0-1,0 0 0,0 0 0,1 0 0,-1 0 1,1 1-1,0-1 0,0 1 0,0 0 0,0-1 1,1 1-1,-1 1 0,0-1 0,1 0 0,-1 1 1,1 0-1,0 0 0,-1 0 0,1 0 0,0 1 1,0-1-1,-1 1 0,1 0 0,0 0 0,0 0 1,0 1-1,-1-1 0,1 1 0,0 0 1,4 2-1,20 12 163,27 20 0,-33-18 8,0 0-1,34 38 0,-48-47-178,3 4 48,0 1-1,-1 0 1,-1 0-1,0 1 1,9 19-1,-10-16-41,-2-7 57,4 6 10,-2 0-1,0 0 1,0 1-1,8 32 1,-12-39-65,-2 1 0,0-1 0,0 1 0,-1 0 0,0-1 0,0 1 1,-1 0-1,-1-1 0,-2 15 0,-10 5-2,13-29-43,0-1-1,0 0 1,-1 1 0,1-1-1,0 1 1,0-1-1,0 0 1,-1 1 0,1-1-1,0 0 1,-1 1 0,1-1-1,0 0 1,-1 1 0,1-1-1,0 0 1,-1 0-1,1 1 1,0-1 0,-1 0-1,1 0 1,-1 1 0,-3 0 11,1-1 1,-1 1-1,1 0 1,-1-1 0,1 0-1,-1 0 1,0 0-1,1 0 1,-1 0-1,1-1 1,-1 0 0,1 0-1,-1 0 1,1 0-1,-1 0 1,1-1 0,-5-2-1,-2-2 28,0 0 0,1 0-1,-16-14 1,19 14 3,1 0 0,-1 0-1,1 0 1,0-1 0,1 0 0,-1 0 0,-4-10 0,5 7-10,-1-4 151,3-2-100,0 0 0,3-29 0,3 30 80,4 2-109,1 1 0,0 0 0,17-18 0,-25 29-47,0 0 1,0 0-1,0 0 0,1 0 1,-1 0-1,0 1 0,1-1 1,-1 0-1,0 1 0,1-1 1,1 0-1,121-30 197,-93 28-75,133 11 47,-131-3-73,-11-1-55,4 0-14,1 2-1,-1 1 1,-1 1 0,30 13 0,42 29 89,-82-39-48,-1 7-45,0-1 1,12 21-1,-18-19 19,-4-4-37,-1 0 0,0 1 1,-1-1-1,-1 1 0,0 0 1,-3 30-1,-11 45-1810,4-52-7487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99 7176,'-2'-10'2,"2"8"13,-4-1 4,4 3 9,-1-2-1,0 1 0,0 0 0,0 0 0,0 0 0,0 0 0,-1 0 0,1 0 0,0 0 1,0 1-1,-1-1 0,1 0 0,-2 0 0,2 1 13,1 0 0,-1 0 1,1 0-1,-1 1 1,0-1-1,1 0 0,-1 0 1,1 1-1,0-1 0,-1 0 1,1 1-1,-1-1 0,1 0 1,-1 1-1,1-1 1,0 1-1,-1-1 0,1 0 1,0 1-1,-1-1 0,1 1 1,0-1-1,0 1 0,-1-1 1,1 1-1,0 0 1,0-1-1,0 1 0,0-1 1,0 1-1,0-1 0,0 1 1,0-1-1,0 1 0,0-1 1,0 1-1,0 0 0,0-1 1,0 1-1,1-1 1,-1 1-1,0-1 0,1 1 1,10 33 456,12 15-90,-17-35-317,6 8 229,-2 1 1,-1 0-1,8 28 1,-16-43-106,0-4-119,0 0 1,0 0-1,0 0 0,1 0 1,-1 0-1,1-1 0,0 1 1,0 0-1,4 4 1,-5-8-80,-1 1 1,0-1 0,0 0-1,1 1 1,-1-1 0,0 0-1,0 0 1,1 0 0,-1 1-1,0-1 1,1 0-1,-1 0 1,0 0 0,1 0-1,-1 1 1,0-1 0,1 0-1,-1 0 1,1 0 0,-1 0-1,0 0 1,1 0 0,-1 0-1,0 0 1,1 0 0,-1 0-1,0 0 1,1-1 0,-1 1-1,1 0 1,-1 0 0,0 0-1,1 0 1,-1 0 0,0-1-1,0 1 1,1 0 0,-1 0-1,0-1 1,1 1 0,-1 0-1,0 0 1,0-1 0,0 1-1,1 0 1,-1-1-1,0 1 1,8-11 24,-5 5 55,1 0 0,-1 1-1,-1-2 1,1 1 0,2-8 0,11-27 225,-7 20-193,4-9 171,21-34 0,-27 53-266,21-23 153,34-29 14,-47 54-112,6 1-48,0 2 0,37-7 0,-33 12 7,29 6-979,55 13 0,-14 1-8668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454 470 9952,'-33'1'85,"-44"8"0,63-7-55,-27 5 98,-51 15 1,64-15-108,17-4-1,0 0-1,1 1 0,-1 0 1,1 0-1,0 1 0,0 1 1,0 0-1,-13 10 0,16-10-6,2-3 6,0 1-1,1-1 1,0 1-1,-1 1 1,2-1-1,-1 0 1,0 1-1,1 0 1,0 0-1,-4 7 1,4-6-2,0 1 97,1 4 22,2-11-133,0 0 1,0 0 0,0 0 0,0 1-1,0-1 1,0 0 0,0 0-1,0 0 1,0 1 0,0-1-1,0 0 1,0 0 0,0 0 0,0 1-1,0-1 1,0 0 0,0 0-1,0 0 1,0 0 0,0 1 0,1-1-1,-1 0 1,0 0 0,0 0-1,0 0 1,0 1 0,0-1 0,1 0-1,-1 0 1,0 0 0,0 0-1,0 0 1,0 0 0,1 0 0,-1 0-1,0 1 1,15 8 51,0 0-1,17 8 1,-21-12-29,0-1 0,0-1 0,0 0 0,0 0 0,0-1 0,1-1 0,-1 0 0,14 0 0,-11-1-7,9-1 75,5-6-32,37-13 1,-60 17-51,0 1 0,0-1 0,0 0 0,0-1 0,-1 1 0,1-1 0,-1 0 0,0 0-1,0 0 1,0-1 0,-1 1 0,5-8 0,-4 6 0,-1 2-1,0 0 1,-1 0 0,0 0 0,0-1-1,0 1 1,0-1 0,-1 1 0,0-1-1,0 1 1,0-1 0,0-7 0,0 6-1,-1-3 49,-3-6 10,1 9-3,-4-2 1,5 6 45,3 3-63,36 33 31,36 12-38,-56-39-23,17 1-8,40 3 1,-52-11-5,5-6 0,44-13 0,-56 9-1,-8 3-6,-1-1 0,0 0 1,0 0-1,-1-1 0,0 0 1,5-10-1,-11 18 0,1 0-1,-1 0 1,1-1-1,-1 1 1,1 0 0,-1-1-1,0 1 1,0 0-1,0-1 1,0 1 0,0 0-1,0-2 1,-2-26 8,-12-57 1,5 53 10,-22-53 0,-3-3 16,22 54-2,-2 0 1,-1 0 0,-25-39-1,40 74-31,-1 0 0,1-1 0,0 1 1,0 0-1,-1-1 0,1 1 0,0 0 0,-1-1 0,1 1 0,0 0 0,-1 0 0,1-1 0,0 1 0,-1 0 0,1 0 1,0 0-1,-1-1 0,1 1 0,-1 0 0,1 0 0,0 0 0,-1 0 0,1 0 0,-1 0 0,1 0 0,-1 0 0,1 0 0,0 0 1,-1 0-1,1 0 0,-1 0 0,1 0 0,-1 1 0,1-1 0,-1 0 0,0 1 0,0 0 1,1-1-1,-1 1 0,0 0 1,1 0-1,-1 0 0,1 0 0,-1 0 1,1 0-1,-1 0 0,1 0 1,-1 0-1,1 0 0,0 0 0,0 0 1,0 0-1,-1 0 0,1 1 1,0 103 60,3-62-35,2 0 1,14 60-1,-15-85-23,17 63 52,-12-53-49,17 65 39,19 82 93,-33-108-66,4 10 162,-11-74-154,0-1-69,1-2-1,-1 1 1,0-1 0,1 1-1,-1-1 1,1-1 0,-1 1 0,1-1-1,-1 0 1,0 0 0,0-1-1,1 0 1,8-4 0,12-4 40,0-1-1,0-2 1,29-19 0,140-88 247,-175 107-287,31-19 63,-31 22-49,-6 3-4,1 0 0,-1-1 0,-1-1 0,1 0 0,-1-1 1,-1-1-1,17-17 0,-27 26 16,-3 3-38,1 1-1,0-1 1,-1 1 0,1-1-1,-1 1 1,1-1 0,-1 0 0,0 1-1,0-1 1,0 0 0,-1 3-1,-3 3 3,0 4 2,0 0-1,-4 19 1,5-2-3,4 1 2,4 0-3,8 1-2,7 3 0,20 17-2,-30-44-4,62 15-4,-53-20 5,2-3 4,-1-2 0,35-10 0,-38 5-4,14-18 4,-27 23 1,1-1 0,-1 1 0,0-1 0,0 1 0,4-8 0,-5 7 0,0 0 0,-1 0 0,1 1 0,-1-1 0,1-8 0,-1-28 1,-4 3 4,-9-20 3,15 40-1,-3 18-7,0 0 1,0-1 0,0 1 0,0 0 0,0-1-1,0 1 1,0-1 0,0 1 0,1 0-1,-1-1 1,0 1 0,0 0 0,0-1-1,0 1 1,1 0 0,-1-1 0,0 1 0,0 0-1,1 0 1,-1-1 0,0 1 0,1 0-1,-1 0 1,0 0 0,1-1 0,-1 1 0,0 0-1,1 0 1,-1 0 0,0 0 0,1 0-1,-1 0 1,1-1 0,-1 1 0,0 0-1,1 0 1,-1 0 0,1 0 0,-1 1 0,0-1-1,1 0 1,-1 0 0,0 0 0,1 0-1,-1 0 1,0 0 0,1 1 0,-1-1 0,0 0-1,1 0 1,-1 1 0,53 39 16,-11 1-15,89 89-18,-131-129 16,3 1-2,0 1-1,0 0 1,0-1 0,0 1 0,0-1 0,0 0-1,1 0 1,-1 0 0,1 0 0,-1-1-1,1 1 1,0-1 0,0 0 0,0 0 0,-1-1-1,9 1 1,-4-1 0,-6 0 1,1 0-1,0 0 1,-1 0 0,1 0 0,-1-1-1,1 1 1,-1-1 0,1 0 0,-1 0-1,0 0 1,1 0 0,3-3 0,2-1-3,-1 0 0,0 0 0,0-1 0,-1 0 1,1-1-1,-1 1 0,0-1 0,-1 0 1,0-1-1,0 1 0,4-10 0,-2 4 1,-6 11 2,1 0 1,-1 0-1,0-1 1,0 1-1,0-1 0,0 1 1,0-1-1,0-2 1,0-11-1,0 1 0,-1-20 1,-1 26-1,0 8 1,1-1 1,0 0-1,0 0 0,0 0 0,0 0 0,0 0 0,0 0 0,0 0 0,1 0 0,-1 0 0,1 0 1,0 1-1,-1-1 0,3-3 0,-2 4 1,-1 1 0,1-1 0,-1 1 0,1-1 0,0 1 1,0-1-1,-1 1 0,1 0 0,0 0 0,-1-1 0,1 1 0,0 0 0,0 0 1,0 0-1,-1 0 0,1 0 0,0 0 0,0 0 0,-1 0 0,1 0 0,0 0 1,0 0-1,0 0 0,1 1 0,-2 1 2,1 1 1,0-1 0,0 0-1,0 0 1,0 0-1,1 1 1,-1-1 0,1 0-1,-1-1 1,1 1-1,3 3 1,18 19 4,0 3-2,2 3-4,2-4-2,3-4 0,-3-5 0,-4-6 0,1-5 0,6-7 0,-26 0 0,1 0 0,-1-1 0,0 1 0,1-1 0,6-4 0,-8 4 0,1 0 0,-1 0 0,0-1 0,0 1 0,-1-1 0,1 0 0,3-4 0,-4 4 0,0 1 0,-1-1 0,1 0 0,-1 0 0,1 0 0,-1-1 0,0 1 0,1-5 0,-2 5 0,0 0 0,0 0 0,0 0 0,0 0 0,0 0 0,0 0 0,-1 0 1,1 0-1,-2-3 0,-2-2 1,0-1 1,-1 1-1,0 0 0,0 0 1,-11-12-1,12 15 0,-1 1 0,1-1 1,-1 1-1,0 0 0,0 1 1,0-1-1,-1 1 0,1 0 1,-1 1-1,1-1 0,-9-1 1,8 2-1,-1-1 2,-1 1 0,0 1 0,0 0 0,0 0 0,0 0 0,0 1 0,0 0 0,0 1 0,-13 2-1,10-2 1,4 0 0,-1 0 0,1 0-1,-1 1 1,1 0 0,0 1 0,0-1-1,0 1 1,0 0 0,1 1-1,-11 6 1,11-6-1,-5 6 12,-12 19-1,1 10-9,20-33-3,0 0 0,0 1 0,0-1-1,1 0 1,-1 8 0,1-5 0,1 0-1,1 1 0,1 13 1,4 2-2,17 50 0,-14-55-4,56 69 2,-47-74-3,7-2 2,2-1 1,49 16 0,-44-22-3,17-2 1,63-5 0,-108 1 4,-1 0 0,1-1 0,0 0 0,0 0 0,0 0 0,4-1 1,29-14-5,65-37 0,-79 34-1,-16 11 4,8-6-1,-2-1 1,0-1 0,0 0 0,-2-1 0,17-32 0,3-11 1,-1-8 1,-24 53 0,-1 0 0,4-21 0,-7 20 0,0 0 0,-1-19 1,0 23 1,-1 2 0,0 0 1,0 0-1,-1 0 0,0 0 0,-1 1 1,0-1-1,-1 0 0,-5-14 1,6 19-1,-1 0 1,1 1 0,-1-1 0,0 1 0,-1-1 0,-6-6 0,10 11-2,-1-1 0,0 1 1,0 0-1,0 0 1,1-1-1,-1 1 1,0 0-1,0 0 0,0 0 1,0 0-1,0 0 1,1 0-1,-1 0 1,0 0-1,0 0 1,0 1-1,0-1 0,1 0 1,-1 0-1,0 1 1,0-1-1,1 1 1,-1-1-1,-1 1 1,0 0 2,-3 2-2,0 0 1,1 0 0,0 1 0,0-1 0,0 1 0,0 0 0,0 0 0,1 0 0,0 0-1,-1 1 1,2-1 0,-1 1 0,0 0 0,1 0 0,0 0 0,0 0 0,-1 7 0,-3 13 3,6 7-4,8 1-2,4 8 0,1-11-1,31 50 0,51 78-21,-73-113-8,26 75 0,-36-80 22,-11-27-12,-2-9 16,0 0 1,-1 1 0,1-1 0,-1 0-1,0 0 1,0 0 0,0 0 0,-1-1-1,1 1 1,-1 0 0,0-1 0,0 0-1,0 0 1,0 0 0,-1 0 0,1 0-1,-1-1 1,0 1 0,0-1 0,-5 2 0,-1 1-1,5-2 0,0-1 0,-1 0 0,1 0 1,-1-1-1,-6 1 0,-4 3-4,5-2 6,0 0 0,-1 0 0,1-1 0,-1 0 0,1-1 0,-1-1 1,0 0-1,-17-2 0,12-2 2,17 4 0,-1 0 0,1 0 0,-1-1 0,1 1 0,0 0 0,-1 0 0,1 0 0,-1 0 0,1-1 0,0 1 0,-1 0 0,1 0 0,0-1 0,-1 1 0,1 0 0,0 0 0,-1-1 0,1 1 0,0 0 0,0-1 0,0 1 0,-1-1 0,1 1 0,0-1 0,0 0 0,0 0 0,1 0 0,-1 0 0,1 0 0,-1 0 0,1 0 0,0 1 0,-1-1 0,1 0 0,0 0 0,0 0 0,-1 1 0,1-1 0,0 0 0,0 1 0,2-2 0,37-21-1811,8-2-7242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1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11656,'0'0'48,"-1"14"8,-6 0 32,-8 16 0,-15 24-88,-2-17 8,9-46-8,0 0-8480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3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301 364 5656,'0'0'3849,"-3"-5"-3130,-6-14-85,7 14 212,4 4-517,7-4-29,-2 6-72,3 3-146,1 0-1,1 0 1,-1-1 0,0-1 0,1 0-1,0-1 1,-1 0 0,1 0 0,0-1-1,-1-1 1,1 0 0,17-4 0,-26 4-67,-1 0 0,1 0 0,-1 0 0,0 0 0,0-1 0,1 1 0,-1-1 0,0 1 0,0-1 0,0 0 0,0 0 0,-1 0 0,1 0 0,-1 0 0,1 0 0,-1 0 0,1 0 0,-1-1 0,1-3-1,1-4 40,0 1-1,0 0 1,1-20-1,-3 23-13,0 1 0,-1-1 0,0 0 0,0 0 1,0 0-1,-1 0 0,0 1 0,-3-12 0,1 12-19,0-1 1,0 1-1,-1 0 0,1 1 0,-1-1 1,-1 1-1,1 0 0,0 0 0,-1 0 1,0 0-1,0 1 0,0 0 0,-7-4 1,7 4-16,-4-1 16,0 0-1,1 1 1,-2 0-1,1 0 1,0 0-1,0 2 1,-1-1-1,1 1 1,-16 0-1,14 1-1,-15 0 88,-101 20 48,105-11-48,5 3-70,0 0 1,1 1-1,-26 27 0,28-18 57,0 9-32,-18 64-1,28-69-27,4 89 14,0-114-48,0 1 0,0-1 1,1 0-1,-1 1 0,0-1 0,0 1 0,1-1 0,-1 0 0,1 1 0,-1-1 0,2 2 1,-2-3-2,3 6 2,0-1 0,1 1 0,0-1 0,0 1 1,4 4-1,0-4-1,-1 0-1,1 0 1,0-1 0,16 8 0,39 16 4,0-7-3,-46-18-3,1-1 1,-1-1 0,0-1-1,29-1 1,-40 0-1,1 0 1,-1-1-1,0 0 0,0 0 1,0 0-1,0-1 0,6-2 0,6-2 1,2 2-1,-14 3 0,0-1 0,0 0 0,0 0 0,0 0 0,-1 0 0,1-1 0,7-5 1,39-23-7,-35 20 6,27-25 1,-34 26 0,0 0 0,0-1 0,13-20 0,-14 15 0,0 0 0,11-31 1,-5 5 4,-3-1 1,8-44-1,-5 13 14,-15 72-17,0 0 1,1 0-1,-1 0 1,0 0-1,0 0 1,0 0-1,-1 0 1,1 0 0,0 1-1,-1-1 1,1 0-1,-1 0 1,0 0-1,1 0 1,-2-2 0,-6-17 32,7 16-24,0 1-8,0 0 1,0 0-1,1 0 1,0 1-1,-1-1 1,1 0-1,1 0 1,-1 0-1,0 0 1,1 0-1,2-5 1,-3 8-4,0 0 0,0 0 0,0 0 0,0 0 0,1 1 0,-1-1 0,0 0 1,1 0-1,-1 0 0,0 0 0,1 1 0,-1-1 0,1 0 0,0 1 0,-1-1 0,1 0 0,-1 1 1,1-1-1,0 1 0,0-1 0,-1 1 0,1-1 0,0 1 0,0-1 0,0 1 0,-1 0 0,1-1 0,0 1 1,0 0-1,1 0 0,2-1 0,26-4 0,-19 5-1,0 0 0,0 1 1,0 1-1,17 3 1,-16 1-13,1 4 5,0 2 0,16 18 1,-20-15-25,11 37-5,-2 0 0,18 91 0,-31-116 13,14 45 0,-5-26 6,-11-36 10,-1-4 6,0 0 0,0-1 0,-1 1 1,0 0-1,0 0 0,-1 0 0,1 0 0,-2 11 1,1-4 2,0-11 6,-5-4 0,5 2-6,-1 0-1,1 0 1,0 0-1,-1 0 1,1 0-1,0 0 1,-1 0-1,1 0 1,0 0-1,-1 0 1,1 0-1,0 0 0,-1 0 1,1 0-1,0-1 1,-1 1-1,1 0 1,0 0-1,-1 0 1,1-1-1,0 1 1,0 0-1,-1 0 0,1-1 1,0 1-1,0 0 1,0 0-1,-1-1 1,1 1-1,0 0 1,0-1-1,0 1 1,0 0-1,0 0 0,0-1 1,-1 1-1,1-1 1,-2-21 18,-1-38 42,8-81 18,1 67 60,-2 51-118,-2 0-8,-2 15 13,2-1 0,-1 1 0,1 0 0,3-12 1,-1 8 11,0 0 1,1 1-1,0 0 1,0 0-1,1 0 1,1 0-1,-1 1 1,2 0-1,11-12 1,-17 21-27,-1 0 0,1 0-1,-1 0 1,1 1 0,-1-1 0,1 0 0,-1 1 0,1 0-1,0-1 1,-1 1 0,1 0 0,-1 0 0,1 0 0,0 0-1,-1 0 1,1 0 0,0 0 0,-1 0 0,1 1 0,0-1-1,-1 1 1,1-1 0,2 2 0,28 18 45,-27-17-60,13 9 20,-1 1 0,19 18 0,-25-21-14,-7-7-2,0 0 0,0 1 1,0 0-1,0 0 0,-1 0 1,0 0-1,0 1 0,4 6 0,2 5 1,28 51 1,-6 7 2,-7 0-4,-5-7-1,-6-12 0,-6-13-4,-6-33 1,1 1 0,-1-1 1,2 1-1,5 16 0,-6-23-9,-2-3 11,1 1 1,-1-1 0,1 0-1,-1 0 1,1 0 0,-1 1-1,1-1 1,-1 0-1,0 1 1,1-1 0,-1 0-1,0 1 1,1-1 0,-1 0-1,0 1 1,1-1-1,-1 1 1,0-1 0,0 1-1,1 0 1,-1-1-2,0 1 1,0-1 0,0 0-1,1 1 1,-1-1-1,0 0 1,0 1-1,0-1 1,1 0 0,-1 1-1,0-1 1,0 0-1,1 0 1,-1 1-1,0-1 1,1 0 0,-1 0-1,0 0 1,1 1-1,-1-1 1,0 0-1,1 0 1,-1 0 0,0 0-1,1 0 1,-1 0-1,1 1 1,19-14-2072,1 2-8127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3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7088,'21'-8'112,"-19"7"-16,0 1 16,-2 0-106,0 0 0,0 0-1,0 0 1,1 0 0,-1-1 0,0 1-1,0 0 1,0 0 0,0 0-1,0 0 1,0 0 0,1 0 0,-1 0-1,0 0 1,0 0 0,0 0 0,0 0-1,0 0 1,1 0 0,-1 0 0,0 0-1,0 0 1,0 0 0,0 0 0,0 0-1,1 0 1,-1 0 0,0 0 0,0 0-1,0 0 1,0 0 0,0 0-1,1 0 1,-1 0 0,0 0 0,0 0-1,0 0 1,0 0 0,0 0 0,0 1-1,0-1 1,1 0 0,-1 0 0,0 0-1,0 0 1,0 0 0,0 0 0,0 1-1,0-1 1,0 0 0,0 0-1,0 0 1,0 0 0,0 0 0,0 1-1,0-1 1,0 0 0,0 0 0,0 0-1,0 0 1,0 0 0,0 1 0,0-1-1,0 0 1,-4 8 70,1 1 0,-1 0 0,2-1 0,-1 1 0,1 0 0,0 0 0,1 0 0,0 1 0,1-1 0,0 14 0,4 11 143,14 64 1,-12-70-137,2 12 116,1 0-1,16 40 0,-1-41-119,-12-26 108,2-3-106,1-1 0,1 0 0,-1-1 0,1 0 1,1-1-1,-1-1 0,21 4 0,-17-5-49,-12-2 5,-1-2 1,1 1-1,0-1 0,0 0 1,15-1-1,83 0 231,-103 1-235,1-1 0,-1 0 0,1-1 0,-1 1 0,0 0 0,1-1 0,-1 0 0,0 0 0,1 0 0,-1 0 0,3-2 0,4-2 24,-4 3-4,-1-1-1,0 0 1,0 0-1,0 0 1,-1-1-1,1 1 1,-1-1-1,0 0 1,0-1-1,0 1 1,0-1-1,-1 1 0,5-9 1,-5-1 195,-5-24 14,-2 0 0,-13-60 1,1 28-3,14 47-153,1 9 18,-1-1 0,0 1 1,-8-27-1,9 39 132,0 0-146,-4-5-14,4 5-26,2 9-18,6 34-10,2 5-20,27 85 0,-11-70-21,-11-36-4,0-1 0,2-1 1,0 0-1,2-1 1,27 27-1,-43-47 1,0 0 1,0 0-1,0 0 0,1-1 0,-1 1 0,1 0 0,-1-1 1,1 0-1,-1 1 0,1-1 0,0 0 0,0 0 1,-1-1-1,1 1 0,4 0 0,-1-1-1,0 0 0,0-1 0,0 0-1,0 0 1,9-3 0,4-1-2,-14 4-252,0 0 0,0-1 0,0 0 0,0 0 1,0 0-1,7-6 0,6-3-8657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3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6904,'18'-10'251,"-2"-2"1,1 0 0,14-15-1,-27 24-201,0 0-1,0 1 0,0-1 0,0 1 0,0 0 1,1 0-1,-1 0 0,1 0 0,-1 1 0,1 0 1,0 0-1,-1 0 0,8 0 0,-6 0 0,0 0 5,1 1-1,0-1 1,-1 1 0,1 0 0,0 1 0,-1-1-1,1 1 1,-1 1 0,12 3 0,-14-4-28,7 5 155,-5-1-129,-1 1 0,0 0 0,0 0 0,0 1 0,-1-1 0,0 1 0,0 0 0,-1 0 0,5 12 0,-1 4 118,-1 0 1,5 37 0,-10-50-127,4 19 152,-1 1 0,-2 0 0,-1 0 0,-4 33 0,3-57-67,0-3-92,0 0 0,-1-1 0,1 1 0,0 0-1,-1-1 1,0 1 0,0 0 0,0-1-1,0 1 1,0-1 0,0 0 0,-1 1 0,1-1-1,-1 0 1,0 0 0,-2 3 0,1-2 191,-4 0 1,6-3-204,-1 0-1,1 0 1,0 0 0,0 0-1,0 0 1,0 0-1,0-1 1,0 1 0,0 0-1,0-1 1,0 1 0,0-1-1,0 1 1,0-1 0,0 1-1,-1-2 1,1 1 20,-1 0-12,0 0 0,0 1 1,1-1-1,-1 0 0,1-1 0,-1 1 1,1 0-1,-1 0 0,1 0 0,0-1 1,-1 1-1,1-1 0,0 1 0,0-1 0,0 0 1,-1-1-1,1-3 40,-1 0 1,0 0-1,1 0 1,-1-12-1,1-10 80,1 0-1,1 1 1,1-1 0,11-48 0,6 12-72,-8 41 113,-6 14-129,-1 1-40,0 0 0,1 1 1,0-1-1,0 1 0,1 0 0,0 1 0,0-1 0,1 1 0,-1 0 0,1 1 0,1-1 0,7-3 1,12-4 62,41-11 0,-49 21-8,-1 4-46,0 1 1,27 5 0,-44-7-33,0 1 1,0-1 0,0 0-1,0 1 1,0-1 0,-1 0-1,1 1 1,0-1 0,0 1-1,-1-1 1,1 1 0,0-1-1,0 1 1,0 1 0,11 11 13,0 2 1,14 22 0,-19-19-2,4 27 7,8 82 0,-21-69-11,2 42 103,-8-130-43,7 22-64,-1-35 48,2 34-37,0-4-4,0-1 0,1 1 0,1 0-1,0 0 1,0 0 0,2 0 0,6-17 0,-7 20-10,40-101 104,-32 87-67,0 0 0,27-39-1,-28 53 13,4 2-29,1 2 0,18-7-1,-18 12 12,3 4-18,-1 1 0,26 10 1,-42-14-17,0 1 1,0-1 0,0 1-1,0-1 1,0 1 0,0-1-1,0 1 1,-1-1 0,1 1-1,0 0 1,0 0 0,-1-1-1,1 1 1,0 0 0,0 2-1,17 24 17,24 51-1,-33-51-2,22 120 9,-28-118-16,-2 35 4,-4 0-10,-4-6-2,2-6 0,5-48 15,0 1-243,0 0 0,0 0-1,0 0 1,1 0 0,-1 0 0,1 0-1,1 0 1,2 7 0,1 2-9972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3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4400,'0'0'3660,"-1"4"-3495,-1 15 4,1-14 14,5-5-24,362-11 1281,-227 13-1168,-41 5 128,-5-1-127,82-7 280,-100-2-379,95-5 152,-95 5-220,65 17 150,-101-9-196,-26-4 14,0 1 0,0 0 0,-1 0 0,1 1 1,21 9-1,-11-3 104,-18-7-142,0 0 0,0 0-1,0 0 1,-1 0 0,1 0-1,-1 1 1,0 0 0,0 0 0,0 0-1,0 1 1,4 4 0,-7-6 45,4 0 17,-3 1-98,11-1 315,-11-2-121,-40 0-13,-298 3 122,221 3-177,86-4-115,7-1 19,-35 7 0,-180 33 127,214-37-149,-58 3 34,-135 8 56,141-9-67,62-5-27,-13 1 17,-1-1 0,1-1 0,-36-5 0,-98-32 42,118 29-57,-4 1-3,3 7 2,4 3-2,27-2 0,-25 1 1,0 4-4,28-6 1,46-10 6,11 2-7,17 0 0,11 1 0,11 3 0,9 4 0,11 3 0,15 2 0,11-2 0,-2-3 0,-3-3 0,3-1 0,9-1 0,-43-1 1,107-2 6,118 6 37,-286-1-42,40 1 33,-61 2-19,8-1 6,0 2 0,0 0 0,27 6 0,33 17 146,-55-15 4,0-1 1,52 8-1,-74-15-132,0 0-1,0 1 1,0-1-1,0 1 0,0 0 1,5 3-1,-6-3-2,1 1 1,-1-1-1,0-1 0,1 1 0,0-1 0,5 1 0,66-3 279,-24-1-76,-36 2 65,-40 0-157,-88 0-76,-71 0-37,139 0-22,-66 4 1,-14 1-10,8 0 1,5 0-4,-4-1-1,-8-2 0,-135 1-14,-23 3-118,160-12-344,118 6 362,2 1 99,-1-1 0,1 0 0,0 0 0,0 0 0,0 0 0,-1 0 0,1 0 0,0 1 0,0-1 0,-1 0 0,1 0 0,0 0 0,0 0 0,0 0 0,-1 0 0,1 0 0,0 0 0,0 0 0,-1 0 0,1 0 0,0 0 0,0 0 0,-1 0 0,1 0 0,0 0 0,0-1 0,-1 1 0,1 0 0,0 0 0,0 0 0,0 0 0,-1 0 0,1 0 0,0-1 0,0 1 0,0 0 0,0 0 0,-1 0 0,1-1 0,0 1 0,0 0 0,0 0 0,0-1 0,5-2 6,-4 2 4,1 0-1,0 0 1,0 0 0,0 0 0,0 0 0,0 1 0,0-1 0,0 1 0,0-1 0,0 1 0,1 0 0,1 0-1,119-23-122,47-9 55,-129 26 28,185-24-14,-179 25 14,173-23-14,-177 23 13,183-12-18,-180 15 25,298-2-76,-231 4 85,113 0-9,-156 0 38,-8 4 1,-10 0 0,-6-2 0,-4-2 0,199 0 133,-237 1-122,1-1-1,-1 1 1,0 0 0,0 0-1,0 0 1,0 0 0,-1 1 0,1-1-1,7 5 1,4 2 21,-13-7 58,-1 0-28,6 5 2,-4-3 1,1 4 7,-3-5 93,-14 4-24,12-5-135,0 0 1,0 0-1,0 0 1,-1-1-1,1 1 1,0 0-1,-1-1 1,1 1-1,-1-1 1,1 1-1,-1-1 1,0 1-1,-46 4 122,-69 1 0,-30-2-54,87-2-17,-63 9 1,62-4-13,-173 2 75,142-7-88,-122-4 28,142-1-56,5 0 1,8 0-4,-26-2-1,64 5-1,15 0-4,-4 0 1,8 0-10,118-4-82,33 2 47,-25 2-44,-7 0 21,-96-2 45,3 1 0,0 0-1,0 1 1,37 6 0,-46-4 7,24 4-102,0 1-1,51 18 1,-82-21 89,13 4-2374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3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723 697 6008,'0'0'916,"-7"-5"-192,-15-7-143,0 1 0,-1 0 0,-41-11 0,48 17-477,9 3-26,0 0 0,0 1 1,0 0-1,0 0 0,-12 0 0,-99-2 409,87 4-314,0 1 0,-44 9 0,50-7-128,-1 2 136,-93 41 71,101-34-105,4 1-98,1 1 0,1 0 0,-14 22 0,25-36-42,0 1 1,1-1 0,-1 0 0,0 0 0,1 1-1,-1-1 1,1 1 0,0-1 0,-1 0 0,1 1-1,0-1 1,0 3 0,0 13 27,0 1-1,2-1 1,6 33 0,1-30 26,12 7-18,32 32 1,-34-46-4,9-2-14,55 15 1,-60-23 0,-5-5-18,0 0 1,1 0 0,26-9-1,-28 2 26,8-12-2,28-32 1,-38 33 66,6-22-26,17-44 0,-12 5 176,-20 57-214,1-2-11,-3 15 15,-1-1-1,-1 1 1,0-1-1,1-14 1,4-121 192,-7 87 52,-14-111 0,-9-50 581,21 216-730,-7-4-4,9 9-129,0 0 0,0 0 1,0 0-1,0 0 1,0 0-1,0 0 0,0-1 1,0 1-1,0 0 1,0 0-1,-1 0 1,1 0-1,0 0 0,0 0 1,0 0-1,0 0 1,0 0-1,0 0 0,-1 0 1,1 0-1,0 0 1,0 0-1,0 0 1,0 0-1,0 0 0,0 0 1,-1 0-1,1 0 1,0 0-1,0 0 0,0 0 1,0 0-1,0 0 1,0 0-1,-1 0 1,1 0-1,0 0 0,0 0 1,0 0-1,0 0 1,0 1-1,0-1 0,0 0 1,-1 0-1,1 0 1,0 0-1,0 0 1,-4 4 10,0-1 0,1 1 0,-1 0 1,1 0-1,-1 0 0,1 0 0,1 0 1,-5 9-1,6-11-8,-6 16 55,-19 110 21,25-97-34,17 218 67,-13-226-110,-2-15 1,0-1-1,0 1 1,1 0-1,0-1 0,5 13 1,24 74 28,-30-90-30,1 0 0,-1 1 1,1-1-1,-1 0 0,1 0 0,0 0 0,1 0 0,3 6 0,4 3 3,-2 3-3,-6-11 0,1 0 1,0 0-1,0-1 1,0 1-1,0-1 1,6 6-1,6 6 14,26 21 0,-28-31 29,4-2-28,-1-2-1,1 0 0,0 0 1,1-2-1,-1 0 0,30-5 1,23-10-12,-30 5-10,86-28-62,-97 28 104,19-5-552,0-3-1,54-29 1,-94 43 219,-2 1 108,0 0 1,-1 0-1,1-1 1,-1 1-1,0-1 1,0-1-1,7-7 1,-12 12 167,0-1 0,1 1-1,-1 0 1,0-1 0,0 1 0,1-1 0,-1 1 0,0 0 0,0-1-1,0 1 1,0-1 0,0 1 0,0-1 0,0 1 0,0-1-1,0 1 1,0-1 0,0 1 0,0 0 0,0-1 0,0 1-1,0-1 1,0 1 0,0-1 0,-1 1 0,1 0 0,0-1 0,0 1-1,0-1 1,-1 1 0,1 0 0,0-1 0,-1 1 0,1-1-1,-2 0 2,1 0-1,0 0 0,0-1 1,-1 1-1,1 0 0,-1 1 1,1-1-1,-1 0 0,1 0 1,-4 0-1,3 0-2,-7-2 0,0 1-1,1 1 0,-1-1 0,0 1 0,0 1 0,0-1 0,0 2 1,-11 0-1,-29 5-18,-5 6 32,38-6 8,1 1 1,0 1 0,0 0 0,-17 13 0,17-7 19,2 3-12,2 0 1,0 1 0,-9 19-1,19-36-3,1 1 0,-1-1 0,1 1 0,-1-1 0,1 1 0,-1 0 0,1-1 0,0 1 0,0-1 0,0 4 0,0 12 17,2 0-1,0 0 1,8 30 0,-1-29 58,10 7-23,24 24 0,-28-38 37,-10-8-65,1 0-15,0 0 0,0 0 0,1 0 0,-1-1 0,1 0 0,-1 0 0,1 0 0,0-1 0,-1 0 0,1 0 0,0-1 0,0 0 0,9-1 0,-8 0 26,-1 1-25,0-1 1,-1 0-1,1 0 0,-1-1 1,1 0-1,-1 0 1,0 0-1,1-1 0,-1 0 1,0 0-1,-1-1 1,10-6-1,1-5 39,0-1 0,-1-1 0,-1 0 0,-1-1 0,21-37 0,-27 43-37,-6 9-5,1 0 0,0-1-1,-1 1 1,0 0 0,0 0 0,0-1 0,0 1-1,-1-1 1,1 1 0,-1-6 0,1-4 41,-1 0-1,0-1 1,-1 1 0,0 0 0,-1 0 0,-1 0 0,0 0 0,-1 0 0,-8-18 0,6 19 96,4 7-3,-3-3-4,5 8-137,0 0 0,-1-1 0,1 1 1,0 0-1,0 0 0,0 0 0,0 0 0,-1 0 0,1 0 0,0 0 0,0 0 0,0 0 0,-1 0 0,1 0 0,0 0 1,0 0-1,0 0 0,-1 0 0,1 0 0,0 0 0,0 0 0,0 0 0,0 0 0,-1 0 0,1 0 0,0 0 1,0 0-1,0 0 0,0 0 0,-1 1 0,1-1 0,0 0 0,0 0 0,0 0 0,0 0 0,0 0 0,-1 0 0,1 1 1,0-1-1,0 0 0,0 0 0,0 1 0,-6 5 34,4 3-11,1-1 0,-1 0 0,1 1 0,1-1 0,-1 0 0,1 1 0,2 8 0,-2-15-31,-1 17 17,1-12-6,0 0 1,1 0 0,-1 0 0,1 0-1,1 0 1,2 9 0,39 112 52,-39-118-52,0 1 0,1-1 1,1-1-1,8 14 0,0-2-2,23 38 0,-8-13-2,-6-18-3,-20-26-3,0 1 1,-1-1 0,1 1 0,0-1-1,0 0 1,1 0 0,-1 0 0,0-1-1,1 1 1,3 0 0,1-3-12,15-11-304,0-2-1,-2 0 1,0-2 0,-1 0 0,33-33 0,-5 1-8684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13000,'35'-3'128,"7"-2"200,85-5 197,41-15 228,-134 18-707,2-1 94,128-32 46,-132 30-91,190-92-1812,-90 31-7463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29 166 5296,'0'0'2285,"-5"-1"-1337,-14-7-28,14 7 473,16-6-627,-10 5-743,0 1 1,1 0-1,-1 1 1,0-1-1,1 0 0,-1 0 1,1 1-1,-1-1 0,1 0 1,-1 1-1,1 0 1,-1-1-1,1 1 0,-1 0 1,1 0-1,0 0 0,-1 0 1,1 0-1,-1 0 0,1 0 1,0 0-1,-1 1 1,4 0-1,7 4 56,-1 0 0,1 0 1,-1 1-1,15 10 0,-11-1 149,60 95 85,-53-72-121,27 69 0,-40-86-162,-1-3 74,10 34 0,-11-28-72,1-2-14,-4-11 19,0 0-1,3 22 1,5 37 85,-13-68-110,1 0-1,0 1 0,-1-1 0,1 0 1,-1 0-1,0 0 0,1 1 0,-1-1 1,0 0-1,0 0 0,-1-1 1,1 1-1,0 0 0,-1 0 0,1 0 1,-1-1-1,1 1 0,-3 1 1,2-1 3,-4 4 66,-5 3 22,11-8-96,-1-1 0,1 0 1,-1 1-1,0-1 0,1 0 1,-1 1-1,0-1 0,0 0 1,1 0-1,-1 0 0,0 1 1,0-1-1,1 0 1,-1 0-1,0 0 0,1 0 1,-1 0-1,0-1 0,0 1 1,1 0-1,-1 0 0,0 0 1,0-1-1,1 1 0,-1 0 1,0 0-1,0-1 1,-12-9 15,13 10-12,-5-5 15,1 0 1,0 0 0,0-1 0,1 1-1,-1-1 1,1 0 0,0 1-1,1-2 1,-4-9 0,3 7 3,-2-10 137,-6-102 74,12 91-34,25-138 77,-16 133-104,12-17-56,30-51 0,-33 78 35,15-6-49,41-30 0,-52 50 30,71-15 51,-79 26-78,-4 4-77,0 0 0,0 0 0,19 13 0,-18-6 6,-1 6-30,-1 0 0,0 1 0,-2 0 0,0 0 0,0 1 0,5 27 0,2 35-10,20 108-8,-17-52-4,-9-89 0,-8-45 8,-1 0 0,2 0 1,-1 0-1,0 0 1,0 0-1,1 0 1,-1-1-1,1 1 0,0-1 1,0 1-1,0-1 1,0 1-1,0-1 1,1 0-1,3 3 0,4-5-18,105-22-1336,-103 20 607,80-18-9657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9 7800,'-3'-1'12,"0"0"0,0-1 1,0 1-1,0 0 0,0 0 0,0 1 1,0-1-1,0 1 0,-1-1 1,1 1-1,0 0 0,0 0 0,0 1 1,0-1-1,0 0 0,-1 1 1,1 0-1,0 0 0,0 0 0,-5 3 1,-9 3 115,1 0 0,-17 11 0,23-12-77,-9 4 32,1 1-1,0 1 1,1 1-1,-25 23 1,27-22-53,-4 4 91,1 7-35,-27 47 0,38-54 21,6-10-88,1 0-1,-1 0 1,1-1 0,1 1 0,0 0 0,0 0 0,3 11-1,-4-18-11,0 0 0,0-1-1,1 1 1,-1 0 0,0 0-1,1-1 1,-1 1 0,1-1-1,-1 1 1,0 0 0,1-1-1,-1 1 1,1-1 0,0 1-1,-1-1 1,2 2 0,14 9 72,35 18 0,-35-25 35,5-2-39,0 0 0,0-2 0,0 0 0,0-2 0,41-7 0,-13-9-12,-32 7 104,-10 7-103,1-1-30,-1-1 0,0 1 1,0-1-1,-1 0 0,0 0 1,0-1-1,0 0 0,-1 0 0,0 0 1,7-13-1,-2-4 134,-1-1 0,-1 0 0,9-50 0,-10 10 95,-3 4 130,-4 61-385,0 0 1,0 0-1,-1 0 1,1-1-1,0 1 1,-1 0-1,1 0 1,-1 0-1,1 0 1,0 0-1,-1 0 0,1 0 1,0 0-1,-1 0 1,1 0-1,0 0 1,-1 0-1,1 0 1,-1 0-1,1 0 1,0 0-1,-1 0 0,1 0 1,0 0-1,-1 1 1,1-1-1,0 0 1,-1 0-1,1 0 1,0 1-1,0-1 1,-1 0-1,1 0 0,-1 1 1,-1 5 9,-1 1 0,1-1 0,0 1 1,1-1-1,0 1 0,0 0 0,0 0 0,1-1 1,0 1-1,1 10 0,3 40 73,16 85-1,-16-121-83,-3-13-2,1 0 1,-1 0-1,2 0 0,4 11 1,-5-12-2,2 3 2,-1 0-1,2 0 1,0 0-1,10 15 0,-14-22-2,1-1-1,0 1 1,0-1-1,1 0 1,-1 1 0,0-1-1,1 0 1,-1-1-1,1 1 1,0 0-1,0-1 1,0 1-1,-1-1 1,1 0-1,0 0 1,0 0-1,1 0 1,-1-1-1,0 1 1,0-1-1,0 0 1,0 0-1,5 0 1,14-5-1561,-1 0-6248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3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7984,'2'-2'56,"6"-4"9,-8 6-63,0 0 0,1 0 1,-1 0-1,0 0 0,0 0 0,0 0 0,0 0 0,1 0 1,-1 0-1,0 0 0,0 0 0,0 0 0,0 0 0,0 0 1,1 0-1,-1 0 0,0 0 0,0 0 0,0 0 0,0 0 1,1 0-1,-1 0 0,0 0 0,0 0 0,0 0 0,0 0 1,0 0-1,1 0 0,-1 0 0,0 0 0,0 0 0,0 1 1,0-1-1,0 0 0,0 0 0,0 0 0,1 0 0,-1 0 1,0 0-1,0 1 0,0-1 0,0 0 0,0 0 0,0 0 1,0 0-1,0 1 0,0-1 0,63 68 309,82 101 210,-127-147-497,-8-10 37,0 0 1,12 22-1,-22-33-54,14 21 105,-1 1 0,-2 0 0,12 31 0,4 24 536,-27-75-615,1-1 0,-1 1 0,1-1 1,-1 1-1,0-1 0,0 0 0,0 1 1,0-1-1,0 1 0,-1-1 0,1 1 0,-1 2 1,-1-3 246,-1 1 0,-10 6-172,12-8-78,-1-1 1,0 0 0,1 1 0,-1-1 0,0 0-1,1 0 1,-1 0 0,0 0 0,1-1-1,-1 1 1,0 0 0,1-1 0,-1 1 0,0-1-1,1 1 1,-1-1 0,1 0 0,-3-1-1,4 2-2,-4-1 5,1-1 0,0 1 0,1-1-1,-1 0 1,0 0 0,0 0 0,1 0 0,-1 0 0,1 0 0,0-1 0,-1 1 0,1-1 0,-3-5 0,3 6-10,-2-9 158,-5-73 72,11 63-99,26-93 54,-19 93-87,-3 9-67,-1 2-29,0 0 0,0 1 1,2-1-1,-1 1 0,1 0 0,0 0 1,14-12-1,-20 21-19,6-7 23,1 2 1,0-1 0,13-7 0,-14 13 45,2 4-53,0 0 0,-1 0 1,0 1-1,0 0 0,0 0 1,0 1-1,11 11 0,-7-5-2,0 1 0,17 25-1,-19-20 16,-1 8-14,-1 0 0,-2 0 0,0 1 0,-2 0 0,2 34 1,-7-56-9,0 0 1,0 0 0,0 0 0,-1-1-1,1 1 1,-1 0 0,0-1 0,-1 1-1,1-1 1,-1 0 0,0 1 0,0-1-1,0-1 1,0 1 0,-8 6 0,10-9-1,-1 1 1,0-1 0,1 0-1,-1 0 1,0 0 0,0 0 0,1 0-1,-1 0 1,0 0 0,-4 0-1,6-1-25,-1 0 15,1 0 0,0-1-1,-1 1 1,1-1 0,0 1-1,0 0 1,0-1 0,-1 1-1,1-1 1,0 1 0,0-1-1,0 1 1,0 0 0,0-1-1,0 1 1,0-1 0,0 1-1,0-1 1,0 1 0,0-1-1,0 1 1,0-1 0,0 1-1,0-1 1,0-1 4,3-28 25,8-39 0,-7 49-30,-1 5 3,1 1 1,0-1-1,1 1 0,1 0 1,0 0-1,13-20 0,-10 19-3,24-41 10,-21 40-11,26-32 1,-33 43-2,1-1 0,0 1 0,1 0 0,11-6 0,-12 7 0,1 1 0,0 0 0,0 0 0,0 1 1,8-2-1,-9 3 0,0 1 1,0 0 0,0 0-1,0 0 1,-1 0 0,1 1-1,0 0 1,0 1-1,0-1 1,0 1 0,-1 0-1,7 3 1,2 5 7,49 59 11,-53-52 2,-9-15-18,3 8 6,0 0-1,0 0 1,-1 0-1,-1 0 0,1 0 1,-2 1-1,1-1 1,-2 1-1,0 14 1,-4 23 30,1-25 42,1 0 0,1 1 0,1-1 0,5 41 0,-5-63-79,1 0 1,-1 0 0,1-1-1,-1 1 1,1 0-1,0 0 1,0 0-1,-1 0 1,1-1-1,0 1 1,0 0 0,0 0-1,0-1 1,0 1-1,0-1 1,0 1-1,0-1 1,0 1-1,0-1 1,1 1 0,2 0 3,31 11-1861,6 0-7451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77 9688,'-10'1'23,"0"-1"0,1 1 0,-1 0 0,1 1 0,-14 4 0,10-2-9,8-3 2,1 0 0,-1 1 0,1 0 0,-1 0 0,1 0 1,0 0-1,-6 5 0,-1 0 13,0 2 0,0-1-1,0 1 1,1 1 0,1 0-1,0 0 1,0 1 0,-12 21 0,3 13 1,14-26 65,2-9-47,1-3-29,0 1 1,0-1-1,1 1 1,0-1-1,0 0 1,1 1-1,0-1 1,0 1 0,1-1-1,3 10 1,0-6 25,-1-1 0,2 0 0,-1 0 0,1-1 1,1 0-1,0 0 0,0 0 0,1-1 0,13 12 1,11-3 7,-18-13 74,63 3 61,-72-7-152,0 0 1,0 0-1,1 0 1,-1-1-1,0 0 1,0 0 0,0 0-1,0-1 1,0 1-1,8-5 1,-5 2 3,0-3 154,28-49 75,-31 40-81,-4 9-126,1-4-17,-1 0 0,0 0 0,0 0-1,-1 0 1,-1 0 0,0 0 0,0 0 0,-1 0 0,-4-13 0,-8-25 216,-2 1 1,-29-59 0,17 66-162,27 39-67,-1-1 1,1 1-1,-1 0 1,1 0-1,-1 0 0,0 1 1,0-1-1,0 0 0,0 1 1,0-1-1,0 1 1,-1 0-1,-3-2 0,-3-1 33,-18-9 37,17 12 145,-1 5-164,1 0-1,0 0 1,-18 11 0,16-5 77,9-6-140,0 1 1,0-1-1,0 1 0,0 0 1,1 0-1,0 0 0,0 0 1,0 0-1,-1 7 0,3-12-18,0 1 0,-1-1 1,1 0-1,0 1 0,0-1 0,0 1 0,0-1 0,0 0 0,0 1 0,0-1 0,1 1 1,-1-1-1,0 0 0,0 1 0,0-1 0,0 1 0,0-1 0,1 0 0,-1 1 0,0-1 1,0 0-1,1 1 0,-1 0 0,4 3-166,0 0 1,0 0 0,1-1-1,-1 1 1,1-1-1,0 0 1,0 0 0,0 0-1,0-1 1,6 3-1,28 11-9243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134 345 5112,'9'-5'143,"-1"-1"1,0 1-1,1-1 0,-2 0 1,1-1-1,-1 0 0,0 0 1,11-15-1,16-19 311,-32 39 162,-10 2-103,-21 0-298,14 2 346,-2 4-314,1 2-1,0-1 1,0 2 0,1 0-1,0 1 1,-22 19 0,26-20-170,9-7-41,-1 1 0,0-1 1,1 1-1,-1 0 0,1-1 1,0 1-1,0 0 1,0 0-1,0 0 0,1 1 1,-2 3-1,-3 7 65,1 1 1,0-1-1,2 1 1,-1 0-1,2 0 1,0 1-1,1-1 1,1 23-1,7 7-27,-2-29 67,1-5-83,1-1-1,-1 1 1,14 13-1,-16-19-36,0-1 0,0 1 0,1-1-1,0-1 1,0 1 0,0 0 0,0-1-1,0 0 1,1 0 0,5 1 0,-9-3-11,0-1-1,0 0 1,-1 0 0,1 1 0,0-1 0,0-1 0,-1 1 0,1 0 0,0 0 0,0-1 0,-1 1 0,1-1 0,0 1-1,-1-1 1,1 0 0,-1 0 0,1 0 0,-1 0 0,1 0 0,-1 0 0,1 0 0,1-2 0,-2 2 2,1-1-2,-1 1 0,0 0 1,0 0-1,0-1 0,0 1 1,0 0-1,-1-1 1,1 1-1,0-1 0,0 1 1,-1-1-1,1 1 0,-1-1 1,0 1-1,1-1 1,-1-1-1,1-4 14,2-2-5,1-30 118,-3 15-66,-1 1 1,0 0 0,-2-1 0,-1 1-1,-11-40 1,13 58-28,-1 0 1,0 0-1,0 0 0,0 0 0,0 0 0,-1 1 0,-6-8 1,3 4 52,5 7 70,4 4-147,13 10-15,16-1 0,16-4-3,-32-6-3,1-1 0,-1-1 0,0 0 0,1-1 0,-1-1 0,28-7 0,174-52-15,-197 55 15,-15 5 0,0-1-1,-1 0 1,1 0 0,0-1 0,-1 1 0,8-6 0,30-23-9,-39 28 10,0-1-1,0 0 0,-1 0 1,1 0-1,-1-1 0,0 1 1,0-1-1,0 1 0,2-7 1,3-29 0,-7 24 0,-2 1 0,-2-26 1,2 38 0,0-1 0,0 1 0,0 0 0,0-1 0,-1 1 0,1 0 0,-1 0 0,0 0 0,0 0 0,0 0 0,0 1 0,0-1 0,-1 1 0,-2-3 0,1 1 1,-2-1 6,0 0 0,-1 1 0,0 0 0,0 0 0,0 1 0,-1-1 0,1 1 0,-1 1 0,0 0 0,-14-3 0,15 4-2,-16 2 56,19 2-35,-2 5 1,6-7-27,0-1 1,-1 1 0,1 0-1,-1-1 1,1 1-1,0 0 1,-1-1 0,1 1-1,0 0 1,0 0-1,0-1 1,0 1 0,-1 0-1,1 0 1,0 0-1,0-1 1,1 1 0,-1 0-1,0 0 1,0-1-1,0 1 1,0 0-1,1 0 1,-1-1 0,0 1-1,1 0 1,-1-1-1,0 1 1,1 0 0,0 0-1,20 16 20,-19-15-19,24 12 2,17 5-1733,-25-14-6951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10 4400,'0'0'763,"-2"-1"-150,-1 0-514,-1-1 1,1 1 0,-1 0-1,1 0 1,-1 0-1,1 0 1,-1 1 0,0-1-1,1 1 1,-1 0 0,0 0-1,1 1 1,-1-1-1,0 1 1,1-1 0,-1 1-1,1 0 1,-1 1-1,1-1 1,-1 0 0,1 1-1,0 0 1,-4 2-1,-3 2-26,7-5-20,0 1-1,0 0 1,0 0-1,0 0 0,1 0 1,-1 1-1,1-1 1,-1 1-1,1-1 0,-3 5 1,5-7-39,-8 9 100,2-1 0,-1 1 0,1 1 0,1-1 0,-1 1 0,2 0 0,-1 0 0,-5 21 0,1 4 260,2 0 1,-5 66 0,12-85-328,-1-11-7,1 0 0,0 0-1,1 1 1,-1-1 0,1 0-1,2 10 1,2 2 48,0-1 0,0 1-1,2-1 1,0 0 0,1 0 0,11 17 0,11 2-35,-15-22 54,5-3-60,0-1 0,30 9 0,-30-16 20,-6-2-46,0 0 0,0-1 0,0-1 0,0-1 0,0 0 1,-1 0-1,20-9 0,173-65-1310,-173 66-6231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41 4664,'12'-16'1132,"-12"15"-1100,1 1 0,-1 0 0,0-1-1,0 1 1,0-1 0,0 1 0,0 0 0,0-1 0,0 1 0,0-1 0,0 1 0,0 0 0,0-1-1,0 1 1,-1 0 0,1-1 0,0 1 0,0 0 0,0-1 0,0 1 0,-1 0 0,1-1-1,0 1 1,0 0 0,0-1 0,-1 1 0,1 0 0,0 0 0,-1-1 0,1 1 0,0 0 0,-1 0-1,1-1 1,0 1 0,-1 0 0,1 0 0,0 0 0,-1 0 0,0 0 0,0-1 1022,0-1-516,-1-5-26,0 7-438,1-1 1,0 1-1,-1-1 0,1 1 1,-1 0-1,1 0 1,-1 0-1,1 0 1,-1 0-1,1 0 0,0 0 1,-1 0-1,1 0 1,-1 1-1,1-1 1,-2 1-1,0 1-35,0 1-1,0-1 1,0 0-1,0 1 1,1 0-1,0 0 1,-1 0-1,1 0 1,0 0-1,-2 5 1,-8 12 273,-41 84 97,45-88-261,2 0-1,-7 26 1,2-6-77,-21 61 21,18-55 108,0-4-83,-6 20 64,-19 83 1,34-117-85,-5 15 18,3 0-1,-3 56 1,4 56 117,8-121-104,-1-22-92,1 6-7,0-1 1,1 0-1,1 1 0,0-1 1,1 0-1,0-1 0,1 1 1,0-1-1,1-1 0,10 15 1,5 0 83,39 37 0,-45-52 21,-4-7-87,-1 1 0,1-1 0,20 3 0,-32-6-41,1-1 1,-1 0 0,1 0-1,-1 0 1,1 0 0,-1 0-1,1 0 1,0 0 0,-1 0-1,1-1 1,-1 1 0,1 0-1,-1 0 1,1 0 0,-1 0-1,1-1 1,-1 1 0,1 0-1,-1-1 1,1 1 0,10-9 43,1 1 1,-2-2 0,16-15-1,-14 7 125,0-13-48,17-60-1,-25 63 68,-4-116 75,-4 117-82,1 11-106,-1-2-35,0 1-1,-1 0 1,-1 0-1,0 1 1,-1 0-1,-12-20 0,-13-15 73,-3 1-1,-43-47 0,64 82-105,7 8-1,1 0-1,-2 0 1,1 1-1,-13-8 0,15 10-3,-31-24 42,34 27-46,0-1 1,0 0 0,0 0 0,0 0-1,1 0 1,-1 0 0,1-1-1,-1 1 1,1 0 0,0-1 0,0 1-1,0-1 1,0 1 0,0-1-1,0-3 1,5-1 9,13-10-4,36-25 0,-52 41-9,23-13 8,131-40 8,-120 46-8,51-8 4,15 1-10,-76 11-8,1 1-1,0 2 0,0 1 1,0 1-1,0 1 0,38 8 1,70 14-2071,-73-12-8103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630 703 5832,'0'0'368,"-8"-3"-62,-34-12 380,11 3-287,4 2 175,-51-13 1,62 19-500,11 3-10,0 0 0,0 0 0,0 1 0,0-1 0,0 1 0,0 0 0,0 1 0,-10 1 0,-9 2 137,0 1 1,0 1 0,0 1-1,1 1 1,0 1 0,-32 19-1,44-22-145,0 2 40,0-1 0,1 2 0,-14 12 1,19-17-61,-54 52 422,54-50-410,0 0 0,0 0 0,0 1 1,0-1-1,1 1 0,0 0 0,1 0 0,-5 12 0,8-19-44,0 0 0,0 0 0,0 1-1,0-1 1,0 0 0,-1 1 0,1-1-1,0 0 1,0 0 0,0 1 0,0-1-1,0 0 1,0 1 0,0-1 0,1 0-1,-1 1 1,0-1 0,0 0 0,0 0 0,0 1-1,0-1 1,0 0 0,0 1 0,1-1-1,-1 0 1,0 0 0,0 1 0,4 3 12,0 0 1,-1-1 0,1 1 0,1-1-1,-1 0 1,0 0 0,1 0-1,0-1 1,5 3 0,-5-3-4,0 0 0,1 0 1,0-1-1,-1 0 0,1 0 0,0 0 1,-1 0-1,1-1 0,0 0 0,0-1 1,-1 1-1,1-1 0,8-2 0,-8 2-4,-2 0-1,-1 1-1,1-1 1,-1 0-1,1 0 1,-1 0-1,0-1 1,1 1-1,-1-1 1,0 0-1,6-4 1,3-2 4,31-22 6,-25 14 21,10-17-14,28-44 1,-42 50 1,41-148 20,-48 134-1,14-155 22,-20 161-1,-20-119 37,11 128-11,-35-57 44,34 75-4,6 7-121,-1 0 0,1 1 0,-1-1 1,1 1-1,-1-1 0,1 1 0,-1 0 0,0 0 1,1 1-1,-1-1 0,1 1 0,-1 0 1,-6 2-1,-2 5 115,4 0-98,1 1-1,0-1 1,1 2 0,0-1 0,-9 20 0,10-10 70,6 53 2,2-1 0,13 72 0,-9-109-47,49 137 22,-55-167-72,1 0 0,-1-1 0,1 1-1,0 0 1,1-1 0,3 5 0,21 24 18,58 52 0,-58-67 11,126 47 7,-122-56-33,47 3 4,-53-8-10,40-3 0,-46-1 0,-1-1-1,21-6 1,-27 5-1,1 0 0,-1-1-1,12-6 1,-18 7 0,1-1 0,-1 0 0,0 0-1,0 0 1,9-10 0,-9 8 0,0-1-1,-1 1 1,0-2-1,7-12 1,-7 9 0,0 1 1,0-2-1,3-14 0,4-41 2,-3-36 5,-9 98-6,0 1 0,1 0 0,-2 0 1,1 0-1,0 0 0,-1 0 0,0 0 0,0 0 1,0 1-1,-2-6 0,1 3 2,1 6-2,1-1 0,-1 0 0,0 0 0,1 1 1,-1-1-1,0 1 0,0-1 0,1 0 0,-1 1 0,0-1 0,0 1 1,0 0-1,0-1 0,0 1 0,0 0 0,1-1 0,-1 1 0,0 0 1,0 0-1,0 0 0,0 0 0,0 0 0,0 0 0,0 0 1,-1 0-1,0 0 2,-3 1 3,-1 0 0,1 0 1,-1 1-1,1 0 0,0 0 1,0 0-1,0 0 0,0 1 0,0 0 1,0 0-1,1 0 0,-8 7 1,1-1-2,6-5 0,0 1-1,0-1 0,1 1 1,0-1-1,0 1 0,0 1 1,-4 5-1,-9 16 22,-14 32-1,29-56-21,1 0 1,0 0-1,-1-1 0,1 1 1,1 0-1,-1 0 0,0 0 1,1 0-1,-1 0 0,1 6 0,0 2 4,0-9-7,-1 1-1,1 0 1,0 0 0,0 0 0,0-1 0,0 1-1,1 0 1,-1 0 0,1-1 0,0 1 0,0 0-1,0-1 1,0 1 0,0-1 0,0 1 0,1-1-1,-1 1 1,1-1 0,2 3 0,1 2 0,21 18 8,21 7 6,-37-29-9,21-6-1,17-12-3,2-9 2,-7-5-2,-33 18 0,0 0 0,-1 0 1,-1-1-1,0 0 0,0 0 0,-1-1 1,-1 0-1,10-27 0,-9 23 4,-6 13 54,-3 39 40,1-29-95,0 0 0,1 1-1,0 0 1,0-1 0,1 1 0,2 11 0,1-1 5,0 0 0,1 0 1,1 0-1,0 0 0,2-1 1,0 0-1,18 28 0,-18-34-7,-5-7-2,-1 0-1,1 0 1,0 0-1,0-1 1,0 1 0,0-1-1,0 1 1,1-1-1,-1 0 1,6 2 0,30 16 11,12-4-9,-1-8 1,-43-8-4,0 0-1,1 0 1,-1-1-1,13-2 1,-13 0 0,1 1 0,-1-1 0,0 0 0,0-1 0,0 0 0,0 0 0,-1 0 0,9-8 0,-1 0 3,-1-1 0,17-21 0,-21 22-3,-1 1-1,10-17 1,-12 16-1,-1-1 0,0 1 0,3-15 0,10-55 0,-10-12 0,-7 1 0,-7 15 0,0 30 0,1 21 0,-2 12 0,7 15 0,0 0 0,-1-1 0,1 1 0,0 0 0,-1 0 0,1 0 0,-1-1 0,1 1 0,0 0 0,-1 0 0,1 0 0,-1 0 0,1 0 0,-1-1 0,1 1 0,0 0 0,-1 0 0,1 0 0,-1 0 0,1 0 0,-1 1 0,1-1 0,0 0 0,-1 0 0,1 0 0,-1 0 0,1 0 0,-1 1 0,0 0 0,0 0 0,-1 0 0,1 0 0,0 1 0,1-1 0,-1 0 0,0 0 0,0 1 0,0-1 0,1 1 0,-1-1 0,0 3 0,-7 39 0,8-13-1,1 1 1,7 41-1,-8-70 1,6 29-5,64 214-11,-41-170-1,-15-45-3,2 0 0,19 27 1,-33-54 6,12 6-1877,0-1-7476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1 489 7352,'0'1'6,"1"0"1,-1 0-1,1 1 1,0-1-1,-1 0 1,1 0-1,0-1 1,0 1 0,0 0-1,0 0 1,0 0-1,0 0 1,0-1-1,0 1 1,0-1-1,0 1 1,0-1-1,0 1 1,0-1-1,0 1 1,1-1-1,-1 0 1,0 0 0,0 1-1,1-1 1,-1 0-1,2-1 1,5 1 70,0-2 0,-1 1 0,14-5 0,2-1 14,52-10 144,77-17 1,-118 26-88,-25 5-136,134-40 235,-106 30-156,-1-1 0,38-21 0,-69 33-55,0-1 0,-1 0 0,1-1 1,-1 1-1,0-1 0,1 0 0,-2 0 0,1 0 0,0 0 0,-1-1 0,5-7 0,-5 7 6,1-3 279,-1-7 71,-2 15-386,-1 0 1,0 0-1,0 0 1,0 0-1,0 0 1,0 0-1,0 0 1,0-1-1,0 1 1,0 0-1,0 0 0,0 0 1,0 0-1,0 0 1,0 0-1,0 0 1,0-1-1,0 1 1,0 0-1,0 0 0,0 0 1,0 0-1,0 0 1,0 0-1,0 0 1,0-1-1,0 1 1,0 0-1,0 0 1,0 0-1,0 0 0,0 0 1,-1 0-1,1 0 1,0 0-1,0 0 1,0-1-1,0 1 1,0 0-1,0 0 1,0 0-1,0 0 0,0 0 1,-1 0-1,1 0 1,0 0-1,0 0 1,0 0-1,0 0 1,0 0-1,0 0 0,0 0 1,-1 0-1,1 0 1,0 0-1,0 0 1,0 0-1,0 0 1,0 0-1,0 0 1,-1 0-1,-3 0 35,-1 0-1,1 1 1,-1-1 0,0 1-1,1 0 1,-1 0 0,1 0-1,-1 1 1,1-1-1,-5 4 1,7-5-23,-15 10 276,-80 72 102,79-62-175,-52 83 78,62-84-158,6-6-108,0-1 0,1 0 0,0 1 0,1 0-1,2 13 1,4-10 81,-2-11-77,-1 1-23,0-1-1,1 0 1,0 0 0,0 0 0,0 0 0,1 0 0,0-1 0,0 0 0,0 0 0,0-1 0,1 1 0,-1-1 0,7 3 0,-4-3 20,-2 0-20,1 0 0,-1 0 1,1-1-1,0 0 0,0 0 1,0-1-1,0 0 1,0 0-1,0-1 0,14 0 1,-11-2 15,-1 0 0,1-1 0,0 0 0,-1 0 0,0-1 0,0-1 1,0 1-1,0-1 0,11-9 0,-9 5-14,20-22 107,-16 13-47,-1-1 1,-1 0 0,0-1 0,16-36 0,-23 37 43,-1 1 0,5-38 1,-9 53 151,-1 13-225,2-1 0,0 1 0,0 0-1,3 9 1,0-3-32,0 7 42,11 33 0,-10-36-51,1-4 9,19 17 4,-21-27-18,1 0 0,1 0 1,11 8-1,25 9 4,5-7-3,-4-8-2,-37-8 0,-1 0 0,0 0 0,1-1 1,8-1-1,25-13 5,0-9-2,-27 12-1,-1 1 0,0-2 0,17-21 0,-19 17 5,-3-5-4,0 0 0,-2-1 0,4-26 0,-7 11 11,-1 0 1,-5-48 0,2 56-9,-7-72 61,2 14 49,7 85-106,0 1 0,-1-1 0,0 1 0,1-1 0,-1 1 0,0 0 0,0-1 0,0 1 0,0 0 0,-1-1 0,1 1 0,-1 0 0,1 0 0,-1 0 0,0 0 0,-3-3 1,4 5-8,0 0 0,1 1 0,-1-1 0,0 0 0,1 0 0,-1 0 0,0 0 0,1 1 0,-1-1 0,0 0 0,1 0 0,-1 1 0,1-1 0,-1 1 0,1-1 0,-1 0 0,1 1 0,-1-1 1,1 1-1,-1-1 0,1 1 0,0-1 0,-1 1 0,1 0 0,-1 0 0,1-1-2,-4 5 4,3-3-4,0 0 0,-1-1 1,1 1-1,0 0 1,0 0-1,0 0 0,1 0 1,-1 0-1,0 1 0,1-1 1,-1 0-1,1 0 0,0 4 1,-2 4 1,1-1 0,0 1 1,1 10-1,2 0-2,1 0 1,5 22-1,49 146 4,-43-154-10,-3-8 3,7 12-3,1 0 0,27 39 0,-33-56 6,47 67-38,-50-76 29,0 1 0,0-2 0,1 1 0,22 16 0,-29-25 4,1 0 0,0 0 0,0 0 0,1-1 0,-1 0 0,1 0 0,-1 0 0,1-1 0,-1 0 0,9 1 0,-6-1 0,-3 0-66,1 0 1,-1-1 0,1 1 0,-1-1-1,1-1 1,7 0 0,-2-1-1345,12-1-7859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1 278 7712,'0'0'146,"4"-3"-20,226-99 1315,-223 99-1432,79-32 398,-33 12-203,152-69 799,-197 88-939,-5 2-15,1-1-1,0 1 1,0 1-1,0-1 0,0 0 1,8-1-1,-11 3-33,1 0-1,-1 0 0,0 0 0,0 0 0,0 0 1,1 0-1,-1 1 0,0-1 0,0 0 1,0 1-1,0-1 0,1 1 0,-1-1 1,0 1-1,0 0 0,0-1 0,0 1 0,0 0 1,0 0-1,0 0 0,-1-1 0,1 1 1,0 0-1,0 0 0,-1 0 0,1 0 1,0 1-1,-1-1 0,1 0 0,-1 0 1,0 0-1,1 2 0,4 14 90,6 32 0,-10-38-83,1 0-1,1 0 0,0 0 0,0 0 0,1-1 0,8 15 0,-9-20-13,1-1 0,0 1-1,0-1 1,0 0-1,0-1 1,1 1 0,0-1-1,0 1 1,0-1-1,8 3 1,-5-2-1,-3-1 1,1 0 1,-1 0-1,1 0 0,0-1 0,0 0 1,1 0-1,9 1 0,-8-1 0,-3-2 0,-1 0-1,1 0 1,-1 0-1,0 0 1,0-1-1,1 0 1,-1 0-1,0 0 1,0 0-1,0 0 1,0-1-1,5-2 0,-3 1 6,52-23 157,-49 22-148,-6 2-6,0 0 1,0 0-1,-1 0 1,1 0-1,-1 0 1,1-1-1,-1 1 1,0-1 0,0 1-1,0-1 1,0 0-1,0 0 1,-1 0-1,3-6 1,-2 5 4,0 0 5,-1 1 1,0-1-1,0 1 0,0-1 1,0 0-1,0 1 0,-1-1 1,0 0-1,1 1 0,-1-1 1,-1 0-1,1 0 0,-1 1 1,1-1-1,-1 0 0,-2-4 1,0-4 122,3 12-143,-1 0 0,1-1 1,0 1-1,0 0 1,-1 0-1,1-1 1,0 1-1,0 0 1,-1 0-1,1 0 1,0 0-1,0 0 0,-1-1 1,1 1-1,0 0 1,0 0-1,-1 0 1,1 0-1,0 0 1,-1 0-1,1 0 1,0 0-1,-1 0 0,1 0 1,0 0-1,0 0 1,-1 0-1,1 0 1,0 1-1,-1-1 1,1 0-1,0 0 1,0 0-1,-1 0 0,1 0 1,0 1-1,0-1 1,-1 0-1,1 0 1,0 0-1,0 1 1,0-1-1,-1 0 0,1 1 1,-4 5 19,0 1 0,0-1 0,1 1 0,0 0 1,0 0-1,-2 10 0,1-5-14,2-7-6,1-1 1,-1 1 0,1 0-1,1-1 1,-1 1 0,1 0-1,-1 5 1,3 52 34,20 118 0,-19-158-40,16 97 13,-3-14-11,-6-14-2,-10-23 0,0-56 0,-2-1 0,0 1 0,0-1 0,-1 1 1,-5 11-1,7-21 1,1-1-1,-1 1 1,0-1 0,0 1-1,1-1 1,-1 0 0,0 1-1,0-1 1,0 0 0,-1 0-1,1 0 1,0 1 0,0-1 0,-1 0-1,1-1 1,-3 3 0,-3 1 0,3-1 4,0 0 0,0-1 1,-1 1-1,0-1 0,1 1 0,-1-2 0,0 1 0,0 0 0,0-1 1,0 0-1,0 0 0,-9 0 0,11-2 3,1 1 0,-1-1 0,1 0 0,-1 0 1,1 0-1,-1-1 0,1 1 0,0-1 0,0 1 0,0-1 0,0 0 0,0 0 1,-3-3-1,3 3 5,-3-3 2,1 1 1,0-2 0,0 1 0,0 0 0,1-1 0,0 1 0,0-1 0,0 0 0,1 0 0,-3-8-1,2 5 0,-1-1-45,1-1 1,0 0-1,0 0 0,1 0 1,1-1-1,0 1 1,0 0-1,2-13 0,-1-5-1300,-4-48-7430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117 319 8696,'-3'-6'753,"-6"-16"-380,0-2 0,2 1 0,-8-42 0,9 7 311,0 23 192,-12-37 0,16 59-461,6 13 676,11 19-328,18 35-208,26 41-41,-45-78-292,67 55 87,-77-69-271,0 0-1,1 1 0,-1-2 1,1 1-1,0 0 0,0-1 1,0 0-1,5 2 0,7 2 14,41 17 197,-49-20-194,0-1 1,0 1-1,0-2 0,0 1 1,0-1-1,1 0 1,-1-1-1,0 0 0,15-3 1,-16 2-28,-6 1-17,0-1 1,-1 1 0,1-1-1,0 1 1,0-1 0,-1 1-1,1-1 1,0 0 0,-1 0-1,1 0 1,-1 0 0,1 0-1,-1 0 1,0 0-1,1-1 1,1-1 0,5-7 55,0 0 0,0 0 0,-1-1-1,-1 0 1,1 0 0,-2 0 0,0-1 0,6-19 0,-8 19-34,7-48 189,-7 49-123,-2 3-40,0 1 1,0-1 0,-1 1-1,0-1 1,0 1 0,-1-1-1,0 0 1,-3-12 0,5 23-16,-1 0 0,1 0 0,-1 0 0,0-1 0,0 1 1,0 0-1,-1 6 0,-1 29 90,2 83 15,0-91-106,2-1 0,5 33 0,3 20-4,-4-3-11,-4 23-20,8 122-7,1-92-4,-9-126 1,-2 0 0,1 0 1,-1 0-1,0 0 1,0 0-1,0 0 0,-1-1 1,0 1-1,0 0 0,-1 0 1,1 0-1,-4 5 0,5-9 2,-1 0-3,-1 0 0,1 1 0,0-2 0,0 1 0,-1 0 0,1 0 0,-1 0 1,1-1-1,-1 1 0,0-1 0,0 1 0,0-1 0,0 0 0,0 1 0,0-1 0,0 0 1,0 0-1,-4 0 0,4 0 0,-6-1-16,1-2 16,0 0-1,0 0 0,0-1 1,-10-6-1,-23-11-2,-90-47 7,100 50 6,-119-96 6,122 88 10,5 5-7,-2-2 6,1-1 0,-31-39 0,16 7 30,38 55-51,0 0 1,-1-1-1,1 1 0,0 0 0,0 0 1,0 0-1,0 0 0,0 0 0,0 0 1,0-1-1,0 1 0,0 0 0,0 0 1,0 0-1,-1 0 0,1-1 0,0 1 1,0 0-1,0 0 0,0 0 0,0 0 1,0 0-1,0-1 0,0 1 0,1 0 1,-1 0-1,0 0 0,0 0 0,0-1 1,0 1-1,0 0 0,0 0 0,0 0 1,0 0-1,0 0 0,0-1 0,0 1 1,1 0-1,-1 0 0,0 0 1,0 0-1,0 0 0,0 0 0,0 0 1,0 0-1,1 0 0,-1-1 0,0 1 1,0 0-1,0 0 0,1 0 0,12-9-353,1 1-1,19-10 0,-20 11-1109,41-21-11236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9952,'19'105'8,"25"101"234,-21-111-36,42 136 424,-39-145-212,8 34 820,-34-118-568,-1-19-181,0 8-458,1 5-18,-1 1 0,1-1-1,-1 0 1,0 1 0,0-1 0,-1 0 0,1 1 0,-3-4 0,-50-103 92,-14 1-79,22 37-93,17 25-103,2-1 0,-28-71 0,54 114 129,-1-1-1,1 1 1,0-1-1,1 1 1,-1-1-1,1 1 1,0-1-1,1 0 1,-1 1-1,1-1 1,2-6-1,-2 5 2,1-1-4,0 0 0,1 0 0,0 0 0,0 0 1,1 1-1,0-1 0,0 1 0,1 0 0,10-13 1,-8 12 10,7-7-119,5 2 87,0 1-1,29-15 1,-30 23-27,1 4 56,0 1-1,37 7 1,-40-2 17,16 16 4,-28-19 15,0 0-1,0 0 1,-1 1 0,1 0-1,3 6 1,-3-4 0,-1 0 0,0 1 0,0 0 0,-1-1 0,0 1 0,0 0 1,0 0-1,0 8 0,-1-9 1,0 12 14,-4-2-7,0 1 0,0-1 0,-9 22 0,2-22 39,6-11-31,-2 2-4,-1 0 0,1 0 0,-1-1 0,0 0 0,-1 0 0,1 0 1,-1-1-1,0-1 0,-14 7 0,-20 7 87,-1-2 0,-56 13 0,94-28 24,23-2-472,-1 1-1,1-2 1,19-4 0,24-5-7211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19:4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8608,'-22'23'9,"3"7"11,19-29-14,0 1-1,0-1 1,0 0 0,0 0-1,0 0 1,0 0 0,0 0 0,0 0-1,1 0 1,-1 0 0,0 0-1,0 0 1,1 0 0,-1 0-1,1 0 1,-1 0 0,1 0-1,0 0 1,-1 0 0,1-1-1,1 3 1,1 0 9,1 5 0,-3-6-5,1 1 0,-1-1-1,0 0 1,1 0 0,0 1-1,0-1 1,-1-1 0,1 1-1,0 0 1,0 0 0,1-1-1,-1 1 1,3 1 0,11 6 62,1-1 1,0 0 0,0-1 0,0-1 0,1-1-1,23 5 1,-23-7 113,0-1-1,0-1 1,1 0-1,-1-1 1,22-3-1,-39 2-163,-1 1-1,1 0 1,0 0-1,0-1 0,0 1 1,-1-1-1,1 1 0,0 0 1,0-1-1,-1 0 1,1 1-1,0-1 0,-1 1 1,1-1-1,-1 0 1,1 1-1,-1-1 0,1 0 1,-1 0-1,1 1 1,-1-1-1,0 0 0,1 0 1,-1 0-1,0 0 0,0 1 1,1-3-1,-3-21 127,2 19-123,-4-6 230,-1 4-205,0 0 0,-1 0 0,0 1 0,0 0 0,0 0 1,-13-9-1,1 8 150,-4 4-132,0 2 0,-1 0 1,-40 3-1,29 5 100,-152 58 61,151-47-115,-101 83 38,118-81-71,11-8-62,0 0-1,1 1 1,1 0 0,-1 0-1,-3 15 1,9-27-16,0 0 0,0 0 1,0 0-1,0 0 0,-1 0 0,1 0 0,0 0 1,1 0-1,-1 0 0,0 0 0,0 0 0,0 0 1,1 0-1,-1 1 0,5 11 11,1 0-1,0-1 1,1 0-1,12 17 1,-18-28-12,0 0 0,0 0 0,0 1 0,0-1 0,0 0 0,0-1 0,0 1 0,0 0 0,1 0 0,-1 0 0,0-1 0,0 1 0,2 0 0,32 13 19,59 15-1,-61-25-5,159-16 14,-152 4 6,285-75 194,-224 60-190,-62 13 69,12-7-878,73-35 0,-39 9-7603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0:0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345 170 3144,'-63'-14'48,"-112"-33"905,94 25 782,72 20-1435,8 2-191,0 0 0,0 0 1,0 0-1,1-1 0,-1 1 0,0 0 0,1 0 0,-1 0 0,0-1 0,0 1 0,1 0 0,-1-1 1,0 1-1,1-1 0,-1 1 0,1-1 0,-1 1 0,0-1 0,1 1 0,-1-1 0,1 0 0,0 1 1,-1-1-1,0 0 0,2 0-85,-1 0 0,0 1 0,0-1 0,1 0 0,-1 1 0,0-1 0,1 1 0,-1-1 0,1 1 0,-1-1 0,1 1 0,-1-1 0,1 1 0,-1-1 0,1 1 0,-1 0 0,1-1 0,0 1 0,-1 0 0,1-1 0,-1 1 0,2 0 0,-1-1 24,1 0-21,5-3 115,0-1-1,0 2 0,0-1 0,0 1 1,1 0-1,-1 1 0,1 0 0,0 0 1,0 0-1,-1 1 0,1 0 0,0 1 1,12 0-1,-7 1-27,0-1 38,1 1 0,16 4 0,-25-4-103,-1 0 0,0 0 0,0 1 0,0 0 0,0-1 0,0 1 0,0 0 0,0 1 1,0-1-1,-1 1 0,1 0 0,4 4 0,35 45 236,-36-38-130,-5-8-129,0 1-1,0 0 1,-1 0 0,0 0 0,0 0-1,-1 0 1,0 0 0,0 0 0,-1 0-1,0 0 1,0 0 0,-4 13 0,-17 90 136,19-98-121,2 0 0,0 1 0,0-1 0,2 18 0,0-10-16,-1-13 1,0 0 0,1-1 0,0 1 0,0-1 0,0 1 0,5 9 0,-4-8-10,-1-6-8,0-1-1,-1 1 1,1-1-1,0 0 1,0 1-1,0-1 0,0 0 1,0 0-1,0 1 1,0-1-1,0 0 1,1 0-1,-1 0 1,0-1-1,1 1 1,-1 0-1,0 0 1,1-1-1,-1 1 0,1-1 1,2 1-1,-3 0 4,8-2 57,75-23 33,-63 17-67,-1-1 0,0 0-1,0-2 1,34-23-1,-35 21-18,9-7 53,-14 9-42,13-8 6,-1-2-1,0-1 1,39-42-1,-15 8 320,57-82-1,-102 131-315,5-23 369,-10 28-387,1 0 0,-1-1 1,0 1-1,0 0 0,0 0 0,0-1 1,0 1-1,0 0 0,0 0 1,0-1-1,-1 1 0,1 0 0,0 0 1,-1-1-1,1 1 0,-1 0 0,1 0 1,-1 0-1,0 0 0,1 0 0,-1 0 1,0 0-1,0 0 0,0 0 1,0 0-1,0 0 0,0 0 0,0 1 1,0-1-1,0 0 0,0 1 0,0-1 1,0 1-1,-2-1 0,-4-2 46,0 1 0,-1-1 0,0 1 0,-8-1 0,5 2-22,7 0 25,-4 1 8,3 3-28,1 3-39,1-1-1,0 1 0,0 0 1,0-1-1,1 1 0,0 1 1,0-1-1,0 0 0,1 0 1,-1 11-1,-1 31-2,3 18 1,5 21-4,6 100-2,-8-153-4,7 17 2,19 52 0,-21-77-4,0-1-1,-1 2 1,-1-1-1,2 35 0,-6-47 4,8 166-61,-10-156 59,3 12-19,28 128-5,-26-137 12,-3-18 16,0 1 0,-2-1 0,1 1 0,-1 0 0,0-1 0,-1 1 0,0 0 0,-1-1 0,0 1 0,-1-1 0,0 0 0,-4 11 0,-11 25-4,-3 6 4,0-9 2,-7-5 0,-5-3 0,-4-2 0,30-27 0,1-1 0,0 0 0,-1 0 0,-8 3 0,7-4 0,0-1 0,1 0 0,-16 1 0,-25 0 0,-4-7 2,30 0 6,-1-1 1,1-2-1,0 0 1,1-2-1,-22-11 0,31 15-4,10 5 0,-1-1-1,1 0 0,-1-1 0,1 1 0,0 0 1,0-1-1,0 1 0,0-1 0,0 0 0,0 0 0,0 1 1,-2-4-1,-34-48 61,33 39 24,4-3-43,0-1 0,3-27 1,-2 44-37,0 0 0,1-1 0,-1 1 0,0 0 1,1 0-1,-1 0 0,0-1 0,1 1 0,-1 0 0,1 0 0,0 0 1,-1 0-1,2-1 0,20-26 87,38-38 0,-37 47 70,129-76 72,-115 75-52,153-92 74,-150 89-78,191-95 63,-180 94-132,234-131-2297,-128 63-9415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0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12 5112,'0'0'1129,"-5"0"-604,-95-11 1742,79 10-2152,0 1 0,0 1 0,0 1 0,0 1-1,-24 7 1,31-7-19,1 1-1,-1 1 1,-22 11 0,19-8-56,9-5 18,0 1-1,1 0 1,-1 0-1,1 0 1,0 1-1,0 1 1,0-1-1,1 1 1,0 0-1,0 0 1,0 1-1,-5 9 1,5-8-14,1 0-1,0 0 1,0 0-1,1 1 1,0-1 0,-4 18-1,8-25-34,0 0-1,0 0 0,0 0 0,1 0 1,-1 0-1,0 0 0,1 0 0,-1 0 1,0 0-1,1 0 0,-1 0 0,1 0 1,0-1-1,-1 1 0,1 0 0,0 0 1,-1-1-1,1 1 0,1 1 0,11 7 7,-8-6 1,1 1-1,-1-1 1,1 0-1,0 0 1,0 0-1,1-1 1,10 3 0,-8-3-6,124 37 182,-121-36-151,-6-2-25,0 0 0,0 1 0,0 0 1,0 0-1,0 0 0,0 1 0,-1 0 0,1 0 1,-1 1-1,1-1 0,-1 1 0,0 0 1,-1 0-1,7 8 0,2 11 23,-10-12 61,-4-2-73,-1 0 0,0 0 0,0 0 0,0 0 0,-1-1 1,0 1-1,-1-1 0,0 0 0,-8 13 0,-45 59 103,54-76-137,-26 31 109,-50 49-1,59-65-82,9-7 17,0-1 0,-1-1 0,-13 10 0,5-5-14,-53 38 69,-49 37 337,116-87-281,-5 0 27,6-3-3,-4-5 1,8 5-159,1-1 0,-1 1 0,1-1 0,-1 0 0,1 0 0,-1 1 0,1-1 0,0 0 0,-1 0 0,1 1-1,0-1 1,0 0 0,-1 0 0,1 0 0,0 1 0,0-1 0,0 0 0,0 0 0,0 0 0,0-1 0,0 0 18,-1-84 444,2 51-353,-1 32-102,1 0-1,-1 1 1,1-1 0,0 0-1,0 0 1,0 0 0,0 1-1,1-1 1,-1 1 0,1-1-1,-1 1 1,1 0 0,0-1-1,0 1 1,0 0 0,4-3-1,-5 4-13,0 0-1,0 0 1,0 1-1,0-1 1,0 0 0,0 0-1,0 1 1,0-1-1,1 0 1,-1 1-1,0-1 1,1 1 0,-1 0-1,0-1 1,1 1-1,-1 0 1,0 0-1,1 0 1,-1 0-1,0 0 1,1 0 0,-1 0-1,0 0 1,1 1-1,-1-1 1,0 1-1,1-1 1,-1 1 0,0-1-1,0 1 1,1-1-1,-1 1 1,0 0-1,0 0 1,2 1 0,32 29 50,-32-28-51,-1-1 0,0 0 0,0 0 0,0 1 0,0-1 0,0 1 0,0 0-1,-1 0 1,1-1 0,-1 1 0,0 0 0,0 0 0,0 0 0,0 1 0,0-1 0,-1 0 0,1 5 0,-1-6-1,1 4 6,-1-1 1,0 1-1,0 0 1,-2 8-1,1-10-7,1 0-1,0 0 0,-1 0 1,1 1-1,1-1 0,-1 0 1,1 0-1,-1 0 1,3 7-1,-2-9 1,1 3 1,-1 1 0,1-1-1,0 0 1,1 0 0,-1 0-1,1-1 1,0 1 0,0-1-1,7 8 1,-1-1 4,-2 0 0,1 1 1,-2 0-1,1 0 0,6 20 0,-11-28-4,1 0-1,-1 0 0,1 0 0,-1 0 1,1-1-1,0 1 0,1-1 1,-1 0-1,0 0 0,1 0 1,0 0-1,0 0 0,0-1 1,0 0-1,4 2 0,6 4 10,6 3 21,1-1 0,0 0 0,40 11 1,6 2 193,68 19 449,-103-33-511,54 25 0,-54-21-138,3-5 85,-9-4-56,52 0 0,54-17-1569,-116 11 931,141-19-9999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2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28 3056,'-8'0'192,"-151"-27"1399,152 26-1471,1 1 0,0 1 0,1-1 0,-1 1 0,0 0 0,0 1 1,0-1-1,0 1 0,-7 4 0,4-3-12,6-2-53,-122 35 1190,104-30-1111,0 0-1,-19 10 1,31-12-81,1 0 1,0 0-1,0 1 0,0 0 1,1 1-1,0-1 0,0 1 1,-8 9-1,14-13-35,0 0-1,0 0 1,0-1 0,0 1-1,0 1 1,1-1-1,-1 0 1,0 0 0,1 0-1,0 0 1,0 0 0,-1 0-1,1 1 1,0-1-1,1 0 1,-1 0 0,0 0-1,1 0 1,-1 0 0,2 3-1,-2-2 8,1-2-12,-1 1 1,1-1 0,-1 0-1,1 0 1,-1 0-1,1 1 1,0-1 0,-1 0-1,1 0 1,0 0 0,0 0-1,0 0 1,0 0-1,0 0 1,0 0 0,0-1-1,1 2 1,4 2 21,0 4-12,-5-7-11,1 1 0,-1 0 1,1 0-1,0-1 0,0 1 0,0 0 0,0-1 0,0 0 0,0 0 1,0 1-1,0-1 0,4 1 0,7 4 26,-1-1 0,1 0 0,1-1-1,-1-1 1,1 0 0,-1-1 0,16 1 0,171 15 522,-191-18-520,-1 1 1,0 0 0,1 0 0,-1 1-1,0 0 1,0 1 0,0-1-1,0 2 1,-1-1 0,1 1 0,-1 0-1,10 7 1,-15-9-28,1-1 0,-1 1 0,0 0 0,0-1 0,0 1 0,0 0-1,0 0 1,0 1 0,-1-1 0,1 0 0,-1 1 0,1-1 0,-1 0 0,0 1 0,2 5 0,-3-8-10,0 0 1,0 1 0,0-1 0,0 0 0,0 1-1,0-1 1,0 0 0,0 0 0,0 1 0,0-1-1,0 0 1,0 1 0,0-1 0,-1 0 0,1 0-1,0 1 1,0-1 0,0 0 0,0 1 0,0-1-1,-1 0 1,1 0 0,0 0 0,0 1-1,0-1 1,-1 0 0,1 0 0,0 0 0,0 1-1,-1-1 1,1 0 0,-9 8 28,0-1 0,0-1-1,-1 1 1,1-2 0,-1 1 0,-11 4-1,9-5 19,9-3-45,-31 15 106,-2-1 0,-42 13 1,61-24-96,7-2 7,1-1 0,-1 0 0,-18 0 0,12 0 21,-11 1 71,-34-2 0,58-1-45,11-3-17,37-13-1466,10-4-5707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2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7264,'12'-9'11,"-4"2"12,1 1 0,-1 0 0,1 0 0,1 1 0,-1 0-1,1 1 1,0 0 0,11-3 0,-19 7-8,1-1-1,-1 1 1,0 0-1,1 0 1,-1 0-1,0 0 1,1 1-1,-1-1 1,0 1 0,1-1-1,-1 1 1,0 0-1,0 0 1,0 0-1,0 0 1,0 0-1,0 0 1,0 0-1,0 1 1,0-1-1,0 1 1,-1 0 0,1-1-1,0 1 1,2 4-1,1 0-5,2 6 132,32 144 327,-37-138-448,-1-14-2,-1 1 0,1-1 0,0 1 0,0-1 1,0 0-1,4 8 0,0 0 30,1-1 1,11 17-1,-15-26-30,1 0 0,-1 0-1,1 0 1,-1 0 0,1 0 0,0-1 0,0 1-1,0-1 1,0 0 0,0 0 0,0 0-1,0 0 1,0 0 0,0-1 0,6 1 0,-5 0 9,0-1-1,0 0 0,0 0 1,0 0-1,0-1 0,0 0 0,0 1 1,0-1-1,0 0 0,0-1 0,0 1 0,0-1 1,0 0-1,4-3 0,-3 3 4,6-7 124,-6 3-100,3-4-2,0 0-1,0 0 1,-1-1 0,0 0-1,-1 0 1,8-22 0,-9 22-33,8-19 166,-1-1-1,-2 0 1,-1-1 0,-1 0 0,5-51 0,-13 73-50,-1 5-63,1 0 1,0 0-1,0 0 1,1-1-1,0 1 0,-1 0 1,4-7-1,-4 9 243,0 7-208,-1 14-36,1-9-59,-1 0-1,2-1 1,-1 1-1,3 10 1,-2-6 0,1 2-7,1-1 0,0 0 0,0 1 0,2-1 0,0-1 0,7 15 0,14 28 1,7 8-4,-1-8-2,-3-10 0,-2-14 0,-3-16 0,-21-14-106,-1-2 0,0 1 0,0 0 0,0 0 0,1-1 0,-1 1 0,0-1 0,0 0 1,1 1-1,-1-1 0,0 0 0,1-1 0,3 1 0,5-4-7307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2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7448,'6'-4'1,"17"-8"34,-21 12-22,0-1 0,0 0 0,1 0 0,-1 1-1,0-1 1,1 1 0,-1 0 0,0 0 0,5 0 0,8-1 7,55-6 179,-39 7-85,44 6 0,-57 0 106,-15-4-188,2 0-5,1 1-1,-1 1 1,0-1 0,0 1 0,0 0-1,-1 0 1,1 0 0,-1 1 0,0-1-1,0 1 1,-1 0 0,1 0 0,-1 1-1,3 7 1,11 26 178,-2 1 0,10 46 0,-20-70-172,-4-12-3,0 0 1,0 0-1,0 0 0,-1 0 0,1 0 0,-1 0 1,0 0-1,0 7 0,-1-1 53,0 1 1,-1-1-1,-3 13 1,4-19-38,0 0-1,-1 0 1,1 0 0,-1 0 0,0 0-1,0 0 1,-1 0 0,1-1 0,-1 1 0,1-1-1,-1 1 1,0-1 0,-5 4 0,1-2 210,3-3 0,-5 3 4,9-5-256,0 0 0,0 0 1,0 0-1,0 0 0,0 0 1,0 0-1,0 0 0,-1 0 0,1 0 1,0 0-1,0 0 0,0 0 1,0 0-1,0 0 0,0 0 1,-1 0-1,1 0 0,0 0 1,0 0-1,0 0 0,0 0 1,0 0-1,0 0 0,0 0 0,-1 0 1,1 0-1,0 0 0,0 0 1,0 0-1,0-1 0,0 1 1,0 0-1,0 0 0,0 0 1,0 0-1,0 0 0,-1 0 1,1 0-1,0 0 0,0-1 0,0 1 1,0 0-1,0 0 0,0 0 1,0 0-1,0 0 0,0 0 1,0-1-1,0 1 0,0 0 1,0 0-1,0 0 0,0 0 1,0 0-1,0 0 0,0 0 0,0-1 1,0 1-1,1 0 0,-1 0 1,0 0-1,0 0 0,0 0 1,-3-11 77,1 1 0,0-1 0,0 1 1,2-1-1,-1 1 0,2-18 1,8-87 255,-4 92-123,33-93 86,-28 95-106,-5 12-115,-2 2-47,1 0 0,0 1-1,0 0 1,0-1-1,0 2 1,1-1-1,0 0 1,1 1-1,-1 0 1,11-7 0,-10 9-3,0-1-1,0 2 1,0-1 0,0 1 0,0 0 0,0 0 0,1 1 0,-1 0 0,0 0 0,1 0 0,-1 1 0,1 0 0,-1 0 0,11 2 0,16 8 5,-20-2 26,-2 5-40,-1 1 0,0 0 0,9 18 0,-12-12 6,26 189 34,-30-186-59,1 27 7,-1-10-3,3-1-3,2-10 2,-8-28-5,1 1 0,-1-1 1,1 1-1,0-1 0,0 0 0,0 0 0,0 1 0,0-1 0,0 0 0,0 0 0,0 0 0,0 0 0,2 2 1,2-2-19,0 1 0,0-1 0,0 0 0,0 0 0,0 0 1,0-1-1,0 0 0,0 0 0,0 0 0,0 0 0,0-1 1,5-1-1,6 0-1478,42-3-7144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2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760 581 7800,'-6'-6'8,"1"-1"0,-1 1 0,-1 0 1,1 0-1,-1 1 0,0-1 0,0 2 0,-1-1 1,1 1-1,-1 0 0,0 0 0,-10-2 0,7 2 7,-12-6 52,0 1-1,0 1 1,0 1 0,-1 2-1,-38-5 1,-54-2 185,94 13-25,16 0-170,-6 1-6,1 0 0,-1 1 0,1 0 0,-1 1 0,1 0 0,1 1 0,-1 0 1,1 1-1,-11 7 0,-90 70 285,92-63-135,2 5-107,1 1 0,-16 36-1,26-39 81,3 2-95,1-1 0,2 26 0,0-49-70,0 0-1,0 0 1,0 0 0,0 0 0,1 0-1,-1 0 1,0 0 0,0 0-1,1-1 1,-1 1 0,0 0-1,1 0 1,-1 0 0,1 0 0,-1-1-1,2 2 1,1 3 9,1 0 0,-1-1 0,1 1 0,0-1-1,1 0 1,-1 0 0,1-1 0,0 1 0,0-1 0,0 0 0,0 0 0,0 0-1,1-1 1,-1 0 0,1 0 0,11 2 0,7 1 45,1-2 1,0 0-1,0-2 1,49-3-1,-13-8-15,-37 2 107,0-4-78,0-1 0,36-28 0,-58 39-52,0 0 0,0 0 0,0 1 0,0-1 0,-1 0 0,1-1 0,2-2 0,13-26 69,-2 1 0,13-39 0,-20 38 120,-5 15-141,2-9-15,-1 0-1,-1-1 0,-2 1 0,0-1 1,-4-29-1,1 27 18,-1-6-7,0 0 0,-16-61 1,10 59-18,-5-18 118,-39-102-1,44 136-132,3 22-5,6-2-30,-1 0-1,1 0 0,0 0 1,0 0-1,-1 0 0,1 0 1,0 0-1,-1 0 0,1 0 1,0 0-1,-1 0 1,1 0-1,0 0 0,-1 0 1,1 0-1,0 1 0,0-1 1,-1 0-1,1 0 0,0 0 1,0 0-1,-1 1 0,1-1 1,0 0-1,0 0 1,0 1-1,-1-1 0,1 0 1,0 0-1,0 1 0,0-1 1,0 0-1,0 1 0,0-1 1,0 0-1,-1 1 0,1-1 1,0 0-1,0 0 1,0 1-1,0-1 0,0 1 1,7 91 23,-3-36-18,-1 16-3,0 0 2,1-4-3,7 0-2,9 8 0,28 55-2,-37-112-3,23 20 4,-28-34 1,1 1 0,0-1 0,0 0 0,0-1 0,9 5 0,1-3-1,1 0 1,0-1 0,0 0 0,29 2-1,-23-6-4,-9-2 3,5 1-1,-1-2 0,0 0 0,1-1 0,31-10 0,-22 4-84,-1-1 0,0-2 1,41-24-1,-57 28 49,-7 5-16,0-1-1,-1 0 0,1 0 0,-1 0 0,0 0 0,4-7 1,19-21-386,-2-1 1,26-47-1,-50 78 400,0-1 0,0 0 0,0 1-1,-1-1 1,1 0 0,-1 0 0,0 1 0,0-1 0,0 0 0,0 0 0,-1 0-1,1 1 1,-1-1 0,1 0 0,-1 0 0,-1-2 0,1 1-3,-4-5-136,-1 4 148,1 1 0,0-1 1,-1 1-1,0 0 0,0 1 0,0-1 0,-1 1 1,1 1-1,-1-1 0,-9-2 0,3 2 14,-1 0-1,1 1 1,0 1-1,-14-1 0,9 4 12,-2 4 3,0 1 1,-26 13 0,31-9 9,2 3-2,1 1 0,-22 32 1,26-28 35,0 15-5,-3 38 0,11-49 51,5 5-25,15 51 0,-10-62 39,-1-6-71,0 0-1,1-1 1,0 0-1,12 8 1,-8-12 78,5-2-52,-1-1 0,24 1 0,-36-5-23,-1 1 0,1-1 0,0 0 0,0 0 0,0 0 1,-1-1-1,1 0 0,-1 0 0,0-1 0,6-3 0,-1 2 7,0-4 148,0-5-120,-2 0-1,0-1 1,11-22 0,-16 29-18,0 1 1,-1-1-1,1 0 1,-1 0-1,-1-1 1,2-9 0,0-3 1,0 4-15,5-48 217,-2-55 451,-6 116-414,0 6-176,-1 17-23,1-14-83,-1 0 0,1 0-1,1 0 1,-1 0 0,3 9 0,4 24 14,2 0-1,18 49 1,-2-39-20,-21-41-4,1-1 1,0 1 0,1-1 0,0-1-1,10 11 1,-15-16 0,0 0 0,0-1-1,0 1 1,0 0 0,0-1-1,1 1 1,-1-1-1,0 1 1,0-1 0,0 1-1,0-1 1,1 0 0,-1 0-1,0 0 1,0 1 0,3-1-1,2 0 1,5 1-19,1 0 1,-1-1-1,0-1 1,0 0-1,18-3 1,-27 3 6,-1 1 0,1-1 1,-1 1-1,1-1 0,-1 0 1,1 0-1,-1 1 0,0-1 1,0 0-1,1 0 0,-1 0 0,0 0 1,0-1-1,0 1 0,0 0 1,1-2-1,4-4-16,2-2 4,-5 7-2,0-1-1,0 0 1,-1 0 0,1 0 0,-1 0 0,0 0 0,0-1 0,0 1 0,2-7 0,7-14-199,-2 1 1,-1-1-1,-1-1 1,5-28-1,-5-18-276,-3 57 311,-2 6 59,0-1-1,0 1 0,-1-1 0,0 1 1,0-14-1,-1 20-88,2 4-101,1 2 303,-1 0-1,1 0 1,-1 1 0,0-1 0,0 1 0,0 0 0,0-1 0,-1 1 0,1 6 0,8 50-47,-7-44 65,1 4-23,0 0-1,12 29 1,-13-42 18,0 0 0,1 0 1,0-1-1,1 1 0,0-1 1,0 0-1,9 9 0,-13-15 5,0 0 0,0 0-1,0 0 1,0 0 0,0-1-1,0 1 1,0 0 0,0-1 0,0 1-1,1 0 1,-1-1 0,0 0-1,0 1 1,1-1 0,-1 0-1,0 0 1,1 1 0,-1-1-1,2-1 1,3 2 0,-1-1 0,0 0 0,0 0 0,0-1 1,0 0-1,8-2 0,-3 0 1,-1-1 1,0-1-1,-1 0 0,1 0 1,-1 0-1,0-1 0,11-10 1,-5 0 18,-2 0-4,-1-1 0,0-1 0,-1 0 0,-1 0 0,8-26 0,-1-1 108,-3 0 0,9-52 0,-21 87-98,1-53 201,-1 49-114,0 3 42,-1-1 0,0 1-1,-3-19 1,1 30-123,1 1-1,0 0 1,0-1-1,0 1 1,0 0 0,0 0-1,0 0 1,0 0 0,0 0-1,0 0 1,0 0-1,1 0 1,-2 1 0,-2 5 0,2-3-11,0 0 1,1 0-1,-1 0 0,1 0 1,0 0-1,0 0 0,0 1 0,0 3 1,-11 106 178,12-64-110,13 90 0,-9-105-78,0 12 28,0 0-17,2 22 1,-4 76 1,-11 39 0,4-149-18,-13 54-1,-6 18-4,14-73-2,-14 33 0,12-41 0,-21 35 1,22-43 2,-2 0 0,-21 26 0,30-40 0,-1 1 0,1 0 0,-1-1 0,0 0 0,0 0 0,0-1-1,0 1 1,-1-1 0,0 0 0,1 0 0,-1-1 0,-9 3 0,14-5 0,0 0-1,0-1 1,0 1 0,0 0 0,0 0 0,0-1 0,0 1 0,1-1 0,-1 1 0,0-1 0,0 1 0,0-1 0,0 1 0,1-1 0,-1 0-1,0 1 1,1-1 0,-1 0 0,0 0 0,1 1 0,-1-1 0,1 0 0,-1 0 0,1-1 0,-1 0 4,-11-22 14,10 9 47,13-112 39,-5 93-7,38-137 49,-32 142-1,68-98 71,-62 106-39,89-60 68,-83 69-88,119-25 48,-126 33-162,0 2 0,22-2 0,-14 3-24,-2-3-11,-16 3-4,-1 0-1,1 0 0,0 1 1,-1 0-1,1 0 0,8 2 1,4 0-432,-1 2 0,-1 0 0,28 10 0,3 5-8275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2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9240,'-12'17'59,"-2"0"0,1-1 0,-2-1-1,0 0 1,-1-1 0,-21 14 0,-19 19 106,-16 24-118,57-56-69,1 1 1,1 0 0,1 0-1,0 2 1,1-1 0,1 1-1,0 1 1,-11 32 0,-39 136-1277,29-84-4228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107 171 5656,'-7'1'80,"-4"3"158,-5-1-712,-39-2 4546,49-1-3307,-3 0-84,7 0-147,6-3-121,1-1-349,17-9 308,-13 8-216,0 1-77,1 0 0,-1 0 1,1 1-1,0 0 0,0 0 0,15-1 1,4 1 125,35 2 0,-48 5 90,2 6-88,33 24 1,-38-21 73,37 69 110,-44-65-151,-4-10-198,-1 1 1,0-1 0,0 1-1,-1-1 1,0 1 0,0-1-1,-1 1 1,0-1 0,0 1-1,-1-1 1,0 0 0,0 0-1,-1 0 1,-4 9 0,7-15-38,-1-1 1,1 1 0,-1 0 0,0-1 0,1 1 0,-1-1 0,1 1 0,-1 0-1,0-1 1,0 0 0,1 1 0,-1-1 0,0 1 0,0-1 0,1 0 0,-1 0 0,0 1-1,0-1 1,0 0 0,1 0 0,-1 0 0,0 0 0,0 0 0,0 0 0,0 0 0,1 0-1,-1 0 1,0 0 0,0-1 0,0 1 0,1 0 0,-1-1 0,0 1 0,0 0-1,1-1 1,-2 0 0,-1-1 7,0 1-1,1-1 0,-1-1 0,1 1 1,-1 0-1,1-1 0,-3-3 1,1 1 6,1-1 0,0-1 1,0 1-1,1 0 1,0-1-1,0 1 1,0-1-1,1 1 1,-1-9-1,1-24 19,4 22 61,8-6-51,1 0-1,15-22 0,-23 39-24,0 0 1,0 1-1,1-1 0,-1 1 1,1 0-1,1 0 1,6-5-1,3-1 3,-3-1-5,-8 9-2,0-1 0,1 1-1,-1 0 1,1 0 0,-1 0-1,1 0 1,0 1 0,8-3-1,2 0 48,0 0 0,0 1 0,0 0 0,1 1 0,-1 1 0,31 0 0,-33 2-45,-10 0-11,0 0 0,1 0 0,-1 1 0,0-1 0,0 1 0,1 0 0,-1 0 0,0 0 1,0 0-1,5 3 0,8 5 30,0 0 0,16 14 0,-29-20-34,0 0 1,0 1-1,0-1 0,0 1 1,-1 0-1,1 0 0,-1 0 1,0 0-1,0 0 0,0 0 1,-1 1-1,0-1 0,0 1 1,0-1-1,1 8 0,-2-6-1,2 5 6,-1-1-1,0 1 0,-2 18 1,2 22 1,0-42-8,-1 0 0,0 0 0,-1 11 0,0-17 2,-7 0 6,5-3-4,1-12-5,2 4 3,0-1-1,1 1 1,0 0-1,1-1 1,0 1-1,0 0 1,1 0-1,0 0 1,0 0-1,7-10 1,-5 6-3,4-5 24,0 0-1,20-27 1,-15 23-15,-1 7 41,-4 6-28,1-1-8,1 0 0,0 1 0,1 0 0,-1 1 0,1 0 0,21-8 0,57-14 77,-75 28-28,1 4-42,-1 1 0,1 1-1,14 6 1,-26-9-12,0 0 0,0-1 1,-1 1-1,1 0 0,-1 1 0,1-1 0,-1 1 0,0 0 0,0-1 1,3 5-1,4 3 7,1 0-8,-7-8-8,-1 1 0,0 0 0,0 0 0,0 0 1,-1 0-1,1 1 0,-1-1 0,0 1 0,3 6 0,14 26 22,-3 8-18,29 90-14,-44-131-20,-1-3 24,0 0 0,0 1-1,0-1 1,0 0-1,0 1 1,0-1-1,1 1 1,-1-1 0,0 0-1,0 1 1,0-1-1,0 0 1,1 1-1,-1-1 1,0 0 0,0 0-1,1 1 1,-1-1-1,0 0 1,0 0 0,1 1-1,-1-1 1,0 0-1,1 0 1,-1 0-1,0 1 1,1-1 0,-1 0-1,0 0 1,1 0-1,-1 0 1,0 0-1,1 0 1,-1 0 0,1 0-1,-1 0 1,0 0-1,1 0 1,-1 0-1,0 0 1,1 0 0,-1 0-1,1 0 1,-1 0-1,0 0 1,1-1 0,-1 1-1,0 0 1,1 0-1,24-12-155,-21 10 171,53-29-2252,6-1-8833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11744,'9'4'25,"-5"-3"12,0 1 0,-1-1-1,1 1 1,-1 0 0,0 0 0,1 0-1,-1 0 1,0 1 0,0-1 0,0 1-1,-1 0 1,1 0 0,-1 0 0,1 0 0,-1 0-1,0 0 1,0 1 0,1 3 0,-1-2 14,0-1 1,0 0 0,0 0-1,0 0 1,1 0 0,-1 0-1,1-1 1,0 1 0,0-1-1,1 1 1,-1-1 0,1 0-1,-1-1 1,1 1 0,0-1-1,0 1 1,6 2 0,6 1-11,-1 0 0,1-1 0,17 4 0,-20-6-31,9 2 24,0 0 0,0-2 0,34 1 1,-34-3-27,-5 1 7,0-2 1,0 0-1,1-1 1,28-5-1,-40 5-8,3-1 22,1 0 1,-1-1-1,0 0 1,0 0-1,0-1 1,15-9 0,-16 9-8,-3 2 9,-1-1-1,1 0 0,-1-1 1,1 1-1,-1-1 1,0 1-1,0-1 0,-1-1 1,1 1-1,-1 0 1,5-9-1,-6 10-8,2-9 186,-3 1-160,-1-1 0,0 1 0,-1 0 0,0 0 0,-4-15 0,-3 8 120,-4 1-88,0 1 0,-29-27 0,25 32 88,3 6-129,1 1 1,-1 0-1,0 1 0,-1 0 1,-19-1-1,12 7 108,-6 6-81,2 3 0,-30 16 0,36-14 49,-62 75 45,70-70-74,7-9-69,1 0 0,1 0-1,0 1 1,0-1-1,1 0 1,0 20-1,1-29-11,0 0 0,0 1 0,0-1-1,1 0 1,-1 0 0,0 0 0,1 1-1,-1-1 1,1 0 0,-1 0-1,1 0 1,0 2 0,13 16 24,0 0 0,24 25 1,-33-38-17,1 0 1,1-1-1,-1 1 1,1-1-1,12 7 1,2 0-2,37 25 4,-56-35-12,1 0 1,0-1-1,0 1 0,-1-1 1,1 0-1,0 0 0,3 1 1,138 26 44,-111-28-36,180-26-2032,-88 9-8161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9688,'4'3'-2,"-9"4"-2,-26 15-13,-31 16-37,62-38 53,-9 5-23,1 1-1,0 0 0,0 0 0,1 1 1,0 0-1,0 0 0,0 1 0,-6 10 1,5-7 8,-3 6-43,-29 79-8,36-76 61,3 28-1,1-40 7,1-1 0,1 0-1,-1 0 1,1 0 0,5 11 0,-3-11 0,0 0 0,0-1 1,0 1-1,1-1 1,0-1-1,0 1 0,1-1 1,0 0-1,0 0 0,10 7 1,0-5 19,16-2-1,40 3 0,-50-10 55,6-5-18,49-20 0,-59 16 64,59-63 52,-66 55-31,-4-1-65,-1 0-1,6-40 1,-13 39 185,0 18-213,-1-5 4,0 0 1,0 0-1,-1 0 0,0 0 1,-1 0-1,1 1 0,-1-1 0,-1 1 1,0 0-1,0 1 0,0-1 1,-7-6-1,-1 0 121,-1 1 0,0 0 0,0 1 0,-1 1-1,-1 0 1,1 1 0,-2 1 0,-27-11 0,28 15-125,13 4 19,5 2-1,2 0-88,0 1 0,-1-1 0,1 0 0,0 0-1,0 0 1,0-1 0,0 1 0,1-1 0,-1 0 0,0 0 0,0 0-1,8-1 1,6 3-1186,23 4-6458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8160,'0'0'8,"2"-2"-2,7-5-10,-7 5-22,19 24 170,56 44 486,-66-52-275,1 12-104,13 42 1,-23-61-162,0 0-1,0 0 1,-1 0 0,0 0 0,0 0 0,-1 8 0,1 8 7,7 58 337,-4-52-221,5 47 270,-8-71-428,-1 0 1,-1 0-1,1 1 1,-1-1 0,0 0-1,-3 10 1,4-14-23,-1 0 0,0 0-1,0 0 1,0 0 0,0 0 0,0 0-1,0 0 1,0 0 0,0 0 0,0-1 0,-1 1-1,1 0 1,0-1 0,0 1 0,-1-1-1,1 1 1,-3-1 0,2 1 21,1-1-27,0-1-1,1 0 1,-1 1-1,0-1 1,0 0-1,1 1 1,-1-1-1,0 0 1,1 0 0,-1 0-1,1 1 1,-1-1-1,1 0 1,0 0-1,-1 0 1,1-2 0,-1 2 14,-3-10 35,0 0 0,1 0 0,1 0 0,0 0 0,0 0 0,1-1 0,0 1 0,2-22 0,-1 26-60,4-17 199,37-107 86,-37 120-232,1-1 0,0 1 0,0 0-1,9-12 1,-2 4-19,23-33 19,-20 35 79,-6 9-85,-2 1-34,1-1-1,1 1 1,-1 1-1,1 0 1,0 0-1,0 1 1,1 0-1,13-5 1,-15 7 0,0 1 1,1 0-1,-1 1 1,1 0 0,-1 0-1,1 1 1,0 0-1,-1 1 1,1-1-1,-1 2 1,1-1-1,11 4 1,23 13 9,-26-9 41,-8-1-65,0-1 1,-1 2 0,0-1 0,0 1 0,-1 1 0,0-1 0,0 1 0,-1 0 0,-1 0-1,0 1 1,5 14 0,-4-9-10,-4-9-4,0 0-1,0 0 1,-1 1 0,1-1-1,-2 0 1,1 10 0,2 41 4,-4 7-4,0-49-4,1 1 0,4 26 0,-3-42 1,-1 0-1,0-1 1,0 1-1,0 0 1,1-1-1,-1 1 1,0 0 0,1-1-1,-1 1 1,1-1-1,-1 1 1,1 0-1,-1-1 1,1 1-1,-1-1 1,1 1-1,-1-1 1,1 0-1,0 1 1,-1-1 0,1 0-1,0 1 1,-1-1-1,1 0 1,0 0-1,-1 1 1,1-1-1,1 0 1,0 0-3,6 2-12,1-2 0,-1 1 0,1-1 0,-1-1 0,0 1 0,1-1 0,-1-1 0,13-3 0,66-16-1894,7 0-7576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535 685 8344,'-116'-64'237,"107"59"-162,0 1 0,-1-1 1,0 2-1,0-1 0,0 1 0,0 1 0,-15-2 0,13 2-15,-4-1 62,-1 2-1,0-1 1,0 2-1,0 0 1,-18 4-1,18-3-54,7 0 11,0 0 0,0 1 0,0 0 0,0 1 0,1 0-1,-1 0 1,1 1 0,-16 9 0,16-9-32,4-1-6,0 0 0,0 0-1,1 0 1,-1 1 0,1-1 0,0 1 0,0 1 0,0-1-1,1 0 1,-1 1 0,1-1 0,0 1 0,-3 6-1,4-6-11,-2 8 147,4-2-128,0 1 1,1-1-1,1 0 1,4 17-1,1-13 68,8 2-62,-1 0 0,24 20 0,-21-26 27,0-4-53,1 0 0,0-2 0,21 4 0,-20-9 33,2-6-29,0-1 0,39-17 0,-41 11 77,4-10-22,25-29 0,-39 35 102,25-97 81,-29 84-74,4-142 85,-10 136-72,1 28-169,-15-200 393,12 172-331,-1-8 131,-10-54 0,13 93-124,-3-2 16,3 6-79,0 5-7,-3 6-22,1 1 0,1 0 0,0 0 0,1 0 0,0 0 0,0 18 0,3 113 26,1-65-18,9 61-10,-2-70-8,7 1-3,6-13 2,-21-50-5,1-1 1,0 0-1,0-1 0,0 1 0,1 0 0,5 5 1,-5-7-1,0 0 0,0-1 0,0 1 0,0-1 0,0 1 0,1-1 0,7 2 0,0 0 0,-1-1 0,0-1 0,14 1 0,-4-1 0,29-3 0,30-7 0,-63 6-8,0-1 0,1 0 0,-1-1 0,-1-1 0,1-1 0,-1 0 0,0-1 1,0-1-1,-1 0 0,26-19 0,-32 19-13,0 0 1,-1 0-1,9-11 1,-13 14 1,-1 0 0,1 1 0,-1-1 0,-1 0 0,1-1 0,-1 1 0,0 0 0,0-1 0,2-8 0,-4 13 15,0 1 0,0 0 0,0 0 0,0-1 0,0 1 0,0 0 1,0 0-1,0-1 0,0 1 0,0 0 0,0-1 0,0 1 0,0 0 0,0 0 0,0-1 0,0 1 0,0 0 1,0 0-1,-1-1 0,1 1 0,0 0 0,0 0 0,0-1 0,0 1 0,-1 0 0,1 0 0,0 0 0,-1-1 1,-3-2-15,0-1 1,0 1-1,-1 0 1,0 1-1,1-1 1,-1 1-1,0 0 1,-7-3-1,-3 4-88,13 1 97,-9 1-14,0 0 0,0 0 0,0 2 0,0-1 0,0 1 0,0 1 0,1 0 0,-17 8 0,-37 28-72,55-34 79,0 0 0,0 1 0,1 0 0,0 1 0,-11 13 0,3 12 1,16-31 12,-1 1 0,0 0 0,1 0 0,-1 0 0,1 0-1,0 0 1,0 0 0,0 0 0,0 0 0,1 0 0,-1 0 0,1 0-1,0 0 1,-1 0 0,1 0 0,1 0 0,-1-1 0,2 4-1,-2-3 2,0-2 0,0 0-1,0 1 1,-1-1 0,1 0 0,0 0 0,0 1 0,0-1 0,0 0 0,0 0 0,1 0 0,-1 0 0,0 0 0,0-1 0,1 1 0,-1 0 0,2 0 0,5 3-3,0 2 1,-6-4 3,0 0 0,0-1 0,0 1-1,1-1 1,-1 0 0,1 1-1,-1-1 1,1 0 0,-1-1 0,1 1-1,4 0 1,8 3-4,0-2 1,0 0-1,0 0 1,0-1-1,0-1 0,25-4 1,3-9 3,-2-7 1,-35 15 0,0 1 0,0-1 1,10-10-1,-11 10 3,0-1 0,0 0 0,0 0 0,-1-1 0,0 1 0,0-1 0,-1 0 0,0 0 0,0 0 0,-1-1-1,1 1 1,0-9 0,21-64 227,-13 95-154,-1 9-68,1 19-6,-7-26-3,12 32 1,-13-43-5,-1-1 0,1 0-1,0 0 1,0 0 0,1-1-1,-1 1 1,1-1 0,0 1-1,0-1 1,5 3 0,-5-4-35,2-1-12,-4-1 35,1-1-1,0 0 1,-1 1 0,1-1 0,-1 0 0,1 0 0,-1-1 0,1 1 0,-1-1 0,1 1 0,-1-1 0,1 0 0,-1 1 0,0-1 0,1 0 0,-1-1 0,3-1 0,58-39-1790,-26 15-6419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5 179 7000,'-1'-6'78,"0"-1"1,0 0-1,0 1 1,1-1-1,0-10 0,1 4 28,-1 18-61,1 1 0,0-1 0,0 1 0,0-1 0,1 1 0,0-1 0,0 0 0,0 0 0,1 0 0,0 0 0,0 0 1,4 4-1,5 6 95,25 25 0,-28-31-136,-1-1 58,0-1-1,1 0 0,1 0 0,-1-1 0,1 0 0,19 9 0,-19-11-26,3 3 84,1-1 0,-1 0 0,1-1 0,0-1 1,1 0-1,-1-1 0,1-1 0,18 1 0,-31-3-65,1 0 0,-1-1 1,0 1-1,0-1 0,0 1 0,1-1 0,-1 0 0,0 0 1,0 0-1,0 0 0,0 0 0,0-1 0,0 1 1,-1-1-1,1 1 0,0-1 0,-1 0 0,1 1 0,-1-1 1,0 0-1,2-3 0,1-2 45,0 0 0,0-1 0,4-13 0,-5 14-134,2-7 136,0 1-1,0-1 1,-1 0-1,-1 0 1,-1 0-1,2-15 1,-3 20-53,1-13 187,-1 0 0,-1-25 0,-1 4 359,1 42-579,0 1 0,1-1 1,-1 0-1,0 0 0,0 0 0,0 0 1,-1 1-1,1-1 0,0 0 0,0 0 1,0 0-1,-1 1 0,1-1 0,0 0 1,-1 0-1,1 1 0,0-1 0,-1 0 1,1 1-1,-1-1 0,1 0 0,-2 0 1,-11 1 290,9 1-374,3-1 74,1 0 0,0 0 0,-1 0 0,1 0 0,0 1 0,-1-1 0,1 0 0,0 0 0,-1 0 0,1 0 0,0 0 0,0 1 0,-1-1 0,1 0-1,0 0 1,-1 0 0,1 1 0,0-1 0,0 0 0,0 1 0,-1-1 0,1 0 0,0 0 0,0 1 0,-1 0 0,-2 4 19,0 0 0,-1 1 1,2 0-1,-1 0 0,1 0 0,0 0 0,0 0 1,0 0-1,1 1 0,0-1 0,0 13 1,-1 167 174,9-96-176,-2-5-11,4 34-9,-1 2 1,-3-16-3,-5-21-2,-3-17 0,-2-13 0,-1-12 0,-5 12 1,9-41 6,2-10 18,0-5-1,0-7 9,0 9-29,0-1 0,1 0 0,0 1 0,-1-1 0,1 0 0,-1 1 0,1-1 0,0 1 0,-1-1 0,1 1 0,0-1 0,-1 1 0,1 0 0,0-1 0,0 1 0,-1 0 0,1 0 0,1-1 0,3-1 6,30-13-1806,6-2-7224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10400,'9'65'97,"-10"-20"185,-8 49 0,0-41 290,-24 152-891,25-145-7307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5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30 5472,'0'0'345,"-5"-4"-53,-1-1-188,-4-2-38,1-2 2768,12 4-1900,-3 6-910,0-1-1,-1 0 0,1 0 1,0 0-1,0 0 0,0 0 1,0 0-1,0 0 0,0 0 1,0 1-1,0-1 0,0 0 1,1 0-1,-1 0 0,0 0 1,0 0-1,0 0 0,0 0 1,0 0-1,0 0 0,0 1 1,0-1-1,0 0 0,0 0 1,0 0-1,0 0 0,0 0 1,0 0-1,0 0 0,0 0 1,1 0-1,-1 0 0,0 0 1,0 0-1,0 0 0,0 0 1,0 0-1,0 0 0,0 0 1,0 0-1,1 0 0,-1 0 1,0 0-1,0 0 0,0 0 1,0 0-1,0 0 0,0 0 1,0 0-1,0 0 1,0 0-1,1 0 0,-1 0 1,0 0-1,0 0 0,0 0 1,0 0-1,0 0 0,0 0 1,0 0-1,0 0 0,0 0 1,0 0-1,1 0 0,-1 0 1,0-1-1,0 1 0,0 0 1,0 0-1,5 25 191,2 35 0,-4 114 277,-4-137-449,2 5 132,9 157 56,-5-164-115,-1-15-63,1 9-1,2 1-1,1-1 1,19 44 0,35 72 78,-55-125-51,21 34 0,-15-31-54,-1 0-9,-6-11 14,0-1 0,1 0 0,11 14 0,-13-18-14,6 9 24,1 0-1,1-1 1,17 16-1,-26-27-14,0 0 1,0-1-1,1 0 1,-1 0-1,1 0 1,-1 0-1,1-1 0,0 1 1,0-1-1,0 0 1,0-1-1,0 1 0,0-1 1,1 0-1,-1-1 1,0 1-1,1-1 0,10-1 1,-14 1-14,-1-1 1,1 1-1,0-1 0,0 1 0,0-1 1,0 0-1,0 0 0,-1 0 1,1 0-1,0 0 0,-1 0 1,1-1-1,2-2 0,3-2 11,34-35-1759,2-4-7043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7624,'58'-13'17,"8"3"2,42-1-15,102-10-35,-29 13 39,-177 9 18,0-1 0,0 1 0,-1-1 1,1 1-1,0 0 0,-1 0 0,1 1 0,-1-1 0,0 1 0,1 0 0,-1 0 0,0 0 1,0 0-1,0 0 0,0 1 0,0-1 0,-1 1 0,3 3 0,1 0 31,-1 1-1,0 1 1,-1-1-1,7 16 1,-3-2 200,-1 0 0,7 37 0,-2-5 65,-8-42-282,-3-6 2,1 0 1,0 0-1,0 0 1,0-1-1,5 9 1,27 34 234,-32-45-259,-1-1 0,0 0 1,1 0-1,-1 0 0,1 0 0,-1 0 0,1 0 0,0 0 1,-1-1-1,1 1 0,0-1 0,0 1 0,-1-1 0,1 0 1,0 1-1,0-1 0,0 0 0,0 0 0,-1 0 0,5-1 1,31-11 203,-36 12-202,6-4 13,0 1-1,-1-1 1,1 0 0,-1-1 0,0 0-1,0 0 1,-1 0 0,0 0-1,1-1 1,-2 0 0,1 0 0,-1 0-1,5-10 1,-3 6-16,4-5 70,-2 0 1,0-1 0,0 0 0,5-17-1,-9 20-47,1-2 201,6-32 0,-10 40-163,1-1 0,0 0 0,0 0 1,0 1-1,7-13 0,-8 18 110,0-3 42,-1 5-218,0 0 0,-1 0 0,1-1 0,0 1 0,0 0-1,0-1 1,0 1 0,0 0 0,0-1 0,0 1-1,0 0 1,0-1 0,0 1 0,0 0 0,0 0 0,0-1-1,1 1 1,-1 0 0,0-1 0,0 1 0,0 0 0,0 0-1,0-1 1,1 1 0,-1 0 0,0 0 0,0-1 0,0 1-1,1 0 1,-1 0 0,0 0 0,0-1 0,1 1 0,-1 0-1,0 0 1,0 0 0,1 0 0,2 0-2,0 0 0,0 1 1,-1 0-1,1-1 0,0 1 0,0 0 1,-1 0-1,1 1 0,-1-1 0,1 1 0,-1-1 1,5 4-1,30 30 22,-10-8-16,-3-8-14,-18-17-2,1-2 0,18 7 0,-21-9 0,-2 3 0,0-1 0,0 0 0,0-1 1,0 1-1,0 0 0,0-1 1,0 1-1,0-1 0,0 0 1,0 1-1,0-1 0,2-1 0,4-3 3,37-12 15,88-42 270,-131 58-208,1 0 0,3-2-50,-1 1 14,0 0 1,0 1-1,0-1 1,0 1 0,0 0-1,0 0 1,9 0-1,27 5-9,-29-2-35,67 10 1,-54-9-7,-2-2-15,-1 0 0,1-1 1,0-1-1,33-6 1,-55 6 20,6 0-2,0 0 1,0-1-1,0 0 1,0 0-1,8-4 1,6-8 1,-17 10 0,1-1 0,-1 1 0,0-1 1,6-9-1,-8 6 7,-9-53 3,1 48 4,3 9-10,1 1-2,0-1 0,-1 1 0,0 0 0,1 0 0,-1 0 0,0 0-1,-1 0 1,1 1 0,0 0 0,-1-1 0,0 1 0,1 0 0,-1 1 0,0-1 0,0 1 0,0-1 0,0 1 0,-8-1 0,-17 1 17,-44 5-1,57-1-4,0 0-1,-1 1 1,1 1-1,1 0 1,-29 14-1,28-12-6,-4 5 27,3 1-19,1 2 1,-22 25-1,29-25 20,5 1-23,0-1 0,1 1 0,-2 20 0,7-18-5,13 25-1,-10-35-5,0 1-1,0 0 0,13 14 1,-4-8-2,2-1 1,-1 0 0,28 18-1,-38-28 0,0-1-1,0 0 1,0 0-1,1 0 1,-1 0-1,1-1 1,7 2 0,2 1-1,-1 1 0,-11-4 0,1-1 0,-1 1 0,1-1-1,0 0 1,-1 0 0,1 0 0,0-1-1,0 1 1,4-1 0,17 0-9,43-6-1,-47 0-14,-9 2 15,-1 0 6,0 0 1,-1-1-1,1 0 1,-1-1-1,0 0 1,0 0-1,11-10 1,107-107-13,-91 92 17,3-1 0,8-4 0,17-15 0,-7-1-10,-56 50 4,-2 2 5,0 0 1,1 0 0,-1-1 0,0 1-1,0 0 1,0 0 0,0 0 0,0-1 0,0 1-1,0 0 1,0 0 0,1 0 0,-1-1 0,0 1-1,0 0 1,0 0 0,0 0 0,1 0-1,-1-1 1,0 1 0,0 0 0,0 0 0,1 0-1,-1 0 1,0 0 0,0 0 0,1 0-1,-1 0 1,0 0 0,1-1 0,-1 1-2,1 0 1,-1 0 0,1 0-1,-1 0 1,1-1-1,0 1 1,-1 0 0,1 0-1,-1-1 1,0 1 0,1-1-1,-1 1 1,1 0-1,-1-1 1,0 1 0,1-1-1,-1 1 1,0-1-1,1 1 1,-1-1 0,0 0-1,9-25-36,-8 23 19,-2 6-80,1-2 106,0 0-12,-1 1 0,1-1 0,0 0 0,-1 0 0,1 0 0,0 1 0,0-1 0,0 0 0,0 0 0,0 0 0,0 1 0,1-1 1,-1 0-1,0 0 0,1 0 0,-1 0 0,0 0 0,1 1 0,0-1 0,-1 0 0,1 0 0,0 0 0,-1 0 0,3 1 0,7 8-29,0-1 0,1 0 1,0 0-1,18 10 0,-8-5 20,14 11-96,-19-13 56,28 25 1,-39-32 38,-1 0 0,1 0 0,-1 0 1,5 8-1,-7-10 10,-1 0 0,1-1 0,-1 1 1,0 0-1,0 0 0,0 0 0,0 0 0,-1 0 0,1 0 0,-1 0 1,0 0-1,1 0 0,-1 0 0,-1 5 0,0 1 0,0-6 2,1 0 1,-1 0-1,0 0 1,1 0 0,-2 0-1,1 0 1,0 0-1,0-1 1,-1 1-1,1 0 1,-1-1-1,-3 5 1,1-2-5,0 1 5,0-1-1,0 1 1,0-1-1,0 0 1,-1-1-1,0 1 1,0-1-1,0 0 1,-1 0-1,1-1 1,-1 1-1,0-1 1,-8 3 0,-62 17-19,-39 12-34,106-31 36,-4-1-1616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554 628 5920,'0'0'1761,"-5"-3"-1269,-8-5-304,6 2 53,-1 1 0,-1 0 0,1 0 0,-1 1-1,0 0 1,0 1 0,-16-5 0,-4 3 23,0 2 0,0 1 0,-50 3 0,59 0-225,11 0 3,0 0-1,1 0 1,-1 1 0,1 0-1,-10 4 1,-83 32 238,98-36-254,-1-1 1,1 1-1,0-1 1,0 1-1,0 0 1,0 0-1,0 1 1,0-1-1,0 1 1,-4 4-1,-2 3 16,0-1-16,6-8-14,1 1-1,0 0 0,0 1 1,0-1-1,0 0 1,0 0-1,0 1 0,0-1 1,1 1-1,-1 0 1,-1 4-1,-18 59 137,21-62-136,-1 1 0,1-1 0,0 1-1,0-1 1,0 1 0,0-1 0,1 1 0,0-1 0,0 0 0,0 1 0,0-1-1,4 7 1,-3-5 1,-1-4-6,1 0 0,-1 0 0,0 0-1,1-1 1,-1 1 0,1 0 0,-1-1 0,1 1 0,0-1 0,0 1 0,0-1 0,0 0 0,0 0 0,0 0 0,0 0 0,0 0 0,0 0 0,3 0 0,-2 0 2,7-1 38,18-8-15,36-17 0,-30 10 0,-2-2 0,43-28 0,-51 30-18,-10 7 19,0-1-1,0 0 1,14-13 0,-14 9-17,30-31 19,-30 24 65,1-18-30,17-62 1,-25 64 36,13-191 189,-19 207-261,2-75 159,-3 83-139,0 0-1,-1-1 0,0 1 0,-1 0 0,-6-18 0,8 29-47,0 1 1,-1 0-1,1-1 0,-1 1 0,1 0 0,0 0 0,-1-1 0,1 1 1,-1 0-1,1 0 0,-1 0 0,1-1 0,-1 1 0,1 0 0,0 0 1,-1 0-1,1 0 0,-1 0 0,1 0 0,-1 0 0,1 0 0,-1 0 1,1 0-1,-1 0 0,1 0 0,-1 0 0,1 1 0,-1-1 1,1 0-1,-1 0 0,1 0 0,-1 1 0,1-1 0,0 0 0,-1 1 1,0 0 8,-18 12 29,11-2 43,-1 14-48,1-1 0,-6 39 0,10-33 7,4 138 15,4-135-28,6 11-12,20 59 1,-18-79 4,-6-14-19,2 5-1,1-1 0,1 0-1,0-1 1,1 0 0,1 0 0,23 19 0,14 7 13,-38-31-19,0-1 0,24 12 1,-18-13-3,1-1 1,-1 0-1,2-1 1,-1-1-1,27 0 1,-32-1-6,1-1 0,-1-1 0,20-2 1,-11-1 1,0 2 0,-13 0-9,1 1 1,-1-2-1,1 0 1,13-3 0,-10 1-35,1-1 0,0 0 0,-1 0 0,0-1 0,0-1 0,17-13 1,-23 15 23,-5 4 11,0 0 0,0-1 0,-1 1 1,1-1-1,-1 0 0,1 1 1,-1-1-1,0 0 0,0 0 0,0 1 1,0-1-1,0 0 0,0 0 1,1-5-1,2-6-36,-1 0 0,-1-1 0,1-23 0,-6 21-64,1 9 96,-2 1-1,1 0 1,-1 0 0,0 0-1,0 0 1,0 1 0,-1-1 0,-9-7-1,13 12 11,0 1 0,1-1 0,-1 0 0,0 1 0,0-1 0,0 1 0,0-1-1,0 1 1,0 0 0,0-1 0,0 1 0,0 0 0,-2-1 0,-18-1-31,0 0 0,-33 2 0,33 4-28,-9 5 34,1 2 0,0 1 0,1 2 0,-30 19 0,45-25 26,9-5 2,1-1-1,0 0 1,0 1 0,-1-1 0,2 1 0,-1 0-1,0 0 1,1 0 0,-5 7 0,0 1-6,0 1-1,-10 23 1,17-33 7,-1 0 1,1 0-1,-1 0 1,1 1 0,0-1-1,0 0 1,0 0-1,0 1 1,1-1-1,-1 0 1,1 0-1,-1 1 1,1-1-1,0 0 1,0 0-1,-1 0 1,2 0-1,-1 0 1,2 3-1,-2-3 1,0-1 1,0 0-1,0 0 1,0 0-1,0 0 0,0 0 1,0-1-1,0 1 1,0 0-1,0-1 1,0 1-1,1 0 0,-1-1 1,0 0-1,0 1 1,1-1-1,-1 0 1,0 1-1,0-1 1,1 0-1,1 0 0,2 0 0,4 2 0,35-1-6,11-4 6,24-10 2,40-10 10,-114 22-7,-1 0-1,0-1 1,1 0 0,-1 1 0,0-2 0,0 1 0,0 0 0,0-1 0,-1 0 0,1 0 0,-1 0 0,0 0 0,6-7 0,-4 5 5,3-5 20,-1 0 0,1 0 0,-2 0 0,0-1 1,0 0-1,-1-1 0,0 1 0,-1-1 1,0 0-1,-1 0 0,3-16 0,-5 21 66,-1-2 24,-9 25 107,7-6-210,1 0 0,-1 0 0,1 1 0,1-1 0,0 0 0,0 0 0,1 0 0,1 0 0,0 1 1,0-2-1,0 1 0,2 0 0,-1 0 0,1-1 0,0 0 0,7 11 0,0-2-8,1 0 1,0-1-1,1-1 1,1 0-1,0-1 1,33 26-1,-24-26-8,-12-13-6,8-5 0,-1-1 0,35-12 0,-41 11-21,0 1 0,23-13-1,-20 9 17,-2 1-8,-8 5-18,-1-1-1,1 1 1,-1-1-1,0 0 1,0-1-1,6-5 1,52-50-350,-55 52 231,0-1 1,-1 1-1,0-1 1,-1-1-1,1 1 0,-2-1 1,7-15-1,-6 13 49,-2 5-7,0 0 0,-1 0 0,1 0 0,-1 0 1,0-1-1,-1 1 0,0-1 0,0 1 0,0-1 0,-1 0 0,0 1 0,0-1 1,-1 0-1,1 1 0,-2-1 0,-1-6 0,2 10-59,1 3 167,0 1 0,0-1 1,0 0-1,0 1 1,0-1-1,-1 0 0,1 0 1,0 1-1,0-1 0,0 0 1,0 0-1,0 1 0,-1-1 1,1 0-1,0 0 1,0 1-1,-1-1 0,1 0 1,0 0-1,0 0 0,-1 1 1,1-1-1,0 0 1,0 0-1,-1 0 0,1 0 1,0 0-1,-1 0 0,1 0 1,0 0-1,-1 0 0,1 0 1,0 0-1,-1 0 1,1 0-1,0 0 0,0 0 1,-1 0-1,1 0 0,0 0 1,-1 0-1,1 0 1,0 0-1,-1 0 0,1-1 1,0 1-1,0 0 0,-1 0 1,1 0-1,0-1 0,0 1 1,0 0-1,-1 0 1,1 0-1,0-1 0,0 1 1,-1-1-1,1 5 5,0 0 1,13 23 1,-10-23 7,0 0 0,-1 0 0,2 0 0,-1-1 0,0 1 0,1-1 0,0 0 0,-1 0-1,1 0 1,0 0 0,1-1 0,-1 0 0,0 0 0,1 0 0,-1 0 0,10 2 0,-3-2 49,-1 0 0,1-1 0,-1 0 0,1 0 1,0-1-1,0-1 0,17-3 0,-18 3 24,-1-2 0,0 1 0,0-1 0,-1-1 0,1 1 0,-1-1 0,1-1-1,-1 0 1,13-10 0,-13 7-29,-4 5-1,-1 0 0,0 0 1,0-1-1,0 1 1,0-1-1,0 0 1,2-6-1,-4 9-13,5-9 47,0 0-1,-1 1 1,0-2-1,-1 1 1,0 0-1,0-1 1,-1 0-1,2-13 1,-2 9 94,0 5-61,-1 0 0,0 0-1,-1-1 1,0 1-1,-1-14 1,-11 44 186,7-10-283,1-4 1,1 0 0,0 1 0,1-1 0,-3 13 0,0 16 28,1 0 0,2 39 0,6 66-6,-4-126-45,6 116 21,-1-5-17,0-8-3,-2-23 0,-4-77-1,-1 1 0,0-1 0,-1 0 0,0 1 0,-2-1 0,0 0 1,-1 0-1,0-1 0,-2 0 0,-9 19 0,15-33 0,-1 0 1,1 0-1,0-1 0,0 1 0,-1-1 1,1 1-1,0-1 0,-1 0 0,0 0 0,1 1 1,-1-1-1,0 0 0,1 0 0,-1 0 0,0-1 1,0 1-1,0 0 0,0-1 0,-2 1 1,4-1-1,-1 0 1,-1 0 0,1 0-1,0 0 1,0 0 0,0 0-1,0 0 1,0 0 0,0-1-1,0 1 1,0 0 0,0-1-1,0 1 1,0-1 0,0 1-1,1-1 1,-1 0 0,0 1-1,-1-2 1,-2-1 0,-25-15 0,-1-5 0,3 1 1,19 14 10,1 1-1,0-1 1,1-1 0,-1 1-1,2-1 1,-1 0 0,1 0-1,1-1 1,0 1 0,0-1-1,-3-12 1,7 18 37,4-3 7,-3 5 1,22-14-1772,0-2-7144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1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 10760,'-33'50'144,"-82"92"278,103-126-399,6-9 7,1 1 0,0-1-1,0 1 1,1 0 0,-5 11 0,-45 121 171,25-60 29,20-62-200,-24 49-1426,-2-7-5717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6816,'0'0'4120,"0"5"-3947,18 104 236,-13-84-263,-5-19-129,1 0 0,0 0-1,1 0 1,0-1-1,0 1 1,0-1 0,0 1-1,1-1 1,0 0-1,0 0 1,8 9 0,-6-7 3,0 0 21,0 0-1,1 0 0,1 0 0,-1 0 0,1-1 0,7 5 0,-7-8-20,-1 0 1,1-1-1,0 0 0,0-1 1,0 1-1,0-1 0,0-1 1,0 1-1,0-1 0,0 0 0,0-1 1,0 0-1,0 0 0,0 0 1,0-1-1,-1 0 0,1-1 1,0 1-1,-1-1 0,9-5 1,16-17 45,-19 10 149,43-77 93,-50 82-251,1-2 0,-2 1 0,0-1 0,0 1 0,-1-1 0,-1 0 0,0 0 0,1-18 0,-2 17-13,14-139 1139,-14 150-728,1 6-239,42 74 152,-34-60-326,1-1 1,1-1 0,1 0-1,0-1 1,1 0 0,21 17-1,-25-26-32,-6-2-2,1-1-1,0-1 1,1 1-1,-1-1 1,0 1-1,8 0 1,-6 0 1,2 1 14,1-1 0,18 4-1,-25-6-14,0-1-1,0 1 0,0-1 0,0 0 0,1 0 0,-1 0 0,0-1 0,0 1 1,0-1-1,0 1 0,0-1 0,0 0 0,0 0 0,0 0 0,-1-1 0,4-1 0,32-28 49,-30 21-16,-5 5-31,0-1 0,0 0-1,-1 0 1,1 0 0,-1 0-1,-1 0 1,1 0-1,-1-1 1,0 1 0,-1-1-1,1 1 1,-2-13-1,0-1 8,1 3 24,-1 0 0,-1 0 0,0 1 0,-2-1 0,0 0 0,-6-17 0,-4 4 51,14 28 17,35 7-2158,-12 1-8330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489 487 11120,'0'-22'33,"-1"-20"191,-16-67 115,11 86 41,-3 5-239,0 1 0,-1 1 1,-20-25-1,29 40-102,0 0 0,0 0 0,1 0 1,-1 0-1,0 0 0,-1 0 0,1 0 0,0 1 0,0-1 0,0 0 1,0 1-1,0-1 0,-3 0 0,-8-2 53,0 0 0,0 1 0,0 0 1,0 1-1,0 0 0,0 1 0,-15 2 0,2 5 283,-102 58 142,104-49-202,-3 10-102,-30 35-1,46-45 3,7-7-166,1 0 0,0 1 0,0-1 0,1 1 0,-1 16 1,2-25-43,0-1 0,0 1 0,0-1 1,0 1-1,1 0 0,-1-1 0,0 1 1,0-1-1,0 1 0,1-1 1,-1 1-1,0 0 0,0-1 0,1 1 1,-1-1-1,0 1 0,1-1 0,-1 0 1,1 1-1,-1-1 0,1 1 1,15 13 64,1 0 0,26 16-1,-29-22-33,0 0 0,1-1 0,0-1 0,0-1 0,1 0-1,25 5 1,-28-8-20,4 3 31,1-2 0,0 0-1,0-1 1,0 0 0,0-2 0,21-2-1,-23 1 5,-1 0-1,20-5 1,-24 0 95,8-11-41,24-28 0,-31 26 53,-4 3-104,-1-2 0,-1 1 0,7-32 0,-12 30 106,-13-47 66,11 66-218,1-1 0,0 0 0,0 1 0,-1-1 0,1 0 0,0 1 0,-1-1 0,1 1 0,-1-1 0,1 1 0,-1-1 0,1 1 0,-1-1 0,1 1 0,-1-1 1,1 1-1,-1-1 0,0 1 0,1 0 0,-1-1 0,0 1 0,1 0 0,-1 0 0,0 0 0,0-1 0,1 1 0,-1 0 0,0 0 0,1 0 0,-2 0 0,1 0-2,-1 0 1,1 1-1,0-1 0,-1 0 0,1 0 0,0 1 1,-1-1-1,1 1 0,0-1 0,-1 1 0,1 0 1,0-1-1,0 1 0,0 0 0,-2 2 0,-4 5 23,1 2 0,0-1-1,-6 14 1,8-8 24,-5 69 22,8-81-72,1 0 1,0 1-1,0-1 0,0 0 1,0 0-1,0 0 0,1 0 1,-1 1-1,1-1 0,0 0 0,2 5 1,1 3 3,-2-1-3,-1-7-4,-1-1 0,1 1 0,0-1 0,-1 0 0,1 1 0,0-1-1,0 0 1,0 0 0,1 0 0,-1 0 0,0 0 0,1 0 0,2 3-1,5 4 5,1 0 0,0 0-1,0-1 1,0 0 0,1-1-1,0 0 1,22 10 0,-20-11-4,-10-5-1,1 1-1,0-1 1,0 1 0,0-1 0,0 0 0,0 0 0,0-1 0,0 1 0,8-1-1,94-5 10,-82 0-2,-10 1-3,0 1-1,0-1 0,0-1 0,-1 0-1,0-1 1,0-1 0,23-15 0,46-48 22,-70 53-4,3-21-2,13-43 1,-23 53 34,-4 15-32,2-13 11,-1-1 0,-1 1 0,-6-51-1,0-62 194,5 138-223,0 0-1,1 0 1,-1 0-1,0 0 1,0 0 0,0 0-1,0 1 1,-1-1-1,1 0 1,0 0-1,0 0 1,-1 0 0,1 0-1,0 0 1,-1 0-1,1 0 1,-1 0-1,1 0 1,-1 1 0,1-1-1,-1 0 1,0 0-1,0 1 0,0 0 1,0 0-1,1 0 0,-1 0 0,0 0 0,1 0 0,-1 0 1,0 0-1,1 1 0,-1-1 0,0 0 0,1 0 0,-1 1 0,0-1 1,1 1-1,-1-1 0,1 0 0,-1 1 0,1-1 0,-1 1 1,1 0-1,-1 0 0,-4 4 13,1 0 0,0 0 0,0 1 0,1 0 0,-4 7 0,2-2-9,3-8-4,1 1 0,-1-1-1,1 1 1,0 0 0,0 0 0,0 0-1,0-1 1,1 1 0,-1 7-1,-1 39 18,2-34-18,1 0-1,3 16 0,0-16-1,1 0 0,0-1 0,1 0-1,14 28 1,-9-28-5,7 3 0,1-2-1,0 0 1,1-1 0,0-1 0,27 14 0,-32-21 2,-11-4-1,1-1-1,0 0 1,0 0 0,0 0 0,0-1-1,1 1 1,-1-1 0,7 0 0,109 12-36,-86-11 8,68-5 0,-82 1 28,-13 2 2,0-1-1,0 0 1,0 0 0,0-1 0,0 0 0,-1 0 0,1-1-1,-1 0 1,13-6 0,-16 6 1,5-5-4,9-23 3,-15 22 2,0 0 0,-1 0 0,3-12 0,0-34 0,-7 0 2,2 19 0,0 25 8,0-1-1,0 1 0,-1 0 1,-3-16-1,3 25 27,1 7-17,0-1-16,0 0-1,1-1 1,-1 1 0,1 0 0,-1 0 0,3 6-1,21 36 9,2 2-4,9 11-6,-19-34-2,2-1-1,0 0 0,36 35 1,39 32-5,-84-83 2,0 1-1,-1 0 1,0 1-1,-1 0 1,0 0-1,-1 0 1,7 15-1,-5-11 0,-1 5-22,-5-2 18,-1 0-1,-1 0 0,-2 26 1,2-42 6,0 0 1,0 1-1,0-1 0,-1 0 1,1 0-1,0 0 1,-1 1-1,1-1 1,-1 0-1,0 0 1,1 0-1,-2 2 0,-9 11-8,0-1 0,-1-1 0,-21 19 0,32-30 10,-1 0-1,1 0 0,-1 0 1,1 0-1,-1 0 0,0 0 1,1-1-1,-1 1 0,0 0 0,-2 0 1,-133 27-21,117-25 11,1-1-1,-26-1 1,14 0 5,-80 2-28,-32 5-40,133-6-97,5-2-151,0 1 1,1-1 0,-1 0-1,0 0 1,0-1 0,-9-1-1,0 0-11544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8968,'17'7'6,"-14"-6"-2,0-1 0,0 2-1,-1-1 1,1 0 0,0 0 0,0 1-1,-1 0 1,3 1 0,48 42 42,-50-43-41,-1 0 0,0 0 0,0 0 0,0 1 0,-1-1-1,1 0 1,0 1 0,-1 0 0,0-1 0,0 1 0,2 3-1,2 7 5,2 0-3,-4-9 2,-1 1 0,1-1 1,-1 1-1,0-1 0,-1 1 1,2 7-1,8 30 37,-6-18 8,1-1 0,16 41 0,-21-62-41,0 1 0,1 0 0,0-1 0,0 0 0,0 1 1,0-1-1,0 0 0,0 0 0,1 0 0,-1 0 0,1 0 0,2 1 0,-1 0 7,-3-2-7,0-1 0,1 1 0,-1 0 0,0-1 0,1 1 0,-1-1 0,0 0 0,1 1 0,-1-1 0,1 0 0,-1 0 0,1 0 0,-1 0 0,1 0-1,0 0 1,7 0 17,42 2 187,-42-2-156,0 0-1,1-1 1,-1 0 0,0 0-1,0-1 1,0 0-1,0-1 1,0 0 0,0 0-1,11-7 1,-18 9-34,0-1 0,-1 1-1,1 0 1,-1-1 0,1 1 0,-1-1 0,0 0 0,0 1-1,0-1 1,0 0 0,0 0 0,0 0 0,1-3 0,2-4 25,3-1-14,-5 7-13,-1 0-1,1 0 1,0 0 0,-1 0 0,0 0-1,0 0 1,0 0 0,0 0-1,0-1 1,-1 1 0,1-5 0,1-10 87,-1-1 0,-1 0 0,-1 1 1,0-1-1,-1 1 0,-7-27 0,-7 8-28,14 33-58,0 1 0,0 0 0,-1-1 0,1 1 0,-1 1 0,1-1 0,-1 0 0,0 1 0,0-1 0,0 1 1,-1 0-1,1 0 0,0 0 0,-1 0 0,1 1 0,-8-3 0,7 2 0,-9 2 135,4 2-129,-1 1 0,1 1 1,0 0-1,1 0 1,-1 1-1,-15 11 1,8-1 108,-54 70 50,60-68-76,-2 13-37,-7 35 0,18-61-63,0 0 0,0-1-1,0 1 1,1 0 0,-1 0-1,1-1 1,0 1 0,0 0 0,0 0-1,1 0 1,1 4 0,0 2 8,7 22 13,-8-32-32,-1 1 1,0-1-1,0 1 1,0-1-1,1 1 1,-1-1-1,0 1 1,0-1-1,1 1 1,-1-1-1,1 1 1,-1-1 0,0 0-1,1 1 1,-1-1-1,1 0 1,-1 1-1,1-1 1,-1 0-1,0 0 1,1 0-1,0 1 1,17 6 34,0 0-1,32 7 1,-25-11 16,128-3 8,-121-3-67,142-28-1692,-83 11-6783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503 705 7624,'31'-18'1,"-7"1"4,-9-1-3,-14 15 0,0 1 0,0 0 0,0 0 0,0-1 0,0 1 0,0 0 0,-1-1 0,1 1 0,-1-4 0,-4 2 99,-8 1-63,0 0 0,-1 1 0,-20-1 0,26 2-9,-18 3 245,-28 11-75,-51 19 0,71-17 155,-122 86 171,129-78-18,0 7-159,-34 51 0,52-61 93,4-5-290,2-1 1,0 1-1,1 23 0,1-38-133,0 1 0,0 0 0,0-1-1,0 1 1,0 0 0,0-1-1,0 1 1,0-1 0,1 1 0,-1 0-1,0-1 1,0 1 0,1-1 0,-1 1-1,0-1 1,1 1 0,-1-1 0,1 1-1,-1 0 1,6 4 36,-1 0 1,1-1-1,0 1 0,0-1 1,0 0-1,0-1 1,1 0-1,9 4 0,5-3 241,127-3 110,-113-5-171,144-46 83,-175 49-290,0-1-1,0 0 1,0 0 0,0 0-1,-1 0 1,6-4 0,13-10 66,27-25 0,-28 20-65,20-27 0,-20 16 67,62-143 37,-72 138-64,-2-20-21,1-62 1,-12 85-8,-38-135 14,29 136-19,8 26-27,-14-37 28,-31-59 0,42 91-20,-1 0 0,-15-19 0,21 30-14,1 1 1,-1 0 0,0 0-1,1-1 1,-1 1-1,0 0 1,1 0-1,-1 0 1,0 0 0,1 0-1,-1 0 1,0 0-1,1 0 1,-1 0-1,0 0 1,1 0-1,-1 0 1,1 1 0,-1-1-1,0 0 1,1 0-1,-1 1 1,1-1-1,-1 0 1,0 1 0,1-1-1,-1 1 1,1-1-1,0 1 1,-1-1-1,1 1 1,-1-1-1,1 1 1,-1 0 0,1-1 0,-5 5 7,3-3-4,0 0 0,0 0 0,1 1 0,-1-1 0,1 1 0,-1-1 0,1 1 0,0-1 1,0 1-1,0 0 0,-1 3 0,-26 98 87,26-79-19,4 1-39,1 1 0,11 45 0,-4-49 52,110 189 193,-108-183-270,-8-18 18,1 0-1,0 0 0,11 16 1,-9-15 8,0 0-17,0 0-1,0-1 0,1 0 0,1 0 0,0-1 0,0 0 0,1-1 0,10 9 1,47 31 79,-65-48-149,0 1 0,0-1 0,0 0 0,0 0 0,0 0 0,0 0 0,0 0 0,1 0 0,-1-1 0,0 1-1,1-1 1,-1 1 0,0-1 0,1 0 0,-1 0 0,0 0 0,1 0 0,-1-1 0,4 0 0,-1 0-833,18-2-8829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62 9328,'-11'-21'-24,"11"15"-13,1 3 30,3 2 27,5-3 7,-1 1 0,0 0 0,0 0 0,1 1 0,-1 1 1,0-1-1,17 1 0,13 0 92,38 4 1,-54 3 120,-2 2-107,0 2-1,28 18 1,-47-28-90,0 1 0,1 0-1,-1 0 1,0-1 0,-1 1-1,1 0 1,0 0 0,0 0-1,0 0 1,0 0 0,-1 1-1,2 1 1,0 1 95,4 5-11,-1 0 0,-1 1 0,0-1 0,0 1 0,-1 0 0,0 0 0,-1 0 0,0 0 0,1 18 0,-1 29 776,-7 89-1,3-130-823,2-11-25,-1 0-1,1-1 1,-1 1 0,0-1-1,-1 0 1,1 1-1,-1-1 1,-3 6 0,-19 36 560,22-42-551,-1 0-1,0-1 1,0 1-1,0-1 1,0 1-1,0-1 1,-1 0 0,1 0-1,-1-1 1,-5 4-1,8-6-39,1 0 0,-1 0 0,0 1-1,0-1 1,0 0 0,0 0 0,0 0 0,1 0-1,-1 0 1,0 0 0,0 0 0,0-1-1,0 1 1,0 0 0,1 0 0,-1-1 0,0 1-1,0 0 1,0-1 0,1 1 0,-1-1 0,0 1-1,1-1 1,-2 0 0,-10-12 11,12 12-13,-4-8 101,-11-77 40,15 62-100,5-23-16,3 0-1,26-88 1,-27 115-42,-4 12-3,0 0 1,0 0 0,1 1-1,1-1 1,9-13-1,12-17 6,-2 6-6,-3 12-1,-19 18 0,0 1 0,0 0 0,0 0 0,0 0 0,0 0 0,0 0 0,0 0 0,1 0 0,2 0 0,-2 1 0,0-1 0,0 1 0,0 0 0,1 1 0,-1-1 0,0 1 0,0-1 0,4 2 0,0 1 0,0-1 0,-1 1 0,1 1 0,7 4 0,-8-4 0,0 1 0,0-1 0,-1 2 0,9 8 0,-9-7 0,0-1 0,-1 1 0,1-1 0,5 15 0,-5-8 0,-1 0 0,5 23 0,0 35 0,-3 0 0,-6-12 0,-3-13 0,-2-12 0,0-16-1,4-15-6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9688,'6'10'70,"0"0"0,-1 0 1,0 0-1,5 16 0,9 17 167,-10-30-149,1 0 0,-1-1 0,2-1 0,19 18 0,-18-23 133,-1-4-144,0-1 0,0 0 0,1 0 1,-1-1-1,0 0 0,0-1 0,18-4 0,-3 0 87,44-16-1,-52 14 42,0 0 1,24-15-1,-25 13-134,-13 7-22,0 0 1,0-1 0,0 0-1,0 0 1,0 0 0,-1 0-1,1 0 1,-1-1 0,0 1-1,3-5 1,-3 4-19,-1-4 177,-2 2-166,-1-1-1,-1 1 1,1-1 0,-1 1-1,0 0 1,-6-11 0,8 16-30,-1 1 1,1-1 0,0 0-1,-1 0 1,1 1-1,-1-1 1,0 0-1,1 1 1,-1-1-1,1 0 1,-1 1-1,0-1 1,1 1-1,-3-2 1,-6-3 31,-1 0-1,0 1 1,-1 0 0,1 0 0,-21-3 0,11 6 116,-86 17 62,85-8-67,-8 7-46,-31 23 1,47-25 30,4-1-77,1 1 1,-12 27-1,18-27 51,4-2-84,0-1 1,0 0 0,1 1-1,7 17 1,0-14 56,2-4-64,1-1 0,0 0 0,0 0 0,16 7 1,-6-10 37,129 0 27,-116-10-41,143-48 13,-148 38-39,90-61 12,-104 61-19,-1-6-6,23-36 1,-34 40-1,-3 8-6,-1-1 1,0 1-1,0-1 0,-1 1 1,0-1-1,-1 0 1,0 1-1,0-1 0,-4-12 1,1 9 4,0 1 7,1 0-1,-3-20 1,5 31-13,1 0 1,0 0-1,-1 0 0,1 0 1,-1 0-1,1 0 1,-1 0-1,1 0 0,0 0 1,-1 0-1,1 0 1,-1 0-1,1 0 0,0 0 1,-1 0-1,1 0 1,0 1-1,-1-1 0,1 0 1,-1 0-1,1 1 1,0-1-1,0 0 0,-1 0 1,1 1-1,0-1 1,-1 1-1,1-1 3,-1 3 0,0 0 0,1 0 0,-1-1 0,1 1 0,0 0 0,-1 0 0,1 0 0,1 0 0,-1 0 0,0 0 0,2 5 0,0 2 1,1-1 0,0 0 0,1 0 0,-1-1 0,2 1 0,-1-1 0,10 14 0,47 52 13,-40-50-11,-5-6-5,27 36 7,-6 0-3,-29-40-5,0 1-1,8 21 1,-13-26-1,0 0 0,-1 1 0,0-1 0,0 0 0,-1 1 1,-1-1-1,0 20 0,0-29 0,-1 0 1,1 0-1,0 0 1,0 0-1,0 0 1,-1 0-1,1 0 1,0 0-1,-1 0 1,1 0-1,-1 0 1,1 0-1,-2 2 1,-8 10 1,0-1 1,-1 1 0,-17 14-1,12-17 12,-28 10-1,-12-3-9,2-6 1,6-8-3,40-3-165,-39-2-1633,29-1-7997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683 641 11568,'-12'-4'10,"-23"-4"76,-92-4 78,72 10 206,-64 6 0,90-2-298,8-2 209,-38 7 1,33-2-199,1-3-30,17-1 9,-1 0 0,1 1 0,0-1 0,-1 2 1,-11 4-1,-5 3 145,-31 17 0,46-18 68,6-4-227,2 0 0,-1 0 0,0 0 1,1 0-1,0 1 0,1-1 0,-3 11 0,6-5 206,6 2-168,0-1 0,1 0 0,14 14 0,-7-15 115,5-2-132,1-1 0,-1 0 0,32 5 0,-24-12 79,135-28 52,-131 15-112,111-63 36,-123 58-58,1-10-21,31-46 0,-51 71-39,-1 0-1,0-1 1,0 1 0,0-1 0,0 1 0,0-1 0,1-4-1,4-29 17,-2 0 0,0-39 0,-7 41 24,-38-156 17,30 153-28,4 16-17,-1-5-1,-1 0 1,-1 1-1,-20-36 1,27 55-12,-1 0 1,1 1 0,-1 0-1,0 0 1,-1 0 0,1 1-1,-9-8 1,13 12-6,-1 0 0,1 0 0,0-1 1,0 1-1,0 0 0,-1 0 0,1 0 0,0 0 0,0 0 0,-1-1 0,1 1 0,0 0 1,0 0-1,-1 0 0,1 0 0,0 0 0,-1 0 0,1 0 0,0 0 0,0 0 0,-1 0 1,1 0-1,0 0 0,0 0 0,-1 0 0,1 1 0,0-1 0,0 0 0,-1 0 0,-8 4 11,0 1 0,0 0-1,-11 9 1,19-13-10,0-1 0,1 1 0,-1-1 0,0 1 0,1 0 0,-1-1 0,1 1 0,-1 0 0,1-1 0,-1 1 0,1 0 0,-1 0 0,1-1 0,0 1 0,-1 0 0,1 1-1,-5 15 10,0 1 0,2 0 0,-3 31 0,7-22 11,22 129 10,-14-124-24,21 42 4,-21-58-11,0 0 0,19 26 1,-14-25 0,26 26 1,18 6 0,23 11 2,-80-58-5,1-1-1,0 0 1,0 0-1,0 0 1,0 0 0,0 0-1,1 0 1,-1 0-1,0-1 1,0 1-1,0-1 1,1 0 0,-1 0-1,3 0 1,5 1-1,0 0 0,-5 0-2,-1-1 0,1 1-1,-1-1 1,1-1 0,-1 1 0,8-2-1,-5 1 4,5 0-16,0-1 1,18-4-1,-27 4 6,1 1 0,0 0 0,0-1-1,0 0 1,-1 0 0,1 0 0,-1 0-1,0 0 1,1-1 0,-1 0 0,0 1-1,-1-1 1,5-5 0,-5 5-1,0-1 0,0 1 0,-1 0 0,1-1 1,-1 0-1,0 1 0,0-1 0,0 0 0,-1 1 0,1-1 0,-1 0 1,0 0-1,0 1 0,0-1 0,0 0 0,-1 0 0,0 1 0,1-1 1,-1 0-1,-2-4 0,2 7 6,1 1 1,-1-1-1,0 0 1,1 1-1,-1-1 1,0 0-1,1 1 0,-1-1 1,0 1-1,0-1 1,0 1-1,1-1 1,-1 1-1,0 0 1,0-1-1,0 1 1,0 0-1,0 0 0,0 0 1,1 0-1,-1 0 1,-2 0-1,-15 0-4,18 0 4,-8 4-40,-4 5 27,1 0 1,1 1 0,0 1-1,0 0 1,1 0 0,0 1-1,-12 23 1,18-30 9,1 1 0,-1 0 0,2 0 0,-1 0 0,1 0 1,0 0-1,0 0 0,0 1 0,1-1 0,0 0 0,1 11 0,0-11 2,2 9-26,30 43-7,-23-51 14,2-4 19,1 0 0,-1-1 0,1 0 0,17 0 1,-10-5-14,16-9 10,38-19-1,-69 29 9,1-1 1,-1 0-1,0 0 0,1 0 0,-1-1 0,-1 0 1,8-7-1,0 0 1,19-23 0,-7-5 0,-5-11 1,-15 34 9,-1-1 1,0 1 0,-1-1-1,-1 1 1,-1-25 0,0 38-6,-13 17 33,11-8-37,0-1 1,0 0 0,0 0 0,1 1 0,0-1 0,0 1 0,1-1-1,-1 1 1,2 7 0,-1-9-2,1 1 1,0 0-1,0 0 0,0 0 0,3 5 1,-2-5-1,1 0 0,0 0 0,0 0 0,6 8 0,22 16 0,-25-23-4,1-1 0,0-1 0,0 1 0,1-1 0,-1-1 0,1 1 0,0-1 0,0-1 0,0 1 0,0-1 0,1-1 0,-1 0 0,0 0 0,1 0 1,-1-1-1,1 0 0,-1-1 0,16-3 0,-17 3-25,0-1-1,0 0 1,0 0 0,0-1 0,-1 0-1,1 0 1,-1 0 0,0-1 0,0 0-1,0 0 1,0-1 0,0 0 0,-1 0-1,8-9 1,-6 6-19,0-1-1,-1 0 0,1 0 1,-2 0-1,0-1 1,8-18-1,-11 23-57,3-3-20,-4 5 12,0-4 6,0 5 17,1 6-54,0 2 133,1-1 0,-1 1 0,1-1 0,1 0 0,-1 0 1,1 0-1,0-1 0,0 1 0,0-1 0,0 0 0,1 0 1,0 0-1,0-1 0,0 0 0,0 0 0,0 0 1,1 0-1,-1-1 0,1 0 0,0 0 0,0 0 0,8 0 1,-2 0-1,0-2 1,0 1 0,1-2 0,-1 1 0,0-2-1,0 0 1,0 0 0,0-1 0,14-6 0,-16 6 4,-2 0 5,-1 0 0,0 0 0,0-1 1,0 0-1,0 0 0,0 0 0,-1-1 0,0 0 1,0 0-1,0-1 0,-1 0 0,0 0 0,7-10 1,0 0 2,-5 4 6,-5 10 10,-1 7-2,3 8-1,-1 0 0,-1 1 0,2 20 0,13 100 36,-13-102 5,6 153 30,-10-147-11,-11 132 28,4-141-28,-8 8-22,-24 45 0,24-64 29,-7 1-27,0-1 0,-1 0 0,-1-2 0,-30 15 1,42-25-43,9-5-5,0 1-1,0-1 0,0 0 0,0 0 1,0 0-1,0 0 0,0-1 1,0 1-1,0-1 0,0 0 0,-6 0 1,-2-1 18,-1 0 0,0-1 1,-15-4-1,26 5-11,-1 1 1,0-1-1,1 0 0,-1 1 1,1-1-1,-1 0 1,1 0-1,-1 0 0,1 0 1,0 0-1,0 0 1,-1-1-1,1 1 0,0 0 1,0-1-1,0 1 1,-1-3-1,-2-2 20,2 2 14,-1 0 1,1-1-1,0 1 0,0-1 0,0 1 0,1-1 1,-1 0-1,1 0 0,0 0 0,1 0 0,-1 0 1,1 0-1,0 0 0,0 0 0,1 0 0,-1 0 1,1 0-1,0 0 0,1 0 0,-1 1 0,5-9 1,0-3 41,2 1 1,0 0-1,20-27 1,-11 23 157,10-4-863,1 1 0,49-28 0,6 3-10125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12464,'-4'33'30,"4"-25"5,-1 1 0,-1-1 0,1 1 0,-1-1 0,-5 12 0,4-9 50,-3 8 6,0-1 0,-2 0-1,0 0 1,0-1 0,-2 0 0,-13 18 0,12-19 92,-12 17 154,-52 57-1,-21 20 63,77-85-279,-75 144 38,75-131-84,-61 127-1797,43-90-7330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7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 9056,'-6'-2'360,"-19"-9"105,19 8 1378,6 9-1030,-7 35-122,4-22-465,0 0 0,1 0 1,1 27-1,1-46-224,6 48 95,2-11 183,17 115 69,17 66 293,-37-197-552,7 32 141,-3 1 0,3 57 0,-12-109-207,0 1 1,0 0-1,-1 0 0,1 0 1,-1-1-1,1 1 0,-1 0 0,0-1 1,-2 5-1,1-3-12,2-4-12,0 1 1,0-1-1,0 0 1,-1 0 0,1 0-1,0 0 1,0 0-1,0 1 1,0-1-1,0 0 1,0 0-1,0 0 1,0 0-1,0 0 1,0 0 0,0 0-1,-1 1 1,1-1-1,0 0 1,0 0-1,0 0 1,0 0-1,0 0 1,0 0-1,-1 0 1,1 0 0,0 0-1,0 0 1,0 0-1,0 0 1,0 0-1,-1 0 1,1 0-1,0 0 1,0 0-1,0 0 1,0 0 0,-1 0-1,1 0 1,0 0-1,0 0 1,0 0-1,0 0 1,0 0-1,0 0 1,-1 0-1,1 0 1,0-1-1,-6 0-91,-1-2 0,1 1 0,0-1 0,0 0 0,0 0 0,0-1 0,0 1 0,-6-7 0,-1 1-1053,-38-27-8836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09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1 462 8432,'130'38'52,"-112"-34"-47,14 4 1,1-2 0,0-1 0,47 1 0,-62-5 5,19-1 90,167-19 59,-163 12 8,-16 2-68,4 0 29,-1-2 0,0 0 0,50-22 0,-49 15 120,30-21 1,-46 23 170,-4-3-274,0 0 0,-2 0 1,11-29-1,-14 22 262,-3 12-264,0-3-48,0-1 0,-1 0-1,0 0 1,-1 1 0,-1-1 0,0 0 0,-5-16 0,3 16 8,-16-54 357,17 59-353,0 1 0,0-1 0,-1 1 0,0 0 0,-7-11 0,10 20-78,0-1-1,0 1 1,0 0-1,0-1 1,0 1 0,0 0-1,0 0 1,0-1 0,0 1-1,1 0 1,-1 0-1,0 0 1,1 0 0,-1 0-1,1 0 1,-1 0 0,0 2-1,-3 4 14,2-3-17,0-1 0,1 1 0,-1-1 0,1 1 0,0-1 0,0 1 0,1 0 0,-1 4 1,-8 90 221,11-76-127,42 105 132,-20-63-135,-18-46-103,15 51 71,-16-49-78,47 151 363,-50-167-230,1-3 27,-3-1-162,1 0 0,-1 0 0,1 1 0,-1-1 0,1 0 1,-1 0-1,1 1 0,-1-1 0,1 0 0,-1 0 0,1 0 0,0 0 1,-1 0-1,1 0 0,-1 0 0,1 0 0,-1 0 0,1 0 1,0 0-1,-1-1 0,1 1 0,-1 0 0,1 0 0,-1 0 1,1-1-1,-1 1 0,1 0 0,-1-1 0,1 1 0,0-1 1,45-99 346,-39 83-284,-1 1-27,2 1-1,0-1 1,0 1-1,2 1 1,21-27-1,-21 30-15,8-11 41,1 2 1,1 0-1,1 1 1,26-19-1,-43 36-58,0-1-1,0 2 1,0-1-1,0 0 1,0 1-1,1 0 1,-1 0-1,0 0 1,1 1-1,-1-1 1,0 1-1,1 0 1,-1 0-1,6 1 1,-7 0-6,2 0 1,0 0 0,0 1 0,0-1 0,0 1 0,-1 1 0,1-1 0,0 1 1,-1-1-1,0 1 0,1 0 0,-1 1 0,0-1 0,4 7 0,-3-5-1,-1-3-2,-1 1 1,0-1-1,0 1 1,-1 0 0,1 0-1,-1 1 1,1-1-1,-1 0 1,0 1-1,2 4 1,1 5 1,17 37-1,42 100-54,-62-146-48,0-3 0,0 2 184,5 0-461,4-13-149,18-18-242,10-22-686,41-68 1,-78 115 1321,-2 3 129,0 0-1,0 0 1,0 0 0,0 0-1,0 0 1,1 0-1,-1 0 1,0 0 0,0 0-1,0 0 1,0 0 0,0 0-1,1 0 1,-1 0 0,0 0-1,0 0 1,0 0-1,0 0 1,0 0 0,0 0-1,1 0 1,-1 0 0,0 0-1,0 0 1,0 0 0,0-1-1,0 1 1,0 0 0,0 0-1,0 0 1,1 0-1,-1 0 1,0 0 0,0 0-1,0-1 1,0 1 0,0 0-1,0 0 1,0 0 0,0 0-1,0 0 1,0-1 0,0 1-1,0 0 1,0 0-1,0 0 1,2-5 11,13 3-50,-10 5 47,2 4 13,0 0 0,0 1 0,-1 0 0,6 11 0,12 30 87,-21-42-65,-1-1-22,1-1 0,0 0 0,0 0 1,0 0-1,0 0 0,1-1 0,0 1 0,0-1 1,0 0-1,6 4 0,25 13 158,-25-20-9,-7-2-141,14-1 41,0-1 0,0-1 0,-1-1 0,22-8 0,56-28 125,-88 38-166,0 0 0,-1-1 0,1 0 0,-1 0 0,0-1-1,0 1 1,-1-1 0,0 0 0,1 0 0,5-11 0,-4 8-3,1-2 35,0 0-1,-1-1 1,6-12 0,2-3 50,-11 21-64,-2 3-31,1 0 0,-1 0 1,0 0-1,1 0 1,-1 0-1,0-1 1,0 1-1,-1 0 0,1-1 1,-1 1-1,1-1 1,-1 1-1,0-1 0,1 1 1,-2-5-1,1 5 137,1 7-124,0 4-24,0 11 16,16 27 9,-6-25-22,4-5-3,-1-6-2,-2-6 0,2-6 1,-10-1 0,-1 0 0,1 0 1,-1-1-1,0 1 0,1-1 1,-2 0-1,1 0 0,5-6 0,24-36 117,-22 29-8,-8 11-37,2-4 2,-3 6 109,1 4-163,8 1-1,0-2-8,-3 1-2,8 10-5,-12-7-5,-2-3 0,0 0 0,0 0 0,0 0 0,0-1 0,0 1 0,0 0 0,0 0 0,0-1 0,0 1 0,0 0 0,0-1 0,0 1 0,0-1 0,1 0 0,-1 1 0,3-1 0,31 10 0,-21-5 0,-2-2 1,-6 1 4,-3-1-4,11-2 48,-12-1 65,-3-1-101,-1-1-1,1 1 1,-1 0-1,1 1 1,-1-1-1,1 0 1,-1 0-1,0 1 1,1-1-1,-3 0 1,-2-1 143,1-1-80,0 0 0,0 0 0,0-1 0,1 1 0,-5-6 0,7 7 101,0 0-75,-7-2 0,5 1-10,-5 0 2,6 2 290,2-1-286,-4-6 7,4 6 134,1 0-113,2-5 5,-2 5 154,1 0-141,2-5-1,-2 5 134,1 0-153,7-8-6,-7 8 180,-12-5-194,9 6-91,0 0 1,1 0 0,-1 0-1,0 0 1,0 1-1,0-1 1,0 0 0,0 1-1,0-1 1,0 0 0,0 1-1,0-1 1,0 1-1,0 0 1,-2-1 0,2 2-11,1 0 0,-1 0 1,1 0-1,-1 1 1,1-1-1,0 0 0,-1 0 1,1 0-1,0 0 1,0 1-1,0-1 0,0 2 1,9 19 4,-6-17-7,12 14 2,10 4 2,10 4-2,2 0 2,-6 0-4,-27-23-1,0 1 0,-1-1 0,1 1 0,3 8 0,10 28 0,-9 0 0,-8-37 0,0 1 0,0-1 0,-1 1 0,1-1 0,-3 8 0,-1-3-1,1 0 0,-2 0-1,1 0 1,-1 0 0,-1-1-1,1 0 1,-8 8 0,-18 28-5,26-29 6,5-14 0,-1-1 0,1 0 0,0 1 0,0-1 0,0 1 0,0-1 0,0 0 0,0 1 0,0-1 0,0 1 0,0-1 0,0 0 0,0 1 0,0-1 0,0 1 0,1-1 0,-1 0 0,0 1 0,0-1 0,0 1 0,1-1 0,-1 0 0,0 1 0,0-1 0,1 0 0,-1 0 0,0 1 0,1-1 0,-1 0 0,0 0 0,1 1 0,-1-1 0,4 1 0,-1 0 0,1 0 0,-1 0 0,1-1 0,-1 1 0,1-1 0,5 0 0,56-4 0,9-6 0,-1-7 0,-37 4-1,59-31 0,-73 30-11,-9 5-6,1 0-7,-1-1 0,0 0 0,0-1 0,-1-1 0,0 0 1,15-20-1,-7 2-438,32-63 0,-46 81 407,-5 9 2,1 0 1,-1-1 0,1 1 0,-1-1 0,0 0-1,0 1 1,0-8 0,-1 5-26,1 0 1,-1 0 0,0 1-1,-1-1 1,1 0-1,-1 0 1,0 0 0,-1 1-1,1-1 1,-1 0-1,0 1 1,-1-1 0,1 1-1,-6-7 1,7 11 57,0 0 0,0 0 0,0 0-1,0 0 1,0 1 0,0-1 0,0 0 0,-1 1 0,1-1 0,0 1 0,0-1 0,-1 1 0,1-1 0,0 1-1,-1 0 1,1 0 0,-1 0 0,1-1 0,0 1 0,-1 1 0,-2-1 0,2 0-1,-1 1 0,1-1 1,-1 1-1,1-1 0,-1 1 0,1 0 0,-1 0 1,-2 2-1,4-2 9,-1 1 1,1-1 0,0 1-1,0-1 1,0 1 0,0 0-1,0 0 1,0-1 0,1 1-1,-1 0 1,1 0-1,-1 0 1,1 0 0,-1-1-1,1 1 1,0 0 0,0 4-1,0-3 1,0 0-1,0 0 1,1 0-1,-1 0 0,1 0 1,0 0-1,0 0 1,0 0-1,0 0 1,0-1-1,4 6 1,23 28-50,38 36 0,-57-63 55,-1 1 0,0 0 1,0 0-1,-1 0 1,0 1-1,-1 0 1,0 0-1,7 22 1,-12-29 6,1 0-1,-1 0 1,-1 1 0,1-1 0,0 9 0,-1-9 0,-1-1 0,1 1 0,-1-1 0,0 1 0,0-1 0,0 1 0,-2 4 0,-18 23 1,15-23 4,-2 0 0,1-1 0,-1 0 1,1 0-1,-2-1 0,1 0 0,-1 0 1,0-1-1,0 0 0,-14 5 0,19-9 20,-1 1 0,0-1 0,1 0 0,-1-1-1,0 1 1,1-1 0,-1 0 0,-5 0 0,5-1-220,-1 0 1,1-1 0,0 0-1,0 0 1,0 0 0,0-1-1,1 1 1,-1-1 0,-7-6-1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379 608 10584,'-7'0'55,"0"-1"0,0 0 1,0 0-1,0-1 0,0 0 1,1 0-1,-1-1 0,-11-5 1,-2-3 360,-24-18 1,10 6-167,31 21-222,-1 0 1,0 0-1,0 1 0,0-1 1,0 1-1,0 0 0,0 0 0,0 0 1,0 1-1,0-1 0,0 1 1,0 0-1,0 0 0,-5 2 1,5-2-6,-2 1 5,-1 0-1,2 0 1,-1 1 0,0 0 0,0 0-1,0 1 1,1-1 0,-1 1 0,1 0-1,0 1 1,-8 6 0,7-5-4,1-2-1,1 1 0,-1-1 0,1 1 0,0 0 0,1 1 0,-1-1-1,1 1 1,0 0 0,0 0 0,0 0 0,1 0 0,-3 7 0,3-7-7,0-1 0,1 0 0,0 0 0,0 0 0,0 0 0,0 0 0,1 1 0,0-1 0,-1 0 0,2 0 0,-1 0 0,0 1-1,1-1 1,2 7 0,-2-7-3,0 0 2,0 0 0,1-1 0,0 1 0,-1 0 0,1-1 1,1 0-1,-1 1 0,0-1 0,1 0 0,0 0 0,5 5 1,-3-4-2,4 1 47,13 0-18,38 2 1,-39-9-4,16-8-14,46-20 1,-60 17 1,73-66 15,-94 78-41,0-1 0,-1 0 1,1 1-1,-1-1 0,1 0 1,-1 0-1,0 0 1,2-4-1,11-29 19,21-73 1,-30 74 38,-5 25-46,3-33 40,-1 0 0,-9-82 0,-17-11 72,18 117-12,1 10-88,0 0 0,0 1 1,0 0-1,-1 0 1,-8-8-1,5 11 89,2 5-92,1 0 0,-1 0 1,1 1-1,-1 0 0,1 0 0,-8 4 1,3 3 77,3 4-66,0 0 0,1 0 0,-10 27 0,12-18 32,-7 114 22,12-99-53,0 1 1,9 50 0,-6-62-27,3 3 37,2-4-27,2-1 1,23 44 0,-32-66-17,0 0-1,1-1 1,-1 1-1,0-1 1,0 1-1,1-1 0,-1 1 1,1-1-1,2 2 1,17 10 15,0 0-1,34 14 1,-32-21 28,19-2-26,1-2 0,-1-2 1,48-5-1,-28-9-17,-33 3-1,35-16-1,-58 23-2,0 1-1,0-1 0,-1 0 1,1 0-1,-1 0 1,0-1-1,0 0 0,-1 0 1,1 0-1,5-10 1,-4 7-2,-4 6 2,1-1-1,-1 0 0,0 0 1,0 0-1,0 0 1,0-1-1,-1 1 1,1-1-1,-1 1 0,0-1 1,0 1-1,0-1 1,1-6-1,-3 9 1,1 0-1,0 1 1,0-1 0,-1 1-1,1-1 1,-1 0-1,1 1 1,0-1-1,-1 1 1,1 0 0,-1-1-1,1 1 1,-1-1-1,1 1 1,-1 0 0,0-1-1,1 1 1,-1 0-1,1 0 1,-1-1 0,0 1-1,1 0 1,-1 0-1,0 0 1,1 0 0,-1 0-1,1 0 1,-1 0-1,0 0 1,1 0-1,-2 0 1,2 0 0,-6 0-1,3 0 0,-1 0 0,1 0 0,-1 0 0,1 1 0,0 0 0,-1 0 0,1 0 0,-6 2 1,-8 3-3,0 0 1,0 0-1,1 2 1,0 0-1,-17 12 1,-21 15 1,-7 6 1,54-35 0,1-1 0,-1 1 0,1 0 0,-9 12 0,12-14 0,1-1 0,0 1 0,0 0 0,0-1 0,1 1 0,0 0 0,-1 0 0,1 0 0,0 6 0,0-7 0,1 0 0,0 0 0,0 1 0,0-1 0,0 0 0,1 1 0,0-1 0,-1 0 0,1 0 0,2 5 0,-1-5 0,-1 0 0,1 0 0,0 0 0,0-1 0,0 1 0,0-1 0,0 0 0,1 0 0,-1 1 0,6 2 0,-2-1 0,0-1 0,0 0 0,0-1 0,1 1 0,10 2 0,-4-2 0,1-1 0,21 1 0,-11-3 2,-1-2 0,1 0 1,-1-1-1,0-2 1,32-10-1,-40 11 0,-11 3-1,1 0 1,-1-1 0,0 0 0,0 1 0,0-1 0,0-1 0,0 1 0,4-4 0,14-11 12,28-27 0,-46 41-8,-1 0-1,0 0 1,0-1 0,0 1 0,-1-1-1,1 0 1,-1 0 0,4-8 0,0-1 2,-1 2 18,0 0 0,0 0 0,-2-1-1,4-13 1,-3 8 109,-7 29-124,0-1 0,1 1-1,0-1 1,1 1 0,0 0 0,2 16 0,7 15-8,4-4-3,-10-35 0,0 0 0,0 0 0,0-1 0,1 1 0,3 5 0,0-3-1,1-1 1,-1 0 0,1 0 0,-1-1 0,14 7 0,-16-9-1,2 0 0,0 1 0,0-1 1,0 0-1,0 0 0,1-1 0,-1 0 0,0 0 0,1-1 1,-1 1-1,11-2 0,-9 1-4,0-1-7,0 1 1,0-1-1,-1-1 1,1 1-1,-1-1 1,1-1-1,12-5 1,-8 3-16,-2 2-30,-1-1 1,0-1-1,0 1 0,0-2 1,11-7-1,-10 5 8,2-1-135,0 0 1,-1-2 0,0 1-1,0-2 1,-1 1 0,-1-1 0,15-24-1,13-16-715,-35 50 774,-2 2 119,0-1 0,0 1 0,1-1 1,-1 1-1,0 0 0,0 0 0,1-1 0,-1 1 1,0 0-1,1-1 0,-1 1 0,0 0 0,1 0 1,-1 0-1,0-1 0,1 1 0,-1 0 0,1 0 0,-1 0 1,0 0-1,1 0 0,-1 0 0,1 0 0,-1 0 1,0 0-1,1 0 0,-1 0 0,1 0 0,-1 0 1,1 0-1,-1 0 0,0 0 0,1 0 0,-1 0 0,0 0 1,1 1-1,-1-1 0,1 0 0,10 38-1,-9-33 8,14 24 0,-15-25 2,0-1 1,1-1-1,-1 1 0,1 0 0,0 0 1,0-1-1,0 1 0,0-1 1,1 1-1,-1-1 0,0 0 1,1 0-1,0 0 0,-1 0 1,1 0-1,0-1 0,0 1 1,0-1-1,0 0 0,0 0 0,1 0 1,-1 0-1,0-1 0,0 1 1,1-1-1,-1 0 0,0 0 1,4 0-1,25-5 60,59-18 1,-44 7-32,-44 14-29,7-1 2,-1 0-1,1-1 1,-1-1 0,-1 0 0,1 0 0,-1 0-1,1-1 1,-2 0 0,1-1 0,-1 0-1,0 0 1,7-9 0,-12 13 18,-7 8-3,-30 23 16,13-7-10,2 2 0,0 0 1,-31 49-1,41-56-20,6-10 4,0 1-1,1 0 0,0 0 1,0 0-1,-3 13 1,-7 26 18,3 0 0,-8 78 1,16-48-1657,2-1-6525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10760,'-32'59'144,"-38"59"53,10-19 336,-5-6-14,-22 37 10,-26 64-451,91-153-1097,-47 85-6914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49 6368,'6'-4'376,"18"-14"84,-18 14 337,-8 0 64,2 1-891,-9-10 2908,8 12-2846,0 1 0,0 0 1,0-1-1,0 1 0,1 0 0,-1 0 0,0-1 0,0 1 0,0 0 0,0 0 0,0 0 0,0 0 0,0 0 0,0 0 0,0 0 0,0 1 0,0-1 1,1 0-1,-1 0 0,-1 1 0,-1 0 38,-3 1-7,-1 0 0,1 1 0,0 0 0,-1 0 0,1 1 0,1-1 0,-1 1 0,1 1 0,-1-1 0,1 1 0,0 0 0,1 0 0,-8 10 0,-1 4 26,0 0 0,-12 28 0,19-35-83,-3 11 121,5-8-101,2-1 1,0 1 0,0 0 0,1-1 0,1 1-1,1 0 1,0 0 0,4 19 0,-2 79 101,-3-87-72,0-20-31,0-1-16,-1 0 0,1 0 0,0 0-1,1 0 1,-1 0 0,1 0 0,0-1 0,0 1-1,1 0 1,-1 0 0,1-1 0,0 1-1,0-1 1,1 1 0,-1-1 0,4 5 0,9 5 72,-15-14-77,1 0 0,0 1 1,-1-1-1,1 0 0,-1 0 1,1 0-1,0 0 0,-1 0 0,1 1 1,0-1-1,-1-1 0,1 1 1,0 0-1,-1 0 0,1 0 0,0 0 1,-1 0-1,1-1 0,0 1 1,-1 0-1,1 0 0,-1-1 0,1 1 1,0 0-1,-1-1 0,1 1 1,-1-1-1,1 1 0,-1-1 1,1 1-1,-1-1 0,0 1 0,1-2 1,1 0 9,30-32-1743,2-5-6991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301 371 4312,'-4'-6'401,"-65"-117"2631,66 119-2847,1-1-1,0 0 1,0-1 0,0 1-1,1 0 1,-1 0 0,1-1-1,1 1 1,-1-1-1,1-8 1,-3-29 760,2 32-756,-1 0 1,-1 1-1,1-1 1,-2 0-1,1 1 1,-1-1-1,-1 1 1,0 0-1,-13-18 1,18 27-167,-1 0 1,0 1 0,0-1 0,0 0 0,0 0-1,0 1 1,1-1 0,-1 1 0,0-1 0,0 1-1,0-1 1,-1 1 0,1 0 0,0-1-1,0 1 1,0 0 0,0 0 0,0 0 0,0 0-1,0 0 1,0 0 0,0 0 0,-1 0 0,1 0-1,0 0 1,0 1 0,0-1 0,0 1 0,0-1-1,0 0 1,-1 2 0,-3 6 223,-29 98 86,27-75-146,-6 144 65,13-136-112,2 190 49,-2-179-81,11 203 48,-7-208-49,22 283 247,-26-242-312,-3-55 59,0-17-62,1-2-23,0 0 0,-1 0 0,0 0 0,-1-1 0,0 0 0,-1 1 0,0-2 0,-12 19 0,17-28-88,-3 3-89,0-1-1,1 0 1,-1 1 0,0-1 0,-1 0 0,1 0 0,0-1 0,-1 1 0,1-1 0,-7 4 0,-10 3-9339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10400,'0'0'0,"23"2"0,34 8 48,17 3 8,6-8 40,-5-5 0,-17 0-96,17 2-8,26 7 8,-2 0-7536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143 845 6640,'-18'-6'58,"1"-1"1,-30-16 0,35 14 381,2-2-278,1 0 0,1 0 1,-10-18-1,18 28-121,-1 0-1,1 0 0,-1 0 1,1 0-1,0 0 1,0 1-1,-1-1 1,1 0-1,0 0 1,0 0-1,0 0 0,0 0 1,0 0-1,0-2 1,2-10 101,1 0 0,0-1 0,1 1 1,0 1-1,11-24 0,1 13 486,86-87 241,-80 93-315,7 2-165,52-19 0,-63 32 186,-3 4-373,1 1 1,-1 1-1,20 7 0,-19-1 373,16 22 252,49 63 1,-51-52-339,-23-31-286,0-2-33,0 0 1,0-1 0,9 10-1,-15-18-152,1 0 0,-1 0-1,1 0 1,-1 0 0,1 0 0,-1-1-1,1 1 1,-1-1 0,1 1 0,-1-1-1,1 0 1,0 1 0,-1-1-1,1 0 1,0 0 0,-1 0 0,1 0-1,0 0 1,-1-1 0,1 1 0,0-1-1,-1 1 1,1-1 0,-1 1 0,1-1-1,1-1 1,-1 2 7,8-7 168,4-6-76,0 0-1,0-1 0,19-26 1,-27 32-88,7-10 102,1 1-1,0 1 1,1 0-1,1 1 0,0 1 1,28-19-1,-40 31-100,1 0-1,-1 1 0,1-1 1,0 1-1,-1 0 0,1 0 1,7-1-1,-2 6 106,-3 0-106,0 1 1,0 0 0,0 0-1,-1 1 1,0 0-1,0 0 1,-1 0 0,1 1-1,7 12 1,-2-1 24,0 0 0,-1 1 0,0 0 0,-2 1 0,0 0 0,7 32 0,-14-50-34,-3-2-86,1-1 0,0 0 0,0 1 0,0-1-1,-1 0 1,1 0 0,0 1 0,0-1-1,0 0 1,0 0 0,0 0 0,0-1 0,-4-3-1524,-16-13-10743</inkml:trace>
  <inkml:trace contextRef="#ctx0" brushRef="#br0" timeOffset="1">1010 98 10584,'58'-95'122,"-57"95"-120,-1 0-1,0-1 1,0 1-1,0 0 1,0 0-1,0 0 1,0 0-1,0 0 1,1-1-1,-1 1 1,0 0-1,0 0 1,0 0-1,0 0 1,1 0-1,-1 0 1,0 0-1,0-1 0,0 1 1,0 0-1,1 0 1,-1 0-1,0 0 1,0 0-1,0 0 1,1 0-1,-1 0 1,0 0-1,0 0 1,0 0-1,1 0 1,-1 0-1,0 0 1,0 0-1,1 1 1,26 3 51,27 14-41,-16-1-26,0 0 0,43 29 1,68 35-79,-116-63-127,150 90-1236,-85-49-4531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591 434 6640,'10'11'1,"-8"-9"6,-1 0-1,-1-2-5,0 0-1,0 0 0,0 1 0,0-1 0,0 0 0,1 0 0,-1 0 0,0 0 0,0 0 0,0 1 0,0-1 0,0 0 1,0 0-1,0 0 0,0 0 0,0 1 0,0-1 0,0 0 0,0 0 0,0 0 0,0 0 0,0 1 0,0-1 0,0 0 1,0 0-1,0 0 0,0 0 0,-1 0 0,1 1 0,0-1 0,0 0 0,0 0 0,0 0 0,0 0 0,0 0 0,0 1 0,0-1 1,-1 0-1,1 0 0,0 0 0,0 0 0,0 0 0,0 0 0,0 0 0,-1 0 0,1 0 0,0 0 0,0 0 0,0 0 1,0 0-1,-1 0 0,1 0 0,0 0 0,0 0 0,0 0 0,0 0 0,-1 0 0,1 0 0,0 0 0,0 0 0,0 0 1,0 0-1,-1 0 0,1 0 0,-11-6 2,10 6-2,-8-6 5,-20-9 248,-2 4-63,-40-7 1,44 15 437,-125 6 287,122 2-135,-13 9-246,-50 23 0,91-36-461,-1 0 0,1 0 1,0 0-1,0 1 0,0-1 1,0 1-1,0-1 0,-3 4 1,-11 13 225,0 1 1,-23 36-1,32-36 236,6-9-414,1 1 0,-1 0 0,2-1-1,-1 1 1,4 17 0,-3-27-99,-1 0 0,0 0 0,0 0 0,0-1 0,1 1 0,-1 0 0,1-1 0,-1 1 0,0 0 0,1 0-1,-1-1 1,1 1 0,-1-1 0,1 1 0,-1-1 0,1 1 0,1 0 0,11 9 86,1-2 0,0 1 0,0-2 0,21 8 0,-9-8 199,15-3-101,67-2 0,-77-7 15,-3-4-119,0-1-1,49-24 1,-75 32-80,1 1 0,-1-1 0,0 0 0,1 1-1,-1-1 1,0 0 0,3-4 0,12-15 36,-1-2-1,0 0 1,13-28 0,-18 21 22,18-125 21,-28 124-73,-1 13-17,-1-13-2,-2 0 0,0 0 0,-10-36 0,0 9-3,4 4-4,0 24-2,9 30 0,0-1 0,-1 1 0,1 0 0,0-1 0,0 1 0,0 0 0,0-1 0,-1 1 0,1 0 0,0-1 0,0 1 0,-1 0 0,1 0 0,0-1 0,0 1 0,-1 0 0,1 0 0,0-1 0,-1 1 0,1 0 0,0 0 0,-1 0 0,1 0 0,-1 0 0,1-1 0,0 1 0,-1 0 0,1 0 0,0 0 0,-1 0 0,1 0 0,-1 0 0,1 0 0,0 0 0,-1 1 0,-2 2-1,1 0 1,-1 1 0,1-1 0,1 1 0,-1-1 0,0 1 0,1 0 0,0 0 0,-1 0 0,1 5 0,-1-4-1,-5 19-4,1-1 0,-4 35 0,8-44 3,0 11-10,17 130 0,9-30-8,-9-35 16,-7-58-8,3-1 8,2-1 1,22 37-1,-34-65 4,0-1-1,0 1 0,0 0 1,1-1-1,-1 1 0,0 0 1,1-1-1,0 0 0,2 3 1,13 7-392,0-1 0,0 0 0,1-1 0,28 9 0,20 4-9368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2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422 417 9416,'13'-22'12,"-10"17"-1,0 0 1,0-1-1,-1 1 1,1-1-1,1-7 1,3-13 25,-1 1 0,2-28 0,-9 31 84,-2 8-92,-1 1 1,-1-1-1,0 1 0,0 0 1,-8-12-1,12 24-23,1 0 1,-1 0-1,1 1 0,-1-1 1,1 0-1,-1 1 0,0-1 1,1 0-1,-1 1 0,0-1 1,1 1-1,-1-1 0,0 1 1,0-1-1,1 1 0,-1-1 1,0 1-1,0 0 0,-1-1 1,-12-3 26,-1 1 1,0 0-1,1 2 1,-1-1-1,-26 2 1,38 0 1,0 0 0,0 1 1,-1-1-1,1 1 0,0 0 0,-6 2 1,-35 15 144,-52 29 0,72-29 140,-3 10-94,-35 50 0,51-58 114,7-9-274,1-1 0,0 1 0,1-1 0,0 1 0,1 0 0,0 12 0,1-23-53,0 1 0,0 0 0,0-1 0,0 1 0,0 0 0,0-1 0,0 1 0,0-1 0,1 1 0,-1 0 0,0-1 0,0 1 0,1 0 1,-1-1-1,1 1 0,-1-1 0,0 1 0,1-1 0,-1 1 0,2 0 0,6 7 49,1-1 0,1 0 0,-1 0 0,1-1 1,20 9-1,-7-7 166,110 11 80,-106-19-160,10-4-48,45-11 0,-63 6-12,3-4-47,-1-2 0,25-22 0,-32 20 20,-11 13-50,2-5-3,1 0 1,-1-1-1,-1 0 1,0 1-1,0-1 1,-1-1-1,0 1 1,-1 0-1,2-15 1,-3 14-2,1-6 1,0 0 0,-3-26 0,1 42-8,0 0 1,0-1-1,0 1 1,0 0-1,0 0 1,-1 0 0,1 0-1,0 0 1,-1 0-1,1 0 1,-1 0-1,1 0 1,-2-1 0,2 1-1,-1 1 0,0 0 0,1 0 0,-1-1 1,0 1-1,1 0 0,-1 0 0,0 0 1,1 0-1,-1 0 0,0 0 0,0 0 1,1 0-1,-1 0 0,0 0 0,1 1 0,-1-1 1,0 0-1,1 0 0,-1 0 0,1 1 1,-1-1-1,0 0 0,1 1 0,-1-1 1,1 1-1,-1-1 0,0 2 0,-2 1 0,0 0 1,0 0-1,0 0 0,1 1 0,-1 0 0,-2 6 1,0-1-1,2 0 0,-1 0 0,-2 11 0,4-8 0,-1 0 0,0 21 1,3-20 1,0-1-1,3 21 1,-1-23-1,0-1-1,1 0 0,4 13 1,-4-15-1,1 0 0,0 0 0,8 11 0,-9-13 0,1-1 0,0 1 0,0-1 0,9 7 0,-6-7-1,1 0 1,-1-1 0,1 1 0,0-2 0,0 1-1,13 2 1,-7-4-5,4-3-568,0-1 1,28-9 0,-1-2-8008</inkml:trace>
  <inkml:trace contextRef="#ctx0" brushRef="#br0" timeOffset="1">909 202 8968,'-13'-38'138,"13"37"-127,-1 1-1,1-1 0,0 1 0,-1 0 1,1-1-1,0 1 0,-1 0 0,1 0 1,0-1-1,-1 1 0,1 0 1,-1 0-1,1 0 0,0-1 0,-1 1 1,1 0-1,-1 0 0,1 0 0,-1 0 1,1 0-1,-1 0 0,1 0 0,0 0 1,-1 0-1,1 0 0,-1 0 0,1 0 1,-1 0-1,1 1 0,-1-1 0,1 0 1,0 0-1,-1 0 0,1 0 0,-1 1 1,-2 1 29,1 0 1,0 0 0,0 0-1,0 1 1,0-1 0,0 1-1,1-1 1,-1 1 0,1-1-1,-1 1 1,1 0 0,0 0 0,0 0-1,0 0 1,1 0 0,-1 0-1,1 0 1,-1 0 0,1 3-1,0 2 41,-1-1 0,1 0 1,1 1-1,0-1 0,0 0 0,2 10 0,-2-14-49,1 0 0,-1 0 0,0 0 0,1-1 0,0 1 0,-1-1 0,1 1 0,0-1 0,1 0 0,-1 1-1,0-1 1,0 0 0,1 0 0,0-1 0,-1 1 0,4 1 0,2 1 1,-1-2 0,0 1 0,16 3 0,-13-4-13,-5 0 15,-1 0 0,1-1 0,0 0 0,0 0 0,0-1 0,-1 1 1,1-1-1,0 0 0,8-1 0,2 0 14,32-6 20,-30 1 79,68-56 55,-68 44-102,-4 4-47,-1 2-27,-1-1 0,-1 0-1,-1-1 1,1 0 0,7-17 0,47-104 446,-63 133-330,-4 5-17,-5 11-42,0 0 1,1 0-1,1 0 0,1 1 0,0 0 0,-6 27 0,7-26-43,-32 150 634,23-97-298,-35 175 725,31-155-701,4-24 62,-7 109 0,22-159-315,-1-13-238,0 0 1,0 1-1,0-1 0,0 0 1,1 0-1,-1 0 0,0 0 1,1-1-1,0 1 0,-1 0 1,1-1-1,0 1 1,0-1-1,0 1 0,0-1 1,0 0-1,0 0 0,0 0 1,0 0-1,1 0 0,3 1 1,24 6-10684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13808,'-12'113'201,"-10"126"687,10-163-393,10-52-270,1 0 0,2 0 1,2 24-1,3-8-2145,-1-1-7893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10312,'-18'0'10,"9"0"204,1 0 0,0 0-1,-16 3 1,-179 26 2746,182-26-2832,9-1-50,1 1 0,-1 0-1,-14 6 1,4-1 13,0 1 0,-21 11 0,36-16-81,0 0 0,1 0 0,-1 1 1,1 0-1,0 0 0,0 0 0,0 1 0,1 0 1,0 0-1,-8 12 0,11-8-2,7 13 4,-3-21-12,-1 0 0,0 0 1,0 0-1,1 0 0,-1-1 0,1 1 0,0 0 1,-1-1-1,1 1 0,0-1 0,2 2 1,38 18-1,17 6 0,113 31-18,-171-58 18,-1 1 0,1-1-1,0 1 1,0-1 0,-1 1-1,1-1 1,0 1 0,-1 0-1,1-1 1,-1 1 0,1 0-1,-1 0 1,1-1 0,-1 1-1,0 0 1,1 0 0,-1 0-1,0 0 1,0 0 0,1-1 0,-1 1-1,0 0 1,0 0 0,0 0-1,0 0 1,0 0 0,0 0-1,-1 0 1,1 0 0,0-1-1,0 1 1,-1 0 0,1 0-1,0 0 1,-1 0 0,1-1-1,-1 1 1,1 0 0,-1 0 0,1-1-1,-2 2 1,-25 14-1,-27 4 1,34-15 0,-30 4 0,-30-5 0,-10-6 0,4-1 0,21-5 0,62 7 0,-1 1 0,1-1 0,0 1 0,0-1 0,0 0 0,0-1 0,0 1 0,-5-3 0,8 3-49,0 1 1,-1 0 0,1-1-1,0 1 1,0-1 0,0 1 0,0-1-1,0 1 1,0 0 0,0-1-1,0 1 1,0-1 0,0 1 0,0-1-1,0 1 1,0 0 0,0-1 0,0 1-1,1-1 1,-1 1 0,0 0-1,0-1 1,0 1 0,1-1 0,-1 1-1,0 0 1,1-1 0,-1 1-1,0 0 1,1 0 0,-1-1 0,1 1-1,-1-1-147,11-13-8750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345 452 10040,'-19'14'130,"-1"0"-1,0-1 1,-1 0 0,0-2 0,-1-1 0,-28 10 0,33-13-38,6-3-8,-11 4 259,1 1-1,0 1 1,1 1 0,-32 22-1,51-33-322,1 0-1,-1 1 0,1-1 1,-1 0-1,1 1 0,0-1 1,-1 0-1,1 1 0,-1-1 1,1 1-1,0-1 0,-1 1 1,1-1-1,0 1 0,0-1 1,-1 1-1,1-1 0,0 1 1,0 0-1,0-1 0,0 1 1,0-1-1,0 1 0,0-1 1,0 1-1,0 0 0,0-1 1,0 1-1,0-1 0,0 1 1,0 0-1,0-1 0,1 1 1,-1-1-1,0 1 0,0-1 1,1 1-1,-1-1 0,0 1 1,1-1-1,-1 1 0,1-1 1,-1 0-1,0 1 0,1-1 1,-1 0-1,1 1 0,-1-1 1,1 0-1,-1 1 0,1-1 1,-1 0-1,1 0 0,-1 0 1,1 1-1,0-1 0,0 0 1,3 1 39,8 1 27,0-1 0,0 0 0,0 0 0,0-1 0,21-3 1,-10 1 21,1-1 0,0-1 0,-1-1 0,33-12 0,-42 11-86,-5 2 12,-1-1 0,1 1-1,12-11 1,-9 8-3,12-9 154,37-30-1,-59 44-96,6 0 23,-4 1 15,-7 13 12,2-5-125,-1 0 1,1 0 0,1 0-1,-1 0 1,1 0 0,0 0 0,1 0-1,0 0 1,0 0 0,0 0-1,1 0 1,0 0 0,5 9 0,0-6 26,3-1-28,1 0 1,0-1-1,0-1 1,1 0-1,0 0 1,0-1 0,1-1-1,15 5 1,18 0-1,-28-10 14,-7-1-17,0-2-1,0 1 0,0-1 0,0-1 1,-1 0-1,0 0 0,0-1 0,0 0 1,0-1-1,9-8 0,-9 6-2,24-28 35,21-40 15,-47 59-8,-2-12-12,7-50 1,-11 47 2,-1 1 0,-5-45 0,-1 13 27,4 29-45,-14-154 199,15 184-165,-4 9 3,0-2-48,3-1-6,0-1-1,0 0 1,0 0-1,0 1 0,0-1 1,0 0-1,0 1 1,0-1-1,0 1 0,0-1 1,1 1-1,-1 0 1,1-1-1,-1 1 1,1 0-1,-1 2 0,-13 94 56,12-85-52,1 0 0,0 0 0,2 15 0,1-1-2,2 60 1,5-8-1,5-18-4,2-7-1,1-2 0,14 27 0,-30-77 6,1 3 65,0 1 0,1-1 0,-1 0 0,1 0 0,6 8 0,-7-12-326,0 1 0,0 0 0,0 0 1,0-1-1,1 1 0,-1-1 1,0 0-1,1 1 0,2 0 1,9 3-10286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10672,'1'1'0,"6"2"2,0 0 0,0-1 0,0 1 0,0-1 0,1-1 0,9 2 0,19-5 0,91-17-5,91-21-20,-180 32 17,-14 2 3,13-3-1,-1-2 0,47-20 0,-40 12 3,-9 4 1,-30 13 0,-2 1 1,1 0-1,-1 0 1,1 0 0,-1 0 0,1-1 0,-1 1 0,0-1-1,0 0 1,1 0 0,1-2 0,-4 2 1,-1 1-1,0-1 1,0 1 0,0 0-1,1 0 1,-1-1-1,0 1 1,-1 0 0,1 0-1,0 0 1,-2-2 0,3 3-1,-7-4 33,0 4-24,0-1 0,0 1 0,0 1 1,0-1-1,0 1 0,1 1 0,-1-1 0,-11 5 1,-51 21 53,58-23-68,2 0 14,1 0 0,-1 1 0,1 0 0,0 0 0,0 0 0,1 1 0,0 0 0,-9 10 0,11-11-4,1-2 1,1 1 0,1-1 0,-1 0 0,0 1 1,1-1-1,0 1 0,0 0 0,0 0 1,0 0-1,1 0 0,-1 0 0,1 0 0,-1 7 1,1-8-4,1-1 6,0 1-1,-1-1 1,1 0-1,0 1 1,0-1 0,1 0-1,-1 1 1,0-1 0,1 0-1,1 4 1,-1 1 5,0-6-10,-1 0-1,0-1 1,1 1 0,-1 0-1,1 0 1,-1 0-1,1-1 1,-1 1-1,1 0 1,0-1-1,-1 1 1,1-1-1,0 1 1,-1-1 0,1 1-1,0-1 1,0 1-1,-1-1 1,1 1-1,1-1 1,1 2 6,10 3 29,0 1 1,1-1-1,0-1 0,-1-1 0,2 0 1,-1 0-1,0-2 0,22 1 1,-30-2-3,0-1-1,1 0 1,-1 0 0,0 0 0,0-1 0,0 0 0,0 0-1,0-1 1,0 1 0,0-1 0,-1 0 0,7-6 0,23-10 399,-33 18-270,13-33 383,-14 32-436,-1 0-1,-1-40-1046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11 336 9592,'-8'-17'0,"7"17"0,1-1 0,0 1 0,0-1 0,-1 1 0,1-1 0,0 1 0,0-1 0,0 1 0,0-1 0,0 1 0,0-1 0,0 1 0,0-1 0,0 1 0,0-1 1,0 1-1,0-1 0,0 1 0,0-1 0,0 1 0,1-1 0,-1 1 0,0-1 0,0 1 0,1-1 0,-1 0 0,4-3 2,-1 0 1,1 1-1,0-1 1,0 1-1,0 0 1,0 0-1,0 0 0,1 0 1,-1 1-1,6-3 1,17-8 161,-14 5-169,-3 1 118,0 1-1,1 1 1,-1-1-1,1 2 1,1 0-1,-1 0 1,1 1-1,-1 0 1,1 1-1,0 0 1,14 0-1,-21 2-23,0 1-1,0-1 1,0 1 0,0 0-1,0 1 1,-1-1 0,1 1-1,-1 0 1,1 0 0,-1 0-1,0 1 1,1-1 0,-1 1-1,-1 0 1,7 6 0,-4-3-16,14 25 354,27 81 657,-45-108-941,-1-2-101,0 0 0,0 1 0,0-1 0,0 0 0,1 0 0,-1 0 0,1 0 0,0 0 0,0 0 0,-1-1 0,1 1 0,0 0 0,1-1 0,-1 1 0,0-1 0,0 0 0,0 0 0,5 1 0,-3 1 1,1-2 1,0 1 0,-1 0-1,1-1 1,0 0 0,0 0-1,-1 0 1,1-1-1,0 0 1,0 0 0,0 0-1,0 0 1,0-1 0,0 0-1,0 0 1,-1 0-1,8-3 1,4-3 36,-1-1-1,0 0 1,25-19 0,-35 24-56,0-1-1,0 0 1,-1 0 0,1-1-1,-1 1 1,0-1 0,-1 0 0,5-7-1,-7 10-10,0 0 0,0-1 0,1 1-1,-2 0 1,1-1 0,0 0 0,0 1-1,-1-1 1,0 1 0,1-1 0,-1 0-1,0 1 1,0-1 0,-1 1 0,1-1-1,0 0 1,-1 1 0,1-1 0,-1 1-1,0-1 1,0 1 0,-3-5-1,4 6 48,-12 6 60,11-3-115,0 0-1,0 0 0,0 0 1,0 0-1,0 0 0,1 1 0,-1-1 1,1 0-1,0 0 0,0 1 0,-1-1 1,1 0-1,1 0 0,-1 1 0,0-1 1,1 0-1,-1 0 0,1 1 0,-1-1 1,1 0-1,0 0 0,2 4 1,-1-2-2,1 0 0,0 0 0,0 0 0,0 0 1,0 0-1,0-1 0,1 1 0,0-1 0,-1 0 1,6 3-1,0 0-1,-6-4-1,0 0 0,0 0 0,1 0 0,-1-1 0,1 1 1,0-1-1,-1 0 0,7 1 0,35 9 11,17 0-8,-4-6 1,-15-8-4,-2-8-1,1-6 0,-32 10 0,0 0 0,0 0 0,-1-1 0,1 0 0,-2-1-1,8-9 1,-11 12-1,0 0 1,-1-1-1,0 1 0,0-1 1,0 0-1,-1 0 0,0-1 1,-1 1-1,0-1 0,3-12 1,-4 12-2,0 1-1,0 0 0,0 0 0,0-1 0,-1 1 0,-1 0 0,1 0 0,-1 0 0,0 0 0,-3-10 0,2 7-1,-6-24-33,-3-24-36,12 52 68,-9-13-44,8 15 27,1-4 4,-1 6 4,22 27-10,-4 1-4,-1 1 1,-1 1 0,20 52-1,-28-63 6,-2-1-14,-1-1 0,-1 1 0,0 0 0,-1 1 0,2 22 0,-3-17-39,9 37 1,-9-54 34,1 4-7,3-5 6,3 0 30,1-1 1,0 0 0,-1-1-1,1 0 1,0-1 0,13 1-1,75 0-44,-48-1 49,30 4-1915,3 1-7672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163 203 5560,'0'0'1465,"-5"0"-240,-21 0-475,25-3-596,1 0-1,0 0 1,0 0 0,0 0 0,1 0 0,-1 1-1,1-1 1,0 0 0,-1 0 0,3-2 0,-1-5-68,12-22 456,21-32 55,-25 53-209,12-2-79,33-16 1,-36 24 431,8 2-230,50 1-1,-54 7 125,128 49 226,-117-39-388,130 83 187,-137-75-200,-16-13-282,0 0-95,-1-1 1,-1 2-1,0-1 0,-1 1 0,0 0 0,0 1 0,-1 0 0,-1 1 1,8 19-1,20 105 445,-33-135-496,-1 1 1,1-1 0,-1 1-1,0-1 1,0 1 0,0-1-1,0 1 1,-1 0 0,0 4-1,1-7-32,-4 20 164,-13 39-1,5-31-105,-16 27 0,28-55-58,-2 5 42,-1-1 0,0 1 1,1-1-1,-2 0 0,-4 6 0,-31 30 130,-62 50-1,70-70 24,-127 50 79,127-62-94,-117 4 60,121-15-118,-101-21 38,106 17-114,-29-19 1,42 19-44,-1-1-1,1 1 1,-15-16 0,12 9-5,1-1 0,0 0 0,-12-26 0,22 41-2,1-1 0,0 1 1,-1-1-1,1 0 0,0 1 1,0-1-1,-1 0 0,1 0 1,0 1-1,0-1 0,0 0 1,0 0-1,0 1 0,0-1 1,0 0-1,0 1 0,0-1 1,0 0-1,0-1 0,7-28-1362,18-54 0,1 11-11853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8608,'-114'0'644,"110"0"-541,-1 1 0,1-1-1,-1 1 1,1 0 0,-1 1 0,1-1 0,0 1 0,0 0 0,-1 0 0,1 0 0,1 0 0,-7 6 0,-4 1-33,-65 40 110,-55 51-42,109-78-84,-82 108 22,105-127-69,0-1 1,0 1 0,1 1-1,-1-1 1,0 0 0,1 0-1,-1 4 1,2-7-8,-7 19 33,-8 38-1,13-37-18,-1 39-1,3-57-8,0 0 0,0 0 0,0 0 1,0 1-1,0-1 0,1 0 0,-1 0 0,1 0 0,0 0 0,-1 1 0,1-1 1,2 3-1,-3-5-5,7 16 22,2 1 0,15 23 0,-10-22-12,1-2 0,16 16 0,-28-29 0,0 0 0,0 0 0,0-1 0,0 1 0,1-1 0,-1 0 0,6 2 0,79 38 70,9-14-51,-91-26-16,0-1 1,1 0-1,-1 0 0,13 0 1,242-10 80,-249 8-69,-1-1-1,21-4 1,221-75 109,-244 78-75,0-1-1,0 0 0,9-7 1,174-124 287,-162 106-12,-6-1-159,0-1 0,25-47 0,-47 76-127,-2 0 1,1 1-1,0-1 0,0 0 0,-1 0 1,1 0-1,0 0 0,-1 0 1,0 0-1,0 0 0,1 1 1,-1-3-1,0-9 110,0 1 0,0 0 0,-3-15 0,-1 14-89,1 0 1,-11-24-1,14 37-69,-1-2 51,0-1 0,0 1 0,-1-1 0,1 1 0,0 0 0,-1-1 0,-3-3 0,-20-20 236,-52-43 1,75 67-244,0 1 1,-1-1-1,1 1 1,0 0-1,-1-1 1,1 1 0,-1 0-1,-3-1 1,-6-2 56,0 1 0,0 0 1,-19-2-1,18 5-60,1 0 0,-1 1 0,-18 3 0,31-4-41,-2 0 42,-1 1-1,1-1 1,-1 1-1,1-1 0,0 1 1,0 0-1,-1 0 1,1 0-1,-4 3 1,-18 12 100,1 1 1,0 2 0,-25 25-1,37-32-2061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439 559 9056,'1'-3'72,"-1"2"-63,0 0 1,0 0-1,0-1 1,0 1-1,0 0 1,0 0-1,0-1 1,0 1-1,0 0 1,-1 0-1,1-1 1,0 1-1,-1 0 1,1 0-1,-1 0 1,1-1-1,-1 1 0,0 0 1,0 0-1,1 0 1,-1 0-1,0 0 1,0 1-1,0-1 1,0 0-1,-2-1 1,-2-2 62,0 1 0,0 0 0,0 0 1,-1 0-1,1 1 0,-9-3 0,1 2 10,1 1 1,-1 0-1,0 1 1,-17 1-1,10 3 146,-13 9-47,1 0 1,1 2-1,-49 30 0,64-34-148,10-7-3,0 1-1,0 0 1,0 0 0,1 1-1,-10 10 1,7-7 9,1 1 0,-1 0 1,1 1-1,-6 10 0,13-18-30,0-1 1,-1 1-1,1 0 1,0-1-1,0 1 1,0 0-1,0-1 1,0 1-1,0-1 1,1 1-1,-1 0 1,1-1-1,-1 1 1,1-1-1,-1 1 1,1-1-1,0 1 1,0-1-1,-1 1 1,1-1-1,0 0 1,0 0-1,1 1 1,-1-1-1,2 1 1,-2 0 3,9 2 75,90 8 39,-77-11-91,-1 0 1,0-2-1,0 0 1,32-7-1,-47 6-26,16-5 71,91-60 47,-92 48-1,2-11-68,-2 0 0,21-39 0,-32 39 68,-7 16-81,4-15 18,-1 0 1,-2-1-1,3-54 1,-7 21 129,-15-121 1,6 154-68,8 29-124,-1 0-1,1 0 1,-1 1 0,0-1-1,1 0 1,-1 0-1,0 0 1,0 0-1,0 0 1,0 1-1,1-1 1,-1 0-1,0 1 1,-2-2-1,2 2 3,0 0 0,1 0 0,-1 0-1,0 0 1,0 1 0,0-1 0,1 0-1,-1 0 1,0 0 0,1 1 0,-1-1 0,0 0-1,0 1 1,1-1 0,-1 1 0,1-1-1,-1 1 1,0-1 0,0 2 0,-1-1 6,-2 2-7,1-1 0,0 1 1,0 0-1,0 0 0,1 0 0,-1 1 0,1-1 1,-1 0-1,1 1 0,0 0 0,0-1 0,-1 7 1,-7 34 0,1 17 0,1 15-3,2 84-4,7-130-3,20 91 2,-21-117 2,1 0 0,0-1 0,0 1 0,0-1-1,1 1 1,-1-1 0,1 1 0,-1-1 0,5 6 0,1 0-1,7 12-9,-6-16-34,6-1-381,0-1 0,1-1 0,16 0 0,19 0-7847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350 104 8344,'7'-22'0,"-7"21"0,0 1 0,0-1 0,1 0 0,-1 1 0,0-1 0,0 0 0,0 0 0,0 1 0,0-1 0,0 0 0,0 0 1,0 0-1,0 1 0,-1-1 0,1 0 0,0 1 0,0-1 0,-1 0 0,1 0 0,-1 0 0,0 0 0,0 0 0,0 1 1,0-1-1,0 0 0,0 0 0,0 1 0,0-1 0,0 1 0,-1-1 1,1 1-1,0-1 0,0 1 0,-1 0 0,1-1 0,0 1 0,0 0 1,-3 0-1,-3 0 9,1 1-1,0 0 1,0 0 0,-9 3 0,-82 28 47,84-26-33,0-1 1,0 2 0,1 0-1,0 0 1,0 1-1,1 0 1,-13 13-1,16-14-2,-7 8 147,9-7-88,-1 0-30,0 1-1,1-1 1,0 1 0,1 0 0,0 1 0,1-1 0,-6 15 0,9-18-6,-1 0 0,1 0 1,0 0-1,1 0 1,-1 0-1,2 7 0,-1-12-28,0 0 0,0 0 0,1 0 0,-1 0 0,1 0 0,-1 0 0,1 0 0,-1 0 0,1 0 0,0-1 0,-1 1 0,1 0-1,0 0 1,-1-1 0,1 1 0,0 0 0,0-1 0,0 1 0,0-1 0,0 1 0,1 0 0,2 1 27,4 2-1,0 0 0,0-1 0,1 0-1,0 0 1,-1-1 0,1 0 0,0-1 0,0 1 0,0-2 0,0 1 0,16-3 0,-10 2-23,0 0 36,1-1 0,0-1-1,0 0 1,0-1 0,-1-1 0,17-6-1,-21 7-29,9-6 110,-11 4-86,3-2-13,0 0 0,-1-1-1,0-1 1,0 0 0,-1 0-1,0-1 1,14-18 0,-16 19 16,1-2-19,0-1 1,-1 1 0,0-2 0,-1 1-1,0-1 1,9-24 0,-7 0 135,7-52 0,-16 87-114,-1 6 4,-4 18-23,1 0 0,1 0 0,1 1 1,2 43-1,1-52-31,-1-9-2,0 0 0,1-1 1,0 1-1,0 0 0,0 0 0,0-1 0,3 7 1,0 1 3,1-1 0,0 0 0,0 0 0,1 0 0,1 0 0,10 13 0,-16-23-6,0-1 0,0 1 0,0-1 0,-1 1 0,1-1-1,0 1 1,0-1 0,0 0 0,0 0 0,0 1 0,0-1 0,0 0 0,0 0 0,0 0 0,0 0 0,0 0-1,0 0 1,2-1 0,2 1 2,33-3 0,-21 0-495,0 0 1,31-12-1,-8 1-6881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89 7264,'0'-50'18,"0"48"30,0 6 31,1 3-49,0-1 1,0 1-1,1 0 0,0 0 0,0-1 1,0 1-1,1-1 0,0 0 0,1 0 1,-1 0-1,1 0 0,0-1 0,0 1 1,1-1-1,0 0 0,0 0 0,0-1 1,7 5-1,3 2 89,0-1 0,2 0 1,19 8-1,-35-18-98,0 0 0,0 0 0,0 1 0,0-1 0,1 0 0,-1 0 0,0 0 0,0 0 0,0 0 0,0-1-1,1 1 1,-1 0 0,0 0 0,0-1 0,0 1 0,0-1 0,0 1 0,1-1 0,4-2 34,4 1-15,-7 1-13,-1 0 1,1 1-1,0-1 1,0 0 0,-1-1-1,1 1 1,0 0-1,-1-1 1,1 1-1,1-3 1,9-6 119,0 0 0,-1-1 0,-1 0 0,0-1-1,18-24 1,-26 32-102,-1 0 0,1-1-1,-1 1 1,0-1 0,0 1-1,0-1 1,0 0 0,-1 0-1,0 0 1,0 0 0,0 0-1,-1 0 1,0-7 0,-1 8 136,-4-5 28,5 9-200,-1-1-1,0 1 0,1-1 1,-1 0-1,0 1 0,1-1 0,-1 1 1,0 0-1,0-1 0,1 1 1,-1 0-1,0-1 0,0 1 1,0 0-1,0 0 0,1-1 1,-1 1-1,0 0 0,0 0 0,0 0 1,0 0-1,0 0 0,1 1 1,-1-1-1,0 0 0,0 0 1,0 1-1,0-1 0,1 0 0,-1 1 1,0-1-1,0 0 0,1 1 1,-1-1-1,0 1 0,0 0 1,1-1-1,-1 1 0,1-1 1,-1 1-1,1 0 0,-1 0 0,1-1 1,-1 1-1,1 0 0,-1 0 1,1 1-1,-12 23 42,-12 39 0,5-5-4,-25 95-9,-11 139-7,47-194-27,5-59 5,-3 157 9,5-160-2,-1-14-6,1 2 0,-1 0 1,-2 1-1,-12 44 1,16-69-11,-23 63 38,21-57-29,-1 0 1,0 0-1,-1-1 1,0 0 0,0 0-1,0 0 1,-1 0-1,-6 6 1,9-11-4,1 0 0,-1 0 0,1 0-1,-1-1 1,0 1 0,1-1 0,-1 1 0,0-1 0,0 1 0,1-1 0,-1 0-1,0 0 1,0 0 0,0 0 0,1 0 0,-1-1 0,0 1 0,0 0 0,1-1 0,-1 1-1,0-1 1,-2-1 0,-10-2 99,-8-2 24,1 0 0,0-2 0,-36-18 0,40 16 97,1 0 1,-16-16-1,-17-13-1601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1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77 3592,'0'-36'435,"4"30"-205,4 2-194,0 0 0,1 0 0,-1 1-1,1 1 1,0-1 0,9-1 0,-11 3-17,10-2 32,0 0 0,0 1 0,0 1 1,1 0-1,-1 2 0,20 2 0,-29-2-32,14 3 141,-20-3-146,13 4 63,0 0 0,-1 1 0,1 1 0,-1 0 0,-1 1 0,23 17 0,35 36 367,-62-48-56,-5 0-281,0 1 1,0 0-1,-1 0 0,1 17 0,-6-11 220,1-10-209,-1 1-44,0 0-1,-1 0 0,0 0 1,-1-1-1,0 1 0,-1-1 1,-11 19-1,-26 32 253,-29 47 133,69-106-440,1 1-1,-1 0 1,1-1-1,0 1 1,0 0 0,0 0-1,0 0 1,0 0-1,1 0 1,-1 0-1,1 0 1,0 0-1,0 0 1,0 0-1,0 0 1,2 5-1,-2-6-7,1 1 15,0 0-1,0 0 1,0 0 0,0 0 0,1 0 0,-1 0-1,1 0 1,0 0 0,2 2 0,0 1 0,-2-4-6,0 1-1,0-1 1,0 0 0,1 0 0,-1 0 0,0 0 0,1 0 0,-1-1-1,1 1 1,5 1 0,-3 0 6,-2-1 5,1 0 1,0 0-1,0-1 1,0 1 0,-1-1-1,1 0 1,5 1-1,11 4 150,48 19 320,-60-18-387,-5-2-99,0 0 0,0 0-1,0 0 1,0 0 0,-1 0 0,0 0 0,0 1 0,-1-1 0,1 1 0,-1-1 0,0 1 0,-1 0 0,1-1 0,-2 12 0,-18 205 167,15-194-175,2-14 2,0 1 0,1-1-1,1 18 1,5 40 36,20 100 0,-7-85-34,11 40 42,-4-1 1,-7 13 15,-20-117 38,-1-9-73,-1 0 0,-1 0 1,-1 0-1,-7 12 1,3-14 185,-11 1-58,-35 16 0,36-23 139,-110 0 126,-101-5 294,186 2-453,-232 30-1649,118-7-7159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3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34 4936,'0'0'8,"-7"1"-1,-40 8 361,42-8-78,-5-1 27,5 0-80,-22-3 198,25 2-240,-1 0 4,-1-1-199,2 0 91,-1 1-1,0 0 0,0 0 1,0 0-1,0 0 0,-1 0 0,1 1 1,-5-1-1,6 1 362,2-3-181,0-5 26,0 6 450,2 0-382,6-5-1,-4 4-9,3 0-18,-6 3-315,0 0 1,0 0-1,0 0 0,0 0 1,0 0-1,0 0 0,0 0 1,0 0-1,0 0 1,0 1-1,-1-1 0,1 0 1,0 1-1,0-1 0,0 0 1,0 1-1,-1-1 0,1 1 1,0 0-1,0-1 0,-1 1 1,1 0-1,-1-1 0,1 1 1,0 0-1,-1-1 0,1 1 1,-1 0-1,1 0 1,-1 0-1,0 0 0,1 0 1,-1 1-1,0 6 183,0-5-35,0-3-163,0 0 0,0 1 0,0-1 0,-1 0 0,1 0 0,0 1 0,0-1 0,-1 0 0,1 1 0,0-1 0,0 0 0,-1 0 0,1 0 0,0 1 0,-1-1 1,1 0-1,0 0 0,-1 0 0,1 0 0,0 1 0,-1-1 0,1 0 0,0 0 0,-1 0 0,1 0 0,-1 0 0,1 0 0,0 0 0,-1 0 0,1 0 0,0 0 0,-1 0 0,1 0 1,-1-1-1,-11-1 187,10 1 317,2 1-489,0-1 1,0 1-1,0-1 1,0 1-1,0-1 1,0 1-1,0-1 1,1 0 0,-1 1-1,0-1 1,0 1-1,0-1 1,0 1-1,1-1 1,-1 1-1,0 0 1,1-1-1,-1 1 1,0-1 0,1 1-1,-1-1 1,10-1 110,-7 2-155,-1 0 1,1 0-1,0 0 1,0 0-1,-1 1 0,1-1 1,0 1-1,-1 0 1,1 0-1,-1 0 1,1 0-1,-1 0 0,1 1 1,-1-1-1,0 1 1,4 3-1,1 0-1026,19 11-7278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2:37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 10400,'6'4'125,"0"0"1,0 1 0,0 0-1,0 0 1,7 10 0,-11-12-18,0 0 0,-1 0 0,1 0 0,-1 0 0,0 0 1,0 1-1,0-1 0,0 0 0,0 1 0,-1-1 0,0 0 0,0 1 0,0-1 0,0 1 1,-1 3-1,-6 26 595,-19 54 0,16-62-373,-1 0 0,-22 35-1,20-36-238,-14 26 458,4-6-217,-40 56 0,51-81-174,0 0-55,-1 0 0,-1-1 0,-1-1 0,-31 31-1,-114 79 618,103-85-486,36-28-337,5-5-148,0 1 0,1 0 0,1 2-1,-1-1 1,2 2 0,-16 17-1,9-1-10967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49 993 6280,'-6'4'456,"-2"2"-298,3-3-81,1 0 0,0 1 0,0-1 0,0 1 0,-5 6 0,7-8 744,2-1-693,-1 0-1,1 0 1,-1 1-1,1-1 1,0 0-1,0 0 1,0 0-1,-1 1 1,1-1-1,0 0 1,0 1-1,1-1 1,-1 0-1,0 0 1,1 2-1,27 16 1064,-19-16-511,-1-4-541,0-1 0,0 1 1,0-1-1,0 0 1,0-1-1,-1 0 0,0 0 1,13-8-1,57-38 425,-57 34-554,1 1 184,0-1 0,-1-1 1,25-26-1,-41 38-167,10-14 253,3-14-84,18-43 0,-29 48 85,9-144 120,-16 133-106,0 27-218,-2-19 23,-1 0 1,-1 1-1,-2-1 0,0 1 0,-13-29 0,11 32 42,0-1-30,-1 1 1,-1 1 0,-25-42-1,30 57-29,-1-1-37,0-1 0,-1 2 0,0-1-1,0 1 1,-1 0 0,-1 0 0,-10-7 0,5 6 54,-30-16 0,42 27-89,0-1 1,0 0-1,0 1 1,0-1-1,0 1 1,0 0 0,0 0-1,0 0 1,0 1-1,-1-1 1,1 1-1,0-1 1,0 1-1,0 0 1,0 0-1,-3 2 1,2-1 1,-7 5 40,3 2-39,1 0 0,1 1 0,0 0 0,-10 22 0,11-11 14,-4 129 12,10-114-34,9 63 1,12 32-6,8-6-1,5-22 0,-7-24 0,-6-22 0,-18-45 1,1 0-1,1 0 0,7 11 1,-12-22 0,-1 0 0,1 0 0,-1-1 0,1 1 0,-1 0 1,1 0-1,0 0 0,0 0 0,-1-1 0,1 1 0,0 0 0,0-1 0,0 1 0,0-1 1,0 1-1,0-1 0,0 1 0,0-1 0,0 0 0,0 1 0,0-1 0,0 0 1,0 0-1,0 0 0,0 0 0,0 0 0,0 0 0,0 0 0,0 0 0,0 0 1,2-1-1,0 0 8,-1-1 0,1 0 0,0 1 0,-1-1 0,1-1 0,-1 1 0,1 0 0,3-5 0,3-3 1,21-30 101,-6 3-44,-2 2 95,33-41 0,-12 32-105,-23 28 103,1 3-86,1 0 0,37-13 0,-58 25-64,0 1 1,0-1-1,0 1 1,1 0 0,-1 0-1,0-1 1,1 1-1,-1 0 1,0 0-1,0 0 1,1 0 0,-1 0-1,3 1 1,10 2 24,0 1 0,-1 1-1,1 0 1,-1 0 0,13 9 0,-9-1 100,48 69 54,-57-64-76,-6-8-74,0-2-25,1 1 0,-2 0 0,1 0 0,-1 0 1,-1 0-1,0 0 0,0 0 0,-1 0 0,0 0 0,-3 13 0,1-6 8,-1 0-11,0 0 0,0 0 0,-2 0 0,0-1 0,-14 26 0,-10 9 14,-7-2-18,28-37-7,-2-1 1,0 0 0,-18 13-1,27-22-1,1-1-1,0 1 0,0-1 0,0 1 1,-1-1-1,1 0 0,0 0 1,0 1-1,-1-1 0,1 0 0,0 0 1,0 0-1,-1 0 0,1 0 1,0-1-1,0 1 0,-1 0 0,1-1 1,0 1-1,0 0 0,0-1 1,0 1-1,-1-1 0,1 0 0,0 1 1,0-1-1,0 0 0,0 0 1,0 0-1,1 0 0,-1 0 0,0 0 1,0 0-1,0 0 0,1 0 1,-1-1-1,0 1-8,1 0 4,-1 1 1,1 0-1,0 0 0,0-1 1,-1 1-1,1 0 1,0-1-1,0 1 0,0-1 1,0 1-1,0 0 0,0-1 1,-1 1-1,1 0 0,0-1 1,0 1-1,0-1 1,0 1-1,0 0 0,0-1 1,0 1-1,1-1 0,-1 1 1,0 0-1,0-1 0,3-10-373,0 1-1,1 0 1,0-1-1,0 1 0,1 1 1,11-17-1,19-30-12026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11032,'4'3'39,"0"1"0,-1 0 1,1 0-1,-1 1 1,0-1-1,0 1 1,0-1-1,-1 1 0,1 0 1,-1 0-1,0 0 1,-1 0-1,1 0 0,-1 1 1,0-1-1,0 9 1,0-7-25,1 7 18,7 28 474,3 1 137,23 51 0,-29-80-588,-5-10-10,0 0 0,1-1 0,0 1 0,0 0 0,0-1 0,0 0 0,1 1 0,2 2 1,10 11 180,23 19 0,-25-28 47,0-4-177,1-1 1,-1-1 0,26 2-1,-22-6 217,3-5-138,1-1 0,-1 0 0,-1-2 0,0 0 1,20-15-1,-28 17-120,-6 4 21,1-1 0,-1 0-1,0 0 1,6-7 0,-10 11-62,5-6 122,1-1 1,-2 1-1,1-1 0,-1 0 0,0-1 1,0 1-1,-1-1 0,0 0 1,-1 0-1,0 0 0,-1 0 0,3-18 1,-4 24 460,-1 3-584,-1 0-1,1 0 0,-1 0 1,1 1-1,0-1 0,-1 0 1,1 0-1,0 1 0,-1-1 1,1 0-1,0 1 1,-1-1-1,1 0 0,0 1 1,0-1-1,-1 0 0,1 1 1,0-1-1,0 1 0,0-1 1,-1 0-1,1 1 0,0-1 1,0 1-1,0-1 0,0 1 1,0-1-1,0 0 0,0 1 1,0-1-1,0 1 0,0-1 1,0 1-1,0-1 0,1 0 1,-1 1-1,0-1 0,0 1 1,4 15 20,-3-14-11,0 0 1,0 0-1,0 0 0,0 1 1,1-1-1,-1 0 1,1-1-1,-1 1 0,1 0 1,-1 0-1,1-1 0,3 3 1,4 4 19,26 22 13,-18-19 50,8 0-46,0-2-1,1 0 0,0-2 0,47 8 0,-57-13-47,-8-1-6,0-1 1,-1 0-1,1-1 1,-1 1 0,1-1-1,7-2 1,31-7 38,79-27 0,-88 17-41,-33 17-4,0-1 0,0 1-1,-1-1 1,1 0-1,-1 0 1,0 0-1,0-1 1,0 1 0,-1-1-1,1 1 1,-1-1-1,0 0 1,0 0-1,-1 0 1,1 0 0,-1 0-1,0 0 1,0-10-1,-2 7-1,0 0-1,-1 0 0,1-1 1,-2 2-1,1-1 0,-8-15 1,9 21-12,2 8-98,-1 0 104,0-4 1,0 0 1,0 0-1,0 0 1,1 0-1,-1 1 0,1-1 1,-1 0-1,1 0 0,-1 0 1,1-1-1,0 1 0,2 3 1,42 72-96,-37-66 74,0 0-1,0-1 0,1 0 0,0-1 0,1 0 0,13 10 1,27 23-111,-32-24 96,0 1 0,-2 0 0,0 1 0,17 28-1,-17-25 18,1 0-70,-1 2 0,21 42 0,-37-66 93,1-1 0,-1 1 0,0-1-1,0 1 1,0 0 0,0-1 0,0 1 0,0-1 0,0 1 0,0 0 0,0-1 0,0 1 0,0-1 0,-1 1 0,1-1 0,0 1 0,0-1-1,0 1 1,-1-1 0,1 1 0,0-1 0,-1 1 0,1-1 0,0 1 0,-1-1 0,1 1 0,-1-1 0,1 0 0,-1 1 0,1-1-1,-1 0 1,1 1 0,-1-1 0,0 0 0,-14 5-3,15-5 2,-8-1-34,6-1 34,-1 0 1,1 0-1,-1 0 1,1 0-1,0-1 1,0 1-1,0 0 1,0-1 0,1 0-1,-1 1 1,1-1-1,-1 0 1,-1-5-1,0-2-1,1-1-1,0 1 1,-2-16-1,3 13 5,0 0 0,2-18 0,0 22 1,1 0 0,-1 0 0,1 0 0,7-15 0,-4 13 1,0 0-1,1 0 0,10-12 1,6-5 3,34-32 0,-51 54-2,1 1 0,1-1 0,-1 2 0,1-1 1,0 1-1,0 0 0,0 0 0,0 1 0,1 0 1,12-3-1,-10 3 0,-4 1 3,0 0-1,0 1 0,0 0 0,0 0 0,0 0 0,0 1 0,0 0 0,1 0 1,-1 1-1,0-1 0,0 1 0,8 3 0,-9-3-2,-3-1 1,0 1 0,1 0-1,-1-1 1,0 1 0,0 0 0,0 0-1,0 0 1,0 0 0,0 1-1,0-1 1,0 0 0,0 1-1,0-1 1,1 3 0,5 4 3,3 0-2,-7-5-2,-1 0 1,1 1-1,0-1 0,-1 1 1,0 0-1,1 0 0,3 8 1,-3-6 1,4 5 1,-1 0-1,0 1 0,0-1 0,-2 2 1,1-1-1,-1 0 0,5 24 0,10 75 17,-18-92-17,0 0 0,-1 1 0,-1-1 0,-4 26 1,1-35 1,-4 4 3,2-12-5,0-12-3,5 9 0,-9-38-2380,0-5-9520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3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10760,'0'0'0,"28"10"264,8 14 0,17 16 72,19 10 0,10 18-240,7 0 8,-4-4-104,-2 0-8640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104 222 6104,'-7'-6'384,"-36"-34"160,41 37 35,-5-1 327,4 4-602,-1 0 1,1 0-1,0-1 1,0 1 0,0 0-1,0-1 1,0 0-1,0 0 1,0 0-1,0 0 1,-5-3 0,6 3 640,5 0-542,-2 0-374,0 0 0,0 1 1,0-1-1,0 1 1,1-1-1,-1 1 1,0 0-1,0 0 1,1-1-1,-1 1 1,0 0-1,0 0 0,1 0 1,-1 0-1,0 0 1,0 1-1,3-1 1,0 2 49,-1 0 1,1 0 0,-1 0-1,1 0 1,-1 0 0,5 5 0,3 0-27,-7-4-12,-1-1 0,0 0 0,1 1 0,-1 0 0,-1 0 1,1 0-1,0 0 0,-1 0 0,4 6 0,104 166 1033,-100-151-1031,14 24 297,10 13 28,-32-55-162,0 1 38,-2-5-16,0-2-217,0 1-1,0-1 0,-1 0 0,1 1 1,0-1-1,0 0 0,0 1 0,-1-1 1,1 0-1,0 0 0,-1 1 0,1-1 0,0 0 1,0 0-1,-1 1 0,1-1 0,0 0 1,-1 0-1,1 0 0,0 1 0,-1-1 1,1 0-1,-1 0 0,1 0 0,0 0 0,-1 0 1,1 0-1,-1 0 0,1 0 0,0 0 1,-1 0-1,1 0 0,0 0 0,-1 0 1,1 0-1,-1 0 0,1-1 0,0 1 1,-1 0-1,-30-61 214,24 41-56,-12-101 78,19 95-46,27-102 86,-17 104-60,1 4-121,2 0-1,29-33 1,-25 39 103,6 1-116,1 1 1,34-12-1,-35 19 21,3 5-63,1 1 0,29 4 0,-36 2 18,72 45 25,-76-38-60,1 6-18,-1 1 1,16 28-1,-23-27 11,-1 10-1,7 64 0,-15-88-19,1-1-3,-1 1 0,2-1 1,-1 0-1,1 0 0,0 1 0,0-1 0,6 12 1,-8-19-4,1 1 1,-1 0 0,1 0 0,0 0 0,-1 0-1,1 0 1,0 0 0,0 0 0,0 0 0,0-1 0,0 1 0,0 0 0,0 0 0,1 0 0,0 0 2,1-1 1,-1 1-1,0-1 0,0 1 0,1-1 1,-1 0-1,0 0 0,1 0 0,-1 0 1,0 0-1,0 0 0,1-1 1,-1 1-1,3-2 0,33-13-1329,-28 10 96,46-20-11349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8696,'0'0'6996,"3"8"-6599,-2-4-335,2 3 8,-1 0 0,0 0 1,0 1-1,0-1 0,-1 1 0,0-1 1,-1 15-1,0-2 21,1 0 1,0 0-1,2 0 1,0 0 0,1-1-1,1 1 1,1-1-1,14 33 1,-19-50-72,20 44 123,-20-41-94,1-1-1,-1 0 1,0 1 0,0-1-1,0 1 1,-1 0 0,0-1-1,0 1 1,0-1 0,-1 7-1,17-19 168,11-18-2425,5-6-8937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41 107 12192,'-9'-1'2,"6"0"9,1 1 0,-1 0 0,1 0 0,-1 0 0,1 0 0,-1 1 0,1-1 0,0 1 1,-1-1-1,-4 3 0,7-2 7,1 0 1,-1 0-1,0 0 1,1 0-1,-1 0 1,1 1 0,-1-1-1,1 0 1,-1 0-1,1 0 1,1 1-1,6 8 53,1 0 0,0 0 0,15 11 0,-10-8-56,5 4 34,0 0 0,25 17 0,-35-27-37,1 0 12,1 0 1,-1-1-1,1 0 1,0 0-1,14 3 1,-14-4 5,-4-3 12,0 1 0,0-2 0,1 1 0,-1-1 0,0 0 0,1 0 0,-1-1 0,1 0 0,14-1 0,-13 0 7,-2 0 13,0 1 0,0-1 0,0-1 0,0 1 0,0-1 0,-1 0 0,1 0 0,-1-1 0,1 0 0,5-4-1,-8 5-16,-2 1 1,0 0 1,0 0 0,0 0-1,-1-1 1,1 1 0,-1 0-1,1-1 1,-1 1 0,1-1-1,-1 1 1,0-1 0,0 0-1,1 1 1,0-4 0,3-3 53,2-1-34,-5 6-18,1 0 0,-1 0 0,0-1 0,0 1-1,-1 0 1,1-1 0,-1 1 0,2-6 0,-1 4 19,0-1 0,-1 0 0,1 1 1,-1-1-1,-1 0 0,1 0 0,-1 1 0,0-1 0,0 0 0,-1 0 1,0 0-1,0 1 0,0-1 0,-1 0 0,-3-9 0,1 5-17,3 7-26,0 1 1,0-1 0,-1 1 0,1-1 0,-1 1 0,1-1 0,-1 1 0,0 0 0,0 0 0,0 0 0,-3-3-1,1 1 15,0 0 0,0 1 0,-1 0 0,1-1 0,-1 1-1,0 1 1,0-1 0,0 1 0,0 0 0,0 0-1,0 0 1,-1 1 0,1 0 0,-1 0 0,1 0-1,-1 1 1,-5 0 0,-38 5 32,27 1 97,-99 47 62,97-38-110,5 3-67,1 0 0,-31 40 0,49-57-48,-1 0 1,0 0-1,0 1 0,0-1 0,1 0 1,-1 1-1,0-1 0,1 1 0,-1-1 0,1 1 1,0-1-1,0 1 0,-1 2 0,1 15 15,0 1 0,1-1 0,1 0-1,7 32 1,-8-49-15,-1 0 0,1 1 0,0-1-1,-1 0 1,1 0 0,1 0 0,-1 0 0,0 0 0,0 0 0,3 2-1,-4-4-4,12 16 27,27 27 0,-21-28-18,28 20 0,-43-33-4,0 0 0,0 0 0,-1-1 0,1 1 0,0-1 0,1 0 0,5 2 0,39 10 23,65 7-1,-109-19-22,0-1 0,0 0-1,1 0 1,-1 0 0,0-1 0,6 0-1,190-47 42,-158 33-20,165-85 10,-170 77-16,-19 11-11,13-9 1,-1-2 0,-1 0 1,27-30-1,-40 35 2,0-1 1,15-26-1,-29 41-7,0 0-1,0 0 0,-1 0 1,0 0-1,0-1 1,0 1-1,0 0 0,0-1 1,-1 1-1,0-1 1,0 1-1,0 0 1,-1-1-1,1 1 0,-1-1 1,-2-4-1,2 3 2,-5-6 34,1 7-34,-1 0 1,1 0-1,-1 1 0,0 0 0,0 0 0,-1 1 0,1-1 0,-10-2 0,14 5-3,1 1 0,-1-1 0,1 1 0,0 0 0,-1-1-1,1 1 1,-1 0 0,1 0 0,-1 0 0,1 0 0,-3 1 0,-117 18 47,107-16-42,-1 1 0,1 1 0,0 0-1,1 0 1,0 2 0,-24 14-1,35-20-6,-3 3 1,0-1 1,0 1-1,0 0 0,1 1 0,-1-1 1,1 1-1,0-1 0,1 1 0,-1 0 1,1 1-1,0-1 0,-4 12 0,4-11 0,3-6-2,-1 1 0,1-1 1,0 1-1,-1 0 0,1-1 0,0 1 1,0-1-1,0 1 0,0 0 1,-1-1-1,1 1 0,0 0 0,0-1 1,0 1-1,0-1 0,1 1 0,-1 0 1,0-1-1,0 1 0,0 0 1,0-1-1,1 1 0,-1 0 0,0-1 0,2 6 2,0 0-1,0-1 0,0 1 0,1-1 0,5 8 0,-1-3 0,1-1-1,1 0 1,-1-1-1,13 10 1,58 37 4,17-2-2,4-5 2,-5-5-2,-8-2 2,-17-4-2,-55-28-1,-1 0 0,0 1 0,21 19 0,-33-28-2,-1 0 1,0 0-1,0 0 1,-1 1-1,1-1 1,0 0-1,0 0 1,-1 1-1,1-1 1,0 1-1,-1-1 1,0 0-1,1 1 1,-1-1-1,0 1 1,1-1-1,-1 1 1,0-1-1,0 1 1,0-1-1,-1 1 1,1-1-1,0 1 1,-1-1-1,1 1 1,0-1-1,-1 0 1,0 1-1,1-1 1,-2 2-1,1-1 1,-5 4 5,-3-1-4,-1 0 0,0-1 0,0 0 0,-10 2 0,4-5 4,-9-4 0,-36-10-1,46 5 8,12 6-7,0-1-3,0 1 0,0 0-1,0-1 1,0 0 0,1 0 0,-1 0 0,1 0-1,-1 0 1,1 0 0,0 0 0,0-1-1,1 1 1,-1-1 0,1 0 0,0 1 0,0-1-1,0 0 1,0 0 0,1 0 0,-1-5-1,8-82 56,-1 71-10,53-93 25,-40 90-20,112-85 25,-98 88-12,15-6-25,0 3-1,72-23 1,-59 26 11,102-19 1,-162 39-52,1-1 0,-1 1 0,0 0 0,0 0 1,0 0-1,0 1 0,0-1 0,0 0 0,0 0 0,0 1 0,0-1 0,0 0 0,0 1 0,0-1 0,0 1 1,0-1-1,0 1 0,0 0 0,0-1 0,0 1 0,-1 0 0,1-1 0,0 1 0,0 0 0,-1 0 0,1 0 1,-1 0-1,1 0 0,-1 0 0,1 1 0,1 2 1,-1 1-1,0-1 1,0 0 0,0 0-1,-1 9 1,-1 30 1,-9 9 2,-8 3-4,-4 5-1,1 8 0,7-7 0,4-14 2,5-32 0,-1 0 1,-15 28 0,21-43-3,-2 4 1,0-1-1,-1 0 1,1 0 0,-1 0 0,1 0 0,-1-1 0,0 1 0,0-1 0,-1 1-1,1-1 1,0 0 0,-1 0 0,1 0 0,-1-1 0,0 0 0,-6 2 0,5-1 0,-8-1 7,-6-4 0,-34-10 1,38 5 4,-21-21 1,31 25-14,1-1 0,-1 0 1,1 0-1,1 0 1,-1 0-1,-5-11 0,7 11 5,0 0 0,0 0 0,1 0-1,0 0 1,0 0 0,0 0-1,1 0 1,0 0 0,0 0 0,0 0-1,0 0 1,2-6 0,2-5-763,0 0 0,10-21 0,-13 33 496,31-79-12111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14 10488,'-48'-11'-8,"30"9"-25,-1 2-1,1 0 1,-1 1 0,0 1 0,-33 8 0,-1 5 46,29-4 141,-128 103 131,118-81 222,-46 62-1,9 11-270,67-100-101,0 1 0,0 0 0,0 0 0,-2 8 0,6-15-135,-35 102 679,16-8-431,19-94-248,-1 3 56,0 0 0,1 0 0,0 1 0,0-1 0,0 0 0,0 0 0,0 0 0,1 0 0,0 5 0,54 169 692,-53-171-672,1-1 0,0 1 0,-1-1 0,6 7 0,107 143 430,-111-151-455,0 0 0,0 0 0,0 0 0,7 5 0,23 15 62,2-1 0,42 19 0,-48-32 28,103 8 57,-131-18-186,0 0 0,0 0 0,0 0 0,0 0 0,0 0 0,0-1 0,0 1 0,0-1 0,3 0 0,17-8-391,0-1-1,-1-1 0,0-1 1,27-21-1,28-22-9833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9592,'1'0'12,"0"1"0,0-1 0,0 0 0,0 0 0,0 0 0,0 1 0,-1-1 0,1 1 0,0-1 0,0 1 0,0-1 0,0 1 0,-1-1 0,1 1 0,0 0 1,0-1-1,-1 1 0,1 0 0,0 0 0,-1 0 0,1-1 0,-1 1 0,1 0 0,-1 0 0,0 0 0,1 0 0,-1 0 0,0 0 0,0 0 0,1 0 0,-1 0 0,0 0 0,0 0 0,0 0 1,0 0-1,0 0 0,-1 0 0,1 1 0,-1 5 136,-1 0-1,1-1 1,-1 1 0,-4 7 0,4-7-27,-5 16 171,1 1 0,2 0-1,-3 30 1,5-35-199,0 13 302,3 159 165,3-150-153,39 238 835,-37-253-1189,10 39 284,1-11 24,2-1 1,32 60 0,-50-111-387,1 0 1,0 0 0,-1 1-1,1-1 1,0 0 0,0 0-1,0-1 1,0 1-1,0 0 1,0-1 0,1 1-1,-1-1 1,0 1-1,1-1 1,-1 0 0,1 0-1,-1-1 1,1 1 0,4 0-1,0 1-1080,24 7-8915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216 844 10584,'0'0'297,"-3"2"-45,-38 13 404,13-4-329,-41 21 1,61-28-262,0 1 0,1 0 0,-1 1 0,1 0 0,1 0 0,-1 0 0,1 1 0,-9 11 0,15-16-39,-1 0 0,1 0-1,-1 0 1,1 0 0,0 1 0,0-1-1,0 0 1,0 0 0,0 0-1,0 0 1,0 0 0,1 0-1,-1 0 1,1 0 0,1 4 0,-1-3 8,0-2-18,-1 0 1,0 0-1,1 0 0,0 0 1,-1 0-1,1 0 1,0 0-1,-1 0 0,1 0 1,0 0-1,0 0 1,0 0-1,0 0 0,0-1 1,0 1-1,0 0 0,0-1 1,1 2-1,3 0 26,2 3-10,1-1 1,0 0-1,0-1 0,0 0 0,1 0 1,-1-1-1,0 0 0,1 0 0,0-1 1,-1 0-1,18-1 0,-10 0-13,1 1 34,0-1 0,0-1 0,0-1 1,0-1-1,30-7 0,-33 6-24,-3 1 41,0 1 0,0-1 0,12-6 0,-7 2-29,19-8 24,-33 13-51,0 1 0,0 0 0,0-1 0,-1 0 0,1 1 1,-1-1-1,1 0 0,-1 0 0,1 1 0,-1-1 1,0 0-1,0 0 0,0-1 0,0 1 0,0 0 1,-1 0-1,1 0 0,-1-1 0,1 1 0,-1 0 0,0 0 1,0-1-1,0-2 0,0 2 10,-1-9 123,0 9-112,0 0-23,0 0 0,0 0 1,-1 1-1,1-1 1,0 0-1,-1 0 0,0 1 1,0-1-1,0 1 1,0-1-1,0 1 0,0 0 1,0 0-1,-1 0 1,1 0-1,-1 0 0,0 1 1,1-1-1,-1 1 1,0-1-1,0 1 0,-5-1 1,3 0 25,-4 0-11,-1 0 1,1 1-1,0 0 1,-1 0 0,1 0-1,0 2 1,-1-1-1,-13 3 1,7-1 34,-57 13 147,99-5-125,-12-8-79,-3 0-4,1-1 1,-1 0 0,20-2-1,141-3 4,-133 2-18,162-18-15,-162 15-58,149-37-34,-156 30 14,-10-1 70,0-1 0,-1-1 0,23-22 0,-43 36 28,0 0 0,0 0 0,0 0 0,0 0-1,0 0 1,0 0 0,0-1 0,0 1 0,-1 0 0,1-1 0,0 1 0,0-2 0,3-12-22,0-1 1,-1 1-1,2-27 0,-7 27-16,-2 8 39,1 0 1,-1 0-1,0 1 0,-1-1 1,1 1-1,-1 0 0,-1 0 1,-5-5-1,10 11 6,0-1-1,0 0 1,1 1 0,-1-1-1,0 0 1,0 1 0,0-1-1,0 1 1,0 0 0,0-1-1,0 1 1,0 0 0,0-1-1,-1 1 1,-9-2 0,-1 1 0,0 1 0,1 0 0,-1 0 0,-13 3 0,24-3 0,0 0 1,0 1-1,-1-1 1,1 0-1,0 1 1,0-1-1,0 1 1,0-1-1,0 1 1,0-1-1,0 1 1,-2 1 0,-10 10 3,0 0 0,1 1 0,-17 20 0,21-15 37,4 1-24,1 0-1,0 0 1,1 30 0,6-27 43,6 8-18,26 47 0,-23-58 19,55 47 35,21 22 51,-87-85-138,0-1 0,0 1 1,-1-1-1,1 1 1,-1-1-1,0 1 1,1 0-1,-1 0 1,0 0-1,-1 0 1,1 0-1,-1 0 1,1 3-1,0-1 4,-1-5-11,0 1 0,0-1 0,0 0 0,0 0 0,0 1 0,0-1 0,0 0 0,0 0 0,0 1 0,0-1 0,0 0 1,0 0-1,0 1 0,0-1 0,0 0 0,0 0 0,0 0 0,-1 1 0,1-1 0,0 0 0,0 0 0,0 1 0,0-1 0,0 0 0,-1 0 0,1 0 0,0 0 1,0 1-1,0-1 0,0 0 0,-1 0 0,1 0 0,-4 4 9,0-1 0,1 0 0,-1-1 0,-1 1 0,1-1 0,0 0 0,-1 0 0,1 0 0,-1 0 0,1-1 0,-1 0 0,0 0 0,1 0 0,-1 0 0,-6-1 0,-7 2 32,-1-1 0,-36-3 0,49 2-31,-1-1 1,0 0-1,0-1 1,0 1 0,0-1-1,1-1 1,-1 1-1,1-1 1,0 0-1,-1 0 1,1-1-1,-6-5 1,7 0 93,4 3-86,0 0-1,0 0 0,1-1 0,0 1 0,0 0 0,1-1 1,1-6-1,5-1 107,11-7-39,39-34 0,-33 39 21,126-65 34,-119 65-100,110-39 15,-117 51-44,30 4 1,-45 1-14,-1 0 1,0 0-1,1 2 1,14 4-1,4 7-2,0 1 0,-1 2 0,45 36 0,15 12-29,-74-57 24,1-1 0,0 0 0,0-1 0,25 8 0,-36-13 5,-1 0 1,1-1-1,0 0 1,0 1-1,0-1 1,-1 0 0,1 0-1,0 0 1,0 0-1,0 0 1,0 0-1,0 0 1,-1-1-1,1 1 1,3-2-1,3-1-1,2 2 1,23-10-7,1-3 3,8-6 4,-36 16 2,0 0 0,0 0 0,0-1 0,5-5 0,-7 6 0,0 0 0,0-1 0,-1 1 0,0-1 0,5-8 0,-6 8 0,0-1 0,0 1 0,-1 0 0,0-1 0,2-9 0,-3 9 0,1-1 0,-1 1 0,-1 0 0,1 0 0,-3-9 0,2 10 0,0 1 0,-1-1 0,0 1 0,0-1 0,0 1 0,0 0 0,-6-9 0,4 9 1,0 0-1,0 0 0,0 0 0,0 1 0,0-1 0,-1 1 0,1 0 1,-6-2-1,4 2 0,1 1 1,-1 0 0,0 0-1,0 0 1,0 1 0,0 0-1,-13-1 1,7 2-1,-1 1 1,0 0-1,1 1 0,-14 3 0,11-1 0,0 0 0,1 2 0,-17 7 0,19-7 0,0 1 0,1 0 0,-17 14 0,17-11 0,1 1 0,1 0 0,-1 0 0,2 1 0,0 0-1,-11 21 1,12-15-5,6-13 5,0 0-1,1 0 1,-1 0 0,1 0 0,0 0-1,0 1 1,1-1 0,-1 0 0,1 0 0,0 0-1,2 5 1,-3-10 0,1 1-1,-1-1 1,0 1 0,1-1-1,-1 1 1,0 0 0,1-1-1,-1 1 1,1-1 0,-1 0-1,1 1 1,-1-1 0,1 1-1,-1-1 1,1 0 0,-1 1-1,1-1 1,-1 0 0,2 1-1,26 11-4,55 17 0,-49-21-9,173 23-26,-160-27-78,220 1-96,-211-8-164,205-17-182,-214 13 7,138-34-209,-183 40 708,1 1 0,0-1 0,-1 0 1,1 0-1,-1 0 0,1 0 0,-1-1 0,3-1 0,6-5-38,-1 1 1,-1-2 0,1 1-1,-1-2 1,-1 1-1,9-13 1,-16 21 75,-1 1 1,1-1-1,-1 0 0,1 1 1,-1-1-1,0 0 0,1 0 1,-1 0-1,0 0 0,0 1 1,0-1-1,1 0 0,-1 0 1,0 0-1,0 0 0,0 0 1,0 1-1,-1-1 0,1-2 1,-4-16-84,0-1 0,-1 1 0,-13-30 0,17 47 89,0 0 0,0 0 0,0 0 0,0 0 0,0 0 0,-1 1 0,1-1 0,-1 0 0,-2-2 0,-15-12-22,0 0 0,-2 1 1,-42-23-1,60 37 29,0 0 0,1 0 0,-1 0 0,0 0 0,0 0 0,0 0 1,0 1-1,0-1 0,0 1 0,-3 0 0,6 0 3,-98-4-28,68 6 26,1 1 0,-39 10 1,31-3 3,1 2 1,1 2 0,-59 31-1,66-26 52,9-2-23,0 1 0,-29 36 0,48-53-21,-1 0-1,0 0 1,1 0 0,-1 0 0,1 0 0,-1-1-1,1 1 1,-1 0 0,1 0 0,0 1-1,0-1 1,-1 0 0,1 0 0,0 2 0,-1 9 44,1 1 1,1-1 0,3 25-1,-4-36-42,1-1-1,-1 1 0,0 0 0,0-1 1,1 1-1,-1 0 0,0 0 1,1-1-1,-1 1 0,0 0 1,1-1-1,-1 1 0,1-1 0,-1 1 1,1-1-1,-1 1 0,1-1 1,0 1-1,12 8 50,0 0 0,0-1-1,0 0 1,21 7 0,-9-9 147,130 2 89,-121-12-83,130-36 80,-161 40-272,0-1-1,0 0 1,0-1-1,0 1 1,0 0-1,-1-1 1,1 1-1,3-4 1,-6 5-22,14-10 64,0-1 0,18-18 1,-18 14-30,23-35 1,-35 47-19,0 0 1,-1 0 0,1 0 0,0 0 0,-1-1 0,0 1 0,0 0 0,1-5 0,12-50 97,6-75 1,-19 92 44,-23-162 62,13 163-67,-46-179 205,49 195-279,-29-91 256,33 138-142,7 52-88,19 84 1,0-43 20,8 63-36,1 80 36,-4-71-2260,-13-90-8801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 13360,'-3'6'544,"-3"7"-313,2 0 0,-1 1 0,2-1 0,0 1 0,0 0 1,1 0-1,1 21 0,3-13-146,1 25 358,-6 2-200,-2 0 0,-11 49 0,11-74-221,2-11 4,0 0 1,-1 0-1,-7 16 0,-55 113 87,47-112-58,-94 112 26,88-117-28,-142 114 197,167-141-237,-1 1 0,1-1-1,0 1 1,0 0 0,0-1 0,1 1 0,-1 0 0,0-1 0,0 1-1,1-1 1,-1 1 0,1 0 0,0-2 0,3-8 3,-3 6-4,1 1 0,0 0 0,0-1 0,0 1 0,0 0 0,1 0 0,0 0 0,3-3 0,73-84 114,-58 76-44,82-36 39,-84 47-26,-4 4-67,0 1-1,-1 1 1,1 0 0,21 6-1,-17 1 75,-6 0-76,0-1-1,-1 1 1,0 1 0,-1 0 0,0 1 0,0 0 0,11 17-1,33 49 63,-45-65-46,10 1-22,0 0 0,23 10 0,-20-16 6,18-1-8,45 2-1,-83-8-15,0 0-1,-1 0 1,1-1 0,0 1-1,0 0 1,-1-1 0,5-1-1,27-10 8,62-32 0,-70 26-1,5-11 0,45-53 0,-59 55 0,51-117 9,-58 114-2,12-123 11,-24 122-4,-41-141 14,42 167-32,-1 0 1,0-1-1,0 1 1,0 0-1,-4-5 0,6 10-4,-12-22 14,-25-34-1,24 41-9,0 1 0,-21-18 0,32 30-1,1 1-1,-1-1 1,0 1-1,0 0 1,0-1-1,0 1 1,0 0 0,0 0-1,0 0 1,0 0-1,0 1 1,-4-2-1,-10-2 7,0 0-1,-1 0 0,-18 0 1,14 4-5,0 0 0,-29 6 0,46-6-1,0 1 1,0-1-1,0 1 1,0 0-1,0 1 1,1-1-1,-7 3 1,-16 8 12,-35 21 0,39-17-12,-31 27 0,25-16 4,-37 43 4,43-46-10,-24 36 0,39-49-1,0 0 0,1 1-1,0 0 1,1 0 0,-5 16 0,8-19-1,0 0 0,1 0 1,0 1-1,0-1 0,1 0 0,0 0 0,2 12 0,3 1 0,1 0 0,2-1-1,-1 1 1,2-2-1,21 36 1,-29-53-2,1 0 0,0 1 1,1-1-1,-1 0 0,0 0 1,1-1-1,5 6 0,13 12-4,38 28-1,41 10-5,-100-58 12,8 4-12,-1 0 1,1-1-1,16 5 0,241 52-73,-256-59 48,0 0 1,1 0-1,15-1 0,-25 0 37,124-8-146,-10-12 50,-108 18 29,0 1 0,0-1 1,0 0-1,11-5 0,44-26-176,58-40 0,-90 48-189,-5-3 239,0-1 0,23-40 0,-46 68 171,-1-1 1,1 1-1,0 0 0,0 0 1,-1-1-1,1 1 0,-1-1 1,0 1-1,1 0 0,-1-1 1,0 1-1,0-1 0,0 1 1,0-4-1,0-4-22,-2-1 0,1 1 1,-1-1-1,0 1 0,-1 0 0,0 0 1,-1 0-1,0 0 0,-6-10 0,9 18 23,1-1-1,-1 1 1,0-1-1,-1 1 1,1 0-1,0 0 1,0-1-1,0 1 1,-1 0-1,1 0 0,-3-1 1,-21-12-94,-1 0 0,-29-10 0,53 23 95,0 1 0,0-1 0,-1 1 0,1-1 0,0 1 0,0-1 0,-1 1 1,1 0-1,-3 0 0,-26 2-101,-63 13 1,70-7 80,-32 20 0,44-22 38,0 1 0,1 0 0,-12 10 0,18-12 2,0 0 0,0 1 1,1-1-1,0 1 0,0 0 1,0 0-1,1 1 1,0-1-1,0 1 0,1-1 1,-1 1-1,1 0 0,-1 10 1,3 3 26,1-10-12,0-1-3,1 1-1,-1-1 0,2 1 0,-1-1 0,1 0 1,1 0-1,0 0 0,0-1 0,8 13 1,35 35 113,-35-49 23,77 14 68,-88-21-199,1 1-1,0-1 1,0 0 0,0 0-1,0 0 1,0 0 0,0 0-1,0 0 1,2-1 0,12-2 29,0-1 0,0-1 0,0 0 0,19-10 0,-19 3 107,-13 9-131,4-4 17,0 0 0,0-1-1,0 0 1,-1 0-1,0-1 1,-1 1 0,0-1-1,7-18 1,40-123 510,-49 144-436,2-4 17,-2 23 59,1 30-84,0 75-7,-3-96-81,1 1 1,1-1-1,1-1 0,1 1 1,13 33-1,-16-48-13,9 16 24,-5-11-14,-2-4-10,0-1 1,0 0-1,0 0 0,1 0 1,0-1-1,0 1 0,1-1 1,0 0-1,0-1 0,0 1 1,1-1-1,0-1 0,8 6 0,-11-9-3,-1 0-1,0 0 1,1 0-1,-1 0 1,1 0-1,-1 0 1,1-1-1,3 0 0,2-1-4,0 0 0,0-1-1,0-1 1,0 0-1,-1 0 1,0 0-1,1-1 1,8-5-1,0-4-193,0-5-593,0-1 1,23-34-1,-4-1-9902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278 186 9416,'-11'-11'1,"11"11"-1,0-1 0,-1 1 1,1 0-1,0 0 0,-1-1 0,1 1 0,0 0 1,-1 0-1,1-1 0,0 1 0,-1 0 0,1 0 1,-1 0-1,1 0 0,-1 0 0,1 0 0,0 0 0,-1 0 1,1 0-1,-1 0 0,1 0 0,0 0 0,-1 0 1,1 0-1,-1 0 0,1 0 0,-1 0 0,0 1 2,-1 0 0,1 0 0,0 0-1,0 0 1,0 0 0,0 0 0,0 0-1,0 1 1,0-1 0,0 0 0,0 1-1,0-1 1,1 0 0,-1 1 0,0-1-1,0 3 1,-3 32 129,4-18-26,7 31 1,-6-42-119,4 24 427,9 34 0,-11-55-282,1 0 1,0 0-1,0-1 1,1 1-1,10 15 1,-15-24-109,1-1 1,-1 1 0,1-1-1,-1 1 1,1-1 0,-1 1 0,1-1-1,-1 1 1,1-1 0,-1 1-1,1-1 1,-1 0 0,1 1 0,0-1-1,-1 0 1,2 1 0,9 2 70,0 0-1,0 0 1,1-2 0,-1 1 0,14-1 0,-4-4 233,0-5-175,-1-1 0,36-23 0,-38 17 147,58-74 108,-64 70-168,-1-6-99,-1 0 0,-2 0 0,-1-1 0,5-29 0,-8 5-74,-5 30 73,0 13-87,1 2-34,-1-1 0,1 1 1,-1 0-1,-1-1 0,1 1 1,-1 0-1,0 0 0,0 0 0,0 0 1,-1 0-1,0 0 0,-5-7 1,7 11-10,-1 0 0,0-1 0,1 1 0,-1 0 0,0 0 0,0 0 0,0 0 1,1 0-1,-1 1 0,0-1 0,0 0 0,0 1 0,0 0 0,-4-1 1,6 1-9,0 0 1,-1 0 0,1 0-1,0 0 1,0 0 0,-1 0-1,1 0 1,0 0 0,-1 0-1,1 0 1,0 0 0,0 1-1,-1-1 1,1 0 0,0 0-1,0 0 1,0 0 0,-1 0-1,1 1 1,0-1 0,0 0-1,0 0 1,-1 0 0,1 1-1,0-1 1,0 0 0,0 0-1,0 1 1,-1-1 0,-7 13 24,1-1 0,0 1 0,-7 19 0,13-32-26,-6 24 67,-15 149 28,21-132-49,12 191 14,-8-184-34,18 171 6,-19-177-25,-4 64 4,-8 27-8,6-104-2,-1 1-1,-11 33 1,10-46-1,-1 0-1,-1 0 0,-16 27 1,15-30-1,0-1 0,-1 0 0,-18 17 0,18-20 0,-1-1 0,0 0 0,-20 11 0,21-14 0,0-1 0,-1 0 0,0-1 0,-14 5 0,12-7 0,0 1 0,1-2 1,-20 1-1,10-3 2,0-1 0,0-1 0,-40-10 0,61 12-1,-1 1-1,0-1 1,0 1 0,1-1-1,-1 0 1,0 0 0,1 0 0,-1 0-1,1 0 1,-3-1 0,-10-10 4,1-1 0,0 0 0,-21-28 0,33 40-3,1 0-1,-1 0 1,0 0 0,1-1 0,-1 1-1,0 0 1,1-1 0,0 1 0,-1 0-1,1 0 1,0-1 0,-1 1 0,1-1-1,0 1 1,0-2 0,1-28 14,1 0 0,10-54 0,-11 81-8,0-1-1,0 1 1,1 0 0,-1 0 0,5-7 0,18-31 25,45-58 0,-46 76 21,107-77 29,-101 84 19,141-53 48,-92 46 63,-50 16-179,38-13 111,-20 8-11,-46 12-175,1 1 0,0-1 0,0 1 0,-1-1 0,1 1 0,0-1 0,-1 0 0,1 1 0,0-1 0,-1 0 0,1 0 1,-1 1-1,0-1 0,1 0 0,-1 0 0,1 0 0,-1 1 0,0-1 0,0 0 0,0 0 0,1 0 0,-1 0 0,0 0 0,0 0 0,0 0 0,0 0 0,0 0 1,-1 1-1,1-1 0,0 0 0,0 0 0,-1 0 0,0-1 0,1 0-508,-3-14-9891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 9776,'0'-2'592,"0"-7"2732,9 40-2951,-7-20-351,0-4-2,-1 0-1,-1-1 1,1 1-1,-1 12 1,-2 10 32,-8 42 0,4-54-4,-1-7-35,1 0 1,-1 0 0,0-1-1,-14 13 1,10-15 13,-4-2-16,0-1 1,-18 2-1,23-8 4,6 0-12,0-1 0,0 0 0,0 0 0,0-1 0,1 1 0,0-1 0,0 1 0,0-1 0,0 0 1,0 0-1,1 0 0,-4-8 0,2 3 1,1-1 1,0 1-1,0-1 1,-2-16 0,4 19 4,1 0 1,0 0 0,0 0 0,1 0 0,0 0 0,0 0 0,0 1 0,5-12 0,-4 9 2,-1 5 4,1 0 1,-1 0 0,0 0-1,1 0 1,0 0-1,0 1 1,0-1 0,5-6-1,-3 6 6,-4 3-12,0 0 0,0 1 0,1 0 0,-1-1 0,1 1 0,-1-1 0,0 1 0,1-1 0,-1 1 0,1 0 0,-1-1 0,1 1 0,-1 0 0,1-1 0,-1 1 0,1 0 0,0 0 0,-1 0 0,1 0 0,-1-1 0,1 1-1,-1 0 1,1 0 0,0 0 0,-1 0 0,1 0 0,-1 0 0,1 0 0,0 1 0,-1-1 0,1 0 0,-1 0 0,1 0 0,-1 0 0,1 1 0,-1-1 0,1 0 0,-1 1 0,1-1 0,-1 0 0,1 1 0,-1-1 0,1 1 0,-1-1 0,1 1 0,16 24 162,-17-24-173,21 42 56,-14-20 53,6 120 40,-14-115-499,2 0 0,0 0 0,2 0 0,7 31 0,4 10-9195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49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1 13176,'0'0'0,"-4"20"0,-5 37 96,-19 28 0,-25 22 192,-31 14 8,-27 16 640,-17 11 8,-9 4-305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5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5016 49 3768,'0'0'385,"-1"5"-206,-2 15-83,2-15 957,3-3-721,-1-1-259,1 0-1,0 0 1,0 0-1,0 0 1,0 0-1,1-1 1,-1 1-1,0-1 1,0 1-1,0-1 1,1 0-1,-1 0 1,0 0-1,0 0 1,4-1-1,-3 1 156,14-8 1003,-9 4-911,-6 4 625,-2-1-897,0 1 0,0-1 1,0 1-1,1 0 0,-1-1 0,0 1 1,0-1-1,0 1 0,0-1 0,0 1 0,0 0 1,0-1-1,0 1 0,0-1 0,-1 1 0,1-1 1,0 1-1,0 0 0,0-1 0,0 1 1,-1-1-1,1 1 0,0 0 0,0-1 0,-1 1 1,1 0-1,0-1 0,0 1 0,-1 0 0,0-1 1,-16-6 63,0 2-1,-1-1 1,0 2 0,0 0 0,-19 0 0,16 1-70,-214-20 297,207 21-286,-164-2 114,25 5-66,48 6 37,-4-1-32,-84 3 3,163-5-35,-176 15 27,175-15-33,-193 18 32,188-16-33,-207 25 25,206-26-31,-330 28 150,271-25-190,68-5 27,-287 23 117,201-23-107,-60 5-5,149-6-26,-283 13 63,202-9-51,-145 7 44,151-13-54,64-1-18,-238-9 98,81-12 31,185 19-131,-36 0 82,42 3-74,-160-8 397,86 9 75,82-2-462,9-2 21,11-2 25,-8 4-90,1-1-1855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8072,'0'0'2777,"5"5"-2481,1 4-231,0-1 0,-1 1 0,0 0 0,0 1 0,-1-1 0,0 1 0,0-1 0,3 21 0,10 53 94,38 155 240,-30-156-239,-19-61-49,-1 0 0,-1 0 0,2 41 0,-6-59-84,0 0 1,0 0 0,1-1 0,-1 1-1,1 0 1,0 0 0,0 0-1,0 0 1,0-1 0,1 1 0,-1-1-1,1 1 1,-1-1 0,4 5 0,-3-5 112,-2-2-128,0 0 1,1 0-1,-1 1 1,0-1-1,0 0 1,1 0 0,-1 1-1,0-1 1,0 0-1,1 0 1,-1 0 0,0 0-1,1 0 1,-1 1-1,0-1 1,1 0-1,-1 0 1,0 0 0,1 0-1,-1 0 1,0 0-1,1 0 1,-1 0 0,0 0-1,1 0 1,-1 0-1,0 0 1,1 0-1,-1-1 1,0 1 0,1 0-1,-1 0 1,0 0-1,0 0 1,1-1-1,-1 1 1,0 0 0,1 0-1,4-23-1649,1-5-6696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12016,'2'-3'264,"5"-9"48,-6 11-268,-1-1 0,1 1 1,0 0-1,0 0 1,0 0-1,0 0 1,0 0-1,1 0 1,-1 0-1,0 0 0,0 1 1,1-1-1,-1 0 1,0 1-1,1-1 1,-1 1-1,1 0 1,-1-1-1,0 1 0,1 0 1,2 0-1,13-4 651,-7 0-129,-6 1-196,2-5-61,-5 8-287,-1 0 0,1 0 1,0 0-1,0 1 0,0-1 1,0 0-1,0 0 0,-1 1 1,1-1-1,0 0 0,0 1 0,-1-1 1,1 1-1,0-1 0,0 1 1,-1-1-1,1 1 0,-1 0 1,2 0-1,-1 0 12,19 16-413,1-1-1,0-1 1,37 19 0,-2-2-9501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11296,'73'17'1409,"-52"-14"-1178,32 11-1,-3 8-196,38 18-1598,-36-20-6296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1 383 10136,'0'0'249,"5"1"-37,0-1-106,0 1 0,0-1 0,0 1-1,-1 0 1,1 1 0,0-1 0,-1 1 0,1 0 0,-1 0 0,6 4 0,-2 0 33,1 1 0,-2 0 1,1 0-1,9 12 0,30 38 180,32 38-27,-68-82-239,0-1 0,1 0 1,0 0-1,1-1 0,17 11 0,-17-13-27,5 0 88,-1-4-58,1 0 0,32 3 1,-35-10 110,-1-5-106,0 0 0,-1 0 0,13-11 0,-15 5 159,11-28 183,31-80 0,-29 56-64,-21 54-208,-1 4-65,1-1 0,-1 1 0,1 0 0,1 1 0,7-14 0,-10 18-47,1 1 0,-1-1 0,1 0 0,-1 1 0,1-1 0,0 1 0,-1-1 0,1 1 0,0 0 0,0 0 0,0 0 0,0 0 0,0 0 0,0 0 0,0 1 0,0-1 0,1 1 0,-1-1 1,0 1-1,0 0 0,0 0 0,1 0 0,-1 0 0,0 0 0,0 0 0,0 1 0,1-1 0,-1 1 0,0-1 0,4 3 0,3 0 8,-6-2-11,0 0 0,0 0 0,0 0 0,0 1-1,0 0 1,0-1 0,0 1 0,0 0 0,4 5-1,77 61 151,-45-38-94,58 35-1,-70-48-61,4 1 23,120 46 10,-125-58-28,34 0 3,-52-6-17,0-1 0,-1 0 0,1 0 0,-1 0-1,1-1 1,8-3 0,-10 3-1,-1 0 1,0-1 0,0 0-1,0 0 1,0 0 0,0-1-1,7-6 1,-6 3-1,0 0 1,0 0-1,-1-1 0,8-12 0,-8 10 0,0 0 0,-1-1 0,4-12 0,-5 11 0,-1 1 0,2-20 0,-4-23 0,-7-4 0,4 46 0,0 0 0,-1 1 0,-6-14 0,-24-39 0,-1-4 0,9-1 0,9 15 0,16 54 0,1-2 0,0 0 0,-1 1 0,1-1 0,-1 0 0,1 1 0,-1-1 0,1 0 0,-1 1 0,0-1 0,0 1 0,0 0 0,0-1 0,0 1 0,-2-2 0,2 3 0,0 0 0,0 0 0,0 0 0,0 1 0,1-1 0,-1 0 0,0 0 0,0 1 0,0-1 0,0 1 0,1-1 0,-1 1 0,0-1 0,0 1 0,1-1 0,-1 1 0,0 0 0,1-1 0,-1 1 0,1 0 0,-1 0 0,1-1 0,-1 1 0,1 0 0,-1 1 0,-1 2 0,0 0 0,1 1 0,-1-1 0,1 0 0,0 1 0,0-1 0,0 7 0,1 49 0,9 12 0,10 3 0,-6-36-2,2 0 0,2-1 0,33 56 0,-41-79 2,36 51-6,97 114-4,-138-175 10,0 0 0,1 0 0,-1-1 0,11 8 0,-14-11 3,0-1 0,0 1 0,0-1 0,0 1 0,1-1 0,-1 1 0,0-1 0,0 0 0,0 0 0,0 1 0,1-1 0,-1 0 0,0 0 0,0 0 0,0 0 0,1-1-1,-1 1 1,0 0 0,0 0 0,0-1 0,0 1 0,1 0 0,0-2 0,19-17-2143,-1-4-8206</inkml:trace>
  <inkml:trace contextRef="#ctx0" brushRef="#br0" timeOffset="1">1242 629 10848,'0'0'0,"11"0"104,53-5 0,86-6 56,28-16 8,1-8-168,4-4-16,-3-1 16,3 1-8048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16 102 8880,'-14'-9'421,"14"9"-399,0 0-1,0 0 0,-1-1 1,1 1-1,0 0 1,0 0-1,0 0 1,0 0-1,0 0 0,0 0 1,0 0-1,0-1 1,0 1-1,-1 0 1,1 0-1,0 0 0,0 0 1,0 0-1,0-1 1,0 1-1,0 0 1,0 0-1,0 0 0,0 0 1,0 0-1,0-1 1,0 1-1,0 0 1,0 0-1,0 0 0,1 0 1,-1 0-1,0-1 1,0 1-1,0 0 1,0 0-1,0 0 0,0 0 1,0 0-1,0 0 1,0 0-1,0-1 1,1 1-1,1-1 148,1 0 0,0 1 0,0-1 1,0 1-1,0-1 0,0 1 0,-1 0 0,5 0 0,3 0-88,-6-1-35,0 1-1,-1 0 1,1 1-1,0-1 1,0 1-1,-1-1 1,1 1-1,5 2 1,11 4 144,0 0 0,-1 1-1,1 1 1,-2 1 0,34 23 0,-38-22-129,-9-8-1,0 1 0,0 0 0,-1 0 0,0 0 0,0 1 0,0 0 0,5 7 0,-1-1 125,2 0-69,-1 2 0,-1-1 0,0 1-1,-1 0 1,10 26 0,-12-26-14,2 2 96,-2 0 1,0 1-1,0-1 1,2 26 0,-7-38 42,0 5 301,-7-48-297,5 9-40,-3-59 31,6 81-203,-1 1 0,1-1 0,1 1-1,-1 0 1,2 0 0,-1 0 0,1 0 0,0 0 0,6-10 0,-4 8-6,-3 5-2,0 1 0,0 0 0,0 0 0,0 0 0,1 0 0,-1 0 0,1 0 0,4-3 0,4-6 10,-2-1-14,-7 10-2,1 1 0,-1-1 0,1 0-1,0 1 1,0-1 0,0 1 0,7-5 0,-1 2 10,0 0 0,1 0-1,-1 1 1,1 0 0,18-5 0,-9 8 86,2 5-62,1 1 0,36 11 1,-40-5 32,-2 2-53,-1 0 0,-1 1-1,-1 1 1,1 0-1,-2 1 1,20 31-1,-23-30-23,-4-8 0,-1 1 0,0-1-1,0 1 1,3 15-1,-3-13 2,18 66 27,-20-69-33,0 0-1,-1 1 0,1-1 1,-2 1-1,0 0 0,0-1 0,-1 13 1,-1-15 4,-2 1 5,3-8-12,1 0 0,-1 1 0,0-1 0,0 0 0,1 0 0,-1 1 0,0-1 0,1 0 0,-1 0 0,1 0 0,-1 0 0,1 0 0,-1 0 0,1 0 0,-1-1 0,-2-6 0,1 5 0,1-1 0,0 0 0,0 1 0,0-1 0,0 0 0,1 1 0,-1-1 0,1 0 0,0-4 0,0 5 0,-1-7 1,1 1 0,0-1 1,1 1-1,-1 0 0,2-1 0,-1 1 0,2 0 0,-1-1 0,1 1 0,5-11 0,12-23 20,40-65 0,-50 92-20,-6 9 1,0 1-1,1 0 1,0 0 0,0 0 0,10-8-1,5-4 8,32-22-1,-49 39-7,0-1-1,1 1 1,-1-1-1,0 1 1,0 0-1,1 0 1,-1 1-1,1-1 1,-1 0 0,1 1-1,-1 0 1,1 0-1,-1 0 1,1 1-1,-1-1 1,0 1-1,1-1 1,4 3-1,-5-2 1,8 5 4,-3 5-3,-1 0-1,1 0 1,-2 1-1,0-1 1,0 1 0,-1 1-1,0-1 1,4 23-1,6 29 1,-1 6 2,0 5-2,0-2 2,2-10-4,-15-58-1,1-1 0,0 0 0,0 1 0,0-1 0,0 0 0,1 0 0,0 0 0,4 5 0,-5-7 0,0-1 0,0 1 0,0-1 0,0 1 0,1-1 0,-1 0 0,0 0 0,1 0 0,-1 0 0,1 0 0,-1-1 0,1 1 0,-1-1 0,4 1 0,9-1-143,0-1-1,0 0 0,0-1 0,0-1 0,-1 0 0,18-7 1,-11 4-1183,68-18-10333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98 10848,'-21'1'36,"1"1"0,0 0 0,0 2 0,-34 10 0,25-7 25,-13 3 161,-122 37 340,12 9-75,125-42-167,21-10-286,0 0 0,0 1 0,1 0 0,0 0 0,-1 0 0,1 1 0,1-1 0,-1 1 0,1 0 0,0 1 0,1-1 0,-4 9 0,7-14-16,-1-1-1,1 1 0,0 0 0,0 0 1,-1 0-1,1 0 0,0 0 0,0 0 1,0 0-1,0 0 0,0 0 0,0 0 1,1 0-1,-1 0 0,0-1 0,1 2 1,2 12 82,2-1 0,0 1 0,0-1 0,1 0 0,1-1 0,0 0 1,0 0-1,11 12 0,11-1-3,-28-22-81,0-1-1,0 1 1,-1-1-1,1 1 1,0-1 0,0 0-1,0 1 1,0-1-1,-1 0 1,1 0-1,0 1 1,0-1-1,0 0 1,1 0 0,19 1 88,-1-2 0,32-3 1,-29-2 63,103-48 61,-100 40-114,95-65 52,-116 76-141,0 0 0,1-1 0,-2 1 0,1-1 0,0 0 1,-1 0-1,6-8 0,0 1 5,13-17 13,-22 26-34,0 0 1,0 1 0,0-1 0,0 0-1,0-1 1,-1 1 0,1 0 0,0 0-1,-1 0 1,0 0 0,0 0 0,1-1 0,-1 1-1,0 0 1,-1 0 0,1 0 0,0-1-1,-1 1 1,1 0 0,-2-2 0,2 1 8,-8-29 290,7 31-292,0 1 0,0 0 0,0 0 0,0 0 0,0 0 0,0 0 0,0 0 0,0 0 0,0 0 1,0 1-1,0-1 0,1 0 0,-1 1 0,0-1 0,0 0 0,0 1 0,-1 0 0,-5 2 11,-23 20 166,-40 46 25,69-68-209,0 0-1,0 0 1,1 0-1,-1 0 1,0 0-1,1 0 1,-1 0-1,0 1 1,1-1-1,-1 0 1,1 0-1,0 0 1,-1 3-1,0 3 7,0 1 0,0 0-1,1 0 1,0-1 0,1 1-1,0 0 1,0-1 0,0 1-1,1 0 1,5 13-1,-6-20-9,0 1 0,-1 0-1,1 0 1,0-1-1,0 1 1,0-1-1,1 1 1,-1-1 0,0 1-1,3 1 1,16 15 21,1-1 1,43 27-1,-62-42-23,1-1-1,0 0 0,0 1 0,-1-1 0,1 0 0,6 1 0,129 17 29,-111-21-26,4-6-2,-1-1-1,39-19 0,-46 14 3,85-80 4,-88 73-4,55-81 4,-65 83-4,-7 12-3,0-1-2,0 1 1,-1-1-1,1 0 0,-1 0 1,-1 0-1,0 0 0,0 0 1,0 0-1,-1-1 0,-1-10 1,-9-41 18,9 53-15,-1-1 0,0 1 0,0 1-1,-1-1 1,0 0 0,0 0 0,-6-7-1,6 11 16,-5 1 2,3 7-10,-34 71 4,36-67-14,-1 1 1,1 0-1,1 0 1,0 0-1,0 0 1,1 1 0,0-1-1,1 17 1,0-16-2,3 9 5,7 15 2,3 0 0,31 62-1,-37-83-5,-4-9 1,0 0 0,0 1 0,1-1 0,8 9 0,25 24 15,-36-37-18,-1-1 1,1 1 0,0-1-1,0 1 1,-1-1 0,1 0-1,0 1 1,0-1 0,0 0-1,0 0 1,-1 0 0,1 0-1,0 1 1,0-1 0,0 0-1,0-1 1,-1 1 0,1 0-1,0 0 1,0 0-1,0 0 1,0-1 0,-1 1-1,1 0 1,0-1 0,0 1-1,0-1 1,1 0 1,1 0-2,-1-1 1,0 1-1,1-1 1,-1 1-1,0-1 0,0 0 1,0 0-1,4-4 1,-2-2-242,1 1 0,-1-1 0,0 0 0,-1 0 0,0 0 0,0 0 0,-1-1 0,2-12 0,7-28-10639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9328,'0'0'0,"14"1"0,23 8 64,6 2 8,-10 1-40,8 4 0,16 13-32,19-1-32,18 3 32,2-1-6648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0 271 7352,'1'1'0,"2"1"30,-1 1-1,0 0 1,0-1-1,1 1 1,-1 0 0,-1 0-1,3 5 1,-4-6-11,1 0-1,-1 0 1,0 0 0,0 0-1,0 1 1,0-1 0,0 0-1,0 0 1,-1 0 0,1 1-1,-1-1 1,1 0 0,-1 0-1,-1 3 1,-1 4 289,0-1 1,1 1-1,1 0 0,-1 0 0,1 0 1,1 18-1,8 52 648,-5-50-854,0-6 293,0-1-1,12 40 1,-9-41-270,7 28 782,-8-35-485,-1 1 0,-1-1-1,-1 0 1,0 1 0,0 27 0,-4-72-86,-5-1-17,1-76 28,9 82-134,6-15-42,1 1-1,2 0 0,20-45 1,-1 33-94,-16 32 118,71-58 77,-68 65-106,3 3-90,0 1-1,37-8 0,-38 15 53,-9 3-99,-1 0 1,1 1-1,0 0 1,-1 0 0,12 7-1,-11 0 64,-3 3-62,-1 0-1,0 1 1,-1-1-1,-1 2 1,0-1-1,-1 1 1,4 20-1,-2 33 24,0 94 22,-5-158-76,-1 0 1,1 1-1,0-1 1,1 0 0,-1 0-1,3 6 1,-2-7-94,0-1 0,0 1 0,0-1 0,0 0 0,0 0 0,1 0 0,-1 0 0,1-1 0,-1 1 0,1 0 0,0-1 0,0 0 0,-1 0 1,1 0-1,0 0 0,0 0 0,0 0 0,0-1 0,0 1 0,0-1 0,5 0 0,-6 0-208,40 5-11458</inkml:trace>
  <inkml:trace contextRef="#ctx0" brushRef="#br0" timeOffset="1">1389 0 10400,'-13'1'38,"0"0"1,0 1 0,0 0-1,1 1 1,-1 1 0,-12 5-1,6-3-10,-42 20 259,-59 35 42,98-47-154,10-6-103,-1 1-33,0 0 0,1 1 0,0 0-1,0 1 1,1 1 0,-10 14 0,-37 56 117,54-77-133,1 1-1,0 0 1,0 1-1,0-1 1,1 0-1,0 1 1,0-1 0,0 1-1,1 0 1,-1 10-1,2-8 5,1 6 134,5 3-45,19 34 0,-14-40 52,7 0-89,0-1 1,35 15 0,-29-19 80,120 12 41,-111-18-154,161-29-1603,-86 7-6504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13 9144,'7'-3'31,"-1"1"1,1 0 0,0 0-1,0 1 1,0 0-1,0 0 1,0 1 0,0 0-1,0 0 1,0 1-1,0 0 1,0 0 0,0 0-1,-1 1 1,1 0-1,6 3 1,22 10 43,-21-5 145,0 5-136,-1 1 0,0 0 0,11 20 0,-15-13 277,0 20-83,4 47 0,-13-61 309,-1-10-303,1 0-136,-1-1 0,-1 1 0,-1-1 0,-1 0 0,0 0 0,-8 19 0,9-29-12,-5 12 63,0 1-1,-1-2 1,-1 1-1,-25 34 1,-67 84 385,79-107-256,-77 137-1797,55-81-7871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4:1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51 5296,'-8'-5'992,"2"1"-777,-8-6 286,-27-13 0,39 21-336,0 2-1,0-1 1,-1 0 0,1 0-1,0 1 1,-1-1-1,1 1 1,0-1 0,-1 1-1,1 0 1,-4 0 0,-7 1 119,-2-3-114,8 2-60,0-1-1,1 1 1,-1 1 0,0-1 0,0 1 0,-7 2 0,-13 2 190,0 2 1,1 1 0,0 0 0,-42 22 0,51-21-245,9-5-5,1 0-1,-1 1 1,1 0-1,0 0 1,-7 9 0,4-7 42,2 0-60,0-1 1,1 1-1,0 0 0,0 0 1,0 1-1,1 0 0,0 0 1,-6 13-1,7-9-4,0 0 0,1 1 0,-3 12 0,9-13-2,13 16-1,-11-22-24,1-1-1,-1 0 0,1 0 1,9 7-1,-5-5 1,0-1-1,19 9 1,26 7 0,-1-4-2,-7-7 0,-29-7-3,19 1-13,-57 10-19,12-11 32,2-1-3,0 0-1,0-1 1,-1 0 0,-13 2 0,-41 11-21,-17 9 22,8-6 29,33-9 23,-68 24 0,102-31 36,11 0-4,2 0-66,28 6 102,62 8 14,-77-9-41,11 10-23,35 22-1,-67-38-54,1 1-1,-1-1 0,1 0 1,0 0-1,-1 1 0,0-1 1,1 1-1,-1-1 0,1 3 1,7 8 16,-1 0 0,-1 0 0,0 1 0,-1 0 0,0 0 1,-1 1-1,6 20 0,35 158 279,-44-184-275,1 0 0,-1 0-1,1 0 1,1 0 0,-1 0-1,7 9 1,-6-10-11,4 1 89,1-3-65,1 0 0,0 0 0,20 5 0,-13-9 145,25-7-50,42-13 0,-50 7 90,213-87-1853,-97 38-7895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5:1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2608,'0'0'2215,"7"-3"-2046,-2 0-149,1 1 1,-1 0-1,1 1 0,0-1 1,-1 1-1,1 0 1,0 0-1,0 1 1,0 0-1,0 0 0,0 0 1,11 3-1,100 1 102,134-4 16,-195 0-70,259-8 33,-246 6-26,323-7 37,-303 7-25,414-16 33,-391 14-40,492-20 30,-482 20-35,472-13 32,-478 15-47,457-7 22,-460 7-27,413-10 26,-429 10-27,360-13 31,-373 12 23,306-1 81,-319 4 85,-63 0-241,348-12 670,-87-2 41,-211 12-273,82-14 0,-137 15-317,-13-2 36,9 3-185,0-1-1,0 0 0,0 0 1,0 1-1,0-1 0,0 1 1,0-1-1,0 1 0,0 0 1,-1-1-1,1 1 0,0 0 0,0 0 1,-1-1-1,1 1 0,-2 1 1,-132-14-1141,44 5-4944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5:16.1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685 984 6368,'14'-8'159,"-1"-1"0,0 0 0,0-1 0,-1-1 0,0 0 0,-1-1 1,-1 0-1,11-14 0,-18 20 42,0 0 0,-1-1 0,1 1-1,-1-1 1,0 1 0,0-1 0,-1 0 0,0 0 0,0-11 0,-1 16-174,0 0 0,-1 1 0,1-1-1,-1 1 1,1-1 0,-1 0 0,1 1 0,-1-1 0,0 1-1,0 0 1,0-1 0,1 1 0,-1-1 0,-1 1 0,1 0-1,0 0 1,0 0 0,0 0 0,-1 0 0,1 0 0,0 0-1,-4-1 1,-2-2 45,-1 1 0,1 1 0,-13-4 0,9 3-10,-45-9 147,-61-11 296,61 16-315,25 4-42,-1 1 1,-44 4-1,59-1-126,10 0-1,0-1 0,1 1 1,-1 1-1,0-1 0,1 1 0,-7 3 1,-17 6 61,-33 19 0,59-28-63,0 1 0,0-1 0,0 1-1,0-1 1,1 1 0,-1 0 0,1 0 0,0 1-1,-4 5 1,-4 4 9,-2 0-10,6-6 6,1 0-1,0 1 1,0 0 0,-6 10 0,-10 20 60,1 0 1,1 1 0,-24 74-1,41-106-64,2 1 0,-1-1 0,1 1 0,0 0 0,1 0 0,0 0 0,1 9 0,-1-8-7,1-5-7,0-1 0,-1 1 1,1-1-1,1 0 0,-1 1 1,0-1-1,1 0 0,0 0 1,-1 0-1,1 0 0,1 0 1,-1 0-1,0-1 0,1 1 1,-1-1-1,1 1 0,3 1 1,-3-1 0,9 4 32,-1-5-29,0 1-1,0-2 1,1 1 0,20-1 0,-14-6 24,84-48 17,-80 35-24,87-103 16,-87 91-17,87-124 13,-89 123 1,52-110 24,-63 116-10,-6 12-28,0 2-15,-1 1 1,0-1-1,0 0 1,-1 1-1,0-1 1,-1 0-1,0 0 1,-1 0-1,-3-15 1,-9-19 74,-2 0 1,-29-58 0,36 87-75,-28-49 79,22 41-24,1 0 0,0-2 0,2 1 0,-14-51 0,25 72-56,0 0 0,0 0 0,0 0 1,0 0-1,1 0 0,-1 0 0,1 0 0,0 0 1,0 0-1,1 0 0,-1 1 0,1-1 0,0 0 1,0 1-1,0-1 0,0 1 0,1 0 0,-1 0 0,1 0 1,3-3-1,-5 5-10,-1 1 0,1-1 0,-1 1 1,1-1-1,0 1 0,-1 0 0,1-1 0,0 1 0,0 0 0,-1-1 1,1 1-1,0 0 0,0 0 0,-1 0 0,1 0 0,0-1 1,0 1-1,-1 0 0,1 0 0,0 1 0,0-1 0,-1 0 0,1 0 1,0 0-1,0 0 0,-1 1 0,1-1 0,0 0 0,0 1 1,-1-1-1,1 0 0,0 1 0,1 1 0,-1-1 0,0 0 0,0 0 0,0 1 1,0-1-1,0 1 0,0-1 0,0 1 0,-1-1 0,1 1 0,0 0 0,-1-1 0,1 1 0,-1 2 1,2 6 0,-1-4-1,-1-1 0,1 1 1,-1 0-1,0-1 1,-1 1-1,-1 8 1,-22 126 15,-12 53 25,29-148-31,-14 134 13,20-139-10,10 161 9,-3-161-16,10 18 0,25 58 0,-25-89 0,74 77 12,-70-89 7,4-1-3,1-1 0,0-1 0,1-2 0,49 14 0,-60-21-16,-11-2 1,1 0 0,-1 0 0,1-1-1,0 1 1,0-1 0,-1-1 0,1 1 0,9-2 0,5-3 38,-1 0 1,1 0-1,-1-2 1,0 0-1,27-16 1,-31 15-32,-6 3 11,-1 0 0,0 0 0,13-11 0,165-157 319,-108 99-299,-7 8-42,-40 37-73,-2-2-1,41-56 0,15-19-795,-49 60-33,-31 41 749,-1-1 0,0 0-1,0 0 1,0 0-1,0 0 1,-1 0-1,2-10 1,-4 15 116,0 0-1,0-1 1,0 1 0,0 0-1,0-1 1,0 1 0,0 0-1,0-1 1,-1 1 0,1 0 0,-1 0-1,1-1 1,-1 1 0,1 0-1,-1 0 1,0 0 0,-1-2-1,-1-2-45,-3-6 22,-1 1 1,-1 1-1,1-1 1,-2 1-1,-13-11 1,13 15 35,-23 0 0,-25 2 16,32 5 6,-1 1 0,2 1 1,-27 8-1,37-8 14,0 1 1,0 0-1,0 2 1,1-1-1,-1 2 0,-20 15 1,21-14-1,-7 7 84,-61 79 46,79-93-131,1 0 0,0 0 0,-1 0 0,1 0-1,0 1 1,0-1 0,0 0 0,0 3 0,-7 25 46,2 0 0,-4 44 1,10-71-47,-1 0 0,1 0 0,1-1 0,-1 1 0,0 0 0,1 0 0,1 5 0,10 29 68,29 61 0,-40-95-69,1 0 1,-1 0-1,1-1 0,0 1 0,0-1 0,0 0 0,4 5 1,30 24 62,51 35 0,-58-51 18,18-1-27,58 10 0,-75-22 19,121-15 34,-123 6-33,108-54 43,-110 43-30,89-96 47,-95 88-41,-3-6-58,-1 0 1,13-36 0,-24 42 58,-3 11-56,0 1-20,0-1 1,-1 1-1,0 0 1,-2 0 0,0-1-1,-5-26 1,3 24 18,-10-43 121,12 55-141,-1 0-1,1 1 1,-1-1 0,0 1-1,-1-1 1,1 1-1,-1 0 1,0 0 0,0 0-1,-5-5 1,1 3 88,3 4-31,-5 1-12,8 2-71,1-1 1,-1 1-1,1 0 1,-1 0-1,1-1 1,-1 1-1,1 0 1,0 0-1,-1 0 1,1 0 0,0 0-1,0-1 1,0 1-1,0 0 1,0 0-1,0 0 1,0 0-1,0 0 1,0 1 0,0-1-4,7 35 42,16 47 0,-23-82-45,7 21 18,1 0 0,16 30 0,-14-32-14,-7-13 1,0-1 0,0 1 0,1-1 0,0 1-1,7 8 1,1 0 0,-4 1-2,-6-13-1,0 1 0,0 0 0,1-1 0,-1 0 0,1 0 1,0 1-1,-1-1 0,7 4 0,-2-2 2,0 0 0,0 0 0,0 0 0,1-1 0,0 0 0,0 0 0,0-1 0,0 0 0,0-1 0,1 0 0,16 2 0,-19-4-3,1 0 1,0 0-1,-1-1 1,13-3 0,-11 2-1,-1 0 0,0-1 0,0 1 1,0-2-1,13-7 0,39-37-24,45-43-1939,-47 41-7763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8 545 9416,'-1'1'29,"0"1"0,0-1 0,0 1 0,1 0 1,-1-1-1,1 1 0,-1 0 0,1 0 0,-1 0 1,1-1-1,0 1 0,0 0 0,0 0 0,0 0 1,0-1-1,0 1 0,1 0 0,-1 0 0,1 0 1,-1-1-1,1 1 0,-1 0 0,1-1 0,1 3 1,4 21 328,-5-21-319,0 0 1,0 0-1,0 0 1,1 0-1,-1 0 0,1 0 1,0-1-1,0 1 1,0-1-1,5 7 1,-4-6-2,19 40 291,-20-37-264,1 0 0,0-1 1,1 1-1,-1-1 1,1 0-1,1 0 0,6 7 1,-9-11-18,0 0 1,0 0-1,1-1 1,-1 1 0,0-1-1,1 0 1,0 1 0,-1-1-1,1 0 1,0-1-1,0 1 1,-1 0 0,1-1-1,0 0 1,0 1-1,0-1 1,0 0 0,-1 0-1,1-1 1,0 1-1,0-1 1,0 1 0,0-1-1,-1 0 1,1 0-1,0 0 1,4-3 0,2-2 57,-1 1 0,0-2 0,0 1 0,0-1 0,9-11 0,-15 16-98,9-11 240,0-1-1,12-20 1,-17 23-120,1 1 0,1 0 0,12-14 0,-12 16-80,-3 3 14,0 1 0,0 0 1,1 0-1,10-6 1,-8 4 28,0 1 1,1 1-1,-1 0 1,1 0-1,0 0 1,0 1-1,0 1 1,18-4 0,-16 5-52,-7 1-15,0 0 1,0 0-1,-1 0 1,1 0 0,0 0-1,0 1 1,-1 0-1,1 0 1,5 2-1,35 13 292,76 40-1,-71-32-263,1-5 205,-31-13-216,-2 2-20,-13-6-9,0 0 0,1 0-1,-1 0 1,1-1-1,-1 0 1,6 1-1,71 7 86,-71-9-76,0 0 0,-1-1 0,1 0 0,-1-1 1,1 0-1,-1 0 0,0-1 0,13-6 0,-11 4-4,-5 3-2,0-1 0,-1 1 0,1-1 0,-1-1 0,0 1 1,0-1-1,0 0 0,-1 0 0,1 0 0,-1-1 0,0 0 0,5-7 0,-5 6-1,1 0 6,-1-1 1,0 0-1,-1 0 0,1-1 0,-1 1 1,-1-1-1,0 1 0,0-1 0,2-12 0,-2 8-2,0-8 69,-5-97 38,1 85-68,-2-1 0,-15-59 0,13 67-44,-11-45 96,11 50-93,3 10 7,-1 0-1,0 0 1,0 0 0,-1 0-1,-7-11 1,11 19-16,0 0 0,0 0 1,-1 0-1,1 1 0,-1-1 1,1 0-1,-1 0 0,0 1 0,0-1 1,1 1-1,-1 0 0,0-1 0,0 1 1,-1 0-1,1 0 0,0 0 1,0 1-1,0-1 0,-1 0 0,1 1 1,0 0-1,0-1 0,-1 1 1,1 0-1,0 0 0,-5 1 0,3 4 34,-17 74 18,17-54-34,3 19-8,7 71-1,1-81-4,-2-15-8,1 6-1,2 0 0,1-1 0,1 1 0,24 42-1,5-3 4,12 9-6,-2-3-1,-4-5 0,-10-12 0,-9-14 0,-9-13 0,0-7 0,-11-19 0,-5-1 0,0 1 0,0 0 0,-1 0 0,1 0 0,-1-1 0,1 1 0,-1 0 0,1 0 0,0-1 0,-1 1 0,1 0 0,-1 0 0,1-1 0,-1 1 0,0-1 0,1 1 0,-1 0 0,1-1 0,-1 1 0,1-2 0,1-2-46,0 0 0,-1 0 0,0 0 0,0 0 0,0-1-1,0 1 1,0 0 0,-1-1 0,0 1 0,0 0 0,-1-7-1,1 0-1761,0-35-10005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5:17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55 120 8968,'0'0'5,"-2"3"39,0-1-26,0 0-1,0 0 1,0 0-1,0 0 1,1 1 0,-1-1-1,1 1 1,-1-1 0,1 1-1,0-1 1,0 1-1,0 0 1,0 0 0,1-1-1,-1 1 1,1 0-1,0 0 1,0 0 0,0 0-1,0-1 1,0 1-1,0 0 1,1 0 0,0 0-1,-1-1 1,1 1-1,0 0 1,0-1 0,0 1-1,1 0 1,-1-1-1,1 0 1,2 4 0,34 36 1211,-34-38-818,8 5 10,-9-6 1680,-3-4-2067,-1-1 0,0 1 0,1 0 0,-1 0 0,1 0 0,-1 0 0,0 0 0,0 0-1,0 0 1,0 0 0,-1-1 0,-1-1 19,-71-82 1053,70 81-945,-5-4 3,6 6 393,4 47-406,2 1-1,14 78 1,-13-109-144,16 55 37,3-1 12,32 68 0,-46-120-51,-6-10-1,1-1 1,0 1-1,0-1 1,1 0-1,7 9 1,5 3 12,26 23 0,-29-34 3,78 10 8,-80-16-21,-1-1 0,1 0-1,0 0 1,-1-1-1,1-1 1,0 0-1,15-5 1,-13 3-2,5-3 21,76-55 10,-76 44-14,-12 11-14,10-12 5,0 0 0,-1-1-1,-1-1 1,13-25 0,26-62 55,-44 85-47,-1 1-1,-2-2 1,8-32-1,-14 48-10,-1 0 0,1-1-1,-2 1 1,1 0 0,-1 0-1,0 0 1,0 0-1,-1 0 1,-5-12 0,4 9-1,2 6 2,-1 0 1,1 0-1,-1 0 1,0 0-1,0 1 1,-4-7-1,-3-6 2,-14-43 52,19 47-50,-3-10 33,-1 1 1,-15-31-1,22 51-8,-3-3 2,3 3-29,2 3 94,1 2-103,5 8 3,0 0 0,0 1 0,-1 0 1,8 23-1,4 15 5,-1 9-8,-5 10 1,-2 18-4,-6 23-1,-8 24 0,-6 8 0,-3-3 0,1 1 0,7 12 0,16 120-1,-6-227-4,36 184-3,-13-54 5,-25-140-2,2 121 2,-7-130-4,-1-10 6,-1 0-1,-1-1 0,-1 1 0,-7 16 0,2-18-3,-2-5 4,0 1 1,0-1-1,-1-1 1,-20 9-1,11-10-6,-38 2 1,47-8 5,0 0 1,0-1 0,-20-3-1,23 1 1,0 0 0,0-1 0,1 0 0,-19-8 0,18 6 1,2-1-1,-1 0 0,1 0 1,-15-13-1,3-3 2,1 0 1,-33-50 0,51 69-3,-13-24 8,1-15 1,-15-75 0,29 113-5,-1-1-1,1 1 0,0 0 1,0-1-1,1-7 0,30-154 27,-19 133-4,74-152 12,-63 146-10,126-154 17,-114 158-10,160-117 18,-155 127-20,175-97 57,-71 36-29,-117 71-26,137-46 21,-121 47-10,-43 14-46,124-51 47,27-27-1554,-128 66 774,159-84-10513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5:26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0 265 1080,'24'85'233,"-23"-83"-187,0 0-1,0-1 1,0 1-1,0 0 1,0-1 0,0 1-1,1-1 1,-1 1-1,0-1 1,1 0-1,-1 1 1,1-1-1,0 0 1,-1 0 0,1 0-1,0-1 1,0 1-1,2 1 1,5 2 400,15 8-58,0 1-43,0-1-1,2-1 1,-1-2-1,27 7 1,139 21 701,-108-25-715,134 1 512,-108-10-503,81-3-18,-151 0-148,268 5 334,-185-2-319,64 1-4,-147-3-90,266 6 185,-186-8-185,78-5-6,-153 5-41,190-8 23,-188 7-31,320-14 81,-257 10-109,-66 2 15,297-28 85,-239 20-95,-59 8 30,192-22 18,-184 20-17,196-31 23,-196 29-30,216-32 24,-211 33-11,258-38 66,63 0 24,-262 32-130,-68 9 20,324-15 64,-259 15-87,-66 3 16,187-7 10,-187 6-9,-42 2-26,69-6 36,99-21 1,55-10 6,-176 31-17,193-22 23,-197 22 9,291-28 202,-301 32-248,-15 1 60,40-6 1,149-18 713,-204 25-817,8 0 497,-14 1-459,0-1-1,1 0 1,-1 0-1,0 1 1,1-1-1,-1 0 1,0 1 0,0-1-1,1 0 1,-1 1-1,0-1 1,0 0-1,1 1 1,-1-1-1,0 0 1,0 1 0,0-1-1,0 1 1,0-1-1,0 0 1,0 1-1,0-1 1,0 1-1,0-1 1,0 0 0,0 1-1,0 0 1,0 1-1455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5:27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67 100 2872,'-7'-2'88,"-35"-6"28,39 7 25,3 1-78,-1 0 0,0 0 0,1 0-1,-1 0 1,0-1 0,0 1 0,1 0 0,-1 0-1,0 1 1,1-1 0,-1 0 0,0 0 0,1 0-1,-1 0 1,1 1 0,-1-1 0,0 0 0,1 0-1,-2 2 1,2 7 368,4-2-127,2-1-203,-1-1-66,1 1 1,0-1-1,0 0 1,0-1-1,0 0 1,1 0-1,-1 0 1,1 0-1,10 2 1,113 33 174,-96-33-76,191 25 58,-170-25-31,266 20 74,-249-23-55,326 11 74,-310-12-60,401 10 78,-382-9-71,471 18 87,-455-16-80,534 34 92,-519-30-72,587 28 92,-578-32-113,608 18 78,-601-19-97,607 15 75,-609-16-102,633 1 66,-622-5-86,675-11 54,-673 10-94,619-10 47,-633 10-40,582-4 45,-591 6-59,542 0 39,-551-1-25,492-14 51,-509 10-38,432-34 56,-446 28-42,368-65 61,-387 59-49,-58 12-105,349-89 269,-84 13 144,-285 79-439,290-88 1746,-291 89-1548,-9 28 70,4-22-2056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48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0 15328,'0'0'0,"-33"53"-24,50-20 24,8-14-416,2-31 416,-3-3-10688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49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1277 6280,'28'24'388,"27"31"0,-51-51-281,-1-1 0,1 0 1,0 0-1,0 0 0,0 0 0,1-1 0,-1 1 1,1-1-1,-1 0 0,1-1 0,0 1 1,-1-1-1,9 2 0,-6-2 33,9 4 426,0-1 0,31 3-1,-43-7-493,0 0-1,0 0 0,0 0 0,0-1 1,0 0-1,0 0 0,0 0 0,0 0 0,0-1 1,0 1-1,-1-1 0,1 0 0,3-2 1,-2 0-2,0 2-11,-1-1-1,0-1 0,0 1 0,0-1 0,0 1 1,0-1-1,-1 0 0,0-1 0,0 1 0,0 0 1,4-9-1,-4 7-10,-1 3-8,0 0-1,0-1 1,0 1-1,-1-1 1,0 1-1,1-1 1,-1 1 0,-1-1-1,1 0 1,0-4-1,1-9 26,3-1-21,-3 6 38,0 0-1,0 0 1,-1-20 0,7-142 286,-7 136-128,0-301 553,-11 224-709,4 67 104,-29-179 71,27 190-118,-25-58 46,26 77-139,0 0 0,-2 1 0,0 1 0,-12-17 0,20 32-43,0 0 1,0 1 0,0-1 0,0 0 0,0 1-1,0-1 1,0 1 0,0-1 0,0 1 0,0-1 0,-1 1-1,1 0 1,0-1 0,0 1 0,-1 0 0,1 0 0,0 0-1,0 0 1,0 0 0,-1 0 0,1 1 0,0-1 0,0 0-1,-1 1 1,1-1 0,0 0 0,0 1 0,0 0 0,0-1-1,0 1 1,0 0 0,0-1 0,0 1 0,-1 1 0,-5 5 6,1 0 0,0 1 0,1 0 0,-1 0 1,-6 15-1,6-1 36,-15 149 24,19-129-24,7 179 23,-1-177-31,27 159 16,-23-165-15,52 175 55,-55-190-74,1 0 15,0-1 1,14 32-1,-19-50-24,1 0-1,0-1 0,0 1 1,0-1-1,0 0 0,1 0 1,-1 0-1,4 3 0,-6-6-9,0 0 0,0 0-1,0 1 1,1-1 0,-1 0 0,0 0 0,0 0-1,0 0 1,0 0 0,1 0 0,-1 0-1,0 0 1,0 0 0,0 0 0,0 0-1,1 0 1,-1 0 0,0 0 0,0 0-1,0 0 1,0 0 0,1 0 0,-1 0-1,0 0 1,0 0 0,0 0 0,0 0 0,1 0-1,-1 0 1,0 0 0,0 0 0,0 0-1,0-1 1,1 1 0,-1 0 0,0 0-1,0 0 1,0 0 0,0 0 0,0-1-1,7-4 20,0-1-1,-1 0 1,0 0-1,0 0 1,-1-1-1,7-11 1,-9 14-10,5-7 29,0-1-1,-1-1 0,0 0 1,-1 0-1,0 0 0,5-21 1,11-30 129,37-58 18,-44 102-46,63-59 59,-61 69-68,-7 6-107,1 1 0,0 0 0,1 1 0,-1 0 0,0 0 0,17 1 0,-7 6 82,-1 5-70,0 0 0,-1 2 1,23 17-1,-40-28-27,0 1-1,-1 0 1,1 0-1,0 0 1,0 0-1,-1 0 1,1 0-1,1 3 1,18 35 53,24 63 0,-35-70-16,-7-18-32,6 28 10,-1 0 1,2 63 0,-9-77-7,-6 50 1,5-78-20,0 0 0,0 0 0,-1-1 0,1 1-1,0 0 1,0 0 0,-1 0 0,1 0 0,0 0 0,-1-1 0,1 1-1,-1 0 1,1 0 0,-1-1 0,1 1 0,-2 0 0,-15 16 7,0-1 1,-23 15-1,20-20 5,-1-4-7,-1 0 0,-34 4 0,39-12 2,-24-10 4,37 10-12,-1-1 0,0-1 1,1 1-1,-1 0 0,1-1 1,0 0-1,-5-5 0,5 4 0,1-1 0,-1 0 0,1 0-1,1 0 1,-1 0 0,1 0 0,0-1-1,0 1 1,0-1 0,1 0 0,0 1-1,0-1 1,0 0 0,1-9 0,0 14-1,2-22-19,38-120-30,-27 112-82,89-135-2261,-43 77-8807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0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8792,'4'3'-1,"4"-1"2,24 7 0,-26-7-2,0-1 1,0 1-1,-1 0 0,1 1 1,-1 0-1,1 0 0,-1 0 1,0 0-1,0 1 0,0 0 1,7 7-1,-3-2 3,-5-6 5,-1 1 1,1 0-1,-1 0 1,0 1 0,0-1-1,4 9 1,3 8 39,15 44 0,-21-54 2,0 1-1,0-1 1,1 0 0,0-1-1,1 1 1,0-1-1,1-1 1,10 12-1,-9-11 1,6 9 263,27 27 0,-22-27-172,-15-15-51,0 0-1,0-1 1,0 0 0,0 0 0,0 0 0,1 0 0,0-1 0,-1 0 0,1 0 0,0 0 0,7 1-1,-6-1 3,9 0 376,-7-2-384,0-2 0,-1 1 1,1-1-1,-1 0 0,1-1 1,-1 0-1,11-6 0,-6-2 451,0-9-254,-1-1 0,0 1 0,-2-2 0,-1 0 1,9-31-1,-13 37-201,-1 8 26,-2 0 1,1 0-1,-1 1 1,0-11 0,-1 3 156,0 6-83,0 1 1,0-1-1,1 0 0,0 0 1,3-11-1,-3 17 180,-1 8-67,1 16-156,1 0 0,2-1 0,9 38 0,-11-53-126,2 11 41,2-1 0,-1 1-1,2-1 1,0-1-1,1 1 1,19 25-1,-22-32-33,-1-2 7,0 0 0,1 0 0,-1 0 0,1-1 1,0 1-1,10 7 0,-2-2 0,23 18 14,-20-22 50,1-4-57,1 0 0,-1-2 0,32 0 0,-26-6 35,-14 2-45,2-1-9,1 0 1,-1 0-1,0-2 0,0 1 1,0-1-1,0-1 0,-1 0 1,0 0-1,13-14 0,86-89 60,-88 87-30,56-87 18,-69 90-34,-1-4 5,-1 0-1,-1 0 0,-1-1 0,0-38 0,6 96 22,-9-29-48,-1 0-1,1 0 1,1 0-1,-1 0 1,1 0-1,-1 0 1,4 5-1,3 6 2,21 47 1,7 17-1,1 17-4,27 105-15,-62-195 14,15 63-17,-14-60 9,-2 0 0,1 0 1,-1 0-1,-1 1 1,-1 16-1,1-20-19,0 3-5,0-6 0,-1-3 30,1 0 1,-1 0-1,1 0 0,0 0 0,-1 0 0,1 0 0,-1-1 0,1 1 0,-1 0 0,1 0 0,-1 0 0,1 0 0,0-1 1,-1 1-1,1 0 0,0-1 0,-1 1 0,1 0 0,0 0 0,-1-1 0,1 1 0,0-1 0,-1 1 0,1 0 0,0-1 0,0 1 1,0-1-1,-1 1 0,1-1 0,-1-17-15,10-15 21,-9 31-8,20-54-14,-10 30 16,21-58 0,10-7 2,10 2 0,-37 69 1,1 1-1,0 0 0,2 1 0,29-25 1,-25 30 5,29-5 1,-44 16-7,1 1 1,-1 0-1,1 1 1,-1 0-1,1 0 0,12 1 1,-13 1-1,0 0 1,0 0-1,-1 0 1,1 1-1,-1-1 1,1 1-1,-1 1 1,0-1 0,0 1-1,0 0 1,-1 0-1,1 0 1,-1 1-1,4 5 1,3 7 5,35 110 4,-41-111-6,0 1-1,3 28 1,-3-18-2,0-1 0,4 41 21,-3 43 64,-6-106-62,-20-3 1,19-1-26,1 1 0,0-1 0,-1 0 1,1-1-1,0 1 0,-1 0 0,1 0 1,0 0-1,-1 0 0,1 0 0,0 0 1,-1 0-1,1 0 0,0-1 0,-1 1 1,1 0-1,0 0 0,-1 0 0,1-1 1,0 1-1,0 0 0,-1 0 0,1-1 1,0 1-1,0 0 0,0 0 0,-1-1 1,1 1-1,0 0 0,0-1 0,0 1 0,0-1 1,-21-32-832,-23-46 0,39 69 175,-41-79-11003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0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11032,'0'0'0,"23"31"120,2 6 8,7 13 8,7 9 0,7 3-136,19-3-8,20-9 8,2 0-8184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1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52 9240,'-2'0'225,"-5"0"47,5 13 483,2-11-671,4 64 1064,3 1 1,20 89-1,-25-148-1113,18 81 771,-4-25-332,-14-57-371,0 0 1,0 0 0,1 0-1,0 0 1,0 0 0,1 0 0,0-1-1,0 0 1,8 11 0,9-6 1,-11-10 128,3-4-126,1-1 0,21-9-1,-21 2 96,8-14-61,27-42 0,-36 42 41,42-126 75,-27 60 55,-22 75-277,21-52 26,-16 46 74,-1 7-60,1 0 0,0 0 1,1 1-1,1 1 0,25-22 1,-37 35-68,0 0 0,-1 0 1,1 0-1,0 0 0,0 0 1,-1 0-1,1 1 0,0-1 1,0 0-1,-1 0 0,1 1 1,0-1-1,-1 0 0,1 1 1,0-1-1,-1 1 0,1-1 1,-1 1-1,1-1 0,0 1 1,-1-1-1,1 2 0,1 0 14,30 27 119,48 60-1,-54-58-98,24 26 2,21 11-2,-54-56-20,10 0-5,54 14 0,-57-22 5,1-5-9,0 0 0,34-6-1,-41 0 30,3-8-10,32-28 1,-50 40-24,0 1 0,0-1 0,-1 0 0,1 0 0,-1 0 0,0-1 0,1 1 0,-2 0 0,1-1 0,2-3 0,1-5 5,9-21 14,-12 21 54,-3 5-60,-1 0 0,1-1 0,-1 1 0,0 1 0,-1-1 0,0 0 0,0 0 0,0 1 0,-1 0 0,0-1 0,0 2 0,-1-1 0,-7-8 0,-18-9 16,14 16 62,-99-8 38,88 17-50,-107 35 38,109-24-44,1 7-47,0 0 1,-29 34-1,39-32-13,-14 39 3,23-49-24,1 1 1,1 0-1,-4 25 0,6-27-1,1 0 0,0-1 0,0 1 0,4 20 0,-2-23 0,0 0 0,1 0 0,-1 0 0,2 0 0,-1-1 0,6 10 0,-2-9 0,-1 0 0,2 0 0,-1-1 0,1 0 0,0 0 0,0-1 0,1 0-1,0 0 1,0-1 0,17 7 0,1-3-7,139 7-2,-130-18 2,20-7 3,64-20-1,-88 14-2,10-11 3,52-44-1,-91 67 4,0 0 0,0 0 0,0 0 0,0 0 1,3-6-1,21-35-1,23-50 1,-40 66-4,-5 10 3,0 2 1,0-1 0,-2 0 0,0 0 0,0 0 0,-1-20 0,-7-56-18,5 91 12,4 23-15,-4-9 20,0-9 1,1 1-1,-1 0 1,0-1 0,1 1-1,0-1 1,0 1-1,0-1 1,0 1-1,3 5 1,42 93-11,-42-93 8,0-1 0,1 0 0,0 0 0,0 0 0,10 11 0,2 2 1,36 43-4,-30-37-11,124 125-38,-146-151 55,30 29-62,48 60 0,-79-89 61,0 0 0,0-1 0,0 1 0,0 0 0,0 0 0,-1-1-1,1 1 1,0 0 0,0 0 0,0-1 0,-1 1 0,1 0 0,-1-1 0,1 1 0,0 0 0,-1-1 0,1 1 0,-1-1-1,1 1 1,-1 0 0,1-1 0,-2 1 0,0 1-3,-2 3-1,0-1 1,-1 1-1,1-1 1,-1 0-1,0 0 1,-1-1-1,1 0 1,0 0-1,-1 0 1,0 0-1,0-1 1,-10 3-1,6-3 2,0 0-1,0-1 1,0 0-1,0 0 1,0-1-1,-17-2 1,24 2 3,-1-1 0,1 0 1,0 0-1,0 1 0,0-2 0,0 1 1,0 0-1,1-1 0,-1 1 0,0-1 0,0 0 1,1 0-1,-1 0 0,1 0 0,0 0 1,0 0-1,0-1 0,0 1 0,-2-4 0,3 5 1,-2-9-5,7-23 3,-2 25 2,1 0 0,0 1 0,1-1 0,4-8 0,2 2 0,20-27 0,28-20 0,11-3 0,6-1 0,2 5 0,1 8 0,3 6 0,4 9 0,-47 25-1,-24 7-1,0 0 1,0-1-1,0 0 1,0-1-1,16-12 1,-26 17-11,-17 0 3,-9-1-14,-86 10-22,59-2 20,44-4 5,-2 4-5,7 1-6,1-3 28,1 1-1,0 0 0,0-1 0,0 0 0,0 1 0,4 4 1,1-1-6,0-1 0,-1-1 0,2 0 0,7 5 1,114 54-31,-98-50 12,-11-5 15,19 10-5,-1 0 0,46 33 1,-62-36 6,0 2 0,25 25 0,-46-42 9,0-1 0,-1 1-1,1 0 1,0 0 0,-1-1-1,1 1 1,-1 0 0,1 0-1,-1 0 1,1 0 0,-1 0-1,0 0 1,1 0 0,-1 1-1,1 8-1,0 0-1,0-1 0,-1 1 0,-1-1 0,0 1 1,-3 16-1,4-25 3,-1 1-1,1-1 1,-1 1 0,1-1 0,-1 1-1,0 0 1,1-1 0,-1 0 0,0 1 0,-2 1-1,-12 15-2,-1-1 0,0 0-1,-23 16 1,16-20-1,-41 15 3,-16-2 2,44-16-3,-42 6 0,73-14 1,11-2 2,18-1 0,51-11-2417,11-2-9669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2.1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74 16048,'0'0'136,"-39"34"8,26-27-144,3-7 0,5-20-368,-17-26 368,3-2-11496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6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874 39 1352,'0'0'576,"-6"-1"-296,-7-3-282,-22-7 818,-40-6 1,57 14-761,6 2 43,0 0 0,-24 0 0,-28 2 264,-93 14 1,96 0-290,36-6 93,-94 61 64,116-69-212,0 1 0,1 0 1,-1 0-1,1 0 0,0 1 0,-1-1 1,-2 5-1,-30 43 93,-29 54 0,47-66 56,-55 155 83,61-156-30,2 22-65,-1 60 0,13-84 51,40 141 90,-42-170-247,1-1-1,0 1 1,0-1 0,6 8-1,7 15 77,20 26 0,-16-30-83,24 23 1,-43-47-44,3 3 22,0 0 1,0 0 0,0 0-1,0 0 1,1-1 0,-1 0-1,5 3 1,41 20 111,82 28 0,-93-43 93,144 16 89,-148-27-95,18-8-75,52-16 0,-100 24-131,0-1 1,-1 1-1,1-1 0,0 1 0,-1-1 0,5-3 1,32-24-510,69-63 1,-29 17-5080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4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11832,'21'1'6,"25"-2"44,74-16 19,101-26 142,-179 33 70,162-69 110,-164 57-150,67-48 4,28-36-1787,0-6-6418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6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7896,'3'-6'21,"3"-16"96,-6 20 1,2-6-41,-1 6 48,-1 3 445,-2 5-561,1-4-4,1 0 0,-1 1 1,1-1-1,-1 1 0,1-1 0,0 1 0,0-1 1,0 1-1,1 4 0,3 115 54,-1-31-23,7 85 4,-9-148-25,1 8 9,2-1 1,14 66-1,-15-86-4,1 1-7,0-1 1,1 1-1,0-1 0,1 1 0,1-1 1,13 20-1,45 57 59,-50-77-25,1-4-32,1-1 1,1 0 0,23 8-1,-19-13 20,16-4-571,70-5 0,-23-5-5057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7.4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37 328 7712,'-12'0'42,"10"0"172,1 0-156,1 0 0,-1 0 0,1 0 1,-1 0-1,1 0 0,-1 0 0,0 0 1,1 0-1,-1 0 0,1 0 0,-1 0 1,1 0-1,-1 1 0,0-1 0,1 0 1,-1 0-1,1 1 0,-1-1 0,-3 13 92,2 0-1,-1 0 0,2 0 0,0 0 0,0 1 0,2 12 0,1 3-87,7 33-1,-2-37 67,9 10-39,30 47 1,-29-62 11,0-7-65,0-1 0,1-1 0,31 15 0,-48-25-28,1-1 0,-1 1 0,1 0 0,0-1-1,-1 0 1,1 1 0,0-1 0,-1 0 0,1 0 0,3 0 0,23-2 31,0-1 1,34-10-1,-59 13-29,0-1-1,0 0 0,-1 0 1,1 0-1,-1 0 0,1-1 1,4-2-1,112-88 98,-98 70-47,6-16-14,26-46 0,-44 60 55,-6 11-79,-1 0 1,-1 1-1,0-1 0,-1 0 0,0 0 1,-4-19-1,-3 13 126,-28-36 61,30 48-157,0 0 0,-1 1-1,0-1 1,0 1-1,-1 1 1,-9-8 0,11 10-23,1 1 0,-1 1 1,0-1-1,0 1 1,0-1-1,0 1 0,0 1 1,0-1-1,0 1 1,0 0-1,0 0 1,0 0-1,0 1 0,0-1 1,0 1-1,-7 3 1,10-3-10,0 0 1,0 0-1,0 1 1,0-1-1,0 1 1,0-1-1,0 1 1,1 0-1,-1 0 1,0 0-1,1 0 1,0 0 0,-1 0-1,1 0 1,0 1-1,-1 2 1,1-2 2,-1 1-10,2-1 1,-1 0 0,0 0-1,1 1 1,-1-1-1,1 0 1,0 1 0,0-1-1,1 0 1,-1 1 0,0-1-1,1 0 1,0 0 0,0 1-1,2 3 1,-2-3 0,-1-3-11,0-1-1,1 1 1,-1-1 0,0 1 0,0 0 0,0-1 0,1 1 0,-1-1 0,0 1 0,1-1 0,-1 1 0,1-1 0,-1 1-1,0-1 1,1 1 0,-1-1 0,1 0 0,-1 1 0,1-1 0,1 1 0,15 10 18,1-2 1,0 0-1,35 12 0,-21-13 14,153 16 14,-147-23-35,-19-1-10,14-1 0,0-1 0,0-2 1,0-1-1,34-10 0,16-8 8,11-9-9,-7-4-3,-13-5 0,-29 11-2,-26 16-1,1 2 0,33-17 0,-53 29 2,1-1 0,-1 1 0,1 0 1,0 0-1,-1 0 0,1 0 0,0 0 0,-1-1 1,1 1-1,0 0 0,-1 0 0,1 1 0,0-1 0,0 0 1,-1 0-1,1 0 0,-1 0 0,1 1 0,0-1 0,-1 0 1,2 1-1,0 0-1,16 11 1,2 16 1,2 19 0,0 7 0,-7-1 1,-12-27 2,0 0-1,-3 38 1,0-60-3,-3 21 7,1-14-5,1-1 0,-1 0-1,0 0 0,-1 0 1,0 0-1,-1-1 0,1 1 1,-2-1-1,1 0 0,-13 16 1,7-13 0,-1-1 0,0 0 1,-22 16-1,18-20 5,1-5-5,0 0 1,0-1 0,1-1-1,-19-1 1,14-4 24,17 4-25,-6-2 3,1 0 1,0-1-1,0 0 1,0 0-1,0 0 1,1-1-1,0 0 0,0 0 1,0 0-1,1 0 1,-1-1-1,1 0 1,1 0-1,-1 0 0,-3-8 1,-1-6 31,1 0 0,1-1 0,0 0 0,2 0 1,0 0-1,0-27 0,9-1 6,1 30 77,8-6-36,28-39 0,-26 47 37,80-57 54,-90 70-153,1 0 1,-1 0 0,1 1 0,0-1-1,0 2 1,0-1 0,1 1 0,-1 0-1,0 1 1,1-1 0,10 1 0,-13 0-10,9 3 102,20 10-19,-1 1 1,35 19-1,-14 1-50,28 14-13,-78-44-32,0 0 0,1-1 1,-1 0-1,1 0 0,0 0 1,0 0-1,0-1 0,10 2 1,1 0-1,2 0 0,32 1 0,-32-3-1,35-5 0,20-11 0,-9-7 0,-12-1 0,-46 19 0,-1 1 0,0-1 0,0 0 0,0 0 0,6-7 0,-8 8 0,0-1 0,0 1 0,-1-1 0,0 0 0,1 0 0,-1 0 0,2-7 0,-3 7 0,0 0 0,-1 1 0,1-1 0,-1 1 0,1-1 0,-1 0 0,-1 1 0,1-1 0,-1-6 0,-1 4 0,0-1 0,0 0 0,0 1 0,-1 0 1,-5-10-1,0 5 1,0 1 0,0 0 0,-1 0 0,-1 1 1,1 0-1,-16-11 0,6 10 6,-4 3-4,-1 2 1,-34-4-1,56 9-1,0 0-1,1 0 0,-1 0 1,0 0-1,0 0 0,0 0 1,0 1-1,0-1 0,-2 2 1,-15 5 2,1 0 1,0 2 0,-26 17-1,26-10 10,1 6-9,2 1 1,-19 34 0,27-35 1,1 28-1,6-47-6,0 1 1,0 0-1,1-1 0,0 1 0,-1 0 0,1-1 1,1 1-1,-1-1 0,0 1 0,1-1 0,0 0 1,3 6-1,0-3 1,1 0-1,0-1 1,0 1 0,0-1 0,1 0-1,13 8 1,2-1 0,1 0-1,30 10 1,22 0-938,143 25 0,-58-19-8429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7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921 858 9056,'1'-8'4,"-2"-1"0,1 1 0,-1 0 0,0 0 0,-1 0 0,0 0 0,0 0 0,-5-11 0,-15-25 1,9 25 3,-76-65 23,88 83-25,-1-1 0,1 1 0,-1 0 1,1 0-1,-1 0 0,1 1 1,-1-1-1,1 0 0,-1 1 0,0-1 1,1 0-1,-4 1 0,-25-6 26,0 2 0,0 2 0,-32 0 0,57 2-11,0 1 1,0-1-1,0 1 0,0 0 1,-7 3-1,-195 73 171,165-56-25,24-10-104,-11 5 3,1 1 0,0 2 0,1 1 0,-45 44 0,-29 51 162,100-113-216,0-1 1,0 1-1,0-1 0,0 1 1,0-1-1,0 1 0,0 0 1,1-1-1,-1 1 0,0 0 1,0 3-1,-1 13 30,0-1 0,0 1 0,2 0-1,2 24 1,-2-41-31,0 1-1,0-1 0,1 1 0,-1-1 1,0 1-1,1-1 0,-1 0 0,1 1 1,0-1-1,-1 0 0,1 1 0,1 0 1,6 9 19,0-1 1,1 0 0,0 0-1,1-1 1,11 8 0,-20-16-24,0 0 0,0-1 0,0 1 0,0-1 0,0 1 0,0-1 1,0 1-1,0-1 0,0 0 0,0 1 0,0-1 0,0 0 0,1 0 1,-1 0-1,0 0 0,1 0 0,25-1 35,0-2 0,-1 0 0,39-11 0,-30 2 46,136-77 49,-166 86-110,0 0 0,-1 0-1,1-1 1,7-7 0,25-29 68,52-71 0,-86 106-69,0 0 0,0 0 0,-1 0-1,1 0 1,2-8 0,57-215 197,-55 176-62,-2 12-75,10-204 204,-14 39 54,4 113-57,-11 101-187,-16 29-64,12-16 45,-15 118 32,25-105-59,27 185 18,-16-171-32,58 189 14,-54-195-20,72 158 12,-67-165-12,83 113 12,-101-146-42,0 0 1,0-1-1,0 0 0,1 1 0,-1-1 0,1 0 0,3 2 1,2 2-157,0-1 0,0 0 1,0-1-1,1 0 0,0 0 1,0-1-1,0 0 1,0 0-1,0-1 0,18 1 1,33 1-8389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9.1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425 4 10584,'6'20'7,"-2"0"0,0 0 1,2 33-1,-4-31 1,-2 3 20,-11 127 40,4-116 79,-47 193 65,39-179-31,-77 165 79,72-183-73,-13 6-60,-37 35 0,50-59 28,11-10-125,-1 0 1,1 0-1,-1-1 0,0 0 0,0-1 1,-16 2-1,25-4-26,1 0 0,-1 0 0,1 0 1,-1 0-1,1 0 0,-1 0 0,1 0 0,-1 0 0,1 0 1,-1 0-1,1 0 0,0 0 0,-1-1 0,1 1 0,-1 0 0,1 0 1,-1 0-1,1-1 0,0 1 0,-1 0 0,1 0 0,-1-1 1,1 1-1,0 0 0,-1-1 0,-3-4 13,1 0 0,0 1 1,0-1-1,0-1 0,0 1 0,1 0 0,0-1 0,-3-10 1,5-1 83,7-10-53,1 0 0,17-37 0,-10 39 39,78-93 30,-73 97-50,0 5-37,0 0 0,33-17 0,-52 32-27,0 1 1,0-1-1,0 1 0,0-1 0,-1 1 0,1 0 0,0-1 0,0 1 0,0 0 1,0 0-1,0 0 0,0 0 0,0 0 0,0 0 0,0 0 0,2 0 1,14 4 10,-1 0 0,0 0 1,0 2-1,29 13 1,-20-1 25,117 108 14,-111-98-20,232 184 64,-195-164-88,-41-32 11,9-2-5,71 18 0,-77-29-8,44-6 4,-50 1-11,41-12 1,-30 3-2,0-2 1,49-26 0,-81 37 1,0 1 0,0-1 0,0 0 0,0 1-1,-1-1 1,1-1 0,2-1 0,15-19 6,0 0-1,-1-1 1,16-30 0,-32 51-3,-1-1 1,-1 0 0,1 1 0,-1-1 0,1 0 0,0-6 0,18-84 39,-12-17-21,-8 111-24,0-47 75,-28-180 41,17 186-9,-66-151 43,75 188-134,0 0 1,0 0-1,0 0 0,-1 0 0,1 0 0,-5-4 1,-7-9 39,-31-30 1,30 35-43,-1 0 0,-23-12 1,39 24-15,-2-1 11,-1-1 0,1 1 0,-1-1 0,0 1 0,0 0 0,0 0 0,1 0 0,-6 0 1,8 1-12,-15-3 33,0 0 0,-30-1 1,30 5-25,0 1 0,1 0 1,-16 4-1,27-5 2,-1 0 0,1-1 0,0 1 0,1 0 0,-1 1 0,0-1 0,-4 3 0,-31 20 48,-42 37-1,60-39-24,-61 108 7,79-127-40,0 0 0,1 0-1,0 0 1,0 1 0,0-1 0,0 0 0,-1 6 0,-10 78 5,11-64-5,1-1 0,1 0-1,5 27 1,-2-28 0,1 0 1,1 0-1,13 33 0,-11-37-1,0-1 1,1 0-1,1 0 0,21 25 1,-18-27-1,0-2 0,0 0 0,1-1 0,1 0 0,23 13 0,-12-9-1,47 17 0,-65-28 0,0-2-1,0 1 0,13 1 1,214 22-30,-228-26 8,0 0 1,0 0 0,0-1-1,12-2 1,-19 3 22,111-25-108,-8-13 33,-103 38 75,5-1-44,0-2 0,0 1 0,0-1-1,0 0 1,8-6 0,163-141-317,-146 116 121,79-129-82,-95 134 156,-6 5 90,-2 0 0,6-44 1,-11 68 68,-1-1-1,0 0 1,0 0 0,0 0-1,0 0 1,0 0 0,0 1-1,0-1 1,0 0 0,0 0-1,-1 0 1,1 0 0,0 0-1,0 1 1,-1-1 0,1 0-1,-1-1 1,-1-1-3,-1 0 0,1 0 0,0 0 0,-1 0 0,1 1 0,-1-1 0,0 1 0,0 0 0,0 0 0,0 0 0,0 0-1,-1 0 1,1 1 0,0-1 0,-1 1 0,-5-2 0,8 3 4,0 0 1,0 0-1,0 0 0,0 0 0,-1 0 1,1 0-1,0 0 0,0 0 0,0 0 0,0 0 1,0 0-1,0 1 0,0-1 0,-2 1 1,-21 9-34,0 0 1,-35 22 0,56-30 30,0 0 1,0 0-1,0 0 0,0 0 1,1 1-1,-5 4 1,-10 12-20,-21 30 0,-11 37 15,49-86 12,-17 39-5,-38 166 6,51-168 13,5-2-5,2-1 0,8 44 1,-11-76-5,1 0 1,-1 0-1,1 0 0,-1 0 1,1 0-1,0-1 1,0 1-1,0 0 1,0-1-1,1 3 1,9 9 12,1 0 0,0 0 1,1-1-1,15 11 1,-27-22-11,1 0 1,-1 0-1,0 0 0,1-1 1,-1 1-1,1 0 1,-1-1-1,1 1 1,0-1-1,-1 1 0,3-1 1,22 3 42,0-1-1,49-2 1,-47-6 77,15-10-35,47-26 1,-66 25 46,5-13-42,41-54 1,-55 55 49,40-142 56,-34 65 16,-14 76-207,3-27 150,-4 130-40,25 115-72,-28-175-49,7 23 5,19 48-1,-20-64-5,0 0-1,17 27 1,-16-32-1,1-1 0,1 0 0,15 15 0,-16-18 0,2-1 0,0 0 0,20 12 0,-18-14 0,0 0 0,31 10 0,-32-14 0,0 0 0,-1-1 0,22 2 0,-26-5 0,-1 1 0,1-2 0,0 1 0,0-1 0,15-4 0,-18 3 0,1 0 0,-1 0 0,0-1 0,0 0 0,0-1 0,0 1 0,5-5 0,-4 3 0,-1-1 0,-1 1 0,1-1 0,-1 0 0,6-10 0,-6 9 0,0-1 0,-1 0 0,0-1 0,4-12 0,-4 1-1,0 0 1,-1 0 0,-2 0-1,0-25 1,-2 3-3,-10-71-1,8 91 2,-8-44-16,6 47 16,-4-22-5,9 41 6,0 0 1,0-1-1,0 1 0,0 0 0,0 0 1,0-1-1,-1 1 0,1 0 0,0 0 1,0-1-1,0 1 0,0 0 0,0 0 1,0 0-1,0-1 0,0 1 0,-1 0 1,1 0-1,0 0 0,0-1 0,0 1 1,0 0-1,-1 0 0,1 0 0,0 0 0,0 0 1,0-1-1,-1 1 0,1 0 0,0 0 1,0 0-1,-1 0 0,1 0 0,0 0 1,0 0-1,0 0 0,-1 0 0,1 0 1,0 0-1,0 0 0,-1 0 0,1 0 1,0 0-1,0 0 0,-1 0 0,1 0 1,0 0-1,0 0 0,-1 0 0,1 1 1,0-1-1,-1 0 0,-7 9-5,8-9 6,-7 7-4,5-4 2,-1 0 0,1 0-1,0 1 1,-1-1 0,2 1 0,-1 0-1,0-1 1,1 1 0,-1 0 0,0 7 0,-35 136-25,32-113 14,-3 45 1,4 127 0,19-105 12,10-9 0,4-15 0,-5-21 0,-22-52 0,0 0 0,0 0 0,0 0 0,0-1 1,5 7-1,-6-10 0,-1 1 0,1-1 1,0 1-1,0-1 0,0 0 0,0 1 1,-1-1-1,1 0 0,0 1 0,0-1 0,0 0 1,0 0-1,0 0 0,0 0 0,0 0 1,-1 0-1,1 0 0,0 0 0,0 0 1,0 0-1,0-1 0,0 1 0,0 0 1,1-1-1,17-10 1,-17 9 0,7-7 6,1-11 5,0 1 0,-2-2 0,-1 1 0,0-1 1,5-28-1,-1-19 67,-10 58-44,1 2-4,-1 0 1,1-1-1,1 1 0,-1 0 1,2 0-1,7-15 0,-10 22 15,-1 5-1,2 12-14,-1 1 1,-2 30-1,-1-29-20,0 16 43,-29 178 18,21-164-32,-51 192 13,47-193-26,-73 211 21,29-119-31,48-122-9,7-14-7,0 0 1,0 0-1,-1 0 0,1-1 1,-1 1-1,1-1 0,-1 0 1,0 0-1,0 0 0,0 0 1,0-1-1,-5 2 0,9-3 0,-1 0-1,1 0 0,0 0 1,0 0-1,-1 0 0,1 0 1,0 0-1,0 0 0,-1 0 1,1 0-1,0 0 0,-1 0 1,1 0-1,0 0 0,0 0 1,-1 0-1,1 0 0,0 0 1,0-1-1,-1 1 0,1 0 1,0 0-1,0 0 0,-1 0 1,1-1-1,0 1 0,0 0 1,0 0-1,0-1 0,-1 1 1,1 0-1,0 0 0,0 0 1,0-1-1,0 1 1,0 0-1,0-1 0,-1 1 1,-3-9 1,1 0 0,0 0 1,0 0-1,0 0 0,1-1 1,1 1-1,-2-19 0,4-1 13,35-136 12,-23 130-6,71-155 15,-65 149-9,92-189 11,-85 182-4,-26 48-34,70-111 33,3 23-24,-69 83-7,0 1 1,0 0-1,0 0 0,0 1 0,7-5 1,-11 8-3,24-17 6,31-16 1,-42 26-7,1 1 1,0 0-1,0 2 1,27-7 0,-24 9-2,1 1 1,-1 1-1,0 0 1,1 1-1,-1 1 1,0 1-1,0 0 1,19 7 0,-6 0-19,100 45-1866,-70-26-7455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6:59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89 8520,'44'1'0,"-37"-2"0,85-5 0,79-4 21,-60 5 187,26-4 36,150-30 447,-182 29-238,79 2 626,-172 7-2294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0.1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59 11032,'50'-9'237,"0"2"1,52-1 0,-56 5-54,104-5 669,-16 2-474,200-6-1652,-135 6-6767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2.0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0 992,'0'0'144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2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517 40 3768,'0'0'1813,"-4"-1"-1537,-15-3 5,14 3 230,3 2-288,-6 3-17,6-3 610,4 0-709,6 5 6,-6-5 13,1 0-36,1-1 1,-1 1-1,1-1 0,-1 0 1,1 0-1,5-2 1,7 1 77,-10 0-72,-1 0 0,1 0 0,-1 0 0,9-4 0,-4 2-12,-8 2 23,0 0-1,19-8 377,-19 9-283,0-2-109,6-4-9,-6 5 36,0 0-62,5 0 0,-5 1 284,-5-2-264,-4 0-42,1 0 0,0 0 0,-1 1 0,1 0 0,-1 0 0,1 0 0,-12 1 0,-55 5 84,40-1-68,6-3-38,7 1 34,-36 6 0,-103 26 52,129-25-43,-79 35 25,104-42-72,1 1 0,-1-1 0,1 1 1,0-1-1,0 1 0,0 0 0,0 1 0,1-1 0,-1 1 1,1 0-1,0-1 0,-4 7 0,5-7-2,0 5 41,4-1-38,-1-1 0,2 0-1,-1 1 1,1-1 0,0 0 0,5 8 0,4-2 26,90 50 17,-74-49-24,136 45 12,-44-26-27,-37-10-11,-67-16-2,1 0 0,15 8 0,-22-9 0,-1 0 0,-1 1 0,15 11 0,-17-11 0,1 0 0,-1 1 0,9 12 0,-13-15 0,1 0 0,-1 0 0,0 0 0,0 0 0,0 0 0,-1 0 0,3 8 0,-4-8 0,0-1 0,0 0 0,1 1 0,-2-1 0,1 1 0,0-1 0,-1 0 0,0 1 0,0-1 0,-2 7 0,0-4 0,0 0 0,0 0 0,-1-1 0,1 1 0,-1-1 0,-8 8 0,5-6 0,0-1 0,0 0 0,-1 0 0,0 0 0,-14 6 0,2-2 0,0-2 0,-26 6 0,-135 27 6,143-33-3,-174 34 70,237-50-39,38-9-30,-17-1-503,-2-2 0,63-37 1,4-6-6982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3.2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1 216 8520,'5'-2'11,"0"0"0,0 0 0,1 1 0,-1 0 0,0 0 0,1 0 0,-1 1 0,1-1 0,-1 1 0,1 1 0,-1-1 0,1 1 0,-1 0 0,0 0 0,1 1 0,-1-1 0,0 1 0,7 4 0,-2-2 56,0 1 0,0 0 1,0 1-1,-1 0 0,0 0 0,0 1 0,-1 0 1,0 0-1,12 15 0,9 25 41,-18-24 199,24 116 367,-14-49-236,-19-82-360,0 0 0,1 0 0,0-1 0,1 1 0,0 0 0,7 9-1,-8-12-41,-1-1-2,1-1-1,0 0 1,0 0 0,0 0-1,0 0 1,1 0 0,-1-1 0,1 0-1,-1 1 1,1-1 0,0 0-1,0-1 1,0 1 0,7 1-1,-6-1 1,-5-2-24,1 0 0,-1 0 0,1 0 0,0 1 0,-1-1 0,1 0 0,0 0 0,-1 0 0,1 0 0,0 0 0,-1 0 0,1 0 0,0 0 0,-1 0 0,1 0 0,0-1 0,-1 1 0,1 0 0,0-1 0,16-6 60,-1 0 0,0-2 0,20-12 0,-34 19-45,0 1 0,0-1 0,0 0 0,0 1 0,0-1 0,-1 0 0,4-4 0,17-28 113,34-66 1,-45 69 48,31-226 425,-40 235-585,-1 11 8,-1 0-1,0-1 0,-2-16 1,-4-12 61,-5-53 144,11 91-193,0 7-33,0 1 1,0-1-1,0 0 1,1 0 0,2 7-1,-3-8-9,10 42-1,0-18-5,0-1 1,19 34-1,32 43-10,-11-21-23,39 111-506,-88-191 207,-6-10-1,-22-29-1294,-5-6-6178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3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85 7000,'3'-14'13,"-2"6"25,1 0-1,0 0 1,0 0-1,1 1 1,4-11-1,-6 17-13,1-1 0,0 1-1,-1 0 1,1 0-1,0 0 1,-1 0-1,1 0 1,0 0-1,0 1 1,0-1-1,0 0 1,-1 1-1,1 0 1,0-1-1,0 1 1,0 0 0,0 0-1,4 0 1,-4 0 20,6 0 29,0 1 0,1 0 0,-1 0 0,0 1-1,0 0 1,0 0 0,0 1 0,0 0-1,9 5 1,-6-3-3,4 1 48,-1 0 0,1 1 0,-2 1 1,1 1-1,17 14 0,-17-13-42,2 4 291,4 12-117,26 42 0,-35-44 51,-9-18-239,5 14 21,-1-1-1,-1 1 1,-1 0-1,-1 0 1,-1 0-1,0 25 1,5 281 904,-8-312-857,-3-22 191,-3-24-102,7 28-205,-2-29 15,2 0 135,0-117 45,1 118-74,26-121 54,-17 126-75,13-14-38,31-43 1,-52 81-66,0 1 0,0-1-1,0 1 1,0 0 0,0 0 0,1 0 0,2-2 0,24-16 47,57-27 0,-62 40 3,0 5-32,-1 0 1,35 3-1,-40 4 18,8 10-17,38 30 1,-51-34-22,0 1 1,0 0-1,-1 1 1,-1 1-1,0 0 0,9 16 1,-15-21-8,6 14 5,8 44-1,-4 32-4,-10 20-1,-3-12-17,-2-97 18,1 21-28,1 0 0,2-1-1,9 39 1,-13-69 24,0 0 1,0 1-1,0-1 0,0 0 0,0 0 0,0 0 1,0 1-1,0-1 0,1 0 0,-1 0 0,0 0 0,0 1 1,0-1-1,0 0 0,1 0 0,-1 0 0,0 0 1,0 0-1,0 1 0,1-1 0,-1 0 0,0 0 1,0 0-1,1 0 0,-1 0 0,0 0 0,0 0 0,0 0 1,1 0-1,-1 0 0,0 0 0,0 0 0,1 0 1,-1 0-1,0 0 0,13 1-124,0 0 1,0 0-1,0-2 1,22-2-1,-8 0-999,58-5-7275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5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5472,'0'0'2494,"2"6"-2188,6 16 72,2 0 0,22 36 1,-14-25-261,-16-28-72,0-1-1,0 1 1,0 0 0,-1 0-1,0 0 1,0 0 0,0 1-1,-1 8 1,1-4 0,-1 0 24,1-1 0,-1 1 0,-1-1 0,0 1 0,-3 12 0,1-8-31,-1 15 167,-2-1 0,-17 52 1,13-50-55,-7 20 109,-36 89 454,36-77-407,11-18-125,1 0 1,3 0 0,7 86-1,21 69 308,-23 20-114,-9-126-251,-14 80-5,16-134-34,-20 248 193,22-177-176,2 72-6,0-142-43,4 164 25,-2-165-33,30 260 89,-21-204-123,-7-54 15,27 167 13,-23-168-26,64 276 52,-55-216-61,-11-58 9,21 175 13,-23-175-1,48 281 78,-38-226-93,-9-57 16,19 168 17,-19-169-11,43 262 100,-35-205-115,-10-56 28,3 177 21,-7-173-8,-13 293 165,7-238-197,4-58 40,-7 169 29,10-168-42,12 267 118,-8-220-157,-2-50 19,1 171 18,-3-166-18,-7 278 77,5-200-66,11 82 0,-5-163-18,37 258 84,-17-190-74,19 54 0,-10-44 22,-5-7 18,-22-85-56,29 121 190,-10-70-124,6 83 129,-21-77-122,10 114 241,-17-175-295,18 107 516,-21-126-475,0 5 20,0-5 4,0 3 4,1-4 4,1 4 2,-1-6-149,-1 0 0,1 0 0,0-1 1,-1 1-1,1 0 0,0-1 0,0 1 0,-1 0 1,1-1-1,0 1 0,0-1 0,0 1 0,0-1 1,0 0-1,-1 1 0,1-1 0,0 0 0,0 0 1,0 0-1,0 0 0,0 0 0,0 0 0,0 0 1,0 0-1,0 0 0,0 0 0,0 0 0,0 0 1,0-1-1,1 0 0,1 1-1125,18-2-10808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4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911 876 8880,'-6'-8'16,"0"0"0,0 1 0,-1-1 1,1 1-1,-1 1 0,-1-1 0,0 1 1,-13-8-1,2 3 99,-40-16 0,38 20 26,-1 1 1,1 1-1,-1 1 1,0 1 0,-1 1-1,1 1 1,0 0-1,0 2 1,-27 4-1,42-4-142,-20 4 275,-118 47 102,115-37-136,-122 86 82,124-76-148,4 5-97,1 1 1,-26 47 0,48-74-60,-1-1 1,0 1-1,1-1 0,0 1 0,0 0 1,-1 4-1,-5 33 71,-2 56 1,8-92-72,1 0 0,0 0 0,0 0 0,1 0 0,-1 0 0,1 0 0,0 0 0,0 0 0,3 6 0,1 2 8,8 19 16,-13-31-39,1-1 1,-1 1-1,0-1 0,0 1 1,0-1-1,1 0 1,-1 1-1,0-1 1,1 0-1,-1 1 1,0-1-1,1 0 0,-1 1 1,0-1-1,1 0 1,-1 0-1,0 1 1,1-1-1,-1 0 1,1 0-1,-1 0 0,1 0 1,-1 1-1,0-1 1,1 0-1,-1 0 1,1 0-1,0 0 1,23 3 40,0 0 1,40-2 0,-60-1-35,-1 0-1,0 0 0,1 0 1,-1-1-1,0 0 0,1 1 1,3-3-1,31-11 27,-1-2 0,45-27 0,-79 41-27,1 0 1,0-1 0,-1 0-1,1 0 1,-1 0-1,4-4 1,114-148 80,-101 120-36,57-156 22,-65 148-16,43-202 25,-46 193-17,1 0-24,22-161 79,-29 190-90,0 0-11,-1-1 1,-1 0-1,-1 1 0,-5-36 1,-10-19 57,15 76-77,0 1 0,-1 0 0,1 0 0,-1-1 0,0 1 1,1 0-1,-1 0 0,0 0 0,0 0 0,0 0 0,1 0 0,-1 0 0,0 0 0,-1 0 1,1 0-1,0 0 0,0 0 0,0 1 0,0-1 0,-1 0 0,1 1 0,0-1 0,0 1 1,-1 0-1,1-1 0,0 1 0,-1 0 0,1 0 0,0 0 0,-1 0 0,1 0 0,-3 0 0,2 0 2,-7 4 16,4-1-18,-1 1 1,1 0 0,0 0-1,0 0 1,1 1-1,-1-1 1,1 1 0,0 0-1,0 1 1,1-1-1,0 1 1,-6 11 0,-14 34 9,-2 19-9,8 19 1,5 22-3,8 109-4,7-183-4,0-8 1,0 1-2,1 1 0,2-1 0,14 44 1,-16-58-6,0-4 5,-1 0-1,2 0 1,-1 0 0,2-1-1,0 0 1,0 0-1,15 20 1,53 51-44,-57-68 6,1-4 26,0-1 0,35 13 0,-52-21 15,0-1 1,0 0 0,1 1 0,-1-1 0,0 0 0,1 0 0,-1 0 0,0 0 0,0 0 0,1 0 0,-1 0 0,2-1 0,24-5-14,-1-1 0,28-13 0,-32 8 4,76-61-6,-83 57 7,-6 3 7,2 0 2,-1-1-1,-1-1 1,0 0-1,-1 0 1,8-22 0,54-177-36,-48 143 23,-18 60 8,1-5-10,-1 1-1,3-20 0,-11 60 5,0-1 1,-10 36 0,-20 78-8,29-110 2,-1 195-57,7-203 71,7 41-42,8 9-5,-16-69 48,1-1-1,-1 1 1,0 0 0,0 0-1,1 0 1,-1-1-1,0 1 1,1 0 0,-1 0-1,1-1 1,-1 1 0,1 0-1,-1-1 1,1 1 0,-1 0-1,1-1 1,0 1 0,-1-1-1,1 1 1,0-1-1,-1 1 1,1-1 0,0 0-1,0 1 1,-1-1 0,1 0-1,0 0 1,0 1 0,0-1-1,0 0 1,-1 0 0,1 0-1,0 0 1,1 0 0,1-1-1,0 0 1,0 0 0,0 0 0,0 0 0,0-1-1,0 1 1,2-3 0,-2 2-1,9-4 1,-7 4 2,0-1 1,-1 1 0,0-1 0,0 0-1,0 0 1,0-1 0,5-4 0,26-29-6,-29 29 7,-1 1-1,-1-1 1,1 1 0,4-15 0,-1-2 4,-2 0 0,-1-1 0,0 1 0,-2-1 1,-1 0-1,-2-29 0,0 39 1,-5-54 41,3 46-39,-17-127 188,19 146-140,-1 4-50,1 0 0,-1 0 0,1-1-1,-1 1 1,1 0 0,-1 0 0,1 0 0,-1 0 0,1 0 0,-1 0 0,1 0-1,-1 0 1,1 0 0,-1 0 0,1 0 0,0 0 0,-1 0 0,1 0-1,-1 0 1,1 1 0,-1-1 0,1 0 0,-1 0 0,1 0 0,-1 1 0,-15 128 156,16-127-153,0 0 4,-3 8-8,3-6 1,6 3-2,-6-7-3,1 0 0,-1 0 1,0 0-1,1 1 0,-1-1 0,1 0 0,-1 0 1,0 0-1,1 0 0,-1 0 0,0 0 0,1 0 1,-1-1-1,0 1 0,1 0 0,-1 0 1,0 0-1,1 0 0,-1 0 0,0 0 0,1-1 1,-1 1-1,0 0 0,1 0 0,-1 0 0,0-1 1,0 1-1,1 0 0,-1 0 0,0-1 1,1-1 0,0 0 0,0 1 0,0-1 0,0 0 0,0 0 0,-1 0 0,1 1 0,-1-1 0,0 0 0,1 0 0,-1 0 0,0 0 0,0 0 0,0 0 0,-1-3 0,-8-34 27,3 17 4,6 21-31,0 1 0,0 0 0,0-1 1,0 1-1,0 0 0,0-1 0,0 1 1,0-1-1,0 1 0,0 0 0,0-1 1,0 1-1,-1 0 0,1 0 0,0-1 1,0 1-1,0 0 0,0-1 0,-1 1 0,1 0 1,0 0-1,0-1 0,-1 1 0,1 0 1,0 0-1,-1-1 0,1 1 0,0 0 1,0 0-1,-1 0 0,1 0 0,0 0 1,-1-1-1,-1 2 2,1 0 1,0 0-1,0 0 0,0 0 0,0 0 1,0 0-1,0 0 0,0 0 1,0 0-1,0 0 0,1 0 1,-2 3-1,-43 77 37,19-34-28,-6 17-8,-3 3 1,-3 2-3,5 0-2,26-51 0,-7 35 0,5 13 0,9-14 0,6-16 0,-6-35 0,0 0 0,1 1 0,-1-1 0,0 0 0,1 0 0,-1 0 0,1 0 0,-1 0 0,1 0 0,0 0 0,-1 0 0,1 0 0,0 0 0,0 0 0,-1-1 0,3 3 0,4-1 0,-1 1 0,1-1 0,0 0 0,0-1 0,0 1 0,0-1 0,0-1 0,8 1 0,-7-1 1,13 0 6,10-7-1,48-15 0,-59 12 15,19-20 18,-1-1 1,37-41 0,-61 57-33,24-32 66,20-39 11,-54 78-65,1 0 1,-1-1 0,-1 1-1,1-1 1,-1 0 0,3-18 0,-3 13-4,-1 3 63,-1 8-65,0 0 1,0 0-1,-1 0 0,1 0 1,-1 0-1,0 0 0,0 0 1,0 0-1,0 0 0,-1 0 1,1 1-1,-1-1 0,0 0 0,0 0 1,0 0-1,-1-3 0,1 6-8,1-2 76,-2 18 62,13 45-55,9 49-57,-16-92-28,0 1 0,6 18-1,-1-10-1,21 69 1,1-3 2,0-13-3,-6-21-2,-9-22 0,-13-27 0,11 21 0,-6-20 0,-8-11 0,0 0 0,1 1 0,-1-1 0,0 0 0,1 0 0,-1 1 0,1-1 0,-1 0 0,0 0 0,1 0 0,-1 1 0,1-1 0,-1 0 0,0 0 0,1 0 0,-1 0 0,1 0 0,-1 0 0,1 0 0,-1 0 0,0 0 0,1 0 0,-1 0 0,1 0 0,-1 0 0,1-1 0,-1 1 0,0 0 0,1 0 0,-1 0 0,0 0 0,1-1 0,0 1 0,4-6-9,-1-1 1,1 1-1,-1-1 1,0 0-1,-1 0 1,1 0-1,-1 0 1,3-14-1,3-3-1760,19-47-7457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5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69 311 9592,'0'0'49,"0"-1"-38,0 1 1,-1 0-1,1 0 1,0 0-1,-1 0 0,1 0 1,0 0-1,-1 0 1,1 0-1,-1 0 0,1 0 1,0 0-1,-1 0 1,1 0-1,0 0 0,-1 0 1,1 0-1,0 0 1,-1 0-1,1 0 0,0 1 1,-1-1-1,1 0 0,0 0 1,0 0-1,-1 1 1,1-1-1,0 0 0,0 0 1,-1 1-1,1-1 1,0 1-1,1 17 109,1-1 0,1 1 0,0 0-1,2-1 1,0 1 0,11 24 0,-2-4 0,-2-6 111,28 52 0,-39-83-222,-1 0 0,1-1 0,0 1 0,0-1 0,-1 1 0,1-1 0,0 1 0,0-1 0,0 1-1,0-1 1,0 0 0,0 0 0,0 1 0,0-1 0,-1 0 0,1 0 0,0 0 0,0 0 0,0 0 0,0 0-1,0 0 1,1-1 0,2 1 13,26-4 29,-29 4-42,0 0 0,0 0 1,0 0-1,0-1 1,0 1-1,0 0 1,-1-1-1,1 1 0,0-1 1,0 1-1,0-1 1,0 1-1,-1-1 1,2-1-1,15-13 62,-1-1 0,26-34 0,-28 27 124,-6 9-106,0-2-22,1-1 1,-2 0 0,0-1-1,-2 1 1,8-35 0,16-172 628,-26 201-666,0-31 164,-3-1 134,-2 99-189,-3-4-46,-8 111 1,12-113-59,11 215 14,-4-193-34,-6-60-15,25 159 19,23 34-14,5 9 0,-6 13-3,-10-7-2,-15-24 0,-19-19 0,-5-134 0,-1 1 0,-11 46 0,10-61 0,-2 1 0,0-1 0,-1 0 0,-16 30 0,14-34 0,0 1 0,-1-2 0,0 1 0,-25 21 0,23-24 0,0 0 0,-1-1 0,0 0 0,-22 10 0,24-14 0,-1 0 0,0-1 0,-1 0 0,1-1 0,-17 2 0,18-4 0,-1 0 0,1-1 0,0-1 0,0 1 0,-19-5 0,20 2 0,0 1 0,1-2 0,-1 1 0,1-1 0,-1-1 0,-8-5 0,7 1 0,0 0 0,0-1 0,1-1 0,0 1 0,1-2 0,0 1 0,1-1 1,1 0-1,-7-14 0,1-4 8,-35-140 13,44 134 13,8-148 14,4 147-7,61-162 26,-66 192-52,0 0 0,0-1 0,9-10 0,125-162 73,-132 175-72,0 0 0,0 0 0,0 1 1,8-6-1,175-100 104,-151 94-32,-10 6-39,2-2-4,0 1 1,0 2-1,32-6 1,58 6 306,-118 9-342,0 0 1,1 0 0,-1 0 0,0 1-1,0-1 1,0 0 0,0 1 0,0-1 0,0 1-1,0 0 1,0-1 0,0 1 0,0 0 0,0-1-1,0 1 1,0 0 0,0 0 0,0 0-1,-1 0 1,1 0 0,0 0 0,-1 0 0,2 2-1,-2-2-4,1 0-1,-1 0 0,1 0 0,0 0 1,-1 0-1,1 0 0,0 0 1,0 0-1,0-1 0,-1 1 0,1 0 1,0 0-1,0-1 0,0 1 0,1 0 1,-1-1-1,0 1 0,0-1 0,0 0 1,0 1-1,0-1 0,1 0 1,1 1-1,11-2-418,0-1 1,0 0-1,22-7 1,-34 8 185,52-13-9473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7:05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811 10 10672,'1'-1'57,"5"-6"30,-4 6-4,1 5 19,5 7 15,-1 0-43,0 1 1,-1-1-1,0 1 0,6 18 0,36 118 490,-33-89-1968,-1 3-5749</inkml:trace>
  <inkml:trace contextRef="#ctx0" brushRef="#br0" timeOffset="1">1185 1038 10672,'0'0'0,"-34"77"0,-61 126 216,-61 91 0,-61 66 240,-81 57 0,-86 48-432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2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244 259 9056,'0'0'3356,"0"8"-2879,3 198 494,-2-180-837,-1-1 0,-6 45 0,4-56-103,-3 19 131,-17 65 0,14-67-131,-14 59 209,5-18-64,-7 7 262,24-78-432,0-1-1,-1 0 0,1 0 1,0 0-1,0 0 0,0 0 1,-1 0-1,1 0 0,0 1 1,0-1-1,0 0 0,-1 0 1,1 0-1,0 0 0,0 0 1,-1 0-1,1 0 0,0 0 1,0 0-1,0 0 0,-1 0 1,1 0-1,0-1 0,0 1 1,0 0-1,-1 0 0,1 0 1,0 0-1,0 0 0,0 0 1,-1 0-1,1 0 0,0-1 1,0 1-1,0 0 0,0 0 1,-1 0-1,1 0 0,0-1 1,0 1-1,-9-8 34,3 1-20,3 4-8,1 0 0,-1 0-1,1 0 1,0 0 0,0-1 0,0 1 0,1-1 0,-1 0 0,0-4 0,-9-24 45,-12-62 1,12 10 24,8 48-69,-9-81-1,5 40-8,-10-117-6,7-2-53,7 104-203,3 89 150,2 9-75,22 89 71,19 31 70,-7-33 16,-27-67 25,13 31-5,3-5 6,-18-39 1,1 0 0,14 16 0,-8-15 0,-1 0 0,2-2 1,31 23-1,-28-27 7,-8-4-4,-1 0-1,0-1 1,0 0-1,0-1 0,0 0 0,1 0 0,-1-1 0,0 0 1,1-1-1,11-1 0,75-17 27,-79 11 6,1-7-16,-1 0-1,22-22 1,-28 19 28,-1-10-13,11-50 1,-19 53 33,-5-117 37,3 127-64,-1 0 0,0 1 0,-5-22-1,2 13-16,0 2-7,2 9 14,0 0-1,-1 1 1,-6-17 0,3 12 32,1 5-7,1-1 0,0 0 0,1 0 1,-3-21-1,5 28 24,4 6-68,1 0 0,-1 0 0,0 0 0,0 1 0,0-1 0,0 1 0,0 0 1,-1 0-1,1 0 0,-1 0 0,3 4 0,4 4-5,37 40-2003,2 2-8017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2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12280,'-2'0'31,"1"0"0,-1 0 0,0 0 0,1 1 0,-1-1 0,0 0 0,1 1 0,-1-1 0,0 1 0,1 0 0,-1-1 0,1 1 0,-1 0 0,-2 2 0,-17 22 455,17-18-404,-36 49 270,16-20-21,-37 70-1,54-91-303,4-9-3,1-1-1,0 1 1,0-1 0,0 1 0,1 0 0,-2 6 0,0 8 36,1 0 0,0 29 1,6-34 47,2-6-83,0 1 1,1-1 0,0-1-1,0 0 1,10 9-1,-16-16-18,0 0 1,0-1-1,0 1 0,0 0 0,0-1 0,0 1 0,0 0 1,1-1-1,-1 1 0,0-1 0,0 0 0,2 1 1,19 3 35,0 0 1,39 0-1,-37-7 51,91-34 34,-93 26-47,-11 4-46,0 1-16,0 0 0,-1-1 0,0-1 1,0 1-1,0-2 0,-1 1 0,0-2 1,12-15-1,-12 11 15,-1-1-1,0 0 1,8-24 0,-15 38-26,-1 0 1,0 0-1,1 0 1,-1 0-1,0 0 1,0 0 0,0 0-1,0 0 1,0 0-1,0 0 1,0 0-1,0-1 1,-1-1 0,-2-7 15,0 0 0,-1 1 1,0-1-1,0 0 0,-1 1 1,-7-10-1,-2 6 110,6 8-83,0-1-24,0 0 1,-1 1 0,0 0 0,0 0 0,-1 1 0,1 0-1,-1 1 1,0 0 0,-13-2 0,14 4 28,1-1-31,1 0 0,-1 1-1,0 1 1,1-1 0,-1 1 0,0 1 0,0-1-1,1 1 1,-14 4 0,-25 11 123,43-14-80,0 1 11,3-3-78,0 0-1,-1 0 1,1 0 0,0 1-1,0-1 1,-1 0 0,1 0 0,0 0-1,0 1 1,-1-1 0,1 0-1,0 0 1,0 0 0,0 1-1,-1-1 1,1 0 0,0 0-1,0 1 1,0-1 0,0 0-1,0 1 1,0-1 0,0 0-1,-1 1 1,1-1 0,0 0 0,0 0-1,0 1 1,0-1 0,0 0-1,0 1 1,0-1 0,1 0-1,-1 1 1,0-1 0,0 0-1,0 0 1,0 1 0,0-1-1,0 0 1,1 1 0,-1-1-1,0 0 1,0 0 0,1 1-1,12 0-144,0 0 0,0-1 0,0 0-1,22-4 1,-12 2-1186,58-6-9050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12824,'-11'6'24,"0"0"0,0 1 1,1 0-1,0 1 0,1 0 1,0 1-1,-10 11 0,15-10 110,-13 84 99,15-68-28,0 0 1,2 1-1,5 48 1,-3-61-145,3 15 279,45 102 129,-36-109-161,-10-16-247,9 12 31,0-1 0,1-1-1,1 0 1,26 22 0,-24-23-19,-2-1-26,1 0 0,26 16 1,-35-25-181,1-1 0,0 1 0,0-2 0,0 1 1,0-1-1,0 0 0,1-1 0,0 0 1,-1 0-1,1-1 0,0 0 0,0 0 1,11-2-1,14-2-9600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2 351 10672,'0'0'1,"0"1"0,-1-1 0,1 1 0,0-1 1,0 1-1,0 0 0,0-1 0,0 1 0,0-1 0,0 1 1,0 0-1,0-1 0,0 1 0,0-1 0,0 1 1,0-1-1,0 1 0,1 0 0,-1-1 0,0 1 1,0-1-1,1 1 0,-1-1 0,0 1 0,1-1 0,-1 1 1,0-1-1,1 1 0,-1-1 0,1 0 0,-1 1 1,1-1-1,-1 0 0,1 1 0,-1-1 0,1 0 0,-1 0 1,1 1-1,0-1 0,-1 0 0,1 0 0,-1 0 1,1 0-1,0 0 0,0 0 0,35 0 75,-31-1-70,78-9 315,104-18 68,-143 20-34,179-38 152,-179 36-126,178-50 151,-180 49-184,171-39 483,-119 19-387,-84 25-263,2-3 23,-12 9-199,0-1 1,0 1 0,1 0-1,-1-1 1,0 1 0,0 0-1,0-1 1,0 1 0,0-1-1,1 1 1,-1 0-1,0-1 1,0 1 0,0-1-1,0 1 1,0-1 0,0 1-1,0 0 1,0-1-1,-1 1 1,1-1 0,0 1-1,0 0 1,0-1 0,0 1-1,0 0 1,-1-1-1,1 1 1,0 0 0,0-1-1,-1 1 1,1 0 0,0-1-1,0 1 1,-1 0-1,1 0 1,0-1 0,-1 1-1,1 0 1,-1-1 0,-5 0 9,0-1 0,1 1 0,-1 0 0,0 0 1,0 0-1,0 1 0,-6 0 0,-30-3 12,5-1-14,-10-3-10,-97-6-82,142 13 46,1 0-6,0 0 36,1 0 1,0 0-1,0 0 0,-1 0 1,1 0-1,0 0 0,0 0 1,-1 0-1,1 0 1,0 0-1,0 0 0,-1 0 1,1 0-1,0 0 0,-1 0 1,1 0-1,0 0 1,0 0-1,-1 0 0,1 0 1,0 0-1,0 0 0,-1 1 1,1-1-1,0 0 1,0 0-1,0 0 0,-1 0 1,1 1-1,0-1 0,0 0 1,0 0-1,-1 1 1,4 5-7,0 0 0,1-1 0,-1 1 0,1-1 0,0 0 0,1 0 0,-1 0 0,1-1 1,0 1-1,10 6 0,-11-8 5,17 13-12,1-2-1,32 16 1,-28-16 12,-10-4 0,1-1 0,1-1-1,-1-1 1,37 10 0,-40-13 2,-5-1 1,-1 0 0,1-1-1,0-1 1,10 2 0,1-1 1,35 6 0,0-5 0,1-4 0,-2-7 0,-44 5 0,-1 0 0,1 0 0,8-5 0,-10 4 0,-1 0 0,0 0 0,10-9 0,-12 9 0,-1-1 0,1 1 0,-1-1 0,-1 1 1,5-8-1,-4 6 1,-2-1 0,1 0 0,-1 0-1,0 1 1,0-2 0,-1 1 0,0 0 0,1-13 0,-2 15 0,0 1 1,-1-1 0,1 1-1,-1-1 1,0 1-1,0-1 1,0 1 0,-1 0-1,1-1 1,-1 1-1,0 0 1,-1 0-1,1 0 1,-1 0 0,-3-4-1,4 6 1,-8-7 19,-4 2-9,-1 0 1,-28-7-1,41 13-9,1 1 0,0 0 0,-1-1-1,1 1 1,0 0 0,-1 0 0,1 0-1,-1 0 1,1 0 0,0 0 0,-3 1 0,-17 4 12,0 1 0,-34 14 0,34-7 13,-88 85 15,87-73-23,-79 112 6,99-134-24,0 0 0,0 0 0,0 1 1,1-1-1,-1 1 0,-1 5 0,-5 21 5,1 0 1,1 1-1,-1 31 0,7-59-3,0 0 1,0 1-1,0-1 0,0 0 0,1 1 0,-1-1 0,2 4 1,13 36 19,34 72 1,-47-111-18,0 0-1,1-1 1,-1 1 0,1 0-1,0-1 1,4 5 0,-7-8-7,19 21 23,29 24 0,-29-31-12,35 20 0,-51-32-5,0 0 0,0-1 0,0 1 0,0-1 0,0 0 0,0 0 0,1 0 0,-1 0 0,4 0 0,24 5 24,40 2 0,46-10-17,-109 1-12,0 1 1,0-1 0,0-1-1,11-3 1,122-36 10,32-27-1494,-158 62 1051,180-75-9149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75 5744,'-35'-59'233,"33"57"-194,0 1 0,0-1-1,0 1 1,0 0 0,0-1 0,0 1-1,0 0 1,-1 1 0,1-1-1,0 0 1,-1 1 0,1-1 0,-1 1-1,1 0 1,-1-1 0,1 1 0,-1 0-1,-2 1 1,1-1 46,-4 0-79,5-1 65,0 1 0,0 0 0,0 0 0,0 0 0,0 0 0,-1 1 0,1-1 0,0 1 0,0-1 0,0 1 0,0 0 0,0 0 0,1 1 0,-1-1 0,-3 3 0,3-1-12,1 0 1,0 0-1,0 0 1,1 1-1,-1-1 1,1 1-1,0-1 1,0 1 0,0 0-1,0-1 1,0 1-1,1 5 1,1 39 96,0-39-108,2 19 170,1 0-1,1 0 0,15 47 0,-13-52-135,31 102 698,-1-4-293,71 181 765,-100-276-1039,2-1 1,18 33 0,-1-5 94,17 32 12,-35-75-193,-5-7-265,1-1 1,0 1 0,0-1-1,0 0 1,0 0 0,0 0-1,1-1 1,-1 0 0,0 0-1,11 1 1,26 0-8176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24 745 11208,'-5'0'4,"-13"-7"180,33-1-107,25-1 203,74-24 72,19-3 404,-6 3-336,74-32-3,-167 49-203,111-82 67,-122 77-154,4-11-47,29-45 0,-55 76-76,1-1 1,-1 0-1,0 0 1,0 0 0,-1 0-1,1 0 1,0 0-1,0-4 1,1-9 4,0 1 1,-2-1-1,0 1 0,0-1 1,-4-19-1,-4 14-1,-19-24 4,20 35-11,0 0 0,-16-16 0,14 18-1,1 0 0,-18-10 0,-20-6 0,4 9 0,7 8 1,33 6 0,-1-1 0,1 1-1,0 0 1,-1 0 0,1 0 0,-1 0 0,1 1 0,0-1-1,0 1 1,-1-1 0,1 1 0,0 0 0,0 0 0,-3 1 0,3 0 1,-1 0 1,1 1-1,0-1 1,1 0-1,-1 1 1,0-1-1,1 1 1,-1-1-1,1 1 1,0-1-1,-2 7 1,-2 4 1,2-8 2,1 0 0,1 0 0,-1 0 0,1 0 0,0 1 0,0-1 0,0 9 0,-1 23 24,5 61 1,4-68 37,56 120 33,-48-122-26,134 178 210,-133-186-271,-8-10 11,0-1 0,1 1 0,13 10 0,18 19 36,-16-13 24,2-2 0,0-1 0,40 27 0,-37-37 41,-27-13-115,0 1 0,-1-1 0,1 0 0,0 1 0,0-1 0,0 0 0,-1 0 0,1-1 0,0 1 0,0 0 0,0 0-1,-1-1 1,1 1 0,0-1 0,0 0 0,-1 1 0,1-1 0,0 0 0,1-1 0,1-2 12,0 0-1,0 0 1,0-1 0,-1 1-1,1-1 1,-1 0-1,0 0 1,-1 0 0,1 0-1,-1 0 1,0-1-1,0 1 1,-1-1 0,2-8-1,-1 4 32,1 0 0,1-1-1,0 1 1,0 0 0,10-16-1,-3 10 23,1 1-1,0 0 1,2 1-1,20-19 1,-24 24-57,-7 7-7,-1-1 0,1 1 0,0 0 0,0 0 0,0 0 0,0 1 0,0-1 0,0 1 1,0-1-1,4 0 0,4-1 26,0 1 1,0 0-1,0 0 1,0 1-1,1 1 1,-1 0-1,0 0 1,14 3-1,-10-2-22,-10 0 2,1 0 0,-1 0 0,1 0 0,-1 0 0,8 4 0,-6-3 15,-1 0-22,0-1 0,0 1 0,-1 1 1,1-1-1,-1 1 0,1 0 0,-1 0 0,0 1 0,0-1 0,0 1 1,-1 0-1,7 8 0,-3-2 12,0 1 1,-1 1-1,0-1 1,-1 1-1,0 1 1,-1-1-1,6 21 1,-10-25-19,5 48 31,-6-55-35,7 73 34,-2-63-22,5-1-9,0-1 0,0 0-1,16 10 1,-24-18-4,-1 0-1,0 0 1,1 0-1,-1-1 1,1 1-1,-1 0 1,1-1-1,-1 1 1,1-1-1,2 0 1,28 5-735,1-2 0,53-2 0,7-5-10285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308 565 10584,'87'-57'8,"-35"19"-2,-39 29-5,-1-2-1,12-12 1,-21 20-1,-1-1 1,1 1 0,0 0-1,-1-1 1,0 0-1,0 0 1,0 0 0,0 1-1,0-2 1,-1 1 0,0 0-1,0 0 1,0 0-1,1-9 1,-2 13 0,0 0 1,0 0-1,0-1 0,0 1 1,0 0-1,0-1 0,0 1 1,0 0-1,0 0 0,0-1 1,-1 1-1,1 0 0,0 0 1,0-1-1,0 1 0,0 0 1,0 0-1,0-1 0,-1 1 1,1 0-1,0 0 0,0-1 1,0 1-1,0 0 0,-1 0 1,1 0-1,0-1 0,0 1 1,-1 0-1,1 0 0,0 0 1,0 0-1,-1 0 0,0-1 1,-5-1 7,0 0 0,-1-1-1,0 2 1,1-1 0,-1 1 0,0 0 0,0 1 0,0-1 0,0 1 0,-7 2 0,13-2-6,-25 3 225,-126 43 103,121-32-70,14-6-130,-7 3 28,1 1 0,1 2 1,-40 29-1,-1 16 382,61-56-493,0-1 0,0 1 0,1-1 0,-1 1 1,1 0-1,0-1 0,0 1 0,0 0 0,0 0 0,0 0 0,0 0 0,1 0 0,0 0 0,-1 0 0,1 0 0,0 0 0,1 0 0,-1 0 0,1 3 0,0-2 10,3 8 269,7 4-181,0-2 1,23 23 0,-33-35-126,1-1 1,-1 0 0,0 0 0,1 0 0,-1 0 0,1 0 0,-1 0 0,1 0 0,0-1 0,1 2 0,14 3 44,1 0 1,-1-1-1,1-1 0,29 2 1,-20-8 121,-7 0-98,4 0-23,1-2 1,-1-1-1,44-16 1,-44 12-17,-1 2-1,0 0 0,-1-2 0,0-1 0,-1-1 0,35-25 0,-56 37-50,18-14 70,-17 14-68,-1 0 1,1-1-1,-1 1 1,1 0-1,-1-1 1,1 1-1,0 0 1,-1 0-1,1-1 1,-1 1-1,1 0 0,0 0 1,-1 0-1,1 0 1,0 0-1,-1 0 1,1 0-1,-1 0 1,1 0-1,0 0 1,-1 0-1,1 1 1,0-1-1,-1 0 1,1 0-1,-1 0 1,1 1-1,-1-1 1,1 0-1,-1 1 1,1-1-1,-1 1 1,1-1-1,-1 0 1,1 1-1,-1-1 1,0 1-1,1-1 1,-1 1-1,0 0 1,1-1-1,-1 2 1,8 18 23,1 0 1,18 30 0,39 59 16,-49-91-24,7-1-10,1 0 0,29 14 0,-52-30-7,1 0-1,-1 0 1,0 0 0,1 0-1,-1-1 1,1 1 0,-1-1-1,4 1 1,25 1 6,1-2 1,47-5-1,-76 5-6,1-1 0,-1 0 0,1 1 0,-1-1 0,0-1 0,7-2-1,29-16 8,59-41 0,-95 58-8,0 1 0,0-1 0,0 1 0,0-1 1,-1 0-1,4-3 0,73-113 15,-69 96-8,18-96 8,-26 93-10,-4-43 1,-10-20-4,-10-3 2,-10 2-4,2 18-1,27 64 1,-1-1-1,-1 2 0,-7-12 1,11 17-1,0 1 0,0 0 1,0 0-1,0 0 0,0 0 1,-1 0-1,1 0 0,0 0 1,0 0-1,-1 0 1,1 0-1,-1 1 0,1-1 1,-1 1-1,-2-2 0,3 2 0,0 0 0,0 0 1,0 0-1,-1 1 0,1-1 0,0 0 0,0 0 0,0 1 0,0-1 0,0 0 0,0 1 1,0-1-1,0 1 0,0-1 0,0 1 0,1 0 0,-1-1 0,0 1 0,0 0 0,0-1 1,1 1-1,-2 1 0,-4 8 1,1 0 0,0 0 0,0 1 0,1 0 0,0 0 0,-3 17 0,4-16 0,-4 13 2,1 1 0,1 0 0,2 1 0,-1 27 0,3-36-2,2 11 5,0-16-3,1 1-2,0 0 1,0 0-1,1 0 1,1 0-1,0-1 1,1 1-1,1-1 1,13 24-1,119 153 29,-123-171-28,-7-9-5,0 0 1,16 14-1,-8-10-4,-1-1-1,19 12 1,-32-24-37,0 0 0,-1 0 0,1-1 0,0 1 0,-1-1 0,1 1 0,0-1 0,0 1 0,0-1 0,-1 0 0,1 0 0,0 0 0,0 0 0,0 0 0,-1-1 0,1 1 0,0-1 0,0 1 0,-1-1 1,1 1-1,0-1 0,-1 0 0,3-1 0,1 0-1042,12-6-8854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9:5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10 101 7352,'0'0'2776,"-2"-6"-1960,-2-2-502,0-7-176,6-21 1380,0 31-1072,4-4-50,-4 7-48,3-10 625,14 5-254,-18 7-688,1 0 1,-1 0 0,0 0-1,1 0 1,-1 0 0,0 0-1,1 1 1,-1-1 0,0 0-1,0 1 1,1-1 0,-1 1-1,0 0 1,0-1 0,0 1-1,0 0 1,0 0 0,0-1-1,0 1 1,0 0 0,0 0-1,0 0 1,0 0-1,0 0 1,-1 1 0,1-1-1,-1 0 1,1 0 0,0 0-1,-1 1 1,1 1 0,20 67 334,-20-61-312,0 1 0,0 0-1,-1-1 1,0 1 0,-1-1-1,0 1 1,0-1-1,-1 1 1,-3 11 0,2-9-9,-13 44 380,12-42-362,0 0 0,1 1 0,1-1 0,-1 18 0,6 127 402,-1-106-310,-1 32 55,-1-66-115,-1-8-49,1 0 0,0-1 0,1 1 0,0 0-1,1-1 1,0 1 0,7 20 0,-6-24-21,0 0 0,0-1 0,1 1 1,0 0-1,1-1 0,-1 0 0,1 0 0,0 0 1,1-1-1,7 7 0,-12-11-14,1 0 0,-1 0 0,1 0 0,-1 0 0,1-1-1,0 1 1,-1 0 0,1-1 0,0 0 0,-1 1 0,1-1 0,0 0 0,-1 1 0,4-2 0,4 2 12,1 0-6,28 0 112,-23-2-96,-1-1 1,0 0-1,0-1 0,0-1 0,0 0 0,-1-1 0,1 0 0,-1-1 0,22-13 0,-35 18-32,1 1-1,-1 0 1,0 0-1,1 0 1,-1-1-1,0 1 1,1 0-1,-1 0 1,0-1-1,0 1 1,1 0-1,-1-1 1,0 1-1,0 0 1,0-1-1,1 1 1,-1-1-1,0 1 1,0 0 0,0-1-1,0 1 1,0 0-1,0-1 1,0 1-1,0-1 1,0 1-1,0-1 1,1-10-357,-1 0-1,-1-1 1,0 1 0,0 0 0,-1 0 0,-5-17-1,-11-33-12222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1 941 11296,'1'1'6,"0"0"1,-1 0 0,1 1 0,0-1 0,0 0-1,0 0 1,0 0 0,0-1 0,1 1-1,-1 0 1,0 0 0,0 0 0,1-1 0,-1 1-1,0-1 1,1 1 0,-1-1 0,0 0-1,1 1 1,-1-1 0,1 0 0,-1 0 0,2 0-1,33 0 25,-33 0-10,149-7 408,-108 4-383,0 1 162,197-18 88,-189 14-89,242-40 67,-232 32-139,273-107-1548,-154 46-6487</inkml:trace>
  <inkml:trace contextRef="#ctx0" brushRef="#br0" timeOffset="1">1967 0 11032,'-1'6'6,"-1"-1"1,1 1-1,-1 0 1,1 0-1,1 0 1,-1-1-1,1 1 1,1 9-1,9 37 48,12 58 70,-17-81 140,-1 0 1,1 38-1,1 20 244,-4-60-297,0 12 20,3 0 0,10 41 0,31 130 968,-44-198-1399,0 1 1,0 0 0,-1 0 0,0 0 0,-3 25 0,-1-19-8974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1 799 11032,'18'4'3,"31"9"1,-41-10-1,1-1 1,0 0 0,-1-1 0,1 0-1,0 0 1,15-1 0,140 0 29,-127-1-18,162-22 30,-156 16 69,181-43 83,-179 35 111,155-83 143,-195 95-375,0 0 0,0 0 0,-1-1 1,9-7-1,112-124 408,-105 106-376,0-11-39,22-62 1,-36 75-49,0-36 4,-6 48-23,-1-1 0,-3-23 0,1 25-3,0 1 1,-1-1 0,-1 1 0,0 0-1,-11-19 1,14 29 0,0 0 0,0 0-1,0 0 1,0 0-1,-1 1 1,1-1 0,-1 1-1,1-1 1,-1 1 0,0 0-1,0 0 1,0 0-1,0 1 1,-1-1 0,1 1-1,0 0 1,-1 0 0,-3-1-1,4 1 0,-7 1-4,3 3 4,0 1 0,1 0 0,0 0 0,0 0 0,0 0 0,1 1 0,-1 0 0,1 0 0,-8 12 0,4-5-1,0 0 0,1 1-1,-8 17 1,10-12-3,-1 35 4,7 19 1,11 7 0,12 9 0,7-2 0,4-6 1,-25-61 4,1-1 1,0-1-1,1 0 0,1 0 1,0-1-1,2-1 0,25 24 1,-26-27-2,-9-8 1,1-1 0,-1 1 0,1-1 0,0 1 0,0-2 0,0 1 0,9 3 0,6 2 12,-1-2 1,28 7 0,-31-13 49,-3-3-43,-1 0 0,1-1 0,-1-1 1,0 0-1,0 0 0,-1-1 1,1-1-1,11-8 0,15-22 54,0-1-20,-19 17-11,1 1-1,28-20 1,-45 38-42,1 0 1,0 0-1,0 0 0,0 1 0,0-1 1,0 1-1,0 0 0,0 0 0,1 1 0,-1-1 1,0 1-1,0 0 0,7 0 0,-5 1 1,4-1 4,0 1 1,-1 0-1,1 1 0,0 0 0,-1 1 1,1 0-1,-1 1 0,0 0 1,0 0-1,12 7 0,-5-2 7,0-1 0,32 11 0,-9-10 20,2-1 1,81 5-1,-59-14-28,-38-2 5,39-13-1,-41 8-11,30-13 0,16-17 3,-10-1-3,-45 29-4,0-1 1,-1 0 0,0 0 0,-1-1 0,17-21 0,-26 29 1,26-31-6,-28 33 5,0 1 0,0 0-1,0 0 1,0 0 0,1 0-1,-1 0 1,0 0 0,1 0 0,-1 0-1,1 0 1,-1 1 0,1-1-1,-1 0 1,1 1 0,-1-1-1,1 1 1,0 0 0,-1 0-1,1 0 1,0-1 0,-1 1-1,1 1 1,-1-1 0,1 0-1,0 0 1,2 1 0,3 4-3,1-1 0,-1 1 0,0 1 0,0-1 0,9 11 1,-4-5-6,25 21-14,76 50 0,-53-48 17,-34-22-13,-11-6 11,3 1 2,0 0-1,0-2 0,1 0 0,0 0 1,32 2-1,49-3-22,-98-4 26,1 1 1,-1-1 0,0 0 0,0-1 0,1 1-1,-1 0 1,0-1 0,0 1 0,1-1 0,-1 0-1,0 1 1,0-1 0,0 0 0,0 0 0,2-2-1,3-1-1,19-12-2,-19 8 0,2-21-1,-8 24 7,-1 1 0,1-1-1,-1 0 1,0 0 0,-1 0 0,0-8 0,-1 5 0,-1 0 0,1 0 0,-1 0 0,-5-9 0,3 7 0,0 1 0,-1 0 1,-12-15-1,8 14 1,-1 1 0,-1-1 0,0 2 0,0-1 1,0 2-1,-26-12 0,13 11 7,-108-9 9,130 17-15,0 0 0,0 0-1,1 0 1,-1 0 0,0 1-1,0-1 1,-4 2 0,-17 6 2,1 0 0,0 2 1,-28 16-1,49-25-3,0 0-1,0 0 1,1 1-1,-1-1 1,0 0 0,1 1-1,-1-1 1,1 1-1,0 0 1,-2 2 0,-13 21 2,1 0 0,-16 42 0,24-42 4,5-5-5,1 0 0,1 0 1,3 36-1,-3-54-2,1-1 1,-1 1 0,0 0-1,1-1 1,-1 1-1,1-1 1,0 1-1,-1-1 1,1 1-1,0-1 1,2 3 0,-3-4-1,7 10 2,1 1 0,15 16 0,-12-17-1,0-1-1,1 0 1,0-1-1,15 8 1,-5-4 1,1-2-1,29 10 1,-18-9 0,40 5-1,36-2 4,-76-13-4,44-4 0,-13-6-1,82-22 1,-109 18 7,126-71 8,-137 63-9,2-12-2,44-62 0,-59 67 10,45-134 40,-17 23 90,-41 137-44,14 12-5,-11-6-87,13 28 56,23 67 5,-8 6 6,-14-36-37,-6-17-8,17 60 26,-28-109-55,1 1 0,0 0 1,-1-1-1,2 0 0,-1 1 0,0-1 1,1 0-1,-1 0 0,6 4 0,-3-3 0,-4-3-2,0 0 1,0 0 0,0 0-1,0-1 1,0 1 0,0 0-1,0-1 1,0 1-1,0-1 1,1 1 0,-1-1-1,0 0 1,0 1 0,1-1-1,-1 0 1,0 0-1,1 0 1,1 0 0,3 0 0,3 2 0,-6-1 0,0-1 0,0 0 0,0 1-1,0-1 1,0 0 0,0-1 0,0 1-1,-1 0 1,1-1 0,5-1 0,19-6 3,36-17 1,-43 13 3,-14 8-5,10-8 1,-2 1 1,1-2 0,-2 0-1,0 0 1,20-28 0,100-147 47,-85 124-15,-9 15 4,-36 46-26,-1 2 4,-2 1-19,1-1 1,-1 1-1,1-1 1,0 1-1,-1 0 1,1 0-1,0-1 1,-1 1-1,1 0 1,0 0-1,0 0 1,-1 0 0,1 0-1,0 0 1,-1 0-1,1 0 1,0 0-1,0 0 1,-1 0-1,1 0 1,0 0-1,-1 1 1,1-1-1,1 1 1,11 22 11,8 26-8,8 8 1,1-3-2,-22-43-1,0 0-1,17 17 1,-13-16-1,1-1-1,20 14 1,-19-16-1,0-1 0,26 12 0,-27-16 0,-1 0 0,0 0 1,24 3-1,-19-6 1,-1-1 0,1 0 0,0-1 0,-1-1 1,0-1-1,20-5 0,-15 0 6,-8 0-5,-1-1 0,1-1 0,-1 0 0,13-14 0,-16 8 13,-4 1-10,-2 0 1,0-1 0,-1 1-1,0-19 1,-6 14 22,-4 2-16,0 1 0,-2 0 0,-14-20 0,23 35-8,0 1 0,0 0 0,0-1-1,0 1 1,-1 0 0,1 0 0,0 0 0,-1 0 0,1 0 0,0 0 0,-2 0 0,-29-14 29,-56-18 0,59 29 21,-7 4-17,-72 10 0,104-9-29,1-1 0,0 1 0,0 0-1,-1 0 1,1 0 0,-5 4 0,8-5-8,-17 8 19,1 1 1,-16 11 0,16-6-10,-26 25 1,22-13 36,-60 130 18,78-152-58,1 0-1,-1 0 1,1-1 0,0 1-1,0 0 1,0 6 0,1-10-7,-3 19 15,1 0 1,1 21-1,2-25-9,1 0-1,7 27 0,-9-40-2,1 0 0,-1 0 0,1 0 0,-1 0 0,1 0 0,0-1-1,0 1 1,0 0 0,0 0 0,0 0 0,3 2 0,-4-4-3,10 13 13,1 0 0,19 17 0,-11-15-6,32 20 0,-47-33-2,0 1 0,0-1-1,0 0 1,1 0 0,-1-1 0,8 3 0,-12-4-5,113 29 33,21-8-22,-74-16 9,285-5 2,-270-5-28,355-64-1965,-193 22-7842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11656,'-16'15'45,"-14"9"223,-158 79 1271,140-79-1515,20-8 317,13-7-211,-4 2-45,0 2 0,0 0-1,2 1 1,-1 1 0,-24 28 0,-37 59 164,71-83-122,4-4-85,2 1 0,0 0 1,1 21-1,1-36-36,0 0-1,0 0 1,0 0 0,0 0 0,0 0 0,0 0-1,1 0 1,-1 0 0,0 0 0,1 0-1,-1 0 1,1 0 0,-1-1 0,1 2 0,9 11 22,0-1 1,0 0 0,20 17-1,-29-28-24,0-1 0,0 1 0,0 0-1,0 0 1,0 0 0,0-1 0,1 1 0,-1-1-1,0 1 1,0-1 0,1 1 0,-1-1 0,2 1 0,23 3 19,0-2 1,48 0-1,-46-6 11,111-48 8,-114 36-28,27-29-1,-35 27-11,18-23 0,4-15 3,-10 12-2,-22 33-2,22-24 6,-25 31-2,-4 4-5,0-1 0,1 1 0,-1 0 0,0 0 0,0 0 0,0-1 0,0 1 0,1 0 0,-1 0 1,0 0-1,0 0 0,0 0 0,1 0 0,-1-1 0,0 1 0,0 0 0,0 0 0,1 0 0,-1 0 0,0 0 0,0 0 0,1 0 0,-1 0 0,0 0 0,0 0 0,1 0 0,-1 0 0,0 0 0,0 0 0,1 0 0,-1 0 0,0 0 0,0 0 0,0 1 0,1-1 0,-1 0 0,0 0 0,0 0 0,0 0 0,1 0 0,-1 1 1,0-1-1,0 0 0,0 0 0,0 0 0,1 0 0,-1 1 0,0-1 0,0 0 0,0 0 0,0 1 0,3 12 0,-3-10 0,5 42 0,5 12 0,5 1 0,-10-45 0,1-1 0,12 19 0,-11-19 0,1-1 0,0 0 0,12 11 0,-12-14 0,0-1 0,0 0 0,1-1 0,17 10 0,-16-11 0,0 0 0,1-1 0,-1-1 0,20 5 0,-14-5 0,1-1 0,28-1 0,-34-1 0,0 0 0,1-1 0,-1-1 0,15-4 0,-16 2-1,1-1 1,-1 0 0,0-1 0,0 0 0,-1 0 0,0-1-1,0 0 1,15-16 0,-10 4-5,-3 0 3,-1 1 1,-1-1-1,-1-1 1,0 0-1,5-25 1,-3 4-4,-1 0 1,3-1 0,26-63 1,-33 91 3,21-43 0,-23 47 0,24-31 8,-25 39 1,-3 3-8,1 1 0,0-1 0,0 0 0,0 0 0,0 1 0,1-1 0,-1 0 0,0 0 0,0 0 0,1 1 0,-1-1 0,1 0 0,0 2 1,1-1-1,-1 1 1,0-1 0,0 1 0,0 0-1,0 0 1,-1 0 0,1-1 0,-1 6 0,8 218 39,-8-201-40,0-11 7,0 0 0,3 21-1,0-15-3,-2-3-2,-1-12 0,1 0 0,-1 0 0,1 0 0,0 0 0,0 0 0,1-1 0,2 6 1,0 1 1,1 0 1,1 0 0,8 11-1,-14-21-3,1-1 0,-1 1-1,1-1 1,-1 0 0,0 1-1,1-1 1,-1 1 0,1-1-1,-1 0 1,1 1 0,-1-1 0,1 0-1,-1 0 1,1 1 0,-1-1-1,1 0 1,-1 0 0,1 0-1,-1 0 1,2 0 0,25 5 12,50 1-1,-48-8 3,54-10 4,-48 5-17,37-14 1,-41 10 0,43-22-1,-44 17-1,33-26 0,-30 19-9,-2-2 0,0-1 1,40-46-1,-33 29-145,-1-2 1,51-80 0,-80 109 112,-6 13-39,-4 6-121,1 0 196,0 0 0,0-1 0,0 1 0,1 0 1,-1-1-1,1 1 0,-1 0 0,1 0 0,0-1 0,0 1 0,0 0 1,0 0-1,1 0 0,-1-1 0,1 1 0,-1 0 0,1 0 0,2 3 1,28 44-13,-16-35 16,8-2 0,10-1 0,-13-7 0,35 3 1,-52-8 0,0 0 0,0 1 1,-1-1-1,1 0 0,0-1 1,-1 1-1,1 0 0,0-1 1,-1 1-1,1-1 0,0 0 1,3-2-1,4-1 2,-4 3-1,0-1 1,-1 0-1,1 0 1,-1-1-1,0 0 1,0 0-1,0 0 1,0 0-1,0-1 1,-1 0-1,1 1 1,-1-2-1,0 1 1,0-1-1,4-6 1,-7 8 1,0-1 0,0 1 1,0 0-1,-1-1 0,0 1 0,1-1 1,-1 1-1,0-1 0,-1 1 0,1-1 0,0 1 1,-1 0-1,0-1 0,0 1 0,-2-5 1,2 4 0,0 1 0,-1 0 0,1 0-1,0 0 1,-1 0 0,0 0-1,0 0 1,0 1 0,0-1-1,0 0 1,0 1 0,-1 0-1,1 0 1,-1 0 0,1 0-1,-1 0 1,0 0 0,-4-1 0,4 1 0,-3 0 2,1-1 0,-1 1 1,0 1-1,-1-1 1,1 1-1,0 0 0,0 0 1,0 1-1,-1 0 1,1 0-1,-7 1 0,4 0 3,-15-1 29,0 2 0,-37 7 0,44-6-28,2-1 9,1 1 0,0 1 0,0 1-1,0 0 1,-23 12 0,27-13-11,4 0 2,0-1 1,-1 1-1,2 0 0,-1 1 0,0-1 0,1 1 1,0 0-1,0 0 0,1 1 0,-5 6 0,2-3-3,4-5-2,-1 1-1,1 0 1,0-1 0,0 1-1,1 1 1,-1-1 0,1 0-1,0 0 1,1 1 0,0-1 0,-2 12-1,2-14-2,1 0 0,-1 1 1,1-1-1,0 0 1,0 1 0,0-1-1,0 1 1,0-1 0,1 0-1,-1 1 1,3 4 0,1 7 2,-1 2-2,-2-10 0,0 1 0,1-1-1,0 0 1,0 0-1,1-1 1,3 8 0,5 10 9,22 33 0,-21-45 2,11-1-2,46 18-1,-63-27-9,-1 0 0,1 0 0,0-1 0,0 0 0,0 0 0,0 0 0,11-1 0,0 0 0,32-1 4,-31-2 14,-1-4-6,-1 0 0,1-1-1,-1-1 1,-1 0 0,1-2 0,19-16 0,-23 16-9,-8 8 1,0 0 0,0-1 0,0 0 0,-1 0 0,0 0 0,6-8 0,5-10 39,-2 0 1,0 0 0,13-33-1,-24 52-36,0 0-1,0 0 1,-1 0-1,1-1 1,-1 1-1,0 0 0,0 0 1,0 0-1,0-1 1,0 1-1,-1 0 1,1 0-1,-1 0 1,0 0-1,0 0 1,0 0-1,0 0 1,0 0-1,-1 0 1,0 0-1,1 1 1,-1-1-1,0 1 0,0-1 1,-1 1-1,-1-3 1,-4-1 11,0 1-1,-1-1 1,1 1 0,-1 0-1,0 1 1,0 0 0,-15-4 0,-3 0 19,0 2 0,-49-6 1,63 10-36,10 2-1,-1 0 0,0 0-1,1 0 1,-1 0 0,1 0-1,-1 1 1,1-1 0,-6 3-1,-12 1 17,1 2-1,0 0 0,0 2 1,0 0-1,-32 19 0,19 1-13,27-22-5,1 0 0,0 1 1,-6 11-1,-12 33 2,6 14 2,1 19-2,13-67-2,-2 16 3,1 0-1,1 0 0,3 51 0,9 18 7,-9-101-10,0 0 1,0 0-1,0 0 0,0 0 1,1 0-1,-1-1 1,0 1-1,1 0 1,-1 0-1,0 0 0,1 0 1,-1-1-1,1 1 1,-1 0-1,2 1 0,12 13 4,1 0 0,28 21-1,-20-23 10,17 2-2,61 13 0,-67-25 15,152-15 9,-147 5-20,170-51 9,-164 40-18,218-128-2049,-115 56-8217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10224,'1'-7'158,"0"0"0,0 0 0,1 0 0,0 1 0,0-1-1,0 0 1,1 1 0,0-1 0,5-7 0,37-52 874,-38 57-1014,-5 5 27,1 0 0,0 0-1,1 0 1,-1 1 0,1-1 0,-1 1 0,1 0 0,0 0-1,0 0 1,1 1 0,-1-1 0,0 1 0,1 0-1,0 0 1,-1 1 0,1-1 0,0 1 0,0 0 0,0 0-1,9 0 1,-12 1-28,0 0 0,0 0-1,0 1 1,0-1 0,0 0-1,-1 1 1,1-1 0,0 1-1,0 0 1,0 0-1,-1-1 1,1 1 0,3 2-1,4 3 18,2-2-14,-7-2-9,0 0-1,-1-1 0,1 1 1,-1 1-1,1-1 0,-1 0 1,0 1-1,0-1 1,3 4-1,20 21 48,25 33 0,-38-38 10,-11-18-59,7 16 16,0 0 0,-2 1 1,0 0-1,-1 1 0,4 32 0,-6-29-3,3 17 64,-2 1 0,0 83 0,-9-95 109,-3-47-167,1-1 0,1 0 0,1 0 0,-3-20 1,3 19-24,-3-20 36,-4-57-1,10 86-37,0 4 0,1-1-1,-1 0 1,1 1 0,0-1-1,0 0 1,1 1-1,0-1 1,2-8 0,1-2 0,-1 5-2,0 1-1,1-1 1,0 1 0,5-10 0,-2 8 0,0 0 1,1 1-1,11-13 0,-5 10 0,28-25 0,-12 16-7,0 2 0,2 1 0,0 2 0,51-21 0,-29 23 0,-33 13-13,-11 3 13,3 0 1,-1 0 1,1 1 0,-1 0 0,1 1-1,-1 0 1,0 1 0,22 8 0,62 34-17,-81-34 2,18 24 4,-22-21 14,17 28 0,-19-27 1,-1 1 0,8 22 0,-9-14 0,7 31 0,0 46 2,-2-2 4,7 16 3,-18-108-6,1 0-1,0 0 1,0-1 0,0 1 0,1-1 0,0 0 0,7 12-1,-4-10 0,-6-7-2,0-1 1,1 1-1,-1 0 0,1-1 1,-1 1-1,1-1 1,-1 1-1,1 0 0,-1-1 1,1 0-1,-1 1 1,1-1-1,0 1 0,-1-1 1,1 0-1,1 1 1,16 7-454,2-1 1,-1 0 0,39 7-1,22 3-8633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75 8880,'5'-13'8,"5"-22"76,-10 34-80,0 0 0,1 0 0,-1 0 1,0 0-1,0 0 0,0-1 0,0 1 1,-1 0-1,1 0 0,0 0 0,0 0 1,-1 0-1,1-1 0,0 1 0,-1 0 1,1 0-1,-1 0 0,0 0 0,1 0 1,-1 0-1,-1-1 0,-5 1 123,-69 14 42,55-6-82,-105 58 46,100-45 15,-13 17-31,-39 52 1,60-60 142,0 15-76,-17 59 0,31-76 96,-2 74 105,6-100-371,-1 0 0,1-1-1,0 1 1,0 0 0,1 0 0,-1-1-1,0 1 1,0 0 0,0 0 0,0-1 0,1 1-1,-1 0 1,0 0 0,1-1 0,-1 1-1,1-1 1,0 2 0,6 7 43,1 0 0,0-1 0,0 0 0,1 0-1,19 12 1,-6-10 138,4-4-126,0-2-1,0-1 1,32 1 0,-55-4-51,-1 0 0,1-1 0,-1 1 0,1 0 0,-1-1 0,1 1 0,-1-1 0,1 0 0,2-1 0,21-11 45,0-1 0,0-1 0,26-20 0,-49 32-37,0 1-1,-1 0 1,1-1 0,0 0 0,-1 0 0,4-5 0,7-10 67,18-34-1,-21 31-48,10-36-1,-19 53-16,0 1 1,0 0 0,0 0-1,-1 0 1,1-1-1,-1 1 1,0 0-1,0-5 1,0-13 98,-6-40 0,2 42-93,0 1 0,-10-22 0,13 38-13,1 0 0,-1 0 0,0 0 0,0-1 0,0 1 0,-1 0 0,1 0 0,0 0 1,-1 1-1,1-1 0,-3-2 0,-8-9 62,-1 0-1,-18-13 1,14 14-34,-36-17 0,50 27-14,-1 0-1,1 0 0,-1 1 1,0 0-1,1 0 0,-6-1 1,-34-6 124,-62-2 1,103 10-138,-1 0 0,1 0 0,-1 0-1,1 0 1,-1 1 0,1-1 0,-1 1 0,-2 0 0,-7 4-222,0 0 0,1 0-1,-1 1 1,1 0 0,1 1 0,-1 0 0,-12 12 0,-23 21-8999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48 8968,'-16'-8'23,"-24"-10"163,-34-3 110,58 21 112,-19 6-129,-39 12-1,47-8 37,-123 69 96,119-57-270,-16 22-45,-44 54 0,87-93-78,0-1-1,1 1 1,0 0-1,-5 9 1,-66 154 107,66-139-51,4-8-41,2 0 0,-1 38 1,3-59-33,0 1 1,0-1 0,0 0 0,0 1-1,0-1 1,0 1 0,0-1 0,0 0-1,0 1 1,0-1 0,0 1 0,1-1-1,-1 0 1,0 1 0,0-1 0,0 0-1,0 1 1,1-1 0,-1 0 0,0 1-1,0-1 1,1 0 0,-1 0 0,0 1-1,1-1 1,-1 0 0,0 0 0,1 1-1,-1-1 1,0 0 0,1 0 0,-1 0-1,0 0 1,1 1 0,14 4 16,0 0-1,1 0 1,-1-2-1,26 4 1,-37-7-11,0 1 0,0-1 0,-1 0-1,1 0 1,0 0 0,4-1 0,38-8 29,79-24 0,-89 16 12,128-101 23,-137 89-31,-17 18-26,19-26 21,-1 0 0,35-61 1,38-82 253,-100 177-201,2 3 8,-3 0-93,1 1-1,-1-1 1,1 0 0,-1 0 0,1 0 0,-1 0 0,0 0 0,1 0 0,-1 0 0,1 0 0,-1 1-1,0-1 1,1 0 0,-1 0 0,0 1 0,1-1 0,-1 0 0,0 1 0,1-1 0,-1 0 0,0 0-1,0 1 1,1-1 0,-1 1 0,0-1 0,0 0 0,0 1 0,1-1 0,-1 1 0,0-1 0,0 0 0,0 1-1,0-1 1,0 1 0,0-1 0,0 1 0,0-1 0,0 0 0,0 1 0,0 0 0,-7 110 109,6-103-104,-31 284 241,-16 36-61,35-232-169,9-58 21,-3 26-17,-24 198 99,30-256-109,1-1-1,-1 1 1,1-1 0,0 1 0,0 0-1,1-1 1,1 6 0,-1-3 0,3-1 47,3-1-44,1 0 1,0-1-1,0 0 1,13 6-1,-20-11-12,0 1 0,0-1 1,0 1-1,0-1 0,1 0 0,-1 1 0,0-1 0,0 0 0,1 0 0,-1 0 0,0 0 0,2 0 1,25-3 19,0 0 0,51-15 0,-44 5 17,165-94 15,-158 79-49,194-158-1705,-105 79-6828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86 10040,'-39'-36'145,"4"2"66,33 31 89,0-6-101,-2 6 2250,3 15-2359,0 1 0,2 19 0,1 24 137,2 120 10,-2-139-122,14 122 44,-15-153-141,0 1 0,0 0 0,0-1 0,0 1 0,1-1 0,0 0 0,4 7 0,1 4 4,10 28 9,-16-44-27,-1 0 1,0 0-1,1 0 1,-1 0 0,1 0-1,-1 0 1,1 0-1,-1 0 1,1 0-1,0-1 1,-1 1-1,1 0 1,0 0-1,1 0 1,10 8 15,1-1 0,1 0 1,-1-2-1,18 8 0,-8-9 54,105 1 27,-102-9-34,91-29 27,-97 21-19,1-4-38,0-2 0,27-29 0,-32 24 44,52-109 38,-60 115-73,-1-1 0,7-21 1,-6 14-26,19-59 83,7-34 188,-33 115-231,-1 5 4,5 17-36,-1 1 0,-1 0 0,1 36 0,-2-34-22,2 11 20,34 145 7,-26-147-20,23 37-1,-26-54-12,1 0 1,21 25-1,-22-31 0,0 0 0,0-1 0,1 0 0,12 8 0,-12-10-1,-1-1 1,1 0-1,0-1 0,14 4 1,-15-5-1,-1-1 0,1-1 0,0 1 0,15-1 0,-15-1 0,1-1 0,0 0 0,16-4 0,-10 0-1,0-1 1,0-1 0,28-16-1,-30 11-5,-3-1 3,-1-1 1,-1 0 0,0 0 0,7-17 0,-9 8-10,16-110 0,-10 59-7,4-48 2,-15 103 12,1-2-6,0-43 0,-3 64 11,0 0-1,0-1 1,0 1 0,0 0-1,0 0 1,0 0-1,0 0 1,0-1 0,0 1-1,-1 0 1,1 0 0,0 0-1,0 0 1,0-1-1,0 1 1,0 0 0,0 0-1,0 0 1,-1 0-1,1 0 1,0 0 0,0 0-1,0-1 1,0 1-1,-1 0 1,1 0 0,0 0-1,0 0 1,0 0-1,0 0 1,-1 0 0,1 0-1,0 0 1,0 0 0,0 0-1,0 0 1,-1 0-1,1 0 1,0 0 0,0 0-1,0 0 1,0 0-1,-1 0 1,1 0 0,0 0-1,0 1 1,0-1-1,0 0 1,-1 0 0,-6 4-2,5-2 0,0 1 1,0-1-1,0 1 0,1 0 1,-1 0-1,1-1 1,-1 1-1,1 0 1,0 0-1,0 4 0,-8 38-11,4 20 3,5-34-30,27 135-20,-17-136 0,11 11 15,33 47 0,-52-85 34,0 0 1,0-1-1,0 0 0,0 1 0,1-1 0,-1 0 0,3 2 1,110 75-112,-91-68 36,14 0 26,43 6 0,-60-17-20,7-6 24,39-13 1,-51 9-18,-9 2 59,0 0 0,0-1 0,-1 0 0,0 0 0,-1 0 0,7-15 0,-8 5-32,-5-103-13,-4 95 46,-17-40-1,12 42 13,-16-30 0,17 40 1,0 1 0,-19-24 0,22 31 0,0 1 0,-1 0 0,1 0 0,-1 0 0,-12-6 0,14 9 0,-1 0 0,1 0 0,-1 1 0,1 0 0,-1 0 0,0 1 0,-10-2 0,9 2 0,0 1 0,0 0 0,0 1 0,0-1 0,1 1 1,-10 3-1,9-2 1,0 0-1,0 1 1,1 0 0,-1 0 0,1 1-1,-1 0 1,1 0 0,0 0-1,0 1 1,-5 5 0,11-10-1,-1 1 1,1-1-1,-1 1 0,1-1 0,0 0 1,-1 1-1,1-1 0,0 1 1,-1-1-1,1 1 0,0-1 1,0 1-1,-1-1 0,1 1 1,0-1-1,0 1 0,0-1 1,0 1-1,0-1 0,0 2 1,0 1-107,0 0 1,0 1-1,0-1 1,0 0-1,1 0 1,0 1 0,-1-1-1,1 0 1,0 0-1,1 0 1,-1 0 0,1 0-1,-1 0 1,1-1-1,0 1 1,4 4 0,17 22-8895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10040,'-52'27'208,"48"-25"-175,1 0-1,-1 1 1,1 0 0,0 0-1,0 0 1,0 0-1,0 0 1,0 1 0,-3 5-1,5-7 26,-1 1-1,1 0 1,0 0 0,0-1-1,0 1 1,0 0-1,1 0 1,-1 0-1,1 0 1,0 0 0,0 4-1,-1 8 46,-6 61 354,7 128 226,0-176-663,4 47 101,18 95 10,-5-65-11,-5-27-20,-6-55-420,0 1 0,1-1 0,16 33 0,-11-31-7600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3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11120,'23'-15'24,"-12"12"96,1 1-76,0 1 0,1 1 1,-1 0-1,0 1 0,19 4 1,-8-2 130,131 15 165,-35-9 40,-5-3 4,181 28 1080,-289-33-1409,1 0 18,-1 0 0,1 0 0,-1 1 0,0 0 0,0 0 1,0 0-1,0 1 0,0 0 0,0 0 0,-1 0 0,1 1 0,-1 0 0,7 7 1,1 1 37,0-1 0,1 1 0,1-2 1,24 14-1,-38-24-106,11 8 57,1-2 0,0 1-1,0-2 1,25 8 0,-31-12-41,0 0-1,0-1 0,0 1 1,0-1-1,11-2 0,-14 1-8,-1 1 0,1-1-1,0 0 1,-1 0 0,1-1-1,-1 1 1,1-1 0,-1 0-1,0 0 1,0 0 0,0 0-1,0 0 1,0-1 0,3-3-1,-1 1 12,-1 0-1,0-1 0,-1 0 0,1 1 0,-1-1 0,0-1 0,-1 1 0,0 0 0,0-1 0,0 1 0,0-1 0,0-7 0,-1 4-7,-1 7-6,1 0 0,-1 0 0,0 0 0,0 0 0,0 0 0,-1 0 0,1 0 0,-1 0 0,0 0 0,-1-4-1,-6-17 46,-13-28 0,10 38 8,-9-3-17,-40-27 0,39 35 15,-18 2-20,-61-3 0,68 12 0,-128 38 11,131-26-36,29-14-15,-20 12 9,-29 24 0,29-18-5,-21 27-1,20-15 10,-21 47 1,32-53-12,-12 42 0,4 10 3,17-70-5,0-1 0,1 1 1,-1 0-1,1-1 0,0 1 0,0 0 0,2 7 0,0-8 0,-1-1 0,1 1 0,0-1 0,0 0 0,1 0 0,-1 0 0,1 0 0,0-1 0,4 6 0,1-1 0,1 0 0,0 0 0,0 0 0,12 7 0,-9-8 0,1 0 0,0-1 0,0 0 0,18 5 0,-10-6 0,0-1 0,38 4 0,52-8 0,7-13 0,-87 7 0,53-17 0,-62 15 0,0-1 0,38-22 0,-36 14 1,0-1-1,-2-1 0,0-1 0,-2-1 1,22-27-1,-19 14 6,67-162 4,-77 157-2,28-124 9,-38 137-2,-3 9-7,0 0 0,-1 0 0,-2 0 0,1 0 1,-2 0-1,0 0 0,-7-16 0,9 30 27,3 7-25,6 18-3,-4-14-7,0-1 1,1 0-1,6 11 0,1-4 0,-1-1 0,20 19 0,57 47 0,16 14 0,6 11 0,-7-3 0,-20-14 0,-67-70 0,22 33 0,-35-47 0,0 0 0,0 1 0,0-1 0,-1 1 0,1-1 0,-1 1 0,0 0 0,0 0 0,0-1 0,0 1 0,0 5 0,-2-6 0,1 0 1,-1 1-1,0-1 0,0 0 0,0 1 0,0-1 0,0 0 0,-1 0 0,0 0 0,1 0 0,-1 0 0,0-1 0,-1 1 0,-1 2 0,-33 28-1,30-28 0,-19 12-6,-35 9 1,-73 22-1,126-46 2,0 0-1,1 0 1,-1-1 0,-8 1-1,-22 2-7,-42-3 0,35-4-1049,-50-12 0,-45-10-9531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809 904 6192,'-4'-14'35,"-7"-21"242,-7-5 274,-1 1 1,-27-40-1,45 78-514,0 0-1,1 0 1,-1 0-1,0 0 1,0 0-1,0 0 1,0 0 0,0 0-1,0 1 1,0-1-1,0 0 1,-1 0-1,-29-15 279,-35-13 1,42 24-36,-128 0 100,148 5-349,0 1 1,0-1-1,0 1 0,0-1 1,0 1-1,-6 2 1,-13 5 78,-36 15 0,-24 26-32,78-46-49,1 0 0,-1 1 0,1-1 0,0 1 0,-5 5 0,-34 41 89,-38 57 1,63-73 29,-32 116 57,49-148-193,1 1-1,-1-1 1,1 0-1,0 0 1,0 0-1,0 1 1,0-1-1,0 0 1,1 4-1,3 17 29,1 0 0,2 0 0,12 30 0,-18-51-33,0-1-1,-1 1 1,1 0 0,0-1-1,1 1 1,-1 0 0,0-1-1,0 0 1,1 1 0,-1-1-1,0 0 1,3 2 0,25 17 32,0 0 1,58 26-1,-83-44-28,1 0-1,-1 0 1,0-1-1,1 0 1,0 0-1,6 1 1,203 11 91,-168-17-27,175-54 38,-179 40-19,156-98 35,-194 113-116,1 0-1,-1 0 1,0 0-1,1-1 1,-1 0-1,5-7 1,15-16 33,28-42 0,14-48 2,-66 117-48,21-51 148,50-194 60,-63 199-80,2-183 52,-13 187-72,1 10-49,-1-4 4,-2 0-1,-17-67 1,-6 17 62,28 85-122,-1 0 1,1 1-1,0-1 0,0 0 1,0 1-1,-1-1 0,1 0 1,0 1-1,-1-1 0,1 0 1,-1 1-1,1-1 0,0 1 1,-1-1-1,1 1 1,-1-1-1,0 1 0,1-1 1,-1 1-1,1-1 0,-1 1 1,0 0-1,1-1 0,-1 1 1,0 0-1,1 0 0,-1-1 1,0 1-1,1 0 0,-1 0 1,0 0-1,0 0 1,1 0-1,-1 0 0,0 0 1,1 0-1,-1 0 0,0 0 1,0 1-1,1-1 0,-1 0 1,0 0-1,1 1 0,-1-1 1,0 0-1,1 1 0,-1-1 1,1 1-1,-1-1 1,1 1-1,-1-1 0,1 1 1,-1-1-1,1 1 0,-1-1 1,1 1-1,0 0 0,-1-1 1,1 1-1,0 0 0,-1-1 1,1 1-1,0 0 0,0-1 1,0 1-1,0 0 1,0 1-1,-32 115 82,26-84-51,2-13-22,-1 13-3,1-1-1,1 1 1,2 0 0,2 34 0,6 36 4,8 37-9,8 3 1,10-3-3,-22-102-2,23 48 0,-21-58 0,30 44 0,-26-48 0,27 30 0,-30-39 0,32 25 0,-39-35 0,0 0 0,0 0 0,1-1 0,0 0 0,0 0 0,0-1 0,0 0 1,1 0-1,-1-1 0,12 2 0,-2-6 7,0-5-3,0-2 0,33-19 0,-34 13 17,3-7 2,0-2 1,-2 0-1,0-1 0,-2-1 1,17-35-1,-4-16 0,-18 44 38,-6 13-33,9-29 34,10-72 0,-23 113-45,1-2-2,-1 0 0,0-1 1,-1 1-1,-1-16 0,1 26-14,0 0 1,0 0-1,0 0 0,0 0 0,0 0 0,0 0 0,-1 0 1,1 0-1,0 0 0,0 0 0,0 0 0,0 0 0,0 0 1,0 0-1,0 0 0,0 0 0,0 1 0,-1-1 0,1 0 1,0 0-1,0 0 0,0-1 0,0 1 0,0 0 0,0 0 0,0 0 1,0 0-1,-1 0 0,1 0 0,0 0 0,0 0 0,0 0 1,0 0-1,0 0 0,0 0 0,0 0 0,0 0 0,0 0 1,0 0-1,0 0 0,-1 0 0,1-1 0,0 1 0,0 0 1,0 0-1,0 0 0,0 0 0,0 0 0,0 0 0,0 0 1,0 0-1,0-1 0,0 1 0,0 0 0,0 0 0,0 0 1,0 0-1,0 0 0,0 0 0,0 0 0,0 0 0,0-1 1,-4 4 5,0 0 0,1 0 1,-1 0-1,1 1 0,0-1 1,-1 1-1,1 0 1,1 0-1,-1 0 0,1 0 1,-4 8-1,0 0 6,-9 14 25,1 2 0,2 0 0,-18 57 0,24-67-31,-2 17 13,-3 54 0,10-72-19,1 0 0,0 0 0,7 32 0,-4-33-1,2 0 0,0-1 0,0 1 0,10 16 0,-3-9 0,2-1 0,18 25 0,-14-27-1,0 0 1,1-1 0,0-2 0,2 0-1,27 18 1,-19-21-6,-10-7 3,2-2 0,-1 0 1,41 4-1,-60-9 2,0 0 0,0 0 1,0 0-1,0 0 0,1 0 0,-1 0 1,0-1-1,0 1 0,0 0 0,0-1 1,0 1-1,0 0 0,0-1 0,0 1 1,2-2-1,38-25-7,-35 21 8,0 0-1,-1 0 1,1 0 0,-1 0 0,7-13 0,-7 8 0,1 0 0,-1 0 0,4-16 0,-6 16 0,0-1 0,0 0 1,0-14-1,-3 5 3,-1 0-1,-1 1 1,-9-41 0,6 41 5,-1 1 1,0 0 0,-2 0 0,-15-28 0,13 28-3,7 12 3,0 0 0,0 0 1,-1 0-1,0 0 0,-1 1 0,-8-10 0,2 3 1,-25-24 6,34 35-11,0 0 1,0 0 0,0 0 0,-1 0 0,1 0-1,-1 0 1,0 1 0,1-1 0,-1 1 0,0-1 0,-4 0-1,-3-1 6,-14-7 3,24 10-12,-1 0 0,1-1 0,-1 1 0,1 0 0,-1 0-1,0 0 1,1 0 0,-1 0 0,1 0 0,-1 0 0,1 0 0,-1 0-1,1 0 1,-1 0 0,1 0 0,-1 0 0,0 1 0,1-1 0,-1 0-1,1 0 1,-1 1 0,1-1 0,-1 0 0,1 0 0,0 1 0,-1-1-1,1 1 1,-1-1 0,1 0 0,0 1 0,-1-1 0,1 1 0,-1 0 3,0 0-5,1 0 1,-1-1-1,1 1 1,0 0-1,-1 0 1,1 0-1,0 0 1,-1 0-1,1 0 1,0 0-1,0-1 1,0 1-1,0 0 0,0 0 1,0 0-1,0 2 1,1 2-1,1 0 1,0 0-1,0 0 1,1 0-1,-1 0 0,1 0 1,0-1-1,7 8 1,-6-7-5,7 8-28,-1-7-10,0 1 0,0-1 0,0 0 0,0-1 0,1-1 1,0 1-1,0-2 0,1 1 0,-1-2 0,0 1 0,14 0 0,23-7-78,-30 0-266,2-4 166,0-1 1,-1-1 0,-1-1 0,0 0 0,28-23 0,-3-10-114,-39 41 285,28-27-176,-30 29 216,-1-1 1,0 1 0,1 0-1,-1 0 1,1 0 0,0 0-1,-1 1 1,1-1 0,0 0-1,-1 1 1,1-1 0,0 1-1,0 0 1,-1-1 0,1 1-1,0 0 1,0 0 0,0 0-1,-1 0 1,1 0 0,4 1-1,-3 4 3,0 4 5,-1-1 1,0 0-1,0 1 0,-1 0 0,1 12 1,-1 0 5,3 15 32,0 0 0,3 0 0,12 40 0,-16-68-10,1 0 1,0 0-1,0-1 1,1 1-1,0-1 0,10 11 1,-9-11-8,5 1 86,-1-4-82,0-1 0,1 0 1,-1 0-1,1-2 0,11 2 1,-5-5 95,-6-2-81,0 0 0,0 0 0,-1-2 0,1 1 0,-1-1 0,0 0 0,-1-1 0,1-1 0,-2 1 0,1-1 0,9-12 0,-7 8-12,-7 6 7,1 0 0,-1 0 0,1-1 1,-2 0-1,5-8 0,75-167 554,-74 162-563,15-27 128,-15 33-70,18-24 0,-27 37-82,0 1-1,0 0 1,0 0 0,0 0 0,0 0-1,0 0 1,0 0 0,0-1 0,1 1-1,-1 0 1,0 0 0,0 0 0,0 0 0,0 0-1,0 0 1,0 0 0,0 0 0,1-1-1,-1 1 1,0 0 0,0 0 0,0 0-1,0 0 1,0 0 0,1 0 0,-1 0-1,0 0 1,0 0 0,0 0 0,0 0-1,1 0 1,-1 0 0,0 0 0,0 0-1,0 0 1,0 0 0,0 0 0,1 0 0,-1 0-1,0 0 1,0 0 0,0 1 0,0-1-1,0 0 1,0 0 0,1 0 0,-1 0-1,0 0 1,0 0 0,6 4 14,-1 1 0,0-1 0,0 1 0,-1 0 0,1 0 0,6 10 1,-6-9-6,6 9 33,-1 0 0,10 21 0,-13-23-33,1-1 0,-1 0 0,2 0 0,15 17 0,1-5 11,43 34 0,-46-46-1,94 28 12,-93-37-18,2-4-2,49-7-1,-73 8-11,0 0 0,0 0 0,0-1 0,0 1 0,0 0-1,0-1 1,0 1 0,0-1 0,0 1 0,0-1 0,0 1 0,-1-1-1,1 0 1,0 1 0,0-1 0,0-1 0,10-11 4,0 0 1,-1-1-1,-1 0 0,12-26 1,-11 13 15,28-143 14,-33 133-14,1-42 12,-7-128 1,-11 119-28,5 54 8,2 16-9,-1-8-1,-1 0 1,-2 0 0,-22-47 0,9 32 1,22 40-6,-1-1 0,0 1 1,1 0-1,-1-1 0,0 1 0,0 0 0,0 0 0,0 0 0,0 0 1,0 0-1,0 0 0,0 0 0,0 0 0,0 0 0,0 0 0,-1 1 0,1-1 1,0 0-1,-3 0 0,2 2 0,0-1 0,0 1 1,0 0-1,0 0 0,1 0 1,-1 0-1,0 0 0,1 1 1,-1-1-1,1 0 0,-1 1 1,1-1-1,-1 1 0,1-1 1,0 1-1,-2 3 0,-9 12 1,-17 34 0,15-21-2,2 1 1,1 1 0,-9 47-1,16-42-4,13 185 1,-1-172-9,54 179-11,-47-192-16,-6-16 18,1 0 1,1 1-1,0-1 1,2-1 0,26 34 0,23 11-79,-61-63 88,1 0 1,0-1 0,0 1-1,0-1 1,0 1 0,0-1-1,0 0 1,0 0 0,0 0-1,0 0 1,0 0 0,1-1-1,-1 1 1,3 0 0,5 1-13,22 5-13,-18-7-56,6-5 32,-1-2 0,0 0 1,0-1-1,27-17 1,-3-4-13,-37 25 55,-1 0 11,0 1 1,-1-1-1,2 1 0,-1 0 0,0 0 0,1 1 0,5-2 1,-10 3 5,-1 1 0,1 0 1,-1 0-1,1 0 0,0-1 1,-1 1-1,1 0 0,-1 0 1,1 0-1,-1 0 1,1 0-1,0 0 0,-1 1 1,1-1-1,-1 0 0,1 0 1,0 0-1,-1 0 1,1 1-1,0-1 0,0 2 1,0-1 0,-1 0 0,1 1 0,0-1-1,-1 1 1,1-1 0,-1 0 0,1 1 0,-1-1 0,0 1 0,0-1-1,1 1 1,-1 0 0,0-1 0,-1 1 0,1 1 0,-1 9 0,-1 0 0,-5 21 1,-48 117 9,53-145-9,-32 73 38,20-50-32,-29 63 24,37-75-17,3-5-1,-2 0 1,1 0-1,-1 0 0,-12 17 0,15-26-8,1 0 0,-1 0 0,0 0 0,0-1 0,0 1-1,0 0 1,0-1 0,-1 0 0,1 1 0,0-1 0,-1 0 0,-2 1 0,5-2-4,0 0 0,0 0-1,0 0 1,0 0 0,0 0 0,0 0 0,-1 0 0,1 0-1,0 0 1,0 0 0,0 0 0,0 0 0,0 0 0,0 0-1,-1 0 1,1 0 0,0 0 0,0 0 0,0 0 0,0 0-1,0 0 1,0 0 0,-1 0 0,1 0 0,0 0 0,0 0-1,0 0 1,0 0 0,0 0 0,0 0 0,0-1 0,-1 1-1,1 0 1,0 0 0,0 0 0,0 0 0,0 0 0,0 0-1,0 0 1,0 0 0,0-1 0,0 1 0,0 0 0,0 0-1,0 0 1,0 0 0,0 0 0,0 0 0,0-1 0,0 1-1,0 0 1,0 0 0,0 0 0,0 0 0,0-1 0,-1-5 5,0 0 1,0 0-1,1 0 1,0 0-1,0 0 1,0 0-1,1-1 1,2-9-1,-1 9 1,4-18 41,66-148-1739,-21 70-7075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11480,'68'-7'232,"73"-24"21,141-43 327,-9 13 1204,-268 60-1698,8-1 71,0-1 1,16-7 0,-25 9 203,2-5 58,-3 4-365,-4 3 527,-4 5-463,1 0 0,-1 0 0,1 1 0,-6 12 0,10-11 30,5 4-90,1-1 1,0 0-1,1-1 1,0 1-1,0-1 1,1-1-1,9 10 1,-6-8 53,-1 2 1,15 23-1,-24-35-102,0 0 0,-1 0 0,1 0 0,0 0 1,0 0-1,0-1 0,0 1 0,1 0 0,-1-1 0,0 1 0,0-1 0,0 1 0,0-1 0,1 1 0,-1-1 1,0 0-1,0 0 0,1 1 0,1-1 0,2 1 15,6 1-6,-7 0-5,1-1 1,0-1 0,0 1-1,0-1 1,-1 0 0,1 0-1,6 0 1,-5 0 30,-2 0-27,0 0-1,0 0 1,0 0-1,0-1 1,0 1-1,0-1 1,0 0 0,0 0-1,0 0 1,0-1-1,-1 1 1,1-1 0,0 0-1,-1 0 1,6-4-1,10-10 86,-7 7-17,0-1 0,-1-1-1,0 1 1,-1-2 0,11-14 0,-21 25-72,1 0 0,-1-1 1,0 1-1,1 0 0,-1-1 1,0 1-1,0-1 1,0 1-1,0 0 0,0-1 1,0 1-1,0 0 0,0-1 1,-1 1-1,1 0 0,0-1 1,-1 1-1,1 0 0,-1-1 1,0 1-1,1 0 0,-1 0 1,0 0-1,0 0 0,0-1 1,0 1-1,0 0 0,-2-1 1,-5-8 118,6 8 116,0 29-85,1-22-158,1-1 1,-1 1-1,1 0 0,0 0 0,1-1 0,-1 1 0,1 0 0,0 0 1,3 7-1,42 126 63,6-25-2,3 10-35,-54-119-29,15 38 16,-2 1 1,13 65 0,-16-60-2,-2-13 9,-2 0-1,-1 0 0,-2 1 1,-1-1-1,-2 46 0,-4-29 73,3-52-96,0 0-1,0 0 1,0 1-1,0-1 1,0 0-1,0 0 1,0 0 0,0 1-1,0-1 1,0 0-1,0 0 1,0 0-1,0 0 1,0 1-1,0-1 1,0 0 0,0 0-1,-1 0 1,1 0-1,0 1 1,0-1-1,0 0 1,0 0-1,0 0 1,0 0 0,-1 0-1,1 1 1,0-1-1,0 0 1,0 0-1,0 0 1,-1 0-1,1 0 1,0 0 0,0 0-1,0 0 1,-5 2 9,0 0 1,1 0-1,-1-1 1,0 0-1,0 0 1,0 0-1,0 0 1,0-1-1,-7 0 1,5 0 2,-4 0 16,0 0 0,0-1 0,0 0 0,0-1 1,0 0-1,0-1 0,-20-7 0,26 7-19,-12-6 83,2-3-39,0-2 0,-25-27-1,33 32-33,0 0 0,0-1 0,1 0 0,1 1 0,-1-2 0,1 1-1,-4-14 1,8 21-75,0 0-1,0 0 1,-1 0-1,0 1 1,1-1-1,-1 0 1,0 1 0,0-1-1,0 1 1,-1-1-1,1 1 1,-1 0-1,1 0 1,-1 0-1,0 0 1,0 1-1,1-1 1,-1 1-1,0 0 1,-7-2-1,1-1-1368,-37-16-11744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10760,'-3'19'173,"0"0"1,-12 35 0,10-37 5,1 0 0,0 0 0,2 0-1,-2 34 1,3-29-90,-2 12 312,3 172 128,3-161-314,33 317 488,-25-264-634,-5-59 79,-6-37-138,43 207 307,-9-85-161,-27-108-95,-2-10-52,0-1 1,0 1-1,1-1 1,0 0-1,0 0 1,0-1-1,0 0 1,8 5-1,-13-9-7,0 0 0,0 1 0,0-1 0,-1 1-1,1-1 1,0 0 0,0 0 0,0 0 0,0 1-1,0-1 1,0 0 0,-1 0 0,1 0 0,0 0 0,0-1-1,0 1 1,0 0 0,1-1 0,16-3-294,-1-2-1,0 0 1,-1-1 0,0 0 0,30-20 0,30-21-8708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4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534 188 8880,'-1'2'105,"-1"5"27,1-5 88,-4 10 1,0 0 0,-13 22 0,15-29-197,-27 47 321,29-51-339,1-1 0,0 0-1,0 1 1,-1-1 0,1 0 0,0 1 0,0-1-1,-1 0 1,1 1 0,0-1 0,0 1 0,0-1-1,0 0 1,0 1 0,-1-1 0,1 1 0,0-1-1,0 1 1,0-1 0,0 0 0,0 1 0,0-1-1,0 1 1,1-1 0,-1 1 0,0-1 0,0 0-1,0 1 1,0-1 0,0 1 0,1-1 0,-1 0-1,0 1 1,0-1 0,1 0 0,-1 1 0,0-1-1,1 0 1,-1 1 0,0-1 0,1 0 0,-1 0-1,0 1 1,1-1 0,-1 0 0,1 0 0,-1 0-1,0 0 1,1 1 0,-1-1 0,1 0-1,-1 0 1,0 0 0,1 0 0,-1 0 0,1 0 0,2 0 16,0 0 1,0-1 0,1 1-1,-1-1 1,0 0 0,0 1-1,3-3 1,3 0-1,-6 2-3,1 0 1,-1 0-1,0-1 0,0 0 0,0 1 1,0-1-1,-1 0 0,1 0 0,3-4 1,16-14 94,21-23 0,-34 27 66,-5-1-97,-1-1 1,3-33-1,-9 33 92,-5 0-113,-1 0-1,-1 1 1,-14-19 0,24 35-53,-1 0 0,0 0 1,1 0-1,-1 0 1,0 0-1,0 0 1,0 0-1,0 1 0,0-1 1,0 0-1,0 1 1,0-1-1,0 1 0,0-1 1,0 1-1,-2-1 1,-14-4 26,0 1 0,0 1 0,0 0 1,-1 1-1,-23 1 0,38 1-22,0 0 0,0 1 0,-1-1 0,1 1 0,0-1 0,0 1 0,0 0 1,-3 1-1,-41 18 72,-64 38 0,106-56-66,0 1 0,1 1 0,0-1 1,-7 7-1,-119 134 116,127-140-129,0 0-1,0 0 1,0 0 0,1 0-1,0 0 1,-3 8 0,-9 21 16,-10 36 0,0 44-7,23-108-12,0 0 1,0 0-1,1 0 0,0 0 0,0 0 0,0 0 0,1 6 1,-1-11-5,4 35 16,10 38 1,-6-43-11,18 40 0,-26-70-6,1 3 2,0-1 1,0 1-1,0 0 0,1 0 1,-1-1-1,1 1 0,0 0 1,0-1-1,0 0 0,0 1 1,4 2-1,-6-5-2,18 18 11,1 0-1,25 16 1,-15-16-6,44 21 1,-26-20 14,222 56 5,-261-73-24,1 0 1,0-1-1,-1 0 0,16 0 1,125-4 4,36-29-1600,-1-7-6386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4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1182 8248,'7'-3'312,"68"-43"93,-57 31 63,67-86 181,-83 98-597,0 1 0,0-1-1,-1 1 1,1-1 0,-1 0-1,0 0 1,2-5 0,40-172 492,-39 138-304,-3 17-141,1-20 41,-2-1 0,-10-84 1,-23-60 119,25 154-119,-47-117 56,42 129-83,-8-3-37,-29-29 0,35 45 17,1 5-63,0 0 0,-1 1 0,-14-3 0,15 9 29,6 2-49,0 0 0,1 1 0,-1-1 0,1 2 0,0-1 0,-7 6 0,5 4 17,-27 97 13,32-82-26,-4 130 9,10-124-16,20 169 8,-16-160-8,34 186 9,-30-185-3,19 54-1,-18-68-11,15 31 0,-16-43 0,-3-2 0,1-1 0,1 0 0,1 0 0,0-1 0,22 25 1,22 15 6,-50-52-8,-1-1 0,1 0 0,0 0 0,-1 0 0,1 0 0,0 0 0,0-1 0,0 0 0,0 0 0,0 0 0,1 0 0,-1 0 0,0-1 0,5 0 0,-3 0 1,7-1 12,-2-3-10,-1-1 1,0 0 0,19-12-1,-19 6 11,-4-3-5,-1-1 0,0 0-1,-1 0 1,3-21 0,2-5 14,-6 25-19,-1 9 2,-1 1 0,1-1 0,1 1 0,-1 0 0,6-10 0,15-29 53,52-73 0,-65 103-54,22-22 59,-31 37-64,2-4 8,0 1 0,0 0-1,1 0 1,-1 0 0,1 1-1,0-1 1,0 1 0,7-3 0,-10 5-7,-1 0 1,0-1 0,0 1 0,1 0 0,-1 0 0,0 0 0,1 0-1,-1 0 1,0 0 0,0 0 0,1 0 0,-1 0 0,0 0 0,1 1-1,-1-1 1,0 0 0,0 0 0,1 0 0,-1 0 0,0 0 0,1 0-1,-1 1 1,0-1 0,0 0 0,0 0 0,1 0 0,-1 1 0,11 7 20,0-1 0,-1 2 0,-1 0 0,1 0 0,-1 0 0,9 14 0,44 66 57,-55-71-33,17 93 15,-22-84-27,-6 224 89,8-210-61,-4-40-62,1 0 1,-1 0 0,1 0 0,-1-1 0,1 1 0,-1 0 0,1-1 0,0 1 0,-1 0-1,1-1 1,0 1 0,0-1 0,0 1 0,-1-1 0,1 1 0,0-1 0,0 0 0,1 1-1,1 0 4,21 9 1,-24-9-5,1-1 0,0 0 0,0 0-1,-1 1 1,1-1 0,0 0 0,0 0 0,0 0-1,-1 0 1,1 0 0,0 0 0,0 0-1,-1 0 1,1 0 0,0-1 0,1 1 0,24-7 3,-1 0 1,38-18 0,-35 11-10,125-81-1718,-76 41-6883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4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331 334 8248,'0'0'0,"0"0"-1,0 0 1,1 0 0,-1 0 0,0 0 0,0 0 0,1 0 0,-1 0 0,0 0-1,0 0 1,1 0 0,-1 0 0,0 0 0,0 0 0,1 0 0,-1 0 0,0 0-1,0 0 1,1 0 0,-1 0 0,0 1 0,0-1 0,0 0 0,1 0-1,-1 0 1,0 0 0,0 0 0,0 1 0,0-1 0,1 0 0,-1 0 0,0 1-1,0-1 1,0 0 0,0 0 0,0 0 0,0 1 0,0-1 0,1 0-1,-1 0 1,0 1 0,0-1 0,0 1 0,1 19-13,-6 23-4,5-40 19,-5 160 319,6-127-230,-2-31-36,2 0-1,-1 1 1,0-1 0,1 0-1,0 0 1,0 1-1,1-1 1,2 6-1,-3-7-13,1-3-2,-1 1 0,0 0-1,1-1 1,-1 1 0,0-1-1,1 0 1,0 1 0,-1-1-1,1 0 1,0 0 0,0 0-1,-1 0 1,1 0-1,0 0 1,0-1 0,0 1-1,3 0 1,-3 0 16,8-1 252,8-3-92,32-10 0,-35 6 99,-9 1-253,1 1 0,-1-1 1,0 0-1,0-1 0,-1 1 1,9-15-1,-10 7 207,-5 3-194,1-1 1,-1 0-1,-1 1 1,-6-23-1,-2 18 153,-2 3-152,0 0 0,-1 1 0,-1 0-1,0 1 1,-1 1 0,0 0 0,0 1 0,-20-8 0,-21 2-11,53 14-49,1 1 0,0 0 0,-1-1 0,1 1 0,0 0 0,-1 0 0,1 0 0,-3 1 0,-25 4 47,1 1-1,-38 14 1,43-8 33,-8 12-28,-33 31 1,64-54-62,-1 0 0,1 0 0,0 0 1,0 1-1,0-1 0,0 0 0,0 0 1,1 1-1,-1-1 0,0 1 0,1-1 1,-2 2-1,-2 11 13,1 0 0,0 1 0,0-1 0,2 1 0,-1 17 1,2-30-15,0 0 0,0 0 0,1-1 0,-1 1 0,0 0 0,1 0 0,-1-1 0,1 1 0,0 0 0,-1-1 0,2 3 0,22 38 35,32 44 1,-53-83-33,-1 1-1,1-1 1,0 1 0,1-1 0,5 5 0,132 94 54,-139-100-58,1 0 0,0-1 0,-1 1 0,1-1-1,0 0 1,0 1 0,0-2 0,6 3 0,-9-3-4,24 5 19,39 5 1,33-9-3,-91-1-10,0 0-1,0-1 1,0 0 0,-1 1-1,1-2 1,5-1 0,181-74 53,-156 56-40,108-100 10,-121 96 4,-12 12-20,4-6-2,-1 0 1,-1 0-1,-1-1 1,0-1-1,10-30 1,-18 43-2,9-25 16,-2-1 1,-1 0-1,5-37 0,-11 51-18,12-84 93,-13 89-78,-1-1-1,0 0 1,-2 1 0,-3-27-1,4 39-9,-1 0-1,0 0 0,0 0 1,0 0-1,0 0 1,0 0-1,0 1 0,-1-1 1,1 0-1,-1 1 1,-3-5-1,2 4-3,2 4-2,0 0-1,0 0 1,0 0 0,1 0-1,-1 0 1,0 0 0,0 1-1,0-1 1,1 0 0,-1 0-1,1 1 1,-1 1 0,-3 4 0,2-5-3,1 0-1,0 1 0,0-1 0,0 1 0,0-1 0,0 1 1,1-1-1,-1 1 0,1 0 0,0-1 0,0 4 1,-5 95 47,5-93-47,0-1 0,0 1 0,1-1 0,-1 0 0,2 1 0,1 8 0,2 1 0,-2-4-4,1 0 1,9 23 0,-5-21 1,19 28-1,16 14 0,-10-16-4,70 93-12,-85-102 6,-1 0 0,16 42 1,-29-63 6,2 9-8,2-1 0,10 21 0,-16-37 7,0-1 1,0 0 0,0 0-1,0 0 1,1 0 0,-1 0-1,1 0 1,-1 0-1,1-1 1,0 1 0,-1-1-1,1 0 1,0 0 0,0 0-1,4 1 1,-2-1-2,7 0-16,6-5 12,-1-1 1,31-11-1,-29 4-5,-7 3 8,1 0 2,0-1 1,-1-1-1,-1 0 0,1 0 0,-2-1 1,15-20-1,12-22 1,6-12 1,-16 18 4,-1 0 1,26-72 0,-26 31 21,-21 69-14,-1 0 7,1 0 1,9-21-1,-13 38-1,-1 3-18,0 0 0,0 1 1,0-1-1,0 0 1,1 0-1,-1 0 1,0 1-1,0-1 1,0 0-1,0 0 0,0 0 1,0 0-1,0 1 1,0-1-1,0 0 1,0 0-1,0 0 1,1 0-1,-1 0 0,0 1 1,0-1-1,0 0 1,0 0-1,0 0 1,1 0-1,-1 0 1,0 0-1,0 0 0,0 0 1,0 0-1,1 0 1,-1 1-1,0-1 1,0 0-1,0 0 1,1 0-1,0 0 0,-1 0 1,1 0-1,-1 0 0,1 0 1,-1 1-1,1-1 0,0 0 1,-1 1-1,1-1 0,-1 0 1,1 1-1,-1-1 0,0 1 1,1-1-1,-1 1 0,1-1 1,-1 1-1,0-1 0,1 1 1,-1-1-1,0 1 1,1-1-1,-1 1 0,0-1 1,0 2-1,11 28 12,8 16-8,7 0 1,-23-40-5,2 0 1,-1-1-1,0 0 0,10 8 1,-7-8-1,-1 0 0,1-1 0,0 0 0,11 5 0,-2-3 0,1 0 0,17 4 0,-13-6 0,34 3 0,-39-6 0,0 0 0,23-3 1,-23-2 0,1 0 1,-1 0 0,1-2-1,29-14 1,-44 20-2,-1-1 1,1 0 0,-1 0-1,1 1 1,-1-1 0,0 0-1,1 0 1,-1-1-1,0 1 1,2-2 0,6-9 0,1 0 1,-2-1 0,0 0 0,12-26 0,-15 18 5,7-91 3,-12 110-8,0 0-1,0 0 1,0 0-1,0 0 1,0 0-1,0 0 0,-1 0 1,1 1-1,-1-3 1,-6-15 5,-1 0-1,0 1 1,-18-27 0,25 43-6,0 1 1,0-1 0,0 1 0,0-1-1,-1 1 1,1 0 0,0 0 0,-1 0 0,1 0-1,-1 0 1,-1-1 0,-25-13 10,0 2 0,-39-13 0,63 25-7,0 0-1,1 0 1,-1 0 0,0 1-1,-8-1 1,-30 2 9,1 1-1,-43 8 1,81-9-12,1-1-1,-1 1 0,0 0 1,0 0-1,1 0 0,-1 0 1,1 0-1,-1 0 0,1 1 1,-3 1-1,-9 6 4,1 0-1,0 1 1,-14 14 0,15-11-4,1 0 0,1 1 0,0 0 0,-13 25 0,11-16 1,1 1-1,-11 38 1,15-35-1,-7 51 0,10-41-2,3 1 1,4 49-1,3-59-4,56 129 1,-60-152 1,0 1 1,1-1 0,0-1-1,5 9 1,107 126-13,-90-117-10,14 6 11,44 22 0,-81-49 12,0 0 1,0 0-1,0 0 1,0 0-1,1-1 1,-1 1-1,0-1 1,3 1 0,22 1-5,0-1 0,42-4 0,-66 3 6,0-1-1,0 1 0,-1-1 1,1 1-1,0-1 0,0 0 1,3-2-1,9-4 0,0 0 1,18-12 0,-19 8-2,-1 0 1,14-15 0,-27 26 1,68-74-32,-46 49 2,46-42 0,-33 39-593,2 2 0,52-29 1,8 1-8438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8:4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9688,'1'1'31,"1"0"-1,-1 0 1,1 0 0,-1 0 0,1 0 0,-1 1 0,0-1 0,0 0 0,0 1-1,0-1 1,0 1 0,2 3 0,2 3 140,-5-7-150,1 0 0,-1-1 1,0 1-1,0 0 0,0-1 1,0 1-1,0 0 0,0-1 1,0 1-1,0 0 0,0-1 1,0 1-1,0 0 0,0-1 1,-1 1-1,1 0 0,0-1 1,-1 1-1,1 0 0,0-1 1,-1 2-1,-1 1 36,-1 3 5,0 0 0,0 0-1,-1 0 1,0 0 0,-1-1-1,1 1 1,-9 7 0,5-6-29,4-4 0,0 0 1,0 0-1,0 0 0,0 0 1,-10 4-1,14-7-32,-26 14 203,-1-2 0,-49 18 0,75-30-198,1 0 0,-1 1 0,1-1 0,0 0 0,-1 0 1,1 0-1,-1 1 0,1-1 0,-1 0 0,1 0 0,0 0 0,-1 0 0,1 0 0,-1 0 0,1 0 0,-1 0 0,1 0 0,-1 0 0,1 0 0,-1 0 0,1-1 0,0 1 0,-1 0 0,1 0 0,-1 0 0,1-1 0,0 1 0,-1 0 0,1 0 0,-1-1 0,1 1 0,0 0 1,-1-1-1,1 1 0,0 0 0,0-1 0,-1 1 0,1 0 0,0-1 0,0 1 0,-1-1 0,1 1 0,0-1 0,0 1 0,0 0 0,0-1 0,0 1 0,0-1 0,0 1 0,0-1 0,0 1 0,0-1 0,0 0 0,9-23 167,-7 22-170,2-6 32,0 0 0,1 0-1,-1 1 1,2 0-1,-1 0 1,1 1 0,0-1-1,1 1 1,-1 0-1,11-6 1,-3 5 28,1 0 0,19-5 1,-28 10-50,0 1 1,0 0-1,1 0 1,-1 0-1,0 0 1,1 1-1,-1 0 1,1 1-1,9 1 1,19 8-1597,2 1-6364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3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18 1528,'0'0'5334,"-7"-1"-5275,-50-15 158,52 16-122,-5 0 6,4 0-3,-6 0-5,8 0-10,-2 0-10,3 0-26,-4 3-10,3-1-10,-5 5-5,-18 10 20,24-16-37,0 1-1,0-1 0,1 1 1,-1 0-1,0 0 1,0 0-1,-2 3 1,-31 49 136,1 2-3,25-38-101,-24 34 0,30-47-20,0 0 0,1 0 0,0 0 0,0 1 0,0 0 0,1-1 0,-1 1 0,2 0 0,-3 8 0,1 2 44,1 1 0,1 16 0,0-17-15,0-1-1,-3 16 0,-3-2 26,4-19-58,0-1-1,1 1 0,0 0 0,0 0 1,2 0-1,-1 1 0,2 12 1,-1-20-12,1 0 0,0 0 1,0-1-1,0 1 0,1 0 0,-1-1 1,1 0-1,-1 1 0,1-1 0,0 0 1,0 1-1,0-1 0,0 0 1,0-1-1,0 1 0,1 0 0,-1-1 1,0 1-1,4 1 0,5 4 4,-2 0 6,0-1 0,1 0-1,0-1 1,0 0-1,0 0 1,1-1-1,-1-1 1,1 0-1,15 3 1,-3-1 14,158 28 422,-178-33-418,0 0 0,1 1 0,-1-1 0,0-1 0,1 1 1,-1 0-1,0-1 0,0 0 0,1 0 0,-1 0 0,0 0 1,0 0-1,0-1 0,5-3 0,-6 4 203,0-1-117,7-6-5,-7 5-75,0 0-1,1-1 0,-1 1 1,0 0-1,0 0 0,1-4 1,8-13 95,-9 18-113,0-1 1,0 0-1,0 0 0,0 0 0,0 0 1,-1 0-1,1 0 0,-1 0 0,0 0 1,0 0-1,0-5 0,1 0 55,0 0 0,1 1 0,0-1 0,4-8 0,-6 11-35,1-1 1,-1 0-1,0 1 1,0-1-1,-1 0 1,0 0-1,0 1 1,-1-9-1,0-1 47,6-40 281,-3 44-288,0-1 0,-2 0 0,0-17 0,-9-20 231,9 37-269,0 0 0,-1-1 0,-1 1-1,0 0 1,0 0 0,-1 0 0,-1 0 0,0 0-1,-1 1 1,-6-12 0,8 18-11,-4-5 11,2 5 1,-7-4 0,-40-26 118,46 31-139,-1 0 0,0 1 1,1 0-1,-1 0 0,-1 0 0,1 1 0,0 0 0,0 0 0,-1 1 0,-11-1 0,5 1-2,-1 1-1,1 1 1,-27 4-1,35-3-9,-1-1-1,1 1 1,0 0-1,0 0 1,0 1-1,0 0 1,0 0-1,1 0 1,0 0-1,-1 1 0,1 0 1,0 1-1,-5 5 1,-17 16-1,24-22-3,-16 29-1,13-26-2,-19 38 0,-46 111-19,60-126 4,3-9 2,1 0 0,0 0 0,-3 27 0,8-36 10,1-7-1,1-1-1,-1 1 1,1-1 0,0 1 0,1 0-1,1 8 1,-1-2-5,2 0 1,-1 0-1,2-1 0,-1 1 1,2-1-1,-1 1 0,8 10 1,0-7-4,1 0 1,0-1 0,1 0 0,0-1 0,21 12-1,-4-1 5,-15-12 6,19 16-7,89 71-8,-112-89 14,28 14-11,-38-22 13,9 5-5,1 0 1,0-1-1,0 0 1,0-1-1,0 0 0,14 2 1,-16-6 2,0-1 1,0 0-1,-1-1 1,1 0-1,16-6 1,19-12 1,0-8 0,1-7 1,-11 4 24,46-55 1,-69 74-23,13-19 23,-19 20-10,0 1 0,0-1-1,-1 0 1,0-1 0,-1 1 0,3-16 0,-4 15-9,-2 9 0,-1 0 0,1-1 0,-1 1 1,0-1-1,0 1 0,0-1 0,0 1 0,-1-6 1,-4-15 32,0 0 1,-2 1-1,-1-1 1,-13-27-1,15 37-28,-17-24 70,-15-11 185,-84-79 0,92 98-176,28 28-82,0 0 1,-1 0 0,1 0-1,-1 0 1,0 1-1,0-1 1,1 1 0,-1 0-1,0 0 1,0 0-1,0 0 1,0 0-1,-6 0 1,-2 0 9,0 1 0,-18 2 1,-4 0 11,28-2-28,1 0-1,0 0 0,1 0 0,-1 1 0,0-1 0,1 1 0,-1-1 0,-4 3 0,-61 30 12,42-18-9,-1 5-3,2 4-2,-1 4 0,14-14-2,2 0 1,0 1 0,0 0-1,1 1 1,1 0 0,-11 27-1,-35 107-27,50-136 22,1 1 0,0-1 1,1 1-1,0 0 0,1 0 0,1 0 0,1 24 1,1-27-1,1 0 1,0-1-1,0 1 0,1-1 1,1 0-1,0 0 1,1 0-1,0-1 0,0 1 1,10 12-1,-9-13 4,-3-6-1,0 1 0,0-1-1,0-1 1,0 1 0,1 0-1,4 3 1,5 4-5,1 0 0,0-1 0,1-1-1,0 0 1,20 8 0,12-1-9,-34-12 13,-5-1 1,0-1 1,0-1 0,0 1 0,10 0 0,-1-2 4,-1-1 0,0-1-1,27-5 1,-34 4 6,0 1 0,0-2 0,0 1-1,-1-1 1,0 0 0,1-1 0,-1 0 0,9-8 0,0-1 17,-1 0 1,18-22 0,-27 27-10,-1 1-1,1-1 1,-1-1 0,9-18-1,-9 15-5,0 1 11,0 0 0,-1-1 1,0 0-1,-1 0 1,0 0-1,-1 0 1,1-15-1,-2-1 30,-1-1 0,-5-36 0,-19-133 213,20 180-251,3 12 10,-1 0-1,0 0 1,-1 0-1,-3-10 1,-1-1 24,-2 0 1,0 0 0,0 1-1,-2 0 1,-13-19 0,18 30-29,-1 0 1,0 0 0,0 0 0,0 0-1,-1 1 1,1 0 0,-1 0 0,-1 1 0,1 0-1,-1 0 1,-15-5 0,4 4 19,-1 1-1,-1 0 1,-37-2 0,-4 8-5,53-1-28,-31 2 30,-43 8 0,67-8-33,9-2 0,1 0 0,-1 1 0,1 0-1,-1 0 1,-6 4 0,-38 17 10,42-18-11,-1 0-1,1 1 1,1 0 0,-13 11 0,15-11 0,1 0-1,-1 1 1,1-1 0,1 1-1,-1 0 1,1 0 0,-3 9-1,3-7 0,0 1 1,1 0-1,0 0 0,1 0 0,0 0 0,0 12 1,1-15 4,1-1 1,1 0-1,-1 1 1,1-1-1,0 0 1,1 0-1,-1 0 1,1 0-1,0 0 1,1 0 0,5 9-1,0-2-514,1-1 1,0 0-1,18 17 1,39 39-9332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5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247 182 1176,'-5'-1'81,"-2"0"141,-10-2-413,-7-10 3795,22 12-2767,9-3-703,1 0 0,-1 1 1,1 0-1,9-2 0,-1 0 7,-1-2 1,0 0-1,-1 0 1,0-2-1,0 1 1,0-2-1,21-20 1,-32 27-75,-1 0 1,0 0 0,1-1-1,-1 1 1,-1-1 0,1 0-1,0 0 1,1-6 0,1-2 20,-3 10 60,3-1 8,-4 2-135,0 1 0,0 0-1,0 0 1,0-1 0,0 1 0,0 0 0,1 0 0,-1-1-1,0 1 1,0 0 0,0 0 0,0 0 0,1-1-1,-1 1 1,0 0 0,0 0 0,0 0 0,0 0 0,1 0-1,-1-1 1,0 1 0,0 0 0,1 0 0,-1 0 0,0 0-1,0 0 1,1 0 0,-1 0 0,0 0 0,0 0-1,1 0 1,-1 0 0,0 0 0,0 0 0,1 0 0,-1 0-1,0 0 1,1 0 0,0 0-19,1 1 1,-1 0-1,0-1 1,1 1-1,-1 0 1,1-1-1,-1 1 1,0 0-1,0 0 0,0 0 1,1 0-1,-1 0 1,0 1-1,0-1 1,0 0-1,-1 0 1,3 3-1,10 32 14,-5 7-12,-2 12 1,-3 14-3,-3 9-2,-3 7 0,2-3 0,1-10 0,2-11 0,3-7 0,2-10 0,-7-38 0,1 0 0,0-1 0,0 1 0,0 0 0,1 0 0,4 10 0,-3 15 0,-3-29 0,1 28 1,0-26 1,0 1-1,-10 16 4,8-18-4,-1 0 0,0-1 0,0 1 0,0-1 0,0 1 0,0-1 0,0 0 0,-1 0 0,1 0 0,-1 0 0,0 0 0,1-1 0,-1 1 0,-5 1 1,-6 3 9,-30 6 1,30-9-4,12-2-7,-26 6 19,-1-1 1,1-1 0,-1-1-1,-36 0 1,57-4 4,6 0 7,0 1 108,2-1-114,0 0 0,-1 0-1,1 0 1,0 0-1,-1 0 1,1 0 0,0 0-1,-1 0 1,1 0-1,-1 0 1,1 0 0,0 0-1,-1 0 1,1 0-1,0 0 1,-1 0-1,1 0 1,-1 0 0,1 0-1,0-1 1,-1 1-1,1 0 1,0 0 0,0 0-1,-1-1 1,1 1-1,0 0 1,-1 0 0,1-1-1,0 1 1,0 0-1,0-1 1,-1 1 0,1 0-1,0-1 1,0 1-1,0 0 1,0-1 0,0 1-1,-1 0 1,1-1-1,0 1 1,0 0 0,0-1-1,0 1 1,0-1-1,0 1 1,0-1 0,0-1 323,0 2-344,1 1 0,-1-1 0,1 0 0,-1 0-1,1-1 1,-1 1 0,1 0 0,-1 0 0,1 0 0,-1 0 0,1 0 0,-1 0-1,1-1 1,-1 1 0,1 0 0,-1 0 0,0-1 0,1 1 0,-1 0 0,1-1-1,-1 1 1,1-1 0,0 0 2,0 0 0,0 0-1,0 0 1,0 0 0,1 1 0,-1-1-1,0 0 1,1 0 0,-1 1 0,0-1-1,1 1 1,1-1 0,96-27 160,93-11-7,-126 28-135,67-2 24,-121 13-35,-9 0-5,0 0 0,1 0 0,-1 0 0,0 0-1,0 1 1,7 1 0,-8-1 137,5-11 140,-18 9 6,2 1-349,-35 0 137,-79 16 49,63-7-70,-27 2 1,-114 30 75,137-27-78,36-8-19,0 1-1,-39 16 1,62-21-24,-4 0 0,7-1 4,30-5-10,24-5-8,26-4 0,22 2 0,12 2 0,4 3 0,-2 0 0,-15-2 1,139-27 66,-233 34-46,2 1 10,-3 0 1,4 0-2,-6 0 18,0 0-29,5 0 1,-5 0 5,-5 3-11,3-1-14,0-1 0,-1 1 1,1-1-1,-1 1 1,1-1-1,-1 1 0,1-1 1,-1 1-1,0-1 1,1 0-1,-1 1 1,-1 0-1,-8 9 5,-9 0-3,-8-1-2,-5-2 0,28-8-82,1 0 0,-1 0 0,1-1 0,-1 1 1,1-1-1,-1 0 0,1 1 0,0-2 0,0 1 1,-1 0-1,1-1 0,0 1 0,0-1 0,0 0 1,0 0-1,1 0 0,-1 0 0,0-1 0,-2-3 1,-27-22-8099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5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7 334 3416,'7'24'3456,"-8"-27"-3143,-1-2-240,1 1 0,0-1 0,0 0 0,1 0 0,-1 1-1,1-1 1,0 0 0,1-5 0,5-137 783,0 38-139,-6 107-688,0 0-1,0 0 0,0 0 0,-1 1 0,1-1 0,0 0 0,-1 0 0,1 0 1,-1 0-1,0 0 0,1 1 0,-1-1 0,-2-3 0,-3-6 200,5 9-104,0 0-24,-2-5 81,5 7-74,12 13-47,21 25-70,-26-27 11,15 29 8,0 4-3,7 10-4,-4 1-2,-10 2 0,0 17-12,8 82 1,-11-19-38,-14-119 37,0-11 6,0 0 0,0 1 0,1-1 1,0 0-1,2 10 0,3-9 5,11-7-1231,2-1-4928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6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106 136 1888,'0'0'160,"-5"-5"-27,-17-18-43,17 17 223,2-21 956,3 24-922,0 1 0,0 0-300,0 1 0,0 0 0,0 0 0,1-1 1,-1 1-1,1 0 0,-1 0 0,1 0 1,-1-1-1,1 1 0,0 0 0,-1 0 0,1 0 1,0 0-1,0 0 0,0 0 0,0 0 1,0 1-1,1-2 0,3-1 28,-1 0 1,1 0-1,0 1 0,9-4 1,4 1-50,32-6 1,-42 9 21,14-2 10,1 0-1,0 2 0,-1 0 1,25 2-1,-28 1-31,49 1 213,-48 0-204,-1-1-13,-12-1-2,-1 1 1,0-1-1,1 1 0,-1 1 0,0-1 1,7 4-1,7 2 58,27 14 1,-45-19-67,1 0 1,-1 0-1,0 0 0,0 0 0,0 0 0,0 1 1,0-1-1,0 1 0,-1-1 0,1 1 0,-1 0 1,0 0-1,0 0 0,0 0 0,0-1 0,0 1 1,-1 0-1,1 0 0,-1 6 0,0-5 3,1-1-5,-1-1 1,1 1-1,-1-1 0,0 1 1,0-1-1,0 1 1,-1-1-1,1 1 0,-1-1 1,1 1-1,-1-1 1,0 1-1,-1 2 0,-2 6 11,0 2-6,3-7-2,-1-1 0,0 1 0,0-1 0,0 0 0,-1 0 0,-5 9 0,1-3 19,-2 5-10,0-1 1,-1-1-1,-1 0 0,-20 22 1,-128 112 98,104-113-114,0-7-7,-1 0 0,6 1 0,10-1 0,-17 18 0,41-33 1,13-9 6,0 3 3,3-3 12,3 6 4,1-7 12,8 1-12,-1-2 0,1 0 1,0 0-1,0-1 0,0-1 1,12 0-1,63-7 83,-86 7-112,49-6 186,136-8 121,175 4 775,-188 8 865,-171 3-1901,-1-1 0,1 1 1,0 0-1,0-1 0,0 1 0,0 0 1,-1 0-1,1 0 0,0 1 1,-1-1-1,1 0 0,-1 1 0,1-1 1,-1 1-1,0-1 0,0 1 1,1-1-1,-1 1 0,0 0 0,-1 0 1,1 0-1,0-1 0,0 1 1,-1 0-1,1 0 0,-1 0 0,0 0 1,1 0-1,-1 0 0,0 0 1,0 3-1,-3 6-1439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7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0 199 1176,'0'0'32,"5"-5"-5,7-10 127,2 1 0,0 1 1,21-17-1,9 5 282,73-30 484,-103 49-880,29-8 289,-21 8-103,1 1-1,0 1 0,0 0 1,0 2-1,38 1 0,-54 3-165,0-1 0,0 2 0,0-1-1,0 1 1,0 0 0,7 4 0,-13-6-49,0 0-1,0 0 1,1 1 0,-1-1-1,0 1 1,0-1 0,0 1-1,0-1 1,-1 1 0,1 0 0,0-1-1,-1 1 1,1 0 0,-1 0-1,1-1 1,-1 1 0,0 0 0,0 0-1,0 0 1,0-1 0,0 4-1,0-4 4,-1 3 7,1 0-1,-1 0 0,0 0 1,-1 0-1,1 0 1,-1 0-1,1-1 1,-1 1-1,0-1 0,0 1 1,-5 5-1,4-5 7,-2 3 10,0 0 0,0-1 0,0 1-1,-1-2 1,0 1 0,0 0 0,-1-1-1,-7 5 1,6-4-7,4-4 1,1 1-1,0-1 0,-1 1 0,1-1 0,-1 0 1,0 0-1,0-1 0,-6 3 0,-5 1 12,2 1-16,-26 8 173,21-8-85,5-2 116,0 0-1,0 0 1,-27 3-1,41-7-223,0 0 1,-1 0-1,1 0 0,0 0 0,-1 0 1,1 0-1,0 0 0,-1 0 1,1 0-1,0 0 0,-1 0 0,1 1 1,0-1-1,-1 0 0,1 1 0,-1-1 1,1 0-1,-1 1 0,1-1 1,-1 0-1,2 2 0,-1-1-1,0-1-1,0 1 1,0 0 0,0 0-1,0-1 1,0 1 0,0-1-1,1 1 1,-1-1-1,0 1 1,0-1 0,0 0-1,1 1 1,-1-1 0,0 0-1,1 0 1,-1 0-1,0 0 1,2 0 0,119 5 172,91 15 151,-148-9-280,-40-4 79,5 6-39,55 35 1,-66-31 39,-5-1-84,-2 1 1,0 1-1,17 35 0,-28-52-36,0 1 0,-1 0 0,1-1 0,-1 1 0,1 0 0,-1 0 0,0 0-1,1-1 1,-1 1 0,0 0 0,0 2 0,-2 24 37,-1-1 0,-9 36 0,12-62-39,0 1-1,-1-1 1,1 1 0,-1-1 0,1 1 0,-1-1-1,0 1 1,0-1 0,0 0 0,0 0 0,0 1-1,0-1 1,-1 1 0,-19 19 32,-2-1 0,-35 25 1,31-30 22,-46 13 66,-120 31 1,108-43-94,-9-3 135,64-10-144,-87 6 52,20 2-13,91-12-61,8-5 1,25-43 2,49-57-1215,9-15-4844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11480,'4'-3'122,"10"-15"425,-13 14-152,-1-8 3461,0 12-3830,1 1 1,-1-1 0,0 1 0,0-1 0,1 1 0,-1-1 0,0 0 0,0 1 0,0-1 0,0 1 0,0-1 0,0 1 0,1-1 0,-1 1 0,0-1 0,-1 1-1,1-1 1,0 1 0,0 0 0,0-1 0,0 1 0,-1 1 14,1 0 1,-1 0-1,1-1 0,0 1 1,0 0-1,0 0 0,0 0 0,0-1 1,0 1-1,1 0 0,0 2 0,18 103 534,-16-79-222,-6 128 127,1-124-198,2-17-176,-1 4-35,1 0-1,1-1 0,0 1 0,2-1 1,0 1-1,9 26 0,58 187 986,-69-216-659,-6-14-164,-5-9-253,-3-7-1250,-20-31 1,8 6-11777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8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13 3680,'0'0'761,"-5"-2"-395,2 0-249,1 1-19,1 0 0,0 0 0,-1 0 0,1 1 1,0-1-1,-1 0 0,1 1 0,-1-1 0,1 1 0,-1-1 0,1 1 1,-3 0-1,0 15 267,-7 16 11,-4 27-149,-33 157 183,43-192-392,2-11 18,1 1 0,-1 23 0,-13 128 204,15-117 52,22-48-135,20-5-45,83-16 12,-32 7 89,-22 4-46,-40 5 113,46-18 0,-74 23-255,1 0 0,-1 0 0,1 0 1,-1-1-1,1 1 0,-1-1 0,0 1 0,0-1 0,1 0 0,-1 0 0,0 0 1,-1 0-1,1 0 0,3-6 0,-3 2 51,0 0 0,0 0 0,0 0 0,0-1 0,-1 1 0,0-8 0,0 11-77,0-2 54,-1 0 0,1-1 0,-1 1 0,0 0 0,0 0 0,0 0 0,-2-7 0,1 10 55,-3 6 4,-11 11-73,14-14-35,1-1 0,0 1 0,-1-1 1,1 0-1,-1 1 0,1-1 0,0 1 0,0-1 1,-1 1-1,1-1 0,0 1 0,0-1 0,-1 1 1,1-1-1,0 1 0,0 0 0,0-1 0,0 2 1,-2 8 32,0-1-24,1-1 0,0 1 0,0 0 0,1 0-1,0 0 1,1 0 0,-1 0 0,4 11 0,30 127 56,-25-111-34,35 180 20,-35-167-14,27 199 28,-34-201 5,-5 25-730,-15 94 1,-5-40-6338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9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637 59 6368,'-3'-9'-2,"2"5"4,0 1 1,0-1-1,0 1 1,0 0-1,-1-1 1,0 1-1,0 0 0,-2-3 1,2 4 26,0 0-1,0 1 1,-1-1 0,1 1 0,0-1-1,-1 1 1,1 0 0,-1 0 0,1 0-1,-1 1 1,1-1 0,-1 0 0,0 1-1,1 0 1,-5-1 0,-38 3 258,38-2-296,0 1 86,-1 0-1,0 0 0,1 0 1,-1 1-1,1 1 0,0-1 1,-11 6-1,10-4-9,4-2 25,-1 0-1,1 0 1,-1 1 0,1 0 0,0 0 0,0 0 0,0 0-1,-6 7 1,5-4-25,4-5-43,0 0 1,0 0-1,0 0 0,0 0 1,0 0-1,1 0 0,-1 0 1,0 1-1,1-1 1,-1 0-1,1 0 0,-1 1 1,1-1-1,0 0 0,-1 1 1,1-1-1,0 1 0,0-1 1,0 0-1,0 1 0,0-1 1,0 0-1,1 1 0,-1-1 1,0 1-1,1-1 0,-1 0 1,1 0-1,-1 1 0,1-1 1,0 0-1,-1 0 0,1 0 1,0 1-1,0-1 0,0 0 1,0 0-1,2 1 1,4 5-3,1-1 0,-1 0 1,1-1-1,13 7 0,-12-7 48,46 27 15,-16-4-20,61 58-1,-74-56-54,-26-30-9,0 1 0,1-1-1,-1 1 1,1-1 0,-1 1 0,0-1 0,0 0 0,1 1 0,-1-1 0,0 1 0,0 0 0,1-1 0,-1 1-1,0-1 1,0 1 0,0-1 0,0 1 0,0-1 0,0 1 0,0-1 0,0 2 0,-1 5 2,0 0-1,-1 0 1,0 0 0,0 0 0,0 0 0,-1 0-1,0 0 1,-5 6 0,-6 3 5,-16 8 0,-49 27 0,64-43-4,0 0 0,-26 9 0,15-7-3,0 1 0,12-5 2,0-1 0,-29 8 0,-93 15 6,133-27-8,1-1 0,-1 0-1,1 0 1,0 1 0,-1-1-1,1-1 1,-1 1 0,-4-1 0,-9-3-199,0 0 1,0-1 0,1-1-1,-1 0 1,-24-15 0,-20-13-5763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19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8792,'0'0'0,"34"3"0,63 6 48,40 5 8,35 11 32,34 2 0,29 2-88,17-29-48,-12-36 48,3-1-6288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20.5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1223 1 3232,'0'0'1272,"-6"4"-825,-16 13-274,21-16-130,0-1 0,0 1 0,0 0 0,-1-1 0,1 1 0,0-1 0,0 1 0,0-1 0,0 0 0,0 1 0,-1-1 0,1 0 0,0 0-1,0 0 1,-1 0 0,1 0 0,0 0 0,0 0 0,0 0 0,-3-1 0,-8 0 299,-5 2-184,-1 2-1,1 0 1,-20 6 0,-59 19 306,74-21-429,-44 13 108,53-17-114,-27 9 97,-59 25-1,87-32-114,5-1 0,1-1-1,0 1 1,0 0-1,-8 8 1,-6 5 4,2 1 0,0 1 1,1 0-1,-26 39 0,32-42-13,6-8 0,1-1-1,0 1 0,0 0 1,1 0-1,-5 16 1,-11 36 4,1 7-3,9-8 2,9-9-2,8-9 2,4-14-2,-9-23-2,-1-1 0,1 0 0,0 0 0,0 0 0,5 5-1,29 13 3,10-3 2,7-8-2,-21-9 2,0-2 1,0 0-1,56-11 0,-71 9-3,23-7 23,-31 6-1,0 0-1,-1 0 1,1-1 0,-1 0-1,0 0 1,-1-1 0,15-13-1,-22 18-14,0 0 0,0 0 0,-1 0 0,1 0 0,-1 0 0,1 0-1,-1 0 1,1-1 0,-1 1 0,0 0 0,0 0 0,1 0 0,-1-1 0,0 1-1,0 0 1,0 0 0,0-1 0,-1 1 0,1 0 0,0 0 0,0 0 0,-1-2-1,0-1 15,-8-25 33,9 28-49,0 1 1,0-1-1,-1 1 0,1-1 1,0 0-1,0 1 0,-1-1 1,1 1-1,0-1 0,-1 1 0,1-1 1,-1 1-1,1 0 0,-1-1 1,1 1-1,-1-1 0,1 1 1,-1 0-1,1 0 0,-1-1 0,1 1 1,-2 0-1,-11-6 42,-1 0-1,-1 2 1,1-1-1,-27-3 1,13 9 131,-142 32 74,131-20-60,-187 83 82,177-74-56,-196 89-1180,121-55-5160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29:59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368 187 1800,'7'13'10,"-4"-7"13,0 0 1,1 0-1,0-1 0,-1 0 0,2 1 0,-1-1 1,0-1-1,1 1 0,0-1 0,9 7 0,-8-7 185,-2-2-65,-1 0 0,0 0 0,0 0 0,1 0 0,-1-1-1,1 1 1,0-1 0,-1 0 0,1 0 0,0 0 0,6 0 0,-8-2 18,1 1-1,-1-1 1,0 0 0,0 0 0,0 0-1,1 0 1,-1 0 0,0-1-1,-1 1 1,1 0 0,0-1 0,3-3-1,-3 3-17,1 0-33,0-1 0,-1 0 0,1 1 0,-1-2 1,0 1-1,1 0 0,-1 0 0,1-5 0,1 2-12,-3 3-49,-1 1-1,1 0 1,-1 0-1,0-1 1,1 1-1,-1-1 1,0 1-1,0 0 1,0-1-1,-1 1 1,1 0-1,-1-1 1,1 1-1,-1 0 1,0-1-1,0 1 1,-1-3-1,1 3 16,-11-34 706,9 24-597,0 1 1,-1 0-1,-1 1 0,-6-13 0,5 13-113,4 7-17,0-1 0,0 1-1,0 0 1,-1-1 0,0 1 0,1 0 0,-1 1 0,-5-4 0,-1-2 64,-1 2 0,0-1 1,-15-7-1,11 12 161,-6 4-143,0 0 1,-34 10-1,30-2 122,-14 12-79,-42 33 1,57-34 39,-80 110 72,101-128-264,0 0 0,0-1-1,0 1 1,1 0 0,-1 1 0,1-1 0,-2 4 0,3-7-16,-6 17 42,1 0 0,-3 19 0,6-22-28,2-1-1,0 27 0,0-40-13,0 2 6,0-1 1,1 1-1,-1 0 0,0 0 0,0 0 1,1-1-1,-1 1 0,1 0 0,0 0 1,-1-1-1,3 4 0,7 12 15,2-1 0,-1 0-1,2 0 1,16 15 0,-8-16 26,96 35 14,-94-44-34,87 0 13,-91-10 0,-2-4-21,-1-1 0,32-21 0,-34 15 29,53-91 24,-30 34 14,22-36-21,9 5-1629,-34 53-6496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0.3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15 136 7984,'-3'2'9,"-6"6"11,7-6 24,7-8 54,1 1 0,0-1-1,0 1 1,0 0 0,1 0-1,0 1 1,0 0 0,0 0-1,0 0 1,0 1 0,1 0 0,0 1-1,9-2 1,-6 1-34,-7 3-6,0-1 0,1 0 0,-1 1 0,0 0 0,0 0 0,1 0 0,6 2 0,15 3 213,27 8-1,-38-5 125,-1 6-220,0 1 0,0 0 1,-2 0-1,1 1 0,-2 1 0,14 27 1,-17-29-123,14 38 227,-13-24-134,-1 1 1,-1 0-1,4 51 0,-10-68-119,-5 32 160,-3 3 23,6-45-75,1 3 32,0-6-164,0 0 0,0 0 0,0 0 0,0 0 0,0 0 0,0 0 0,-1 0 0,1 0-1,0 0 1,0 0 0,0 0 0,0 0 0,0 0 0,0 0 0,0 0 0,0 0 0,0 0 0,0 0 0,0 0-1,0 0 1,-1 0 0,1 0 0,0 0 0,0 0 0,0 0 0,0 0 0,0 0 0,0 0 0,0 0 0,0 0-1,0 0 1,0 0 0,0 0 0,0 0 0,0 0 0,0 0 0,0 0 0,-1 0 0,1 0 0,0 0 0,0 1-1,0-1 1,0 0 0,0 0 0,0 0 0,0 0 0,0 0 0,0 0 0,0 0 0,0 0 0,0 0 0,-7-14 100,3 4-66,0 1 1,1-1 0,0 0-1,1 0 1,-2-11 0,-13-93 175,18 91-58,5-8-41,2 0 1,1 1-1,1 0 0,19-39 1,-21 54-84,30-49 181,25-23 26,-50 77-84,-10 9-120,0-1-22,0 1 0,0-1 0,0 1-1,0 0 1,0 0 0,0 0 0,0 0 0,0 1-1,0-1 1,0 1 0,1-1 0,-1 1-1,0 0 1,0 1 0,1-1 0,-1 0 0,0 1-1,0 0 1,0 0 0,0 0 0,0 0-1,0 0 1,0 1 0,4 2 0,9 9 45,-1 1 0,21 24 0,-25-20 44,1 11-52,-1 1-1,-1 1 1,-2-1 0,5 35 0,-10-44-41,-1-7 9,-1 0 0,-1 24-1,-1 26 17,-2-14 5,3 0-1,9 68 1,3-69-5,-12-49-32,0 0-1,0 0 0,0 1 1,0-1-1,0 0 1,0 0-1,0 0 0,0 1 1,0-1-1,0 0 0,1 0 1,-1 0-1,0 1 1,0-1-1,0 0 0,0 0 1,1 0-1,-1 0 1,0 1-1,0-1 0,0 0 1,1 0-1,-1 0 1,0 0-1,0 0 0,0 0 1,1 0-1,-1 0 1,0 0-1,0 0 0,1 0 1,-1 0-1,0 0 0,8 1-226,-1 0-1,0-1 0,1 0 1,-1-1-1,0 0 0,0 0 1,13-4-1,-19 5 21,51-12-9974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1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120 498 4576,'0'0'1070,"6"0"-324,3-2-555,-1-1 1,1 1-1,0-1 0,-1-1 1,1 0-1,-1 0 0,11-8 1,-2 3 127,0 0 0,24-10 0,157-41 1273,-185 56-1374,0 0 1,0-1-1,16-9 1,-23 12-156,-1-1 1,0-1 0,0 1 0,-1-1 0,1 0-1,-1 0 1,1 0 0,-1 0 0,-1-1 0,6-6 0,-8 9-32,0 0 0,0 0 0,-1 0 0,1 0 0,0 1 0,-1-1 0,1 0 1,-1 0-1,0 0 0,1 0 0,-1 0 0,0-4 0,0-6 31,7-46 282,-7 55-334,5-56 410,-5 54-325,-1-1 1,1 1-1,-1-1 0,0 1 0,0-1 1,-1 1-1,1 0 0,-1 0 0,0 0 0,-6-10 1,4 10-54,-1 0 0,0 0 1,0 1-1,0 0 1,0-1-1,-1 2 1,0-1-1,0 1 0,0-1 1,0 2-1,0-1 1,-1 1-1,-8-3 1,5 2-20,-11-1 196,-6 3-120,0 1 0,-34 5 0,37 2 80,-97 48 57,118-54-224,0 1 1,0-1-1,1 1 1,-1 0-1,0 0 1,1 0-1,-3 3 1,-28 30 60,-43 61 0,73-92-63,0-1 0,1 1 0,0 1 0,0-1 0,-3 8 1,-47 164 77,47-143-42,-10 112 15,15-143-58,-1 1-1,1-1 1,0 1-1,0-1 0,0 0 1,1 1-1,-1-1 1,0 1-1,2 1 1,7 24 13,1 0 0,24 44 1,-15-47 8,103 88 13,-93-94-4,118 58 19,-117-67-14,14-3-8,55 3 0,-96-10-21,0 0-1,0 0 0,0-1 0,0 1 0,0 0 0,0-1 1,4-1-1,133-50 114,-111 37-16,213-132 290,-218 132-380,36-20 36,50-15-2129,-53 27-8545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2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93 7448,'4'-6'119,"9"-29"302,-10 20-45,-3 12-323,1 1 0,0-1 0,-1 1 0,1 0 0,0-1 0,0 1 0,0 0 0,1 0 0,-1-1 0,0 1-1,1 0 1,0 0 0,-1 0 0,3-1 0,1 2 333,-1 2-338,-1 1 0,0-1 1,0 1-1,0 0 0,0 0 1,-1 0-1,1 0 0,0 0 1,-1 1-1,0-1 0,1 1 1,-1 0-1,0-1 1,0 1-1,2 4 0,22 49 342,-22-47-425,4 11 141,-1-1 0,-1 1 1,-1 1-1,3 28 0,-5-31-64,1 4 87,-2 0-1,0 41 1,-2-39-73,1 0 0,5 30 1,-4-38-6,0-1-21,0-1-1,0 0 0,2 1 1,0-1-1,0 0 1,10 19-1,21 32 118,-27-57-47,0-5-77,0 0 0,-1 0 0,1-1 0,0 0 0,12 1 0,-4-4 72,3-7-48,1 0 0,27-16 0,-30 10 68,69-80 53,-70 71-40,63-116 61,-66 109-34,-7 15-79,1-2-9,-1 0 1,0-1-1,-1 1 1,-1-1-1,-1 0 1,0 0-1,0-24 1,-3 27 27,-1 1 1,-1 0-1,1 0 1,-6-15-1,7 28-80,-1 0-1,1 1 0,-1-1 1,1 1-1,-1-1 1,0 0-1,0 1 0,1-1 1,-1 1-1,0-1 0,0 1 1,1 0-1,-1-1 1,0 1-1,0 0 0,0 0 1,0-1-1,1 1 1,-1 0-1,0 0 0,0 0 1,-2 0-1,-12 1 17,13-1-19,1 0 0,-1 0 0,1 0 0,-1 1 0,0-1 0,1 0 0,-1 1 1,1 0-1,-1-1 0,1 1 0,-1 0 0,1 0 0,0 0 0,-1 0 1,1 0-1,0 0 0,-2 2 0,-2 1 16,-21 21 15,17-11 44,-2 11-33,-11 43 0,20-45-33,5 39 4,-1-41-21,11 40-1,-6-39 0,15 35-1,14 10 0,0-13-2,-1-15 0,-25-30-1,0-1 1,1 0 0,20 11-1,-18-16-4,-12-3 5,10 0-3,0-1 0,0 1 1,0-2-1,0 1 0,0-2 1,0 1-1,-1-2 0,16-6 1,108-55-1859,-58 21-7359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2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56 8248,'12'2'417,"6"1"138,0 1 1,22 8 0,-32-9-484,-6-2-41,0 0-1,0 0 1,0 0 0,0 0 0,0 0-1,0 0 1,0 1 0,0-1 0,-1 1-1,1-1 1,-1 1 0,1 0 0,-1-1-1,3 5 1,3 6 157,-1 0-1,0 0 1,0 1 0,-2 0-1,6 22 1,19 49 381,-13-47-391,-3-12 6,-2 1-1,-1 0 1,-1 0-1,8 40 1,-16-60-77,-1-4-78,1 0-1,-1 0 1,1 0-1,-1 0 1,0 0-1,0 0 1,0 0-1,0 1 1,0-1-1,-1 0 1,1 0-1,0 0 1,-1 0-1,0 0 1,1 0-1,-1 0 1,0 0-1,-2 2 1,2-2 99,-3-4 4,-1-1-97,0 0 0,0-1-1,0 0 1,0 0 0,1 0 0,-1-1 0,1 0-1,0 1 1,1-1 0,-1-1 0,1 1 0,-3-7-1,2 4-15,-4-10 201,1-9-116,2-1 0,-3-31 0,10 34 137,21-90 96,-22 114-317,-1-1-1,0 1 1,1-1-1,-1 1 1,1-1-1,0 1 1,-1 0-1,1-1 1,0 1-1,1-3 1,10-10 81,1 0 0,27-23-1,-23 28 100,86-21 64,-79 28-144,4 4-68,-1 1 0,35 8 0,-41-3 10,0 5-34,-1 1 1,23 20-1,-31-18 7,12 28 3,-19-29-33,8 31 0,-1 15 0,0-7-4,-3-7-1,-5-6 0,-4-40 0,-1 23-2,1-24 2,0 1 0,0 0 0,-1 0-1,1 0 1,0-1 0,0 1 0,-1 0 0,1 0 0,0-1-1,-1 1 1,1 0 0,0-1 0,-1 1 0,1 0 0,-1-1 0,0 1-1,1 0 1,-1-1 0,1 1 0,-1-1 0,0 1 0,1-1-1,-1 0 1,0 1 0,0-1 0,-1 1 0,2-1 0,-1 0 0,1 0 0,-1 0 0,1 0-1,-1 0 1,1 0 0,-1 0 0,1 0 0,-1 0 0,0 0 0,1-1 0,-1 1 0,1 0 0,-1 0 0,1-1 0,0 1 0,-1 0 0,1 0 0,-1-1 0,0 1-1,-3-6 1,0 0 1,0 0-1,0 0 0,0-1 0,1 1 0,0-1 0,-2-8 0,2 7 1,-2-4 2,1 0 0,0-1 1,1 0-1,0 1 0,1-1 1,1 0-1,0-24 0,1 25 3,2-13 42,6-4-22,2 0 1,15-32 0,-12 40 59,67-69 41,-60 75-12,-1 6-74,1 0 0,1 2 0,40-10 0,-33 16 65,118 18 34,-118-8-80,105 60 18,-130-68-75,-1 1 0,1-1 0,-1 1 0,0 0 0,1 0 0,-1 0 1,0 0-1,2 2 0,9 14 5,0 1 0,-1 0 1,-1 0-1,11 25 0,-15-16 7,20 223 22,-28-184-34,0-56-188,0 3-508,0 0 0,4 28 0,0-14-10660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4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31 103 5656,'-29'-65'730,"27"54"478,13-2-843,0 3 773,-10 9-1107,-1 1 0,0 0 0,1-1 0,-1 1 0,1 0 0,-1 0 0,1-1 0,-1 1 0,1 0 0,-1 0 0,1 0 0,-1 0 0,1-1 0,-1 1-1,1 0 1,-1 0 0,1 0 0,-1 0 0,1 0 0,-1 1 0,1-1 0,-1 0 0,1 0 0,-1 0 0,1 0 0,-1 0 0,1 1 0,-1-1 0,0 0 0,1 0 0,-1 1 0,1-1 0,-1 0 0,0 1 0,1 0 0,3 1 30,-2 0-34,0 0 1,0 0-1,0 0 1,0 1-1,-1-1 1,1 0-1,-1 1 1,0-1 0,1 1-1,0 3 1,42 92 285,-18-39 112,-17-39-346,-1 1 1,-1 0-1,-1 0 1,4 24 0,-8-37-28,2 13 14,0 0 1,-2 0-1,0 0 0,-2 1 0,-1 21 0,-8 105 138,7-67-19,3-52-157,-1-1-11,-1-13 25,2 0-1,2 19 1,-3-32-36,2 15 49,0 0 0,1 0 0,1-1 0,0 1-1,1-1 1,8 17 0,-12-31-34,0 0 0,0 0 0,-1 0 0,1 0 1,0 0-1,1-1 0,-1 1 0,0-1 0,0 1 0,1-1 0,-1 1 0,1-1 0,-1 1 0,4 1 0,-2-3 11,0 1 1,0 0-1,0-1 1,0 0-1,0 0 0,0 0 1,0 0-1,0 0 0,0-1 1,5-1-1,8 1-5,-10 0 5,0 0-1,0 0 1,0 0 0,0-1 0,11-4 0,6-3 64,34-19 1,-46 18-50,-7 2-254,1-1 1,-2 0-1,1 1 1,-1-2-1,0 1 1,-1 0-1,2-10 1,5-35-8334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12192,'3'-23'104,"-2"-34"0,-1 54-90,1 1 0,-1-1 0,1 0 0,0 0 0,0 1 0,0-1 0,0 0 0,0 1 1,0-1-1,1 1 0,-1 0 0,1-1 0,0 1 0,0 0 0,0 0 0,0 0 0,0 0 1,0 0-1,0 0 0,4-1 0,-3 0 36,6-3 51,0-1 1,0 2-1,0-1 0,0 1 0,1 0 1,0 1-1,0 1 0,13-4 0,-12 3-29,-1 1 54,1 0 0,-1 0-1,0 1 1,1 0 0,-1 1 0,22 0 0,-32 1-123,2 0 27,-1 0-1,1 0 1,0 1-1,-1-1 1,1 1 0,0 0-1,-1-1 1,1 1-1,0 0 1,-1 0 0,1 0-1,-1 0 1,0 0-1,1 0 1,-1 0 0,0 0-1,0 1 1,0-1 0,0 0-1,0 1 1,0-1-1,0 1 1,0-1 0,0 1-1,-1 0 1,2 1-1,-2-2-5,1 2 21,0-1 1,0 1 0,0 0-1,0-1 1,-1 1 0,1 0-1,-1 0 1,0 0 0,0 4 0,0 7 23,5 50 249,-1 40-23,-3-98-269,-1-1-1,0 1 0,0 0 0,-1 0 1,1 0-1,-1-1 0,0 1 0,-1 0 1,1-1-1,-1 1 0,0-1 0,-1 0 1,1 1-1,-6 7 0,5-9 3,1 0 0,-1-1 0,1 0 0,-1 1 0,0-1 0,0 0 0,-1 0-1,1-1 1,0 1 0,-1-1 0,0 1 0,0-1 0,1 0 0,-1 0 0,-6 1 0,1 0 113,6-2-36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4.9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6 255 8696,'-1'0'1,"1"0"0,-1-1 0,1 1 0,0-1 0,-1 1 0,1-1 0,0 1 0,-1-1 0,1 1 0,0-1 0,0 1 0,-1-1 1,1 1-1,0-1 0,0 1 0,0-1 0,0 0 0,0 1 0,0-1 0,0 1 0,0-1 0,0 1 0,0-1 0,0 0 0,0 1 0,0-1 0,0 1 0,1-2 1,14-12 68,21-4 58,-34 17-123,22-7 10,58-16 4,43-7-15,-66 16-1,161-34 50,-80 27 67,-106 18-5,-1 1 0,57 3 0,-83 1-60,0 0 0,0 0 0,0 1 1,0 0-1,-1 1 0,1-1 0,-1 1 0,1 1 0,8 5 0,-5-3 2,-5-3 6,0 1 0,0-1 1,0 1-1,-1 0 0,1 1 0,-1-1 0,0 1 1,0 0-1,5 9 0,-3-6-8,8 13 269,14 29 0,-20-35-183,0 0 1,18 23 0,-25-36-121,1-1 0,-1 1 0,1-1 0,-1 0 0,1 1 0,-1-1 0,1 0 0,0 0 0,0 0 0,0 0 0,-1 0 0,1-1 0,0 1 0,0-1 0,0 1 0,0-1 0,0 0 0,4 1 0,-1-2 13,-1 1 0,0-1 0,1 1 0,-1-2 0,0 1-1,0 0 1,0-1 0,5-2 0,4-3 45,-1 0 0,0-1-1,17-16 1,-28 24-78,8-8 22,-6 6-2,-1 0 0,0 0 0,1 0 0,-1 0-1,0-1 1,0 1 0,0-1 0,3-4 0,1-2 8,12-18 276,18-37-1,-22 26-101,-12 29-77,2-1 1,-1 1-1,1 0 1,9-15-1,-8 16 99,-4 7-50,-1 4-36,7 24-29,11 30 0,7 32-68,-10 2-35,-2 12-2,3 1-3,13 4-6,-5-28 1,-4 29-1,-20-90-9,-1-11 7,-1 1 3,1 0-1,-1 0 0,-1-1 0,0 1 1,0 0-1,0-1 0,-1 0 1,-7 11-1,5-8-3,-1 1 1,-6 18-1,13-29 5,-1 0 1,1 1 0,0-1-1,-1 0 1,1 0 0,-1 0-1,1 0 1,-1 0-1,1 0 1,-1 0 0,0 0-1,0-1 1,1 1 0,-1 0-1,0 0 1,-1 1-1,-2 1-1,2-2 3,1 1 0,-1-1-1,0 0 1,0 0 0,0 1-1,1-1 1,-1 0 0,-4 1 0,3-2 0,1 1 0,0-1 0,-1 0 0,1 1 0,-1-1 0,1 0 0,-1-1 0,1 1 0,-4-1 0,-31-12 1,22 5 11,-1-2 1,1 0-1,0 0 0,1-1 1,1-1-1,-13-13 1,5 2-4,15 12-1,3-5-374,1 0 0,1-1 0,0 1 0,2-22 1,1-32-8855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5.4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 34 9592,'3'6'3,"-1"-1"0,1 0 0,-2 1 0,1 0 0,0-1 0,-1 1 0,0 0 1,0 0-1,-1 0 0,0 10 0,-2 5 26,-7 37 1,0-9-9,-2 61 73,2-38-62,1-15 206,-2 115 0,11-160-169,0 0 0,1 0 1,0-1-1,1 1 1,0-1-1,1 1 0,9 18 1,0 1 308,37 98 1071,-48-126-1155,-2 0-164,0-3-114,-1 0 0,1 0 1,0 0-1,0 0 0,0 0 0,0 0 1,0 0-1,0 0 0,0 0 1,-1 0-1,1 0 0,0 0 0,0 0 1,0 0-1,0 0 0,0 0 1,0 0-1,0 0 0,-1 0 0,1 0 1,0 0-1,0 0 0,0 0 1,0 0-1,0 0 0,0 0 0,0 0 1,0 0-1,0 1 0,0-1 1,-1 0-1,1 0 0,0 0 0,0 0 1,-7-10 45,0 2-33,-14-21 109,-3-18-65,-28-80 0,32 74-80,10 25-52,-21-132-89,29 124-264,2-142-167,2 148 134,22-80-152,-17 95 257,7 0 128,30-25 1,-27 31 138,14 0 28,59-10 0,-61 18 40,14 4 5,50 10 0,-72-5 8,-12-2-3,-1-1 0,0 2 0,0-1 0,-1 1 0,1 0 0,11 16 0,-19-22 1,1 0 0,-1-1 0,1 1 0,-1 0-1,1 0 1,-1 0 0,0 0 0,1 0 0,-1 0 0,0 0 0,0 0 0,1 0 0,-1 0 0,0 0 0,0 0 0,-1 1 0,-6 121 165,6-109-76,-1-1 1,0 0 0,-7 22 0,1-10-39,-10 40 31,17-63-64,0 0 1,0 1-1,1-1 1,-1 0 0,-1 0-1,1 1 1,0-1-1,-2 2 1,-9 10 37,0 0 1,0-1-1,-1-1 1,-29 22-1,18-22 145,-7 0-99,-1-1 0,-1-1 1,-35 5-1,-18 1 99,86-16-205,0 1 0,-1-1 0,1 0 0,0 0 0,0 0 0,0 0 0,0 0 0,0 0 0,-1 0 0,1 0 0,0 0 1,0 0-1,0 0 0,0 0 0,0 0 0,-1 0 0,1-1 0,0 1 0,0 0 0,0 0 0,0 0 0,0 0 0,-1 0 0,1 0 1,0 0-1,0 0 0,0 0 0,0 0 0,0-1 0,0 1 0,0 0 0,0 0 0,-1 0 0,1 0 0,0 0 0,0-1 0,0 1 1,0 0-1,0 0 0,0 0 0,0 0 0,0 0 0,0-1 0,0 1 0,0 0 0,0 0 0,0 0 0,0 0 0,0 0 1,0-1-1,0 1 0,0 0 0,0 0 0,0 0 0,0 0 0,0 0 0,1-1 0,-1 1 0,0 0 0,0 0 0,0 0 0,0 0 1,0 0-1,0 0 0,1-1 0,6-10 27,29-27-1593,7-2-6342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6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230 156 6008,'-85'31'727,"-8"2"219,92-32-942,-35 18 455,35-19-442,0 1-1,0-1 1,0 1-1,1-1 1,-1 1 0,0 0-1,0-1 1,1 1-1,-1 0 1,0-1 0,1 1-1,-1 0 1,0 0-1,1-1 1,-1 1 0,1 0-1,0 0 1,-1 0-1,1 0 1,0 0 0,-1 0-1,1 0 1,0 0-1,0 0 1,0 0 0,0 0-1,0 0 1,0 0 0,0 0-1,0 0 1,0 0-1,0-1 1,1 1 0,-1 0-1,0 0 1,2 2-1,4 1 258,3 0-184,1-1 1,0 0 0,0-1-1,0 0 1,1 0-1,14 0 1,-21-1-45,109 4 368,-88-7-100,87-26 130,-93 19-104,-9 3-194,-2 2-89,0 0-1,-1-1 1,0 0 0,0 0-1,-1 0 1,1-1-1,-1 0 1,9-13 0,24-42 247,-38 59-275,0-1 0,0 1 0,0-1 1,0 0-1,-1 1 0,1-1 1,-1 0-1,1 0 0,-1 0 0,0 1 1,0-1-1,-1 0 0,1 0 0,0 1 1,-1-1-1,1 0 0,-1 0 1,0 1-1,0-1 0,0 1 0,-2-4 1,1 3 0,2 2-2,-1-1 0,0 0-1,0 1 1,0-1 0,0 0 0,0 1-1,0-1 1,-1 1 0,1 0 0,0-1-1,-1 1 1,1 0 0,-1 0-1,1 0 1,-3-1 0,-4-3 35,1-2-20,5 5-22,0 0 0,0 1 0,0-1 1,0 1-1,0-1 0,0 1 0,0 0 0,-1 0 0,1 0 0,0 0 0,-1 0 0,1 0 0,-4 0 1,-81-15 294,65 16-175,-15 9-46,-47 18-1,60-14-20,3 4-51,0 2 0,2 0 0,-20 24 0,24-18-2,-13 44 4,24-55-23,0 0-1,1 0 0,1 0 1,-1 15-1,2-19 0,1 1 0,1 0 0,0-1-1,0 1 1,5 15 0,-4-19 0,0 0-1,1 0 0,0-1 1,1 1-1,-1-1 0,1 1 1,7 8-1,-5-9 1,0 1-1,1-1 1,0 0 0,0 0 0,0 0-1,10 4 1,-3-2 0,1-1-1,-1-1 0,25 7 1,-11-5-1,42 4 0,-33-7 0,39-2 0,56-12 0,20-21 0,-95 12-436,-1-2 0,-1-3 0,99-56 0,7-13-8284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6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23 8072,'-6'-6'39,"5"5"11,-1-1 0,1 1 0,-1-1 1,1 1-1,-1 0 0,0 0 0,0 0 0,1 0 0,-1 0 0,0 0 1,0 0-1,0 0 0,0 1 0,0-1 0,0 1 0,0 0 1,0-1-1,0 1 0,0 0 0,0 0 0,0 0 0,0 1 0,0-1 1,0 0-1,0 1 0,-3 0 0,-67 26 694,53-16-497,-95 90 73,89-74-200,-105 129 45,106-121-58,-69 160 47,91-190-131,0 0-1,0 0 1,0 1-1,1-1 1,-1 10-1,-7 90 117,15 4-95,-6-106-36,1 1 0,-1 0 0,1 0 0,0 0 0,0-1 0,0 1 0,0-1 0,0 1 0,3 3 0,5 13 18,1-1 1,21 31 0,-17-32-15,1-2 1,27 25-1,-38-38 1,-1 0 1,1 0-1,0 0 1,-1-1-1,1 1 1,1-1-1,6 3 1,-11-5-14,119 51 112,19-10-65,-125-37-7,1-1 1,23 2-1,143 13 85,28-9-98,-187-8-24,-1-2-1,27-2 1,175-27 9,34-35-1436,-253 64 1380,256-72-7309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7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6816,'0'0'-311,"1"-5"-298,5-13 379,-6 12 300,-6-2 168,8 24 973,2-6-1120,7 25 737,-6 1-376,0 46 1,-5-47-63,2 0-1,10 51 1,-9-71-310,-2-5 64,1-1 1,0 1-1,0-1 0,5 11 0,-1-4-38,27 65 726,-32-79-564,4 2 65,-4-4-324,-1 0 1,0 1-1,0-1 0,0 0 0,1 1 0,-1-1 1,0 0-1,0 0 0,1 1 0,-1-1 0,0 0 0,1 0 1,-1 0-1,0 0 0,1 1 0,-1-1 0,0 0 1,1 0-1,-1 0 0,0 0 0,1 0 0,-1 0 1,0 0-1,1 0 0,-1 0 0,0 0 0,1 0 0,-1 0 1,1 0-1,-1 0 0,0 0 0,1 0 0,-1 0 1,0-1-1,1 1 0,5-5 86,0 0 0,0-1 0,0 0 0,-1 0 0,0 0-1,0 0 1,6-11 0,26-51 354,-31 57-486,-2 4 112,0 0 0,-1 0 1,0 0-1,0-1 0,-1 1 0,2-9 1,2-6 3,15-58 328,-15 58-168,1 0 0,1 1 0,19-35 0,-27 55-223,0 1 0,1-1 0,-1 1 0,1-1 0,-1 1 0,1-1 0,-1 1 1,1 0-1,-1-1 0,1 1 0,0 0 0,-1-1 0,1 1 0,-1 0 0,1-1 0,0 1 0,-1 0 0,1 0 0,0 0 1,-1 0-1,1 0 0,0 0 0,-1 0 0,2 0 0,20 8 169,-11 0-139,0 1 0,-1 1 0,15 16 1,-9-10 39,19 9-30,47 27-1,-52-39-20,164 37-2039,-82-27-8249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8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473 573 9952,'27'-8'9,"-26"8"-9,-1 0 1,0 0-1,1 0 1,-1 0-1,0 0 1,0 0-1,1 0 0,-1 0 1,0-1-1,0 1 1,1 0-1,-1 0 0,0 0 1,0-1-1,1 1 1,-1 0-1,0 0 1,0 0-1,0-1 0,1 1 1,-1 0-1,0-1 1,0 1-1,0 0 0,0 0 1,0-1-1,0 1 1,0 0-1,0-1 1,0 1-1,1-1 0,-2 0 1,0-1-1,0 0 1,0 1 0,0-1-1,0 1 1,-1-1-1,1 1 1,0 0-1,-1-1 1,1 1-1,-1 0 1,1 0-1,-1 0 1,1 0 0,-4-1-1,-27-12 2,28 12-1,-9-2 5,0-1-1,0 2 0,0 0 1,0 0-1,-1 1 0,1 1 0,-18 0 1,15 0 5,-8 3 69,13-1-40,2 0-20,1 0 0,-1 1 0,0 0 0,0 0 0,1 1 0,-1 0 0,1 1 0,0-1 0,0 2 0,0-1 0,-7 7 0,-74 67 208,73-58-8,-1 8-63,-21 47 0,34-56 98,4-12-216,0 1 1,0-1-1,1 1 1,0-1-1,1 0 0,0 1 1,0-1-1,5 11 1,-7-17-27,0-1 1,1 1 0,-1 0 0,1 0 0,-1 0 0,1-1-1,0 1 1,-1 0 0,1-1 0,0 1 0,-1-1 0,1 1-1,0 0 1,0-1 0,1 1 0,12 6 48,0-1 0,0 0 0,1-1 0,29 7 1,-34-10-5,-1 0 0,1-1 0,-1 0 1,1 0-1,9-2 0,1 1-7,32-3 37,-35-1 152,2-4-101,-2-1 1,1 0-1,-1-2 1,0 0-1,28-25 1,-38 29-100,30-36 235,-26 29-146,-1-1 1,0-1-1,0 0 1,-2 0-1,13-33 1,-19 42 37,3-2 22,0 5-42,-3 4-136,1 0 0,-1-1 0,1 1 0,-1 0 0,1 0 0,-1 1 0,1-1 1,-1 0-1,1 1 0,-1-1 0,1 1 0,-1 0 0,0 0 0,1 0 0,-1 0 1,0 0-1,0 1 0,0-1 0,0 1 0,0-1 0,3 4 0,3 3 16,0 0 0,-1 1 0,8 11 0,-11-15-34,7 7 55,4-2-31,0 0 1,1-1-1,24 10 0,-20-14 18,58-1 14,-77-4-48,-1 0 0,1 0-1,-1 0 1,1 0 0,0 0-1,-1 0 1,1 0 0,0 0-1,-1-1 1,1 1 0,-1 0 0,1 0-1,-1-1 1,1 1 0,-1 0-1,1-1 1,-1 1 0,1-1 0,7-5 2,0 0 0,-1 0 0,0-1 0,-1 0 1,0 0-1,0 0 0,0-1 0,-1 0 0,7-14 1,84-170 100,-79 149-83,-14 26 46,-6-85 30,0 73-31,-1 1 1,-10-38-1,3 24 39,0 5-26,2 6 37,-7-35-1,17 101-26,-2 7-72,1 17 1,2 17-14,3-13-11,19 99 0,-1-76-19,-18-70 15,-2 0 2,2-1 0,-1 0 1,2 0-1,0 0 0,11 17 0,21 27-37,-36-58 43,-1 1 0,1-1 0,-1 0 0,1 0 0,-1 0-1,1 0 1,0 0 0,0-1 0,-1 1 0,1 0 0,0-1 0,0 1 0,0-1 0,-1 0 0,1 1 0,0-1 0,0 0 0,0 0 0,0-1 0,2 1 0,-2 0-1,5-3-8,14-13 4,8-14 6,2-16 2,-2-12 2,-19 37 1,1 1 0,23-31 1,-29 43 5,2 0 1,-1 1-1,1 0 0,0 1 1,0-1-1,1 1 1,0 0-1,0 1 0,15-7 1,-21 11-5,0 0-1,0 0 1,0 0 0,0 1 0,0-1-1,1 1 1,-1-1 0,0 1 0,0 0 0,1 0-1,-1 0 1,0 0 0,1 0 0,-1 1-1,0-1 1,0 1 0,1-1 0,-1 1 0,0 0-1,3 1 1,-2 0 1,0 1 0,0-1 1,0 0-1,-1 1 0,1 0 0,-1 0 0,0 0 0,1 0 0,-1 0 0,-1 0 1,3 4-1,2 7 4,-2-1 1,1 1-1,-2-1 1,4 22 0,-7-32-13,13 65 31,-8-52-25,17 55 0,-17-60-4,0 0-1,1 0 0,0 0 0,0 0 0,1-1 0,1 0 1,-1 0-1,2-1 0,-1 0 0,20 15 0,-27-24 1,0 1-1,0-1 1,0 1 0,0-1-1,0 1 1,0-1 0,0 1-1,0-1 1,0 0 0,0 0-1,0 1 1,0-1-1,1 0 1,-1 0 0,0 0-1,0 0 1,2-1 0,2 1-1,0 1 3,-3-1-3,1 0 0,-1 1 1,1-1-1,-1 0 0,1 0 1,0 0-1,-1-1 0,1 1 1,-1-1-1,1 1 0,-1-1 1,1 0-1,2-1 0,1-1 0,-1-1 0,1 0-1,-1 0 1,0 0-1,0-1 1,0 0-1,-1 0 1,0 0-1,5-7 1,-3 3-1,-3 6-1,-1-1 0,0 1 1,0-1-1,0 1 0,-1-1 0,1 0 1,1-7-1,35-142-77,-37 147 48,-1-2-6,0 6-12,17 15-56,45 88-75,-53-89 138,0-1 0,1 0 0,0-1 0,0 0 0,20 14 0,-26-22 26,-1 0 1,1 0-1,0 0 1,0-1 0,0 1-1,0-1 1,0 0 0,0 0-1,0-1 1,0 1 0,0-1-1,0 0 1,0 0 0,0 0-1,5-1 1,-5 0 0,6 0-13,-1-1 0,0 0-1,0 0 1,0-1 0,0 0-1,0-1 1,9-5 0,-9 5 11,3-3-12,0 0 0,0 0 0,0-1 0,-1-1 0,19-19 0,-20 19 17,-2 2-1,0-1 1,0 1-1,-1-1 1,0-1-1,-1 1 0,1-1 1,-2-1-1,1 1 1,-2-1-1,6-14 1,-4 13-3,-1 3 11,-1 0 0,-1-1 1,1 1-1,-1-1 0,-1 0 0,1 0 0,-2 0 0,1 0 0,-1-12 1,-1 3 4,1 17 0,-2 0 0,1 0 0,0 0 0,0 0 0,0-1 0,0 1 0,-1 0 0,1 0 0,0 0 0,-1 0 0,1 0 0,-1 0 0,0 0 0,0-2 0,-7 0 0,6 3 0,-20-3 1,-4 7 4,-7 11-3,22-9-6,0 1 1,1 0 0,0 1-1,1 0 1,0 1 0,0 0-1,1 0 1,0 1 0,1 0-1,0 0 1,-8 16 0,11-19-10,1-1 1,1 1 0,-1 0 0,1 0-1,0 0 1,-1 11 0,0-3-1,1-9-9,1 1 0,0-1 1,0 0-1,0 1 0,0 8 0,2-13 14,-1-1 0,0 0 0,1 1 0,-1-1 0,1 1 0,0-1 0,-1 0-1,1 1 1,0-1 0,0 0 0,0 0 0,0 1 0,0-1 0,0 0 0,0 0 0,0 0 0,0 0-1,1-1 1,-1 1 0,0 0 0,1 0 0,-1-1 0,1 1 0,-1-1 0,0 1 0,1-1 0,2 1 0,10-1-16,1-1 0,0-1 0,-1 0 0,1-1 0,-1 0 0,21-8 0,-28 8 20,0 0 1,-1-1-1,0 0 1,0 0 0,0 0-1,0 0 1,-1-1-1,1 0 1,8-11 0,-2 0-8,19-30 0,-17 17 11,-12 23 2,-1 1 0,1 0 0,-2-1 0,1 1 1,0-1-1,-1 1 0,0-1 0,0 1 0,-1-1 0,0 1 1,0-1-1,0 1 0,0 0 0,-1-1 0,0 1 1,0 0-1,0 0 0,-1 0 0,0 1 0,0-1 1,0 0-1,0 1 0,-1 0 0,0 0 0,0 0 0,0 0 1,-5-3-1,5 5 2,0 0 0,1 0 0,-1 1 0,0-1 1,0 1-1,-1 0 0,1 0 0,0 1 0,0-1 0,0 1 1,-1 0-1,1 0 0,-6 1 0,4-1 1,-2 1-1,-1-1 1,1 1 0,0 1 0,0 0 0,0 0 0,0 0-1,1 1 1,-14 6 0,11-4-2,-7 4 11,-23 23-1,33-25-12,0 1-1,0 0 1,1 0 0,-8 13 0,5-3 0,2 0 0,0 0 0,0 1 0,-6 36 0,11-29-6,4 8 2,12 61 1,-13-93-1,-1 0 1,1 1 0,0-1 0,-1 0 0,1 1 0,0-1 0,1 0 0,0 2 0,13 18-7,1-2 1,23 24 0,-22-31-32,7-1 6,39 15 0,-49-22 22,-1-1 0,0 0 0,1-1 1,0-1-1,21 2 0,-32-4 10,-1 0 0,1 0 1,0 0-1,-1-1 0,1 1 0,-1-1 0,1 1 1,-1-1-1,1 0 0,-1 0 0,0 0 0,5-2 1,4-3-3,4 0 2,-9 4 1,0-1 0,-1 1 0,1-1-1,0-1 1,-1 1 0,9-8 0,110-85-1763,-53 34-7016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9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36 152 7352,'-4'4'21,"0"0"50,0 0 0,0 1 1,1-1-1,0 0 0,0 1 0,0 0 0,-3 8 0,5-12 284,3 1-264,0-1 1,0 0-1,0 0 0,0 0 1,0 0-1,0-1 0,0 1 0,1 0 1,-1-1-1,0 0 0,0 1 1,1-1-1,-1 0 0,0 0 0,0 0 1,5-2-1,22-1 133,43-9 48,-45 5-108,0-1-1,0-1 1,38-19 0,-19-3 117,-33 23-135,-8 5-86,1 0 0,-1 0 0,0-1 0,0 0 0,-1 0 0,1 0-1,-1-1 1,0 1 0,6-10 0,15-39 620,-24 51 215,-16 10-639,11-1-240,1 0 1,-1 1-1,1-1 1,0 1 0,-2 11-1,-8 37 24,10-36-30,1-1 1,0 1 0,3 25-1,0-25-7,-2-8 1,2 1 0,2 22-1,1-9-1,5 59 1,5-3 2,1-13-3,-1-12-2,-4-16 0,6 3 0,-16-44 0,1 1 0,-1-1 0,0 0 0,0 1 0,0-1 0,0 0 0,1 1 0,-1-1 0,0 1 0,0-1 0,0 0 0,0 1 0,0-1 0,0 1 0,0-1 0,0 0 0,0 1 0,-1-1 0,1 0 0,0 1 0,0-1 0,0 1 0,0-1 0,0 0 0,-1 1 0,1-1 0,0 0 0,0 1 0,0-1 0,-1 1 0,-1 0 0,0 0 0,0 0 0,0 0 0,0-1 0,0 1 0,0 0 0,0-1 0,0 1 0,-3-1 0,-36 1 0,-150-4-8,173 2 6,-22 3-12,-43 16-68,77-16 44,-2 4-2,6-4 20,6-1 0,4 3 13,-1-2 1,1 1 0,0-1 0,0 0 0,0-1 0,10 1 0,16 2-23,-23-3 18,5 2 2,0-2 1,-1 0-1,1-1 0,0 0 1,20-4-1,2-1-6,-4 1 3,0-1 1,0-2 0,35-11 0,-67 17 2,1 0-1,0 0 1,0-1 0,0 1 0,-1-1-1,1 0 1,-1 0 0,1 1 0,3-5-1,6-6-4,41-31-1608,2-8-6438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9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60 5384,'-93'10'1654,"90"-10"-243,7 0-1026,64-4 742,78-15-1,-114 14-1088,180-21 1249,-207 25-1242,24-2 27,0-2-316,0 1 0,1 2-1,34 2 1,-45 2-7556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09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0 147 7800,'3'19'24,"-3"-16"-6,1 0-1,-1 1 1,1-1-1,0 0 1,0 0-1,0 0 1,0 0-1,1 0 1,-1 0 0,3 3-1,2 2 24,-1-1 1,1 0-1,0 0 0,1-1 1,-1 0-1,10 7 0,-2-7 293,-2-5-187,0 0 0,1-1 0,-1 0 0,0-1 0,0 0 0,0-1 0,0 0 0,0-1 0,-1 0 0,19-8 0,-14 4-62,56-27 398,153-82 646,-153 74-2490,-1 0-5752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0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831 1 4216,'0'0'808,"-5"1"-135,-98 18 2123,4 6-2348,53-17-317,-16-1 42,-113-3 0,149-5-82,-29-4 0,-15-2 37,63 7-95,3-1-21,0 1 1,-1 0 0,1 0 0,-1 0 0,1 0-1,0 1 1,-1 0 0,1 0 0,0 0 0,-1 0 0,1 1-1,0 0 1,0 0 0,0 0 0,1 0 0,-8 5-1,7-3-2,0 0-1,0 0 0,0 0 0,0 0 0,1 1 1,0-1-1,0 1 0,0 0 0,0 0 1,1 0-1,0 0 0,0 1 0,0-1 0,-1 11 1,2-6-7,0 1 1,0 0 0,2 0-1,-1 0 1,1 0 0,4 18-1,4 3-1,-5-23-2,10 35 0,-12-37 0,0 8 0,-1 2 0,2-6 0,10-3 0,-7-7 0,0 0 0,0 0 0,0-1 0,0 1 0,0-2 0,0 1 0,11-2 0,-3 0 1,93-11 34,-27 3 18,2 7 59,4 0 36,-84 3-128,-1-1-1,1 2 1,0-1-1,-1 0 1,1 0 0,0 0-1,-1 1 1,1-1-1,-1 1 1,1-1-1,0 1 1,-1 0 0,1 0-1,-1 0 1,0 0-1,3 1 1,3 3 27,23 15 30,-19-8 118,-3 1-140,-1 0-1,-1 1 1,0-1 0,5 20-1,-8-11 121,-13 105 68,4-102-103,-8 12-46,-21 39 1,22-58 13,-69 51 43,62-58-71,20-11-77,-18 7 28,0-1 1,-1-1-1,1 0 1,-1-2-1,-34 3 1,24-3-4,-142 5 281,99-15-182,16 1-17,53 6-76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11296,'1'0'0,"0"-1"-1,1 1 1,-1 0 0,0 0 0,0 0 0,1 1 0,-1-1-1,0 0 1,0 0 0,0 1 0,1-1 0,-1 1 0,0-1 0,0 1-1,0-1 1,0 1 0,0 0 0,0 0 0,0-1 0,0 1-1,0 0 1,0 0 0,0 0 0,0 0 0,-1 0 0,2 2 0,-1-1-6,1 0 3,-1 1 0,0 0 1,1-1-1,-1 1 0,0 0 0,-1-1 0,1 1 0,0 0 0,-1 0 0,0 0 0,1 0 0,-1 0 0,0 0 0,0 0 1,-1-1-1,1 1 0,-1 0 0,-1 4 0,2-4 29,-1 11 198,1-1 0,0 1 1,1-1-1,0 1 0,1 0 0,7 22 1,0 5 470,1 26 256,14 36-31,-16-83-392,0-7-386,1-1 1,0 0-1,1-1 0,19 18 1,-27-27-107,-1-1 1,1 0 0,0 0-1,0 0 1,0 0 0,0 0-1,0 0 1,0 0 0,2 0-1,51 14-865,98 13-1,-14-8-9670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1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13176,'48'0'765,"-46"0"-712,-1 1-1,1-1 1,-1 0 0,1 1 0,-1-1-1,1 1 1,-1-1 0,0 1 0,1 0-1,-1-1 1,0 1 0,1 0 0,-1 0-1,0 0 1,0 0 0,0 0 0,0 0-1,0 0 1,0 1 0,0-1 0,0 0-1,0 0 1,-1 1 0,2 2 0,8 11 704,8 8-218,1-2 0,23 22 0,14-2 482,-53-40-970,0 0 0,0 0-1,0 0 1,0-1 0,0 1-1,0-1 1,0 1-1,0-1 1,1 0 0,-1 0-1,4-1 1,-2 0 3,4 1 17,0-1 1,1-1 0,-1 1-1,0-1 1,0-1-1,14-5 1,-11 3-27,-8 4-15,-1 0-1,1 0 0,-1 0 0,0 0 0,1-1 1,-1 1-1,0-1 0,0 0 0,0 0 1,0 0-1,3-4 0,4-3 20,0 2-14,-6 4-13,-1 1 0,0-1 1,0 1-1,0-1 0,0 0 1,-1 0-1,1 0 0,-1-1 0,3-3 1,-1 1 19,0-1 0,-1 0 0,1-1 1,-1 1-1,2-11 0,-6 8 113,-4 0-100,0 0 1,0 0-1,-1 1 0,0 0 1,-1 0-1,0 0 1,-1 1-1,-9-9 0,-8 0-1,24 16-43,0 1 0,0-1 0,0 0 0,-1 1 1,1-1-1,0 1 0,-1-1 0,1 1 0,0 0 1,-1 0-1,1-1 0,-1 1 0,1 0 0,0 0 1,-1 0-1,1 1 0,-1-1 0,1 0 0,-2 1 0,-3 0 19,-3-1-8,6 1-9,0-1 1,0 0-1,0 1 1,0-1-1,0 1 0,1 0 1,-1 0-1,0 0 1,0 0-1,-2 2 0,-69 41 149,59-31-74,-56 83 33,60-72-66,11-24-55,-3 12 14,0 0 1,0 1 0,-1 13-1,4-14-9,0 0 0,1 1-1,3 13 1,-4-26-5,6 23 33,69 127 59,-74-148-90,0 0 1,1 0-1,-1-1 0,0 1 0,1-1 0,-1 1 1,1-1-1,-1 1 0,1-1 0,-1 0 0,1 0 0,0 0 1,0 0-1,0 0 0,0 0 0,0 0 0,0-1 1,0 1-1,2 0 0,-1 0 1,0 0-1,-1-1-1,1 1 1,-1-1 0,1 1-1,-1-1 1,1 0 0,0 1-1,-1-1 1,1-1 0,-1 1-1,1 0 1,0-1 0,2 0-1,6-1 3,2 0-2,-6 1-1,-1 0 1,0-1-1,1 0 0,-1 0 1,0 0-1,7-4 1,32-13 10,1-6-10,55-47-679,-83 57-1395,53-39-11674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0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 0 9416,'-5'18'15,"-6"12"75,-11 11 106,-2-2-1,-58 73 1,69-97-144,2 1 0,0 0 0,0 1 0,2 1 0,-14 32 0,17-35-23,-3 13 138,4 0-525,2 0 1,0 55 0,5-13-6003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1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9328,'0'0'1626,"5"7"-1227,-2-1-318,1 0-33,0 1 0,0 0 0,-1 0 0,0 1 0,0-1 0,-1 0 0,0 1-1,0 0 1,-1 0 0,0-1 0,0 11 0,5 120 275,-1-39-37,-4-78-262,7 43 118,-5-41-83,-2-6 38,2 1-1,-1 0 1,10 29 0,-11-46 163,1-2-69,-1 1-187,2-3 32,1 0 1,-1 0-1,0 0 1,1 0 0,-1-1-1,-1 1 1,1-1 0,0 1-1,-1-1 1,0 0 0,0 0-1,2-6 1,39-93 284,-24 41 47,-12 35-309,20-53 289,-21 63-200,1 0 0,1 1 1,1 1-1,0-1 0,13-14 0,-16 25-111,0 0 0,0 0 1,1 1-1,0 0 0,0 0 0,0 0 0,0 1 0,1 0 0,-1 1 0,1 0 1,-1 0-1,1 0 0,0 1 0,11 0 0,-3-1-26,11 0 84,125 14 30,64 21-2098,-113-19-8260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2.7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530 318 8696,'-17'1'58,"0"0"0,0 2 0,-22 5 0,23-4-6,-123 32 163,110-28-202,-2 2 27,-2 4-11,-60 34 0,75-32 25,10-8-29,1-1-9,0 1 0,0 0 0,0 0 0,1 1 0,0-1 0,1 1 0,0 1 0,-4 11 0,5-9 29,0 0 1,-2 22-1,6-33-35,0 0-1,0 0 1,1 1-1,-1-1 1,0 0-1,0 0 1,1 0-1,-1 0 1,0 1 0,1-1-1,-1 0 1,1 0-1,0 0 1,-1 0-1,1 0 1,0 0-1,0-1 1,-1 1-1,1 0 1,0 0 0,0 0-1,0-1 1,2 2-1,-1 0 15,3 2 1,-3-2-14,-1-1 0,1 1 0,0-1 0,0 0 0,0 0 1,-1 0-1,1 0 0,0 0 0,0 0 0,1-1 0,-1 1 0,0 0 1,0-1-1,0 0 0,3 1 0,-1-1 14,10 3 22,0-1 0,0-1-1,1 0 1,-1-1 0,0-1-1,22-3 1,97-19 154,-123 22-154,0-1-1,0 0 1,-1-1 0,18-7-1,-8 2-12,-2 2-11,-10 4 6,0-1 1,0 0 0,0 0 0,12-8 0,-10 5 34,-1 0 0,1 0 1,-1 0-1,0-1 0,0 0 0,-1-1 1,0 0-1,-1 0 0,1 0 0,9-18 1,-15 24 52,15 10 16,-14-7-122,0 0 0,0 0 0,1 0 0,-1 0 0,-1 1-1,1-1 1,0 1 0,0 0 0,-1-1 0,1 1 0,-1 0 0,1 0-1,1 3 1,16 18 64,-16-20-66,0-1 0,0 1 0,1-1-1,-1 0 1,1 0 0,-1 0 0,1 0 0,-1-1 0,1 1 0,0-1-1,0 0 1,0 0 0,0 0 0,0-1 0,0 1 0,7-1 0,-5-2-1,0 0 1,0 0 0,-1 0 0,1 0 0,-1-1 0,1 0 0,-1 0 0,0-1-1,0 1 1,-1-1 0,1 0 0,-1-1 0,0 1 0,0-1 0,6-8-1,-3 4-1,2-2 14,0 0 0,-1 0 0,0-1 1,-1 0-1,0 0 0,-1-1 0,0 0 1,6-23-1,-8 26 1,27-80 71,-29 73-19,-15-140 167,9 120-210,0 25 49,1 7-70,-1 1 0,0-1 0,0 1 0,-1 0 0,1 1 0,-1-1 0,0 1 0,1 0 0,-2 0 0,-4-3 0,-15-1 86,24 7-94,1 0-1,0 0 1,0 0 0,-1 0-1,1 0 1,0 0 0,0 0-1,-1 0 1,1 0 0,0 0 0,-1 0-1,1 1 1,0-1 0,0 0-1,-1 0 1,1 0 0,0 0 0,0 0-1,0 0 1,-1 1 0,1-1-1,0 0 1,0 0 0,0 0 0,-1 1-1,1-1 1,0 0 0,0 0-1,0 0 1,0 1 0,0-1 0,0 0-1,-1 0 1,1 1 0,0-1-1,0 0 1,0 1 0,1 2 7,0 0 1,0 1 0,0-1-1,0 0 1,0 0-1,1 0 1,3 6 0,4 7 23,-7-11-29,9 28 12,-6-14 7,30 88 10,-31-98-30,0-1 0,-1 1-1,-1 0 1,1 0 0,0 13 0,0-1 0,6 60 1,-7-59-1,10 37-1,-7-43-1,0-1-1,13 25 1,15 15-1,-29-50 0,0 0 0,-1 0 0,1-1 0,1 1 1,7 6-1,-4-7 1,0-1 0,0 1-1,0-1 1,1 0 0,-1-1 0,1 0 0,-1 0 0,16 0-1,-16-1 1,15 0 7,-12-2-2,-2 1-2,-1 0 0,1-1-1,-1 0 1,0-1 0,0 1-1,1-2 1,-1 1 0,0-1-1,-1 0 1,13-7 0,7-11 38,0-2 0,34-38 0,-51 52-6,-1-2 0,0 1 0,-1-1-1,0-1 1,-1 1 0,10-21 0,-1 2 55,-16 30-86,1 0 0,0 1 0,0-1 1,-1 0-1,1 0 0,0 1 1,-1-1-1,1 0 0,0 1 1,-1-1-1,1 0 0,-1 1 0,1-1 1,0 1-1,-1-1 0,1 1 1,-1-1-1,0 1 0,1 0 1,0 0-1,0 0 4,7 11 5,1-1 1,-2 1-1,0 1 1,0-1-1,-1 1 1,0 1-1,5 18 1,12 46 10,-22-76-24,-1 1 0,1-1 0,0 1 0,0 0-1,0-1 1,0 1 0,1-1 0,-1 0 0,1 1 0,-1-1 0,1 0 0,2 2 0,2 2 0,-5-4-1,1 0 0,0-1 1,0 1-1,-1-1 0,1 1 0,0-1 0,0 1 0,1-1 0,2 1 1,1 0-2,0 0 0,0 0 1,0-1-1,0 0 0,0 0 1,0-1-1,1 0 0,-1 0 1,0 0-1,0-1 0,11-2 1,19-10 0,1-9 0,2-7 1,-25 15 3,0 0 0,0-1 1,-1-1-1,19-30 0,14-40 51,-44 83-28,3 3-18,0 1 0,1 0 1,-1 0-1,0 0 0,1 1 1,-1 0-1,0 0 0,0 0 1,0 0-1,-1 1 0,7 3 1,-7-3-5,0-1 0,-1 0 0,1 0 0,-1 1 1,0-1-1,1 1 0,-1 0 0,-1 0 0,1 0 0,4 5 1,2 4 2,1-1-4,-5-5-2,0 0 0,0 0 0,0 1 0,4 7 1,12 19 3,-1-4-4,-2-10-2,-3-4 0,-11-13-1,0-1 1,-1 1-1,1-1 1,0 0-1,0 0 1,0 0-1,-1 0 1,1-1 0,0 1-1,0-1 1,0 0-1,0-1 1,0 1-1,0 0 1,0-1-1,0 0 1,5-2 0,19-9 0,1-11 0,3-11 1,-21 22 2,0-1 0,14-24 0,-22 26 11,-3-4-1,-2-1 1,0 0-1,-1 1 1,0 0-1,-10-24 1,11 34-14,1 0 13,-1 0-1,0 0 0,0 0 1,-6-8-1,8 12-9,-1 1 0,0-1-1,1 0 1,-1 0 0,0 0 0,0 1-1,0-1 1,1 0 0,-1 1-1,0-1 1,0 0 0,0 1 0,0 0-1,0-1 1,0 1 0,0-1-1,0 1 1,-1 0 0,1 0 0,0 0-1,0 0 1,0 0 0,0 0 0,0 0-1,0 0 1,0 0 0,0 0-1,0 0 1,-2 1 0,-2 1 2,0 1-1,0-1 1,0 1 0,0 0 0,0 0-1,1 0 1,-1 1 0,1 0 0,0-1-1,0 2 1,1-1 0,-1 0 0,1 1-1,0-1 1,-5 10 0,-4 25-2,7-14-9,1 0 0,1 0 1,1 45-1,3-58-7,1-1 0,-1 1 0,2-1 0,0 1 0,0-1 0,5 11 0,-6-20 8,-1-1 0,0 1-1,1-1 1,0 1 0,-1-1 0,1 0-1,0 0 1,0 0 0,0 0 0,0 0-1,0 0 1,0 0 0,0-1 0,0 1-1,0-1 1,0 1 0,0-1 0,0 0-1,2 0 1,-2 1-3,6-1-5,-1 1-1,1-1 1,0-1 0,-1 1-1,1-1 1,-1-1 0,1 1-1,-1-1 1,1 0 0,-1-1 0,0 0-1,0 0 1,9-6 0,6-4-1,0-2 1,22-18-1,-29 22 12,-9 7 1,-1-1 0,0 1 0,0-1-1,0 0 1,8-10 0,18-25 0,-27 33 1,0 0 0,0 1 0,0-2 0,-1 1 0,2-8 0,-4 11 0,0 0 0,0 0 0,0-1 0,-1 1 0,0-1 0,0 1 0,0-1 0,-1-7 0,0 6 0,-1 1 0,0-1 0,0 1 0,0-1 1,-1 1-1,-3-6 0,-1 2 1,1 0 1,-1 1 0,0-1-1,-13-9 1,17 16-1,0 0 0,-1 0 0,1 0 0,-1 1 0,0 0 0,1 0 0,-1 0 0,0 0-1,1 0 1,-1 1 0,0 0 0,0 0 0,0 0 0,1 0 0,-5 1 0,3-1 1,-3 1 1,0-1 1,0 1-1,0 1 0,1-1 0,-1 1 0,1 1 1,-1-1-1,-12 8 0,11-6-1,-5 5 5,-59 67-1,61-56-11,9-13 0,-4 8-5,0 1 0,1 0 1,1 1-1,0-1 0,-3 28 0,8-39 15,-8 76-119,8-73 94,0-1 0,0 1-1,1 0 1,0-1 0,0 0 0,1 1 0,0-1 0,0 0-1,5 10 1,-5-14 5,0-1 0,0 1 0,0-1 0,1 0 0,-1 0 0,1 0 1,-1 0-1,1 0 0,0 0 0,-1-1 0,1 1 0,0-1 0,0 0 0,5 2 0,-3-2-2,5 1-55,19-3 42,0-1 0,-1-2-1,0 0 1,0-3 0,0 0 0,-1-1 0,28-13 0,109-58-37,-134 59-25,117-96-1640,-72 52-6401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3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55 116 3864,'-18'0'0,"3"-4"0,3-3-1,10 6-34,-5-4 98,7 5-70,0 0 0,0-1 0,0 1 0,0 0 0,0 0 0,0 0 0,0 0 0,0 0 0,0 0-1,0-1 1,0 1 0,0 0 0,0 0 0,0 0 0,0 0 0,0 0 0,0 0 0,0 0 0,0-1 0,0 1-1,0 0 1,1 0 0,-1 0 0,0 0 0,0 0 0,0 0 0,0 0 0,0 0 0,0 0 0,0 0-1,0 0 1,1 0 0,-1 0 0,0 0 0,0 0 0,0 0 0,0 0 0,0 0 0,0 0 0,1 0 0,-1 0-1,0 0 1,0 0 0,0 0 0,0 0 0,0 0 0,0 0 0,1 0 0,-1 0 0,0 0 0,0 0-1,0 0 1,0 0 0,0 0 0,0 0 0,0 0 0,1 1 0,0-1 47,3-1 300,0 0 0,0 0-1,0 0 1,0 0 0,-1-1 0,5-2 0,0 1-174,165-59 1606,-159 57-1651,0 0 0,25-4-1,-35 9-83,1-1-1,0 1 1,-1 0-1,1 0 1,0 0 0,-1 1-1,1 0 1,0-1-1,-1 2 1,1-1-1,-1 0 1,8 5-1,-10-6-26,-1 1-1,0 0 1,1 0-1,-1 0 0,0 0 1,0 0-1,0 0 0,0 0 1,1 0-1,-1 0 1,-1 0-1,1 1 0,0-1 1,0 0-1,0 1 0,-1-1 1,1 0-1,-1 1 1,1-1-1,-1 1 0,1-1 1,-1 1-1,0-1 0,0 1 1,0-1-1,0 1 1,0 0-1,0-1 0,0 1 1,0-1-1,-1 3 0,-1 3 14,1-2-4,0-1 1,0 0-1,-1 0 0,0 0 1,0 0-1,0 0 0,-4 5 1,-49 92 156,39-72-72,2 0 0,1 1 0,-16 55 0,25-71-46,-2 4 1,0 0 1,2 0 0,-5 34 0,8-42 12,0-6-43,0 1 1,1 0-1,0 0 0,0 0 1,0 0-1,0 0 0,1 0 1,0 0-1,0 0 0,0-1 1,3 7-1,2-6 114,2-3-108,0 0 1,1-1-1,-1 0 1,0-1 0,1 1-1,-1-1 1,11-2-1,60-9 138,-65 8-181,20-3 153,52-17-1,-69 18-109,3-4 152,82-62-1358,-48 30-5802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3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0 12728,'7'31'28,"2"19"120,-8-29-68,-1 0 0,-6 40 0,-1-41 241,0-4-199,-1-1 0,-1-1 1,-1 1-1,0-2 0,-1 1 1,-13 12-1,-50 63 395,63-71-283,5-1-174,0-1 0,1 1 0,1 0 0,-2 17 0,6-32-52,0-1 0,0 1 1,0 0-1,0-1 1,0 1-1,0-1 1,0 1-1,0-1 1,1 1-1,-1-1 0,2 3 1,1 5 6,2 0-1,-1-1 1,1 0 0,0 0 0,1 0 0,-1-1 0,2 1-1,12 10 1,-18-17-12,0 1 0,1-1-1,-1-1 1,0 1 0,1 0-1,-1 0 1,1 0 0,-1-1-1,1 1 1,-1-1 0,1 1-1,2-1 1,20 5-370,1-1 0,-1-2 0,1-1 0,31-2 0,34-4-9039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4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0 6456,'-6'1'-72,"4"-1"64,-2 0 1,1 0-1,-1 1 0,0-1 0,1 1 0,-1 0 1,1 0-1,-1 1 0,1-1 0,-6 4 0,8-5 3,1 1-1,-1-1 0,1 1 0,-1-1 1,1 1-1,-1 0 0,1-1 0,0 1 0,-1 0 1,1 0-1,0-1 0,0 1 0,-1 0 0,1 0 1,0-1-1,0 1 0,0 0 0,0 0 0,0 0 1,0-1-1,0 1 0,0 0 0,0 0 0,1 1 1,9 22 12,45 58 24,-27-43 65,40 44 1,-25-34 86,-6-3-84,65 76 1835,-101-120-1749,0 0-84,1 0-1,0 0 1,-1 0-1,1-1 0,0 1 1,0 0-1,0-1 1,0 1-1,0-1 1,1 1-1,3 1 1,-5-4-38,0 1-1,0-1 1,0 1 0,0-1 0,0 1 0,0-1 0,0 0 0,-1 1-1,1-1 1,0 0 0,0 0 0,-1 1 0,1-1 0,-1 0 0,1 0 0,0 0-1,-1 0 1,0 0 0,1 0 0,-1 0 0,0 0 0,1 0 0,-1 0-1,0 0 1,0 0 0,0-2 0,2-4-19,14-43 607,38-112 743,-35 89-948,-3 0-29,-15 70-372,0-1 0,1 1 0,-1 0 0,1-1 0,-1 1 0,1 0 0,0 0 0,0 0 0,0 1 0,1-1 0,3-4 0,-2 3-1,5-2 163,83-33 71,-66 33-124,-16 4-114,5 0-15,1 0 0,-1 0 0,1 2 0,0 0 0,-1 0 1,1 2-1,25 5 0,76 26-1904,-57-13-7827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5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0 241 6456,'1'1'-4,"0"0"-1,1 0 1,-1 0 0,0-1 0,0 1-1,0 0 1,1-1 0,-1 1 0,0-1-1,1 1 1,-1-1 0,1 0 0,-1 1-1,0-1 1,3 0 0,-2 0-96,-1-2 0,1-4 113,0 1 0,0-1 0,1 1 0,0 0-1,0 0 1,0 1 0,1-1 0,-1 0 0,1 1 0,0 0 0,6-4 0,13-16 381,-8 9-169,0 0-1,1 1 1,1 0-1,0 1 1,1 1-1,0 1 1,1 1 0,0 0-1,1 1 1,0 1-1,23-6 1,-25 10-34,-1 0 0,1 1 0,0 1 0,18 0 0,-21 1-121,-6 1 0,-1-1 0,1 2 1,0-1-1,-1 1 0,1 0 0,-1 1 0,1 0 1,11 5-1,-13-5-29,-4 0-13,1-1 0,-1 1 0,-1-1-1,1 1 1,0 0 0,0 0-1,-1 0 1,1 1 0,-1-1 0,1 1-1,-1-1 1,0 1 0,0 0-1,0 0 1,-1 0 0,3 4 0,-2-3 7,2 8 153,-4-9-156,1 5 1,-1 0 1,1 0-1,-2 0 0,1 0 1,-1 0-1,0 1 0,-1-2 1,0 1-1,0 0 0,-5 10 1,2-3 38,1-2-34,-2 0-1,1 0 1,-1 0 0,-1-1-1,0 0 1,-12 15 0,-14 11 151,0-1 1,-49 40 0,55-51-37,26-24-59,1-1-87,0-1 0,0 1 0,0-1 0,0 1 0,0-1 0,0 1 1,0-1-1,0 1 0,1-1 0,-1 1 0,0-1 0,0 1 0,0-1 1,1 1-1,-1-1 0,0 0 0,1 1 0,-1-1 0,0 0 0,1 1 1,-1-1-1,0 0 0,1 1 0,-1-1 0,1 0 0,-1 1 0,1-1 1,72 12 160,-42-6-138,11 3 86,58 19 0,-97-26-106,0 0 1,0 0-1,0-1 0,0 2 0,0-1 0,-1 0 0,1 0 1,-1 1-1,1 0 0,-1-1 0,0 1 0,0 0 0,0 0 1,0 0-1,-1 0 0,2 6 0,-1-6 1,0 7 63,-3-7-67,0 0 1,0 0 0,1 0-1,-2 0 1,1-1 0,0 1-1,0 0 1,-1-1 0,0 1-1,1-1 1,-1 0 0,0 0 0,0 1-1,0-1 1,-3 2 0,-1 0 10,0 0 0,-1-1 0,1 1 0,0-1 0,-1-1 0,-12 4 0,4-1-5,2-1 14,0-1 0,-24 2 1,-220 28 197,233-31-206,14-2-15,11-2-3,11-3-2,31-7-1777,8-2-7108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6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9688,'0'0'24,"15"-7"40,16-6-152,39-3 88,-3-2-6792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6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27 122 4400,'-25'27'165,"23"-24"-110,40-1-36,19-6-18,109-16-501,-72 8-2000</inkml:trace>
  <inkml:trace contextRef="#ctx0" brushRef="#br0" timeOffset="1">654 65 4312,'-21'26'3598,"19"-24"-2755,-5 2-127,5-2 369,4-4-727,5-2-54,-4 2-266,-1 1 0,1-1 0,-1 1 0,1 0 1,-1 0-1,1 0 0,0 0 0,-1 1 0,4-2 1,9-1 12,63-15 156,51-19-1463,-66 15-5864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16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65 7624,'39'-35'-16,"-36"32"25,1 0 1,0 0 0,0 1-1,-1-1 1,2 1 0,-1-1-1,0 1 1,0 1 0,1-1-1,-1 1 1,7-2 0,-1 2 52,0 0-1,-1 1 1,1 0 0,0 1 0,12 2-1,16 9 15,-23-3 139,-7-2-170,-1 1 0,0 1 1,-1-1-1,1 1 0,-2 0 0,8 15 0,-7-4 222,-3 28-34,-2 0 1,-5 50 0,2-77-208,2-12 7,-1 0-1,0 0 1,-4 13-1,-6 20 58,-19 96 148,29-135-228,1 0 0,0-1 0,0 1 0,0 0 0,0 0 0,0 0 0,0 0 0,1-1 0,-1 1 0,1 0 0,0-1 0,0 1 0,0 0 0,0-1 0,3 5 0,-2-6 38,2-1 4,75-16 97,-61 12-49,-1-1 0,0-1-1,-1 0 1,26-14 0,-35 16-32,-5 3 100,-2 1-160,0-1 1,1 1-1,-1-1 1,0 1-1,1-1 1,-1 1-1,0 0 1,1-1-1,-1 1 1,0 0-1,1-1 0,-1 1 1,1 0-1,-1 0 1,1-1-1,-1 1 1,1 0-1,-1 0 1,1 0-1,-1 0 1,1-1-1,2 0 486,-6 21-364,-4 8-29,-5 74-8,10-59-60,6 70-1,-2-86-29,5 61 14,-3-63-14,11 60 0,5-8-3,-6-8 1,-13-56 2,0 1-1,0-1 1,-1 1-1,-1-1 1,0 0-1,-1 1 1,0-1-1,-1 0 1,0 0-1,-9 20 1,7-21-1,3-8 0,1 0-1,-1 0 1,0-1-1,0 1 1,0-1-1,-1 1 1,1-1-1,-1 0 1,0 0-1,-5 4 1,6-5 1,-7 7 5,0 0-1,0-1 1,-1 0 0,0-1 0,0 0 0,-1-1-1,0 0 1,-21 8 0,-195 58 135,142-54-133,67-15-1504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246 638 12192,'16'0'-1,"-9"1"4,1-1-1,0-1 1,-1 1-1,1-1 1,11-3-1,-18 3 0,0-1-1,0 1 1,0-1-1,0 1 1,0-1-1,-1 0 1,1 0-1,0 1 1,-1-1-1,1 0 1,-1 0-1,0 0 1,1 0-1,-1 1 1,0-4-1,0 0 38,0 0 1,0 0-1,0 0 0,-1 0 0,1 0 0,-1 0 0,0 0 0,-3-6 0,2 3 24,-1 0 113,1-1-1,-2 1 1,1 0 0,-1 0 0,0 1-1,-1-1 1,0 1 0,0 0 0,0 0-1,-1 1 1,-12-11 0,18 17-176,-2-2 90,-1 0 0,0 0 0,0 0 0,0 1 0,0-1 1,0 1-1,0 0 0,0 0 0,0 0 0,0 0 0,0 1 0,-1-1 0,-5 1 0,4 0 15,0 0-17,1 0 0,-1 0 1,1 0-1,-1 1 0,1 0 1,-1 0-1,1 0 0,0 1 1,-1-1-1,1 1 0,0 0 1,-7 5-1,6-4 3,-4 2 30,0 0 0,1 1 0,0 0 0,0 0-1,1 1 1,0 0 0,-12 15 0,11-12-41,-4 7 275,1 11-113,-13 51 0,21-57 26,3-13-167,-1-2-63,1 0 0,0 0 0,1 0-1,-1 0 1,1 0 0,1 0-1,-1 0 1,1 0 0,0 0 0,1-1-1,0 1 1,5 9 0,5 2 114,21 21 1,-22-33 22,0-4-128,-1 0 1,0-1 0,1-1 0,20-2-1,-30 2-37,-1 0 0,1 0 0,-1 0 0,1-1 0,-1 1 0,1-1 0,-1 1 0,1-1 0,-1 0 0,0 1 0,2-2 0,18-12 44,0-2 0,27-25 0,-31 20 32,60-110 30,-64 103-54,-8 15-42,6-14 3,-2-1 0,0 0 0,6-42 0,-7 9 14,-1-96 0,-7 132-34,0 8 6,-6-35-1,-9-35 10,15 87-18,0-1 1,0 0-1,0 0 1,0 0-1,0 0 1,-1 0-1,1 1 1,0-1-1,-1 0 1,1 0-1,-1 0 0,1 1 1,-1-1-1,1 0 1,-1 1-1,1-1 1,-1 0-1,0 1 1,1-1-1,-1 1 1,0-1-1,1 1 1,-1-1-1,-1 0 1,0 0 0,1 1-1,1 0 0,-1 0 0,1 0 0,-1 0 0,1-1 0,-1 1 0,1 0 0,-1 0 0,1 0 0,-1 0 1,1 0-1,-1 0 0,1 0 0,-1 0 0,1 0 0,-1 1 0,1-1 0,-1 0 0,1 0 0,-1 0 0,1 1 0,-1-1 0,1 0 0,-1 0 0,1 1 0,0-1 0,-1 0 0,1 1 0,-1 0 0,-1 2 0,0-1 0,1 1 0,-1 0 0,1-1 0,-1 1 0,1 0 0,0 0 0,-1 6 0,-7 50 0,7 11 0,3-52 0,6 32 0,11 14 0,9-3 0,5-1 0,1 1 0,-3 0 0,-8-1 0,7 19-1,-28-78 1,-1 1-1,1-1 1,-1 0-1,1 0 1,-1 0 0,1 0-1,0 0 1,0 1-1,-1-1 1,1 0 0,0 0-1,0-1 1,0 1-1,2 2 1,1 0-1,12 7 1,-13-9 1,-1-1 0,1 1-1,-1-1 1,1 1 0,0-1-1,-1 0 1,1 0 0,-1 0-1,1 0 1,0 0 0,-1-1 0,1 1-1,-1-1 1,1 0 0,-1 0-1,1 0 1,-1 0 0,0 0-1,1 0 1,1-2 0,1-1 1,1 1 0,-1-1 1,0-1-1,-1 1 0,1-1 1,7-9-1,7-20-1,2-7-2,-14 58-6,4 19-11,-9-24 2,1-1 0,1 0 0,0 0 0,0 0 0,1-1 0,0 0 0,13 19 0,-15-26 7,0 0 1,0 0-1,1 0 0,-1-1 1,1 1-1,-1-1 1,1 0-1,0 0 0,0-1 1,0 1-1,0-1 1,6 2-1,-6-2-1,9 0-48,75-17-17,-66 8 28,84-55-17,-88 48 24,-2-5 23,-2 0 0,17-29-1,-26 31-2,-3 9 13,-1 3 5,0 0 1,0 0-1,0 0 0,-1 0 0,0 0 0,0 0 1,-1 0-1,1 0 0,-1 0 0,-1 0 0,1 0 0,-4-7 1,-11-20-1,-10-4 2,23 34 0,0 0 0,0 0 0,-1 0 0,1 1 0,0-1 0,-1 1 0,-7-4 0,7 5 1,0-1-1,0 1 0,0 1 0,0-1 0,0 0 0,0 1 1,-7 0-1,4 0 1,-1 1 0,1 0 1,-14 3-1,15-2-1,-1 1 1,1-1-1,0 1 0,-11 7 0,10-5 0,-1 0 0,2 1 0,-12 12 0,11-10 0,0 1 0,0 0 0,-6 13 0,7-11 0,1 0 0,0 1 0,-4 15 0,3-6 0,-3 32 0,7-24 0,1-1-1,5 54 1,1-61-5,2-3 3,1 0 1,16 25 0,-13-32-11,7 1 6,34 16 0,-51-27 5,0 0 0,1-1 0,-1 0 0,0 1 0,0-1 0,1 0 0,-1 1 0,0-1 0,1 0 0,-1 0 0,3 0 0,29-3-5,55-11 1,-59 5-2,113-68-2,-116 56 2,93-107-2,-97 99 4,24-48 3,-3-13 2,-33 65 0,7-30 0,-3-18 0,-9 46 4,-2 0 0,-1 0 0,-2 0-1,-2-34 1,2 60-3,0 1 0,0-1 0,0 1-1,0-1 1,0 0 0,0 1 0,0-1 0,-1 1-1,1-1 1,0 1 0,0-1 0,0 1 0,-1-1 0,1 1-1,0-1 1,0 1 0,-1-1 0,1 1 0,0-1 0,-1 1-1,1 0 1,-1-1 0,1 1 0,0 0 0,-1-1 0,1 1-1,-1 0 1,1-1 0,-1 1 0,1 0 0,-1 0 0,1 0-1,-1-1 1,1 1 0,-1 0 0,0 0 0,1 0-1,-1 0 1,1 0 0,-1 0 0,1 0 0,-1 0 0,1 0-1,-1 0 1,1 1 0,-1-1 0,0 0 0,-1 1 2,0 0 0,0 1 0,0-1 0,0 0 0,1 1 0,-1-1 0,0 1 0,1 0 0,0-1 0,-3 5 0,-2 1 1,5-5-2,-1 1 0,0-1 0,1 0-1,0 1 1,-1-1 0,1 1 0,0 0 0,0-1 0,0 1 0,1 0 0,-1 0-1,1 3 1,-2 0 4,0 5-2,0 0 0,0 1 0,1-1 0,1 1 0,0-1 0,3 19 0,1 21 8,-1 20-8,5 14 1,12 16-2,7 4 2,-3-7-2,-5-10 2,-9-16-4,-1-16-1,-1-18 2,-7-34-1,0 1 1,0-1 0,-1 0-1,1 0 1,-1 0 0,0 1-1,-1-1 1,1 0 0,-1 0-1,1 0 1,-1 0 0,0 0-1,-1 1 1,1-2 0,-1 1-1,0 0 1,0 0 0,0-1-1,-4 6 1,5-7 61,-9-3 69,-4 0-2798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22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 2336,'0'0'3272,"-2"4"-2706,1-1-632,-1 0 206,1 0 1,-1 0-1,1 1 1,0-1-1,0 1 1,0-1-1,0 1 1,1-1 0,-1 5-1,1 41 523,-6 65-86,7 17-111,3-36-163,-6 0-215,1-54 127,-8 179 94,8-177-74,13 176 324,2 24 159,-13-226-682,7 46 195,-4-36-118,13 70 459,-15-93-418,4 3 30,-4-2 0,0 4 9,-3-6 39,-7 1 8,-1-1-111,0-1 0,1 0-1,-1 0 1,-10 1 0,-9 1 51,25-3-213,0-1 0,0 0 0,0 0 0,0 0 0,0 0-1,0 0 1,0 0 0,0-1 0,0 1 0,0-1 0,0 0 0,0 0 0,-5-3 0,0 1-1084,-21-7-7736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22.6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35 8432,'-13'-6'-3,"-1"0"0,-17-5 1,-7 3 3,34 8 0,-2-2 0,-1 1 1,1 1-1,0-1 0,-1 1 0,1 1 1,-1-1-1,1 1 0,-1 0 0,1 0 0,-7 3 1,-4 5 6,13-7-6,3 2 0,-3 26 3,3-26-4,0 1-1,-1-1 1,1 0 0,-1 0-1,1 1 1,-1-1 0,-1 0-1,1 0 1,0-1 0,-5 6-1,-11 17 8,-41 63 4,48-69 9,3 3 5,0 0-1,2 0 1,-6 37 0,9-44 10,0 2-2,0-1 1,-1 0 0,-1 0-1,-11 25 1,-19 45 333,33-84-335,1 1 0,-1-1 1,1 0-1,-1 0 0,0 0 0,0 0 0,-1 0 1,-3 3-1,5-6-9,1 0-1,-1 0 1,0 0 0,1 0 0,-1 0 0,0 0 0,1 0-1,-1 0 1,0-1 0,1 1 0,-1 0 0,0 0 0,1-1-1,-1 1 1,1-1 0,-1 1 0,0 0 0,1-1 0,-1 1-1,1-1 1,-1 1 0,1-1 0,0 1 0,-1-1 0,1 0-1,-1 0 1,1 0 13,-11-17 109,10 7 249,4-3-242,1 1 1,0-1-1,0 1 0,2 0 1,12-25-1,-5 13 24,53-103 921,-58 114-1035,-5 8 3,1 1 1,-1-1-1,1 1 0,1-1 1,7-6-1,-2 1 100,0 1 1,1 0-1,1 0 1,-1 2-1,26-15 1,-26 17-120,-5 4 14,0-1 0,1 1 0,-1 0 1,13-2-1,-10 2-42,5-2 154,0 1 0,1 0 0,-1 1 0,1 1 1,0 0-1,-1 1 0,1 1 0,0 0 0,20 5 1,63 22 417,-81-23-474,0 2 0,0 0-1,0 0 1,-1 2-1,0 0 1,15 12-1,-24-17-80,-5-2-3,0-1-1,1 1 1,-1 0-1,0 0 1,0 0-1,-1 0 1,4 3-1,22 32-991,35 63 0,-16-16-10194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24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799 72 3768,'0'0'801,"-5"-1"-129,3 0-434,1 0-71,0 0-1,-1 1 1,1-1 0,0 0 0,-1 1 0,1-1 0,-1 1 0,1-1-1,-1 1 1,1 0 0,-1 0 0,-2 0 0,4-3 1,0-6-4,0 7-149,-1 1 0,1-1 0,0 1 0,0-1 0,-1 0 0,1 1 0,-1 0 0,0-1 0,1 1 0,-1-1 0,0 1 0,0 0 0,0 0 0,0-1 0,0 1 0,0 0 0,0 0 0,0 0 0,-1 0 1,-1-1-1,-28-14 161,22 13-91,7 2-47,0 0-1,-1 1 1,1-1-1,-1 1 1,1 0 0,-1-1-1,1 1 1,0 0-1,-1 1 1,1-1-1,-1 0 1,1 1 0,0-1-1,-1 1 1,-2 1-1,-35 17 227,25-12-242,3-2 60,0 0 1,1 1 0,-1 1-1,1 0 1,1 0-1,-1 1 1,1 0 0,0 1-1,-8 10 1,-14 12 95,-133 98 311,111-88-441,-45 44 224,78-66-244,11-10 2,1 0 1,0 1-1,1 0 0,0 0 1,0 1-1,1 0 1,-9 19-1,12-22-13,-3 12 111,-23 163 274,29-172-375,-4 12-7,3-15 2,0-1 1,1 1-1,0 0 1,1 0-1,0 10 1,0-14-3,0 1-7,0 1 1,0 0-1,1 0 0,-1 0 1,1 0-1,1 0 0,-1-1 1,1 1-1,0-1 0,0 1 1,1-1-1,-1 0 0,1 1 1,0-1-1,1-1 0,4 6 1,14 21 72,-11-16-15,0 0-1,21 22 0,-31-36-58,1 1-1,0-1 1,-1 0-1,1 0 1,0 0 0,0 0-1,-1 0 1,1 0-1,0 0 1,0-1 0,0 1-1,3 0 1,6 2 10,-1 1-8,-7-2-5,0-1 1,-1 0-1,1 0 0,0 0 1,1 0-1,-1 0 0,0-1 0,0 1 1,5-1-1,168 6 356,-165-6-299,1 0 0,-1 0 0,0-1 1,1-1-1,-1 0 0,0-1 0,0 0 0,19-8 0,-21 7 15,-1-1-1,-1 1 1,1-2 0,-1 1 0,0-1-1,10-9 1,-11 7-12,0 0 0,0-1 0,-1 0 0,0 0 0,0 0 0,-1 0 0,-1-1-1,1 1 1,-1-1 0,-1 0 0,0 0 0,1-19 0,-3 14 61,0 1 0,-1-1 0,-1 0 0,-1 1 0,0-1 1,-1 1-1,0 0 0,-12-27 0,14 38-106,1 0 1,-1-1-1,0 1 1,0 0 0,0 1-1,0-1 1,0 0-1,-1 1 1,1-1-1,-1 1 1,0 0-1,0-1 1,0 1 0,0 1-1,0-1 1,0 0-1,0 1 1,0 0-1,-1-1 1,1 1-1,0 0 1,-1 1-1,1-1 1,-1 1 0,1 0-1,-1-1 1,1 1-1,-5 1 1,-9 0 18,1 1 0,-1 1 0,1 0 0,-1 1 0,1 1 0,-24 9 0,26-7-30,6-3-1,0 0 1,1 1-1,-1-1 0,-11 11 1,-2 1 11,-117 92 102,124-96-120,9-8-2,1 0 0,-1 0 0,1 0 0,0 1 0,0 0 0,-3 5 0,4-5 3,-1-1-4,1 0 0,0 0 0,0 0 0,0 1-1,1 0 1,0-1 0,0 1 0,0 0 0,0 0-1,1 0 1,0 0 0,0 0 0,-1 10-1,2-12-156,0-2 85,0 0 0,0 0 0,0 0 0,0 0 0,0 1 0,0-1 0,1 0 0,-1 0 0,0 0 0,1 0 0,-1 0 0,0 0 0,1 0 0,-1 0 0,1 0 0,0 0 0,-1 0 0,1-1 0,0 1 0,-1 0 0,1 0 0,0 0 0,0-1 0,0 1 0,0-1 0,0 1 0,0 0 0,1 0 0,12 4-10791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24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89 4664,'0'0'272,"-1"-5"-45,-5-22 523,9 15 234,-3 8-545,1 0 0,0 0 0,0 0 0,0 0 0,0 1 0,0-1 0,4-5 0,1 0-74,-7 12-325,0 1 0,0-1 0,0 0 0,0 0-1,1 1 1,-1-1 0,1 0 0,0 1 0,0-1-1,0 0 1,1 1 0,-1-1 0,1 0-1,-1 0 1,3 5 0,-2-3 23,4 35 172,1 68 1,-5-82-199,4 99 270,10-10-115,-14-101-139,2 8-7,-1-1 0,-1 1 0,-1-1-1,-1 1 1,-4 26 0,-3-2 41,-17 131 307,27-93-164,-7 30 187,5-110-376,0 1-1,0-1 1,0 1 0,0-1-1,1 1 1,-1-1 0,1 1 0,0-1-1,1 1 1,-1-1 0,1 0-1,0 1 1,0-1 0,3 5 0,-4-8-34,0-1 0,-1 1 0,0 0 1,1-1-1,-1 1 0,1 0 0,-1-1 1,0 1-1,1 0 0,-1-1 1,0 1-1,0 0 0,0-1 0,1 1 1,-1 0-1,0 0 0,0-1 0,0 1 1,0 0-1,0 0 0,-1-1 1,1 1-1,0 0 0,0 0 0,0-1 1,-1 1-1,1 0 0,0-1 1,-1 2-1,-4 1 38,1 1-1,-1-2 1,0 1 0,0 0 0,0-1 0,-10 3 0,5-1-1833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25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403 7 4576,'-11'-2'17,"-28"-3"81,39 5-94,0 0 0,-1 0 0,1 0 1,0 0-1,-1 0 0,1 0 0,-1 0 1,1 0-1,0 1 0,-1-1 0,1 0 1,0 0-1,-1 0 0,1 0 0,0 0 1,-1 1-1,1-1 0,0 0 0,0 0 1,-1 1-1,1-1 0,0 0 0,-1 0 1,1 1-1,0-1 0,-61 60 147,54-53-108,1 0-1,-1 0 1,1 1 0,-9 16-1,1-2-8,-2 0-8,-27 48 285,31-48-166,-11 18 127,-35 48 0,52-79-191,-37 52 345,39-56-312,1 1 1,-1 0-1,1 0 0,0 0 0,1 0 0,0 1 0,0-1 0,0 1 0,0 7 0,1-14-100,1 1 1,0-1-1,0 0 0,0 1 0,0-1 1,0 0-1,0 0 0,0 1 1,0-1-1,1 0 0,-1 1 0,0-1 1,0 0-1,0 0 0,0 1 0,0-1 1,0 0-1,1 1 0,-1-1 1,0 0-1,0 0 0,0 0 0,0 1 1,1-1-1,-1 0 0,0 0 0,0 0 1,1 1-1,-1-1 0,0 0 1,0 0-1,1 0 0,-1 0 0,0 0 1,1 0-1,-1 0 0,0 0 0,0 0 1,1 0-1,-1 0 0,0 0 1,1 0-1,-1 0 0,0 0 0,1 0 1,-1 0-1,0 0 0,0 0 1,1 0-1,-1 0 0,0 0 0,0 0 1,1-1-1,-1 1 0,21-12 308,-16 8-317,8-4 47,33-26 311,55-61 35,-83 72-163,12-24 105,29-62 0,18-36 987,-69 139-886,10-2-138,39-10 1,-52 17-240,-1 0-1,1-1 1,-1 2 0,1-1 0,0 0 0,0 1 0,-1 0 0,1 0 0,7 1 0,1 1 23,24 6 47,-24-2 166,4 9-166,0 0 1,17 22 0,-12-11 27,0-2 1,26 23 0,-5-8 33,42 53 1,-79-85-265,-1 0-1,0 0 1,-1 0 0,0 1 0,0 0-1,0 0 1,-1 0 0,-1 0 0,1 0-1,-1 0 1,1 13 0,0-6-924,8 43-8354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25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1 115 8344,'16'-20'224,"1"0"0,1 2 0,32-28 0,-46 44-151,0 0 0,-1 1 0,1 0 0,0 0 0,0 0 0,0 0 0,0 0 0,0 1 0,0 0 0,0 0 0,7 1 0,-6-1 7,2 0 14,0 0 1,0 0 0,0 1 0,0 0-1,0 1 1,-1 0 0,1 0 0,12 5-1,-12-4-21,6 5 335,3 11-125,28 40 1,-33-37 77,31 104 136,-39-117-395,-1 0 0,0 1 0,0-1 0,1 18 0,-2-5-25,6 51 270,-3-30-150,4 90 543,-8-76-385,-1-52-345,1 0 1,-1-1-1,0 1 1,0 0-1,-3 8 1,-3 7-1826,2 11-7325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26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0 449 9952,'10'-1'-8,"1"-1"0,-1 0 0,-1-1 0,1 0 0,0 0 0,18-10 0,-15 7 12,182-57 149,-153 51-53,11-5 508,256-76 292,-241 72-73,113-35-1,49-20-2266,6-2-6586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5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 7448,'0'0'4129,"2"8"-3817,2 9-228,-1 1 0,-1-1 0,0 1 0,-1 0 0,-1 18 0,-1 216 468,1-228-527,-1-15 11,2 0 1,-1 0-1,1 0 0,4 17 1,-1-8-2,2 15 140,1-1 1,18 48 0,-24-78-157,0 0-1,0-1 0,0 1 1,0-1-1,0 1 0,0-1 1,0 1-1,0-1 0,0 0 1,1 0-1,-1 1 0,1-1 0,-1 0 1,1 0-1,-1 0 0,1-1 1,-1 1-1,1 0 0,0-1 1,0 1-1,-1-1 0,1 1 1,0-1-1,2 0 0,1 0 13,-1 0-1,1 0 1,0-1-1,0 0 0,-1 0 1,6-2-1,-4 1-23,1 0 29,-1 0 0,0-1 0,0-1-1,0 1 1,0-1 0,-1 0 0,1 0 0,-1 0 0,5-6 0,-2 3 1,-1 1 9,0 0 1,0-1 0,-1 0-1,0 0 1,0 0 0,-1-1-1,0 0 1,5-9 0,-8 13-29,1-2 37,0 0-1,0 0 1,0-1-1,-1 1 1,0-1-1,-1 1 1,3-15-1,6-28 237,17-19 1,-25 65-274,0 0 1,0 0-1,0 0 1,0 0-1,1 0 1,-1 1-1,1-1 0,0 1 1,0 0-1,0-1 1,0 2-1,0-1 1,0 0-1,1 0 1,-1 1-1,1 0 1,6-2-1,-6 2 4,10-1 98,-11 2-99,4 1-7,-1-1 0,0 1 0,0 0 0,0 1 0,0-1 0,0 1 0,0 0 0,0 1 0,0 0 0,-1-1 1,0 2-1,1-1 0,6 6 0,132 117 130,-99-92-134,-27-23 10,6 0-5,37 10 0,-50-18-11,0 0 0,0-1 0,0 0 0,1 0 1,-1-1-1,19-2 0,-21-3 9,1-5-7,-1-1-1,-1-1 0,8-10 1,-8 4 20,-6 13-21,3-8 4,-1 1-1,-1-1 0,1 0 1,-2-1-1,0 1 0,0-1 1,-1 1-1,-1-21 0,-3-36 78,-16-96 0,16 146-74,1 11 1,0 1 1,0-1 0,-1 0-1,1 1 1,-8-14 0,-36-59 226,39 73-40,9 18-149,5 14-54,-7-25 4,31 84-555,-23-64-1038,13 30-9328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6.3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1 150 10224,'2'-1'137,"6"-5"14,-7 6-136,0-1 1,0 1 0,0 0 0,0-1-1,0 1 1,0 0 0,0 0 0,1 0-1,-1 0 1,0 0 0,0 0-1,0 0 1,0 0 0,0 0 0,0 1-1,0-1 1,0 0 0,0 1 0,0-1-1,0 1 1,0-1 0,1 2 0,13 3 150,202 50 468,-142-39-515,-44-13-57,0-1 1,1-1-1,38-5 0,-54 2-51,30-8 49,-38 8-35,-2 0-10,0 1 0,0-1-1,-1 0 1,1-1 0,0 1-1,-1-1 1,0 0 0,1-1-1,-1 1 1,-1-1 0,1 0-1,0 0 1,4-7 0,-6 9-3,-1 0 1,-1 0-1,1-1 1,0 1-1,0-1 1,-1 1-1,0-1 1,1 1-1,-1-1 1,0 0-1,0 0 1,0 1 0,-1-1-1,1 0 1,-1 0-1,0 0 1,1 0-1,-1 0 1,0 0-1,-1 0 1,1 0-1,-1 1 1,1-1-1,-1 0 1,0 0-1,0 0 1,0 1 0,0-1-1,-2-3 1,-37-42 133,27 40-51,-6 2-60,0 1 1,-1 0-1,-19-1 0,14 6 79,1 4-76,0 2 1,0 0 0,-29 12-1,30-3 57,-9 14-28,-32 38-1,49-45 9,-35 97 33,47-112-91,1-1-1,-1 1 1,1 0 0,1 0-1,-1 0 1,0 12-1,1-1 1,-3 33 9,6-33 35,4-3-39,1 0 0,0 0 0,13 19 0,-19-33-18,0 0-1,0 0 1,0 0 0,-1 0-1,1 0 1,0 0 0,0 0-1,0 0 1,0-1 0,1 1 0,-1 0-1,2 0 1,-2 0-1,13 7 12,0-1 1,1-1-1,0 0 0,0-1 1,0 0-1,29 4 1,29 3 22,97 4 1,-64-21-1748,6 0-6851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6.7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687 6 8520,'-127'-6'841,"-6"11"-433,107-1-281,11-1-55,-1 0-8,0 1 0,0 1 0,1 0 0,0 1 0,-1 0 0,-19 13 0,-73 54 368,101-68-338,-1 1 0,1-1 0,1 1 0,-1 1 0,-9 11 0,2-1-12,-1-2-27,10-9 4,0 0 1,-1 0-1,2 1 0,-1-1 1,-6 15-1,4-8 42,1 0 0,0 0 0,-6 25 0,11-37-88,1-1 1,0 1-1,0-1 1,0 1-1,0 0 0,0-1 1,0 1-1,0-1 1,0 1-1,0-1 0,0 1 1,0-1-1,0 1 1,0 0-1,0-1 0,1 1 1,-1-1-1,0 1 1,1 0-1,3 6 40,1 0-1,0 0 1,0 0-1,1-1 1,0 0-1,7 6 1,-12-11-37,0-1 0,0 1 0,0 0 0,0 0-1,0-1 1,0 1 0,0 0 0,1-1 0,-1 0 0,0 1 0,0-1 0,2 1 0,-2-1-10,10 3 31,0 0 0,1-1 0,-1 0 0,1 0 0,-1-2 0,1 1 0,0-2 0,-1 1 0,19-4 0,127-31 101,-121 25-84,188-61-1634,-96 30-6640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13808,'19'-4'57,"0"-2"0,0 0 0,-1 0 1,28-15-1,55-38 386,-73 42-364,2 3 121,189-44 66,-166 48-132,250-38-1817,-137 23-7530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7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440 65 7536,'-3'-28'0,"-2"12"-4,4 14 2,0 1 1,-1-1 0,1 1-1,0-1 1,-1 1-1,1 0 1,-1 0 0,0 0-1,1-1 1,-1 2-1,0-1 1,0 0 0,0 0-1,0 0 1,0 1 0,0-1-1,0 1 1,0 0-1,0-1 1,0 1 0,-3 0-1,3 0 3,-8 0 12,0 0-1,1 0 1,-1 1-1,1 0 0,-1 0 1,-13 5-1,10-3 11,-7 3 118,-14 11-30,-42 27 1,53-26 128,-6 11-63,-32 44 0,49-51 157,-25 88 128,35-90-148,3-11-253,0 0 1,1 0-1,0 0 1,1 0-1,-1 0 1,6 9-1,-8-17-49,0-1-1,1 1 1,-1-1-1,0 1 0,0-1 1,1 0-1,-1 1 0,0-1 1,1 1-1,-1-1 1,0 0-1,1 1 0,-1-1 1,1 0-1,-1 0 1,0 1-1,1-1 0,-1 0 1,1 0-1,-1 1 1,1-1-1,-1 0 0,1 0 1,24 6 174,27 4 1,-32-10 40,91-27 99,-89 17-51,-12 4-166,1 1-49,-1-2 1,-1 1-1,1-1 0,-1 0 1,0-1-1,-1 0 0,0-1 0,0 0 1,8-11-1,-9 9-14,51-76 481,-51 74-431,1 0 1,-2-1-1,0 0 1,0 0-1,3-17 1,-8 29-46,-1-1-1,1 0 1,-1 1-1,0-1 1,0 1-1,0-1 1,-1 0 0,1 1-1,-1-5 1,-1-4 20,2 9 309,-2 3-365,1 0 0,-1 1 1,1-1-1,-1 0 0,1 1 0,-1-1 0,1 1 0,0 0 0,0-1 1,0 1-1,0 0 0,0 0 0,0 0 0,1-1 0,-1 1 0,0 0 0,1 0 1,0 0-1,-1 0 0,1 3 0,-1 0 15,0 4-7,0 0-1,0 0 1,1 0-1,0-1 1,1 1-1,0 0 1,0 0-1,5 17 1,-3-15-10,14 71 119,-16-79-161,0-1-1,0 0 1,0 0-1,0 0 0,0 0 1,0 0-1,1 0 1,-1 0-1,1 0 1,-1 0-1,1-1 0,0 1 1,0-1-1,0 1 1,0-1-1,0 1 1,0-1-1,0 0 1,0 0-1,0 0 0,0-1 1,1 1-1,-1 0 1,3 0-1,3 1-968,29 13-8095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7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95 9328,'2'-3'0,"1"-2"5,1 0 0,0-1 0,0 1 0,1 0 0,-1 1 0,1-1 0,0 1-1,0 0 1,0 0 0,8-3 0,-12 6 0,-1 1 0,1 0 0,0 0 0,0 0 0,0-1 0,0 1 0,0 0 0,0 0 0,0 1 0,-1-1 0,1 0 0,0 0 0,0 0 0,0 0 0,0 1 0,0-1-1,-1 0 1,1 1 0,0-1 0,0 1 0,-1-1 0,1 1 0,0-1 0,0 1 0,-1 0 0,1-1 0,0 2 0,9 5 75,46 31 23,-44-26-22,-5-5-53,-1 1 0,-1 0 0,1 0 0,-2 0 0,1 0 0,-1 1 0,0 0 0,-1 0 0,5 18 0,14 43 176,12 40 249,-33-108-434,-1 0-1,0-1 0,0 1 0,0 0 1,0 0-1,-1 0 0,1-1 0,0 1 1,-1 0-1,1 0 0,-1-1 0,0 1 1,0 0-1,1-1 0,-1 1 0,0 0 1,0-1-1,0 1 0,-1-1 0,1 0 1,0 1-1,0-1 0,-1 0 0,1 0 1,-1 0-1,-1 1 0,1-1 11,-22 12 414,14-10-354,10-3-69,-1 0 0,1-1 0,-1 1 0,1 0 0,0-1 0,-1 1 0,1-1 0,-1 1 0,1-1 0,0 1 0,0-1 0,-1 0 0,1 1 0,0-1 0,0 1 0,0-1 0,-1 1 0,1-1 0,0 0 0,0 1 0,0-1 0,0 1 0,0-2 0,3-77 497,-5 17-265,4 40-171,0 1 1,10-35-1,-2 35 67,-5 12-98,1-3-15,2 0-1,0 1 1,0 0-1,1 0 1,0 1-1,0 0 1,17-13 0,45-26 131,-67 48-152,-1-1 0,1 1 0,-1-1 1,1 1-1,0 0 0,-1 0 0,1 1 0,0-1 0,0 1 0,-1 0 0,1 0 0,0 0 0,0 0 0,0 1 1,-1-1-1,1 1 0,4 1 0,-4-1 0,7 3 20,0-1 0,0 2 0,0-1 0,0 2 0,18 11-1,-17-9-14,5 5 62,-8-3-58,0 1 0,-1-1 0,0 1 0,-1 1 0,0 0 0,-1 0 0,-1 0 0,7 20 0,75 177 278,-81-193-285,-4-11 1,0 1-1,0 0 0,0-1 1,-1 1-1,0 0 0,1 7 1,-2 4 16,0-7-349,1 0 0,-1 0-1,2 0 1,2 13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7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699 103 8072,'0'0'814,"-9"-6"-123,-76-46 212,64 43-182,4 3-383,0-1-167,-1 2-1,0 0 0,1 0 0,-2 2 1,-26-2-1,-107 5 397,133 1-356,1 0 1,-23 5-1,18-2-119,-33 8 36,37-6 146,-1 5-152,1 2 1,-20 15 0,28-15 78,8-8-178,1-1 1,0 1-1,0 0 0,1 0 1,-1 1-1,1-1 0,0 0 1,1 0-1,-1 1 0,1-1 1,0 6-1,0-11-14,0 1-1,0 0 1,0-1 0,1 1 0,-1 0 0,0 0-1,0-1 1,0 1 0,1 0 0,-1-1-1,0 1 1,1-1 0,-1 1 0,1 0-1,-1-1 1,1 1 0,-1-1 0,2 2 0,10 9 36,0-1 0,1 0 0,1-1 0,17 10 0,-5-8 82,150 42 41,-135-42-88,145 29 25,-158-33-58,-17-4-36,1 1 0,-1 1 1,0 0-1,-1 1 0,13 8 1,-21-13-3,0 1 1,0 0 0,-1 0 0,1 0 0,0 1 0,-1-1 0,0 0-1,0 1 1,1-1 0,-1 0 0,-1 1 0,1 0 0,1 3 0,-1 0 5,-1-6-14,1 1 1,-1-1 0,0 0-1,0 0 1,0 0 0,0 0-1,0 1 1,0-1-1,0 0 1,0 0 0,0 0-1,0 1 1,0-1 0,0 0-1,0 0 1,0 0-1,0 0 1,0 1 0,0-1-1,0 0 1,0 0-1,0 0 1,-1 1 0,1-1-1,0 0 1,0 0 0,0 0-1,0 0 1,0 0-1,0 1 1,0-1 0,-1 0-1,1 0 1,0 0 0,0 0-1,0 0 1,0 0-1,-1 0 1,1 1 0,0-1-1,0 0 1,-9 5 15,1 1-1,-1-1 1,-1 0-1,1-1 1,-11 3 0,-3 0 12,0 0 1,-1-2-1,1-1 0,-40 2 1,39-5-13,-12 2 71,-170-5 30,89-5-111,117 7-7,-1 0 0,0 0-1,0 0 1,0 0 0,1 0-1,-1 0 1,0 0 0,0 0-1,1-1 1,-1 1 0,0 0 0,0 0-1,1-1 1,-1 1 0,0-1-1,0 1 1,0-1 0,-1 0 1,1 0-1,0-1 1,0 1 0,-1 0 0,1 0-1,0-1 1,0 1 0,0-1 0,0 1 0,1-1-1,-1 1 1,0-1 0,1 1 0,-1-1-1,1 0 1,-1 1 0,1-1 0,0 0-1,-1-2 1,2-3-408,-1 0 0,1 1 0,0-1 0,3-9 0,10-39-9686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8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9240,'7'1'1,"-5"-2"-1,-1 1 1,0 0-1,1 0 1,-1 0-1,1 1 1,-1-1-1,0 0 1,1 0-1,-1 1 1,0-1-1,1 1 1,-1-1-1,0 1 1,1 0-1,-1-1 1,0 1-1,0 0 1,0 0-1,0 0 1,0 0-1,0 0 1,0 0-1,0 0 1,0 0-1,0 0 1,-1 1-1,1-1 1,0 0-1,-1 0 1,1 1-1,-1-1 1,1 2-1,31 128 325,-27-100-66,2-1 1,14 44-1,-7-33 142,-2 1-213,25 73 464,-30-96-433,1-1 0,1 0 0,1 0 0,20 26 0,-20-31-162,-4-7-143,0 1-1,-1-1 1,1 1-1,-1 0 0,-1 1 1,0-1-1,0 1 1,0 0-1,3 13 1,-3-1-7954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8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0 489 7088,'22'1'12,"20"-3"73,90-13 44,-50 4 73,80-23-1,-133 27-118,28-7 26,127-29 31,-151 37-110,96-20 28,-68 8-9,-57 16 166,-5 4-199,1-1 1,-1 1-1,1-1 1,-1 1-1,0-1 0,0 0 1,1 1-1,-1-1 1,0 0-1,0 0 0,0 0 1,-2 2-1,-1 2 11,-33 32 124,-1 6 48,-40 63 0,36-44-36,35-49-121,1 0 0,0 1 0,-4 15 0,9-25-23,1-1 0,0 0 0,-1 1 0,1-1 1,1 0-1,-1 0 0,0 1 0,1-1 0,0 0 0,-1 0 0,1 1 0,1-1 0,-1 0 1,2 4-1,0-2 5,-3-4-14,1 0 0,0 0 0,-1 0 0,1 0 0,0 0 0,0 0 0,0 0 0,0 0 0,0 0 0,0-1 0,0 1 0,0 0 0,0-1 0,0 1 0,0-1 0,0 1 0,0-1 0,0 1 0,1-1 0,-1 0 0,2 1 0,2 0 16,2 2-3,-4-2-12,0 0 0,-1 0 1,1-1-1,0 1 0,0-1 0,-1 0 1,1 1-1,0-1 0,0 0 1,0-1-1,-1 1 0,5-1 1,23-4 74,-1 0-1,0-2 1,0-1 0,34-15 0,-14-2-29,-32 14 97,-4-1-78,-1 0 0,15-19 0,-21 24-38,-1 0 1,1-1-1,-2 0 1,1-1-1,-1 1 1,0-1-1,3-9 1,-4 5-10,-1 8-9,-1 1-1,0-1 0,0 0 0,-1 1 1,1-1-1,-1 0 0,0 1 0,0-1 1,-1 0-1,0-4 0,1-1 69,0 3-49,0 1 0,-1 0 0,1 0 0,-1-1 0,0 1 1,-1 0-1,0 0 0,-2-6 0,-1 2 193,5 10-214,-1 0-1,0 1 1,1-1-1,-1 0 1,0 0-1,1 1 1,-1-1-1,1 0 1,-1 1-1,0-1 1,1 0 0,-1 1-1,1-1 1,-1 1-1,1-1 1,0 1-1,-1-1 1,1 1-1,-1 0 1,1-1-1,0 1 1,0-1 0,-1 1-1,1 1 1,-4 4 13,2-2-5,0 1-1,0-1 0,1 0 1,-1 1-1,1-1 1,-1 6-1,-1 8 40,1-1 0,0 34 0,5-34 35,-1-12-68,0 0-20,0 0-1,0 0 1,0 0 0,1 0 0,-1-1-1,1 1 1,0-1 0,1 0-1,-1 0 1,1 0 0,-1 0-1,1-1 1,1 1 0,7 4 0,0-1 8,0 0 0,1-1 0,0-1 0,1 0 0,-1-1 0,1-1 0,0 0 0,17 2 0,-26-6-17,-1 1 1,0-1-1,0 0 1,0 0-1,0 0 1,0-1-1,0 1 1,0-1-1,-1 0 1,1 0-1,-1 0 1,5-4-1,-2 2 4,-5 3-3,1 1 0,0-1 1,-1-1-1,1 1 1,-1 0-1,1 0 0,-1-1 1,0 1-1,0 0 1,1-1-1,-1 0 0,0 1 1,0-1-1,0 0 1,1-3-1,1-2 6,2-4 21,-1 0 1,0 0 0,0-1-1,2-12 1,7-25 147,-2 14 65,31-64 0,-37 87-220,-4 9-11,1 1 0,-1-1 0,1 0 0,0 1 0,0-1 0,-1 1 0,2-1 0,-1 1 0,0 0 0,4-3 0,40-28 141,-37 32-59,3 3-62,-1 1 1,0 1-1,19 7 0,-16-1 41,-2 0-52,-1 1 1,-1 0 0,0 1 0,-1 0 0,0 0-1,-1 1 1,0 1 0,8 19 0,-10-19-13,11 43 63,-12-37-54,32 113 160,-35-129-172,-1 1-1,1-1 0,1 0 1,-1 0-1,1 0 1,-1 0-1,1-1 0,0 1 1,1-1-1,-1 1 1,4 2-1,-5-5-3,0 1 1,-1-1 0,1 0 0,-1 0 0,1 0 0,0 0-1,-1 0 1,1 0 0,0-1 0,0 1 0,0 0 0,0-1 0,-1 1 0,1-1 0,3 0-1,6 2 6,1 1-4,-7-1 1,1-1-1,0 1 1,-1-1-1,1-1 1,6 1 0,0-1 3,1 0 0,-1 0 0,1-1 0,-1-1 0,0 0 1,0 0-1,0-1 0,13-6 0,9-10 5,-22 9 26,-2-4-17,-1 1 0,-1-1 0,-1-1 1,0 0-1,-1 0 0,0 0 0,-1 0 1,5-29-1,0-24 14,-8 40 78,-16-205 298,3 162-242,9 59-127,-4-16 127,-2-37 0,8 63 3,0 9-136,-3 38-6,-1 143 7,4-106-36,0-52-1,0-3 1,1 0 0,1 1 0,8 33 0,-1-13 4,-3-5-4,-4-11 2,3-1-3,-2-25-2,2-1-1,3 13-2132,-2-2-8533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9.3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1 367 9864,'11'-1'51,"-1"0"0,1-1 0,-1 0 0,1 0 0,10-5 0,-13 5-21,9-3 70,0-1 1,-1 0-1,0-1 0,0-1 1,24-16-1,-22 14-6,186-101 227,-181 99-310,34-22 57,104-80 208,-158 112-175,7-9 442,-12 18-516,1 0 1,0 1 0,0-1 0,1 0-1,0 10 1,1 11 87,-1 173 313,1-184-405,-1-9 22,0 0 0,1 0 0,3 15 0,-1-8 43,1 1 0,1-1 0,0 0 0,0 0 0,16 26 0,-21-40-66,1 1 1,0-1 0,0 0 0,0 0-1,0 0 1,0-1 0,0 1 0,0 0 0,0 0-1,0 0 1,0-1 0,0 1 0,1-1 0,-1 1-1,0-1 1,0 1 0,1-1 0,-1 0-1,0 1 1,1-1 0,-1 0 0,0 0 0,1 0-1,-1 0 1,0 0 0,2-1 0,0 0-204,0 0 0,0 0 0,0 0 1,0 0-1,0-1 0,-1 1 0,1-1 0,4-3 1,7-6-8400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39.7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9952,'0'0'161,"-1"-7"-50,1 7-98,0 0 0,0 0 0,0 1 0,0-1 1,1 0-1,-1 0 0,0 0 0,0 0 0,0 0 0,0 0 1,0 0-1,0 0 0,0 0 0,0 0 0,0 1 0,1-1 1,-1 0-1,0 0 0,0 0 0,0 0 0,0 0 0,0 0 0,0 0 1,1 0-1,-1 0 0,0 0 0,0 0 0,0 0 0,0 0 1,0 0-1,0 0 0,1 0 0,-1 0 0,0 0 0,0 0 1,0 0-1,0-1 0,0 1 0,0 0 0,0 0 0,0 0 1,1 0-1,-1 0 0,0 0 0,0 0 0,0 0 0,0 0 0,0 0 1,0-1-1,0 1 0,0 0 0,0 0 0,0 0 0,0 0 1,0 0-1,0 0 0,0 0 0,1-1 0,-1 1 0,0 0 1,0 0-1,0 0 0,0 0 0,0 0 0,0 0 0,-1-1 1,1 1-1,0 0 0,0 0 0,8 6 27,0-1 0,-1 0-1,2-1 1,-1 0 0,0 0 0,1-1 0,11 4 0,99 43-1316,-51-18-5544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0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1 8248,'-10'14'7,"-1"1"0,-13 28 0,11-12-3,11-21 5,0 0-1,1-1 1,0 1 0,1 0-1,0 10 1,0-18 0,1 6 53,0 0-1,1 1 1,-1-1-1,1 0 1,1 0-1,0-1 1,0 1-1,1 0 0,5 8 1,-4-7 6,5 7 339,-6-11-288,4 4-21,0 0 0,0 0-1,1-1 1,-1 0 0,2-1 0,-1 0 0,1 0 0,11 5 0,-8-4 119,-4-3-123,-1 0 0,1 0 0,0-1 0,0 0 0,0 0 0,1-1 0,18 3 0,9-1 331,0-2 1,38-3-1,-62 0-361,-9-1-12,0 1 1,0 0-1,0-1 1,0 0-1,0 0 1,-1 0-1,8-4 1,0 1 62,-1-2 0,1 1 1,-1-1-1,0-1 0,-1 0 0,0 0 1,0-1-1,15-16 0,-16 13-64,-3 6-3,-1 0 0,-1-1 0,1 0 0,-1 0 0,0 0 0,2-6 0,42-117 613,-27 72-341,-18 50-86,-1-2 30,-1 6-64,2 4-180,0-1 1,0 0-1,0 1 1,0-1-1,-1 1 1,1 0-1,0-1 1,-1 1-1,1 0 1,0 0 0,-1 0-1,1 0 1,-1 0-1,1 1 1,-1-1-1,0 0 1,0 1-1,1-1 1,0 2 0,3 3-14,5 6 9,-6-7-6,-1-1 0,1 0 0,0 0 0,0 0-1,0-1 1,1 1 0,4 2 0,115 67 71,-92-61-66,156 34 6,-148-40-28,-13-2-4,11 2-25,1-3 0,66-1-1,-102-2 41,70-6-178,-64 5 108,1 0 0,-1-1 0,0-1 0,0 1 0,1-2 0,11-5 1,-21 9 51,1-1 0,-1 0 0,1 0 0,-1 1 1,0-1-1,1 0 0,-1 0 0,0 0 1,0 0-1,0 0 0,1 1 0,-1-1 0,0 0 1,0 0-1,0 0 0,0 0 0,-1 0 1,1 0-1,0 1 0,0-1 0,0 0 0,-1 0 1,1 0-1,0 1 0,-1-2 0,0-1-21,-1-6 5,2 6 17,-1 0-1,0 0 1,0 0-1,0 1 1,0-1 0,0 0-1,-1 0 1,1 1 0,-1-1-1,0 0 1,-3-2 0,-1-3-15,-1 0 1,0 1 0,0 0-1,0 1 1,-10-7 0,4 9-32,3 4 50,0 0 1,-1 1-1,1 0 1,0 1-1,0 0 1,0 0-1,1 1 0,-1 1 1,1-1-1,-1 2 1,-15 9-1,15-8 8,1 2 0,-17 15 1,21-17 0,-1 0 0,1 1 0,0 0 0,-5 8 0,7-10 0,1 0 0,0 1 0,0-1 0,0 1 0,-2 9 0,4-11 0,-1 0 0,1 0 0,0 0 0,0 1 0,0-1 0,0 0 0,2 6 0,-1-6 0,1 1 0,-1-1 0,1 1 0,0-1 0,0 0 1,4 5-1,-1-3 1,0 0 0,0 0 0,0-1 0,1 0 1,0 0-1,0 0 0,0-1 0,7 4 0,3 1 4,0-2 0,22 8 0,-35-14-3,1 0 1,0-1-1,0 1 0,0-1 0,-1 0 0,1 0 0,0 0 1,0 0-1,0-1 0,-1 0 0,1 0 0,0 0 0,4-2 1,-2 2 1,6-4 22,1 0-1,-1 0 1,0-1 0,0-1 0,21-15 0,-10 7-9,52-22 94,-72 35-106,-1 1 0,0 0 1,1 0-1,-1 0 0,1 1 1,-1-1-1,1 1 1,-1-1-1,1 1 0,-1 0 1,1 0-1,0 0 1,3 0-1,5 1 6,0-2-3,-9 1-4,1 0 0,0 0 0,0 0 0,0 0 0,0 0 0,-1 1-1,1-1 1,0 1 0,0 0 0,-1-1 0,1 1 0,4 3 0,17 8 26,24 16 0,-34-16-2,-2 5-15,-1 1 1,16 30-1,-22-26-5,-3 43 4,-12 31-8,-9 15 1,-8 7-3,21-95-2,-1 0 0,-16 34 0,16-44 0,-1 0 0,0-1 0,0 0 0,-13 13 0,7-9 0,-30 24 0,-14 0 0,13-15 0,15-14 1,28-11-1,0 1 0,1-1 1,-1 0-1,0 0 0,0 0 1,0 0-1,1 0 0,-1-1 0,0 1 1,0 0-1,1-1 0,-1 1 1,0-1-1,1 0 0,-1 1 0,0-1 1,1 0-1,-1 0 0,1 0 0,0 0 1,-3-3-1,1 1 4,1 0-1,0 0 1,0 0-1,0-1 1,0 1-1,0-1 1,1 1 0,-1-1-1,0-6 1,-1-1 6,2 0 0,-1 0 0,1-1 0,1 1 0,0 0 0,2-12 0,0 8-1,-1 7 7,0-1 0,1 1 0,1 0-1,-1 0 1,6-11 0,51-115 119,-41 106 25,95-107 73,-109 131-199,-1 1 1,1 0 0,-1-1-1,1 1 1,6-3 0,152-83 243,-127 76-156,175-27-2063,-93 26-8519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1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25 9416,'-48'-18'540,"45"17"1096,20 0 42,7 10-1456,-14-1 118,-3 0-270,-1 1 0,0 0 1,0 0-1,-1 0 1,-1 0-1,1 1 0,-1 0 1,-1 0-1,3 12 1,37 117 258,-32-109-161,11 8-52,35 48 0,-54-80-89,1-1 1,1 0 0,-1 0-1,1-1 1,-1 1-1,1-1 1,7 5 0,3 1 4,-7-3 4,1 0-1,0-1 0,0 0 1,0 0-1,1-1 0,0-1 1,17 7-1,-25-11-28,-1 0 1,0 0-1,0 0 0,0 0 1,0 0-1,1 0 0,-1 0 1,0 0-1,0-1 0,0 1 1,0 0-1,0-1 0,0 1 1,0-1-1,0 1 0,0-1 1,0 0-1,0 1 0,0-1 1,1-1-1,2-1 12,3-1-2,-4 3-5,-1 0-1,0-1 0,0 1 1,0-1-1,0 0 0,0 0 1,0 0-1,0 0 0,-1 0 1,1 0-1,1-4 1,9-12 74,-2-1 0,0 0 0,-1-1 0,-1 0 1,6-26-1,7-32 252,-9 26-171,-1 2 329,22-60 0,-31 106-462,0 1 0,0 0 0,0-1 0,0 1 0,1 0 0,-1 0 0,1 0 0,0 0 0,0 0-1,0 1 1,0-1 0,1 1 0,-1 0 0,4-2 0,-1 1 1,4-1 120,-2 4-112,-1-1 0,0 1 0,1 1 0,-1-1 0,0 2 0,14 2 0,49 19-185,-28-8-1979,22 4-9478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2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450 436 10224,'7'-4'1,"10"-1"54,-20 1-9,-11-9 4,2 8 151,-89-11 118,84 14-186,-1 1 0,0 1 1,0 0-1,0 2 0,-28 5 1,29-4-62,-8 3 288,14-2-221,1-1-80,1 0-1,-1 1 1,1 0 0,0 0 0,0 1-1,0 1 1,1-1 0,0 1-1,0 1 1,-9 9 0,7-4 46,0 1 1,1 0-1,-8 16 0,14-17 209,3-5-253,1-1 1,0 1-1,1-1 1,-1 1-1,1-1 1,3 7-1,3-5 213,6-2-181,0 0 0,1-2 1,19 5-1,-13-7 134,109-14 81,-102 5-128,105-46 62,-111 40-107,-16 9-92,0 0-14,0 0 0,0 0 0,-1-1-1,0 1 1,1-1 0,-1-1 0,-1 1-1,1-1 1,-1 0 0,0 0 0,-1 0-1,1 0 1,-1-1 0,4-11 0,-5 12 27,-1 1 0,1-1 0,-1 1-1,0-1 1,-1 0 0,1 1 0,-1-1 0,0 0 0,0 1 0,-1-1 0,-1-6 0,1 28 144,1-6-184,1 27 92,8 16 6,18 64 0,-15-75-96,-5-28 8,-1-8-21,1 0-1,-1-1 0,1 0 1,0 0-1,1-1 0,-1 0 1,15 6-1,-3-7 9,4-5-8,-1-1-1,0-1 0,22-6 1,-21-1 3,6-9 0,47-42 1,-59 42 4,-9 8-6,0 1-4,0 0 0,-1-1 1,-1 0-1,0 0 1,0 0-1,-2-1 0,7-24 1,-5 3 23,-3 0 0,-1-66 0,-2 81-22,-1 7 5,0 1 0,0-1 0,-4-13 0,4 22-5,-3-18 12,-1 1-1,0 0 1,-2 1 0,-16-35-1,-5-11 39,27 60-22,0 5-29,0 1-1,0-1 0,0 1 1,0 0-1,0-1 0,0 1 1,1 0-1,-1 0 0,0-1 0,0 1 1,1 0-1,-1 0 0,0 0 1,1 0-1,-1 0 0,1 0 0,0 0 1,-1 0-1,1 0 0,0 0 1,-1 0-1,1 0 0,0 0 1,0 0-1,0 1 0,0-1 0,0 0 1,0 2-1,1 35-6,-1-35 8,-1 4-2,1 0-1,1 1 1,-1-1 0,1 0 0,3 10-1,1 3 2,10 52-2,5 3-2,1 3 0,-10-39-5,1-1-1,3 0 0,31 59 1,-40-87 3,-1-2-3,0-1 1,0 0-1,1 0 1,8 7 0,29 26-16,-35-37 6,3-4 12,-1 0-1,0-1 0,0 0 0,0-1 0,12-5 1,-19 7 1,16-8-6,25-20 1,-36 23 5,-1-1 1,1 0 0,9-13-1,16-27 1,-2-5 0,-4 4 0,-9 13 2,-13 24 2,-4 8-2,1-1-1,0 1 1,0-1 0,1 1 0,-1 0 0,1 0 0,-1 0 0,1 0 0,0 1 0,0-1 0,0 1 0,7-4 0,-10 6-1,1-1 0,-1 1-1,1 0 1,0 0 0,-1 0-1,1 0 1,0 0 0,-1 0-1,1 0 1,-1 0 0,1 1 0,0-1-1,-1 0 1,1 0 0,-1 0-1,1 1 1,-1-1 0,1 0 0,0 0-1,-1 1 1,1-1 0,-1 1-1,1-1 1,-1 0 0,0 1-1,1-1 1,-1 1 0,1-1 0,-1 1-1,1 0 2,18 26 2,4 12 1,1 9-4,-17-36-1,2 1-1,-1-1 0,2-1 1,-1 0-1,2 0 0,-1-1 0,1 0 1,1-1-1,0 0 0,14 8 0,-12-8-1,-11-6 0,2-1 0,-1 1-1,0-1 1,0 0 0,1 0 0,0 0-1,-1-1 1,8 2 0,81 13-24,-86-15 19,0-1-1,0 0 0,0 0 0,0-1 0,-1 0 0,1 0 1,0 0-1,0-1 0,7-3 0,-4 2 1,-4 1 2,-1-1 0,1 0 0,-1 0 0,0 0 1,1 0-1,-1-1 0,-1 0 0,1 0 0,5-6 0,-3 4 2,-4 3 1,0 1 1,0-1-1,0 0 0,-1 0 1,1 0-1,3-6 0,0 0 1,12-19-1,2-12 4,-15 28 4,-5 11-5,0 1 0,0-1 0,0 0 0,0 1 0,1-1 0,-1 1 0,0-1 0,1 1 0,-1-1 0,0 1-1,1-1 1,-1 1 0,0-1 0,1 1 0,-1-1 0,1 1 0,-1-1 0,1 1 0,-1 0 0,1-1 0,-1 1 0,1 0-1,0-1 1,-1 1 0,1 0 0,-1 0 0,1 0 0,0 0 0,-1-1 0,1 1 0,-1 0 0,1 0 0,0 0-1,0 0 1,2 1 2,-1 0 1,0 0-1,0 0 0,0 0 0,0 1 0,0-1 0,0 1 0,3 2 0,29 29 19,57 62 15,-57-68-34,4-7 2,4-10-4,-1-9-1,-1-6 0,-6-6 0,-2-6 0,-4-5 0,-3-4 2,-19 18 0,0 0 0,-1 0 0,0 0 0,0-1 0,-1 0 0,6-17 0,-6 12 31,-1-1 0,-1 0 0,-1 0 1,0-26-1,-1 36 3,0-7 0,0 9 54,18 8-62,-17-4-26,19 12 2,5 8 1,5 1-4,2-3-1,1-4 0,7-6 0,9-5 0,-37-5-1,0 0 0,1 0 0,-1-1 0,0-1 0,0 0 0,0-1 0,-1 0 0,1-1 0,-1 0 0,0-1 0,-1 0 0,1 0 0,-1-1 0,16-15-1,-9 4 2,-11 1 0,-9-3 0,-15-6 0,-12-5 0,-8 4 0,1 10 0,1 7 0,0 2 2,29 8-1,0-1 0,0 1 0,0 1 0,-11 1 0,-39 14 0,39-9-1,-27 14 0,31-13 0,1 1 0,-21 17 0,15-8 0,2 1-1,0 1 1,1 0-1,-16 27 1,17-19-12,-38 121-2,48-120-4,5-1 11,0-1 0,7 41-1,-6-66 7,-1 0-1,0-1 0,1 1 0,-1-1 0,1 1 1,0 0-1,-1-1 0,1 1 0,0-1 0,1 2 0,11 14-5,1-1 0,0-1-1,16 15 1,-10-19-18,-7-5 15,1 0 5,0 0-1,0 0 1,1-2-1,0 0 1,0-1-1,28 3 1,105-3-15,-115-5 8,187-26-2185,-92 9-8743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6728,'0'0'8222,"6"10"-7716,77 137 732,-74-130-1180,-4-7 32,0-1 1,0 1-1,3 14 0,-7-23-70,7 23 137,-1 0 0,0 0 0,3 30 0,-8-36-43,3 11 544,1 56 0,-7-84-638,0-1-1,0 0 0,1 1 0,-1-1 1,0 0-1,0 0 0,0 0 0,0 0 1,1 0-1,-1 0 0,0 0 0,0 0 1,0 0-1,0 0 0,1 0 0,-1-1 0,0 1 1,0 0-1,1-1 0,-2 1 0,-1-3 3,0 1 0,0-1 0,0 0 0,0 0 0,0 0 0,1 0 0,0 0 0,-1-1 0,1 1 0,0-1 0,1 1 0,-3-7 0,-5-14-2416,1-6-9645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3.3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446 293 8072,'4'-17'568,"0"-1"0,0-1 0,-2 1 0,0 0 0,-1-20 0,-5-5-251,0 27 351,2 12-530,0-1-74,0 0 1,0 0 0,0 0 0,-1 0 0,0 1 0,0-1-1,0 1 1,-1 0 0,0 0 0,1 0 0,-1 0 0,-1 0 0,1 1-1,0 0 1,-1 0 0,-5-3 0,-13-3 180,-35-10 1,40 19 15,-4 6-142,1 0 0,-38 18 0,37-11 75,-80 73 66,86-67-119,10-11-86,1-2-33,0 1 0,1 0 1,0-1-1,0 1 0,0 0 0,1 1 1,0-1-1,0 1 0,1-1 0,0 1 0,1 0 1,-2 11-1,6 54 170,-3-73-189,0 1 1,0-1-1,0 0 0,0 1 1,1-1-1,-1 1 1,0-1-1,0 1 0,0-1 1,0 1-1,0-1 0,1 0 1,-1 1-1,0-1 1,0 1-1,1-1 0,-1 0 1,0 1-1,1-1 1,-1 0-1,0 1 0,1-1 1,-1 0-1,1 0 0,0 1 1,10 6 17,1-1-1,0 0 1,1-1 0,-1 0-1,18 3 1,-3-3 46,111-1 22,-113-7-42,3-5-12,46-21 0,-73 28-30,1 1 1,-1-1-1,0 1 0,0-1 0,0 0 1,0 1-1,0-1 0,0 0 0,0 0 1,0 0-1,-1 0 0,1 0 0,1-1 0,4-6 21,0-1 0,0 1-1,-1-1 1,-1 0-1,1-1 1,-1 1 0,-1-1-1,0 1 1,3-17-1,52-184 1089,-60 215-1096,1-3-10,0 0-1,0 0 1,1 0 0,-1 0 0,1 0 0,-1 0 0,1 0 0,0 0-1,0 0 1,0 0 0,0 0 0,0 3 0,2 16 41,0 1-1,7 22 1,3 21 39,-10-22-66,0-29 24,1-9-41,0 0 0,0 0-1,1 0 1,0-1 0,0 1-1,0-1 1,0 0-1,0-1 1,1 1 0,0-1-1,-1 0 1,8 4-1,-7-5 1,-1 1-1,0-1 1,1 0-1,-1 0 1,1-1-1,-1 1 0,1-1 1,6 1-1,4 0 3,-8 0-2,-1 0 0,0 0 0,0-1 0,1 0 1,-1 0-1,0-1 0,1 0 0,-1 0 0,1-1 0,8-1 0,-1 0-1,-7 1-1,-1-1-1,1 1 1,-1-1 0,1 0-1,-1-1 1,7-3 0,-3 2 4,-4 2-5,0 0 0,1-1 0,-1 0 0,0 0 0,-1 0 0,1-1 0,0 1 0,-1-2 0,0 1 1,0 0-1,6-8 0,6-14 10,-1 0 0,19-43 0,-24 43-6,-6 13 3,0-1 0,1 2 1,1-1-1,15-21 0,5 1 17,-21 31-6,5 3-13,-1 0-1,1 1 0,18 5 0,-26-6-5,15 6 5,28 20 1,-32-17-6,-1 0-1,12 13 0,25 32 0,1 11 0,28 52-1,-76-114 0,0 0 1,-1 0-1,1 0 0,-1 0 1,0 0-1,-1 1 0,1-1 1,1 9-1,-1-1 0,0-8 1,-1 0 0,-1 1 0,1-1 0,-1 0 0,0 1 0,0 7 0,-1-8 0,1-1 0,-1 1 0,0-1 0,-1 1 0,1-1 0,0 0 0,-3 4 0,-15 18 0,-3-3 0,-2-7 0,15-13 2,1-1-1,-1 1 1,1-2-1,-1 1 0,0-1 1,1 0-1,-15-3 1,-2 1 1,15 2 1,9 1-3,0-1 0,0 0 0,0 0 0,0 0 0,0 0 0,0 0-1,0-1 1,0 1 0,0 0 0,0 0 0,0-1 0,0 1 0,0 0 0,0-1 0,1 1 0,-2-1-1,-15-27 62,15 25-38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4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498 718 7448,'14'-23'87,"16"-38"0,-28 48 68,-7-14 17,-1-1-1,0 1 1,-3 0-1,0 0 1,-20-39-1,28 64-142,1 1-1,-1 0 1,0-1-1,0 1 1,0-1-1,0 1 1,0 0-1,0 0 1,0 0-1,-2-2 1,-6-4 32,-1 0 0,1 1 0,-1 0 0,-1 0-1,1 1 1,-14-4 0,23 8-38,-1 1 0,0-1 0,1 1 0,-1 0 1,0 0-1,0-1 0,1 1 0,-1 0 0,0 1 0,-2-1 0,-17 3 70,0 2 0,1 0 1,-31 12-1,28-4 255,-97 84 161,111-90-355,0 0 0,1 1 0,0 1 0,-11 13 0,9-8-50,4-5 24,0-1 0,1 2 0,0-1 1,1 0-1,0 1 0,0 0 1,-3 19-1,4-20-142,3-8 35,0 0 0,0 0 0,0 0 0,-1 0 0,1-1 0,0 1 0,0 0 1,1 0-1,-1 0 0,0 0 0,0 0 0,0 0 0,1 0 0,-1-1 0,0 1 1,1 0-1,-1 0 0,1 0 0,-1-1 0,1 1 0,-1 0 0,1 0 1,-1-1-1,1 1 0,1 0 0,0 2 36,21 15 57,-10-11 147,10-3-143,-1 0 0,28 1 1,-29-7 62,-16 2-151,8-2 20,1-1 1,-1 0 0,0-1-1,0-1 1,0 0-1,16-9 1,70-41 140,-89 50-148,-1 0 0,-1-1 0,1 0 0,10-9 0,-6 3-12,0 2-9,-10 8-4,1-1-1,-1 0 0,1 0 0,-1 0 1,0-1-1,0 1 0,-1-1 0,4-5 1,-1 1 53,0 2-10,-2 0 0,1 0-1,-1-1 1,0 1 0,4-12 0,-6 15 64,2 14-59,0 0 1,0-1-1,2 0 1,-1 0-1,9 13 1,-10-16-78,-1-3 21,0-1-1,1 0 1,-1 1 0,1-1-1,-1 0 1,1-1 0,0 1 0,0 0-1,0-1 1,1 0 0,-1 0 0,0 0-1,1 0 1,4 2 0,-3-2-2,7 2 34,14-3-12,35-2 1,-40-4 2,-9 0-26,0 0 0,-1-1 0,0 0 0,0-1 0,0 0 0,10-10-1,-9 0 34,-6 6-22,1 0-7,-1-1 0,0 0 0,-1-1 0,-1 1 0,0-1 0,0 0 0,2-21 0,1-26 89,-3-80 1,-5 125-89,-7-41 63,-8-21 18,15 73-84,0 1 0,-1 0 1,1 0-1,0 0 0,-1 0 0,0 0 0,0 0 0,0 0 1,0 0-1,0 0 0,-1 1 0,1 0 0,-1-1 0,1 1 1,-1 0-1,0 0 0,-4-2 0,3 2 2,-7-2 62,4 4-58,-1 0-1,1 0 0,0 1 0,0 0 0,-1 1 0,-8 3 0,15-5-11,0 0 0,1 0 0,-1 1 0,1-1 0,-1 0-1,0 0 1,1 1 0,-1-1 0,1 0 0,-1 1 0,1-1 0,0 1 0,-1-1-1,1 1 1,-1-1 0,1 1 0,0-1 0,-1 2 0,-5 8 13,1 0-1,1 0 1,0 1 0,-5 20-1,8-10 25,6 22-14,12 46-1,13 16 8,-12-21-27,-3-15-1,1-23-4,-14-41-1,0-1 0,1 1 0,-1-1 0,1 0 0,0 0-1,0 0 1,6 6 0,-8-9 0,0-1-1,0 1 0,0-1 1,0 1-1,0-1 1,0 0-1,0 1 0,0-1 1,0 0-1,0 0 1,0 0-1,0 0 0,1 0 1,-1 0-1,0 0 1,0 0-1,0-1 1,0 1-1,1-1 0,4 0 0,3 1 0,24-6-8,29-14-7,100-45-1,-131 49 10,1 2-1,58-18 1,-89 32 6,72-21-8,-72 21 9,-1 0 0,1 0-1,-1 0 1,1-1 0,-1 1-1,0 0 1,1 0 0,-1 0 0,1 0-1,-1 0 1,1 0 0,-1 0-1,0 0 1,1 1 0,-1-1-1,1 0 1,-1 0 0,0 0 0,1 0-1,-1 0 1,1 1 0,0-1-1,2 3 1,1 0-1,-1 0 0,1 0 0,-1 1 1,0-1-1,0 1 0,0 0 0,-1 0 0,1 0 1,-1 0-1,3 6 0,-1 6-6,-4-6 6,-1-1 0,0 1-1,0 0 1,-1-1 0,0 1-1,-6 14 1,-2-10-6,-4-2 4,-1 0 0,-1-1 0,0-1 0,0 0-1,-1-2 1,-34 14 0,34-15 2,11-5 0,0 0 0,1 0 0,-1-1 0,0 1 0,0-1 1,-1 0-1,-5-1 0,-13 3-7,0-2 0,1 0 0,-44-6 0,67 4 5,1 1 1,0-1 0,0 0 0,0 1-1,0-1 1,-1 0 0,1 1-1,0-1 1,0 0 0,0 1-1,0-1 1,0 0 0,1 1-1,-1-1 1,0 0 0,0 1 0,0-1-1,1 0 1,-1 1 0,0-1-1,0 1 1,1-1 0,-1 1-1,1-1 1,0 0 0,18-25-2125,4-1-8479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4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54 104 9592,'63'-37'341,"-70"55"112,-18 30-71,-28 50-2,45-77-159,1 7-30,-6 44-1,11-56-109,1-1-1,0 0 1,1 0-1,1 0 1,4 21-1,-5-35-69,0-1 0,0 1 0,0 0-1,1-1 1,-1 1 0,0-1 0,0 1 0,0 0 0,1-1 0,-1 1 0,0-1-1,1 1 1,-1-1 0,1 1 0,-1-1 0,0 1 0,1-1 0,0 1 0,11 8 61,1 0 0,-1-1 1,22 11-1,-13-13 136,111 0 85,-104-9-99,8-6-55,49-20 0,-83 29-118,-1-1 1,1 1-1,0-1 0,-1 0 0,1 0 1,-1 0-1,0 0 0,1 0 0,-1 0 0,2-3 1,9-9 60,-1-2 0,0 1 1,14-30-1,-24 43-60,0-1 1,0 1 0,-1-1-1,1 0 1,-1 1-1,1-1 1,-1 0-1,0 1 1,0-1-1,0-3 1,0-18 63,-2 0-1,-1 0 1,-8-31 0,0 29 114,-14-12-60,-36-39 0,41 57 61,-73-46 79,88 62-240,0-1 0,-1 2 0,1-1 0,-1 0 0,0 1 0,0 0 0,0 1 0,-11-3 0,6 2-12,5 1 40,-1 1-1961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5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 10224,'1'2'80,"5"5"2,-5-6-73,-1 0 0,0-1 0,1 1 0,-1 0-1,0 0 1,1 0 0,-1 0 0,0 0-1,0 0 1,0-1 0,0 1 0,0 0 0,0 0-1,0 0 1,0 0 0,0 0 0,-1 1 0,1 2 12,2 59 370,6 73 78,-6-116-437,-1-11 14,0 0 0,1 0 1,0 0-1,6 13 0,2 7 145,1-1 1,2-1-1,24 40 0,-37-66-174,1 0 1,0 0-1,0 0 0,0-1 0,0 1 0,0 0 0,0 0 0,0-1 0,0 1 0,0-1 0,0 1 1,0-1-1,0 1 0,0-1 0,0 0 0,1 0 0,-1 1 0,0-1 0,2 0 0,3 0 28,25 4 36,-17-5 134,2-5-114,-1 0 0,25-15 0,-27 10 99,88-132 441,-100 141-632,42-64 237,-23 32-142,59-92 437,-77 125-521,0-1 0,-1 0 0,1 1-1,0 0 1,-1-1 0,1 1 0,0 0 0,0 0 0,0 0 0,0 0 0,0 0 0,0 0 0,1 1-1,-1-1 1,0 1 0,0-1 0,0 1 0,1 0 0,-1 0 0,0 0 0,0 0 0,0 0 0,1 1-1,-1-1 1,0 1 0,0-1 0,0 1 0,3 1 0,5 2 32,1 1-1,-1 0 1,18 12 0,-23-14-49,49 33 61,-37-24-43,0 0 0,0-2 1,1 0-1,34 13 0,-37-18-17,-9-3 0,-1 0-1,1-1 0,-1 1 0,1-2 0,-1 1 0,1 0 0,10-1 1,92-6 22,-103 5-23,1 1 0,-1-1 1,1 0-1,-1-1 0,0 1 0,0-1 0,1 0 0,4-3 1,7-3 1,1 1-2,-11 5 2,-1 0-1,0-1 1,0 0 0,0 0-1,0 0 1,10-9 0,2-1 13,31-30 1,-48 41-16,1 0 0,-1 0-1,0 0 1,0 0 0,0 0 0,0-1 0,0 1 0,0 0-1,-1-1 1,1 1 0,-1 0 0,0-1 0,1 1 0,-1-1 0,0 1-1,0 0 1,-1-1 0,1 1 0,0 0 0,-1-1 0,1 1 0,-1 0-1,-1-3 1,1 2 2,-5-9 30,-4 3-24,0 0 0,-1 0 0,0 1 0,-14-9-1,5 10 30,-101-9 18,95 17-10,-98 32 21,101-21-34,-3 8-11,-45 46 0,56-44-16,-16 44 4,25-50-12,0 1 1,2 0 0,-4 19-1,6-23 0,1 1 0,0 0 0,1-1 0,2 22 0,1-21 0,-1 0 0,2 0 0,0 0 0,6 14 0,-2-12 0,0 0 0,15 22 0,-17-30 0,0 1 0,1-1 0,0 0 0,13 12 0,-11-14 0,0 1 0,0-1 0,1-1 0,19 8 0,-6-4 0,42 10 0,37-2 0,5-8 2,-2-5 3,-7-5-4,-81-1 72,-1-1 0,0-1 0,-1 0-1,1-1 1,23-10 0,32-21-2529,24-15-7644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5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848 245 5920,'5'-4'489,"-2"2"-396,1-1-9,0 0 1,0 0-1,0-1 1,-1 1-1,1-1 1,2-5-1,-5 8 9,-1 0-1,1 0 1,-1 0-1,0-1 1,1 1-1,-1 0 1,0 0-1,0 0 1,0-1-1,0 1 1,0 0 0,0 0-1,0-1 1,-1 1-1,1 0 1,0 0-1,-1-2 1,-1-3 134,1-4-72,1 6-15,-1 0-1,0 0 1,0 1 0,0-1 0,0 0 0,-3-6 0,-1-4 259,-1 1 0,0 0 0,-1 0 0,-1 1 0,0-1 0,-15-17 0,19 27-311,1 1 0,-1-1 0,1 1 0,-1 0 0,0 0 1,0 1-1,0-1 0,0 1 0,0 0 0,0 0 0,0 0 0,-7 0 0,-59-1 348,50 3-280,-51-2 115,4-3-18,63 3-218,0 1 0,-1 0 0,1 0 0,-1 0 0,1 1 0,-1-1 0,1 1 0,0 0 0,-8 3 0,-7 1 121,-17 3-10,-37 10 148,70-17-284,1 0 1,-1 1-1,1-1 1,0 1-1,0-1 1,-1 1-1,1 0 1,0 0-1,0 0 1,1 0-1,-1 0 1,0 0-1,1 0 1,-1 1-1,1-1 1,0 1-1,0-1 1,0 1-1,0-1 1,0 1-1,1 0 1,-1-1-1,1 1 1,-1 0-1,1 2 1,0 10 17,0-1 0,0 0 0,5 22 0,-2-13-20,1 48 14,2-18-8,8 6-10,13 20 2,-24-69-6,15 29 0,-10-23 0,2-3 0,-3-11 0,-4-2 0,20 3 0,12-3 0,6-3 0,8 1 0,14-2 0,11 4 0,11 5 2,53 13 7,-119-11 4,4 5-2,26 19 0,-48-31-10,0 0 1,0 1 0,-1-1-1,1 1 1,-1-1 0,1 1-1,-1 0 1,1-1 0,-1 1-1,1-1 1,-1 1 0,1 0-1,-1 0 1,0-1 0,1 1-1,-1 1 1,3 5 4,-2 0 0,1 0 0,-1 0 0,0 1 0,0-1 0,-1 0 0,-1 14 0,1-20-4,0 0 1,-1 0 0,1 0-1,0 0 1,0 0-1,-1 0 1,1 0 0,-1 0-1,1-1 1,0 1-1,-1 0 1,0 0 0,1 0-1,-1-1 1,1 1-1,-1 0 1,-1 0-1,-18 18 15,0-2 0,-1-1 0,-27 17 0,16-18 45,-158 51 30,149-55-26,-178 29 25,174-36-38,-208 2-2062,119-6-8357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7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68 8696,'0'0'1424,"-1"11"-844,-2 57 192,15 63-31,-10-115-493,1 1-1,9 28 1,-3-18-138,-2-1-46,17 46 231,47 121 468,-45-121-446,10 28 583,-34-96-601,-2-10-53,1-33 37,-22-105 260,10 85-464,3-6 144,-11-53-94,-9-45-33,16 76-19,11 69-67,-2-2-3,3 14-2,-1 0-1,1 0 0,0 1 0,0-1 1,0 0-1,1 0 0,1-6 0,10-44 32,-7 49-16,-1 5-16,0 0-1,1 0 0,-1 0 1,1 0-1,0 1 0,0 0 1,-1 0-1,1 0 0,0 1 1,0-1-1,0 1 0,8 1 1,-1 0 0,0 1-1,0 0 1,17 6 0,-19-5-1,0 2 1,-1-1-1,1 1 0,-1 1 0,0-1 0,-1 2 1,1-1-1,7 9 0,-6-7-1,6 8 6,20 30 4,-30-35-12,0-1 1,0 1 0,5 17-1,-7-16 0,0 1 0,-1 0 0,1 13 0,-2-13 0,-2 0 0,0 0 0,-1 15 0,-1-17 0,0 1 0,0 0 0,-7 16 0,6-20 0,-1 1 0,0-1 0,0 0 0,-9 12 0,7-12 0,0-1 0,0 0 0,-1 0 0,-10 7 0,-32 17 0,-29 8 0,59-30 2,9-3 6,42-5 26,-17-2-30,37 5 30,2 4 10,90 26 1,-125-27-41,-10-5 0,-1 1-1,0 0 1,0 1-1,14 9 0,-18-11-1,0 1 0,0-1-1,0 1 1,0 0 0,-1 0-1,0 0 1,1 0 0,-1 1-1,0-1 1,-1 1 0,1 0-1,3 8 1,-5-12-1,-1 1 0,0-1 0,0 0 0,0 1 0,0-1 0,0 1 0,1-1 0,-1 1 0,0-1 0,0 0 0,0 1 0,0-1 0,0 1 0,0-1 0,-1 0 0,1 1 0,0-1 0,0 1 0,0-1 1,0 0-1,0 1 0,-1-1 0,1 1 0,0-1 0,0 0 0,-1 1 0,-8 13 11,-2 0 0,1-1 0,-22 20 0,11-15 36,14-13-32,-13 9 7,1-2 1,-2 0 0,1-1 0,-2 0 0,-23 7-1,-9 1 57,13-6-64,37-12-16,0-1 0,0 1-1,0-1 1,0-1-1,0 1 1,0 0 0,0-1-1,0 0 1,0 0-1,0 0 1,0 0 0,-4-3-1,6 3 0,-8-6-31,8 2-139,-1 1 0,1-1 1,0 1-1,0-1 0,0 0 1,1 0-1,-1 0 0,1 0 1,0 0-1,1 0 1,-1 0-1,1-9 0,0-31-10755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7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0 409 10312,'10'4'12,"-1"1"-1,0 0 1,0 0 0,-1 1 0,0 0 0,0 0 0,11 11-1,-17-14-1,-1-1-1,1 1 0,-1 0 1,0-1-1,0 1 1,0 0-1,0 0 0,0-1 1,-1 1-1,1 0 1,-1 0-1,0 0 0,1 0 1,-1 0-1,-1 0 0,1 0 1,0 0-1,-1 0 1,0-1-1,-1 6 0,1-4 22,-17 71 684,17-70-639,1-1-1,0 0 1,0 1-1,0-1 1,0 1-1,0-1 1,1 0 0,0 1-1,2 6 1,0-1 17,-2-8-49,0 0 1,0 0-1,0 0 0,0 0 0,0 0 0,1 0 1,-1 0-1,1 0 0,-1 0 0,1 0 0,0-1 1,0 1-1,-1-1 0,1 1 0,0-1 0,1 0 1,-1 0-1,0 0 0,4 1 0,-3 0 20,8 0 311,6-3-146,0-1 0,0-1 1,28-8-1,43-17 296,-83 26-540,10-3 134,-1 0 1,-1-1-1,1-1 1,-1 0-1,14-10 1,-27 17-117,5-4 85,0 0 1,0-1-1,0 0 1,0 0 0,-1 0-1,0 0 1,0-1-1,5-8 1,3-6 177,-6 12-230,22-24 394,-28 32-425,0 0 1,0-1-1,0 1 1,0 0-1,1 0 1,-1 0-1,0 0 1,0-1-1,0 1 1,0 0-1,0 0 1,1 0-1,-1 0 1,0 0 0,0-1-1,0 1 1,1 0-1,-1 0 1,0 0-1,0 0 1,0 0-1,1 0 1,-1 0-1,0 0 1,0 0-1,0 0 1,1 0-1,-1 0 1,0 0-1,0 0 1,0 0-1,1 0 1,-1 0-1,0 0 1,0 0-1,1 1 1,5 1 27,0 0 1,-1 1 0,1 0-1,-1 0 1,1 0 0,-1 1-1,0 0 1,0 0 0,6 7-1,3 3 16,17 24-1,-27-33-38,0-1-1,0 1 1,0-1 0,1 0-1,0-1 1,0 1 0,0-1-1,0 1 1,0-2 0,1 1-1,-1-1 1,7 3-1,-5-3-1,3 2 2,0-1 0,0 0 0,1-1-1,-1 0 1,1-1 0,-1 0-1,1-1 1,14-1 0,-11 0-3,-6 2 2,-1-1 0,0 0 0,1-1 0,-1 0 0,0 0 0,9-3 0,5-1 1,34-8 4,-34 6 14,83-48 14,-86 41-22,0-3-10,-1-1-1,15-22 0,-32 39-7,1 0-1,0 0 1,-1 0 0,1 0-1,-1 0 1,1-1-1,-1 1 1,1 0-1,-1 0 1,0 0-1,1 0 1,-1 0-1,0-3 1,1-6 3,0 0 0,-1 0 1,0 0-1,-1 0 0,0 0 1,0 1-1,-1-1 0,-1 0 1,1 1-1,-2-1 0,-4-11 1,-51-98 40,51 109-27,2-2 0,-1 1 0,-6-20 0,5 13-8,0-9-5,-9-17 45,15 40-39,1 1-7,0 0-1,-1 0 0,1 0 0,-1 0 1,0 0-1,0 0 0,0 0 0,0 0 1,0 1-1,-1-1 0,1 1 1,-1 0-1,0-1 0,1 1 0,-1 0 1,0 1-1,0-1 0,0 1 1,-6-3-1,4 3 4,1 1 1,0-1-1,-1 1 1,1 0 0,0 0-1,-9 2 1,9 3 19,0 8-18,2 1 0,-1-1-1,0 16 1,3-23-8,1 16 11,8 41 1,13 14-10,5-1 1,3-6-4,-21-52-1,19 28 0,17 7 0,-5-8 0,-10-11 2,-22-23-1,25 27 6,-19-25-2,-4-5-5,-23-23-2279,-1 0-9080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8.0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0 124 9592,'49'37'181,"-40"-35"-33,-3-2-90,31 0 288,40-7 1,78-14 310,-40-1 243,-83 17-833,47-14 190,110-36-1538,-82 22-6319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8.4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75 875 7712,'0'21'2601,"2"-24"-1866,20-25 46,39-38 0,-22 24-622,-26 22 129,39-103 116,-45 94-137,8-125 105,-17 122-111,-20-124 102,15 128-142,2 14-121,1 1-55,-1 1 1,0 0 0,0 0-1,-1 0 1,-1 0 0,0 1-1,0 0 1,-12-12 0,18 22-44,-13-14 139,-24-20 0,34 32-115,0-1 0,0 1 1,-1 0-1,0 0 0,1 1 1,-1-1-1,0 1 0,0 0 1,0 0-1,0 1 0,-1-1 1,-7 0-1,10 3-10,0 0-1,0 0 1,0 0 0,0 0-1,1 0 1,-1 1-1,0-1 1,1 1 0,-1 0-1,1-1 1,0 1-1,0 0 1,-1 1 0,1-1-1,0 0 1,1 1-1,-1-1 1,-1 4-1,1-4 4,-4 12 87,3 11-56,0 0-1,2 42 0,4-36 53,29 146 47,-22-141-34,-3-14-59,1 6-4,1 0 0,2 0 0,24 45 0,-26-58 1,6 14 44,30 39 1,-9-22 48,-29-41-44,7-2-66,1-1 0,-1-1 0,1 0 0,-1-1 0,1 0 1,-1-1-1,1-1 0,-1 0 0,24-8 0,-25 6 5,0-1-1,0 0 1,0-1-1,13-9 1,-9 6-17,150-77 452,-132 72-439,-31 13-27,0 0-1,-1 0 1,1 1-1,-1-1 1,1 1-1,0 0 1,-1 0-1,1 1 1,0-1-1,-1 1 1,1-1-1,-1 1 1,1 0-1,-1 1 1,1-1-1,5 3 1,-5-2-1,-2-1-4,0 0 0,-1 0 0,1 0 0,0 0 0,-1 0 0,1 0 1,0 0-1,-1 0 0,0 1 0,1-1 0,-1 0 0,0 1 0,1-1 0,-1 1 0,1 1 1,2 5 5,14 16 6,-15-13 25,-3-5-36,-1-1-1,0 1 1,0 0 0,0-1 0,0 1-1,-1-1 1,0 1 0,0-1 0,-1 0 0,1 0-1,-1 0 1,0 0 0,0 0 0,-6 5-1,-33 43 33,40-51-35,1-1 1,-1 1-1,0-1 1,1 0 0,-1 1-1,0-1 1,0 0-1,0 0 1,1 0-1,-1-1 1,0 1-1,-3 1 1,-8 2 3,-2 3-3,8-3 3,0 0 0,-1-1 0,0 0 0,-12 2 0,-89 16 41,103-20-37,-1-1 1,1 0 0,0 0 0,0 0-1,-1-1 1,1 0 0,0 0 0,-10-4-1,5 2-4,10 3-7,1-1 0,0 1 1,-1 0-1,1 0 0,0 0 0,0 0 1,-1 0-1,1-1 0,0 1 1,0 0-1,-1 0 0,1 0 0,0-1 1,0 1-1,0 0 0,-1 0 1,1-1-1,0 1 0,0 0 0,0-1 1,0 1-1,0 0 0,0-1 1,-1 1-1,1 0 0,0 0 0,0-1 1,0 1-1,0 0 0,0-1 1,0 1-1,0 0 0,0-1 0,0 1 1,1 0-1,-1-1 0,0 1 1,0-1-1,5-9 2,16-13-2370,5 0-9478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8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11832,'10'4'8,"-4"-3"24,-1 1 0,1 0-1,-1 0 1,1 0-1,-1 0 1,0 1-1,0 0 1,0 0-1,0 1 1,6 6 0,-10-9-11,0 0 1,-1 0-1,1 1 1,0-1-1,-1 1 1,1-1 0,-1 0-1,0 1 1,0-1-1,1 1 1,-1-1-1,0 1 1,0-1 0,0 1-1,0-1 1,-1 1-1,1 0 1,-1 6 30,1 2-17,-5 35 175,-11 96 299,16-138-486,0 0 1,1 1-1,-1-1 0,1 0 0,0 0 0,0-1 0,1 1 1,-1 0-1,0 0 0,1 0 0,0-1 0,-1 1 0,1-1 0,3 4 1,-2-3 15,5 3 209,3-3-141,0 0 1,0-1-1,0 0 0,0 0 1,1-1-1,-1-1 0,0 0 1,1-1-1,-1 0 0,0 0 1,1-1-1,-1-1 0,16-5 1,-9 2-20,8-2 196,27-13-1,-44 17-149,-1 0 0,1-1 0,-1 0 0,0-1 0,0 0 0,0 0 0,11-12 0,-10 8 46,-1-1 0,0 0 0,0-1 0,-1 0 0,-1 0 0,1-1 0,-2 1 0,6-21 0,-10 28 18,-1-2-18,2 74 174,-1-26-288,0 66 59,-10-38-84,-10 54-5,14-94-21,2-1-1,0 38 1,2-14 3,-5 40 44,6-90-57,0 0 0,0 0-1,0 1 1,0-1-1,1 0 1,-1 0 0,1 0-1,-1 0 1,1 0 0,0 0-1,0 0 1,0 0-1,0 0 1,0-1 0,0 1-1,1 0 1,-1-1-1,0 1 1,1-1 0,-1 1-1,1-1 1,0 0 0,0 1-1,-1-1 1,5 2-1,-1-3 3,0 1 0,0-1 0,0 0-1,0 0 1,0 0 0,0-1 0,-1 0 0,1 0-1,0 0 1,0 0 0,0-1 0,5-3-1,57-22-2444,7-5-9795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11120,'46'-20'21,"12"-7"-12,-51 22-18,14-6 638,-16 10-198,6 1 41,-9 0 1527,-3 3-1622,0-1-542,-1 0-1,1 1 1,1-1 0,-1 1-1,0-1 1,1 1 0,-1 0-1,0 4 1,1 7-9068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49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815 481 8248,'-64'-19'17,"19"4"5,-40-12 59,17 14-40,33 3 184,-39-15-1,63 19-185,7 4 39,1 0 0,-1 0 0,0 1 0,1-1 0,-1 1 0,0 0 0,-8-1 0,-14-1 292,-41-1 0,47 6 177,-86 31 205,85-23-271,-73 62 176,80-56-282,4-2-246,2 1-1,0 0 1,-11 29 0,18-27 171,2-11-260,0 1 1,1-1 0,0 0-1,0 0 1,1 0 0,-1 0-1,1 0 1,1-1 0,7 11-1,1-7 195,3-2-125,0-1 0,30 8 1,-28-14 110,14-10-64,40-18-1,-50 15 58,-13 7-133,-1 0-35,0 0-1,0 0 0,0-1 1,-1 1-1,0-2 1,-1 1-1,1-1 1,-1 1-1,5-13 1,39-66 279,-39 65-99,-3-3-122,-1 0 0,5-42 0,-13 42 98,-27-110 78,14 71 15,11 43-250,2 6 46,-1 0 0,2 0 0,-1-21 0,5 23 24,-3 30-24,-6 40-19,8 56-10,2-90-36,5 4-14,1 0-1,14 26 0,-11-35-5,23 20 1,5-4-4,-28-28-2,1 0 1,-1-1 0,1 0 0,0-2-1,24 7 1,-37-11-2,25 4 22,114 1 18,-111-8 6,-13 0-22,8 0 4,0-2 0,-1 0 0,36-14 0,-46 14-12,2 0 19,-1-1 0,27-15 0,-36 18-22,0-1-1,0 1 0,0-1 1,0 0-1,-1 0 0,0-1 1,1 0-1,-2 1 0,1-1 1,0-1-1,-1 1 0,4-9 1,-2 1 6,7-18 65,22-39-1,-34 69-80,1 0-1,-1 1 0,1-1 0,-1 0 0,1 0 0,-1 1 0,1-1 0,-1 0 0,1 1 1,0-1-1,-1 0 0,1 1 0,0-1 0,0 1 0,-1 0 0,1-1 0,0 1 0,0-1 1,0 1-1,0 0 0,0 0 0,-1 0 0,1-1 0,0 1 0,0 0 0,0 0 0,0 0 1,0 0-1,0 0 0,0 1 0,0-1 0,-1 0 0,1 0 0,0 0 0,0 1 0,0-1 1,0 1-1,-1-1 0,1 0 0,0 1 0,0-1 0,-1 1 0,1 0 0,0-1 0,-1 1 1,1 0-1,-1-1 0,1 1 0,-1 0 0,1 0 0,0 0 0,4 7 11,0 0 0,0 0 0,7 17 1,-9-18-3,19 56 40,-3-6-10,-8-37-37,3-4 1,-7-7-4,-13-15 1,3 0-1,1 2 1,-26-30 3,19 24-3,1 1 1,-1 0-1,0 0 1,-1 1-1,-14-10 1,18 15-1,1 0 1,-1 1 0,0 0-1,0 0 1,0 0 0,0 1-1,0-1 1,0 2-1,0-1 1,0 1 0,0-1-1,-1 2 1,-11 1 0,4-1-1,9-1 1,1 1-1,-1-1 1,0 1-1,1 0 0,-1 1 1,1-1-1,-1 1 1,1 0-1,-6 3 0,1 0 4,-1 0-1,1 1 0,-1 0 1,-14 13-1,18-8 8,4-3-9,1 1-1,-1-1 1,1 1-1,1-1 1,0 1-1,0 0 1,1-1-1,0 1 1,4 16-1,0-4 2,2 0 0,11 26 0,-6-28 1,-12-19-6,7 9 3,1-1-1,15 13 0,-16-16-2,0-1 1,0 0-1,0 0 1,0 0-1,0-1 0,11 2 1,-6-1 0,0-2 0,0 0 1,24 1-1,-15-2 0,0-2 0,24-4 0,-15-1 1,39-11 1,39-23-2,-6-6-1,-18-1 0,-19 4 0,-57 37 0,0-1 0,0 0 0,0 0 0,6-9 0,-8 7 0,-1 0 0,0-1 0,-1 1 0,1-1 0,-2 0-1,1 0 1,2-19 0,-4 23-1,-1 0 1,0 1-1,0-1 0,0 0 0,-1 0 1,0 1-1,-1-11 0,-1-2 0,2-1 1,1 11-2,-2 0 1,1 1 0,-1-1 0,0 0 0,-3-8-1,3 9 3,-3-12-9,-12-34 0,14 48 6,0 1 0,1-1 0,-2 1 0,1 0 0,0 0 0,-1 0 0,0 0 0,0 0 0,0 1 0,0-1 0,-1 1 0,1 0 0,-1 0 0,-5-4 0,9 7 1,0 0 0,-1 0 0,1 0 1,0 0-1,-1-1 0,1 1 0,0 0 0,0 0 0,-1 0 0,1 0 0,0 0 0,-1 0 1,1 0-1,-1 0 0,1 0 0,0 0 0,-1 0 0,1 0 0,0 0 0,-1 0 0,1 0 1,0 0-1,-1 0 0,1 0 0,0 0 0,-1 1 0,1-1 0,0 0 0,-1 0 0,-5 4-3,-1 1-1,1-1 0,0 1 0,0 0 0,0 1 0,1-1 1,-7 10-1,1 3-29,-2 16 10,-9 38 0,19-50-14,3-21 35,0 17-8,1 0 0,1-1-1,0 1 1,1-1 0,1 0 0,6 19-1,35 108-36,3 36-29,-41-150 72,0 5-9,12 123-3,-19-133 12,-6 30 3,-6-6 2,10-42 1,-2 0-1,1 0 0,-1 0 0,0 0 0,0-1 1,-10 12-1,11-16 1,0 0 0,0 1 0,0-1 0,0 0 0,0-1 0,0 1 0,0-1 0,0 1 0,-1-1 0,1 0 0,-1 0 0,1 0 0,-1-1 0,-3 1 0,1 0 1,-21 0 21,18-2-19,-16-3-2,23 3-53,0-1 0,0 0 0,0 0 0,0 0-1,0 0 1,1 0 0,-1 0 0,1 0-1,-1 0 1,1-1 0,0 1 0,0 0-1,0-1 1,0 1 0,1-1 0,-2-3 0,0-3-1420,-10-23-10235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50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1 213 11480,'35'-1'99,"0"-1"0,0-1 0,0-2 0,61-18 1,104-34 682,-177 48-743,-12 5 36,1 0-1,-1 1 1,21-3 0,123-22 254,49-15-1373,-200 42 887,87-22-8123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50.7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393 9 7624,'-11'-8'-2,"10"8"2,0 0 0,0 0-1,0 0 1,0-1 0,1 1 0,-1 0-1,0 0 1,0 0 0,0 0-1,0 0 1,0 1 0,1-1-1,-1 0 1,0 0 0,0 1-1,0-1 1,1 0 0,-3 1-1,-1 1 1,-101 8 1132,92-8-1065,8-2 16,-1 1 1,1 0 0,-1 0 0,1 1-1,0 0 1,-7 2 0,-11 6 236,-1 1 0,1 1 0,1 1 0,0 1 0,-24 20 0,43-30-247,-1-1 1,1 1-1,0 0 1,0 0-1,1 0 0,-1 0 1,1 0-1,-1 0 1,2 1-1,-4 8 0,3-6-11,1-5-29,0 0 0,1 1 0,-1-1 0,1 0-1,0 1 1,-1-1 0,1 0 0,0 1 0,1-1-1,-1 1 1,0-1 0,1 0 0,-1 1 0,1-1 0,0 0-1,0 0 1,-1 1 0,3 2 0,-2-4-10,5 5 204,7 0-154,1 0 1,-1 0-1,1-2 1,1 0 0,-1 0-1,0-2 1,1 1-1,0-2 1,28 0 0,-40-1-43,1 0 1,0 0 0,0-1 0,-1 1 0,1-1 0,0 0-1,-1 0 1,1 0 0,0 0 0,5-3 0,4-3 18,-1 3-13,-4 1 17,-1 0-1,0-1 1,1 0-1,6-5 1,-12 7-43,17-10 170,29-23 1,-41 29-119,0 0 1,0-1-1,-1 0 0,0 0 1,0-1-1,-1 0 0,0 0 1,6-12-1,4-13 154,-14 31-82,-1-7 222,1 22-312,0 0 0,1 0-1,1 0 1,0-1 0,0 1 0,10 20-1,-6-23-2,6-1-22,1 0 1,27 15-1,-31-21-12,0 1 0,0-1 0,1 0 0,-1-1 0,0-1 0,1 1 0,-1-2 0,1 1 0,11-2 0,-9 1-5,-4 0-1,-1 0 0,0 0 1,0-1-1,14-3 0,-2 0 0,32-2-2004,-4-3-8018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51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110 497 8608,'-89'-25'192,"80"21"-122,8 3-54,0 0-1,0 0 1,0 0-1,0 0 1,0 0-1,0 0 1,1-1-1,-1 1 1,0 0-1,1 0 1,-1-1-1,1 1 0,-1 0 1,1-1-1,0 1 1,0 0-1,-1-1 1,1 1-1,0-1 1,0 1-1,0 0 1,1-1-1,-1 1 1,1-3-1,6-19 684,-6 22-664,0 1-1,0-1 1,0 1 0,-1-1-1,1 1 1,0-1 0,0 1-1,0 0 1,0 0 0,0-1-1,0 1 1,0 0-1,0 0 1,0 0 0,0 0-1,-1 0 1,3 1 0,4 1 385,4 7-227,-2-1 1,1 1-1,-2 1 1,1 0-1,11 17 1,-9-11 89,1 0 0,27 26 0,-30-33-238,-6-6-12,0-1 0,0 1 0,0 0 0,0-1 0,0 0 1,0 0-1,1 0 0,5 2 0,1 1 38,1-1 0,0 0 1,0-1-1,0 0 0,0-1 0,0 0 0,1 0 1,-1-1-1,13-1 0,-9 0-39,-9 0-3,0-1 1,0 1 0,0-1 0,0 0-1,0-1 1,8-2 0,17-6 113,-1 0 1,0-2-1,46-27 0,-64 32-113,-8 4-6,0 1 1,-1-1-1,1 0 1,0-1-1,-1 1 1,0 0-1,5-7 1,2-2 52,-1 2 53,-1 0 1,0-1-1,0 0 0,-1 0 0,10-24 0,-2 55 117,8 26-128,29 35-12,-39-67-45,61 37 26,-66-46-77,0 0 0,1-1 1,0-1-1,0 1 0,0-1 1,0-1-1,1 0 0,18 2 0,-15-2-3,0 0 2,1-1 1,0 0-1,0-1 0,0 0 0,0-1 1,0 0-1,14-4 0,-18 3-5,14-5 23,102-52 14,-102 42-20,81-84 12,-89 78-14,42-100 8,-55 116-22,0 0 0,-1 0 0,1-1-1,-2 1 1,1-1 0,1-11 0,-2 0 0,3 2-1,-3 11-1,0 1 0,0 0 0,-1-1 0,0 1 0,0-1 0,0 1 0,-2-9 0,0 3 5,0-1-1,-1 1 1,0 0-1,-1 0 1,0 0-1,-1 0 1,0 1-1,-1 0 1,0 0-1,-15-17 1,19 25-6,0 0 1,-1 0-1,1 0 1,0 0-1,-1 1 1,0-1-1,1 1 1,-1 0-1,0 0 1,0 0-1,0 0 1,0 0-1,0 1 0,0-1 1,0 1-1,-6 0 1,6 0-1,-1 0 1,0 0-1,0 0 0,0 1 0,0 0 0,0 0 0,0 0 0,1 0 0,-1 0 0,0 1 0,1 0 1,-1-1-1,1 1 0,-5 4 0,4-4-1,2-1-1,1 0 0,-1 0 0,0 0 0,1 1 0,-1-1 0,1 0 0,-1 0 0,1 1 0,0-1 0,-1 1 0,0 2-1,-2 1 2,3-3-2,0-1 0,0 1 0,-1 0 1,2 0-1,-1-1 0,0 1 0,0 0 0,0 0 0,1 0 0,-1 0 0,0 3 0,1 0 0,0 1 0,1 0 0,-1-1 0,1 1 0,2 9 0,17 48 0,34 95-1,-41-120-1,2 0-1,34 59 1,-47-92 1,7 11-3,0 0 0,16 20 1,-9-13 1,-1 0 1,-10-14-3,1-1 1,0 0 0,0 0 0,14 13-1,52 46-17,-69-65 17,0 1 0,-1-1-1,1 0 1,0 0 0,0-1 0,0 1-1,1-1 1,-1 1 0,0-1 0,7 1 0,3 2-3,1 1 2,-6-2-1,0-1-1,0 0 1,0 0-1,10 1 0,-4-2-3,0 1-1,0-2 0,-1 0 0,1-1 0,0 0 0,0-1 0,-1 0 0,18-6 0,-19 4 7,-9 3 2,1-1 0,0 0 1,-1 1-1,1-1 0,-1 0 0,0-1 0,0 1 1,5-4-1,19-20-7,28-35 0,-15 13 9,3-6 0,-2-4 2,-12 13 12,46-94 0,-45 66 6,20-75 116,-41 110-82,-9 35-14,-4-1 10,4 3-49,0 1 0,0 0 0,0-1 0,0 1 0,0-1 0,0 1 1,-1 0-1,1-1 0,0 1 0,0 0 0,0-1 0,-1 1 0,1 0 0,0-1 0,0 1 0,-1 0 1,1 0-1,0-1 0,-1 1 0,1 0 0,0 0 0,-1 0 0,1-1 0,0 1 0,-1 0 0,1 0 1,0 0-1,-1 0 0,-10 1 7,0 1 0,0 1 0,0-1 0,1 2 0,-1 0 0,1 0 0,0 0 0,0 2 0,-11 7 0,5 0 0,-24 33 4,30-31-11,-1 0 0,-12 27 1,14-22 0,0 1-1,-6 28 1,7-18-1,-4 40-1,10-39 0,1 0 0,1-1-1,7 50 1,0-53-5,-3-14 3,0 1 1,1 0 0,1 0 0,0-1 0,1 0 0,0 0 0,2-1 0,13 19 0,-17-25 0,10 12-2,1-1 0,0 0 0,1-1 0,26 19 0,62 45-6,-84-69 2,88 28-2,-85-37 2,-21-3 7,15 0-2,1-1-1,0 0 1,-1-2 0,1 0 0,-1-1 0,24-8-1,226-74-2108,-219 71-8329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0:51.7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1 344 11744,'14'-1'41,"0"-1"0,0 0 0,0-1 0,-1-1 0,16-5 0,-14 4 27,25-8 88,0-1 1,40-22-1,-54 24-123,9-4 88,160-73 38,-151 71-118,230-62-1524,-119 41-6203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3.2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7624,'0'0'3753,"6"2"-3273,-4-1-430,-1-1-34,0 1-1,0-1 0,0 0 0,0 1 1,0-1-1,0 1 0,0-1 0,0 1 1,-1 0-1,1-1 0,0 1 0,0 0 0,-1 0 1,1-1-1,0 1 0,-1 0 0,1 0 1,0 1-1,0 1 30,-1 1-1,0 0 1,0-1 0,0 1 0,0 0-1,-1-1 1,1 1 0,-2 4 0,0 5 29,0 1 1,1 0-1,1 0 1,0 0-1,1 0 0,4 23 1,12 98 189,-12-73 12,-3-33-179,2-1 1,12 49-1,-3-26 339,36 90 0,-42-127-411,-2-5 78,-1 0 0,0 0 1,0 1-1,-1 0 0,4 18 0,-7-26 5,4 16 218,-4-3-241,0-10 16,0 2 23,-1-3-9,-1 5-6,0-4-9,-5 2-8,3-2-40,-6 10-14,1-2-2041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3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 6904,'2'-3'-8,"-1"3"10,0-2-15,0 0 1,1 0 0,0 0 0,-1 0 0,1 0 0,0 0 0,0 1-1,0-1 1,0 1 0,0-1 0,0 1 0,1 0 0,-1 0 0,0 0-1,1 0 1,-1 0 0,1 0 0,-1 1 0,1-1 0,-1 1 0,4 0-1,2 0 6,-4 0 13,0 1 0,0-1 0,-1 1 1,1 0-1,0 0 0,0 0 0,4 3 0,3-1 73,-1 1-1,-1 1 1,1 0 0,-1 0 0,0 1 0,0 0-1,-1 1 1,13 11 0,-11-8-20,-6-5 38,1-1 1,-1 1-1,-1 0 1,1 0 0,5 10-1,-6-10-20,0 1 0,0 0 1,-1-1-1,1 1 0,-1 0 0,0 0 0,-1 1 1,2 8-1,-3-14-56,0-1-1,0 1 1,0-1 0,0 0 0,0 1 0,0-1-1,0 1 1,0-1 0,0 0 0,0 1 0,-1-1-1,1 1 1,0-1 0,0 0 0,0 1 0,0-1-1,-1 0 1,1 1 0,0-1 0,0 0 0,-1 1-1,1-1 1,0 0 0,-1 1 0,-16 15 364,0-1 0,-1 0 0,-33 20 0,-14-4 547,63-30-674,4-7-286,0-1-1,0 1 0,1-1 0,4-6 0,0-1-1105,9-22-6046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4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7176,'29'24'472,"-18"-16"-411,-5-3 252,0-1 1,-1 1-1,11 11 0,-9-7-225,15 23 646,25 49 92,-39-62-292,-6-2-348,1 0 1,-2 0-1,0 0 1,-1 0-1,-1-1 0,-4 24 1,1 119 580,9-40 199,-6-83-896,3 40 406,-1-64-348,0 8-14,1-1-1,0 0 1,1 0-1,2 0 0,6 21 1,-6-27-5,-2 0 66,2 1 0,0-1-1,0 0 1,13 21-1,-12-27-87,1-1 0,1 1 0,-1-1 0,1 0 0,0-1-1,0 0 1,10 5 0,-16-9-67,-1-1 0,1 1 0,0-1 0,-1 0 0,1 1 0,0-1 0,-1 0 0,1 0 0,0 0 0,-1 0 0,1 0 0,0-1 0,-1 1 0,1 0 0,-1-1 0,3 0 0,4-1 27,46-11 185,-31 6-105,34-14 1,-50 18-109,0 0 0,0-1 0,0 0-1,-1 0 1,0-1 0,1 1 0,-2-1 0,1-1 0,9-10 0,-10 4 7,-3-5-571,-1 1 0,0-1 0,-3-27 1,-3-12-10516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4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0 482 10400,'4'10'1,"7"29"146,-10-36-140,0-1 0,0 0-1,1-1 1,-1 1 0,0 0 0,1 0 0,-1-1 0,1 1 0,0 0 0,0-1 0,-1 0 0,1 1 0,0-1 0,0 0-1,0 0 1,0 0 0,1 0 0,-1 0 0,3 0 0,-3 0 21,11 1 227,15-4-110,1-2 0,26-6 0,-23 1 476,163-61 227,-151 53-360,172-77 213,-174 75-146,195-70 182,-186 70-403,81-39-1,35-28-2198,1 0-7795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4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444 459 10400,'0'0'-31,"7"-2"11,-6 2 18,-1 0 0,0 0-1,0 0 1,0 0 0,0 0 0,0 0 0,0 0 0,1 0-1,-1 0 1,0 0 0,0 0 0,0 0 0,0 0-1,0-1 1,0 1 0,0 0 0,1 0 0,-1 0-1,0 0 1,0 0 0,0 0 0,0 0 0,0 0 0,0 0-1,0 0 1,0 0 0,0 0 0,1-1 0,-1 1-1,0 0 1,0 0 0,0 0 0,0 0 0,0 0 0,0 0-1,0 0 1,0-1 0,0 1 0,0 0 0,0 0-1,0 0 1,0 0 0,0 0 0,0 0 0,0-1-1,0 1 1,0 0 0,0 0 0,0 0 0,0 0 0,0 0-1,0 0 1,0-1 0,0 1 0,-1 0 0,1 0-1,0 0 1,0 0 0,0 0 0,0 0 0,-15-10-87,-37-17 138,15 12 220,-2 1-1,-51-11 1,75 21-207,8 3 43,0 0 0,0 0-1,0 1 1,-11 0 0,9 0 67,-1 0 0,1 0 0,-1 1 1,1 1-1,0 0 0,0 0 0,0 1 1,0 0-1,-11 5 0,17-5-106,-1-1 0,0 1 0,1 0 0,0 1 0,0-1 0,0 0 1,0 1-1,0 0 0,1 0 0,0 0 0,0 0 0,0 0 0,0 0 0,0 0 0,1 1 0,-2 7 0,6-4 201,2 0-218,1-1 0,0 0 0,1 0 0,-1-1 0,1 1 0,1-1 0,7 5 0,4 3 80,105 75 99,-85-63-99,-8-6-70,0 2 0,47 44 1,-61-49-38,0 0 1,18 27 0,-34-43-22,-1 0 0,1-1 0,-1 1 0,1 0 0,-1-1 1,0 1-1,1 0 0,-1 0 0,0-1 0,1 1 1,-1 0-1,0 0 0,0 0 0,0-1 0,0 1 0,0 0 1,0 1-1,-1 5 2,0 0 0,0 0 0,-1 0 0,0 0 1,-1-1-1,1 1 0,-1-1 0,0 1 0,-1-1 0,-3 6 1,-8 4 17,-4 0-10,-2-1 1,-30 18 0,29-25 9,-102 22 16,116-28-27,0 0 0,0-1-1,0 0 1,0 0 0,-15-1-1,5-1 0,2 2-5,12-1-2,-1 0-1,1 0 0,-1 0 0,0-1 1,1 0-1,-1 0 0,1 0 1,-5-1-1,-19-7 11,27 8-12,0 1 0,0 0 0,0-1 0,0 1 1,0-1-1,0 1 0,0-1 0,0 0 0,0 1 0,0-1 0,1 0 0,-1 1 1,0-1-1,0 0 0,1 0 0,-1 0 0,0 0 0,1 0 0,-2-2 1,1-3-17,1-1 1,-1 0-1,1 0 1,0 0 0,1 1-1,0-1 1,0 0-1,0 0 1,1 1 0,0-1-1,4-8 1,0-7-1730,14-53-7901</inkml:trace>
  <inkml:trace contextRef="#ctx0" brushRef="#br0" timeOffset="1">719 1 9056,'6'0'2,"24"4"63,-29-4-63,0 0 0,0 0 0,-1 0 0,1 1-1,0-1 1,-1 0 0,1 0 0,0 1 0,-1-1 0,1 1-1,0-1 1,-1 0 0,1 1 0,-1-1 0,1 1 0,-1-1-1,1 1 1,-1 0 0,1-1 0,-1 1 0,1 0 0,-1-1-1,0 1 1,1 0 0,-1-1 0,0 1 0,0 0 0,0-1 0,1 3-1,-6 15 27,1-9-22,0 1 8,2-6 24,1-1 1,0 1 0,0-1 0,0 1 0,1-1 0,-1 1 0,1 0 0,0 4 0,0 14 172,0 0 1,2-1 0,8 38-1,19 51 285,-23-91-206,0-2-146,-1 1 0,0 0 0,-2-1 0,0 2 1,0-1-1,-1 26 0,-2 182 1043,9-151-783,-7-64-252,-1-4-73,0 0 0,0 0 0,-1 0 0,0 0 0,0 0 0,-1 0-1,0 0 1,-3 11 0,4-15 75,-2-3-201,0 0 0,0 0 0,0-1 0,0 1 0,0-1 1,0 1-1,0-1 0,0 0 0,-3-2 0,-4-1-1146,-21-8-7753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4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10224,'63'-7'368,"-60"7"2,-1-2 669,1 0-875,0 1 0,0-1 1,0 1-1,0 0 0,0 0 0,0 1 0,0-1 0,0 0 1,0 1-1,1 0 0,-1 0 0,0 0 0,0 0 1,0 1-1,1-1 0,-1 1 0,4 1 0,5 1 261,-1 0 0,1 1 0,16 8-1,-19-8-318,-6-3-48,0 0 0,0 1 0,-1-1 0,1 1 0,-1 0 0,1 0 0,-1 0 0,0 0 0,0 0 0,3 4 0,9 11 176,-2 0-1,-1 1 0,0 0 1,-1 1-1,8 22 0,-14-31-23,-1 1-1,0 0 1,-1 0-1,0 0 1,0 0 0,-1 18-1,-1-27 6,0-7 3,1-26-57,1 1 0,2 0 1,0 0-1,11-32 0,-11 48-136,17-41 124,-19 51-132,5-12 41,0 0 0,1 1-1,0-1 1,18-22 0,-20 33-47,1 0 0,-1 1 0,1 0 0,-1 0 0,1 1 0,0 0 0,1 0 1,-1 1-1,0-1 0,1 2 0,9-2 0,-6 4 22,-1 2-26,0 1 0,-1 0 0,1 1 0,-1 0 0,0 0 0,0 1 0,10 9 0,-12-10-2,4 3-1,-1-1 0,0 2 0,-1 0 0,0 0 1,0 0-1,13 22 0,10 16 14,7 15-14,-1-4-4,-7-10 0,-7-11 0,-6-11 2,-17-25-2,0 1 1,1-1-1,-1 0 1,1 1-1,-1-1 1,1 0-1,0 0 1,-1 0-1,1 0 0,2 1 1,0-1-1,-1 0 1,0 0-1,1-1 0,-1 1 0,1-1 1,-1 0-1,0 0 0,5 0 1,5-3 0,0 0 0,0-1 0,0 0 1,0-1-1,16-8 0,-24 10 0,16-9 5,76-71 4,-80 63-2,18-32 4,0-12-8,-10 1 1,-21 48-5,-1 1 1,3-18-1,-3-32 0,-6-6 0,0 52 0,-1 0 0,-1 0 0,0 0-1,-13-28 1,16 40-1,0 1 0,0 0 1,-1 0-1,0 0 0,0 0 0,0 1 0,-6-7 1,-1-1-1,-31-34-3,37 42 1,0 0 0,-1 0-1,0 1 1,1 0 0,-1-1-1,0 2 1,-11-6 0,15 8 2,1 0 0,-1 0 0,1 0 0,-1 0 1,1 0-1,-1-1 0,1 1 0,-1 0 0,1 0 0,-1 0 1,1 1-1,-1-1 0,1 0 0,-1 0 0,1 0 1,-1 0-1,1 0 0,-1 1 0,1-1 0,-1 0 1,1 0-1,0 1 0,-1-1 0,1 0 0,-1 1 0,1-1 1,0 0-1,-1 1 0,1-1 0,0 0 0,-1 1 1,1-1-1,0 1 0,0-1 0,-1 2 0,0 1-4,0 0 0,0 0-1,1 1 1,-1-1 0,1 0-1,0 0 1,0 4 0,4 80-26,-2-72 24,0 0-1,1 1 1,1-1-1,0 0 1,1-1-1,13 26 1,-12-27 0,0 2-7,2 1-1,0-1 1,1 0-1,1-1 1,20 25-1,10 11-56,-18-20 20,-1 0 0,28 57 1,-32-53 21,86 178-212,-102-210 240,0 0-1,0 0 1,-1-1-1,1 1 0,0 0 1,0-1-1,0 1 0,1 0 1,-1-1-1,0 1 1,1-1-1,1 2 0,-3-3 2,0 0 0,1 0-1,-1 0 1,0 0 0,0 0 0,1 0-1,-1 0 1,0 0 0,0 0-1,1 0 1,-1 0 0,0 0-1,0 0 1,1-1 0,-1 1 0,0 0-1,0 0 1,0 0 0,1 0-1,-1 0 1,0-1 0,0 1-1,0 0 1,0 0 0,1 0 0,-1 0-1,0-1 1,0 1 0,0 0-1,0 0 1,0-1 0,0 1-1,0 0 1,1-1 0,3-20-5,-3 11 180,3-28 19,0 14-3187,2-3-10046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5.6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1 473 9056,'19'-11'5,"16"-6"30,-2 5-2,4 2-25,13 4-3,20 0-2,116-16 5,-146 18 0,163-17 16,-167 17 23,-20 2-23,125-23 128,-128 23-73,1-2 26,0 1 0,-1-2 0,1 0 0,15-8 0,-47 13 375,8 1-438,-29 8 329,-72 26 68,86-25-119,-102 70 120,105-60-160,5-1-155,0 2-1,-22 37 1,33-40 70,6-9-162,0 0 1,0 0-1,1 0 1,0 0-1,0 0 1,1 0-1,5 14 1,-7-22-25,1 1 0,-1-1 0,1-1 1,-1 1-1,1 0 0,-1 0 0,1 0 0,-1 0 0,1 0 1,0 0-1,0-1 0,-1 1 0,1 0 0,0 0 0,1 0 1,11 7 22,-1-1 1,2 0 0,-1 0-1,1-1 1,19 5 0,-8-7 67,99-4 38,-102-5-44,-16 4-69,3-3-4,0 1 0,0-1 0,0 0 0,0-1 0,-1 0 0,1 0 0,-2-1 0,1 0 0,0 0 0,7-9 0,6-7 81,-1-1 0,-1-1 0,19-30 0,-33 45-81,-3 4 0,1 0 0,-1 0 0,-1 0 0,1-1 0,-1 1 0,1-6 0,2 0 53,-2 4-27,0 1 1,-1-1-1,1 1 0,-1-1 1,0 0-1,-1 1 0,0-8 1,0 12 249,0 6-151,0 7-71,0-3-51,0 0 0,0 0-1,1 0 1,0 0 0,1-1-1,0 1 1,4 11 0,25 62 120,-23-68-56,4-3-58,0-1 0,0 0 0,14 8 0,-10-12 17,-4-4-38,-1 0 1,0 0-1,0-1 1,1 0-1,-1-1 1,0-1-1,0 1 1,0-2 0,0 0-1,0 0 1,12-6-1,-11 3-5,-7 4-3,0-1 0,-1 1 0,1-1 1,-1 0-1,1-1 0,-1 1 0,-1-1 1,5-4-1,12-14 31,0-2 0,-2 0 0,0-1 0,-2 0 0,-1-2 0,23-55 0,-37 79-18,0-1 1,1 1-1,0-1 1,-1 1-1,1 0 1,0-1-1,1 1 1,-1 0-1,1 0 1,-1 1-1,1-1 1,0 0-1,0 1 1,0 0-1,5-4 1,-3 4-2,-1 0 0,0 1 1,1-1-1,-1 1 0,1 0 1,0 0-1,-1 0 0,1 0 1,0 1-1,-1 0 0,1 0 1,0 0-1,0 1 0,5 1 1,-9-2-9,1 1 0,-1-1-1,0 1 1,0 0 0,0-1 0,0 1 0,0 0 0,0 0 0,0 0-1,0 0 1,0 0 0,0 0 0,0 0 0,0 0 0,-1 0 0,1 1-1,0 0 1,3 5 8,3 1-5,-4-5-4,-1 1 0,0-1 0,1 0 0,-1 1 0,-1-1 0,1 1 0,0 0 0,1 6 0,3 8 10,-1 1 0,0 0 0,3 36 0,-3-34-6,0 1 0,10 25 0,-5-31-2,20 14 1,-25-26-6,0 0-1,1 0 0,-1-1 1,1 0-1,7 4 1,-6-5 0,1 1 1,0-1-1,-1-1 1,1 0-1,0 0 1,0 0 0,0-1-1,0 0 1,0-1-1,-1 0 1,15-3-1,-1-1 4,-1-1 0,26-12 0,-25 7 10,-10 4-7,5-2-2,-1-1 1,-1-1 0,0 0-1,0-1 1,16-19 0,-12 11 19,-2-1 1,0-1 0,-1-1-1,16-34 1,-26 45-17,-3 7-1,0 0 0,-1 0 0,0 0 0,0 0 0,0-1 0,0 1 1,-1-9-1,5-149 216,1 93-122,-6 68-94,1-11 24,-1 1-1,-1-22 0,0 31 30,-17-3 26,18 6-87,0-1 0,0 1 0,0 0 1,0 0-1,-1 0 0,1 0 0,0 0 0,0 0 1,0 0-1,0 0 0,-1 0 0,1 0 0,0 0 1,0 0-1,0 0 0,-1 0 0,1 0 0,0 0 1,0 0-1,0 0 0,0 0 0,-1 0 0,1 0 1,0 0-1,0 1 0,0-1 0,0 0 0,-1 0 1,1 0-1,0 0 0,0 0 0,0 0 0,0 0 1,0 1-1,-1-1 0,1 0 0,0 0 0,0 0 1,0 1-1,-5 4 11,1 1 0,0 0-1,0 0 1,1 0 0,-1 0 0,1 1 0,1-1 0,-1 1 0,-2 13-1,-5 16 23,2 0-1,-3 42 0,8-57-30,0 38 8,5 5 1,6 13-8,6-4 1,2-10-2,-13-51-1,2 1 0,-1-2 1,14 24-1,-15-30-1,0-1 1,0 1-1,1 0 0,0-1 1,0 0-1,0 0 0,0 0 1,1 0-1,-1-1 0,7 4 1,-10-7-1,1 1 0,-1-1-1,0 1 1,1-1 0,-1 1 0,0-1 0,1 0 0,-1 0 0,1 1 0,-1-1 0,0 0 0,1 0 0,-1-1 0,1 1-1,-1 0 1,0 0 0,1-1 0,1 0 0,3 0 2,4-1-1,-6 2-1,1-1 1,-1 0-1,0-1 0,1 1 1,-1-1-1,6-3 1,5-1-224,0-1 1,-1-1-1,0 0 1,0-1-1,-1 0 1,0-1 0,0-1-1,-1 0 1,11-14-1,0-3-11004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6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0 381 9864,'70'-32'66,"-1"0"117,22-7-8,78-19 19,-130 46 20,166-43 84,-168 44-83,-13 3-108,0-2-1,-1 0 1,-1-2 0,1 0-1,-2-2 1,29-22 0,-29 15 133,-21 20-227,1 1-1,-1 0 1,0-1 0,1 1-1,-1 0 1,0-1-1,0 1 1,0-1 0,1 1-1,-1 0 1,0-1-1,0 1 1,0-1 0,0 1-1,0-1 1,0 1 0,0 0-1,0-1 1,0 1-1,0-1 1,0 1 0,0-1-1,0 1 1,0-1-1,0 1 1,0 0 0,0-1-1,-1 1 1,1-1 0,0 1-1,0-1 1,0 1-1,-1 0 1,1-1 0,0 1-1,-1 0 1,1-1-1,0 1 1,-1 0 0,1 0-1,0-1 1,-1 1-1,1 0 1,-1 0 0,1-1-1,-1 1 1,0 0 17,0 0 1,0-1-1,-1 1 1,1 0-1,0 0 0,0 0 1,0 0-1,0 1 1,0-1-1,0 0 0,0 0 1,0 1-1,0-1 1,0 1-1,0-1 1,0 1-1,-2 0 0,-2 2 43,-4-1-21,6 0-10,-1-1 1,1 1-1,0-1 0,-1 1 1,1 0-1,0 0 0,-4 4 1,-55 47 331,59-51-337,1 1 0,-1-1 0,1 1 0,0 0 0,-1-1 0,1 1 0,1 0 0,-1 0 0,0 1 0,-1 3 0,-2 5 23,-11 20 20,13-19 88,3 0-123,1-1 0,0 1 0,1-1 0,0 0 0,1 0 0,1 0 0,5 14 0,43 106 131,-7-31 4,-33-76-162,-3-6 75,9 33 0,13 50 134,-28-85-47,-5-1-96,1 1 1,-8 27 0,9-43-72,-1 0 0,1 0 0,0 0 0,-1 0 0,1 0 0,-1 0 0,1-1 0,0 1 0,-1 0 0,0 0 0,1 0 0,-1-1 0,0 1 0,0 0 0,-5 5 23,0 0-1,0-1 1,-1 1 0,0-2-1,1 1 1,-2-1 0,1 0-1,0 0 1,-1-1 0,0 0-1,1-1 1,-10 3 0,-171 28 714,102-22-475,70-9-159,35-5-5,33-6-2312,5-3-8899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8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46 5112,'0'0'1370,"-4"-5"-780,-14-12 18,12 10 161,-1-1 8,5 6-146,-5-5 3577,10 12-4135,0 0 1,-1-1-1,0 1 0,3 10 1,2 42 287,-4 94 2,-7-61 17,1-54-320,-6 89 216,6-54 1,11 121 0,-5-164-252,-1-9 33,2 0 0,7 25 0,27 100 146,-36-136-168,0 0 1,0-1 0,1 1-1,0 0 1,0-1 0,6 9-1,0 0 1,16 25 19,-22-37-32,0 0 1,0 1-1,1-2 0,0 1 0,0 0 1,0-1-1,0 1 0,0-1 1,1 0-1,0-1 0,8 5 0,-6-4-2,-3-1 2,-1-1 0,1 1 0,0-1 0,0 0 0,0 0-1,0 0 1,0-1 0,4 1 0,1 0 3,-8-1-16,1 0-1,-1 0 1,0 0 0,1 0 0,-1 0-1,0 0 1,1 0 0,-1-1 0,0 1-1,0 0 1,1-1 0,-1 1 0,0-1-1,0 0 1,0 1 0,1-1 0,0-1-1,4-2 17,20-13 19,-16 8 76,-7 5-107,-1-1-1,0 0 1,0 0 0,0 0 0,0 0-1,-1-1 1,0 1 0,0 0 0,0 0 0,-1-1-1,1-5 1,-5-6 118,-7-7-38,0 0 0,-2 0 0,-1 1 0,-30-39 0,31 46-68,7 9 7,0 1 0,-1-1 0,1 1 0,-1 1 0,-14-10 0,-83-46 212,100 59-207,-1-1 0,1 1 0,-1 1 0,0-1-1,0 0 1,1 1 0,-1 0 0,-9-1-1,-1 1 13,2-1-13,-27-1 238,-56 1 680,138-6-904,225-58 65,-207 53-63,-18 4-32,72-26-1,-9-5-3,-103 39-18,0 0 1,0 1 0,-1-1-1,1 0 1,0 0 0,0 0 0,0 0-1,-1 0 1,1-1 0,-1 1-1,1 0 1,-1-1 0,1 1-1,-1-1 1,0 1 0,2-3 0,1-3 0,16-31 2,-7 1 2,-12 35-5,-1 0 0,1 0 0,-1 0 1,0 0-1,1 0 0,-1 0 0,0 0 0,0 0 0,0 0 0,-1-3 0,1 3 0,-1 0 0,0 0 0,0 1 0,0-1 0,0 0 0,0 0 0,0 1 0,0-1 0,0 0 0,-1 1 0,-2-3 0,-28-18 0,24 18 2,0 0 0,0 1-1,-1 0 1,1 0 0,-1 1-1,0 0 1,0 0-1,-14 0 1,12 1 1,11 5 2,15 17-4,26 8-1,9 3 0,-2-8 0,115 59-18,-155-77 4,0 0 1,0 0 0,0 1 0,-1 0 0,0 0 0,-1 1-1,1 0 1,8 14 0,-14-19 7,1-1 0,-1 1-1,0 0 1,0-1 0,0 1 0,0 0 0,0 0-1,-1 0 1,1-1 0,-1 1 0,0 0-1,0 0 1,0 0 0,0 0 0,-1 0 0,1 0-1,-1 0 1,1-1 0,-1 1 0,0 0 0,-2 5-1,1-5-4,1 1-1,-1 0 0,1 0 0,1 0 1,-1 0-1,0 0 0,1 0 1,0 0-1,0 0 0,0 0 0,1 7 1,0-3-20,0-4 21,0 0 1,0-1 0,1 1-1,-1 0 1,1 0 0,0-1 0,0 1-1,0-1 1,0 1 0,0-1-1,5 4 1,-3-1-16,5 3 9,-8-9 15,-1 1 1,0-1 0,0 0-1,1 0 1,-1 0 0,0 0 0,0 1-1,1-1 1,-1 0 0,0 0-1,0 0 1,1 0 0,-1 0-1,0 0 1,1 0 0,-1 0-1,0 0 1,0 0 0,1 0-1,-1 0 1,0 0 0,1 0 0,-1 0-1,0 0 1,1 0 0,-1 0-1,0 0 1,0 0 0,1 0-1,85-17-8,-72 15 5,0-2 0,22-8 0,-13 4 3,49-20-1,-10-5 2,-53 27 1,0 0-1,-1-1 0,11-11 1,-14 13 0,-1-1 1,0 0-1,-1-1 1,1 1-1,-1-1 0,0 0 1,-1 1-1,0-1 1,0 0-1,0-1 1,-1 1-1,0 0 1,-1 0-1,1-9 1,0-2 4,11-81 67,-12 97-69,0 1 0,0 0 0,0-1 0,0 1 0,0 0 0,0-1 0,-1 1 0,1 0 0,0 0 0,-1-1 0,1 1 0,-1 0 0,1 0 0,-1 0 0,1 0 0,-1-1 0,0 1 0,0 0 0,0 0 0,1 0 0,-1 1 0,0-1 0,-2-2 0,2 3-2,0 0 1,0 0-1,1-1 0,-1 1 1,0 0-1,0 0 0,0 0 1,0 0-1,0 0 0,1 0 1,-1 0-1,0 0 0,0 0 0,0 0 1,0 1-1,1-1 0,-1 0 1,0 1-1,0-1 0,0 0 1,1 1-1,-1-1 0,0 1 1,1-1-1,-1 1 0,-1 1 1,2-2-1,-1 1 0,1 0 0,-1 0 0,1 0 1,-1 0-1,1-1 0,0 1 0,-1 0 0,1 0 1,0 0-1,0 0 0,0 0 0,0 0 0,0 0 1,0 0-1,0 0 0,0 0 0,0 0 0,0 0 1,0 0-1,1 1 0,0 1 3,10 38 18,-5-14-9,-2-8-8,0-1 0,2 0-1,13 33 1,-13-41-6,0-1 1,0 1-1,11 10 0,-3-7-1,0-1 0,1 0-1,1-1 1,-1-1 0,35 16-1,-27-19 2,1-9 0,7-12 0,-29 13 0,1-1 0,-1 0 0,1 0 0,-1 0 0,1 0 0,-1-1 0,0 1 0,2-4 0,-3 4 0,0 1 1,0-1-1,0 0 0,-1 0 0,1 0 0,-1 0 0,1 0 0,-1 0 0,0 0 0,0 1 0,0-1 1,0-3-1,-3-17 7,0 1 1,-2-1 0,0 1 0,-2 0 0,-16-37-1,10 25 12,-2 0 1,-33-53-1,26 55-3,21 29-8,8 3-4,0 0 0,0 0 1,0 1-1,0 0 0,0 0 0,7 4 1,36 12-19,132 15-194,-112-27-434,-57-5 518,-10-1-216,0-2-780,68-34 170,-67 35 939,0 1 1,0-1-1,0 1 1,-1 0-1,1 0 1,0 0-1,0 0 1,0 1-1,0 0 1,-1 0-1,1 0 1,0 0-1,-1 0 1,7 4-1,-5-3 2,4 1 1,0 1 0,-1 0 0,1 0-1,-1 1 1,0 0 0,14 11 0,-15-10 5,4 5-2,13 24 3,1 16 2,5 21 2,-29-68 2,-1 0 0,1 0 1,-1 0-1,0 0 0,0-1 1,0 1-1,-1 0 0,1 0 1,-1 0-1,0 0 0,0-1 1,0 1-1,-1 0 0,1-1 1,-1 1-1,-3 4 0,4-6 4,0 0 1,0 0-1,-1 1 0,1-1 0,-1 0 1,0-1-1,1 1 0,-1 0 0,0 0 0,0-1 1,0 1-1,0-1 0,-1 1 0,1-1 1,0 0-1,0 0 0,-1 0 0,1 0 1,-1-1-1,1 1 0,-1 0 0,1-1 1,-1 0-1,1 0 0,-1 0 0,1 0 0,-1 0 1,1 0-1,-1-1 0,0 1 0,1-1 1,0 1-1,-5-3 0,6 2 4,0 0 0,-1 1 0,1-1 0,0 0 0,0-1 0,0 1 0,0 0 0,0 0 0,0 0 0,1-1 0,-1 1 0,0 0 0,1-1 0,-1 1 0,0 0 0,1-1 0,0 1 0,-1-1-1,1 1 1,0-1 0,0 1 0,0-1 0,0 1 0,0-1 0,0 1 0,0-1 0,1 1 0,-1-1 0,0 1 0,1-1 0,-1 1 0,2-3 0,1-4 23,0 0 0,1 0-1,8-12 1,-10 18-44,7-14 77,1 2 0,1-1 0,22-22 0,-24 27-46,11-10 55,1 0 1,33-24-1,-36 30-53,-2 2 27,0-1 0,1 2 0,1 0-1,26-11 1,-27 16 51,-11 5-66,0-1-22,-1 1 0,1 0 0,-1 1 0,1-1 0,-1 1 0,1 0 0,-1 1 0,1-1 0,-1 1 0,1 0 0,-1 0 0,0 1 0,8 2 0,-5 1 10,0 0 0,0 0 0,-1 0 0,9 9 0,-11-4 24,-3 1-31,0 0-1,-1 0 1,-1 0 0,0 0 0,0 0-1,-1 0 1,0 0 0,-5 18 0,4-21-6,0 0-1,-1 0 1,0 0 0,0-1 0,0 1 0,-1-1 0,0 1 0,-1-1-1,0-1 1,0 1 0,0-1 0,-12 11 0,13-14 15,-4 1 8,7-4-30,0 0 1,0-1 0,0 1-1,0 0 1,0 0 0,0-1-1,0 1 1,0 0 0,0-1-1,0 1 1,0-1-1,0 1 1,0-1 0,0 0-1,0 1 1,1-1 0,-1 0-1,0 0 1,0 1 0,1-1-1,-1 0 1,1 0 0,-1 0-1,0 0 1,1 0-1,0 0 1,-1 0 0,0-1-1,1-4 8,-1-1 0,1 1-1,0 0 1,1 0 0,-1 0-1,1-1 1,0 1-1,1 0 1,-1 0 0,5-10-1,26-49 52,-32 65-63,2-5 17,1-1-1,1 1 1,-1 0-1,1-1 1,0 2-1,0-1 1,5-5-1,8-6 5,51-60 99,46-42 0,-92 96-38,2 3-26,44-29 1,-54 44-2,-7 5-44,1 0-1,-1 1 1,1 0 0,-1 0 0,1 0 0,10 6 0,-4 3 17,-9-6-21,4 5-2,1 0 0,-2 0 0,0 1 0,0 0 1,-1 1-1,0 0 0,5 14 0,12 31 7,-5 9-8,-7-6 1,-6-11-4,-2-10-1,-4-36 0,1 1 0,0 0 0,-1 0 0,2 0 0,2 7 0,-2-7 0,1 0 0,-1 0 0,1-1 0,0 1 0,0-1 0,5 4 0,26 22-2586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8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46 6368,'-4'-1'376,"-91"-31"2889,82 29-2943,-1 1-1,0 0 1,1 1-1,-1 1 1,0 0 0,-14 2-1,26-2-317,-9 3 357,-60 37 131,61-33-418,-1 0 0,1 1 0,1 0-1,0 0 1,0 1 0,0 0 0,-9 14 0,9-12-30,-2 6 156,4 5-108,0 0 0,-7 40 0,14-38 88,27 94 69,-18-97-81,5-1-89,0-2-1,22 23 1,-21-30 68,5-2-54,0-1 1,1-1 0,0 0 0,32 5 0,-39-9-72,-11-3-9,1 1 1,-1 0 0,0-1-1,1 0 1,-1 1 0,0-1-1,1-1 1,-1 1 0,1 0-1,5-2 1,79-25 163,-69 17-43,-1-4-71,-1-1 1,28-30-1,-44 43-47,0 1-1,0-1 1,1 1-1,-1-1 1,0 0-1,-1 1 0,1-1 1,0 0-1,1-3 1,5-23 60,-1 0 1,3-40-1,-11 41 117,-27-97 83,26 115-221,-1 0 0,0 0 0,0 0-1,-1 1 1,0 0 0,0 0-1,-1 0 1,-10-11 0,7 10-10,5 4 5,-1 0 1,0 0 0,-1 0-1,1 0 1,-1 1-1,0 0 1,0 0-1,0 1 1,-8-4-1,7 4-9,3 2 7,0-1 0,0 1-1,0-1 1,0 1 0,0 0-1,-1 1 1,1-1-1,0 1 1,0 0 0,-8 1-1,3-1 16,7 0-32,0 0-1,0-1 0,0 1 1,0 1-1,0-1 1,0 0-1,1 0 0,-1 1 1,0-1-1,0 1 1,0-1-1,1 1 1,-1 0-1,0 0 0,0 0 1,1 0-1,-1 0 1,1 0-1,-1 0 1,1 1-1,0-1 0,-1 0 1,1 1-1,0-1 1,0 1-1,-2 3 1,3-3-18,-1 0 0,1 0 0,0 1 0,0-1 0,0 0 0,0 0 0,0 1 0,0-1 0,1 0 0,-1 0 1,1 0-1,-1 0 0,1 1 0,0-1 0,0 0 0,0 0 0,0 0 0,0 0 0,1-1 0,-1 1 1,1 0-1,1 1 0,20 20-2417,0-1-9709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9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0 8608,'3'17'9,"0"-1"1,0 1-1,-2 0 0,0 19 1,0-19-11,-1 72-5,-1-21 7,-6-9 4,-7-6-2,12-47-94,0 0 1,0 0-1,1 0 0,0 0 1,0 0-1,1 0 0,0 0 1,0 1-1,0-1 0,2 9 1,4 17-4930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09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5656,'0'0'0,"32"-18"0,-13 7-560,-4 2-472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11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68 4664,'2'0'-55,"6"0"-26,-6 0-126,-1-2-34,3-5 249,-3 3 64,3-6 53,-3 5 151,2-7 87,-3 7 178,0-5 54,0 8 613,0 0-692,0-7 1613,2 15-1513,-2-5-558,0-1-1,0 1 1,1-1 0,-1 1-1,0 0 1,0-1 0,0 1-1,1 0 1,-1-1 0,0 1-1,1-1 1,-1 1-1,0-1 1,1 1 0,-1-1-1,1 1 1,-1-1 0,1 1-1,-1-1 1,1 0 0,-1 1-1,1-1 1,0 0 0,-1 1-1,1-1 1,-1 0 0,1 0-1,0 0 1,-1 1-1,1-1 1,0 0 0,-1 0-1,1 0 1,0 0 0,-1 0-1,1 0 1,0 0 0,207 11 694,-147-2-599,50-1 0,-49-8 16,-44 0-144,-2-1-33,-4 0 63,0 1-1,0 0 1,13 2-1,-24-1-47,0-1-1,0 0 0,0 1 1,1-1-1,-1 1 1,0-1-1,0 1 1,0 0-1,0-1 0,0 1 1,0 0-1,0 0 1,0-1-1,0 1 0,0 0 1,-1 0-1,1 0 1,0 0-1,-1 0 1,1 1-1,-1-1 0,1 0 1,-1 0-1,1 0 1,-1 0-1,0 1 0,1-1 1,-1 0-1,0 0 1,0 1-1,0-1 0,0 0 1,0 0-1,0 1 1,0-1-1,-1 0 1,1 0-1,0 0 0,-1 1 1,1-1-1,-1 1 1,-2 7 23,-1-1 1,1 0 0,-1 0-1,-10 14 1,-36 44 85,-33 65 0,68-100-49,-131 311 270,92-196-17,52-138-232,1 5 25,0-12-105,1-1 0,0 1 0,0 0-1,0-1 1,0 1 0,0 0 0,1-1-1,-1 1 1,0-1 0,0 1 0,0 0-1,0-1 1,1 1 0,-1-1 0,0 1 0,1-1-1,-1 1 1,0-1 0,1 1 0,-1-1-1,1 1 1,-1-1 0,1 1 0,-1-1 0,1 0-1,-1 1 1,1-1 0,-1 0 0,1 1-1,0-1 1,24 3 149,-11-2-91,7-1-8,0-1 0,31-6 0,-45 6-35,14-2 14,-1-1 0,0-1 0,0 0 1,33-16-1,-44 17-25,180-86 284,-118 43-166,65-64 533,-125 101-616,-9 8 61,1 0 4,1-3-106,21-20 454,-24 25-457,1 0 0,-1 0 0,0 0 0,0 0 0,0 1 0,0-1 0,0 0 0,0 1 0,0-1 0,0 0 0,0 1 0,0-1 0,0 1 0,0 0-1,0-1 1,1 2 0,-1-2 2,7 4 3,0 0 0,1 0-1,0-1 1,10 2 0,5-2 0,38 1 0,-35-5-3,5-5-4,9-10-1,0-9 2,-35 21-1,-1-1 1,0-1-1,0 1 1,0-1 0,-1 1-1,0-1 1,0-1-1,-1 1 1,1 0-1,-1-1 1,-1 0-1,1 0 1,-1 0 0,0 0-1,-1 0 1,0 0-1,1-9 1,-1-31 3,-3 28 8,-3 2-5,0 1-1,-13-28 0,8 33 19,-44-26 14,43 33 0,-7 4-20,1 1 0,-22 3-1,22 1 36,-7 8-15,-37 26 0,47-23 8,7-6-32,-4 6-3,1 1 0,0 0 0,1 1 0,1 0 0,-6 21 0,-40 166 41,51-157-50,9-8 1,-5-36-5,1 1 1,-1-1-1,1 1 0,0-1 0,5 8 0,-4-8 0,1 1 0,0-1 0,-1 0 0,2 0 0,4 4 0,-3-4 0,1 1 0,0-1 0,-1 0 0,9 2 0,1-1 0,0 0 0,1-1 0,0-1-1,25 1 1,-41-4 0,7 1-1,0-1 0,0 1 1,0-1-1,0-1 0,0 1 0,9-3 0,6-1 0,54-11 1,-2-10 0,-55 17 1,34-20 0,-35 14 0,0 0 1,-1-1 0,-1-1-1,21-25 1,-24 19 6,-10 13-4,7-13 3,-1 0 0,-1 0 0,-2-1 1,9-40-1,-10 32 9,18-85 32,-19 99-30,1 0 13,-1 0 0,4-19-1,-7 26-15,-1 7-6,0 4-2,27 24-6,-6 0-1,-18-17 0,0 1 0,0 0 0,-1 0 0,0 0 0,0 0 0,-1 1-1,2 15 1,-4-23 0,2 13-1,-1 0 0,-1 0 0,0 0 0,-1 0 0,-1 0 0,-5 25 0,4-26 0,2-6-1,-1-1 0,1 0 0,-2 1 0,1-1 0,-5 9 1,0 2-1,-12 39-16,16-47 11,0 1 0,1-1 0,1 1-1,0 0 1,0 0 0,1 16 0,1-25-7,2 0 1,-1 0 12,1 0-1,0 0 1,0-1 0,0 1-1,1-1 1,-1 0 0,0 0-1,0 0 1,1 0-1,-1-1 1,6 1 0,34-3-2,-34 2 2,57-8-5,-41 3 5,62-11 1,-2-9 0,-69 19 0,1 0 0,21-13 0,-28 14 0,-2-1 0,1 0 0,-1-1 0,1 0 0,6-9 0,-4 3 0,0 0 0,12-23 0,-9 12 3,0-1-1,-2 0 0,14-41 1,-21 54 4,-1 2 3,0 0 0,0 0-1,-1 0 1,2-16 0,-23 38 47,10-6-52,5-4-2,0 1 0,1-1 0,-1 0 0,1 1 0,0-1 0,0 1 0,0 0 0,0 0 1,0 0-1,-2 4 0,-1 2 7,-1 0-5,0 1 0,1 0 0,0 1 0,0 0 0,2-1 1,-1 1-1,1 0 0,-2 19 0,-1 22 13,9 1-12,6-7-1,5-9-4,-9-28-1,0 0 0,1 0 0,1 0-1,12 13 1,-17-20 0,0 0-1,0 0 1,0 0-1,0-1 1,0 1-1,1 0 1,-1-1 0,1 0-1,-1 1 1,1-1-1,-1 0 1,1 0-1,3 0 1,5 3-1,3 1 0,-9-3 0,0 0-1,1 0 0,-1-1 0,1 1 1,-1-1-1,1-1 0,10 1 1,92-1-11,-89-4-2,-3-3 10,-2 0 0,1-1-1,19-15 1,-33 23 4,0-1-1,0 0 1,0 0-1,-1 0 1,1 0 0,0 0-1,0 0 1,0 0-1,-1 0 1,1 0 0,-1 0-1,2-2 1,17-41-2,-14 32 2,-2-2 0,6-24 0,-8 24 0,1 0 0,-2-1 0,-2-22 0,0 19 0,-1 1 0,-11-33 0,8 34 1,0 1-1,-2 0 0,0 0 0,0 1 0,-2 0 0,1 0 1,-13-12-1,20 24 0,1 0 1,-1 1 0,0-1 0,0 0-1,0 1 1,0-1 0,0 1 0,-3-2-1,-23-11 5,-55-18 0,60 29 1,1 4-2,0 2-1,-42 9 0,63-11-3,-1-1 1,1 1 0,-1-1-1,1 1 1,-1 0-1,1-1 1,-1 1 0,1 0-1,0 0 1,-3 2-1,-35 34 7,33-29-6,-1 0-1,1 0 0,1 1 1,0 0-1,-5 10 1,7-11-169,1 1 0,-1 0 0,2-1 1,-1 1-1,1 0 0,0 0 0,1 0 0,0 0 1,0 0-1,1 0 0,1 0 0,-1 0 0,4 10 0,11 45-11611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1:12.5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10312,'7'8'281,"-2"0"-151,-2-4-74,0 0 0,0 0 0,0 0-1,1 0 1,-1-1 0,1 1 0,0-1 0,0 0 0,1 0 0,-1 0-1,0-1 1,1 1 0,0-1 0,7 2 0,4 2 239,0-2 0,0 0 0,1-1 0,-1-1 0,1-1 1,0 0-1,-1-1 0,33-4 0,-1-7 837,-44 11-856,3 0-16,-5 0 374,-3-1-587,1 1-39,-1 0 0,0 0 0,1 0 0,-1 0 0,1 0 0,-1 0 0,0 0 0,1 0 0,-1 0 1,1 0-1,-1 1 0,0-1 0,1 0 0,-1 0 0,1 0 0,-1 1 0,1-1 0,-1 0 0,1 1 0,-1-1 0,1 0 0,-1 1 0,0 0 0,-10 6 332,-2 0-121,12-5-195,-1-1-1,0 0 1,0 0-1,1 0 1,-1 0-1,0 0 1,0 0-1,0-1 0,0 1 1,0-1-1,0 1 1,0-1-1,0 0 1,0 1-1,0-1 1,-1 0-1,-2-1 1,-1 0 11,0-1-1,0 1 1,0-1 0,0-1 0,0 1 0,0-1-1,1 0 1,-1 0 0,1 0 0,-8-7-1,12 8-67,0 0 0,0 1-1,0-1 1,0 0 0,0 0-1,0 0 1,0 0 0,1 0-1,-1 0 1,1 0-1,-1 0 1,1 0 0,0 0-1,0 0 1,0 0 0,0 0-1,0 0 1,0 0-1,1-1 1,-1 1 0,0 0-1,1 0 1,1-2 0,-1-1-1076,5-22-10017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37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471 197 2696,'-103'-27'328,"51"12"387,1-3-1,-86-43 1,113 49-397,3 2 214,0-1 1,1-1-1,-22-17 1,57 28-196,166 1 46,48 1-269,-171 1-59,282 13 22,-263-12-43,348 10 10,-327-9-24,448 24 8,-423-21-8,567 28 6,-539-28-12,650 19 3,-631-24-9,276 0 4,116-2-9,31-3-3,23 1 0,578 13-2,-969-7-4,350 7-1,134 2 6,15 6 1,-116 0 4,-362-13 16,995 7 16,-990-12 25,1025 7 40,-1016-7 13,1046 4 48,-1044-4-27,1053 6 61,-1053-5-48,1022 0 57,-1033-2-91,980-6 46,-990 4-40,921-24 49,-940 21-41,833-7 48,-852 12-89,799 15 27,-811-10-60,263 9-1,-22 1-26,-268-10 53,617 21 49,-632-19 39,549 32 85,-570-32-18,455 26 96,-478-26-110,371 34 91,-391-32-105,295 31 86,-313-33-66,264 24 309,-167-16-243,-139-16-145,99-27 51,-111 24-1917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42.0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956 1137 7624,'0'0'380,"-5"0"-23,-162-10 1126,147 8-1077,-16-3-38,0 2 0,-41 1 0,-1 9-34,49-3-177,1 1 0,-1 1 1,1 2-1,-44 17 0,52-16-120,6-2 19,1-1 0,1 2 1,-16 11-1,-98 76 181,105-74-129,-64 97 43,74-94-71,5-4-54,1 0 0,1 1 1,-2 28-1,6-48-23,0 0-1,0-1 1,0 1-1,0 0 1,0 0-1,0 0 1,0 0 0,1 0-1,-1 0 1,0-1-1,0 1 1,1 0 0,-1 0-1,0 0 1,1 0-1,-1-1 1,2 2 0,2 4 3,0-1 0,1 0 0,0 0 1,1 0-1,-1 0 0,1-1 0,0 0 1,0 0-1,9 4 0,-14-8-3,0 1 0,0-1-1,1 1 1,-1-1 0,0 0-1,0 1 1,1-1 0,-1 0-1,1 0 1,-1 0 0,0 0-1,3 0 1,19-3 11,-1-1-1,1 0 1,35-13 0,-55 15-9,1 1 1,0-1 0,-1 0 0,1 1 0,-1-2 0,4-1 0,38-33 29,50-50 1,-67 55 45,105-152 43,-109 141-16,70-211 53,-80 198-27,27-209 54,-39 216-47,-26-192 63,15 196-56,3 19-77,-2-8-1,-1 1 0,-1 0 0,-26-55 0,23 64 25,-25-37 0,37 59-81,-1 0 1,0 1-1,1-1 0,-1 0 0,0 1 1,0 0-1,0-1 0,-1 1 0,1 0 1,0 0-1,0 0 0,-1 0 0,1 0 1,0 1-1,-1-1 0,1 1 0,-5-1 0,3 1 5,-5 2 68,-3 5-58,0 1 0,1 1 0,-13 11 0,11-3 32,-2 11-18,-22 58 1,31-58-4,-6 120 10,13-118-36,8 44-1,7 8-9,6-3 1,7 0-3,2 0-2,0-5 0,0-8 0,1-5 0,-25-49 0,1-1 0,11 15 0,-16-23 0,1 1 0,0 0 0,0-1 0,0 1 0,0-1 0,9 4 0,-9-5-105,1 0 1,-1-1-1,1 0 1,0 0-1,-1 0 1,1-1-1,0 0 1,0 1 0,0-2-1,-1 1 1,1 0-1,0-1 1,0 0-1,-1 0 1,7-3 0,-8 3-185,43-10-9511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12376,'41'0'0,"29"0"0,18 0 0,8-4 1,54-10 64,-144 14 8,1-1 0,-1 0 0,1 0 0,-1-1 0,0 1 0,12-6 0,1 0 3,57-20 392,-10 1 20,-57 20-120,-2-4-542,0-1 1,0-1-1,-1 1 0,7-19 1,-11 25-283,25-54-8397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42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291 107 8344,'0'0'161,"2"-2"-22,7-5-53,-7 6 209,-4-3 4,-5-9-126,0 0-1,-1 0 1,-1 1 0,0 0 0,-12-13 0,21 25-159,-1-1-1,0 1 1,1-1 0,-1 1-1,0-1 1,0 1 0,0 0 0,1-1-1,-1 1 1,0 0 0,0 0-1,0 0 1,0-1 0,1 1-1,-1 0 1,0 0 0,0 0-1,0 0 1,0 1 0,0-1 0,1 0-1,-1 0 1,0 0 0,0 1-1,0-1 1,1 0 0,-1 1-1,0-1 1,0 1 0,-23 17 127,21-16-129,-8 7 12,4-3 13,1-1 0,0 1 1,0 0-1,-7 10 1,-65 99 178,70-103-146,1 0 0,1 1 0,-6 17 1,5-11-32,-12 39 18,15-36 71,5-7-92,1 0 0,1 0 0,0 0 0,8 23 0,-1-21 72,4-1-58,1-1 0,30 24 1,-26-29 29,9-3-40,1 0 0,31 2 0,-34-9 80,111-26 53,-109 17-26,105-52 66,-110 47-25,-5-3-97,0 0-1,27-35 1,-35 32 116,0-10-83,-1-1 0,-2 1 0,-1-1 0,-1 0 1,1-42-1,-14 18 272,8 53-249,0 2-140,0 1 1,0-1 0,0 1 0,0 0 0,0-1-1,0 1 1,0 0 0,0-1 0,0 1 0,0-1-1,0 1 1,-1 0 0,1-1 0,0 1 0,0-1-1,-1 1 1,1-1 0,0 1 0,-1 0 0,1-1-1,-1 0 1,0 1 0,0 1 0,0-1 1,0 0-1,0 0 1,0 1-1,1-1 0,-1 0 1,0 1-1,0-1 0,1 1 1,-1-1-1,1 1 0,-1-1 1,1 1-1,0-1 1,0 3-1,-4 22 53,2 0-1,0 0 1,2 1 0,5 40 0,6-19-37,-5-31 23,9 8-15,1-2 0,1 0 1,29 31-1,-14-29-24,-25-22-7,1 0-1,-1 0 1,1-1 0,0 0 0,0-1-1,13 2 1,-17-3-2,2 1-2,0-1 0,0 0 0,-1 0 0,1-1 0,0 0 0,0 0 0,-1 0 0,1-1 0,-1 0 0,0 0 0,1 0 0,6-4 0,-6 3-17,7-6-165,1-6-851,23-31 0,-10 9-8237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42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5 353 7352,'-2'-21'0,"0"-21"1,7-13 4,8-1-3,8-9 16,-19 62 77,0 9 4,10 35 185,28 113 713,-34-138-785,0 0 0,1 0-1,0-1 1,18 26 0,-16-34 148,3-2-235,-1-1 0,1 0 0,22 3 0,-17-8 216,4-6-182,-1 0-1,22-12 1,-27 7 148,-9 6-193,0 1-66,-1-1 0,0 0 0,0 0-1,0-1 1,0 1 0,-1-1 0,0 0-1,-1 0 1,0 0 0,0-1 0,4-13 0,-1-11 176,0-1 1,-2 0 0,-1-54-1,-4 71-179,1 11-11,-1 0 0,1 1 0,-1-1 1,0 0-1,0 0 0,-1 0 1,-3-7-1,-11-36 275,15 45-114,-1 9 4,-2-1-168,3-3-16,0 1-1,0-1 0,0 0 0,0 0 1,0 0-1,0 1 0,0-1 1,1 0-1,-1 1 0,1-1 0,0 1 1,0 2-1,-12 136 190,12-102-97,23 161 35,-13-160-68,49 177 23,-47-172-50,30 184 14,-37-185-34,-3-30-19,5 178 40,-9-109-22,2-82-25,0 0 0,0 0 0,0 0 0,0 0 0,0 0 0,-1 0 0,1 0 0,0 0 0,-1 0-1,1 0 1,-1 0 0,1 0 0,-1 0 0,1 0 0,-1-1 0,0 1 0,1 0 0,-1 0 0,0-1 0,0 1 0,0 0 0,0-1 0,1 1 0,-1-1-1,-2 1 1,0 1 2,-27 11 1,16-11 4,-6-3-2,1-2 0,-28-6 1,28 1 14,-80-57 19,80 47 8,11 10-26,-2-2-5,1 0 0,1 0 0,-1-1 0,2 0 0,-1 0 0,2-1 0,0 0 0,-7-16 0,7 8 28,0 0 0,-4-32 1,10 51-40,0 0 0,0 1 0,0-1 0,0 0 0,0 1 0,0-1 0,0 0 0,0 1 0,0-1 0,0 0 0,0 1 0,0-1 0,1 0 0,-1 1 1,0-1-1,0 1 0,1-1 0,-1 1 0,1-2 0,3-3-187,0-1 0,1 1 0,0 0 0,0 1 0,0-1 0,1 1 0,-1 0 0,1 1 0,9-6 1,28-14-9620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47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656 626 4488,'0'0'888,"-4"0"-191,-4 0-284,4 1-173,0-1 0,0 0 0,0 1 0,1 0 1,-1 0-1,0 0 0,0 1 0,1-1 0,-1 1 1,-6 3-1,3-1-17,-11 5 328,-1-1 0,0-1-1,0-1 1,-1 0 0,-26 3 0,11-5-237,1 0 198,-54 13 0,29 0-226,51-14-211,-1 0-29,0 0 0,0 1-1,0 0 1,1 1 0,-1-1-1,1 2 1,-11 8 0,2 0 41,-4 3 61,1 1-1,-28 31 0,24-13-88,17-20 88,4 8-46,-1 38 0,8-44 33,-2-12-98,1 3-8,1 0-1,0 0 1,1-1-1,0 1 1,0-1-1,1 0 1,0 0-1,0-1 1,12 11 0,56 43 145,-70-58-158,0 0-1,0-1 1,0 1 0,1-1 0,-1 0-1,1 0 1,0-1 0,-1 1 0,1-1-1,0 0 1,0 0 0,0-1 0,0 1-1,0-1 1,0 0 0,7-2 0,-9 2-6,12-4 119,78-42 61,-77 37-131,0-1-1,-1-1 1,0 0 0,-1-1-1,19-21 1,-22 21-31,5-8 115,42-99 59,-51 90-66,5-154 54,-14 142-76,1 31-89,-2-33 36,-3 0 0,-1 1 0,-21-65 0,-43-87 180,63 175-207,-85-185 462,91 200-431,0-4-12,3 10-45,-1 0-1,0 0 0,1 0 0,-1 0 0,0 0 0,0 0 0,0 0 0,0 0 0,0 0 0,-1 2 0,0 1-2,1 0-1,-1-1 0,1 1 0,0 0 0,2 7 0,4 32 15,5 17-12,2 7-1,-1 8-4,-4 12-1,2 16 0,7 9 0,5-4 0,0-24 0,-3-23 0,-16-56 0,0 1 0,1 0 0,-1-1 0,1 0 0,7 9 0,-5-9 0,0 0 0,1 0 0,0 0 0,12 8 0,-7-7 0,1 0 0,16 6 0,24 5 0,-9-6 0,-14-4 2,-24-7 1,0-1-1,0 0 1,0 0 0,0 0 0,0 0 0,0-1 0,0 0-1,0-1 1,0 1 0,0-1 0,0 0 0,0 0 0,-1-1 0,11-6-1,-14 7 20,0-5-73,-1 0 163,-11 1-2471,-4 0-9360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48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54 197 5296,'-6'-1'257,"-17"-1"68,16 0 254,0-4 105,4 2 152,-5-4 2092,11 6-2850,-1 0 0,1 0 0,0 1 0,-1 0 0,1-1 0,0 1-1,0 0 1,4-1 0,5-2 148,0-1 0,0-1-1,-1 0 1,0 0-1,0-1 1,11-10 0,5-2 53,-14 7-93,0 0-1,0-1 1,15-22 0,-27 34-25,-3-4 10,3 5-134,-1-1 0,0 1-1,0 0 1,0-1 0,0 1-1,0-1 1,0 1-1,0 0 1,0-1 0,0 1-1,-1 0 1,1-1 0,0 1-1,0-1 1,0 1 0,0 0-1,0-1 1,-1 1-1,1 0 1,0-1 0,0 1-1,-1 0 1,1-1 0,0 1-1,-1 0 1,1 0 0,0-1-1,-1 1 1,0 0 0,0-1-26,0 1 0,0 0 0,0 0 0,0 0 0,0-1 0,0 1 0,0 0 0,0 1 0,0-1 0,0 0 0,0 0 0,0 0 0,0 0 0,0 1 0,0-1 0,0 1 0,0-1 0,0 1 0,0-1 0,0 1 0,0-1 1,0 1-1,1 0 0,-1-1 0,0 1 0,0 0 0,1 0 0,-1 0 0,0 0 0,1-1 0,-1 1 0,1 0 0,-1 0 0,1 0 0,0 0 0,-1 0 0,1 0 0,0 0 0,-1 2 0,-1 7 41,1 0-1,-1 0 1,1 17 0,0-7-33,0-11 6,1 1 0,0 0 0,0-1 0,5 20-1,24 127 111,-9-83-7,-11-48-109,17 56 75,-17-45-17,-2 0-1,-1 0 0,1 41 1,-1-41 2,-3-22 54,-1 0 0,1 20 0,-3-33-122,-1 0 0,1-1 0,-1 1 0,1 0 0,-1 0 0,0 0 0,1 0 0,-1 0 0,0-1 0,1 1 0,-1 0 0,0-1 0,0 1 0,0-1 0,0 1 0,0-1 0,0 1 0,0-1 0,0 1 0,1-1 0,-2 0 0,1 0 0,0 1 0,0-1 0,0 0 0,0 0 0,0 0 0,-2 0 0,-25 0 9,28 0-13,-35 1 165,1-2 0,-46-7 0,66 6-99,7 1-37,-51-2 507,91 1-468,0-2 0,34-8 1,-10 1-5,37-3 30,169-38 194,-231 46-161,8-4 25,-26 7-28,-13 3-309,0 0 0,0 0 0,1 0 1,-1 0-1,0 0 0,0-1 0,0 1 0,0-1 1,0 1-1,0 0 0,0-1 0,0 0 1,1 0-1,16-11-12035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49.5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85 8696,'3'3'10,"0"0"1,-1 0 0,1-1-1,0 1 1,1-1 0,-1 0-1,0 0 1,1 0 0,-1 0-1,6 2 1,33 4 0,-15-7 48,0-1 1,-1-2 0,38-6-1,58-17 428,13-1 1214,-55 12-542,6-5-3,-77 16-609,2-5 69,-7 4-160,0-8-1980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0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17 4040,'-5'4'360,"-14"15"88,14-14 352,5-5-750,0 1 0,0-1 0,0 0-1,0 1 1,0-1 0,0 1 0,0-1 0,0 0 0,0 1 0,0-1 0,0 0 0,1 1-1,-1-1 1,0 0 0,0 1 0,0-1 0,0 0 0,1 0 0,-1 1 0,0-1 0,0 0 0,0 1-1,1-1 1,-1 0 0,0 0 0,1 0 0,-1 1 0,0-1 0,0 0 0,1 0 0,-1 0-1,0 0 1,1 1 0,-1-1 0,1 0 0,13 7 794,68 19 1348,-74-23-2105,0-1 0,0 0 0,0-1 0,0 1 0,1-2 0,9 1 0,-5-1-28,56 9 438,-30-4 409,54 0 0,-84-5-684,85-4 796,-17-4-375,-68 8-262,4 3 66,10 2 132,-18-4-543,0 0-1,0 0 0,0 0 1,0-1-1,1 0 1,-1 0-1,0 0 0,0 0 1,0-1-1,0 0 1,0 0-1,7-3 0,175-60-1854,-68 18-8721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5.0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1 10488,'-5'4'248,"-18"11"56,15-10 224,-1-2 12,6-1-459,-1-1 0,1 1 0,0-1 0,1 1 0,-1 0 1,0 0-1,-3 4 0,0-1-44,4-4-63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5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502 285 3592,'0'0'993,"-4"-4"-554,-58-54 673,52 49-941,0 0 0,0-1 1,1 0-1,1-1 0,-13-18 1,-6-8 126,18 25-253,6 7 17,-1 1 0,0-1 1,0 1-1,0 0 0,-8-5 0,-2-1 117,0 0-1,0 2 1,0-1 0,-1 2 0,-1 0 0,-19-6 0,34 13-133,-1 0 0,1 0 0,-1 0 0,1 0 1,-1 0-1,1 0 0,-1 0 0,1 1 0,-1-1 1,1 1-1,-1-1 0,1 1 0,0-1 0,-1 1 1,1 0-1,0 0 0,-1-1 0,1 1 0,0 0 1,0 0-1,0 0 0,0 1 0,0-1 0,0 0 0,0 0 1,0 0-1,0 2 0,-7 12 120,1 0 0,1 1 0,0-1 1,-5 26-1,-19 100 243,27-110-201,2-14-124,-1 20 48,1 1-1,8 60 1,15 105 116,-17-158-127,1 0-47,27 172 123,30 68 135,-45-212-291,-13-45 67,-1 89 48,-4-108-132,-2 0 1,1 0-1,-1-1 0,0 1 1,-1 0-1,0-1 0,0 0 1,-1 0-1,-7 13 0,5-12-3,3-3 4,0 0-1,-1 0 1,0 0 0,0-1-1,0 0 1,-1 0 0,1 0 0,-1 0-1,-11 7 1,12-9-11,4-3-10,-1 0-1,1 1 1,0-1-1,-1 0 1,1 1-1,0-1 1,-1 0-1,1 0 1,0 0-1,-1 0 1,1 1-1,0-1 1,-1 0-1,1 0 1,-1 0-1,1 0 1,0 0-1,-1 0 1,1 0-1,-1 0 1,1 0-1,0 0 1,-1 0-1,1 0 1,-1 0-1,1 0 1,-10-3-232,0 0 0,0-1-1,1 0 1,-1 0 0,1-1 0,-10-7 0,-32-18-8352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6.1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1 290 10936,'34'-19'93,"149"-79"1326,-84 56-1051,58-11-67,-68 32-111,-56 15-160,0-2-13,55-7 45,-8 5-16,4 3-35,16-2-1610,-68 7-6427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6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23 140 7896,'1'11'15,"-1"-8"-7,1 1-1,-1 0 0,0 0 1,0 0-1,-1-1 1,1 1-1,-1 0 0,0 0 1,-2 6-1,-1 6 40,1 0-1,-1 18 1,-2 13 202,6-46-213,-1 1-1,1-1 0,0 0 1,0 1-1,0-1 0,0 0 1,0 1-1,0-1 0,0 0 1,0 1-1,0-1 0,1 0 1,-1 1-1,1-1 0,-1 0 1,1 0-1,0 2 0,0-2 7,-1-1-1,1 1 0,0-1 1,-1 1-1,1-1 0,0 1 1,-1-1-1,1 0 0,0 1 1,0-1-1,-1 0 0,1 1 1,0-1-1,0 0 0,0 0 1,-1 0-1,1 0 1,0 0-1,0 0 0,0 0 1,0 0-1,3-1 57,-1 0-1,1 0 1,-1 0 0,1 0 0,-1-1 0,0 1-1,1-1 1,-1 0 0,0 0 0,4-4 0,2-2-23,-4 5 1,-1-1 1,0 0-1,0-1 0,0 1 1,4-8-1,6-8 131,57-71 699,-61 79-855,-7 8-8,1 0 0,-1 0 1,1 1-1,0-1 0,0 1 1,0 0-1,8-4 1,21-13 166,2 2 0,0 1 1,46-14-1,-60 24-173,-7 2 33,-1 1 0,22-3 0,-19 4 6,-3-1-39,0 1 0,1 1 0,-1 1 0,1 0 0,0 0 1,24 3-1,-28 0-9,1 1 0,-1-1 1,0 1-1,0 1 0,-1 0 1,1 0-1,-1 1 0,0 1 1,0-1-1,13 11 1,-15-8-15,25 29 84,-7 4 5,-1 1 1,23 59-1,-41-90-78,-1 0-1,1 0 0,1 0 1,0-1-1,0 0 0,16 16 1,-16-18-12,6 3 61,-1-6-54,0-1 0,0 0 0,0 0 1,20 2-1,-14-7 47,5-5-35,-1-1 0,26-12 1,-30 7 54,-8 4-49,-1 1-13,1-1-1,-1 0 0,-1-1 0,1 0 0,-1-1 0,-1 1 0,12-21 1,-6 5 67,-2 0 0,0-1 1,10-41-1,-19 50 22,0 0 1,-1-29-1,-1 20 59,-2 21-67,-2-4-6,3 6-16,1 8-17,3 7-49,1 1 0,0-1 0,0-1 0,1 1 0,1-1 0,0 0 0,0 0 0,16 20-1,3-3-11,5 7-1,-28-32-12,12 4-11,-13-7 15,0 0-1,-1 0 1,1 0 0,0 0 0,-1 0 0,1 0-1,0 0 1,-1 0 0,1-1 0,0 1 0,-1 0-1,1 0 1,0-1 0,-1 1 0,1 0 0,-1-1-1,1 1 1,-1-1 0,1 1 0,-1-1-1,1 1 1,-1-1 0,1 1 0,-1-1 0,0 1-1,1-1 1,-1 1 0,1-2 0,0 1-4,13-26-2088,0-5-8331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65 7712,'0'0'568,"-9"-5"-32,-1-2-553,-2-1 415,1 1 0,-1 0 0,0 1-1,-1 0 1,1 1 0,-27-6 0,24 9-220,-1 1 1,1 1 0,-24 3-1,22 2 396,-5 7-200,1 1 1,1 1 0,0 0 0,1 2 0,-20 20 0,-6 20 377,-57 56 676,101-111-1404,1 0 1,-1 0-1,0 0 0,0 0 1,0 0-1,1 0 0,-1 1 1,1-1-1,-1 0 0,1 0 1,-1 0-1,1 1 1,0-1-1,-1 0 0,1 0 1,0 1-1,0-1 0,0 0 1,0 1-1,0-1 1,0 0-1,0 0 0,1 2 1,0-1-1,0 0 0,0-1-1,0 1 1,0-1 0,0 1 0,1-1 0,-1 1 0,1-1 0,-1 0 0,1 0 0,-1 1 0,1-1 0,2 1 0,6 3 19,0-1 1,0-1 0,1 1-1,11 1 1,-15-3-32,10 0 130,91-8 55,-101 6-169,1-1 1,-1 0-1,1-1 0,-1 1 0,0-1 1,11-5-1,1-1 1,-2 3-11,-10 3 2,0-1-1,0 0 0,0 0 1,-1 0-1,11-7 0,88-56 117,-83 50-16,-14 8-70,1 1-21,0 0-1,-1-1 1,0 0 0,0-1 0,-1 0 0,0 0-1,-1-1 1,0 0 0,8-19 0,16-53 697,-29 80-492,-3 8-42,-9 28 46,7-16-123,1 0-1,1 1 1,0-1-1,2 35 1,1-34-110,-1-15 14,0 1 0,0-1 0,1 1 1,-1-1-1,1 0 0,0 1 0,0-1 1,1 0-1,0 0 0,-1 0 0,1 0 1,1 0-1,-1 0 0,0 0 0,5 4 1,3 0 86,15 3-61,-1-1-1,28 6 1,-21-8-32,1-1 0,0-2 1,37 1-1,-52-4-16,25 0-40,0-1-1,55-6 1,-87 4 15,9 0-199,0-2 1,19-3 0,-13 0 125,-3 4 30,-15 1-66,-1 0 1,0 0-1,1-1 0,-1 1 0,0-1 0,6-3 1,2-1-252,-1-1 1,0 0 0,0-1-1,-1 0 1,22-19 0,-31 25 343,-1-1 0,0 1 1,0-1-1,0 1 1,0-1-1,0 0 0,-1 0 1,1 0-1,-1 0 0,0 0 1,1 0-1,-2 0 0,1 0 1,0-1-1,-1 1 0,1 0 1,-1 0-1,0-6 0,-7-26-56,0 21-80,-1 4 144,0 1-1,-1 1 0,0 0 0,0 0 0,-17-10 0,5 9 12,-36-5 3,39 11 21,-37 0 0,28 5 4,0 0 1,1 2 0,-26 7-1,33-4 37,8 1-18,0 1-1,1 0 0,-17 19 1,21-16 166,5-9-186,-3 14 145,0 0-1,1 1 1,1-1-1,1 1 1,1 23-1,0-40-124,0 0-1,0 0 0,1 0 1,-1-1-1,0 1 1,1 0-1,-1 0 1,1 0-1,-1 0 1,1 0-1,0 0 0,-1-1 1,1 1-1,0 0 1,-1-1-1,1 1 1,0 0-1,0-1 1,0 1-1,1 0 0,2 1 36,11 6 57,1-1 0,0-1-1,0 0 1,29 5 0,-35-9-77,0-1 1,1-1-1,-1 0 1,0 0-1,0-1 0,0 0 1,0-1-1,15-4 1,-13 3-11,-2 1 15,0-1 0,0 0 0,0-1 0,-1 1 0,1-2 0,16-10 0,-18 10-19,3-4 97,-6 2-67,2-3-12,0-1 0,0 1-1,-1-1 1,0 0 0,7-21 0,-12 28-19,6-15 48,-1 0 1,0-1-1,4-38 1,-5 5 255,-9 61-313,2-5-5,1 0-1,-1 0 1,1 0-1,0 0 1,0 1-1,0-1 1,0 0-1,0 1 1,0 5-1,-3 28 37,2 0 0,1 0-1,5 38 1,6 5 7,9 51-1,10 104 12,-1-69-16,-26-155-43,5 43 31,-7-51-31,1 0 0,-1 0 0,-1 0 0,1 0 0,0 0 0,-1 0 0,1 0 0,-1 0 0,0 0 0,0 0 0,0 0 1,0-1-1,0 1 0,-1-1 0,-3 5 0,5-6-1,-1-1 0,0 1 0,0 0 1,0-1-1,0 0 0,0 1 1,0-1-1,0 0 0,0 1 0,0-1 1,0 0-1,0 0 0,0 0 0,0 0 1,0 0-1,0 0 0,-1 0 1,1 0-1,0-1 0,-1 1 0,-2-1 4,-4-1 2,0 1 0,1-2 0,-1 1 0,0-1 0,1 0 0,-1-1 0,1 0 0,0 0 0,1 0 0,-12-11 0,6 7-4,6 4 5,-11-8 16,0-1 0,-18-17 0,-51-71-12,61 69 0,14 16-2628,-1-1-10398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6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10312,'0'0'0,"5"25"176,4 5 8,7 13-128,21 7 0,23 12-56,24-12-40,19-16 40,1-1-7584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7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725 558 10224,'-14'5'0,"-21"6"0,21-7 0,-56 12 0,-31 1-17,8-4 235,-62 28 61,127-29 81,-95 62 153,104-57-105,6 0-264,1 1-1,0 0 1,-16 36 0,22-30 256,5-8-293,0 1 1,2-1 0,0 0 0,6 29-1,-7-44-86,1 0 0,-1 1 0,0-1 0,1 0 0,-1 1 0,1-1 0,0 0 0,-1 0 0,1 0 0,0 1 0,0-1 0,0 0 0,1 1 0,9 8 44,1 0 1,-1-1 0,2 0 0,-1-1-1,24 11 1,-34-17-39,1-1 0,-1 0 0,1 0 0,0-1-1,0 1 1,-1 0 0,5-1 0,33 3 123,67-6 0,-104 3-127,0 0 1,0-1-1,0 1 1,0-1-1,0 0 1,0 0-1,5-2 1,24-13 64,-2-2 0,43-30 0,-50 25 80,78-115 68,-85 108-88,-6 10-76,4-9-4,-1 0 0,-1-1 0,11-45 0,12-100 117,-30 137-90,-2 18-56,18-183 154,-17 158-125,9-110 288,-14 158-350,1 0 1,0 0-1,-1 0 1,1 0-1,-1 0 1,0 0-1,0 0 0,-2 2 1,-4 16 0,3-4-3,-8 54 7,1 12 1,3 23-8,12-4 1,-1-75-4,10 39-1,-9-49 0,2 0 0,13 29 0,-12-32 0,1-1 0,0 1 0,12 13 0,-5-12 0,0 0 0,0-1 0,1 0 0,1-2-1,22 14 1,-36-24-1,0-1 1,0 1-1,0-1 0,0 1 0,0-1 1,6 1-1,37 8-3,65 6 0,-78-17-30,128-27-32,-130 18-66,-13 3 59,3 0 9,0-2 0,0 0 0,-1-1 0,0-1 0,21-17 0,58-53-311,-84 64 22,-4-1 110,16-36 0,-27 53 229,1 1 0,-1-1 0,0 1 0,0-1 1,0 1-1,0-1 0,1 1 0,-1-1 0,0 1 0,0-1 0,0 1 0,0-1 0,0 1 0,0-1 0,0 1 0,0-1 0,0 1 0,-1-1 0,1 1 0,0-1 0,0 0 1,-2-3-22,0 0 0,0 1 0,-1-1 0,1 1 0,-1-1 0,0 1 0,1 0 0,-1 0 1,-1 0-1,1 1 0,-7-5 0,-5 2-217,-4 3 173,-1 2 0,0 0 0,-23 3 0,35-2 56,0 0 1,0 1-1,0 0 1,1 0-1,-1 1 1,-9 4-1,-5 2 1,3-2 11,-51 25-19,4 2 10,-11 12 16,-50 47 8,120-88 1,1-1 0,0 1 0,1 0 0,-1 1 0,1-1 0,-5 7 0,0 1 0,-13 20 11,22-32-14,1-1 0,0 0 1,0 1-1,-1-1 0,1 0 1,0 1-1,0-1 0,-1 1 1,1-1-1,0 1 1,0-1-1,0 1 0,0-1 1,0 0-1,0 1 0,-1-1 1,1 1-1,0-1 0,1 1 1,-1-1-1,0 1 0,0-1 1,0 1-1,0-1 1,0 1-1,4 8 12,-1-1 1,1 0-1,0-1 1,1 1-1,-1-1 1,12 13-1,-15-19-4,0 1-1,0-1 1,0 0-1,1 0 1,-1 0 0,0 0-1,0 0 1,1 0-1,-1-1 1,0 1-1,3 1 1,15 5 24,1 0-1,0-2 1,0 0-1,21 2 1,-39-7-20,1 1 0,0-1 0,-1 0 0,1 0 0,-1-1 0,1 1 0,-1 0 0,5-2 1,130-42 170,-108 30-17,37-24 122,90-69 0,-103 56-225,-35 30 90,5-12-38,-1 0 0,-1-2 0,30-72 0,-44 81 8,-7 25-123,0 0 1,0 0-1,0 0 0,0 0 1,-1 0-1,1 0 0,0 0 1,0 0-1,-1 0 0,1 0 1,0 1-1,-1-1 0,1 0 1,-1 0-1,0-1 1,0 2 1,0 0 0,0 1 1,1-1-1,-1 0 0,0 0 1,0 1-1,1-1 0,-1 1 1,0-1-1,1 0 0,-1 1 1,0 0-1,1-1 0,-1 1 1,1-1-1,-1 1 0,1-1 1,-1 1-1,0 1 0,-3 4 1,1 1 0,0 0 0,0-1-1,0 1 1,1 1 0,0-1 0,1 0-1,-1 1 1,1-1 0,1 0 0,-1 1 0,1-1-1,2 13 1,-2-11-4,3 11 13,-1-9-9,0-3-3,-1-1 0,2 1 0,-1 0 0,1-1-1,0 1 1,0-1 0,1 0 0,0 0 0,10 12 0,17 18 4,16 9-3,3-9 2,-44-33-5,1 0 1,0 0-1,1-1 0,10 4 1,-13-6-8,1 0 0,-1-1 0,0 1 0,1-1 0,-1 0 0,1 0 0,-1-1 0,0 0 0,1 0 0,-1 0 0,0 0 0,0-1 0,0 0 0,0 0 0,0 0 0,0-1 0,0 0 0,-1 0 0,0 0 0,5-4 0,2 0-13,-8 5-19,0 0 0,0-1-1,0 1 1,0 0 0,0-1 0,-1 0-1,1 0 1,3-5 0,14-24-632,-1 0 0,23-54 0,-41 82 596,4-6-220,0 0 81,0 0 0,0 1 0,1-1 1,10-11-1,-16 20 193,1 0 1,0 1-1,-1-1 0,1 0 1,0 0-1,-1 1 1,1-1-1,0 1 1,0-1-1,-1 1 1,1-1-1,0 1 1,0-1-1,0 1 1,0 0-1,0-1 1,0 1-1,0 0 0,0 0 1,0 0-1,-1 0 1,1-1-1,2 2 1,0-1 2,-1 1 0,1-1 1,-1 1-1,1 0 0,0 0 1,-1 1-1,0-1 0,4 2 1,110 77-185,-64-47 196,-33-22 9,0-2 0,0 0 0,1-1 0,0-1 0,0-1 0,35 6 0,-5-10 9,-31-5 35,-13 1-21,1 0-8,-1-1 0,1 1-1,-1-1 1,0 0 0,0 0-1,-1-1 1,1 1-1,-1-1 1,1-1 0,-1 1-1,0-1 1,7-8 0,-3 0 64,0 0 1,-1-1-1,0 1 1,-1-2-1,-1 1 1,0-1-1,-1 0 1,4-17-1,-8 21-46,5-53 227,1-159 592,-22 253-694,12-19-150,-9 55 47,11-60-48,-22 160 63,21-131-26,-1 152 19,5-147-11,17 186 30,-14-178-10,30 197 141,-15-88 88,-16-112-180,-3-19 131,2 1 0,1-1 0,9 35 0,-11-61-227,-1-1 0,1 1 1,-1 0-1,1-1 0,-1 0 1,1 1-1,-1-1 0,1 0 1,-1 0-1,0 0 0,2-1 1,-3 2-29,37-25-1928,5-3-7885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8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 9864,'22'34'100,"-15"-19"400,-2 7-132,3 45 1,-10-44 319,-41 144 233,28-127-467,-94 190 131,82-181-378,-105 182-1667,65-121-7080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2:59.2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1186 503 7352,'-51'-10'240,"-55"-4"86,67 10 37,1 1-1,-52 3 0,42 1 153,-23 3 197,-130 24 0,109-5-596,53-9 105,-151 84 82,156-75-142,-91 104 68,108-104-75,5 0-49,-19 47 0,31-69-97,0 0-1,0-1 1,-1 1-1,1 0 0,0 0 1,0-1-1,0 1 1,0 0-1,0 0 0,0 0 1,0-1-1,0 1 1,0 0-1,0 0 0,0 0 1,0-1-1,1 2 1,2 5 12,0 1 0,1-1 0,0 0 0,0 0 0,1-1 1,0 1-1,0-1 0,8 7 0,-12-12-10,0 1 0,1-1-1,-1 0 1,0 0 0,1 0 0,0 0 0,-1 0-1,1 0 1,0 0 0,2 0 0,20 7 29,0-1 0,0-2 0,44 5 0,-35-10 68,137-25 42,-136 13-42,-21 7-72,6-3-5,-1-1-1,1-1 1,-2 0-1,1-1 1,-2-1-1,1 0 1,24-26 0,76-97 136,-63 59 38,-39 53-174,27-44 14,-27 40 56,38-109 40,-47 109-39,-4 13-60,1-4-14,-1 0 1,-1 0-1,-1 0 0,0 0 0,-1 0 1,-5-23-1,4 25 14,0 1-13,-1 0-1,-1 0 1,0 0-1,-1 1 1,-10-23 0,-44-56 197,58 90-178,-1 3-1,-1-1-53,-4 0 57,7 2-47,-1-1 0,1 1 1,0-1-1,-1 0 0,1 1 0,0-1 0,0 1 0,-1-1 0,1 1 1,0-1-1,0 1 0,0-1 0,0 1 0,-1-1 0,1 1 0,0 0 0,0-1 1,0 1-1,0-1 0,0 1 0,1 0 0,1 39 58,9 54 0,-8-72-53,26 138 78,-22-125-78,1-2 26,52 138 8,-44-136-28,33 54-1,-31-59-11,34 45 0,-43-65-126,0 0 0,1-1 0,0 0 1,0 0-1,1-1 0,0-1 0,0 1 0,1-2 0,0 0 1,0 0-1,0-1 0,1-1 0,0 0 0,16 3 1,72 18-9197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0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117 324 4936,'0'0'576,"-4"5"-96,-15 15-251,14-15 438,-11-2 353,13-3-942,-1 1 0,1 0 0,0-1 1,-1 0-1,1 0 0,0 0 0,-1 0 0,1 0 1,0-1-1,-1 1 0,-5-3 0,7 2-56,0 0 0,1-1 0,-1 1-1,0 0 1,1-1 0,-1 1-1,1-1 1,-1 0 0,1 1 0,0-1-1,-1 0 1,1 0 0,0 0-1,-1-3 1,1 3-2,1 0 10,-1-1 1,0 0-1,1 0 1,0 1 0,0-1-1,0 0 1,0 0-1,0 0 1,1 0-1,-1 1 1,1-1 0,1-5-1,2-8 130,-4 7-82,1 2-12,-1 1 0,1 0 0,0-1 0,0 1 0,1-1 0,3-8 0,-4 12-19,1 1 1,0 0-1,-1-1 1,1 1-1,0 0 1,0 0-1,0 0 0,0 0 1,1 1-1,-1-1 1,1 0-1,-1 1 1,1 0-1,-1-1 1,1 1-1,0 0 0,-1 0 1,6 0-1,-2-1 28,0 0 1,0 1-1,0 0 0,1 1 0,-1-1 0,0 1 0,0 1 0,1-1 1,-1 1-1,0 0 0,0 0 0,0 1 0,0-1 0,0 2 0,0-1 0,9 5 1,-6-2-34,-5-3-11,0 0 1,0 0-1,-1 1 0,0-1 1,1 1-1,-1 0 1,3 3-1,6 6 72,0 0 1,-1 1-1,0 0 0,-1 1 1,9 16-1,-12-17-75,12 34 132,17 102 255,-27-89-287,-8-25-70,-2-1 0,-1 0 0,-2 0 0,-11 44 0,-29 83 140,42-155-182,-5 16 69,-1 0 0,-1-1 0,-21 37 0,29-57-67,-1 1 1,1-1 0,-1 0 0,1 0 0,-1 1 0,0-1-1,1 0 1,-1 0 0,0-1 0,0 1 0,-2 1 0,0-1 4,3-1-15,1 0 0,-1 0-1,0 0 1,0 0 0,1 0 0,-1 0 0,0-1 0,1 1 0,-1 0-1,0 0 1,1-1 0,-1 1 0,0 0 0,1-1 0,-1 1 0,1-1-1,-1 1 1,0-1 0,1 1 0,-1-1 0,1 1 0,0-1 0,-1 0-1,0 0 1,0 0 9,-1-2-1,-1-1 0,1 1 0,0-1 0,0 0 0,0 1 0,1-1-1,-1 0 1,1 0 0,0 0 0,0 0 0,0 0 0,0-5 0,2-43 30,-1 42-35,4-11 84,-1 8-54,2-6-3,0 1 0,2 0 1,0 0-1,18-33 0,98-157 271,-67 120-196,92-122 122,-99 135-166,-35 55-46,3-4 14,13-26 0,-27 44-23,1-1 0,-2 1 0,1-1-1,-1 0 1,1 1 0,-2-1 0,1 0-1,-1 0 1,0 0 0,-1-10-1,-3-27 155,3 44-165,-1-1 0,1 1-1,0-1 1,0 1-1,0-1 1,-1 1-1,1 0 1,0-1-1,0 1 1,-1-1-1,1 1 1,0 0-1,-1-1 1,1 1-1,0 0 1,-1 0-1,1-1 1,-1 1-1,1 0 1,0 0-1,-1-1 1,1 1-1,-1 0 1,1 0-1,-1 0 1,1 0 0,-1 0-1,1 0 1,0 0-1,-1 0 1,1 0-1,-2 0 1,-17 1 35,12 2-29,-1 0 0,1 1 0,0-1 0,0 1 1,0 0-1,1 1 0,-9 7 0,-31 34 6,33-26-9,-14 45 1,19-39-6,-9 44 1,12-38 0,-1 41 1,6-45-2,4 43-1,-1-47 0,13 44 0,-10-50 0,0-1 0,17 32 0,-13-33 0,0 0 0,24 28 0,-18-27 0,1 0 0,20 15 0,42 22 0,-62-44 0,1 0 0,32 12 0,-37-18 0,-1-1 0,1 0 0,0 0 0,0-1 0,24 0 0,-15-3 0,0-1 0,-1-1 0,41-10 0,-18 0 29,77-35 0,37-31-1627,-138 68 1045,174-89-9913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2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94 7800,'0'0'2702,"3"-5"-2395,-2 2-272,1 0 1,0 0-1,0 0 1,0 0-1,0 1 0,1-1 1,-1 1-1,1-1 0,-1 1 1,1 0-1,0 0 1,0 0-1,0 0 0,0 1 1,0-1-1,1 1 1,-1 0-1,0 0 0,1 0 1,-1 0-1,1 0 1,-1 1-1,6-1 0,-6 1-14,1 0 0,-1 0 0,1 0 0,-1 0 0,1 0 0,-1 1 0,1-1 0,-1 1 0,0 0-1,1 0 1,-1 0 0,0 1 0,0-1 0,1 1 0,-1 0 0,-1 0 0,1 0 0,4 3 0,65 69 219,-64-66-223,1 0 0,0-1 0,0 0 0,0-1 0,1 0 0,0 0 0,20 7 0,-19-9-11,0-1 5,0 0 0,-1-1-1,15 1 1,76 3 44,-83-9-14,-4-1-23,1-1 0,-1-1 0,0 0-1,0-1 1,-1 0 0,0-1 0,0 0 0,-1-1 0,15-14 0,-24 19-7,-1 0 0,1-1 0,-1 1 0,1 0 0,-1-1 0,-1 1 0,1-1 0,-1 0 0,1 0 0,-2 1 0,2-11 0,-1 7 3,0 5-4,-1 1 0,0-1 0,0 0 0,1 0 0,-2 0 0,1 0 0,0 0 0,-1 0 0,1 0 0,-1 0 0,0 0 0,0 1 0,0-1 0,0 0 0,0 1 0,-3-5 0,3 6-5,0 0 2,1 0 0,-1 1 1,0-1-1,0 0 0,1 1 0,-1-1 0,0 0 1,0 1-1,0-1 0,0 1 0,0-1 1,1 1-1,-1 0 0,0-1 0,0 1 0,0 0 1,0 0-1,0 0 0,0 0 0,0 0 1,0 0-1,0 0 0,0 0 0,-2 0 0,-20 7 114,18-2-104,0 0 0,0 0 0,1 0-1,-1 0 1,1 1 0,1 0 0,-1-1 0,1 2-1,-1-1 1,2 0 0,-4 9 0,2-4-9,0-1 6,0 1 1,1 1-1,0-1 1,0 1 0,2-1-1,-1 1 1,1 0-1,1 11 1,0-7-4,1 10 44,26 146 25,-20-131-33,-2-16-27,7 40 26,24 76 0,-7-60-1,28 91 68,-50-149-104,-4-11 4,0 0 0,-1 0 1,-1 1-1,1 14 0,-2 83 68,-4-93-26,-2-5-39,0-1 0,0 0 0,-2 0 0,-9 11 0,3-11 32,7-7-28,1 0-10,-1 0-1,0-1 0,0 1 1,0-1-1,0-1 1,0 1-1,-1-1 0,1-1 1,-1 1-1,0-1 1,1-1-1,-10 1 1,5-1 19,-4-1-3,0 0 0,0 0 0,0-2 0,0 0 0,-25-8 0,-150-62 326,172 64-334,-30-9 124,16 8-60,2 0-1,-48-24 1,39 7-1944,-1 2-7498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2.9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 8696,'-12'0'44,"10"0"176,-5-1-6,7 1-199,0 0-1,0 0 0,0 1 1,0-1-1,0 0 0,0 0 1,0 0-1,0 0 0,0 0 1,0 0-1,0 0 0,0 0 0,0 0 1,0 1-1,0-1 0,0 0 1,0 0-1,0 0 0,0 0 1,0 0-1,0 0 0,0 0 1,0 0-1,0 0 0,0 0 1,0 1-1,0-1 0,0 0 0,0 0 1,0 0-1,0 0 0,0 0 1,0 0-1,0 0 0,-1 0 1,1 0-1,0 0 0,0 0 1,0 0-1,0 0 0,0 0 1,0 0-1,0 0 0,0 0 0,0 0 1,0 1-1,-1-1 0,1 0 1,0 0-1,0 0 0,0 0 1,0 0-1,0-1 0,0 1 1,0 0-1,0 0 0,0 0 1,-1 0-1,1 0 0,0 0 1,0 0-1,0 0 0,0 0 0,0 0 1,0 0-1,0 0 0,0 0 1,4 2 25,1 1 1,-1-1-1,1-1 1,-1 1-1,1 0 1,0-1 0,0 0-1,0 0 1,0-1-1,0 1 1,5-1-1,92 6 255,82-2 0,-63-5 31,-10-4-83,-30-1-108,132-7-1141,-159 13-6340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3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13360,'36'5'62,"24"2"213,132-3 174,-145-4 85,203-9 224,-203 6-164,151-13 177,-194 16-728,-1-1 0,1 1 0,0-1 0,0 0 0,0 0 0,5-2-1,13-6-332,-1-1-1,-1-1 1,0 0-1,0-2 0,18-15 1,28-27-10230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4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77 7800,'0'-7'1136,"0"-52"1717,1 56-2329,0-4-105,7 25 57,0 26-268,10 96-19,14 131 151,9 19-61,-37-257-267,9 51 89,27 79 16,-29-135-43,6 3-24,38 51 1,-37-65 17,-9-11-45,7 7 3,1-1 0,0-1-1,1-1 1,35 15 0,104 27 162,-110-44-176,-39-8-212,-1 0 1,1-1-1,0 0 1,-1 0-1,1 0 1,-1-1-1,0 0 0,14-6 1,14-6-8814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1 336 11296,'52'-39'275,"1"2"1,2 3 0,63-30-1,-83 49-241,167-53 22,-159 57 25,-7 2-26,164-33 201,-97 26-8,-99 16-222,-1-1 1,1 1-1,-1 1 1,1-1-1,0 1 1,-1-1-1,1 1 1,-1 0 0,0 0-1,1 0 1,-1 1-1,0-1 1,1 1-1,-1 0 1,0 0-1,3 3 1,-1-2 11,5 7 170,40 76 83,-41-68-199,-1 1 0,-1 0 1,8 30-1,-7-19 13,15 34 1,-15-42-32,-1-1-26,2-1-1,0 0 1,1 0-1,22 33 1,-24-41-1,-1-2-24,-1 0 0,2 0 0,-1-1 0,1 0 0,1 0 0,17 13 0,32 15 66,-56-36-84,-1 0 1,1 0-1,0 0 1,0 0-1,-1 0 1,1-1-1,0 1 0,0-1 1,0 1-1,0-1 1,0 0-1,0 0 1,0 0-1,3 0 0,4 0 7,25 1 3,-20-4 13,-8 0-22,-1-1 1,1 1 0,-1-1-1,1 0 1,-1-1-1,0 1 1,-1-1 0,1 0-1,-1 0 1,0 0-1,0-1 1,0 0 0,-1 0-1,0 0 1,0 0-1,-1 0 1,3-9 0,-3 8-1,10-39 21,-8 26 13,43-174 212,-45 189-101,3 22-41,1-3-92,11 50 42,-5-32-36,1 0 1,2-1 0,21 35-1,-26-49-20,-7-11-1,1 0 0,0 0 0,0-1 0,0 1 0,10 7 0,52 45 14,-49-51-9,38 3 4,-28-9-11,40-2 1,153-33-1970,-112 11-7872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06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11480,'63'-11'272,"-61"11"-152,44 3 1624,-30 3-1255,27 14 0,3 1 2,-35-16-445,27 6 248,136 6 439,-161-16-656,1-1 1,-1 0-1,1-1 0,-1-1 0,0 0 0,1-1 0,16-6 0,-16 3-8,0 0-1,17-11 1,-22 8 77,-4 0-97,-1 1 0,0-1-1,-1 1 1,0-1 0,0 0-1,-1 0 1,0 0-1,0-1 1,-1 1 0,0-14-1,-1 16-18,-1 0 0,0 0 0,-1 1-1,1-1 1,-1 0 0,0 1 0,-1-1 0,0 1-1,0 0 1,0 0 0,-1 0 0,0 1 0,-7-10-1,9 13-13,1 1-1,-1-1 1,1 1-1,-1 0 0,0-1 1,0 1-1,1 0 0,-1 0 1,0 0-1,0 0 1,0 0-1,0 1 0,-5-2 1,-3-1 15,0-2-11,7 4-11,1 0-1,-1 0 1,0 0-1,0 0 1,0 0-1,0 0 1,0 1-1,0-1 1,0 1-1,0 0 1,0 0-1,-3 0 1,-15 2 31,1 0-1,-1 1 1,1 0 0,0 2 0,0 1 0,-25 10-1,27-9-25,10-4 0,0 1-1,1 0 1,-1 0 0,1 1 0,-12 10-1,7-6 17,0-1-14,0 0 1,1 2-1,0-1 0,1 1 1,0 1-1,-15 20 0,-27 53 75,44-70-71,1 1 0,0 1 0,1-1 0,-6 24 0,12-37-16,-1 1 0,1-1 1,-1 1-1,1-1 0,0 0 0,0 1 0,0-1 0,0 1 1,0-1-1,1 0 0,-1 1 0,1-1 0,1 4 0,2 6 5,-3 1-4,0-9 0,0 0-1,-1 0 0,1 0 0,1 0 0,-1 0 0,0 0 0,1-1 0,0 1 0,3 5 0,14 21 19,24 30 0,-24-43 5,11 1-14,0-1 0,46 17 0,-42-26 8,143 8 16,-142-17 4,-16-2-21,3 1-4,0-2-1,-1 0 0,0-1 1,0-1-1,38-17 1,50-34 71,-102 53-66,0-1 0,-1 0 0,0 1 1,1-2-1,-2 1 0,1-1 0,-1 0 1,8-10-1,-7 8-1,-2-2 94,-5 5-99,1 1-1,-1 0 1,0-1 0,0 1 0,-1 0 0,1 0 0,-1 0 0,0 0 0,-3-6-1,-5 3 67,4 5-297,-1 0 0,0 1 0,1-1 0,-1 2 0,0-1 0,0 1 0,1 0 0,-1 0 0,0 1-1,-8 1 1,-37 5-12124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5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619 74 9504,'-16'-32'1,"14"28"-1,-1 1 1,0-1-1,-1 1 1,1 0-1,-1 0 1,1 0-1,-1 0 0,0 1 1,0-1-1,0 1 1,0 0-1,-6-1 0,-4 0-5,-9 2 10,-37 6 1,42 0 55,-28 20 114,0 2-1,-80 62 1,114-79-98,-1 1 1,1 0-1,1 0 0,0 2 1,1-1-1,-16 25 0,23-32-51,-3 3 72,1 1 1,-1-1 0,2 2 0,-1-1-1,1 0 1,-3 13 0,6-18-64,0-3-11,1 0 0,-1 0 0,1 0 0,0 0 0,0 0 0,-1 1 0,1-1-1,0 0 1,0 0 0,0 0 0,0 0 0,1 0 0,-1 0 0,0 0 0,0 0 0,0 0-1,1 0 1,-1 0 0,1 0 0,-1 0 0,1 0 0,-1 0 0,1 0 0,0 0 0,-1 0-1,1-1 1,0 1 0,-1 0 0,1 0 0,0-1 0,0 1 0,0 0 0,2 0 0,2 1 46,0 0 0,0 0 0,0-1 0,0 0 0,9 1 0,-11-1-41,12 1 17,-7 0 12,-1-1 0,1 0 0,0-1 0,15-1 0,6-1 104,51-12 0,-60 5 59,-13 5-151,1-1-31,0 0 1,-1-1-1,1 0 1,-1 0-1,0 0 1,-1-1-1,1 0 0,-1-1 1,-1 1-1,8-14 1,26-59 235,-36 65-94,-2 8-143,-1 0-1,0 0 1,0-1 0,-1 1 0,0 0-1,-1 0 1,1 1 0,-1-1 0,0 0-1,-1 0 1,0 1 0,0 0 0,0-1-1,-1 1 1,-6-9 0,-19-5 26,15 16 84,4 4-114,-1 1 1,1 0-1,-1 0 1,1 1-1,-17 6 1,9 2 86,-80 67 50,77-57-70,-82 102 40,86-97-67,2 0-26,-19 45 0,34-70-46,-1 1 0,1 0 0,0-1 0,0 1 0,-1 0 0,1 0 0,0-1 0,0 1 0,0 0 1,0-1-1,0 1 0,0 0 0,0 0 0,0-1 0,0 1 0,0 0 0,0 0 0,1 0 1,3 9 4,0-1 0,0 0 1,1 0-1,0-1 1,0 1-1,12 13 1,1-7 13,13 4-5,58 25 0,-60-37-8,52 2 4,-45-8-10,39-5 0,171-32-2,-242 35-1,49-10-38,208-56-53,-210 50-161,224-92-1935,-123 44-7232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6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827 668 8344,'10'-11'6,"-8"9"29,-1 2-33,-1 0-1,0 0 1,1 0 0,-1-1-1,0 1 1,0 0-1,1 0 1,-1-1 0,0 1-1,0 0 1,0-1 0,1 1-1,-1 0 1,0-1-1,0 1 1,0 0 0,0-1-1,0 1 1,0 0-1,0-1 1,0 1 0,0 0-1,0-1 1,0 1 0,0 0-1,0-1 1,0 1-1,0 0 1,0-1 0,0 1-1,0 0 1,0-1 0,0 1-1,0 0 1,-1-1-1,1 1 1,0 0 0,0 0-1,0-1 1,-1 1-1,1-1 1,-23-8 235,0 2 0,-27-7 0,44 13-154,0 0 0,1 0 0,-1 1 1,0-1-1,1 1 0,-1 0 0,-6 2 0,-9 0 18,-39 1 57,35 1 243,-11 8-113,-55 25 0,88-35-232,0-1 0,0 1-1,1 0 1,-1 0 0,0 0 0,1 0 0,-3 2 0,-98 114 552,87-92-248,-1 10-118,-15 47 1,31-80-204,-1 0 0,1 1 1,0-1-1,1 1 0,-1-1 1,1 1-1,0-1 0,-1 1 0,2 0 1,-1-1-1,1 4 0,0 5 30,3 19 30,-4-30-90,0-1 0,0 1 0,0-1 0,0 1 1,0-1-1,0 0 0,0 1 0,0-1 1,0 1-1,1-1 0,-1 1 0,0-1 0,0 0 1,1 1-1,-1-1 0,0 0 0,0 1 1,1-1-1,-1 0 0,0 1 0,1-1 0,-1 0 1,1 1-1,10 6 51,0 0 1,1-1 0,-1 0-1,18 5 1,-7-6 99,-3-5-116,0 0 0,0-1 0,0-2 0,22-4 0,-19-2 96,14-16-46,32-30 1,-48 32 13,63-124 43,-69 114-71,67-230 96,-75 238-171,7-53 14,-3-1-6,-1-21-9,-5 8 1,-5 22-3,0-2-4,1 71 2,0 1 0,-1 0-1,1-1 1,0 1-1,0 0 1,-1-1 0,1 1-1,0 0 1,-1 0 0,1-1-1,0 1 1,-1 0 0,1 0-1,0-1 1,-1 1 0,1 0-1,-1 0 1,1 0 0,0 0-1,-1 0 1,1 0 0,-1 0-1,1 0 1,0 0 0,-1 0-1,1 0 1,-1 0 0,1 0-1,-1 0 1,1 0 0,0 0-1,-1 0 1,1 0 0,-1 1-1,1-1 1,0 0 0,-1 0-1,1 0 1,0 1 0,-1-1-1,1 0 1,-1 1 0,-1 3-4,0 1 0,0 0 1,1-1-1,-1 1 0,1 0 1,0 0-1,0 9 0,-1 45-53,4-43 5,0-1 1,1 1-1,1 0 0,1-1 1,6 15-1,-1-2-85,-10-27 72,2 1 37,-1 0-1,0 0 1,0 0 0,0 1-1,0-1 1,0 0 0,0 0-1,-1 0 1,1 1 0,-1-1 0,0 0-1,1 5 1,-4 3 27,-9 3 1,6-10 0,-26 23 0,8-3 0,-6 4 0,-8 6 0,-13 5 0,-12 4 0,-11 9 0,0 11 0,57-46 0,2 1 0,-19 25 0,22-23-1,2 0 1,0 1 0,1 0 0,1 0-1,-9 35 1,16-53 0,0 0-1,1 1 0,-1-1 1,1 1-1,0-1 1,-1 1-1,1-1 0,1 4 1,1 13-1,0 1 1,2-1-1,7 23 0,-11-41 1,1 0-1,-1 0 1,1 0-1,-1 0 1,1 0 0,-1 0-1,1 0 1,0 0-1,0 0 1,-1 0-1,1 0 1,0 0-1,0-1 1,1 2 0,23 17-4,1-1 0,33 16 1,9-1-20,-48-26 19,47 18-14,-53-20 11,0 0 1,-1 1-1,0 1 1,0 0-1,14 11 1,-26-17 6,0 0 0,0 0 0,0 0 0,0 0-1,0 0 1,0 1 0,0-1 0,0 0 0,0 1 0,-1-1 0,1 1 0,-1-1 0,1 3 0,-1-3 0,0 1 0,0-1 0,0 1 0,0-1 0,-1 1 0,1-1 0,0 0 0,-1 1 0,1-1 0,-1 1 0,0-1 0,0 0 0,1 0 0,-1 1 0,0-1 0,-1 1 0,-3 4 0,-1 0 0,1-1 0,-1 0 1,-10 8-1,-12 2 2,-1 0 1,0-1-1,-39 11 0,68-25-2,-38 11 15,10-4-4,-171 30 42,47-22 4,146-14-46,1-1-1,0 1 1,0-1-1,-1 0 0,1 0 1,0-1-1,-1 0 1,-9-2-1,3-1 3,-21-9 4,33 13-16,0 0 0,0 0-1,-1 0 1,1 0 0,0 0 0,0 0 0,-1 0-1,1 0 1,0 0 0,0 0 0,0 0-1,-1-1 1,1 1 0,0 0 0,0 0-1,0 0 1,-1 0 0,1 0 0,0-1-1,0 1 1,0 0 0,0 0 0,0-1-1,-1 1 1,1 0 0,0 0 0,0 0-1,0-1 1,0 1 0,0 0 0,0 0-1,0-1 1,0 1 0,0 0 0,0 0 0,0-1-1,0 1 1,0 0 0,0 0 0,0-1-1,0 1 1,0 0 0,1-1 0,0-4-77,1 0 1,0 0 0,1-1-1,-1 1 1,1 1 0,0-1 0,1 0-1,-1 1 1,1-1 0,-1 1 0,1 0-1,6-4 1,-2 0-658,38-38-8027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6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732 687 9416,'-4'0'233,"-1"-2"-179,-1 1 0,0 0-1,0 1 1,0-1 0,0 1 0,0 0 0,0 1 0,0-1-1,1 1 1,-8 2 0,-97 20 342,65-12-194,-66 26 1,81-26-168,-3 3 112,-7 10-51,-68 53 0,84-52-16,-69 116 36,79-112-15,-29 91 52,42-117-133,0 0-1,0 0 1,0 0-1,1 0 1,-1 0-1,1 0 1,-1 0-1,1 0 1,0 0-1,0 0 0,1 6 1,1 1 13,2 15 23,-3-24-51,-1-1 0,0 0 0,0 1 0,0-1 0,0 0 0,0 1 0,0-1 0,1 0 0,-1 1 1,0-1-1,0 0 0,0 1 0,1-1 0,-1 0 0,0 0 0,0 1 0,1-1 0,-1 0 0,0 0 0,1 1 0,-1-1 0,0 0 0,1 0 0,-1 0 0,0 0 0,1 0 1,-1 1-1,1-1 0,13 5 35,1-1 0,0 0 0,0 0 0,22 1 0,-8-5 81,162-24 51,-184 24-151,-1-2 1,1 1-1,0-1 0,10-4 1,-17 6-22,108-47 106,-8-16-67,-100 63-39,7-5 18,-1 1-1,0-1 1,0 0-1,6-7 1,150-172 110,-133 144-40,89-156 36,-100 157-56,40-183 29,-53 177-43,-4-162 20,-4 173-20,-2 6-30,-2 1 0,-13-38 0,11 51 16,4 10-34,1 1 0,-1 0 1,0-1-1,0 1 0,-1 1 1,1-1-1,-1 1 1,-6-2-1,0 5 42,4 2-36,0 1-1,0 0 1,0 1 0,1-1 0,-9 8 0,16-11-10,-1-1 1,0 1-1,1 0 1,-1 0-1,0-1 1,1 1 0,-1 0-1,1 0 1,-1 0-1,1-1 1,-1 1 0,1 0-1,0 0 1,-1 0-1,1 2 1,-9 34 27,-7 53 0,14-55-2,15 156 13,-4-152-26,60 141 10,-50-147-11,38 52-1,20 14-9,-41-64-2,0-1-1,69 48 1,-72-62-7,10-1 1,62 18 0,-103-36 0,1 0 1,-1-1-1,1 1 1,-1-1-1,1 0 1,-1 0-1,1 0 0,3 0 1,40-6-28,47-13-1,-65 7-113,2-6 72,-2-1-1,28-24 1,-40 24-180,-4-1 139,-1-1 0,13-36 0,-21 40-71,-4-1 104,-1 1-1,-4-19 1,6 35 74,0 0-1,0 1 1,0-1-1,0 0 1,-1 1-1,1-1 1,0 0 0,-1 1-1,1-1 1,0 0-1,-1 1 1,1-1 0,-1 1-1,1-1 1,-1 1-1,1-1 1,-1 0 0,-5-3-12,1 0 0,-1 1 0,0 0 0,0-1 0,0 2 0,0-1 0,0 1 1,-1 0-1,1 0 0,-1 1 0,1-1 0,-1 2 0,0-1 0,0 1 0,1 0 1,-1 0-1,0 1 0,-10 2 0,-34 10-1,30-4 8,-82 56 5,85-48 22,-9 16 6,-22 39-1,37-48 74,-22 78 46,34-85 1,3-5-90,1 0 0,1 0 0,9 20 0,-3-22 96,3-1-80,2-2 1,23 10-1,-38-17-56,0 1-1,1-1 0,-1 0 1,0 1-1,0-1 0,1 0 1,-1 0-1,0 0 0,1 0 1,-1 0-1,0 0 1,2-1-1,26-5 52,0-1 0,30-11 1,-33 5 37,-8 2-55,4-1-15,-2-1-1,1-1 1,-2-1-1,31-30 1,-41 36-10,11-10 5,-2-2 0,0 0 0,29-45 0,39-86 115,-83 177-116,-5 17-20,3 17 1,8 17-3,10 4-2,9-7 0,-16-48-1,26 38 0,-35-60 0,-1 0 0,0 0-1,1 0 1,0 0 0,0-1-1,0 1 1,0-1 0,0 1-1,0-1 1,1 0 0,-1-1-1,1 1 1,5 1 0,-5-1-5,8 0-39,0-4-245,-1 0 1,1-1-1,-1 0 1,0-1-1,12-5 1,22-14-8151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7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 8072,'4'-20'0,"-2"10"59,0 1-1,-1-1 1,1-10-1,4 36 285,2-2-287,10 47 232,-3-19-44,2 0-1,32 55 1,-19-58-155,-17-26 138,13 4-75,0-1 1,0-2-1,1-1 1,34 12-1,-18-14-66,-42-11-71,1 1 0,-1-1 1,0 0-1,0 0 1,0 0-1,0 0 0,0 0 1,0 0-1,0 0 1,0 0-1,1 0 0,1-1 1,16-5 76,1-1 1,26-14-1,-44 20-73,0 0-1,-1 0 1,1 0 0,0 0-1,-1 0 1,1-1 0,-1 1-1,0 0 1,3-3 0,10-15 62,0 0 0,21-41 1,-28 38 18,-4 8-56,1-2-15,-1-1 0,0 0-1,-2 0 1,0 0 0,-1-19 0,-5-74 170,2 58-89,3 51-106,0 1 0,0-1 1,0 0-1,0 1 0,0-1 0,0 1 0,0-1 0,0 1 0,0-1 0,0 1 0,-1-1 0,1 1 0,0-1 1,0 1-1,-1-1 0,1 1 0,0-1 0,-1 1 0,1-1 0,0 1 0,-1-1 0,1 1 0,0 0 0,-1-1 0,1 1 1,-1 0-1,1-1 0,-1 1 0,1 0 0,-1 0 0,1 0 0,-1-1 0,1 1 0,-1 0 0,0 0 0,1 0 1,-1 0-1,1 0 0,-1 0 0,1 0 0,-1 0 0,1 0 0,-1 0 0,0 0 0,1 1 0,-1-1 0,1 0 0,-2 1 1,0 0 8,0 0 1,0 0 0,0 0-1,0 1 1,0-1 0,0 1-1,1-1 1,-1 1 0,-2 2 0,-3 8 17,1 1 1,0-1 0,0 1 0,2 1 0,-1-1 0,2 1 0,-3 15 0,1-9-17,-51 207 403,52-212-369,-5 23 33,2 1 0,-4 55 1,-3 155 361,4-136-239,-11 25 8,21-133-183,-1 0 0,0 0-1,0 0 1,0-1 0,-1 1-1,0 0 1,0-1 0,-3 7-1,-2 2 11,3-1-10,2-9 1,1 0 0,0 0 0,0 0-1,-1-1 1,0 1 0,0 0 0,1-1 0,-1 1-1,-1-1 1,1 0 0,-3 3 0,9-22 254,-1 6-265,13-29 98,59-102-1908,-26 51-7716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7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9 11032,'4'-1'76,"13"-6"281,-10 6-93,65 17 139,-31-6-213,-35-8-175,-3-2 13,0 0 0,1 1 0,-1-1 1,0 1-1,0 0 0,1 0 1,-1 0-1,0 1 0,0-1 1,0 1-1,0 0 0,0-1 1,-1 1-1,1 1 0,-1-1 1,1 0-1,-1 1 0,0-1 1,0 1-1,0-1 0,4 7 1,-4-2 9,1 0 0,-1 0 1,-1 0-1,1 0 1,0 11-1,-5-7 116,0-7-134,1 0 0,-1-1 1,0 1-1,0-1 0,0 0 1,0 0-1,-1 0 1,1 0-1,-1 0 0,0-1 1,-4 3-1,-1-1 31,-1 0 0,1 0 0,-1-1-1,-16 4 1,10-3-26,8-2 6,0-1 1,1 0 0,-1 0-1,-13 0 1,6 0 39,-2 0-9,1 0 0,-32-4 0,62-4-6,31-6-1764,6-1-6858</inkml:trace>
  <inkml:trace contextRef="#ctx0" brushRef="#br0" timeOffset="1">830 1035 13272,'0'0'0,"-14"41"0,-32 67 112,-34 21 0,-48-3-8,-36 1 0,-35-4-104,0 0-9800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9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1092 1398 5296,'-1'-14'82,"0"1"1,-1 0-1,-1-1 1,0 1-1,0 0 1,-9-19-1,-10-8 520,-43-62-1,50 80-595,-1-1 236,0 1-1,-28-26 1,25 28-192,0 1 117,-101-57 67,118 75-212,-1 0 0,0-1-1,0 1 1,1 0 0,-1 0-1,0 1 1,-5-2 0,-141-11 215,117 15-89,-137 38 69,135-26-42,-124 76 78,132-68-59,-69 89 71,83-89-97,5-2-110,0 1 1,1-1-1,-2 23 0,8-42-48,-1 1-1,1-1 1,0 0-1,0 1 1,0-1-1,0 0 1,1 1 0,-1-1-1,0 0 1,0 0-1,1 1 1,-1-1-1,2 2 1,11 25 79,33 51 0,-44-77-77,-1 1 0,1-1 0,0 0 0,0 1 0,0-1-1,0 0 1,5 3 0,24 15 33,0-1 0,52 24 0,-48-34 35,24-2-22,65 0 1,-87-12 48,151-56 37,-151 43-63,147-81 44,-151 77-11,112-107 54,-141 126-146,-1-1 1,0 1 0,0-1 0,-1 0 0,1 0 0,2-6 0,42-86 137,-12-13-95,-25 63 102,51-312 370,-50 267-478,-8 55 81,1-10-76,1-19 99,-2 1 0,-10-119 0,7 181-156,-10-45 115,9 44-112,0 1-1,1-1 0,-1 1 1,0-1-1,-1 1 0,1-1 1,0 1-1,-1 0 0,1 0 1,-1 0-1,0 0 0,0 0 1,1 0-1,-1 0 0,-1 1 1,1-1-1,-4-2 0,0 6 45,-4 6-37,1 1 1,0-1-1,-12 16 1,20-23-16,-8 11 9,1-1 1,0 1 0,1 0 0,1 1 0,0 0 0,0 0 0,-6 24-1,8-23-5,-3 14 14,-1 35-1,-1 118 0,19-92-16,11 9 2,13 9-3,8-1-2,2-10 1,22 22 6,-40-73 2,-11-21 1,20 23 0,-32-44-53,1 1 1,0-1-1,0 0 1,0 0-1,0 0 0,0-1 1,1 0-1,-1 1 1,1-1-1,-1-1 0,1 1 1,0-1-1,0 0 1,0 0-1,0 0 0,5 0 1,2 0-887,39 7-7631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09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10 304 10040,'-8'-9'14,"7"7"333,5 1-188,-3 1-203,1-1 106,1 0-1,-1 1 1,0-1-1,1 1 0,-1 0 1,1-1-1,-1 1 0,1 0 1,-1 0-1,1 1 1,-1-1-1,1 1 0,4 1 1,0 1 20,0 1 1,0 0-1,0 0 1,-1 1 0,1-1-1,-1 2 1,0-1-1,-1 1 1,1 0 0,-1 0-1,8 13 1,-6-9 24,1 0 1,0-1-1,1 0 1,-1 0-1,2-1 1,19 15 0,-18-16-22,0-1 0,1 0 1,0 0-1,0-1 0,0-1 1,1 0-1,23 4 0,-24-6-56,-8-2-12,0 0 0,0 0-1,0 0 1,1 0-1,-1-1 1,0 1-1,0-1 1,0 0-1,7-3 1,20-7 80,35-18 0,-46 16 42,8-14-42,34-40 0,-50 52-38,-1 0 0,-1-1 0,0 0 0,11-28 0,11-20 132,-10 25-28,1 1 0,33-41 0,-51 74-63,2 1 18,-6 3-72,1 7-6,16 99 41,-17-95-76,3 25 34,10 175 12,-13-165-31,5 186 12,-4-184-19,6 74-1,6 26-9,-1-14 1,-5-20-3,-3-15-2,-7-14 0,-3-17 0,-4-15 0,-2-10 0,-2-11 0,8-23 0,-1 1 0,0-1 1,-14 14-1,9-15 8,1-4 3,0 0 0,-1 0 1,0-1-1,1-1 0,-1 0 0,0 0 1,0-1-1,0 0 0,0-1 1,-11-2-1,5 1 1,-35-9 132,-163-56 380,188 58-499,-34-12 176,33 8-101,-38-25 0,64 38-96,1-1-1,0 0 0,0 0 1,0 0-1,0 1 0,0-1 1,0 0-1,1 0 0,-1 0 1,0 0-1,-1-3 0,-1 0-149,1-1-1,0-1 1,-1 1-1,2 0 1,-1 0-1,1-1 0,-1 1 1,1-1-1,1 1 1,-1-1-1,1 0 1,0 1-1,2-11 1,4-34-10354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1 284 11480,'2'0'328,"47"-5"433,78-9-33,91-13 21,-128 8-506,121-20 293,-115 24-472,51-22-24,56-32-694,-165 55-465,83-31-7821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0.8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1175 504 9416,'-8'-1'216,"-101"-14"69,-118-11 878,67 10-731,128 15-271,-144 18 54,138-9-135,-152 57 26,158-48-52,-92 70 18,119-83-65,0-1 1,1 1 0,-1 0 0,1 0 0,0 1-1,1-1 1,-1 1 0,-2 5 0,-2 3 2,-13 24 2,19-33-9,0 0 0,1 0 0,0 0 1,0 0-1,0 0 0,0 1 0,1-1 1,-1 0-1,1 0 0,0 1 0,0-1 1,1 0-1,-1 1 0,1-1 0,2 6 1,-2-4-2,-1-6-1,1 1 0,-1 0 0,0-1-1,0 1 1,0 0 0,1-1 0,-1 1-1,0 0 1,0-1 0,1 1 0,-1-1 0,1 1-1,-1-1 1,0 1 0,1-1 0,-1 1-1,1-1 1,0 1 0,12 9 5,0 0 0,1-1 0,25 11 0,-15-13 2,27-3 1,53-2 1,-69-6 11,145-38 18,-145 30 2,129-72 23,-134 61-16,13-21-9,43-56-1,-64 65 37,71-153 40,-79 152-15,22-80 51,-28 86-69,-1-1 0,3-42 0,-10 71-63,0-1 0,0 0 0,-1 0 0,1 0 0,-1 0 0,0 1 0,0-1 0,0 0 0,0 1 0,-1-1 0,1 1 0,0-1 0,-1 1 0,0 0 0,0-1 0,0 1 0,0 0 0,0 0 0,0 0 0,0 1 0,-1-1 0,1 0-1,0 1 1,-1 0 0,-2-2 0,-1 0 16,4 1 72,-2 2 22,3 0-121,1 0 0,-1 0 0,1 0 1,-1 0-1,1 0 0,-1 0 0,1 0 0,-1 0 0,1 0 0,-1 0 1,1 0-1,-1 0 0,1 0 0,-1 0 0,1 0 0,-1 0 1,1 0-1,-1 1 0,1-1 0,-1 0 0,1 0 0,0 1 1,-1-1-1,0 1 0,0 7 17,0 0 0,1-1 0,-1 1 1,2 0-1,-1 0 0,1 0 0,0 0 0,5 15 1,-4-12-12,7 38 65,19 59 1,-18-75-68,0 4 36,45 152 23,-45-152-31,85 239 73,-83-249-108,25 46 22,-1-12-2,-29-49-23,1-1 0,0 0-1,14 15 1,-13-19-2,0 0 1,0-1-1,1 0 1,-1 0 0,2-1-1,-1-1 1,0 1-1,1-2 1,20 5-1,-28-7 0,-1 0-1,1-1 0,0 1 1,0-1-1,-1 0 1,1 0-1,0 0 0,4-1 1,44-5-905,79-21 1,-27-1-8136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1.4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42 334 9056,'-2'-1'6,"-25"-21"483,26 21-453,-1 0-1,1-1 1,0 1 0,0-1-1,0 1 1,0-1 0,0 1-1,1-1 1,-1 0-1,0 1 1,1-1 0,-1 0-1,1 1 1,0-1 0,-1 0-1,1 0 1,0 1-1,0-1 1,0-3 0,3-5 132,1-1 0,0 1 0,6-12 0,-1 10 233,4 1-260,0 1 0,1 0-1,1 0 1,-1 2 0,1-1 0,23-7-1,0 6-61,-22 10 89,4 6-92,-1 0 1,33 15-1,-34-9 38,-2 2-77,-1 1 0,-1 0 1,18 26-1,-21-21 31,24 87 28,-33-102-85,-1 0 0,1 1-1,-1-1 1,0 0 0,-1 0 0,1 1 0,-1 9-1,-1 2 4,1 31 5,-3-30 21,-1-4-24,-1 0 0,-1-1 1,-12 23-1,13-28-4,-1 0 1,1 0-1,-1 0 0,0-1 0,-1 0 1,0 0-1,0-1 0,-15 11 1,20-16-2,-1 1-5,0 0 0,1-1 1,-1 1-1,0-1 0,0 0 0,0 0 1,0 0-1,0 0 0,0 0 0,-3 0 1,5-6 26,-1-14-18,4 9 26,165-242 282,-114 182-298,-29 40 43,127-142 91,-128 145-119,3-3 27,38-34 0,-54 57-46,-8 8 39,-11 18 47,2-8-124,-2 5 22,-17 35 37,-29 71 3,52-115-38,-1 0-1,1 0 1,1 1-1,-1-1 1,1 1 0,-1 8-1,0 3 1,-6 31 1,8-46-5,0-1 0,1 1 0,-1 0 0,1 0-1,0 0 1,0 0 0,0-1 0,1 1 0,1 7 0,1 4 2,-2 0-2,0-10 0,-1 1 1,1-1-1,0 0 1,1 1 0,-1-1-1,5 9 1,1 2 4,0 0 1,14 20 0,-9-26 6,85 33 10,-70-37-10,123 0 9,-117-10-17,54-12-1,-57 10-5,47-16 0,-58 14-181,-1-1 1,0-1 0,-1 0-1,0-2 1,-1 1 0,-1-2-1,1 0 1,-2-1 0,18-22-1,45-50-8786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1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7088,'0'0'865,"3"-5"-333,10-12-296,-10 12 1771,11-7 122,-3 10-938,-16-7-1059,1-1 0,0 0 1,0 1-1,1-1 1,0 0-1,1-1 0,0 1 1,1 0-1,-1-17 1,4 25 32,5-5-9,-5 5-41,-2 2-103,1-1 0,-1 1 0,1 0 0,0-1 0,-1 1 0,1 0 0,0-1 1,-1 1-1,1 0 0,0 0 0,0 0 0,-1 0 0,1-1 0,0 1 1,0 0-1,-1 0 0,1 0 0,0 1 0,0-1 0,1 1-6,-1-1-1,0 1 1,0 0-1,0 0 1,0 1 0,0-1-1,0 0 1,0 0-1,0 0 1,0 1-1,0-1 1,-1 0-1,1 1 1,0-1 0,-1 0-1,1 1 1,-1-1-1,0 1 1,1-1-1,-1 1 1,0-1-1,0 1 1,0-1 0,0 1-1,0-1 1,-1 1-1,1-1 1,0 1-1,-1 2 1,-3 2 21,2-2-10,0-1 1,0 1 0,1-1-1,-1 1 1,1-1 0,0 1-1,-2 7 1,1-1 20,2-10-37,0 0 0,0 0 0,0 0 0,0 0 0,0 0 0,0 0-1,0 1 1,0-1 0,0 0 0,0 0 0,0 0 0,0 0 0,0 0-1,0 0 1,0 1 0,0-1 0,0 0 0,0 0 0,0 0 0,0 0-1,0 0 1,0 0 0,0 1 0,0-1 0,0 0 0,1 0-1,-1 0 1,0 0 0,0 0 0,0 0 0,0 0 0,0 0 0,0 0-1,0 0 1,0 1 0,1-1 0,-1 0 0,0 0 0,0 0 0,0 0-1,0 0 1,0 0 0,0 0 0,1 0 0,-1 0 0,0 0-1,63 32-1943,-14-11-7977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1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247 32 4040,'-5'-4'128,"-1"0"1,1 1 0,-1 0-1,0 0 1,1 0-1,-1 1 1,-1 0 0,1 0-1,0 0 1,0 1-1,-1 0 1,1 0 0,-1 1-1,1-1 1,0 1-1,-1 1 1,1-1 0,-1 1-1,-7 3 1,12-4-73,-1 1 1,1 0-1,0 0 0,0 0 1,0 0-1,-1 0 1,1 0-1,1 1 1,-1-1-1,0 1 0,0-1 1,-2 4-1,-4 3 51,-2-1-38,7-5-21,0 0-1,0 0 0,1 0 0,-1 1 0,1-1 0,-1 1 1,1 0-1,0 0 0,-3 5 0,-1 0 124,2-2-112,0-1 1,1 1-1,-1 0 1,1 1-1,0-1 1,1 0-1,0 1 1,0 0-1,0-1 1,0 1-1,1 0 1,0 7-1,-2 133 510,6-111-154,43 155 161,-31-152-208,82 139 144,-74-146-185,105 134-1367,-62-76-6120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3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257 108 4936,'0'-5'97,"-3"-8"-117,1 8 165,1 1 0,0-1 0,0 1 0,0-1 0,1 0 0,-1 1 0,2-10 0,-1 12 403,2-1 4,-1 1-473,-1 0-1,1 1 1,-1-1-1,1 1 1,-1-1 0,1 0-1,-1 0 1,0 1-1,0-1 1,0 0-1,0 1 1,0-1 0,0 0-1,-1-3 1,0 3 1649,-1 1-1539,-8-5-13,10 6-167,-1 0 0,1 0 0,-1 0 0,1 1 0,-1-1 0,1 0 0,-1 1 0,1-1 0,-1 0 0,1 1 0,0-1 0,-1 1 0,1-1 0,0 0 0,-1 1 0,1-1 0,0 1 0,0-1 0,-1 1 0,1-1 0,0 1 1,0-1-1,0 1 0,0-1 0,0 1 0,0-1 0,-1 1 0,1 0 0,1 0 0,-5 39 128,1 86 0,13 57 66,-7-146-184,1 2 62,-1-9-59,36 283 396,-31-264-321,10 62 203,-18-108-226,2 6 60,1-20-12,-1-12-27,0 0 1,-1 1 0,-2-1 0,0 0 0,-1 1-1,-7-27 1,6 32-65,1 9 10,0 1 1,0 0 0,-1 0 0,0 0 0,-5-10 0,-54-102 250,-12-21 245,57 105-350,-12-19 225,-56-76 1,69 101-213,15 27-112,1 2-86,0 0 0,0 0 0,1 0 1,-1 0-1,0 0 0,0 0 0,0 0 0,0 0 1,0 0-1,0 0 0,0 0 0,0 0 1,1-1-1,-1 1 0,0 0 0,0 0 0,0 0 1,0 0-1,0 0 0,0 0 0,0 0 0,0 0 1,0 0-1,0-1 0,0 1 0,0 0 0,0 0 1,0 0-1,0 0 0,1 0 0,-1 0 0,0 0 1,0-1-1,0 1 0,0 0 0,0 0 0,-1 0 1,1 0-1,0 0 0,0 0 0,0 0 0,0-1 1,0 1-1,0 0 0,0 0 0,0 0 0,0 0 1,0 0-1,0 0 0,0-6-7,11-1 224,-10 6-191,1 2-26,-1 0 1,1-1 0,-1 1-1,0 0 1,1 0-1,-1 0 1,0 0-1,0 0 1,0 0 0,0 0-1,0 1 1,0-1-1,0 0 1,0 1-1,0-1 1,0 0-1,-1 1 1,1-1 0,-1 1-1,1-1 1,-1 1-1,1 2 1,1 0-2,20 62 19,-19-55-14,6 15 4,-2 1 0,-1 0 0,4 41 1,3 160 42,-7-149-41,4 47 4,3 68 23,6-60 11,-18-129-35,-1 5 9,0-8 7,13-9 9,-8-1-1,17-83 20,-16 64-22,-2 0-1,1-38 0,0-7 68,6-170 248,-5 135-182,-3-153 215,-3 235-369,-1-26 101,-7-46 175,7 93-230,-1-3 11,1 5-20,-2 3-13,1 0-36,0 0 0,0 0-1,0 0 1,-1 0-1,2 0 1,-1 0-1,0 1 1,0-1-1,0 1 1,1 0 0,-1-1-1,0 1 1,1 0-1,0 0 1,-1 0-1,1 0 1,-1 2-1,-11 34 6,11-31-7,-14 56 22,12-45-21,-8 68 1,6 7 1,4-2-4,2 246-30,-1-243-13,5 87-15,-3-133 44,4 58-88,18 107 1,-4-79 42,-8-66-6,-6-47 55,9 44-36,-8-35 28,15 103-70,-20-130 86,0 0 0,0 0 0,0 0-1,0 0 1,0 0 0,1-1 0,-1 1 0,1 0 0,0-1 0,0 1 0,0-1 0,0 1 0,0-1 0,1 0 0,3 3-1,24 14 2,-22-16 0,0 0 0,0 0 0,16 3 0,-14-5 0,-1 0 0,1 0 0,-1 0 0,1-2 0,10 0 0,-9-1 77,0 0-1,0-1 1,-1 0-1,1-1 0,-1 0 1,17-10-1,53-40-2749,9-12-8020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4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1191 4936,'6'-6'177,"1"0"-208,25-23 593,-30 27-421,0 0 0,0 0 0,0 0 0,0-1 0,-1 1 0,1 0 0,-1-1 0,0 1 0,0 0-1,0-1 1,0 0 0,0 1 0,1-6 0,-2 1 656,-2 5-667,0-1-1,0 1 0,0-1 0,0 1 0,0 0 1,0 0-1,-1 0 0,1 1 0,-4-3 0,2 0 206,-6-3 60,-24-21 459,25 19-629,-1 1 0,0 1 1,0-1-1,-1 2 0,0-1 0,-13-4 0,22 10-196,-1 1-1,0-1 1,1 1-1,-1 0 1,0 0-1,1 0 1,-1 0-1,0 1 1,1-1-1,-1 1 1,0-1-1,1 1 1,-1 0-1,1 0 1,-1 0-1,1 1 1,0-1-1,-3 2 1,-9 4 37,1 1 1,1 0 0,-1 1 0,1 0 0,-20 21 0,23-20-48,5-6-1,1 0 0,-1 0 0,1 0-1,0 1 1,1 0 0,-5 8 0,-6 13 50,2 1 1,0 0-1,-11 46 0,14-19-45,7-30 25,17 117 23,-8-111-31,-2-10-23,2 4-6,0-1 0,1 0 0,2 0 1,22 36-1,-6-17 48,58 67 1,-74-97-53,-6-7 3,0 0-1,0 0 1,1-1 0,0 0-1,10 6 1,-5-3 11,1-1 0,-1 0 0,2-1 0,-1 0 0,0-1-1,1 0 1,0-1 0,0-1 0,14 2 0,-15-4-8,0 0 9,-1-1 1,0 0-1,14-4 1,5 0 48,0-2 1,-1-1-1,38-15 0,-55 17-55,-9 5-6,0 0 0,0-1 1,0 1-1,-1-1 0,1 0 1,0 0-1,-1 0 0,1 0 1,-1-1-1,3-2 1,2-4 24,0-1 0,0 1 1,-1-1-1,0 0 0,0-1 1,-1 0-1,-1 1 0,0-1 1,4-19-1,-4 12-15,-1 8 19,-1-1-1,-1 0 1,1-17 0,6-115 139,-7-72 299,2 27-270,-3 146-54,0-175 57,-1 176-84,-17-244 290,15 260-396,-10-49 88,-31-156 187,33 151-182,6 57-68,0-5 57,-3-38-1,8 63-61,-4 6 10,3-4-49,1 0 0,-1 0 0,0 0 0,1 0 0,-1 0 1,1 0-1,-1 1 0,1-1 0,-1 0 0,1 0 0,-1 1 0,1-1 1,0 0-1,-1 1 0,1-1 0,-1 0 0,1 1 0,0-1 0,-1 1 1,1-1-1,0 0 0,-1 1 0,1-1 0,0 1 0,0-1 0,0 1 1,-1 0-1,-10 20 20,1 1 0,-14 40-1,-2 15 0,-4 31-14,22-75-5,-7 27-2,-11 95 1,10 57-7,15-166-18,1-25 14,1 26-6,1 1-1,3-1 1,10 46 0,43 190-173,-34-174 122,-22-97 62,27 106-61,-22-94 47,1 1 0,21 45 0,-18-58-5,12 7 11,30 17 0,-48-33 10,0 0 1,1 0 0,-1 0 0,0-1-1,1 0 1,10 3 0,1 0-1,31 8 1,-36-11 4,1-2-1,-1 1 0,1-2 0,-1 1 0,1-2 0,13-3 1,-25 5-1,19-5 8,-1-1 0,1-1 0,-2 0 0,1-2 0,-1 0 0,0-1 0,21-16 0,-25 16 1,42-28-2195,1-1-8774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7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42 376 3320,'0'0'921,"-4"-4"-562,-15-13-211,14 13 233,4 4-339,1-1 0,-1 1-1,0 0 1,1-1 0,-1 1 0,0-1-1,1 1 1,-1-1 0,1 1-1,-1-1 1,1 1 0,-1-1 0,1 1-1,-1-1 1,1 0 0,-1 1 0,1-1-1,0 0 1,0 1 0,-1-1-1,1 0 1,0 0 0,0 1 0,0-1-1,-1-1 1,-1-13 216,2 15-246,0-1 1,0 1-1,1-1 1,-1 1-1,0-1 1,0 1-1,0-1 1,1 1-1,-1-1 1,0 1 0,1-1-1,-1 1 1,0-1-1,1 1 1,-1 0-1,1-1 1,-1 1-1,0-1 1,1 1-1,-1 0 1,1 0-1,-1-1 1,1 1-1,-1 0 1,1 0-1,-1 0 1,1-1-1,1 1 1,-1 0 24,7-4 4,0 2 1,0-1-1,0 1 1,0 1 0,1-1-1,-1 1 1,0 1-1,0 0 1,1 0-1,11 1 1,40 2 197,130-11 13,-138 5-111,258-15 56,-236 14-83,366-17 38,-333 16-71,200-12 4,31-5-55,-191 14 31,664-36 28,-642 36-34,663-30 37,-671 31 16,619-19 43,-629 23-71,558-13 46,-578 13 28,172-5-1,-25-2-89,-179 6 103,-91 3-152,479-11 387,-263 12-139,-217 1-205,0-1 0,-1 0 1,1 0-1,0-1 0,9-1 0,-5-1-7,2-1-27,-13 4-17,0 0 1,0 0-1,0 0 0,0 0 0,0 0 0,0-1 1,0 1-1,0 0 0,0 0 0,0 0 1,0 0-1,0 0 0,0 0 0,0 0 1,0 0-1,0 0 0,0 0 0,0 0 0,0-1 1,0 1-1,0 0 0,0 0 0,0 0 1,0 0-1,0 0 0,0 0 0,0 0 1,0 0-1,0 0 0,-150 11 233,100-7-73,-271 17 65,245-16-72,-137 11 0,-29 1-96,132-9 96,-512 35 60,487-34-79,-571 41 58,561-39-79,-577 43 41,579-44-74,-574 47 27,574-46-60,-548 41 19,560-43-25,-483 42 24,500-41-25,-412 25 18,437-30-18,-96 4-1,31-2-28,107-4 22,9-3-13,-118 9 139,294-23-103,-93 10-22,277-15 23,-240 15-17,152-11-1,32-5-28,-145 12 22,580-35 17,-550 35-9,646-31 24,-634 31-24,635-31 25,-647 34-19,565-20 18,-584 19-31,173-7 4,-24 1-26,-183 8 28,104-6-1,-38 0-27,-112 6 28,131-14 50,-179 18-79,6-1-1,-38 1 51,-149-3 0,125 2-8,-280 9 24,255-5-24,-356 18 21,339-16-33,-367 25 24,379-23-24,39-3-28,-294 39 40,172-16-1957,100-14-7703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7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643 288 10584,'-27'1'305,"-42"8"0,12-1 93,42-6-345,10-1-10,0-1 1,-1 0-1,1 0 0,-1 0 1,1 0-1,0-1 0,-6-1 1,-47-9 288,-76-25 1,73 13-284,55 21-28,1 0-1,-1-1 0,0 0 1,1 0-1,-1 0 0,1 0 1,-8-8-1,-1 0 4,0 2-7,9 5 0,1 1 1,-1 0-1,1-1 1,0 0 0,0 0-1,-6-8 1,1 0 30,1 0 0,-10-19 0,17 29-39,0 0 1,1-1-1,-1 1 1,1-1-1,-1 1 1,1 0-1,0-1 1,0 1-1,0-1 1,1 1-1,-1-1 1,0 1-1,1 0 1,0-1-1,0 1 1,-1 0-1,1-1 1,0 1-1,1 0 0,-1 0 1,3-3-1,-4 4-5,3-2 7,0 0 0,0 0 0,0 0 0,0 0 0,0 1 0,1-1 0,-1 1 0,1 0 0,0 0 0,0 0 0,0 1 0,0-1 0,4 0 0,-3 0 0,1 0-1,0 1 0,0 0-1,0 0 1,0 0 0,0 1-1,1-1 1,-1 2 0,0-1-1,0 1 1,0 0 0,10 2-1,-7-1-1,5 0 7,0 1 1,-1 0-1,1 1 0,14 7 0,-25-10-12,0 0 1,0 0-1,0 1 0,-1-1 0,1 1 0,-1-1 1,1 1-1,3 4 0,2 1 2,27 27 0,0 8 0,-32-37-5,0 0 1,1 1-1,-1-1 0,-1 1 0,4 11 1,-3-6-1,-1 0 0,0 0 0,-1 14 0,-1 51 0,0-62 0,-1 7-1,0 1 0,-1 0 0,-2-1 0,0 1 0,-1-1 0,-10 24 0,-36 83-2,37-105-3,-23 24-10,-68 67 1,48-65 6,23-19 2,2 3 6,27-27-272,1 0 0,-1 1 0,1-1 0,0 1 0,-4 10 0,1 3-7913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18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10584,'56'10'276,"-52"-9"-220,-1-1 1,0 1-1,1 0 1,-1 0-1,0 0 1,6 4-1,5 1 481,55 15 684,-56-18-866,-13-3-342,0 0 0,1 0-1,-1 0 1,0 0 0,0 0 0,1 1 0,-1-1 0,0 0 0,0 0 0,1 0 0,-1 0 0,0 1 0,0-1 0,1 0 0,-1 0 0,0 1 0,0-1 0,0 0 0,0 0 0,0 1 0,1-1 0,-1 0 0,0 0 0,0 1 0,0-1 0,0 0 0,0 1 0,0-1 0,0 0-1,0 1 1,0-1 0,0 0 0,0 0 0,0 1 0,0-1 0,0 0 0,0 1 0,0-1 0,-1 0 0,1 0 0,0 1 0,0-1 0,0 0 0,0 0 0,-1 1 0,1-1 0,0 0 0,0 1 0,-11 11 260,-3-3-521,0 0 0,-1-1 0,1-1 0,-28 9 0,5-4-8612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32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45 4040,'0'0'2649,"5"0"-2090,197-8 1191,-92-6-1336,-43 3-201,90 0 14,-65 12 24,-65 0-216,-2 0-10,59 8 133,-21 0 53,76 21 1,-90-11-166,-32-9 69,2 8-32,30 40-1,-48-57-72,0 1-1,0-1 1,0 0-1,0 1 1,-1-1-1,1 1 0,0-1 1,-1 1-1,1-1 1,-1 1-1,1 2 1,1 13 15,-1-1 1,0 1 0,-1 0 0,-1 0 0,-4 18-1,5-32-13,-1-1 0,1 1 0,-1 0 0,0 0-1,0 0 1,-1-1 0,-1 5 0,-2 3 18,-9 16 18,0-1 0,-2 0 1,-34 40-1,-131 136 202,120-129-227,35-42 25,8-8-24,-22 24 16,-57 50-1,-21 15 34,102-96-54,5-7 0,0 2 1,1-1-1,1 1 1,0 1-1,-9 12 1,18-23-18,0 1 0,0-1 0,-1 0 0,1 1 0,0-1 0,0 1 0,0-1 0,0 0 0,0 1 0,0-1-1,0 1 1,0-1 0,0 1 0,0-1 0,0 0 0,0 1 0,0-1 0,0 1 0,0-1 0,1 0 0,-1 1 0,0-1 0,0 0 0,0 1 0,0-1 0,1 1 0,-1-1 0,0 0 0,1 0 0,-1 1 0,0-1 0,0 0 0,1 1 0,-1-1-1,1 0 1,-1 0 0,0 0 0,1 1 0,0-1 0,20 6 32,-21-6-34,61 12 48,146 6 87,-126-12-79,90 8 182,-111-11-75,140 22 365,-173-20-396,-1 1 0,27 11 0,-22-6 15,74 32 35,-84-34-204,0 0 0,1-1 0,29 6 0,-14-4-1448,32 9-7170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32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132 115 6640,'-2'0'1,"-17"6"270,0-1 0,0-1 1,-1-1-1,-30 2 0,48-5-4,4 5 11,-2-5-273,0 1 0,0-1 0,0 0 0,0 1 1,0-1-1,0 0 0,0 1 0,0-1 0,0 0 1,0 1-1,0-1 0,0 0 0,0 1 0,0-1 1,0 0-1,1 1 0,-1-1 0,0 0 1,0 0-1,0 1 0,1-1 0,-1 0 0,0 1 1,0-1-1,1 0 0,-1 0 0,0 0 0,0 1 1,1-1-1,-1 0 0,0 0 0,1 0 1,-1 0-1,0 0 0,1 0 0,-1 1 0,0-1 1,1 0-1,-1 0 0,0 0 0,1 0 0,-1 0 1,0 0-1,1 0 0,-1 0 0,0 0 1,1-1-1,112 6 289,45-5 105,-44-4-20,130 3 34,-192 1-66,210 8 137,-256-8-436,0 0 1,-1 1 0,1-2 0,0 1-1,0-1 1,7-2 0,18-3 124,47-16-1,-48 8-839,57-32 0,28-21-6353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41.0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1068 1 2072,'0'0'4053,"-5"1"-3737,-2 1-253,1-1-1,-1 2 1,1-1-1,0 1 1,0 0 0,0 0-1,-7 7 1,-41 32 298,32-25-340,15-12 22,-1 0 1,1-1 0,-1 0-1,0 0 1,0-1 0,0 0-1,-1 0 1,-12 2 0,9-2-8,-8 3 54,0-2 1,0 0-1,-1 0 0,-26-1 1,26-1 8,-182-3 370,130-5-313,50 2-101,6 1 67,-1 1 0,1 1 1,-33 1-1,12 0 213,33 1-262,-4 2-8,5-2-18,-3-1-2,3 0-3,-4 0-4,4 0-4,-3 0-2,3 0 1,-4 0 6,7 0-36,0 1 0,1-1 1,-1 0-1,0 0 1,1 1-1,-1-1 0,1 0 1,-1 1-1,0-1 1,1 1-1,-1-1 0,1 1 1,0-1-1,-1 1 0,1-1 1,-1 1-1,1 0 1,0-1-1,-1 1 0,1-1 1,0 1-1,0 0 0,-1-1 1,1 1-1,0 1 1,-4 19 43,4-19-37,-2 21 14,1 1-1,1-1 1,1 0-1,5 33 1,3 25 10,15 141 77,-10-146-55,13 71 105,-27-145-154,1-1-1,-1 1 1,0-1-1,1 1 1,-1-1-1,1 0 1,0 1-1,-1-1 1,1 0-1,0 1 1,0-1 0,0 0-1,1 2 1,0-1 2,0 0 0,0 1 0,0-1 0,-1 1 0,1 0-1,-1-1 1,1 1 0,-1 0 0,1 3 0,-1-1 25,0 4-2,-1-6 0,3-2-6,-1 1-12,0-1-1,0 1 1,1-1 0,-1 0-1,1 0 1,-1 0-1,1 0 1,0 0-1,-1 0 1,1-1-1,0 0 1,-1 1 0,1-1-1,0 0 1,0 0-1,-1 0 1,4-1-1,7-1 44,0-1 0,17-6 0,-19 5-41,40-12 112,-37 12-95,115-37 229,-114 37-250,28-4 65,73 0 148,-108 8-197,-1 0-1,0-1 0,14-3 0,22-2 46,-25 6-20,1 0-1,33 6 1,-15 4-30,1 1 0,-1 2-1,59 30 1,-61-26-18,6 5-3,-1 2-2,-10-1 0,-3 5 0,1 9 0,-6 1 0,-8-3 0,-8 10 0,-6 18 1,-3 0 4,-5-9-2,2-35 3,-1 0 0,-1-1 0,0 0 0,-1 0 0,-21 29 0,22-35-4,-21 22 16,20-24-14,-2 2 15,0 0-1,0-1 1,-1-1 0,0 0-1,-1 0 1,-25 13 0,21-15 27,1-1 1,-1 0 0,-33 7-1,-1-11 64,24-1-52,-77 3 69,-147-5 158,144 0-219,-57 4-16,159-3-47,1-1-1,-1 0 1,1 0-1,-1-1 0,-8-1 1,13 2-3,-22-4 6,0-1 0,-27-10 1,19 2-835,-51-31 0,-31-21-7472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41.6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 6456,'0'0'304,"7"3"-51,17 8-98,-13-9 366,-1-3-243,9-3 219,38-1 0,158-3 904,-130 8-1074,87 18 111,-124-12-347,-36-5-1409,0-1-5302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431 515 10848,'84'-19'49,"-73"17"-30,-3 0-4,0 0 1,0 0-1,-1-1 1,11-5-1,-43 2 398,12 4-366,4 1 60,0 1-1,0-1 0,-1 2 1,-9 0-1,-137 13 506,121-8-264,-5 6-114,-70 32 0,86-29-6,-62 64 117,76-64-11,6-7-268,1 1 0,0-1 0,0 1 1,1-1-1,0 1 0,-1 13 1,6-9 254,3-3-211,0-1 1,1 0-1,13 15 0,-20-24-96,1 1 0,0 0 1,-1-1-1,1 1 0,0-1 0,-1 1 0,1-1 0,0 0 1,0 1-1,-1-1 0,1 0 0,0 0 0,0 1 0,0-1 0,0 0 1,0 0-1,1 0 0,137 9 341,-102-12-134,162-42 85,-194 44-276,1 0 0,-1-1 0,0 0 0,0-1 0,6-2 0,4-3 41,-1 1-36,-1 1-1,0-2 1,0 0-1,-1-1 1,0 0-1,-1 0 1,0-1-1,0-1 1,15-21-1,60-73 198,-79 98-169,-1 0-1,0-1 1,0 0-1,7-14 0,-11 19-54,-1-1 0,0 0 0,0 1 0,0-1 0,0 0 0,0 0 0,-1 0 0,0-7 0,-5-38 372,5 46-238,-9 2 28,0 2 20,5 15-112,3-9-57,1-3-6,0 1 1,0-1-1,0 0 0,0 0 1,0 0-1,1 0 1,1 4-1,7 36 104,24 75 0,-12-70-103,-10-33 12,1-3-18,0-2 1,1 0 0,25 17-1,-18-21 12,5-3-11,1-2 0,40 0 0,-41-7 4,3-6-5,-1-2 0,39-23 0,-46 19 30,-13 9-23,3-2-5,-2-1 1,1 0-1,-1 0 0,-1 0 1,0-1-1,-1 0 1,0-1-1,5-14 0,27-91 90,-32 94 6,-6 18-81,2-7-1,-1 0 0,0 0 0,-1 0 0,0 0 0,-1 1 0,-1-1 0,0 0 0,-1 1 1,-4-13-1,-79-198 508,85 221-520,1 1 0,-1-1 0,1 1 0,-1 0 0,0-1 0,0 1 0,0 0 0,0-1 0,0 1 0,0 0 0,0 0 0,0 0 0,0 0 0,0 0 0,-1 0 0,1 0 0,0 0 0,-1 1 0,-1-2 0,2 2 1,-4 2 100,-6 10-39,-17 25 1,27-34-70,-7 14 79,5-4-69,1 1-1,1-1 0,0 0 0,1 0 0,0 1 0,4 18 1,3-8 29,78 151 61,-77-160-99,31 63 13,-39-78-20,11 25 10,0 1 1,-2 0 0,8 33 0,-14-47 0,-2-3-8,1 0 1,0 0-1,1-1 0,-1 1 0,2-1 0,-1 1 0,2-1 1,5 10-1,-8-16 0,-1 1-2,0-1-1,1 1 0,-1-1 1,1 0-1,0 0 0,-1 0 0,1 0 1,0 0-1,0 0 0,0-1 1,1 1-1,-1 0 0,0-1 1,1 0-1,-1 0 0,0 1 0,1-1 1,-1-1-1,5 2 0,36-7-2627,-20-1-10547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2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0 10584,'4'0'35,"0"0"0,-1 1 1,1-1-1,-1 1 0,1-1 0,-1 1 1,1 0-1,-1 0 0,0 1 0,0-1 1,1 1-1,-1 0 0,0-1 1,0 1-1,0 1 0,-1-1 0,1 0 1,-1 1-1,1-1 0,-1 1 1,0 0-1,0 0 0,0 0 0,0 0 1,3 6-1,-5 2 473,-4 8-278,-1-1 0,-12 31 1,13-40-120,1 0 0,-2 0 0,1 0 0,-1-1 0,-8 11 0,-2 3-11,1 0-27,2-3 242,-25 30 0,21-28-28,0 0-78,0 0 1,-2-2-1,0 1 1,-24 17 0,11-12 182,0-2 0,-46 24-1,31-18-40,-59 34 422,72-52-2866,2-3-8673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42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0 320 9240,'4'-3'0,"37"-11"0,76-7 2,-117 21-2,212-25 55,-86 9-23,-110 14-29,-1-1 1,1-1-1,-1 0 0,0-1 0,0 0 0,23-13 1,-21 10-3,-14 7 0,-1 0 0,1-1 0,0 1 0,0-1 0,-1 0 0,1 1 0,2-4 0,9-7-181,-1-2 1,0 0-1,-1 0 1,0-1-1,16-27 1,9-23-5281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42.4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 8432,'1'-1'-1,"0"0"1,0-1 0,0 1-1,0 0 1,1 0-1,-1-1 1,0 1 0,0 0-1,1 0 1,-1 0 0,1 1-1,-1-1 1,1 0-1,-1 0 1,1 1 0,-1-1-1,1 1 1,0-1 0,-1 1-1,1 0 1,0 0-1,-1 0 1,1 0 0,0 0-1,-1 0 1,1 0 0,3 1-1,4 1 2,0 0-1,-1 0 0,15 7 0,-15-6 11,131 47 282,-111-38-139,86 34 151,-95-36-17,68 64 104,-72-55-184,-9-5-160,0-1 0,0 1 0,-2 1 0,0-1 0,4 22 0,-8-35-33,0 1 1,0 0-1,0 0 0,0-1 0,0 1 1,0 0-1,0 0 0,-1 0 0,1-1 1,-2 4-1,-11 32 102,-21 40 1,20-55 23,-131 155 348,89-106-322,41-48-62,0 1 1,2 1-1,-20 51 0,29-61-86,-6 31 60,4 12-2,6-58-77,0 0 1,0 0-1,0 0 1,0 1-1,0-1 1,0 0-1,0 0 1,0 0-1,0 0 1,0 0-1,0 1 1,0-1-1,0 0 0,0 0 1,0 0-1,0 0 1,0 0-1,0 0 1,0 0-1,0 1 1,0-1-1,0 0 1,0 0-1,0 0 1,1 0-1,-1 0 1,0 0-1,0 0 0,0 0 1,0 1-1,0-1 1,0 0-1,0 0 1,0 0-1,1 0 1,-1 0-1,0 0 1,0 0-1,0 0 1,0 0-1,0 0 1,0 0-1,1 0 1,-1 0-1,0 0 0,0 0 1,0 0-1,0 0 1,0 0-1,0 0 1,1 0-1,-1 0 1,0 0-1,0 0 1,0 0-1,0 0 1,0 0-1,0-1 1,1 1-1,11-1-155,1-1 0,-1-1 1,22-7-1,-19 5-635,48-14-6450</inkml:trace>
  <inkml:trace contextRef="#ctx0" brushRef="#br0" timeOffset="1">1422 244 9688,'9'3'-7,"0"-1"0,-1 0 0,16 2 0,11 2-11,29 9 89,67-4 36,-100-13 34,237-43 474,-194 28-563,-47 8 8,1-3-458,1-2 0,35-23 0,-6-2-5928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3:42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 9952,'10'-4'23,"0"0"1,0 1-1,0 0 1,0 0-1,1 1 0,-1 0 1,1 1-1,-1 0 1,21 2-1,62 3 24,67 14 21,-141-16-6,0 1 0,22 7 0,-15-3-35,-1-1-8,-14-4 14,-1 0 0,0 2-1,0-1 1,14 7 0,-12-5 33,-2-1-33,1 0-1,-1 1 1,-1 0 0,1 0-1,-1 1 1,0 1 0,0-1-1,8 10 1,-5-4 42,0 1 1,-1 1-1,0 0 0,-1 0 1,-1 1-1,-1 0 0,8 19 1,-15-23 65,-2-5-115,0-1 1,0 1-1,-1 0 1,0-1-1,0 1 1,-1-1-1,0 1 1,0-1-1,0 0 1,0 0-1,-1 0 1,0-1-1,0 1 1,0-1-1,-9 7 1,5-6-10,3-1 0,-1-1 1,1 0-1,-1 0 0,1-1 0,-11 4 0,-133 43 418,145-46-374,-2 5-2,5-6-36,6-1-2,103 10 51,108-9-4,-102 1-56,54 11-3,-139-9-2,79 27 2,-107-32-9,0 1 1,0-1-1,0 0 1,-1 1-1,1-1 0,0 1 1,0-1-1,0 1 0,-1-1 1,1 1-1,0 0 1,0-1-1,-1 1 0,1 0 1,-1 0-1,1 0 1,11 18 2,-1-1 1,14 34-1,-24-50-2,-1 0 1,1 0-1,0 0 0,-1-1 0,1 1 1,-1 0-1,0 0 0,0 0 0,0 0 0,0 4 1,-1 13 1,-2 1 1,0-1 0,-2 1 0,-11 32-1,15-49-1,0-1-1,0 0 0,0 1 1,0-1-1,-1 0 0,1 0 1,-1 0-1,1 0 0,-4 3 1,-30 27 8,-66 49 0,96-77-6,-1-1 0,0 0 0,0 0 1,-8 3-1,-203 70 31,167-64-14,-248 43 11,232-45-25,-97 12-1,7-2-1591,124-17-6348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39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931 61 4848,'0'0'1528,"-6"0"-615,-3 0-966,-14 0 1824,-42-5-1,-7-12-1088,33 7-347,-56-8 0,75 15-218,-4-1-28,0 2-1,-1 0 0,1 2 0,-33 3 1,10 5 170,-1 1 1,-87 30-1,112-31-222,13-4 10,0 0-1,0 1 1,1-1-1,-18 13 1,-60 48 205,76-51-111,7-8-84,1-1-39,-1-1 0,2 1 0,-1-1 0,1 1 0,-1 0 0,1 0 1,0 0-1,1 0 0,0 1 0,-1-1 0,2 0 0,-1 1 0,0 8 1,13 46 133,-12-59-148,0 0 0,1-1 1,-1 1-1,0 0 1,0-1-1,1 1 1,-1 0-1,0-1 1,1 1-1,-1-1 0,1 1 1,-1-1-1,1 1 1,-1-1-1,1 1 1,-1-1-1,1 1 1,11 7 16,-1 0 1,1-1-1,1 0 1,16 6 0,-20-9-5,1 0 0,-1-1 1,1-1-1,-1 0 1,13 2-1,7 0-1,94 15 37,174 36 44,-225-29-89,-48-14 6,-9-1-10,0 0 1,-1 2 0,20 22-1,-33-34-3,0 0 1,0 0-1,0 0 0,0 1 0,-1-1 1,1 0-1,0 1 0,-1-1 0,1 0 0,-1 1 1,1 1-1,3 21 7,0 0 1,0 37-1,-8-36 6,-39 110 3,30-109-9,-5-3-2,-1-1 0,-42 40 1,37-46 13,13-10-13,-13 7 3,0 0 1,-1-2-1,-40 12 1,33-15 38,-1-1 0,1-1 0,-38 1 0,69-7-46,1 0 0,0 0 0,-1 0 0,1 0 0,0 0 0,-1-1 0,1 1 0,0 0 0,-1 0 0,1-1 0,0 1 0,0 0 0,-1 0 0,1-1 0,0 1 0,0 0-1,0-1 1,-1 1 0,1 0 0,0-1 0,0 1 0,0 0 0,0-1 0,0 1 0,0-1 0,0 1 0,0 0 0,0-1 0,0 1 0,0 0 0,0-1 0,0 1 0,0-1 0,0 1 0,0 0 0,0-1 0,0 1 0,0 0 0,1-1 0,-1 1 0,0 0 0,0-1 0,0 1 0,1 0 0,-1-1 0,0 1 0,2-4 8,17-16 37,-14 14-19,99-92-1841,-36 36-7641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39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78 9952,'-7'-5'150,"6"5"-93,0-1 0,0 1 1,0-1-1,0 1 0,0-1 1,1 1-1,-1-1 0,0 1 0,0-1 1,0 0-1,1 1 0,-1-1 1,0 0-1,1 0 0,-1 1 1,1-1-1,-1 0 0,1 0 1,-1 0-1,1 0 0,0 0 1,-1 0-1,1 0 0,0 0 1,0 0-1,0 0 0,0 0 1,0 0-1,0 0 0,0 0 0,0 0 1,0 1-1,0-1 0,0 0 1,0 0-1,1 0 0,-1 0 1,0 0-1,1 0 0,-1 0 1,1 0-1,-1 0 0,2 0 1,-1-2 22,0 1 1,0 0-1,1 0 0,-1-1 1,1 1-1,-1 0 1,1 0-1,0 1 1,0-1-1,0 0 1,0 1-1,0-1 1,0 1-1,0-1 1,0 1-1,1 0 1,-1 0-1,0 0 1,1 0-1,-1 1 0,1-1 1,-1 1-1,1-1 1,-1 1-1,1 0 1,0 0-1,-1 0 1,1 0-1,-1 1 1,1-1-1,-1 0 1,1 1-1,4 1 1,53 28 487,-57-29-521,0 1 0,0-1 0,0 1 1,0 0-1,-1 0 0,1 0 0,-1 0 1,1 0-1,-1 1 0,0-1 0,4 6 1,1 1 31,25 36 194,-16-25-172,-6-6-34,0 0 0,2-1 0,-1 0 0,2-1 0,-1 0 0,25 16 0,-2-12 45,-34-16-104,0 1-1,0-1 1,0 0 0,1 0-1,-1 0 1,0 0 0,0 0-1,0 0 1,0-1 0,0 1 0,0 0-1,0 0 1,0-1 0,0 1-1,0 0 1,0-1 0,0 1 0,0-1-1,-1 0 1,1 1 0,0-1-1,1 0 1,10-14 19,-11 14-15,1-2 15,1-1 1,-1 1 0,0-1-1,-1 0 1,1 1 0,-1-1-1,1 0 1,-1 0 0,1-6-1,3-14 177,-1 8-61,-1 0 0,0 0 0,0-18 0,1-34 326,-4 66-336,0-8 387,-1 31-434,2 27-18,8 104-2,-6-117-44,54 325 48,-48-314-63,-2 1-4,-1-11 2,5-13-2,1-9 3,-11-13-4,5 2 1,14-12 0,39-23-1513,-52 29 567,34-16-11323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0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34 10488,'-1'-4'46,"-6"-15"257,6 17 77,1 2-339,0 0-1,0-1 1,0 1 0,0-1-1,0 1 1,0-1 0,0 1-1,1 0 1,-1-1 0,0 1-1,0 0 1,0-1 0,1 1-1,-1 0 1,0-1 0,0 1-1,1 0 1,-1-1 0,0 1-1,1 0 1,-1 0 0,0-1-1,1 1 1,-1 0 0,0 0-1,1 0 1,-1-1 0,0 1-1,1 0 1,10 7 351,11 26-85,-15-20-269,12 33 188,15 80 23,-27-89-114,3-1-1,19 50 1,-26-76-72,1 0 0,1 0 1,7 11-1,-2-2-23,14 38 183,1 7 452,-24-61 129,-1-4-795,0 1 1,1-1-1,-1 1 1,0 0-1,0-1 1,0 1-1,0 0 1,-1-1 0,1 1-1,0-1 1,0 1-1,0 0 1,0-1-1,0 1 1,0 0 0,-1-1-1,1 1 1,0-1-1,0 1 1,0 0-1,-1 0 1,1-1-1,0 1 1,-1 0 0,1-1-1,0 1 1,-1 0-1,1-1 1,-1 1 1,0-1-1,0 0 1,0 1 0,0-1-1,1 0 1,-1 0 0,0 1 0,1-1-1,-1 0 1,1 0 0,-1 0 0,1 0-1,-1 0 1,1 0 0,0 0-1,-1 0 1,1 0 0,0 0 0,0 0-1,0 0 1,0-2 0,-12-107 273,12 82-96,22-121 74,-14 122-102,4 0-50,25-44 0,-27 60 32,-5 8-120,-1 0 0,1 1 0,0-1-1,0 1 1,0 0 0,0 1 0,0-1 0,10-1 0,-5 6 91,-1 4-84,-1 1 0,0 0 0,0 0 0,11 15-1,-10-7 14,36 123 22,-34-100-59,8 24-4,-16-57-1,0 4-1,0 1 0,0 0 0,-1-1 0,0 1 1,-1 0-1,0 18 0,1-7-1,5-2 2,-5-13 1,-5-6-3,3-2 3,-1 1 0,1-1 0,-1 1 0,1 0 0,0-1-1,-1 1 1,1-1 0,0 1 0,-1-1 0,1 1 0,0-1-1,0 1 1,-1-1 0,1 1 0,0-1 0,0 1 0,0-1-1,0 0 1,0 1 0,0-1 0,0 0 0,13-99 85,8-35-4,-17 112-4,9-33 0,-6 29-54,12-43 14,-10 46 64,0 9-73,1 1 1,0 0 0,0 1-1,18-17 1,-27 29-21,0 0 0,0 0 0,0 0 0,0 0 0,0 1 0,0-1 0,1 0 0,-1 1 0,0-1 0,0 1 0,3-1 0,12-3 28,1 1 0,-1 1 1,22-1-1,-36 3-32,-1 0 1,0 0-1,0 0 0,0 0 0,0 0 1,0 0-1,0 1 0,1-1 0,-1 0 0,0 1 1,0-1-1,0 1 0,1 0 0,7 5 9,0 1-1,0-1 0,-1 1 0,0 1 0,0 0 0,11 14 0,-9-2 9,13 42 3,2 27-18,-5 3-2,-8-13-4,-7-9-1,-4-17 0,-2-31-2,0-15 0,1 1 0,0-1-1,0 1 1,0-1-1,1 0 1,3 11 0,-4-18 1,0 0 1,0 1-1,0-1 1,0 0 0,0 0-1,0 0 1,0 0-1,0 0 1,0 1-1,0-1 1,0 0 0,0 0-1,0 0 1,1 0-1,-1 0 1,0 0-1,0 1 1,0-1-1,0 0 1,0 0 0,0 0-1,0 0 1,0 0-1,1 0 1,-1 0-1,0 0 1,0 0 0,0 0-1,0 1 1,0-1-1,1 0 1,-1 0-1,0 0 1,0 0-1,0 0 1,0 0 0,0 0-1,1 0 1,-1 0-1,0 0 1,0 0-1,0 0 1,0 0 0,0 0-1,1-1 1,4 1 7,0 0 0,0-1-1,1 0 1,-1 0 0,0 0 0,0-1 0,0 1 0,0-1 0,0 0 0,-1-1 0,1 1 0,5-5-1,10-7-1068,24-22-1,-40 33 631,42-37-11261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1.1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22 8248,'0'0'72,"0"-1"-61,1 1 1,0 0 0,0 0-1,0-1 1,0 1 0,-1 0-1,1-1 1,0 1 0,0-1-1,-1 1 1,1-1-1,0 1 1,-1-1 0,2-1-1,-2-11 2553,1 18-1329,2 35-864,-1-3 141,3 44 33,-1 184 511,-1-144-776,2 77-19,-3-159-107,0-18-86,0 8 5,1-1 0,2 1 1,15 53-1,-2-29 195,28 53 0,-45-102 109,14-14 38,-10 2-319,-1-1 0,0 1 0,0-1 0,0-1 1,2-12-1,-5 20-107,16-58 363,-15 47-307,10-33 343,1 0 0,23-55-1,-34 97-351,-1 0-1,1 1 1,0-1-1,0 1 1,1 0-1,-1-1 1,1 1-1,-1 0 1,1 0-1,0 1 1,0-1-1,0 0 1,0 1 0,1 0-1,-1 0 1,1 0-1,-1 0 1,6-1-1,-5 2-19,-1 1-1,1-1 1,-1 1-1,1 0 1,-1 0 0,1 1-1,-1-1 1,1 1-1,-1 0 1,1 0-1,-1 0 1,0 0 0,1 0-1,-1 1 1,6 3-1,-1 0 0,-5-3-10,0-1 1,0 1 0,0 0 0,-1 1-1,1-1 1,-1 0 0,1 1 0,-1 0-1,0-1 1,3 6 0,10 16 17,-1 0 0,-1 1 0,17 47 0,-23-53-21,-4-13-1,-1 0 1,0 1-1,0 0 0,0-1 1,0 10-1,3 27 6,-6-37-7,1 1 0,-1 0 1,0-1-1,-1 1 0,-3 8 0,-14 28 0,-4-4 0,18-33 0,0 1 0,0-1 0,-10 8 0,-23 13 0,23-19 0,-31 12-1,44-19 1,1-1-1,-1 1 1,0 0 0,0-1-1,0 0 1,0 1 0,0-1-1,0 0 1,1 0 0,-1 0-1,0 0 1,0 0 0,0-1-1,0 1 1,0-1 0,0 1-1,1-1 1,-1 0 0,0 1-1,0-1 1,-2-2 0,-18-6-9,20 8 8,1-1 1,-1 1-1,1 0 0,0-1 0,-1 1 0,1-1 1,0 0-1,0 1 0,0-1 0,0 0 1,0 1-1,0-1 0,1 0 0,-1 0 1,1 0-1,-1 0 0,1 0 0,-1 0 1,1 0-1,0 0 0,0 0 0,0-3 0,0 3-1,3-11-23,3-2-472,2 1 0,-1-1 0,2 1 0,18-23-1,16-20-11801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14 10488,'0'-2'136,"0"-6"26,0 6 109,-4 2 37,4 0-284,-1-1 0,1 1 0,-1 0-1,1 0 1,-1 0 0,1 0 0,-1 0-1,1 0 1,-1 0 0,1 0 0,-1 0 0,1 0-1,-1 0 1,1 0 0,-1 1 0,1-1-1,-1 0 1,1 0 0,-1 0 0,1 1-1,-1-1 1,1 0 0,-1 1 0,-3 6 94,0-1 1,1 1 0,0 0-1,1 0 1,-1 0 0,1 0-1,1 1 1,-2 8 0,-2 76 486,4-86-566,-3 51 203,1-29-67,1 0 0,1 1 0,5 42 0,-3-66-151,0 0 0,1 0 1,-1 0-1,1 0 0,0-1 0,1 1 0,-1-1 0,1 0 0,0 1 1,0-1-1,0 0 0,0-1 0,6 6 0,-4-5-4,-2-1-4,0-1 0,0 1 0,0-1 0,1 0 1,-1 0-1,1 0 0,-1 0 0,1-1 0,0 0 1,-1 0-1,1 0 0,0 0 0,7 1 0,-6-1 0,-1-1-3,-1 1 1,0-1-1,0 0 0,0 0 0,0 0 1,0 0-1,0 0 0,1-1 0,-1 0 1,0 1-1,0-1 0,0 0 0,0 0 1,0-1-1,-1 1 0,1-1 0,0 1 0,-1-1 1,1 0-1,-1 0 0,1 0 0,-1 0 1,4-5-1,-3 3 12,-1 0 1,1 0-1,-1 0 0,0-1 0,0 1 1,0-1-1,-1 0 0,0 1 1,0-1-1,0 0 0,0 0 1,-1 1-1,0-1 0,0 0 1,-1-7-1,-7-35 227,-20-63 0,16 77 212,-29-51 0,20 44-104,16 31-172,5 9-185,0 0 0,0 0 0,0-1 0,0 1 0,0 0 0,0 0 0,0 0 0,0 0 1,0 0-1,0 0 0,0 0 0,0-1 0,0 1 0,0 0 0,0 0 0,0 0 0,0 0 0,0 0 0,0 0 0,0-1 1,0 1-1,0 0 0,0 0 0,0 0 0,0 0 0,0 0 0,0 0 0,0-1 0,0 1 0,0 0 0,0 0 0,0 0 1,0 0-1,0 0 0,1 0 0,-1 0 0,0 0 0,0 0 0,0-1 0,0 1 0,0 0 0,0 0 0,0 0 0,1 0 1,-1 0-1,0 0 0,0 0 0,4-2-174,0 0 0,0 0 0,-1 0 0,2 1 0,-1-1 0,0 1 1,0 0-1,0 0 0,1 1 0,-1-1 0,6 1 0,26-2-10795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1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10848,'1'-1'6,"0"1"1,0-1-1,0 1 1,-1-1 0,1 1-1,0 0 1,0-1-1,0 1 1,0 0 0,0 0-1,0 0 1,0 0 0,0 0-1,0 0 1,0 0-1,0 0 1,0 0 0,0 0-1,0 0 1,0 1-1,0-1 1,0 0 0,1 1-1,-1 1 27,1-1 0,0 0 1,-1 1-1,0-1 0,1 1 0,-1-1 0,0 1 0,1-1 1,-1 1-1,1 4 0,3 4 138,-1 1-1,-1 0 1,4 16 0,-6-22-141,3 11 17,4 41 206,-1 152 389,-6-115-419,-2 72 1,1-74 74,2-66-256,7 73 210,-8-91-243,3 29 170,2-1 1,1 1-1,12 36 1,-18-72-153,0 1 0,0 0 0,0 0-1,0-1 1,0 1 0,0 0 0,0-1 0,0 0 0,1 1 0,-1-1 0,1 0 0,-1 1 0,1-1 0,-1 0 0,1 0 0,0 0 0,0 0 0,-1-1 0,1 1 0,0 0 0,0-1 0,0 1 0,0-1 0,0 0 0,2 1 0,2-1 23,0-1-1,0 1 0,0-1 1,0 0-1,10-3 0,-8 1-60,-1 2-10,0-1-1,0-1 1,0 1-1,0-1 1,-1 0-1,1-1 1,-1 0 0,10-7-1,-3 2-1337,24-16-8347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2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0 358 10224,'0'0'209,"1"0"-164,0 0 1,0 0-1,-1 0 1,1 0-1,0 0 0,0 0 1,0 0-1,0 0 1,-1 0-1,1 0 1,0 0-1,0 1 0,0-1 1,-1 0-1,1 1 1,1 0-1,1 2 51,1 0 0,-1 0 0,-1 1 1,1-1-1,0 1 0,-1-1 0,4 8 0,-3-3-42,6 25 271,-3 20 87,-1 62 0,-5-45-140,0-34 75,-7 48-1,7-78-192,0 3 23,1-5-26,4 6-22,0-25-12,7-15-1887,2-3-7130</inkml:trace>
  <inkml:trace contextRef="#ctx0" brushRef="#br0" timeOffset="1">69 0 8160,'4'2'0,"10"4"41,-1 1-1,23 15 1,-33-20-30,1 1 1,0 0-1,-1 0 1,0 0 0,0 1-1,0-1 1,0 1-1,-1-1 1,1 1 0,-1 0-1,0 0 1,0 0 0,0 0-1,1 8 1,-2-9 1,-1-1 0,1 1 1,-1-1-1,0 1 0,0 0 0,0-1 1,0 1-1,-1-1 0,1 1 1,-1 0-1,0-1 0,1 1 0,-1-1 1,0 0-1,0 1 0,-1-1 0,1 0 1,0 1-1,-1-1 0,1 0 1,-1 0-1,0 0 0,-2 1 0,-2 3 12,0-1 0,0-1 0,-1 1 0,1-1 0,-1 0 0,-12 4-1,-59 15 962,73-23-591,-3-2 26,8 2-413,0 0-1,0 0 1,0 0-1,0 0 1,0 0-1,1 0 1,-1 0-1,0 0 1,0 0-1,0 0 1,0 0-1,0 0 1,0-1-1,0 1 0,0 0 1,0 0-1,0 0 1,0 0-1,0 0 1,0 0-1,0 0 1,0 0-1,0 0 1,0 0-1,0 0 1,1 0-1,-1 0 1,0 0-1,0 0 1,0 0-1,0-1 1,0 1-1,0 0 1,0 0-1,0 0 0,0 0 1,0 0-1,0 0 1,0 0-1,0 0 1,0 0-1,0 0 1,0 0-1,-1 0 1,1-1-1,0 1 1,0 0-1,0 0 1,0 0-1,0 0 1,0 0-1,0 0 1,0 0-1,0 0 1,0 0-1,5-4 85,0 1 0,1 0 0,-1 1 1,1-1-1,0 1 0,0 0 0,0 0 0,0 1 1,0-1-1,12 1 0,9-1-761,31 3 0,8 2-6624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 5744,'0'0'264,"-4"0"-44,-15 0-28,14 0 1457,3-2-686,-5-4-46,5 5-234,2 1-644,-1 0 1,1 1 0,-1-1-1,1 0 1,-1 1-1,1-1 1,-1 1 0,1-1-1,0 0 1,-1 1-1,1-1 1,-1 1 0,1-1-1,0 1 1,-1-1-1,1 1 1,0-1 0,0 1-1,-1 0 1,1-1-1,0 1 1,0-1 0,0 1-1,0 0 1,-4 19 323,3-16-330,-7 44 326,1 87-24,10-51 15,-1-49-294,-2 0-25,0-15 45,1 1-1,4 20 1,4 22 51,8 47 150,-15-90-207,0 1 0,-3 39 0,0-51-12,0-1-1,0 1 1,1 0 0,0 0-1,3 17 1,0-3 118,-2-14-125,-1 0 0,0 0 0,-3 13 0,2-13 47,0 0 0,0 0 0,1 0 0,0 0 0,1 1 0,2 13 0,-2-21 348,-4-7-320,0 0-105,2 3-7,-1-1 1,1 1 0,0 0 0,0-1-1,0 1 1,0-1 0,0 1 0,0-5 0,-10-59-1839,9 31-7936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2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493 47 8792,'-4'-3'48,"0"-1"1,1 1 0,-1 1 0,-1-1-1,1 0 1,0 1 0,-1 0-1,1 0 1,-1 0 0,0 0 0,-8-1-1,-53-7 836,51 8-747,-1 0-9,0 1 1,-1 0-1,1 1 1,-1 1-1,-16 3 0,19-2-61,-5 3 267,-73 47 111,90-51-420,0 0 1,1 1-1,-1-1 0,0 1 1,0-1-1,1 1 0,-1 0 1,-1 2-1,-17 26 132,-28 56 1,39-57 23,-9 128 70,20-125-111,3 1-77,2 1 0,13 35 0,-8-47 45,-5-12-63,0 1-24,0 0 1,1-1 0,1 0-1,-1 0 1,2-1 0,-1-1 0,1 1-1,11 6 1,-10-8 17,-3 0-22,1-1 0,0-1-1,1 0 1,0 0 0,-1-1 0,2 0-1,-1 0 1,0-1 0,12 1 0,12 0 82,1-2 0,0-2 0,40-4 0,-28-3-53,-28 1 48,9-10-636,-1-1 1,36-30 0,6-9-8139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3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972 40 5656,'-6'-1'328,"-122"-23"1974,121 23-2165,-116-12 1761,102 13-1710,0 1 1,0 1 0,1 1-1,-25 7 1,-87 27 288,105-27-170,-20 12 26,1 2-1,-84 58 1,73-31-226,36-28 141,-63 93 97,73-93-130,3 3-117,2 0 0,-4 36 1,10-60-88,0-1 0,0 0 1,0 0-1,0 1 1,0-1-1,0 0 1,0 1-1,0-1 0,0 0 1,1 0-1,-1 1 1,1-1-1,0 2 1,7 11 31,-1-1 0,2-1 0,0 1 0,16 17 1,-6-17 77,18 2-39,47 13 0,-57-24-15,125-10 18,-116-2-57,187-77-1801,-96 28-7287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4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360 39 9240,'-25'9'102,"1"1"1,0 1-1,0 0 1,1 2-1,-32 24 1,52-35-93,-13 10 136,0 0 1,0 1-1,1 1 0,-16 20 0,23-25-94,-7 11 228,-41 90 105,49-89-137,6-8-190,1 0 0,0 0 0,0 0 0,1-1 0,4 16 0,-5-27-45,0 0-1,0 0 1,1 0-1,-1 0 1,0-1 0,1 1-1,-1 0 1,0 0-1,1-1 1,-1 1-1,1 0 1,-1 0 0,1-1-1,0 1 1,-1-1-1,1 1 1,0 0 0,14 10 64,-1-1 0,1 0 0,20 8 0,-15-11 103,9-4-56,56-1 1,-62-6 43,12-11-50,38-22 0,-54 22 29,4-9-46,29-41 0,-41 45 33,-4-7-32,9-50 0,-18 56 119,-5 0-113,-1 0 0,-21-38 0,27 55-61,0 0-1,-1 0 1,0 0-1,1 0 1,-1 1 0,-1-1-1,1 1 1,0 0 0,-6-4-1,-2-2 21,3 3-7,-1 0 0,1 1 0,-1 0 0,0 0 0,0 1 0,0 0 0,0 1 0,-1 0 0,0 0 0,1 1 0,-1 1 0,0-1 0,0 1 0,0 1 0,0 0 0,0 1 0,0-1 0,-18 5 0,27-4-53,0-1-1,1 0 1,-1 0-1,1 1 1,-1-1 0,1 1-1,-1-1 1,0 0-1,1 1 1,0-1-1,-1 1 1,1-1 0,-1 1-1,1 0 1,0-1-1,-1 1 1,1-1-1,0 1 1,-1 0-1,1-1 1,0 1 0,0 0-1,0-1 1,0 1-1,-1 0 1,1-1-1,0 1 1,0 0 0,0-1-1,1 1 1,-1 1-1,0-1 11,0 1-10,1 0 0,0 0 0,-1 1 0,1-1 0,0 0 0,0 0 0,0 0 0,1-1 0,-1 1 0,0 0 0,1 0 0,-1 0 1,1-1-1,-1 1 0,1-1 0,0 0 0,0 1 0,0-1 0,-1 0 0,1 0 0,0 0 0,1 0 0,3 1 0,40 14 6,-36-14-21,0-1-1,1 0 0,-1-1 1,1 0-1,0-1 0,11-1 0,1-2-30,34-10-1,-10-3-402,-15 3-350,43-27 0,-73 39 519,0 1 227,0-1 0,0 0 1,0 1-1,0-1 1,0 1-1,0-1 0,1 1 1,-1 0-1,0 0 1,1 0-1,-1 0 0,1 0 1,-1 1-1,1-1 1,-1 1-1,1 0 0,-1 0 1,1-1-1,2 2 1,20 4 42,29 11 0,-35-7 17,76 61 31,-80-52 103,6 24 47,-1 2 0,20 63 0,-35-90-157,7 38 266,-2 15 48,-10-69-334,1 0 0,-1 0 1,0 0-1,0 0 0,0 0 1,0 0-1,0 0 1,0 0-1,0 0 0,0 0 1,-1 0-1,1 0 1,0 0-1,0-1 0,-1 1 1,1 0-1,-1 0 0,1 0 1,-1 0-1,1 0 1,-1-1-1,0 1 0,1 0 1,-1 0-1,0-1 0,1 1 1,-1 0-1,0-1 1,0 1-1,0-1 0,0 1 1,1-1-1,-1 0 1,0 1-1,0-1 0,0 0 1,0 1-1,0-1 0,0 0 1,0 0-1,0 0 1,0 0-1,0 0 0,0 0 1,-1 0-1,-4-1 24,0 0 0,1 0 0,-1 0 0,1-1 0,-7-2 0,10 3-42,-9-6 248,-1-4-130,0-2-1,-16-23 1,20 18 137,0-17-74,-3-40 0,12 52 81,7-12-79,15-45 0,-13 60 59,9-5-74,30-33 1,-32 46 44,-9 7-131,-2 1-53,1 0-1,-1 0 1,1 1 0,0 0-1,0 1 1,1-1 0,-1 1-1,0 1 1,1 0-1,-1 0 1,15-1 0,-3 4 27,0 0 1,-1 1-1,1 1 0,-1 0 1,0 2-1,34 14 0,-12 7-28,-27-15 14,1 8-24,-2 0 1,12 23 0,-17-22-13,2 37 1,-6 12-4,-2-7 2,5-13-4,-5-45-1,0 0 0,0 0 0,1 0 0,-1 0 0,1 0 0,0-1-1,0 1 1,5 6 0,0-8-7,9-5 4,0 1-1,22-7 0,-37 8 3,20-7-17,103-49-40,-92 39-92,-1-1-1,43-33 1,-55 36 61,96-78-1076,-88 69 1020,19-17-917,-33 28 904,-11 10 182,3 0-160,0-1 0,-1 0-1,0 0 1,0-1 0,0 1-1,-1-1 1,1 1-1,-1-1 1,0 0 0,0-1-1,2-6 1,-7 4-236,-4 2 290,-1 0-1,0 0 1,0 0 0,0 1 0,-9-6 0,-1 5-177,3 2 203,0 2 1,0 0 0,-1 0-1,1 1 1,-1 1-1,1 1 1,0 0-1,-1 0 1,-19 6-1,21-3 42,9-3 11,-1 0 0,1 1 0,0-1 0,1 1 0,-1 0-1,0 0 1,0 1 0,1-1 0,-6 6 0,-23 17-12,26-20 15,0 1-1,1-1 1,0 1-1,-5 6 1,8-8 0,0 0 0,0 0 0,1 0 0,-1 0 1,1 0-1,0 1 0,0-1 0,1 0 1,-1 1-1,1-1 0,0 1 0,0-1 1,0 1-1,1-1 0,-1 1 0,1-1 0,2 5 1,4 9 19,57 74 12,-46-74 9,103 76 24,-48-45 33,-47-33-82,39 24 9,-44-24 42,0 4-24,23 28 0,-43-48-41,-1 0-1,0 1 0,1-1 1,-1 1-1,0-1 1,1 0-1,-1 1 0,0-1 1,0 1-1,0-1 1,1 1-1,-1-1 0,0 1 1,0-1-1,0 1 0,0-1 1,0 1-1,0-1 1,0 0-1,0 1 0,0-1 1,0 1-1,0 0 1,0 3 1,-1-1 0,0 1 0,0-1 1,0 0-1,0 0 0,0 1 1,-1-1-1,0 0 0,1 0 0,-1 0 1,0 0-1,0-1 0,-4 5 1,0-2-1,0 0 0,0 0 1,-1 0-1,1-1 0,-1 0 1,-9 4-1,-43 14 1,-8-3 1,1-7-3,47-8 91,-39 3 133,54-6-358,1-1-1,0 0 1,-1 0-1,1-1 1,0 1-1,0-1 1,-1 0-1,1 0 1,0 0-1,0 0 1,0 0-1,0-1 1,0 1-1,-3-3 1,-8-8-7848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4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 9144,'4'-2'-7,"-3"2"7,0 0-1,0-1 1,0 1 0,1 0-1,-1-1 1,0 1-1,0 0 1,1 0 0,-1 0-1,0 0 1,0 0 0,1 0-1,-1 0 1,0 1 0,0-1-1,1 0 1,-1 1-1,0-1 1,2 2 0,-1-1-2,0 1 0,0 0 0,-1 0 0,1 0 1,0 0-1,-1 0 0,0 0 0,1 1 1,-1-1-1,0 0 0,0 1 0,1 3 0,3 5 6,-3-6 11,0 1 0,-1-1 1,1 1-1,-1 0 0,0-1 1,0 9-1,10 189 793,2-120-296,6 49 5,7 88 534,6-68-436,-29-138-533,3 14 186,19 50-1,-25-76-180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5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0 755 7800,'34'-4'28,"8"2"41,100-9 54,-21 4 77,-2-2-124,80-7-4,-154 11 8,-9 2-26,172-21 221,-195 22-252,28-3 490,79-23-1,-120 27-487,1 1 1,-1-1-1,0 0 1,1 1-1,-1-1 1,0 1-1,0-1 1,0 0-1,1 1 0,-1-1 1,0 0-1,0 0 1,0 1-1,0-1 1,0 0-1,0 1 1,0-1-1,0 0 0,0 1 1,0-1-1,-1 0 1,1 1-1,0-1 1,0 0-1,-1 1 1,1-1-1,-1-1 0,1 2-4,-2-3 23,0 0-1,0 1 1,0-1-1,0 0 0,0 1 1,0 0-1,-1-1 1,1 1-1,-1 0 1,0 0-1,0 0 0,0 1 1,0-1-1,0 1 1,0-1-1,-3 0 0,-5-1 8,0 0 0,-20-3 0,21 4-20,-13 0 250,-104 14 107,103-5-160,-81 50 75,103-56-292,1 0-1,-1 0 1,1 0 0,-1 0 0,1 0 0,-1 1 0,1-1 0,0 0 0,0 1 0,-2 2 0,-10 17 28,1 0 1,1 1 0,-8 24-1,18-44-30,0 1 1,1-1-1,-1 1 0,1 0 0,-1-1 0,1 1 0,0 4 1,1 35 38,8 44 1,-8-84-44,-1 1 1,1-1-1,-1 0 0,1 1 1,0-1-1,0 0 0,0 0 1,1 3-1,2 3 9,1 1-7,0 0 0,0 0-1,0 0 1,1-1 0,1 0-1,-1 0 1,1 0 0,1-1 0,-1 0-1,17 11 1,66 34 28,-73-47-14,49 0 15,-65-5-35,-1 0 0,1 0 1,-1 0-1,1 0 0,-1-1 1,1 1-1,-1 0 0,1 0 0,-1 0 1,1 0-1,-1 0 0,1-1 0,-1 1 1,0 0-1,1 0 0,-1-1 1,1 1-1,-1 0 0,0-1 0,1 1 1,0-1-1,11-12 17,0-1 0,12-17 1,-15 14 62,2-21 68,-1 0 0,7-65 0,-14 38 108,-3 53-143,1 3-33,-1 0 1,-1 0-1,1 0 1,-1 0-1,-3-10 1,3 16 50,2 22 69,1 3-146,-1-2-28,1-1 0,7 30 0,50 135 72,-38-128-87,-6-29-6,-12-24-6,-1-1 1,0 1-1,1-1 0,0 1 0,0-1 0,-1 0 0,5 1 1,12 7-3,-18-10 2,-1 0 0,1 0 0,-1 0-1,0 1 1,1-1 0,-1 0 0,1 0-1,-1 0 1,0 0 0,1 0 0,-1 0-1,1 0 1,-1 0 0,1 0 0,-1 0-1,1 0 1,-1 0 0,0 0 0,1-1 0,-1 1-1,1 0 1,-1 0 0,0 0 0,1-1-1,-1 1 1,1 0 0,-1 0 0,0-1-1,1 1 1,-1 0 0,0-1 0,0 1 0,1 0-1,-1-1 1,0 1 0,0 0 0,1-1-1,-1 1 1,0-1 0,0 0 0,4-23-77,-2-197-427,-4 202 352,2-1 1,0 1 0,1-1 0,1 1 0,1 0 0,0 0 0,2 0 0,7-20 0,-9 32 98,1 0 1,0 0-1,0 0 0,7-8 1,-1 7-60,-2 5 98,-1 1 0,1-1 0,0 1 0,0 1 0,0-1 0,0 1 0,0 1 0,0-1 0,0 1-1,0 1 1,0 0 0,0 0 0,0 0 0,12 4 0,-4-1 10,-11-3 3,0 0-1,-1 0 1,1 1 0,0 0 0,-1 0 0,1 0 0,-1 0 0,6 5 0,32 20-6,-34-20 7,0 0-1,-1 0 1,12 15 0,-12-12 0,0 0 0,0 0 0,5 15 0,12 41 1,-15-41 28,-2 1 0,-1 0 0,-1 0 0,-2 1 0,0-1 0,-2 1 0,-2 36 0,-2-19 124,3-40 551,-2-11-481,-1-8-147,0 1 0,1-1 0,1 0 0,0 0 1,2-20-1,-1 34-69,0-19 40,0-43 276,10-89 0,-7 131-287,-1 11 2,0 1 1,0-1-1,1 1 1,0-1-1,7-11 1,-6 10 41,-1 3-47,0-1 1,0 1-1,1 0 1,1 0-1,-1 0 1,1 1-1,1 0 0,-1-1 1,1 2-1,8-8 1,3-1 63,1 1 0,1 0 0,0 1-1,1 2 1,26-12 0,-35 22 16,-2 3-81,0 1-1,0 0 0,0 1 0,-1 0 0,0 1 1,1-1-1,6 7 0,46 38 61,-58-46-87,1 0 0,0 1 0,-1-1 0,0 1 1,0 0-1,0 0 0,0 0 0,2 5 0,3 4 2,19 35-2,-24-42-5,3 5 0,-1 0-1,2-1 0,-1 0 0,1 0 1,1 0-1,-1-1 0,2 0 1,17 14-1,53 42-5,-74-61 4,0-1-1,0 0 0,0 0 0,0 0 0,0-1 0,1 1 0,-1-1 0,1-1 0,-1 1 0,1-1 0,0 0 0,9 1 0,-11-2 0,8-2-22,1-3 19,-1-2 1,0 0 0,-1 0-1,1-1 1,-1 0 0,-1-1-1,0 0 1,11-13 0,11-22 3,-2-5 2,3-9 0,-25 42 0,0 0 0,5-18 0,-8 15 1,6-38 0,-2-29 4,-4-13-2,-5 2 2,-10 10-2,-3 21 2,1 24-2,3 19 2,-1 7-3,4 14-2,3 2-1,2-1 1,-1 1 0,1 0 0,-1 0 0,1-1 0,0 1 0,-1 0 0,1 0 0,-1 1 0,1-1 0,-1 0 0,1 0 0,-3 1 0,2 1 1,-1-1-1,1 0 0,0 0 0,1 1 0,-1-1 0,0 1 0,0 0 0,1 0 0,-1-1 0,1 1 0,-1 0 0,1 0 0,0 0 0,-2 4 0,-9 27-2,11-30 1,-4 20-4,0 1 1,1 0-1,2 0 1,-1 34 0,3-34-2,-1 12-28,1-17 18,0 27-18,2 0 0,9 53 0,33 127-274,-23-142 144,15 34-44,-17-67 137,-17-48 46,5 2-1,-6-5 26,-1 1-1,0-1 1,1 0 0,-1 1 0,1-1 0,-1 0-1,1 1 1,-1-1 0,1 0 0,-1 0 0,1 1-1,-1-1 1,1 0 0,0 0 0,-1 0 0,1 0 0,-1 0-1,1 0 1,-1 0 0,1 0 0,0 0 0,-1 0-1,1 0 1,-1 0 0,1 0 0,-1 0 0,1 0-1,-1-1 1,1 1 0,0 0 0,27-12-1,26-11 2,19-8 4,14 0-3,-62 23-484,0-2 0,-1-1 0,32-18 0,-7 0-9158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4:46.2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25 264 8344,'-18'-9'1,"18"9"-1,-1 0 0,1 0 0,0 0 1,-1 0-1,1 0 0,0 0 0,-1 0 0,1 0 0,0-1 0,-1 1 0,1 0 1,0 0-1,0 0 0,-1-1 0,1 1 0,0 0 0,0 0 0,0-1 0,-1 1 1,1 0-1,0 0 0,0-1 0,0 1 0,0 0 0,-1-1 0,1 1 1,0 0-1,0 0 0,0-1 0,0 1 0,0 0 0,0-1 0,0 1 0,0 0 1,0-1-1,0 1 0,0 0 0,0-1 0,0 1 0,0 0 0,1-1 0,1-2 1,0 1-1,1 0 0,-1 0 0,1 0 0,0 1 0,0-1 0,-1 0 0,1 1 0,0 0 1,4-2-1,32-9 8,-32 11 1,25-9 96,11-3 47,73-12-1,68-7 142,-142 24 61,284-61 839,-229 47-737,-83 19-285,-4 2-73,0-1-1,0-1 0,-1 0 0,0 0 0,1-1 0,12-7 0,-20 10 84,-5 5-36,-1 1-122,-17 15 113,-88 63 175,96-74-299,-19 17 49,26-20-52,1 0-1,1 0 1,-1 0 0,1 0 0,0 1-1,0 0 1,1 0 0,-1 0-1,2 0 1,-1 0 0,1 1 0,-2 11-1,2-7-4,1-9-3,1 0 0,-1 0 0,1 1-1,0-1 1,0 0 0,1 1 0,-1-1 0,0 0 0,1 1 0,1 3 0,10 34 5,13 13-4,8 8-2,5 7 0,59 64-2,-87-119 1,1-2-1,15 14 0,-5-5 1,35 44-6,-27-30 6,-6-1 1,-22-31 0,0-1 0,0 0 0,0 1 0,0-1 0,0 1 0,0-1 0,-1 1 0,1-1 0,-1 4 0,0-4 0,0-1 0,0 1 0,-1-1 0,1 1 0,0 0 0,-1-1 0,1 1 0,-1-1 0,0 1 0,1-1 0,-1 1 0,0-1 0,0 0 0,-2 3 0,0-1 0,0 0 0,-1 0 0,1 0 0,-1 0 0,0 0 0,-7 2 0,-43 18 1,3-9 50,-1-2 0,-62 6 0,32-8 147,4 6 28,76-16-283,0 1 1,0-1-1,1 1 0,-1 0 0,0-1 0,0 1 0,1 0 0,-1 0 1,0 0-1,1 0 0,-1 1 0,1-1 0,-1 0 0,1 1 0,0-1 1,0 1-1,-1-1 0,1 1 0,-1 3 0,1-5-2,-4 11-8267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3504,'0'0'2786,"5"-2"-2451,17-8-26,-20 9-273,1 0 0,0 0-1,0 0 1,0 0 0,0 0-1,0 1 1,1-1 0,-1 1-1,0 0 1,0 0 0,0 0-1,0 0 1,0 1-1,6 0 1,13 3 175,207 6 371,-190-12-456,163-15 174,144-26 604,-227 37 89,-117 10-848,-1-2-127,0 1-1,0 0 0,-1 0 0,1-1 1,-1 1-1,0 0 0,0 0 0,0 0 0,0 0 1,0 0-1,0-1 0,-1 1 0,-1 5 1,-8 26-1293,-2 1-5198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6368,'0'1'5,"1"0"-1,-1 1 1,1-1 0,0 0-1,-1 0 1,1 0 0,0 0 0,0 0-1,0 0 1,0 0 0,0 0 0,0 0-1,0 0 1,0 0 0,0-1-1,0 1 1,0 0 0,1-1 0,-1 1-1,0-1 1,0 1 0,1-1-1,-1 0 1,0 0 0,1 1 0,-1-1-1,3 0 1,5-1 55,1 1-1,-1-1 1,14-4-1,4 0 27,56-2 196,116 4 1,-101 5 170,-11-1 2,71 2 1113,-156-4-1574,1-1-1,-1 1 1,0-1-1,0 0 1,0 1 0,0-1-1,0 0 1,0 0 0,2-4-1,-2 4-530,7-9-5623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5832,'5'-3'43,"1"0"0,0 1-1,0 0 1,-1 0 0,12-2 0,-16 4-16,1 0 0,-1 1 0,0-1 0,0 0 0,0 1 0,0-1 0,0 0 0,0 1 0,0-1 0,0 1 0,-1 0 0,1-1 0,0 1 0,0 0 0,0-1 0,0 1 0,-1 0 0,1 0 0,0 0 0,-1 0 0,1 0 0,-1 0 0,1 0 0,-1 0 0,0 0 0,1 0 0,-1 0 0,0 0 0,1 0 0,-1 0 0,0 2 0,1 10 136,1 8 39,-1 38 0,-5 108 86,3-126-88,13 175 76,-7-173-95,44 273 356,-29-190-338,-8-53-15,2-1 1,25 71-1,-37-138-156,-1 0 1,1 0-1,0-1 0,1 1 0,-1-1 0,1 1 0,0-1 0,0 0 0,0 0 0,6 5 0,-9-9-26,1 0 4,0 0 1,0 0-1,-1 0 0,1 0 1,0 0-1,0 0 1,0 0-1,-1 0 0,1 0 1,0-1-1,0 1 0,0 0 1,-1-1-1,1 1 1,0-1-1,-1 1 0,1 0 1,0-1-1,-1 1 0,1-1 1,0 0-1,-1 1 0,1-1 1,-1 0-1,1 0 1,1-1 7,25-27-1199,2-5-4835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7984,'0'0'165,"0"5"-129,2 5-23,-2-1 0,1 0 0,-1 0 0,-1 0 0,0 1 0,-2 10 0,1-7 32,-10 131 99,5-22 196,4-89-312,0 48 227,30 166 498,-23-217-715,-2-12 82,2 0 0,6 22 1,0 3 24,4 15 188,2 0 1,28 63-1,-22-76-94,-22-45-228,1 0 1,-1 1-1,0-1 1,1 1-1,-1-1 1,1 0-1,0 1 1,-1-1-1,1 0 1,-1 1-1,1-1 1,-1 0-1,1 0 1,0 0-1,-1 1 1,1-1-1,0 0 1,-1 0-1,1 0 1,-1 0-1,1 0 1,0 0-1,-1 0 1,2-1-1,14-3-820,-14 3 188,14-4-6412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11032,'53'-33'360,"-52"33"-323,0-1-1,1 0 1,-1 1 0,0-1 0,0 1 0,0 0 0,1-1 0,-1 1-1,0 0 1,0 0 0,0 0 0,1 0 0,-1 0 0,0 0 0,1 0 0,-1 0-1,0 1 1,0-1 0,0 0 0,1 1 0,-1-1 0,0 1 0,0-1-1,0 1 1,0-1 0,0 1 0,0 0 0,1 1 0,20 20 312,-19-13-55,-2 3-208,-1 0-1,0 0 1,0-1 0,-1 1 0,-1 0 0,-5 20 0,5-21 9,-1 6 2,-1 0 1,-1-1-1,0 1 1,-12 22 0,11-26 71,2-2 22,-1 0-1,0 0 1,-9 12 0,14-23-183,-1 0 1,1 0-1,0 0 1,0 0 0,0 0-1,0 1 1,0-1-1,-1 0 1,1 0 0,0 0-1,0 0 1,0 0-1,0 0 1,0 0 0,-1 0-1,1 0 1,0 0-1,0-1 1,0 1 0,0 0-1,0 0 1,-1 0-1,1 0 1,0 0 0,0 0-1,0 0 1,0 0-1,0 0 1,0 0 0,0 0-1,-1-1 1,1 1-1,0 0 1,0 0 0,0 0-1,0 0 1,0 0-1,0 0 1,0-1 0,0 1-1,0 0 1,0 0-1,0 0 1,0 0 0,0 0-1,0-1 1,0 1-1,0 0 1,0 0 0,0 0-1,0 0 1,-4-12 68,4 8-48,1-24 39,1 4 155,22-162 532,-21 166-720,-2 13 3,0 0 0,1 0 0,-1 1-1,1-1 1,6-12 0,7-17 127,1 0 0,3 2 0,31-48 0,-48 79-134,0 1 0,0-1 0,1 0 0,-1 1 0,1-1 0,-1 1 0,1 0 0,0 0 0,0 0 0,6-3 0,-6 3-6,-3 2-20,1 0 0,-1 0-1,0 0 1,0 0 0,0 0-1,0 0 1,1 0 0,-1 0-1,0 0 1,0 0 0,0 0-1,0 0 1,1 0 0,-1 0-1,0 0 1,0 0 0,0 0-1,1 0 1,-1 0-1,0 0 1,0 0 0,0 0-1,0 0 1,1 0 0,-1 0-1,0 1 1,0-1 0,0 0-1,0 0 1,0 0 0,1 0-1,-1 0 1,0 0 0,0 1-1,0-1 1,0 0 0,0 0-1,0 0 1,11 9 61,-1 1 0,-1-1 1,14 18-1,-3-3 101,76 97 85,-75-92-64,86 153 64,-87-141-146,93 154-2354,-50-102-9631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4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749 735 6104,'-13'-14'50,"0"2"1,-1-1 0,0 2-1,-1 0 1,-23-13-1,12 8 19,-25-22 108,30 22-21,0 1 0,-33-17 0,3 8-77,27 17 121,5 5-144,0 1-1,-1 1 1,1 0 0,-34 6-1,27 3 139,-14 13-58,-44 30 1,63-33 70,-6 10-66,-23 35 0,41-45 33,7-7-127,0 1 1,0 0-1,2 0 1,0 22-1,6-20 101,0-5-113,1-1 1,1 0-1,-1 0 0,1-1 1,16 13-1,-6-12 113,19 4-45,39 7 1,-52-17 16,11-4-37,42-7 0,-57 1 31,70-48 63,-88 54-158,-1 0 0,1 0-1,-1 0 1,0 0 0,0 0 0,1 0 0,-1-1-1,0 1 1,0 0 0,1-2 0,1-3 43,2 0-27,-1-1 0,0 0 0,0 0 0,0 0 0,-1 0 0,0-1 0,-1 0 1,0 1-1,0-1 0,0 0 0,-1 0 0,0 0 0,-1-10 0,6-141 334,-4 122-75,-2 35-278,1-51 203,-2 0-1,-9-57 1,7 91-108,-2-23 97,-1-61 1,-1-41 292,7 141-433,-8 2 8,-3 2-11,1 14-46,5-6-14,2-5-3,1 0 0,0 0 0,1 0 0,-1 1 0,1-1 0,0 0 0,0 1 0,-1 5 0,-8 48 11,1 28-10,12 113-5,-3-199 2,3 39-5,24 133 1,-19-144-9,-3-17 6,0 2 2,1 0 0,0 0 0,1-1 0,1 0 0,0 0 0,0-1 0,15 16 0,-10-13 1,0 0-13,1 0 1,0-1 0,1 0 0,22 13 0,-36-25 14,0 0 0,0 0 0,1-1 0,-1 1 0,0 0 0,1-1 0,-1 1 0,0-1 0,1 0 0,-1 1 0,0-1 0,1 0 0,-1 0 0,1 0 0,2 0 1,32 2-28,13 8-1595,-20-1-6416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145 298 5832,'0'0'88,"0"-6"-13,0 6-69,0 0 0,0 0 0,0 0 0,0 0 0,0 0 0,0 0 1,0 0-1,0 0 0,0 0 0,1 0 0,-1 0 0,0 0 0,0 0 0,0 0 0,0 0 1,0 0-1,0 0 0,0 0 0,0 0 0,0 0 0,0 0 0,0 0 0,0 0 1,0-1-1,0 1 0,1 0 0,-1 0 0,0 0 0,0 0 0,0 0 0,0 0 0,0 0 1,0 0-1,0 0 0,0 0 0,0 0 0,0 0 0,0 0 0,0 0 0,0 0 0,0 0 1,0 0-1,0-1 0,45 71 390,-9-16-143,-29-43-192,2 0-1,-1-1 0,16 15 1,-19-21-37,-1 0 0,1 0-1,0-1 1,0 1 0,0-1 0,0 0 0,1 0 0,-1-1-1,1 1 1,6 0 0,-8-2 2,0-1-1,0 0 1,0-1 0,-1 1-1,1-1 1,0 1-1,0-1 1,0-1 0,0 1-1,6-3 1,-4 2 8,-2 0 2,-1 0-1,1 0 1,0 0-1,0 0 1,-1-1 0,1 1-1,-1-1 1,0 0-1,0 0 1,0 0 0,5-7-1,-5 6 10,0 0 20,-1 1-1,0-1 1,0 0 0,0 0-1,0 1 1,-1-1 0,0 0 0,0-1-1,0 1 1,0 0 0,0 0-1,-1 0 1,0-1 0,0-3-1,-1-7 58,0 1-1,-5-19 1,4 21-134,0 0 90,0 1 1,-1 0 0,0-1 0,-1 1-1,0 1 1,-1-1 0,-7-13-1,8 18-41,4 5-25,0 1-1,0-1 1,-1 0-1,1 1 1,0-1-1,-1 1 1,1-1-1,0 1 1,-1-1 0,1 1-1,-1-1 1,1 1-1,0 0 1,-1-1-1,1 1 1,-1 0-1,0-1 1,1 1-1,-1 0 1,1-1-1,-2 1 1,-8-3 37,1 1 1,-1 0-1,0 1 1,0 0-1,0 0 1,-17 2-1,4 5 166,-23 15-71,-45 27 0,63-28-16,19-12-93,0-1-21,1 0-1,0 1 1,0-1 0,0 2-1,1-1 1,0 1-1,1 0 1,0 1 0,0 0-1,1 0 1,-7 17 0,-4 21 19,16-46-32,-3 6 1,0 1-1,1-1 1,-3 16 0,5-20-2,0-1 1,0 0-1,0 0 0,0 0 1,1 1-1,0-1 0,-1 0 1,1 0-1,0 0 1,1 0-1,-1 0 0,0 0 1,1 0-1,1 2 0,2 1 1,1 0-1,-1 0 0,1 0 0,0-1 0,0 0 0,11 6 1,19 9-3,70 28 1,-93-42-5,0-1 0,0-1 1,21 5-1,-9-4 2,-3 2 2,-13-5 0,-1 0-1,0 0 1,0 0-1,1-1 1,12 0-1,30-1-5,-42-2 8,0 1 0,0-1 0,1 0 0,11-5 0,6-6 5,1-1 0,31-23 0,-40 23 36,-11 7-17,-1 1-11,-1 1 0,0-1 0,0 0 0,-1 0 0,0-1 1,0 0-1,0 0 0,-1 0 0,0 0 0,5-13 0,23-85 139,-27 79 15,-4 20-131,1-14 21,-1 0-1,0 0 1,-1 0-1,-2 0 1,0 0-1,-5-22 1,4 28 4,-10-48 501,-33-98 0,45 157-207,0 3-344,1 0 0,-1 0 0,0 0 1,0 0-1,0 0 0,1 1 1,-1-1-1,0 0 0,0 0 1,1 0-1,-1 1 0,0-1 1,0 0-1,1 1 0,-1-1 0,0 1 1,1-1-1,-1 1 0,0 0 1,0 1-8,0 0-1,0-1 1,0 1 0,1 0 0,-1 0 0,1-1 0,-1 1-1,1 0 1,0 0 0,0 0 0,0 0 0,0 2 0,15 160 65,-2-85-66,-2 4-3,-3-2 0,0-4 0,2 2 0,-2 7 0,-2 11 0,6-1 0,-7-70 0,11 31 0,12 11 0,-2-17 0,0-14 0,-24-34 0,1-1 0,-1 1 0,1-1 0,0 0 0,0 1 1,0-1-1,6 3 0,-1-3 1,-1 0 0,1 0 0,0 0 0,0-1-1,0-1 1,0 1 0,0-1 0,13-2 0,-15 2 0,7-1 4,0 0 0,-1-1 0,1-1 0,-1 0 0,21-8 0,-21 7-1,3-4 16,7-11 0,26-30 0,-35 30 60,-10 14-53,1-2-7,0 0 0,-1-1-1,0 1 1,0-1 0,0 0 0,-1 0-1,0 0 1,-1 0 0,0 0 0,0 0-1,-1 0 1,0-1 0,-1-13 0,-19-95 229,20 115-232,0 0 0,-1 0 1,1 0-1,0 1 0,-1-1 0,0 0 0,0 1 1,1-1-1,-1 0 0,0 1 0,-2-3 1,-11-13 39,0 0 1,-2 2-1,1 0 1,-27-19 0,39 31-25,-1 1 1,0 0-1,0-1 1,1 2-1,-9-4 1,-188-57 233,159 52-167,-167-38 129,179 41-195,29 7-33,0 0-1,-1-1 1,1 1-1,-1 0 1,1 0-1,0 0 1,-1 0-1,1-1 1,0 1-1,-1 0 1,1 0-1,0-1 1,-1 1-1,1 0 1,0-1-1,0 1 1,-1 0-1,1-1 1,0 1-1,0 0 1,0-1-1,0 1 1,-1-1-1,1 1 1,0 0-1,0-1 1,0 1-1,0-1 1,0 1-1,0 0 1,0-1-1,0 1 1,0-1-1,0 1 1,0 0-1,0-1 1,0 1-1,1-1 1,-1 1-1,0 0 1,0-1-1,0 1 1,0 0-1,1-1 1,-1 1-1,0 0 1,0-1-1,1 1 1,-1 0-1,0-1 0,1 1 1,-1 0-1,0 0 1,1 0-1,-1-1 1,0 1-1,1 0 1,0-1 1,2-3-2,0 1 1,0 0-1,0 0 0,1 0 0,6-4 0,4 1 0,-1 0 0,1 1 0,0 1 0,0 0 0,0 1 0,17-2 0,-24 4-1,87-13-6,80-17-7,-151 26 7,154-40-34,-162 41 36,21-7-34,0-1 0,49-23 1,-82 33-1,-2 1 27,0 0 0,0 1 0,0-1 1,0 0-1,0 0 0,0 0 0,0-1 0,0 1 1,-1 0-1,1 0 0,0 0 0,0-3 1,-1-3-21,-15 30-20,11-14 48,3-6 1,-1 1 1,1-1 0,0 1-1,0-1 1,0 1-1,1-1 1,-1 1-1,1 0 1,0 6-1,-1 3-4,1 0-1,0 0 0,1 0 0,0 1 0,1-1 1,1-1-1,5 18 0,34 158-201,-37-166 171,-1-7 4,-1 0-1,1 16 0,-4-28 9,2-6-29,0-2-259,1 1 0,-1-1 0,0 0 0,0 1 0,2-10 0,2-9-9019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 8072,'61'-6'318,"-60"6"-305,0 0 0,-1 0 0,1 0 0,0 1 0,0-1 0,0 0 0,0 1 0,-1-1 0,1 1 0,0-1 0,0 1 0,-1-1 0,1 1 0,0-1 0,-1 1 0,1 0 0,-1-1 0,1 1 0,-1 0 0,1 0 0,-1-1 0,1 1 0,-1 0 0,1 1 0,0 0 22,1 0-20,0 0-1,0 1 1,-1 0-1,1-1 1,-1 1-1,1 0 1,-1 0-1,0 0 1,0 0-1,0 0 1,-1 0-1,1 0 1,-1 0-1,1 0 1,-1 0-1,0 0 1,0 0-1,-1 0 1,1 1-1,-1-1 1,1 0-1,-1 0 1,0 0 0,0 0-1,0 0 1,0-1-1,-1 1 1,1 0-1,-1-1 1,0 1-1,0 0 1,-2 1-1,-2 3-7,4-4-4,0-1 0,0 1-1,-1-1 1,1 0 0,-1 0 0,0 0-1,1 0 1,-1-1 0,-6 3 0,-28 15 17,-10 1-15,8-1 0,16-5-2,12-2 2,11-12-5,-1 0 1,1 1-1,0-1 0,0 1 0,-1-1 0,1 1 0,0-1 0,0 1 0,-1 0 0,1-1 0,0 1 0,0-1 0,0 1 0,0-1 0,0 1 0,0 0 0,0-1 1,0 1-1,0-1 0,0 1 0,1 1 0,0-1 0,0 1 0,0-1 0,0 1 0,0-1 0,0 0 0,0 1 0,0-1 0,1 0 0,-1 0 0,3 2 0,32 18 0,71 27-1084,-47-25-4336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6008,'0'10'5,"0"-7"22,0-4-13,1 1 0,-1 0 1,0 0-1,0 0 0,0-1 1,1 1-1,-1 0 0,0 0 1,0 0-1,0 0 0,1-1 1,-1 1-1,0 0 0,0 0 1,1 0-1,-1 0 0,0 0 1,0 0-1,1 0 0,-1 0 1,0 0-1,0 0 0,1 0 1,-1 0-1,0 0 0,1 0 1,-1 0-1,0 0 0,0 0 1,1 0-1,-1 0 0,0 0 0,0 1 1,1-1-1,-1 0 0,0 0 1,0 0-1,0 0 0,1 1 1,-1-1-1,0 0 0,0 0 1,0 0-1,0 1 0,1-1 1,-1 0-1,0 0 0,0 0 1,0 1-1,0-1 0,0 0 1,0 0-1,0 1 0,0-1 1,0 0-1,0 1 0,0-1 1,0 0-1,0 0 0,0 1 1,0-1-1,0 0 0,0 0 1,0 1-1,0-1 0,0 0 0,0 1 1,14-7 595,-10 5-478,1 0 1,0 1-1,0-1 1,0 1 0,0 1-1,0-1 1,0 1-1,0-1 1,0 1-1,0 1 1,-1-1 0,1 1-1,0 0 1,6 3-1,-3 0 15,0 1-1,0 0 1,-1 0 0,0 1-1,0 0 1,0 0-1,6 9 1,64 107 1317,-68-111-1404,-6-8-12,-1 0 0,1 0 1,-1 0-1,0 0 1,0 1-1,1 4 1,0-2 39,-1 1 0,0-1 1,0 1-1,-1 0 1,1 15-1,-2-19-36,0 1-1,0-1 1,-1 0-1,1 0 1,-1 0-1,0 0 0,0 0 1,-1 0-1,1 0 1,-1 0-1,0-1 1,0 1-1,0 0 1,-3 3-1,4-5 379,-2-2-209,2 1-203,0-1 0,-1 0 0,1 0 1,0 0-1,-1 0 0,1 0 0,0 0 0,-1-1 0,1 1 1,0 0-1,0-1 0,-1 1 0,1-1 0,0 1 0,0-1 1,0 1-1,-1-1 0,1 0 0,0 0 0,0 1 0,0-1 1,0 0-1,0 0 0,1 0 0,-1 0 0,0 0 0,-1-2 1,-19-33 278,19 32-322,-3-11 259,-2-77 91,9 72-98,12-31 136,40-94 0,-47 127-328,-2 8 23,0 0 0,1 0 0,7-10 0,-1 3 73,25-27 0,-35 42-115,0 1 0,1-1 0,-1 1 0,1 0 0,0 0 0,-1 0 0,1 0-1,0 0 1,0 1 0,-1-1 0,1 1 0,0 0 0,0 0 0,0 0-1,0 0 1,-1 0 0,1 0 0,0 1 0,0 0 0,0-1 0,3 3 0,-2-2 4,3 1-3,-1 0 0,1 1 0,-1 0 0,1 0 0,-1 0 0,0 1 0,0 0 0,0 0 0,-1 1 0,10 9 0,-7-7-6,-2-2-3,-1 1 0,1 0 0,-1 1 0,0-1 0,-1 1 0,1 0-1,-1 0 1,-1 0 0,1 1 0,-1-1 0,3 13 0,-4-12-5,2 2 1,-1 0 0,0 0 0,1 13 0,-1-4 0,8 39-2,-5-21-12,3 69 0,-9-103 8,1-1 0,0 0 0,0 0 0,-1 0 0,1 0 0,1 1 0,-1-1 0,0 0 0,1-1 0,-1 1 0,1 0 0,-1 0 0,1-1 0,0 1-1,0-1 1,-1 1 0,4 1 0,-3-2-2,0 1 1,-1-1 0,1 0 0,0 0 0,0 0 0,-1 0-1,1 0 1,0 0 0,0-1 0,0 1 0,0-1 0,0 1 0,0-1 0,0 0-1,3 1 1,5 0-3,3 1-1,-8-1-1,0 0-1,0 0 0,1-1 1,-1 0-1,0 0 0,1 0 0,6-2 1,123-16-2209,-56 3-8543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113 398 9144,'-4'-5'14,"-18"-13"36,20 16-50,-6 1-7,1-1 112,7 11-30,2-6-58,0 1 0,0-1 0,0 0-1,0-1 1,0 1 0,1 0 0,-1-1 0,1 1 0,0-1-1,0 0 1,0 0 0,0 0 0,0 0 0,0-1 0,0 1-1,5 1 1,-2 0 2,7 1 135,7-1-46,0-1 1,0-1-1,0 0 1,37-5-1,-42 2-79,-10 1-5,1 0 1,-1 0 0,1-1 0,-1 1 0,0-1-1,0 0 1,5-3 0,88-41 210,-80 34-55,-2-2-95,0 0 1,23-31 0,-30 28 122,-2-3-108,-1-1 1,4-28-1,-12 30 134,-3 0-128,-1 1 0,-14-29 0,9 34 88,-7 0-104,0 1 0,-27-12 0,25 18 105,-14 2-59,-49 3 0,81 1-119,0 0 0,0 0-1,-1 1 1,1-1 0,0 1 0,0-1 0,0 1-1,0 0 1,-3 1 0,-23 12 58,1 2-1,-28 21 1,34-17 13,-67 111 32,74-102-73,0 19-16,-8 54 0,21-75 3,16 88 10,-8-97-23,49 61 14,-40-66-15,15 4-7,38 14 0,-43-26 2,145 3 12,-131-11-6,148-25 19,-154 18 7,171-74-1707,-84 34-6920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7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35 5560,'-7'-2'297,"-24"-4"126,21 3 481,0-6 2512,19 24-2359,-4-4-806,16 43 210,20 75-133,27 90 215,-4 15-7,-63-226-459,0 1 0,0 0 0,0-1 0,-1 1 0,-1 0 0,-1 15 0,-1 9 198,3-31-81,-4-1-131,0-1 0,0-1 0,0 1 1,0-1-1,0 1 0,0-1 0,0 0 1,0-1-1,0 1 0,1-1 0,-8-3 1,6 1-21,1 0-1,-1 0 1,1 0 0,0-1 0,0 1-1,1-1 1,-6-9 0,2 3-20,-18-36 38,2-6-16,15 30-39,-6-31-1,9 21-4,1 0 1,2-64-1,5 67-14,0 15 3,1-7-6,1 0 0,1 0 1,1 0-1,19-39 1,17-23-84,-42 81 83,0 1-1,0 0 1,0 0 0,0 0-1,1 0 1,-1 0 0,1 0 0,-1 1-1,1-1 1,0 0 0,0 1-1,0-1 1,2-1 0,6-3-16,0-3 10,-4 4-9,0 0 0,0 1 0,1 0 1,8-5-1,45-20-137,-58 28 159,-1 1-1,0 0 1,0-1 0,1 1-1,-1 0 1,0 0 0,1 0-1,-1 0 1,0 0 0,0 0 0,1 0-1,-1 0 1,0 1 0,0-1-1,1 0 1,-1 1 0,0-1-1,0 1 1,0-1 0,2 2-1,2 1-14,22 11-16,-16-5-53,-3 4 61,1 0 0,-2 1 0,12 28 0,-15-20-48,-3-6 42,1 0 18,-1 1 1,-1-1-1,0 0 1,-1 0-1,-1 0 0,-5 20 1,-27 84-66,25-100 26,5-12 39,0 0 13,0-1-1,-1 0 0,1 0 1,-1 0-1,-1-1 0,1 1 1,-1-1-1,0-1 0,0 1 1,-11 6-1,7-5-8,4-2 7,0-1 1,-1 1-1,1-2 0,-1 1 1,0-1-1,-10 4 1,15-6-20,2-18-8,5 9-16,81-79-1675,-26 26-6619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13 151 6008,'-2'-2'-16,"-6"-4"-31,5 5 99,6 0 96,0 1 0,0 0-1,0-1 1,0 1 0,0-1-1,-1 0 1,1 0 0,0 0-1,2-2 1,16-5 818,178-61 1620,-175 62-2026,45-6-1,-19 3-23,-48 10-328,0-2 4,9-10 593,-11 11-791,0 1 0,0 0 0,0-1-1,0 1 1,0-1 0,0 1 0,-1-1-1,1 1 1,0 0 0,0-1 0,0 1 0,0-1-1,0 1 1,-1 0 0,1-1 0,0 1-1,0 0 1,-1-1 0,1 1 0,0 0 0,0-1-1,-1 1 1,1 0 0,0 0 0,-1-1-1,1 1 1,-1 0 0,1 0 0,0 0 0,-1 0-1,1-1 1,0 1 0,-1 0 0,1 0-1,-1 0 1,1 0 0,-1 0 0,1 0 0,0 0-1,-1 0 1,0 0 0,-52 0 327,52 0-332,0 0 0,0 0 0,0 1 0,-1-1 0,1 0 0,0 1 0,0-1 0,0 1 0,0 0 0,0-1 0,0 1 0,0 0 0,0 0 0,0-1 0,1 1 0,-1 0 0,0 0 0,0 1 0,-3 3 14,-2 0-10,4-4-9,0 0-1,1 1 0,-1-1 0,1 1 0,-1 0 0,1-1 1,0 1-1,-1 0 0,1 0 0,0 0 0,0 0 0,0 0 1,1 0-1,-2 2 0,-1 10 6,-1-1 1,1 1 0,1 0-1,0 20 1,4-11-2,9 42 4,8 26-9,20 108-10,-30-156-7,1 1 0,2-2 0,23 55 0,-19-53-25,-16-40 34,1 0 0,0 0-1,-1-1 1,1 1 0,-1 0 0,0 0 0,0-1-1,-1 1 1,1 0 0,-1 0 0,-1 5 0,1-8 3,0 0 0,-1 1 0,1-1 0,0 0 0,0 0 0,0 0 0,-1 0 0,1 0 0,-1 0 0,1 0 0,-1-1 0,1 1 0,-1 0 0,1-1 0,-1 1 0,1-1 0,-3 1 0,3-1 0,-2 1 1,0 0 0,1-1 0,-1 1 0,1-1 0,-1 1 0,0-1 0,1 0 0,-1 0 0,0 0 0,-3-1 0,-10 1-1,-45 0 1,8-3 98,-99-18 0,214 20 382,16 2-308,56-3-71,-62 1-61,13 0 98,103-13 0,-102 2-2006,-40 7-7911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69 7712,'0'0'390,"1"-5"-204,0 2-149,0 0 0,0 0 0,0 0 0,0 0 0,0 0 0,1 0 1,-1 0-1,1 0 0,0 1 0,-1-1 0,1 1 0,1-1 0,-1 1 0,0 0 0,1 0 1,-1 0-1,4-3 0,1 3 29,0-1 0,0 1 0,1 0-1,-1 1 1,0-1 0,1 1 0,-1 1 0,1 0 0,-1 0 0,1 0 0,14 3 0,-10-1-15,-1-2 83,1 1 1,0 1-1,-1 0 0,0 1 0,1 0 0,17 7 0,-27-9-96,0 0 0,-1-1 1,1 1-1,-1 0 0,1 0 0,-1 0 0,1 0 1,-1 0-1,0 0 0,1 0 0,-1 1 0,0-1 1,0 0-1,0 1 0,0-1 0,1 3 0,2 2 53,3 2-29,-5-6-24,-1 0 0,1 0 0,0 1 0,-1-1 0,1 1 0,-1-1 0,0 1 0,0 0 1,2 5-1,-1-2 13,0 0 0,-1 0 1,1 0-1,-1 0 1,-1 0-1,1 1 1,-1-1-1,0 0 0,0 1 1,-1-1-1,0 0 1,0 0-1,0 1 0,-1-1 1,-3 7-1,1-3-16,2-6-10,0 0 1,0 0 0,-1-1 0,1 1 0,-1 0 0,0-1 0,-5 6 0,0-2 14,0 1 1,0-1 0,-1-1 0,0 0 0,0 0 0,-1-1 0,1 0-1,-1 0 1,0-1 0,-19 5 0,18-7 9,0-1 0,0 0 0,0-1 1,1 0-1,-1-1 0,0 0 0,-12-3 0,22 4-39,0 0 1,1 0-1,-1 0 0,1 0 0,-1-1 1,0 1-1,1 0 0,-1 0 0,1 0 1,-1 0-1,1-1 0,-1 1 0,0 0 1,1-1-1,-1 1 0,1 0 0,-1-1 1,1 1-1,0 0 0,-1-1 0,1 1 0,-1-1 1,1 1-1,0-1 0,-1 1 0,1-1 1,0 1-1,0-1 0,-1 0 0,1 1 1,0-1-1,0 1 0,0-1 0,0 1 1,0-1-1,-1 0 0,1 1 0,0-1 1,1-1-1,0 0 9,0 0-1,0-1 1,1 1 0,0 0 0,-1 0 0,1 0-1,3-3 1,2-3 5,-5 5-10,1 0 0,-1 1 0,0-1 0,1 1 0,0 0 0,-1 0 0,1 0 0,0 0 0,0 0 0,6-1 0,3-3 32,0 1 0,0 1 1,1 0-1,0 1 1,0 0-1,0 1 1,0 0-1,0 1 1,15 1-1,5 7 8,-21-1 73,-4 1-96,-1 1-1,1 0 1,-1 0 0,-1 1 0,0-1-1,0 1 1,-1 1 0,0-1 0,0 1-1,5 17 1,-5-13-18,-3-9-7,0-1 1,-1 1-1,0-1 1,0 1-1,0 0 1,0-1-1,-1 1 1,0 7 0,1 82 64,-3-77-32,1-15-35,0 3-1,0 0 0,-1 0 0,0 0 1,0 0-1,0 0 0,-1-1 0,0 1 1,1-1-1,-2 0 0,1 0 0,0 0 0,-1 0 1,0 0-1,1-1 0,-2 0 0,1 0 1,-6 4-1,-11 4 24,0-1 0,-2 0 1,1-2-1,-34 9 0,40-13-19,9-3 5,-1 1-1,1-1 1,-1-1 0,0 1-1,-9-2 1,-85-5 86,87 2-32,13 3-63,-1 0 1,1 0-1,0 0 0,-1-1 1,1 1-1,0-1 0,0 1 0,0-1 1,0 0-1,0 0 0,1 0 1,-1 0-1,1 0 0,-1 0 1,1 0-1,-2-4 0,3 5-4,0 1 0,0 0-1,0-1 1,0 1 0,0 0-1,0-1 1,0 1-1,0 0 1,0-1 0,0 1-1,0 0 1,0-1-1,0 1 1,0 0 0,0-1-1,0 1 1,1 0-1,-1 0 1,0-1 0,0 1-1,0 0 1,1-1-1,-1 1 1,0 0 0,0 0-1,1 0 1,-1-1-1,0 1 1,0 0 0,1 0-1,-1 0 1,1-1-1,22-19-634,0 1-1,38-23 0,-60 42 588,80-54-9833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88 7448,'35'32'436,"-33"-28"-232,-3 3 18,1-5 436,18-3-14,-15 0-526,-1 1 0,1 0-1,0-1 1,-1 1 0,1 0 0,-1 0 0,1 0-1,-1 1 1,1-1 0,-1 1 0,1-1 0,-1 1-1,1 0 1,-1 0 0,1 0 0,-1 0 0,0 0-1,0 1 1,0-1 0,0 1 0,3 2 0,-4-3-86,-1-1 0,1 1 1,-1 0-1,0 0 0,0 0 1,1-1-1,-1 1 0,0 0 1,0 0-1,0 0 0,0-1 1,0 1-1,0 0 0,0 0 1,0 0-1,0 0 0,-1-1 1,1 1-1,0 0 0,0 0 1,-1 0-1,1-1 0,0 1 1,-1 0-1,1-1 0,-1 1 1,0 0-1,-11 14 16,12-15-12,-5 5 29,0-1 0,0 0 0,0 0 0,0-1 0,-1 1 0,0-1 0,1-1 0,-1 1 0,0-1-1,-7 2 1,6-1-14,-2 0 33,-1-1 0,1 1 0,0-1 0,-1-1 0,-12 1 0,10-1-38,6-1-7,1 0 1,-1 0-1,0-1 1,1 0-1,-1 0 1,1 0 0,-1 0-1,1-1 1,-6-3-1,1 2-12,9 2-22,0 1-1,1 0 1,-1-1 0,0 1-1,1 0 1,-1-1 0,0 1-1,1-1 1,-1 1 0,1-1-1,-1 1 1,0-1 0,1 1-1,0-1 1,-1 0 0,1 1-1,-1-1 1,1 0-1,0 1 1,-1-1 0,1 0-1,0 0 1,0 1 0,-1-1-1,1 0 1,0 0 0,0 1-1,0-1 1,0 0 0,0 0-1,0 1 1,0-1-1,1 0 1,-1 0 0,0 0-1,0 1 1,0-1 0,1-1-1,-1 1 2,2-2 3,-1-1-4,0 1 0,0 0 0,1 0 1,0 0-1,-1 0 0,1 0 0,0 0 1,1 1-1,-1-1 0,4-3 0,-2 1 13,71-92-1777,-31 42-7387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8520,'-11'0'55,"-30"8"212,35-7-52,-3 1 98,7-1 1047,4 3-730,9 15-295,0 1 0,2-2 0,0 0 0,20 21 1,-28-33-258,1 1 1,-1 0 0,0 0-1,-1 1 1,1-1-1,-2 1 1,1 0 0,-1 0-1,0 0 1,2 13 0,-3-15-35,0 14 283,-12 105 115,-28 79 372,-6-5-74,41-192-599,-3 5 24,6-12-160,0 1 0,0-1 0,0 0 0,0 0 0,0 1 0,0-1 1,0 0-1,0 0 0,0 0 0,0 1 0,0-1 0,0 0 0,0 0 0,0 0 0,1 1 0,-1-1 0,0 0 0,0 0 0,0 0 0,0 1 0,1-1 0,-1 0 0,0 0 0,0 0 0,0 0 0,0 0 1,1 0-1,-1 0 0,0 1 0,0-1 0,0 0 0,1 0 0,-1 0 0,0 0 0,0 0 0,1 0 0,-1 0 0,0 0 0,1 0 0,10 2 27,-11-2-30,38 1-2004,5-1-8118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36 183 7896,'-5'-4'417,"-15"-9"155,14 7 600,2-6 97,3 7-227,1-5-108,0 8-195,2-1-160,14-22 417,-14 23-715,27 2 604,-25 0-846,0 0-1,0 1 1,0 0 0,0 0-1,0 0 1,0 0 0,0 1 0,0-1-1,0 1 1,-1 0 0,7 4-1,-2 0 14,0 0 0,-1 1-1,0 0 1,10 12 0,-5-4-11,-1 1 0,-1 0 0,0 1 0,9 21 0,-14-25 10,0 0-1,-1 0 1,-1 0-1,0 1 1,-1-1-1,0 1 1,-1 15-1,-1-28 3,-4-2 1,1-1-44,1 0 1,-1 1-1,0-1 1,0 0-1,1 0 1,-1 0-1,1-1 1,0 1-1,0 0 1,0-1-1,0 0 1,0 1-1,-3-6 0,1-1 18,1 0-1,0-1 0,-3-15 1,2 12-20,2 10 0,1-1-1,0 0 0,1 0 1,-1 0-1,1 0 0,-1 0 1,1 0-1,1-4 0,0-6 14,1 0-1,0 0 0,1 0 0,1 0 0,1 0 0,-1 1 0,2 0 1,9-16-1,-9 17-11,-5 8-3,1 1 0,0 0 0,0 0 0,0 0 0,0 1 0,0-1 0,1 0 0,-1 1 0,1 0-1,5-4 1,61-40 69,-53 40-22,9 2-17,33-1 0,-42 8 6,-7-1-24,-2 0-9,1 1 0,0 0 1,-1 0-1,1 1 0,-1-1 0,0 2 0,0-1 0,-1 1 0,1 0 0,6 6 0,11 13 59,-1 2 0,32 44-1,-31-21 20,-13-22-6,-2 0 0,9 43-1,-17-65-18,1 2 11,-1-5-20,1-2-77,1-1-1,-1 1 0,0-1 0,1 1 0,-1-1 0,0 0 0,0 0 1,1 0-1,-1 0 0,0 0 0,0 0 0,0-1 0,0 1 0,-1-1 1,1 1-1,0-1 0,0 0 0,-1 0 0,1 0 0,-1 1 0,2-4 1,5-5-1780,15-15-10269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0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10 9592,'6'0'129,"18"-8"520,-22 7-66,3 2 204,-4-2-756,-1 1 0,1 0 0,-1 0 0,1 0 0,-1 0 0,1 0 0,-1 0 0,1 0 0,-1 0 0,1 0 0,-1 0 0,0 0 0,1 0 1,-1 1-1,1-1 0,-1 0 0,1 0 0,-1 0 0,1 1 0,-1-1 0,0 0 0,1 0 0,-1 1 0,0-1 0,1 0 0,-1 1 0,0-1 0,1 1 0,-1-1 1,0 0-1,0 1 0,1-1 0,-1 1 0,0-1 0,0 1 0,0-1 0,0 1 0,1-1 0,-1 0 0,0 1 0,0-1 0,0 1 0,0-1 0,0 1 0,0-1 1,-1 1-1,1 8 50,0 0 1,-1 0-1,-1 0 1,0 0 0,-3 10-1,2-8 30,-47 227 559,18-63-324,27-151-301,2 1 1,0-1-1,2 1 1,3 38 0,-2-61-38,1 0 0,0 0 0,-1 0 0,1 0 0,0 0 0,0 0 0,0 0 0,1 0 0,-1 0 0,0 0 0,1-1 1,-1 1-1,1-1 0,-1 1 0,1-1 0,0 0 0,2 2 0,-2-1 3,7-1 70,4-2-26,-4 0-35,0 0 0,0 0 0,0-1 0,0 0 0,0-1 0,-1 0 0,9-4 0,156-78 370,-156 75-370,-5 3 17,0-1-1,16-13 1,-16 13-6,33-28 65,-41 32-87,0 1 0,0-1 1,0-1-1,0 1 0,-1 0 0,1-1 1,4-9-1,-6 10-1,4-4 3,-8 33-15,-13 26-19,9-26-6,0 1 1,2 0 0,1 1-1,1-1 1,2 50-1,1-68 13,0-1 1,1 0-1,0 1 0,0-1 0,5 12 1,-5-17 9,-1-1 1,1 1 0,0-1 0,-1 0 0,1 1-1,0-1 1,0 0 0,0 0 0,0-1-1,-1 1 1,1 0 0,0-1 0,0 1 0,1-1-1,-1 1 1,0-1 0,3 0 0,-3 0-4,3 1-40,-1-1 0,1-1 0,0 1 0,0-1 0,0 0 0,0 0 0,0 0 0,-1-1 0,1 1-1,0-1 1,-1-1 0,0 1 0,1 0 0,3-4 0,7-3-1256,36-16-8095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10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7088,'0'0'113,"0"13"182,1-2-70,1 1 0,0 0 0,5 18 0,6 31 355,-11-48-517,-1 46 362,-1 162 665,0-140-732,-4-9-21,3-69-308,1-1 1,0 0-1,0 0 0,0 0 1,0 0-1,1 0 1,-1 1-1,0-1 0,1 0 1,0 0-1,-1 0 1,1 0-1,0 0 0,0 0 1,3 3-1,-3-3 4,0-1-17,-1 0 1,1-1 0,0 1-1,0-1 1,-1 1 0,1-1-1,0 1 1,0-1 0,0 0-1,0 1 1,-1-1 0,1 0-1,0 1 1,0-1 0,0 0 0,0 0-1,0 0 1,0 0 0,0 0-1,0 0 1,1-1 0,1 1 22,6-1-48,-1 0-1,1-1 1,-1 0 0,1 0-1,-1-1 1,0-1-1,0 1 1,0-1 0,-1 0-1,1-1 1,-1 0-1,0 0 1,7-7 0,6-2-977,42-31-6447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1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68 7800,'-19'-9'65,"1"2"0,-35-10 0,48 15-46,-1 1 0,0 0 0,0 0 0,0 1 0,0-1 0,1 1 0,-1 0 0,0 1-1,0 0 1,0 0 0,0 0 0,-10 4 0,14-4 8,0 0-1,0 0 1,1 1 0,-1-1 0,0 1-1,1-1 1,-1 1 0,1 0-1,-1-1 1,1 1 0,0 0 0,0 0-1,0 0 1,0 0 0,0 0-1,0 0 1,1 0 0,-1 1-1,1-1 1,-1 0 0,1 0 0,0 5-1,-1 2 37,1 0 0,1 0 0,2 15 0,-2-18-68,1 4 58,0-1 0,0 0 0,1 0 0,0 0-1,1 0 1,0-1 0,9 15 0,-7-13-17,4 7 38,1 0 0,0-1 0,1 0 0,26 26 0,-23-26-44,23 25 159,-21-22-133,1 1 1,-2 1-1,26 43 1,12 42 91,-51-102-134,-2 0 0,1 1 0,-1-1 1,1 1-1,-1 0 0,0-1 0,-1 1 1,1 0-1,-1 0 0,0-1 0,0 1 1,-1 0-1,1 0 0,-1-1 0,0 1 1,-2 4-1,3-8-11,0 0 1,0 0 1,0-1-1,0 1 1,-1-1-1,1 1 0,0-1 1,0 1-1,-1-1 1,1 1-1,0-1 0,-1 1 1,1-1-1,0 1 1,-1-1-1,1 0 0,-1 1 1,1-1-1,-1 0 1,0 1-1,-13 9 28,-1-2-1,-1 0 1,-22 9 0,30-13-5,-1-1 1,0 0 0,0-1-1,-11 2 1,-3 1-6,-46 14 43,55-16-489,-1 0-1,-27 0 1,10-3-6216</inkml:trace>
  <inkml:trace contextRef="#ctx0" brushRef="#br0" timeOffset="1">118 202 7896,'11'-1'50,"0"0"1,0-1-1,0 0 1,0-1-1,12-4 1,38-11 167,93-13-41,-118 26-122,274-40 162,-184 19-106,76-15-1064,-93 21-4327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1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8 7624,'-6'-2'29,"-1"1"-1,1-1 1,0 1 0,-1 1 0,0-1-1,1 1 1,-1 0 0,1 0 0,-11 3-1,-3 0 196,-28 11 0,31-10-147,-8 3 101,-1 1 0,2 1 0,-30 16 1,37-18-47,-29 18 108,0 2-1,-44 34 1,75-49-209,10-9-4,0 1-1,1-1 1,-1 1-1,1 1 1,0-1-1,-5 9 1,-42 56 182,50-66-192,-1 0 0,1 0 0,-1 0 0,1 0 0,0 0-1,0 0 1,0 0 0,1 0 0,-1 0 0,1 0 0,-1 1-1,1-1 1,0 0 0,0 0 0,1 1 0,-1-1 0,2 5 0,-1-4-2,-1-3-7,0 1-1,1-1 1,-1 0 0,0 0-1,1 1 1,0-1 0,-1 0-1,1 0 1,0 0 0,-1 0-1,1 0 1,0 1 0,0-1-1,0-1 1,0 1 0,0 0-1,0 0 1,0 0 0,2 0-1,2 3 13,19 12 10,-10-11 30,12-2-20,53-3 1,-56-2-20,0-1 0,-1-2-1,1 0 1,23-9 0,-23 7-4,-15 5 7,-1 0 1,0 0-1,1-1 0,-1 0 0,0 0 0,9-6 0,-1 0 1,-4 3-5,-5 3 7,0 0-1,-1-1 1,0 0 0,0 0-1,7-7 1,-1 3 58,-1-2 1,-1 0-1,0 0 1,0 0-1,0-1 1,-2 0-1,1-1 0,7-17 1,-5 0 225,-9 26-31,-1-4-22,0 4-107,0 5 986,4 140-262,1 69-375,-13-127-445,4-52 65,-7 21 1,-2-2 0,-22 57 0,0-46 45,-11 26-2026,26-41-8193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2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2696,'0'0'6617,"3"5"-6318,1 2-252,7 22 247,1 11 87,12 70 1,-22-96-345,1 46 202,6 146 425,-11-111-423,5 136 710,-3-228-157,3-11-596,32-104-1681,-12 36-6890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29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9144,'0'0'764,"-4"5"-255,-63 60 96,49-44-291,-69 115 92,-13 65-42,84-165-270,-40 144 35,50-143-42,-2 163 30,12-158-50,8 16-21,26 74 0,-24-102 14,62 92 20,-59-103-40,15 4-14,41 23 1,-48-36 1,12-3-6,62 2 0,-71-12 5,22-9 34,0-2 1,83-35 0,-72 13-23,-58 35-24,-1 0 0,1-1 0,-1 0 0,1 0 0,-1 0 1,0 0-1,3-4 0,6-6 27,0-1-1,12-20 1,-12 13-13,13-34 0,-22 50-3,-1 0 1,1 0 0,-1-1 0,0 1 0,1-8 0,16-174 244,-18 149 89,0 11-168,0-11 40,-1 1 1,-11-58-1,-8-23 299,14 97-191,0 5-240,-1 0 1,0 1-1,-2 0 1,1 0-1,-2 0 1,-11-13-1,9 13-18,-5-7 120,-1 0-1,-1 2 1,-22-18-1,10 13-5,28 18-96,4-5-461,0 0-1,1 1 1,1-1-1,4-15 0,-6 24 107,14-49-10665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2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106 147 7264,'0'0'1018,"-1"6"-387,1 1-490,-1 1 1,1 0-1,1-1 0,0 1 1,2 11-1,3 32 282,-8 12-190,1 73-33,0-109-122,5 33 0,-1-30-54,-1-2-10,8 53 63,-9-71-64,4 23 48,1 0 1,16 46-1,-21-76 7,3 8 97,-2-14 5,-2-11 39,-2-12-79,-1-6 25,-8-32 0,-20-99 165,11 74 117,13 63-374,-23-74 301,18 64-252,-7-26 309,-16-81-1,36 131-206,3 2-142,1 0 1,0 0 0,12-15-1,-7 16 102,-8 8-151,4-2-1,-1 0 1,1 1 0,0-1 0,-1 1 0,1 1 0,0-1 0,0 1-1,0 0 1,0 0 0,1 1 0,-1 0 0,10 1 0,267 14 205,-171 0-188,-7 1-28,-90-14-148,54 9-732,88 2 0,-112-13-8452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0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7264,'15'-1'85,"0"-1"0,0 0 1,20-6-1,-22 5-78,84-16 33,12-3-36,118-22 92,-174 35-68,141-23 1606,-194 32-1694,17-2 475,-16 2-401,-1 0 0,1 1 0,-1-1 1,1 0-1,-1 0 0,0 0 1,1 0-1,-1 1 0,1-1 0,-1 0 1,0 0-1,1 1 0,-1-1 0,0 0 1,1 1-1,-1-1 0,0 0 0,1 1 1,-1-1-1,0 1 0,0-1 1,1 0-1,-1 1 0,0-1 0,0 1 1,0-1-1,0 1 0,0-1 0,1 0 1,-1 1-1,0-1 0,0 1 1,0-1-1,0 1 0,0-1 0,-1 1 1,1-1-1,0 1 0,0-1 0,0 1 1,0-1-1,0 0 0,-1 1 0,1-1 1,0 1-1,-13 51-166,2 0 0,3 0 0,-3 97 0,10-131 133,-1 21-5,2-1 1,1 1-1,8 39 1,-8-70 23,1 0 1,0 0 0,0 0-1,1-1 1,5 10 0,-7-16 1,1 1 1,-1 0 0,1 0-1,0-1 1,0 1-1,0-1 1,0 1 0,0-1-1,0 0 1,0 0-1,0 0 1,1 0 0,-1 0-1,0-1 1,0 1-1,1-1 1,-1 1 0,1-1-1,-1 0 1,0 0-1,1 0 1,4-1 0,-5 1 3,11-2 68,5-4-15,1-1 1,-1-1 0,0 0 0,0-2 0,27-18-1,-5-13-1,-25 21 103,-6 6-80,0 1-26,-1-1 0,0 0-1,-1 0 1,0-1 0,-1 0-1,7-28 1,9-85 269,-21 104-57,-4 0-81,-10-48 1,12 70-166,1 1-1,0 0 1,-1 0-1,1 0 1,-1 0 0,1 0-1,-1 0 1,1 0 0,-1 0-1,0 0 1,0 0-1,-1-1 1,-16-15 168,-36-27-1,50 41-143,0 0-1,1 1 0,-1 0 0,0-1 1,-1 1-1,1 1 0,0-1 0,0 1 1,-6-2-1,-4 0 20,-23-7 35,34 10-71,1-1 0,0 1 0,0 0-1,0-1 1,0 1 0,0 0 0,-1 0 0,1 0 0,0 0 0,0 1 0,0-1 0,0 1 0,0-1 0,-3 2 0,-5 1 33,-1-1-16,9-2-2,-1 0 0,0 1 0,0 0-1,0-1 1,1 1 0,-1 0 0,0 0-1,1 1 1,-5 2 0,-1 1 87,0 0 0,1 0 0,-1 1 0,1 0 1,1 1-1,-1 0 0,1 0 0,0 0 0,-7 13 0,12-12 144,4-2-212,1 0 1,0-1-1,0 1 1,0-1-1,1 1 1,-1-1 0,1-1-1,1 1 1,6 5-1,49 30 176,-61-39-239,11 5 50,-1 0-1,1 0 1,0-1-1,0 0 1,1-1-1,23 5 1,5 2 54,11 4-5,-2 2 0,58 30 0,-103-45-91,0 0-1,0 0 0,0 0 0,0-1 1,0 1-1,1-1 0,-1 0 0,0 0 1,1-1-1,-1 1 0,0-1 0,1 0 1,-1 0-1,1 0 0,-1-1 0,1 1 1,-1-1-1,0 0 0,0-1 0,1 1 1,-1-1-1,0 1 0,0-1 0,7-5 0,-6 3-2,-1-1 0,1 1 0,0-1 0,-1 0 0,0 0 0,0 0 0,-1-1 0,1 1-1,-1-1 1,0 0 0,2-8 0,2-6 13,-1 0-1,4-22 0,-7 30 3,-1-1-1,-1 1 1,0-1-1,0 0 1,-2-16-1,-1 21 8,0 0-1,0 0 1,-7-13-1,8 19-27,0 0 35,-11-6 109,3 5-138,13 6 1,50 26-4,15 4-5,-54-26 0,21 7 2,-7-3-10,-1 1 1,49 29-1,-42-8 7,-35-32 4,1 0 0,0 0 0,0 0 0,-1 0 0,1 0 0,0 0 1,-1 0-1,1 0 0,-1 0 0,1 0 0,-1 0 0,0 0 0,1 0 0,-1 2 0,2 5-1,0 0 0,0 0 0,-1 0-1,0 1 1,-1-1 0,1 1-1,-2-1 1,1 0 0,-1 1 0,-1-1-1,1 0 1,-1 0 0,-4 10-1,-10 23-6,3-9 4,2 0 0,-9 38 0,19-65 5,1 0 0,0 0 0,0 0 0,1 0 0,1 9 0,6 12 0,0-9 0,-7-15 0,1-1 0,-1 1 0,1-1 0,0 1 0,-1-1 0,1 0 0,0 0 0,0 0 0,3 2 0,37 10 2,18-2 3,7-6-2,54-5 5,-99-4 0,15-8-1074,60-29 1,-21 5-9661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2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69 527 8248,'-4'5'872,"-1"0"-612,2-3-185,1 1 1,-1-1-1,1 1 1,-1-1-1,0 0 1,0 0 0,0 0-1,-4 1 1,5-2 265,1 0-329,1-1 0,0 0 1,-1 0-1,1 1 0,0-1 0,-1 0 0,1 0 0,0 0 1,-1 0-1,1 1 0,0-1 0,-1 0 0,1 0 0,-1 0 1,1 0-1,0 0 0,-1 0 0,1 0 0,-1 0 1,1 0-1,0 0 0,-1 0 0,1 0 0,-1 0 0,-16-1 2085,15 1-1698,3-1-357,0 0 0,0-1 0,0 1 0,-1 0 0,1-1 0,0 1-1,-1 0 1,0-1 0,1 1 0,0-4 0,1 0 76,0 0 0,1 0 0,0 0 1,0 0-1,0 0 0,6-6 0,18-27 338,48-117 633,-47 107-730,-25 45-275,-2 1-59,1 0 1,0 0 0,-1 0 0,1-1 0,-1 1 0,0-1 0,1 1 0,-1-1 0,0 0 0,-1 1 0,1-1-1,0 0 1,-1 0 0,0 1 0,0-1 0,1 0 0,-2 0 0,1-4 0,-2 3 15,1 0 0,-1 0 0,0 0 0,0 0 0,0 1 0,0-1 0,-1 1 0,0 0 0,1-1 0,-1 1 0,0 1 0,0-1 0,-1 0 0,1 1 0,-1-1 0,1 1 0,-5-2 0,-1 0 59,-1 1-1,1 0 0,-1 1 1,0 0-1,1 0 1,-1 1-1,0 0 1,-12 1-1,21 0-96,1 0 0,-1 0 0,1 0 0,0 0 0,-1 0 0,1 0 0,-1 0 1,1 0-1,0 0 0,-1 0 0,1 0 0,-1 0 0,1 0 0,0 1 0,-1-1 0,1 0 0,0 0 0,-1 0 0,1 1 0,0-1 0,-1 0 0,1 0 0,0 1 0,-1-1 1,1 0-1,0 1 0,0-1 0,-1 0 0,1 1 0,0-1 0,0 0 0,0 1 0,0-1 0,-1 1 0,1-1 0,0 0 0,0 1 0,0-1 0,0 1 0,0-1 0,0 0 0,0 1 1,0-1-1,0 1 0,0-1 0,0 0 0,0 1 0,0-1 0,1 1 0,-1-1 0,0 0 0,0 1 0,0-1 0,1 0 0,-1 1 0,0-1 0,0 0 0,1 1 0,-1-1 0,1 1 1,19 23 46,-13-17-44,-5-5-3,-1 0-1,1 0 0,1 0 0,-1-1 0,0 1 0,0-1 0,1 1 0,-1-1 0,0 0 0,1 0 1,-1 0-1,4 1 0,108 35 32,45 18 18,-142-48-50,10 6 6,31 23 4,1 9-8,-46-34-2,19 25 1,-22-24-2,-1 0-1,8 16 0,-13-20 0,0-1 0,-1 1 0,0 1 0,3 11 0,-4-14 0,-2 1 0,1-1 0,-1 0 0,0 1 0,0 6 0,-12 46 0,12-39 0,11-2 0,6-4 0,10-5 2,-18-8 0,0 0 1,0-1 0,0-1-1,0 0 1,0 0 0,0 0-1,0-1 1,-1-1-1,15-4 1,-7 0 4,0 0 0,-1-1-1,19-12 1,-19 6 28,0-3-10,-2-1 0,0-1 1,-1 0-1,10-22 0,49-78 63,-32 55-12,-30 45-65,2 1-4,-8 11-2,1 0-1,-1 0 1,0 0-1,0-1 1,2-9 0,0 4 7,-2 4-7,1-1 1,-2 1-1,1-1 0,1-12 0,-5 2 1,-4 17-4,4 3-2,-21 2 0,16 0 0,1 0 0,1 0 0,-1 0 0,0 1 0,0 0-1,1 0 1,-8 6 0,7 0-7,2 5 3,1 0-1,0 0 0,1 21 1,5-15-48,7 1 32,0-1 0,1 0 0,15 18 0,-9-18-92,93 67-43,-86-73 28,94 27-46,-112-39 156,-1 0 0,0-1-1,1 0 1,-1-1 0,0 1 0,1-1-1,-1 0 1,1-1 0,-1 1 0,0-1-1,1-1 1,10-3 0,-12 4 9,1-2 4,0 1-1,0-1 1,0 0-1,-1 0 1,0 0-1,1-1 1,-1 0-1,0 0 1,-1 0-1,9-9 1,-8 7 1,-1 3 2,-1 0 1,0 0-1,0 0 1,0-1-1,-1 1 0,1-1 1,-1 0-1,0 1 1,3-9-1,0 2 0,-1 0 1,-1 1 0,0-1 0,3-15 0,-4 7 1,0 1 0,-1-30 0,-4 35 12,-5-2 0,0 1 0,-2-1 0,1 1 0,-1 1 0,-1 0 0,0 0 0,-25-19 0,31 28-1,0-1-1,-1 1 0,1 0 1,-1 1-1,0-1 0,1 1 0,-1 0 1,-10-1-1,14 2-7,-10 2 42,-82 28 20,70-17-18,-10 13-14,-45 40 0,77-63-31,0 0 0,0 0 1,0 0-1,0 0 0,1 1 1,-1-1-1,-2 5 0,-7 18 6,1 0 0,1 0 0,-8 35 0,15-31 13,3-10-17,2-1 1,0 1-1,1-1 1,0 0 0,9 19-1,-12-34-3,0-1-1,0 0 1,0 0 0,0 0-1,0-1 1,1 1-1,-1 0 1,3 2 0,21 21 10,33 23 1,-39-38 0,36 9 1,-37-15-13,1-1 0,20 1-1,-15-3 0,35-3 0,31-11 0,101-40-8,-155 39-30,-26 10 13,56-26-155,73-43 1,43-44-1127,-159 101 1113,161-104-2905,-154 103 1503,-2-1 716,-26 16 654,-5-1 33,3 3 191,0-1 1,0 1-1,0 0 0,0-1 0,0 1 0,0 0 1,0-1-1,0 1 0,0 0 0,-1-1 0,1 1 0,0 0 1,0-1-1,0 1 0,-1 0 0,1-1 0,0 1 0,0 0 1,-1 0-1,1-1 0,0 1 0,-1 0 0,1 0 0,0 0 1,-1-1-1,1 1 0,0 0 0,-1 0 0,1 0 0,0 0 1,-1 0-1,1 0 0,0 0 0,-1 0 0,1 0 0,-1 0 1,1 0-1,-1 0 0,-111-15-24,58 11 296,-98 5 0,87 7-129,40-2 318,-11 9-139,-42 23 0,58-22 134,-62 80 157,69-75-305,3 2-171,2 0 0,-10 38 0,18-40 65,3-11-161,0 1-1,1-1 1,0 0 0,1 0 0,0 0 0,11 15 0,-15-24-27,0 0 0,0 1 1,0-1-1,0 0 0,0 0 1,1 0-1,-1 0 0,0 0 1,1 0-1,-1 0 0,2 0 1,23 11 58,-1-2 0,38 11 0,-37-17 49,2-3-60,0-2 1,0 0-1,-1-2 0,1-1 1,-1-1-1,28-9 0,10-16-9,-41 15 82,0-9-72,0-1 1,25-36 0,-35 34 78,5-24 51,-4-1 1,15-82-1,-27 113-160,-1 11 12,-1-1 1,-1 1-1,0 0 0,-1-15 0,0 9 57,-1 0 0,0 0 0,-1 0 0,-1 0-1,0 0 1,-8-17 0,9 27 65,-2-5 33,3 6-4,-4-3-7,5 8-173,0 0 1,0 0-1,0 0 0,0 1 1,1-1-1,-1 0 1,0 0-1,0 1 1,0-1-1,1 1 0,-1-1 1,0 0-1,0 1 1,1-1-1,-2 2 1,2-2 3,-23 11 173,22-10-186,0 1 0,0-1-1,0 1 1,1-1-1,-1 1 1,1-1-1,-1 1 1,1 0-1,0-1 1,-1 1 0,1 0-1,0-1 1,0 1-1,0 0 1,0 0-1,1-1 1,-1 3-1,0-2 15,-4 22 20,5-14-40,5-2-2,-5-5-6,-6 14 4,5-15 580,0-2-575,0 0 1,1 1-1,-1-1 1,0 0 0,1 0-1,-1 1 1,0-1-1,0 0 1,1 0-1,-1 1 1,0-1 0,0 0-1,0 1 1,0-1-1,1 1 1,-1-1 0,0 0-1,0 1 1,0-1-1,0 0 1,0 1-1,0-1 1,0 1 0,0-1-1,0 0 1,0 1-1,0-1 1,0 1-1,0-1 1,3 12 139,8-7-116,-11-5-25,1 0 0,-1 0 0,1 0 0,0 0 0,-1 0 0,1 0 0,-1 1 0,1-1 0,-1 0 0,1 0 0,-1 0 0,1 1 0,-1-1 0,1 0 0,-1 1 1,1-1-1,-1 0 0,1 1 0,-1-1 0,1 1 0,-1-1 0,0 0 0,1 1 0,-1-1 0,0 1 0,1-1 0,-1 1 0,0-1 0,0 1 0,0 0 0,1-1 0,-1 1 0,0-1 0,0 1 0,0-1 0,0 1 0,0 0 0,0-1 0,0 1 0,0-1 0,0 1 0,-1 0 0,1 1 0,-6 21 0,-2 16 0,5 16 0,4 6 0,0 9 0,3-2 0,4-4 2,4-8 3,-10-50-5,0 0 1,1 0-1,-1 0 1,1-1-1,5 8 1,-4-8 0,-1-1-1,1 1 1,0-1 0,1 0 0,7 6 0,29 13 2,3-5 2,-6-9-4,-2-6-1,4 0 0,-24-5-6,1 0 1,0-2-1,-1 1 0,0-2 0,0 0 0,0-1 0,14-8 0,-22 11-5,88-45-2767,-50 27-9241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452 903 9328,'23'-31'0,"11"-16"35,38-68 0,-69 108-12,1 0 0,-1 0-1,0-1 1,0 1 0,-1-1-1,0 1 1,0-1 0,0-11-1,-2 16 13,0-1 0,0 0 0,0 0 0,-1 1 0,0-1-1,1 0 1,-2 1 0,1-1 0,0 1 0,-1-1-1,1 1 1,-1 0 0,-3-5 0,2 3 19,-5-5 267,-59-39 148,50 41-74,7 4-222,1 1-100,1-1 0,-1 2 0,0-1 0,0 1 0,0 1 0,0 0 0,0 0 0,-1 0 0,-12 2 0,-92 15 409,90-9-188,-10 7-89,-45 25 0,61-24 90,-3 8-90,-32 48 1,43-50 55,-1 16-80,-5 38 1,16-54 38,1-10-128,-1-3-57,1 1 0,0-1 0,0 1 1,1-1-1,0 0 0,1 0 0,0 0 1,0 0-1,1 0 0,4 7 1,-6-11 21,0-1-42,-1-1 0,0 1 0,1-1-1,0 1 1,0-1 0,-1 0 0,1 0 0,1 1 0,-1-1 0,0-1 0,0 1 0,1 0 0,-1-1-1,1 1 1,-1-1 0,1 1 0,0-1 0,0 0 0,-1 0 0,1-1 0,0 1 0,4 0 0,15-3 90,34-6 0,-37 1 29,83-54 56,-81 43-37,89-95 69,-91 89-34,67-100 80,-71 99-82,-7 10-102,1-2-31,-1-1 0,-1 0-1,0 0 1,-2 0 0,7-34-1,-3-20 183,-2-95 0,-7 146-215,0 12 6,0 0 0,-1 0 0,-4-16 0,4 18-11,-2-10 37,-1 0 1,0 1 0,-2-1-1,0 1 1,-9-18-1,14 34-50,1 0 0,-1-1 0,0 1-1,1 0 1,-1 0 0,1 0 0,-1 0 0,1-1-1,-1 1 1,0 0 0,1 0 0,-1 0-1,1 0 1,-1 0 0,1 1 0,-1-1-1,0 0 1,1 0 0,-1 0 0,1 0-1,-1 1 1,1-1 0,-1 0 0,1 1 0,-1-1-1,1 0 1,-1 1 0,1-1 0,0 0-1,-2 2 1,-2 4 0,-1 0 1,1 1-1,1 0 0,-1 0 0,1 0 0,0 0 1,1 1-1,-3 7 0,-9 49 1,6 12 2,6 2-4,3-2-1,2-11 0,8 107-8,-1-118 8,4-9 0,-11-40 0,-1 0 0,1 0 0,0-1 0,0 1 0,7 7 0,-3-7 1,-1 0-1,1 0 0,-1-1 0,1 0 0,1-1 0,-1 1 0,0-1 0,1-1 0,9 3 0,-14-4 1,10 2 1,0 0-1,0-1 1,0 0 0,1-1 0,-1-1 0,17-1-1,-17 1-3,7-3-18,104-33-26,-72 19-224,0 1 1,86-14 0,-114 26 12,12-2-130,-1-1 1,39-15 0,-64 19 200,42-15-777,-46 16 811,-1 0 0,0-1 0,-1 1 0,1-1 0,0 0 0,-1 0 0,7-6 0,-11 8 102,1 0 1,-1 0 0,0 0-1,0 0 1,0 0 0,0 0 0,0 0-1,0 0 1,0 0 0,0 0 0,0 0-1,-1 0 1,1 0 0,0 1-1,-1-1 1,1 0 0,0 0 0,-1 0-1,0-1 1,-7-11-28,7 11 42,0 1 1,0-1-1,0 0 1,0 1-1,-1-1 1,1 1 0,0-1-1,-1 1 1,0 0-1,1 0 1,-1-1-1,0 1 1,1 0-1,-4-1 1,-3-2-36,-1-3 27,5 5 22,0 0 0,0 0-1,0 0 1,1 0 0,-2 0-1,1 1 1,0 0 0,-8-2 0,-12-1-17,0 0 0,0 2 0,0 0 0,0 2 0,-35 3 0,43 0 36,-30 9 0,33-7 3,-1 1-1,2 1 1,-1 0 0,1 1 0,-17 13 0,15-7 27,-2 10-1,-15 31-1,26-38 48,3-3-27,1 0 1,0 0 0,2 0-1,-1 0 1,2 0 0,0 0-1,5 19 1,8 2 9,-6-23 98,-1-5-118,1-1 0,0 0 0,1-1 0,-1 0 0,12 5 1,-4-8 122,2-4-84,1 0 0,37-10 0,-38 3 104,-7 3-93,-3 2-52,-1 0 1,0-1-1,0 0 1,0-1-1,-1 1 0,0-1 1,0-1-1,0 0 1,6-8-1,-9 10 0,9-11 101,-2 0 0,0 0 0,-1-1-1,0 0 1,-1-1 0,-2 0-1,11-34 1,-18 51-126,0 1 0,0 0-1,0-1 1,0 1-1,-1-1 1,1 1 0,0-1-1,0 1 1,-1 0 0,1-1-1,0 1 1,-1 0 0,1-1-1,0 1 1,-1 0 0,1-1-1,0 1 1,-1 0 0,1 0-1,-1 0 1,1-1 0,0 1-1,-1 0 1,1 0 0,-1 0-1,1 0 1,-1 0 0,1 0-1,-1 0 1,1 0 0,-1 0-1,1 0 17,-1 0-18,0 0 0,0 0 0,0 1 1,1-1-1,-1 0 0,0 1 0,0-1 1,0 1-1,1-1 0,-1 1 0,0 0 0,1-1 1,-1 1-1,1-1 0,-1 1 0,0 0 0,1 0 1,-1-1-1,1 1 0,-1 2 0,-9 20 121,10-21-135,-6 9 23,5-7-9,-1 0 0,1 0 0,-1 0 0,1 0 0,0 0 0,1 0 0,-1 1 0,1 7 0,1 91 68,4-85-49,33 58 7,-27-65-20,12 1-6,39 15 1,-43-24-2,-7-4-6,0 0 1,-1-1-1,1-1 1,0 0-1,19-8 1,-15 0 6,62-75 9,-57 60-7,-2-2 0,24-45 0,-34 56-8,6-10 9,-1-1-1,16-50 0,-26 66-6,3-12 24,9-113 19,-16 107-6,-1 5-16,0-6 1,-2 0-1,-1-1 0,-9-36 1,-15-32 58,27 98-80,0 0 1,0 0-1,0 1 1,0-1 0,0 0-1,0 1 1,0-1 0,0 1-1,-1 0 1,1-1 0,-1 1-1,1 0 1,-1 0 0,0 0-1,1 0 1,-1 0 0,0 0-1,1 1 1,-1-1 0,0 0-1,0 1 1,0 0 0,0-1-1,0 1 1,0 0 0,0 0-1,1 0 1,-1 0 0,0 0-1,-2 1 1,1-1 5,-10 3 63,6 2-61,-1 0-1,1 0 1,1 1-1,-1-1 1,1 2-1,0-1 1,-9 13-1,6 0 9,-9 36 0,2 16-16,7-15-18,-3 96-1,11-135 11,1-11-5,0 0 0,0 0 0,1 1 0,0-1 0,0 0 0,2 8 0,-1-7 9,16 57-104,-16-57 83,1 0 0,-1 0 0,2-1 0,-1 1 0,1-1-1,-1 0 1,9 9 0,-11-15 14,0 1-1,0 0 1,0-1 0,0 1-1,0-1 1,0 0-1,0 1 1,0-1 0,0 0-1,0 0 1,0 1-1,0-1 1,0 0 0,0 0-1,0 0 1,1 0 0,-1 0-1,0-1 1,2 1-1,2-1-11,5 1 6,-7 0 5,0 0 0,1 0 0,-1 0-1,0-1 1,1 0 0,-1 1-1,0-1 1,0 0 0,4-2 0,40-16-58,52-29 0,-40 13 55,-25 14 10,1 2 1,-23 14 0,0 0 0,1 1 1,13-2-1,-24 6 1,0-1-1,-1 1 1,1 0 0,0 0-1,0 0 1,0 0 0,0 0-1,-1 0 1,1 0 0,0 0-1,0 1 1,-1-1 0,1 1-1,0 0 1,0-1 0,1 2 0,5 2 0,1-2 0,-6-1 0,-1 0 0,1-1 0,-1 1-1,1 1 1,-1-1 0,1 0 0,-1 1-1,0-1 1,1 1 0,2 2 0,6 7 2,1 0 0,14 19 0,-19-16 5,5 27 4,-1 18-9,-10 13-3,-8 4 0,4-56 0,-9 32 0,8-40 0,-1 0 0,0-1 0,-9 16 0,6-15-1,-1-1 1,0 0 0,-1 0 0,0 0-1,-12 8 1,9-11-5,-1-1 3,9-4 1,0-1 0,0 0 1,0 0-1,-1-1 0,-8 3 0,1-3 1,1 0-1,-1-1 1,1 0-1,-21-4 1,5-1 0,12-2 1,15 5-1,-1 0 1,1 0 0,0 0-1,-1 0 1,1 0-1,0-1 1,0 1-1,0 0 1,1-1 0,-1 1-1,1 0 1,-1-1-1,1-3 1,-1 3 0,3-9 13,5-4-10,1 1 1,1 1 0,19-26-1,-11 21 11,96-78-1935,-49 47-7793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15 250 11480,'10'8'156,"-1"1"1,0-1-1,-1 2 1,0 0-1,0 0 1,-1 0-1,0 1 1,8 19-1,5 4 124,-16-28-223,1-1 1,-1 0 0,1 0 0,1 0 0,-1-1 0,1 0-1,-1 0 1,1 0 0,1 0 0,-1-1 0,10 3 0,-5 0-30,-6-5-5,-1 1 0,0-1 0,1 0 0,-1 0-1,1 0 1,-1-1 0,1 0 0,-1 0 0,1 0 0,-1 0 0,1-1-1,7-1 1,-6 1 7,7-1 66,0 0-1,-1-1 1,19-6 0,-24 6-56,-5 3-17,0-1 1,-1 0-1,1 1 1,-1-1-1,1 0 1,-1 0-1,1 0 1,-1 0-1,1 0 1,-1 0-1,0 0 1,0-1-1,1 1 1,-1 0-1,0-1 1,0 1-1,1-2 1,2-4 33,14-21 47,-13 15 176,-3 0-161,-1-1 1,0 0 0,-1 1 0,-1-1 0,0 0 0,-1 1-1,-4-19 1,-9-6-19,6 26 119,2 7-182,0 0 0,0 1 0,0 0 0,0 0 0,-1 1-1,1 0 1,-10-2 0,0 5 155,6 2-156,0 1 0,0 0 0,0 0 0,0 1 0,1 1 0,0 0 0,-1 0 0,2 1 0,-17 12 0,-69 59 121,81-60-76,0 5-44,1 1 0,-11 27 0,19-29 22,3-3-40,2 0 0,-1 1-1,4 19 1,3-21 15,51 78 17,-40-76-26,-11-14-20,2 3-2,0-1-1,0 0 1,1 0-1,1-1 1,-1 0-1,1-1 1,0 0-1,0 0 1,0-1-1,1 0 1,16 3-1,35 4 11,-49-9-13,1-1 0,0 0 0,15-2 0,-15-2 0,-1 1-1,1-2 1,-1 0 0,0 0 0,-1-2-1,23-11 1,-30 15-2,0-1 1,0 0-1,0 0 0,-1 0 1,1-1-1,-1 1 0,0-1 0,4-5 1,4-3-1,0 1-3,-7 7-13,-1 0 1,0 0 0,-1 0 0,1-1-1,-1 1 1,6-10 0,4-9-156,-1-1 1,0 0 0,13-46-1,-20 53 124,-3 9-48,0 0-1,0 0 1,-1 0-1,1-8 1,1-36-446,-3 46 429,0-1-1,0 1 0,-1 0 1,0-1-1,0 1 0,0 0 1,-3-7-1,3 11-172,-2 8-69,2-5 347,1-1 1,0 0-1,-1 1 1,1-1-1,0 0 1,-1 1-1,1-1 1,0 0-1,0 1 1,0-1-1,-1 1 1,1-1-1,0 1 1,0-1-1,0 0 1,0 1-1,0-1 1,-1 1-1,1-1 0,0 1 1,0-1-1,0 1 1,0-1-1,1 1 1,-2 28-178,0-23 171,0 0 0,1-1 0,0 1 0,0 0 0,0 0 0,1-1 0,0 1 0,0-1 1,0 1-1,1-1 0,0 1 0,0-1 0,0 0 0,1 0 0,0 0 0,3 5 1,0 2 11,-5-10 1,0 0 0,0 0 0,1 0 0,-1 0 0,0 0 0,1 0 0,-1-1 0,3 4 0,5 2-1,0 0-1,1-1 1,13 7 0,-19-10 2,1-1 1,0 0-1,1 0 1,-1 0-1,0-1 1,0 1-1,1-1 1,-1-1-1,1 1 0,-1-1 1,7 0-1,1-1 12,0-1 0,0-1 0,0 0 0,15-6 0,46-19 60,-69 25-55,0 0-1,0 0 1,-1-1 0,1 1 0,-1-1 0,0 0-1,0-1 1,0 1 0,0 0 0,-1-1-1,4-6 1,-2 4 7,21-28 207,-13 18 4,21-24 1,-33 40-76,2 1-123,0 0 1,1 1 0,-1-1 0,0 1 0,0 0-1,0 0 1,-1 0 0,1 0 0,0 1 0,0-1 0,-1 1-1,4 2 1,29 27 57,-11-9-16,-14-13-68,-7-6 1,1 0-1,0 0 0,1 0 0,-1 0 0,7 3 1,56 22 57,-52-25-41,-11-3-23,7 1 1,-1-1 1,1 0-1,0 0 1,0-1 0,-1-1-1,1 0 1,0 0-1,19-7 1,72-33 29,-85 30-8,-6 0-15,0 0 0,0-1 1,15-27-1,-25 39-8,-1 0 1,1 0-1,-1 0 0,1 0 0,-1 0 1,0 0-1,1-1 0,-1 1 0,0 0 1,0 0-1,0 0 0,0 0 0,0-3 0,-1-10 14,-1 0 0,-1 0 0,0 0 0,-1 0 0,-6-17 0,-3 11 107,-74-69 60,67 75-20,8 8-93,2 0-46,1 0 0,-2 1 0,1 0 0,0 1 0,-1 0 1,0 1-1,-17-3 0,16 5-533,0 0 1,0 1 0,-13 1 0,-1 1-10075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10488,'-9'8'11,"2"0"-1,-1 1 1,1 0 0,1 1 0,-1-1 0,-6 16 0,9-16-2,-6 22 139,7-16-41,1-1 0,1 1 0,0 0 0,1-1 1,4 28-1,-2-30-65,8 25 312,2-1-128,25 74 581,-33-100-752,19 34 337,-16-30-248,-5-9-60,0 0-1,0 1 1,1-2 0,0 1 0,0 0-1,0 0 1,0-1 0,1 0 0,-1 0-1,1 0 1,0 0 0,1 0 0,-1-1-1,1 0 1,-1 0 0,1 0 0,6 2 0,-10-5-71,0 0 0,0 0 1,0 0-1,0-1 1,0 1-1,0 0 0,0-1 1,0 1-1,-1-1 1,1 1-1,0-1 0,0 0 1,0 1-1,-1-1 1,1 0-1,0 1 0,-1-1 1,1 0-1,0 0 1,-1 0-1,1 1 0,-1-1 1,1-1-1,-1 1 0,12-29-1811,0-4-7342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9864,'2'-9'20,"-2"4"32,1 0 0,0 0-1,1 0 1,-1 0 0,1 0 0,0 0 0,0 0-1,0 1 1,1-1 0,0 1 0,0 0-1,0 0 1,7-8 0,2 5 97,1-1 0,-1 2 0,1-1 0,1 2-1,20-7 1,-31 11-110,1 0 0,0 1 0,0-1 0,0 1-1,0-1 1,-1 1 0,1 0 0,0 0 0,0 1 0,0-1-1,0 1 1,-1 0 0,1 0 0,0 0 0,3 2 0,-6-2-23,0-1 1,-1 1 0,1-1-1,-1 1 1,1-1 0,-1 1 0,0 0-1,1-1 1,-1 1 0,1 0-1,-1-1 1,0 1 0,0 0-1,1-1 1,-1 1 0,0 0-1,0 0 1,0-1 0,0 1 0,0 0-1,0-1 1,0 1 0,0 0-1,0 0 1,0-1 0,0 1-1,-1 0 1,1 0 0,0-1 0,0 1-1,-1 0 1,1-1 0,0 1-1,-1 0 1,1-1 0,-1 1-1,1-1 1,-1 1 0,1-1 0,-1 1-1,0 0 1,-12 11 128,1-1 0,-25 17 0,25-20-44,0 1-1,0 1 1,1 0-1,0 1 1,-14 16 0,25-27-100,0 1 1,0-1 0,0 0 0,0 0-1,0 0 1,0 0 0,0 0-1,0 0 1,0 0 0,0 0 0,0 0-1,0 0 1,0 0 0,0 0 0,-1 0-1,1 1 1,0-1 0,0 0 0,0 0-1,0 0 1,0 0 0,0 0 0,0 0-1,0 0 1,0 0 0,0 0 0,0 0-1,0 0 1,0 1 0,0-1-1,0 0 1,1 0 0,-1 0 0,0 0-1,0 0 1,0 0 0,0 0 0,0 0-1,0 0 1,0 0 0,0 0 0,0 0-1,0 0 1,0 1 0,0-1 0,0 0-1,0 0 1,0 0 0,0 0 0,1 0-1,-1 0 1,0 0 0,0 0-1,0 0 1,0 0 0,0 0 0,0 0-1,0 0 1,0 0 0,0 0 0,0 0-1,0 0 1,1 0 0,-1 0 0,0 0-1,0 0 1,0 0 0,0 0 0,12 4-135,0-1 0,20 4 0,-13-3-1011,38 7-7289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13 9144,'0'0'241,"2"-2"-36,7-6-86,-7 6 722,-5 5-454,3-3-386,-6 5 86,2 0 0,-1 0 0,0 1 0,1-1 1,0 1-1,0 0 0,1 0 0,-5 13 0,3-7-56,2-4 9,1 0 0,-1 0-1,2 0 1,-2 10 0,-9 121 193,13-54 126,0-54-305,3 80 237,4-20-71,7 128 575,-18-32-145,2-170-620,2 25 186,3 22 388,2-59-423,-1-4-149,0 1 0,0-1 1,0-1-1,0 1 0,0-1 0,1 0 1,-1 0-1,0 0 0,0-1 0,0 1 1,0-1-1,1-1 0,-1 1 0,8-4 1,4-3-699,0 0 0,30-20 1,1-4-8935</inkml:trace>
  <inkml:trace contextRef="#ctx0" brushRef="#br0" timeOffset="1">381 640 10584,'54'-31'-19,"-53"30"-33,16-3-3,-14 3 74,-1 0-1,1 1 1,0 0 0,0-1-1,1 1 1,-1 0-1,0 0 1,0 1-1,0-1 1,0 1-1,-1-1 1,1 1 0,0 0-1,0 0 1,0 0-1,0 1 1,-1-1-1,1 1 1,-1-1-1,1 1 1,-1 0-1,0 0 1,1 0 0,1 3-1,2 2 82,0 1 0,0-1 0,-1 1 0,0 1 0,5 11 0,-7-10 56,1 0 0,-2 0 0,1 1 0,-1-1 0,-1 0 0,0 1 0,0 11 0,1 11 139,-1-22-109,-1 1-1,0-1 1,-2 18 0,0 17 114,2-45-289,0 0 1,0 0 0,0 0-1,0 0 1,0 0 0,0 0-1,0 0 1,1 0 0,-1 0-1,0-1 1,1 1 0,-1 0-1,0 0 1,1 0 0,-1 0-1,1-1 1,0 1 0,-1 0-1,1-1 1,-1 1 0,1 0-1,0-1 1,0 1 0,-1-1-1,1 1 1,0-1 0,0 1 0,0-1-1,-1 0 1,1 1 0,2-1-1,-1 1 2,1-1 0,-1-1-1,1 1 1,0 0 0,-1-1-1,1 1 1,-1-1 0,1 0-1,-1 1 1,4-3 0,35-19-1745,5-2-7021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9056,'52'-11'148,"-49"11"1481,0 1-1374,56 21-1345,-19-6-5596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7536,'0'0'594,"3"-1"-315,6-3 20,-8 4-275,0 0 0,0 0 1,0 1-1,0-1 1,0 0-1,0 0 0,0 1 1,0-1-1,0 0 0,0 1 1,0-1-1,-1 1 1,1 0-1,0-1 0,0 1 1,0-1-1,-1 1 0,1 0 1,0 0-1,-1-1 1,1 2-1,1 0 29,4 4-4,-3-4-15,-1 1 0,0-1 1,0 1-1,0 0 0,0 0 0,0 0 0,-1 0 0,1 0 1,0 3-1,14 30 249,-3 0 0,16 68 0,-12-20 29,27 99 355,-24-122-447,-13-31-90,-2 1 0,0-1 1,0 40-1,-7 10 101,1-68-200,-2 39 237,6 74-1,-1-108-239,-2-10 3,1-1-1,1 1 1,-1 0-1,1-1 1,5 13-1,-4-13 26,-2-1-38,0 0 0,1-1 0,0 1 0,-1-1 0,2 0 0,-1 0 0,0 0 0,1 0 0,0 0 0,0 0 0,0-1 0,1 1 0,-1-1 0,1 0 0,5 4 0,-3-4 31,2 2-17,1 0 0,-1-1-1,1 0 1,0-1 0,0 1-1,0-2 1,19 4 0,9-3 81,0-1 1,66-4 0,-33-6-1799,1 0-6835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5:3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2 197 9776,'-1'-2'4,"1"0"0,0 1 1,-1-1-1,1 0 0,0 1 1,0-1-1,0 0 0,1 1 0,-1-1 1,0 0-1,1 1 0,-1-1 1,1 0-1,-1 1 0,1-1 1,0 1-1,-1-1 0,1 1 0,0-1 1,0 1-1,0 0 0,0 0 1,1-1-1,1 0 0,3-4 43,0 1 0,1 0 0,11-6 0,-8 4 7,4-2 64,1 1-1,0 1 1,0 0 0,0 1-1,1 0 1,30-5 0,-34 8-18,5-2 127,0 1 0,0 1 0,0 1 0,1 1 0,-1 0 0,32 3 0,-47-2-198,0 1 0,0-1 0,0 1 0,0 0 0,-1 0 0,1-1 0,0 1 0,0 0 0,-1 1 0,1-1 0,-1 0 0,1 0-1,-1 1 1,0-1 0,1 1 0,-1-1 0,0 1 0,0 0 0,0-1 0,0 1 0,0 0 0,0 0 0,-1 0 0,1 0 0,-1 0 0,1 3 0,2 7 60,-1 0 0,-1 1 0,0 14 1,0 0-47,1-12-28,-2-9-4,1 0 1,0 0 0,1-1-1,-1 1 1,3 6 0,23 53 67,-26-62-75,1-1 1,0 0 0,0 1 0,0-1 0,0 0 0,0 0 0,0 0 0,0 0 0,1-1-1,-1 1 1,1-1 0,-1 1 0,1-1 0,0 0 0,0 0 0,-1 0 0,7 1 0,-5-1 0,8 0 23,10-5-12,-1 0 0,20-8 0,-34 11-4,-1-2-1,1 1 1,-1-1-1,0 0 1,0 0 0,11-8-1,0-1 1,2 1-3,-7 4 19,-1-1-1,20-17 0,-19 16 9,-2 2-13,0-1 1,0-1-1,-1 0 1,0 0-1,-1 0 0,13-19 1,-17 21-3,4-5 59,0 0-1,-2-1 1,1 0 0,-2 0 0,0 0 0,0-1 0,4-25 0,-8 36 228,-4 8-236,0 0-62,2-3-6,-1 0-1,1 0 0,0 0 0,0 1 0,0-1 0,1 0 0,-1 0 0,1 0 1,-1 1-1,1-1 0,-1 4 0,-2 26 17,2 51 0,7 3-3,-2-51-14,9 90 0,-6-58-7,0-5-13,-1 74-1,-11 63-31,2-158-31,-40 166-38,29-167 13,-70 128-34,65-142 54,15-20 69,-20 22-30,-1-1 0,-36 30 1,0-10-17,60-46 59,0 0 0,0 0 0,0 0 0,-1 0 0,1-1-1,0 1 1,0 0 0,-1-1 0,1 1 0,0-1 0,-1 0 0,1 1 0,0-1-1,-2 0 1,-3 1-3,5-1 5,-1 0 1,1 0-1,-1 0 1,1 0-1,-1 0 1,0 0-1,1 0 1,-1 0 0,1 0-1,-3-2 1,1 1 0,1-1 1,0 0-1,-1 0 1,1 0 0,0 0-1,0 0 1,0-1-1,0 1 1,1-1 0,-1 1-1,0-1 1,1 0-1,0 0 1,0 1 0,0-1-1,0 0 1,0 0-1,1 0 1,-1 0 0,1 0-1,0-5 1,-2-10 10,2 0-1,1-19 1,-1 28-2,4-17 65,37-135 48,-28 126 52,77-131 79,-88 162-215,1 0 0,0 0 0,-1 1 0,1 0 0,7-6 0,25-21 125,67-40-1,-70 56 72,132-38 91,-130 45-97,166-6 90,-152 13-116,267 10-2074,-130-1-8721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3144,'0'0'3945,"7"-1"-3573,20-4-125,-1-2-1,28-11 1,46-17 281,-44 18-240,174-59 431,-208 69-675,47-12 401,146-23 911,-136 33-824,57 12 1140,-141 10-1357,-8 2-1974,-1 1-6774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56 7712,'-29'-44'198,"28"42"-163,-1-6-218,1 7 598,1 7 2189,3 46-2016,-1 86-21,3 47 229,-2-147-607,11 195 486,-9-130-462,6 51 130,-9-129-210,-2 0 1,-2 33 0,5-21 241,8-86-147,0 0-2032,0-4-7276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1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28 8968,'-107'120'870,"93"-101"-596,-43 91 103,51-88-129,4-10-192,1 0-1,0 1 1,1-1-1,0 1 1,4 18-1,2-16 100,5-4-102,0 0 0,1-1 0,18 13 0,-12-15 55,9-3-58,1 0 0,29 1 1,-31-8 29,-8-1-32,0 0-5,0 0-1,-1-1 1,1-1-1,-1-1 1,32-15 0,72-52 211,-100 54-20,-2-5-122,-1-1 0,18-32 0,-29 35 169,-6 9-197,0 0-1,-1 0 1,0 0 0,-2-19 0,1 31-62,1 0 0,0 0 1,0 1-1,0-1 0,-1 0 1,1 0-1,0 1 0,-1-1 1,1 0-1,0 1 0,-1-1 1,1 0-1,-1 1 1,1-1-1,-1 1 0,0-2 1,-3-1 73,-4-7 21,-1 2-1,-1-1 1,1 1-1,-2 0 1,1 1-1,-16-8 1,5 4 207,-1 1 1,0 1 0,-31-9-1,43 16-264,7 1-26,0 0 0,0 1 0,0-1 0,0 1 0,0 0 0,-1 0 1,1 0-1,-5 1 0,-1 0 63,0 1 0,-1-1 0,-16 7 0,23-7-74,-1 0 0,1 1 0,0-1 0,0 1-1,0 0 1,0 0 0,0 0 0,0 0 0,0 1-1,0-1 1,1 1 0,0-1 0,-1 1 0,-2 4-1,5-6-19,0-1-1,0 0 1,0 0-1,0 0 1,0 0-1,0 1 1,-1-1-1,1 0 1,0 0-1,0 0 1,0 0-1,0 1 1,0-1-1,0 0 1,0 0-1,0 0 0,0 1 1,0-1-1,0 0 1,0 0-1,0 0 1,0 1-1,0-1 1,0 0-1,0 0 1,0 0-1,0 1 1,0-1-1,1 0 1,-1 0-1,0 0 1,0 0-1,0 1 0,0-1 1,0 0-1,0 0 1,1 0-1,-1 0 1,0 0-1,0 1 1,4 2-142,0 1-1,1-1 1,-1 0 0,0 0 0,1-1 0,0 1 0,0-1 0,-1 0-1,1-1 1,0 1 0,11 1 0,-13-2-175,51 13-10239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1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21 5920,'0'-11'-14,"-2"8"-52,-5 0 23,6 2 57,-1 1-1,1-1 0,0 1 1,-1 0-1,1-1 1,-1 1-1,1 0 1,-1 0-1,1 0 1,-1 0-1,1 0 1,0 0-1,-1 1 0,-1-1 1,-6 2 17,-4-2 1,6 0 68,0 1-1,0-1 1,0 1-1,-11 4 1,-32 7 459,1 4 0,-53 22 0,40-6-340,38-18 341,-81 71 208,88-66-288,0 6-264,1 1 1,-13 33-1,22-37 152,6-3-238,0 0 0,2 0 0,3 28 0,-4-46-107,1 1 0,-1-1 0,0 0 0,0 0 0,1 0 0,-1 0 0,0 0 0,1 0 0,-1 0 0,1 0 0,-1 0 0,1 0 0,0-1 0,-1 1 0,3 1 0,7 8 60,0-1 0,1 0 0,1-1 0,0 0-1,15 8 1,-4-10 171,23-2-84,47-3 0,-63-6 10,3-7-100,-1-1 0,37-22 0,-45 18 40,81-87 57,-89 82-10,-7 9-84,-1 3-32,-1-1 0,0 0 0,-1-1 0,0 0 0,-1 0 0,6-21 0,-1-21 260,-9 49-253,-1-1 0,0 0 0,0 1 0,0-1 0,-1 0 0,1 1 0,-1-1 0,-3-9 0,3 13 150,-2-5 49,3 7-254,1 0 0,-1 0 0,0 0 1,0 0-1,0 0 0,0 0 0,0-1 1,0 1-1,0 0 0,0 0 0,0 0 1,0 0-1,0 0 0,0 0 0,-1 0 1,1-1-1,0 1 0,0 0 0,0 0 0,0 0 1,0 0-1,0 0 0,0 0 0,0 0 1,0 0-1,0 0 0,0-1 0,0 1 1,0 0-1,-1 0 0,1 0 0,0 0 1,0 0-1,0 0 0,0 0 0,0 0 0,0 0 1,0 0-1,0 0 0,-1 0 0,1 0 1,0 0-1,0 0 0,0 0 0,0 0 1,0 0-1,0 0 0,0 0 0,-1 0 1,1 0-1,0 0 0,0 0 0,0 0 0,0 0 1,0 0-1,0 0 0,0 0 0,-1 0 1,1 0-1,0 0 0,0 1 0,0-1 1,0 0-1,-27 47 238,21-31-106,2 9-73,0 0 1,0 27 0,7-29 45,6 13-32,17 40 0,-15-56 12,68 77 33,-60-81-66,13 3-14,43 17 0,-54-31 21,34-1 3,-40-4-60,-1-1 0,20-4 0,-27 3-154,0 1-1,-1-1 1,1-1 0,-1 1 0,0-1-1,0 0 1,0-1 0,0 1 0,-1-1-1,1 0 1,-1 0 0,0-1 0,8-9 0,25-25-10331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441 740 5656,'73'-13'408,"-13"2"208,-60 11-551,1 0 0,-1 0 0,1 0-1,-1 0 1,1-1 0,-1 1 0,1 0 0,-1 0 0,1 0 0,-1 0 0,1-1 0,0 1 0,-1 0-1,0 0 1,1-1 0,-1 1 0,1 0 0,-1-1 0,1 1 0,-1 0 0,0-1 0,1 1 0,-1-1 0,0 1-1,1-1 1,-1 1 0,0-1 0,0 1 0,1-1 0,-1 0 0,-7-24 1982,6 22-1580,0 1-379,0 0-1,0 0 0,0 0 0,-1 1 1,1-1-1,0 0 0,-1 1 0,1-1 1,-1 1-1,1-1 0,-1 1 0,0 0 1,0 0-1,0 0 0,1 0 0,-1 0 1,0 0-1,0 0 0,0 0 1,-1 1-1,-1-1 0,0 0 65,-6-2-64,1 0-1,-1 1 1,0 1-1,0-1 1,0 2-1,1-1 1,-1 1-1,-14 2 1,12-1-21,-9 3 281,13-1-244,-9 1 14,1 2 1,0 0-1,0 1 1,0 1-1,-26 18 1,-127 102 910,110-78-707,16-10-19,44-40-300,-1 0 0,0 0 0,0 0 0,0 0-1,0 0 1,0 0 0,0 0 0,0 0 0,0 0 0,1 0 0,-1 0 0,0 0-1,0 0 1,0 0 0,0 0 0,0 0 0,0 0 0,0 0 0,0 0-1,0 0 1,0 0 0,1 0 0,-1 0 0,0 0 0,0 0 0,0 1-1,0-1 1,0 0 0,0 0 0,0 0 0,0 0 0,0 0 0,0 0 0,0 0-1,0 0 1,0 0 0,0 0 0,0 1 0,0-1 0,0 0 0,0 0-1,0 0 1,0 0 0,0 0 0,0 0 0,0 0 0,0 0 0,0 1-1,0-1 1,0 0 0,0 0 0,0 0 0,0 0 0,0 0 0,0 0-1,0 0 1,0 0 0,0 0 0,0 0 0,0 0 0,0 1 0,-1-1 0,1 0-1,0 0 1,0 0 0,0 0 0,0 0 0,10 4 45,0 0 0,1 0 0,-1-1 0,12 1 0,-8-1-18,0 0 17,0 0 0,0-1 0,0-1 0,0 0 0,1-1 0,-1-1 0,23-3 0,-32 3-35,16-4 130,101-48 55,-96 37-84,-3-4-74,-1 0 0,-1-1-1,19-24 1,-25 19 56,42-139 42,-47 127-44,52-245 319,-40 183-184,-20 92-202,14-66 201,-15 67-184,0-1 0,0 1-1,-1-1 1,1 1 0,-2-1 0,1 1 0,-1-1 0,-2-8 0,3 16-28,-1 1 1,0-1-1,1 1 0,-1-1 1,1 1-1,-1-1 0,1 1 1,-1-1-1,1 1 0,-1-1 1,1 1-1,0 0 0,-1-1 1,1 1-1,0 0 0,-1-1 1,1 1-1,0 0 0,0 1 1,-5 39 160,-24 62-8,21-78-80,-13 122 36,21-114-58,9 143 24,-4-141-42,6 5-14,28 63 0,-38-101-31,0 0 0,0 0 0,0 0 0,1 0 0,-1 0 0,0 0 0,1 0 1,3 2-1,80 69 39,-83-72-40,0 0 1,-1 1-1,1-1 0,0 0 0,0-1 0,0 1 0,0 0 0,0 0 1,3 0-1,60 15 23,-38-12-22,37 0-1,-10-5-10,64-9-1,-89 3-76,7-7-154,-1-1 0,0-2 0,61-41 0,-82 48 142,-8 5-43,0 1 0,-1-1 0,0 0 0,0-1 0,0 1 1,6-9-1,2-6-414,21-38 1,-32 55 476,-1-1 0,0 1 0,0-1 0,0 1 0,0-1 0,-1 0 0,1 1 0,-1-1 0,0 0-1,0 1 1,0-1 0,-1 0 0,1 0 0,-1 1 0,-1-5 0,1 3 18,1 5 49,0 0 0,0-1 0,-1 1-1,1 0 1,0-1 0,0 1 0,0 0 0,0-1-1,0 1 1,0 0 0,-1-1 0,1 1-1,0 0 1,0 0 0,0-1 0,-1 1 0,1 0-1,0 0 1,-1-1 0,1 1 0,0 0 0,0 0-1,-1 0 1,1-1 0,-1 1 0,-6-3-47,-1-1 0,0 2 0,0-1 0,0 1 0,-11-2 1,3 5-83,-86 29-32,79-21 148,-1 2 0,2 0 0,-41 28 0,47-29 19,6-4 3,0 0-1,1 1 1,-18 15-1,13-9 2,6-5 0,0 0 0,-12 16 1,18-22 0,-1 1-1,1 0 1,1 0 0,-1 0-1,0 0 1,1 0 0,0 0 0,-1 1-1,1-1 1,0 0 0,1 1-1,-1 5 1,1-9 0,0 1-1,0-1 0,0 0 1,0 0-1,0 1 1,0-1-1,0 0 0,0 0 1,0 0-1,0 1 1,0-1-1,0 0 0,0 0 1,0 0-1,0 1 1,1-1-1,-1 0 1,0 0-1,0 0 0,0 0 1,0 1-1,1-1 1,-1 0-1,0 0 0,0 0 1,0 0-1,1 0 1,-1 0-1,0 0 0,0 1 1,0-1-1,1 0 1,-1 0-1,0 0 0,1 0 1,18 9 14,41 11 1,-44-15-2,-1-1 1,0-1-1,1-1 1,0-1 0,-1 0-1,30-2 1,-38 1-9,0 0 9,0 0 1,0-1 0,-1 1-1,1-2 1,0 1 0,12-5 0,-1 0 0,-2 2-2,-11 3 3,0 0 0,0 0 0,0-1 0,0 0 1,0 0-1,-1-1 0,7-4 0,1 1 32,-1-2 0,0 1 0,-1-2 0,0 1 0,0-2 0,-1 1 0,0-1 1,-1 0-1,0-1 0,11-20 0,-17 23 97,0-6 25,-2 13-166,0 1 0,-1 0-1,1 0 1,0 0 0,0 0-1,0 0 1,0-1 0,0 1 0,0 0-1,0 0 1,-1 0 0,1 0-1,0 0 1,0 0 0,0 0 0,0 0-1,0-1 1,-1 1 0,1 0-1,0 0 1,0 0 0,0 0-1,0 0 1,-1 0 0,1 0 0,0 0-1,0 0 1,0 0 0,0 0-1,-1 0 1,1 0 0,0 0 0,0 0-1,0 0 1,0 1 0,-1-1-1,1 0 1,0 0 0,0 0 0,0 0-1,0 0 1,0 0 0,-1 0-1,1 0 1,0 1 0,0-1 0,0 0-1,0 0 1,0 0 0,-9 6 35,0 10 24,0 1-1,1 1 1,-10 29 0,17-42-48,-1 0 0,1 0 0,0 0 0,0 0 1,0 0-1,1 0 0,0 0 0,1 11 0,-1-10-5,1-4-6,0 1 1,0-1 0,0 0-1,0 1 1,1-1-1,-1 0 1,1 1 0,-1-1-1,1 0 1,0 0 0,0-1-1,0 1 1,0 0-1,0 0 1,0-1 0,1 0-1,-1 1 1,0-1-1,4 1 1,-4-1 0,11 3 34,15-1-14,54-3 0,-55-4-4,118-39 12,-117 30-14,0-5-10,0-2-1,37-35 0,-62 52-5,0 0-1,-1 0 0,1 0 1,-1 0-1,4-7 0,14-29 11,24-66-1,-37 75 2,-4 13-7,0-4 0,0-1 0,-1 1 0,-1-1 0,-3-40 0,1 50 2,0-8 1,-2 1-1,0 0 0,-1 0 1,-11-29-1,-16-27 28,31 74-36,-1 0 1,1-1 0,-1 1-1,0-1 1,1 1-1,-1 0 1,0-1 0,0 1-1,0 0 1,0 0 0,0 0-1,0 0 1,-1 0-1,1 0 1,0 0 0,0 0-1,-1 0 1,1 1 0,-1-1-1,1 0 1,-1 1-1,1-1 1,-1 1 0,1 0-1,-1-1 1,1 1-1,-3 0 1,4 0 0,-1 1 0,0-1-1,0 1 1,0-1 0,1 1 0,-1-1-1,0 1 1,1-1 0,-1 1 0,0 0 0,1 0-1,-1-1 1,1 1 0,-1 0 0,1 0-1,-1 0 1,1-1 0,0 1 0,-1 0 0,1 0-1,0 0 1,0 0 0,0 0 0,-1 1-1,1-1 2,-1 4 1,-1 28 16,2-27-15,1 39 17,15 81 0,4-35-19,-15-65-2,42 167 12,-37-156-6,2 4 3,9 54-1,-18-59-7,-3-33-105,-1-1 1,1 1 0,-1-1 0,1 1-1,-1-1 1,1 0 0,-1 1 0,0-1-1,0 0 1,-1 1 0,1-1 0,0 0-1,-1 0 1,1 0 0,-1 0-1,0 0 1,1 0 0,-1-1 0,0 1-1,0-1 1,-5 3 0,-18 16-11072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 9776,'-1'-1'6,"0"1"1,0-1-1,0 1 0,1-1 1,-1 1-1,0 0 1,0-1-1,0 1 0,0 0 1,0-1-1,0 1 1,0 0-1,0 0 1,0 0-1,0 0 0,0 0 1,0 0-1,0 0 1,0 0-1,0 1 0,0-1 1,-1 1-1,1-1 9,1 1 0,-1 0 0,0 0 1,1 0-1,-1 0 0,1 0 0,-1 0 0,1 0 0,0 0 0,-1 0 0,1 0 0,0 0 0,0 2 0,-2 3 9,2 5 11,11 22 4,14 16-30,66 85 7,34 63 160,-113-173-169,13 19 234,13 11 48,-36-53-260,0 0-1,-1 1 0,1-1 0,0 0 0,0 0 1,0 0-1,0-1 0,1 1 0,-1 0 1,0-1-1,0 0 0,0 1 0,0-1 0,1 0 1,-1 0-1,0 0 0,0 0 0,0 0 1,4-1-1,-4 0 11,6-2 196,-5 0-195,1 0-1,-1 0 1,0 0-1,-1 0 1,1-1 0,0 0-1,-1 1 1,0-1-1,0 0 1,0 0 0,0 0-1,-1 0 1,2-6-1,1-9 112,-1-1 0,1-20 0,-1 6-23,21-176 516,-16 134-408,6 14 12,-13 57-207,1-1 0,0 0 1,0 1-1,1-1 0,-1 1 1,1 0-1,0 0 0,1 0 1,6-8-1,-8 11 375,0 3-390,-1 0 0,0-1 0,1 1 0,-1 0 0,0 0 0,1 0 0,-1 0 0,0 0 0,0 0 0,0 0 0,0 0 0,0 0 0,1 2 0,0 0 15,5 7-13,-5-7-10,-1 0 0,1 0 0,0 0 0,1-1 0,-1 1 0,0 0 1,1-1-1,3 3 0,11 9-448,0-2 1,1 0-1,25 13 0,16 5-8956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2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248 174 8880,'-7'-11'2,"5"9"13,1 1 4,0-1-3,-1 1 0,1-1 0,-1 1 1,1 0-1,-1 0 0,1 0 0,-1 0 0,0 0 1,0 0-1,1 0 0,-1 0 0,0 1 0,0-1 1,0 1-1,0-1 0,0 1 0,0 0 0,-3 0 1,0 0 34,-1 0-1,1 1 1,0 0 0,0 0 0,0 1 0,-9 2 0,-1 3 78,0 1 1,-27 17-1,40-23-139,-14 11 324,3 4-167,1 0 0,-20 37 0,26-34 180,4-2-216,1 1 0,1 0 0,3 27 0,2-26 149,8 6-84,22 31 0,-22-43 24,4-2-111,1 0 1,28 13 0,-29-21 57,-6-4-114,0 0 1,0 0-1,0-1 1,0-1-1,16-4 1,-13-2 94,5-10-59,-2-1 0,0-1 0,-1 0 0,-1-1 0,18-33 1,-22 36-50,-6 9 8,-1-1 0,1 1 0,-2-1 0,5-15 0,2-12 54,5-38 0,-16 54 58,-10-18 32,-1 2 0,-33-68 0,44 103-159,0 0 1,0 1-1,-1-1 1,1 0-1,-1 1 1,1-1-1,-1 1 1,1 0-1,-1 0 1,0 0 0,0 0-1,1 0 1,-1 0-1,0 0 1,0 0-1,0 0 1,0 1-1,0-1 1,0 1-1,0 0 1,0 0 0,-3-1-1,2 1 13,-8 1 121,3 2-114,-1 1 0,1-1 1,0 2-1,0-1 0,-8 8 1,5 0 87,-1 8-367,1 1-1,1 1 1,0 0 0,2 0 0,-11 45 0,12-36-9134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115 633 7712,'6'-3'152,"21"-19"425,-18 14-222,-4 6 17,5 2 0,-5 5-15,-1 2-259,-1 1 1,0 0-1,0 0 1,-1 0-1,3 15 1,3 47 506,-3-29-501,-1-16 319,0-2-171,-1 1 1,0 28-1,1-16 601,15 64 1,-17-116-410,1-30-211,-4 30-631,0 0 0,-2 0 0,-6-25 0,-4-4-8555</inkml:trace>
  <inkml:trace contextRef="#ctx0" brushRef="#br0" timeOffset="1">0 1 9416,'0'0'0,"0"11"40,9 8 0,14 10 48,14 6 0,17 10-88,18 3-88,17 0 88,1 0-6712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732 698 7352,'-8'2'18,"-1"1"0,0-1 0,0-1 1,0 0-1,-12 0 0,6 0-5,7-1 27,0 0 0,0 0-1,0-1 1,-8-2 0,-194-17 716,188 20-711,-52 3 257,-51 20 40,103-15-108,-3 5-56,-45 33 0,56-31 203,5 1-247,1 0-1,0 0 1,-7 23 0,15-38-109,0 0 1,-1 0 0,1 0 0,0 0 0,0 0 0,-1 1-1,1-1 1,0 0 0,0 0 0,1 0 0,-1 1-1,0-1 1,1 2 0,4 15 100,1 1-1,1-1 1,15 26 0,-7-23 195,13 8-100,49 36 1,-52-51 38,15 0-84,50 12 0,-65-25 24,-7-3-147,0-2 1,-1 0 0,1-1 0,28-12 0,-25 2 93,79-90 49,-82 79-96,49-109 44,-66 132-129,0 0 0,1-1 0,-1 1 0,-1 0 0,1-1 1,-1 1-1,1-5 0,-1-183 158,-6 147-58,-41-181 50,37 181-50,1 4-44,-32-129 154,36 154-151,-3-8 116,-7-48-1,11 96 77,3-13-246,2 39 120,7 96 10,-7-115-94,22 228 130,10-68-97,-24-161-41,49 97 25,-45-107-18,70 72 26,-64-76-26,-8-9-33,-1 0-13,1 0 0,0-1 0,0 0 0,0-1 0,1 0 0,0 0 0,0-2-1,13 4 1,82 16 30,-105-24-36,0 1 0,-1-1 0,1 0 0,0 0 0,0 1 0,0-2 0,0 1 0,0 0 0,0 0 0,2-1 0,27-7-662,0-1-1,55-24 0,2-6-9440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69 307 6280,'-6'-7'25,"-39"-40"6,43 42 34,-1 1-1,1 0 1,0-1 0,0 1-1,1-1 1,-1 0 0,1 0-1,0 0 1,0 1 0,1-1 0,0 0-1,-1 0 1,2-10 0,-1 8 51,1 4-28,-1 1 0,1-1 0,0 0 0,0 1 0,0-1 0,0 0 0,0 1 0,1-1 0,-1 1 0,1 0 0,0 0 0,-1-1 0,1 1 0,0 0 0,0 0-1,1 1 1,-1-1 0,4-2 0,-3 2 29,9-4 538,14 2-199,41-1 0,-44 8 152,13 6-188,49 22 0,-62-18 108,79 78 197,-84-70-290,-9-8-253,3 4-49,-1 0 1,0 1-1,-1 1 1,-1-1-1,8 27 1,-5-15 32,18 53 402,-28-76-513,0 0 0,0 0 0,-1 0-1,0-1 1,0 1 0,-1 0 0,0 0 0,0 0-1,-2 11 1,2-18-46,0 1 0,0-1 0,0 0 0,0 0 0,0 1 0,0-1 1,0 0-1,0 1 0,0-1 0,-1 0 0,1 1 0,0-1 0,0 0 0,0 0 0,0 1 0,-1-1 0,1 0 0,0 0 0,0 1 0,-1-1 0,1 0 0,0 0 0,0 0 0,-1 0 0,1 1 0,0-1 0,-1 0 1,-1 1 17,0 0 1,0 0-1,0-1 1,0 1-1,0 0 1,0-1 0,0 0-1,-1 1 1,1-1-1,0 0 1,0 0-1,0 0 1,-1-1 0,-3 0-1,2 0 13,0 0 1,1-1-1,-1 0 1,0 0-1,1 0 0,-1 0 1,1 0-1,0-1 0,-4-4 1,-23-25 43,18 15 102,-1-13-49,-14-49 0,25 72-76,1 0 1,-1 0-1,1 0 0,0 0 1,1 0-1,0-14 0,0 0 3,1-38 28,1 37 123,7-6-65,16-39 1,-15 51 44,-2 8-150,0 1 0,1 0 1,-1 0-1,1 1 0,13-8 1,-6 11 122,0 4-109,0 2 1,0-1 0,24 8-1,-22 0 101,-10-5-109,2 2-28,0 0 1,-1 0 0,0 1 0,0 0-1,-1 1 1,0 0 0,13 18-1,-16-19-13,25 35 31,34 69 0,-59-100-40,-2-6 1,0 0 1,-1 1-1,1 0 1,-2 0-1,1-1 0,-1 1 1,0 0-1,0 0 1,-1 0-1,0 0 0,-1 14 1,-3-15 2,-9 1-4,12-7-1,0 0 0,0-1 0,1 1 0,-1-1 0,0 1 0,0 0 0,1-1 0,-1 1 0,0-1 0,1 0 0,-1 1 0,1-1 0,-1 1 0,1-1 0,-1 0 0,1 0 0,-1 1 0,1-1 0,0 0 0,-1 0 0,1-1 0,-16-35 0,14 27 0,-1-1 0,1 1 0,0-11 0,1 10 1,1 1-1,0 0 0,1-1 0,2-10 1,-1 10 0,2-1 0,-1 0 1,11-21-1,-6 17 0,2-1 0,13-17 0,31-32 4,-37 46-4,27-23 1,-33 34-1,0 0 0,1 1 0,0 1 0,13-7 0,-9 7-1,0 1 1,0 1-1,19-5 0,-20 8 0,0 0 0,1 0 0,-1 2 0,0 0 0,1 1-1,-1 0 1,24 6 0,-37-7-1,0 1 1,1-1-1,-1 1 0,0 0 0,0 0 1,0 0-1,0 0 0,3 2 0,15 11-3,0 0 0,30 32 0,-48-45 2,-1 1 0,1-1 0,-1 1 0,0 0 0,0 0 0,0-1 0,0 1 0,0 0 0,1 3 0,-1-2 0,4 9-5,0 1 0,-1 0 0,0 0 0,-1 0 1,0 0-1,-1 0 0,-1 1 0,0-1 1,-1 17-1,-21 228-152,6-191 135,12-45-43,3-16 60,0-1-1,1 1 1,0-1-1,0 0 0,0 1 1,1-1-1,-1 0 0,1 0 1,1 0-1,-1 0 1,1 0-1,-1-1 0,7 8 1,-9-11 0,1-1 1,0 1 0,-1 0-1,1-1 1,-1 1 0,1-1-1,0 1 1,-1-1 0,1 0-1,0 1 1,0-1 0,-1 1-1,1-1 1,0 0-1,0 0 1,-1 0 0,1 1-1,0-1 1,0 0 0,1 0-1,15 1-412,1 0-1,-1-1 1,1-1-1,-1 0 1,27-6-1,36-9-11366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48 10040,'-56'-22'21,"34"16"-18,-3 1 13,-25-2 96,-65 7 54,77 3-20,1 2-1,-45 11 1,67-12-108,-11 5 209,7 1-159,0 2 0,1 1 0,-26 21 0,30-16 192,0 11-88,-16 48 0,29-76-171,1 1 1,-1 0 0,1 0 0,-1-1 0,1 1 0,0 0-1,0-1 1,0 1 0,0 0 0,0 3 0,2 5 18,0 0 1,1 0 0,0 0-1,0 0 1,1-1 0,0 1-1,11 16 1,-14-25-25,0 0-1,0 1 1,0-1 0,0 0-1,0 0 1,0 0 0,0 0-1,1 0 1,-1 0 0,0 0-1,3 1 1,21 10 73,-1-1 1,46 14-1,-43-22 99,117-11 75,-116 0-103,13-12-48,49-31 0,-65 31 48,166-171 346,-129 126-284,-16 16-1,-43 46-74,-4 3-136,1-1 1,-1 1-1,1 0 1,-1-1-1,1 1 1,-1 0 0,1-1-1,-1 1 1,1 0-1,-1 0 1,1-1 0,-1 1-1,1 0 1,-1 0-1,1 0 1,-1 0-1,0 0 1,1 0 0,-1 0-1,1 0 1,-1 0-1,1 0 1,-1 0 0,0 0-1,1 1 1,-1-1-1,1 0 1,-2 1 0,-42 40 169,35-27-73,3 2-71,0 1-1,1 0 1,-3 22 0,8-38-35,0-1 1,-1 1 0,1 0 0,0 0 0,0 0 0,0 0 0,0 0-1,0 0 1,1 0 0,-1-1 0,0 1 0,0 0 0,0 0 0,1 0-1,-1 0 1,0 0 0,1-1 0,-1 1 0,1 0 0,0 0 0,3 7 12,1 0 0,0 0 0,12 12 0,-9-13-13,-1 0 0,1-1 0,1 0 0,-1 0 1,18 8-1,-2-5-324,0 0 1,1-2-1,0-1 1,0-1-1,47 3 1,33 4-9359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544 231 9240,'50'-33'104,"-44"28"-88,0 0-1,-1-1 1,0 0 0,0 1 0,0-2 0,6-10-1,-11 17-13,1-1 0,-1 1 0,0-1 0,0 1-1,1-1 1,-1 0 0,0 1 0,0-1 0,0 1 0,0-1-1,0 0 1,0 1 0,0-1 0,0 0 0,0 1 0,0-1-1,0 1 1,0-2 0,-2-6 7,-1 0 1,0-1-1,0 1 0,-1 0 1,1 1-1,-10-14 0,-2 7 86,-2 4-63,0 1 1,-1 1-1,0 0 0,-21-5 0,12 10 183,-134 13 122,127-2 38,-10 8-107,-57 30 0,79-30 140,2 5-218,2 0 0,-23 35 1,40-54-149,0 0 0,0 0 1,0 0-1,0 0 0,0 0 1,0 0-1,1 0 1,-1 4-1,-3 16 133,2 1-1,0 39 1,2-61-150,0 1 1,1-1 0,-1 1-1,0 0 1,0-1-1,1 1 1,-1-1-1,1 1 1,0-1-1,-1 1 1,2 1 0,4 7 32,1 0 1,0 0 0,1 0 0,0-1 0,1 0 0,15 13 0,-22-21-39,-1 0 0,1 0 0,0 0 0,-1 0 0,1 0 0,0 0 0,0 0 1,0-1-1,-1 1 0,3 0 0,28 5 82,0-1-1,39 0 1,-40-8 73,121-45 69,-124 34-96,87-77 60,-98 72-80,-3 1-64,-2 0 0,0 0 0,-1-1 0,-1-1 0,0 0 0,-2 0 0,0-1 0,5-27 0,-7 25 28,-5 14-42,-7 18 81,1-1-121,3-6-5,1 1 0,-1 0-1,1 0 1,-1 0 0,1-1-1,0 1 1,0 0 0,0 1-1,1-1 1,-1 4 0,-18 128 47,17-99-31,7 169 12,-2-163-19,36 189 10,-21-139-18,1 22-3,-7-9 2,-11-19-2,-5 13 5,4-99-8,0 1 1,0 0-1,0-1 1,0 1-1,0 0 0,0-1 1,-1 1-1,1 0 1,0-1-1,0 1 1,0 0-1,-1-1 1,1 1-1,0-1 0,-1 1 1,1-1-1,0 1 1,-1-1-1,1 1 1,-1-1-1,1 1 1,-1-1-1,1 1 0,-2 0 1,2-1 0,-1 0 0,1 0 0,-1 0 1,0 0-1,1-1 0,-1 1 0,1 0 0,-1 0 1,1 0-1,-1 0 0,0-1 0,1 1 0,-1 0 1,1 0-1,0-1 0,-1 1 0,1 0 0,-1-1 0,1 1 1,-1-1-1,1 1 0,0-1 0,-1 1 0,1 0 1,0-1-1,-1 1 0,1-1 0,0 0 0,-1 0 0,-41-80 39,29 54-17,2-1-1,0 0 1,-7-37-1,13 46-11,-2-3 41,-5-35 0,8 29-37,-7-44 15,9 44 56,7-17-24,12-53-1,-2 48 41,30-71 0,-32 89-81,4-3 81,34-49 3,10 10-66,-61 74-39,28-26 88,126-78 36,-123 89-56,-14 8-41,-1-1-15,1 2 0,0 0 0,1 0 0,-1 2 1,1 0-1,29-3 0,1 7 13,-41 0-24,0 1 1,-1 0-1,1 0 0,9 4 1,-11-4-1,0 1 0,-1 0 0,1 1 0,8 5 0,-11-6-1,1 0 0,0 0 1,-1 1-1,0-1 0,1 1 0,-1 0 0,3 5 0,-1 2 0,0 1 0,0-1 0,-1 0 0,-1 1 0,0 0 0,0 0 0,0 15 0,-2-22-1,14 202-12,-13-192 11,1-2 1,-1 1 1,-1-1-1,0 0 0,0 0 0,-1 1 0,-1-1 0,0 0 0,-6 17 0,7-26 1,-9 26-12,-8 33-1,18-60 6,19-6-3,-10-2-4,9-13-1062,25-35-1,-6 4-9609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12 10936,'-60'-11'328,"58"11"282,6 0-550,1 0 0,-1 1 0,0-1 0,0 1 0,0 0 0,0 0 0,0 0 0,4 3 0,32 9 62,31 2-764,144 12 0,-112-22-6938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6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35 8520,'-17'-6'117,"0"0"1,0 0-1,0 2 0,-1 0 1,-28-2-1,9 4 306,-40 2 0,43 2-165,0 2-1,0 1 0,-42 11 0,58-11-198,-15 6 176,0 7-127,0 1 1,-40 32-1,70-49-80,1 1 0,-1-1-1,0 1 1,1 0-1,-1 0 1,-1 3 0,-14 23 63,1 0 1,-15 36-1,31-62-69,0-1-1,1 0 0,-1 0 1,0 0-1,1 1 0,0-1 1,-1 0-1,1 1 0,0 3 1,2 27 76,1-1 0,7 35 0,-10-65-76,1 0-1,-1 1 1,1-1-1,0 0 1,0 0-1,0 0 1,0 0-1,3 4 1,5 7 22,1 0 0,1-1 0,0-1 0,1 0 1,17 14-1,-5-15 123,131 23 50,-118-30-129,188-12-1615,-102-2-6659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683 838 9776,'0'0'92,"-5"-3"-64,-38-14 236,-84-23 1,119 38-214,1 0 1,-1 1-1,1 0 1,-1 0-1,1 0 1,-12 2-1,-4 0 2,0-2-17,7 0 46,1 2 0,-30 3 0,-107 26 210,125-19-32,-3 6-80,-48 40 0,76-56-156,1 0 0,-1 1 0,1-1 0,0 0 0,0 1 0,-1-1 1,1 1-1,0-1 0,-1 4 0,-2 4 13,1 0 1,-1 0-1,2 0 1,-1 1-1,2-1 1,-1 0-1,1 1 1,0 10-1,1-19-22,0 0-1,0 0 0,0 1 0,1-1 0,-1 0 1,0 0-1,0 0 0,1 1 0,-1-1 1,1 0-1,-1 0 0,1 0 0,-1 0 0,2 2 1,11 14 57,0 0 0,2 0 0,19 18 0,-11-21 88,6-2-88,1-1 0,51 11 0,-48-20 49,125-18 50,-130 7-71,97-58 36,-103 50-55,72-81 34,-81 79-54,-5 3-26,-1 1 1,0-1-1,-1 0 1,-1-1-1,-1 1 1,0-1-1,1-17 1,-6 27 31,-4-2 11,4 9-71,1-1 0,-1 1 0,0 0-1,0 0 1,0 0 0,0-1 0,0 1-1,0 0 1,0 1 0,0-1 0,0 0 0,0 0-1,0 0 1,1 0 0,-1 1 0,0-1-1,0 0 1,0 1 0,-1 0 0,2-1-3,-2 1 1,1-1 0,-1 1 0,1 0 0,-1-1 0,1 1 0,-1 0 0,1 0 0,0 0 0,0 0 0,-1 0 0,1 0 0,0 0 0,0 1 0,0-1 0,0 0 0,0 1 0,0-1 0,1 0 0,-1 1 0,0-1 0,1 1 0,-1-1 0,1 1 0,-1 2 0,1-1 1,0-1-1,1 1 1,-1 0-1,1 0 0,-1 0 1,1 0-1,0 0 1,0-1-1,0 1 1,1 0-1,-1-1 0,2 4 1,5 4 2,-1 0 0,1 0 0,1 0 0,10 8 0,-18-17-8,18 12 34,9-2-20,0-2 0,49 11 0,-73-19-12,0-1 1,0 1-1,0-1 0,0 0 0,8-1 1,68-7 10,-59 4-12,0 0 1,30-11-1,-28 5 1,0-1 0,-1-1-1,-1-1 1,31-24 0,-31 18 12,56-81 6,-76 99-19,0-1 1,0 0 0,0 0 0,0 0 0,0 0-1,-1 0 1,1 0 0,-1 0 0,1 0 0,-1-2 0,5-33 13,-1-73 0,-8 75 20,-36-156 22,31 152-3,1 7-24,-34-123 69,4 51 105,37 101-92,-1 7-69,-1 5-36,0 1 0,1-1 0,0 1 0,1-1 0,0 19 0,1-26-5,1 74 32,0-46-28,9 92-1,9 6 0,10-7-3,-20-93-5,0 0 1,2 0 0,2-1 0,0 0 0,1-1 0,26 34 0,66 81-13,-30-52-38,-56-64 49,27 28-28,-7-12-37,79 63 1,-107-99 29,-1-4-281,0-1-1,1 0 1,-1-1 0,0 0 0,13-4 0,25-6-9080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11480,'109'-19'304,"42"-18"48,-69 10 63,-50 15-350,79-27 335,-44 14-38,115-59 0,-180 83-352,0-1 0,0 1 0,1 0 1,-1-1-1,0 1 0,-1-1 0,1 0 0,0 0 1,0 1-1,-1-1 0,1 0 0,-1-1 1,1 1-1,-1 0 0,0 0 0,0 0 1,0-1-1,0 1 0,-1-1 0,1 1 1,0 0-1,-1-1 0,0 1 0,1-4 1,-2 6-2,1-1 1,0 0 0,0 0-1,0 0 1,-1 1 0,1-1 0,-1 0-1,1 0 1,0 1 0,-1-1 0,1 0-1,-1 1 1,1-1 0,-1 1-1,0-1 1,1 0 0,-1 1 0,1-1-1,-1 1 1,0 0 0,0-1-1,1 1 1,-1-1 0,0 1 0,0 0-1,-1-1 1,1 1 14,-3-1-2,1 0 0,0 0 0,-1 0 0,1 1 0,-1-1 0,1 1 0,-1 0 0,1 0 0,-1 1 0,1-1 0,-1 1 0,1-1 0,0 1 0,-1 0 0,1 0 0,0 1 0,-4 1 0,-4 2 8,6-4-10,1 1 1,0 0-1,0 0 1,1 1-1,-1-1 1,0 1-1,1 0 1,-1 0-1,-2 3 1,-9 8 62,1 1 0,1 1-1,0 0 1,1 0 0,1 1 0,-17 36 0,21-38-54,5-10-9,0 0 1,0 0-1,1 1 0,0-1 1,0 1-1,0-1 0,0 1 1,1 7-1,-1 8 83,3 32 1,-2-52-94,1 1 1,-1-1-1,0 1 1,1-1 0,-1 0-1,1 1 1,-1-1-1,1 0 1,0 0 0,-1 1-1,1-1 1,0 0 0,0 0-1,0 0 1,0 0-1,0 0 1,0 0 0,0 0-1,2 1 1,2 2 17,19 14 16,-9-13 57,98 10 44,-86-14-50,7-4-23,34-6 0,-53 3 54,62-48 53,-62 39-44,-7 6-75,1-1-25,-1 0 1,0 0-1,-1-1 1,-1 1-1,1-2 1,-2 1-1,8-19 1,-5 7 119,-2 0 0,0 0 0,-1-1 0,2-25-1,-11 54 0,-13 15-100,11-7 68,1 8-64,1-1 0,1 1 0,0 0 0,2 1 0,2 36 0,0-39-44,-1-13-4,0 0 0,1 0 0,0-1 0,0 1 0,0 0 0,5 10 0,-3-3 21,-1-4-16,1-1-1,0 1 0,1-1 1,0 0-1,0 0 1,1 0-1,8 10 0,-12-16-50,0 0 0,1-1 0,-1 1-1,0 0 1,1-1 0,0 1-1,-1-1 1,1 0 0,0 0 0,0 1-1,-1-1 1,1 0 0,3 0-1,1 2-1737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7624,'0'0'0,"28"0"208,-5 0 0,-9 0 504,-1 14-712,-12 2-8,8 15 8,0-3-6080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37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93 8792,'-13'-6'0,"3"-1"5,7 3 23,-3-7 73,5 10-60,1 0 0,-1-1 0,1 1 0,-1 0 0,1-1 0,-1 1 0,1 0-1,0-1 1,-1 1 0,1-1 0,0 1 0,0-1 0,0 1 0,0-1 0,1 1 0,-1 0-1,0-1 1,0 1 0,1-1 0,-1 1 0,1 0 0,-1-1 0,1 1 0,0 0 0,0 0-1,-1-1 1,1 1 0,0 0 0,0 0 0,0 0 0,0 0 0,0 0 0,0 0 0,1 0-1,-1 0 1,0 1 0,0-1 0,1 0 0,-1 1 0,2-1 0,4-2 78,0 0 1,0 1 0,0 0 0,0 0-1,8-1 1,-8 3 12,1-1 1,-1 2-1,1-1 0,0 1 1,-1 0-1,1 0 0,-1 1 1,1 0-1,7 4 1,-5-3-16,3 2 49,0-1 0,-1 2 0,0 0-1,0 0 1,0 1 0,13 10 0,-12-8-69,6 7 324,-18-16-415,8 9 77,1 1 0,-2 0 0,1 0 0,-2 0 0,1 1 1,-1 1-1,-1-1 0,0 1 0,0 0 0,4 17 0,39 130 384,-24-72-6,-17-61-396,26 73 348,-29-82-309,-1 1 0,0 0 0,2 27 0,-6-41-61,-1 0-1,1 1 0,-1-1 0,1 0 0,-1 0 0,-1 0 0,1 0 0,-1 0 0,1 0 1,-1 0-1,0-1 0,0 1 0,-1-1 0,-2 4 0,2-3 1,1-1 18,0 0 0,-1 0 1,0 0-1,1-1 0,-1 1 0,0-1 0,-1 0 1,-4 3-1,1 0-7,6-5-38,0 0-1,0 0 1,0 0-1,0 0 1,0 0-1,1 1 1,-1-2-1,0 1 1,0 0-1,0 0 1,0 0-1,0 0 1,0-1-1,0 1 1,0 0-1,0-1 0,0 1 1,1-1-1,-1 1 1,0-1-1,0 1 1,0-2-1,-3 0 29,-24-13 26,27 14-60,0 1-1,0-1 1,1 1 0,-1 0 0,0-1 0,0 0 0,1 1 0,-1-1 0,1 1-1,-1-1 1,0 0 0,1 0 0,-1 1 0,0-2 0,-3-7 16,0 1 0,1-1 0,0 0 0,0 0 1,1 0-1,0 0 0,0-11 0,1 18-15,1 0 0,0 1 0,0-1 1,1 0-1,-1 0 0,0 1 0,0-1 0,1 0 0,-1 0 0,1 1 0,0-3 0,63-150 171,-45 117-76,-2 7-49,96-152 120,-8 44-57,-85 117-72,12-2-14,41-23 0,-72 45-32,1 0 0,-1 0 1,1 0-1,-1 1 0,1-1 1,0 0-1,-1 1 0,1 0 1,0-1-1,0 1 0,3 0 1,20 0 7,0 1 0,0 2 0,25 5 0,-47-8-9,-1 1-1,1 0 1,0 0 0,-1 0 0,0 0 0,1 0 0,-1 0 0,3 2 0,52 36 11,-48-31-12,0 0 1,0 0 0,-1 1-1,-1 0 1,10 15 0,-9-10 0,-1 0 0,-1 1 0,0-1 0,7 30 0,4 42-1,-12-45-5,14 194-13,-9-158 12,-4-32-2454,0 3-9793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3592,'0'0'273,"5"-2"87,15-4-61,75-31 1713,-71 25-1615,-10 4-188,0 1-1,0 1 0,1 0 0,0 1 1,0 0-1,1 1 0,-1 1 0,32-3 1,-33 6-133,4-1 158,1 2 1,32 4 0,-48-4-202,1 1 1,-1-1-1,0 1 1,1 0-1,-1 0 1,0 1-1,0-1 0,-1 1 1,1-1-1,0 1 1,3 5-1,-2-3 3,4 6 132,-3-1-123,0 0 0,-1 0 1,0 1-1,0-1 0,-1 1 0,0 0 0,-1 0 0,1 13 1,21 211 691,-12-174-528,-11-58-190,0 0 0,1 0 0,-1 0 0,1 0 0,0 0 0,0 0-1,0 0 1,0-1 0,0 1 0,1-1 0,-1 0 0,1 1 0,0-1 0,0 0-1,5 2 1,-4-1 3,7 2 92,0-3-74,0-1 1,0 0 0,0 0-1,0-1 1,0 0 0,0-1-1,-1 0 1,1-1 0,16-5-1,11-10 11,-24 7 77,-2-2-70,-1-2 1,0 1-1,-1-1 0,-1-1 1,-1 0-1,0 0 0,12-32 1,-14 31-35,-3 9 2,-1 0 0,0 0 0,-1 1 0,1-1-1,-1 0 1,0-8 0,2-18 129,0 0-1,-2 1 1,-1-1 0,-2 0-1,-8-43 1,2 49 232,7 26-55,2 6-259,9 134 50,-7-103-102,-2 51 0,-2-17-10,1-7 1,0-2-8,-5 18 4,5-56-3,5-7-3,-5-16-2,0 1 0,0-1 0,1 1 0,-1-1 0,0 1 0,1 0 0,-1-1 0,1 1 0,-1-1 0,1 0 0,-1 1 0,1-1 0,-1 1 0,1-1 0,-1 0 0,1 1 0,-1-1 0,1 0 0,0 0 0,-1 1 0,1-1 0,-1 0 0,1 0 0,1 0 0,4-1-20,0 0 0,0-1 0,0 0 1,-1 0-1,1-1 0,0 1 1,-1-1-1,1-1 0,8-6 1,1 0-1600,40-24-7461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57 8968,'-17'7'-137,"15"-6"64,10-6 85,-2 5 242,19 13 90,-1 1 1,0 0 0,40 34-1,-49-34 110,-8-5-284,3 2-59,0 1 1,-1 0 0,0 1 0,-2 0-1,1 0 1,8 22 0,-5-7 38,62 160 724,-72-184-820,0 0 1,0 0-1,0 0 1,0 0-1,-1 0 1,1 1 0,-1-1-1,-1 5 1,1 4 326,0-11 156,0-5-378,1-9-66,0 1 1,1-1 0,5-18 0,-4 20-72,2-8 58,1 0 0,0 1 0,17-31 0,-15 31-48,4-3 116,-6 11-91,0 0-33,-1 0 1,2 1 0,-1 0-1,1 1 1,0-1 0,1 1-1,-1 1 1,1-1 0,1 1-1,9-5 1,75-28 146,-88 38-154,-1-1 1,1 1 0,-1 0 0,1 0 0,-1 0 0,1 1 0,-1-1 0,1 1 0,5 1 0,6 0 9,0-3-10,-12 2-9,1-1 1,-1 1-1,1 1 1,-1-1-1,1 0 1,-1 1-1,1 0 1,-1 0-1,5 2 1,5 2 11,0 0 0,0 1 0,-1 0 1,1 1-1,-2 1 0,1 0 1,-1 1-1,18 16 0,-19-14-12,-7-7-4,0 0 1,0 0 0,-1 0 0,0 0 0,0 1-1,0-1 1,0 1 0,2 6 0,34 79 44,-38-86-46,0-1-1,0 1 1,1-1 0,-2 1-1,1 0 1,0-1 0,-1 1-1,0 0 1,0-1-1,0 8 1,-2 0 2,-3 17 0,0-19 3,-17 10 4,-16 2-8,30-18-3,-1-1 0,1 0-1,-1 0 1,0-1 0,1 0 0,-1 0 0,0-1 0,-10-1 0,5-4 5,5-1-3,1 0 0,0 0 0,1-1 0,0 0 0,0 0 0,0-1 0,1 0-1,0 0 1,1 0 0,0-1 0,0 0 0,-4-12 0,-5-26 2,11 26 10,4-11-2,9-48 0,-2 58 9,60-88 14,-49 91-10,19-9-7,48-25 0,-58 42 7,112-22 9,-114 32-22,5 5-4,47 13 0,-59-8-3,25 22 1,-37-24-6,0 0-1,0 1 1,-1 0-1,10 16 1,-8-10 0,0 0 0,-2 1 1,6 16-1,14 66 2,-3 5 2,0-8-2,0-14 2,-5-21-2,-4-19 2,-2-15-4,-11-24-1,0 0 0,0-1 0,-1 1 0,1 0 0,0 0 0,0-1 0,0 1 0,0-1 0,0 1 0,0-1 0,0 1 0,0-1 0,1 0 0,-1 1 0,0-1 0,1 0 0,27-3 0,-11-3-408,-1 0-1,29-16 0,-40 19-386,45-22-9311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2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125 209 10040,'0'-19'2,"0"14"2,0 0 0,0 0 0,0 1 0,-1-1-1,0 0 1,0 0 0,-2-5 0,-42-134 332,45 144-330,0 0-1,0 0 1,-1 0 0,1-1-1,0 1 1,0 0 0,-1 0 0,1 0-1,0 0 1,0 0 0,-1 0-1,1 0 1,0 0 0,0 0-1,-1 0 1,1 0 0,0 0-1,0 0 1,-1 0 0,1 0 0,0 0-1,0 0 1,-1 0 0,1 0-1,0 0 1,0 0 0,-1 0-1,1 0 1,0 0 0,0 1-1,-1-1 1,1 0 0,0 0 0,0 0-1,0 0 1,-1 1 0,-8 6 36,3-2-21,4-4-12,0 1 0,0 0 0,0 0 0,0-1 0,1 1 0,-1 0 0,1 1 1,-1-1-1,1 0 0,0 0 0,0 0 0,-2 5 0,-4 11 44,1 1 0,-7 34 0,12-31 147,11 56 258,26 94 0,-31-149-464,3 6 281,-2-11-151,1 7-21,2 0 0,1-1 1,1 0-1,18 28 0,-8-18 116,2-2-1,1-1 1,42 42 0,-65-72-203,1 0 1,0 0 0,0-1 0,-1 1 0,1-1-1,0 1 1,0-1 0,0 0 0,0 0 0,0 0-1,0 0 1,0 0 0,0 0 0,-1 0 0,1 0-1,0-1 1,0 1 0,0-1 0,0 0 0,-1 1 0,1-1-1,0 0 1,2-1 0,-3 1 9,1 0-6,0 0 0,0 0 0,0 0 0,0 0 0,0 0 0,0 0 0,0-1 0,-1 1 0,1 0 0,-1-1-1,1 0 1,-1 1 0,1-1 0,1-3 0,2-2 21,3-2-11,-6 6-8,1-1 0,0 1-1,-1-1 1,0 0 0,0 1 0,0-1 0,0 0 0,2-8 0,58-137 484,-54 130-484,-6 12 8,1-1 1,0 1-1,1 0 0,6-9 1,3-3 52,24-27 0,-25 38 31,0 5-76,0 1 0,1-1 0,13 1 0,-12 5 43,0 5-59,-1 0 0,0 0 0,0 1 0,13 13 1,-11-4 18,-9-9-28,4 4-5,-1 0 0,-1 1 0,0 0 1,-1 0-1,0 1 0,8 30 1,5 47 12,-17-77-15,-1 1-1,-1-1 1,0 1-1,-3 25 1,-3-32 2,1-5-6,0 0 1,0-1-1,-1 1 0,1-1 1,-1 0-1,0 0 1,0-1-1,0 1 0,0-1 1,-1 0-1,1-1 1,-1 1-1,1-1 0,-11 1 1,-8-5 2,15-2 9,-7-20-1,14 19-12,0 0-1,0 0 1,1-1 0,0 1-1,-1-10 1,2 2 1,0 1-1,3-23 1,1 18-1,9-35 0,-5 32-1,16-33 0,21-23 0,-33 58-3,1 1 0,1 1 0,0 0 0,1 1 0,1 1 0,0 0 0,20-14 0,-13 12 16,70-52-114,-76 57 60,0 1 0,0 1 0,32-12 0,-37 20-98,-1 5 91,0 0 0,0 1 1,-1 0-1,1 1 0,-1 0 0,-1 0 1,1 1-1,-1 0 0,13 11 1,-14-10 24,-5-5 13,-1 0-1,0 0 1,0 0 0,0 0-1,0 0 1,-1 0 0,1 0-1,-1 1 1,1-1 0,-1 1-1,2 3 1,18 34-87,2-2-1,53 70 1,-59-92 44,5 0 29,0-2 0,35 17 0,-36-24-16,-3-5 29,0-1 1,0 0 0,0-2 0,20-2 0,-19-3-2,24-17 4,-34 18 8,-1 0-1,0-1 1,10-11 0,-11 10 0,-1 0 0,-1-1 0,1 0 0,-1 0 0,-1 0 1,6-14-1,-7 10 7,-4 5-4,0 0 0,0 0 1,0 1-1,-1-1 1,0 0-1,0 1 1,0-1-1,-1 1 1,0 0-1,-1 0 1,1 0-1,-1 0 0,0 1 1,0-1-1,-1 1 1,-5-5-1,-25-17 11,17 19 27,-97-19 23,89 25-16,-107 7 28,108-1-9,-9 6-23,-41 20 1,56-18 2,-10 15-17,-25 32 1,41-38-3,3 4-14,2 1-1,-10 41 1,18-44 0,10 34-1,-7-47-12,0-1-1,0 1 1,1-1 0,8 15 0,-8-18 0,1 0-1,-1 1 1,1-2 0,0 1 0,1 0-1,9 7 1,-8-8-1,1 0 1,0 0-1,0-1 0,0 0 0,18 6 1,-11-6-1,0 0 0,1-1 0,22 1 0,-9-2 0,48-5 0,-46 0 0,53-13 0,-52 7 0,48-21 0,-48 16 0,38-24 0,-47 23 0,40-33 0,-46 33 0,-1-1 0,19-25 0,-20 21 0,21-39 1,-22 31 2,-2-1-1,14-46 1,-23 54 5,-3 17-6,1-14 4,0 1 0,-2 0 0,0 0 0,-7-31 0,0 3 9,-13-62 61,20 103 13,1 9-86,1 0 0,-1-1 1,1 1-1,-1-1 0,1 1 0,2 5 1,-2-7-3,20 48 3,-14-37-1,18 26-1,18 10 0,43 40-4,-77-81 1,-1 1 1,-1-1-1,0 1 0,0 1 0,-1-1 0,0 1 0,-1 1 0,6 15 1,-7-17-2,-2-4-1,1 0 1,-1 1-1,0-1 1,0 1-1,-1 0 0,2 12 1,-1 1 0,1-2 1,2 37-7,-3 15-2,-2-66 9,1-1 0,0 1 1,0-1-1,0 1 0,1-1 0,-1 0 0,1 1 0,0-1 0,0 0 0,0 0 1,0 0-1,0-1 0,1 1 0,-1 0 0,1-1 0,4 4 0,-4-3 0,11 6-5,2-3 3,0-1 1,0-1 0,29 5-1,-23-11-2,36-11 4,-42 8 1,0-2 0,23-11 0,35-29 0,2-9 1,57-70 7,-110 101 0,11-18 7,-3 0-1,43-79 1,-55 67-10,-15 34 10,-4 12-9,1-5 1,-1 0 0,-1 0-1,0 0 1,-5-24 0,-5-7 18,11 42-11,-3 3-1,2 0-12,1 0 0,-1 0 0,0 0 1,0 0-1,0 0 0,0 0 0,0 0 0,1 0 0,-1 0 1,0 1-1,0-1 0,0 0 0,1 1 0,-1-1 0,0 0 1,0 1-1,1-1 0,-1 1 0,0-1 0,1 1 0,-1 0 1,1-1-1,-1 1 0,0 0 0,1-1 0,0 1 0,-1 0 0,1-1 1,-1 3-1,-9 23 8,8-21-8,1 9 14,3 1-9,1-1 0,1 1 0,11 26 0,-4-23 2,70 76 8,-69-83-12,-1 0 0,18 25 0,-17-19-3,0-1 0,-1 1-1,11 22 1,-16-26-1,-1 2 0,-1-1 1,0 0-1,0 1 0,-2 0 1,0 0-1,1 26 0,-3-38 2,0-1-1,0 0 1,0 0-1,-1 1 1,1-1-1,0 0 0,-1 0 1,1 1-1,-3 3 1,-8 18 6,-1-1-1,-1 1 1,-19 25 0,30-46-3,0-1 0,0 1 0,0-1 0,-1 1 0,1-1 0,-1 0 0,-3 2 0,-146 90 44,118-78-42,-143 50-1938,87-36-7762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4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10 298 2248,'0'0'244,"-2"-6"152,0-6-100,0 1 0,0-1 0,1 1 1,1-1-1,0 0 0,1 1 0,2-18 0,-1 17-37,0-1 0,1 1 0,0 0 0,1 0 0,7-16-1,-3 19 37,0 3-153,-1 1-76,0 0-1,1 0 0,-1 1 0,1 0 0,0 0 1,0 1-1,17-5 0,108-20 288,-100 24-139,153-3 76,-148 8-115,121 26 69,-133-18-96,76 46 56,-88-42-97,-5-1-70,-1 0 0,-1 1 0,9 19 0,-14-18 63,-6 0-61,1-1-1,-2 1 1,0-1 0,-1-1 0,0 1 0,0-1 0,-16 21-1,14-21-23,5-8 1,0 0-1,0 1 0,0-1 1,-1-1-1,0 1 1,-4 3-1,-1 1 17,0 0 0,0-1 0,-1 0 0,0 0 0,0-1 0,0 0 0,-1-1 0,0 0 0,0-1 0,-15 4 0,-3-5 104,30-8-72,-2 5-62,1 0-1,0-1 1,0 1-1,0 0 0,0-1 1,0 1-1,0-1 1,0 1-1,0 0 1,0-1-1,0 1 1,0 0-1,0-1 1,0 1-1,0-1 0,0 1 1,0 0-1,0-1 1,0 1-1,0 0 1,0-1-1,1 1 1,-1-1-1,0 1 0,0 0 1,1 0-1,-1-1 1,0 1-1,0 0 1,1-1-1,-1 1 1,4-2 11,2-2-5,0 1 0,0 0 1,0 0-1,0 1 0,0 0 1,1 0-1,-1 0 0,8 0 1,19-3 19,1 1 0,0 2 1,45 3-1,-18 6-15,-38-2 22,-4 3-21,0 1 1,-1 0-1,19 14 0,-36-23-11,0 1 0,-1-1 0,1 1 0,0-1 0,-1 1 0,1 0-1,0-1 1,-1 1 0,1 0 0,-1-1 0,1 1 0,-1 0 0,0 0 0,1-1-1,-1 1 1,1 0 0,-1 0 0,0 1 0,4 13 14,-2 1 1,0-1-1,-1 0 0,-1 25 1,-5-15 63,-8 6-41,-1-1 1,-22 35-1,16-42 54,-92 72 38,87-80-32,13-10-64,-8 5-2,0-1 0,-1-1 0,0-1 1,-1-1-1,-26 4 0,-104 5 110,121-16-56,12 0-51,0 0-21,1 0 1,-1-2-1,1 0 0,0-1 0,-25-8 1,18 1-3,-25-14 1,49 25-14,1 0 0,-1 0 0,1-1 0,0 1 0,-1 0 0,1 0 0,-1-1 1,1 1-1,0 0 0,-1-1 0,1 1 0,0-1 0,-1 1 0,1 0 0,0-1 0,-1 1 0,1-1 0,0 1 0,0-1 0,0 1 1,0 0-1,-1-1 0,1 1 0,0-1 0,0 0 0,-1-8-145,1 1 0,0 0 0,0 0 0,1-1 0,0 1 0,0 0 0,1 0 0,0 0 0,4-12 0,14-42-7249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4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0 6008,'-104'65'617,"-68"15"262,27-11-607,116-54-111,-191 120 287,202-123-425,12-7 8,0-1 0,0 1 0,0 0 0,0 1 0,1 0 0,-7 9 0,-13 19 100,-24 41 1,38-50 68,-24 106 78,33-105-84,6-1-106,0 0 1,13 39-1,-16-63-75,-1 1 0,1-1-1,-1 0 1,1 1 0,0-1 0,-1 0 0,1 1 0,0-1-1,0 0 1,0 0 0,0 0 0,2 2 0,9 7 26,0-1 0,1-1 1,0 0-1,0 0 0,16 5 1,-27-12-22,0 0 0,-1 0 0,1-1 0,1 1 0,-1-1 0,0 0 0,0 1 0,0-1 0,2 0 0,123-8 231,-94 3-125,-1-1-1,57-20 0,-64 18-89,5-3 114,12-10-40,42-28 0,-67 33 60,-12 8-142,0 0 0,-1 0 1,0-1-1,0 0 0,0 0 0,-2 0 1,1 0-1,1-11 0,-4 19-17,0 0-1,1 0 1,-1 0 0,0 0 0,0 0-1,0 0 1,0 0 0,-1 0-1,1 0 1,0 0 0,0 0-1,-1 0 1,1 0 0,0 0 0,-1 0-1,0-1 1,1 2-2,-3-6 12,1 1-1,-1-1 1,0 1 0,0 0 0,-1 0-1,1 0 1,-1 1 0,0-1-1,-1 1 1,1 0 0,-1 0 0,1 0-1,-1 1 1,-1 0 0,1 0 0,0 0-1,-8-3 1,-109-34 170,95 36-75,7 1-53,-1 1-17,-1 0 0,1 2 0,-1 0 0,-28 4 0,33-2 21,-42 5 23,53-6-84,0 0 0,0 0 0,0 1 0,0 0 0,0 0 0,-10 6 0,18-8-4,-1 1-1,0 0 1,0-1-1,0 1 1,0-1-1,1 1 1,-1-1-1,0 1 1,1-1 0,-1 0-1,0 0 1,1 0-1,1 0 1,48 1-1556,6-1-6224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9592,'-24'16'196,"0"0"0,-1-2 0,-26 11 0,34-19-153,11-4 20,0 0 1,0 1 0,0 0-1,-10 6 1,-35 22 276,50-30-331,0-1 0,1 1 1,-1 0-1,1-1 0,-1 1 0,1 0 0,-1-1 1,1 1-1,0 0 0,-1-1 0,1 1 0,0 0 1,-1 0-1,1 0 0,0-1 0,0 1 0,0 0 1,0 0-1,0 0 0,0-1 0,0 1 0,0 0 0,0 0 1,0 0-1,0-1 0,1 1 0,-1 0 0,1 1 1,-1 0 16,1 6-1,-1-6-15,0 1 0,1-1 0,-1 1 0,1-1 0,0 0 0,-1 1 0,1-1 0,0 0 0,1 0 0,-1 0 0,0 1 0,1-1 0,-1 0 0,3 2 0,9 12 33,2-1-1,0-1 1,19 15 0,-12-15 57,112 56 32,-50-29-21,67 37-34,-132-68-55,130 79 108,-133-78-91,0 1 1,14 15-1,-30-26-37,1-1 0,-1 0-1,0 0 1,0 0 0,0 0 0,0 0-1,1 1 1,-1-1 0,0 0-1,0 0 1,0 0 0,0 0-1,0 1 1,1-1 0,-1 0 0,0 0-1,0 0 1,0 1 0,0-1-1,0 0 1,0 0 0,0 1 0,0-1-1,0 0 1,0 0 0,0 0-1,0 1 1,0-1 0,0 0-1,0 0 1,0 1 0,0-1 0,0 0-1,0 0 1,0 0 0,0 1-1,0-1 1,-1 0 0,1 0-1,0 0 1,0 1 0,0-1 0,-4 5 6,1-1 0,-1 0 0,0 0-1,0 0 1,0 0 0,0 0 0,-1-1 0,1 0 0,-1 0 0,0 0 0,-6 2 0,6-2 1,-43 22 85,-62 21 1,82-37-28,12-5-39,-6 2-8,-1-2 0,1 0 0,-1-1 1,-28-1-1,-60-8 40,110 6-58,-1 0 0,1 0 1,-1 0-1,1 0 0,-1-1 0,1 1 0,-1-1 1,1 1-1,-1-1 0,1 0 0,-3-1 1,-10-7-257,1-1 0,0-1 0,0 0 0,1-1 0,-18-22 0,-18-25-7526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10224,'94'12'-103,"-72"-13"71,139-27 12,-121 18 88,180-46 69,-174 43 118,-24 6-140,205-74 561,-43 5-1592,-90 37-6064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4 723 9328,'2'3'464,"4"6"25,-6-8-432,1 0 0,-1 0 0,0 0 0,1 0 0,-1 0 0,0 0 0,1 0 0,-1 0 0,0 0 0,0 0 0,0 0 0,0 0 0,0 0-1,0 0 1,0 0 0,-1 1 0,0 6 79,1 43 375,-8 111 255,5-144-741,2-11-6,1 1 1,-1 0-1,1 0 0,1 11 1,1 0 14,0 1 0,0-1 0,2 0 1,1 0-1,0 0 0,15 33 1,-19-51-31,0 1 0,1-1 0,-1 0 0,0 0 0,1 0 0,-1 0 0,1 0 0,-1 0 0,1 0 0,0-1 0,-1 1 0,1-1 0,0 1 0,-1-1 0,1 1 0,0-1 0,0 0 0,-1 0 0,1 0 0,0 0 0,0 0 0,-1 0 0,1 0 0,3-2 0,-4 2 1,10-4 43,-7 2-34,14-8 16,-1 0 1,-1 0-1,25-22 1,70-55 60,11-14 46,-84 68-122,-6 5 46,156-135 50,-145 127 50,207-148 87,-197 149 0,225-129 408,-249 147-502,135-86 331,9-42 362,-167 139-1071,1 0-1,-1 0 0,1 0 0,1 1 0,-1 0 0,11-5 0,-17 10 44,22-13-9919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11032,'0'0'209,"2"-1"-30,8-4-71,-8 4 253,-2 1-305,1-1-1,-1 1 1,1-1 0,-1 1 0,0 0-1,1 0 1,-1-1 0,1 1-1,-1 0 1,1 0 0,-1 0 0,0-1-1,1 1 1,-1 0 0,1 0-1,-1 0 1,1 0 0,-1 0 0,1 0-1,-1 0 1,1 0 0,-1 0-1,1 0 1,-1 0 0,1 0-1,-1 0 1,2 1 0,0 1-11,0 1 1,0 0-1,0-1 0,0 1 1,-1 0-1,1 0 0,-1 0 1,1 0-1,-1 0 0,0 0 1,0 0-1,-1 1 0,1-1 1,-1 0-1,1 0 0,-1 1 1,0-1-1,-1 0 0,1 1 1,-1 4-1,0 0-28,-6 54 480,5-50-432,0 1 0,1 0 0,1 0 0,0 16 0,15 100 233,-13-112-195,1 0 0,8 23 0,-5-18-58,0-2-17,-3-8 28,1 0 0,10 22 0,-10-26-10,1 6-9,1-1 1,1 0 0,0 0 0,1-1 0,10 12 0,15 13 102,-31-34-34,-2-3-92,1 1-1,0-1 0,-1 1 0,1-1 0,0 1 0,-1-1 0,1 1 0,0-1 0,-1 0 0,1 1 0,0-1 0,0 0 1,0 1-1,-1-1 0,1 0 0,0 0 0,0 0 0,0 0 0,-1 0 0,2 0 0,10-12-2031,2-2-8142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82 3864,'0'0'136,"-4"-5"-23,-15-14 2,18 19-83,1-1 0,0 0 0,-1 1 1,1-1-1,0 1 0,-1-1 0,1 0 0,0 1 0,0-1 1,0 0-1,-1 0 0,1 1 0,0-1 0,0 0 1,0 1-1,0-1 0,0 0 0,0 1 0,1-1 0,-1 0 1,0 1-1,0-1 0,0 0 0,1 1 0,-1-1 1,0 0-1,0 1 0,1-1 0,-1 1 0,1-1 0,-1 0 1,1 1-1,-1-1 0,1 1 0,0-1 0,1-2 462,0 0-399,0 1 1,0 0 0,0 0-1,0-1 1,0 1-1,1 1 1,-1-1-1,1 0 1,-1 0-1,1 1 1,0 0 0,-1-1-1,1 1 1,0 0-1,0 0 1,0 1-1,4-2 1,7 1 183,-1 0-1,27 2 1,-28 0-131,5 2-11,1 0 0,-1 1 0,0 1 0,28 12 0,-38-14-103,-1-1 0,1 1 0,-1 1 0,0 0 0,0-1 0,-1 2 0,1-1 0,-1 1-1,0-1 1,5 7 0,-9-3 60,-2-2-79,0-1 1,-1 1-1,0-1 0,0 1 1,0-1-1,-1 0 1,0 0-1,0 0 1,0 0-1,-1 0 0,1-1 1,-1 1-1,-7 5 1,-3 2 6,0-1 1,0 0 0,-2-1-1,-17 9 1,18-12-11,-42 22 75,52-26-70,-1 1-1,1-1 1,0 1 0,0-1 0,1 1 0,-1 1 0,-6 7-1,11-11-12,0-1 0,0 1 0,0 0 0,0 0-1,0-1 1,0 1 0,1 0 0,-1-1 0,0 1-1,0 0 1,1-1 0,-1 1 0,0 0 0,1-1-1,-1 1 1,1-1 0,-1 1 0,1 0 0,-1-1-1,1 1 1,-1-1 0,1 0 0,-1 1 0,1-1 0,0 1-1,0 0 5,5 3 1,0 0 1,0 0-1,0-1 0,0 0 1,0 0-1,1 0 0,0-1 0,9 3 1,46 5 6,-48-9-13,67 7 40,-56-6-38,0 1 1,44 11 0,-6 3 0,-51-12-5,1 0-1,17 10 1,-25-12-1,-1 0 0,1 0 0,-1 0 0,0 0 0,0 1 0,4 4 0,-6-6 0,-1 0 0,1 0 0,-1 1 0,0-1 0,0 0 0,0 1 0,0-1 0,0 0 1,0 1-1,0-1 0,-1 1 0,1 3 0,-2 1 1,0 1 0,0 0-1,-1-1 1,0 1 0,0-1-1,0 1 1,-1-1 0,0 0 0,-5 8-1,4-8 1,-9 12 6,-14 8-2,-48 37 0,50-49 10,11-9-5,-11 7 9,-2-1 1,1-2-1,-49 13 0,-58 9 142,121-28-192,5-2-113,0 1-1,-1-2 0,1 1 0,-1-1 1,0 0-1,-12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7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12 425 10936,'0'0'0,"-9"11"168,7-1 416,2 8-136,34-12-448,-1-1-8624</inkml:trace>
  <inkml:trace contextRef="#ctx0" brushRef="#br0" timeOffset="1">579 1 10040,'-1'14'367,"0"-1"0,1 1 0,1-1 0,3 25 1,1 1 205,5 31 244,-2-22-337,2 60-1,-8-75-231,1 0 0,11 51 0,-2-51-184,-12-30-50,1-1 0,0 0 0,0 0 0,0 0 0,0 0 0,0 0 0,0-1-1,0 1 1,1 0 0,-1 0 0,1-1 0,-1 1 0,1-1 0,0 1 0,2 1 0,3 2 16,28 19-1839,3-2-7364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7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10584,'0'9'90,"-1"0"1,-1-1-1,1 1 0,-2-1 1,-2 10-1,-7 28 325,1 26-36,6-11-43,3 66 0,3-106-311,5 39 118,-5-49-95,0 1-18,1 1 1,0-1 0,1 0 0,0 0 0,1 0 0,8 16 0,19 21 115,-30-48-137,0 0-1,-1 0 1,1-1-1,0 1 1,0 0-1,1-1 0,-1 1 1,0 0-1,0-1 1,0 0-1,0 1 1,0-1-1,1 0 1,-1 1-1,0-1 1,0 0-1,0 0 1,1 0-1,-1 0 0,0 0 1,0 0-1,2-1 1,18-6 6,-19 7-3,0-1-3,0 0 1,0 0 0,1 0 0,-1 0-1,0-1 1,0 1 0,0 0 0,-1-1-1,1 1 1,0-1 0,0 0 0,-1 0 0,1 1-1,1-4 1,3-3 10,15-20 7,-9 7 37,-1 6-36,0 0 0,1 1 0,1 0 0,0 1 0,1 1 0,0 0 0,25-16 0,-36 26-21,1 1 0,0-1 0,0 1-1,0-1 1,1 1 0,-1 0 0,0 1 0,0-1 0,0 1 0,1 0-1,-1 0 1,0 0 0,0 1 0,8 1 0,-7-2-1,6 5 29,-2 2-25,-1 1 0,0 0 0,0 0 0,11 18 1,-11-9 10,-2 17-2,-2-1-1,-1 1 1,-2 46 0,-2-63-17,-4 28 9,-10 28 5,14-70-50,1-1 1,0 0-1,-1 1 0,1-1 1,0 1-1,0-1 0,1 1 1,-1-1-1,0 1 0,1-1 0,-1 1 1,1-1-1,0 1 0,0-1 1,0 0-1,0 0 0,0 1 1,1-1-1,2 3 0,0 1-973,7 14-7473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15 9688,'4'15'0,"-10"11"0,-12 16 0,-25 87 22,38-110 55,-8 25 64,2 1-1,-7 55 1,16-84-240,-2 9 451,-1 34 0,4-51-405,1 0 0,1 0 0,0 0 0,0 0 0,0 0 1,1 0-1,0 0 0,1 0 0,4 9 0,2 1-6840</inkml:trace>
  <inkml:trace contextRef="#ctx0" brushRef="#br0" timeOffset="1">420 15 8880,'7'-3'9,"-4"1"0,-1 1 1,0-1 0,1 1-1,-1 0 1,1 0 0,-1 1-1,1-1 1,-1 0-1,1 1 1,0-1 0,-1 1-1,1 0 1,0 0-1,-1 0 1,1 0 0,0 1-1,-1-1 1,1 1-1,3 0 1,19 18 165,0 0-1,-2 1 1,0 2 0,-2 0-1,25 34 1,-34-40-143,-6-8 12,0 0-1,-1 0 0,0 1 0,6 15 0,-4-10 48,0-2-40,-1 0 0,-1 1 0,0-1 0,0 1 0,-2 0 0,4 20 0,-5-12 88,-2 39 1,-4-46 60,-3-3-145,0-1 1,0 0-1,-1-1 1,-14 14-1,18-19-23,-1 0 0,-1-1 0,1 0 0,0 0 1,-1 0-1,1 0 0,-1-1 0,0 0 0,0 0 0,0 0 0,0-1 0,-10 1 1,9-1-10,-8-2 92,0-4-443,1 0-1,-1-2 1,-23-13 0,-8-7-6952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9504,'27'5'91,"-3"3"35,185 39 764,-186-42-913,5 1 60,0-1 0,1-2 0,29 1 1,-36-3-22,115 7-1253,-63-2-5103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41 7088,'0'-1'145,"0"-7"26,0 7 82,-2-3-21,-1 2-197,1-1 0,-1 1 0,0-1-1,0 1 1,-1 0 0,1 0 0,0 1 0,-1-1 0,1 1-1,-1-1 1,1 1 0,-1 0 0,1 0 0,-1 1 0,0-1-1,0 1 1,1 0 0,-1 0 0,-5 0 0,-11 1 77,0 1-1,-30 7 1,29-5-82,10-2 2,0 1 0,0 0 1,0 1-1,-15 7 0,-102 54 145,104-48-49,22-16-122,-23 21 65,1 1-1,1 0 0,-28 38 0,-14 29 74,63-86-133,0 0 1,0 0 0,0 0 0,1 0 0,-1 0-1,1 0 1,0 0 0,0 0 0,1 1-1,-1-1 1,1 0 0,0 1 0,0-1 0,1 6-1,-1-3 3,4 3 60,-1-5-64,1-1-1,0 0 1,0-1 0,1 1 0,-1-1 0,1 0 0,-1 0 0,1 0-1,7 2 1,3-2 44,-11-3-43,6 0 2,-1-1 1,0 0 0,1 0-1,-1-1 1,0 0 0,0-1-1,0 0 1,0 0 0,0-1-1,11-7 1,93-57 106,-92 51-32,-9 7-48,3-3-8,-1 0 0,0-1-1,-1-1 1,0 0 0,14-23 0,82-136 509,-107 171-248,0 10-127,23 94 31,23 131 335,33 89 76,-76-305-535,0 0 0,-1 1 0,-1-1-1,-1 1 1,1 27 0,-1-14 106,2 94 516,-4-122-701,1-1 0,-1 1 0,1-1 0,-1 0 0,1 1 0,0-1 0,0 0 0,0 0 0,-1 1 1,1-1-1,0 0 0,0 0 0,0 0 0,3 1 0,0 3-1401,7 7-7433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49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1132 7176,'1'2'136,"1"6"33,44 199 1679,-43-190-1752,1 10-61,9 39 193,-3-27-28,27 69 0,-5-32 10,-25-69-76,0-4-104,0 0 0,0-1 0,0 0 1,0-1-1,11 2 0,-3-6 78,2-5-65,0-1-1,-1-1 1,29-24 0,-23 13 138,103-117 88,-93 106-35,181-140 110,-163 133-23,77-73 4,4-21-198,-76 78 180,87-75-1,5 14-162,-87 72 271,255-194 504,-86 49-182,-34 43-2312,-84 72-7931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5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188 428 7352,'0'0'1954,"-5"-1"-1659,-5-2-232,0 0 0,0-1 0,0 0 0,1 0 0,-1-1 0,1 0 0,0 0 1,1-1-1,-12-10 0,-5-18-5,17 17 77,-11-78 50,20 75-90,6-5-28,20-46-1,-26 69-59,-1 1 0,1-1-1,0 1 1,0-1 0,0 1-1,0-1 1,0 1 0,0 0-1,0 0 1,3-2 0,13-11 26,2 0 0,39-20 1,-34 25 27,-20 8-52,18-5 16,1 1 1,0 1-1,0 1 1,43 1-1,69 10 46,-134-7-68,1-1 0,0 0 1,0 0-1,-1 1 0,1-1 1,-1 1-1,1-1 0,0 1 1,-1 0-1,1-1 0,2 3 1,8 6 4,1 0 1,-2 2 0,1-1-1,-1 1 1,9 13 0,-19-23-8,0 1 1,0-1 0,0 0-1,0 1 1,0-1-1,-1 1 1,1-1 0,-1 1-1,1-1 1,-1 1 0,1-1-1,-1 4 1,4 34 15,0 65 1,-4-101-16,-1 1 1,1 0-1,-1-1 1,1 1-1,-1-1 1,0 1-1,-2 3 1,-6 19 7,-15 31 0,10-30-7,-20 25 0,10-22 12,-48 45 4,-25 15-15,63-58-6,1 2 1,2 1 0,2 1-1,-31 49 1,-32 53-4,86-128-1,-1 0 0,1 1 0,1 0 0,0 0 1,-6 20-1,7-18 3,2 0-2,7 17 4,-4-27 1,0-1 0,0 1 0,0-1 0,1 0 0,-1 1 0,1-1 0,-1 0 0,1 0 0,0 0 0,0 0 0,-1 0 0,4 2 0,3 0 0,0-1 0,0 1 0,0-1 0,0-1 0,0 0 0,1 0 0,-1 0 0,1-1 0,16 0 0,-18-1 1,22 1 7,154-13 13,-141 7 14,164-37 18,-166 30-19,167-68 16,-165 59 4,9-12-497,-1-3 0,46-42 1,4-12-6518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50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14 9776,'-8'-3'3,"0"0"0,0 1 0,0 1 0,0-1 1,0 1-1,0 0 0,0 1 0,0 0 0,0 0 1,0 1-1,0 0 0,-11 3 0,-13 3 51,-45 18-1,55-18-11,-24 9 269,-74 36 0,103-44-254,-13 8 291,-119 77 141,122-72-155,9-7-167,-10 8 31,1 1 0,-26 29 0,42-39-62,0 0-1,-14 24 1,23-27 65,4 5-108,0 0 0,10 26 0,-12-39-81,1-1 0,-1 0 1,1 1-1,-1-1 1,1 0-1,-1 0 0,1 0 1,0 1-1,0-1 1,0 0-1,0 0 1,1 1-1,14 12 44,0 0 0,2-1 0,25 16 0,-18-20 71,115 17 42,-109-25-81,127-18 37,-126 10-50,276-93 162,-290 91-202,-7 0-21,-1 1-1,0-1 1,0-1-1,-1 0 1,0 0 0,-1-1-1,0 0 1,8-15 0,-16 26-13,0-1 0,1 1 1,-1-1-1,0 1 1,0-1-1,1 1 0,-1-1 1,0 0-1,0 1 1,0-1-1,0 1 0,0-1 1,0 0-1,0 1 1,0-1-1,0 1 0,0-1 1,0 1-1,0-1 1,0 0-1,0 1 0,-1-1 1,1 1-1,0-1 1,0 1-1,-1-1 0,1 1 1,0-1-1,-1 1 1,1-1-1,0 1 1,-1-1-1,1 1 0,-1 0 1,1-1-1,-1 1 1,1-1-1,-1 1 0,1 0 1,-1 0-1,1-1 1,-1 1-1,1 0 0,-1 0 1,1 0-1,-1 0 1,0 0-1,1-1 0,-1 1 1,1 0-1,-1 0 1,0 0-1,1 1 0,-1-1 1,1 0-1,-1 0 1,0 0-1,-27 6 20,23-5-15,0 1 1,0 1-1,0-1 0,0 1 0,1 0 0,-1 0 0,1 0 1,-1 0-1,1 1 0,0 0 0,0 0 0,1 0 0,-4 5 1,4-4 2,0 1 1,1-1-1,-1 1 0,1 0 1,0 0-1,1 0 1,-1 0-1,1 0 1,1 0-1,-1 0 1,1 9-1,0-3-4,4 30 36,20 83 9,-9-58 38,-5-22-33,7 82 0,21 170 222,-34-277-260,18 60 105,-2-10 445,18 114 1,-38-187-626,0-1 0,0 0-1,0 1 1,0-1-1,0 0 1,1 0-1,1-5 1,2-9-1418,2-32-8804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5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291 245 10488,'-9'15'31,"-15"19"210,21-29-163,-1 0 1,0-1 0,0 0 0,0 0 0,-1 0 0,1-1-1,-1 0 1,0 1 0,0-2 0,0 1 0,-1 0 0,1-1-1,0 0 1,-1 0 0,-8 1 0,3-1-6,7-2-34,1 1 0,-1-1 0,0 1-1,1-1 1,-1 0 0,0-1 0,1 1 0,-1-1-1,0 1 1,-4-3 0,-7-1 73,1-1-1,0-1 1,-17-8 0,30 13-101,0 1 0,0-1 1,1 1-1,-1-1 1,0 1-1,0-1 1,1 0-1,-1 1 0,0-1 1,1 0-1,-1 0 1,0 0-1,0-1 1,-7-12 62,2-1 0,-11-29 0,16 28 81,4-8-46,8-32-1,-3 41 26,7-2-42,34-28 1,-32 35 34,92-27 43,-84 32-76,-9 3-54,2 0-15,1 0 1,0 1-1,-1 1 1,1 0-1,24 5 1,51 16 71,-81-15-43,-9-2-46,0 0 0,0 0 0,-1 0 0,1 0 0,-1 0 1,0 1-1,0 0 0,0-1 0,4 10 0,-4-4 4,1 0 0,-2 0-1,1 1 1,-1-1 0,0 17 0,0 45 5,-4-40 31,-26 145 27,18-142-15,5-22-40,-11 26 21,-2 0 0,-34 56 1,-30 40 42,68-109-24,-32 106 17,42-104-50,12 115 7,-2-117-20,3-6-477,0 1 0,2-1 0,19 28 0,6 2-8877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10760,'56'-24'128,"188"-87"444,-226 104-135,36-19 1,-33 14-313,-4 3-40,40-26 459,-3-1 77,-53 36-587,0-1 1,-1 1-1,1-1 0,0 1 0,-1 0 0,1-1 0,0 1 1,0 0-1,-1 0 0,1-1 0,0 1 0,0 0 0,0 0 1,-1 0-1,1 0 0,0 0 0,0 0 0,0 0 0,-1 0 1,1 0-1,0 1 0,0-1 0,-1 0 0,1 0 0,0 1 1,0-1-1,-1 0 0,2 1 0,-1 0 12,0 1 0,0-1 0,1 1-1,-1-1 1,0 1 0,0-1 0,-1 1 0,1-1 0,0 1-1,0 0 1,0 2 0,5 38 196,-6-42-249,2 27 229,0 0-56,0 0-1,12 45 1,-10-58-104,2 0-1,0 0 1,10 16 0,-15-28-50,0-1 0,1 1 0,-1-1 0,1 1 1,-1-1-1,1 1 0,0-1 0,-1 0 0,1 0 1,0 0-1,0 0 0,0 0 0,0 0 0,-1-1 1,1 1-1,4 0 0,25 2 79,-30-3-90,7-3 81,50-42 47,-53 40-104,1-1 0,-1 1 0,0-1 1,-1 0-1,1-1 0,-1 1 0,0-1 0,-1 0 0,0 0 0,0 0 0,2-8 0,-2 7-1,0-2 45,0 0 0,0 0 0,-1 0 0,1-14 0,-1 7-23,0-11 262,-3 18-251,1 9 85,0 17 154,-5 75-126,4-81-150,-10 217 103,9-143-116,2 7-2,2 6-2,0 1 2,-2-2-4,-6-12-1,4-66 0,-10 33 0,8-40 0,0 0 0,-10 19 0,10-24 1,1 0-1,-1-1 0,0 1 0,-8 6 1,9-9-1,-1 0 1,1 0 0,-1-1-1,0 0 1,0 1-1,0-1 1,0-1 0,-1 1-1,1-1 1,0 1 0,-1-1-1,-6 0 1,-1-1 5,-50-21 6,59 20-9,1 0-1,-1 0 1,1 0-1,0-1 1,-1 1-1,1-1 1,0 1-1,0-1 1,0 0-1,0 0 1,0 0-1,0 0 1,-1-2 0,-4-5 1,-1 1 2,-19-30 42,-30-52 12,53 84-54,0 1 1,0-1 0,1 0-1,0 0 1,0-1 0,-3-12 0,1 3-1,2 7-5,1 0 1,0 0-1,0 0 0,0-11 1,2 11-258,1-1 1,0 1 0,0 0 0,1-1-1,0 1 1,0 0 0,1 0 0,5-11-1,8-24-11263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6:51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67 10488,'0'0'41,"0"-13"42,0-34 1982,0 45-1637,-2 2 4,-1 0-391,-15-5-942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40 191 2872,'0'0'785,"-4"-2"-293,-15-8-261,14 8 1207,4 0-712,-1 0-648,1 0 1,0 0 0,0 0-1,0 0 1,0-1 0,0 1 0,0 0-1,1 0 1,-1-1 0,1 1-1,-1 0 1,1 0 0,0-1-1,0 1 1,0 0 0,0-1-1,1 1 1,-1 0 0,1-4-1,1 1 8,0 1-1,0-1 1,0 1-1,1-1 0,0 1 1,-1 0-1,1 0 1,1 0-1,3-4 1,2 0 1,0 0 1,1 1-1,-1 0 1,2 0-1,-1 1 1,0 0 0,1 1-1,17-6 1,-9 7 18,0 0 0,0 1 0,1 1 1,-1 1-1,36 2 0,-42 1-76,-7-2 4,0 1 1,0 0-1,-1 1 0,1 0 0,9 4 0,-6-3 10,-1 1 0,0 0 0,0 1 0,0 0 0,0 0 0,-1 0 1,0 1-1,0 0 0,-1 1 0,12 14 0,-4 8 12,-12-16 92,-5 2-96,0 0 1,-1 0-1,-6 14 0,1-13 83,-21 19 91,-64 59 0,34-43-55,47-42-141,0 1 64,-23 22 0,32-28-75,1 0 0,-1 0 0,1 0 0,0 1 0,0-1 1,1 1-1,-1-1 0,1 1 0,0 0 0,0 0 0,-1 8 1,-1 15 45,3-26-17,5 0 4,5 1-39,0-1 0,0 1 0,0-2-1,0 1 1,0-1 0,1-1 0,-1 1 0,0-2 0,14-1 0,-12 1-3,60-4 141,26 1-5,-82 4-125,5 1 117,0-1 0,0-1 0,23-4 0,-41 4 513,0 1-459,-1 0-182,-1 0 0,0 0 1,0 0-1,1 0 0,-1 0 0,0 0 1,0-1-1,1 1 0,-1 0 0,0 0 1,0 0-1,1 0 0,-1 0 1,0 0-1,0 0 0,1 0 0,-1-1 1,0 1-1,0 0 0,0 0 0,1 0 1,-1 0-1,0-1 0,0 1 0,0 0 1,0 0-1,0 0 0,1-1 0,-1 1 1,0 0-1,0 0 0,0-1 1,0 1-1,0 0 0,0 0 0,0-1 1,0 1-1,0 0 0,0 0 0,0-1 1,0 1-1,0 0 0,0 0 0,0-1 1,0 1-1,0 0 0,0 0 0,0-1 1,-1 1-1,1 0 0,0 0 0,0 0 1,0-1-1,0 1 0,-1 0 1,-18-9-1834,8 7-7370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960 0 7984,'-46'19'0,"43"-18"0,-66 19 0,16-2 0,2 2 0,-90 34 29,127-49-26,9-3 7,0 0-1,0 0 1,0 0-1,0 1 1,-6 3-1,-177 126 307,167-113-129,-127 158 583,142-170-730,-12 14 0,9-12 66,0 2 1,-12 18-1,16-22-88,-23 34 495,-43 84 0,52-70-376,15-31 217,6 102 138,2-99-152,38 117 125,-38-130-339,1 1 1,0-1-1,9 15 1,-3-6-53,19 37 33,-16-39 133,-9-15-176,5 5-3,-1 0 0,2 0 0,-1-1 0,2 0 1,-1-1-1,1 0 0,23 12 0,160 70 642,-172-82-672,-7-3 37,0-1-1,18 4 0,30 4 245,96 7 0,-48-17-56,64-5 1,-60-2 96,-86 4-324,-9-1 67,35-5 1,-43 5-77,25-4 121,40-11 1,-62 12-53,0-1 0,0-1 1,0-1-1,-1 0 0,0 0 1,20-15-1,46-48 208,-64 51-82,-5 0-142,-1-1 0,0-1 0,14-39 0,-20 30 75,3-148 60,-9 140-80,0 16-70,-1-24 23,-2-1 1,-11-48-1,-21-71 94,27 133-20,-44-122 65,41 125-74,5 14-80,-1-1-30,0-1 1,-1 2-1,-1-1 1,-1 2 0,0-1-1,-16-16 1,-63-52 131,81 77-144,0 0 1,0 1 0,-1 0-1,0 1 1,0 0-1,-1 0 1,-17-4 0,14 5-10,-5 0 51,0 4-45,0 1 0,1 2 0,-31 6 0,47-9-19,0 1 0,0 0 0,1-1 0,-1 1-1,0 0 1,0 0 0,1 0 0,-1 0 0,0 0 0,-2 3-1,-15 14-500,0 1-1,2 0 0,0 1 0,-26 42 1,-17 34-12114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27 143 8072,'0'0'1608,"-2"-5"-768,-7-15-516,6 15 1370,1 3-895,-6-4-83,6 5 503,5 6-966,17 27 54,23 54-1,-34-65-192,-1 1-1,-1-1 1,-1 1-1,7 42 1,-10-43-55,1 11 247,5 268 761,-8-284-952,-1 0 0,-1 0 0,-5 32 0,3-32-68,-4 16 282,5-27-276,1 0 0,0-1 0,0 1 0,0 0 0,1 0 0,-1 0 0,2 8 0,-1-11 78,-1-2-126,1 0 0,0 0 0,-1 0 1,1 0-1,0 0 0,-1 0 0,1 0 1,0 0-1,-1 0 0,1 0 0,0 0 1,-1 0-1,1 0 0,0-1 0,-1 1 0,1 0 1,0 0-1,0 0 0,-1-1 0,1 1 1,0 0-1,-1 0 0,1-1 0,0 1 0,0 0 1,0 0-1,-1-1 0,1 1 0,0 0 1,0-1-1,0 1 0,0 0 0,0-1 1,0 1-1,0 0 0,-1-1 0,1 1 0,0 0 1,0-1-1,4-17 68,-2 10-67,13-52 16,-9 21-60,3-69-1,-8-29-116,-4 25-565,3 87 647,3-53-556,-2 70 440,4-108-1378,-4 112 1274,1-3-34,0 3 103,4-2 45,1 4 62,3 0 100,0 1 1,0 0 0,-1 1-1,1 0 1,0 0-1,10 3 1,-3-2-5,103 15-15,-52-1 18,-40-7 16,58 14 1,-76-19 1,15 4 1,0 1 1,0 1 0,-1 1 0,25 15 0,71 35 330,-117-59-184,-2-3-16,0-2-95,0 0 0,0 0 0,0-1 0,-1 1 0,1 0 0,-1 0 1,-1-1-1,1 1 0,0 0 0,-1-1 0,0 1 0,0 0 0,0 0 0,0 0 0,-1 0 1,0 0-1,-2-4 0,-2-2 53,0 0 0,-1 0 0,0 1 0,0-1 0,-10-7 0,16 16-82,0 1 0,0-1 0,0 1 0,0-1 0,0 1 0,0-1 0,0 1-1,-1 0 1,1-1 0,0 1 0,0 0 0,0 0 0,-1 0 0,1 0 0,0 0 0,0 0 0,0 0 0,-1 1 0,1-1 0,0 0 0,0 1 0,0-1 0,0 0 0,-1 1 0,1 0 0,0-1 0,0 1 0,0 0 0,0-1 0,-1 2 0,1-1 7,-7 8 87,1-1-78,1 1 0,0 0 0,1 1 0,0-1 0,0 1 0,1 0 0,1 1 0,-5 17 0,-23 102 84,20-64 7,9-42-97,-8 49 59,2-19-3,8-50-26,0-3-41,-1-1-1,1 0 1,0 1 0,0-1 0,0 1 0,0-1 0,0 1 0,0-1-1,0 1 1,0-1 0,0 1 0,0-1 0,0 1 0,0-1-1,1 1 1,-1-1 0,0 1 0,0-1 0,0 1 0,1-1-1,-1 0 1,1 2 0,14-25 18,0-1 0,14-32-1,-22 42-18,109-211 211,56-63 278,-169 284-475,-1 0 0,1 0 0,0 1-1,1-1 1,-1 1 0,0-1 0,1 1 0,0 0 0,4-2-1,4-3 10,20-13 11,-32 21-36,1-1 0,-1 1 0,1 0 0,-1-1-1,1 1 1,-1 0 0,0 0 0,1-1 0,-1 1 0,1 0 0,0 0 0,-1 0 0,1 0 0,-1 0 0,1 0 0,-1 0 0,1 0 0,-1 0 0,1 0 0,-1 0-1,2 0 1,1 1 4,1-1 0,-1 1 0,0 0-1,1 0 1,-1 0 0,0 0-1,0 1 1,0-1 0,0 1 0,0 0-1,0 0 1,0 0 0,0 0-1,-1 0 1,1 1 0,-1-1-1,0 1 1,0 0 0,0 0 0,0-1-1,0 1 1,2 5 0,43 104 80,-39-84-42,20 150 16,-24-138-34,51 317 98,-40-265-31,-14-91-154,-1 0 0,1 0 0,0 0 0,0 0 0,-1 0 1,1 0-1,0 0 0,0 0 0,0 0 0,0 0 0,0-1 0,0 1 0,0 0 0,0-1 0,1 1 0,-1 0 0,0-1 0,0 1 1,1-1-1,-1 0 0,2 1 0,-1-1-1006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6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 13088,'-9'7'123,"-1"0"1,0-1 0,0 0-1,0-1 1,-1 0-1,1 0 1,-23 5 0,-19 10 301,36-14-369,11-4-4,0 1 0,0-1 0,0 1 1,0 0-1,0 0 0,0 0 0,-6 7 1,-10 8 245,1 1 0,0 0 0,-27 37 0,40-45-242,3-6-7,1 0 0,1 0 1,-1 1-1,0-1 0,-2 10 1,2-6 12,1 0 1,0 0 0,0 0 0,-1 10 0,4-18-46,-1 1-1,0-1 0,0 0 1,0 1-1,1-1 1,-1 1-1,0-1 0,1 0 1,-1 0-1,1 1 1,0-1-1,-1 0 0,1 0 1,0 0-1,0 0 1,0 1-1,0-1 0,1 1 1,2 2 24,-1 0-13,1 0 0,0-1 0,-1 1 0,1-1 0,0 0 0,1 0 0,-1 0 0,0-1 0,1 1 0,0-1 0,8 3 0,27 6 22,-21-9 56,-7-2-63,2 0-19,-1 0 0,1-1 0,-1 0 0,0-1-1,1-1 1,-1 0 0,13-5 0,0-1 47,28-15 1,-47 20-55,0 1 0,0-1-1,0-1 1,-1 1 0,0-1 0,0 0-1,0-1 1,0 1 0,9-13-1,-13 13-2,-1 1-1,1 0 0,0 0 1,-1-1-1,0 1 0,0-1 0,0 1 1,-1-1-1,0 1 0,1-1 0,-1 1 1,-1-1-1,-1-8 0,2 7 3,-1 1-2,0 0-1,0 0 1,0 0 0,-1 0 0,0 0-1,0 1 1,0-1 0,0 1 0,-1-1 0,0 1-1,0 0 1,0 0 0,-5-6 0,3 5 1,1 1 6,0-1 1,0 1 0,0 0 0,-1 0-1,0 0 1,1 1 0,-2 0 0,1 0-1,0 0 1,0 0 0,-10-2-1,9 2 21,-23-4 72,26 7-68,-2 14-739,1-8-872,-5 13-10008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7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552 688 11744,'21'-8'214,"-20"4"-75,-2-1-93,-1 0 0,0 1 0,0-1 0,0 1 0,-1-1 1,1 1-1,-1 0 0,0 0 0,0 0 0,-1 0 0,1 1 0,-1 0 0,0-1 0,-6-3 0,-5-4 100,0 2 0,-21-10 0,16 12 308,-101-10 176,94 19-195,-102 29 172,107-21-206,14-5-264,-1 0-65,0 1 1,0-1 0,1 2 0,-1-1-1,2 2 1,-1-1 0,1 1-1,0 0 1,-12 17 0,14-17 58,0-2-87,1 1 0,0-1 0,0 0-1,1 1 1,0 0 0,0 0-1,1 0 1,0 0 0,0 0-1,0 1 1,0 8 0,7 56 270,-1-59-134,7 3-58,20 22-1,-19-31 12,10 0-42,43 5 0,-43-12 17,93-27 46,-94 18-52,4-9-29,37-36 0,-47 35 27,47-103 38,-52 93-50,25-160 36,-30 146-56,21-191 74,-24 200-114,13-116 50,-13 144-70,2-4 5,-4 9-8,-4 9-2,-16 37 0,-3 19 2,3 17-4,5 16-1,8 17 0,6-87 0,0-3-1,0 1 0,2-1 0,1 1 0,1-1 0,10 44 0,-9-52-1,-1-2 1,0 0 0,1 0 0,1-1 1,0 0-1,1 0 0,8 14 0,4 1-1,-16-25 2,0-1 0,0 1 0,1-1 0,-1 0 0,0 1 0,1-1 0,3 2 0,-3-3 0,0 1 0,0-1 0,0 0 0,0 0 0,0 0 0,0 0 0,6 0 0,-2 0 0,1-1 0,-1 0 0,15-2 0,-13 1 0,0-1 0,0-1 0,14-5 0,-13 4 1,0-1-1,-1 0 0,13-10 1,-9 4 0,0-1 1,-1-1-1,-1 1 1,0-2 0,12-18-1,-12 10 12,54-194 69,-50 133 48,-15 83-127,0 0-1,0 0 1,0-1-1,-1 1 0,1 0 1,0 0-1,0 0 1,0-1-1,0 1 0,0 0 1,0 0-1,0-1 1,0 1-1,0 0 1,0 0-1,0 0 0,0-1 1,0 1-1,1 0 1,-1 0-1,0 0 0,0-1 1,0 1-1,0 0 1,0 0-1,0 0 0,0-1 1,1 1-1,-1 0 1,0 0-1,0 0 1,0 0-1,0 0 0,1-1 1,-1 1-1,0 0 1,0 0-1,0 0 0,1 0 1,-1 0-1,0 0 1,5 12 64,3 37 21,-6-34-58,-1 4-19,0-11 0,0 1 0,1-1 1,0 0-1,0 1 0,4 8 1,-2-2 12,0-1-13,1 1 1,0 0-1,1-1 1,1 0-1,0 0 0,14 18 1,-14-22-1,6 9-4,1-2 0,0 1 1,1-2-1,1 0 0,18 14 0,-32-29 6,-1 0 1,0 0-1,1 0 0,-1 0 0,1 0 0,-1 0 0,1 0 0,-1 0 0,1-1 0,0 1 0,-1 0 0,1-1 0,0 0 0,-1 1 0,4-1 0,-4 0-125,0 0 0,0-1-1,0 1 1,0-1-1,0 0 1,0 1-1,0-1 1,0 1 0,-1-1-1,1 0 1,0 0-1,0 0 1,0 1-1,-1-1 1,1 0 0,-1 0-1,1 0 1,0 0-1,-1 0 1,0 0-1,1 0 1,-1 0 0,1-2-1,6-13-12213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6 361 10584,'0'0'0,"-2"10"432,-1 5 0,8 1-320,21 2 0,28 1-112,20-8-8,20-11 8,0 0-8272</inkml:trace>
  <inkml:trace contextRef="#ctx0" brushRef="#br0" timeOffset="1">1217 113 9056,'4'-60'0,"-7"33"0,2 25 3,0 1 1,0-1 0,0 0-1,0 1 1,0-1 0,0 1-1,0-1 1,0 1 0,0 0-1,-1-1 1,1 1 0,-1 0-1,1 0 1,-1 0-1,1 0 1,-1 0 0,0 0-1,-1 0 1,-6 1 344,8 0-317,-7 3 79,0-1 0,0 1-1,0 0 1,1 1-1,-1 0 1,1 0-1,0 1 1,1 0-1,-12 10 1,-71 67 715,78-71-630,0 1-1,0 1 1,1 0 0,1 0 0,0 0-1,-9 22 1,12-24-89,-3 13 529,-18 128 228,24-115-383,1 177 170,4-172-276,0-18-214,5 39 164,15 68-1,24 115 697,-42-220-972,-1-12 27,-2-1 0,0 1 0,-1 21 0,-8 86 255,7-117-300,1-1 1,0 1 0,-1-1-1,0 1 1,0-1 0,0 0-1,0 1 1,0-1 0,-1 0-1,0 0 1,-1 3 0,-3 3 21,-10 14 24,16-23-70,0 0 0,-1 1 0,1-1 1,0 0-1,0 0 0,0 1 0,-1-1 1,1 0-1,0 0 0,0 1 0,-1-1 0,1 0 1,0 0-1,-1 0 0,1 0 0,0 1 1,0-1-1,-1 0 0,1 0 0,0 0 0,-1 0 1,1 0-1,0 0 0,-1 0 0,1 0 1,-1 0-1,-5 0 39,0-1 0,1 1 0,-1-1 0,0-1 0,0 1 0,1-1 0,-1 0 0,1 0 0,-1 0 0,-6-5 0,-56-37-940,50 31-548,-39-26-10403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1053 11568,'-1'-5'76,"5"-16"281,1 15-165,-1 3-150,2-2-19,1 1 1,0-1 0,0 1-1,0 1 1,0 0 0,1 0-1,0 0 1,15-3 0,116-24 57,-93 23 12,51-3 1,-10 4 31,-74 4-92,14 0 15,0-1 0,0-2-1,45-14 1,-43 9 52,0-1 1,-1-2 0,-1-1-1,30-19 1,-47 21 100,-7 7-136,1-1-37,-1 1 1,0-1-1,0 0 1,0-1-1,-1 1 0,0 0 1,0-1-1,-1 1 1,0-1-1,0 0 0,0 1 1,-1-1-1,0-7 1,-15-84 215,15 95-224,-1-1 1,0 1 0,0 0 0,0 0 0,0 0 0,0 0-1,-1 0 1,0 0 0,1 0 0,-1 0 0,-3-3 0,-2-3 15,4 5-8,1 0 0,-1 0 1,0 0-1,-1 1 0,1-1 0,-1 1 0,1 0 0,-1 0 0,0 0 0,0 0 0,-1 1 0,-8-5 1,13 7-21,-1 1 0,1-1 0,-1 0 0,1 0 1,-1 0-1,0 0 0,1 0 0,-1 1 0,1-1 0,-1 0 1,1 0-1,-1 1 0,1-1 0,-1 0 0,1 1 1,0-1-1,-1 1 0,1-1 0,-1 0 0,1 1 1,0-1-1,-1 1 0,1-1 0,0 1 0,0-1 1,-1 2-1,1-1 11,-3 6 3,0 0 0,0 0 1,1 1-1,1-1 1,-1 1-1,1 0 0,0-1 1,1 1-1,0 0 1,0 0-1,2 10 0,-1-6-9,8 96 181,-5-79-175,-2-13 15,0-1-1,2 1 1,0 0-1,8 20 1,-6-19-14,42 110 507,-47-124-401,0-1 23,-2-2-142,1 1 1,0-1 0,0 0-1,0 0 1,0 1 0,0-1-1,0 0 1,0 0 0,0 1-1,0-1 1,0 0-1,0 1 1,1-1 0,-1 0-1,0 0 1,0 1 0,0-1-1,0 0 1,0 0 0,0 0-1,1 1 1,-1-1 0,0 0-1,0 0 1,0 0 0,0 1-1,1-1 1,-1 0 0,0 0-1,0 0 1,1 1 0,9-9-2045</inkml:trace>
  <inkml:trace contextRef="#ctx0" brushRef="#br0" timeOffset="1">684 0 11744,'20'38'658,"49"71"0,-7-12-2040,-34-47-6504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477 753 4848,'0'0'144,"-7"-6"-24,2 1-160,-1 0 132,1 0 0,-1 0 0,1-1 0,0 1 0,0-1 0,1 0 0,0-1 0,0 1 0,-3-8 0,-14-44 1010,19 54-1034,1 1 0,-1-1-1,0 1 1,0-1 0,0 1-1,-1 0 1,1 0 0,-1 0 0,0 0-1,1 0 1,-1 1 0,-5-4-1,4 3 15,-2-2 17,1 1 1,-1 0-1,0 0 1,-1 1-1,1-1 1,0 1 0,-1 1-1,0-1 1,-11-1-1,11 2-24,-10 0 399,-83 8 195,80-2-161,6 2-299,1 0 0,0 1-1,-17 11 1,23-14-112,1 0-1,0 1 1,0 0-1,0 0 1,1 1-1,0 0 1,0 0-1,1 0 0,-6 9 1,9-14-60,0 0-1,1 0 1,-1 1 0,1-1 0,-1 0-1,1 0 1,-1 0 0,1 1-1,0-1 1,-1 0 0,1 1 0,0-1-1,0 0 1,0 0 0,0 1-1,0-1 1,1 0 0,-1 1 0,0-1-1,0 0 1,1 0 0,-1 0 0,1 1-1,-1-1 1,1 0 0,0 0-1,1 2 1,1-1 38,0 1 0,0-1 0,0 1 0,1-1 0,-1 0 0,1-1 0,6 3 0,3 2-13,-5-2 37,0-1 0,1 0 1,14 3-1,-2-2 56,-1 0 1,0-2-1,1 0 1,-1-1-1,29-3 1,-34 0-116,29-8 204,-38 8-210,3-1 16,-1 0-1,1 0 1,-1 0 0,0-1 0,8-5 0,-8 3 51,0-1-1,0 0 1,-1 0-1,1-1 1,-1 0-1,-1 0 1,8-12-1,-11 14 91,1-3-14,-4 6-50,0 8-29,1 4-65,-1 0-1,2 1 0,-1-1 0,1 0 1,1 0-1,-1 0 0,1 0 0,5 10 0,-5-14-24,-1-1-1,1 1 0,0 0 1,0 0-1,0-1 0,1 0 1,0 0-1,0 0 0,0 0 1,0 0-1,0-1 0,1 0 1,0 0-1,7 4 0,-1-6 13,10-6-6,40-14 0,-46 13-6,0-1 0,0-1-1,-1 0 1,0 0-1,21-19 1,-24 19-3,5-9 30,57-95 19,-62 83-14,26-139 18,-33 133-12,6-121 20,-11 132-18,-2 11-30,0 1-1,-1 0 1,-7-15 0,8 21-8,0-1 1,-1 1-1,0 0 1,0 0-1,0 0 1,0 1-1,-1 0 1,-10-9-1,15 14-7,-1 0 0,0 0 0,0 0 0,0 0 0,0 0-1,0 0 1,0 0 0,0 1 0,0-1 0,0 0 0,1 1 0,-1-1 0,0 0 0,0 1 0,0-1-1,1 1 1,-1-1 0,0 1 0,0 0 0,1-1 0,-1 1 0,0 1 0,-1-1 3,-4 3 0,4-3-5,0 1 1,0-1-1,0 0 1,0 1-1,1 0 0,-1-1 1,1 1-1,-1 0 1,1-1-1,0 1 1,0 0-1,-1 0 0,0 4 1,-15 32 16,15-28-16,0 0-1,0 0 0,0 15 1,2 44 3,8 15-4,-3-62-1,13 41 0,15 11 0,0-16 0,-5-22 0,-3-14 0,0-5 2,-20-16-1,1 0 0,-1 0 1,0-1-1,1 0 0,-1 0 1,1 0-1,-1 0 0,0-1 1,1 0-1,-1 0 0,0 0 0,1-1 1,-1 0-1,0 0 0,0 0 1,4-3-1,10-5 11,0-1 0,26-19 0,-35 22-7,-2 2 5,0-1 0,0 0 1,10-12-1,29-31 51,-46 49-53,1-1 1,-1 1-1,1 0 0,0 0 0,-1 0 1,1 0-1,0 0 0,-1 0 0,1 1 1,0-1-1,0 0 0,0 1 1,-1 0-1,1-1 0,0 1 0,0 0 1,0 0-1,0 0 0,2 0 0,-1 0 7,6 3 78,2 4-60,-1 1 0,1 0 0,13 15 0,-13-7 69,-3 0-68,-2 1 0,0 1 0,5 23 0,-10-22 14,-2-10-29,1 0-12,-1-1 0,0 0 0,0 0 0,-1 0 0,0 0 0,0-1 0,-1 1 0,0 0 0,0-1 0,-6 11 0,2-7 3,-1 0 1,0 0 0,0-1-1,-1 0 1,-1-1 0,-17 15-1,19-19-6,7-4-3,-1 1 0,0-1 0,-1 0 1,1 0-1,0 0 0,0 0 1,0 0-1,-1-1 0,1 1 1,0-1-1,0 1 0,-1-1 0,-2 0 1,-2 1 2,-1-1 1,1 0 0,-1-1 0,1 1-1,-9-3 1,13 2-2,0 1-1,0-1 1,0 0 0,1 0 0,-1 0-1,0 0 1,1-1 0,-1 1-1,1-1 1,-1 1 0,1-1 0,0 0-1,0 0 1,0 0 0,0 0-1,0 0 1,0-1 0,0 1 0,1-1-1,-1 1 1,-1-5 0,0-3 6,1-1 0,0 0 0,0 0 0,1 0 0,0 0 0,1 0 0,1-11 0,4-22-2447,2 0-9621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305 232 12824,'-10'3'12,"8"-2"48,0 1 0,-1 5 17,0-1 0,0 1 1,0 0-1,1 0 0,0 0 0,0 0 1,0 8-1,1-8-62,-2 12 85,0-1-1,2 1 1,0 0-1,3 20 1,-2-23-66,3 10 94,-1-13-76,1 9-2,1-1 1,1 0-1,1 0 1,11 28-1,70 129 977,-85-171-987,20 23 844,-15-22-613,-14-37 148,3 20-460,0 0 1,0 1-1,-1 0 0,-1 0 0,1 0 1,-1 1-1,0 0 0,-10-9 1,-1-1-1476,-28-33-8964</inkml:trace>
  <inkml:trace contextRef="#ctx0" brushRef="#br0" timeOffset="1">180 11 10488,'0'0'56,"-2"-2"-10,0 1-148,-2-4 458,10 2 74,-4 3-132,-23 15-24,12-9-253,-24 12 129,-82 27 543,113-45-634,11 0-14,36-3-1559,10 1-6106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11656,'1'1'41,"5"7"-5,-5-7-37,0 0 1,-1 0-1,1 1 0,0-1 1,-1 0-1,1 1 0,-1-1 1,0 0-1,0 1 1,1-1-1,-1 1 0,0-1 1,0 1-1,0-1 0,-1 2 1,2 6-2,1 3 4,1 24 212,2 136 793,1-92-454,11 109 835,-11-107-928,-1-33 19,11 56 1,-15-102-319,0-2-151,-1-1 1,0 1-1,1-1 1,-1 0-1,0 1 1,1-1-1,-1 0 1,0 1-1,1-1 0,-1 0 1,1 1-1,-1-1 1,1 0-1,-1 0 1,1 1-1,-1-1 1,1 0-1,-1 0 1,1 0-1,-1 0 1,1 0-1,-1 0 0,1 0 1,-1 0-1,1 0 1,19-50-1955,-9 14-8169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40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10672,'13'17'98,"0"1"1,-2 0 0,18 34-1,-15-19 547,14 51 0,-14-22 311,10 65 178,-15-21-564,7 69-28,-5-67 85,-8-81-579,0 33 287,-4-39-214,0 44 247,1-58-271,1 1 0,0-1 0,0 1 0,0-1 0,1 0-1,6 14 1,-4-12 166,-1-4-36,1 5-14,-2-8-34,2-2-129,0-1 0,0 1 0,0-1 0,0 0 1,0 0-1,0 0 0,0-1 0,5-2 0,-6 3-48,47-17-2285,8-2-9256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4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145 392 10672,'0'0'1300,"3"5"-935,10 16-175,0 0-1,-1 1 1,-1 1 0,-1 0-1,-1 0 1,11 47 0,-16-57-175,57 209 971,-46-168-463,-10-35-440,-5-17-37,1 1 1,0-1 0,-1 1-1,0-1 1,1 0-1,-1 1 1,0-1 0,0 1-1,-1 2 1,0 19 503,1-22 9</inkml:trace>
  <inkml:trace contextRef="#ctx0" brushRef="#br0" timeOffset="1">65 0 10848,'12'3'105,"-1"1"1,1 0-1,-1 0 1,0 1-1,0 1 1,0-1-1,15 13 1,12 5 115,-21-14-166,-7-4 50,0 0 0,0 0 0,-1 1 0,0 1 0,17 14 0,-26-20-85,1-1-1,-1 1 1,0 0-1,0 0 1,1 0-1,-1-1 1,0 1-1,0 0 1,0 0-1,0 0 1,0 0-1,0-1 1,0 1-1,0 0 1,0 0-1,0 0 1,-1 0-1,1-1 1,0 1-1,0 0 1,-1 0-1,1-1 1,-1 1-1,1 0 1,-1 0-1,1-1 1,-1 1-1,1 0 1,-1-1-1,1 1 1,-1-1-1,0 1 1,1-1-1,-1 1 0,0-1 1,0 0-1,1 1 1,-1-1-1,0 0 1,0 1-1,-1-1 1,-6 1 39,0 0 0,0 0 0,0-1 0,0 0 0,0-1 1,-8-1-1,-4 0 166,-9 0 88,1-2 0,0-1 1,1-1-1,-53-20 0,71 20-181,22 2 2,-3 1-130,43-9-1894,7-3-7656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41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9952,'23'9'227,"43"11"1,-24-7 13,-37-12-166,-1 1 1,0 0 0,0 0 0,0 1 0,0-1 0,0 1-1,0 0 1,0 0 0,-1 0 0,0 1 0,0-1 0,0 1-1,0 0 1,0-1 0,0 1 0,3 9 0,-2-4 40,0 1 1,-1-1-1,0 1 1,-1 0-1,0 0 1,0 0-1,-1 1 0,0 13 1,-3 227 979,2-12-409,1-201-614,-2 4 167,2 1-1,2-1 1,16 74 0,-19-112-209,1-1 0,0 1 0,0-1 0,1 0 0,-1 1 0,1-1 0,0 0 0,-1 0 0,1 0 0,1 0 0,-1 0 0,3 3 0,-2-4-6,0-1 1,0 1-1,0 0 1,0-1-1,0 0 1,1 0-1,-1 0 1,0 0-1,1 0 1,-1-1-1,1 1 1,4-1-1,5 2 3,-8-2-6,-1 1 0,1-1 0,0 0 0,-1 0 0,1-1 0,-1 1 0,1-1 0,4-1-1,99-26 187,-87 20-297,0 0-1,0-2 0,-1 0 0,31-21 0,-24 13-1348,49-29-8882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7:41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11384,'1'1'89,"7"5"26,-3-5 82,3-3-150,-1 0 0,1 0 0,-1-1 0,0 0 0,0-1 0,0 1 0,-1-1 0,10-7 0,118-92 825,-129 99-774,0 0 0,-1 0 0,2 1 0,-1 0 0,0 0 0,1 0 0,8-2 0,-7 2-29,-5 2-10,1 1 1,0-1-1,0 1 1,-1-1-1,1 1 1,0 0-1,0 0 1,0 0-1,-1 1 1,1-1-1,0 0 1,0 1-1,-1 0 1,1 0-1,0 0 1,-1 0-1,3 1 1,3 3 13,0-1 1,-1 1-1,9 8 1,-10-8-88,7 7 195,-4-1-135,0 0 0,-1 1 0,-1 0 0,1 0 0,-2 1 0,0 0 0,4 15 0,-5-16 5,-2-2-29,1 1-1,0-1 1,0 0-1,2 0 1,-1 0 0,1-1-1,10 13 1,-4-8 7,0-1 0,0 0 0,1-1-1,1-1 1,20 15 0,-23-21-21,-7-2-1,1-1 0,0 0 0,0 0 0,1 0 0,-1-1 0,6 1 1,7 2 14,1-2 1,-1 0 0,1-1-1,-1-1 1,27-3-1,-7-5-6,-22 1 24,2-9-19,0 0 0,24-28 0,-27 23 52,-10 12-44,4-5-6,-2 1 1,0-1-1,0 0 1,-1-1-1,-1 1 1,0-1-1,-2 0 1,4-17-1,-7 29-11,5-35 154,2-70 0,-7 8 718,0 99-792,-2 17-5,0 21-51,3 45 0,-1-72-32,1 12 8,6 41-1,-2-32-7,12 75-2,8 3-2,8 5 0,58 141-4,-70-203-16,-6-13 10,97 221-34,-27-48 13,-73-173 4,22 129-10,-33-142 12,-3-13 20,-1 0 0,-1-1 0,1 1 0,-2-1 0,-9 20 0,13-31 4,1 0 0,-1 0 0,1 0-1,-1 0 1,0-1 0,1 1 0,-1 0-1,0 0 1,0-1 0,1 1 0,-1-1-1,0 1 1,0 0 0,0-1 0,-1 1-1,-12 5-3,1-1 0,-1-1-1,1 0 1,-29 4 0,18-9-7,-106-25 1,104 16 4,14 5 6,1 1 1,0-1 0,0 0 1,0-1-1,1 0 0,-1-1 0,1 0 0,1 0 0,-18-18 0,3-3 22,2 0 0,0-2 0,-24-43 0,28 25-2,16 41-8,0 1-1,0-1 1,1 1-1,0-1 1,1 0-1,-1 1 0,1-1 1,0 0-1,1 0 1,0 1-1,3-12 0,-3 9 6,6-8 89,56-78 48,-55 85-99,0 0 0,1 0-1,17-15 1,-2 4-21,39-41 14,-32 37 65,173-108 51,-155 108-24,191-88 54,-193 94-66,229-70-2363,-116 41-9731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18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90 4040,'0'0'717,"-4"-5"-210,-14-13 30,11 13-57,-2 3-29,6 1-78,-3-1-180,-1 0 0,0-1 0,1 0 0,-10-7 0,10 7-183,-16-10 373,19 11-337,-1 0 0,0-1 0,0 1 0,0 0 0,-1 1-1,1-1 1,0 1 0,-1 0 0,1 0 0,-7 0 0,-3-1-8,-43 0 253,25 2 8,-1 1-1,-49 10 1,67-8-252,11-2-10,-1 0 1,0 1-1,1-1 0,-1 1 1,0 0-1,1 0 0,0 0 0,-6 4 1,4-3 60,2-1-66,1 0-1,-1 0 0,1 0 1,-1 0-1,1 1 1,0-1-1,0 1 0,0 0 1,0 0-1,0 0 0,1 0 1,-1 1-1,1-1 1,0 0-1,0 1 0,-1 4 1,-15 26 258,12-23-155,0-1 1,1 1-1,-6 16 1,11-25-119,0 0 1,0 0 0,0-1 0,0 1-1,0 0 1,1-1 0,-1 1 0,1 0-1,-1-1 1,1 1 0,-1-1 0,1 1-1,0-1 1,0 1 0,0-1 0,0 1-1,0-1 1,0 0 0,0 0 0,0 1-1,1-1 1,-1 0 0,0 0 0,1 0-1,-1 0 1,1-1 0,-1 1 0,4 1-1,-2 0-29,7 5 48,33 15 195,-1-4-55,57 16 0,-78-27-130,-1 0 0,25 13 1,-40-17-34,-1 1 1,1-1 0,-1 1 0,0 0-1,0 0 1,0 0 0,-1 0 0,0 1-1,5 7 1,-3-4-3,-2-4-2,0 1 1,-1-1 0,1 1 0,-1-1 0,-1 1 0,1 0 0,-1-1 0,1 1-1,-1 0 1,-1 0 0,1 0 0,-1 0 0,0 0 0,0 0 0,0 0 0,-1 0 0,1 0-1,-1 0 1,0 0 0,-1-1 0,-3 10 0,5-13-5,-1 1 0,0-1 0,0 1 1,1-1-1,-1 0 0,0 1 0,0-1 0,0 0 0,0 1 0,-1-1 1,1 0-1,0 0 0,0 0 0,-1 0 0,1 0 0,-3 0 1,-2 4 6,-3 1-1,3-2 8,1 0 0,-1-1 0,0 0 1,-12 5-1,-14 4 110,0-1 1,-67 12 0,42-19 97,-56-1 330,111-3-490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1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2 6552,'0'0'504,"-2"0"-84,-5-1-272,0 1-1,-1 0 1,1 0 0,0 1 0,0 0-1,-14 3 1,7-1-96,-7 0 63,-1 1 1,1 1-1,1 1 0,-27 11 0,33-11-59,-14 6 279,-103 71 132,108-64-166,4 2-129,1 0 0,0 2 0,-16 29 0,11-24-20,-19 28 360,39-52-451,0 1 0,0 0 1,1 0-1,-1 0 1,1 0-1,0 0 0,0 0 1,-1 10-1,3-15-51,-1 1 0,1-1 0,0 0 0,0 0 0,0 1 0,0-1 0,0 0-1,0 0 1,0 1 0,0-1 0,0 0 0,1 0 0,-1 1 0,0-1 0,0 0 0,0 0 0,0 1 0,0-1 0,0 0 0,0 0 0,1 0 0,-1 1 0,0-1 0,0 0-1,0 0 1,0 0 0,1 0 0,-1 1 0,0-1 0,0 0 0,0 0 0,1 0 0,4 4 45,0 0-1,1-1 1,-1 1 0,1-1 0,0-1 0,-1 1-1,1-1 1,1 0 0,-1 0 0,0-1-1,0 0 1,9 1 0,106 10 297,-102-12-291,1 0-1,-1-1 1,1-1 0,-1-1-1,26-7 1,-29 6-46,-1 1-92,0-1 0,1-1 0,-2-1 0,1 0 0,-1-1 0,15-9 0,-9 5-1006,34-19-7283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1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29 102 8432,'-5'10'13,"1"0"1,0 0-1,0 1 0,1-1 1,1 1-1,0-1 1,0 1-1,1 0 1,0 0-1,1 0 1,0 0-1,2 14 0,0-21 19,-1 0-1,1-1 1,0 1 0,0-1-1,0 1 1,0-1-1,1 0 1,-1 0-1,1 0 1,0 0-1,0 0 1,0-1-1,6 5 1,-4-4 16,2 3 46,0-1 0,0 0 0,0 0 0,1 0 1,0-1-1,0-1 0,0 1 0,0-1 0,0-1 0,11 3 1,-4-3 21,0-1 1,1 0 0,-1-1-1,0-1 1,19-3 0,-5-1 127,1 0 0,-1-2 1,52-21-1,-38 5-132,-29 11 176,-3 0-153,0-1 0,12-21 0,-20 22 140,-5-5-145,0 0-1,-6-23 1,0 24 144,1 8-221,0 0 0,-1 1 1,0 0-1,-1 0 0,1 1 1,-14-7-1,20 12-32,1 0-1,0 1 1,-1-1 0,1 1 0,-1-1-1,1 1 1,-1-1 0,0 1-1,1 0 1,-3 0 0,-17 0 59,1 1-1,-1 1 1,-31 7 0,28 0 121,16-3-139,-6 1-17,0 1 0,1 1 1,0 1-1,1 0 0,0 0 0,1 1 1,-17 21-1,-50 74 162,73-98-185,0 0 0,1-1 0,0 1 1,0 1-1,1-1 0,0 0 1,1 1-1,-1 0 0,2 0 1,-1-1-1,1 11 0,0-12-8,2 11 73,6-1-58,0 0 0,1 0 0,10 15 0,-17-30-24,0-1 1,0 1-1,0-1 1,0 0-1,0 1 1,1-1 0,-1 0-1,0 0 1,1 0-1,1 1 1,14 8 16,0 0 1,1-1-1,27 9 0,-21-13 33,120-8 22,-112-2-42,144-44 6,-144 35-66,-21 9-4,-4 1 11,0 1 0,1-1 0,-1 0 1,-1 0-1,1-1 0,-1 0 0,0 0 0,0-1 1,0 0-1,-1 0 0,0 0 0,0 0 0,0-1 1,5-11-1,42-70-351,-41 70-150,-8 12 440,-1 0 0,1-1-1,-1 1 1,0-1 0,0 1 0,-1-1 0,0 0 0,0 0 0,0 1 0,-1-1-1,0 0 1,-1 0 0,1 0 0,-1 1 0,-1-1 0,-2-7 0,1 1-156,1 1 0,-1-1 0,2 0 0,0 0 0,0 1 1,1-1-1,3-15 0,-3 23-38,0-2-15,0 5 160,0 4 54,-1-1 74,1 0-1,-1 1 0,1-1 1,0 0-1,-1 0 0,1 0 1,0 0-1,0 1 0,0-1 1,0 0-1,0 0 0,0 0 1,0 1-1,0-1 0,0 0 1,1 0-1,-1 0 0,1 0 1,-1 0-1,1 1 0,-1-1 1,1 0-1,0 1 0,3 4 3,0 4-1,-1-4 3,0 0 0,0 0-1,0 0 1,1 0 0,5 4 0,112 176 516,-121-185-519,10 17 324,-1-1 0,12 36 1,-20-51 1,-5 5 305,1-7-206,4-11 53,6-47-59,-2 40-153,9-14-85,29-46 0,-21 46-18,1 2 1,31-32-1,-43 50-129,9-7 145,2 5-100,0 1 1,40-17 0,-42 26 54,-12 4-112,-1 0 1,0 1-1,0-1 1,0 2-1,0-1 1,0 1-1,13 5 1,-12 1 84,0 7-49,0 0 0,-1 0 0,-1 0 0,7 27-1,-6-22 12,-2 0-1,0 1 0,-1-1 0,-1 1 0,-1 0 0,-1 0 1,-3 33-1,-1-15 44,3-39-111,0 0-1,0 0 1,0 0-1,0 1 1,0-1-1,0 0 1,0 0-1,0 1 1,0-1-1,0 0 1,0 0-1,0 0 1,0 1-1,0-1 1,1 0 0,-1 0-1,0 0 1,0 1-1,0-1 1,0 0-1,0 0 1,0 0-1,1 0 1,-1 0-1,0 1 1,0-1-1,0 0 1,0 0-1,1 0 1,-1 0-1,0 0 1,0 0-1,0 0 1,1 1-1,6 2-172,0 0-1,1 0 0,-1 0 1,1-1-1,-1 0 0,1-1 1,9 1-1,-10-1-540,51 8-10034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517 109 10760,'-2'-2'9,"-1"-1"0,1 1 0,0-1 1,-1 1-1,1 0 0,-1 0 0,0 0 0,0 0 1,0 0-1,0 1 0,0-1 0,0 1 1,0 0-1,0 0 0,-1 0 0,1 0 1,0 1-1,-1-1 0,1 1 0,-1 0 0,-3 0 1,-1 0 16,-11 1 121,-105 35 62,96-24-42,-105 65 69,109-59-56,17-11-109,-4 3-7,1-1-1,0 1 0,1 0 0,0 1 0,1 0 1,0 1-1,-12 24 0,17-30 54,1-2-71,0 1-1,-1-1 0,1 1 1,1 0-1,-1-1 0,1 1 1,0 0-1,0 0 0,0 0 1,1 0-1,0 0 0,0 0 1,1 10-1,-1-12-9,1 0-1,0 0 1,0 0 0,0 0 0,0 0-1,0-1 1,1 1 0,-1 0-1,1-1 1,-1 1 0,1-1 0,0 1-1,0-1 1,0 0 0,1 0-1,-1 0 1,0 0 0,1 0 0,-1-1-1,1 1 1,0-1 0,-1 1 0,1-1-1,0 0 1,0 0 0,0 0-1,0-1 1,5 1 0,6 3 13,-8-3-7,1 0 1,0 0 0,0 0 0,0-1-1,-1 0 1,12-2 0,99-8 285,-112 10-295,1-1 0,-1 0 0,0 0 0,1 0-1,-1 0 1,0-1 0,0 0 0,7-4 0,4-1 11,28-14 19,-29 10 78,-4-2-70,-1 0-1,0-1 1,-1 0 0,0-1-1,13-30 1,-3-21 193,-19 65-137,-1 4-42,-4 17 0,-4 31 18,8-40-91,1-9-7,-1 0 1,1 1-1,0-1 1,0 0-1,0 1 1,1-1-1,-1 1 0,0-1 1,1 0-1,0 1 1,-1-1-1,1 0 0,1 3 1,3 5 20,0 0 0,1 0 1,0-1-1,0 0 0,1 0 1,0 0-1,9 7 0,-13-13-17,1 0-1,-1-1 0,1 1 0,0-1 0,0 0 0,0 0 0,0 0 0,0-1 0,0 1 0,1-1 1,-1 0-1,0 0 0,9 0 0,-11-1-5,0 0 0,-1 0 0,1-1-1,-1 1 1,1 0 0,-1-1 0,1 1 0,-1-1 0,1 0 0,-1 1 0,0-1 0,1 0 0,-1 0 0,0 0-1,2-1 1,4-4 4,4 1-3,-7 3-1,0 0 1,0-1-1,0 1 0,-1-1 0,1 1 0,-1-1 0,4-4 0,-3 3 4,2-1-3,0-1 0,0 1 0,-1-1 0,0-1 1,0 1-1,-1-1 0,0 0 0,0 0 0,4-11 0,73-150 56,-32 76-21,-49 91-38,1 1 0,-1 0-1,0 0 1,1-1 0,-1 1 0,0 0-1,1 0 1,-1 0 0,1 0-1,-1 0 1,0 0 0,1 0 0,-1 0-1,1 0 1,-1 0 0,1 0 0,-1 0-1,0 0 1,1 0 0,-1 0-1,1 0 1,-1 0 0,0 0 0,1 1-1,-1-1 1,0 0 0,1 0 0,-1 0-1,0 1 1,1-1 0,-1 0 0,1 1-1,1 0 3,3 3 0,0-1 0,0 1 1,0 0-1,-1 0 0,1 0 0,-1 1 0,0 0 1,-1 0-1,1 0 0,-1 0 0,0 0 1,3 7-1,4 10 9,12 39 0,-16-42-6,13 40 4,-17-53-6,0 1 0,1 0-1,0-1 1,0 0-1,0 0 1,1 0-1,0 0 1,0 0-1,1-1 1,-1 1 0,9 6-1,-11-11 0,1-1-1,-1 1 1,1 0-1,-1-1 1,1 0-1,-1 0 1,1 1 0,-1-2-1,1 1 1,-1 0-1,0 0 1,1-1-1,-1 1 1,5-3-1,-4 3 1,-1-1 1,1 1-1,-1-1 0,0 0 0,1 1 0,-1-1 0,0 0 0,0 0 0,0-1 0,0 1 0,0 0 1,0-1-1,3-2 0,5-4 3,3-1-1,-8 6 2,0-1 0,0 0 1,0 0-1,-1-1 0,1 1 0,6-10 0,2 0 18,0 0-6,-1-1-1,0 1 1,-1-2-1,-1 0 0,9-18 1,68-149 305,-85 177-256,0-2 17,4 39 63,-5-23-139,-2 36 33,1-34-22,-2 53 88,12 105 1,-9-157-102,-1-10-1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10224,'0'0'0,"20"10"0,1 5 0,0 2 0,25 3-64,32 5 64,2 0-7144</inkml:trace>
  <inkml:trace contextRef="#ctx0" brushRef="#br0" timeOffset="1">823 157 8520,'-4'0'-15,"-28"-3"80,1 2 1,-1 2-1,-40 4 0,57-2 53,0 1 0,0 0 0,1 1-1,0 0 1,-24 13 0,22-10-2,-5 4 551,0 6-358,0 1 1,-22 27 0,32-27 338,6-2-470,0 0 0,2 0 0,0 1-1,0 19 1,3-36-133,-1 1-1,1 0 1,1 0-1,-1-1 0,0 1 1,0 0-1,1-1 1,-1 1-1,1 0 1,-1-1-1,2 2 1,6 15 98,2-2 0,-1 0 0,2 0 0,13 15 1,-5-15 237,-6-8-217,2 2-50,1-1 0,0 0 0,1-1 0,0 0 0,30 7 0,56 8 326,-85-24-192,5-4-65,40-16-1,-48 10 131,-6 1-239,-1 0-1,0-1 0,-1 0 0,0 0 0,7-17 0,-13 26-44,0 1-1,-1-1 1,1 1-1,-1-1 1,0 0-1,1 1 1,-1-1-1,0 0 1,0 1-1,0-4 0,-2-14 83,0 0 0,-1 1 0,-12-37 0,4 33 231,-8-5-102,-37-40 1,37 53 94,-12-1-104,-43-14 0,72 28-202,0 1-1,1-1 0,-1 1 0,0-1 0,0 1 0,0 0 0,0 0 0,1 0 1,-5 0-1,-2 0 63,0 0-46,0 1-1,0 0 1,0 0 0,0 0-1,0 1 1,0 0 0,0 1-1,1 0 1,-1 0 0,1 0-1,0 1 1,-12 8 0,-33 28 184,26-19-2628,-8 10-10120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43 7624,'4'-5'376,"14"-14"124,-14 12 496,-6-2 89,1 6 720,-1 9-1158,-2 5-440,-1 4-36,0 0 1,1 0-1,1 0 1,0 0-1,-1 24 1,4-33-142,0 2 1,0-1 0,1 1 0,0 0 0,3 7 0,-1 4 164,1-2-111,-2 1 1,0 0-1,-1 0 0,-1 0 1,0 0-1,-4 20 1,-1 4 25,0-5 84,1 0 0,1 1 0,3-1 1,4 44-1,-4-73-84,0-3-70,0 0 0,1-1 0,-1 1 0,1 0 0,0-1 0,0 1 0,1-1 0,-1 1 0,3 4 0,2 0 188,-6-8-224,0-1 0,0 0 0,0 0-1,0 0 1,1 0 0,-1 0-1,0 1 1,0-1 0,0 0-1,0 0 1,0 0 0,0 0-1,1 0 1,-1 0 0,0 0-1,0 0 1,0 0 0,0 0-1,1 0 1,-1 0 0,0 0-1,0 1 1,0-1 0,0 0-1,1 0 1,-1 0 0,0-1-1,0 1 1,0 0 0,0 0-1,1 0 1,-1 0 0,0 0-1,0 0 1,0 0 0,0 0-1,0 0 1,1 0 0,-1 0-1,0 0 1,0 0 0,0-1-1,0 1 1,0 0 0,0 0-1,1 0 1,-1 0 0,0-1-1,13-6 59,1-1 0,21-18 0,-22 12 24,-10 10-71,2-2-7,0 0 0,-1 0 1,0-1-1,0 0 0,0 0 0,-1 0 0,0 0 1,0 0-1,-1-1 0,0 1 0,-1-1 1,2-14-1,7-89-2113,-5 52-8535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11480,'17'3'14,"-1"0"1,0-2 0,1 0-1,-1 0 1,1-2 0,25-4-1,-22 3 0,191-17 42,-148 12-36,146-14 5,-168 16-18,-17 2-3,167-29 24,-175 28-40,55-11 111,-63 13-57,-1 0 1,1-1 0,-1 1-1,0-1 1,0-1-1,0 1 1,6-6 0,-12 8-18,-1 1 1,1-1-1,-1 0 1,0 1-1,0-1 1,1 1 0,-1-1-1,0 0 1,0 0-1,0 1 1,0-1-1,1 0 1,-1 1-1,0-1 1,0 0 0,-1 0-1,1 1 1,0-1-1,0 0 1,0 1-1,0-1 1,-1 0 0,1 1-1,0-1 1,0 0-1,-1 1 1,1-1-1,-1 0 1,-8-12 65,0 7 329,-11-2-225,0 2 1,-32-7-1,27 10 220,-13 4-129,-54 7 0,70-1 61,-4 5-109,-37 25 1,51-25 69,10-7-272,0-1-1,0 1 1,0 0 0,1 0-1,-1 0 1,1 0-1,0 1 1,1-1 0,-1 0-1,1 0 1,1 10 0,-1-14-18,0 0-1,0 0 1,1-1 0,-1 1 0,0 0-1,0 0 1,1 0 0,-1 0 0,1 0 0,-1 0-1,0-1 1,1 1 0,0 0 0,0 1-1,10 11 96,1 1-1,1-2 0,0 1 1,1-2-1,0 0 0,1-1 1,27 16-1,13-2-23,-31-16 93,9-2-57,45 1 0,-77-7-112,1 0 0,-1 0 0,1 0-1,0 0 1,-1 0 0,1 0 0,0-1-1,-1 1 1,1-1 0,1 0-1,6-2 41,1-1-18,0 0 1,0 0-1,0-1 0,-1 0 0,1-1 0,-1 0 0,0 0 1,14-15-1,27-35 211,-48 53-215,0 1-1,0-1 1,0 0-1,-1 0 1,1 0-1,-1 0 1,0 0-1,0 0 1,0 0-1,-1 0 1,1 0-1,-1-1 1,1-5-1,3-22 241,8-15 22,-11 43-98,-14 3 90,12 0-273,0 0 0,0 0 0,1 0-1,-1 0 1,0 0 0,0 0 0,0 1-1,1-1 1,-1 0 0,0 0-1,0 0 1,1 1 0,-1-1 0,0 0-1,0 1 1,1-1 0,-1 1 0,1-1-1,-1 1 1,0-1 0,1 1-1,-1-1 1,1 1 0,-1 0 0,1-1-1,-1 1 1,1 0 0,0-1 0,-1 1-1,0 1 1,-2 6 21,-1 0 0,1 0-1,0 0 1,0 0 0,1 0 0,1 0 0,-1 1-1,1-1 1,0 1 0,1-1 0,0 1 0,3 15-1,-3-12-17,1 6 38,1 1 0,0-1 0,1 0 0,1 0 0,7 18 0,2 9 89,-10-35-114,19 64 127,-18-63-120,0 0 0,0-1 0,1 1 0,12 17 0,13 1-3,-13-20 36,11-2-723,-1-2 1,1-1 0,30 2-1,34-1-12864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3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132 300 9504,'6'-22'12,"-6"18"-4,1-1 1,0 1-1,1 0 1,-1 0 0,1 0-1,4-8 1,48-85 95,-53 96-88,1-1 0,-1 0 0,0 0 0,0 0 0,1 1 0,-1-1 0,1 1 0,0-1 0,3-2 0,22-13 73,1 0 0,53-23 1,-50 30 291,90-22 130,-115 30-461,0 0 1,1 1 0,-1-1-1,1 2 1,-1-1 0,1 1 0,-1 0-1,1 0 1,-1 0 0,9 3-1,-8-2 17,5 4 373,-4 4-317,0-1 0,0 2 0,-1-1 0,9 16 1,-15-24-84,0 0 0,-1 1 0,1-1 0,0 1 0,-1-1 0,1 1 0,-1-1 1,0 1-1,1-1 0,-1 4 0,1 15 111,-1 1-1,0-1 1,-6 30 0,6-48-117,0 0 0,-1 0 0,1 0 0,-1 0 0,0 0 0,0 0 0,0 0 0,0 0 0,-2 3 0,-13 18 119,-1-1 1,-34 34 0,49-54-121,0 0 1,-1 0-1,1-1 1,-1 1-1,1 0 1,-1-1-1,-3 2 1,-144 54 333,116-50-167,-119 11 108,128-16-246,-1-1-1,0-2 1,1 0 0,-40-8 0,64 9-55,0 0 1,0 0-1,1 0 1,-1 0-1,0-1 1,0 1 0,0 0-1,0-1 1,1 1-1,-1 0 1,0-1-1,0 1 1,1-1-1,-1 1 1,0-1-1,0-1 1,-2 0-103,1-1 1,0 1-1,0-1 1,0 0 0,0 0-1,1 0 1,-1 0-1,1 0 1,0 0-1,0-1 1,0 1-1,0 0 1,0 0-1,1-1 1,0 1 0,-1-1-1,1 1 1,1-7-1,2-32-9671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9144,'1'-2'3,"-1"1"1,1 0-1,-1 0 1,1 0 0,0 0-1,0 0 1,-1 0-1,1 0 1,0 0 0,0 1-1,0-1 1,0 0-1,0 0 1,0 1 0,0-1-1,0 1 1,0-1-1,1 1 1,-1-1 0,0 1-1,2-1 1,27 3 160,-4 1-54,-16-2-71,2-1 14,-1 0 0,0 1 0,1 1 0,-1-1 0,0 2 0,16 5-1,39 25 91,18 4 45,-82-36-157,1 0 1,-1 0-1,0 0 1,0 0-1,0 0 0,0 0 1,-1 0-1,1 1 0,0-1 1,0 1-1,-1 0 1,1-1-1,-1 1 0,0 0 1,1 0-1,-1 0 0,0 0 1,0 0-1,0 0 1,0 0-1,0 3 0,0-2 15,0 0-3,-1-1 0,1 1 0,-1 0-1,0-1 1,0 1 0,0 0 0,0-1 0,0 1 0,-1 0-1,1-1 1,-1 1 0,0 0 0,0-1 0,0 1 0,-2 4 0,2-5-2,-5 4 219,-4-2-162,0 0 0,-1 0 0,1-1 0,0 0 0,-22 2 0,-47-1 166,74-3-276,0-1 1,-1 0-1,1 0 1,-1-1 0,1 0-1,0 0 1,-1 0 0,1-1-1,0 1 1,0-1-1,-8-4 1,0 0-672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15 231 7984,'0'0'8,"0"0"-1,1 0 1,-1 1 0,0-1 0,0 1-1,0-1 1,1 0 0,-1 1 0,0-1 0,0 0-1,0 1 1,0-1 0,0 1 0,0-1 0,0 0-1,0 1 1,0-1 0,0 0 0,0 1-1,0-1 1,0 1 0,0-1 0,0 0 0,-1 1-1,1-1 1,0 0 0,0 1 0,0-1 0,-1 0-1,1 1 1,-11 6 55,8-6 419,6-1-28,25 0-137,1-2 0,-1-1 0,0-2 0,29-7 0,-30 5-141,0-2-1,-1-1 1,0 0-1,-1-2 1,36-22-1,-57 30-120,0 1 0,0-1 0,0 0-1,0 0 1,-1 0 0,0-1 0,1 1 0,-2-1-1,1 0 1,0 0 0,-1 0 0,0 0-1,0 0 1,-1 0 0,1-1 0,-1 1 0,0 0-1,-1-1 1,1 1 0,-1-1 0,0 1-1,-1-10 1,0 14-32,1 0 1,0 0-1,0 0 0,0 0 0,0 0 0,-1-1 1,1 1-1,0 0 0,-1 0 0,1 0 0,-1 0 0,1 0 1,-1 0-1,0 0 0,1 1 0,-1-1 0,0 0 1,0 0-1,0 0 0,1 1 0,-1-1 0,0 0 1,0 1-1,0-1 0,0 1 0,0-1 0,0 1 0,0 0 1,-1-1-1,1 1 0,0 0 0,0 0 0,0-1 1,0 1-1,0 0 0,0 0 0,0 0 0,-1 0 0,1 1 1,0-1-1,0 0 0,0 0 0,0 1 0,0-1 1,-2 1-1,-4 2 33,0 0 1,1 0-1,-1 1 1,-9 7-1,13-9-70,-10 9 221,1 5-115,0 1 0,-17 31 0,23-28 48,5-14-100,-1 3-14,0-1 1,1 1-1,1 0 0,-1 0 0,1 0 1,1 0-1,0 0 0,0-1 0,1 1 1,3 10-1,40 101 252,-26-73-177,8 26 16,19 119 147,-42-175-252,-3-12 0,0 0 0,0 1-1,-1-1 1,0 1 0,0-1 0,0 7 0,-2 0 18,0 1 1,-6 22 0,2-25 30,0-5-50,1-1 0,-1 0-1,0-1 1,0 0 0,0 1 0,-1-2 0,-10 4-1,0-3 32,-6-4-17,1-1 1,-1-1 0,1-1-1,-35-11 1,44 11-19,10 3 1,-1 0 0,0-1 0,1 1 0,-1-1 0,1 0 0,0 0 0,-1 0 0,-4-5-1,-32-29 89,39 36-88,1-1 0,0 1-1,-1-1 1,1 0 0,0 1 0,0-1-1,-1 0 1,1 0 0,0 1-1,0-1 1,0 0 0,0 0-1,0 1 1,0-1 0,0 0-1,0 1 1,0-1 0,1 0-1,-1 0 1,0 1 0,0-1-1,1 0 1,-1 1 0,0-1-1,1 0 1,-1 1 0,0-1-1,1 1 1,0-2 0,0 1 8,0 0-1,1-1-1,-1 1 1,1-1-1,0 1 1,-1-1 0,1 1-1,0 0 1,0 0-1,0 0 1,0 0 0,0 0-1,0 0 1,3 0-1,33-6 171,-33 6-197,14-2 40,56-4 162,96 5 26,-74 4 44,-68-2-231,-18 0 9,0 0-1,1 0 0,-1 1 0,0 0 1,0 1-1,16 5 0,-17-4-2235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1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110 248 7624,'0'0'5601,"7"-3"-5322,0 1-238,-4 2-24,-1-1 0,1 0-1,0 0 1,-1 0 0,1 0-1,-1 0 1,0 0 0,1-1 0,-1 1-1,4-4 1,23-17 169,42-42 0,-51 38-141,-18 22-23,0 0 0,0 1 0,-1-1 0,0 0 0,1 0 0,-2 0 0,1-1 0,0 1 0,-1 0-1,0 0 1,0 0 0,0 0 0,-1-6 0,1 3 15,0-8 273,0 13-256,1 0 0,-1-1 0,0 1 0,-1 0 0,1-1 0,0 1-1,-1 0 1,1-1 0,-1 1 0,0 0 0,1 0 0,-2-3 0,0 6-32,0-1 0,0 1 0,0 0 0,0-1 0,1 1 0,-1 0 0,0 0 0,1 0 0,-1 1 0,0-1 1,1 0-1,0 1 0,-1-1 0,1 1 0,0-1 0,0 1 0,-1-1 0,1 1 0,1 0 0,-1 0 0,0-1 0,0 3 0,-1-1 14,-2 11 105,3-11-122,-1 6 7,0 0 1,1 0-1,0 1 1,1-1-1,0 0 1,0 1-1,1-1 1,0 0-1,1 0 1,4 14-1,26 115 126,19 73 57,-43-180-170,33 146 121,-27-84-56,-13-90-88,-1 0-1,0 1 0,0-1 0,0 0 0,0 1 0,0-1 0,-1 0 0,0 1 0,1-1 1,-1 0-1,-3 5 0,2-2 2,-1 0 58,-6 3 18,1-6-4,-4-3-55,-1-1-1,1 0 0,0-1 0,0-1 0,0 1 0,-20-9 0,-10 0 40,-52-17 91,79 22-106,0 0 0,0-1 1,1 0-1,-20-14 0,7 5 89,25 15 62,6 1-107,10 0-47,62 4 57,-73-3-103,148 12 79,-50-6 12,-33-1-58,-36-5-39,0-1 0,-1-1-1,50-10 1,-71 10-37,-1-1-1,0-1 0,0 1 1,0-2-1,14-6 1,-9 3-90,50-27-2329,-36 18-8853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 9328,'8'0'-8,"24"0"-319,1-2-1,47-7 0,-79 9 543,-4 4-13,2-3-178,1 0 0,0-1 1,0 1-1,0 0 0,-1-1 1,1 1-1,0 0 0,-1-1 0,1 1 1,-1-1-1,1 1 0,0-1 1,-1 1-1,1-1 0,-1 1 0,1-1 1,-1 1-1,0-1 0,1 0 0,-2 1 1,-14 6 261,-1-1 0,0-1 1,0-1-1,0 0 0,-19 1 1,21-3-255,-5 1 709,-17 0 249,35-3-671,6-3-266,0 1 0,1-1 1,-1 1-1,1 0 0,-1 1 0,1-1 1,0 1-1,-1-1 0,1 1 1,0 1-1,0-1 0,0 1 1,7 0-1,-3 0-6,2-2-116,0 2 1,1-1-1,-1 1 1,0 1 0,18 3-1,-16-2-921,22 3-7450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2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8248,'48'55'172,"-47"-53"-32,18 29 2616,-18-30-2653,-1 0 1,1 1 0,-1-1 0,1 1-1,-1-1 1,0 1 0,0-1 0,0 1-1,0-1 1,0 1 0,0-1 0,0 1-1,-1-1 1,1 1 0,0-1 0,-1 1 0,1-1-1,-1 1 1,0-1 0,1 0 0,-1 1-1,0-1 1,0 0 0,0 0 0,0 1-1,0-1 1,0 0 0,0 0 0,-2 1-1,-1 1 4,-1-1 0,0 1 0,0-1-1,1 0 1,-1 0 0,-8 1 0,8-2 334,-3-1 80,6 0-50,2-2-405,0 0 1,1 0-1,-1 0 0,1 0 1,-1-1-1,1 1 0,0 0 1,0 0-1,0 1 1,0-1-1,0 0 0,0 0 1,0 0-1,1 1 0,-1-1 1,1 1-1,2-3 0,35-22-831,-23 17-619,39-29-9342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4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7352,'0'0'329,"5"-1"-50,2-1-168,3-1-57,0-1 2846,-11 9-2148,-1 16-401,1-1 1,1 1-1,3 24 1,-1-22-158,-1 0 1,-3 37-1,-7-18-140,-2 2 230,9-36-213,-1 0-32,1 1 1,0 0-1,1 0 0,0-1 1,0 1-1,1 0 0,0 0 1,1 0-1,0 0 0,2 10 1,37 98 524,-39-115-548,1 0 0,-1 0 0,1 0 0,0 0 0,0 0 0,0 0 0,0-1 0,0 1 1,0-1-1,1 1 0,-1-1 0,0 0 0,5 2 0,-4-2 1,26 12 135,-20-10-129,-7-3-16,-1 0 0,0 1 1,1-1-1,-1 0 0,0 0 1,1 0-1,-1 0 0,0 0 0,1-1 1,-1 1-1,0 0 0,0-1 0,1 1 1,-1-1-1,2 0 0,6-2 10,46-15 69,48-25 180,-100 41-307,0 1 0,0-1 0,0 0 0,0 0 0,0 0 0,-1 0-1,1 0 1,-1 0 0,0-1 0,0 1 0,0-1 0,0 0 0,0 0 0,1-2 0,3-4-1240,11-15-8392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5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50 5656,'-10'0'5,"8"0"22,-4 2-103,3-1 264,5 0 1013,-2-1-1167,5 1 54,0-1 1,-1 0-1,1-1 1,0 1-1,-1-1 1,1 0-1,-1 0 1,1 0-1,7-3 1,59-14 818,74-9 0,-136 26-632,2 1 32,-6 0-110,3 0-1308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8248,'8'0'3,"0"0"0,0 0 0,0 0 0,-1-1 0,1 0 0,0-1 0,13-4 0,14-4 21,-25 8-4,0-1 1,0 0-1,0-1 0,-1 0 1,1-1-1,16-10 0,1-8-6,-17 12 7,-8 6-94,1 1-1,-1 0 1,0-1 0,-1 1-1,1-1 1,-1 0 0,0 0-1,0 0 1,0 1 0,-1-1-1,0 0 1,0-10 0,-4-24-4847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2872,'31'-8'80,"-28"7"107,-6 0-37,-6-2 44,7 2 1192,2 3-950,0 8 23,0-5-247,1 0 1,0 1 0,0-1-1,0 0 1,1 0 0,-1 1-1,1-1 1,3 5-1,-3-6-26,0 0 0,0 1 0,0-1 0,-1 0 0,1 1 0,-1 0 0,-1-1 0,1 1 0,0 6 0,-3 8 383,1-15-437,1-1-1,0 1 1,0 0-1,0 0 0,0 0 1,0-1-1,1 1 1,1 7-1,1 3 48,0 1-1,-1 0 1,-1 0-1,-1 0 1,-1 17 0,2 23 165,7 9 7,-4-31-206,-1-3 102,1 0 1,12 44 0,-14-70-179,0 0 1,0 1-1,1-1 0,-1 0 1,1 0-1,4 4 1,-6-6-30,1 0 0,0-1 0,-1 1 0,0 0 0,1 0 1,-1 0-1,0 1 0,0-1 0,0 0 0,0 0 0,0 1 0,-1-1 0,1 0 0,0 5 1,-10 3-1464</inkml:trace>
  <inkml:trace contextRef="#ctx0" brushRef="#br0" timeOffset="1">158 195 9144,'17'28'222,"16"35"-1,-31-59-187,1 2 27,0 0-1,0 1 1,-1-1 0,0 0-1,0 1 1,0-1 0,-1 1-1,0 0 1,0 0 0,-1-1-1,0 10 1,1 30 510,0-43-476,-1 2-32,0 0 0,1 0 0,0 0 0,0 0 0,0-1 0,1 1 0,-1 0 0,1-1 0,1 1 0,-1-1 0,0 1 0,1-1 0,4 4 0,-1 0 138,1 0 10,-1 1-1,0 0 1,9 18 0,-13-22 40,-2 4-1651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6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43 201 8520,'-2'-1'-1,"0"1"1,0 0 0,0 0 0,0 0-1,-1 0 1,1 0 0,0 0 0,0 1-1,0-1 1,1 1 0,-1-1 0,0 1-1,0 0 1,0 0 0,0 0-1,0 0 1,1 0 0,-1 0 0,-2 3-1,2-2 15,2-2-14,1 0 1,-1 0-1,0 0 1,1 0-1,-1 0 1,0 0-1,1 0 1,-1 0-1,0 0 1,1 1-1,-1-1 1,0 0-1,1 0 1,-1 0-1,0 0 1,1 1-1,-1-1 1,0 0-1,0 0 0,1 1 1,-1-1-1,0 0 1,0 0-1,0 1 1,1-1-1,-1 0 1,0 1-1,0-1 1,0 0-1,0 1 1,1 0 0,-1-1 1,0 1 0,0 0-1,1-1 1,-1 1 0,0-1-1,1 1 1,-1-1 0,1 1-1,-1-1 1,0 1-1,1-1 1,-1 0 0,1 1-1,0-1 1,-1 1 0,1-1-1,-1 0 1,1 0 0,-1 1-1,1-1 1,0 0-1,-1 0 1,2 0 0,12 2 31,0-1 0,0-1 0,0 0 1,0-1-1,0-1 0,0 0 0,0-1 0,-1 0 1,1-1-1,20-10 0,-25 10 38,-1-1 0,0 0-1,0 0 1,0-1 0,11-11-1,-12 11-25,-3 2 23,0-1 1,0 1-1,-1-1 0,1 0 0,-1 0 0,0-1 0,-1 1 0,1-1 0,-1 1 0,0-1 0,-1 0 1,1 1-1,-1-1 0,1-12 0,6-19 825,-6 33-840,-1-18 630,-1 20-30,-2 4-604,1 0 0,-1 0 0,1 0 0,0 1 0,-1-1 0,1 0 0,0 1-1,0-1 1,1 1 0,-1-1 0,0 5 0,-1-2 12,-1 7-2,1 0-1,0 0 0,0 0 1,1 0-1,1 0 1,0 0-1,3 21 0,-2-20-21,1 13 60,1-1 0,0 1-1,13 40 1,0-6 66,-4-15-81,2 7 177,14 91 0,-27-85-63,-2-58-191,1 1 0,-1-1 0,1 1 1,-1-1-1,0 1 0,1-1 0,-1 1 1,0-1-1,1 0 0,-1 1 0,0-1 1,1 0-1,-1 0 0,0 1 0,0-1 1,0 0-1,1 0 0,-1 0 0,0 0 0,0 0 1,1 0-1,-2 0 0,1 0 1,-5 0 6,-30-4 71,-142-25 340,157 27-230,19 2-40,21 3-33,46 2 93,172-2 315,-130-3-304,24-3-2138,-71 3-8619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107 404 7800,'0'0'1857,"-5"0"-998,-21-1 1153,24-1-1307,-5-5-82,5 5 247,3 4-531,1 2-273,0 0 0,0 0 0,0 0 0,0 0 0,1-1 0,0 1 0,0-1 0,0 0 0,0 0-1,0 0 1,1 0 0,0 0 0,-1-1 0,1 1 0,0-1 0,4 2 0,5 0-23,-1-1 1,0-1-1,1 0 0,0 0 1,-1-1-1,1-1 0,21-1 1,-16 0-24,-2 0 22,0 0 0,-1-1 0,1-1 0,-1 0 0,1-2 0,19-7 0,-25 8-22,9-6 120,4-10-41,34-39 0,-44 39 47,-7 11-89,0-3-17,0 1 1,0-1-1,-1-1 0,-1 1 0,0 0 0,0-1 0,2-22 0,0-48 200,-6 79-216,-1-1 1,0 0 0,0 1-1,0-1 1,0 1 0,-1-1-1,1 1 1,-1 0 0,0 0-1,-1 0 1,1 0 0,-1 0-1,1 0 1,-5-4-1,3 3 3,-7-3 121,-3 1-96,0 1 0,-1 1 1,-15-4-1,10 7 83,-104 19 54,96-8-76,-9 12-35,-62 46-1,96-65-65,1 0-1,-1 0 1,1 1 0,-1-1-1,1 1 1,0 0 0,-4 5-1,-20 38 49,-31 72-1,47-83-24,-14 132 14,25-140-34,8 27 3,-8-49-17,0-1-1,1 1 1,-1-1 0,1 1-1,0-1 1,0 0-1,0 1 1,1-1-1,5 6 1,-3-5-1,1 1 1,1-1 0,-1-1 0,1 1 0,0-1-1,12 6 1,78 30 2,-46-26 1,0-1 0,71 7 0,-81-18 22,-15-1-8,3 0 8,-1-1-1,1-2 1,53-9-1,25-14 81,-90 17-20,-7 0-474,0-1 0,0 1-1,-1-2 1,0 1-1,13-21 1,9-17-11785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7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6552,'0'0'1337,"1"5"-985,1 7-259,-1-1-1,0 0 1,-1 1-1,0-1 0,-1 0 1,0 1-1,-1-1 1,0 0-1,-1 0 1,-5 15-1,7-23-112,-1 0 0,1 0-1,0 0 1,0 1-1,0-1 1,1 1-1,-1-1 1,1 1 0,-1-1-1,1 1 1,0-1-1,1 1 1,-1-1 0,1 1-1,-1-1 1,3 7-1,-1-2-522,7 31-4977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6456,'6'3'31,"-5"-2"-19,1-1 1,-1 1 0,0 0-1,1 0 1,-1 0 0,0 0-1,0 0 1,0 0 0,1 0-1,-1 1 1,0-1 0,-1 0-1,1 1 1,0-1-1,1 3 1,-1-2 186,2 1 14,-3-3-211,1 0 1,-1 0-1,0 0 0,1 0 1,-1 1-1,0-1 0,1 0 0,-1 0 1,0 1-1,0-1 0,1 0 1,-1 0-1,0 1 0,0-1 1,1 0-1,-1 1 0,0-1 1,0 0-1,0 1 0,0-1 0,1 0 1,-1 1-1,0-1 0,0 1 1,0-1-1,0 0 0,0 1 1,0-1-1,0 0 0,0 1 1,0-1-1,0 1 0,-3 2-65,-1-1-1,1 1 1,-1-1-1,1 0 1,-1 0-1,0-1 1,1 1-1,-1-1 1,0 1-1,0-1 1,0 0-1,-7 0 1,-15 2-4017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8 7176,'21'-5'0,"-21"4"12,1 1 0,0 0-1,0-1 1,0 1 0,0 0 0,0 0 0,-1 0 0,1 0 0,0-1 0,0 1-1,0 1 1,0-1 0,0 0 0,0 0 0,-1 0 0,1 0 0,0 1 0,0-1-1,0 0 1,0 1 0,-1-1 0,1 0 0,0 1 0,0-1 0,-1 1 0,1 0 0,0-1-1,-1 1 1,1-1 0,-1 1 0,1 0 0,0-1 0,-1 1 0,0 0 0,1 0-1,-1 0 1,1-1 0,-1 1 0,0 0 0,0 0 0,1 0 0,-1 0 0,0 1-1,0-1 23,0 0-1,0 0 0,0 0 1,0 0-1,0 0 0,0 0 1,0 0-1,0 0 1,0 0-1,-1 0 0,1 0 1,0 0-1,-1-1 0,1 1 1,0 0-1,-1 0 0,0 0 1,1 0-1,-2 1 0,0 2 54,-2 4-15,-14 21 532,6-12-354,5-9-63,1-1 0,0 1 0,0 1 0,1-1 0,0 1 1,1 0-1,0 0 0,0 0 0,-4 20 0,7-17-10,0 0 0,1-1 0,0 1 0,1 0 0,0 0 0,4 14 0,-5-25-155,1 0 0,-1 0 0,0 0 1,1 0-1,-1 0 0,1 0 0,-1-1 1,1 1-1,0 0 0,-1 0 0,1 0 1,0-1-1,-1 1 0,1 0 0,0-1 0,0 1 1,0-1-1,1 1 0,2 2 36,12 6 169,29 12 1,8 4 91,-43-20-295,-7-4-5,0 1 0,0 0 1,0 0-1,0 0 1,-1 0-1,1 0 0,0 0 1,-1 1-1,3 2 1,-1 0 45,0-2-43,-1 0 0,0 1 0,1-1 1,-2 1-1,1 0 0,0-1 1,-1 1-1,0 1 0,0-1 1,0 0-1,0 0 0,-1 1 1,2 5-1,2 12 101,-2-11-27,0 1-1,-1 0 1,1 18-1,-4-23-62,-1-1 0,0 0 0,0 0 0,0 0 0,-1 0 0,0 0 0,0 0 0,-1-1 0,1 1 0,-1-1 0,-1 0 0,1 0 0,-10 8 0,1-6 128,-4-1-91,0-2-1,0 0 1,0-2 0,0 1-1,0-2 1,-1 0 0,-25-3-1,25 1-44,11 0-12,1 1 0,0-1 0,0 0 0,0 0 0,-1-1 0,1 0 0,-7-3 1,2 0-246,0-1 0,0 0 0,0 0 0,1-1 0,0 0 0,1 0 0,-11-12 0,-25-25-9528</inkml:trace>
  <inkml:trace contextRef="#ctx0" brushRef="#br0" timeOffset="1">492 77 10312,'0'0'0,"21"4"0,36 3 24,28 2 0,18-4-8,-13 0 0,-35 3-16,-14-7-64,-13-1 64,0 0-7272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9688,'8'4'116,"0"0"1,-1 0 0,1 1-1,-1 0 1,0 0 0,0 1-1,-1 0 1,0 0 0,0 0-1,0 1 1,-1 0 0,0 0-1,7 12 1,10 26 395,-16-32-317,0 1 0,-1 1 0,-1-1 0,0 1 0,-1-1 0,0 1 0,0 27 0,-3 17 857,0-57-164,-16-9-701,13 3-328,0 0 0,0 0 0,0 0 0,1 0 0,0-1 0,0 1 0,0-1 0,1 1 0,-1-1 0,1 0 0,0 1 1,0-7-1,-5-17-9179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9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7712,'45'-20'162,"56"-23"803,-87 38-848,0 1 0,0 1 0,0 0 0,1 1 0,21-1 0,-32 3-52,0 1-1,-1-1 1,1 0-1,0 1 1,-1 0-1,1 0 1,-1 0-1,1 0 1,-1 1-1,1 0 1,-1-1-1,0 1 1,0 0-1,0 0 1,0 1-1,0-1 1,0 1-1,-1-1 1,5 7-1,-2-3 52,-1 1-1,0 0 0,-1 0 1,0 0-1,0 0 1,0 1-1,2 10 0,-5-6 260,-2-8-317,0 0 1,0 1-1,0-1 1,-1 0-1,1 0 0,-1 0 1,0 0-1,0-1 0,0 1 1,-1-1-1,-5 5 1,-44 28 353,38-27-388,8-5 35,0 0 0,0-1 0,0 0 0,-1 0 0,1-1 0,-1 0 0,-12 2 0,9-2-19,4 0 20,0-1 0,0 0 0,0 0 0,-1 0-1,-9-2 1,4 1-27,8 0 22,-4-3-1704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2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8072,'10'9'17,"-8"-7"71,-1-2-86,-1 0 0,0 0 0,0 0 0,1 0 0,-1 0 0,0 0 0,1 1 0,-1-1 0,0 0 0,0 0 0,1 0 0,-1 0 0,0 0 0,0 1 0,1-1 0,-1 0 0,0 0 0,0 0 0,0 1 0,1-1 0,-1 0 0,0 0-1,0 0 1,0 1 0,0-1 0,0 0 0,1 1 0,-1-1 32,0 1-1,0-1 0,0 0 0,0 1 1,1-1-1,-1 0 0,0 1 0,0-1 0,1 0 1,-1 0-1,0 1 0,0-1 0,1 0 1,-1 0-1,0 1 0,1-1 0,-1 0 1,0 0-1,1 0 0,-1 0 0,0 0 0,1 1 1,-1-1-1,1 0 0,-1 0 0,0 0 1,1 0-1,-1 0 0,0 0 0,1 0 1,-1 0-1,1 0 0,10-2 309,8 1 155,-1-2-1,32-8 1,-43 8-415,0 1 0,0-1 0,0 0 0,-1-1 0,0 0 0,1 0 0,-1 0 0,-1-1 0,1 0 1,9-10-1,-9 8 27,0 0 1,0-1-1,-1 0 1,0 0 0,5-12-1,-9 18-64,1-1-1,-1 0 0,0 0 1,-1 0-1,1-1 0,0 1 1,-1 0-1,0 0 0,0 0 1,0 0-1,0-1 1,0 1-1,-1 0 0,1 0 1,-1 0-1,0 0 0,0 0 1,0 0-1,0 0 1,-3-5-1,3 7-17,0 0 0,0 0 0,0 0 0,0 1 0,0-1 0,0 0 0,0 0 0,0 0 0,0 1 0,-1-1 0,1 1-1,0-1 1,0 1 0,-1-1 0,1 1 0,0 0 0,-1-1 0,1 1 0,0 0 0,-1 0 0,1 0 0,-2 0 0,0 1 20,0-1-1,1 0 1,-1 1-1,0-1 1,1 1-1,-1 0 1,1 0-1,0 0 1,-4 2-1,4-1-7,-1 0-1,1 0 1,-1 1-1,1-1 0,0 1 1,0 0-1,0 0 1,0 0-1,1 0 1,-1 0-1,1 0 1,-2 5-1,-6 34 68,7-34-86,-3 19 135,0 1 1,0 41 0,4-47-51,2 157 341,4-113-299,1-17-62,-1-15-4,-2 0-1,-1 52 0,-2-83-64,0-1-1,-1 1 1,1 0-1,1-1 1,-1 1-1,0-1 0,1 1 1,-1 0-1,2 4 1,2 9 117,-4-15-125,0-1-1,0 1 0,0-1 0,0 1 1,0-1-1,0 0 0,0 1 0,0-1 0,0 1 1,0-1-1,0 1 0,0-1 0,-1 0 0,1 1 1,0-1-1,0 1 0,0-1 0,0 0 0,-1 1 1,1-1-1,0 0 0,-1 1 0,1-1 0,0 0 1,0 1-1,-1-1 0,1 0 0,0 0 0,-1 1 1,1-1-1,-1 0 0,1 0 0,-1 1 1,-15-7 130,-12-17 28,23 18-146,-12-19 246,15 19-108,-1-3 7,4 7-152,-1 0 1,0 0-1,1 1 0,-1-1 1,1 0-1,-1 0 0,1 1 1,0-1-1,-1 0 0,1 1 1,0-1-1,-1 1 0,1-1 1,0 1-1,0-1 0,-1 1 1,1-1-1,0 1 0,0 0 1,1-1-1,-1 1 2,10-3 48,0 0 0,0 1-1,1 0 1,18 1 0,-19 0-72,84-3 196,-38 2-198,141-1-1957,-145 6-9798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3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6456,'-5'3'280,"-16"4"266,0-1 1,-28 5 0,49-11-511,-1 1 0,1-1 0,-1 1 0,0-1 0,1 1 0,0-1 1,-1 1-1,1-1 0,-1 1 0,1 0 0,0-1 0,-1 1 0,1-1 0,0 1 1,0 0-1,0 0 0,-1-1 0,1 1 0,0 0 0,0-1 0,0 1 0,0 0 1,0 0-1,0 13-2,0-7-81,0-3-8,-1 0 0,1 0 1,0 0-1,1 0 1,-1 0-1,1 0 0,0 0 1,0 0-1,0 0 1,0 0-1,1 0 0,-1 0 1,5 6-1,3 4-5538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3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6640,'3'6'102,"-1"1"0,0-1 0,0 0 1,0 1-1,-1-1 0,0 1 0,0 0 0,-1-1 0,1 1 1,-2 7-1,1-13 383,1 2-60,2 9 435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3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38 8432,'0'0'-119,"1"-3"-98,-1 2 235,1 0 0,-1 0 1,0 0-1,1 0 0,-1 0 1,0 0-1,0 0 0,0 0 1,0 0-1,0 0 0,0 0 1,0 0-1,0 0 0,0-1 1,0 1-1,0 0 1,-1 0-1,1 0 0,0 0 1,-1 0-1,1 0 0,-1 0 1,1 1-1,-2-3 0,1 2 44,-1 1 1,1-1-1,0 0 0,-1 0 0,1 0 0,-1 1 1,1-1-1,-1 1 0,1-1 0,-1 1 0,1 0 1,-1 0-1,1-1 0,-4 1 0,-5 1 262,0 0 0,-1 0 0,-18 5 0,22-4-467,-14 3 515,1 0 1,-1 2-1,1 0 1,-23 12-1,29-12-216,-10 6 658,-93 65 236,98-60-676,11-6-290,0 0 1,0 0 0,1 1-1,1 0 1,-7 17 0,12-13 216,3-7-232,0 0 0,1 0 0,1 0-1,-1-1 1,11 18 0,-3-14 166,8 1-74,29 16 0,-34-26 19,4-4-120,0-1 0,0-1 0,26-7 0,-22 1 62,-13 4-101,0-1 1,0 0-1,0-1 1,-1 0 0,0 0-1,0 0 1,-1-1-1,0 0 1,0-1-1,0 0 1,-1 0-1,6-10 1,59-77 146,-60 78-2,-9 14-128,1-1-14,-1 0 0,0 0-1,0-1 1,-1 1 0,1-1-1,-1 1 1,0-1-1,0 1 1,-1-1 0,1 1-1,-1-1 1,0 0 0,0 1-1,0-1 1,-1 0 0,-2-8-1,2 9 25,-5-31 191,6 33-6,3 1 48,-3 1-272,0 0 0,1 0 0,-1-1 0,0 1 0,0 0 0,1 0 0,-1 0 0,0 0 0,1-1-1,-1 1 1,0 0 0,1 0 0,-1 0 0,0 0 0,1 0 0,-1 0 0,0 0 0,1 0 0,-1 0 0,0 0 0,1 0-1,-1 0 1,0 0 0,1 0 0,-1 1 0,0-1 0,0 0 0,1 0 0,-1 0 0,0 0 0,1 1 0,-1-1-1,1 0 1,19 42 347,-15-28-96,-2 19-78,-2 47 0,-5 0 287,1 70-62,4-106-286,-2 155 537,1-195-715,0 0 0,0 0 0,0 0 0,0 0 0,1 0 0,0-1 0,-1 1-1,1 0 1,1 0 0,-1 0 0,1-1 0,-1 1 0,1 0 0,0-1 0,0 0 0,1 1 0,-1-1 0,1 0 0,-1 0 0,5 3 0,-1 1-1237,26 30-12192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3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9416,'5'4'216,"26"26"112,-29-23 232,3 84 736,-3-29-810,3 85 620,-4-141-1067,9 49 199,-6-38-11,-1-4-62,1 2-46,-1 0 1,0 0-1,-1 1 0,0 19 0,2 9 185,-1-28-89,-2 0 0,0 0 1,-1 21-1,0-33 285,-3-6-285,0-3-183,-1 0-1,1 1 1,0-1 0,1-1 0,-1 1-1,1 0 1,0-1 0,0 1 0,-1-11-1,-11-66 172,3 18-171,-11-4-2085,-4-1-8247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441 176 4664,'2'-5'225,"8"-28"198,-10 32-328,0 0 1,0 0 0,-1 0-1,1-1 1,-1 1-1,1 0 1,-1 0 0,1 0-1,-1 0 1,0 0-1,1 0 1,-1 1 0,0-1-1,0 0 1,1 0-1,-1 0 1,-2 0 0,1-2 103,-29-25 1153,18 16-798,-1 1 1,0 0 0,-1 1-1,-21-11 1,24 15-443,9 4-39,-1 0-1,0 1 0,0-1 0,-1 1 1,1 0-1,0 0 0,-5 0 1,-10-2 169,0 1 0,0 1 0,0 1 0,0 1 1,-22 3-1,1 6-97,26-2 169,4 1-230,0 1 1,1 0 0,0 0 0,-8 13 0,10-5 156,-7 104 95,15-92-128,38 150 73,-27-141-146,-8-26-96,10 30 52,3 0 0,33 63 0,-43-94-48,54 108 154,-51-95-110,-1 1 0,-1 0 0,7 37 0,-15-62-81,0 0 0,0 0-1,0 0 1,-1 0 0,1 0 0,0 0 0,0 0 0,-1 1 0,1-1-1,0 0 1,-1 0 0,1 0 0,-1 0 0,0-1 0,1 1 0,-1 0-1,0 0 1,1 0 0,-1 0 0,0-1 0,0 1 0,0 0 0,-1 0-1,-18 9 5,19-9-3,-2 0-42,0-1 0,0 1-1,0 0 1,0-1 0,0 0-1,0 0 1,0 0 0,1 0 0,-1 0-1,0-1 1,0 1 0,0-1-1,0 0 1,0 1 0,0-1 0,1-1-1,-1 1 1,-2-2 0,-3 0-1193,-20-8-8852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32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47 10040,'14'-9'15,"-9"6"3,-1-1 1,1 1-1,0 0 0,1 1 0,-1-1 0,0 1 0,1 0 0,0 0 1,-1 1-1,1-1 0,8 0 0,92-7 229,-32 9-66,-73 0-171,-1 0 0,0 0 0,1 0-1,-1 0 1,1 1 0,-1-1 0,1 0 0,-1 0 0,0 0 0,1 0-1,-1 0 1,1 0 0,-1 1 0,1-1 0,-1 0 0,0 0 0,1 1-1,-1-1 1,0 0 0,1 1 0,-1-1 0,1 1 0,8 9 75,0 1 1,-1 0 0,10 18-1,-10-11 270,-4-4-271,-1 0 0,-1 0-1,0 0 1,-1 0 0,-1 22 0,-5-16 277,-42 73 135,34-77-208,5-8-164,3-2-77,-1 0-1,0 0 0,-1-1 0,0 0 0,0 0 0,0 0 0,0-1 0,0 0 1,-1-1-1,-9 4 0,-4 0 26,-56 16 378,67-21-386,0 0-1,0 0 1,0-1 0,0 0-1,-18-2 1,27 1-55,0 0 0,0 0 0,0 0 1,0 0-1,0 0 0,0 0 0,1 0 0,-1 0 1,0-1-1,0 1 0,0 0 0,0-1 0,0 1 1,0-1-1,1 1 0,-1-1 0,0 1 0,0-1 1,1 0-1,-1 1 0,0-1 0,1 0 0,-1 0 1,0 1-1,1-1 0,0 0 0,-1 0 0,1 0 1,-1 0-1,1 0 0,0 1 0,-1-1 0,1 0 1,0 0-1,0 0 0,0 0 0,0 0 0,0 0 1,0 0-1,0 0 0,0 0 0,0 0 0,0 0 1,1 0-1,-1 0 0,0 0 0,1 1 0,-1-1 1,1 0-1,-1 0 0,1 0 0,-1 0 0,1 1 1,-1-1-1,1 0 0,0 0 0,-1 1 0,2-2 1,68-71-1773,-24 25-7490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8:32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45 146 8344,'-10'-1'0,"-22"3"13,29-2-1,11 1 67,11-1-30,1-1 0,-1-1 0,32-7 0,44-10 957,25-13 366,-116 31-1274,0 0 1,0-1-1,0 1 0,-1-1 0,1 0 0,0 0 0,-1 0 1,0 0-1,1-1 0,-1 1 0,0-1 0,0 0 0,0 0 1,-1 0-1,1 0 0,-1 0 0,1-1 0,-1 1 0,0-1 0,1-5 1,-2 9-74,-1-1 0,0 1 1,0-1-1,0 0 1,1 1-1,-1-1 1,0 1-1,0-1 0,0 0 1,0 1-1,0-1 1,0 0-1,-1 1 0,1-1 1,0 0-1,0 1 1,0-1-1,0 1 0,-1-1 1,1 0-1,0 1 1,-1-1-1,1 1 1,0-1-1,-1 0 0,-1 0 52,-1-1-1,1 1 1,0 0-1,0 0 1,-1 0-1,1 0 1,0 0-1,-1 0 0,-2 0 1,-1 3 214,-4 6-190,0 1 1,1 0-1,0 0 1,0 1-1,-12 19 1,-2 14-42,16-22 87,-5 108 49,12-115-152,0 0 1,1 0-1,3 15 1,0-1-17,6 70 82,-4-47-56,1-7 34,0 82 0,-8-111-70,1 1-1,0-1 1,1 0-1,5 23 0,-6-37-16,-1 12 32,-2-2-23,-1 0-1,-1 0 0,0 0 1,-7 9-1,1-8 26,7-9-23,0 1-8,1-1 0,-1 0 0,0 0 1,0 0-1,-1-1 0,1 0 0,-1 1 1,1-1-1,-1-1 0,0 1 0,1-1 1,-1 0-1,0 0 0,0 0 1,-5 0-1,-57-7 44,63 5-41,0-1 1,0 1 0,0-1-1,1 1 1,-1-1 0,0-1-1,1 1 1,0 0-1,-1-1 1,1 1 0,0-1-1,0 0 1,0 0 0,-3-6-1,2 5 4,-30-38 184,32 40-27,2 2-145,0-1 1,0 1 0,0-1-1,0 0 1,0 1-1,0-1 1,0 1-1,0-1 1,0 1 0,0-1-1,1 1 1,-1-1-1,0 1 1,0-1-1,0 1 1,1-1-1,-1 1 1,0 0 0,0-1-1,1 1 1,-1-1-1,0 1 1,2-1-1,21-4 340,76 1-91,144-3 280,-23-3-346,-196 9-2438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5296,'0'0'360,"5"-1"-60,18-3 657,-19-1-382,-4 4-470,0 1 0,1 0 0,-1 0 0,0-1 0,0 1 1,1 0-1,-1-1 0,0 1 0,1 0 0,-1-1 0,0 1 0,0-1 0,0 1 0,0 0 0,1-1 0,-1 1 0,0-1 1,0 1-1,0 0 0,0-1 0,0 1 0,0-1 0,0 1 0,0 0 0,0-1 0,0 1 0,0-1 0,0 1 0,0-1 1,-1 1-1,1 0 0,0-1 0,0 1 0,0-1 0,0 1 0,-1 0 0,1-1 0,0 1 0,0 0 0,-1-1 1,1 1-1,0 0 0,-1 0 0,1-1 0,0 1 0,-1 0 0,1 0 0,-1-1 0,1 1 0,-8-3 185,11 11 511,3 17-370,-1 27-110,16 81-12,8 28 108,-15-70-207,19 72 11,-24-136-107,-2-12-65,1 3-13,1-1 0,0 1-1,2-1 1,0-1 0,18 21 0,16 10 126,63 52 1,-92-85-148,-9-9 7,-1 1 0,1-2-1,0 1 1,15 7 0,3-1 41,43 15 0,-51-25 19,-8-3-48,1 0 1,-1-1-1,0-1 0,0 1 1,0-1-1,0-1 0,-1 1 1,0-2-1,0 1 0,0-1 1,0 0-1,6-8 0,21-29 216,23-36 12,-47 59-62,-9 15-166,5-12 29,0-1-1,-1 0 1,-1-1 0,-1 0-1,0 1 1,0-22-1,5-123 210,-10 49 128,2 86-367,-1 17 17,0 0 0,-1 0-1,0 0 1,-4-12 0,-15-59 230,17 77-239,1-1 0,-1 1 0,0 0 1,0 0-1,-1 0 0,1 0 0,-1 1 0,-8-9 0,4 6-1,5 3-1,0 0 0,-1 1-1,1 0 1,-1 0 0,0 0-1,0 0 1,0 0-1,0 1 1,-8-3 0,-17-11 148,25 13-343,2 1-23,-1 0 0,0 0 0,0 1 0,0-1-1,0 0 1,0 1 0,0 0 0,0 0 0,0 0 0,-6-1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58 5656,'0'0'2489,"-5"-6"-2090,-14-20-221,19 25-152,0 0 0,-1 1 1,1-1-1,0 1 0,-1-1 0,1 0 0,-1 1 0,1-1 0,-1 1 0,0 0 0,1-1 0,-1 1 0,1-1 0,-1 1 0,0 0 0,1-1 0,-1 1 0,0 0 0,-57-17 714,46 18-32,11-1-653,-24 7 721,-46 17 1,67-23-732,-62 29 955,58-25-835,0-1 0,0 2 0,1-1 1,-1 1-1,1 0 0,1 0 0,-11 13 1,14-15-101,0 1 1,1 0 0,-1-1-1,1 1 1,0 0 0,-2 10 0,6-7 194,4 0-193,0-1 1,1-1-1,0 1 1,0-1-1,0-1 1,0 1-1,1-1 1,14 7 0,1-1 32,37 13 0,-38-16 55,35 5 0,-42-10-124,-1 0 0,1 2 0,-1-1 1,0 2-1,18 9 0,-3 1 54,47 36 0,-63-37 17,-7-4-78,-2 0 1,1 0 0,-1 0-1,-1 1 1,3 14 0,-6-25-18,1 0 0,-1 0 0,0 0 1,0 0-1,0 0 0,0 0 0,0 0 0,-1 0 1,1 0-1,0 0 0,0 0 0,-1 0 0,1 0 1,-1 2-1,-5 8 19,0 0 0,0-1 0,-2 0 0,1 0 0,-16 16 0,4-12 82,-21 8 7,0-2 1,-76 25-1,101-40-98,10-4-1,0 1-1,-1-1 0,1-1 1,0 1-1,-1-1 0,-10 0 0,-83-9 103,78 3-52,9 1-49,0-2 0,0 1-1,0-2 1,-18-15-1,29 23-15,1-1 0,-1 1-1,1-1 1,-1 1 0,1-1-1,-1 1 1,1-1 0,-1 0-1,1 1 1,0-1 0,-1 0 0,1 1-1,0-1 1,0 0 0,0 0-1,-1 1 1,1-1 0,0 0-1,0 1 1,0-3 0,0-10 1,1 0 0,0-1 0,0 1 0,1 0 0,1 0 0,8-23 0,2 6-40,87-139-2191,-43 79-8711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9864,'25'-7'0,"-18"5"9,-1 1 1,1 0-1,0 0 1,-1 0-1,12 1 1,7 1 25,50 8 1,-57-2 4,61 34 21,-75-38-51,0 0 1,0 0-1,-1 0 0,1 0 0,0 0 1,-1 1-1,0 0 0,0-1 1,0 1-1,0 0 0,-1 1 0,0-1 1,0 0-1,0 1 0,2 4 0,-2-3 10,57 143 941,-37-107-454,-15-31-375,1 0 0,1 0 0,10 8 0,-18-17-98,1-1-1,0 1 1,0-1-1,0 0 1,0 0 0,0 0-1,0 0 1,1 0-1,-1-1 1,0 1 0,0-1-1,1 1 1,-1-1-1,0 0 1,0 0 0,1 0-1,-1 0 1,0 0-1,1 0 1,-1-1 0,0 1-1,0-1 1,1 0 0,3-1-1,-4 1 7,1 0 23,1 0 1,-1-1-1,0 1 1,0 0-1,0-1 1,0 0-1,-1 0 1,6-4-1,4-4 26,4 0-38,24-19 270,-24 14-161,0 0 1,-2-1-1,0 0 1,0-1-1,18-31 1,-16 9-49,-13 25 149,-3 6-207,0 0 0,-1 0 0,0 0 0,0 0 0,-1 1 0,0-1 0,0 0-1,-1 1 1,0 0 0,0-1 0,-1 1 0,0 1 0,0-1 0,-7-8 0,-27-28 32,20 28 113,4 7-142,-1 1 0,1 0-1,-1 1 1,-32-8-1,45 14-34,0-1-1,0 1 1,0 0-1,0 0 0,0 0 1,0 0-1,0 0 1,1 0-1,-4 1 1,-28 7 130,-49 18 1,64-18-58,0 1-1,0 1 1,1 0 0,-28 23-1,30-21-51,-2 4 152,12-8-162,0 0 0,0 1 0,1 0 0,0 0 1,1 0-1,0 1 0,-3 14 0,6-23-23,-1 0 1,1 0-1,0 1 1,0-1-1,0 0 0,0 0 1,1 1-1,-1-1 0,0 0 1,0 0-1,1 0 0,0 2 1,10 25 81,16 29 1,-14-43 2,-11-12-84,8 6 8,0 0 0,0-1 0,1 0 1,0-1-1,0 0 0,0-1 0,1 0 0,22 6 1,84 14 60,-95-25-32,109-25 22,-100 16-41,-1-1 0,44-21 0,-51 21-20,-14 6 5,0 0 0,-1 0 0,1-1 1,9-7-1,-4 2-5,20-16 11,-25 15 40,-2-3-29,-1-1-1,9-29 0,-13 26 65,-6-31 96,-12-69 0,11 100-105,2-1-1,0 0 0,1-29 1,1 46-74,0 0 1,1 0-1,0 0 1,-1 0-1,1 1 1,0-1-1,0 0 1,0 1-1,0-1 0,0 1 1,0-1-1,1 1 1,-1-1-1,0 1 1,1 0-1,-1 0 1,1-1-1,1 0 1,0 1 6,-1 0-6,1-1 0,0 1 0,-1 0-1,1 1 1,0-1 0,0 0 0,0 1 0,0 0 0,0 0 0,0 0 0,0 0 0,0 0 0,0 0 0,0 1 0,0-1 0,-1 1 0,5 1 0,-4-1 2,9 2 9,0 0 0,-1 1 0,0 0 0,0 1 0,14 8 0,-10-5-14,-7-4-1,-1 0 0,1 0 0,-1 0 0,0 1 0,0 1-1,-1-1 1,1 1 0,-1 0 0,0 0 0,5 8 0,-9-10-7,11 13 20,19 34 0,-16-26-20,-5-10 4,-8-11-5,0 0-1,0 0 1,0 1 0,-1-1 0,0 1 0,3 4 0,-4-4 0,1 0-1,0-1 0,-1 1 1,0 0-1,0 0 0,0 0 0,-1 0 0,0 6 0,-3 35 0,-2-2 0,-1-4 0,0-5 0,7-1 0,10-3 0,5 0 0,6-5 0,-19-24 0,0 0 0,0 0 0,0 0 0,0 0 0,1 0 0,-1-1 0,0 1 0,5 0 0,2 1 0,0-2 0,0 1 0,12 0 0,37-5 0,2-9 0,16-8 544,-27 7-3656,16-4-9727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625 626 11296,'-1'-6'25,"-1"3"-8,1-1 1,-1 0-1,-1 0 1,1 1-1,0 0 1,-1-1-1,1 1 1,-1 0-1,0 0 1,0 0-1,-1 1 1,1-1-1,0 1 1,-1-1-1,0 1 1,1 0-1,-1 1 1,-5-3-1,-13-5 231,-41-10 0,51 16-247,-9-1 674,-97 4 184,92 4-638,-1 5-113,1 1 0,-42 23 0,65-32-75,1 1 1,0 0-1,-1-1 0,1 1 1,0 0-1,0 0 0,-3 4 1,-85 111 352,75-91-52,7-11-184,1 0-64,0 0 0,0 0 1,2 0-1,-1 1 0,2 0 0,-4 23 0,6-16 118,1 34 0,5-46 44,-1-8-216,-1 0 1,1 0-1,0 0 1,0 0-1,1-1 0,-1 1 1,1-1-1,-1 0 1,1 0-1,0 0 1,0 0-1,-1-1 1,1 0-1,0 1 0,1-2 1,-1 1-1,0 0 1,0-1-1,0 0 1,0 0-1,0 0 1,1 0-1,3-1 0,40-6 43,-27 0 80,18-12-43,36-27 0,-72 44-88,0 0-1,0-1 1,0 1 0,0-1 0,-1 1 0,4-5-1,22-30 99,41-73-1,-54 74 94,44-151 98,-49 152-58,-8 24-182,5-21 61,-1 0-1,-2 0 1,1-52 0,-1-63 970,-8 154-912,0 0-161,2-4-9,0 0 0,1 0-1,-1 0 1,1 0 0,-1 0-1,1 0 1,0 1-1,0-1 1,0 5 0,-5 31 74,2 0 1,2 0 0,2 1 0,7 65 0,-2-72-31,40 132 21,-34-135-54,-4-13-19,-1 0-8,1-2 0,0 1 0,1-1 0,1 0 0,0 0 0,17 18 0,7 0 8,-29-30-14,0 0 1,0 0-1,0 0 1,1-1-1,-1 0 1,1 0-1,8 2 1,-6-2 0,0-1-1,-1 0 1,1 0 0,0-1 0,10 0 0,-8-1-1,0 0 1,0-1-1,0 0 0,10-4 0,-9 3 0,-1-1 0,1-1 0,-2 0 0,10-6 0,-6 3 0,-1-1 0,17-18 0,-15 13 0,21-30 0,8-29 2,-31 53 0,8-16 2,-2-1 1,15-46 0,-26 66-1,-1 0 1,-1 0 0,2-22-1,-6 34 0,-1 1 1,1-1-1,-1 1 0,0-1 0,0 1 0,0 0 0,0-1 0,-1 1 0,0 0 0,0 0 0,0 0 0,-5-7 0,3 5 2,-1-1 6,0-1-1,0 1 1,-1 0 0,0 1 0,0-1-1,-12-8 1,9 7-2,3 2 4,-1 0 0,0 1 0,-1 0 0,1 0 0,-1 1 0,0-1 1,-11-3-1,-25-12 56,-10-8 14,50 26-16,-5-8 36,-6-11 161,11 13-201,-13-33 341,12 24-347,-3-33 0,8 48-38,-1-3-10,-1 1 2,0-1 0,1 1 0,-1-1-1,-1 1 1,1 0 0,-1-1 0,-3-3-1,4 3-4,2-3-7,0 6-7,13 12-211,-2 2-299,0 1 0,0 0 0,-1 0 1,-1 1-1,0 0 0,12 28 0,-19-39 275,0 0-1,0-1 0,0 1 0,0 0 0,1-1 1,-1 0-1,4 3 0,-5-5 315,1 3-606,-1-3 456,-1 1-1,0-1 0,1 1 0,-1 0 0,0-1 0,0 1 0,0 0 0,1-1 0,-1 1 0,0 0 0,0-1 0,0 1 0,0 0 0,0-1 1,0 1-1,0 0 0,-1-1 0,1 1 0,0 1 0,-23 19-714,5-9 782,-11 11 83,26-20-46,1 1 0,-1 0 1,1-1-1,-1 1 0,1 0 0,0 1 0,0-1 1,1 0-1,0 1 0,-1-1 0,0 9 1,3 12 27,2-7 177,6 89 545,-8-97-736,-1-8-17,1 1 1,-1-1-1,0 1 0,1-1 1,0 1-1,0-1 0,0 0 1,0 1-1,0-1 0,0 0 1,3 3-1,3 6 83,1 0 0,16 15 0,-12-19 96,0-3-140,0-1 0,0 0 0,0-1 0,0-1 0,0 1 0,0-2 0,1 0 0,-1 0 0,18-4 0,-13 2-33,-11 1-4,0 0 0,0 0 0,0 0-1,0-1 1,-1 0 0,1-1 0,5-2 0,9-4 91,0 0 1,-1-2-1,0 0 1,-1-1-1,29-25 0,-47 36-101,1 0 0,-1 0 0,1 1 0,-1-1 0,1 0-1,-1 0 1,1 0 0,-1 0 0,0 0 0,1 0 0,-1 0 0,0 0-1,0 0 1,0 0 0,0 0 0,0 0 0,0 0 0,0 0-1,0 0 1,0 0 0,-1-2 0,1-1 25,-6-25 29,0 16 91,-6-4-85,-2 1 0,-19-18-1,16 23 86,-4 3-104,-1 1 0,0 1-1,-25-4 1,21 10 99,13 1-93,-1 1-25,-1-1 1,0 2-1,1 0 0,0 1 1,-1 0-1,1 1 1,1 1-1,-15 7 0,-84 60 195,110-71-218,0-1-1,0 1 1,0-1-1,0 1 1,1 0-1,-1 0 1,0 0-1,-1 2 1,-3 5 17,0 1 0,0 0 1,-6 16-1,7-11-17,0 0 0,-2 24-1,5-9 67,18 130 26,-15-157-101,-1 1 0,1-1 1,0 0-1,0 0 0,0 0 1,0 0-1,0 0 0,2 2 1,13 22 11,1-2 0,1 0 1,24 25-1,-40-48-13,0 0 0,1 0 0,-1 0-1,0 0 1,1-1 0,-1 1 0,1 0 0,4 1 0,28 11 13,1-1 0,54 12 1,-52-21 8,167-4 10,-164-5-14,14-10-4,75-31 1,-126 45-14,0-1 0,0 0 0,0-1 0,-1 1 0,1 0 0,5-6 0,32-31 21,51-60 0,-70 67 0,46-91 12,-51 88-20,0 0-1,10-38 1,-14 5-3,-11 44 33,-2 10-21,0 4-11,0 0-1,0 0 0,-1 0 1,0 0-1,-1 0 1,0 0-1,0 1 1,-7-17-1,2 13 17,-1 0 0,0 1-1,-12-14 1,9 18 81,8 7-101,0-1 0,0 1-1,0 0 1,0 0-1,0 1 1,-1-1 0,1 1-1,0-1 1,0 1 0,0 0-1,-1 0 1,1 0-1,-6 2 1,0 5 121,-40 71 37,38-53-122,-30 139 16,38-124-56,6 76 4,15 39-10,11 0-2,1-12 0,30 115-1,-49-211-6,48 204-9,-20-93-14,-36-144 20,-1-4 2,1 1 0,0-1 0,1 0 0,0 0 0,7 12 0,-10-19-6,4-28-17,1 6 30,-3 3 0,4-47-6,0-26 5,-5-42 2,-8-8 0,-4 18 0,-3 25 0,-1 25 0,-6 14 0,-9 3 0,1 11 0,10 21 0,6 14-1,12 8 1,-1 0-1,1 0 1,-1 0-1,0 0 1,1 0-1,-1 0 1,1 0-1,-1 0 1,1 1 0,-1-1-1,0 0 1,1 0-1,-1 0 1,1 1-1,-1-1 1,1 0 0,-1 1-1,1-1 1,0 0-1,-1 1 1,1-1-1,-1 1 1,1-1 0,0 1-1,-1-1 1,1 1-1,0-1 1,0 1-1,-1-1 1,1 1-1,0-1 1,0 1 0,0-1-1,0 1 1,-1 0-1,1-1 1,0 1-1,0-1 1,0 1 0,0-1-1,0 1 1,1 0-1,-1-1 1,0 1-1,0-1 1,0 1 0,0-1-1,1 1 1,-1-1-1,0 1 1,1 0-1,4 3-3,1 0 0,0-1-1,0 1 1,0-1 0,0-1 0,0 1-1,0-1 1,1 0 0,0 0 0,7 0-1,60 8-20,-73-10 25,23 2-20,1-2 0,0-1 0,39-6 0,-47 5 12,-9 2-2,0-1 0,0-1 0,0 1 0,1-1 0,-1-1 1,7-2-1,4-3-1,30-11-6,-33 11-30,-6-2 27,1 1 0,-1-1 0,-1-1 0,0 0 0,0 0-1,-1-1 1,-1 0 0,11-21 0,-13 20 12,-3 7 3,1 0 0,-2 0 0,1 1 0,-1-2 0,0 1 0,1-6 0,0 0-4,-1 0 0,0 0 1,-1 0-1,-1-1 0,1 1 0,-2 0 0,0 0 0,0 0 0,-5-12 0,7 23-6,-2 2 2,0 2 10,0 0 0,1-1 0,-1 1 0,1 0-1,-1 0 1,1 0 0,0 0 0,0 0 0,1 0 0,-1 0 0,1 1 0,-1 5-1,1 37 2,1-37-2,0 27-18,9 63 0,-7-78 16,-1-6-14,0 0 1,7 25 0,-2-17 10,-3 0 3,-2-15-2,0 0 0,0 0 0,0-1 0,1 1 0,5 9-1,51 102-172,-58-117 116,0-2 58,1 0 0,-1-1 1,1 1-1,-1 0 0,0-1 1,1 1-1,-1-1 0,0 0 1,1 1-1,-1-1 0,0 0 1,0 0-1,0 0 0,1 0 0,-1 0 1,0 0-1,0 0 0,-1 0 1,1 0-1,0 0 0,0-1 1,0 1-1,0-2 0,13-36-1151,-10 28-338,12-41-11410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4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12016,'2'2'217,"53"37"482,-9 1-526,125 93-17,-94-83-1732,3 0-6317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28 659 8248,'-5'9'132,"1"-1"1,1 1-1,-1 1 1,2-1-1,-1 0 0,1 1 1,0-1-1,0 16 1,2-16-75,4 30 349,3-5 29,1 0 0,18 45 0,-20-64-367,-3-9 28,-1 0 1,1 1-1,1-1 0,5 7 1,10 17 440,2-2-1,27 29 1,-46-54-485,1-1 0,0 0-1,-1 0 1,1 0 0,0-1 0,0 1-1,0-1 1,0 1 0,1-1-1,-1 0 1,0 0 0,0 0-1,1-1 1,3 1 0,-3 0 4,1-1 6,-1 0-1,1 0 1,-1 0-1,0 0 1,1-1-1,-1 0 0,1 0 1,-1 0-1,0 0 1,7-3-1,-3 1 7,2-3 225,8-11-97,0-2 0,-1 0 0,-1-1 0,-1 0 0,21-36 0,-22 29 122,13-36 1,-15 34-70,8-23 68,-18 49-132,14 10 66,-11 0-112,10 32 19,-9-19-102,1-1 0,11 21 0,-12-28-46,-5-9-6,1 0 0,0 1 1,0-1-1,0 0 0,0 0 1,0 0-1,1-1 0,0 1 0,5 4 1,7 5 12,1 0 0,0-1 1,0-1-1,1-1 0,1 0 0,18 6 1,-22-10-14,-6-2 0,0-1 1,-1 0-1,2-1 0,9 2 1,-12-2 1,1 0-3,0 0 1,0-1-1,1 1 0,-1-2 1,0 1-1,0-1 0,1 0 1,-1 0-1,0 0 0,7-4 0,-3 2 8,0-2 0,0 1-1,-1-1 1,0-1-1,0 0 1,0 0-1,-1-1 1,11-9-1,-13 8-3,-5 6-3,0-1 1,0 1-1,0-1 0,0 0 0,0 0 1,0 0-1,-1 0 0,0 0 0,1 0 1,0-4-1,6-17 43,-2-1 1,0 1-1,-1-1 1,-2 0-1,1-37 0,-4 58-26,0 1-1,0-1 1,-1 1-1,0-1 1,0 1-1,0 0 1,0-1-1,0 1 1,-2-4-1,-1 0 6,-1 2 79,-4 1-73,0 1 0,0 0 0,-1 0 0,1 1 0,0 0 0,-1 1 0,0 0 0,1 1 0,-1 0 0,-13 1 0,-8 6 0,21 0 27,0 4-45,1 1 0,1 0 0,0 1 0,1 0-1,0 0 1,1 1 0,1-1 0,0 1-1,1 0 1,-5 25 0,9-36-12,-1 1-1,0 0 1,1-1-1,0 1 1,0 0 0,0-1-1,0 1 1,0 0-1,1-1 1,1 6 0,1 4 1,7 32 2,7-11-1,4-6-4,5-6-1,6-7 0,5-9 0,6-7 0,8-7-4,82-25-1,-89 21 5,61-9-8,-1 0-69,-51 8 17,206-44-1464,-174 42 140,-82 15 1332,-1-1 0,1 0 0,-1 0 0,0 1 0,1-1 0,-1-1 0,0 1 0,0 0 0,0-1 0,0 1 0,0-1 0,0 1 0,0-1 0,0 0 0,-1 0 0,1 0 0,-1 0 0,2-2 0,0 0 31,-1 0 0,0 0 0,0 1-1,0-1 1,-1 0 0,0-1 0,1 1-1,-1-4 1,-1 4 21,0 0-1,-1 1 1,0-1 0,1 1-1,-1-1 1,-1 1 0,1-1-1,0 1 1,-1 0 0,0-1-1,0 1 1,0 0 0,-4-5-1,3 4 2,-7-6 13,-2 3-6,0 1 0,-1 0 0,-25-9 0,18 13 72,-12 4-13,-56 12 0,63-4 126,-18 15-57,-40 33 0,60-36 66,-62 97 83,74-96-90,6-6-128,0 0 0,2 1 1,-3 28-1,6-46-58,-1 1-1,1 0 1,0 0-1,0 0 1,1 0-1,-1 0 1,0 0-1,0-1 1,0 1-1,1 0 1,-1 0-1,0 0 1,1-1-1,-1 1 1,0 0-1,1 0 1,0 0-1,7 10 35,0-1 0,0-1-1,1 0 1,16 13 0,-8-14 105,17 0-45,41 4 0,-50-13 17,17-8-39,41-14 0,-59 11 5,12-15-21,42-44 0,-56 45 61,78-147 53,-83 133-44,-8 14-71,8-21 23,-2-2 1,11-69-1,-2-97 99,-22 171-58,-2 29-89,1-37 84,-10-98 1,1 60 22,7 88-138,1 0 0,0 1 0,0-1 0,0 0 0,-1 1 0,1-1 0,-1 1 0,1-1 1,-1 1-1,0-1 0,0 1 0,1 0 0,-1-1 0,0 1 0,0 0 0,0-1 0,0 1 0,-1 0 1,1 0-1,0 0 0,0 0 0,-1 0 0,1 0 0,-2 0 0,1-1 4,1 2-10,1 0 0,0 0 0,0 0 0,0 0 0,0 0 0,0 0-1,-1 0 1,1 0 0,0 0 0,0 0 0,0-1 0,-1 1 0,1 0-1,0 0 1,0 0 0,0 0 0,0 0 0,-1 0 0,1 0 0,0 0-1,0 0 1,0 0 0,-1 1 0,1-1 0,0 0 0,0 0 0,0 0-1,0 0 1,-1 0 0,1 0 0,0 0 0,0 0 0,0 0 0,0 1 0,0-1-1,-1 0 1,1 0 0,0 0 0,0 0 0,0 0 0,0 1 0,0-1-1,-6 6 12,1 0 0,0 0-1,0 0 1,1 1 0,0 0 0,0 0-1,-4 10 1,6-12-7,-8 20 56,-37 145 22,39-129-58,5-19-17,-3 21-1,2 0 0,1 1 0,4 44-1,4 1 0,7 19-6,8-8-1,9-9 0,-20-69 0,1-1 0,1-1 0,1 0-1,22 27 1,-17-30-7,3-6 0,1 1 0,39 14 0,-59-26 1,1 1 0,0-1 0,0 1 0,-1-1 0,1 0 0,0 0 0,0 1 0,0-1-1,0 0 1,1-1 0,32-3-43,44-11 0,-53 5-45,153-89-2527,-69 32-9925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576 959 9776,'-3'-11'423,"0"0"0,1 0-1,1 0 1,-1-15 0,2 23-370,0 1 0,0-1 0,0 1 0,-1-1 0,1 1 0,-1-1 0,1 1 0,-1 0 0,0-1 0,-2-2 0,-2-7 31,0-3-20,3 7 33,-1 1-1,0 0 1,-1 0 0,0 0-1,-6-9 1,-2-2 126,-2-1 0,-22-21 0,21 30 212,-9 3-236,0 0-1,-28-4 1,28 11 148,-7 6-107,-59 21 0,66-15 81,-90 74 116,96-66-202,11-10-190,0 1 0,1 0 1,1 0-1,0 1 0,0 0 1,-3 14-1,8-25-37,0 0 0,-1 0 0,1 0 0,0 0 0,0-1 1,0 1-1,0 0 0,0 0 0,0 0 0,0 0 0,0-1 0,1 1 0,-1 0 0,0 0 0,0 0 0,1-1 0,-1 1 0,1 1 0,4 7 27,1 1-1,0-1 1,1-1-1,-1 1 1,17 14-1,-22-22-26,0 0 1,0 0-1,0-1 0,0 1 0,0 0 0,0 0 0,0-1 1,1 1-1,-1-1 0,0 1 0,0-1 0,1 0 1,1 1-1,24 4 45,0-2 0,37 1-1,-61-4-42,0 0 0,-1 0 0,1-1 0,0 1 0,0-1 0,0 1 0,3-2 0,24-10 29,0-1-1,36-22 0,-63 33-25,0 0 1,0 0-1,0 0 0,0-1 1,-1 1-1,4-4 0,96-126 139,-85 100 50,45-132 92,-55 133-54,8-136 88,-15 134-126,0 7-92,0-1-20,-2-1 1,0 1-1,-10-44 1,9 56-4,-2 1 1,-11-28-1,16 42-84,0 0-1,0-1 1,0 1-1,0 0 1,0 0-1,0 0 1,0 0-1,0 0 1,0 0-1,0-1 1,0 1-1,0 0 1,0 0-1,0 0 1,0 0-1,0 0 1,0 0-1,0 0 1,0-1-1,0 1 1,0 0-1,0 0 1,-1 0-1,1 0 1,0 0-1,0 0 1,0 0-1,0 0 1,0 0-1,0 0 1,0-1-1,-1 1 1,1 0-1,0 0 1,0 0-1,0 0 1,0 0-1,0 0 1,0 0-1,-1 0 1,1 0-1,0 0 1,0 0-1,0 0 1,0 0-1,0 0 1,0 0-1,-1 0 1,1 0-1,0 1 1,0-1-1,0 0 1,0 0-1,0 0 1,0 0-1,-1 0 1,1 0-1,0 0 1,0 0-1,0 0 1,0 0-1,0 1 1,0-1-1,-5 4 22,0 0 1,1 1-1,-1 0 0,1 0 0,0 0 0,1 0 0,-6 9 0,5-6-7,-7 13 69,-44 120 25,47-110-76,2 15-10,0 64 0,10-79-3,15 47 3,-13-55-23,2-1 0,13 29 1,-13-37-2,0 0 0,1 0 0,0-1 0,15 17 0,-13-19-1,1 0 1,-1 0-1,2-2 0,22 15 0,-11-12 0,1-1-1,1-1 0,-1-1 1,2-2-1,45 8 0,-31-11-17,151-14-14,-159 2-42,112-61-43,-119 51-30,-23 16 123,14-12-50,0 0-1,-1-2 1,-1 1 0,0-2-1,20-30 1,12-23-265,-46 69 321,-1 0 1,1 0-1,0 0 0,-1 1 1,0-1-1,1 0 0,-1 0 0,1 0 1,-1-1-1,0 1 0,0 0 1,0 0-1,0 0 0,0 0 1,0 0-1,0 0 0,0 0 0,0 0 1,0 0-1,0 0 0,-1 0 1,1 0-1,0 0 0,-1-2 1,-1 0-34,1 0 26,0 0 0,0 0 0,0 0 0,-1 1 1,1-1-1,-1 0 0,0 1 0,0-1 0,0 1 0,0 0 1,-1 0-1,1-1 0,0 2 0,-1-1 0,1 0 1,-1 0-1,-4-1 0,-1-1 0,0 1-1,0 0 1,-17-3 0,17 4 9,-4 0-30,1 0 1,-2 0-1,1 1 1,0 1-1,0 0 1,0 0-1,-17 4 1,17-2 27,-7 2-22,-67 36-9,83-39 48,0 1 0,0-1 0,0 1 0,0 0 0,1 0 0,-1 0 0,0 0 0,1 0 0,-1 1 0,1-1 0,-2 4 0,-2 2 0,4-6 1,0 0 0,1 0-1,-1 1 1,1-1 0,-1 0 0,1 1 0,0 0 0,0-1 0,-1 5-1,2-5 1,0 1 0,-1-1 0,1 0 0,0 0 0,1 1 0,-1-1 0,0 0 0,1 0 0,0 5 0,1-3 1,-1 0-1,1 0 0,0 0 0,0 0 1,4 5-1,-2-4 1,1-1-1,0 0 1,-1 0 0,1 0-1,0-1 1,1 0 0,-1 0 0,1 0-1,-1 0 1,7 1 0,-9-3 0,0 1 1,0-1-1,0 0 0,1 0 1,-1-1-1,0 1 1,1-1-1,-1 1 1,0-1-1,1 0 0,4-1 1,5 0 1,0 2-1,-8-1 0,0 0 0,-1 0 0,1 0-1,-1-1 1,1 0 0,0 0 0,-1 0 0,5-2-1,27-9 21,-1-2-1,55-30 0,-85 42-6,0-1 0,0 1 0,0 0 0,0 0 0,6-1 0,-7 1-6,-2 2-4,-1 0 0,0 0 0,0 0 0,0 0-1,0 0 1,0 0 0,0 1 0,0-1 0,1 0 0,-1 1-1,0-1 1,0 0 0,0 1 0,0-1 0,0 1 0,0-1 0,-1 1-1,1 0 1,0 0 0,0-1 0,0 1 0,1 1 0,11 16 5,-13-17-4,77 127 229,-53-96-215,-13-22 28,0-5-31,1 0 0,-1 0 0,20 4 0,-16-10 9,80-30 12,-75 20-12,-18 9-23,10-5 5,-1-1 0,0-1 0,-1 0-1,0 0 1,-1-1 0,0 0 0,0-1 0,14-22 0,8-18 66,40-88 1,-54 81-55,-13 32 33,-7-136 22,-10 39 32,0 20-41,-4 22 1,17 81-65,0 0 0,0-1 0,0 1 0,0 0 0,-1-1 0,1 1 0,0 0 0,0 0 0,0-1 0,-1 1 0,1 0 0,0 0 0,-1 0 0,1-1 0,0 1 0,0 0 0,-1 0 0,1 0 0,0 0 0,-1-1 0,1 1 0,0 0 0,-1 0 0,1 0 1,0 0-1,-1 0 0,1 0 0,0 0 0,-1 0 0,1 0 0,0 0 0,-1 0 0,1 0 0,0 0 0,-1 0 0,1 1 0,0-1 0,-1 0 0,1 0 0,0 0 0,-1 0 0,1 1 0,0-1 0,0 0 0,-1 0 0,1 0 0,0 1 0,0-1 0,0 0 0,-1 1 0,1-1 2,-2 2 1,0 1 1,0-1 0,0 0-1,1 1 1,-1-1 0,1 1-1,-1-1 1,1 1 0,0 0-1,0 0 1,0 3 0,-7 38 39,5 21-28,4-36 23,27 131 16,-19-127-16,61 211 38,-66-216-76,-3-17 0,1 0 0,0 0 0,6 16 0,11 26 5,-12-39-6,0-1-1,12 16 0,23 29-5,-40-55-20,-13-8-2409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11208,'-5'3'53,"11"0"-40,20 4-10,-15-4-1,52 3 15,-60-6-16,168 0 24,-130-2-10,204-14 20,-192 13 26,-15 1-26,33-1 39,101-16 0,28-26-1356,-97 17-5644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10760,'38'-4'53,"10"1"71,123-8 115,-130 7 41,169-17 141,-170 17 6,324-34 1126,-247 25-709,-116 13-657,-1 5-1,-3 11-102,-1 1-1,-1-1 1,-1 0-1,0-1 1,-14 26-1,-5 13 76,21-41-76,0-1 0,0 1-1,1 0 1,1 0 0,-2 25-1,4-37-67,1 0 0,-1 0 1,0-1-1,1 1 0,-1 0 0,1 0 0,-1 0 0,1 0 0,0-1 0,-1 1 0,1 0 1,0 0-1,-1-1 0,1 1 0,0-1 0,0 1 0,-1-1 0,1 1 0,0-1 0,0 1 1,0-1-1,1 1 0,1 0 24,4 4-5,-5-4-17,0 1 1,0-1 0,1 0-1,-1 0 1,0 0 0,1 0 0,-1 0-1,1-1 1,-1 1 0,1-1-1,-1 0 1,4 1 0,96 3 251,-78-7-74,82-33 81,-90 26-90,-3-4-121,-2-1 0,0 0-1,12-20 1,-17 15 110,-3-7-53,-1-51 1,-2 76-109,0 0 0,0 1 0,-1-1 0,1 0 0,0 0 0,-1 1 0,0-1 0,1 0 0,-1 1-1,-1-3 1,-16-28 90,-30-41 0,28 53 18,-15-4-40,-42-23 1,55 38-8,-1 4-40,1 1 0,-32-2 0,37 8 20,7 2-40,0 0 1,0 0 0,0 1 0,-15 10-1,24-15-13,1 0 0,-1 1 0,1-1 0,-1 0 0,1 1 0,0-1 0,-1 1 0,1-1 0,-1 0 0,1 1 0,0-1 0,-1 1 0,1 0 0,0-1 0,0 1 0,-1-1 0,1 1 0,0-1 0,0 1 0,0 0 0,-2 9 7,1 1-1,0-1 1,1 0 0,0 0 0,1 1-1,2 9 1,-3-19-6,0 1 0,1 0-1,-1-1 1,0 0 0,1 1 0,-1-1 0,1 1-1,0-1 1,-1 0 0,1 1 0,1 1-1,13 16 14,0-1-1,34 31 0,-47-47-12,0 0 0,0-1 1,1 1-1,-1-1 0,0 1 1,1-1-1,4 2 0,59 23 24,19-4-22,35-2-9,-114-20 1,0 0 0,0 0-1,0-1 1,0 1-1,0-1 1,0-1-1,0 1 1,0-1-1,-1 0 1,1 0 0,-1-1-1,1 0 1,6-4-1,-5 3-5,26-14-76,40-28 0,-72 45 83,13-12-123,-7 2 98,-1 0 0,0 0 0,0-1 0,-1 1 0,5-18 0,-8 10-51,-4-2 28,-2 0 0,-11-40 1,15 60 46,-2-6-6,1 0 0,0 1 0,0-1 1,1 0-1,0 0 0,0 0 0,0 0 0,1 0 1,2-11-1,-2 14 6,0 0 1,-1 0 0,1-1-1,-1 1 1,0 0-1,-1 0 1,1-1 0,-1 1-1,0 0 1,0 0 0,0 0-1,0 0 1,-4-7-1,-7-19-3,12 28 12,5 10 2,8 3 8,-3 1-10,1-1 0,1 0-1,-1-1 1,2 0-1,14 8 1,71 60 18,-82-61-18,-15-15-5,8 9 1,-1 0 0,0 1 0,0 1 0,-2-1 1,0 1-1,0 0 0,5 20 0,3 12 10,-4-3-8,-1-8 1,7-6-2,2-9 2,-16-17-5,0-1 0,0 0 0,1 0 1,-1 1-1,0-2 0,0 1 0,1 0 0,-1 0 0,3 0 0,35 0 0,80-13-5,-105 10-142,0 0-1,0-1 1,0 0-1,0-1 1,15-7-1,-12 4-1300,25-9-9965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714 8 9776,'-44'4'58,"-3"2"36,-82 1 55,98-4 79,-142 31 127,139-22 26,-111 64 155,123-60-169,6 0-198,0 2 0,-24 35 1,33-36 170,4-3-187,0 0 1,0 18 0,3-32-147,0 0 0,0 0-1,0 1 1,0-1 0,0 0 0,0 0 0,0 0 0,0 1-1,0-1 1,0 0 0,0 0 0,0 0 0,0 0 0,0 1-1,0-1 1,0 0 0,0 0 0,0 0 0,0 1 0,0-1 0,1 0-1,-1 0 1,0 0 0,0 0 0,0 0 0,0 1 0,0-1-1,1 0 1,-1 0 0,0 0 0,0 0 0,0 0 0,0 0-1,1 0 1,-1 0 0,0 1 0,0-1 0,1 0 0,4 1 33,1 1 0,-1-1 0,1 0 0,0 0 0,0-1 0,-1 1 0,1-1 0,6-1 0,6-3 160,-2-2-128,0-1 0,0 0 0,-1-1 0,0 0 1,27-22-1,78-56 155,-57 37 17,-45 33-208,48-45 184,-16 12 6,-47 46-52,4-3 68,-4 4-66,-5 13-5,-2 7-59,1 0 0,0 1 1,1-1-1,2 33 0,9 64 77,-6-90-178,2 3 102,7 12-39,20 44 0,-32-82-69,1-1-1,0 1 1,0-1-1,-1 1 0,1-1 1,0 0-1,0 1 1,0-1-1,0 0 0,0 0 1,1 0-1,-1 0 0,2 2 1,11 7-341,1-1 0,0-1 0,0 0 0,1 0 0,32 9 0,29 6-10137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66 10312,'-37'-25'427,"32"21"-246,0 0 0,-1 0 0,1 0 0,-1 1 0,1 0 0,-1 0 0,0 0 0,-8-1 0,7 1-8,5 2-87,-1 0-1,1 0 0,0 1 1,0-1-1,-1 1 0,1-1 1,0 1-1,-5 0 0,6 0-50,0 0-1,0 1 1,0-1 0,0 1-1,0-1 1,0 0-1,0 1 1,0 0-1,0-1 1,1 1-1,-1 0 1,0-1 0,0 1-1,0 0 1,1 0-1,-1-1 1,1 1-1,-1 0 1,0 0 0,1 0-1,0 0 1,-1 0-1,1 0 1,-1 0-1,1 0 1,0 0-1,0 0 1,0 1 0,-3 9 82,1 0 1,1 0 0,0 0 0,0 0 0,1 0 0,2 15 0,4 125 329,1-24 113,3-4-183,-6-75-229,-1-2 53,3 0 0,1 0 0,22 73 0,1-38 87,-29-79-458,0 1 0,0-1 0,0 1 1,-1 0-1,0-1 0,1 1 0,-1-1 1,0 1-1,0 0 0,0-1 0,-1 5 1,-3 10-10611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9688,'57'-2'368,"75"-12"1,25-3 286,-65 13-385,170-14 645,-223 11-754,71-9 499,-108 16-616,0 0 0,0 0-1,0-1 1,0 1 0,0-1 0,-1 1-1,1-1 1,0 1 0,3-3 0,-2 2 27,0-1 0,0 1 0,0 0 0,0 0 0,1 0 0,-1 1 0,5-1 0,-4 2 126,3 5-14,-5-4-156,0 1 0,0-1 0,0 1 1,-1 0-1,1-1 0,-1 1 0,1 0 1,-1 0-1,0 0 0,0 0 0,0 0 1,0 6-1,0-4 28,5 14-1,0-1 1,1 0-1,1-1 0,18 30 1,-17-35-32,0 0 0,0-1-1,1 0 1,0-1 0,1 0 0,1-1 0,-1 0-1,25 14 1,-25-20 12,2-2-8,1-1 1,-1 0 0,0-1-1,0-1 1,1 0 0,23-7-1,-26 5 29,-1 0-1,0-1 1,0 0-1,-1 0 1,0-1-1,0-1 1,9-7-1,-15 11-24,0-1 0,-1 0 0,1 1 0,-1-1-1,0 0 1,0 0 0,0 0 0,-1 0 0,1-1-1,-1 1 1,0 0 0,0-1 0,0-4 0,0 3 6,1-4 29,0 1 0,-1-1 0,0 0 0,0 0 0,-2-17-1,0 19-36,1 6-1,0-1-1,0 1 0,0-1 1,-1 0-1,1 1 0,-1-1 1,0 1-1,0-1 0,0 1 1,-2-5-1,-1 1 11,3 6-19,-1-1 0,0 0 0,0 1 0,0-1 0,0 1 0,0-1 0,1 1 0,-1 0 0,0 0 0,0 0 0,0 0 0,0 0 0,-3 1-1,3-1-10,1 1-1,-1-1 0,0 1 0,1 0 0,-1-1 0,1 1 1,-1 0-1,1 0 0,-1 0 0,1 0 0,0 1 0,-1-1 0,1 0 1,0 0-1,0 1 0,0-1 0,0 1 0,0-1 0,0 1 1,0-1-1,1 1 0,-1 0 0,0-1 0,1 1 0,-1 3 1,0-3 1,0 1 3,0 1 0,-1 0-1,2 0 1,-1-1-1,0 1 1,1 0-1,-1 0 1,2 6 0,-2 7 3,-1 2-5,1-9 1,0 0 0,1 0 0,1 17 0,11 122 41,-7-113-24,31 160 14,-29-158-20,-3-16-11,1 3-2,0 0-1,-2 0 1,-1 0 0,-2 46-1,-9 31 22,8-96-25,0-1 0,0 0 0,0 1 0,0-1 0,-1 0 0,0 0 0,0 0 0,0-1 0,-1 1 0,1 0 0,-6 6 0,4-6 1,-4 2 34,2-5-29,0 1 0,0-2 1,-1 1-1,1-1 0,-1 0 0,1 0 0,-1-1 0,1 0 0,-1 0 0,1-1 0,-1 1 0,1-1 0,0-1 0,-8-2 0,0 1 0,7 1 7,1 0 1,0 0 0,0-1-1,-1 0 1,-5-4-1,-6-3 50,-30-24-1,46 33-55,1 0-1,-1-1 0,1 1 1,0 0-1,-1-1 1,1 1-1,0-1 1,0 1-1,0-1 1,0 0-1,0 0 0,1 1 1,-1-1-1,0 0 1,1 0-1,-1 0 1,1-2-1,-2-4 16,-3-26 7,8 18 14,8-13-794,2 1 0,20-34 0,10-11-10753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11568,'-10'0'6,"8"0"74,2 3-5,0 2-24,1 1 1,0-1-1,0 1 0,1-1 1,-1 0-1,1 0 1,4 8-1,-2-4 59,0 0 0,-1 1 0,0 0 0,0 0 0,1 14 0,2 107 352,-10-55 151,1-42-512,2-7-40,0 52 382,7 19 119,-4-82-423,0-1 0,1 1 1,1-1-1,10 28 0,-9-35 115,4 3 31,-6-9 89,-1-7-320,3-7-347,-1-1 0,-1 1 1,0-1-1,2-23 0,-4 30-224,8-61-9543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10488,'-1'-10'39,"2"-1"0,0 1 0,0 0 0,1 0 0,0-1 0,7-17 0,-6 19 70,-2 8-96,-1-1 0,1 1 0,-1 0-1,1 0 1,-1 0 0,1 0 0,0 0-1,0 1 1,-1-1 0,1 0 0,0 0-1,0 0 1,0 1 0,0-1 0,0 0-1,0 1 1,0-1 0,0 1 0,0-1-1,0 1 1,0 0 0,3-1 0,-1 0 13,1 1 0,-1 0 0,0 0 1,1 0-1,-1 1 0,1-1 1,5 3-1,3 0 15,-1 1 0,0 1 1,11 6-1,-20-10-46,5 3 43,0 0-1,0 0 0,-1 0 0,0 1 0,0 0 1,0 0-1,0 1 0,-1 0 0,0-1 0,0 2 1,5 8-1,-8-11-16,5 10 193,-3-1-135,-1 0 0,0-1 0,-1 1-1,-1 0 1,0 0 0,-1 0 0,0 0 0,-4 22 0,2-24-44,2-8-18,-1 0 0,0 0 1,0-1-1,0 1 0,0 0 1,0 0-1,-1 0 0,1-1 1,-1 1-1,1-1 1,-5 5-1,-2 2 49,1 0 0,-2 0 0,-15 12 0,20-18-43,0 0 0,0 0 0,0 0 0,0-1 1,-1 1-1,0-1 0,1 0 0,-1-1 0,0 1 0,0-1 0,0 0 0,-7 1 0,6-3 164,-2-3 10,8 4-196,0 0 1,0 0 0,0 0-1,-1 0 1,1 0-1,0 0 1,0 0-1,0 0 1,0 0-1,0 0 1,0 0 0,0 0-1,0 0 1,0 0-1,0 0 1,0 0-1,-1 0 1,1 0 0,0 0-1,0 0 1,0-1-1,0 1 1,0 0-1,0 0 1,0 0-1,0 0 1,0 0 0,0 0-1,0 0 1,0 0-1,0 0 1,0 0-1,0-1 1,0 1-1,0 0 1,0 0 0,0 0-1,0 0 1,0 0-1,0 0 1,0 0-1,0 0 1,0 0 0,0 0-1,0-1 1,0 1-1,0 0 1,0 0-1,1 0 1,-1 0-1,0 0 1,0 0 0,0 0-1,0 0 1,0 0-1,0 0 1,0 0-1,0 0 1,13-18 57,27-16-46,83-48-1713,-54 42-6833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8880,'5'-4'3,"-2"0"13,0 1 0,0 1 0,0-1 0,1 0 0,-1 1 0,1-1 0,0 1 0,-1 0 0,1 0 1,0 1-1,0-1 0,9-1 0,-12 4 12,1-1 0,-1 1 0,1 0 1,-1 0-1,1 0 0,-1 0 0,1 0 1,-1 0-1,0 0 0,1 0 0,-1 0 1,0 0-1,0 1 0,0-1 0,0 1 1,0-1-1,0 1 0,0-1 0,-1 1 1,1-1-1,0 4 0,4 13 185,-2-1 0,-1 1 0,2 24 0,-3-26-109,-1-13-45,0 1-1,1-1 1,0 0 0,0 0-1,0 0 1,0-1 0,0 1-1,0 0 1,3 4 0,-1-2 3,3 0 213,8 0-165,0 1 0,1-2 0,-1 0 0,1-1 0,0 0 0,0-1 0,0-1 1,22 0-1,-29-2 1,-1 0 1,1-1 0,-1 0-1,0 0 1,0 0 0,1-1-1,-1 0 1,-1-1 0,1 0-1,-1 0 1,11-8 0,-16 11-78,0 0 0,0 0 1,0 0-1,0-1 0,0 1 1,0 0-1,0-1 0,0 1 1,0 0-1,-1-1 0,1 1 1,-1-1-1,1 0 0,-1 1 1,1-1-1,-1 1 0,0-1 1,0 0-1,0 1 0,0-1 1,0 1-1,0-1 1,0 0-1,-1 1 0,1-1 1,0 1-1,-1-1 0,0 1 1,1-1-1,-1 1 0,0-1 1,0 1-1,1-1 0,-1 1 1,0 0-1,-2-2 0,-1-2 13,-1 0 0,1 0-1,-1 0 1,-1 1 0,-6-5-1,-4 3 208,0 4-188,0 2 1,0 0 0,0 0-1,-29 6 1,20 2 80,-89 48 46,97-42-107,10-6-69,1 0-1,0 1 0,0-1 0,1 1 0,0 1 1,-6 15-1,11-24-13,0 0 0,-1 0 0,1 0 0,0 0 0,0 0 0,0 0 0,-1 0 0,1 0 0,0 0 0,1 0 0,-1 0 0,0 0 0,0 0 0,0 0 0,1 1 0,5 16 14,0-1 0,1 0 1,15 26-1,-20-41-13,-1 0 0,0 0 0,1 0 0,-1 0-1,1 0 1,0 0 0,-1-1 0,4 3 0,22 15 13,0 0 0,40 18-1,-64-35-12,1 0-1,0-1 0,0 1 1,0-1-1,7 1 0,153 16 24,-130-21-14,17-10-4,70-27 0,-89 22-3,-28 16-4,42-28 13,74-61 0,-23 5 16,-83 69 2,-2-8-15,-2-1-1,12-40 0,-17 38 43,1-102 30,-9 109-2,-1 12-67,0 0 0,0 0 1,-1 0-1,0 1 0,-7-10 1,12 17-20,-1 1 1,1 0-1,0 0 0,0 0 1,0-1-1,0 1 1,0 0-1,-1 0 0,1 0 1,0-1-1,0 1 1,0 0-1,0 0 1,-1 0-1,1 0 0,0 0 1,0 0-1,-1-1 1,1 1-1,0 0 0,0 0 1,-1 0-1,1 0 1,0 0-1,0 0 0,-1 0 1,1 0-1,0 0 1,0 0-1,-1 0 0,1 0 1,0 0-1,0 0 1,-1 0-1,1 0 0,-2 1 5,0 0-1,0-1 1,0 1-1,1 0 1,-1 0-1,0 0 1,0 0-1,1 0 1,-1 0-1,1 1 1,-1-1-1,1 0 1,-1 1-1,1-1 1,0 1-1,0 0 0,-1 1 1,-1 2 9,1-1 1,0 1-1,1 0 1,-1 0-1,1-1 1,-1 9-1,0 2 6,1 0 0,1 0-1,2 17 1,3-10 51,49 104 25,-23-67-40,30 80 0,-49-102-30,21 141 29,-32-147 38,-14 92 54,6-104 4,-3-2-79,-2-1 0,-16 19 0,15-25 114,-76 32 70,84-40-230,0 1-1,0-1 0,-1 0 0,1-1 1,-1 1-1,1-1 0,-1 0 0,-6 0 1,-4 0 6,-42 1-2370,1-2-9483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3592,'0'-5'144,"0"-13"63,0 11 250,0-2 72,0 7 595,0 3-673,0 53 270,5 223 68,6-95-455,-8-150-304,8 54 202,-6-56-197,10 62 121,-10-66-112,1 5 175,6 55 1,-12-79-79,3 3 40,-3-9-165,0-1-1,0 1 0,1-1 0,-1 1 1,0-1-1,1 1 0,-1-1 0,1 1 1,-1-1-1,0 0 0,1 1 0,-1-1 0,1 0 1,-1 1-1,1-1 0,-1 0 0,1 0 1,-1 0-1,1 1 0,-1-1 0,1 0 1,-1 0-1,1 0 0,0 0 0,-1 0 1,1 0-1,-1 0 0,1 0 0,16-1-790,-15 0 366,18-2-5471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0 7352,'-1'4'32,"0"0"-1,0 0 1,0 0 0,-1 0 0,1-1 0,-1 1-1,0-1 1,-1 1 0,1-1 0,0 1-1,-5 3 1,-34 33 491,35-35-489,-5 6 13,-26 17 337,27-20-244,2-2-79,-2 1-1,1-1 1,-1-1-1,0 1 1,0-2-1,0 1 1,-20 4-1,30-9-59,-27 8 125,-1-2 0,0 0 0,0-2 0,0-1 1,-1-1-1,-34-3 0,32-1 185,47 10-1,-4-4-287,28 14 128,2 6-38,-2 2 1,45 37 0,-68-49-98,29 29 92,-20-16-58,64 61 323,-86-85-341,-1 0 1,1-1-1,0 0 0,0 0 1,1 0-1,-1 0 1,0-1-1,0 0 1,1 1-1,8 0 1,-8-2-5,0 1 6,1-1 0,-1 0 0,1 0 0,-1-1 0,0 0-1,0 0 1,1 0 0,-1 0 0,0-1 0,8-3 0,-5 2 1,4-2 41,0 0-1,-1 0 1,0-1-1,21-14 1,-23 14-39,5-7 164,0-4-103,-1-1 1,0 0-1,-2-1 1,0 0-1,13-34 1,-19 38-73,-2 5 13,0 1 1,-1-1-1,2-14 1,14-117 341,-17 136-314,3-3 7,-3 9-65,0-1-1,1 1 1,-1 0-1,0 0 1,1 0-1,-1 0 1,0 1-1,0-1 1,0 0-1,1 3 1,21 33 24,-12-17-20,-2-3-8,2-1 1,-1 0 0,2 0-1,0-1 1,17 16 0,-26-27-7,1-1 0,-1 0 1,1 0-1,0 0 1,0 0-1,0 0 1,0-1-1,0 0 1,0 0-1,1 0 1,-1 0-1,1-1 1,0 1-1,4 0 1,16-5 0,6-9 0,4-9 0,-26 14 0,-1 0 1,0 0-1,0-1 1,9-12-1,-12 10 15,-2-9 0,1-37 1,-6 39 24,-2 5-26,-1-1 0,0 1 1,-12-20-1,16 31-11,1 0 0,0 1 0,-1-1 0,1 0-1,-1 1 1,0-1 0,1 0 0,-1 1 0,1-1 0,-1 1 0,0-1 0,1 1 0,-1 0 0,0-1 0,-1 0 0,-10-3 10,-1 0 0,1 1 1,-1 0-1,-18-2 0,29 5-9,1 0 0,0 0 0,0 0-1,-1 0 1,1 0 0,0 0 0,0 0 0,-1 0-1,1 1 1,0-1 0,0 1 0,0-1 0,-2 1 0,-28 14 30,-39 27 1,68-41-32,0 1 0,0-1 0,0 1 0,0 0 0,0-1 1,0 1-1,1 0 0,-3 4 0,-16 23 11,3 2-1,-20 42 1,29-42 0,4-8-8,0 29 1,4-40-7,1 1 1,0 0-1,1 0 1,5 18 0,-3-20-2,0 0 1,1 0 0,1-1 0,-1 1 0,2-1 0,-1-1 0,1 1-1,1-1 1,9 9 0,0-4-5,70 38 1,-69-46-9,85 3-10,-80-11-9,8-6 5,-1-1-1,0-2 1,-1-1 0,32-17 0,-17-2 7,-29 15-32,-4-2 34,0 0 0,-1-1 0,13-38 0,-17 28-55,-2-45-93,-7-90 1,2 144 146,0 13-11,1 0 1,-1 0-1,-1 0 1,1 0-1,-3-7 1,-13-38-170,16 48 54,1 8 4,-1 12 70,0 0 0,1 0 1,1 0-1,4 18 1,-3-18 49,3 16-111,17 61-1,-14-61 106,-6-21-19,1 0 0,0 0 0,9 20-1,-3-10 19,-3 0 11,-4-14-9,1 1 0,0-1 0,0 0-1,4 8 1,5 4-30,1 0 0,0 0 0,19 18 0,-26-29 49,9 4-26,-4-10 12,-6-4 21,1 0 0,-1 0 0,0-1 1,0 0-1,0 0 0,0 0 0,5-5 1,-9 7 1,2-1 3,0 0 1,-1 0 0,1-1 0,-1 1 0,0 0 0,1-1 0,-1 0-1,0 1 1,-1-1 0,1 0 0,2-5 0,2-5 4,3-1 4,-5 8 14,-1 0 0,1-1 0,-1 1-1,-1-1 1,1 0 0,2-12 0,11-54 504,11-105 0,-25 153-328,0 15-82,-2 26 212,0 37-139,-1 75-18,-5-19 3,5-2-96,1 153 60,0-143-105,0-74-26,1 67 22,-1-89-23,-2 1 0,-7 38 0,7-51 9,-2 1 8,4-7-3,2-9-6,13-30-16,33-93-1866,-23 54-7444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66 117 9056,'5'-23'9,"-4"20"-5,0 0-1,0-1 1,-1 1 0,1-1 0,-1 1-1,1-1 1,-1 1 0,0-1 0,-1 1 0,1 0-1,0-1 1,-1 1 0,0-1 0,0 1-1,-1-4 1,0 5 71,0 6 38,-2 6-66,1-1-1,0 2 1,0-1 0,1 0-1,-2 21 1,-14 172 477,17-192-497,-12 52 184,12-61-198,-1 8 68,-1-3-49,1 1 0,0-1 0,1 1 0,-1 0-1,2-1 1,-1 1 0,1 0 0,0-1 0,1 1 0,1 9 0,0-6 85,-1-5-72,0-1 1,0 1 0,1-1 0,-1 0 0,1 1 0,1-1 0,-1 0 0,1 0 0,0 0 0,4 6 0,-6-10-26,0 0 0,0 0 0,0-1 0,-1 1 0,1 0-1,0 0 1,0 0 0,0 0 0,0-1 0,1 1 0,-1-1-1,0 1 1,0-1 0,0 1 0,0-1 0,1 1 0,-1-1 0,0 0-1,0 0 1,1 0 0,-1 0 0,0 0 0,1 0 0,-1 0-1,0 0 1,0 0 0,1 0 0,-1-1 0,0 1 0,0-1 0,0 1-1,2-1 1,3-2 36,0 0 0,0-1 0,0 1-1,6-6 1,-7 5-64,15-8 237,25-22 1,6-5 123,-30 23-215,0-2 302,40-23-1,-59 40-403,0 0 1,0 1-1,0-1 1,0 1-1,1 0 1,-1 0-1,0 0 1,0 0-1,0 0 1,0 0-1,0 1 1,0-1-1,0 1 1,0-1 0,0 1-1,0 0 1,0 0-1,0 0 1,0 0-1,1 1 1,9 8 48,0 1 1,-1 0-1,-1 1 1,17 22 0,21 20 34,-46-51-100,2 0 4,-4-2-23,0-1 0,1 0 0,-1 1 0,0-1 0,0 0 0,0 0 0,0 1 0,1-1 0,-1 0 1,0 0-1,0 1 0,0-1 0,1 0 0,-1 0 0,0 0 0,0 1 0,1-1 0,-1 0 0,0 0 0,1 0 0,-1 0 1,0 0-1,0 0 0,1 0 0,-1 1 0,0-1 0,1 0 0,-1 0 0,0 0 0,1 0 0,-1 0 0,1-1 1,3-5 5,1 0 1,-1-1 0,0 0 0,-1 0 0,1 0 0,-2 0 0,1-1 0,1-7 0,-1 7-2,0-4 9,1-1-1,-2 1 1,0-1 0,0 1 0,-1-1 0,-1-20-1,-1 19-2,0-43 104,3-31-12,8-32 144,-10 117-207,0 2-39,0 1 1,0-1-1,0 1 1,0-1-1,0 1 1,0-1-1,0 1 1,1-1-1,-1 1 1,0-1-1,0 1 1,0-1-1,1 1 0,-1 0 1,0-1-1,0 1 1,1-1-1,-1 1 1,1 0-1,-1-1 1,0 1-1,1 0 1,-1-1-1,1 1 1,-1 0-1,0 0 1,1-1-1,-1 1 1,1 0-1,-1 0 0,1 0 1,-1 0-1,1-1 1,-1 1-1,1 0 1,-1 0-1,1 0 1,-1 0-1,1 0 1,-1 0-1,1 1 1,-1-1-1,1 0 1,-1 0-1,2 0 1,22 9-1,-21-8 2,115 40 7,-96-33-14,202 74-209,-219-80 177,-1 0 1,0 0-1,0 0 1,0 1-1,0-1 0,0 1 1,0 0-1,-1 0 1,1 0-1,4 6 1,-4-5-2,0 6-177,-4-4 171,1 0 0,-1 0 0,-1-1 0,1 1 0,-1 0 0,0 0 0,0 0 0,0 0 0,-1 0 0,0-1 0,0 1 0,-1-1 1,0 1-1,0-1 0,0 0 0,0 0 0,-5 4 0,-13 12-1,-2-1-254,9-9 178,1 1 1,1 1-1,0 0 1,0 1 0,1 1-1,-17 29 1,28-42 93,-1 0 1,1 0 0,-1 1 0,1-1 0,0 0 0,0 0 0,0 1-1,0-1 1,0 0 0,0 1 0,1-1 0,-1 0 0,1 0 0,-1 1-1,2 1 1,-1 0-8,0-3 15,-1 0 1,1 1-1,0-1 1,-1 0-1,1 0 1,0 1-1,0-1 0,0 0 1,0 0-1,0 0 1,0 0-1,0 0 1,0 0-1,0-1 0,1 1 1,-1 0-1,0-1 1,3 2-1,20 4 2,-22-5-3,10 1-16,0-1 1,0 0-1,1-1 0,-1 0 1,22-3-1,-22 2 21,1 0-7,-1-1 0,1 0 0,-1-1 0,21-7 0,-22 6 12,-8 3 4,-1 1 1,1-1-1,-1 0 0,1 0 0,-1-1 0,0 1 0,0 0 0,1-1 0,-1 1 0,0-1 1,3-3-1,3-3-3,28-28 2,-28 25 5,0-1 1,-1 1-1,0-2 0,-1 1 1,7-18-1,-10 20 5,-1 1-1,0-1 0,0 1 0,-1-1 1,0 0-1,-1 0 0,0 1 0,0-1 1,-3-16-1,1 14 5,1 1 11,-1 0-1,0 0 1,0 0-1,-1 0 1,-1 1 0,1-1-1,-2 1 1,-5-10-1,8 15-8,-7-6 117,4 7-105,0 1 1,-1 0-1,1 0 1,-1 0-1,1 1 1,-1-1-1,-11-1 1,6 4 124,7 2-128,1-1 1,-1 1-1,1 0 0,0 0 1,0 0-1,-1 0 0,1 0 1,0 1-1,1-1 0,-1 1 1,0 0-1,1 0 0,0 0 1,-1 0-1,1 0 0,1 1 1,-1-1-1,0 0 1,1 1-1,-1 0 0,1-1 1,-1 7-1,2-5-8,-1 0 0,1 0 1,0 0-1,1 0 0,-1 1 0,1-1 0,0 0 1,1 0-1,-1 0 0,1 0 0,0-1 0,0 1 1,0 0-1,1-1 0,-1 1 0,1-1 0,0 0 1,1 0-1,6 6 0,-8-8-7,6 6 6,0-1 0,1 0-1,-1-1 1,1 0 0,1 0 0,-1-1 0,1-1 0,14 6 0,-21-10-9,0 0-1,0 0 1,0 0 0,0 0 0,1 0 0,-1-1 0,0 1 0,0-1 0,0 0 0,0 0 0,0 0 0,0-1 0,0 1 0,-1-1 0,1 1 0,0-1 0,-1 0 0,1 0 0,-1 0 0,3-3 0,3-3 2,0 0 0,-1-1 0,0 0 0,8-14 0,-7 10-1,-4 7 2,0-1 0,-1 0 0,0 1 0,4-15 0,19-75 52,-6 12 11,-18 79-56,0-1 0,0 1-1,0-1 1,1 1 0,3-6 0,-1 3-3,-4 5 25,3 2-1,10-6-21,-14 6-11,1 1 0,-1 0-1,0 0 1,0 0 0,1 0 0,-1 0 0,0 0 0,0 0-1,1-1 1,-1 1 0,0 0 0,0 0 0,1 0 0,-1 0-1,0 0 1,0 0 0,1 0 0,-1 0 0,0 0 0,0 0-1,1 1 1,-1-1 0,0 0 0,0 0 0,1 0 0,-1 0-1,0 0 1,0 0 0,0 0 0,1 1 0,-1-1 0,15 10 10,0 0 1,16 15-1,-16-10 4,-11-10-11,3 3-2,-1-1 1,-1 1-1,1 0 0,-1 0 0,-1 0 0,1 1 1,-2-1-1,1 1 0,-1 0 0,0 0 0,2 15 1,3 30 3,-5 8-4,-6-10-2,-5-10 0,-10 17 0,13-43-2,5-16 2,0 0 0,0 1 0,0-1 0,0 0 0,0 0 0,0 0-1,0 1 1,0-1 0,0 0 0,0 0 0,0 0 0,0 1 0,0-1 0,1 0-1,-1 0 1,0 0 0,0 0 0,0 1 0,0-1 0,0 0 0,0 0 0,0 0 0,1 0-1,-1 0 1,0 1 0,0-1 0,0 0 0,0 0 0,0 0 0,1 0 0,-1 0 0,0 0-1,0 0 1,0 0 0,0 0 0,1 1 0,-1-1 0,0 0 0,0 0 0,0 0-1,1 0 1,-1 0 0,0 0 0,0 0 0,1-1 0,14 6-1,0-1 0,0-1 0,25 2 0,104 0-22,-102-5 3,118 0-415,-107-2-1060,40 0-6985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670 849 7624,'3'-14'16,"-1"-1"0,-1 0 1,0 0-1,-1-1 0,0 1 1,-2 0-1,-3-18 0,-2 14 79,-9-6-47,0 2 0,-24-26 0,19 33 79,-9 1-65,0 1-1,-40-12 1,41 21 106,-3 5-79,0 2 0,-48 8 0,54-1 212,-3 8-156,0 0 1,-27 23-1,37-21 203,-57 87 135,65-85-182,5 1-165,0 1 0,-2 30 0,9-37 72,2-10-168,0 0 0,0 0 1,1 0-1,0 0 0,0-1 0,0 0 0,0 1 1,1-1-1,0-1 0,0 1 0,0-1 0,1 0 0,9 6 1,15 3 8,-16-11 58,10-4-35,45-9 1,-46 3 14,95-56 34,-115 62-110,-1 0 0,1 1-1,0-1 1,-1-1 0,1 1 0,-1 0 0,2-3 0,10-10 32,23-34 0,-23 25-24,13-31 0,-27 55-19,14-35 101,37-154 42,-43 152-62,29-228 183,-24 170-192,-4 14-4,-9 80-66,0 0 0,0 1 0,0-1 0,0 0 0,0 1 1,0-1-1,0 1 0,0-1 0,0 0 0,0 1 0,0-1 0,0 0 0,-1 1 0,1-1 1,0 0-1,0 1 0,-1-1 0,1 1 0,0-1 0,-1 1 0,1-1 0,-1 1 0,1-1 1,0 1-1,-1-1 0,1 1 0,-1-1 0,0 1 0,0 0-1,0 0 0,1 0 0,-1 0 0,0 0-1,1 0 1,-1 0 0,0 1 0,0-1 0,1 0 0,-1 1 0,1-1 0,-1 0 0,0 1-1,1-1 1,-1 1 0,1-1 0,-1 1 0,1-1 0,-1 1 0,1-1 0,-1 1-1,1-1 1,0 1 0,-1 0 0,0 0 0,-6 12 5,-1 1 0,2-1 0,0 1 0,-6 20 1,-5 18-1,0 16-4,6-15-5,1 1 0,-2 70 1,16-53 0,0-41-3,40 108 2,-31-116-2,3-4 4,0-1 0,26 22 0,-41-38 1,0 0-1,1 0 0,-1 0 1,1 0-1,-1-1 1,1 1-1,-1 0 0,1-1 1,-1 1-1,3 0 1,32 6-5,49 5 0,-70-11 3,-1 0 0,27-2 0,-23-1 2,29-4-3,-30 0-10,14-15 2,32-28 0,-42 28-15,-16 15 19,10-12-5,-1-1 0,-1 0 0,0-1 0,-1 0 0,14-35 0,4-25-32,-24 63 30,-1 0 0,0-1 0,2-23 0,-7 34 8,1 0 0,-2 0 0,1 0 0,-1 0 0,0 0 0,-1 0 0,1 0 0,-1 0 0,-1 1 0,1-1 0,-1 1 0,0-1 0,-6-7 0,8 13 3,1 0 0,-1 0 0,0 0 0,0 0 0,0 0 0,0 0 0,0 1 0,0-1 0,0 0 0,0 1 0,0-1 0,-1 0-1,1 1 1,0 0 0,0-1 0,0 1 0,-1 0 0,1-1 0,0 1 0,-1 0 0,1 0 0,0 0 0,0 0 0,-1 0 0,1 0 0,0 1 0,0-1 0,-1 0 0,1 1 0,0-1 0,-2 2 0,1-1-1,0 0-1,0 0 1,0 0 0,1 0 0,-1 1-1,1-1 1,-1 1 0,1-1 0,-1 1 0,1 0-1,0-1 1,0 1 0,0 0 0,0 0-1,0 0 1,0 0 0,0 0 0,0 3 0,0 3-7,0-1 1,1 1 0,0 0 0,0-1 0,1 1 0,-1-1 0,2 1 0,-1-1-1,1 1 1,5 11 0,6 10-38,29 49 0,48 76-18,-70-121 20,94 142-26,-84-125 58,-26-42 14,0-1-1,-1 1 1,0-1-1,3 12 1,-6-16 0,1 0 0,-1-1 0,0 1 0,0 0 0,0 0 0,0-1 0,0 1 0,0 0 0,-1 0 0,1-1 0,-2 5 0,1-4 0,-1 0 0,1-1 0,-1 1 0,0 0 0,1-1 0,-1 1 0,0-1 1,-1 0-1,1 1 0,-3 1 0,1 0 0,-1-1 1,0 0-1,0 0 1,0 0-1,0 0 0,-9 2 1,-44 9 24,42-11-6,-99 18 27,95-16-11,16-4-25,-2 1-2,0 1 0,0-1-1,0 1 1,0 0 0,0 1 0,1 0 0,0-1 0,-1 2 0,2-1-1,-1 0 1,0 1 0,1 0 0,-7 10 0,-46 69-1441,23-39-6127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11208,'24'-5'0,"-10"3"-2,-13 3 2,-1-1-1,1 0 1,-1 1-1,1-1 0,-1 1 1,1-1-1,-1 0 1,1 1-1,-1-1 1,0 1-1,1-1 1,-1 1-1,0 0 0,1-1 1,-1 1-1,0-1 1,0 1-1,0 0 1,1-1-1,-1 2 0,0-1 0,5 9 107,-2 1 0,1-1 0,3 21 0,-6-27-50,0 0 0,0 0 0,0-1 0,1 1 0,-1 0 0,1-1 0,0 0 0,0 1 0,0-1 0,0 0 0,1 0 0,-1 0 0,1 0 0,0-1 0,0 1 0,0-1 0,4 3 0,-3-1 48,9 7 267,0-1 1,0 0 0,1 0-1,0-1 1,0-1-1,1-1 1,0 0-1,23 7 1,-27-12-201,0 0 0,0 0 1,1-1-1,-1-1 0,0 0 0,1 0 1,-1-1-1,22-5 0,-1-5 9,-21 4 273,-3-1-301,0-1-1,-1 1 0,0-2 0,0 1 0,-1-1 1,-1 0-1,0 0 0,0-1 0,5-17 0,-6 15-81,-2 9-26,-1-1 0,0 1 0,0 0-1,0-1 1,-1 1 0,1-1 0,-1 1 0,-1-5-1,0-12 183,-2 1 0,0 0 0,-10-31 0,12 49-106,-5 19 38,5-14-147,0 0 0,0 0 0,0 1 0,1-1 0,-1 0 0,1 0 0,0 1 0,0-1 0,0 0 0,1 6 1,0 8 6,0 1-8,8 61 42,22 101-1,-23-141-36,13 60 3,6 18-12,-5 4-1,-10 7-4,-12 81-2,-4-179-4,-19 81 2,16-96-2,5-11 4,-1-1 1,0 1 0,-1-1 0,1 0 0,0 0-1,-1 0 1,0-1 0,0 1 0,0-1-1,0 0 1,-8 3 0,12-5 0,-1 1 0,1-1-1,-1 0 1,1 0 0,-1 0 0,1 0-1,-1 0 1,1 0 0,-1 0 0,1 0-1,-1 0 1,1 0 0,-1 0 0,1 0-1,-1 0 1,1 0 0,-1 0 0,1 0-1,-1-1 1,1 1 0,-2 0 0,-25-16-2,22 13 2,2-1 0,-1 1 0,0-1 0,1 0 0,-1-1 0,-4-8 0,3 4 0,1 0 0,0 0 0,0-1 0,-2-12 0,1-1 0,-4-39 0,7 32 0,3-40 0,13-40 2,14-1 3,14 4-2,58-80 5,-80 154-2,79-103 4,-94 129-8,0 1 0,0 0-1,0 1 1,1-1 0,12-8 0,-4 3 0,20-14-1,-3 7-4,-29 17 2,-1 0 1,1 1 0,-1-1-1,1 1 1,-1 0 0,1-1 0,-1 1-1,1 0 1,-1 0 0,1 0-1,-1 0 1,1 0 0,0 1 0,-1-1-1,1 0 1,-1 1 0,1-1-1,1 1 1,0 5-7,5 28 1,-10 19-18,2-46 18,-2 20-11,-2 0 0,-11 47-1,12-58 2,-1 0 0,0 24 0,6-30-24,3-3 28,1-1 0,-1 1 0,1-2 0,1 1 0,-1 0 0,1-1 0,0 0 0,0-1 0,0 0 0,0 0 0,1 0 0,0-1 0,0 0 0,0 0 0,0-1 0,0 0 0,16 1 0,54 1-50,-75-3 57,0-1 1,0 0-1,0-1 1,-1 1-1,1 0 1,0-1-1,-1 1 1,1-1-1,0 0 1,-1 0-1,1 0 1,4-2-1,2-2-3,22-11-1,-30 16 8,0 0 0,-1 0 1,1-1-1,-1 1 0,1-1 0,0 1 1,-1-1-1,1 1 0,-1-1 1,1 1-1,-1-1 0,1 1 1,-1-1-1,1 0 0,-1 1 0,1-2 1,3-8-2,1 0-1,-1-1 1,-1 1 0,4-23 0,-8 13-3,-12-34 3,8 38 2,-1 0 0,-11-21 0,7 21 0,0-1 0,-15-19 0,14 23 0,-1 1 0,-24-21 0,24 24 0,0 0 0,0 1 0,-19-9 0,18 11 0,-1 1 0,1 0 0,-15-2 0,19 5 0,-1 0-1,1 0 0,0 2 0,-1-1 1,1 1-1,-1 0 0,1 1 0,-13 3 1,20-4-4,0 0 0,1 1-1,-1-1 1,0 1 0,1 0 0,-1-1 0,1 1 0,-1 0 0,1 0 0,-1 0 0,1 0 0,0 0 0,-1 0-1,1 1 1,0-1 0,0 0 0,0 1 0,0-1 0,0 1 0,0-1 0,-1 2 0,2-2-4,0 0 6,0-1 0,0 0-1,0 0 1,0 0 0,0 0-1,0 0 1,0 1 0,0-1-1,0 0 1,0 0-1,0 0 1,0 0 0,0 0-1,0 0 1,0 1 0,0-1-1,0 0 1,0 0 0,0 0-1,0 0 1,0 0 0,0 0-1,0 1 1,0-1 0,1 0-1,-1 0 1,0 0-1,0 0 1,0 0 0,0 0-1,0 0 1,0 0 0,0 0-1,0 1 1,1-1 0,-1 0-1,0 0 1,0 0 0,0 0-1,0 0 1,0 0 0,1 0-1,-1 0 1,0 0-1,0 0 1,0 0 0,0 0-1,0 0 1,0 0 0,1 0-1,89 38-2279,-86-37 1902,66 25-12213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4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41 3056,'-7'0'376,"-21"0"157,19 0 630,-2 0 2805,15 0-2928,184 9 1158,-47-13-1473,0-1-184,-108 4-340,191 3 559,-164-1-456,96 4 887,-148-5-1077,-1 1 0,1 0 0,-1 1 1,1-1-1,-1 2 0,0-1 0,0 1 1,0 0-1,0 0 0,-1 1 0,1 0 1,7 5-1,-14-8-107,0-1-1,0 0 1,1 0 0,-1 1-1,0-1 1,0 0 0,1 0 0,-1 0-1,0 1 1,0-1 0,1 0-1,-1 0 1,0 0 0,1 0 0,-1 0-1,0 0 1,1 0 0,-1 0-1,0 0 1,1 0 0,-1 0 0,0 0-1,1 0 1,-1 0 0,0 0-1,0 0 1,1 0 0,5-2-120,0 1 0,0-2 0,0 1 0,-1 0 0,1-1 0,-1 0 0,0 0 0,1-1 0,-2 0 0,1 0 0,6-6-1,-6 5-464,43-36-10248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0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12 9240,'0'0'646,"-5"0"-292,-73-6 1472,57 4-1724,-47-1 442,9 5-139,1 2 0,-76 16 1,112-15-352,14-3 4,-1 0-1,1 0 0,1 1 1,-1 0-1,0 1 0,-8 4 1,-73 46 384,78-42-188,3 5-143,0 1 0,-7 24 0,15-41-105,0-1 0,-1 1 0,1 0 0,0-1 0,0 1 1,0 0-1,0-1 0,0 1 0,0-1 0,0 1 0,0 0 0,0-1 0,0 1 0,0 0 1,0-1-1,0 1 0,0-1 0,1 1 0,-1 0 0,0-1 0,1 1 0,-1-1 0,1 2 1,5 6 18,0 0 0,0 0 0,1-1 0,1 0 0,-1 0 1,1-1-1,16 11 0,1-4 103,145 49 48,-131-48-88,-8-4-41,18 7 21,77 38 1,-100-40-23,25 18 1,-41-26-28,0 0 1,0 1 0,-1 1 0,0-1 0,0 1 0,7 12 0,-15-20-19,-1-1 0,0 0 0,0 0 0,0 0 0,0 0 0,0 0 0,0 1 0,0-1 0,1 0 0,-1 0 0,0 0 1,0 0-1,0 1 0,0-1 0,0 0 0,0 0 0,0 0 0,0 1 0,0-1 0,0 0 0,0 0 0,0 0 0,0 0 0,0 1 0,0-1 0,0 0 0,0 0 1,0 0-1,-1 1 0,1-1 0,0 0 0,0 0 0,0 0 0,0 0 0,0 0 0,0 1 0,0-1 0,-1 0 0,1 0 0,0 0 0,0 0 0,0 0 0,-1 0 0,-6 7 11,0 0-1,-1-1 0,1 0 0,-1-1 1,-15 8-1,21-12-8,-4 3 15,0-1 1,-1 1-1,1-1 0,-1-1 1,0 1-1,-12 2 0,-3 0 1,-43 11 7,37-12 36,-125 6 27,138-8-58,0-2 0,-27-1 0,22-1-17,-24-3-2,24 2-10,19 3-2,1 0 0,0 0 0,0 0 0,0 0 0,0 0-1,0 0 1,0 0 0,-1 0 0,1 0 0,0 0-1,0 0 1,0 0 0,0 0 0,0 0 0,-1 0-1,1 0 1,0 0 0,0 0 0,0-1 0,0 1-1,0 0 1,0 0 0,0 0 0,0 0 0,-1 0-1,1 0 1,0 0 0,0 0 0,0-1 0,0 1-1,0 0 1,0 0 0,0 0 0,0 0 0,0 0 0,0-1-1,0 1 1,0 0 0,0 0 0,0 0 0,0 0-1,0 0 1,0-1 0,0 1 0,0 0 0,0 0-1,0 0 1,0 0 0,0 0 0,0 0 0,0-1-1,0 1 1,0 0 0,1 0 0,0-7-93,1 0 0,0 1-1,0-1 1,1 1 0,0-1 0,0 1 0,0 0 0,1 0-1,4-5 1,1-3-1044,30-46-9163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0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10672,'10'0'-4,"-8"0"-16,0 0-100,5 0 44,-1 0 81,-1 1 0,1 0 1,0 0-1,-1 1 1,1-1-1,-1 1 0,10 5 1,-8-4 21,6 6 187,3 7-99,-1 1 1,16 23-1,-22-23 339,2 29 95,-2 1 0,4 56 1,-4-35-410,10 39 780,-7-8-395,-12-93-482,31 184 1564,-27-187-1403,8 1-28,-12-4-172,0 0-1,0 0 0,1 0 0,-1 0 0,0 0 0,0 0 0,0 0 0,1 0 0,-1 0 0,0 0 0,0 0 0,1 0 0,-1 0 0,0 0 0,0 0 0,0 0 1,1 0-1,-1-1 0,0 1 0,0 0 0,1 0 0,-1 0 0,0 0 0,0 0 0,0-1 0,0 1 0,1 0 0,-1 0 0,0 0 0,0 0 0,0-1 0,0 1 1,0 0-1,0 0 0,1 0 0,-1-1 0,15-17-652,-1-1 1,13-23 0,7-13-9592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1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9952,'1'5'1,"1"0"9,-1 1 0,1 0 0,1 0-1,-1-1 1,1 1 0,-1-1 0,8 10 0,-5-7-2,-3-6-3,-1 0 1,1 0-1,-1 0 0,1 0 0,0 0 0,0 0 1,0 0-1,0-1 0,0 1 0,0-1 0,0 1 1,1-1-1,3 2 0,6 1 28,0 1 0,0-1-1,0-1 1,0 0 0,1-1 0,-1 0 0,1-1-1,0-1 1,25-1 0,-20-1-11,-8 1 26,0 0 1,0-1-1,20-6 0,23-10 264,73-35 0,-110 45-276,32-20 249,7-3 11,-51 30-248,5-2-157,-10 2 46,0 1 1,0-1 0,0 1-1,-1-1 1,1 1-1,0 0 1,0 0-1,-1-1 1,1 1 0,0 0-1,-1 0 1,1 0-1,0 0 1,-1 1-1,0-1 1,-3 2-430,-4 4 21,5-2 141,-2 6 71,4-7 151,4-3 103,0 0 0,-1 0 0,1-1 0,-1 1 0,1 0 0,-1-1 0,1 0 0,-1 1-1,1-1 1,-1 0 0,2-1 0,1 0 5,-2 1 3,0 1 0,1-1 1,-1 0-1,0 0 0,0 0 0,0-1 1,0 1-1,-1-1 0,1 1 1,0-1-1,1-1 0,7-6 4,2 1-3,17-13 158,-24 16-81,1 0 0,-1-1 0,0 1 1,0-1-1,0 0 0,-1 0 0,0 0 0,0-1 1,-1 1-1,4-11 0,-6 12 26,-1 0 1,1 0-1,-1 0 1,0 0-1,-1 0 1,1 0-1,-1 0 1,0 0-1,0 0 1,-1 1-1,1-1 0,-1 0 1,0 1-1,0-1 1,-1 1-1,-4-7 1,-7-12 668,13 21-154,17 11-136,103 75 51,-107-75-491,-1-1 0,0 2 0,0 0 0,-1 0 0,0 1 0,12 17 0,-16-20-28,5 7 22,-1 1 0,0 0 1,-1 1-1,12 33 0,-15-35-20,7 14 85,-2 1 0,14 61-1,-20-72-39,-3-7-50,6 17 120,-2 0 0,4 40 0,-7-34 126,-3-33-167,3-3-1,30-15-437,0-2-1,-1-1 1,-1-1 0,42-36 0,-19 9-9596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22 9864,'0'-1'7,"0"0"0,0 0 1,0 1-1,0-1 0,0 0 1,0 0-1,-1 0 0,1 0 1,0 0-1,-1 1 0,1-1 1,-1 0-1,1 0 0,-1 0 1,1 1-1,-1-1 0,1 0 1,-1 1-1,0-1 0,1 0 1,-1 1-1,0-1 0,1 1 1,-1-1-1,0 1 0,0 0 1,0-1-1,1 1 0,-1 0 1,0-1-1,0 1 0,0 0 1,-1 0-1,-2 3 85,2 0-61,-1-1 1,1 1-1,0 0 0,0 0 0,0 0 1,0 0-1,0 0 0,1 0 1,-1 1-1,1-1 0,0 0 0,-1 5 1,0 0-2,1-5-13,0 0-1,1 0 1,-1-1-1,1 1 1,0 0 0,0 0-1,0-1 1,0 1-1,0 0 1,1 0-1,0 3 1,8 42 276,22 71 1,-25-101-255,15 35 366,17 26 177,-32-68-450,0 0-1,1 0 1,1-1-1,0 1 1,13 12 0,-11-18 248,0-5-269,1 0 0,-1 0 0,0-1 0,0-1 0,1 0 1,-1 0-1,-1 0 0,1-2 0,0 1 0,-1-1 1,1 0-1,10-7 0,-13 6-16,1-1 1,-1 1-1,-1-1 0,1-1 1,-1 1-1,0-1 0,8-11 1,-5 7-26,4-5 153,0-1 0,16-26-1,-18 26-151,13-26 436,-11 16 83,-12 26-181,1 6-261,3 12-75,0-1 0,2 26-1,4 11 52,2-8-95,-5-29 26,0-8-44,0 0-1,1-1 1,0 0 0,0 0 0,0-1 0,18 9 0,-5-8 17,114 4 6,-105-13-54,149-37-2276,-80 11-9063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567 228 9688,'6'-19'3,"2"-19"35,-8 33-30,1 0 1,-1 1-1,0-1 1,0 0-1,-1 0 1,1 0-1,-1 1 0,0-1 1,0 0-1,-1 1 1,1-1-1,-1 1 1,0-1-1,0 1 0,-1 0 1,1 0-1,-1 0 1,0 0-1,0 0 1,0 1-1,-7-7 0,-32-20 34,21 19 98,-12 3-69,0 0 0,-37-2 0,40 10 156,-7 5-67,-62 16 1,77-10 87,-72 60 123,78-53-31,7-1-220,1 1 0,0 0 0,-10 37 0,17-30 241,1-11-207,0 0-70,1 1 0,0-1-1,1 1 1,1-1 0,0 0 0,1 0-1,9 20 1,41 70 357,-39-88-186,-3-8-197,1 0 1,0 0-1,0-2 1,1 1-1,15 4 1,-5-8 141,117-18 53,-113 6-186,-4-1-414,-1-1 1,-1-2-1,0 0 1,22-18 0,19-19-8714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 8792,'0'0'184,"0"-9"50,0 118 437,-2 38-367,-10 90 583,18 19 65,2-177-843,-2-47 159,32 116 108,-27-121-128,8 6-75,33 42-1,-35-59 42,-7-8-115,-1-1-47,1 0-1,-1-1 1,1 0-1,0 0 1,1-1 0,-1-1-1,23 7 1,57 5 218,-86-15-312,0-1 1,0 0-1,0 0 0,0 0 0,1 0 0,-1-1 1,0 0-1,0 0 0,0 0 0,0 0 0,0 0 1,-1-1-1,1 0 0,0 0 0,-1 0 0,4-2 0,1-1-815,20-11-7829</inkml:trace>
  <inkml:trace contextRef="#ctx0" brushRef="#br0" timeOffset="1">129 768 10584,'0'0'264,"6"-2"-24,4 1-183,-1-2 0,0 1 0,18-8 0,47-17 340,116-23 19,-147 39-168,212-67-1451,-110 26-6323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9056,'0'0'1896,"8"4"-916,22 10-622,-29-13-300,0-1 0,0 1 1,0-1-1,1 1 0,-1-1 0,0 0 0,0 0 0,0 1 0,0-1 0,0 0 0,1 0 0,-1 0 1,2 0-1,127-6 1023,-60 1-273,105 0-121,28 18 339,-160-10-418,-43-3-590,1 0 0,0 0-1,-1 0 1,1 0 0,0 0-1,-1 0 1,1 0 0,-1 1 0,1-1-1,0 0 1,-1 0 0,1 1-1,-1-1 1,1 0 0,-1 1 0,1-1-1,-1 1 1,1-1 0,-1 1-1,1-1 1,-1 1 0,1-1-1,-1 1 1,1 0 0,-1 0-5,1-1 0,-1 1 0,1 0 1,0 0-1,-1-1 0,1 1 0,0 0 0,0-1 1,-1 1-1,1-1 0,0 1 0,0-1 0,0 1 1,0-1-1,0 0 0,0 1 0,0-1 0,1 1 0,13 0-508,0-1-1,0 0 0,20-2 1,20-4-10498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60 116 10136,'-4'1'2,"-16"-5"133,19 4-128,-1-1 1,1 0-1,0 0 0,0 1 0,0-1 1,0 0-1,0 0 0,0 0 0,0 0 1,0 0-1,1 0 0,-1 0 0,0-1 1,0 1-1,1 0 0,-1 0 0,0-3 1,0 1 6,-3-5 98,1-1 0,0 0 0,1 1 0,-1-1 0,0-10 0,3 16 467,0 1-199,0-5 25,1 7-360,0 0 0,-1 0 0,1 0 0,0 0-1,-1 1 1,1-1 0,0 0 0,0 0 0,-1 0-1,1 1 1,0-1 0,-1 0 0,1 1 0,-1-1-1,1 0 1,0 1 0,0 0 0,4 3 15,-1 0 0,1 0 0,-1 1 0,0 0-1,0 0 1,-1 0 0,1 0 0,-1 0 0,0 1 0,0-1 0,-1 1 0,0 0 0,3 10 0,1 9 191,4 50 1,-8-61-154,6 60 241,-4-52-194,1 0 0,1 0 1,0 0-1,15 30 0,-15-41-111,-5-8-11,1 0 0,0 0 1,0 0-1,0 0 0,1 0 0,-1 0 0,1-1 1,3 4-1,55 43 209,-45-42-104,-3-4-102,0-2 0,0 0 0,1-1 0,-1 0 0,0-1 0,14-3 0,-1-3 94,35-17 26,-2-2 0,76-47 0,-121 61-38,2-10-32,22-41 1,-28 41 16,-5 4-46,2-2-16,-1 0-1,0-1 1,-2 0 0,2-24-1,-5 35-13,3-52 75,-4 58-83,0 0 1,0 0-1,-1-1 0,1 1 1,-1 0-1,0 0 0,0 0 0,0 0 1,-1 0-1,1 0 0,-1 0 1,-3-5-1,5 9-9,0 0 1,0 0-1,0 0 1,0 0-1,0 0 1,0 0-1,0 0 1,0 0-1,-1 0 1,1-1-1,0 1 1,0 0-1,0 0 0,0 0 1,0 0-1,0 0 1,0 0-1,0 0 1,0 0-1,-1 0 1,1 0-1,0 0 1,0 0-1,0 0 1,0 0-1,0 0 1,0 0-1,0 0 1,-1 0-1,1 0 1,0 0-1,0 0 1,0 0-1,0 0 0,0 0 1,0 0-1,0 0 1,0 0-1,-1 0 1,1 0-1,0 0 1,0 0-1,0 1 1,0-1-1,0 0 1,0 0-1,0 0 1,0 0-1,0 0 1,0 0-1,0 0 1,0 0-1,-1 0 1,1 0-1,0 1 0,-5 4 4,1 1 0,-1 0 0,1 0 0,0 0 0,0 1-1,1-1 1,-1 1 0,2 0 0,-1 0 0,1 0-1,0 0 1,0 1 0,0 9 0,0-5-3,1 0 0,0 21-1,9 24 0,-5-46 0,0 0 0,9 20 0,-4-17 0,0 0-1,1-1 1,1 1-1,15 14 1,-19-22-2,0 0-1,0 0 1,1-1 0,0 1 0,0-1-1,0-1 1,1 0 0,0 0 0,10 4-1,-11-5 0,-3-1 0,1 0 0,-1 0 0,0-1-1,0 0 1,1 1 0,-1-2-1,1 1 1,8 0 0,4 0-1,1 2 1,-6-1-4,0-1-1,-1 0 0,14-2 1,113-9-2170,-63-1-8583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102 150 9328,'-22'-3'32,"-40"-3"0,56 6 9,-3-3 35,7 3 277,9-1-134,11 2-124,1 1-1,28 6 1,-28-1 172,9 8-65,43 32 1,-53-30 224,1 4-118,-1 2 1,-1 0 0,-1 0 0,-1 2-1,16 37 1,-29-56-180,0 1 0,0 0-1,-1 0 1,0 1 0,0-1 0,0 0-1,-1 0 1,-1 0 0,1 0-1,-1 1 1,0-1 0,0 0-1,-5 12 1,4-15 165,-2 3 50,4-3-51,0 4-21,0-6-25,-2-4-43,1 1-184,0-1-1,0 0 0,0 1 1,0-1-1,1 0 1,-1 0-1,1 1 1,-1-1-1,1 0 1,0 0-1,0 0 1,0 0-1,0 0 0,0 1 1,0-1-1,1-2 1,7-26 46,-6 24-57,45-119 292,-36 100-226,52-95 58,-59 112-109,1 1-1,-1 0 0,1 0 0,1 0 1,11-11-1,-4 5-3,23-18 8,-36 31-25,1-1 0,-1 0-1,1 1 1,0-1-1,-1 1 1,1 0 0,0-1-1,0 1 1,-1-1 0,1 1-1,0 0 1,0 0-1,0-1 1,-1 1 0,1 0-1,1 0 1,14 0 18,0 0 0,-1 1 0,24 4 0,-19 1 26,14 11-12,33 21 0,-48-22 10,-7-4-21,1 0-9,0 1 0,-1 1 0,-1 0 0,0 0 1,13 24-1,-11-15 18,0 2 0,-2-1 0,-1 1 0,-1 1 0,-1 0 0,6 33 0,-14 5 84,-1-28-32,2-32-26,0 5 10,0-9-64,0 1 0,0-1 0,0 1 1,0-1-1,0 0 0,0 1 0,0-1 0,1 0 1,-1 0-1,0 0 0,0 0 0,0 0 0,0 0 1,0 0-1,0 0 0,3-1 0,-3 1 1,9-2 9,0-1 1,-1 0-1,1-1 1,0 0-1,15-10 0,28-16-8,39-36-32,-78 51-96,56-92-126,-57 80-266,9-25-148,21-74 0,8-46-1843,-48 188 2263,-3-5 227,0-7 8,0 0 0,0 0 1,0 0-1,1 0 0,0 0 1,-1 0-1,3 4 1,11 47-23,13 21 22,-11-34 6,35 75 14,-38-94 22,1-1 1,1-1 0,1 0 0,18 18 0,-28-34 30,6 2 5,-7-5-51,5 0-1748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10 203 11744,'4'3'8,"1"0"35,16-2 60,-19-1 231,-2 5-1,1 1-270,0-4-13,-1 0-1,0 0 1,0 0 0,0 1-1,0-1 1,0 0-1,0 0 1,-1 0 0,1 0-1,-1 0 1,0 2 0,-1 3 33,-35 167 1690,37-167-1671,-1-1 1,1 1 0,0-1 0,0 1-1,0-1 1,1 1 0,0-1 0,0 0 0,4 9-1,-5-14-87,2 2 31,-1 0 0,1 1-1,0-1 1,1 0 0,-1-1 0,0 1 0,1 0-1,0-1 1,-1 1 0,1-1 0,0 0-1,0 0 1,1 0 0,-1 0 0,7 2-1,-6-1 11,2 0 12,1 1 1,-1-1-1,1 0 0,0 0 0,0-1 1,0 0-1,0 0 0,0 0 0,0-1 1,0 0-1,1-1 0,-1 1 0,0-2 1,1 1-1,6-2 0,-5 1-33,-7 1-22,0-1-1,0 1 0,1 0 1,-1-1-1,0 0 1,0 0-1,0 1 1,0-1-1,0 0 0,0-1 1,0 1-1,-1 0 1,1 0-1,2-3 0,8-7 41,-1 0 0,0-1 0,-1-1-1,0 0 1,-1 0 0,-1 0 0,0-1-1,8-20 1,-12 23-5,-1-1 1,0 0-1,0 0 0,-1 1 0,0-14 0,-1 10-18,1-30 229,-3 30-216,1 12 79,1 3-111,-1-1-1,1 1 1,-1 0 0,1 0 0,0 0 0,-1 0 0,1 0 0,0 0 0,-1 1-1,1-1 1,-1 0 0,1 0 0,0 0 0,-1 0 0,1 1 0,-1-1 0,1 0-1,-1 1 1,1-1 0,-1 0 0,1 1 0,-1-1 0,1 1 0,-1-1 0,1 2-1,10 16 113,-9-13-122,23 53 113,-16-36-75,4 11 38,32 58 0,-44-90-75,-1 1-1,1-1 1,0 0 0,0 0-1,0 0 1,0 0 0,0 0-1,0 0 1,0 0 0,0-1-1,0 1 1,0 0 0,3 1-1,1 0 3,17 9 0,-19-10-3,0 0 0,0 0 0,0 0 0,0 0 0,0 0 0,0-1 0,1 1 1,-1-1-1,0 0 0,0 0 0,1-1 0,-1 1 0,4-1 0,-3-1 1,0 1 0,0-1 1,1 0-1,-1 0 0,-1 0 0,1-1 0,0 0 0,0 1 0,-1-1 0,6-7 0,7-9 10,22-35-1,-30 36 24,2-26 12,-2 0 0,4-62 0,-12 82-40,0 13 8,1 0 0,0 0 0,2-12 0,-2 14 6,1-3-2,0 1 1,1-1 0,0 1 0,6-15 0,-9 24-14,1 0-1,0 0 1,-1 0 0,1 0 0,-1 0 0,1 0 0,-1 0-1,0 0 1,0 0 0,0 0 0,0-3 0,-1-18 110,2 23-112,0 0 0,0 0 0,-1 0 0,1 0 0,0 0 0,0 0 0,-1 0 0,1 0 0,0 0 0,0 1 0,-1-1 0,1 0 0,0 0 0,-1 1 0,1-1 0,0 0 0,-1 1 0,1-1 0,-1 0 0,2 2 0,8 7 7,-1 0 0,0 2 0,14 18 1,-19-24-13,38 53 7,2 7-1,-5 5-4,-22-36-1,2 3-3,1 0 0,28 39 0,-45-72 1,0-1-1,0 1 0,1 0 1,-1-1-1,7 6 1,8 6-30,-16-14 30,0 0 0,-1 0 0,1 0 0,0 0 0,0 0 0,0 0 0,0-1 0,-1 1 0,1-1 0,0 1 1,0-1-1,4 1 0,5 0-2,47 10-21,44 4-2514,-47-8-10067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14 8968,'-24'-11'254,"23"10"56,7 0-241,31 1-24,30 8-35,-22 4-574,73 28 0,-33-10-5076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 8072,'-4'2'56,"-3"1"-45,0-1 0,0 0 1,-1 0-1,-13 2 0,-15 2 110,-81 15 32,93-14-19,-4 7-11,-49 31 0,75-43-74,1-1-1,-1 0 0,0 1 1,1-1-1,-1 1 0,1-1 0,-1 1 1,-1 3-1,-53 94 567,53-93-518,0 0 0,1 0 0,-1 0 0,2 0 0,-1 0-1,0 0 1,0 12 0,0 1 14,-3 37 60,5-35 236,5 2-224,1 0 0,10 25 0,-6-34 124,2-2-203,1-2 0,1 0 0,20 12 0,-14-15 137,-10-4-163,6 1-4,1-1-1,0 0 0,0-1 1,0 0-1,29-2 1,41-8 194,-82 7-239,-1 0 0,0 0 0,1-1 0,-1 1 1,0-1-1,0 0 0,0 0 0,0-1 0,-1 1 1,1-1-1,0 0 0,-1 0 0,0 0 1,0 0-1,0-1 0,3-3 0,-2 2 11,5-10 180,-3-4-142,0 0 0,-2-1 0,4-32 0,-9 25 162,-27-112 90,18 112-116,5 17-140,-1-3-23,-1 0 1,0 0 0,-1 1 0,0-1-1,-1 2 1,-1-1 0,-13-12 0,-25-19 185,45 40-210,-5-2-13,14 2-11,16 0-1952,9 3-7831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39:55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8520,'20'-5'28,"11"-3"150,49-18 0,-68 21-87,0 1 1,0 1-1,1 0 1,0 0-1,0 1 1,-1 1 0,1 0-1,0 1 1,0 1-1,0 0 1,14 3-1,-10-2-43,-12-2-3,0 1-1,0 0 0,0 0 0,0 0 1,0 1-1,0-1 0,0 1 1,4 3-1,1-1 111,-3-1-99,0 0-1,0 0 1,-1 0 0,1 1 0,-1 0-1,0 0 1,0 1 0,-1-1 0,1 1-1,-1 0 1,6 8 0,4 8 124,-1 1 1,-1 1-1,-1 0 1,0 1-1,11 36 1,-19-44-133,0-1 53,0 0-1,2 25 0,-4-7 66,0 34 0,-2-63-138,-1 1 0,0-1 0,0 1 0,0-1 0,-1 1 1,1-1-1,-1 1 0,0-1 0,0 0 0,0 0 0,-1 0 0,0 0 0,1-1 0,-5 5 0,3-3 4,-1 0 42,0 0 1,0 0-1,-1 0 0,0 0 0,0-1 0,0 0 0,-8 4 1,-3 2 106,16-9-14,-2-2-1,0-1-125,1 0 1,-1 0-1,1 0 0,-1 0 0,1 0 0,0-1 0,0 1 0,0-1 1,0 1-1,0-1 0,1 0 0,-1 0 0,1 0 0,0 0 0,0 0 1,0 0-1,0 0 0,0-6 0,-1-5 59,0 1 0,2-25 0,0 29-115,1-12 125,0-1-1,2 1 1,0 0-1,12-36 1,-10 37-60,5-11 190,9-9-72,40-63-1,-38 79 66,-10 13-141,0-1-36,1 1-1,0 0 1,1 1 0,0 0-1,1 1 1,26-14 0,-23 16 14,0 1 0,0 0 1,0 2-1,1-1 0,-1 2 0,33-2 1,-37 5-51,-9 1-7,1-1 0,0 0-1,0 1 1,0 0 0,0 0 0,0 1 0,5 2-1,5 2 15,0 0 0,0 2-1,14 9 1,-17-6 28,-7-3-45,1-1 0,-1 1 0,0 0 0,-1 0 0,0 0 0,0 1 0,-1-1 0,0 1 0,0 0 0,-1 0 0,2 13 0,22 205 118,-24-201-123,7 39 28,15 33 3,-16-83-14,58 57 10,-58-64-2287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4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170 285 3592,'-6'6'8,"-16"16"35,14-14 138,-3-1 92,4-6 230,2-2-380,-1-1 0,1 1 0,-1-1-1,1 0 1,-1-1 0,1 1 0,0-1 0,0 0 0,0 0 0,1-1 0,-1 0 0,1 1 0,0-1 0,0-1-1,0 1 1,0-1 0,1 1 0,0-1 0,0 0 0,0 0 0,-2-7 0,-1-7 130,-5-35 0,13 41 81,4 1-217,1 0 0,0 1-1,0-1 1,1 1 0,1 1 0,0 0 0,0 0 0,15-11 0,-15 12-67,-7 7-24,0 0 0,1 0 0,-1 0 0,0 0 0,1 1 0,-1-1 0,1 1 0,0-1 0,-1 1 0,1 0 0,0 0 0,3 0 0,89-20 343,-70 19-161,123 11 75,-118-3-142,0 5-77,-1 1 1,40 23-1,-67-35-57,-1 1-1,0 0 0,1 0 1,-1 0-1,0 0 0,0 0 1,1 0-1,-1 0 0,0 0 0,0 1 1,0-1-1,-1 0 0,1 1 1,1 2-1,7 16 21,-1 2 0,-1-1 0,0 1 0,5 43 0,-11-60-14,-1 0 0,1 0 1,-1 0-1,-1 0 0,0 8 1,-33 178 106,33-185-96,-1 0 0,0-1 0,0 1 0,-4 7 0,3-5-3,-7 14 10,-1 0 1,-1-1-1,-1 0 0,-1-1 0,-1 0 0,-30 31 1,-21 14 46,-90 93 14,150-151-86,1 0-1,0 0 1,0 1-1,-4 9 0,-4 3 2,8-15 13,-3 0 4,8-6-21,0 0 0,0 0 0,-1 0 0,1 0 0,0 0 0,0 0 0,1 0-1,-1 0 1,0 0 0,0 0 0,0 0 0,1 0 0,-1 0 0,0 0 0,1 0 0,0-1 0,3-5 2,-2 4-2,0-1 1,0 1-1,0 0 0,1 0 0,-1 0 1,1 0-1,0 0 0,0 1 0,4-3 1,12-9 9,1 0 1,35-17 0,-29 21 33,126-24 37,-67 22 160,-59 10-208,0-1-11,-9 1 93,34 1 0,-35 0-11,0 0-24,1 1-1,-1 1 1,0 1-1,20 3 1,-28-3 3,-1-1 0,0 1 0,0 0 0,0 1 0,0 0 0,0 0 0,-1 0 0,1 1 0,-1 0 1,11 9-1,-15-11 392,-2-1-460,1 0 1,0 0-1,-1 0 0,1-1 0,0 1 1,0 0-1,-1 0 0,1 0 0,0-1 1,0 1-1,0 0 0,0-1 0,0 1 1,0-1-1,0 1 0,0-1 0,0 1 1,0-1-1,0 0 0,0 0 0,1 1 0,-1-1 1,0 0-1,0 0 0,0 0 0,0 0 1,2-1-1,63-16-1726,-24 5-7385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8344,'0'-2'41,"0"-8"11,0 8 399,5 7-205,1-1-200,-4-2-17,0-1 0,0 1 0,0-1 0,0 1-1,0 0 1,0 0 0,-1 0 0,1 0 0,-1 0-1,1 0 1,-1 0 0,0 1 0,1 2 0,51 104 439,-41-79-128,13 51 219,18 98 0,-42-171-525,4 61 273,-5-66-277,1 13 196,1 0 0,1 0 0,0-1 0,1 1 0,1-1 0,7 18 1,-13-38-153,1 1 1,-1 0 0,1 0-1,0-1 1,0 1 0,0 0-1,1-1 1,-1 1 0,3-7-1,-1 1-30,-1 6-1,0 0 0,0 1 1,0-1-1,0 0 0,1 0 0,0 1 0,4-7 1,85-155 966,-81 143-965,-7 15 29,0 0-1,1 0 1,-1 0 0,9-11 0,6-4 126,25-26 0,-40 45-164,1 0 0,0 0 1,-1 1-1,1-1 1,0 1-1,1 0 1,-1 0-1,0 0 0,0 0 1,1 1-1,-1-1 1,1 1-1,0 1 1,7-2-1,-8 2-12,7 2 149,-3 3-136,-1 0 0,1 1-1,-1 0 1,-1 0-1,1 0 1,-1 1-1,0 0 1,8 12-1,-4-3-18,-1 0 0,0 0-1,-2 1 1,7 20 0,2 8 0,2 1-12,-4-6-1,-1-1-4,-8-31-1,-1-1 0,2 1-1,-1-1 1,1 0 0,0 0-1,0-1 1,8 7 0,1-5-12,4-2-521,1-1 1,-1-1 0,29 3 0,15-2-10068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594 583 9952,'-15'-7'0,"-18"-5"1,-15 2 4,-12 5-3,29 7 6,-62 12 0,71-8 72,11-2-44,0 0-14,0 0 0,0 1 0,1 0-1,-1 1 1,1 0 0,1 0 0,-1 1 0,-14 15 0,-63 71 153,79-85-119,1 0 1,0 1-1,1-1 1,-9 17-1,6-9-18,-14 34 30,21-45-39,0 1 1,0-1-1,1 1 1,0 0-1,-1 0 1,2-1-1,-1 1 1,1 0-1,0 0 1,0 0-1,1 0 1,-1 0-1,3 5 1,-2-6-9,3 5 173,-1-7-166,0 1 1,0-1 0,1 0 0,-1 0 0,1-1 0,-1 1 0,1-1-1,0 1 1,0-1 0,0 0 0,1-1 0,-1 1 0,0-1 0,1 0-1,-1 0 1,0 0 0,1 0 0,-1-1 0,1 0 0,0 0-1,4-1 1,29-8 39,-23 2 87,3-8-75,-1-1 0,17-20 0,-21 17 167,49-112 113,-32 52 197,-20 46-468,18-45 38,-19 47 181,-6 16-191,3-10 0,-2 0 1,0 0-1,-2-1 0,-2-40 1,-2 13 54,-2-20 262,8-119 0,0 151 140,-7 48-563,1 0-1,0 1 0,0-1 0,1 0 0,0 1 0,0-1 0,1 1 0,0 11 1,0-12-5,0 27 21,1 0 0,2 1 0,1-1 1,11 44-1,41 211 33,-42-193-56,-8-58 4,25 133 9,-22-142-2,4 0-687,1-1 0,33 49 0,3-9-9521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5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10488,'-8'6'168,"-8"6"32,0 0 0,-1-1 0,-1-1 1,-29 13-1,45-22 7,2-1-199,-1 0 0,1 1 0,0-1 1,0 0-1,0 0 0,0 1 0,0-1 1,0 0-1,0 0 0,0 1 0,-1-1 1,1 0-1,0 0 0,0 0 0,0 1 1,-1-1-1,1 0 0,0 0 0,0 0 1,0 0-1,-1 1 0,1-1 0,0 0 1,0 0-1,-1 0 0,1 0 0,0 0 1,-1 0-1,1 0 0,-1 0 0,1 0-4,0 1 0,-1-1 0,1 0 0,0 0 0,-1 0 0,1 0 0,-1 0 0,1 0-1,0 1 1,-1-1 0,1 0 0,0 0 0,-1 1 0,1-1 0,0 0 0,0 0-1,-1 1 1,1-1 0,0 0 0,0 1 0,0-1 0,-1 0 0,1 1 0,0-1 0,0 0-1,0 1 1,0-1 0,0 0 0,-1 1 0,1-1 0,0 1 0,0 0 0,0 2 15,1 0 0,-1 0 0,1 0 0,-1 0 0,1 0 0,0 0 0,0 0 1,0 0-1,1 0 0,-1 0 0,1 0 0,-1-1 0,1 1 0,0-1 0,3 4 1,0-1-13,1 1 1,0-1 0,12 8 0,-9-7 7,77 52 149,-26-20-48,21 23 22,-72-53-112,1 0 0,-2 1 0,1 0 0,-1 0 0,-1 1 0,13 21 0,-18-19 95,-4 2-76,0 0 1,-1-1-1,-7 20 0,9-32-34,1 0-1,-1 0 0,1 0 0,-1 1 1,1-1-1,-1 0 0,1 0 1,-1-1-1,0 1 0,0 0 1,1 0-1,-1 0 0,0 0 1,-2 1-1,-12 8 34,0 0 0,0-1 0,-1-1 0,-28 11 0,18-13 103,-103 3 47,106-12-99,2-6-53,0 0-1,-39-22 1,59 30-39,0 0-1,0 1 0,0-1 0,0 0 1,0 0-1,0 0 0,0 1 1,0-1-1,1 0 0,-1 0 1,0 0-1,0 0 0,1-1 1,-2 0-1,0-3 3,0 1 0,0-1-1,0 1 1,0-1 0,1 0 0,0 0 0,-1-5 0,2 5-5,0 1 1,0-1 0,1 0 0,0 1 0,0-1 0,0 0-1,0 1 1,1 0 0,0-1 0,2-4 0,7-10-347,1 2 0,0-1 0,1 1 0,18-16 1,15-17-8335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6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8248,'15'8'0,"14"11"1,13 12 4,5 10-3,-28-21 1,-1 2 1,28 42 0,-6-9 5,-35-48-1,0-1 0,1 0 0,0-1 0,0 1 0,8 5 0,-8-6 6,-2-3 3,-1 0-1,1 0 1,0 0-1,0-1 1,0 1-1,0-1 1,0 0-1,0 0 1,0 0-1,0-1 1,1 1-1,4-1 1,-2 0 14,0 1 45,1-1 1,0-1 0,0 1 0,-1-1-1,1-1 1,0 1 0,-1-1 0,1 0-1,10-6 1,-3 1 44,0-1 0,17-12 1,-31 19-120,4-3 91,0 1 1,0-1-1,0 0 1,-1-1-1,1 1 1,-1-1-1,0 0 1,3-7-1,-1 5-2,-5 4-37,1 1 0,-1-1-1,0 1 1,0-1 0,0 0 0,0 1-1,0-1 1,-1 0 0,1 0 0,-1 1-1,0-1 1,1 0 0,-1 0 0,-1 0 0,1 0-1,-1-4 1,0 3 9,-2-7 311,-5 1-248,0 0 0,-1 0 0,-18-17 0,10 17 155,-5 3-150,1 2 0,-44-5 0,63 9-103,0 1 1,-1 0-1,1 0 0,0 0 0,0 1 0,0-1 0,0 0 0,-4 2 1,-19 6 86,1 2 1,-30 15-1,37-13 99,2 5-75,-24 36 0,37-49-125,0-1 0,1 1 0,-1 0 0,1 0-1,0 0 1,0-1 0,0 1 0,1 0 0,-1 0 0,1 0 0,0 0-1,0 0 1,1 0 0,-1 0 0,1 0 0,0 0 0,1 4-1,-1-3 1,-1-4-10,0 0-1,1-1 1,-1 1 0,0 0-1,0 0 1,0-1 0,1 1 0,-1 0-1,0-1 1,1 1 0,-1-1-1,1 1 1,-1 0 0,1-1-1,-1 1 1,1-1 0,0 1 0,10 8 10,0-1 0,0 0 0,1-1 0,0 0 0,14 5 0,0-4 6,133 15 5,-123-21-17,58-1 4,14-9-9,-6-9-3,-10-9 1,75-41 39,-144 57-14,24-17 0,-40 19 41,-5 2-48,0 0 1,0-1 0,-1 1 0,0-1 0,0 0-1,0 1 1,-1-1 0,0 0 0,-1 1 0,1-1-1,-1 0 1,0 1 0,-3-9 0,2 8 9,-1 1 0,1 0 0,-1 1-1,0-1 1,0 0 0,-1 1 0,-6-9 0,9 13-22,0-1 1,0 1-1,0 0 1,0-1-1,-1 1 1,1 0-1,0 0 1,-1 0-1,1 0 1,-1 0-1,1 0 1,-1 0-1,1 1 1,-1-1-1,0 1 1,1-1-1,-1 1 1,0-1-1,1 1 1,-1 0-1,0 0 1,0 0-1,1 0 1,-1 0-1,0 0 1,0 0-1,1 1 1,-1-1-1,0 1 1,1-1-1,-3 2 1,4-1-4,-1-1 1,1 1 0,-1 0 0,1 0 0,0 0 0,-1 0 0,1 0 0,0 0 0,0 0 0,0 0 0,0 0 0,0 0 0,0 0 0,0 0-1,0 0 1,0 0 0,0 0 0,1 0 0,-1 0 0,0 0 0,1 0 0,-1 0 0,2 1 0,-2 0 3,2 6 3,-1-5-6,0 0 0,0 0-1,1 0 1,-1 0 0,1-1 0,-1 1 0,1 0 0,0-1 0,0 1 0,0-1 0,3 3 0,5 7 17,-1 0-13,2 0 1,-1-1 0,2 0 0,-1-1 0,18 12 0,20 13 15,12 10-18,1 3-2,-7 1-3,-16-3-2,-18-9 0,-19-34 0,-1 0 0,0 0 0,0 0 0,-1 0 0,1 0 0,-1 1 0,1 2 0,-6 17 1,4-22 0,1 1 0,-1-1 0,1 0 0,-1 0 0,0 0 0,0 1 0,0-1-1,1 0 1,-1 0 0,0 0 0,0 0 0,-1-1 0,1 1 0,0 0 0,0 0 0,0-1 0,0 1 0,-1 0 0,1-1 0,0 1 0,-1-1 0,1 0 0,0 1 0,-1-1 0,1 0 0,-1 0 0,1 0-1,0 0 1,-1 0 0,1 0 0,0 0 0,-1-1 0,1 1 0,-1 0 0,1-1 0,0 1 0,0-1 0,-1 1 0,1-1 0,0 0 0,0 0 0,-2-1 0,-4-2 14,1-1 1,-1 0-1,1-1 0,1 1 1,-9-10-1,12 12-1,0 1 0,0-1 0,0 0 0,0 0-1,0-1 1,0 1 0,1 0 0,0-1 0,-1 1 0,1 0-1,0-1 1,1 1 0,-1-1 0,1 0 0,-1-3 0,4-23 34,1 17 93,44-53 64,-33 50-50,90-61 65,-68 54-114,0 2 0,46-18 0,-54 26-78,5-2 92,-11 5-64,133-61 138,-73 29 134,-116 55-262,-25 11 10,54-21-72,0-1-1,-1 1 1,1 0 0,0 0-1,1 0 1,-1 1-1,0-1 1,1 1-1,0 0 1,0 0-1,0 0 1,0 0-1,-2 6 1,5-9-4,0 0 1,-1 1-1,1-1 1,0 1 0,0-1-1,0 0 1,0 1-1,0-1 1,0 0-1,0 1 1,0-1 0,1 0-1,-1 1 1,0-1-1,1 0 1,-1 1-1,1-1 1,0 0 0,-1 0-1,2 2 1,0 1 0,0 0-1,1 0 1,0 0-1,0 0 0,0 0 0,6 6 0,23 16-2,1-1-1,49 28 0,-77-50 3,13 7 0,-12-7-5,1 1 1,-1 0-1,0 0 0,8 8 0,-12-11 5,22 18-21,-2 1 1,36 40 0,-49-49 18,-6-8 0,-1 0 1,0 0-1,0 0 1,0 1-1,0-1 1,0 0-1,0 1 1,-1-1-1,0 1 1,1 4-1,1-2-2,-1-1 2,0 1 0,-1-1 1,1 0-1,-1 1 1,0-1-1,-1 1 0,1-1 1,-1 1-1,0 0 1,0-1-1,-2 10 0,1-12 1,1 0 1,0-1-1,0 1 1,0-1-1,-1 0 1,1 1-1,-1-1 1,0 0-1,0 0 1,0 1 0,0-1-1,0 0 1,0 0-1,0 0 1,-1 0-1,1 0 1,-1 0-1,1-1 1,-1 1-1,0-1 1,0 1 0,0-1-1,0 1 1,0-1-1,0 0 1,0 0-1,0 0 1,0 0-1,-1 0 1,1 0-1,0-1 1,-4 1-1,4-1 2,-1 0 0,0 0 0,1 0 0,-1 0 0,1 0-1,-1-1 1,1 0 0,-1 1 0,1-1 0,-1 0 0,1 0-1,0 0 1,-1 0 0,1-1 0,0 1 0,0-1-1,0 1 1,0-1 0,0 0 0,0 0 0,1 0 0,-1 0-1,1 0 1,-1 0 0,1 0 0,-1 0 0,1-1 0,0 1-1,-1-4 1,-2-4 10,1 1 0,0-1 0,1 0-1,0 0 1,-2-18 0,4-6 5,4 22 32,0 4-37,1 1 1,0-1 0,0 1-1,1 1 1,0-1 0,0 1-1,0 0 1,1 0 0,0 1-1,8-6 1,98-61 66,-87 59-38,47-14 6,96-22 0,-111 39-40,-54 9-5,0 1 1,1-1 0,-1 1 0,0-1-1,1 1 1,-1 1 0,0-1-1,1 0 1,7 3 0,1 0 1,35 10 1,-8 3 1,-14 2-4,-24-16-9,1 0 0,-1 0-1,1 0 1,-1 1 0,0-1-1,0 0 1,0 1 0,0 0-1,-1 0 1,1-1 0,-1 1-1,3 6 1,-2 7-26,0-1-1,-1 1 0,-1 21 1,6-96-2331,-3 17-8695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10040,'4'-13'9,"-1"1"26,0 0 0,0 0 0,1-18 0,-3 29-26,-1 1 1,1-1-1,-1 1 0,0-1 1,1 1-1,-1-1 0,1 1 1,-1 0-1,1-1 0,-1 1 1,1 0-1,-1-1 0,1 1 1,0 0-1,-1 0 0,1 0 1,-1 0-1,1-1 0,0 1 1,-1 0-1,1 0 0,0 0 1,-1 0-1,2 1 0,10-1 10,-6 0-1,-1 1 0,0 0 0,1 0 0,-1 1 0,0 0-1,0 0 1,0 0 0,0 0 0,-1 1 0,8 5 0,-6-4-3,4 1 9,-2 1 0,1-1 1,0 2-1,-1-1 0,9 11 0,-4-5 10,24 19-1,82 48-1257,-49-37-5209</inkml:trace>
  <inkml:trace contextRef="#ctx0" brushRef="#br0" timeOffset="1">763 444 4040,'0'0'0,"-12"0"-48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86 118 5112,'-8'-5'-30,"4"2"-14,0 1 0,0-1 0,0 0 0,0-1 0,-4-3 1,6-6 16,2 10 38,1-1-1,0 1 1,0 0 0,0 0 0,1 0 0,-1 0-1,1 0 1,0 0 0,-1 1 0,1-1 0,0 0-1,1 1 1,-1-1 0,4-2 0,0 0 48,0 1-1,-1 0 1,2 0 0,9-5 0,-12 8-1,0 0 1,0 0-1,0 0 1,1 0-1,-1 1 1,0 0-1,0 0 1,1 0 0,-1 0-1,0 0 1,0 1-1,0 0 1,1 0-1,-1 0 1,0 0-1,4 3 1,-3-2 19,-4-2-45,0 1-1,0-1 1,0 0-1,0 1 1,0-1-1,0 1 1,0-1-1,0 1 1,-1-1-1,1 1 1,0 0 0,0-1-1,-1 1 1,2 1-1,12 14 195,-1 0 0,-1 2 0,0-1 0,-1 2-1,-1-1 1,10 27 0,-14-30-151,-4-8 3,1 0 0,-1 1-1,0-1 1,-1 0-1,1 11 1,2 10 289,-1 1 0,-2 0 0,-1 0 0,-4 36 0,2-62-299,0 2-138,7 10 1065,1-13-785,11-4-124,-1 0 0,0-1 0,0-1 0,0 0 0,-1-2 1,0 1-1,15-9 0,-25 11-37,0 0 0,0 0 0,-1 0 0,1-1 0,-1 0 0,0 0 0,0 0 0,-1 0 0,1-1 0,4-7-1,-4 5 1,4-3 65,-1 0 1,-1 0 0,0-1 0,5-13 0,-11 24-113,1-11 231,-4-5-129,-1-1 1,-6-18 0,1 19 82,-1 5-135,-1 0 0,0 0 0,0 1 0,-20-13 0,11 14 122,18 8-163,-22-6 84,-1 1 1,0 1 0,-49-2 0,18 1 12,-47-4 80,86 9-150,0 1 1,0 1-1,-27 3 1,42-4-30,-1 1 0,1-1 0,0 1 0,0-1 1,-1 1-1,1 0 0,0 0 0,0 0 1,0 0-1,0 0 0,0 0 0,0 1 0,0-1 1,0 1-1,0-1 0,1 1 0,-3 2 1,4-4-11,0 1 1,0-1 0,0 0 0,-1 0 0,1 0-1,0 0 1,0 0 0,0 0 0,0 0 0,0 1-1,0-1 1,0 0 0,0 0 0,0 0 0,0 0 0,0 0-1,0 0 1,0 1 0,0-1 0,0 0 0,0 0-1,0 0 1,0 0 0,0 0 0,0 0 0,0 1 0,0-1-1,0 0 1,0 0 0,0 0 0,0 0 0,0 0-1,1 0 1,-1 0 0,0 1 0,0-1 0,0 0 0,0 0-1,0 0 1,0 0 0,0 0 0,0 0 0,1 0-1,-1 0 1,0 0 0,0 0 0,0 0 0,0 0 0,20 20 39,27 17-31,-11-14-978,78 35 1,-29-19-8752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12192,'-7'5'376,"-2"1"-274,0 1 0,1 0 0,0 0 0,-8 9 0,12-5 573,1 0-341,0 3-122,0 0-1,1 0 1,1 1-1,0 20 1,5 102 415,-1-101-468,1 0 0,14 50 0,-13-64-123,-4-12 8,1-1-1,1 1 1,0-1 0,0 0-1,5 11 1,0-3-6,-1-2-10,-5-8 7,1-1 0,0 0 0,1 0 0,-1 0 0,8 8 0,1 3 43,53 78 398,-63-92-296,-3-5-128,-5-12-14,-18-16-30,-26-38 452,19 22-3047,-13-24-8053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8072,'4'-2'23,"1"0"1,-1 1-1,0 0 1,1 0-1,-1 0 1,1 0-1,0 1 0,-1 0 1,1 0-1,-1 0 1,1 0-1,-1 1 1,1 0-1,6 2 1,5 3 45,-1 0 0,0 1 1,0 1-1,-1 1 0,0 0 1,13 11-1,-25-18-66,9 7 49,0 0 0,-1 1 0,0 0 0,-1 1 1,0 0-1,11 16 0,-13-15-15,0-3 22,-2 1 0,1-1 0,-1 1-1,-1 0 1,0 1 0,0-1 0,3 17-1,-4-14-14,0-1 55,0 1-1,-1-1 1,-1 1 0,0 0 0,-1 0 0,0 0 0,-1 0-1,0 0 1,-1 0 0,-1-1 0,0 1 0,0-1 0,-1 1-1,-8 15 1,9-21 56,0 5 30,0-7-18,-5 4-3,6-6-9,-1-1-2,2-2-147,1 0 1,0 0-1,0 1 1,0-1-1,0 0 0,0 0 1,-1 0-1,1 1 1,0-1-1,0 0 0,0 0 1,-1 0-1,1 0 1,0 0-1,0 1 0,0-1 1,-1 0-1,1 0 1,0 0-1,0 0 1,-1 0-1,1 0 0,0 0 1,0 0-1,-1 0 1,1 0-1,0 0 0,-1 0 1,1 0-1,0 0 1,0 0-1,-1 0 0,1 0 1,0 0-1,0 0 1,0-1-1,-1 1 0,1 0 1,0 0-1,-1 0 1,-4-15 101,0 0 1,0-1 0,-3-22 0,8 35-100,-2-8 40,1 0 1,1 0-1,0 0 1,0 0 0,1 0-1,0 0 1,6-19 0,-4 17-13,0-2 24,1 0-1,1 0 1,0 1-1,1 0 1,1 0 0,16-24-1,-14 22-21,7-8 148,60-72 120,-58 75-168,1 1-1,40-33 0,-47 49-4,-1 3-103,-1 1 0,1 0 0,0 0 0,-1 2 0,1-1 0,-1 1 0,1 1 0,-1 0 0,0 0 0,0 1 0,11 5 0,17 17 2,-25-13 35,-5-1-54,0 0 1,0 1-1,-2 0 1,0 0 0,0 0-1,-1 1 1,-1 0-1,0 0 1,2 18-1,-4-18-11,-1-3 0,-1 1 0,1-1 0,-3 15 0,-1 23 9,1 4-9,2-33-4,4 33 0,-2-50 1,-1 1-1,0-1 1,1 1 0,-1-1-1,1 1 1,0-1-1,0 0 1,0 0-1,1 0 1,-1 0 0,1-1-1,-1 1 1,1-1-1,0 1 1,4 1 0,-3 0-2,9 4-4,14 2-6,-1-1 1,46 8-1,46 2-15,23-4-39,-113-13 50,126 3-1854,-57-5-7356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0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84 581 2248,'0'0'1361,"-4"5"-955,-9 12-228,13-16-139,-1 0 0,1 0 0,-1-1 0,1 1 0,-1-1 0,1 1 0,-1 0 0,0-1 0,1 1-1,-1-1 1,0 0 0,1 1 0,-1-1 0,0 1 0,0-1 0,0 0 0,1 0 0,-1 1 0,0-1 0,0 0 0,-1 0 0,-2 1 84,-40 23 1404,41-22-715,10-2-612,39-1 57,107-6-9,-113 4-121,217-20 42,-193 16-81,316-33 43,-289 30-31,176-18 0,40-3-67,-168 17 34,641-62 21,-607 59-48,295-26 0,23 3-26,-285 25 20,859-48 7,-843 52-33,356-13 4,146-2-8,691-18 4,-1146 36-1,1106-29 3,-1094 29 4,1144-24 6,-1138 27 0,1177-16 10,-1167 18 5,1175 0 18,-1181 5-19,1152 17 11,-1152-14-17,1187 20 15,-1190-21-23,1084 5 8,-1106-8-8,1036-6 14,-1050 3 21,956-11 42,-976 11 38,898 10 70,-915-5-10,785 10 90,-811-10-50,264 11 4,-20 5-145,-272-11 140,206 10-1,-32-3-141,-215-10 136,147 6 4,-30-3-161,-156-5 50,231 15 42,-305-17-148,1-1 0,-1 1 1,15-2-1,-14 0-111,1 0-1,-1 0 1,1 0 0,-1-1 0,0 0-1,1-1 1,-1 0 0,0 0 0,-1-1-1,1 0 1,0 0 0,-1-1 0,0 0-1,9-8 1,30-32-7517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0:1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3320,'-7'2'64,"1"-1"-87,0 1 133,1-1 0,0 0-1,0 0 1,0-1 0,-1 1-1,1-1 1,0 0 0,-1-1-1,1 1 1,-9-3 0,13 3-71,0 0 1,-1 0 0,1 0-1,0 0 1,-1 0-1,1 1 1,-1-1-1,1 1 1,0-1-1,0 0 1,-1 1-1,1 0 1,0-1 0,0 1-1,0 0 1,-1 0-1,1 0 1,0 0-1,0-1 1,0 1-1,0 1 1,1-1-1,-1 0 1,0 0 0,0 0-1,1 0 1,-2 2-1,1-1-90,1-1 63,-1 0 1,1 0-1,0 0 1,0 0-1,-1 0 0,1 0 1,0 0-1,0 0 1,0 0-1,0 0 1,0 0-1,0 0 0,0 0 1,0 0-1,0 0 1,1 0-1,-1 0 1,0 0-1,1 0 1,-1 0-1,1 0 0,0 1 1,1 2 21,1 3-9,0 0 0,1-1 0,-1 1 0,2-1 0,-1 0 0,1 0 0,0-1 1,0 1-1,0-1 0,1 0 0,0 0 0,12 7 0,-6-4-15,6 2 70,106 28 24,-91-31-64,195 20 13,-171-24-25,262 11 16,-249-11-16,325 11 17,-306-11-11,408 10 20,-387-10 20,494 9 39,-475-10 14,545 6 57,-531-8-23,612 0 63,-597 0-97,653 0 46,-645 0-66,688 0 38,-680 0-57,717 6 27,-708-3-94,278 4 4,86 2-18,471 14 1,-829-19 0,280 7 4,92-1-8,-2 5 1,1 10-2,1-3 2,-5-9-2,-3-1 2,-7 6-2,458 17 5,-821-30 0,706 21 9,-716-23-2,675 9 12,-679-10-6,676 15 15,-678-13-9,634 12 13,-646-13 0,615 10 18,-615-11-4,628 7 19,-627-8-26,605-10 21,-614 5-8,557-24 28,-568 21-8,535-25 30,-538 26-35,530-17 34,-531 20-35,523-4 27,-525 7-33,523 4 33,-522-1-26,524 10 36,-526-10-30,508 13 44,-512-10-10,487 34 54,-493-32-35,444 34 51,-457-34-57,408 40 59,-413-41-47,396 10 38,-401-19-123,359-38 17,-429 37-69,32-9 1,357-105-1380,-198 47-5544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86 577 6728,'0'0'1008,"0"5"-548,1 1-357,-1 0 1,1 1-1,-2-1 0,1 0 1,-1 1-1,0-1 0,0 0 1,-1 0-1,-4 12 1,1-1 149,-7 34 0,-8 108 203,15-69-107,4-63-298,0 73 182,0-78-151,-11 152 916,12-174-988,-1 0-1,1 0 1,0 1 0,0-1 0,0 0-1,-1 0 1,1 0 0,0 1-1,0-1 1,0 0 0,-1 0 0,1 0-1,0 0 1,-1 0 0,1 0-1,0 1 1,0-1 0,-1 0-1,1 0 1,0 0 0,0 0 0,-1 0-1,1 0 1,0 0 0,-1 0-1,1 0 1,0 0 0,0 0 0,-1-1-1,1 1 1,0 0 0,0 0-1,-1 0 1,1 0 0,0 0 0,0 0-1,-1-1 1,1 1 0,0 0-1,0 0 1,-1-1 0,1 1 35,-2-1-9,0-8 32,2-1 126,-3-108 116,8-102 284,-2 170-532,-2-2 212,0 7-121,14-200 351,9 15-111,-20 185-98,0 4-181,1-16 433,23-114 0,-27 171-536,-1 0 0,0 0 0,0 0 0,0 0 0,0-1 0,1 1 0,-1 0 1,0 0-1,0 0 0,0 0 0,1 0 0,-1 0 0,0 0 0,0-1 0,0 1 0,1 0 0,-1 0 0,0 0 0,0 0 1,1 0-1,-1 0 0,0 0 0,0 0 0,0 0 0,1 0 0,-1 0 0,0 0 0,0 1 0,1-1 0,-1 0 0,0 0 1,0 0-1,0 0 0,1 0 0,-1 0 0,0 0 0,0 1 0,0-1 0,0 0 0,1 0 0,-1 0 0,0 0 0,0 1 1,0-1-1,0 0 0,0 0 0,0 0 0,1 1 0,9 11 99,-4-3-52,-2-4-1,-1 1 0,1-1 0,-2 1 0,1 0 0,-1 0 0,3 11 0,55 146 386,-46-123-188,72 161 91,-67-160-164,75 179 64,-75-174-124,-6-15-63,81 177 136,-84-188-156,7 14 10,1 0 0,31 42 0,24 24 161,-69-95-164,5 2-2416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4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0 454 9240,'37'-4'13,"-18"1"45,0 0-1,31-10 0,166-48 187,-166 45 24,203-75 87,-204 73-214,205-66 47,-204 69-120,0 3-20,147-45 151,-167 47-98,-3 2 75,0-1-1,30-16 1,-82 18 264,11 4-403,-40-5 243,-11 3 131,-91 3-1,138 4-371,9-2 1,1 1 1,0 0-1,0 1 1,-8 2 0,-72 29 583,85-32-466,6 1-83,5 5 2,-6-6-60,0-1 0,0 1 0,0 0 0,0-1-1,0 0 1,0 1 0,0-1 0,1 0 0,-1 0-1,0 0 1,0 0 0,3-1 0,7 0 63,-8 2-71,0 0 1,0 0 0,-1 0-1,1 0 1,0 1-1,-1 0 1,0 0-1,1 0 1,-1 0 0,0 0-1,0 0 1,0 1-1,0-1 1,0 1-1,-1 0 1,1 0-1,-1 0 1,4 7 0,-1-3-4,-1-3 8,-1 0 1,0 1-1,0 0 1,0 0 0,-1 0-1,1 0 1,2 11-1,2 4 3,0-3-6,19 62 56,1 42 2,-15-62 7,-10-48-49,6 29 51,15 42 0,-7-29 38,-15-49-16,-1 2-14,0-6-76,0 1-1,0-1 0,0 0 0,0 0 1,0 0-1,0 0 0,0 0 1,0 0-1,0 0 0,0 1 0,0-1 1,0 0-1,0 0 0,0 0 0,0 0 1,0 0-1,0 0 0,0 1 0,0-1 1,0 0-1,0 0 0,0 0 0,0 0 1,0 0-1,0 0 0,0 0 0,-1 0 1,1 1-1,0-1 0,0 0 1,0 0-1,0 0 0,0 0 0,0 0 1,0 0-1,0 0 0,0 0 0,-1 0 1,1 0-1,0 0 0,0 0 0,0 0 1,0 0-1,0 0 0,0 0 0,-1 0 1,1 0-1,0 0 0,0 0 0,0 0 1,0 0-1,0 0 0,0 0 1,0 0-1,-1 0 0,1 0 0,0 0 1,0 0-1,-3-3 10,0 0-1,0 0 1,1 0 0,-1 0 0,1 0-1,0-1 1,0 1 0,0-1-1,1 0 1,-3-7 0,0 2 21,-3-13 200,-17-116 99,25 107-84,31-137 105,-20 136-112,5 0-130,1 1-1,25-32 1,-26 46 137,7 0-83,33-18 0,-56 34-160,0 1 0,0-1-1,0 1 1,0 0 0,0-1 0,0 1 0,0 0 0,0-1 0,0 1 0,0 0 0,0 0 0,0 0 0,2 0-1,5 1 20,1 0-1,-1 0 0,0 1 0,0 0 0,0 0 0,12 5 0,-8 2 25,-4 3-45,0-1 0,0 1 0,-1 0 0,-1 1 0,0-1 0,0 1 0,-2 1 0,1-1 0,1 15 0,6 48-8,-10-62-1,4 43-4,3 0-1,18 61 1,-26-116 3,0 0-1,-1 0 1,1 0 0,1 0 0,-1-1-1,0 1 1,0 0 0,1 0-1,-1-1 1,1 1 0,0-1-1,-1 1 1,1-1 0,0 1-1,0-1 1,0 0 0,0 0 0,0 0-1,0 0 1,0-1 0,0 1-1,3 0 1,-3 0-1,8-2-4,16-10 2,25-14 0,-37 17-2,0-1 0,-1-1-1,0 0 1,0-1 0,-1 0-1,15-19 1,-15 16-2,7-8-31,122-196-100,-105 153 82,-32 60 39,-2 2 10,1 0 0,-1 0 0,0-1-1,0 1 1,-1 0 0,1-1 0,-1 0 0,1 1 0,-1-1 0,0 1 0,1-9 0,-2 2-44,-4 5-2,-2 2 44,1 1-1,0 0 1,-1 0 0,0 1 0,1 0 0,-1 0-1,0 0 1,0 1 0,1-1 0,-1 1 0,-11 2-1,5-1-5,-1 2 0,0-1 0,-20 9 0,21-4-32,8-2 39,0 1-1,0-1 0,1 1 0,0 0 0,0 0 0,0 0 1,-2 11-1,5-3-63,6 4 47,1-1 0,0 0 0,12 18 0,-5-18-67,93 69-40,70 32-224,-74-47 285,-86-57 44,0 7 10,17 26 0,-32-45 16,-1-1 0,0 1-1,0 0 1,0 0 0,0-1 0,0 1 0,-1 0 0,1 0 0,-1 0-1,1 0 1,-1 0 0,0 0 0,1 0 0,-1 0 0,0 3 0,-1 1-1,1-4 2,0 0 0,0 0-1,-1 0 1,1 0 0,0 0 0,-1 0 0,0 0 0,1 0 0,-1 0 0,0 0 0,-1 2-1,-18 17 1,-10 0 0,24-17 10,0-1-1,0 1 0,-1-2 0,-6 3 0,11-4-5,1 0 0,-1-1 0,0 0-1,1 1 1,-1-1 0,1 0 0,-1 0-1,0 0 1,1 0 0,-1 0-1,0 0 1,1-1 0,-1 1 0,0-1-1,1 1 1,-1-1 0,1 1 0,-1-1-1,1 0 1,-1 0 0,-1-1-1,0-4 117,1-9-59,0 0-1,1-27 1,3 19 127,33-109 81,-21 103-74,94-124 87,-81 124-60,121-91 67,-120 102-194,7 1-31,59-20 0,-72 34-18,-4 4-26,0 1 0,28 6-1,-45-8-18,0 0-1,-1 0 1,1 0 0,0 0 0,-1 1-1,1-1 1,0 0 0,-1 1-1,1-1 1,0 0 0,-1 1-1,1-1 1,-1 1 0,1-1 0,-1 1-1,1-1 1,-1 1 0,1 0-1,20 30 14,-18-25-14,0 1 1,-1-1 0,0 1-1,0-1 1,1 10 0,-1-1 1,-1 0-1,-1 21 1,-7 47-1,-7 2-1,-3-10 0,4-17 0,9-15 0,2-6-1,1-36-6,1-1 5,-1-1 0,1 0-1,-1 0 1,1 0-1,0 0 1,-1 0-1,1 0 1,0 0 0,0 0-1,0 0 1,0 0-1,0 0 1,0 0 0,0 0-1,0-2 1,9-94-2424,-4 31-9573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11208,'6'23'544,"12"76"281,-17-94-764,3 39 302,-4-43-220,0 2 8,0-3-124,0 1 0,-1-1-1,1 0 1,0 0-1,0 1 1,0-1 0,0 0-1,0 0 1,0 1-1,0-1 1,0 0 0,0 1-1,0-1 1,0 0-1,0 0 1,0 1 0,0-1-1,0 0 1,0 0-1,1 1 1,-1-1 0,0 0-1,0 0 1,0 1-1,0-1 1,0 0 0,1 0-1,-1 1 1,0-1-1,0 0 1,0 0 0,1 0-1,-1 1 1,0-1-1,0 0 1,1 0 0,7 2-143,0-1 0,-1 0 0,1 0 0,14-1 0,-11 0-848,39 0-7676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71 5208,'-2'2'528,"-7"8"2992,4-23-2526,-10 2-361,10 7-549,-1 0 1,1 1 0,-1-1-1,0 1 1,0 1-1,0-1 1,-8-1 0,-96-24 355,83 25-160,-116 10 101,114-1-153,17-2-152,-8 1-2,0 2 0,0 0-1,1 2 1,0 0 0,-35 22 0,-73 67 195,104-76-121,-68 90 61,77-89-75,-2 13-44,-15 58 1,30-90-76,0-1 0,0 1 1,1 0-1,-1-1 0,1 1 0,0 4 1,3 33 56,15 74 0,-7-85 8,60 95 29,-70-123-102,0 0 1,1 0 0,0 0-1,-1 0 1,1 0-1,0 0 1,0 0-1,3 1 1,27 20 41,55 28 1,-59-40 11,-14-6-36,17 5 13,1-2-1,-1 0 1,41 3 0,-52-9-21,219 17 645,-235-18-668,-3-1-14,0 0-1,1 0 1,-1 0-1,0 0 1,1 0-1,-1 0 1,0 0-1,1 0 1,-1-1-1,0 1 1,0-1-1,1 1 1,-1-1-1,0 1 0,0-1 1,0 1-1,0-1 1,1 0-1,-1 0 1,0 0-1,0 0 1,0 0-1,-1 0 1,1 0-1,0 0 1,0 0-1,0-2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3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40 11480,'-16'-8'170,"0"2"1,0 0-1,0 1 1,-1 1-1,0 0 1,1 1-1,-1 1 1,0 1-1,-30 1 1,13 2 3,1 3 1,-1 0-1,-53 17 0,35-1-124,34-10 50,6 0-66,1 1 0,0-1 0,-17 27 0,27-38-30,0 1 1,1 0 0,-1 0 0,1 0-1,0 0 1,-1 0 0,1-1 0,0 1 0,-1 0-1,1 0 1,0 0 0,0 0 0,0 0 0,0 0-1,0 0 1,0 1 0,1 12 18,1 1 1,1-1-1,0 0 1,7 20-1,1-16 51,12 8-24,32 30 1,-36-44 16,2-2-21,42 14 0,-62-23-43,0-1 1,0 0 0,-1 0 0,1 0 0,0 0 0,0 1-1,0-1 1,0 0 0,-1 0 0,1-1 0,0 1 0,0 0-1,0 0 1,0 0 0,0-1 0,21-6 50,39-20 0,-55 25-21,-1-1-1,0 0 1,0 0 0,0 0-1,0-1 1,0 0 0,5-6 0,2-2 5,-1 3-9,-7 5 7,1 0 0,-1 0 1,0-1-1,0 0 0,4-7 1,5-6 209,-2-1 0,16-36 0,-26 53 141,2 3-183,0 1-187,-1-1 1,1 0-1,-1 1 0,1-1 1,-1 1-1,0 0 0,0 0 1,0 0-1,0 0 0,3 5 1,18 19 175,62 52 16,-63-62-76,115 58 51,-106-62-62,113 23 51,-116-33-58,158-21-2168,-72 1-8927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552 137 8072,'0'0'696,"-2"-8"-116,-1-1-341,0 0 0,-1 0 1,0 0-1,0 1 0,-9-14 1,-8-3-20,10 17 280,8 6-394,-2 0-53,0-1 0,0 1 0,0 0 0,0 1 0,0-1 0,0 1 0,0 0 0,0 0-1,-1 1 1,1-1 0,0 1 0,-1 0 0,1 1 0,0-1 0,-10 3 0,-110 30 346,99-22-199,-97 63 69,103-56-122,13-11-100,-2 3-21,0-1 1,0 1 0,2 0-1,-1 1 1,1 0-1,1 0 1,0 1 0,0-1-1,-3 14 1,5-10 5,0 0 0,2 0 1,-1 0-1,1 23 0,6-21 62,1-6-69,1-1 0,0 1 0,1-1 0,8 11 0,-2-13 43,5-2-35,1-2 0,25 3 0,-26-10 28,-11 1-38,2 0-7,1-1 1,-1-1 0,0 0 0,-1 0-1,1 0 1,-1-1 0,0 0-1,0-1 1,0 0 0,10-11 0,-18 17-16,26-25 120,-2-1 1,-1-1 0,-1-1-1,31-53 1,-48 69-13,-1 4-21,-1 0 0,1 0 0,8-13 0,-10 19 11,0 3-86,-1 0 0,1 0 0,0 0 0,-1 1 0,1-1-1,-1 1 1,1-1 0,-1 1 0,0 0 0,0-1 0,0 1 0,0 0 0,0 0 0,0 0 0,0 0 0,0 0 0,0 2 0,2 3-5,17 34 54,20 22-10,-29-53-32,7 1-12,1-1 0,25 9 1,-23-15-1,34-5 4,-43-1-11,0 0 0,-1-1 0,21-8 0,-14 4 2,27-16-1,8-12 1,-41 26 3,-1 0 1,-1-1-1,1 0 0,-2 0 1,1-1-1,-1 0 0,13-23 1,-15 22-3,11-28 51,23-72 203,-41 109-170,4-1 25,-4 3-111,0 1 0,0 0 0,0-1 0,0 1 0,0 0 0,0 0 0,0-1 0,0 1 0,1 0 0,-1-1 0,0 1 1,0 0-1,0 0 0,0-1 0,1 1 0,-1 0 0,0 0 0,0 0 0,0-1 0,1 1 0,-1 0 0,0 0 0,0 0 0,1 0 0,-1-1 0,0 1 0,0 0 0,1 0 0,-1 0 0,0 0 0,1 0 0,-1 0 0,0 0 0,1 0 0,-1 0 0,0 0 0,0 0 0,1 0 0,-1 0 0,0 0 0,1 0 0,6 3 15,-1 0-1,1 1 1,-1-1-1,0 1 0,9 8 1,3 1 22,15 13-16,-1 1 0,44 47 0,-41-25-23,-23-27-5,31 100 1,-38-96-10,-1 100-4,-7-105 4,-1-10 11,-1 0-1,0-1 0,-1 0 1,-12 19-1,7-21-8,-17 1 4,25-8 8,-1-1-1,0 1 1,1-1 0,-1 0 0,0 0 0,1 0 0,-6-2-1,2 1 3,1-1-1,0 0 0,0-1 0,0 1 0,0-1 0,1 0 1,-1-1-1,-7-5 0,10 7 0,0-1 1,0 0-1,0 1 0,1-1 1,-1 0-1,1 0 0,-1 0 1,1-1-1,0 1 0,0-1 1,0 1-1,1-1 0,-1 1 1,-1-8-1,3 11 1,0 0-1,0-1 0,0 1 1,0-1-1,0 1 1,0 0-1,0-1 1,0 1-1,0-1 1,1 1-1,-1 0 0,0-1 1,0 1-1,0-1 1,0 1-1,0 0 1,1-1-1,-1 1 1,0 0-1,0-1 0,1 1 1,-1 0-1,1-1 1,14-19-672,2 1 0,21-20 1,14-11-9611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7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846 703 7536,'0'0'145,"-4"-5"-20,-15-14 41,18 19-134,1 0-1,0-1 1,-1 1 0,1 0 0,0-1 0,-1 1-1,1 0 1,-1-1 0,1 1 0,0 0 0,-1-1 0,1 1-1,-1 0 1,1 0 0,-1 0 0,1 0 0,-1-1-1,1 1 1,-1 0 0,1 0 0,-1 0 0,-90-11 1697,-20-1-732,103 11-869,1 0 0,-1 1-1,0 0 1,1 0 0,-1 1-1,-10 2 1,-5 1 5,-52 7 30,43-3 138,-120 45 106,124-37-207,-12 16-66,-47 49 0,66-54 7,-57 117 52,76-141-182,1-1-1,0 1 1,0-1-1,0 1 1,0-1-1,1 1 1,-1-1-1,0 5 1,0 6 9,0 0 0,1 0-1,1 0 1,0 0 0,0 0 0,6 17 0,-7-29-14,0 0-1,0 0 1,1 0 0,-1 0 0,1 0 0,-1 0 0,1 0 0,-1 0 0,1 0 0,0 0 0,-1 0 0,1 0 0,0-1 0,0 1 0,0 0 0,1 0 0,15 12 31,1-2-1,1 0 1,27 12 0,-21-16 64,-2-5-55,1-1 0,44-4 1,-46-4 13,17-13-10,42-30 0,-56 29 90,-25 21-140,19-20 70,21-29 0,10-34 6,-34 46 164,-12 27-180,8-28 77,-1 1 0,-2-2 0,7-64 0,8-107 242,-19 163-77,0-38 30,-8-103 0,3 47 9,0 135-286,1 1 0,-1 0 0,1-1 0,1 1-1,-1 0 1,3-8 0,1-1 140,-14 44-47,5-19-119,1 1 0,1 0 0,-2 15 0,-16 152 85,19-136-92,3 65 3,8 9-18,7-16-2,-11-78-4,13 36-1,-14-45 0,1 0 0,1-1 0,13 19 0,-11-20 0,1-1 0,0 1 0,17 14 0,-12-15 0,0 0 0,1-1 0,0-1 0,1 0-1,26 9 1,-41-17 0,0 0-1,0-1 0,-1 1 1,1-1-1,0 1 1,0-1-1,0 0 1,0 1-1,3-2 1,8 0-1,1 0 1,-1-2-1,0 1 1,-1-2 0,24-8-1,-18 0-4,26-27 3,7-13 4,-34 31 14,0-1 0,-1 0 0,-1-1 0,18-37 0,-27 46-9,-3 9 4,-1 0 0,0 1 1,-1-1-1,1 0 1,-1 0-1,1-8 0,2 0 29,-2 7-10,0-1-1,0 1 0,-1-1 0,1-10 0,-1 21 14,0 0 0,0 0 0,1 1 0,-1-1 0,5 6-1,2 9 2,5 33 39,-9-40-68,0 0 0,1-1 0,0 0 0,1 0 0,1-1 0,-1 1 1,2-1-1,16 17 0,-16-18-11,-5-7-3,0 1 0,0-1 0,0 1 0,0-1 0,0 0 0,1 0 0,-1-1 1,1 1-1,-1-1 0,6 2 0,34 11 11,10-8-8,-10-7 1,-15-8-2,-12-5 2,-15 12-5,0 0 0,0 1 0,0-1 1,0 0-1,0 1 0,-1-1 0,1 0 0,-1 0 0,0 1 0,1-5 0,-1 3 0,0-1 0,0 0 0,-1 1 0,1-1 0,-1 1 0,0-1 0,-2-4 0,0 0 0,-1 1 0,0-1 0,-7-11 0,-7-3 7,-2 0-1,0 1 0,-1 1 0,-1 1 1,-30-21-1,21 19 64,29 19-48,-1 2-7,-5 2 7,13 9-14,16 13-7,-9-17-1,0 1 0,0-1-1,1-1 1,0 0-1,14 4 1,-21-8-4,1 0 1,-1 0 0,1 0-1,0-1 1,-1 0 0,12 1 0,4-1-1,-1 3-3,-11-3-45,1 1-1,-1-1 0,16-1 1,-7-1 24,-8 0-141,-1 0 0,1 1-1,-1 0 1,0 1-1,1 0 1,-1 1 0,0 0-1,0 0 1,18 7-1,-16-2-107,7 4-309,0-1 1,1-1-1,28 9 1,-35-14 532,-8-3 12,1 1 0,-1-1 0,1 0 0,-1-1 1,1 1-1,6-1 0,17-1-113,0 0-1,-1-2 1,49-11 0,-58 9 130,33-13-56,-39 14 52,-6 2 22,0-1 0,0 1 1,-1-1-1,1 0 1,0-1-1,-1 0 0,0 0 1,0 0-1,0-1 0,0 0 1,-1 0-1,9-11 0,-13 15 6,0 0 0,-1 0 0,1 0 0,-1 0 0,1 0-1,-1 0 1,1 0 0,-1 0 0,0 0 0,1 0 0,-1-1 0,0 1-1,0 0 1,0 0 0,0 0 0,0-1 0,0 1 0,0-2 0,-2 0 0,1 0 0,0 0 0,-1-1 0,0 1 0,1 0 0,-1 1 0,0-1 0,-1 0 0,1 0 0,-5-4 0,-26-18 3,25 20 2,-14-9 35,-8 1-4,-58-15 0,65 26 85,-2 6-54,0 1-1,-42 14 1,45-6 180,3 2-135,1 2 1,-28 32 0,36-30 102,-26 76 81,34-77-129,4-9-140,0 0 1,1 0-1,0 0 1,1-1-1,-1 1 1,2-1-1,9 15 1,1-7 73,14 4-30,41 22 1,-45-34 7,14-2-44,1-3 0,43-1-1,-44-6 8,161-39 22,-164 31-18,-23 7-29,14-5 4,-1-1-1,0-1 1,-1-1 0,31-23-1,33-36 59,-78 56-4,-6 7-53,-1-1 0,0 0 0,0 0 1,-1 0-1,0 0 0,-1-1 0,0 1 1,1-19-1,-2 22-11,0-45 120,-2 48-120,1 0 0,0 0 0,-1 0 0,0 0 0,0 0 0,0 0-1,0 1 1,-1-1 0,0 0 0,1 1 0,-4-5 0,-2 4 44,-1 5-39,0-1 0,0 1 0,1 1 0,-15 3 0,21-5-14,1 0 0,-1 1-1,1-1 1,-1 0 0,1 0 0,0 0 0,-1 0 0,1 1 0,-1-1-1,1 0 1,0 0 0,-1 1 0,1-1 0,-1 0 0,1 1 0,0-1 0,-1 0-1,1 1 1,0-1 0,0 0 0,-1 1 0,1-1 0,0 1 0,0 0-1,-2 1 3,1 1 0,0 0-1,0 0 1,0 0-1,1 0 1,-1 0-1,1 0 1,-1 0-1,1 0 1,0 0-1,0 1 1,1-1-1,-1 0 1,1 0-1,-1 0 1,1 0 0,0 0-1,2 4 1,2 4 4,0-1-1,1 0 1,0 0 0,12 14 0,-6-9-5,25 23 1,-18-21-2,26 17 1,35 19-2,79 65-2,-133-94-6,-6-2 4,-1 2-1,32 50 1,-42-51-11,-5-3 8,-1 1 0,0 27 0,-3-47 5,0-1 0,0 1 1,0 0-1,0 0 0,0-1 1,0 1-1,0 0 0,-1 0 0,1-1 1,0 1-1,0 0 0,-1 0 1,1-1-1,0 1 0,-1 0 1,0 0-1,-5 7-1,0-1 0,-1 0 0,1 0 1,-2 0-1,-8 6 0,2-8-3,-32 0 3,33-5 2,1-1 0,0-1 0,-18-4 0,19 3 0,0 0 0,0-1 0,-17-9 0,23 9 0,-1 1 0,0-1 0,1 0 0,0 0 0,0 0 0,-8-9 0,7 4 0,1 0 0,0-1 0,0 1 0,1-1 0,1 0 0,0 0 0,0 0-1,1 0 1,-2-20 0,3 30 0,1-27-7,7-5 4,0 1-1,15-37 1,-21 66 1,0-1 1,0 1 0,0 0-1,0-1 1,1 1 0,-1 0-1,1 0 1,3-3 0,20-21-16,2 1 1,37-25-1,-35 32-183,34-15-558,109-41 1,-110 60 501,-58 13 152,0 0 1,0 0 0,0 0 0,0 1 0,0-1 0,0 1 0,0 0 0,-1 0 0,1 1 0,0-1 0,6 2 0,-1 0-60,-7-1 127,-1-1 1,1 0 0,0 1 0,0 0 0,-1-1 0,1 1 0,0 0 0,-1 0 0,1 0 0,-1 0 0,1 0 0,-1 1 0,0-1 0,1 0 0,-1 1 0,0-1-1,2 3 1,12 33-717,-8-16 621,28 53-197,-27-55 215,-3 0 86,-1 1 1,-1 0-1,0 0 1,-2 1-1,-1 23 1,1 26 11,3 15 14,2-35 88,25 96-1,-30-143 381,1-7-60,1 0-351,-1-1 1,0 0 0,0 1 0,0-1 0,0 0 0,1-10 0,9-34 457,33-98 42,-33 114-136,77-127 158,-69 131-204,62-76 137,-67 91-189,3 3-174,0 1 1,32-14-1,-33 21 125,-12 2-195,-2 1-58,1-1 0,-1 1 0,1 0 0,-1 0 0,1 0 0,-1 1 0,0-1 0,1 1 0,-1 0 0,0 0 0,1 0 0,-1 0 0,0 1 0,0-1 0,0 1 0,0-1 0,0 1 0,0 0 0,0 1 0,4 3 0,1 5 8,0 0 0,0 1 1,-1 0-1,0 0 0,-1 1 1,-1-1-1,0 1 0,4 17 0,-5-15-23,-3-7-3,0 0-1,0 0 1,0 0 0,-1 0-1,0 0 1,-2 8-1,-1 212-2255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9688,'46'-64'14,"-39"62"-19,15 2 14,0 0 30,-1 1 0,41 7 1,-35-4 34,-1-1 17,1 1 1,-1 1 0,43 15 0,16 17 291,-84-37-364,0 0-1,-1 1 1,1-1 0,0 1 0,-1-1 0,1 0 0,-1 1 0,1-1 0,-1 1 0,1-1 0,-1 1-1,1-1 1,-1 1 0,1 0 0,-1-1 0,1 2 0,6 13 139,-1 0 0,8 28-1,-14-42-127,0 0-1,1 0 1,-1 0-1,0 0 1,0 1-1,0-1 1,0 0-1,0 0 1,0 0 0,0 0-1,0 0 1,0 1-1,-1 1 1,-3 8 64,0 0 0,-1 0 0,0 0 1,0 0-1,-11 14 0,15-24-67,1 0-1,-1 0 1,0 0 0,0 0-1,0 0 1,0 0 0,0-1-1,0 1 1,0 0 0,0-1-1,0 1 1,-2 0 0,-2 2 47,-5 2-9,0 0 1,0 0-1,-1-1 1,1-1 0,-1 0-1,0 0 1,0-1-1,-16 1 1,1-1-347,-1 0 0,1-2 0,-41-5 0,56 2-8059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8696,'24'6'238,"33"14"0,-46-13-98,-3 3-100,0 0 1,0 1 0,-2 0-1,1 0 1,-1 0-1,4 13 1,37 96 185,-14-37-186,-2-19-28,-16-40 3,9 2-394,0 0 0,29 23 0,4-2-5421</inkml:trace>
  <inkml:trace contextRef="#ctx0" brushRef="#br0" timeOffset="1">580 246 6904,'3'-6'4,"10"-17"93,-12 22-90,-1 0-1,1 1 1,0-1-1,0 0 0,-1 0 1,1 1-1,0-1 1,0 1-1,0-1 0,0 1 1,-1-1-1,1 1 0,0-1 1,0 1-1,0 0 1,0-1-1,0 1 0,0 0 1,2 0-1,3 4 182,1 2-67,-1 0-39,0 1 0,0-1 0,-1 1 0,0 0 0,0 1-1,0-1 1,6 16 0,33 93 541,-34-86-354,-2 1 0,6 38-1,-6-19 102,20 143 630,-19-104-543,-7-68-367,4 32 461,18 80 0,-21-126-303,0 0 39,-27-29 117,-22-21-1979,-5-4-6478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9240,'34'-7'39,"1"2"0,39 0 0,-51 3-11,241-24 467,-32 7-163,-184 16-152,194-3-1211,-120 6-5202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0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115 710 6368,'-13'17'70,"9"-10"8,0-1-1,-1 0 1,0 0 0,0-1 0,-1 1 0,1-1-1,-1 0 1,0 0 0,-7 3 0,1-2 342,7-3-47,-5 3-12,10-7-308,-1-1-1,0 0 0,1 1 1,-1-1-1,1 1 0,0-1 1,0 0-1,-1 1 0,1-1 1,0 1-1,1-3 0,1-48 423,2 10-244,7-118 759,-12 146-936,-5-62 228,4 59-127,-4-32 41,-2-9 213,3-1 1,3-99-1,3 146-319,0-6 232,1 0 0,6-28 0,-7 46-291,0 0 1,0 0-1,0 0 1,0 0-1,0 0 0,0 1 1,0-1-1,0 0 1,0 1-1,0-1 1,0 1-1,0-1 0,0 1 1,2 0-1,-2 0-2,23 13 60,-23-14-77,0 1 1,0-1-1,-1 1 0,1-1 0,0 1 0,-1-1 0,1 1 1,0 0-1,-1-1 0,1 1 0,-1 0 0,1-1 0,-1 1 1,1 0-1,0 1 0,6 15 41,0 0 1,-2 0 0,1 1-1,3 25 1,-6-20 74,2 36 1,-3-18-86,9 57 13,-7-58 72,8 141 55,-10-150-63,0-21-82,-1 3-12,1-1 0,1 1 0,0-1 0,1 1-1,0-1 1,1 0 0,0 0 0,1-1 0,10 16 0,43 51 159,-57-75-167,0 0 1,1 0-1,-1-1 0,1 0 0,0 1 1,0-1-1,-1 0 0,2 0 0,-1 0 1,0-1-1,0 1 0,0-1 0,1 0 1,-1 0-1,1 0 0,-1 0 0,6 0 1,-9-1-18,11-2 140,-3-1-79,6-2 0,0-1 1,-1 0 0,0-1 0,22-16 0,118-95 715,-90 62-428,-58 51-310,47-36 281,-48 38-293,-1 1 0,0-1 0,1 1 0,-1 0 0,1 1 0,0-1 1,0 0-1,0 1 0,0 0 0,0 0 0,0 0 0,0 1 0,0-1 0,5 1 0,-7 0-12,-1 1 0,0-1-1,0 1 1,0-1 0,0 1-1,0-1 1,0 1 0,0 0-1,0-1 1,0 1 0,0 0 0,0 0-1,0 0 1,-1 0 0,1 0-1,0 0 1,0 2 0,3 2 21,2 2-13,-3-4-8,0 1 0,0 0 0,-1-1 0,1 1 0,3 8 0,0 2 18,8 14 9,2-1-1,19 28 1,0-19-34,-18-24 4,36 15 1,-33-18-12,40 9 0,-39-13 0,0-1-1,24 1 1,-25-4-1,0-1-1,23-4 0,104-27-3,-139 29 1,21-7-25,-16 5 10,12-5-17,1-1 1,-1-1-1,36-23 0,9-15-127,-69 48 143,0 0 1,0 0-1,0 0 1,0 0-1,0 0 0,0 0 1,0 0-1,0 0 0,0-1 1,0 1-1,0 0 0,-1-1 1,1 1-1,-1-1 1,1 1-1,-1 0 0,1-1 1,-1 1-1,0-1 0,1-2 1,-1-2-26,0-33-49,0 38 72,0 0 1,0-1-1,0 1 1,0 0-1,-1 0 1,1 0-1,0 0 1,-1-1-1,1 1 1,0 0-1,-1 0 1,-1-1-1,-3-7-23,-1 2-1,0-1 0,0 1 1,-1 0-1,0 0 0,0 1 1,-12-9-1,18 14 25,-1 1 0,1-1 0,0 0 1,-1 0-1,1 1 0,-1-1 0,1 1 0,-1-1 0,1 1 0,-1 0 0,-2-1 0,-36-2-129,-49 2-1,61 5 24,-15 8 45,-46 20 0,68-19 6,7-2 49,0 1-1,0 1 0,-12 16 1,20-16-47,6-8 61,-1 1 0,1 0 0,0 0 0,1 0 0,-1 0 0,1 0 0,0-1 0,3 10 0,-3-15 6,-1 1 0,0 0 0,0-1 0,1 1 0,-1 0 0,0-1-1,1 1 1,-1 0 0,1-1 0,-1 1 0,1-1 0,-1 1 0,1-1 0,0 1 0,-1-1 0,2 1-1,12 8-24,0-1-1,1 0 0,22 7 1,-17-10-62,96-1-33,-92-7 25,99-42-39,-100 32 47,74-56-20,-81 53 79,-5 4 24,16-20-4,-2-1 0,35-56 0,-59 88 13,-1 4 3,-5 14 4,-1 4 0,2 0-1,1 0-1,0 23 1,5-25 8,10 26-1,-8-34-12,1 0 1,10 19-1,-7-16 1,1-2-1,10 13 1,27 21 0,-41-41-4,1 0 1,0 0 0,0-1-1,1 0 1,0 0 0,-1 0-1,15 4 1,-13-8-51,0-5-2,1-1 1,-1 1-1,0-2 1,0 1-1,0-1 1,10-12-1,-6 4-258,0-2-1,17-32 1,-21 36 260,-5 8-16,0 1-1,0-1 0,-1 0 0,0 0 1,3-8-1,39-110-882,-43 120 846,1 7-79,11 23 139,60 113-54,-56-111 91,1-1 0,2-1 0,25 29 0,-35-46 7,-7-7 0,0 0 0,0-1 1,0 1-1,0-1 0,1 1 1,-1-1-1,1 0 0,-1 0 1,6 2-1,18 7 0,-26-11 1,1 1 0,-1-1 0,0 1 0,0-1 0,1 0 0,-1 1 0,0-1 0,0 0 0,1 0 0,-1 0 0,0 0 0,1 0 0,-1 0 0,0-1 0,2 1 0,0-2 0,-1 1 0,1-1 0,-1 0 0,0 0 0,0 0 0,0 0 0,0 0 0,3-4 0,29-40 1,98-165 124,-126 202-125,99-170 506,-60 100-212,-44 77-273,0 0-1,1 0 0,-1 0 1,1 0-1,-1 1 1,1-1-1,0 1 1,0-1-1,0 1 0,-1-1 1,2 1-1,-1 0 1,0 0-1,0 0 0,0 0 1,0 0-1,1 1 1,-1-1-1,0 0 1,5 1-1,-3-1 7,6 2 128,0 3-104,-1 1 1,1 0-1,-1 0 1,-1 0-1,14 12 0,43 39 141,-43-36-191,-3-5 73,186 86 131,-134-72-154,-53-22-36,-9-2-6,0-1 0,1 0-1,0-1 1,-1 0 0,1 0 0,0-1-1,0 0 1,0-1 0,1 0 0,16-1 0,-14-2 4,1-1 0,-1 0 0,23-8 0,-31 9-6,0 0-1,-1-1 1,1 1 0,-1-1 0,0 0-1,0 0 1,0-1 0,0 1 0,0-1-1,-1 0 1,0 0 0,0 0-1,0 0 1,4-8 0,-2 4-1,-3 5-3,-1 1 0,1 0 0,-1-1 0,0 1 0,0-1 1,0 1-1,-1-1 0,1 1 0,-1-1 0,1 0 0,-1 1 0,0-5 1,0-8 11,0 0 0,-6-29 0,6 43-13,0 0-1,0 0 1,0 1-1,-1-1 1,1 0 0,0 0-1,-1 0 1,1 1 0,0-1-1,-1 0 1,1 1 0,-1-1-1,1 0 1,-1 1 0,0-1-1,0 0 1,-6-5 3,0 0 1,-1 0-1,0 1 1,0 0-1,0 1 1,-1 0-1,-8-3 1,15 6-4,0 1 1,1-1-1,-1 1 1,0-1 0,1 1-1,-1 0 1,0 0-1,1 0 1,-1 0-1,-2 0 1,-27 4 12,0 2 1,-37 11 0,38-5 24,-127 71 12,128-63-31,-2 8-4,-47 54-1,64-60-2,-7 30-1,20-46-13,-1 0 1,1 0-1,0 1 1,0-1-1,1 0 1,0 1-1,1 9 1,0-9 0,1 0-1,0 0 1,0 0 0,0 0 0,1-1-1,7 13 1,-3-8 0,0 1 0,1-1-1,16 15 1,-12-13 1,1-2-1,28 20 1,-25-20-1,2-1-1,29 12 1,-33-16-1,1-1 0,1-1 0,25 5 0,-26-7 0,1-1 0,-1-1 1,27-2-1,-9-4 2,-1-1 0,-1-2 0,39-15 0,-39 10 6,150-82-1881,-82 40-7567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79 882 4848,'0'0'705,"-3"5"-113,-10 12-309,10-12 1483,4-6-1665,1 0 0,-1 0 0,0 0 0,0 0 0,0 0 0,0 0 0,1 0 0,-2 0 0,1 0 0,0-1 0,1-1 0,2-2 53,3-3-53,-4 5 2,0-1 1,0 0-1,0 0 1,0 0-1,-1 0 1,3-8-1,43-95 697,-40 79-352,23-148 187,-29 137-175,-2-151 169,-1 155-241,-1 11-180,1 1-76,-1 0 1,-1-1 0,-1 2-1,-9-28 1,-18-27 323,31 75-429,-1 1 0,0-1 0,0 0 1,0 1-1,0-1 0,0 1 0,0-1 1,0 1-1,0 0 0,-1-1 1,1 1-1,0 0 0,-1 0 0,1 0 1,-1 0-1,0 0 0,1 0 1,-1 1-1,0-1 0,1 0 0,-1 1 1,0-1-1,-2 1 0,-1 3 167,3-2-169,-3 4 11,1 1 0,-1-1 0,1 1 0,1 0 0,-1 0 0,1 1 0,0-1 0,0 1 0,-3 11 0,-30 101 136,31-90-106,-11 158 21,16-145-52,0-19-20,1 11-1,2 0 0,0-1 0,17 66-1,-13-69 0,0 3 1,15 39-1,-18-63-8,0 0 0,1 0-1,10 16 1,-15-25-4,1 1-1,-1-1 1,0 0 0,0 1-1,1-1 1,-1 0 0,0 1-1,1-1 1,-1 0 0,0 0-1,1 1 1,-1-1-1,0 0 1,1 0 0,-1 0-1,1 0 1,-1 1 0,0-1-1,1 0 1,-1 0 0,1 0-1,0 0 1,8 1 5,0-1 0,1 0 0,-1-1 1,1 0-1,-1 0 0,0-1 0,11-3 0,55-21 25,-74 26-31,21-8 28,-2-1 0,1-1 0,23-15 0,3-3 50,75-37 18,-115 60-79,1 2-1,1-1 1,-1 1-1,0 0 1,1 1 0,-1 0-1,1 0 1,0 1-1,0 0 1,14 1-1,-17 0-7,-5 0-4,0 0 0,0 0 0,0 0 0,0 0 0,0 0 0,0 0 0,0 0 0,0 1 0,0-1 0,-1 0 0,1 1 0,0-1 0,0 0 0,1 1 0,4 3 6,0 0 1,0 1-1,-1 0 0,1-1 1,-1 2-1,0-1 1,-1 0-1,7 11 0,-5 0 31,-4 7-13,-2 40 0,-5-46-9,-4 0-13,-1-1-1,0 0 0,-17 20 1,9-21 1,-8-1-3,-2 0 0,-34 11 1,33-18 2,10-4-2,-4 1 1,-1 0 0,1-2-1,-1-1 1,-41-3 0,37-2 12,-51-13 0,65 10 21,4-2-21,0-1-1,-15-20 0,24 30-16,1-1 0,-1 1 0,1-1-1,0 0 1,-1 1 0,1-1 0,0 1 0,-1-1 0,1 0-1,0 1 1,0-1 0,0 0 0,0 1 0,0-1-1,0 0 1,-1 1 0,2-1 0,-1-1 0,1-11 7,1 0 0,1 0 0,0 0 0,1 0 0,5-12 0,4 3 33,11-5-22,2 1 0,45-36 0,-35 39 8,66-35 4,34-12-26,106-44-14,-201 98-30,7 4 2,85-10 1,-129 22 14,0-1 0,-1 1 0,1 0 0,-1 1 0,1-1 0,5 2 0,5 1-11,1 1 0,-1 1 0,0 1 0,-1 0 0,1 0-1,13 10 1,-26-16 16,0 1-1,0 0 1,0 0 0,0 0-1,0 0 1,0 0 0,0 0-1,-1 0 1,1 0 0,0 0-1,0 0 1,-1 0 0,1 0-1,0 2 1,4 11-42,0 0 0,-1 0 0,-1 1 0,-1 0 0,3 26 0,-8-15-236,1-13 182,-1 3 39,0 0 0,-1-1 0,0 1 0,-1-1 0,-1 0 0,-13 24 0,-35 59-223,51-93 275,0 1 1,0 0 0,1-1 0,-1 1 0,2 0-1,-1 1 1,1-1 0,-1 0 0,2 0 0,-1 1-1,1-1 1,1 11 0,-1-11 9,3 7-34,3-5 36,0 0 0,1 0 0,-1 0 0,1-1 0,9 7 1,-2-7-11,9-2 13,-1-2-1,27 1 1,-30-6 1,-2-2 10,-1 0 0,0-1 0,0-1 0,0 0 0,-1-1 0,21-14 0,-27 15 4,-6 4 0,-1 0 0,0 1 1,1-1-1,-1 0 1,0 0-1,0-1 1,-1 1-1,1 0 1,0-1-1,-1 1 1,1-1-1,1-4 1,1-4 18,0-1 1,-1 1 0,0 0-1,-1-1 1,1-17 0,-5 7 191,-8-13-64,-18-44 1,15 57 89,-12-11-72,-33-31 0,40 50 88,-1 4-142,0 0 0,-21-7 0,29 16 86,9 2-190,0 0-1,0 0 1,0 0-1,0 0 1,1 0-1,-1 1 1,0-1-1,1 0 1,-1 1-1,1-1 0,-1 1 1,1 0-1,0-1 1,0 1-1,-1 0 1,0 3-1,2-5-13,0 1 1,-1-1-1,1 0 1,0 1-1,0-1 0,0 0 1,0 0-1,0 1 0,0-1 1,0 0-1,0 1 1,0-1-1,0 0 0,0 1 1,0-1-1,0 0 0,0 0 1,0 1-1,0-1 0,0 0 1,1 1-1,-1-1 1,0 0-1,0 0 0,0 1 1,0-1-1,1 0 0,-1 0 1,0 1-1,1-1 0,6 9 14,0-1-1,1 0 0,0-1 1,0 1-1,13 7 0,0-3 5,44 14 0,30 0-16,111 4-10,-166-26-28,6-2 9,118 9-124,-144-10 69,-1 0-33,1 1-1,-1 0 1,26 8-1,-44-10 103,-1 1 0,1-1-1,-1 0 1,1 1-1,-1-1 1,1 0-1,0 1 1,-1-1-1,1 1 1,-1-1-1,0 1 1,1-1-1,-1 1 1,1-1-1,-1 1 1,0 0-1,1-1 1,-1 1-1,0-1 1,0 1 0,0 0-1,1-1 1,-1 1-1,0 0 1,0-1-1,0 1 1,0 0-1,0-1 1,0 1-1,0 0 1,0-1-1,0 1 1,-1 0-1,1-1 1,0 1-1,0 0 1,-1-1-1,1 1 1,0-1-1,-1 1 1,0 0 0,-19 33-203,13-24 112,0 0 78,5-7 2,0-1 0,0 1 1,0 0-1,0 1 0,1-1 0,-1 0 0,0 4 1,0 0-11,-1 0 0,1 0 0,1 0 0,0 0 0,0 0 0,0 0 0,1 1 0,0-1 0,0 0 0,0 0 1,1 0-1,1 0 0,2 10 0,-1-6 11,-2-8 9,1 1 0,-1-1 0,0 0 0,1 0 0,0 1 0,0-1 0,0 0 0,0-1 0,0 1 0,4 3 0,4 5-33,1 0 1,0 0 0,21 13 0,-26-19 28,0-1-1,1 0 1,0-1-1,-1 1 1,1-1-1,0-1 1,1 1 0,-1-1-1,0 0 1,10 0-1,-6-4-49,63-41-16,-70 40 81,1 1 0,-1-1 0,1 0-1,-1 0 1,0-1 0,0 0 0,0 1 0,-1-1 0,4-5-1,1-2 1,-5 8 1,-1-1 0,1 0 0,-1 0 0,0 0 0,0 0 0,0 0 0,0-1 0,1-6 0,-2 5 2,0 0-1,-1 0 1,0 0 0,0 0 0,0 0-1,-1 0 1,0-1 0,0 2 0,-1-1-1,-1-6 1,-5-10 48,-15-26 1,15 32-32,0-4-8,5 13 34,0-1 0,-1 1 0,0 0 1,-7-11-1,6 10 41,2 3-52,-1-1 0,1 0 0,-1 1 0,-1 0 0,1 0-1,-1 0 1,0 0 0,0 1 0,0-1 0,0 1 0,-1 1 0,-6-4 0,7 4 16,-1 1 0,0 0 0,0 0 0,0 1 0,-1-1 0,1 1 0,0 1 0,0-1 0,-1 1 0,1 0 0,0 1 0,-1-1 1,1 1-1,0 1 0,-10 2 0,-5 12 27,20-16-71,1 0 1,0 0-1,-1 1 0,1-1 0,0 0 0,0 0 0,-1 1 1,1-1-1,0 0 0,0 1 0,-1-1 0,1 0 1,0 1-1,0-1 0,0 0 0,0 1 0,0-1 1,0 0-1,-1 1 0,1-1 0,0 0 0,0 1 0,0-1 1,0 1-1,0 2 8,0-1 0,0 1 1,0-1-1,1 1 0,-1-1 0,0 1 1,1-1-1,0 1 0,-1-1 1,1 1-1,0-1 0,0 0 0,1 1 1,2 3-1,-1-3-6,0 0 0,0 0-1,0 0 1,1 0 0,-1 0 0,1-1 0,0 0-1,0 0 1,0 0 0,7 2 0,58 17-2117,5-2-8491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10584,'0'-1'4,"0"0"0,0 0 0,0 1 0,1-1 0,-1 0 0,0 0 0,1 0 0,-1 0 0,1 0 0,-1 1 0,1-1 1,-1 0-1,1 0 0,0 1 0,-1-1 0,1 1 0,0-1 0,-1 0 0,1 1 0,0-1 0,0 1 0,0-1 0,-1 1 0,1 0 1,0-1-1,0 1 0,0 0 0,0 0 0,0 0 0,0-1 0,1 1 0,0 1 21,1-1 0,-1 1 0,0 0-1,1 0 1,-1 0 0,0 0 0,0 0 0,0 1 0,0-1-1,0 1 1,3 2 0,5 6 156,-1 0-1,16 21 1,-24-29-162,10 16 169,36 117 84,-39-100-64,28 146 101,-29-146-35,4 10-189,51 195 998,-56-222-914,2-1 0,0 0 0,1-1 0,0 0-1,16 20 1,-17-25-30,-4-5-134,-4-4 8,1-1-1,0 1 0,0 0 0,0 0 1,1-1-1,-1 1 0,0-1 0,1 1 1,-1-1-1,1 0 0,-1 1 0,1-1 1,0 0-1,-1 0 0,1 0 0,0 0 1,0 0-1,2 0 0,-2-1-10,0 0-1,-1 0 1,1-1-1,-1 1 0,0-1 1,1 1-1,-1-1 1,1 0-1,-1 1 1,0-1-1,3-2 1,2-3-301,1 0 1,-1 0 0,0-1 0,0 0 0,8-14 0,-14 21 241,23-34-9169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1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48 8608,'2'-1'6,"-2"1"-5,1 0-1,-1 0 0,0-1 0,0 1 0,1 0 0,-1 0 0,0 0 0,0-1 1,1 1-1,-1 0 0,0 0 0,0 0 0,1 0 0,-1 0 0,0 0 0,1 0 0,-1 0 1,0 0-1,1 0 0,-1 0 0,0 0 0,0 0 0,1 0 0,-1 0 0,0 0 1,1 0-1,-1 0 0,0 0 0,1 0 0,-1 0 0,0 0 0,0 1 0,1-1 1,-1 0-1,0 0 0,0 0 0,1 0 0,-1 1 0,0-1 0,0 0 0,0 0 1,1 1-1,-1-1 0,0 0 0,0 0 0,0 1 0,0-1 0,0 0 0,1 1 1,-1-1-1,0 0 0,0 0 0,0 1 0,0-1 0,0 0 0,0 1 0,0-1 1,0 0-1,0 1 0,0-1 0,0 0 0,-1 1 0,1-1 0,6 14 2,-3-10-4,1 0 0,0-1 1,0 0-1,0 0 1,0 0-1,0 0 0,1-1 1,-1 0-1,1 1 0,0-2 1,9 4-1,-5-2-1,38 13-42,63 14-1,-92-27 39,38 4-63,-12-5 15,-4-2 45,-25-2 32,0 0 1,0-1-1,-1 0 1,1-2-1,24-10 0,-38 15-9,-1 0-1,1-1 0,0 1 0,-1-1 0,1 0 0,-1 1 0,1-1 0,-1 1 0,1-1 0,-1 0 0,1 1 1,-1-1-1,0 0 0,1 0 0,-1 1 0,0-1 0,0 0 0,1 0 0,-1 1 0,0-1 0,0 0 1,0-1-1,1-1 23,-1-1-4,1 1 0,-1-1 1,1 0-1,-1 1 0,0-1 1,-1 1-1,1-1 0,-1 0 1,1 1-1,-1-1 0,0 1 1,0-1-1,-1 1 0,1 0 1,-3-6-1,-20-19 54,24 27-69,-1 0-1,0 0 0,1 0 0,-1 1 1,0-1-1,0 0 0,0 1 0,0-1 1,0 1-1,0-1 0,0 1 0,0-1 0,-1 1 1,-15-5 43,1 1 0,-1 1 0,0 1-1,-17-1 1,8 7 135,-134 37 67,127-29-114,-113 66 54,123-61-73,2 4-68,2 2 0,-20 28 0,38-49-50,0-1-1,0 1 1,1-1 0,-1 1-1,0 0 1,0-1 0,1 1 0,-1 0-1,1 0 1,-1 2 0,0 12 19,0 0 1,0 0-1,1 0 1,5 28 0,-5-42-22,0 0 1,1-1-1,-1 1 0,1-1 1,0 1-1,-1 0 1,1-1-1,0 1 1,0-1-1,0 1 1,1 1-1,89 99 135,-89-99-133,1-1 0,-1 1 0,1-1 0,0 0 0,0 0 0,0 0 0,4 1 0,48 22 41,69 20 0,-118-43-44,0-1 0,1 1-1,-1-1 1,11 0 0,62 2-683,97-11 0,-31-4-6284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601 136 8608,'0'-5'16,"-1"0"0,1 0 0,-1 0 0,0 0 0,0 0 0,-1 0 0,1 0 0,-1 0 0,0 1 0,-5-8 0,2 6 23,1 1 1,-1 0-1,-1 0 0,1 0 1,-1 1-1,0-1 0,0 2 1,0-1-1,0 1 1,-8-4-1,0 1 0,9 3-1,1 1 1,-1 0-1,0 0 0,0 1 1,-1 0-1,1 0 0,0 0 1,-6 0-1,-24-2 163,-52 4 1,62 2-83,-1 0 0,1 2 1,0 1-1,-29 11 0,46-15-91,-1 0 27,1 1 0,0 0 0,0 0 1,0 1-1,0 0 0,-7 5 0,0 1-1,-28 21 36,30-16 145,8-6-180,0 1 1,1 0-1,0 1 0,0-1 1,-2 17-1,6-26-42,-1 0 1,1 0-1,0 0 1,0 0-1,0 0 0,0 0 1,0-1-1,1 1 1,-1 0-1,0 0 1,0 0-1,1 0 0,-1 0 1,0 0-1,1 0 1,0 0-1,10 20 93,1 0 0,24 29 1,-17-32 94,95 47 79,-92-57-112,-2-4-105,-1-1 1,0-1-1,21-1 0,-23-5 172,12-13-67,38-29 0,-47 29 80,-15 11-182,8-7 34,0-2 0,-1 1 0,-1-2 1,17-28-1,-14 15 274,19-58 0,-30 78-338,-2 7 32,0 0 0,0 0 0,-1 0 0,1 0 0,-1 0 0,0 0 0,1 0 0,-1 0 0,0 0 0,0 0 0,-1-4 0,2 16-57,1 1 0,0-1 1,1 0-1,0 0 1,0 0-1,1 0 1,0 0-1,1-1 1,0 0-1,1 0 0,10 13 1,-4-10-5,27 17-1,17 1-4,42 9-1962,-57-25-7840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2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9416,'3'-3'13,"0"-1"1,0 1-1,1 0 1,0 0-1,0 0 1,-1 0-1,2 1 1,-1 0-1,0-1 1,0 2-1,1-1 1,-1 0-1,1 1 1,-1 0-1,9-1 1,5 2 22,-1 1-1,0 1 1,1 1 0,-1 1 0,0 0 0,-1 1 0,1 0 0,23 13-1,-1 5-11,-26-11 31,-7-6-31,-1 1-1,0 0 0,-1 1 1,1-1-1,-1 1 1,-1-1-1,0 1 1,0 0-1,0 1 1,-1-1-1,0 0 1,0 12-1,-4 5 6,-1-4 116,-1-6-74,0 0 1,-1 0 0,-1-1 0,0 0 0,-14 23-1,15-29-22,0-1-1,-1 0 0,1 0 1,-2-1-1,1 1 0,-1-1 0,0-1 1,-10 7-1,17-12-36,-1 0 1,1 1-1,-1-1 0,1 0 1,-1 0-1,1 0 0,-1 0 0,1-1 1,-1 1-1,1 0 0,-1 0 1,1 0-1,-1 0 0,1 0 1,0-1-1,-1 1 0,1 0 1,-1 0-1,1-1 0,-1 1 1,1 0-1,0-1 0,-1 1 1,1 0-1,0-1 0,-1 1 0,1 0 1,0-1-1,0 1 0,-1-1 1,0 0 25,-1-3 17,0 0 0,0 1 1,0-1-1,0 0 0,1 0 0,-1 0 0,1 0 1,0 0-1,0 0 0,1 0 0,-1 0 1,1-1-1,0 1 0,0 0 0,0 0 0,1-1 1,0 1-1,-1 0 0,1 0 0,2-5 1,3-8 87,0 1 1,16-31 0,-19 41-152,10-13 309,85-88 119,-72 84-153,141-90 94,-131 94-154,119-36 74,-130 52-113,0 6-90,-1 0 0,45 14 1,-45-6 62,82 71 59,-88-63-72,47 79 55,-57-78-63,-7-15-91,3 8 7,-1-1-1,0 1 1,-1 0-1,-1 0 0,0 0 1,0 0-1,-4 24 1,-8 98 157,2-61-23,6-54-143,1-1 1,1 1-1,3 33 0,0-30-1026,7 34-1,-1-23-9386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4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714 611 8432,'0'0'1073,"-6"-7"-97,1-1-736,-1 1 0,0 1 0,-1-1-1,0 1 1,0 0 0,0 1 0,-1 0 0,1 0 0,-15-7 0,12 8-151,7 3-55,0 0 0,-1 0 0,1 0 0,0 0 0,0 0 0,-1 1 0,1 0 0,-1-1 0,1 1 0,0 1 0,-5-1 0,-27 4 171,-47 10-1,43-3-103,0 2-1,-47 23 1,68-28-79,-14 6 92,-98 65 35,125-75-135,-1 0 1,1 0 0,0 0-1,0 0 1,0 1-1,0 0 1,-4 6-1,-2 4 3,0-2 12,0 1 0,1 1 0,-8 16 0,17-30-27,1-1-1,0 1 0,-1-1 1,1 1-1,-1-1 0,1 1 1,0-1-1,0 1 0,-1 0 1,1-1-1,0 1 0,0 0 1,0-1-1,0 1 0,-1 0 1,1-1-1,0 1 0,0 0 1,0-1-1,1 1 0,-1 0 1,0-1-1,0 1 0,0 0 1,0-1-1,1 1 0,-1 0 1,0-1-1,0 1 0,1 0 1,2 0 1,-1 0 0,0-1 1,1 1-1,-1-1 0,0 1 1,1-1-1,-1 0 0,1 0 1,2 0-1,10 1 2,-7-1 0,0 0-1,0 0 0,0-1 1,1 0-1,12-3 1,148-40 28,-134 29-19,16-13-6,56-42 1,-103 67-8,-1 1 0,0-1 0,0 1 0,-1-1 0,1 0 0,-1 0 0,3-4 0,13-17 5,15-31 0,8-35 1,-28 50 14,39-195 66,-41 174 113,4-87 0,-19 149-87,2 1-98,0 0 1,0-1-1,-1 1 1,1 0-1,0 0 0,1 0 1,-1 0-1,0 1 1,1-1-1,-1 0 1,1 1-1,-1-1 0,1 1 1,-1 5-1,-7 35 32,8-35-38,-4 28 81,0 67 0,5-75-78,1 7 29,30 140 16,-20-144-43,-11-31-14,10 21 6,16 25 1,-19-36-6,0-1-1,1 1 1,0-1 0,0-1-1,12 9 1,-10-9 0,0-1 0,1 0 0,0-1 0,22 10 0,-11-8 0,0-2-1,28 6 1,-12-5-3,1-2 0,0-1 1,70-3-1,10-9-2,-112 6 2,-1 0 0,1 0 1,-1 0-1,1-1 0,-1 0 0,0 0 0,0 0 1,-1-1-1,1 0 0,-1 0 0,7-7 1,-4 4-2,4-6-10,-7 5 10,-1 0 1,-1 0 0,1-1 0,-1 1-1,-1-1 1,1 1 0,-1-1 0,0-10 0,-4 1-17,-5-3 7,-18-35 0,24 55 10,1 0 0,0 1 0,-1-1 0,1 0 0,-1 1 0,1-1 0,-1 0 0,1 1 0,-1-1 0,1 0 0,-1 1 0,0-1 0,1 1 0,-1 0 0,-1-2 0,-1 1-1,1-1 1,-1 0-1,0 1 1,0 0-1,0 0 1,0 0-1,0 0 1,0 0-1,-1 0 1,1 1-1,0 0 1,0-1-1,0 1 1,-1 0-1,1 1 1,0-1-1,0 1 1,0-1-1,0 1 1,-1 0-1,1 0 1,0 0-1,0 1 1,1-1-1,-4 3 1,-18 10-17,2 1 1,0 1 0,1 1 0,-30 31 0,30-13 5,18-22-26,6 48-12,1-51 5,2-5 34,0 0 0,0 0 0,1-1 0,-1 0 0,1 0 0,0-1 0,0 1 0,1-1 0,-1-1 0,0 0 1,1 0-1,0 0 0,11 1 0,-7-1 5,-9-2 3,0 1 0,0-1 0,1 0 1,-1 0-1,0 0 0,0 0 1,0 0-1,0-1 0,0 0 1,5-1-1,22-7-20,0-2 1,56-28-1,-82 37 23,0 0 0,0 0-1,0-1 1,0 1 0,0-1-1,-1 0 1,1-1 0,-1 1-1,0 0 1,0-1 0,0 0-1,4-7 1,13-35 0,-4 0 1,-10 12 0,-4 21 0,5 66 0,-7-48-1,0-1 1,1 1-1,-1-1 1,1 1-1,0-1 0,1 0 1,-1 1-1,1-1 1,0 0-1,0 0 1,0 0-1,3 3 1,2 4-1,1-1 0,0-1 0,1 0 1,18 16-1,-9-16-12,88 20-10,-98-28 15,-1 1 1,0-1-1,1 0 1,-1-1-1,1 0 1,11-1-1,4-1 1,41-1-10,-39 0-42,-6-3 42,0-1 0,0 0 0,27-15 0,-29 8 4,23-31-1,-32 35 14,-1-1-1,-1 0 1,0 0-1,5-14 1,-3 0 0,-1 0 1,-2-1-1,-1 0 1,2-42-1,-6 34 15,-13-120 16,13 147-21,-1 0 0,0 0-1,0 0 1,-1 0 0,0 1 0,-5-13 0,0 2 1,2 2-3,3 9 2,0 0 0,0 0 0,-1 1 1,1-1-1,-1 1 0,-5-7 1,-26-32 73,34 44-82,-1-1 1,1 1 0,0 0-1,0 0 1,-1 0 0,1-1-1,0 1 1,-1 0 0,1 0-1,0 0 1,-1 0-1,1 0 1,0 0 0,-1 0-1,1 0 1,0 0 0,-1 0-1,1 0 1,0 0 0,-1 0-1,1 0 1,0 0 0,-1 0-1,1 0 1,0 0 0,-1 0-1,1 1 1,0-1 0,-1 0-1,1 0 1,0 0 0,-1 0-1,1 1 1,0-1 0,0 0-1,0 0 1,-1 1 0,1-1-1,0 0 1,0 1 0,0-1-1,-1 0 1,1 0 0,0 1-1,0 0 5,-2 2 2,0 0-1,1 0 0,0 0 1,0 0-1,0 1 0,0-1 1,0 0-1,1 1 0,-1-1 1,1 0-1,0 1 1,0-1-1,1 6 0,9 39 16,-7-37-22,-1 1 2,1-1 0,0 0 0,7 16 0,1-2 0,26 70-1,-9-39-5,48 72 0,-54-97-18,104 120-76,-117-140 86,34 40-99,-38-46 83,-2 0 0,1 0 1,-1 0-1,0 1 0,0-1 0,0 1 0,3 11 0,-6-17 18,-1 1-1,1-1 0,-1 1 1,1-1-1,-1 1 1,0-1-1,1 1 0,-1-1 1,1 0-1,-1 1 1,0-1-1,0 0 0,1 0 1,-1 1-1,0-1 0,1 0 1,-1 0-1,0 0 1,0 0-1,1 0 0,-1 0 1,0 0-1,-1 0 1,2 0 1,-34-2-1801,-5 0-7125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6904,'96'-5'276,"-5"-2"72,119-4 40,-163 7-127,-13 2-139,192-19 219,-200 18-276,1 1-3,1-1 0,-1-2 0,47-14 0,0-9 170,-73 28-209,0-1 1,0 1-1,0-1 0,0 0 0,1 1 1,-1-1-1,0 0 0,-1 0 0,1 1 1,0-1-1,0 0 0,0 0 0,0 0 1,-1 0-1,1 0 0,0 0 0,-1-1 1,1 1-1,-1 0 0,1 0 1,-1 0-1,0 0 0,1-1 0,-1 1 1,0 0-1,0 0 0,0-1 0,0 0 1,0 1-15,-3-3 219,-1 2-202,0 1 0,0 0 0,0 0-1,0 0 1,0 1 0,0-1 0,0 1 0,0 0 0,0 0 0,0 1 0,-5 0-1,7-1-10,-15 4 220,-13 9-65,-44 25 0,53-22 97,-70 76 102,77-74-122,6-2-141,1 1 0,-10 34 0,17-37 9,2-7-98,1 1 0,0-1 0,1 0 1,-1-1-1,1 1 0,0-1 0,1 1 0,-1-1 0,1 0 1,1-1-1,-1 0 0,1 1 0,0-2 0,0 1 0,10 6 1,-6-6-8,-7-3-6,-1 0 1,1-1-1,0 0 1,0 0-1,0 0 1,0 0 0,-1 0-1,2 0 1,-1-1-1,0 1 1,0-1-1,5 0 1,15-1 16,-1 0 1,0-2-1,0 0 0,0-2 1,38-12-1,-42 11-16,-10 4 0,-1-1-1,1 0 1,-1 0-1,0-1 0,7-5 1,82-57 36,-78 48 13,-11 9-28,3-2-2,-1 0-1,0-1 1,-1 0 0,0-1-1,-1 1 1,10-24 0,-14 28 35,23-78 398,-26 86-450,1 0 0,-1 0 0,0-1 1,0 1-1,1 0 0,-1 0 0,0 0 1,1-1-1,-1 1 0,0 0 0,1 0 1,-1 0-1,0 0 0,1 0 0,-1-1 1,0 1-1,1 0 0,-1 0 1,0 0-1,1 0 0,-1 0 0,0 0 1,1 0-1,-1 0 0,0 0 0,1 1 1,-1-1-1,0 0 0,1 0 0,-1 0 1,0 0-1,1 0 0,-1 1 0,0-1 1,1 0-1,-1 0 0,0 0 0,0 1 1,1-1-1,-1 0 0,0 0 0,0 1 1,0-1-1,1 1 0,3 6 48,1 0-1,-2 0 0,1 1 1,4 14-1,-1-6-32,17 38 91,-14-35-80,1-1 0,1 0 0,0-1-1,2 0 1,19 20 0,6-7-22,8 6-8,-46-35-36,0 0 0,0-1 0,1 1 1,-1-1-1,0 1 0,0-1 1,1 0-1,-1 0 0,0 1 1,1-1-1,-1 0 0,0 0 1,1 0-1,-1-1 0,0 1 1,1 0-1,-1 0 0,0-1 0,0 1 1,1-1-1,-1 1 0,2-1 1,0-1-988,15-3-7660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21 596 10136,'-18'23'214,"17"-21"140,0-7-14,1-6-220,0 1 1,1-1 0,0 0 0,1 0 0,0 0-1,0 0 1,5-10 0,-3 5-77,4-13 281,16-39 0,1 0 92,-1-1 196,33-67-1,-49 120-547,-6 12-19,0-1 0,1 1 0,-1 0 0,1 0 0,0 0 0,0 1 0,0-1 0,7-6 0,2-1 145,1 0 1,-1 0 0,1 1-1,1 1 1,25-14-1,-31 24 84,0 2-206,1 1 1,-1 0-1,0 0 1,0 1-1,0 0 0,-1 0 1,0 1-1,0 0 1,0 0-1,-1 1 1,7 8-1,0 0-30,-6-8 6,-1 1 0,-1-1 0,1 1 0,-1 0 0,5 12 0,97 218 723,-104-232-724,-1 0-1,1 0 0,0 0 0,1-1 0,0 1 0,0-1 1,0 0-1,0 0 0,1 0 0,-1-1 0,1 0 0,1 0 1,-1 0-1,0 0 0,12 5 0,-15-8-32,0-1 0,0 1 0,0 0 0,-1-1 0,1 0-1,0 1 1,0-1 0,0 0 0,0 0 0,0 0 0,0 0 0,-1 0 0,1 0 0,3-2-1,5 1 14,0 1-9,-6 0-3,-1 0 0,0 0 0,0-1 1,1 1-1,-1-1 0,0 0 0,0 0 0,6-2 0,1-1 18,0-1 1,0-1 0,0 1-1,0-1 1,-1-1 0,0 0-1,-1 0 1,1-1 0,-2 0-1,9-10 1,-10 11-13,-1-1 19,0 0 0,0 0 0,6-14-1,18-41 330,-28 61-266,-1 30 24,2 36 13,-1-58-130,0 0-1,0 0 1,0 0 0,1 0-1,0 0 1,1-1 0,5 11-1,-6-13-2,1 0-1,-1 0 0,1 0 1,-1 0-1,1-1 0,0 0 1,0 1-1,0-1 0,0 0 1,1 0-1,-1-1 0,0 1 1,1-1-1,-1 1 0,6 0 1,40 8 12,-39-11-8,3-5-3,-2 0 1,19-13 0,-22 8 7,-4 0-9,0 0 0,0-1 0,-2 1 0,3-18 0,-6 12 16,-7-6-5,0 1 0,-2 0 0,0 0 0,-15-22 0,-22-19 85,45 61-67,2 2-32,-1 0 1,1 0-1,0 0 0,-1 0 0,1 0 0,0 0 0,-1 0 0,1 0 1,0 0-1,-1 0 0,1 0 0,-1 0 0,1 0 0,0 1 0,-1-1 0,1 0 1,0 0-1,0 0 0,-1 1 0,1-1 0,0 0 0,-1 0 0,1 1 1,0-1-1,0 0 0,-1 1 0,1-1 0,0 0 0,0 1 0,0-1 0,0 0 1,0 1-1,-1-1 0,1 0 0,0 1 0,0-1 0,0 0 0,0 1 0,0-1 1,0 1-1,0-1 0,0 0 0,0 1 0,0 0 0,7 17 3,9 6-4,-5-13-5,96 53-2523,-45-28-10105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58 143 8248,'-15'-23'6,"-6"-14"29,17 28-7,1 5-15,1 0 0,0-1 0,0 1 0,0-1 0,0 1 1,1-1-1,0 0 0,0 1 0,0-1 0,1 0 1,-1 0-1,1 0 0,1-5 0,-1 6 135,0 12-9,1 39 42,6 63 8,-5-78-70,2-1-1,14 61 1,-5-37 40,34 142 50,-36-154-74,60 193 184,-58-199-271,26 86 173,-35-105-152,0-1 0,-1 1 1,-1-1-1,-1 1 0,-1 0 0,-2 18 0,-11 35 1018,13-71-1072,0-1 1,0 0-1,0 1 0,0-1 1,1 0-1,-1 0 1,0 1-1,0-1 1,1 0-1,-1 1 1,0-1-1,1 0 0,-1 1 1,1-1-1,-1 1 1,0-1-1,2 0 1,10-16 235,41-75-1536,-17 33-6415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9864,'1'2'40,"8"12"51,1 0 1,17 18-1,20 15 259,-35-33-238,0-1 1,-1 2 0,0 0 0,-1 0-1,-1 0 1,11 25 0,-15-27-73,-4-10-15,0 0 1,0 1-1,0-1 1,0 0 0,-1 1-1,1 0 1,-1-1-1,0 1 1,0-1-1,0 1 1,-1 4 0,1-1 62,-1 4-29,0-1 1,0 0-1,0 0 1,-2 0 0,1 0-1,-1 0 1,-1 0-1,-4 9 1,-2 0 157,-1-1 0,-1-1 1,-25 28-1,36-43-183,0-1 0,0 1 1,-1-1-1,1 0 0,-1 1 0,1-1 1,-1 0-1,1 0 0,-1 0 0,0 0 1,0 0-1,1-1 0,-1 1 0,0-1 1,0 1-1,0-1 0,-3 1 0,-20 5 826,16-4-616,6-1-41,-2-9 5,4 8-206,1-1 0,0 1 0,-1 0 0,1-1 0,-1 1 0,1-1 0,-1 1 0,1-1 0,0 1 0,-1 0 0,1-1 0,0 1 0,0-1 0,-1 1 0,1-1 0,0 0 0,0 1 0,0-1 0,0 1 0,-1-1 0,1 1 0,0-1 0,0 0 0,0 1 0,0-1 0,0 1 0,1-1 0,-1 1 0,0-1 0,0 1 0,0-2 0,22-66-1862,-15 43-7320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33 330 5384,'-18'8'1,"4"-4"3951,18 9-2825,-3-11-717,2 9-516,0-12 1334,0-11 2334,-3 9-3465,0 0 1,-1 0-1,1 1 0,-1-1 0,1 0 0,-1 0 1,-2-4-1,-2-10 325,5 3-97,1 0 1,0-1-1,0 1 0,5-16 1,-5 25-294,-1-1 1,1 1-1,-1-1 1,-1 1-1,1-1 1,-1 0-1,0 1 1,0 0-1,-3-7 1,2 3-2,2 6-9,0 0 0,0 1 0,0-1-1,0 0 1,1 1 0,-1-1 0,1 0 0,0 1 0,1-3 0,1-8 52,3-18 32,-3 14 46,-1 1-1,2-32 0,-1 97-110,-6 28-35,-3 16-1,-3 2-4,-4 170-23,13-240 20,6 49-28,10 50-2,-14-112 21,0 0 1,1 0 0,1-1-1,-1 1 1,2-1-1,5 12 1,-3-9 1,-5-10 3,0 0-1,1 0 1,-1 0-1,1 0 0,0 0 1,0-1-1,0 1 0,1-1 1,-1 0-1,1 0 1,7 5-1,-6-4 0,6 0-27,-3-3 23,4 2 4,0-1-1,0-1 1,1 0 0,-1-1-1,1-1 1,11-1 0,-14 1 2,9-1-1,0-1 0,0 0 0,0-1 0,-1-1 1,26-11-1,62-34-30,-99 46-48,0 0 0,-1 0 0,0-1 1,0 1-1,0-1 0,-1-1 0,1 1 1,-1-1-1,6-9 0,-1 2-1581,15-18-9821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0 264 10488,'5'-4'88,"9"-6"15,1 0 1,0 1-1,28-12 0,48-17 230,-78 33-391,22-7 178,169-42 34,-162 45-100,23-6-13,158-29 359,-221 43-384,0 1 0,-1 0 0,1 0 0,0 0 1,0 1-1,0-1 0,0 0 0,0 1 0,0-1 0,0 1 0,-1 0 0,1-1 1,0 1-1,0 0 0,-1 0 0,1 0 0,-1 0 0,1 0 0,-1 1 0,1-1 1,-1 0-1,0 1 0,1-1 0,-1 1 0,0 0 0,0-1 0,0 1 0,0 0 1,-1-1-1,1 1 0,0 0 0,-1 0 0,1 0 0,-1 0 0,0 0 0,1 2 1,0 9 44,0 0 1,0 0 0,-2 0-1,-1 17 1,0-12-8,1-5-35,0-8-2,1-1-1,0 1 1,0-1 0,0 1 0,1-1 0,1 8 0,-2-9-7,5 26 68,0 0 0,19 55 0,-24-83-75,1 0 0,-1 0-1,0 0 1,1 0 0,-1 0 0,1-1 0,0 1 0,-1 0 0,1 0-1,-1 0 1,1 0 0,0-1 0,0 1 0,0 0 0,-1-1-1,1 1 1,0-1 0,0 1 0,0-1 0,0 1 0,0-1-1,0 1 1,0-1 0,0 0 0,0 0 0,0 0 0,0 1-1,0-1 1,0 0 0,0 0 0,0 0 0,0-1 0,0 1 0,0 0-1,0 0 1,1 0 0,0-2 0,8-3 18,6-3 1,-1-1 1,1-1-1,17-16 1,110-99 305,-122 108-311,25-25 175,-24 20-114,14-13 413,41-52 1,-77 87-488,0 0 0,0 0 0,0 0 0,0 0 0,0 0 0,1 0 0,-1 0 0,0 0 0,0 0 0,0 0 0,0 0 0,0 0 0,1 0 0,-1 0 0,0 0 0,0 0 0,0 0 0,0 0 0,0 0 0,0 0 0,1 0 0,-1 1 0,0-1 0,0 0 0,0 0 0,0 0 0,0 0 0,0 0 0,0 0 0,1 0 0,-1 1 0,0-1 0,0 0 0,0 0 0,0 0 0,0 0 0,0 0-1,0 0 1,0 1 0,0-1 0,0 0 0,0 0 0,0 0 0,0 0 0,0 0 0,0 1 0,0-1 0,0 0 0,0 0 0,0 0 0,0 0 0,0 1 0,1 10 29,0-4-18,-6 29 46,4-30-42,-20 131 65,17-101-56,-15 188 13,16-174-27,-1 70-1,0 6-9,-3-12 1,-7-11-3,7-76-2,-13 38 0,13-45 0,-2-1 0,-12 21 0,13-27 0,-1 0 0,-1 0 0,-10 11 0,10-14 0,0-1 0,0 0 0,-13 8 0,16-13 0,0 0 0,0 0 0,0-1 0,0 0 0,0 0 0,-1 0 0,0-1 0,1 0 1,-1-1-1,-8 1 0,10-2 2,0-1 0,1 1 0,-1-1 1,1-1-1,-1 1 0,1-1 0,0 1 1,-1-2-1,1 1 0,0-1 0,0 1 0,1-1 1,-8-6-1,6 5 10,-7-7 89,4 0-43,1 0 0,0 0 0,1-1 0,0 0 0,1 0 0,0-1 0,1 0 0,-5-19 0,6-11 15,5 25 108,7-1-97,0-1 0,16-28 0,-9 29 64,100-89-2039,-48 46-8475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7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 10760,'0'0'32,"1"0"-27,-1-1 1,1 1-1,0 0 1,-1 0-1,1 0 1,0 0-1,0 0 1,-1 0-1,1 0 1,0 0-1,-1 0 1,1 0-1,0 1 1,-1-1-1,1 0 1,0 0-1,-1 1 1,1-1-1,0 0 1,-1 1-1,1-1 1,0 1-1,7 18 54,-1 1 0,0-1 0,-2 1 0,0 0 0,-2 1-1,3 35 1,-3 123 137,-11-57-18,-12 45 183,-16-15 427,33-146-560,-3 3 41,5-6 183,1-8-285,7-64-1025,-6 61 188,7-46-7763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8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9240,'13'-63'88,"-8"41"46,2 0 0,15-35 0,-17 47-108,-4 7-9,0 0 1,1 1 0,-1-1 0,1 0 0,-1 1 0,1-1-1,0 1 1,0 0 0,0 0 0,5-4 0,59-48 198,-48 46-96,14 1-36,62-7 0,-64 14 37,115 16 51,-122-9-65,-7 1-70,-1 0 0,0 1 1,24 18-1,-29-14 70,-7-6-85,0 0 1,-1 1-1,0 0 1,0-1-1,0 1 1,0 9-1,-5-6 125,-1-6-122,1 0 0,-1 0 0,1-1 0,-1 1 0,-1-1 1,1 0-1,0 0 0,-1-1 0,0 1 0,0-1 0,0 0 1,0 0-1,-1-1 0,-5 3 0,-113 39 219,106-38-134,0-2 1,-23 4-1,16-4-61,-69 10 214,10-8 3,75-8-52,-4-2 28,13 4-238,0 0-1,0 0 0,0 0 0,0 0 1,0-1-1,0 1 0,0 0 0,0 0 1,1 0-1,-1 0 0,0 0 0,0 0 1,0 0-1,0 0 0,0 0 0,0 0 1,0 0-1,0 0 0,0 0 1,0 0-1,0-1 0,0 1 0,0 0 1,0 0-1,0 0 0,0 0 0,0 0 1,0 0-1,0 0 0,0 0 0,0 0 1,0 0-1,0-1 0,0 1 1,0 0-1,0 0 0,0 0 0,0 0 1,0 0-1,0 0 0,0 0 0,0 0 1,0 0-1,0 0 0,0-1 0,0 1 1,0 0-1,0 0 0,0 0 0,-1 0 1,1 0-1,0 0 0,0 0 1,0 0-1,0 0 0,0 0 0,0 0 1,6-5 21,0 1 0,1 0 0,-1 0 0,1 1 1,0 0-1,12-4 0,-8 3-5,25-10-148,1 3 0,65-13 0,-68 17-932,75-15-7300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8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43 8792,'-6'6'0,"0"0"5,0 0-1,0 0 0,0 1 1,1-1-1,0 2 0,-7 12 0,8-1-2,4-16-3,1-1 0,-1 1 0,0-1-1,1 1 1,0-1 0,-1 1 0,1-1 0,0 1 0,0-1 0,1 0 0,-1 0 0,0 1 0,1-1 0,-1 0 0,1 0 0,0 0 0,-1-1 0,1 1 0,0 0 0,0-1-1,0 1 1,1-1 0,-1 1 0,0-1 0,0 0 0,4 1 0,4 1-4,-1 0-1,1 0 1,0-1-1,-1 0 1,17 0-1,-9 0 4,-8-1 1,1-1 0,-1 0-1,0 0 1,12-3-1,40-4 24,78-20 0,-134 25-6,-1 1 1,1-1-1,-1 0 0,0 0 0,0 0 0,0 0 1,0-1-1,0 0 0,4-4 0,-3 3 9,-4 3-10,0 0 1,0 0 0,0 0 0,0 0-1,0 0 1,0 0 0,0 0 0,0 0-1,-1-1 1,1 1 0,0 0-1,-1-1 1,1 1 0,-1-1 0,0 1-1,1 0 1,-1-3 0,1-2 21,5-27 39,-7 19 144,-1 10-198,0 0 0,-1 0 0,1 0 0,-1 1 0,1-1 0,-1 0 0,0 1 0,-1 0 1,1 0-1,0 0 0,-1 0 0,0 0 0,-4-2 0,-9 0 206,0 5-164,0 0 0,0 1 0,-1 1 0,-19 4 0,14 2 143,-6 7-66,-47 33 0,60-32 33,-42 77 58,51-72-112,5 5-65,1 0 0,3 36 0,3-39 53,43 79 45,-48-100-143,1 0-1,0 0 0,0-1 1,1 1-1,-1-1 0,0 1 1,1-1-1,-1 1 0,4 1 1,25 19 56,52 29 1,-56-41 40,-11-5-60,1 0-17,0-1 0,0 0 0,1-1 0,-1-1 0,1-1 0,0 0 1,18-2-1,252-43 494,-71-8-1096,-184 42-284,87-24-6984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19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83 4760,'0'0'9249,"4"5"-8993,-2-2-231,1 1 0,-1-1 0,0 1-1,-1 0 1,1 0 0,0 0 0,-1 0 0,0 0 0,0 1 0,0-1 0,-1 0 0,1 0-1,-1 1 1,0-1 0,0 0 0,-1 0 0,1 1 0,-1-1 0,0 0 0,0 0 0,0 0-1,-1 0 1,-3 8 0,3-10-15,0 0 0,0 0 0,0 0 1,0 0-1,-1 0 0,1 0 0,-1-1 0,1 1 0,-1-1 0,0 0 0,1 0 0,-1 0 0,0 0 0,0 0 0,-3 0 0,2 0 3,-5 1 12,1 0 1,0-1-1,-1 0 1,0 0-1,1-1 1,-1 0-1,1-1 1,-1 0-1,1 0 1,-1-1-1,1 0 1,-11-4 0,19 6-20,-1-1 1,1 1 0,-1 0-1,1-1 1,0 1 0,-1 0-1,1-1 1,0 1 0,-1 0 0,1-1-1,0 1 1,0-1 0,-1 1-1,1 0 1,0-1 0,0 1 0,0-1-1,-1 1 1,1-1 0,0 1-1,0-1 1,0 1 0,0-1-1,0 1 1,0-1 0,0 1 0,0-1-1,0 1 1,0-1 0,1 1-1,-1 0 1,0-1 0,0 1 0,0-1-1,0 1 1,1-1 0,-1 0-1,7-11 34,4 3 115,165-92-1713,-172 98 1385,124-66-9433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2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8880,'0'0'376,"2"-5"-63,5-15-85,-5 15 2503,-3-4-1412,3 10 237,-1 1-1464,0 0 0,0 0 0,0 0-1,-1 0 1,1 1 0,-1-1 0,0 0-1,1 0 1,-1 4 0,1 14 60,1 1 0,4 20 0,7 54 174,-7 27-142,-4-83-103,-2-1 0,-2 1-1,-8 54 1,5-58-10,-6 56 107,1 149 1,11-229-161,0 0-1,0-1 1,2 1-1,-1 0 1,1-1-1,1 1 1,0-1-1,0 0 0,7 11 1,-8-16-10,5 10 31,0-2 0,1 1 0,21 23 0,-24-30-27,-1-2 4,-1 0 0,2 0 0,-1 0 0,0 0 0,1-1 1,0 0-1,0-1 0,9 5 0,-7-4-3,4 0 49,-9-4-53,7 1 5,0-1 0,0 1 0,0-2 0,0 1 0,0-2 1,0 1-1,0-1 0,14-5 0,24-8 65,-1-2 1,45-22-1,-83 34-69,44-32 62,-10 3 6,-39 30-69,1 0 1,-1 0-1,0-1 0,-1 1 1,1-1-1,-1 0 1,0 0-1,4-8 0,-8 6 13,-6-11-990,-18-33 1,23 48 602,-23-45-11288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2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10848,'8'1'19,"0"0"0,0 0 0,0-1 0,0 0 0,0-1 0,0 0 0,14-3 0,3-4 97,31-14 0,-30 11-84,99-41 62,-92 38-31,1 1 1,62-16-1,-48 17 22,-35 8-158,120-27 431,-105 25-715,1 2-1,-1 2 0,39 0 1,-14 5-6683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112 299 11928,'3'-3'4,"0"1"-1,1-1 1,-1-1 0,0 1 0,0 0 0,-1-1 0,1 0 0,-1 1 0,0-1 0,1 0 0,-2 0 0,1 0 0,0-1-1,-1 1 1,0 0 0,0-1 0,0-6 0,1-2 18,-2-1 0,0 1 0,-3-22 0,3 29 52,-1-1 0,0 0 0,-1 0 0,0 1 0,0-1 0,-1 1-1,1-1 1,-1 1 0,-5-7 0,6 9-37,0 1 26,-1 0-1,1 0 0,-1 0 0,0 0 1,1 1-1,-1-1 0,-1 1 1,1 0-1,0-1 0,-1 1 0,1 1 1,-1-1-1,-6-2 0,5 2 17,2 1 0,-1-1 0,1 1 0,0 0 1,-1 0-1,1 1 0,-1-1 0,1 1 0,-1 0 1,1 0-1,-1 0 0,-5 0 0,4 1-1,4-1-43,0 1 0,0-1 0,0 1 0,0-1 0,0 1-1,0-1 1,0 1 0,0 0 0,0 0 0,0-1 0,0 1 0,1 0 0,-1 0 0,0 0 0,0 0 0,1 0 0,-1 0 0,1 0 0,-1 0 0,1 0-1,-1 0 1,1 1 0,0-1 0,-1 0 0,1 0 0,0 0 0,0 0 0,0 1 0,0-1 0,0 0 0,0 0 0,0 0 0,1 0 0,-1 2 0,7 15 94,1-1 0,0 0 0,1-1 0,0 0 0,15 18 0,-19-27-119,-2-2 34,1 0 1,-1 0 0,1-1 0,0 1 0,0-1-1,0 0 1,1 0 0,-1-1 0,11 7-1,-5-5 54,-9-5-88,0 1 1,0-1-1,1 0 0,-1 1 1,0-1-1,1 0 1,-1 0-1,0 0 1,1 0-1,-1 0 0,0 0 1,1-1-1,-1 1 1,0 0-1,1-1 1,-1 1-1,0-1 0,0 1 1,1-1-1,-1 1 1,0-1-1,0 0 1,2-1-1,21-22 152,-21 21-133,3-2-8,11-24 233,-17 28-251,0 1 1,0 0 0,0 0 0,0 0-1,0-1 1,0 1 0,0 0-1,1 0 1,-1-1 0,0 1-1,0 0 1,0 0 0,0 0 0,0 0-1,1-1 1,-1 1 0,0 0-1,0 0 1,0 0 0,0 0-1,1 0 1,-1-1 0,0 1 0,0 0-1,1 0 1,-1 0 0,0 0-1,0 0 1,0 0 0,1 0-1,-1 0 1,0 0 0,0 0 0,1 0-1,-1 0 1,0 0 0,0 0-1,1 0 1,-1 0 0,0 0-1,0 0 1,0 0 0,1 0 0,-1 0-1,0 1 1,0-1 0,0 0-1,1 0 1,-1 0 0,0 0-1,0 0 1,0 1 0,0-1 0,1 0-1,-1 0 1,0 0 0,0 1-1,0-1 1,0 0 0,0 1-1,6 11-4,-5-12 18,2 17 23,0 0 0,-1-1-1,1 25 1,-2-21-27,1 1 25,25 165 99,9 56-24,-35-174-104,-3-43 13,-27 85 11,19-92-20,-3-3-7,0-2 0,-29 25 0,41-38-6,0 1 1,1-1-1,-1 1 1,0-1-1,0 1 0,0-1 1,0 1-1,0-1 1,0 0-1,1 1 1,-1-1-1,0 0 1,0 0-1,-1 0 0,-4 1 1,1-1 0,-1 0 0,1 0 0,-1-1 0,1 0 0,-1 0 0,1 0 0,0 0 0,-7-3 0,11 3-1,1 1 0,-1 0 1,1 0-1,-1-1 1,1 1-1,-1 0 0,1-1 1,-1 1-1,1-1 0,-1 1 1,1 0-1,0-1 0,-1 1 1,1-1-1,0 1 0,-1-1 1,1 1-1,-1-2 0,-4-11 3,-1 0-1,1 0 0,-4-21 1,8 25-1,0-1 1,0 0 0,1 0-1,0-1 1,1 1-1,0 0 1,0 1-1,6-20 1,-4 16-1,4-8 13,-2 10-8,5-11 1,0 1 0,1 1 0,1 0 0,15-19-1,59-91 24,48-105 98,-6 31 66,-127 202-190,0 1-1,-1-1 1,1 0 0,0 0-1,-1 0 1,0 0-1,1 0 1,-1 0 0,0 1-1,0-1 1,0 0-1,0 0 1,0 0 0,0 0-1,-1 0 1,1 0 0,-1 0-1,1 0 1,-1 1-1,0-1 1,0 0 0,0 0-1,0 1 1,0-1 0,-1-1-1,1 1 4,-2-2 3,0 0 0,0 0-1,0 1 1,0-1 0,0 1 0,-1-1-1,1 1 1,-1 0 0,0 1 0,-5-4-1,4 4 0,3 0-2,0 1 1,-1-1-1,0 1 1,1 0-1,-1 0 0,0 0 1,0 0-1,1 1 0,-1-1 1,0 1-1,0 0 1,0-1-1,0 1 0,0 1 1,1-1-1,-1 0 0,-3 1 1,-4 2 25,6-1-12,-6 5-1,10-7-21,0 0 1,0 0-1,0 0 0,0 0 0,0 1 1,0-1-1,-1 0 0,1 0 0,0 0 1,0 0-1,0 0 0,0 0 0,0 0 1,0 0-1,0 0 0,0 1 1,0-1-1,0 0 0,0 0 0,0 0 1,0 0-1,0 0 0,0 0 0,0 0 1,0 1-1,0-1 0,0 0 0,0 0 1,0 0-1,0 0 0,0 0 0,0 0 1,0 0-1,0 1 0,0-1 0,0 0 1,0 0-1,0 0 0,0 0 1,0 0-1,0 0 0,0 0 0,0 0 1,0 0-1,0 1 0,1-1 0,-1 0 1,0 0-1,0 0 0,0 0 0,0 0 1,0 0-1,0 0 0,0 0 0,0 0 1,1 0-1,-1 0 0,0 0 1,0 0-1,0 0 0,0 0 0,0 0 1,0 0-1,0 0 0,1 0 0,9 9 5,0-1 0,1 0-1,22 11 1,-9-5 2,40 22 5,15 13-8,-9 0 1,-56-37-4,21 22-1,-28-27 0,-1 1 0,0 0 0,0 0 0,4 9 0,-6-9 0,-1 0 0,1 0 0,-2 0 0,4 17 0,-5-17 0,0 1 0,-1-1 0,0 1 0,0 0 0,-1-1 0,0 1-1,-1-1 1,0 1 0,-5 14 0,-2-8-5,-71 75-5,78-89 10,1 0-1,0 0 1,0 0-1,0 0 0,0 1 1,0-1-1,0 0 0,0 1 1,0-1-1,1 1 1,-1-1-1,0 3 0,1-4 1,0 1 0,0-1 0,1 1 0,-1-1-1,0 1 1,1-1 0,-1 0 0,0 1-1,1-1 1,-1 1 0,0-1 0,1 0-1,-1 1 1,1-1 0,-1 0 0,1 1 0,-1-1-1,1 0 1,-1 0 0,1 0 0,-1 1-1,1-1 1,-1 0 0,1 0 0,-1 0 0,1 0-1,-1 0 1,1 0 0,-1 0 0,1 0-1,-1 0 1,1 0 0,-1 0 0,1 0 0,0-1-1,22 2-5,0-1 0,44-6-1,-30 0-6,101-14-68,-114 15-33,1 0 1,-1-1-1,0-2 1,28-12-1,-36 13 43,7-6-409,-6-2 306,0-2-1,-2 0 0,21-27 1,-25 22-438,-3-6 208,8-53 0,-16 80 368,0-1 1,0 0-1,0 1 0,0-1 1,0 1-1,0-1 0,0 0 1,0 1-1,-1-1 0,0-2 1,-3-6-40,0 0 0,-1 0 0,0 0 0,-1 1 1,0-1-1,-11-13 0,2 12-217,1 5 231,1 0 1,-1 1 0,0 0-1,0 1 1,-1 1-1,1 1 1,-1 0-1,-23-1 1,30 4 56,0 0 1,0 0-1,1 1 1,-13 4 0,10-2 3,1 1 0,0 0 1,0 1-1,0 0 0,1 0 1,0 1-1,-8 8 0,11-11 3,1 1 0,0 0 0,1 0 0,-1 0 0,1 1 1,0-1-1,0 1 0,0-1 0,1 1 0,0 0 0,-2 10 0,2-10 4,1-2 6,0 0 0,1 0 0,-1 1 0,1-1 0,0 0 0,0 1 0,0-1-1,1 0 1,0 1 0,-1-1 0,1 0 0,3 7 0,-2-6 5,-1-1 0,1 0 1,0-1 0,0 1 0,0-1 0,0 1 0,1-1 0,-1 0 0,1 0 0,0 0-1,-1 0 1,2-1 0,-1 1 0,5 2 0,-3-1 3,1 0 1,0 0 0,1-1 0,0 1-1,0-1 1,0 0 0,0-1 0,0 0 0,0 0-1,0 0 1,13 0 0,-10-1 1,11 0 103,1-4-67,-1-1 0,38-12 1,-41 5 87,-12 6-98,2-1-20,0-1 1,0 1-1,-1-1 0,0-1 1,-1 1-1,1-1 0,-1 0 1,-1-1-1,0 1 0,6-14 1,-7 14 25,1-2-18,-1-1-1,0 1 0,0-1 0,-1 0 1,-1 0-1,0 0 0,0 0 1,-1-17-1,1 17 54,-2 6-48,1-1 1,-1 0 0,0 1-1,0-1 1,-1 0-1,0 1 1,0-1 0,0 1-1,0-1 1,-4-9-1,4 13 131,-2 7-29,-6 14-90,6-8 73,5 8-68,0-1 0,8 27 0,-3-26 46,-2-8-61,-1-1-27,0-1 0,1 0 0,0-1 0,1 1 0,0-1 0,0 0 0,0 0 0,1-1 0,9 7-1,84 64 83,-93-73-94,0 0 0,0 0 0,1-1 0,0 1 0,9 3-1,-1-2 0,25 8-2236,-6-1-8949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3 488 7800,'-3'40'1,"3"-39"-1,0-1 0,0 1 0,0-1 0,0 0-1,0 1 1,0-1 0,1 1 0,-1-1 0,0 1 0,0-1 0,0 0 0,0 1 0,0-1 0,1 1 0,-1-1-1,0 0 1,0 1 0,1-1 0,-1 0 0,0 1 0,0-1 0,1 1 0,3 3-5,2-2-20,21-1 4,19-9 17,58-22 32,-96 28 9,0-2 0,0 1 0,0-1 0,-1 0 1,0-1-1,0 1 0,0-2 0,-1 1 0,11-12 0,-9 10 60,0-1 144,0-1 0,0-1 1,0 0-1,-1 0 0,-1 0 1,9-17-1,-10 16-90,-2 7-12,-1 0 1,0 0 0,0 0-1,0 0 1,-1-1 0,1 1 0,-1-1-1,0 1 1,0-7 0,1-5 63,6-32 77,-8 29 321,-1 14-547,-1-14 273,-1 1 0,-10-34 1,11 44-193,-1 1 1,0 0 0,-1 0 0,1 0 0,-1 1-1,-1-1 1,1 1 0,-1 0 0,0 0 0,0 1 0,-1-1-1,-6-4 1,-48-26 663,59 36-782,0 0 0,1 0 0,-1 0 0,1 0 0,-1 0 0,0 0 0,1 0 0,-1 0 0,0 0 1,1 0-1,-1 0 0,1 1 0,-1-1 0,0 0 0,1 0 0,-1 1 0,1-1 0,-1 0 0,1 1 0,-1-1 0,1 0 0,-1 1 0,1-1 0,-1 1 0,1-1 1,0 1-1,-1-1 0,1 1 0,0-1 0,-1 1 0,1-1 0,0 1 0,0 0 0,0-1 0,-1 1 0,1-1 0,0 1 0,0 0 0,0-1 0,0 1 1,0 0-1,0-1 0,0 1 0,0 0 0,1 2 21,0 2-7,0 0-1,1 1 0,0-1 0,0 0 0,0 0 0,1 0 0,-1-1 0,1 1 0,0 0 1,1-1-1,4 6 0,118 125 312,-112-121-330,26 33 34,-26-29-31,14 15 12,-2 2 0,39 68 0,-64-101-26,1 1 0,-1 0 0,0 0 0,0-1 0,0 1 0,0 0 0,-1 0 0,1 0 0,-1 0-1,1 0 1,-2 6 0,1 3 1,2 34-1,-3-31-1,2 40 0,-2-47 0,1-6 0,0 0 0,0 0 0,0 1 0,1-1 0,-1 0 0,1 0 0,-1 0 0,1 1 0,-1-1 0,1 0 0,0 0 0,2 4 0,5 4 0,9-6 0,20-10 0,21-15 0,-9 0-7,-2-3-1,60-39 1,-56 26-9,-33 21-58,-17 15 66,7-8-34,-1-1 1,1 0 0,-2 0 0,0 0-1,0-1 1,-1 0 0,0 0 0,-1 0-1,0 0 1,2-14 0,-5 24 41,41-202-1501,-42 196 1042,-2-2-61,1 8 476,0 0 1,0 0-1,0 0 1,0 1-1,-1-1 0,1 0 1,0 1-1,0-1 1,0 1-1,0-1 1,-1 1-1,1 0 0,0-1 1,0 1-1,-1 0 1,1 0-1,0 0 1,-1 0-1,1 0 0,0 0 1,0 0-1,-1 0 1,1 1-1,-2 0 1,1-1 15,1 1 1,-1 0 0,0 0 0,1 0-1,-1 0 1,0 1 0,1-1 0,0 0-1,-1 1 1,1-1 0,0 1 0,-1-1 0,1 1-1,0 0 1,0-1 0,-1 4 0,-12 31-181,10-25 225,2-3-28,0 0 0,0 1 0,1-1 0,0 1 0,1 0 0,0-1 0,0 1 0,1 0 0,0-1 0,0 1 0,1-1 0,0 1 0,4 9 0,0 4-3,3 22 13,11 22 33,1-1 224,-20-62-235,0-1 0,0 0 1,0 1-1,0-1 0,1 0 0,-1 0 0,1 0 1,-1 0-1,1 0 0,0 0 0,0 0 0,0 0 1,0-1-1,0 1 0,0-1 0,0 0 0,1 1 1,-1-1-1,1 0 0,-1 0 0,0-1 0,1 1 1,0 0-1,2 0 0,5 0 66,-1 0 1,0 0-1,1-1 1,-1 0-1,16-2 1,-12 1-55,23-6 239,75-34 445,-96 35-686,22-12 245,-15 2-64,0 0 1,-1-2-1,-1-1 1,21-24-1,-10 10 103,-28 31-60,-3 2-5,1-1-229,-1 1-1,1-1 0,-1 1 0,1 0 0,-1 0 0,1-1 0,-1 1 1,1 0-1,0 0 0,-1 0 0,1-1 0,-1 1 0,1 0 1,-1 0-1,1 0 0,0 0 0,-1 0 0,1 0 0,-1 0 0,1 0 1,0 1-1,-1-1 0,1 0 0,-1 0 0,1 0 0,0 1 0,13 20 109,-2 0 0,16 35-1,-15-28-100,18 29 0,-9-25-26,1-6-2,-3-6 0,-17-19 0,-1 1 0,0-1 0,1 1 0,-1-1 0,1 0 0,0 0 0,-1 0 0,6 0 0,-2 0 0,1 0 0,0-1 0,0 0 0,7-1 0,31-7 0,5-7 2,-30 6 4,-1-1 0,0 0 0,0-2 0,-1 0 0,21-20 0,-27 23-4,14-15 6,1-4-1,7-11-6,-26 29-1,2-2-5,-1 0 0,-1-1-1,12-22 1,-18 30-30,-1-4-14,-1 6-36,3 8-139,4 8 152,0 0-12,1 1 1,0-2-1,1 1 1,0-1 0,0-1-1,20 19 1,-20-23 4,0 0 0,1 0 0,0-1 0,0 0 0,0-1 0,0 0 0,1 0 0,0-1 0,0-1 0,0 0 0,0 0 0,16 0 0,-25-3 65,1-1-1,0 0 1,0 0 0,-1 0-1,1 0 1,-1 0-1,1-1 1,-1 1 0,1-1-1,-1 0 1,0 0-1,3-3 1,-2 3 1,2-2 3,1-1 0,-1 0 0,0 0-1,-1 0 1,1-1 0,-1 1 0,0-1 0,4-9 0,-3 7 5,-3 5 4,0 0 0,0 0 0,0-1-1,0 1 1,0-1 0,-1 1 0,0-1 0,0 0 0,1-4-1,1-3 1,-2 4 1,1 0 0,-1 0 0,0 0 0,-1-8 0,-1-3 3,-1 1 0,-1-1 0,-6-19 0,9 36-3,-2-7 8,0 0 1,-1 0 0,0 0-1,0 0 1,-1 0-1,0 1 1,-6-9-1,4 7 4,5 8-6,0 0 0,1 0 0,-1 0 0,0 0 0,0 0-1,0 0 1,0 0 0,0 0 0,0 0 0,0 0 0,0 1 0,-1-1 0,1 0 0,0 1 0,0-1 0,-1 1 0,1-1 0,0 1 0,-3-1 0,-1 0 8,-27-5 17,15 7 57,-1 5-57,0 1 0,0 1 1,-24 13-1,23-6 42,-64 80 23,72-74-56,-20 81 12,29-83-30,5 3-6,11 41 0,-6-49-8,20 18 4,-20-24-11,1 0 0,17 11 1,-14-12 0,-1 0-1,22 7 1,-19-9-1,0 0 0,21 3 0,-12-6 15,0-1 0,0-1 1,0-1-1,0-1 0,0-1 1,-1-1-1,28-8 0,34-14 174,37-16 43,-115 41-177,0-1 0,0-1 1,0 1-1,0-1 0,0 0 0,0 0 0,7-6 0,1-1 8,30-26-2182,-5 1-8735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1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 1800,'0'0'3053,"1"5"-3002,0 15-2,-1-15 81,0-3-13,0 7 2387,2-13-2183,-2 0-471,-12-15 2132,7 12-1690,4 3 23,1-3 1,0 5-15,1 6-49,58 232 873,-29-138-791,59 186-1238,-69-218-7136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79 5832,'-4'6'49,"-1"0"-28,2-1-4,0-1 0,0 0 0,0 1 0,0 0 0,-2 7 0,4-9 324,1-3-329,1 0 0,-1 0 0,0 0 0,0 0 0,1 0 0,-1 0 0,0 0 0,0 0 0,1 0-1,-1 0 1,0 0 0,0 0 0,0 0 0,1 1 0,-1-1 0,0 0 0,0 0 0,0 0 0,1 0 0,-1 1 0,0-1 0,0 0 0,0 0 0,0 0 0,1 1-1,-1-1 1,0 0 0,0 0 0,0 1 0,0-1 0,0 0 0,0 0 0,0 1 0,0 0 14,0-1 1,1 1 0,-1-1-1,0 0 1,0 1-1,0-1 1,0 1-1,1-1 1,-1 0-1,0 1 1,1-1-1,-1 1 1,0-1-1,1 0 1,-1 1 0,0-1-1,1 0 1,-1 0-1,0 1 1,1-1-1,-1 0 1,1 0-1,-1 0 1,1 1-1,-1-1 1,1 0-1,-1 0 1,0 0 0,1 0-1,-1 0 1,1 0-1,-1 0 1,1 0-1,0 0 1,19 0 614,-4 0-204,1 0 1,28-6-1,100-23 714,129-33 561,17 19-807,-202 40-754,-9 3-1667,-46 0-6624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24 143 9328,'-2'-3'451,"0"1"1,-1 0-1,1 1 1,-1-1-1,0 0 1,1 1-1,-4-2 1,5 11-346,1 0 1,1 0-1,0 0 1,0 0-1,0 0 1,1 0-1,0 0 1,4 8-1,-2-2-64,9 32 388,-4-14-271,8 50 0,8 161 354,-26-164-305,1-68-123,-1-3-19,1-1 1,0 1-1,1 0 1,0 0-1,0 0 1,5 15 0,-5-19 118,-1 6 15,0-8 40,-8-48 498,3 23-658,-11-59 292,-5-66 7,11 35 208,0 10-191,7 12-15,3 88-344,0 1-1,0-1 1,0 0 0,0 0-1,1 1 1,-1-1-1,1 0 1,0 0 0,1-3-1,0 1 18,0 0 1,-1 0-1,0 0 0,0 0 0,0 0 0,0-6 0,-1 8 166,4 8-166,54 77 0,-22-27-47,6 28-6,57 96-3,-78-147-10,103 111-6,-96-120-22,117 61-25,-117-73-20,1-6 45,-1-1 1,42 0-1,-49-7-65,-1-5 62,-1 0 0,21-12-1,-26 8 6,-2-5 27,-1-1 0,-1 0 0,11-27 0,-13 19-1,5-46 4,-7-26 6,-5 74 3,0-13 4,-2-1 0,-9-64 0,8 94-4,0-13 27,-2-1 0,-1 1 0,0 0 0,-2 0 0,0 0 1,-2 1-1,-11-21 0,-29-21 226,29 39-123,18 21 72,4 6-137,1 3-37,0 0-1,0 0 0,1-1 0,0 0 1,0 1-1,1-1 0,-1-1 0,1 1 1,10 8-1,-5-6-577,2 1 1,-1-2-1,1 1 1,19 8-1,24 9-12110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10584,'0'0'80,"-3"1"-14,-3 2 20,-4 1-35,1 1 0,-1 0-1,1 0 1,0 1 0,0 1 0,1-1-1,0 1 1,0 1 0,-9 11 0,7-8-43,7-6-4,0-1 0,0 0 0,0 1 0,0 0 0,1 0 0,0-1 0,0 1 0,-2 8 0,-25 101 29,28-90-25,6 1-3,1 1 1,10 27-1,-7-36 2,-8-17-7,4 8 1,1-1 1,0 0-1,0 0 1,0 0-1,1-1 1,0 0-1,0 0 0,1-1 1,0 0-1,11 5 1,0-1 4,28 9 0,-45-18-4,-1 1 0,1-1 0,0 1 1,0-1-1,-1 0 0,1 0 1,0 0-1,0 0 0,0 0 0,-1 0 1,1-1-1,0 1 0,-1-1 0,1 1 1,0-1-1,-1 1 0,3-2 0,3-1 4,2 0 4,-7 3-2,0-1-1,1 0 1,-1 1 0,0-1-1,1 0 1,-1 0 0,0-1 0,0 1-1,0 0 1,0-1 0,0 0-1,0 1 1,0-1 0,1-2 0,10-11 49,-1-1 0,13-21 1,-18 20 203,-4-7-83,0 0 0,-2-1-1,-1 1 1,-1 0 0,-4-29 0,3 40-115,1 9-18,0 0 0,0 0 1,0 0-1,0 0 0,-1 0 0,0 0 1,0 0-1,0 0 0,-3-3 1,-4-7 117,0 0 1,-1 0 0,-1 1-1,-1 1 1,1 0 0,-2 1-1,-25-19 1,1 14 652,36 16-792,0 0 0,0 0 0,0 0 1,1 0-1,-1 0 0,0 0 0,0 0 0,0 0 1,0 1-1,0-1 0,0 0 0,0 1 0,0-1 0,1 0 1,-1 1-1,0-1 0,0 1 0,1 0 0,-2 0 1,0 0 24,1 0-22,-1 0-1,1 0 0,-1 0 0,1 0 1,-1 0-1,1 1 0,-1-1 1,1 0-1,0 1 0,0-1 1,0 1-1,0-1 0,0 1 1,0 0-1,-1 2 0,2-2-123,0-1 0,0 1 0,0-1 0,0 1 0,0-1 0,0 0-1,0 1 1,1-1 0,-1 1 0,1-1 0,-1 0 0,1 1 0,-1-1 0,1 0-1,0 0 1,0 1 0,-1-1 0,1 0 0,0 0 0,2 2 0,15 17-9943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4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9328,'10'-9'17,"-8"7"71,-1 2-84,-1 0-1,0 0 1,0 0-1,1 0 1,-1 0 0,0 0-1,1 0 1,-1-1 0,0 1-1,0 0 1,1 0-1,-1 0 1,0 0 0,0 0-1,1-1 1,-1 1-1,0 0 1,0 0 0,0 0-1,1-1 1,-1 1-1,0 0 1,0 0 0,0-1-1,0 1 1,0 0-1,1 0 1,-1-1 0,0 1-1,0 0 1,0-1 1,0 0-1,1 1 1,-1-1 0,0 1 0,1-1-1,-1 1 1,0-1 0,1 1 0,-1-1-1,1 1 1,-1-1 0,1 1-1,-1-1 1,1 1 0,-1 0 0,1-1-1,-1 1 1,1 0 0,0-1 0,-1 1-1,1 0 1,13-5 84,-7 3-35,0 0 0,0 0 0,0 1 0,14-1 0,16 0 221,0 2 1,58 7-1,-45 4-152,-32-4 225,-3 2-226,-2 0 1,1 1-1,23 24 0,-25-16 212,31 92 138,-38-86-112,-4-15-312,3 19 162,-1-1 0,-2 1 0,0 0 1,-2 0-1,-1-1 0,-8 43 1,8-60-43,0-2-51,0-1 0,0 1-1,-1-1 1,1 0 0,-9 14 0,11-20-96,-1 0 1,0 0-1,1 0 1,-1 0-1,0 0 1,0 0-1,0 0 0,1 0 1,-1-1-1,0 1 1,0 0-1,0 0 1,0-1-1,-1 1 1,1-1-1,0 1 1,0-1-1,0 1 0,0-1 1,-1 0-1,1 0 1,0 1-1,0-1 1,0 0-1,-1 0 1,1 0-1,0 0 1,0 0-1,-1-1 0,1 1 1,0 0-1,0-1 1,0 1-1,0 0 1,-1-1-1,0-1 1,-4 0 35,0-2 0,0 1 0,1-1 1,-9-6-1,12 8-57,-6-7 228,2-3-155,1 1 0,-1-1 1,2 0-1,0-1 0,0 1 1,1-1-1,1 0 0,0 1 1,0-23-1,2 16-37,-1 9 10,2-1 0,0 0 0,0 1 1,5-18-1,-4 13 32,1-1-32,0 0 0,1 0 0,0 0 0,1 1 0,1 0 0,1 0 0,10-18 0,2 4 83,24-28 0,-30 46 77,-8 7-129,-1 1-51,1 0 1,-1 0-1,1 1 0,0-1 1,0 1-1,0 0 1,0 1-1,0-1 1,0 1-1,1 0 1,-1 0-1,0 0 1,1 1-1,6 0 1,77 13 227,-73-6-134,4 8-42,28 27 0,-36-27-16,8 20-9,-2 1 0,25 69-1,-38-88-46,-2-8-2,-1-1-1,0 1 1,-1 0 0,1 13-1,-1-14 3,1 3-2,-2 0 0,1 0 0,-1 0 0,-1 0 0,0 0 0,0 0 0,-5 16 0,-1-9 0,1-4-2402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74 6640,'-189'0'1368,"186"0"-1047,-3-3 61,6 3-373,0 0-1,0 0 0,0 0 1,0 0-1,0 0 0,-1 0 1,1 0-1,0 0 1,0 0-1,0 0 0,0 0 1,0 0-1,0 0 0,0 0 1,0 0-1,0 0 0,-1 0 1,1 0-1,0 0 1,0 0-1,0 0 0,0 0 1,0 0-1,0 0 0,0 0 1,0 0-1,0 0 0,0 0 1,0 0-1,0-1 1,-1 1-1,1 0 0,0 0 1,0 0-1,0 0 0,0 0 1,0 0-1,0 0 0,0 0 1,0 0-1,0 0 1,0-1-1,0 1 0,0 0 1,0 0-1,0 0 0,0 0 1,0 0-1,0 0 1,0 0-1,0 0 0,0 0 1,0-1-1,0 1 0,0 0 1,0 0-1,0 0 0,0 0 1,1 0-1,-1 0 1,0 0-1,0 0 0,0 0 1,0 0-1,0 0 0,0-1 1,11-2 341,-3 0-215,0 1 0,1 0 0,-1 0 0,11 0 0,209-22 1350,-38 2 165,-189 21-1646,40-2 452,0 1 0,56 5 0,-94-3-235,-4 4-184,1 0 1,-2 0 0,1-1-1,0 1 1,-1 0-1,1-1 1,-1 1-1,0-1 1,-1 1-1,1-1 1,0 0 0,-1 0-1,0 0 1,1-1-1,-1 1 1,-4 2-1,-1 3 1,-101 110 218,88-94-148,-72 103 53,78-101-27,9-15-85,-11 24 83,-22 59 0,18-27 52,21-65-173,0-1 0,-1 1 0,1-1 1,0 1-1,0-1 0,0 1 0,0 0 1,1-1-1,-1 1 0,0-1 0,1 1 0,-1-1 1,1 1-1,-1-1 0,1 0 0,0 1 0,-1-1 1,1 1-1,0-1 0,0 0 0,0 0 0,0 0 1,0 1-1,3 1 0,-2-2 6,7 3 76,-4-3-68,5 0-7,-1 0 0,1 0-1,0-1 1,0 0 0,0 0-1,-1-1 1,1-1 0,9-2-1,42-16 53,-2-2 0,82-42 0,-109 47-22,-20 11-33,20-12 11,-1-1 0,0-1 1,48-43-1,-62 49-5,22-21 20,54-59-1,-77 75-28,2-3 16,1 0 1,1 1-1,41-32 1,-61 53-29,1-1 0,-1 1 0,0 0 0,1-1 0,-1 1 0,1 0 0,-1 0 1,1-1-1,-1 1 0,1 0 0,-1 0 0,1 0 0,-1 0 0,1 0 0,-1 0 0,1 0 0,-1 0 1,1 0-1,-1 0 0,1 0 0,-1 0 0,1 0 0,-1 0 0,1 0 0,-1 0 0,1 1 0,8 8-3,-1 0-1,0 1 0,-1 0 0,12 22 1,-15-26-4,30 58-97,-29-52 64,1 0-1,0 0 1,1-1 0,1 0 0,13 17 0,19 5-7,-22-21-80,2-3 54,1-2-1,38 11 1,-47-16 40,0 1 1,0-1 0,0-1 0,1-1-1,-1 1 1,0-2 0,17-2 0,-24 2 10,0 0 1,0-1 0,0 0-1,0 0 1,0 0-1,0-1 1,0 0 0,-1 0-1,1 0 1,6-7-1,-5 5 8,2-4-26,8-22 0,1-14 32,-12 25 9,5-35 0,-12 44 7,-5-5 0,-1 1 1,-12-18-1,7 20 45,-6-1-26,-1 2 0,-22-11-1,22 17 56,-106-11 36,99 19-36,14-1-48,2 0-19,0 1 0,1 0 0,-1 0-1,1 1 1,-1 0 0,1 1 0,0 0 0,1 1 0,-19 11-1,-70 61 77,96-75-85,0 0 0,0 0 0,0-1 0,1 1 0,-1 1 0,0-1 0,1 0 0,-2 3-1,-5 7 13,2 1 0,-11 24 0,11-17-11,-6 36 0,9-24 13,0 120 6,6-127-20,-3-25-6,3 12 3,1 0-1,7 17 0,-8-24-2,0 0 0,0 0 1,1 0-1,-1 0 0,1-1 0,0 1 0,1-1 0,6 6 0,4-1 0,1 0 0,-1-1 0,2-1 0,-1 0 0,1-2-1,18 5 1,-5-4-5,142 7-1,-137-13-14,121-26-12,-130 17-6,6-11 16,45-35 0,-57 35 10,23-42 4,-30 39 7,15-37 0,38-129 17,-66 189-16,9-30 35,-1 0 0,7-57-1,-15 85-17,-1-1-1,1 0 1,-1 0-1,0 1 1,0-1-1,0 1 1,0-1-1,0 1 0,0-1 1,-1 1-1,-3-4 1,2 0 9,2 4 104,5 2-115,1 1-1,0 0 1,0 0 0,-1 1 0,9 3 0,5 1-7,37 11-1,1 1-2,-5 0-4,-35-12-1,0 1 0,18 11-1,-32-16 1,0-1-1,0 1 1,-1 0 0,1-1-1,-1 1 1,1 0 0,-1 0-1,0 0 1,0 0 0,0 0-1,0 1 1,0-1 0,0 0-1,0 0 1,-1 1 0,1-1-1,-1 0 1,1 1 0,-1 3-1,0-3 0,0 0 1,1 0-1,-1 0 0,0 0 1,0 0-1,0-1 1,0 1-1,-1 0 1,1 0-1,-2 5 0,-2 5 0,-7 41 1,-4 7 0,-3-1 0,5-10 0,9-10 0,9-5 0,-4-32 0,1 1 0,-1 0 0,1 0 0,0-1 0,0 1 0,3 3 0,-3-4 0,1 0 0,0 0 0,0 0 0,0-1 0,0 1 0,6 3 0,25 7 0,-24-11 1,0-1-1,0 0 0,0 0 0,0-1 0,1-1 1,15-2-1,-8-3 6,-6 2-2,-2 0-1,0 0-1,0 0 0,0-1 1,-1-1-1,0 0 1,0 0-1,0 0 0,11-12 1,77-78 23,-76 72-4,0-3-4,-1-1 0,-2 0 0,27-57 0,46-101 186,-91 186-204,0 0 1,0 0-1,0 0 1,0 0-1,-1 0 1,1 0-1,0 0 1,0 0-1,0 0 0,0 0 1,0 0-1,0 0 1,0 0-1,0 0 1,0 0-1,0 0 1,0 0-1,0 0 1,0 0-1,-1 0 1,1 0-1,0 0 1,0 0-1,0 0 0,0 0 1,0 0-1,0 0 1,0 0-1,0 0 1,0 0-1,0 0 1,0 0-1,0 0 1,0 0-1,-1 0 1,1 0-1,0 0 1,0 0-1,0 0 1,0 0-1,0 0 0,0 0 1,0 0-1,0 0 1,0-1-1,0 1 1,0 0-1,0 0 1,0 0-1,0 0 1,0 0-1,0 0 1,0 0-1,0 0 1,0 0-1,0 0 0,-6 1 5,0 1-1,0 0 0,0 0 1,1 1-1,-1 0 0,1 0 0,0 0 1,0 0-1,0 1 0,0 0 1,0 0-1,1 0 0,-6 8 0,7-8-3,0 0 0,1 0 0,-1 0-1,1 0 1,0 0 0,-2 7 0,1 5 0,0 1 0,1-1 0,0 1 0,2 19 0,0-34-1,0 17-1,2 1-1,0-1 0,1 0 1,9 31-1,-7-32-2,3 4-21,-6-16 15,2 1 4,-1 0-1,1 0 0,1 0 0,-1 0 1,1-1-1,0 0 0,1 0 0,-1 0 1,1-1-1,0 0 0,1 0 0,-1 0 1,12 5-1,7 2-39,52 15 1,-56-25-40,5-6 29,48-11 1,-56 6-10,59-57-11,-65 49 64,12-34 4,-18 33 7,8-33 0,-10 31 2,-2-1 0,0 1-1,-2-22 1,0 39 1,0 1-1,0-1 1,0 1 0,0-1-1,-1 1 1,1-1 0,-1 1-1,0-1 1,0 1 0,0-1-1,0 1 1,0 0 0,-3-4 0,-2-4 1,-15-26 5,9 22 20,0 5-18,0 1 0,-1 0-1,0 1 1,-23-10 0,15 13 45,-94 5 27,93 5-20,-4 5-18,-43 27 0,61-33-2215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275 212 5024,'0'0'305,"4"-5"183,2-2-298,12-19 295,-17 24-389,-1-1 0,1 1-1,-1 0 1,1 0 0,-1-1 0,0 1 0,0 0 0,0-1 0,0 1-1,0 0 1,-1-5 0,-1-13 502,3 12-437,-1 3-61,0 0 1,0 0-1,0 1 1,0-1-1,-1 0 1,0 0-1,0 1 1,0-1-1,-1 1 1,1-1-1,-1 1 1,0-1-1,-4-5 1,4 7-51,-1 0 1,1-1 0,-1 1 0,0 1 0,0-1-1,0 0 1,0 1 0,0-1 0,-1 1 0,1 0-1,-1 0 1,0 0 0,1 1 0,-1-1 0,0 1-1,0 0 1,0 0 0,0 0 0,-6 0 0,-4 1 40,0 0 0,-25 5 0,25 1 76,4 3-130,1 1 1,-1 0 0,2 0 0,-1 1 0,-7 13-1,7 0 97,-18 139 42,27-124-95,1-14-42,0 7-12,2-2 0,1 1 0,1 0 0,11 37 1,-10-47-9,62 229 114,-55-172-116,-10-47 31,-2-19-27,0 6 0,-1 0 1,0 1 0,-2-1-1,0 0 1,-8 33 0,-10 46 300,20-97-319,0 0 0,0 0 1,0 1-1,0-1 0,0 0 0,0 0 0,0 0 0,0 0 0,0 0 0,0 0 0,0 1 0,0-1 0,0 0 0,0 0 1,0 0-1,0 0 0,-1 0 0,1 0 0,0 1 0,0-1 0,0 0 0,0 0 0,0 0 0,0 0 0,0 0 1,-1 0-1,1 0 0,0 0 0,0 0 0,0 0 0,0 0 0,0 0 0,0 0 0,-1 0 0,1 0 0,0 1 0,0-1 1,0 0-1,0 0 0,0-1 0,-1 1 0,1 0 0,0 0 0,0 0 0,0 0 0,0 0 0,0 0 0,0 0 0,-1 0 1,1 0-1,0 0 0,0 0 0,0 0 0,-7-2-105,1 0-1,-1 0 1,1-1 0,0 1 0,0-1 0,0-1-1,0 1 1,-10-9 0,11 8-353,-42-28-7331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1 717 7352,'77'-6'32,"88"-3"12,-124 6 17,158-13 34,-160 11-15,171-28 33,-164 26-25,214-31 215,-231 33-214,119-24 206,-70 4-57,-74 23-186,0 0-1,0 0 1,0-1-1,0 1 1,0-1-1,-1 0 1,1 0-1,-1-1 1,4-4-1,-2 2-2,-3 4-19,0 0 0,-1-1 0,0 1 0,1-1 0,-1 1-1,0-1 1,0 1 0,-1-1 0,1 1 0,0-1 0,-1 0-1,0 1 1,0-1 0,1 0 0,-2 0 0,1 1 0,0-1-1,0 0 1,-1 1 0,0-1 0,1 0 0,-1 1 0,0-1-1,0 1 1,0-1 0,-1 1 0,1 0 0,-1-1 0,1 1-1,-1 0 1,-3-4 0,4 6-4,0-1 1,0 0-1,0 1 0,0-1 0,0 0 1,0 1-1,0 0 0,0-1 1,0 1-1,0-1 0,0 1 0,0 0 1,0 0-1,-2 0 0,-5-1 33,0-3-21,6 3-18,0 0-1,0 1 1,0-1-1,-1 0 0,1 1 1,0-1-1,0 1 0,0 0 1,-1 0-1,1 0 1,0 0-1,0 0 0,-3 1 1,-5 1 23,1 0-1,0 0 1,0 1 0,0 1 0,1-1 0,-12 8 0,5 1 138,-54 66 128,59-65-245,0 0-1,1 1 1,0 1 0,-11 25 0,18-34-44,1-1 0,0 1 0,0 0 0,0-1 0,1 1 1,0 0-1,0-1 0,0 1 0,1 0 0,0 0 0,3 10 0,-2-8-2,3 8 62,-3-12-58,0 1-13,1-1 1,-1 1-1,1-1 0,0 0 0,0 0 0,0 0 0,1 0 0,0 0 0,-1-1 0,1 1 0,0-1 0,1 0 0,-1-1 0,0 1 1,6 2-1,-3-2 3,0-1 1,1 0-1,-1 0 1,0-1 0,1 0-1,-1 0 1,1-1 0,-1 0-1,1 0 1,-1 0-1,1-1 1,-1 0 0,0-1-1,8-2 1,-4 0 0,-7 3 1,-1 0 0,1-1 0,0 1 0,-1-1 0,0 0 0,0 0 0,1-1 0,4-4 0,1 0 5,10-7 81,25-26 0,-38 33-49,1-1 0,-1 0 0,0 1 0,-1-2 1,1 1-1,-2-1 0,1 1 0,2-11 1,-5 15-20,3-11 163,-1 1 1,0-2 0,-1 1-1,-1 0 1,0 0-1,-1-28 1,2 48-24,1 1-146,-2-4-14,0 1 0,-1-1 0,1 1 0,-1-1 0,0 1 0,0-1 0,0 1 0,0 0 0,0 3 1,4 13 45,-2-6-32,0 0 0,1 0 0,1-1 0,0 1 0,11 19 0,-8-20-20,-6-7-5,1-1 1,1 0-1,-1 0 1,1 0-1,-1 0 1,1 0-1,0-1 0,9 6 1,34 25 10,-32-24-11,31 13 1,-24-15-3,0-1 1,0-1 0,28 4-1,-41-9 0,1 0-1,0 0 1,0-2-1,0 1 1,-1-1-1,1 0 1,0-1-1,-1 0 1,14-6-1,-13 5 1,-6 2 0,1 0 0,-1 0 0,0 0 0,0-1-1,0 0 1,0 0 0,-1 0 0,1 0 0,5-4 0,1-2-1,-5 5 2,-1 0 0,0-1 0,0 1 0,0-1 0,-1 1 0,5-7 0,-3 2 1,-1-1 1,0 0-1,0 0 0,-1 0 1,0 0-1,2-14 1,-4 17 0,2-8 8,-1 0 0,0 0 0,-2 0 0,1 0 0,-4-28 0,1 24 1,-2-160 156,4 137-90,1 20-29,0 3-14,-1 0-1,-1 0 1,0 0-1,-1 0 0,-7-29 1,2 28 29,3 6 24,0 0 0,0 0 0,1 0 0,1-1 0,0 1 0,0-14 0,2 27-84,0 1 0,0 0-1,0 0 1,0 0 0,0 0 0,0 0 0,0 0 0,0 0 0,0 0-1,-1 0 1,1-1 0,0 1 0,-1 0 0,1 0 0,-1 0 0,1-1-1,-1 1 1,1 0 0,-1 1 0,-1-1-3,1 1 1,0-1-1,0 1 1,0-1-1,1 1 1,-1 0-1,0 0 0,1 0 1,-1-1-1,1 1 1,-1 0-1,1 0 1,0 0-1,0 0 0,0 2 1,-2 47 11,11 32-10,-1-29-3,-1-4-10,2 63 1,-6 37-17,-1-126-20,1-12 36,1 1-1,0 0 1,1-1-1,0 0 1,10 15-1,-15-26 7,1 0 0,0 0 0,0 0 0,-1 0 0,1 0-1,0 0 1,0 0 0,0 0 0,0-1 0,0 1 0,0 0 0,2 0-1,18 10-25,0-1 0,26 8 0,-27-15-34,17-3 32,1-2 0,-1-2 0,54-13 0,-24-1 25,-60 17 5,-1-1 0,1 0 0,-1 0 0,1-1 0,-1 1 0,0-2 0,7-3 1,2-3-2,26-15 0,-28 15-2,8-20-1,-17 23 7,0-1-1,-1 1 1,4-13 0,8-37 0,-1-11 0,-11 57 1,-1-1 1,0 1-1,-1 0 1,0-1 0,-1 1-1,0-1 1,-1 1 0,-3-16-1,2 15 2,1 9 5,-1 1 4,0 1-14,2 1 3,-1-1 0,1 1 0,-1-1 0,1 1 0,-1-1 0,1 1 0,-1-1 0,1 1 0,-1 0 0,1-1 0,-1 1 0,0 0 0,1-1 0,-1 1 0,0 0 0,1 0-1,-1 0 1,0 0 0,1-1 0,-1 1 0,0 0 0,1 0 0,-1 0 0,0 1 0,0-1 0,1 0 0,-1 0 0,0 0 0,1 0 0,-1 1 0,1-1 0,-1 0 0,0 1 0,0-1 0,-7 15 3,9 14 1,11 19-4,-6-35-4,0 0-1,1 0 0,0 0 1,1-1-1,0 0 0,1 0 0,0-1 1,1 0-1,14 12 0,-12-12 1,25 17-52,-27-22 61,58 41-139,-57-39 97,-1 0 1,-1 1-1,1 0 1,11 14 0,-20-20 19,1 0 0,0 0 1,-1 0-1,0 0 0,0 0 1,0 1-1,0-1 0,0 0 1,-1 0-1,1 1 0,-1-1 1,0 0-1,0 1 0,0-1 1,0 0-1,-2 6 0,1-5-4,1 1-1,-1-1 1,1 0-1,-1 1 0,0-1 1,-1 0-1,1 0 0,-1 0 1,0 0-1,0 0 1,0 0-1,-5 5 0,6-7 13,-2 1-3,0 0 1,0 0-1,0-1 1,0 1-1,-1-1 0,1 1 1,-1-1-1,1 0 1,-1-1-1,0 1 1,0-1-1,0 0 1,0 1-1,-7 0 0,6-1 3,-3 1 0,1-1 0,0 0 0,-1 0 0,1 0 0,-14-2 0,9 1 4,11 0 4,1 0-1,-1 0 1,0 0-1,0 0 0,1 0 1,-1 0-1,0 0 1,0 0-1,1 0 1,-1 0-1,0 0 0,0-1 1,1 1-1,-1 0 1,0-1-1,1 1 1,-1-1-1,0 1 0,1 0 1,-2-1-1,1-1 0,0 2 1,1-1 0,-1 1 0,1-1 0,0 1 0,-1 0 0,1-1 0,0 1-1,-1-1 1,1 1 0,0 0 0,-1-1 0,1 1 0,0-1 0,0 1 0,0-1 0,0 1 0,-1-1 0,1 1 0,0-1 0,0 1 0,0-1 0,0 1 0,0-1 0,0 0 0,0 0 0,12-26 0,16-15 0,9-4 0,8 0 0,8-2 0,8-13 1,10-9 4,8 0-3,-56 52-2,32-21 0,-39 30 0,0 1 0,23-9 0,-26 12 0,-1 1 0,19-3 0,-27 7 0,0-1 0,0 1 0,0 0 0,0 0 0,0 0 0,0 0 0,4 1 0,-5 1-1,0-1 1,0 0-1,0 1 0,-1-1 1,1 1-1,-1 0 1,1 0-1,-1 0 1,0 0-1,0 0 1,1 0-1,-2 1 1,1-1-1,0 1 1,0-1-1,1 5 1,4 7-9,10 28 0,-9-22 8,-4-10-7,0-1 0,1 1 0,0-1 0,0 0 0,1-1 0,0 1 0,1-1 0,0 0 0,11 9 0,-11-13 2,0 0 1,1 0-1,0 0 1,0-1 0,0 0-1,0 0 1,1-1-1,13 2 1,-3-2-6,-1-1 0,33-2 0,8-4 9,2-4 2,-2-8 1,-45 13 2,0-2 0,0 0 0,17-10 0,-30 15-1,0 0 0,-1 1 1,1-1-1,0 0 0,0 0 0,-1 0 1,1 1-1,0-1 0,-1 0 0,1 0 1,-1 0-1,1 0 0,-1 0 0,0 0 1,1 0-1,-1 0 0,0 0 0,0 0 0,1 0 1,-1-1-1,0 1 0,0 0 0,-1-2 1,1 0 3,-2-25 9,-3 16 26,-7-3-18,-1 0-1,-28-24 1,39 38-16,0 0-1,1-1 1,-1 1 0,0 0 0,1 0 0,-1 0-1,0 0 1,0 1 0,-3-2 0,-20-5 29,0 2 0,-49-5 0,71 10-23,0 0 1,1 0-1,-1 0 1,0 0-1,0 0 1,1 1-1,-5 1 1,-15 5 25,0 2 1,0 0-1,-30 19 0,32-11 76,-54 86 38,71-98-140,0 0-1,0 0 0,0 0 0,1 1 1,0-1-1,0 1 0,-3 11 1,2 0 2,-7 31-1,10-31 1,4-1-9,1-1 0,0 0 0,9 16 0,-4-17 1,23 18-1,-23-23-5,0 0-1,17 8 1,-10-8-2,0-1 1,0-2 0,1 1 0,0-2-1,19 3 1,-7-3-5,146 7 2,-138-12-3,59 0-1,16-4 6,-42-5-785,104-29 0,-165 36 416,129-32-9336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38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76 5832,'-8'3'368,"-72"19"1716,69-18-1779,9-3 1326,4 0-794,2 0-747,-1 0 0,1-1 0,-1 1 0,1 0 0,0-1 0,-1 0 0,1 0 0,3 0 0,30-1 259,265-2 792,-69 0-145,-155-3-698,-7 1 105,72 3 1,-120 1-229,-6-3-456,0-1 0,0 0 0,0-1-1,-1-1 1,26-14 0,26-20-9225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7:58:39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86 105 6640,'-5'2'417,"-6"0"138,0 1 0,-1-2 0,1 1 0,-24-1 0,66-8 909,86-3-820,-103 9-514,229-23 984,-33 3-470,-170 17 136,160-20 812,-180 22-1283,70-12 1095,-119 9-627,15 3-726,9 1-30,0 1 1,1 0 0,-1-1 0,0 2 0,0-1-1,0 0 1,0 1 0,-9 3 0,-19 4-732,0 1 1,-34 16 0,-4 5-10844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6 131 11296,'-5'-82'101,"5"79"-45,1 0-1,0 0 1,-1 0-1,1 1 1,0-1-1,1 0 1,-1 0-1,0 1 1,1-1-1,-1 1 1,1-1-1,0 1 1,0 0-1,0 0 1,3-3 0,-3 3-30,0 0 784,0 2-748,0 0 0,-1 0 0,1 1-1,-1-1 1,1 1 0,-1 0 0,1-1 0,-1 1 0,1 0-1,-1 0 1,0 0 0,1 0 0,-1 0 0,0 0-1,0 0 1,1 0 0,-1 1 0,0-1 0,0 0-1,-1 1 1,2 1 0,1 0 112,7 10 18,0 0 0,0 0 0,-1 1 0,-1 0 1,12 28-1,-13-12-133,-3-1 217,-1-18-154,-1 0 19,-1 0 0,0 0 0,0 19 0,-1-27 186,0-8-181,2-12-73,1 1 0,1-1 0,0 0 0,1 1 0,7-16 0,-7 19-76,-1 5 36,0-1 1,1 1-1,0 0 0,0 1 0,1-1 1,0 1-1,0 0 0,0 1 0,1-1 0,0 1 1,1 1-1,-1-1 0,16-7 0,-16 9 67,4-2 20,-6 4 0,7 1-6,-12 1-112,1 0 1,-1 0-1,0 0 1,0 0 0,1 0-1,-1 0 1,0 0-1,0 0 1,0 0-1,1 0 1,-1 0-1,0 0 1,0 0-1,1 0 1,-1 0 0,0 0-1,0 1 1,0-1-1,1 0 1,-1 0-1,0 0 1,0 0-1,0 0 1,0 1-1,0-1 1,1 0 0,-1 0-1,0 0 1,0 1-1,0-1 1,0 0-1,0 0 1,0 1-1,5 6 12,-1 0-1,-1 1 0,1-1 0,-1 1 1,-1 0-1,1 0 0,-1 0 0,-1 1 0,2 10 1,-1 3 6,-3 43-1,-8 43 40,7-97-56,2-10 3,5-6 1,19-27-4,75-110 25,-91 130-25,23-23 22,-22 24-7,-4 5-2,0 0-1,1 0 1,0 0 0,0 0 0,0 1 0,12-7 0,-18 11-12,1 1-1,0 0 1,-1-1 0,1 1-1,0 0 1,-1 0 0,1 0-1,0-1 1,-1 1 0,1 0-1,0 0 1,-1 0-1,1 0 1,0 0 0,-1 0-1,1 0 1,0 0 0,-1 1-1,1-1 1,0 0 0,-1 0-1,1 1 1,0-1 0,-1 0-1,1 1 1,0-1-1,-1 0 1,1 1 0,-1-1-1,1 1 1,-1-1 0,1 1-1,0 0 1,9 15 3,-10-16-3,3 4 8,-1 0 0,0 0 1,0 0-1,-1 1 0,1-1 0,1 9 1,1 6 1,21 63 28,-7-17-15,2 13-20,-4-14-2,-4-21-4,2-12 509,-2-12-3377,2 1-8919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0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47 302 4936,'-5'0'220,"-2"-1"418,-12 12-50,14-8-154,-3 4-101,6-5 18,4-2-331,0-1 1,0 1 0,0 0 0,0-1-1,0 0 1,0 1 0,-1-1-1,1 0 1,0 0 0,2-1-1,7-4 13,43-14 144,134-46 319,-96 39-272,-81 24-153,13-3 39,0-2 1,-1 0-1,33-17 0,-42 18 15,0 0 1,17-4-1,-31 10-106,1 1 1,0 0-1,-1 0 1,1-1-1,0 1 1,-1 0-1,1 0 0,0 0 1,-1 0-1,1-1 1,0 1-1,0 0 1,-1 0-1,1 1 1,0-1-1,0 0 0,-1 0 1,1 0-1,0 0 1,-1 1-1,1-1 1,0 0-1,-1 0 0,1 1 1,0-1-1,-1 1 1,1-1-1,-1 1 1,1-1-1,-1 1 0,1-1 1,-1 1-1,1-1 1,-1 1-1,1-1 1,-1 1-1,0 0 0,1-1 1,-1 1-1,0 0 1,1 1-1,-1 1 32,0 0 0,0 1 0,0-1 1,0 0-1,-1 1 0,1-1 0,-1 0 0,-1 4 0,-1 6-1,1-7 8,1 1-1,-2-1 1,1 0 0,-1 0-1,-6 11 1,-57 106 331,49-97-155,-91 100 86,52-66 35,41-42-304,-1-1-17,10-9 18,-1 0 0,1 0 1,-10 17-1,8-13 12,0-1-10,2-1 0,-1 2 0,-7 17 0,12-24-14,0 0-1,1 1 1,-1-1-1,1 0 1,0 1-1,1-1 1,-1 1-1,1-1 1,0 0-1,1 1 1,-1-1-1,1 1 1,3 10-1,1-13 80,1-1-101,0-1 1,1 0-1,-1-1 1,1 0-1,-1 0 1,1 0 0,-1-1-1,0 1 1,12-4-1,-12 3 4,202-48 256,-186 42-263,40-15 93,-49 17-92,185-82 291,-125 42-134,-33 16 46,59-59-1,-85 75-197,19-25 129,-24 27-79,-1 3-13,-1-1 0,0 0-1,-1-1 1,9-17 0,-13 24 21,5 2-7,-1 2-16,-2 13-32,2 27 0,-2-6-11,7 8-9,-8-35-4,1-1 0,-1 0 0,1 0 0,1 0-1,-1-1 1,1 0 0,0 1 0,0-2 0,1 1 0,0-1 0,0 1 0,0-2 0,1 1 0,-1-1 0,13 6 0,-8-4-2,-7-4-1,0 0 0,0-1 1,1 1-1,-1-1 0,0 0 0,1 0 0,8 1 1,22 2-32,0-2 0,0-1 1,51-6-1,-65 3 27,-14 2 3,0-1 1,0 0-1,-1 0 1,1-1-1,0 0 0,12-5 1,26-12-12,-36 15 15,-1-1-1,0 0 0,13-10 1,-14 8 0,0 0 0,-1-1 0,1 0 0,-2 0 0,1-1 1,8-17-1,-11 19 1,-1 0 0,0 0 1,0 0-1,0 0 0,-1 0 1,0-1-1,0 1 0,-1 0 1,0-1-1,0 1 0,-1 0 0,-2-13 1,1 12 1,-3-13 25,-5 3-15,0 0-1,0 0 1,-19-22 0,13 27 47,4 6-39,0 0 0,-1 2 1,-24-9-1,21 14 46,-8 6-36,0 1 0,-40 19 0,37-11 37,11-6-39,-6 5-6,1 1 0,0 1-1,1 1 1,-27 28-1,-39 64 41,85-107-59,0 0-1,-1 0 1,1-1-1,1 1 0,-1 0 1,0 0-1,0 0 1,1 0-1,-1 3 1,-1 1-1,1 0 1,1 0 0,-1 0-1,1 0 1,0 1 0,1-1-1,0 0 1,0 0-1,0 0 1,0 0 0,1 0-1,0 0 1,3 5-1,7 5 19,-4-9-14,2 2-3,0-1 0,1 1 0,0-1 0,0-1 0,1 0 0,0-1 0,21 9 0,30 7 13,14-3-14,5-10-4,-59-8 0,38-3 0,-20-5 0,0-2 0,45-15-1,-56 12-4,38-21 3,-49 23 3,31-23 0,-38 22 1,-1 1-1,-1-1 1,1-1 0,-2 0-1,0 0 1,14-26 0,-12 13 26,21-131 25,-28 135 11,0-39 0,-4 34-45,2 4-6,-3-35 102,-7-52 243,8 107-179,-3 1-100,-6-5-5,8 6-69,0 0-1,1 0 1,-1 0-1,0 0 1,0 0-1,1 1 1,-1-1-1,0 0 0,0 0 1,1 1-1,-1-1 1,0 0-1,0 1 1,1-1-1,-1 1 1,1-1-1,-1 1 1,0-1-1,1 1 0,-1-1 1,1 1-1,-1 0 1,1-1-1,-1 2 1,1-2-3,-1 2 2,1 0 1,0 0-1,-1 1 1,1-1-1,0 0 0,0 0 1,0 0-1,0 0 1,1 0-1,-1 0 1,1 0-1,-1 0 1,1 0-1,0 0 0,-1 0 1,1 0-1,0-1 1,2 4-1,0 2-4,2 6 5,-3-8-3,-1 0 1,1-1-1,1 1 1,-1 0-1,1-1 1,3 5-1,22 34 12,10 10-12,-8-15-3,-5-6-1,-1 1 0,23 41-1,-44-68 3,2 4-2,0 1 0,6 22 0,-8-21 0,2 3 2,6 19-21,-1 0 0,8 55-1,-17-79 15,4 29-27,-4-37 30,-1 1 0,1-1-1,0 0 1,0 0-1,0 0 1,0 0 0,0 0-1,0 0 1,1 0-1,-1 0 1,0-1-1,1 1 1,0-1 0,-1 1-1,1-1 1,2 2-1,1-1 3,-1 0 0,1 0 0,0-1 0,0 1-1,0-1 1,0-1 0,0 1 0,0-1-1,0 0 1,0 0 0,0 0 0,5-1-1,6-2-4,-1 0-1,26-8 0,23-13 8,47-22 2,-94 36 4,58-60 5,-60 51 2,-2-2 3,0 0 0,-1-2 0,17-45 0,-22 51-3,32-94 153,-39 109-45,-15 13-29,10-6-86,2-2-3,1 1 1,0-1-1,-1 1 0,1 0 1,1 0-1,-1 0 0,-2 7 0,-13 34 17,0 9-14,7 0-1,9-3-4,2-42-2,1 0 0,0 0-1,0 0 1,1 0-1,0 0 1,0-1-1,1 1 1,0-1 0,0 0-1,1 0 1,0-1-1,1 1 1,0-1 0,10 10-1,-15-16 0,1 1-1,-1-1 1,0 0-1,0 0 1,1 0-1,-1 0 1,1-1 0,-1 1-1,1 0 1,-1 0-1,1-1 1,0 1-1,-1-1 1,1 0 0,-1 1-1,4-1 1,4 1-4,1 3 3,-6-3-1,-1 1 1,1-1-1,-1-1 1,1 1 0,0-1-1,-1 1 1,1-1-1,6 0 1,6-1-8,0-1 0,0 0 0,0-1 0,0 0 0,0-2-1,18-7 1,1-5 3,-33 16 6,0 0-1,0 0 1,0 0-1,0 0 1,0-1-1,0 1 1,0-1-1,0 1 1,0-1-1,-1 0 1,1 0-1,-1 0 1,3-3-1,1-3-2,12-17 0,-17 24 5,1 1 0,-1-1-1,0 1 1,0-1 0,1 0-1,-1 1 1,0-1 0,0 0 0,0 1-1,1-1 1,-1 0 0,0 1-1,0-1 1,0 0 0,0 1 0,0-1-1,0 1 1,-1-2 0,-5-41-2,1 26 2,-12-28 0,-17-23 0,-9 6 0,35 51 0,-1 1 0,-16-13 0,23 21 1,0 0-1,-1 0 0,1 1 0,0-1 0,-1 1 0,0-1 0,1 1 0,-1 0 0,0 0 1,0 0-1,-5 0 0,4 1 0,-1 1 1,1-1-1,0 1 1,-1 0-1,1 1 1,0-1-1,-1 1 1,1 0-1,0 0 1,0 0-1,0 1 1,1-1 0,-1 1-1,-6 6 1,8-7-1,-11 12 6,-50 85 4,63-98-10,-1 0 0,1 0 1,-1 0-1,1 0 0,-1 0 1,1 0-1,0 0 0,-1 0 1,1 0-1,0 0 0,0 0 0,-1 0 1,1 0-1,0 0 0,0 0 1,0 0-1,0 0 0,1 0 1,-1 0-1,0 0 0,1 1 0,-1-2 0,1 7 1,0-1 0,1 0 0,0 0 0,0 1 0,0-1-1,1 0 1,5 8 0,1-3-438,0 0-1,1-1 1,0 0 0,18 13 0,49 39-10503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7088,'0'0'586,"7"-4"-59,5-3-395,2 1 0,-1 0 0,1 1 0,23-5 0,-10 5 255,135-2 121,-129 10-288,7 7-68,56 20 0,-75-18 48,8 11-59,34 36 0,-48-39 73,-9-9-127,0 0-45,0 0 1,0 0-1,-1 0 1,-1 1-1,0 0 1,0 0-1,-1 0 1,-1 0-1,1 12 1,1 28 301,-4 64 0,-3-98-316,-2 20 185,4-33-151,1-1-43,-1 0-1,1 0 1,0 0 0,0 0-1,0-1 1,0 1-1,1 0 1,0 0 0,0 0-1,0 0 1,0-1 0,0 1-1,1 0 1,0-1-1,2 5 1,0-4 4,-1 0 0,1 0 0,1 0 0,-1-1 1,1 0-1,-1 0 0,1 0 0,0 0 0,0 0 0,0-1 0,0 0 1,1 0-1,-1-1 0,0 0 0,1 1 0,8-1 0,5 2-5,-10-1 3,0-1 0,0 0 0,0-1-1,0 0 1,10-1 0,117-8 126,-128 9-118,-1-1 0,1 1 0,0-2 0,-1 1 0,14-5 0,-5 1-3,-8 2 12,0 0 1,0 0 0,0 0 0,-1-1 0,1 0-1,-1 0 1,0-1 0,10-8 0,-16 12-22,-1 1 1,1 0 0,-1-1-1,1 1 1,0 0-1,-1-1 1,1 1-1,-1-1 1,1 1-1,-1-1 1,0 1-1,1-1 1,-1 0-1,0 1 1,1-1 0,-1 1-1,0-1 1,1 0-1,-1 1 1,0-1-1,0 0 1,0 1-1,0-1 1,0 0-1,0 1 1,0-1-1,0 0 1,0 1 0,0-1-1,0 0 1,0 1-1,0-1 1,0 0-1,-1 1 1,1-1-1,0 0 1,-1 1-1,1-1 1,0 1-1,-1-2 1,-1 1 30,0-1-1,0 1 1,-1 0 0,1-1-1,0 1 1,-1 0 0,1 0-1,0 1 1,-5-2 0,-31-5 69,18 6 177,2 4-216,0 1 1,0 1 0,1 0-1,-19 9 1,34-13-58,0 0-1,0 0 1,0 0 0,0 0 0,1 0 0,-1 1-1,0-1 1,1 0 0,-3 3 0,-12 15 48,2 0 0,0 2 0,-17 32 0,29-50-54,0 0 1,1 1-1,0-1 1,0 1-1,0-1 0,-1 7 1,-22 169 133,24-140-76,8 20-25,17 65-1,-12-91-12,77 132 15,-70-129-28,73 163 10,-77-161-24,49 118 8,-57-132-10,2 27 1,-10-46-7,0 0 1,0-1-1,-1 1 0,1 0 1,-1 0-1,0-1 0,0 1 1,-3 7-1,2-7 0,0-1 1,-1-1 0,1 1-1,-1 0 1,1 0-1,-1-1 1,0 0 0,-6 5-1,4-3 1,-1-1-1,1 0 0,-1-1 1,0 1-1,-1-1 0,-6 2 1,-10 2 1,0-2 0,0-1 0,-1-1 1,-27 1-1,46-4-1,-59 3 42,-102 11 36,-14-5-1916,157-9-8709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60 216 8432,'11'-3'117,"-9"5"178,-15 14 478,-4 4-337,8-12-403,7-6-13,0 1-1,0-1 0,0 0 0,0 1 0,1-1 0,-1 1 0,1 0 1,-1-1-1,1 1 0,-1 5 0,-1-1 10,0 1 1,1-1-1,0 1 0,1 0 1,-1 0-1,2 0 0,-1 0 1,1 0-1,0 0 0,1-1 1,2 16-1,9 110 150,-5-33 107,-5-84-260,9 54 155,6 30 376,-16-97-338,2-7-27,0 1-156,-2 2-22,1 0 0,-1 0 0,0 0 0,0 0 0,0 0 0,-1-1 0,1 1 0,0 0 0,0 0 0,-1-1 0,1 1 0,-1 0 0,1-1 0,-1 1 0,1-1 0,-1 1 1,0-1-1,0-1 0,17-99 315,-8-37 373,-7 100-609,-2 10 287,-4 3-248,-1 1 0,-2-1 0,-13-35 0,12 44-13,1-1 0,1 1 1,0-1-1,2-1 1,0 1-1,-2-25 1,5 40-100,0-3 50,1 0 0,-1 0 0,1 0 1,-1 0-1,2 0 0,-1 0 0,2-8 0,1-2 15,1-21 35,0 26 153,1 5-211,1 0 0,-1 0-1,1 0 1,1 1-1,10-7 1,-1 6 146,114-14 80,-96 19-120,152 10 139,-61-2-122,-26-4-141,-59-3 44,8 0-29,130 1 32,-111 2-57,-17 0-26,-28-2-7,-65 10-33,-27 3-2182,-8 0-8846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2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8696,'24'0'0,"24"-1"0,35-5 0,32-7 0,131-24 26,-197 29 108,213-36 66,-211 33 0,-9 3-71,165-45 510,-185 46-359,80-22 1577,-123 37-1367,-7 7-140,1-1-147,-29 21 1,40-21 36,-2 9-83,-26 41 0,37-43-22,5 0-73,1 0-1,3 40 1,3-42 32,44 63 28,-48-81-118,0 0 0,-1 0 1,1 0-1,0 0 0,0 0 0,0 0 0,0 0 0,0 0 0,0 0 0,0-1 0,0 1 0,1 0 1,11 5 13,-1 0 1,1-1 0,0-1 0,0 0 0,0-1-1,0 0 1,1-1 0,-1-1 0,18 0 0,-20-1-6,-8 0-3,-1 0 0,1 0-1,-1 0 1,0-1-1,1 1 1,-1-1-1,1 1 1,-1-1 0,1 0-1,-1 0 1,0 0-1,0 0 1,4-3 0,5-4 33,0 0 0,-1-1 0,18-19 0,-18 12 138,-3-3-114,-2 1-1,0-1 1,2-20 0,-8 19 154,-1 9-118,0 3-60,1-1 0,-1 1 0,-1-1 0,1 1 0,-1 0-1,-1 0 1,0 0 0,0 1 0,0-1 0,-6-6 0,2 4 55,-1 0 0,-1 0 1,1 1-1,-1 1 1,-1 0-1,1 0 1,-24-12-1,28 18-46,0 1-1,0 0 0,1 0 0,-1 0 1,0 1-1,0 0 0,0 0 0,-8 2 0,-14-1 212,28 4-96,0 11-108,4-8 69,5 1-48,-1-1-48,0 0 0,1 0 0,0-1 0,17 10 0,69 37 61,-73-46-60,-13-6-23,7 2-3,0 0-1,0-1 1,0-1-1,0-1 1,0 0 0,23-3-1,-2-1 10,0-2 0,-1-1 0,1-2-1,56-21 1,-89 27-10,0 0 0,0 0 0,-1 0 0,1 0 0,-1 0 0,1-1 0,-1 0-1,0 0 1,0 0 0,0 0 0,0 0 0,3-5 0,-4 5 0,0-1 2,0 1 1,0-1 0,0 0-1,0 1 1,-1-1 0,0 0-1,1 0 1,-2 0 0,1 0-1,0 0 1,-1-6 0,1 3 4,-1 2 12,-1 0-1,1 0 1,-1 0-1,0 0 1,-1 0-1,1 0 1,-1 0 0,0 0-1,0 1 1,0-1-1,-1 1 1,0-1-1,1 1 1,-8-8-1,7 9-7,1 0 63,1 2 0,0 0-75,1 1 0,0 0 0,0 0 0,0-1 0,0 1 0,0 0 0,-1 0-1,1 0 1,0-1 0,0 1 0,0 0 0,0 0 0,-1 0 0,1 0 0,0 0 0,0-1-1,-1 1 1,1 0 0,0 0 0,0 0 0,-1 0 0,1 0 0,0 0 0,0 0-1,-1 0 1,1 0 0,0 0 0,0 0 0,-1 0 0,1 0 0,0 0 0,0 0 0,-1 0-1,1 0 1,0 0 0,-1 0 0,1 1 0,0 0 1,0 0-1,0 0 0,1 0 1,-1 0-1,0 0 0,0-1 0,0 1 1,1 0-1,-1 0 0,0 0 1,1 0-1,-1-1 0,1 1 0,-1 0 1,2 0-1,1 4 2,-2-2-3,2 0 1,-1-1-1,0 1 0,0-1 0,1 0 0,-1 0 1,1 0-1,0 0 0,2 2 0,78 57 38,-71-52-40,0 0 0,-1 0 0,-1 2-1,0-1 1,0 1 0,12 19 0,-16-22-2,7 9-2,-2 1 0,0 0-1,13 31 1,-20-39-1,0-1-2,-1 0-1,0 0 1,-1 0 0,0 0-1,0 0 1,-1 0 0,0 1-1,0-1 1,-2 12 0,1-10-3,0 6-30,-1 0 1,-1 0-1,-1 0 0,-9 32 1,-4 16-125,15-61 129,0-2 25,1 0 0,0-1 0,-1 1 0,1 0 0,0 0-1,0 0 1,0 0 0,0 0 0,1-1 0,-1 1 0,0 0 0,1 0-1,-1 0 1,1 0 0,0-1 0,-1 1 0,1 0 0,2 2-1,4-1-25,4 0 23,-1 0 6,0-1 1,0-1 0,0 1-1,0-1 1,0-1 0,19-2-1,122-19-2317,-59 4-9211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755 0 10312,'0'0'68,"1"1"0,0-1 0,-1 0 1,1 0-1,0 1 0,-1-1 0,1 0 0,0 1 1,-1-1-1,1 1 0,-1-1 0,1 1 1,-1-1-1,1 1 0,-1-1 0,1 1 0,-1-1 1,0 1-1,1 0 0,-1-1 0,0 1 1,1 0-1,-1-1 0,0 1 0,0 0 0,1-1 1,-1 1-1,0 0 0,0 1 0,-4 25 482,1-13-225,-3 30-6,-32 72 100,27-88-334,5-13-67,3-8 3,1 0-1,0 0 1,0 1-1,-1 10 1,0 2 26,1 0 0,2 1 0,0-1 0,3 24 0,16 38 185,-19-80-131,0 6 209,5-17-186,3-12-59,-7 16-38,-1 0 0,1 0 1,-1 0-1,0 0 1,0 1-1,0-1 1,-1 0-1,0 0 1,0 0-1,0 0 1,0 1-1,-1-1 1,0 1-1,-4-9 1,4 8 0,-8-9 153,-4-1-96,-2 1 0,-25-18 0,23 24 76,-91-13 76,85 21-44,-103 13 66,100-6-126,-107 49 46,107-40-84,1 8-51,0 0 1,-37 47-1,61-68-35,0 0 0,0 0 1,0 0-1,0 0 0,1 0 0,-1 1 0,-1 3 0,3-7-9,-6 18 25,0 0-1,-3 22 1,7-24-19,0 0 1,2 26 0,0-39-5,0-1 1,0 0-1,1 0 0,-1 1 1,0-1-1,1 0 1,0 0-1,-1 1 1,1-1-1,2 3 0,12 24 10,1-2-1,32 43 0,-45-66-10,0-1 0,0 0 0,0 0 0,0 0 0,6 4 0,61 40 6,-49-34-6,0-2-1,27 10 0,-25-13 0,0-1 0,32 6 0,-18-7 0,38 0 0,-22-3 8,1-3 0,74-10 0,-26-5 22,-90 11-4,-9 1-22,0 0-1,0 0 1,-1 0-1,1 0 1,0 0-1,-1 0 1,0-1-1,0 1 1,2-6-1,15-42 41,-10 23-25,15-35-2175,2-1-8657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26 11480,'0'0'32,"-2"-5"-6,-6-15-2,8 20-21,0 0-1,0 0 0,-1 0 1,1 0-1,0 0 1,0-1-1,0 1 0,0 0 1,0 0-1,0 0 1,0 0-1,0 0 0,0 0 1,-1 0-1,1 0 0,0 0 1,0 0-1,0 0 1,0 0-1,0 0 0,0 0 1,0 0-1,0 0 0,-1 0 1,1 0-1,0 0 1,0 0-1,0 0 0,0 0 1,0 0-1,0 0 1,0 0-1,0 0 0,0 1 1,-1-1-1,1 0 0,0 0 1,0 0-1,0 0 1,0 0-1,0 0 0,0 0 1,0 0-1,0 0 0,0 0 1,0 0-1,0 1 1,0-1-1,0 0 0,0 0 1,0 0-1,0 0 1,0 0-1,0 0 0,0 0 1,0 0-1,0 1 0,0-1 1,0 0-1,0 0 1,0 0-1,0 0 0,-5 11 19,4-8-5,-21 51 164,-62 154 368,71-181-521,8-15 51,-1 0 0,2 1 0,-5 16 0,0 8 94,-4 64 1,14-71 34,35 109 71,-36-136-261,1-1 1,0 0-1,0 1 0,0-1 0,0 0 0,1 0 1,-1 0-1,4 4 0,9 9 25,0 0 0,1-1 0,1 0-1,22 14 1,-14-17 52,5-4-56,0-2 1,37 3 0,-41-10-19,119-45-1700,-61 17-6840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4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8608,'-6'1'14,"0"0"1,0 1 0,0-1 0,0 1-1,0 0 1,0 1 0,1 0 0,-9 5-1,-48 32 80,45-29-94,4-3 6,9-6 3,0 0 0,0 1 0,0-1 0,0 1 1,1 0-1,0 0 0,-6 7 0,-31 39 100,36-43-76,0 1 0,0-1 1,0 1-1,0 0 1,1 0-1,-4 15 1,5 11 48,5-21 213,2-3-189,1 0 1,0-1-1,15 15 0,-8-16 229,18-1-102,40 4-1,-45-11 63,-20 0-235,15-2 43,-1 0 0,1-2 0,-1 0 0,0-1 1,29-13-1,-33 13 28,-5 2-67,-1 0 1,0-1 0,1 0-1,-2 0 1,1-1 0,14-11 0,-15 8 32,0 0 0,0-1 0,-1 0 0,0-1 0,-1 0 1,0 0-1,8-19 0,-13 25-49,0 0 1,-1 1-1,0-1 0,0-1 1,0 1-1,-1 0 0,1 0 1,-1 0-1,-1 0 0,1 0 1,-2-9-1,2 13 140,-5 2 4,-13 6-125,18-6-62,0-1 1,-1 0 0,1 0-1,0 0 1,-1 0-1,1 0 1,0 1 0,-1-1-1,1 0 1,0 0 0,-1 1-1,1-1 1,0 0 0,-1 0-1,1 1 1,0-1 0,0 0-1,0 1 1,-1-1 0,1 0-1,0 1 1,0-1 0,0 0-1,0 1 1,-5 11 25,0-1 0,1 1 0,1-1 0,0 1 0,1 0-1,0 1 1,1-1 0,0 0 0,1 0 0,0 1 0,1-1 0,0 0 0,1 0 0,5 18 0,9 17 38,21 44-1,-22-67-61,-14-24-7,0 1 0,0 0 0,0 0 0,0 0 1,-1-1-1,1 1 0,0 0 0,0-1 0,0 1 0,1-1 0,-1 1 0,0-1 1,0 0-1,0 1 0,0-1 0,0 0 0,0 0 0,1 0 0,-1 0 1,0 0-1,0 0 0,0 0 0,0 0 0,1 0 0,-1 0 0,0-1 1,0 1-1,0 0 0,0-1 0,0 1 0,0-1 0,0 1 0,1-2 0,2-1-5,0 0 1,-1 0-1,1 0 0,-1-1 0,0 1 0,0-1 0,0 0 0,3-6 0,54-110-168,-49 89 119,-4 13-44,0 0 0,15-29 0,-19 43 75,0-1 0,0 0 0,0 0 0,1 1 0,0 0 0,0 0 0,8-7 0,-9 9 19,0 0 0,0 1 0,0-1 0,0 1 0,0 0-1,0 0 1,0 0 0,0 1 0,0-1 0,0 0-1,0 1 1,0 0 0,1 0 0,-1 0 0,0 0-1,0 1 1,0-1 0,6 3 0,29 12 3,-28-10 1,-1 1 0,0 0 0,8 7 0,-6-3 0,-1 0 0,13 16 1,-15-16 0,-1 0 1,-1 0-1,6 13 0,-8-15 0,0 1-1,-1-1 1,-1 1-1,3 11 1,-4-12 1,-1-1 0,1 1 0,-1-1 0,-1 1 0,0-1 1,0 1-1,0-1 0,-1 0 0,0 1 0,0-1 0,-1 0 0,0 0 0,0-1 1,-1 1-1,1-1 0,-10 12 0,10-15 26,1-3-24,-7-1 68,13-11 8,106-143 433,-104 148-492,36-36 135,-40 41-139,17-18 41,-2 3 42,-1 1 0,2 0 0,0 2 1,1 0-1,1 0 0,20-9 1,-36 21-76,-1 0 1,1 1-1,-1-1 1,1 1-1,-1 0 1,1 0-1,0 0 1,-1 0 0,1 1-1,0 0 1,0 0-1,0 0 1,-1 0-1,1 0 1,0 1 0,7 1-1,20 11 10,-19-4 32,-11-8-63,2 2 3,1 1 0,-1-1 1,0 1-1,0 0 0,0 1 1,-1-1-1,1 0 0,-1 1 1,0-1-1,0 1 0,-1 0 1,1 0-1,-1 0 0,0 0 1,-1 0-1,1 0 0,-1 8 1,-10 99 74,4-61-43,5-42-33,1 0 0,0 0 0,1 0 0,0 0 0,4 16 0,-5-23-6,0 0 0,1-1 1,-1 1-1,1-1 0,-1 1 1,1-1-1,0 1 0,-1-1 0,1 1 1,0-1-1,0 0 0,0 0 1,2 2-1,0-1 0,0-1 1,0 0 0,0 1-1,0-1 1,0 0-1,0-1 1,0 1 0,6 0-1,52 4 1,80-13-2,-131 7 0,5 0-4,0 0 1,0-2-1,15-3 1,-10 0 2,-1 3-2,-13 1-4,0 1-1,1-1 0,-1 0 1,0 0-1,0-1 0,7-4 1,56-36-72,-56 30-33,-4-1 62,-1 0 0,0 0 0,11-30 0,-16 36 29,-1 1 0,1-1-1,-2 0 1,1 1-1,-1-1 1,0 0 0,-1 0-1,0 0 1,0 0-1,0 0 1,-3-9 0,-3 7-97,0 5 96,-1 0 1,0 0-1,0 1 1,0 0-1,-1 0 1,-10-3 0,-1 3-78,-8 5 56,0 0 1,0 2 0,1 0-1,-1 2 1,-40 13 0,17 6 24,34-13-13,6 1 24,0-1 0,1 1 1,1 1-1,-8 14 0,11-11-17,6-5 19,0 0 0,0 0-1,1 0 1,5 19 0,2-17-19,4-2 15,0 0-1,1-1 1,0 0 0,1-1 0,0-1 0,0 0-1,1-1 1,26 8 0,-30-15-3,-4-1 11,0 0 0,-1-1 0,1 0 0,-1 0 0,1-1 0,-1 0 1,0 0-1,0 0 0,0-1 0,0-1 0,-1 1 0,7-6 1,26-22-6,-2-9 6,-23 21 9,0-2 0,16-35 0,4-6 17,-32 59 22,7-1 20,-6 4 17,0 17-18,5 33 14,5 78-7,-3-14-39,-1-16-30,-3-48-5,-2-8-2,0 46 0,-8 4-1,3-86 1,0 0 0,0 1 0,0-1 0,-1 0 0,0 0 0,0 0 0,0 0 0,-1 0 0,-4 6 0,2-3-2,4-6 3,0 0-1,0-1 0,0 1 1,0 0-1,0-1 0,-1 1 1,1-1-1,-1 1 0,1-1 1,-1 0-1,1 0 0,-1 0 1,0 1-1,0-2 0,1 1 1,-1 0-1,0 0 0,0 0 1,0-1-1,0 1 0,-2-1 1,-6-3-5,7 1 8,1 0-1,-1-1 1,1 1 0,0-1-1,0 0 1,0 1 0,0-1 0,1 0-1,-1 0 1,1 0 0,0 0 0,0 0-1,-2-7 1,-7-50 63,10 58-59,0-8-153,1 0 1,-1 0 0,2 1-1,-1-1 1,2 0 0,-1 1-1,1-1 1,1 1 0,-1 0-1,1 0 1,7-11 0,12-21-9173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 9240,'-10'0'9,"8"0"38,2 0-43,-1 0 0,1-1 0,0 1 0,-1 0 0,1 0 0,0 0 0,-1 0 0,1 0 0,0 0 0,-1 0 0,1 0 0,0 0 0,-1 0 0,1 0 0,0 0 0,-1 0 0,1 0 0,0 0 1,-1 1-1,1-1 0,0 0 0,0 0 0,-1 0 0,1 0 0,0 0 0,-1 1 0,1-1 0,0 0 0,0 0 0,0 1 0,-1-1 0,120 294 676,-117-289-661,0 0 0,1-1 0,0 1 0,0 0 0,1-1 0,-1 0 0,1 1-1,0-1 1,0-1 0,0 1 0,1-1 0,-1 1 0,1-1 0,5 2 0,-4-3 7,1-1-1,-1 0 1,1 0 0,-1 0-1,1-1 1,-1 0 0,1 0 0,0-1-1,-1 0 1,9-2 0,33-7 27,-29 2 95,-7 3-72,-2 1-28,1-1-1,-1-1 1,-1 0-1,1 0 1,-1-1-1,0 0 1,12-12-1,-6 3 76,1 1 171,-1-1-1,-1-1 1,0 0-1,-2-1 0,16-27 1,-27 44 77,0 5-71,4 12-57,-2 1 0,3 29 0,5 24 97,2-30-273,-11-36-100,0 0 0,0-1-1,0 1 1,0 0 0,0-1 0,0 1 0,1-1 0,0 0 0,0 0 0,0 0 0,0 0 0,0-1 0,1 1 0,-1-1 0,1 0 0,-1 0 0,8 3 0,-3-1-894,30 16-8259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557 397 8432,'-3'-3'345,"-35"-45"772,-34-56 0,59 85-1135,4 4 59,7 11-15,0-1-1,-1 1 1,0 0 0,0 0 0,0 0-1,-1 0 1,-3-3 0,-2-1 18,0 0 0,0 0 0,0 1 0,-1 1 0,0-1 1,0 2-1,-1-1 0,-19-6 0,-7 6-12,20 7 35,-6 5-35,1 2 0,-23 10 0,27-5 48,-63 70 28,68-64-47,5 4-32,0 1 0,-7 32 0,15-55-26,0 0 0,0 1-1,0-1 1,-1 0 0,1 1 0,0-1 0,1 0 0,-1 0 0,0 1 0,0-1 0,0 0 0,1 0 0,0 2 0,4 9 6,0 0-1,1-1 1,0 0-1,1 0 1,1 0-1,8 9 1,0-7 18,-8-8-17,0 0-6,0 0 1,1-1-1,-1 0 1,1 0 0,-1-1-1,1 0 1,0-1-1,0 0 1,11 1 0,3-1 9,32-4 0,-52 2-12,0 0 1,0 0 0,-1-1-1,1 1 1,0-1 0,-1 0 0,1 0-1,0 0 1,-1 0 0,1-1-1,-1 1 1,5-4 0,2-1 2,24-17 8,-21 9 34,5-10-9,20-41 1,-35 61-18,0-1 0,0 0 1,0 1-1,0-1 0,-1 0 0,1 0 1,-1 0-1,0-7 0,1-4 8,0 4 71,0 0 1,0-1-1,-1 1 0,-1 0 1,0-1-1,-1 1 0,-3-20 1,4 70 262,0 16-266,2-35-78,1 0 1,1 0 0,1 0 0,0-1 0,1 0-1,12 23 1,-15-35-19,1-1 0,0 0 0,0 0 0,0 0 0,6 4 0,-4-5-1,-1 0 0,1 0 0,0 0 0,0-1 0,8 3 0,-2-1 0,1-1 0,21 4 0,-10-4-1,1-2 1,36 0-1,-44-5-4,1-3 3,0-2 1,0 0-1,-1-1 1,0 0-1,24-18 1,-29 17 0,-8 6 0,1 0 0,0 0 1,-1 0-1,0 0 0,0-1 0,-1 0 1,4-5-1,3-5-3,-1 0 1,-1 0 0,-1-1-1,0 0 1,-1 0-1,6-22 1,-10 27 1,-1 2-1,0 1-1,0 0 0,-1-16 1,-13-92-29,10 106 31,-6-2 2,3 6 6,3 1-3,-3-8 73,5 12-13,1-1-25,0-5 5,0 5 80,2 0-59,3-5 7,-3 5 93,-2 0-83,0-6-2,0 6 181,-26 0-153,8 5-97,0-1 0,1 2 0,-1 1 1,-29 11-1,-18 19 5,55-24-9,-4 12-3,-15 31 1,23-35 3,-1 32 4,7 9-8,1-52-3,0 0 0,1 1 0,0-1 0,3 8 0,-4-12-1,1 0 1,0 0-1,0 0 0,1 0 0,-1 0 0,1-1 0,4 6 1,2-1-2,1-1 1,0 0 0,0-1 0,0 0 0,1 0 0,14 5 0,-19-9-1,2 2 0,0-1 0,0 1 0,0-2 0,14 4-1,-6-3 2,18 5-2,-33-7 2,-1-1 0,1 0-1,0 0 1,-1 0 0,1 0-1,-1 0 1,1 0 0,0 0-1,-1 0 1,1 0 0,-1 0-1,1 0 1,0 0 0,-1-1-1,1 1 1,-1 0 0,1 0-1,-1 0 1,1-1 0,32-17-7,14-23 6,-30 23 4,-1 0 0,21-33 0,-29 34 44,-2-11 33,-1 0 0,-1 0 0,-1-52 0,-7 44-26,4 33-35,-1 1-1,1-1 1,-1 1-1,0-1 1,0 1-1,0 0 1,0 0-1,-1-1 0,1 1 1,0 0-1,-1 0 1,0 0-1,1 0 1,-1 0-1,0 1 1,0-1-1,0 1 1,-3-3-1,2 2 6,-3-1 124,-6 0 28,12 3-173,0-1 0,0 1 1,-1 0-1,1 0 0,0 0 0,0 0 0,0 0 1,0 0-1,0 0 0,-1 0 0,1 0 1,0 0-1,0 0 0,0 0 0,0 0 1,-1 0-1,1 0 0,0 0 0,0 0 1,0 0-1,0 1 0,0-1 0,-1 0 0,1 0 1,0 0-1,0 0 0,0 0 0,0 0 1,0 0-1,0 0 0,-1 0 0,1 1 1,0-1-1,0 0 0,0 0 0,0 0 0,0 0 1,0 0-1,0 1 0,0-1 0,0 0 1,0 0-1,0 0 0,0 0 0,0 0 1,0 1-1,-1 0 9,-1 3 3,-1 0 1,1 1-1,0-1 0,0 1 0,1-1 0,0 1 0,0 0 1,0 0-1,0-1 0,0 1 0,1 0 0,0 0 0,0 0 1,1 5-1,11 107 86,-7-83-77,2 0 0,17 48-1,-17-58-19,0 0 2,13 32 0,-11-36-5,24 54 0,12 33-2,-43-100 0,0 1 0,0-1 0,-1 1 1,0-1-1,0 1 0,-1 0 0,-1 12 0,1-7-3,0-3-3,-1 0 0,0-1 0,-1 1 0,-4 17 0,3-16 4,2-6 0,-1 0 1,0-1-1,0 1 0,0 0 1,-1-1-1,0 1 0,1-1 1,-2 0-1,1 0 1,-7 7-1,4-5 1,3-2 1,-1-1 0,0 1-1,-1-1 1,1 0 0,0 0-1,-1-1 1,0 1 0,1-1-1,-1 0 1,-7 2 0,3-1-1,7-2 2,0 0-1,0 0 1,0 0-1,0-1 1,0 1 0,-1-1-1,1 1 1,0-1-1,0 0 1,-1 0-1,1 0 1,0 0 0,-4-1-1,-3 0 0,-31-5 1,-36-17 3,69 20 0,1 0 1,-1 0-1,1 0 0,0-1 0,1 0 1,-1 0-1,0 0 0,-4-7 0,1 3 1,6 6-1,0-1 0,1 0-1,-1 0 1,1 0-1,0 0 1,0 0-1,0 0 1,1 0 0,-1-1-1,1 1 1,-1-1-1,1 1 1,0-1-1,1 1 1,-1-1-1,0-3 1,1 3-1,0-8 6,3 4-348,0 0-1,1 0 1,0 0 0,0 0 0,9-11 0,10-14-9940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1:4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32 10584,'0'0'192,"-1"-2"-32,-3-3-173,2 4 99,3 8 403,0-6-486,-1 1 0,1-1 0,0 0 0,0 0 0,-1 0-1,1 0 1,0 0 0,0 0 0,0 0 0,0 0 0,0 0 0,0 0-1,0 0 1,0-1 0,1 1 0,-1 0 0,2 0 0,2 2 3,42 22 7,-45-24-12,33 16 13,67 25 0,-45-29-11,20 2 8,-75-15-3,1 0 0,0 0 0,-1 0 0,1 0 0,0-1-1,-1 1 1,1-1 0,-1 1 0,1-1 0,-1 0 0,1 0 0,-1 0 0,1 0 0,-1-1 0,0 1 0,0-1 0,3-2 0,-1 1 16,0-1 0,0 0 0,-1 0 0,0 0 1,4-6-1,-7 9-9,1 0 1,-1 0-1,1 0 1,-1 0-1,0-1 1,1 1 0,-1 0-1,0-1 1,0 1-1,0 0 1,0 0-1,0-1 1,0 1 0,0 0-1,0-1 1,-1 1-1,1 0 1,0 0-1,-1-1 1,0 0 0,0-3 23,-11-28 49,3 20 167,1 7-209,-1 1-1,1-1 1,-1 2 0,0-1-1,0 1 1,0 0 0,-12-2-1,-2 4 230,-126 23 92,116-10-206,-17 14-50,-55 37-1,100-59-91,2 0 0,-1 0 0,0 0 0,0 1 0,-3 4 0,-23 30 53,-44 71 1,61-78-26,2 14-19,-7 57 1,18-76-21,6 29 4,-4-45-11,-1-1-1,2 1 1,4 12 0,-4-16-2,0 0 1,0 0 0,1-1 0,0 1 0,1-1 0,-1 0 0,1 0 0,0-1 0,0 1-1,0-1 1,9 5 0,6-1-5,16-1 4,59 3-1,-70-10-1,38-3 1,-26 0 1,81-6 1,-49-1 3,80-24 0,-110 20 31,172-88 15,-168 75-1,160-127 28,-164 121-8,189-134-1744,-102 80-7137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0:4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11568,'14'-1'476,"0"0"0,0-1 0,-1 0 1,1-1-1,-1-1 0,0 0 0,0-1 0,15-8 1,40-13 459,-100 18-401,22 6-426,0 1-1,0-2 1,0 1 0,1-1-1,-1-1 1,1 0 0,0 0 0,-13-9-1,21 13-139,0-1 0,0 0 0,0 0 1,-1 0-1,1 0 0,0 0 0,0 0 0,0 0 0,1 0 0,-1 0 0,0 0 0,0 0 0,0-1 0,1 1 0,-1 0 0,1-1 0,-1 1 0,1 0 0,-1-1 0,1 1 0,0-3 0,-1 1-1111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2:2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0 427 5296,'0'0'136,"7"-1"112,5-1-8,0-1 0,0 0 0,0-1 0,0-1 0,18-9 0,-22 10-134,0 0 0,0 1 1,1 0-1,-1 1 0,1-1 1,11 0-1,9-3 135,213-32 287,-91 29-346,-46 7-100,133-10 10,-185 9-24,258-15 29,-239 14-42,330-12 26,-312 13-27,400-7 18,-384 9-31,464 1 18,-447 0-38,541 6 12,-523-4-19,589 12 3,-579-12-10,239-1-1,94-7-4,34 0-2,22 0 0,6 0 0,1 2 0,13-8 0,18-11 0,14 1 0,14 2 1,-5 3 4,-108 6-1,-295 7 11,817-8 16,-807 9 9,838-21 21,-837 20 7,830-12 37,-833 13-10,827-6 50,-825 7-10,842-8 58,-841 8-59,793-4 46,-809 7-80,763 11 34,-766-11-59,735-4 28,-747 2-63,677-2 12,-689 4-32,623-3 8,-637 0-8,592-13 10,-596 12 5,587-1 24,-593 4 2,536-2 38,-547 2 2,482 5 47,-498-4-40,435-1 47,-447-1-54,375-7 43,-389 7-56,340-8 40,-349 6-40,279-8 35,-294 10-63,246 13 21,-251-9-34,387 11 147,-324-6-159,-78-4 72,316 32 393,-334-33-397,1-1 0,53-4 1,-18 0-1861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32.2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105 359 5920,'0'0'2313,"-3"5"-1908,-10 14-287,13-19-109,0 0 0,-1 1 0,1-1 0,0 1 1,0-1-1,0 1 0,0-1 0,0 1 0,0-1 1,0 1-1,0-1 0,0 1 0,0-1 0,0 1 1,0-1-1,0 1 0,0-1 0,0 1 0,1-1 1,-1 1-1,0-1 0,0 0 0,0 1 0,1-1 1,-1 1-1,0-1 0,1 0 0,-1 1 0,0-1 0,1 0 1,-1 1-1,0-1 0,1 0 0,0 1 0,1 1 30,5 8 16,-5-6-26,1 0 1,0 1-1,0-2 0,0 1 1,1 0-1,-1-1 1,1 1-1,0-1 0,0 0 1,0 0-1,0-1 1,9 5-1,1-2 16,1 0 0,0-1 0,0 0 1,0-2-1,0 0 0,26 1 0,-36-4-23,0 0 0,0-1 0,0 1 1,0-1-1,0 0 0,0 0 0,0-1 0,-1 1 0,1-1 0,5-4 0,-3 2 6,-3 3-5,-1-1 0,1 1 1,0-1-1,-1 0 1,0-1-1,0 1 0,0 0 1,0-1-1,0 0 1,-1 0-1,1 1 0,-1-1 1,2-5-1,-2 4 6,-1 1 1,1 0 0,-1 0 0,-1 0 1,1 0-1,0 0 0,-1 0 0,0 0 1,0-1-1,0 1 0,-1 0 0,1 0 1,-1 0-1,0 0 0,-2-6 0,2 5 11,-5-9 194,-5-3-75,-1 1 0,-1 0 0,0 1 0,-29-26 0,40 40-179,-2-3 85,-1 0 0,-1 0 0,1 0 0,0 1-1,-1-1 1,0 1 0,0 1 0,1-1 0,-13-2 0,-17 2 51,34 3-96,0 0 0,0 0 0,0 0 0,0 0 0,0 1 0,0-1-1,0 0 1,0 0 0,0 1 0,0-1 0,0 0 0,0 1 0,1-1 0,-3 2 0,-16 10 118,1 1 1,-30 27-1,30-19 75,-2 10-75,-27 61 0,41-67-24,0 92 44,10-95-79,-3-19-69,3 7 3,-1 0-1,1-1 1,1 0-1,0 1 1,0-2-1,1 1 1,0 0-1,0-1 1,1 0-1,12 10 1,64 55 56,-66-62-36,6-3-20,1-1 0,34 6 0,-34-12 0,14-7-4,49-12 1,-61 8 16,67-42 10,-75 41-26,-1-1 0,0 0 1,24-24-1,-30 24-7,-7 9-3,-1-1 0,1 0 0,-1 0 0,0 0 0,0 0 0,-1-1 1,1 1-1,-1-1 0,2-7 0,4-8 0,0 0 1,-2-1-1,-1 0 0,6-38 1,-14-5-65,0 34 45,0 7-176,1 1-1,1-1 0,2-28 1,0 48 168,-1 0 1,1 0-1,0 0 0,0 1 1,0-1-1,1 0 1,-1 1-1,1-1 0,-1 1 1,1 0-1,0-1 1,0 1-1,0 0 0,0 0 1,0 0-1,0 0 0,0 1 1,1-1-1,-1 1 1,1-1-1,-1 1 0,1 0 1,0 0-1,-1 0 1,1 0-1,0 0 0,5 0 1,-2 0 12,1 0 1,0 0 0,-1 1 0,1 0-1,0 0 1,-1 1 0,1 0 0,0 0-1,-1 0 1,9 4 0,-5-2 6,-6-1 4,0-1 0,0 1 0,0 0 0,0 1 0,-1-1 0,1 0 0,-1 1 0,1 0 1,2 4-1,33 27-12,8 16 12,-11-3 17,53 94 1,-83-131-13,-2-3 23,0 0 0,0 0-1,-1 0 1,-1 1 0,1-1-1,-1 1 1,0 0 0,-1-1-1,0 1 1,0 0 0,-1 0-1,0 0 1,0 0 0,-1 0-1,-2 12 1,1-13 122,-3 2 40,5-8-174,0 0 1,-1 0-1,1-1 1,0 1-1,-1 0 1,1-1-1,-1 1 1,1 0-1,-1-1 1,1 1-1,-1-1 1,1 1-1,-1-1 1,0 1-1,1-1 1,-1 1-1,0-1 1,1 0-1,-1 1 1,0-1-1,0 0 1,1 1-1,-1-1 1,0 0-1,0 0 1,1 0-1,-1 0 1,0 0-1,0 0 1,0 0-1,1 0 1,-1 0-1,0 0 1,0 0-1,1-1 1,-1 1-1,-1-1 1,-1 0 24,1-1 0,-1 1 0,1-1 0,0 0-1,-1 1 1,1-1 0,0-1 0,0 1 0,-2-3 0,-3-3 4,5 6-16,0 0 0,0-1 0,0 0 0,0 1 0,1-1 0,-1 0 0,1 0 0,0 0 1,-1 0-1,1 0 0,-1-6 0,0 2 60,-1-1-39,1 0-1,0 0 0,0-1 0,1 1 1,0 0-1,0-1 0,1 1 1,0-1-1,1 1 0,0-1 0,3-12 1,36-122 330,-28 111-125,63-119 91,-59 126-144,0 4-65,33-34 0,-49 55-130,1 0 0,-1-1 1,0 1-1,0 0 0,1 0 1,-1-1-1,0 1 0,1 0 0,-1-1 1,0 1-1,1 0 0,-1 0 1,1 0-1,-1 0 0,0-1 0,1 1 1,-1 0-1,1 0 0,-1 0 1,1 0-1,-1 0 0,0 0 0,1 0 1,-1 0-1,1 0 0,-1 0 1,1 0-1,5 2 15,1 0 0,-1 0 0,0 0 0,0 1 0,0 0 0,-1 0 0,1 0 0,-1 1 0,6 4 0,3 7 68,9 22-29,19 40 0,-35-63-35,-1 1-1,9 29 0,-8-19-13,16 62-2,8 78-14,12-20-41,-40-137 20,6 5-9,-9-13 35,0 1-1,0-1 0,0 0 0,1 0 0,-1 1 1,0-1-1,0 0 0,0 0 0,1 1 0,-1-1 1,0 0-1,0 0 0,1 0 0,-1 0 0,0 1 1,1-1-1,-1 0 0,0 0 0,0 0 0,1 0 0,-1 0 1,0 0-1,1 0 0,-1 0 0,0 0 0,1 0 1,-1 0-1,12 1-362,-1-1 1,1 0-1,-1-1 1,1 0-1,13-4 1,29-6-10297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32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9952,'-1'6'86,"4"20"386,1-22-53,8 6 40,-4-5-164,-1 1 0,2-1 1,11 5-1,13 10 316,-29-15-508,0 1 0,-1-1 0,1 1 0,-1 0 1,0 0-1,-1 0 0,1 0 0,-1 0 0,-1 1 0,1-1 1,0 11-1,5 10 172,6 15 41,-7-20-173,0 1 26,0-1 0,10 22 1,-11-33-140,-4-7-10,1-1 0,-1 0 0,1 1 0,0-1-1,0 0 1,0 0 0,1 0 0,-1 0 0,5 3 0,55 49 201,-48-48-107,-3-5-75,-1 0 1,1 0-1,-1-1 1,1-1 0,-1 0-1,1 0 1,-1-1 0,1 0-1,-1-1 1,18-5-1,-15 3-11,-8 2 4,0 0 0,0 0 1,0 0-1,0-1 0,-1 0 1,8-5-1,-6 3 25,0 0 0,0 0 0,0-1 0,-1 0 0,0-1 0,0 1 1,0-1-1,-1 0 0,0 0 0,0 0 0,3-10 0,-3 6-21,8-29 225,-8 26-181,-1-1-1,0-1 1,-1 1-1,-1 0 0,0-1 1,-2 1-1,1 0 1,-2 0-1,0-1 0,-5-18 1,-8 4 120,2 7 112,13 23-306,0 0 0,0 0 0,-1 0 0,1-1 1,0 1-1,0 0 0,0 0 0,-1 0 0,1 0 0,0 0 1,-1-1-1,1 1 0,0 0 0,0 0 0,-1 0 0,1 0 0,0 0 1,-1 0-1,1 0 0,0 0 0,0 0 0,-1 0 0,1 0 1,0 0-1,-1 0 0,1 1 0,0-1 0,0 0 0,-1 0 1,1 0-1,0 0 0,0 0 0,-1 1 0,1-1 0,0 0 1,0 0-1,-1 0 0,1 1 0,0-1 0,0 0-4,-4 5 15,0 0 0,1-1 1,0 2-1,0-1 0,0 0 1,0 0-1,1 1 0,0 0 1,0-1-1,1 1 1,-1 0-1,0 7 0,1-5-13,-1 9 31,3-5-29,0 0 0,0 0 0,1 0 0,1 0 1,0 0-1,1-1 0,0 1 0,0-1 0,1 0 1,1-1-1,0 1 0,0-1 0,12 14 0,3-3 1,13 3-6,-25-20-1,0 0 0,0 0 0,1-1 0,-1 0-1,1-1 1,18 3 0,-11-6-5,2-3-797,0-1-1,23-9 1,-5-1-11224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33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1 239 11832,'0'-74'329,"0"71"-42,2 2-1,-1 0-254,0 0 0,0 1-1,0-1 1,1 1 0,-1-1-1,0 1 1,0 0 0,0-1-1,1 1 1,-1 0 0,0 0-1,0 0 1,1 0-1,-1 0 1,0 0 0,1 0-1,-1 1 1,0-1 0,0 0-1,0 1 1,3 0 0,24 13 97,-21-10-108,3 0 30,0 1 0,0 1 0,-1-1 1,0 1-1,0 1 0,0 0 0,-1 0 0,0 1 0,0 0 0,10 13 1,14 19 228,44 70 1,-69-96-245,15 34 231,-18-41-154,-2 0 1,1 1-1,-1-1 1,0 1-1,0 0 1,-1 0-1,0-1 1,0 1-1,-1 0 1,0 0-1,-1 0 1,0 0-1,0 0 1,-2 9-1,2-16-85,1 0 0,-1-1 0,1 1 1,0 0-1,-1-1 0,1 1 0,-1 0 0,1-1 0,-1 1 0,1-1 0,-1 1 0,0-1 0,1 1 0,-1-1 0,0 1 1,1-1-1,-1 0 0,0 1 0,0-1 0,1 0 0,-1 1 0,0-1 0,0 0 0,0 0 0,1 0 0,-1 0 1,0 0-1,0 0 0,0 0 0,1 0 0,-1 0 0,0 0 0,0-1 0,0 1 0,1 0 0,-1 0 0,0-1 1,0 1-1,1 0 0,-1-1 0,0 1 0,0-2 0,-3 0 11,1 0 1,0 0-1,0-1 1,0 1-1,0-1 0,0 0 1,0 0-1,1 0 1,-1 0-1,-1-4 0,-1-5 19,0 1-1,1-1 0,0-1 1,-2-12-1,5 6 98,4-10-64,2 1 0,0 0 0,2 0-1,15-40 1,-16 52-72,-5 11-6,1 0-1,0 1 0,0-1 0,1 1 0,0-1 0,-1 1 0,1 0 0,5-5 0,38-40 104,-38 46-54,-3 3-53,-1 1 0,1 0 0,0 0 0,-1 1 0,1-1 1,-1 1-1,0 0 0,1 0 0,4 4 0,3 2 2,0 1-1,12 12 0,20 23-4,-34-32-4,0 0-1,8 14 1,5 21-1,-20-37-2,19 54-25,-20-57 22,0 0 0,-1 1 1,0-1-1,0 1 0,-1-1 1,0 15-1,0-20 1,0-2 2,0 1 0,0-1 0,0 1 0,0-1 0,0 1 0,0-1 0,-1 1 0,1-1 0,0 1 0,0-1 0,0 1 0,0-1 0,-1 1 1,1-1-1,0 0 0,0 1 0,-1-1 0,1 1 0,0-1 0,-1 0 0,1 1 0,-1 0 0,1-1 1,0 0 0,0 0 0,-1 0 0,1 0 0,0 0 0,0 1-1,0-1 1,-1 0 0,1 0 0,0 0 0,0 0 0,0 0 0,-1 0 0,1 0 0,0 0 0,0 0 0,0 0 0,-1 1 0,1-1 0,0 0 0,0 0 0,-1 0 0,1-1 0,0 1 0,0 0 0,0 0 0,-1 0 0,1 0 0,0 0 0,0 0 0,-1 0 0,1 0 0,0 0-1,0 0 1,0-1 0,0 1 0,-1 0 0,1 0 0,0 0 0,0 0 0,0-1 0,0 1 0,-1 0 0,2-10 0,-1 8 0,6-36 0,1 10 3,2 0-1,1 0 1,15-28-1,37-65 16,-57 112-16,15-21 24,18-13-6,52-44-1,-87 84-15,0 1 0,0-1 1,0 1-1,0 0 0,0 0 0,1 1 0,3-3 0,15-4 6,-1 1 0,1 1-1,0 0 1,27-2-1,-47 8-6,-1-1-1,0 1 1,1 0-1,-1 0 1,0 0-1,1 0 1,-1 1-1,0-1 1,1 0-1,-1 1 1,0-1-1,1 0 1,-1 1-1,0 0 1,2 0-1,12 9 10,1 0 0,-2 0 0,0 2-1,21 20 1,-19-9 41,49 114 22,-55-108-22,-6-15-31,2 9-1,-1 0 1,0 1-1,-2-1 1,0 41 0,-13 135 195,7-179-207,2-12 4,1 0-1,-1 0 1,1 0-1,2 11 0,3 26 22,1-20-2495,3 3-9986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34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1221 5112,'0'0'1166,"-5"1"-604,0 1-333,1-1-85,0 0 1,0 0-1,0 0 0,1 0 1,-1 1-1,1 0 1,-1 0-1,1 0 0,0 0 1,-4 3-1,5-3 144,6 2 4,11 11-191,-5-10 113,7-2-111,1-2 0,18 0 0,-17-5 164,89-33 113,-88 25-79,75-75 128,-78 63-115,8-27-92,19-58 1,-33 70 124,21-164 141,-29 162-128,2-167 130,-5 166-195,9-187 353,-8 217-604,1-77 284,-2 76-243,0 1 0,-1-1 0,-1 1-1,0 0 1,-4-14 0,6 26-81,0 0 0,0 0-1,0 0 1,0 0 0,0 1 0,0-1 0,0 0-1,0 0 1,0 0 0,0 0 0,0 0-1,-1 0 1,1 0 0,0 0 0,0 0-1,0 0 1,0 0 0,0 0 0,0 0 0,0 0-1,0 0 1,0 0 0,0 0 0,0 0-1,0 0 1,-1 0 0,1 1 0,0-1-1,0 0 1,0 0 0,0 0 0,0 0-1,0 0 1,0-1 0,0 1 0,0 0 0,0 0-1,0 0 1,-1 0 0,1 0 0,0 0-1,0 0 1,0 0 0,0 0 0,0 0-1,0 0 1,0 0 0,0 0 0,0 0-1,0 0 1,0 0 0,0 0 0,0 0 0,0 0-1,-1 0 1,1-1 0,-6 10 62,1 0 0,-1 0 0,-7 20 0,8-16-31,-13 28 95,3 2 0,-12 45 0,20-63-100,-3 17 91,-24 191 44,31-183-90,-4 207 30,7-209-52,0-20-28,1 15 7,1 0 1,15 79-1,11 1 38,-28-120-64,1 0 0,0 0 0,-1 0 0,1 0 0,1 0-1,-1 0 1,0 0 0,1 0 0,-1 0 0,1-1-1,3 5 1,2 1 4,9 16 12,-15-23-16,1 0 1,-1 0-1,1 0 0,-1 0 1,1 0-1,-1 0 0,1 0 1,0-1-1,-1 1 0,1 0 1,0-1-1,-1 0 1,1 1-1,0-1 0,0 0 1,0 0-1,-1 0 0,1 0 1,0 0-1,0 0 0,0 0 1,-1-1-1,1 1 1,2-1-1,-2 0 5,0 1 6,0-1-1,0 1 0,0-1 0,0 0 0,0 0 0,0 0 0,0 0 0,-1 0 0,1 0 1,0-1-1,0 1 0,2-3 0,4-4 14,3 1-8,25-24 148,-12 8-102,100-87 370,-66 70-377,-32 27 94,107-27 61,-109 38-88,-7 4-93,0 0 1,0 1-1,0 1 1,24 9-1,-39-13-28,-1 1 0,0-1 1,1 1-1,-1-1 0,0 1 0,0 0 0,0 0 1,0 0-1,1 0 0,-1-1 0,0 1 0,1 2 0,-2-3-5,4 4 8,0 1 0,-1-1 0,1 0 0,-1 1 0,0 0 1,0 0-1,0 0 0,-1 0 0,0 1 0,0-1 0,0 0 1,-1 1-1,0 0 0,0-1 0,0 1 0,-1 0 0,1 8 0,-1 85 69,-3-78-44,-3-2-25,-1 0 0,-1-1 0,-1 0 0,-11 18 0,2-14 10,-87 73 7,83-81-14,-12 1-3,-49 13-1,61-26 4,9-3-10,0-1 0,0-1 0,0 0 0,0-1 0,-14-6 0,26 9-3,0 1 1,0-1-1,0 1 1,0-1-1,0 0 1,0 0-1,0 1 1,0-1-1,0 0 1,1 0-1,-1 0 0,0 0 1,-1-2-1,-25-40 7,23 35-7,0-1 1,1 1-1,0-1 0,0 0 0,-2-15 0,5 15 0,0 0 0,0 0 0,1 0 0,0 0 0,1 0 0,0 0 0,0 1 0,1-1 0,0 0-1,0 1 1,1 0 0,0 0 0,7-9 0,7-6-5,111-103-2374,-53 57-9507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34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0 10936,'11'21'21,"4"12"78,5 53 65,-19-65 57,-24 104 239,9-59-195,7-16-201,7-31 50,19 65 43,-18-81-140,0 0 1,0 0-1,0 0 0,0-1 1,0 1-1,1 0 1,-1-1-1,1 1 0,-1-1 1,5 5-1,2 2 12,11 16 15,-9-18 63,-3-3-77,1-1 1,1-1 0,-1 0-1,0 0 1,0 0 0,1-1-1,-1 0 1,1-1 0,-1 0-1,12-1 1,1-1 32,0-1 0,32-9 0,-47 11-21,-1-1 1,1 1-1,-1-1 0,1-1 0,-1 1 0,0 0 0,9-7 0,1 0 8,19-13 26,-24 12 112,-1-7-93,-2 0 1,8-22 0,-13 22 184,-4 6-224,-1 0 0,0 0 0,-1 1 0,0-1 0,0 1 0,-7-12 0,-4 5 224,-100-64 102,86 65-147,22 12-178,-16-7 39,1 1-1,-2 1 1,1 1 0,-42-9 0,-16 5 200,78 13-268,0-1 0,0 0 0,0 1 0,0-1 0,1 1 0,-1 0 0,0 0 0,1 0 0,-1 0 0,0 1 0,1-1 0,-1 1 0,1 0 0,0-1 0,-3 3-1,2-1 2,2-2-24,1-1-1,0 0 1,0 0 0,-1 1 0,1-1-1,0 0 1,0 1 0,-1-1 0,1 0 0,0 0-1,0 1 1,0-1 0,0 1 0,0-1-1,-1 0 1,1 1 0,0-1 0,0 0 0,0 1-1,0-1 1,0 0 0,0 1 0,0-1-1,0 1 1,0-1 0,1 0 0,-1 1 0,0-1-1,0 0 1,0 1 0,0-1 0,0 0-1,1 1 1,-1-1 0,0 0 0,0 1-1,1-1 1,8 10 34,23 10-3,-13-12 30,20-2-25,60 4 0,-67-11-33,54-7 4,22-4-10,-68 7-3,120-8-30,-150 13 25,4 0-26,0 0 0,0-1 0,-1 0 0,1-1 0,0-1 0,14-4 0,-25 10-30,6 10 40,-7-5-32,-4 5 19,1-2 22,-1 1-1,0-1 0,-1 1 0,-4 10 0,3-10 3,-8 22-25,-13 67-1,23-87 34,1-11 2,0 1-1,1-1 1,0 1-1,0-1 1,0 1-1,0-1 1,0 1-1,1-1 1,-1 1-1,3 5 0,2 7-4,0-1 0,13 24 0,-18-38 5,1-1 0,-1 1 0,1 0 1,-1 0-1,1-1 0,-1 1 0,1 0 0,0-1 1,-1 1-1,1 0 0,0-1 0,-1 1 0,1-1 1,2 1-1,11 6-2,0 0 0,1-1 1,26 6-1,-19-11-4,41-10 1,20-10 4,-49 7 3,-1-1-1,36-20 1,-50 20 5,-7-1-3,0 1 0,0-2 0,14-24 0,-25 38-1,-1 0-1,1 0 0,-1 0 1,1 0-1,-1 0 0,0 0 1,1 0-1,-1 0 0,0 0 1,0-1-1,0 1 0,1 0 1,-1 0-1,-1-2 0,0-12 6,-1-1 0,-1 1 0,-1 0 0,-9-28 0,-1 20 48,-91-98 33,81 98-2,-86-54 33,105 74-106,0 0-1,0 0 1,0 1-1,-1 0 1,1 0 0,-1 0-1,1 1 1,-1-1-1,0 2 1,0-1-1,1 0 1,-10 1 0,9 0-4,1 0-154,0 0 0,0 0 0,0 1 0,0-1 0,0 1 0,0 0 0,-5 2 0,6-1-689,-14 3-9839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35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10 7000,'21'-8'1520,"-19"7"-688,3 1-408,0 0 961,-5 13-241,-11 67-504,-6 123 213,14-120-475,-2 55-1,4-94-111,-4 177 300,19 92 175,-3-199-474,14 54-5,-16-135-102,8 10-51,28 50 0,-29-74 17,2-5-82,0 0 0,1-2-1,29 15 1,-23-18 71,102 17 51,-119-24-130,1-1 0,-1 1-1,0-2 1,1 1-1,11-2 1,2 0-3,-2 1-13,30-3 97,9-5-2188,-36 5-8849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6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4 362 7448,'7'4'144,"8"5"-10,0-1 0,0-1 0,0-1 0,1 0 0,31 7 0,-32-11-84,-7-1 7,0 0-1,-1 0 1,1-1-1,0 0 1,8-1-1,109-11 335,-82 5-89,56-16 0,-70 15-249,-2 0 154,-15 3-128,0 1-30,0-1 1,0-1-1,0 0 0,-1-1 0,1 0 1,-2 0-1,19-17 0,-10 4 79,20-28 0,-33 33 0,-5 5-102,0 1 0,-1-1 0,-1 1 0,1-1 0,-1 1-1,-3-13 1,-4 6 89,-6-2-61,-1 1 0,-21-21-1,19 28 42,-6 2-51,-1 1 1,-39-7-1,37 15 30,-6 5-39,0 2 0,-44 18 0,47-11 52,-104 84 33,111-75-40,-73 107 33,93-128-99,-1 1 1,1 0-1,0 0 1,0-1-1,-1 8 1,-43 173 106,45-177-103,0-1-1,0 0 1,1 0-1,0 9 1,4 32 45,19 84 1,-23-127-54,1-1 0,1 1 0,-1-1 0,0 0 0,1 0 1,-1 0-1,3 4 0,13 16 19,1 0 1,1-1-1,26 24 0,-42-44-20,-1 0-1,0 0 0,1 0 0,0-1 1,-1 1-1,1-1 0,0 1 1,4 0-1,172 49 103,-139-46-30,151-7 42,-157-3-23,118-49 30,-148 53-121,-1-1 0,1 0 1,0 0-1,-1 0 0,6-6 0,29-26 34,50-58-1,-66 61 33,-7 9-36,7-12 12,-1-1-1,31-69 1,57-146 538,-109 249-582,1 1-1,-1-1 1,1 1-1,-1-1 1,1 1 0,-1-1-1,1 1 1,0-1 0,-1 1-1,1-1 1,0 1 0,-1 0-1,1 0 1,0-1 0,0 1-1,-1 0 1,1 0-1,0 0 1,0 0 0,0 0-1,-1 0 1,1 0 0,0 0-1,0 0 1,-1 0 0,1 0-1,0 0 1,0 0-1,0 1 1,0-1 2,3 2 14,0 1-1,0-1 1,0 1 0,0 0 0,-1 0 0,1 1 0,5 6-1,-4-5-24,4 4 13,18 25 49,81 124 32,-61-93-79,-23-28 13,24 50 0,-46-84 37,-1-18 42,-13-29-14,-6-136 171,16 159-249,1 12 12,0 1 0,1-1 0,1-14 1,11-69 84,-6 75-36,7-5-25,24-31 0,-23 41 6,-7 7-31,-2 1-16,0 1 0,1 0 0,-1 0 0,1 0 0,-1 0 0,1 1 0,0 0 0,0 0 0,0 1 0,0 0 0,1 0 0,-1 0 0,7 0 0,6 3 11,0 1 0,0 0-1,-1 1 1,0 1 0,1 1 0,-2 1 0,25 12 0,-25-10-13,-11-6-2,0 0 1,0 1-1,0 0 0,0 1 1,-1-1-1,0 1 0,6 7 1,15 16 16,27 39-1,-41-43-5,34 130 10,-39-119-11,-4-15-8,20 157 29,-22-142-22,1 7 21,7 51-1,-8-92-32,-1 0-1,1 0 1,-1 0 0,1 0 0,-1 0 0,1 1-1,0-1 1,-1 0 0,1-1 0,0 1 0,0 0-1,0 0 1,0 0 0,0 0 0,0-1 0,0 1-1,0 0 1,0-1 0,0 1 0,0-1 0,1 1-1,3 1 3,-2 0-3,1 0 1,0-1-1,0 1 1,-1-1-1,1 0 1,0 0-1,5 1 1,-1-2-120,0-1 0,-1 0 0,1 0 1,0 0-1,-1-1 0,1 0 0,-1-1 1,0 0-1,0 0 0,0 0 0,7-5 0,-8 5-439,50-25-9395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7.1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21 112 9952,'-10'-5'1,"6"3"4,4 2-5,0 0 0,0 0 0,-1 0 0,1 0 1,0 0-1,0 0 0,0 0 0,0 0 0,0 0 0,-1-1 0,1 1 0,0 0 0,0 0 0,0 0 0,0 0 0,-1 0 0,1 0 0,0 0 0,0 0 0,0 0 0,0 0 0,-1 0 0,1 0 0,0 0 0,0 0 0,0 0 0,0 1 0,-1-1 0,1 0 0,0 0 0,0 0 0,0 0 0,0 0 0,0 0 0,-1 0 0,1 0 0,0 1 1,0-1-1,0 0 0,0 0 0,0 0 0,0 0 0,-1 1 0,1 5 29,0 1 0,1 0 0,-1-1 1,1 1-1,2 6 0,0 3 22,7 51 220,15 54 40,-21-102-186,2 0 0,-1-1-1,2 1 1,17 33 0,-17-39-68,6 13 292,21 29 0,-23-38-263,-10-15-54,1 1 0,-1-1 0,1 0 1,0 0-1,0 0 0,0 0 0,0 0 0,1 0 0,-1-1 1,0 1-1,1-1 0,-1 1 0,1-1 0,-1 0 0,1 0 1,0 0-1,0-1 0,-1 1 0,1 0 0,0-1 0,0 0 1,5 0-1,-4 0 11,9-2 278,-3-3-246,0-1 0,0 0 0,-1 0 0,0-1 0,8-8 1,-6 1 224,41-90 112,-46 90-278,8-16 44,-2 0 0,-1-1-1,10-46 1,-10 23-14,-2 12 10,1 0-1,19-50 1,-27 87-144,0 0-1,1 0 1,-1 0-1,1 1 1,0-1-1,0 1 1,0 0-1,7-6 1,-10 10-26,1-1 1,-1 1 0,1 0-1,0 0 1,-1 0 0,1 0 0,-1 0-1,1 0 1,-1 0 0,1 0-1,0 0 1,-1 0 0,1 0 0,-1 0-1,1 1 1,-1-1 0,1 0-1,-1 0 1,1 0 0,-1 1 0,1-1-1,-1 0 1,1 1 0,-1-1 0,1 0-1,-1 1 1,1-1 0,-1 1-1,0-1 1,1 1 0,-1 0 0,1-1 4,5 8 5,0 0 0,-1 0 0,0 0 1,0 1-1,-1-1 0,0 1 1,0 0-1,4 18 0,-3-9-9,54 165 85,-3-41-63,-43-117-14,5 0-4,38 41 0,-40-54-1,2-3-675,1-1 0,37 13 0,-5-7-9413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7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40 11032,'0'-39'1728,"4"41"-1435,190 131 383,-177-116-549,6 13-39,28 54 0,-44-72-35,-1 1 1,-1-1-1,7 22 1,-5-8-22,22 69 139,-9-8 0,-20-85-160,0 0 1,0 0 0,0 0 0,0 0 0,0 0 0,0 0 0,-1 0 0,1 0 0,0-1 0,-1 1 0,0 0 0,1 0 0,-1 0 0,0-1 0,0 1 0,0 0 0,0-1-1,-3 4 1,2-3 3,-4 0 52,-7-3-45,1 0 0,-1-2 1,-14-3-1,11-2 26,10 5-34,0-1-8,0 0 0,0 0-1,0 0 1,1-1 0,-1 1 0,1-1 0,1-1 0,-1 1 0,1-1-1,-1 0 1,2 0 0,-1 0 0,-3-9 0,-10-31 31,-21-91 1,32 94-32,8 28 8,1 8-11,1-1 1,0 1 0,0 0-1,1 0 1,0 1 0,0-1 0,1 1-1,0 0 1,0 0 0,0 1-1,1 0 1,0 0 0,14-7 0,-10 5-1,-8 5-1,0 1 0,0-1 0,0 1 0,1-1 0,-1 1 0,1 0 0,-1 0 0,0 1 0,1-1 0,0 1 0,4 0 1,16-2 9,0 2 0,0 2 1,0 0-1,-1 1 1,41 11-1,-3 7-1,-36-9 17,96 73 17,-99-65-11,-11-9-20,0 0-4,-1 0-1,0 0 0,-1 1 0,0 0 0,-1 1 0,0 0 0,9 22 1,10 38 47,-27-71-52,0 0 1,0-1-1,0 1 0,0 0 1,0 0-1,-1 0 1,1 0-1,0 0 0,-1-1 1,0 1-1,1 0 1,-1 0-1,0-1 0,0 1 1,0 0-1,0-1 1,0 1-1,0-1 0,-1 1 1,0 0-1,0 0 5,1 0-2,-1-1 0,1 1 1,-1-1-1,0 1 1,0-1-1,1 0 0,-1 0 1,0 1-1,0-1 1,0-1-1,0 1 0,0 0 1,0 0-1,-1-1 1,1 1-1,-2-1 0,2 1 2,-4-4 51,1-2-29,1 0-19,0 1 1,0-1-1,0 0 1,1 0-1,-1-1 1,1 1-1,1-1 1,-1 1-1,-2-13 1,-21-86 87,25 81-33,3-3-34,1-1 0,8-28 0,-3 37 46,59-69 31,-51 73-38,13-4-23,31-13 0,-59 30-45,1 1 0,-1-1 0,0 1 0,0-1 0,1 1 0,-1 0 0,0-1 0,1 1 0,-1 0 0,0 0 0,3 0 0,2 0 16,0 0-12,-1 0 0,1 0 1,0 0-1,-1 1 1,1 0-1,0 0 1,-1 1-1,1 0 0,-1-1 1,0 2-1,1-1 1,-1 1-1,6 3 0,59 52 83,-60-48-74,-1 0-1,0 1 1,-1 0-1,-1 0 1,1 1-1,-2 0 1,7 15-1,-6-12-5,4 8 32,-1 0-1,11 37 0,4 12 49,16 42 5,-33-97-42,-7-16-49,0 0 1,0 0 0,0 1 0,0-1-1,1 0 1,-1 0 0,0 0-1,1 0 1,-1 0 0,1-1-1,-1 1 1,1 0 0,-1-1-1,1 1 1,0-1 0,-1 1-1,4-1 1,-1 0-280,0 0 0,0 0 0,0-1 0,1 0 0,-1 0 0,0 0 0,6-3 0,36-12-10400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4488,'0'0'3088,"4"-3"-2815,15-9-169,-14 9 144,-3 33 560,1-15-655,0 0 1,1 0-1,1 0 0,10 24 1,40 61 279,51 92 230,-62-101-422,70 109 259,-72-137-289,25 56 610,-66-117-528,-17-6-61,10 2-215,3 1-10,1 0 1,0 0-1,0-1 0,0 1 0,0 0 0,0-1 1,0 0-1,0 1 0,1-1 0,-1 0 1,0 0-1,-1-3 0,-67-89-1504,29 37-6463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1 887 10672,'3'6'1,"0"2"20,0-1 0,0-1-1,1 1 1,0 0 0,0-1 0,1 0-1,0 0 1,0 0 0,0-1-1,7 6 1,-3-9 167,3-6-110,-1 1-1,1-1 1,12-8 0,-9 2 322,-13 8-354,8-7 54,0-1 1,-1 0 0,0-1 0,-1 0 0,0 0-1,0-1 1,-1 1 0,5-14 0,-4 10 79,0-1-84,-1 1 0,0-1 1,-1 0-1,-1-1 1,-1 1-1,4-23 1,2-90 331,-12 104-168,-32-114 92,0 33 48,1 8-184,-12-74 326,44 169-427,2 1 61,0 6-68,3 16-35,3 18-65,20 187 219,4-36-145,-23-154-20,79 249 134,-76-253-188,-5-14 12,0 0 0,3 20 0,-6-19-7,0 1 40,1 1 1,1-1-1,1 0 0,8 19 1,-13-38-46,0 0-1,0 0 1,0 0 0,0 0-1,0 0 1,0 0 0,0 0-1,0 0 1,0 0 0,0 0 0,0 0-1,0-1 1,0 1 0,0 0-1,0-1 1,0 1 0,-1-1-1,1 1 1,0-1 0,0 1 0,1-2-1,-1 1 4,6-2 5,-3 1-3,-1-1 1,0 1-1,1 0 0,-1-1 1,0 0-1,0 0 0,2-3 0,159-164 298,-152 158-290,1 1-1,0 1 1,1 0-1,0 1 1,0 0-1,1 1 1,16-6 0,-21 9-11,15-4 56,7 3-20,58-4 0,-68 13 16,-10 2-50,-1 1 1,0 0-1,0 0 1,-1 1 0,1 0-1,9 10 1,-19-16-9,0 0 1,0 0-1,1 1 0,-1-1 1,0 1-1,0-1 0,0 0 1,-1 1-1,1 0 0,1 2 1,8 25 18,-1 0 0,6 35 0,-14-37 10,-23 108 11,13-112-24,-1-7-13,-1 0-1,0-2 0,-21 22 1,16-26 1,-12-2 3,0-1 0,-1-1 0,-45 3 0,39-9-6,35 0-4,-1 0-1,1 0 1,-1 0 0,1 0-1,-1 0 1,1 0 0,-1 0-1,1 0 1,-1 0 0,1 0-1,-1 0 1,1 0 0,-1 0-1,1-1 1,-1 1 0,1 0-1,0 0 1,-1-1 0,1 1-1,-1 0 1,1-1 0,-4-3 1,0 0 1,1 0-1,0-1 0,0 1 1,0-1-1,0 1 1,1-1-1,-1 0 0,-2-10 1,4-3 5,5-9-3,2 0 0,12-33 1,-5 34 0,33-40 1,24-13-4,10 2 2,7 7-4,-53 47-1,2 1-1,59-26 0,-65 38-11,124-17-4,-125 27-18,2 5 8,50 14-1,-80-19 22,1 1 0,-1-1 0,0 1 0,0-1 0,0 1 0,1-1 0,-1 1 0,0 0 0,0 0 0,0-1 0,0 1 0,1 2 0,12 12-26,-1 1 0,19 31 1,-23-25-62,25 124-35,-13-34-80,-16-88 190,-3-12-9,2 0 0,-1 0-1,1 0 1,8 14 0,47 86-123,-45-96 42,-3-7 79,0 0 0,1-1 0,0-1 0,16 8 0,-28-15 24,1 0 0,0 1 0,0-1-1,0 0 1,0 1 0,0-1-1,1 0 1,-1 0 0,0 0 0,0 0-1,0 0 1,0 0 0,1 0-1,15-3-15,-1 0 0,1-1 0,16-7 0,-15 0-18,8-12 15,33-38 0,-57 59 21,0 0-1,0 0 1,-1-1-1,0 1 1,1 0-1,-1-1 1,2-3-1,9-30-9,14-68-1,-24 72 8,-4-48 3,-1 61 2,0 0 0,-9-31 0,8 36 0,-1 1 0,-1-1 0,-12-21 0,11 25 1,0 1-1,0-1 0,-1 1 1,-10-9-1,7 9 1,1 1 0,-1 1 0,-1 0 0,1 0 1,-1 1-1,0 0 0,-25-7 0,11 8 12,-120 2 7,115 8 0,-108 44 8,119-37-8,4 2-11,1 0 0,-14 16 0,29-30-8,0 1-1,0-1 0,-1 0 1,1 0-1,0 1 1,0-1-1,-1 0 0,1 1 1,0-1-1,0 0 1,0 0-1,0 1 1,0-1-1,-1 0 0,1 1 1,0-1-1,0 1 1,0-1-1,0 0 0,0 1 1,0-1-1,0 0 1,0 1-1,0-1 1,0 0-1,0 1 0,1-1 1,-1 0-1,0 1 1,0-1-1,0 1 0,4 7 2,0-1 0,0 0 0,1 1 0,-1-2 0,2 1 0,-1 0 0,1-1 0,7 6 0,6 3 4,3-5-3,0-1-1,1-1 0,46 11 1,-65-18-2,1-1 0,-1 1 0,0-1 0,1 0 0,6 0 0,73-9 6,-54 3-6,43-14 1,31-19 3,6-6-4,0 2-1,-13 5 0,-36 13-5,90-52 0,-145 74-9,2-1-4,-8 4 17,0 0 1,0 0-1,0 0 1,0 0 0,0 0-1,0 0 1,0 0-1,1 0 1,-1 0-1,0 0 1,0 0-1,0 0 1,0 0 0,0 0-1,0 0 1,0 0-1,0 0 1,0 0-1,1 0 1,-1 0-1,0 0 1,0 0 0,0 0-1,0 0 1,0 0-1,0 0 1,0 0-1,0 0 1,0 0-1,0 0 1,0 0 0,1 0-1,-1 1 1,0-1-1,0 0 1,0 0-1,0 0 1,0 0-1,0 0 1,0 0 0,0 0-1,0 0 1,0 0-1,0 0 1,0 0-1,0 1 1,0-1-1,0 0 1,0 0 0,0 0-1,0 0 1,0 0-1,0 0 1,0 0-1,0 0 1,0 0-1,0 0 1,0 1 0,0-1-1,0 0 1,0 0-1,0 0 1,1 8-10,-1-1 1,0 1-1,0 0 0,-1 0 1,0-1-1,0 1 0,-4 13 1,-3 15-28,5-18 31,-4 41-52,4 83-10,5-111 8,1-12 33,-1 2 7,1 0 1,1 0 0,1 0-1,1 0 1,10 22-1,28 50-64,-34-80 24,5-4 40,-1-1-1,1 0 0,20 7 1,-15-12-32,0-5 36,1 0 0,-1-2 0,31-9 0,-28 3-18,4-9 13,43-38 0,-69 56 20,1 0 0,-1 0 0,0-1 0,0 1 0,0 0 0,0 0 0,0-1 0,-1 1 0,1-1 0,0 1 0,-1 0 0,1-1 0,0-1 1,5-19-5,-2 0 1,0 0-1,1-43 1,-9 36-1,-18-44 4,14 55 1,0 1 0,-17-26 0,8 17 3,-41-45 1,50 62-3,-1 0 1,1 1-1,-2 0 1,1 0 0,-1 1-1,-1 1 1,-15-9 0,23 14 1,-1 0 0,1 0 0,-1 0 1,1 0-1,-1 1 0,1-1 0,-1 1 1,0 0-1,1 0 0,-1 0 1,1 1-1,-1-1 0,0 1 0,1 0 1,-6 2-1,5-2-1,2 0 1,0 0 0,0-1-1,-1 1 1,1 0 0,0 0-1,0 1 1,0-1 0,0 0 0,0 1-1,0-1 1,1 1 0,-1-1-1,-3 5 1,5-6-2,0 0-1,0 1 0,-1-1 0,1 0 0,0 0 0,0 0 1,0 0-1,0 0 0,0 0 0,0 0 0,0 0 0,0 0 0,0 0 0,0 1 0,0-1 1,0 0-1,0 0 0,0 0 0,0 0 0,0 0 0,0 0 0,0 0 0,0 0 1,0 1-1,0-1 0,0 0 0,0 0 0,0 0 0,0 0 0,0 0 0,0 0 0,0 0 1,0 0-1,0 0 0,0 1 0,0-1 0,0 0 0,0 0 0,0 0 0,1 0 1,-1 0-1,0 0 0,0 0 0,0 0 0,0 0 0,0 0 0,0 0 0,0 0 0,0 0 1,0 0-1,0 0 0,1 1 0,-1-1 0,0 0 0,0 0 0,0 0 0,0 0 0,50 32-763,-37-24-451,35 20-8712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9.3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96 9776,'-6'-55'140,"2"27"-11,3 25 138,1 2-230,0 1 1,-1-1-1,1 1 1,0-1-1,-1 0 1,1 1-1,-1-1 1,1 1-1,0-1 1,-1 1-1,1-1 1,-1 1-1,0 0 1,1-1-1,-1 1 1,1 0-1,-1-1 1,0 1-1,1 0 1,-1 0-1,0-1 1,0 1-1,-1 0-7,0 1 0,0-1 0,0 1 0,0-1 0,0 1 0,1 0-1,-1 0 1,0 0 0,1 0 0,-1 0 0,1 0 0,-1 0 0,1 1-1,-1-1 1,1 0 0,0 1 0,0-1 0,-2 4 0,1-1 21,0 1 0,0-1 0,0 1 0,0-1 0,1 1 0,0 0 0,-1 6-1,1 7 64,1 0-1,3 36 0,-2-40-132,0 32 222,3-1 0,1 0-1,12 48 1,-14-80-132,55 246 795,-53-234-819,7 57 280,19 211 865,-30-284-1148,0 5 86,1 0 0,5 16 0,-5-25-74,-1 0 0,1 0 0,1 0 0,-1 0 0,1 0 0,-1 0 0,1-1 0,1 1 0,-1-1 0,6 6 0,16 9-2054,0 1-8142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9.8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608 9 11480,'-2'-2'280,"0"1"-245,0 0 0,0 0 0,0 1 0,-1-1 0,1 0 1,0 1-1,0-1 0,-1 1 0,1 0 0,0 0 0,0 0 0,-1 0 1,1 0-1,0 1 0,-4 0 0,-36 9 210,36-7-258,-13 1 236,-21 6 172,-77 28-1,83-19-335,32-17-45,-1 0 1,1 0-1,0 0 1,0 0-1,0 0 1,0 1-1,0-1 1,0 1-1,1-1 1,-1 1-1,1 0 0,0 0 1,0 0-1,0-1 1,0 1-1,0 0 1,0 0-1,1 0 1,-1 6-1,1-4 5,1 8 89,28 78 45,-17-70-59,132 172 150,-128-171-235,23 33 50,-23-28-27,14 34 0,-28-46 9,-5 10-8,-11 36 1,5-42 27,-4-2-38,0 0 1,-1-1-1,-18 17 0,12-20 51,-18 3-21,-44 11 0,56-23 42,-110 2 44,111-8-38,-70-20 47,92 21-135,0 0 1,0 0-1,0 0 1,1-1-1,-1 1 1,0-1-1,1 0 1,-1 0-1,1 0 1,0 0-1,-1 0 1,1-1-1,0 1 1,0-1-1,0 1 1,1-1-1,-3-4 1,3 5-4,1 1-6,-1 1-1,1 0 0,0 0 1,0-1-1,0 1 0,0 0 1,0 0-1,-1-1 0,1 1 1,0 0-1,0-1 0,0 1 1,0 0-1,0 0 0,0-1 1,0 1-1,0 0 0,0-1 1,0 1-1,0 0 0,0 0 1,0-1-1,1 1 0,-1 0 1,0-1-1,0 1 0,0 0 1,3-7 17,1 0 0,0 1 0,0 0 0,0 0 0,8-8 0,0 5 53,2 2-48,1 1 0,-1 0 0,1 1 0,0 1 0,0 0 0,1 1 0,-1 1 0,31-1 0,12 11 0,-37-2 33,7 8-19,34 22-1,-48-21-6,-13-14-31,8 12 7,-1 0 0,0 0 0,-1 1-1,0 0 1,-1 0 0,-1 1 0,4 16-1,31 110 27,-30-112-22,52 101 5,-47-109-10,71 61 8,-67-70-10,33 12 1,21-1-6,69 4-2,-114-26-6,16-4-1002,74-15-1,-29-2-9050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0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736 565 5384,'-12'-20'7,"7"12"2,0-1 0,0 1-1,1-1 1,-4-12 0,-7-34 125,-42-134 455,32 128-474,13 38 252,-10-8-109,-35-38 1,38 54 129,-1 5-250,0 0 1,-1 2-1,-27-8 0,46 15-100,0 0 0,0 1 0,0 0-1,0 0 1,0-1 0,1 1-1,-1 0 1,0 0 0,0 1-1,-2-1 1,-12 4 58,1 0 1,0 0-1,0 2 0,0 0 0,-19 10 0,32-14-54,0-1-1,0 0 1,0 1-1,0-1 1,0 1-1,1 0 1,-1 0-1,-2 3 1,-20 29 214,-36 67 0,46-67 65,-30 147 128,40-145-154,6 22-92,9 64 1,-2-84 36,53 173 89,-47-169-122,71 173 265,-45-89-214,-40-124-242,0-1 0,-1 1 0,0 0-1,1-1 1,-1 1 0,0 0 0,0-1-1,0 1 1,0 0 0,-1 2 0,-3 18 63,-1 0 1,-12 32-1,5-35 75,5-9-90,-1 0-29,0 1 0,-1-2 1,0 1-1,-1-1 0,0-1 0,0 0 0,-19 12 0,-83 35-1543,51-29-6865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1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1004 11120,'24'6'4,"44"6"64,89 0 28,-118-12 25,207-9 54,-192 4-55,217-47 54,-219 37-19,209-71 49,-209 67-136,170-86 27,-188 83-55,39-33 0,2-8-32,73-72-96,-130 117 61,-15 15-65,-12 2 4,-24-3 45,16 5-83,7 1 85,-9 2 3,-1 1 0,1 1 0,-36 15 1,-85 46-5,108-50 37,-52 35 4,-13 22 2,74-55 7,1 1 0,1 1 0,0 1 0,2 0 0,-30 46 0,40-54 7,1 0 1,1 0-1,-12 29 0,19-43-12,0 1 0,0-1 0,0 1 0,-1-1-1,1 0 1,0 1 0,0-1 0,0 1 0,0-1 0,0 1-1,0-1 1,0 0 0,0 1 0,0-1 0,0 1-1,0-1 1,0 1 0,1-1 0,-1 1 0,0-1 0,0 0-1,0 1 1,0-1 0,1 0 0,0 2 0,3 4 10,1 0 1,0-1 0,1 1 0,0-1 0,0 0 0,0 0-1,10 6 1,4-4 101,9-3-59,1-1-1,43-1 1,-45-7 65,11-8-35,60-30 0,-75 25 22,-10 7-54,0 0-20,0 0 1,-2-1-1,1-1 0,-2 0 1,0 0-1,15-23 1,-22 29 6,10-16 36,-1 0 1,-1 0 0,10-31 0,-18 40 13,-1 5-28,0 0 1,0 0-1,1 0 1,0 0-1,1 0 1,5-8 0,-8 15 73,-1 9-25,2 1-94,-1-4-2,-1 1-1,0-1 1,0 0 0,0 1-1,0-1 1,-1 7 0,11 95 111,-7-80-47,8 12-28,23 50 1,-34-85-48,1-1 1,-1 0-1,0 1 0,1-1 1,-1 0-1,1 0 0,0 0 1,2 2-1,13 11 13,1 0-1,0-2 1,40 23 0,-31-27 22,8-4-23,1-2 1,36-1 0,-69-2-15,0 0 0,0 0 0,0-1 0,-1 1 0,1-1 1,0 0-1,0 0 0,3-1 0,30-15 19,64-39 0,-76 35 5,79-113 10,-85 104-10,-7 10-15,3-7 1,0 0 1,-1-2-1,14-50 0,-22 62 1,1-1-4,-1-1-1,-1 0 0,-1 0 1,0 0-1,-1-31 1,-9-104 26,-6 48 10,0 13-16,-2 19-2,15 73-28,0 1 1,-1 0 0,1 0 0,0-1-1,0 1 1,0 0 0,0 0 0,-1-1-1,1 1 1,0 0 0,0 0 0,-1 0-1,1 0 1,0-1 0,0 1 0,-1 0 0,1 0-1,0 0 1,0 0 0,-1 0 0,1 0-1,0 0 1,-1 0 0,1 0 0,0 0-1,0 0 1,-1 0 0,1 0 0,0 0-1,-1 0 1,1 0 0,0 0 0,0 0 0,-1 0-1,1 0 1,0 0 0,0 0 0,-1 1-1,1-1 1,0 0 0,0 0 0,-1 0-1,1 0 1,0 1 0,0-1 0,0 0-1,-1 0 1,1 1 0,0-1 0,0 0 0,0 0-1,0 1 1,0-1 0,-1 0 0,1 0-1,0 1 1,0-1 0,0 0 0,0 1-1,0-1 1,-3 5 3,-9 27 17,11-28-16,-28 106 21,25-85-19,0 1 1,2 0-1,1 46 0,1-50-5,-1-9 2,2 1 0,-1-1 0,5 23 1,0-10-2,10 57 0,-1-34-4,23 51 0,-23-74-4,79 91 1,-71-97-9,10 0 3,55 26 1,-61-38-4,8-4 3,54 1 1,-65-9-3,82-42 1,-86 32 5,22-29-1,2-15 6,-8-4 1,-11 5 0,-17 37 4,-2 1 0,-1-1 0,0 0 0,-2 0 1,1-28-1,-2 43 4,1-2 7,-1 6 1,1 14 9,2-4-22,1-1 0,0 0 0,0 0 1,8 8-1,5 7 5,74 91 8,-10-13 4,-9-12-16,-9-10 1,-23-19-2,-38-55-2,-1 0-1,1 1 1,-1 0 0,0-1 0,0 1 0,0 0-1,-1 0 1,0 0 0,1 10 0,-2-15-1,0-1 0,0 0 0,0 0 1,0 1-1,0-1 0,0 0 0,0 0 0,0 1 1,0-1-1,0 0 0,0 0 0,0 1 0,0-1 1,-1 0-1,1 0 0,0 0 0,0 1 0,0-1 1,0 0-1,0 0 0,0 1 0,-1-1 1,1 0-1,0 0 0,0 0 0,0 0 0,0 1 1,-1-1-1,1 0 0,0 0 0,0 0 0,-1 0 1,-3 2-1,-1 0 1,1 0 0,0 0-1,-1-1 1,0 0 0,1 0 0,-1 0-1,0-1 1,1 1 0,-1-1-1,-6-1 1,6 1 0,-16-3 7,-9-9-2,1-2-1,-31-18 1,37 13 8,12 8-8,1 2-1,1 0-1,-1-1 0,2-1 0,-1 0 0,2 0 0,-1 0 0,1-1 0,1 0 0,-6-15 1,-26-99 33,35 102-4,4 5-23,1-1 1,1 0 0,7-23-1,0 25 24,67-65 20,-56 68-15,109-41 13,-101 49-25,16 2-7,56 2-1,-75 7-5,170 59 29,-123-31-40,10-2 1,6-2-2,-8-5 2,-10-9-2,-13-9 2,-15-8-3,-36 2-2,-1-1 1,0 0 0,0 0 0,-1 0 0,1-1 0,0 1 0,-1-1 0,1-1 0,-1 1-1,0-1 1,0 0 0,0 0 0,-1-1 0,0 1 0,1-1 0,-2 0 0,1 0 0,0 0-1,-1-1 1,4-8 0,-6 11 1,1 0 0,-1 1 0,-1-1 0,1 0 0,0 0 1,-1 0-1,1 0 0,-1 0 0,0 0 0,0-1 0,0 1 0,0 0 0,-1 0 0,1 0 0,-1 0 0,0 0 0,1 1 0,-2-1 0,0-4 0,1 7-1,-2-6 4,0 1 0,-1-1 0,1 1 0,-2 0 1,1 0-1,0 0 0,-1 1 0,0 0 1,-10-7-1,8 5 0,-9-5 23,2 5-19,0 1 0,0 1 0,-1 0 0,-22-3 0,15 8 26,-12 8-9,-44 19 0,58-16 1,-66 66 6,84-77-32,1 1-1,-1-1 1,1 1 0,0 0 0,-1-1 0,1 1-1,0 0 1,0 0 0,-1 2 0,-11 28 7,-17 62 0,27-64-2,7 51 1,-1-61-6,0 1 0,12 33 0,-9-36 1,1 0-1,19 33 1,-15-34-1,1 1-1,20 23 0,-9-19 0,1 0-1,1-2 0,40 26 1,-25-21-93,51 23 1,-40-23-1724,31 18-8044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2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12464,'5'73'240,"-24"89"534,9-95-108,7-39-342,-8 85 797,11-111-1161,1 0 1,-1 0-1,0 0 1,0 0-1,1 0 1,0 1-1,-1-1 0,1 0 1,0 0-1,0 0 1,0-1-1,0 1 1,0 0-1,0 0 1,1 0-1,1 1 1,-1 0-645,10 11-9029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2.4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172 1 10488,'3'9'166,"-1"0"1,0 0 0,-1 0-1,1 0 1,-2 0-1,0 19 1,0-11 65,2 18 24,-6 64 0,2-76-221,-4 76 204,-1 48-63,6-111-147,1 200 451,2-208-450,-1-9 46,1 0 1,6 24 0,26 112 191,-26-129-81,4-2-100,0 0 1,19 26-1,-17-36 108,10 0-56,47 21 1,-48-29 61,10-5-66,55-2 1,-63-5-15,-16 3-89,4-1-15,0-1 0,-1 0-1,0 0 1,0-1 0,0-1-1,-1 0 1,0-1 0,16-13 0,-12 6-477,0-1 0,-1 0 0,17-27 0,1-7-8900</inkml:trace>
  <inkml:trace contextRef="#ctx0" brushRef="#br0" timeOffset="1">0 785 12640,'23'4'1,"37"4"15,93-2 15,-114-8 9,73-7 0,35-10-32,175-32-79,-93 10-1494,-112 18-5935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2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12 308 9240,'-3'5'-3,"-6"20"128,10-25-96,-1 1-1,1-1 0,-1 1 0,0-1 0,1 1 0,0-1 0,-1 1 1,1-1-1,-1 1 0,1-1 0,-1 0 0,1 1 0,0-1 1,-1 0-1,1 0 0,0 1 0,-1-1 0,1 0 0,0 0 0,-1 0 1,1 0-1,0 0 0,-1 0 0,1 0 0,1 0 0,10-2 78,-1 0-1,0 0 0,0-2 0,14-4 0,-11 3-96,6 0 26,-13 3 16,0 0 1,-1 0-1,1 0 1,-1-1-1,0 1 0,9-7 1,77-50 369,-79 45-74,-12 13-336,12-17 208,-1-1 0,-1 0 0,0-1 0,-2 0 0,0-1 0,11-39 0,-13 27 150,-6 31-161,0 0 13,-1 2-215,0 0-1,0-1 0,0 1 0,0 0 1,0 0-1,0-1 0,0 1 0,0 0 1,0-1-1,0 1 0,0 0 0,1 0 1,-1-1-1,0 1 0,0 0 1,0 0-1,0 0 0,1-1 0,-1 1 1,0 0-1,0 0 0,0 0 0,1-1 1,-1 1-1,0 0 0,0 0 0,1 0 1,-1 0-1,0 0 0,1 0 0,-1 0 1,0-1-1,0 1 0,1 0 0,-1 0 1,1 0-1,53 60 274,85 83-43,-68-81-176,10 20-6,-74-74-46,-1 0-1,0 1 0,0 0 1,-1 1-1,0-1 0,-1 1 1,0 0-1,-1 0 0,3 12 0,-2-9 0,2 12 27,-5-16-24,1 5-1,-1 1-1,0-1 1,-1 1 0,-1-1-1,0 1 1,0-1 0,-8 26 0,4-20 0,-4 10 22,1 1 1,1 0 0,-1 34 0,7-65-31,1 0 0,0 1 1,0-1-1,0 0 0,0 0 1,0 1-1,0-1 0,0 0 1,0 1-1,1-1 0,-1 0 1,0 0-1,0 1 0,0-1 1,0 0-1,0 0 0,0 0 1,0 1-1,1-1 0,-1 0 1,0 0-1,0 1 0,0-1 1,0 0-1,1 0 0,-1 0 1,0 0-1,0 0 0,1 1 1,10 7 15,1-1 1,19 10 0,-31-17-17,19 7 34,97 12 14,-113-18-47,0-1 0,-1 0 0,1 0 0,0 0-1,-1 0 1,1-1 0,4 0 0,19-5-461,-1-2 0,0-1 0,40-19 0,10-11-8834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3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93 9688,'0'-5'3,"-8"-18"7,8 21 97,0 3-94,1 1 0,0-1-1,-1 0 1,1 1 0,0-1 0,0 0 0,0 0 0,0 0 0,0 1 0,1-1 0,1 1 0,-3-2 1,4 6 102,1-1 0,0 0 0,0-1 0,9 8 0,-8-8-29,0 1 0,0 0 0,0 0 0,-1 1 1,5 6-1,9 15 405,-1 0 0,22 44 0,-34-53-425,12 21 399,-12-29-361,0 0 0,1-1-1,0 0 1,0-1 0,1 0 0,0 0 0,0 0-1,1-1 1,12 8 0,10-4 3,-17-9 159,18-7-87,37-10 0,-52 10-107,1-1 0,-1-1 1,0 0-1,0-2 1,25-16-1,-29 17-40,6-8 134,-11 9-109,2-3-13,0-1-1,0 0 0,-1-1 1,0 0-1,-1 0 0,9-18 1,-6 7 27,5-6 42,-2-1-1,-1-1 1,10-37 0,-14 25-4,-9 40-75,1 8 3,0-1-33,52 181 53,-33-132-57,3-6-1,0-2 0,-18-38 0,0 0 0,0 0 0,0 0 0,1-1 0,0 1-1,13 9 1,-6-11-5,14-3 3,30 0 0,-45-3-3,0 0 0,0-1 0,0 0 0,0-1 0,-1 0 0,21-9 0,-17 6-14,-10 4-4,-1 1 0,1-1 0,-1 1-1,0-1 1,0 0 0,0-1 0,0 1-1,7-6 1,0-2-7,1 3 2,-7 4-14,-1 0-1,0 0 0,0-1 0,0 1 0,0-1 1,3-4-1,12-16-346,-1-2 0,18-32 0,-36 57 338,2-2-11,-1 0-1,1 1 0,-1-1 1,1 1-1,0 0 0,0-1 1,0 1-1,0 0 0,0 0 0,0 0 1,0 0-1,1 1 0,-1-1 1,4-1-1,2-3-226,-7 6 281,-1 0 0,1 0-1,-1 0 1,1 0-1,-1 0 1,1 0 0,-1 0-1,1 0 1,-1 0-1,1 0 1,-1 0 0,1 0-1,-1 0 1,0 0 0,1 1-1,-1-1 1,1 0-1,-1 0 1,1 0 0,-1 1-1,1-1 1,-1 0 0,0 1-1,1 0 1,1 0-15,37 32-47,-15-6 66,-10-11 12,0-1 1,1-1 0,1 0 0,22 15 0,-30-23-4,-6-5 0,-1 0 0,1 1 0,0-1-1,0 0 1,0 0 0,0 0 0,0 0-1,0-1 1,0 1 0,0-1 0,0 1 0,0-1-1,0 1 1,3-1 0,3 0 17,-1 0 1,1 0-1,-1-1 1,1 0-1,-1-1 1,1 1-1,-1-1 0,0-1 1,1 1-1,-1-1 1,8-5-1,9-10 21,-18 9 84,-5 4-105,0 1 0,0-1 0,0 0 0,-1 1 1,1-1-1,-1 0 0,0 0 0,-1 1 1,1-1-1,-1 0 0,0 1 0,0-1 0,0 0 1,-1 1-1,1 0 0,-1-1 0,0 1 1,-1 0-1,1 0 0,-6-7 0,1 1 4,4 6-12,0 1 1,1-1 0,-1 1 0,-1 0 0,1 0 0,0 0 0,-1 1 0,1-1 0,-1 1 0,-4-3 0,-23-11 79,-34-14 0,42 25 47,-110 2 60,104 7-67,-108 41 40,112-32-100,-80 67 23,103-79-92,1 1 0,-1-1 0,0 1 1,1-1-1,0 1 0,-1 0 0,1 0 0,-2 3 1,-1 4 1,-1 0 1,2 1 0,-1 0 0,1 0 0,1 0 0,0 0-1,-1 15 1,3-24-6,-1 0 0,1 0-1,0 0 1,1 0 0,-1 0 0,0 1-1,0-1 1,0 0 0,1 0 0,-1 0-1,0-1 1,1 1 0,-1 0 0,1 0 0,-1 0-1,1 0 1,0 0 0,0 1 0,24 28 20,51 51 0,-47-56-2,144 81 6,-135-90-12,157 31 4,-189-46-15,0 0 0,-1 0-1,1-1 1,10 0 0,185-24 11,-195 23-15,0 0 0,0-1 0,0 1 0,8-5 0,14-6-378,-2-2 0,1-1 0,-2-1 0,34-27 0,14-21-9087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3.9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0 104 8968,'9'-31'0,"-4"16"0,-1 8 0,-3 3 35,1 1 0,-1 0 0,1 0 0,0 0 0,0 0 0,0 0 0,1 1 0,-1-1 0,1 1-1,-1-1 1,1 1 0,0 0 0,0 0 0,0 0 0,0 0 0,0 1 0,0-1 0,0 1 0,1 0 0,-1 0 0,1 0 0,-1 0 0,1 1 0,-1-1 0,1 1 0,-1 0 0,1 0 0,-1 0 0,7 2 0,16 1 399,1 1-1,-1 2 1,28 9 0,-19 1-226,-23-7 312,-3 2-379,-1 1 0,0 0 0,-1 0 0,9 20 0,-16-31-110,1 0 1,-1 1-1,1-1 0,-1 1 1,1-1-1,-1 0 1,0 1-1,0-1 0,0 1 1,0-1-1,0 1 1,0 2-1,0 2 73,0 3-45,-1 0 0,0-1 0,0 1 0,-1 0 0,0-1 0,0 1 0,-1-1 0,0 0 0,0 0 0,-1 0 0,0 0 0,-10 13 0,-129 148 946,141-167-967,-1 1-1,1-1 1,0 1 0,0 0-1,0-1 1,0 1 0,0 0-1,0 0 1,1 1 0,-1-1 0,1 0-1,0 0 1,0 1 0,0-1-1,1 0 1,-1 1 0,1-1-1,0 1 1,0-1 0,0 1-1,1 5 1,0-8-25,-1 0 0,1 0 0,0 0 0,-1-1 0,1 1-1,0 0 1,0 0 0,-1-1 0,1 1 0,0-1 0,0 1 0,0-1-1,0 1 1,0-1 0,0 1 0,0-1 0,0 0 0,2 1 0,0 0 15,5 3-5,-4-3-6,0 1 0,1-1 0,-1 0 0,0 0 0,0 0 0,7 0 0,172 12 284,-88-13-122,-92 0-131,0 4 4,0-1-43,-2-2-6,0-1 0,0 1 0,0 0 0,0 0 0,0 0 0,0 0 0,-1 0 0,1 1 0,0-1 0,-1 0 0,1 0 0,0 0 0,-1 1 0,0-1 0,1 0 0,-1 1 0,0-1 0,1 3 0,-1 7 12,1 1 0,-2-1 0,0 1 0,0-1 0,-1 1 0,0-1 0,-1 0 0,0 1 0,-6 10 0,-17 72 51,9 72-12,19-129-28,41 147 10,-29-148-16,76 134 7,-71-135-12,67 153 9,-73-148-16,-7-20-2,44 169 36,-48-177-40,12 65 54,-12-65-40,-1-1 0,0 0 0,-1 0 0,0 1 0,-3 12 0,3-23-11,0 0-1,-1 0 1,1 0 0,-1 0-1,1 0 1,-1 0-1,0-1 1,1 1-1,-1 0 1,0 0-1,0-1 1,1 1-1,-1 0 1,0-1-1,0 1 1,0-1-1,0 1 1,0-1-1,0 1 1,0-1-1,0 0 1,0 1-1,-2-1 1,0 1 6,-4 0 3,0 0 0,0 0 0,0-1 0,0 0 0,0-1 0,0 1-1,0-1 1,0 0 0,0-1 0,1 0 0,-1 0 0,-7-4-1,12 5-2,0 1-1,-1-1 0,1 0 1,0 0-1,1-1 1,-1 1-1,0 0 0,0-1 1,0 1-1,1-1 0,-1 1 1,1-1-1,-3-3 0,-3-4 12,-15-15 7,15 12 31,4-1-41,0-1 0,1 1 0,-2-24 0,8 16 3,65-140-2246,-21 60-9049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17 252 8696,'-16'-24'272,"16"19"-95,7-7-101,0 0 0,0 0 0,2 1 0,-1 0 0,1 0 0,0 1 0,1 0 0,1 1 0,21-15 0,19-5 51,-22 14 2,41-28-1,-69 42-117,1-1 0,0 1 0,0 0 0,0-1-1,0 1 1,0 0 0,0 0 0,0 1 0,0-1 0,0 0 0,0 1 0,0-1 0,0 1-1,1 0 1,-1-1 0,0 1 0,0 0 0,0 0 0,1 1 0,-1-1 0,0 0 0,0 1-1,4 1 1,-1 2 16,0 0 0,-1 0 0,1 1 0,-1-1 0,0 1 0,0 0 0,-1 1 1,0-1-1,0 0 0,0 1 0,0 0 0,-1 0 0,0 0 0,0 0 0,0 0 0,0 7 0,1 3 33,-1 1 1,-1 0 0,-1 0-1,-1 21 1,1-32-32,-1 1-1,0-1 1,-1 1 0,1-1-1,-1 0 1,-1 0 0,1 0 0,-1 0-1,-6 10 1,7-13-13,1 0-1,0-1 0,0-1 1,-1 1-1,1 0 1,-1 0-1,1 0 0,-1-1 1,0 1-1,1 0 0,-1-1 1,0 0-1,0 1 1,-3 0-1,-4 4 16,-28 17 19,20-15 70,-7-2-37,-36 4 0,55-10-64,0 0 0,1 0-1,-1-1 1,0 1 0,0-1-1,1 0 1,-1 0 0,0-1-1,1 0 1,-1 0 0,1 0-1,0 0 1,-8-6 0,7 5-1,4 3-14,1 0 0,-1 0 0,1 0 0,0-1 0,-1 1 0,1 0 0,0 0 0,-1-1-1,1 1 1,0 0 0,-1-1 0,1 1 0,0 0 0,0-1 0,-1 1 0,1-1 0,0 1 0,0 0 0,0-1-1,0 1 1,-1-1 0,1 1 0,0 0 0,0-1 0,0 1 0,0-1 0,0 1 0,0-1 0,-1-12-234,1-1 1,0 1 0,1 0-1,1 0 1,4-23 0,9-31-7331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04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1411 0 12016,'0'0'0,"9"11"0,10 21 48,4 4 8,-5-2-56,-9 5-32,-8 29 32,3-3-8592</inkml:trace>
  <inkml:trace contextRef="#ctx0" brushRef="#br0" timeOffset="1">1343 971 11120,'0'0'0,"-35"45"0,-59 81 0,-29 22-216,-4-7 216,-26 19 0,-35 24 0,-14 1-32,-9-14 32,2 2-7680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6.2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1756 4216,'-1'-36'390,"2"0"0,2 1 0,12-65 0,-15 97-324,1 0 1,0 0 0,0 0-1,0-1 1,0 1 0,1 0-1,-1 1 1,1-1-1,0 0 1,0 0 0,0 1-1,0-1 1,0 1-1,0-1 1,1 1 0,-1 0-1,1 0 1,0 0-1,0 0 1,-1 1 0,1-1-1,0 1 1,0 0 0,1 0-1,4-2 1,-1 6 114,63 44 71,-51-30-104,78 97 57,-78-84-91,-19-30-114,40 93 113,-8 22-72,-21-65 53,32 204 34,-37-205-47,-2-12-38,11 198 105,-15-201-107,6 143 102,-6-158-100,0-5-10,1 1 0,0-1 1,1 1-1,5 18 0,-3-16 91,-3-17-119,-1 0 0,0 0 0,0 0 1,0 0-1,1 0 0,-1 1 0,0-1 0,0 0 0,0 0 0,1 0 1,-1 0-1,0 0 0,0 0 0,1 0 0,-1 0 0,0 0 0,0 0 1,0 0-1,1 0 0,-1 0 0,0 0 0,0 0 0,1 0 0,-1 0 1,0 0-1,0 0 0,1 0 0,-1 0 0,0 0 0,0 0 0,0-1 1,1 1-1,-1 0 0,0 0 0,0 0 0,0 0 0,0-1 0,1 1 1,-1 0-1,0 0 0,0 0 0,0 0 0,0-1 0,0 1 0,1 0 1,10-13 37,30-50 192,62-100 46,-75 121 86,61-81-1,20-21-200,-58 82 295,234-253 183,-217 248-216,125-117 4,20-14-279,-123 121 182,369-271 124,-372 287-198,109-86 4,-17 0-173,-116 93 103,-29 24-111,55-46 78,98-65 0,-164 125-104,32-21 68,106-55 1,31 8 121,-18 34-78,-132 38-164,-40 11-4,0 0 1,0 0 0,0 0 0,0-1 0,0 1 0,0-1 0,0 1 0,0-1 0,-1 0 0,1 1 0,0-1-1,-1 0 1,0 0 0,0 0 0,2-3 0,7-33-1584,-9 34 1178,7-46-9283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6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272 1204 8520,'-18'2'-4,"13"-1"1,0-1 0,1 1 0,-1 0 0,1 1-1,-1-1 1,1 1 0,-1-1 0,-3 4 0,-3 1-7,0 0 1,1 1-1,1 0 0,-13 11 1,13-4-70,-9 35 4,1 29 61,-2 15 14,-3 9 1,15-70 4,-6 27 17,-6 73-1,0 46 43,16-140 24,4 261 264,7-200-120,5-26 54,-11-63-206,1 1 0,0-1 0,1 1 0,0-1 1,8 14-1,-9-20-37,0 0 1,1-1 0,-1 1-1,1-1 1,-1 0-1,1 0 1,0 0 0,0-1-1,6 4 1,-3-3-3,6 1 147,104-4 85,-84-3-58,154-25 106,-146 17-26,165-75 117,-160 60-145,84-61-1,17-22-163,-84 61 145,297-214 119,-280 204-46,353-283 134,-342 269-135,384-264 114,-378 273-179,364-244 100,-377 250-134,287-179 84,-306 197-130,228-135 66,-242 144-108,192-122 211,-218 137-283,59-36 133,-72 44-139,1 1 0,0 1 0,0 0 0,0 0 1,20-3-1,-28 7-39,-1 1-1,0 0 1,1 1 0,-1-1 0,1 1 0,-1 0 0,5 1-1,-9-2-12,0 0 0,1 0-1,-1 1 1,0-1 0,0 0-1,0 0 1,1 0-1,-1 0 1,0 0 0,0 0-1,0 1 1,0-1-1,0 0 1,0 0 0,1 0-1,-1 0 1,0 1-1,0-1 1,0 0 0,0 0-1,0 0 1,0 1-1,0-1 1,0 0 0,0 0-1,0 0 1,0 1-1,0-1 1,0 0 0,0 0-1,0 0 1,0 1 0,0-1-1,0 0 1,0 0-1,0 0 1,0 0 0,0 1-1,0-1 1,-1 0-1,1 0 1,0 0 0,0 1-1,0-1 1,0 0-1,0 0 1,0 0 0,-1 0-1,1 0 1,0 1-1,-9 6 25,-33 9-2144,-7 0-8549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7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1830 10040,'9'3'151,"0"1"0,0 0 1,0 0-1,0 1 0,9 7 0,-3-3-17,124 89 373,-105-68-246,139 178 75,-141-159-249,105 201 30,-113-201-49,79 216 28,-84-213-48,-10-26-26,2 11 2,3-2 0,1 0 0,37 64 1,4-12 40,-45-78-17,2-4-33,0 0 0,1-1 0,-1-1 0,24 3 0,-36-5-11,1-1 1,0 0-1,0 0 1,0 0 0,0 0-1,-1 0 1,1 0 0,0 0-1,0-1 1,0 1-1,-1-1 1,4-1 0,13-4 15,-1 0 0,25-14 0,44-37 5,-46 23 43,78-79 4,22-31-7,-75 75 189,116-137-1,20-39-128,-111 136 250,402-462 154,-390 458-155,397-409 146,-408 431-160,108-106 0,-33 34-230,-109 108 163,3-2-104,152-149 214,-198 191-339,129-122 184,-71 75-2322,-44 40-8659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7.8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22 12912,'-86'-19'484,"66"17"-364,20 2-115,0 0 1,0 0-1,0 0 1,0 0 0,0 0-1,1 0 1,-1 0-1,0 0 1,0 0 0,0 0-1,0 0 1,0 1-1,0-1 1,0 0 0,0 0-1,0 0 1,0 0 0,0 0-1,0 0 1,0 0-1,0 0 1,0 1 0,0-1-1,0 0 1,0 0-1,0 0 1,0 0 0,0 0-1,0 0 1,0 0-1,0 1 1,0-1 0,0 0-1,0 0 1,0 0-1,0 0 1,0 0 0,0 0-1,0 0 1,0 0-1,0 1 1,0-1 0,-1 0-1,1 0 1,0 0 0,0 0-1,0 0 1,0 0-1,0 0 1,0 0 0,0 0-1,0 0 1,-1 0-1,1 0 1,0 0 0,0 0-1,0 0 1,0 0-1,0 0 1,0 0 0,0 0-1,-1 0 1,1 0-1,0 0 1,0 0 0,0 0-1,0 0 1,2 8 67,0 0 0,1 0-1,0 0 1,1 0 0,4 8 0,27 51 290,58 152 4,-72-168-247,89 191 36,-86-196-95,103 182 24,-102-184-50,107 179 52,-77-109-39,-52-98-8,-4-13-36,1 0 0,-1 1 0,0-1 0,0 1 0,0-1 1,0 0-1,-1 0 0,1 0 0,-1 0 0,0 0 1,0 0-1,0 0 0,-5 5 0,7-8-2,0 0 0,-1 0 1,1 1-1,0-1 0,-1 0 0,1 1 0,0-1 0,-1 0 0,1 0 1,-1 0-1,1 1 0,0-1 0,-1 0 0,1 0 0,-1 0 0,1 0 0,-1 0 1,1 0-1,0 0 0,-1 0 0,1 0 0,-1 0 0,1 0 0,-1 0 1,-6-1 5,0-1 1,0 0-1,0 0 1,1 0-1,-1-1 1,1 0 0,0 0-1,-11-7 1,2-6 58,-5-14-21,-31-63 1,40 61 20,-18-151 33,28 179-86,1-1 0,0 1 0,0-1 1,0 1-1,0-1 0,2-5 1,7-31 33,2 1 0,18-44-1,-28 82-33,0-1-1,0 0 0,1 1 1,-1-1-1,1 1 1,-1 0-1,1-1 0,3-2 0,6-7 27,0 1 0,20-15 0,-16 16-25,0 1-1,21-9 0,-36 18-14,2-2 12,1 1-1,0 0 1,0 0 0,0 0-1,0 0 1,0 0 0,5 0-1,20-2 20,-1 2 0,1 1-1,33 4 1,-59-4-25,0 0 0,1 1 0,-1-1 0,1 1 0,-1 0 0,0 0 0,1 0 0,2 2-1,17 10 18,0 1 0,29 26-1,-50-39-20,0 0 0,1 0-1,-1 0 1,0 0-1,0 1 1,0-1-1,-1 0 1,1 1-1,0-1 1,0 1-1,-1-1 1,2 3-1,19 59 19,-17-45-18,-1 0-1,0 0 0,0 20 1,-3-15 0,-1-2-1,-7 39 1,3-36-1,0-1-1,-16 38 0,13-42 0,-2-1 0,0-1 0,-1 0 0,-1 0 0,0-1-1,-2-1 1,-23 23 0,35-36-1,-1 1 1,1-1-1,-1 0 0,0 0 1,0-1-1,0 1 0,-5 2 1,-64 27-2,57-26 2,1-1 0,-1-1 0,-24 4 0,31-7 0,0 0 0,1 0 0,-1 0 0,0-1 0,1 0-1,-1-1 1,1 1 0,-1-2 0,1 1 0,0-1-1,0 0 1,0 0 0,-11-8 0,17 11-1,0 0 1,1-1-1,-1 1 1,0-1-1,1 1 1,-1-1-1,1 0 1,-1 1-1,0-1 0,1 1 1,-1-1-1,1 0 1,0 1-1,-1-1 1,1 0-1,-1 0 1,1 1-1,0-1 1,0 0-1,-1 0 1,1 0-1,0 0 1,0 1-1,0-2 0,-3-21-4,2 1 0,0-1 0,2 1 0,6-46 0,4 25-42,98-240-2051,-40 118-8115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8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1023 10312,'7'9'1,"-5"-7"3,0 0 0,0 0 1,-1 0-1,1 1 1,-1-1-1,1 0 0,-1 1 1,0-1-1,0 1 1,1 3-1,38 103 67,8 32-30,-37-112 86,-4-11-60,-2-2-23,1-2-1,1 1 0,0-1 0,1 0 0,0 0 0,18 20 0,-5-12 92,41 32 1,-61-53-115,1 0 1,-1 0 0,1 0 0,0 0 0,-1 0 0,1 0-1,0-1 1,0 1 0,0 0 0,2 0 0,22 3 91,0 0-1,52 1 1,-76-5-87,1 0-1,-1 0 0,1-1 1,-1 1-1,1-1 0,-1 1 1,1-1-1,-1 0 0,3-1 1,9-3 58,1-1 1,20-13-1,-21 9-47,0-1 1,15-15-1,-29 26-37,20-23 307,60-121 114,-69 112-153,-2-9-80,6-56 0,-17 75 60,-3 6-163,-1-1 1,-1 1-1,-14-24 0,21 39-70,-1 0 0,1 0 0,-1 0 0,0 0 0,0 0 0,1 0 0,-1 0 0,0 1 0,0-1 0,0 0 0,0 0 0,-2 0 0,-4-3 14,-1 1 1,1 0-1,-1 0 0,0 0 1,0 1-1,0 1 0,0-1 1,-11 1-1,17 0-17,0 1-1,1 1 1,-1-1-1,0 0 1,1 0 0,-1 1-1,1-1 1,-1 0 0,0 1-1,-1 1 1,-33 15 78,-52 32 0,84-46-75,0-1 0,0 1 1,1 0-1,-1 0 0,1 0 0,-3 4 1,6-7-16,-23 25 53,-20 30 0,-18 43-19,61-98-34,-20 44 61,-42 168 24,61-209-81,0 1 0,0-1-1,1 1 1,0-1 0,-1 1-1,1-1 1,1 1 0,-1 4 0,2 8 7,1 0 0,7 27 0,-5-30-9,1-1 1,0 0-1,10 16 0,-15-27-1,0 1 0,0 0 0,0-1 0,0 1 0,1 0 0,-1-1 0,0 0 0,1 1 0,-1-1 0,1 0 0,0 1 0,2 0 1,-4-2-2,16 11 6,35 16 1,-34-20-6,1 0 0,-1-2 0,33 6 0,-30-8 0,0-1 1,1-1-1,34-2 0,-27-2 0,0-1-1,41-13 1,-26 4-1,44-21 0,-47 16 0,56-36 0,-71 37 0,-1 0 0,0-2 0,28-29 0,-29 23 0,-2 0 0,35-57 0,-33 43 0,28-66 0,-39 74 0,-1-1 0,10-48 0,-13 19-1,-2 0 1,-3 0 0,-6-64-1,3 111-1,-1 1 1,-4-21-1,5 34 2,-31-143-1,-12 10-1,22 86-4,16 37 3,-29-56-11,-67-95 0,-16 7-19,69 94 15,45 57 12,0 6-1,-9 13 3,12-16 3,0 1 1,-1-1-1,1 1 1,0-1-1,0 1 1,-1-1-1,1 0 1,0 1-1,0-1 1,0 1-1,-1 0 1,1-1-1,0 1 1,0-1-1,0 1 1,0-1-1,0 1 0,0-1 1,0 1-1,0-1 1,1 1-1,-1 0 1,16 104-12,-7-77-1,65 136-6,-55-126 7,94 201 0,-90-184-1,89 202-7,-92-211 0,71 174-6,-74-179 20,29 57-1,11 4 6,-11-28 1,-44-72 0,26 38 0,-27-39 0,0-1 0,-1 1 0,1 0 0,0-1 0,0 1 0,0 0 0,0-1 0,0 1 0,1-1 0,-1 1 0,0-1 0,0 0 0,0 0 0,0 1 0,0-1 0,0 0 0,1 0 0,-1 0 0,0 0 0,0 0 0,0 0 0,0-1 0,1 1 0,1-1 0,0 0 0,0 0 0,1 0 0,-1-1 0,0 0 0,0 0 0,0 0 0,0 0 0,0 0 1,-1 0-1,1-1 0,3-3 0,-2 1 3,-1 1 1,0-1-1,-1 0 1,1 0-1,-1-1 1,0 1-1,0 0 1,0-1-1,-1 1 0,0-1 1,1-8-1,-1-7-613,-2-37 0,0 43-48,-4-92-8562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8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1259 11208,'53'-14'1,"14"-1"4,33-11-3,139-65 60,-190 65 252,214-143 155,-210 129-2,69-63-1,-19 1-307,-97 96-77,0-1 0,0 0 0,8-13 0,97-177 358,-109 193-410,0-1-1,0 0 1,0 1 0,-1-1-1,0 0 1,1-9 0,4-21 76,0-42 0,-15-57-1574,8 128 1260,-13-135-8385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9.2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16 9592,'-28'-6'114,"20"3"-46,0 1 0,-1 0 0,1 1 0,-14-1 0,37 11 83,-4 0-131,46 18 51,47 35-11,-83-44-39,94 120 16,-92-101-3,75 163 27,-82-158 47,104 311 437,-86-245-465,-20-67 134,-6-18-119,5 14 33,1 0 0,35 62 1,3-16 133,-42-73-68,1-6-144,1 0 1,0 0 0,-1-1-1,24 2 1,-34-4-45,0-1 0,1 0 1,-1 0-1,0 0 0,0 0 1,0 0-1,0 0 0,0 0 0,0-1 1,0 1-1,0 0 0,0 0 1,0-1-1,0 1 0,0-1 0,2 0 1,1-2 7,1 1 1,-1-1-1,0 0 1,0 0-1,0-1 1,0 1 0,0-1-1,-1 0 1,5-6-1,-1-1-400,-1 0-1,0 0 0,7-18 0,18-47-7259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9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2173 10848,'70'-29'113,"67"-25"35,-102 39 0,165-95 100,-156 83 79,185-123 130,-186 121-129,-14 8-150,14-7 42,-2-3 1,41-37 0,-7-2 298,-74 68-487,1 1 1,-1 0-1,0 0 1,0-1 0,1 1-1,-1 0 1,1 0-1,-1 1 1,1-1 0,0 0-1,-1 0 1,1 1 0,0-1-1,-1 1 1,1-1-1,0 1 1,-1 0 0,1 0-1,0 0 1,0 0-1,0 0 1,-1 0 0,1 0-1,0 0 1,3 2-1,-5-2-29,7 5 252,5 8-117,-2 1-1,0 0 1,14 25 0,16 31 127,-40-69-258,1 0 1,-1-1-1,0 1 1,1 0-1,-1-1 1,1 1 0,-1-1-1,1 1 1,0-1-1,-1 1 1,1-1-1,-1 1 1,1-1-1,0 1 1,-1-1-1,2 1 1,13 5 27,0 0 0,1 0 0,-1-2 1,19 3-1,-8-4 53,11-6-46,-1-1-1,39-10 1,-71 13-31,-1 0-1,1 0 1,0-1 0,-1 1-1,1-1 1,4-3 0,131-93 98,-115 75-34,74-104 34,-85 102-36,-1-13-22,8-43 0,-20 57 15,-31-119 26,19 113-30,-81-119 27,91 147-84,1 0 1,-1-1-1,0 1 0,0 0 1,0 0-1,0 0 0,-1 0 1,1 0-1,-3-1 0,5 3-5,-11-8 14,1 2-1,-1 0 0,-21-9 1,19 11-9,-1 1 0,1 0 0,-21-1 0,32 3-2,0 1 1,0 0-1,0 0 1,0 0-1,0 0 0,0 0 1,0 0-1,0 0 1,0 1-1,0-1 1,0 1-1,1 0 0,-5 1 1,-12 5 13,0 1 0,-23 14 1,19-8-11,-31 29 0,25-15 13,-37 51 0,-4 21-14,6 13-1,10 14-4,34-60-1,-18 124-1,36-184 0,0 0-1,0 1 1,1-1 0,0 9-1,9 87-4,-3-75 3,10 34 0,-16-62 3,1 3-2,0 1-1,1-1 1,-1 1-1,0-1 1,1 0-1,0 1 1,2 2-1,17 24-13,47 50 0,-67-79 13,0 1 0,1-1 0,-1 0 0,1 1-1,-1-1 1,1 0 0,0 0 0,-1 0-1,1-1 1,0 1 0,3 1 0,23 5-10,1 0 1,0-2 0,42 2-1,-32-9-25,170-45-13,-204 45 44,0 1 1,0-1-1,0 0 0,-1 0 1,1 0-1,7-6 0,-12 8 7,26-16-23,39-32 0,-39 24 17,30-36 0,-51 55 4,-1-1 0,0 1 0,0-1 0,0 0 0,3-7 0,55-105-6,4-43 6,-6-26 2,-11-24 2,-11 0 3,-13 52-2,-18 98 5,2-242 10,-12 246 4,0 37-12,0-22 6,-3 1-1,-2-1 1,-1 1 0,-2 1-1,-17-42 1,22 67-8,-22-34 77,27 47-80,-2-2 23,4 5-23,0 0-4,0 0 1,0-1-1,0 1 0,0 0 0,-1 0 1,1 0-1,0 0 0,-1 0 1,1 0-1,-1 0 0,1 0 0,-1 0 1,1 0-1,-1 2 0,7 17 7,15 38-1,14 47-4,5 23 2,0 8-4,-26-69-1,-4 0-1,4 76 0,-12-90-11,-3 17 6,7 146-22,12-65-2,-11-129-4,2-4 22,1-1-1,1 0 0,15 16 1,-25-32 7,-1 1-1,1-1 1,-1 1 0,1-1 0,0 0 0,0 0-1,-1 0 1,1 0 0,2 1 0,36 14-35,65 18 0,-68-27-72,164 0-51,-198-7 149,0 0 0,0 0 0,0 0 1,0 0-1,0-1 0,0 0 0,0 1 0,0-1 0,0 0 0,0 0 0,3-2 0,-6 3 14,15-7-41,0-1-1,0 0 0,26-19 1,-23 11-466,-2 0 1,0-2-1,20-26 0,45-63-9459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39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612 0 10224,'-75'34'0,"44"-16"4,2 1 0,0 2 0,-35 32 0,33-20 77,-52 72 4,-6 26-27,80-116 42,-15 28 0,24-43-100,-70 152 200,15-1-122,52-143-45,0 0-1,1 0 0,0 1 0,0-1 0,0 12 1,-6 127 160,10-102-151,9 49 0,-11-94-42,0 4 23,1 1 0,-1-1-1,1 1 1,0-1 0,1 0 0,-1 0 0,1 0-1,0 0 1,4 7 0,6 12 54,1-1 1,29 36-1,-26-41-46,2 0-1,37 29 1,-52-44-13,0 0-1,0 1 1,0-2-1,0 1 1,0 0-1,0-1 1,0 1-1,0-1 1,1 0-1,-1 0 1,1 0-1,4 0 1,28 7 98,65 6 0,-50-14-72,52-5 0,-103 5-44,10-1 34,-1 0 1,0 0-1,0-1 1,0 0-1,10-4 1,-19 6-35,162-56 206,-8-21-131,-154 77-75,8-4 28,0-1 0,0 1 0,-1-2 0,0 1 0,11-11 0,-18 16-28,124-122 172,3-49-1729,-6-9-6403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6280,'-2'5'47,"1"0"1,-1 0 0,1 0 0,0 1-1,1-1 1,-1 1 0,1-1-1,1 9 1,1-4 213,0 0 0,1 0-1,0 0 1,5 9 0,9 22 654,32 40 367,-12-22-644,-32-50-535,0 0 0,-1 0 1,0 0-1,3 11 0,8 20 125,-7-17 7,-1-1 0,-1 1 1,-1 1-1,-1-1 0,1 24 1,-5-46-218,1-1 0,-1 0 0,0 0 0,0 0 0,0 1 0,0-1 0,0 0 1,0 1-1,0-1 0,0 0 0,1 0 0,-1 1 0,0-1 0,0 0 0,0 0 0,0 1 1,0-1-1,-1 0 0,1 1 0,0-1 0,0 0 0,0 0 0,0 1 0,0-1 1,0 0-1,0 0 0,0 1 0,-1-1 0,1 0 0,0 0 0,0 0 0,0 1 0,0-1 1,-1 0-1,1 0 0,0 0 0,0 1 0,-1-1 0,1 0 0,0 0 0,0 0 1,-1 0-1,1 0 0,-1 0 0,-7-13 403,1-22-2080,2-4-6874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40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10136,'-5'17'-1,"4"-14"25,1-1 1,-1 1 0,1-1 0,-1 1-1,1 0 1,0-1 0,0 1 0,0 0-1,0-1 1,0 1 0,2 4 0,27 132 328,-16-101-65,72 167 99,-63-159-206,125 232 54,-111-218-174,165 221 24,-160-231-50,149 186 22,-159-192-2,123 175 144,-91-122-29,-58-90 44,-13-19 91,5 7-233,-1-1-1,1 0 1,0 0 0,1-1-1,-3-7 1,-4-12-2,-22-50 34,17 39 164,-60-184 108,61 171-128,-30-235 97,40 228-130,21-169 82,-11 195-122,26-60 66,-33 91-238,0 0-1,0 0 0,0 0 1,0-1-1,0 1 1,0 0-1,0 0 1,0-1-1,0 1 0,0 0 1,0 0-1,0 0 1,0-1-1,0 1 1,1 0-1,-1 0 0,0 0 1,0 0-1,0-1 1,0 1-1,1 0 1,-1 0-1,0 0 0,0 0 1,0 0-1,0 0 1,1 0-1,-1-1 0,0 1 1,0 0-1,1 0 1,-1 0-1,0 0 1,0 0-1,0 0 0,1 0 1,-1 0-1,0 0 1,0 0-1,0 0 1,1 0-1,-1 0 0,0 0 1,0 0-1,1 1 1,-1-1-1,0 0 1,0 0-1,0 0 0,1 0 1,-1 0-1,0 0 1,0 0-1,0 1 1,12 4 20,-2 0 0,1 1 1,-1 0-1,0 1 1,0 0-1,13 13 0,-11-9-2,-7-7 3,0 0 0,-1 0 0,0 1 1,6 6-1,135 193 144,-116-158-80,106 169 30,-109-180-78,-5-7-18,4 4-10,0-1 0,36 33 0,-23-29 0,-38-34-12,3 2 0,1 0 1,0 1-1,-1-1 0,1 0 1,0-1-1,7 4 0,-9-5 0,0-1 0,0 1 0,0-1 0,0 0 0,1 0 0,-1 0 0,0 0 0,0 0 0,1 0 0,-1-1 0,0 1 0,0-1 0,0 1 0,0-1 0,2-1 0,4-1 0,0-1 0,0 0 0,0 0 0,12-10 0,-14 9 0,-1 0 0,1 0 0,-1-1 0,0 1 0,0-1 0,-1 0 0,5-9 0,-6 8 1,0 1-1,0-1 0,-1-1 0,0 1 0,0 0 0,-1 0 1,1-15-1,-1-7 2,-6-43 1,-11-67 0,-45-187 11,18 139-4,35 162-4,7 22-5,0 0 0,-1-1-1,1 1 1,-1 0-1,0-1 1,0 1 0,0 0-1,0 0 1,0 0-1,-1 1 1,1-1-1,-1 1 1,0-1-1,0 1 1,0 0-1,-5-4 1,7 6-1,1 0 0,0 0 0,0 0 0,0 0 0,-1 0 1,1 0-1,0 0 0,0 0 0,0 0 0,-1 0 0,1 0 0,0 0 1,0 0-1,0 0 0,-1 0 0,1 0 0,0 0 0,0 0 0,-1 0 1,1 0-1,0 0 0,0 0 0,0 0 0,-1 0 0,1 0 0,0 0 1,0 0-1,0 1 0,0-1 0,-1 0 0,1 0 0,0 0 0,0 0 1,0 1-1,0-1 0,0 0 0,0 0 0,-1 0 0,1 0 0,0 1 0,0-1 1,0 0-1,0 0 0,0 0 0,0 1 0,0-1 0,0 1 0,-15 33 7,11-20-6,0 1 0,-2 25 0,4-9 1,2 38 1,11 53-2,14-1-1,11-10 0,-26-88 0,0 0-1,2-1 1,0 0-1,24 29 1,-35-49-1,0 0 0,1-1 0,-1 1-1,0-1 1,1 0 0,-1 1 0,1-1 0,0 0 0,-1 0 0,3 1 0,22 11-4,0-1 0,34 9 0,-58-20 3,0-1 0,0 1-1,0-1 1,0 1 0,0-1-1,0 0 1,-1 0 0,1 0-1,0 0 1,3-1 0,4 0-1,0-1 0,0-1 0,0 1 1,0-2-1,-1 1 0,1-1 0,-1 0 0,0-1 1,12-8-1,-19 12 2,0 0 0,-1 1 1,1-1-1,0 0 0,0 0 1,0 0-1,0 0 0,-1 0 0,1 0 1,0 0-1,-1 0 0,1 0 1,-1 0-1,1-1 0,-1 1 1,1-2-1,3-17-1,0-1 0,-1 0-1,-1 0 1,-2-35 0,-6 21-3,-21-56 3,-23-20 2,28 68 5,-2 1-1,-1 1 0,-44-53 1,41 58-1,5 3 37,-2 1-1,-1 2 1,-1 0-1,-55-44 0,44 45 47,38 29-85,-1 0 0,1-1 1,0 1-1,0-1 0,0 1 0,0-1 0,0 1 0,0-1 1,0 1-1,0-1 0,0 1 0,0-1 0,0 1 0,0-1 1,1 1-1,-1 0 0,0-1 0,0 1 0,0-1 0,1 1 1,-1 0-1,0-1 0,0 1 0,1-1 0,-1 1 0,0 0 1,1-1-1,-1 1 0,1 0 0,0-1 0,0 0 4,19-20-2056,3-2-8243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41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355 170 11568,'16'23'30,"-12"-18"-9,0 0 1,-1 0 0,1 1-1,-1-1 1,3 8 0,65 150 182,-54-120 16,76 177 100,-73-178-39,81 167 112,-80-168-139,-10-18-142,11 21 51,2-1-1,40 53 1,1-9 177,-65-86-333,0-1 0,0 0 1,0 1-1,0-1 1,0 0-1,1 0 1,-1 1-1,0-1 1,0 0-1,0 0 1,1 0-1,-1 1 1,0-1-1,0 0 1,0 0-1,1 0 0,-1 0 1,0 1-1,1-1 1,-1 0-1,0 0 1,0 0-1,1 0 1,-1 0-1,0 0 1,0 0-1,1 0 1,-1 0-1,0 0 1,1 0-1,-1 0 0,0 0 1,1 0-1,-1 0 1,0 0-1,0 0 1,1 0-1,-1 0 1,0-1-1,0 1 1,1 0-1,-1 0 1,0 0-1,0 0 0,1-1 1,-1 1-1,0 0 1,0 0-1,6-11 68,1-35-1805,-2-8-7136</inkml:trace>
  <inkml:trace contextRef="#ctx0" brushRef="#br0" timeOffset="1">0 1 11208,'4'0'145,"59"16"287,101 12-139,-120-20-259,74 10-1,32-1-25,-93-15-486,1-2 0,113-16 1,-35-4-6723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41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414 1 8520,'-90'64'304,"73"-52"-223,-4 7 126,-105 111 93,121-124-235,1-1 0,-1 1 0,-6 11 0,11-17-65,-56 99 260,10 12-172,46-111-88,-3 7 45,0 1 0,1 0 1,-3 14-1,-4 34 80,-1 87-1,9-141-113,1 0 1,0 1-1,1-1 0,-1 0 0,0 0 0,1 1 0,-1-1 0,1 0 0,-1 0 0,1 0 1,2 3-1,1 5 15,1 0 1,1-1 0,-1 0-1,9 10 1,-5-10-16,0 0 1,0-1-1,17 12 0,-26-20-11,2 1 8,-1 0-1,1 1 0,0-1 0,-1 0 1,1 0-1,0-1 0,0 1 1,0 0-1,0-1 0,0 1 0,0-1 1,3 1-1,15 3 42,39 2 1,-35-7-34,36-5 0,-60 6-16,3 0 6,0-1 0,0 1 0,0-1 0,0 0 0,0 1 0,0-2 0,0 1 0,0 0 0,4-3 0,-7 4-6,22-12 20,-1 0 0,20-16 0,-12 4-670,38-43 1,27-34-5904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4:41.8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164 330 8608,'14'20'-1,"10"22"98,42 81 29,-56-105-42,20 37 111,58 79 0,-25-48-55,-62-85-138,-1-1 0,0 1 1,0-1-1,1 0 1,-1 1-1,0-1 0,1 1 1,-1-1-1,1 0 0,-1 1 1,1-1-1,-1 0 0,0 1 1,1-1-1,-1 0 0,1 0 1,-1 0-1,1 1 1,-1-1-1,1 0 0,-1 0 1,1 0-1,-1 0 0,1 0 1,0 0-1,12 0 16,1 0-1,-1-1 1,0-1-1,0 0 1,17-5-1,-28 7-6,0-1 1,0 1-1,0-1 0,0 0 0,-1 1 0,1-1 0,0 0 0,0 0 0,-1 0 0,1 0 1,2-3-1,7-5 33,0 0 1,20-22-1,-19 15-19,-1 0 0,10-18 0,-19 30 9,0 0 0,0 1 1,0-1-1,-1 0 0,1 0 0,0-4 1,29-148 319,-31 126-20,-1 25-282,-2-16 57,0 1 0,-2 0 0,0 0 0,-2 1 0,0-1 0,-14-26 1,-57-108 364,59 125-180,2 10-193,-1 1 0,-1 0 0,-36-25 0,54 42-89,0 1 0,0-1 1,0 0-1,0 1 1,0-1-1,0 1 1,0-1-1,0 1 1,0-1-1,-1 1 0,1 0 1,0 0-1,0 0 1,0-1-1,-1 1 1,1 0-1,0 0 1,0 1-1,0-1 0,-3 0 1,-7 2 40,1-1 0,-1 1 0,0 1 0,-17 6 0,9 1-22,0 0 0,-22 16 1,41-26-32,-5 3 28,1-1 1,0 2-1,0-1 1,1 0-1,-1 1 1,-4 5 0,-144 193 232,147-195-240,1 0 1,0 0-1,0 1 0,-5 14 1,-40 126 84,15 28-72,34-176-34,-2 13 15,0 0 0,1 0 1,1 23-1,10 155 50,20-2-43,-29-183-19,0 0 1,0 0 0,1 0 0,-1 0-1,1-1 1,1 1 0,-1 0 0,1-1-1,0 0 1,5 8 0,-8-13-4,24 37 15,1-1 0,41 46 0,-28-45-7,78 60 0,-109-91-4,1 0 0,-1-1-1,1-1 1,-1 1 0,1-1-1,1 0 1,-1-1 0,11 3 0,-19-6-4,251 77 33,41-28-20,-292-49-13,15 3 5,0-1 0,1-1 0,0-1-1,-1 0 1,1-1 0,25-5 0,330-59 28,91-84-1606,-446 143 1407,470-167-8560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43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950 212 8432,'0'0'409,"-4"-4"95,-84-80 1449,75 71-1741,0 0 0,-1 0 0,0 2 0,-1-1-1,0 2 1,-1 0 0,-20-9 0,24 13-166,9 4-15,-1 0-1,0 1 1,0-1-1,0 1 0,0 0 1,0 0-1,0 0 1,0 0-1,-5 1 1,1-2 74,3 1-75,0 1 0,0-1-1,0 0 1,-1 1 0,1 0-1,0 1 1,0-1 0,0 1-1,0 0 1,0 0 0,0 0 0,0 1-1,-6 2 1,-84 50 231,81-46-180,-19 13 25,0 0 1,2 3-1,-31 27 1,-13 24 82,72-72-174,1 0 0,0 0-1,0 1 1,0-1 0,0 1 0,1-1-1,-1 1 1,1 0 0,0-1-1,0 1 1,0 0 0,1 0 0,0 0-1,-1 0 1,1 0 0,1 5-1,-1-3 4,3 6 76,3-2-67,1 0 0,0-1 0,0 0 0,1 0 0,0-1 0,1 1 0,15 10 0,84 59 181,-62-47-159,-28-18-35,-8-6 21,0 1-1,-1 0 0,10 10 1,4 7 47,23 33 0,-37-39 25,-3 3-59,-1 0 1,2 35 0,-9-37 45,-35 87 32,24-85-53,5-10-39,1-2-18,-1 1 0,0-1 0,0-1 0,-1 0 0,0 0 0,-1-1 0,0 0 0,-18 11 0,-105 51 97,57-37 50,51-23-139,1 0-8,-41 13 100,-11 4 22,73-26-123,1 0 0,0-1 0,-1 1 0,1 0 0,-1-1 0,1 0 0,-1 1-1,1-1 1,-1 0 0,1 0 0,-1-1 0,1 1 0,-1 0 0,1-1-1,-3 0 1,2 0 2,2 1-7,1-1 0,-1 1-1,0 0 1,0-1 0,1 1-1,-1-1 1,1 1 0,-1-1 0,0 1-1,1-1 1,-1 0 0,1 1-1,-1-1 1,1 0 0,0 1 0,-1-1-1,1 0 1,0 1 0,-1-1-1,1 0 1,0 0 0,0 1-1,0-1 1,-1 0 0,1 0 0,0 0-1,0 1 1,0-1 0,0 0-1,0 0 1,1 1 0,-1-1 0,0 0-1,0 0 1,0 0 0,1 1-1,-1-1 1,0 0 0,1 1 0,-1-1-1,1 0 1,-1 1 0,1-1-1,-1 0 1,1 0 0,10-15 53,0 0 0,0 0 0,2 1 1,0 0-1,0 1 0,2 1 0,0 0 0,0 1 1,25-15-1,42-13 94,-79 39-147,1-1-1,-1 2 1,1-1 0,-1 0-1,1 1 1,0-1 0,-1 1-1,1 0 1,0 0 0,0 1-1,-1-1 1,1 1 0,-1 0-1,1 0 1,0 0-1,5 3 1,-5-3-2,4 5 47,-2 3-40,0 0 1,-1 0-1,0 1 1,4 11-1,-5-4 18,-1 176 29,9-113-58,-7-60-2,11 34 1,-11-42-3,1 0 1,0 0-1,9 13 0,-10-17 0,1-1 0,0 0 0,0 0 0,11 8 0,-13-11 0,1 0 0,1-1 0,-1 1 0,0-1 0,1 0 0,6 2 0,-1-2 0,0-1 0,0 0-1,0 0 1,1-1 0,-1 0 0,0-1-1,17-2 1,73-14-6,-78 12 4,1-3-10,125-54-2310,-66 21-9237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45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1 132 5112,'0'0'689,"6"-3"-370,49-32 882,-21 13-110,48-24 1,-69 41-986,1 0 0,-1 1 0,1 1 0,0 0 0,0 1 0,0 0 0,0 1 0,0 1 0,0 0 0,0 1 0,26 4 0,38 12 172,-66-11-84,2 8-60,25 31 0,-31-28 46,-6-3-139,0 1 0,-1 0 0,-1 0 0,-1 0 0,-2 18 0,-4-9 113,7-23-150,-10 25 77,-1-1 0,-2 0 1,-22 33-1,-1 0 202,-39 86 1,73-139-244,0 0 1,0 1-1,1-1 1,-1 0-1,1 1 1,0-1-1,1 1 1,-1 10 0,1-12-20,0-3-9,0 1-1,1-1 0,-1 0 1,0 0-1,0 1 0,1-1 1,-1 0-1,1 0 0,-1 0 0,1 0 1,-1 1-1,1-1 0,0 0 1,-1 0-1,1 0 0,0 0 1,0 0-1,0-1 0,0 1 1,1 1-1,2 1 18,1 1-12,-1 0-1,1-1 1,0 0 0,1 0-1,-1 0 1,1-1 0,-1 0-1,1 0 1,-1 0 0,1 0-1,0-1 1,0 0 0,0-1-1,0 1 1,0-1 0,0 0-1,9-1 1,-2 0-8,9 1 32,-1-2 0,0-1 0,1 0 0,24-8 0,-22 5-16,39-10 184,-46 10-178,52-21 315,-42 10 180,-24 16-325,-3 0-182,-1 0 0,1 1 1,0-1-1,-1 1 0,1-1 0,0 1 1,-1-1-1,1 1 0,-1-1 1,1 1-1,0-1 0,-1 1 0,1-1 1,-1 1-1,0 0 0,1-1 0,-1 1 1,1 0-1,-1 0 0,1-1 0,-1 1 1,0 0-1,1 0 0,-1 0 1,0 0-1,1 0 0,-1 0 0,0 0 1,1 0-1,-1 0 0,1 0 0,-1 0 1,0 0-1,1 0 0,-1 1 0,0-1 1,1 0-1,-1 0 0,1 1 1,-1-1-1,1 0 0,-1 1 0,1-1 1,-1 0-1,1 1 0,-1-1 0,1 1 1,-1-1-1,1 1 0,-1 0 0,-3 6 24,1-1-1,0 1 1,0 1-1,0-1 1,1 0-1,0 1 0,0-1 1,1 1-1,0-1 1,0 1-1,1 0 1,1 10-1,1 9 39,12 55 0,-9-61-31,-1 3-35,11 39 56,54 158 110,-51-139-84,-11-27-70,-7-53-25,0-1-1,0 1 0,0-1 1,0 0-1,-1 1 0,1-1 1,0 0-1,-1 1 1,1-1-1,-1 0 0,0 0 1,1 1-1,-1-1 1,0 0-1,0 0 0,0 0 1,1 0-1,-1 0 1,0 0-1,-2 1 0,-1 2 3,-2 3 0,4-5-3,0 0 0,1 1 0,-2-1 1,1-1-1,0 1 0,0 0 1,-1 0-1,1-1 0,-1 1 1,1-1-1,-1 0 0,-3 1 0,-32 13 24,0-2 0,-42 9 0,61-18-20,-36 5 53,44-7-53,-34 3 113,-1-1 0,-48-4-1,8-11 111,84 10-264,1 1 0,0-1 0,0 1 0,0-1 0,0 1 0,1-1 0,-1 0-1,0 0 1,0 1 0,0-1 0,0 0 0,1 0 0,-1 0 0,0 0 0,1 0-1,-1 0 1,1 0 0,-1 0 0,1 0 0,-1 0 0,1 0 0,-1-1-1,0-2-1307,-6-10-9796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45.7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17 8432,'0'0'169,"-3"12"4831,-9-14-4675,7 2-3,-5 4-4,6-4-3,-5-1-2,1 0-115,0 1 0,0 0 0,0 0 0,-8 2 0,15-2-192,-1 1 493,-19-18 983,47 13-1455,-12 0-19,-13 3-32,0 0 0,0 1-1,0-1 1,0 0 0,0 1 0,1-1-1,-1 1 1,0 0 0,0-1 0,1 1-1,-1 0 1,0 0 0,1 0 0,-1 0-1,0 0 1,1 0 0,-1 0 0,0 0-1,0 0 1,1 1 0,-1-1-1,0 0 1,0 1 0,1-1 0,-1 1-1,0 0 1,0-1 0,0 1 0,0 0-1,1 1 1,3 1-1433,12 8-9516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46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784 0 8792,'70'22'329,"-47"-16"-51,-1 1 0,31 15 1,-47-16 421,-5 1-539,1 1 1,-1-1-1,0 1 1,-1-1-1,-1 15 1,-4-2 486,-64 121 240,46-106-360,-130 166 207,147-192-575,-2-1 0,-15 16 0,23-24-160,-110 95 480,-12-6-322,110-81-53,0-1 0,-21 11 0,-315 145 327,311-146-2223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47.0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563 0 9328,'15'45'104,"-12"-25"417,-18 113 328,-4-44 1049,10-55-1609,-13 54 83,12-51 395,-61 171 198,54-163-737,-52 209 89,68-248-289,-1 0 0,1 0 0,-1 0-1,0 0 1,0 0 0,-6 9 0,8-15-28,-10 20 50,-1 0-1,-1-1 1,-25 31 0,17-30-514,-2 0 0,0-2 1,-37 24-1,58-41 429,-135 93-9611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1.4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 4040,'6'-1'96,"18"-7"93,-18 7 374,-6-3 38,-2-3 3147,2 7-3727,-1 0 0,1 0 0,0 0 0,0 0 0,-1 0 0,1 0 0,0 0 0,0 0 0,-1 0 0,1 0 0,0 0 0,0 0 0,0 1 0,-1-1 0,1 0-1,0 0 1,0 0 0,0 0 0,-1 0 0,1 1 0,0-1 0,0 0 0,0 0 0,0 0 0,-1 1 0,1-1 0,0 0 0,0 0 0,0 0 0,0 1 0,0-1 0,0 0 0,0 0 0,0 1 0,0-1 0,0 0 0,2 13 462,12 16-136,-10-23-348,1 7 132,-1 1-1,1-1 0,-2 1 1,3 20-1,-4-21-67,4 24 256,2 43 0,-1 5 94,29 186 564,-20-179-649,-16-92-328,10 46 471,27 80 1,-36-125-448,-1 1 1,1-1 0,0 1 0,0-1-1,0 1 1,-1-1 0,1 0 0,1 1 0,-1-1-1,0 0 1,0 0 0,0 0 0,1 0 0,-1 0-1,0 0 1,3 1 0,3 2 34,8 5 76,0 0 0,1-1 1,27 9-1,-41-16-115,0 0 0,1 0 0,-1-1 0,1 1 0,0-1 0,-1 0 0,1 0 0,-1 1 0,1-2 0,-1 1 1,1 0-1,2-1 0,8-1 19,1 2-11,30-6 231,-25 1-138,-1 0 1,0-1-1,0-1 1,33-18-1,-44 19-41,1 0 0,-1-1-1,7-8 1,14-13-2306,-14 17-8154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9328,'-67'43'445,"48"-32"-265,9-6-65,0 1 0,-1-1 0,0-1 0,0 0-1,0-1 1,-23 4 0,19-3-48,-14 3 154,0 2 1,1 1 0,-37 18-1,21-6-91,14-4-2,-49 39 1,68-47-102,1 1-1,0 1 1,0 0 0,-14 24-1,23-33-21,-1 0 0,1 0 0,0-1 0,0 1 0,0 0 0,0 1 0,0-1 0,1 0 0,-1 0 0,1 0 0,0 0 0,0 0 0,0 1 0,0-1 0,1 0 0,1 5 0,-2-7-4,4 6 20,1-3-17,0 0-1,0-1 1,0 1 0,0-1 0,1-1-1,-1 1 1,1-1 0,0 0 0,0 0-1,-1-1 1,1 1 0,0-1 0,0 0-1,0-1 1,11 0 0,28-5 0,-25-1 4,9-8 5,-1-2-1,0 0 1,49-41 0,-61 44-9,-9 8 5,-1 0 1,0-1-1,-1 0 1,11-13 0,-2 2 81,-1-2-1,0 0 1,-1-1 0,15-35 0,-26 52 24,-3 43 123,-10 46 0,12-81-219,-2 3-21,1-3 13,0 0 0,1 0 0,-1 0 1,1 0-1,0 0 0,0 0 0,0-1 1,1 1-1,2 9 0,9 15 1,-3-18 2,-3-7-176,1 0 0,0-1 0,0 1 0,1-1 0,-1-1 0,1 1 0,-1-1 0,1 0 0,10 0 0,35 7-8018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1.9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0 177 8880,'22'-5'181,"1"1"0,25-1 1,-25 2-28,35-4 319,43-9-115,99-42 177,-131 35-439,-47 16-172,4-2-403,49-22-1,-61 22-6213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2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1 360 7800,'2'3'0,"3"8"13,1-1 1,1 0-1,10 13 0,-10-20 54,5-2-22,1 1-7,1-1-1,-1-1 1,1 0 0,13-2-1,47-10 220,-70 10-172,0 1-1,0-1 0,-1 0 0,1 0 1,0 0-1,-1-1 0,0 1 0,1-1 0,-1 0 1,0 0-1,0 0 0,3-5 0,-2 3 32,9-10 340,0-1-1,10-16 0,-11 14-281,-2 2 594,-7 9-511,-1 2-167,1 0 1,-1 0-1,0-1 1,0 1-1,-1 0 1,1-1-1,-1 0 1,0 1-1,-1-1 1,0 1-1,1-1 1,-2 0 0,1 0-1,-2-5 1,-5-37 609,4 22-180,-7-28 0,9 51-440,0-1 1,-1 1 0,1 0 0,-1 0-1,0 0 1,0 0 0,0 0 0,0 0 0,0 0-1,-1 1 1,1-1 0,-1 1 0,-5-5 0,5 5-52,1 0 416,2 3-438,0 0 1,0 0 0,1-1-1,-1 1 1,0 0-1,1-1 1,-1 1 0,1-1-1,-1 1 1,1 0-1,-1-1 1,1 1 0,-1-1-1,1 0 1,0 1-1,-1-1 1,2 1 0,0 0 1,-1 0 0,1 0 1,0 0-1,-1 1 0,1-1 1,-1 0-1,1 1 1,-1-1-1,0 1 0,2 1 1,59 89 196,30 75 22,-85-152-218,11 39 48,-17-50-53,14 46 109,32 71-1,-45-117-101,0 0 0,0 0 0,0 1 0,0-1 0,-1 0-1,0 1 1,1 7 0,-2-10 21,1 4 7,-2-6-39,1 0 0,0 0 0,0 0-1,0 0 1,0 1 0,0-1 0,0 0 0,0 0 0,0 0 0,0 0 0,0 0 0,0 0-1,0 0 1,0 1 0,0-1 0,1 0 0,-1 0 0,0 0 0,0 0 0,0 0 0,0 0 0,0 0-1,0 0 1,0 1 0,0-1 0,0 0 0,0 0 0,0 0 0,0 0 0,1 0 0,-1 0-1,0 0 1,0 0 0,0 0 0,0 0 0,0 0 0,0 0 0,0 0 0,0 0 0,1 0-1,-1 0 1,0 0 0,0 0 0,0 0 0,0 0 0,0 0 0,0 0 0,0 0 0,1 0-1,-1 0 1,0 0 0,0 0 0,0 0 0,0 0 0,0 0 0,16-11 44,23-23 12,2-2-17,13-15-30,-36 30-13,0-1-1,-1 0 1,-2-2 0,0 0 0,-1-1-1,11-29 1,-18 37-9,15-48-161,-7-27-203,-11 68-138,-4 23 476,0 0 0,0 0 0,0 0 0,1 1 0,-1-1 0,0 0 0,1 0 0,-1 0-1,0 0 1,1 0 0,-1 0 0,1 1 0,-1-1 0,1 0 0,0 0 0,-1 1 0,1-1-1,0 1 1,0-1 0,-1 0 0,1 1 0,0-1 0,1 0 0,0 0-214,-2 13 125,-1 0 0,0 0 0,0 0 1,-4 13-1,-5 23 73,6-27 44,2 1 1,0 0-1,2-1 0,2 33 1,-1 69 24,-1-117-4,0 1 1,1-1 0,-1 1 0,2-1-1,-1 1 1,1-1 0,0 0 0,0 1-1,0-1 1,1 0 0,0 0 0,0-1-1,1 1 1,0-1 0,0 0 0,6 7 0,-1-8 109,75 8 66,-63-13-6,-3-2-114,-1-1-1,0-1 1,23-11 0,-26 6 152,0-7-93,-1-1 0,-1 0 0,0 0 0,-2-1-1,16-38 1,-19 40-87,11-40 209,-9 30-125,-3 9 56,-1 1-1,0-1 0,-1 0 0,-1-1 0,1-24 0,-15 67 180,7-13-334,-8 36 90,10-25-87,0 0 0,1 0 0,1 0 1,1 0-1,1 0 0,6 29 0,8-10-16,-7-27 2,25 16 1,-25-24-13,0-1 0,0 0 0,20 7 0,-14-7 1,33 6 1,12-5-2,-36-6-2,1 0-1,25-5 0,-39 3-1,-1 0-1,1 0 1,-1-1-1,1-1 1,-1 1-1,17-11 1,-24 13 0,-1 0-1,1-1 1,-1 0-1,0 1 1,0-1-1,1 0 1,-1 0 0,-1 0-1,1-1 1,0 1-1,1-3 1,5-6-3,1 1-1,-5 6-10,-1 0-1,0 1 1,0-1-1,0-1 1,-1 1 0,1 0-1,2-8 1,2-5-94,0 1 1,-1-1 0,-1 0-1,0 0 1,-2-1 0,0 1-1,-1-1 1,0-21-1,-2 10-278,0 27 122,5 17-355,-3-4 475,15 61-236,-12-58 305,0 1-1,2-1 0,8 16 0,-11-22 37,1-1 0,0 1 0,0-1 0,1-1 0,0 1 0,0-1 0,14 11 0,-19-16 24,1 1 0,0-1 1,0 0-1,0 0 1,1 0-1,-1 0 1,0 0-1,0 0 1,0-1-1,1 1 1,-1-1-1,0 0 1,4 1-1,6 0-16,0 2 12,-8-2 11,0 0 0,0-1 1,0 1-1,0-1 1,0 0-1,0 0 0,0 0 1,0-1-1,0 1 0,5-2 1,1 1-25,-1 0 23,-1 0 1,0-1-1,0 0 0,0 0 0,0 0 1,0-1-1,0-1 0,-1 1 1,11-8-1,53-38-32,-58 38 31,12-24-1,-22 29 14,-1 1 0,0 0-1,0-1 1,0 1 0,-1-1-1,0 1 1,1-10 0,-1 8 0,-1 0 0,-1-1 0,1 1 0,-1-1 0,-1 1 0,-2-9 0,0 3 0,-1 0 0,0 0 0,-9-13 0,7 13 0,-1 1 0,-17-20 0,18 24 0,-1 0 0,0 1 1,-14-10-1,14 12 1,0 1 1,0-1-1,0 2 0,-1-1 1,1 1-1,-1 1 0,-16-4 1,9 7 18,5 3-16,1 1 0,-1 0 0,1 0 0,-1 1 0,2 1 0,-14 10 0,6 2 17,-62 111 16,66-99-2,-25 122 21,36-124-8,6 4-22,0 0-1,10 32 1,-3-43 48,4-2-38,1-1 0,28 26 1,-42-43-27,-1-1-1,1 0 1,0 1 0,0-1 0,0 0 0,0 0 0,0 0-1,0 0 1,0-1 0,2 1 0,50 14 66,71 11 0,-78-22 12,235 5 39,-217-12-46,105-15 4,43-19-2019,3-3-7826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3.3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559 196 8880,'-3'-17'218,"2"11"36,0-1 0,-1 1 0,1-1-1,-1 1 1,-1 0 0,1-1-1,-1 1 1,0 0 0,-1 1-1,-6-11 1,-88-68 2308,94 81-2516,0 1 7,1 0 0,-1 0 1,1 1-1,-1 0 0,0-1 0,1 1 1,-1 0-1,0 1 0,0-1 1,0 1-1,0-1 0,0 1 0,1 1 1,-7-1-1,5 1 1,-1-1-10,-1 1-1,1 0 0,0 0 0,0 0 1,0 1-1,0 0 0,1 0 1,-1 1-1,0 0 0,1 0 1,-6 4-1,4-3-5,6-4-26,0 1 1,0-1 0,0 1 0,0 0 0,0-1 0,0 1 0,0 0 0,1 0 0,-1 0 0,0 0 0,0-1 0,1 1 0,-2 2 0,-11 20 70,0 1 0,-11 30 0,17-27 52,-14 141 55,21-132-68,0-21-82,2 13 3,0 1 0,1-1 0,2-1 1,15 50-1,52 164 235,-55-168-251,-12-44 28,-4-18-32,0 0-11,0 1 1,-1-1-1,0 1 0,-1-1 1,0 0-1,0 1 0,-2-1 1,1 0-1,-1 0 0,-6 14 0,-24 42 95,32-65-97,-1-1 1,1 1-1,-1 0 0,0 0 0,1-1 1,-1 1-1,0-1 0,0 0 0,0 1 1,0-1-1,0 0 0,0 0 0,-1 0 1,1 0-1,0-1 0,0 1 0,-1-1 1,1 1-1,0-1 0,-5 0 0,4 0 6,0 1 0,0 0-1,0-1 1,0 0 0,0 1-1,0-1 1,0 0 0,0-1 0,0 1-1,-6-2 1,-1 0 7,4 1-20,0-1 0,0 1 0,0-1 0,1 0 0,-10-5 0,9 3 50,0 0-1,0 0 1,0-1-1,1 1 0,0-1 1,0-1-1,0 1 1,-6-9-1,-15-29-2706,-10-17-8259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3:54.7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1 638 8968,'45'24'-4,"-22"-20"-3,0-2 3,52 11 4,106 18 20,-146-27 47,-10-1-14,12 1 63,0-2-1,62-4 1,132-24 1025,-208 23-1079,-12 2 85,-1-1 0,1-1 0,13-4 1,0 0 27,12-3 304,0-1 0,55-26 0,-90 36-449,1 0 0,-1 0 0,0-1 0,1 1 0,-1 0 0,0 0 0,0-1 0,0 1 0,0-1 0,0 1 0,-1-1 0,1 1 0,0-1 0,-1 1 0,1-1 0,-1 0 0,1 1 0,-1-1 0,0 0 0,0 1 0,0-1 0,0 0 0,0 1 0,0-4 1,0 2 18,-3-5 212,0 6-230,0 0 0,-1 0 0,1 0 0,0 1 0,-1-1 0,1 1 0,-1-1 0,1 1 0,-1 0 0,1 1 0,-1-1 0,0 1 0,0-1 0,1 1 0,-1 0 0,0 0 0,1 1 0,-1-1 0,-6 2 0,-8 2 41,0 0-1,-20 9 1,20-4 108,-58 56 57,64-50-129,8-8-60,0-2-31,1 0 1,0 1-1,0-1 1,0 0-1,1 1 1,0 0-1,0-1 1,0 1-1,1 0 0,-1 11 1,3 29 106,0-43-114,0 0 1,0-1-1,0 1 0,0-1 1,0 1-1,0-1 1,1 0-1,-1 1 0,1-1 1,0 0-1,-1 0 1,1 0-1,4 3 0,-3-2 2,6 1 43,13-2-17,34-3 0,-49 1-31,0 0 1,0-1-1,-1 0 0,1 0 1,0-1-1,11-4 0,3-1 2,1 2-2,-12 3 9,-1-1 0,0 0 0,0 0 0,17-9 0,73-42 81,-83 42-9,7-15-7,-2 0-1,0-1 1,16-31-1,-5-5 191,-30 60-168,-2 7-94,0-1 1,-1 1-1,1-1 0,-1 1 1,1-1-1,-1 1 0,0-1 1,0 1-1,0-1 1,-2 3-1,0 2 2,-6 22 64,-6 36 0,14-59-66,1 0 0,-1 0 0,1 0 1,1 0-1,-1 0 0,1 1 0,0-1 0,0-1 1,1 1-1,2 8 0,-1-4-1,-1-6-1,-1 1 1,1-1-1,0 1 0,0-1 1,1 0-1,-1 0 0,1 0 0,0 0 1,0 0-1,4 3 0,-1 0 0,3-2 21,8-3-5,35 0 0,-35-5 17,3-6-20,-1 0-1,25-16 0,-29 11 29,51-86 26,-54 76-12,34-123 31,-41 114-18,-2 7-35,1-4-4,-1-2-1,-2 1 1,-4-50-1,-21-54 67,23 130-89,0 1 1,0-1-1,0 1 1,-1 0-1,1-1 1,-1 1-1,-1 0 1,-3-7 0,-2 1 4,-8-15 10,15 24-24,0 1 1,1-1-1,-1 0 1,0 1-1,0-1 1,0 1-1,1-1 0,-1 1 1,0 0-1,0-1 1,0 1-1,0 0 1,0-1-1,0 1 1,0 0-1,0 0 1,0 0-1,1 0 1,-1 0-1,0 0 1,0 0-1,0 0 0,0 0 1,0 0-1,0 1 1,-1-1-1,-1 1 9,0 0-6,0 0 1,-1 0-1,1 0 0,0 0 0,0 1 1,0-1-1,0 1 0,0 0 0,0 0 1,1 0-1,-1 0 0,0 1 0,1-1 1,0 1-1,0-1 0,0 1 1,-4 5-1,-11 27 6,12-16 2,-2 44 3,6-32-15,4 30 0,10 42 2,8 1-4,-14-82-1,1-1 0,1 0 0,0 0 0,2-1-1,16 25 1,-9-27-7,-9-10 4,0 0 1,1 0 0,0 0-1,1-1 1,0-1 0,0 0-1,0 0 1,1-1 0,18 5-1,-17-5-3,-1-1 2,-1-1 0,1 0 0,0 0 0,0-2 0,0 1 0,1-1 0,22-2 0,58-12-19,-76 7-2,64-41-2,-67 34 22,17-26 3,-25 28 2,1 0 0,7-20 0,-2 0 6,-2 0-1,-2-1 0,9-65 1,-15 85-3,-2-46 20,-4 2 7,3 52-2,-1 4-24,0 0 1,0 1 0,1-1-1,-1 1 1,0 0 0,0-1-1,1 1 1,-1 0 0,0 0-1,1 0 1,-1 0-1,1 0 1,-1 1 0,1-1-1,0 0 1,-1 1 0,1-1-1,0 1 1,0-1 0,-1 3-1,-16 32-1,16-30 2,-4 7 1,0 1 0,1 0 0,1 0 1,0 1-1,-2 14 0,3-14-4,2-10-1,0 0 1,0 0-1,0 0 1,1 1-1,-1-1 0,1 0 1,1 7-1,0 4 1,2 38 1,-1-44-1,1 1-1,6 18 1,-5-20-2,0 1 1,1-1-1,6 10 0,-3-8 0,1 0 0,1-1 0,0-1 0,0 1-1,21 13 1,-21-16-1,1 0 0,0-1 0,0 0 0,1 0 0,21 6 0,22 9-14,-38-15 9,-3-1 0,0 1 0,26 14 0,-38-18 5,0-1 0,0 0 0,0 1 0,0 0 1,0-1-1,0 1 0,-1 0 0,1 0 0,-1 0 1,1 0-1,-1 0 0,2 4 0,-3-5 1,0 0-1,0 0 1,0 0-1,0 0 0,-1-1 1,1 1-1,0 0 1,0 0-1,-1 0 1,1 0-1,-1-1 1,1 1-1,-1 0 1,1 0-1,-1-1 1,1 1-1,-1 0 1,1-1-1,-1 1 1,0-1-1,0 1 1,-1 0-1,0 2 0,-4 3 0,3-3 0,1-1 0,-1 0 0,1 1 1,-1-1-1,0 0 0,0 0 0,0-1 1,-5 3-1,-10 4-1,0-1 1,-1-1-1,0 0 1,0-2-1,-32 4 0,10-7 2,5-6 0,4-3 0,-2-9-1,34 12-6,5-5 4,1-1 0,11-13 0,-14 20 2,10-10-11,15-7 4,50-31 1,-49 39-18,146-52-9,-139 51-4,28-9 22,15-8-51,108-27-1,-167 56 41,1 4 8,40 8 0,-53-8 17,-1 0-1,1 0 0,-1 1 1,1 0-1,-1 0 0,0 1 0,0 0 1,-1 0-1,9 7 0,-12-9 2,-1 0 1,0 1-1,0-1 0,0 1 0,0-1 0,0 1 1,-1 0-1,1 0 0,-1-1 0,0 1 0,1 0 1,0 4-1,15 36-4,-8-32 5,10-3 0,16-4 0,21-8 0,-2-7 0,-49 10 1,0-1-1,0 0 0,-1 0 0,1 0 0,0-1 1,4-3-1,-5 3 0,-1 0 1,1 0 0,-1 0-1,0-1 1,0 1 0,-1-1-1,4-4 1,-3 1 0,0 0-1,0 0 1,0 0-1,3-12 1,-4 6 0,-1-1 1,0 0-1,0 0 1,-2 1 0,-3-25-1,-2 19 14,-7-2-5,0 1-1,-25-27 1,37 45-6,-1 1 0,1-1-1,-1 1 1,1-1 0,-1 1-1,0 0 1,0 0 0,-3-2-1,-24-10 21,-51-17 0,78 30-21,1-1 0,-1 1 0,1-1 0,-1 1 0,1 0 0,-1 0-1,1 0 1,-1 0 0,1 0 0,-1 0 0,1 0 0,-1 0 0,-2 1-1,-15 5 10,-1 1-1,1 0 1,0 2-1,-20 11 1,36-18-7,1-1 0,0 1 0,0-1 1,0 1-1,0-1 0,0 1 0,1 0 0,-4 4 0,-23 34 25,-27 49 0,43-59-10,-27 117 6,37-121-18,5-3-4,1 0 0,0 0 1,9 23-1,-1-26 9,14 10-4,36 31 0,-38-47-1,9-1-2,0-3 1,59 12 0,-53-19 21,171-7 29,-168-1 38,202-45 255,-10-10-14,-106 29-229,-112 26-94,-8-1-251,-1 1 0,0-1 0,0-1 0,-1 1 0,0-1 0,0 0 0,0 0-1,-1-1 1,5-8 0,24-40-11748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25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352 31 2424,'0'0'4673,"-7"-4"-4274,-19-11-242,21 13-40,0 0 0,0 0-1,0 1 1,0-1 0,-1 1 0,1 1 0,0-1-1,-1 1 1,1 0 0,0 0 0,-1 1 0,1-1-1,0 1 1,-10 3 0,6-1-21,0 0 1,1 1-1,-1 0 1,1 0-1,0 1 0,-13 10 1,11-8-21,-6 6 305,-4 13-114,-22 33-1,33-39 88,-26 94 128,28-88-321,2-1-1,0 1 0,-1 35 1,4-35-105,1 1 164,1-11-123,0-1-37,1 1-1,0 0 1,2-1 0,-1 1 0,7 18 0,-7-25-22,1-1 1,1 0-1,-1 1 1,1-1-1,1-1 1,-1 1-1,1-1 1,0 1 0,1-1-1,0-1 1,8 8-1,21 7 6,-18-15 51,-6-3-50,0-1-23,-1 0 1,1-1-1,0 0 1,0 0 0,0-1-1,0-1 1,0 1-1,11-4 1,96-19 133,-111 22-129,0-1 1,-1 1-1,1-1 1,0-1-1,-1 1 1,12-6-1,-4 0 1,22-14 13,-24 11 53,43-83 59,-46 70 54,-7 15-136,3-6-1,-2 0 0,0 0 1,0 0-1,-2-1 0,1 1 0,-2-1 1,-3-28-1,-8-145 1199,11 185-1214,0 0-1,-1 0 1,1 0-1,-1 0 0,0 0 1,0 0-1,0 0 1,-1 0-1,1 0 1,-1 1-1,0-1 1,-4-5-1,4 6-10,-2-2 2,0 0 1,0 0-1,0 1 0,-1-1 0,0 1 1,0 1-1,0-1 0,0 1 0,-1-1 1,1 1-1,-1 1 0,-7-3 1,5 1 6,-13-3 215,-117-13 100,68 19-7,50 2-309,-28 3 16,35 0 67,7 0-413,0-1 1,1 1-1,-1 1 1,1-1-1,0 1 1,1 0-1,-6 7 1,-11 16-11656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26.5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135 517 5112,'-39'-24'1093,"-42"-24"1551,77 45-1964,-4-5-57,6 6 710,5 2-1121,2 0-167,10 0 34,0 0 1,-1-1-1,1 0 0,-1-1 0,1-1 0,-1 0 0,27-10 1,-28 7-30,-1 0 0,0 0 0,0-1 0,-1-1 0,0 0 0,0-1 0,12-12 0,-12 10-30,-7 7-2,-1 1-1,1-1 0,-1 0 1,0 0-1,0 0 1,-1 0-1,1-1 1,2-7-1,7-16 76,11-40 1,-21 63-70,-1 1 0,0-1 1,0 0-1,0 1 1,-1-1-1,0 0 1,0 1-1,0-1 0,-1-5 1,-1-6 11,-3-43 152,5 48-109,0 6-26,0 0-1,0 0 1,0 0-1,-1 0 1,0-1-1,0 1 1,-3-8 0,2 14-29,1 0 0,-1 0 0,1-1 0,-1 1 0,1 0 0,0 0 0,-1 0 0,1 0 1,0 1-1,0-1 0,-2 2 0,-2 3 0,-17 31 147,-39 83 11,51-90-107,7-16-48,-2 2-14,2 0 0,0 0-1,1 0 1,0 0 0,2 0 0,0 1 0,0-1 0,4 18 0,12 89 37,-15-115-45,0 1 0,0-1-1,0 0 1,1 0 0,5 15 0,1-1 0,17 54 0,-2-5 0,-10-14-2,-8-31 1,-2-14 2,0 0 0,-2 0 0,1 14 0,-2-25-4,0-1-1,1 1 1,-1 0 0,0-1 0,0 1-1,0 0 1,0-1 0,-1 1 0,1 0-1,0-1 1,0 1 0,0 0 0,0-1-1,-1 1 1,1-1 0,0 1-1,-1 0 1,1-1 0,0 1 0,-1-1-1,1 1 1,-1-1 0,1 1 0,-1-1-1,1 1 1,-1-1 0,1 0 0,-1 1-1,1-1 1,-1 0 0,0 1 0,-1-1 1,1 0 0,-1 0 0,1 0 0,-1 0 0,1 0 0,-1-1 0,1 1 0,-1 0 0,1-1 0,0 1 0,-1-1 0,-2-1 0,-28-20 26,-76-72 302,104 92-275,2-1 0,-1 0 0,0 1 0,0-1 0,1 0 0,-4-7 0,6 10-54,0 0 0,0 0 1,-1 0-1,1 0 1,0 0-1,0 0 0,0 0 1,0 0-1,0 0 1,0 0-1,0-1 0,0 1 1,0 0-1,0 0 1,0 0-1,0 0 1,0 0-1,0 0 0,0 0 1,0 0-1,0-1 1,0 1-1,0 0 0,0 0 1,0 0-1,0 0 1,0 0-1,0 0 1,0 0-1,0 0 0,0 0 1,0-1-1,1 1 1,-1 0-1,0 0 0,0 0 1,0 0-1,0 0 1,0 0-1,0 0 0,0 0 1,0 0-1,0 0 1,0 0-1,0 0 1,1 0-1,-1 0 0,0 0 1,0 0-1,0 0 1,0 0-1,0 0 0,0 0 1,0 0-1,0 0 1,1 0-1,-1 0 1,7-4 62,1 1-32,0 0-1,0 0 0,0 0 1,0 1-1,0 1 0,1-1 1,10 1-1,-19 1-29,176-11 172,-129 11-100,254-14-1998,-128 3-8163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28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499 340 6728,'0'0'201,"0"-14"-29,0-43-37,0 43 2429,1 8-1939,-1 2-547,0 0 0,0 1-1,0-1 1,0 0 0,0 1 0,-1-1-1,0 1 1,0-1 0,0 1-1,0-1 1,0 1 0,-1-1 0,1 1-1,-1 0 1,-4-6 0,2 6-41,0-1-1,0 1 1,0-1-1,-1 1 1,0 0 0,1 1-1,-1-1 1,0 1 0,-1 0-1,1 0 1,0 1 0,0 0-1,-1 0 1,-6-1-1,3 0-13,0 1 42,0 0 0,0 0 0,-1 1 1,1 0-1,0 1 0,-17 2 0,13-1-21,5 0 1,1-1 0,-1 1 1,1 0-1,-1 1 0,1-1 0,0 2 1,0-1-1,-10 7 0,7-4-9,-2 1 33,0 1 1,0 0-1,0 1 1,-13 13 0,15-12-38,6-7-5,0 0 1,0 1 0,0-1-1,1 1 1,0 0 0,-1 0-1,1 0 1,-3 7 0,-3 4 9,-1 0-12,4-6 14,0 0 1,1 0-1,-7 15 1,-29 73 140,36-77-73,3 18 4,2 0 0,7 66 0,-6-86-96,-1-14-4,1 0 0,-1 0 0,1 0 0,0 1 0,0-1 0,0 0 0,1 0 0,2 5 1,5 9 42,17 28 0,-16-38 7,0-4-46,-1-1 1,0 0-1,0 0 0,1-1 1,17 1-1,-9-5 52,-14 1-54,4-1 1,0-1 0,0 0 0,0 0-1,0-1 1,-1 0 0,1 0 0,-1 0 0,0-1 0,0 0-1,-1-1 1,1 0 0,8-10 0,-5 5 28,11-12 17,-2 0 0,0-1 0,17-31 1,16-37 179,-42 74-139,-2 0 0,0-1 0,10-34 1,-18 50-78,0-1 0,1 0 1,-2 1-1,1-1 1,0 1-1,-1-1 1,1 1-1,-1-1 0,0 1 1,0-1-1,0 1 1,-1-1-1,1 1 1,-1 0-1,0 0 0,0 0 1,0 0-1,-2-3 1,1 2 8,-1-1 7,0 0-1,0 0 1,0 1 0,0-1-1,-1 1 1,1 0 0,-1 0-1,0 0 1,0 1 0,-1 0-1,-10-5 1,-4-3 155,0 1-92,-7-4 172,-44-30 1,59 35-243,-22-23 183,18 14-78,1-1 1,0 0 0,2-1-1,-14-26 1,27 46-135,0 0-1,0 0 1,-1-1 0,1 1 0,0 0 0,0 0 0,0 0 0,0 0-1,0 0 1,0-1 0,0 1 0,0 0 0,0 0 0,0 0-1,0 0 1,0 0 0,0-1 0,0 1 0,0 0 0,0 0-1,0 0 1,0 0 0,0 0 0,0-1 0,0 1 0,0 0 0,0 0-1,0 0 1,0 0 0,0 0 0,0 0 0,1-1 0,-1 1-1,0 0 1,0 0 0,0 0 0,0 0 0,0 0 0,0 0 0,0 0-1,0-1 1,1 1 0,-1 0 0,0 0 0,2-2 10,0 1 0,0-1 1,0 0-1,0 1 1,1-1-1,-1 1 0,0 0 1,1 0-1,-1 0 0,4-1 1,43-3 95,-49 5-109,151-12-2246,-62 3-9493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29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70 448 10224,'0'0'704,"5"2"-136,1-1-483,0 0 1,0-1 0,0 1 0,0-1 0,0 0 0,0-1 0,0 1-1,0-1 1,0-1 0,0 1 0,0-1 0,6-2 0,14-6 140,26-14 1,-44 20-255,7-3 98,-1-1 0,1-1 0,-1-1 0,-1 0-1,17-15 1,-23 18-48,6-4 44,-1-1 0,0 0 0,0-1-1,17-26 1,-20 27 8,1-3 11,-1 0-1,-1-1 1,-1-1 0,0 1-1,8-31 1,-14 43-61,0 1 1,-1 0 0,0 0-1,0-1 1,0 1-1,0 0 1,0 0-1,-1-1 1,0 1-1,1 0 1,-1 0-1,-2-5 1,-4-13 156,0-12 30,7 32 94,-1 2-283,0 0 0,0 0 0,0 0 0,0 0 1,0 0-1,0 0 0,0 0 0,0 1 0,1-1 0,-1 0 1,0 1-1,0 1 0,-3 13 46,0 0 1,1 0 0,-1 19-1,3-31-74,-2 15 24,2-8 21,-1 1 0,2 23 0,2 119 82,1-62-35,0-60-72,4 80 22,-1-39-12,7 129 14,-14-177-30,-1 0 0,-1 0 0,-1 0-1,-10 32 1,13-54-6,-1 0-1,1 0 1,-1 0 0,0 0-1,0 0 1,0-1-1,-1 1 1,1-1-1,0 1 1,-1-1 0,0 0-1,0 0 1,1 0-1,-1 0 1,0 0 0,0-1-1,-1 0 1,1 1-1,0-1 1,0 0 0,-1 0-1,1-1 1,-7 1-1,-8 1 12,0-1 0,0-1-1,-24-3 1,9 1-6,-91 7 138,-4 0 65,125-4-100,10-2-44,109-17 15,-73 11-26,268-37 23,-226 33-38,172-17 0,52-2-25,-244 24-2087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56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390 159 3144,'5'-5'353,"18"-14"114,-17 12 434,-1-3 146,-5 10-1028,0 0 1,0 0 0,0 0-1,1 0 1,-1 0 0,0 0-1,0-1 1,0 1-1,0 0 1,0 0 0,0 0-1,0 0 1,0 0 0,0 0-1,0 0 1,0 0-1,0 0 1,0-1 0,0 1-1,0 0 1,0 0-1,0 0 1,0 0 0,0 0-1,0 0 1,0 0 0,0 0-1,0-1 1,0 1-1,0 0 1,-1 0 0,1 0-1,0 0 1,0 0 0,0 0-1,0 0 1,0 0-1,0 0 1,0 0 0,0 0-1,0-1 1,0 1 0,0 0-1,-1 0 1,1 0-1,0 0 1,0 0 0,0 0-1,0 0 1,0 0 0,0 0-1,0 0 1,0 0-1,-1 0 1,1 0 0,0 0-1,0 0 1,0 0-1,0 0 1,-21-8 980,0 1-1,-25-6 1,31 14-559,-9 6-140,-46 20 1,49-13 38,-9 15-105,-41 51 0,53-53 80,-57 112 113,66-113-201,7-11-183,0-1 0,1 0 0,1 0 0,0 0 0,1 1 0,3 14 0,-4-28-31,0 1 1,1-1 0,-1 0 0,0 1 0,1-1 0,-1 0 0,1 0-1,0 1 1,0-1 0,-1 0 0,1 0 0,2 2 0,11 13 66,2-1 1,32 24 0,-27-30 54,16-1-41,56 5 0,-64-13 14,0-5-48,0 0 1,41-14-1,-48 8 174,12-13-65,34-33 0,-66 55-136,0 0 0,0 0-1,0 0 1,-1 0 0,1 0 0,0-1-1,-1 1 1,2-3 0,8-21 72,0-1-1,-2 1 1,7-35 0,-15 57-63,-1 1 1,1-1 0,-1 0 0,0 1 0,0-1 0,0-5 0,-7-35 168,-19-71 0,25 111-158,0 0-1,-1 1 1,1-1-1,-1 1 0,-4-8 1,0 1 58,-2-4-26,-1 0 1,-1 1 0,0 0-1,0 0 1,-2 1 0,-16-15-1,21 21-28,-35-26 313,40 30-346,-1 1 0,1-1 0,-1 1 0,0 0 0,1 0 0,-1 0 0,0 0 0,1 0-1,-1 0 1,0 1 0,0 0 0,0-1 0,0 1 0,0 0 0,-5 1 0,3 4 104,2 2-103,1-1-1,0 1 1,1 0 0,0 0 0,0 0-1,0 13 1,4-2 50,3 3-612,2 0 0,1-1 1,15 27-1,10 16-10669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57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1 491 9592,'11'-1'59,"1"-1"0,-1 2 0,1 0 1,-1 0-1,1 1 0,0 0 0,-1 1 0,0 1 0,16 4 1,-11 1 220,1 5-149,-1 0 1,0 1 0,-1 0 0,25 32-1,-13-11 25,22 38-1,-11-8 581,-27-44-520,2 0 0,30 37 0,-9-17 506,73 67 0,-106-107-688,1 1-1,0 0 1,-1-1-1,1 1 1,0-1 0,0 0-1,0 0 1,0 1-1,0-1 1,0 0 0,0-1-1,1 1 1,-1 0-1,0-1 1,1 1 0,-1-1-1,0 0 1,5 1 0,-4-5 187,1-5-87,-2 2-81,1 0-1,-1-1 1,0 1 0,0 0-1,-1-1 1,0-9 0,-1-101 213,-15-32 111,4 67-181,6 21 117,6-116 0,0 176-288,-1 0 0,0 0 1,0-1-1,1 1 0,-1 0 0,1 0 1,0 0-1,0 0 0,-1 0 0,1 0 1,1 0-1,-1 0 0,0 0 0,3-3 1,-3 4-9,0 0-5,0 1 1,0-1-1,0 1 1,0 0-1,0-1 1,0 1 0,0 0-1,0 0 1,0 0-1,0-1 1,0 1-1,0 0 1,0 0-1,0 1 1,0-1-1,0 0 1,0 0-1,0 0 1,0 1-1,2 0 1,0 0 17,6 0-6,-4 0-2,-1 0-1,1 0 0,-1 1 1,1-1-1,-1 1 0,5 3 0,156 75 373,-96-50-308,-59-26-72,24 10 13,-1 2 1,36 22-1,-43-23-31,0 2-1,35 30 0,-19-8-35,-17-10 21,-1-2-36,36 32-1,-50-50 48,-4-5-2,-1 1 0,1-1-1,0-1 1,0 1-1,9 3 1,-10-5 5,10 7-25,0-2-1,0 0 0,1-1 0,0-1 0,27 6 0,-32-10 21,-7-1 4,-1 1 1,1-1-1,0 0 0,-1-1 0,1 1 0,0 0 0,-1-1 0,1 0 1,-1 0-1,7-2 0,-3 0-4,-1 1 1,1-1-1,-1 0 1,0-1-1,0 1 1,11-9-1,-12 2-35,13-66-9,-18 57 36,-5-4 12,-1 1-1,-17-42 1,10 43 1,-30-29 3,32 40 2,0 0 0,-1 1 0,-18-11 0,16 12 0,1 1 0,-1 1 0,-21-7 0,19 8 1,-1 1-1,-34-4 1,36 8 0,1 0 0,-1 0 0,1 2 0,-1 0 0,1 0 0,0 1 0,-18 7 0,30-9-1,0-1 1,1 1 0,-1 0-1,1-1 1,-1 1-1,1 0 1,0 0 0,-1 0-1,1 0 1,-2 2-1,-8 8 2,2 0 0,0 1-1,0 0 1,1 0-1,-9 18 1,11-8 4,-1 40 1,6-48-7,2 0 1,0 1-1,4 16 0,-3-20 0,1 0 0,0 0 0,1 0 0,6 12 0,-5-15 0,-1 1 0,2-1 0,0 0 0,0 0 0,8 8 0,-3-6 0,1-1 0,0 0 0,1-1 0,0 0 0,0-1-1,1-1 1,23 8 0,-7-6-5,140 11 2,-136-20-4,111-22-2,-123 14 2,-2-6 4,0 0 0,25-25 0,-31 21-2,16-35 3,-21 34 2,11-33 0,-14 33 0,6-38 0,-7-16 0,-4 14 0,4 17 2,3 2 7,-7 38 4,12 0 4,-12 2-16,0 1 1,0-1-1,0 1 0,0 0 1,0-1-1,0 1 1,0 0-1,0 0 0,0 0 1,0 0-1,0 0 0,0 0 1,0 0-1,0 0 0,0 0 1,0 0-1,0 1 1,0-1-1,0 0 0,0 1 1,0-1-1,0 0 0,0 1 1,0-1-1,1 2 0,3 2 2,0 1 0,0 0 0,0 0 0,-1 0 0,0 0-1,0 1 1,0 0 0,5 12 0,15 35-1,-2 14-2,-6 8 0,-11-48 0,40 180-14,-40-188 12,-3-14 1,-1 1-1,1-1 0,0 0 0,1 0 0,-1 0 0,1 0 1,4 6-1,42 54-9,-37-56 4,2-4 5,1 0-1,0-1 0,0 0 0,1-2 0,-1 1 0,0-2 1,30-1-1,-27 1 2,-14-1 0,1 0 0,0 0 0,-1 0 1,1-1-1,-1 0 0,1 0 0,0 0 1,7-3-1,15-7-2,36-18 0,-46 16-15,-1-7 10,0-1 1,17-29-1,-24 28-17,23-112-7,-11 29-28,-2 9 14,-18 88 36,2-2 0,-2-1 1,0 1-1,0-1 0,0 0 1,-2 0-1,1 1 1,-1-1-1,-1 1 0,-5-19 1,-42-117-166,48 144 146,-1-1 2,2 3 24,0 0 1,0-1-1,0 1 1,0 0 0,0 0-1,0-1 1,0 1-1,0 0 1,0 0-1,0 0 1,0-1-1,0 1 1,0 0-1,0 0 1,-1 0-1,1 0 1,0-1 0,0 1-1,0 0 1,0 0-1,0 0 1,-1 0-1,1-1 1,0 1-1,0 0 1,0 0-1,0 0 1,-1 0-1,1 0 1,0 0-1,0 0 1,0 0 0,-1-1-1,1 1 1,0 0-1,0 0 1,0 0-1,-1 0 1,1 0-1,0 0 1,-16 64-72,9 57 28,12 55-19,-2-107 62,-2-21-11,-1-44 14,15 345-24,-2-240 24,-7-76 0,13 40 0,-11-48 1,2 0-1,13 23 1,-12-27 0,2-2 1,1 1-1,0-2 1,1 0 0,19 17-1,-13-19 12,-3-7-5,1-1 0,0-1-1,38 9 1,-36-16 67,-10-2-55,1-1 1,-1-1-1,1 0 1,-1-1-1,13-7 0,-23 12-12,-1 0-1,1-1 1,0 1-1,0-1 1,-1 0-1,1 1 1,0-1-1,-1 0 0,1 1 1,-1-1-1,1 0 1,-1 1-1,1-1 1,-1 0-1,1 0 1,-1 0-1,0 0 0,1-1 1,9-29 92,12-59 1,-21 86-82,0 1 0,-1-1 0,0 1 0,0-1 0,0 0 0,-1-5 0,-5-31 42,-3 1-1,-14-44 1,8 53 45,-80-103 32,75 112-92,7 9-26,2 0-11,-2 1-1,1 0 1,-2 1 0,1 1-1,-1 0 1,-18-8-1,-13-5 12,2 3-14,27 9-3,-7-1-20,29 8-11,4-3 17,0 1-1,0 0 0,1 0 0,0 1 0,0 0 0,0 1 1,16-2-1,118-20-59,-60 11-46,-62 9 101,3 0 3,-15 4-12,-1-1-1,1-1 0,-1 0 0,14-6 0,-2-1-23,0 0 0,21-15-1,-31 13-48,-2-8 53,0 0 0,7-24 0,-13 23-60,-4-16-12,-1 1 1,-12-73-1,-4 29-13,17 79 129,-15-59-124,4 0 0,-7-99 0,17 150 106,1 1 0,-1-1 0,0 1 0,-5-16 0,5 22-7,0-10-58,-2 42 70,1 1 1,1-1 0,6 60 0,-3-52 7,3 55 5,-2 17 1,-5 21 0,1-85 0,0 15 3,3-1 0,9 62 0,39 175 104,-48-291-93,-1 1 1,1 0-1,1-1 1,-1 1-1,1-1 1,0 0-1,0 0 1,6 7-1,-4-5 1,2-2 51,-5-5-54,2 0-4,-1 0 1,1 0 0,0 0 0,-1-1-1,1 0 1,0 1 0,0-1 0,-1-1-1,1 1 1,0 0 0,0-1 0,-1 0-1,1 0 1,0 0 0,-1 0 0,7-4-1,91-44 83,-92 45-72,0-1-1,0 0 1,-1-1-1,15-12 1,-3 1-5,3 1-7,-8 6-11,-1-2 0,17-15 1,102-99-2030,-58 53-8087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9688,'0'0'168,"-1"0"-145,0 0 1,0 0-1,-1 0 1,1 0-1,0 0 1,0 0 0,-1 0-1,1 0 1,0 0-1,0 1 1,0-1-1,-1 0 1,1 1-1,-1 0 1,-49 28 256,-65 51 0,86-58 114,1 2 0,-42 45-1,61-59-340,7-8-19,0 1 0,1 0 1,0 0-1,-1-1 0,1 1 0,0 1 0,0-1 0,1 0 0,-3 6 0,1-4 16,1 1 1,0-1 0,0 1 0,1-1-1,-1 1 1,1 0 0,1 0 0,-1-1-1,1 1 1,0 0 0,0 0 0,0 0-1,1-1 1,0 1 0,0 0 0,3 6-1,13 19 37,-7-21 101,-7-7-169,1-1 0,0 0 0,0 0 0,0 0 0,0 0 0,0 0 0,0-1 0,1 0 0,-1 0 0,0 0 0,1 0 0,-1-1 1,1 0-1,-1 0 0,1 0 0,-1 0 0,1-1 0,-1 1 0,0-1 0,7-3 0,113-30 181,-111 31-145,0-1 1,-1-1-1,19-9 0,-11 4-23,0 1-11,-12 5 4,1 0 0,-1-1 0,0 0 1,12-10-1,-2 3 23,-2 1 31,0 0 0,-1-1 0,-1-1 0,0 0 0,23-29 1,-37 42-76,1-1 0,-1 0 0,0 1 0,1-1 0,-1 0 0,1 1 0,-1-1 0,1 1 0,0-1 0,-1 1 0,1-1 0,-1 1 0,1-1 0,0 1 0,-1 0 0,1-1 0,0 1 0,0 0 0,-1 0 0,1-1 0,0 1 0,0 0 0,-1 0 0,1 0 0,0 0 0,0 0 0,0 0 0,-1 0 0,1 0 0,0 0 0,0 1 0,-1-1 0,1 0 0,0 0 0,-1 1 0,1-1 0,0 0 0,0 1 0,-1-1 0,1 1 0,-1-1 0,2 1 0,1 2 4,-1 0 0,0 0 0,1 1 0,-1-1 0,0 0 0,0 1 0,1 4 0,3 3-2,-4-6-1,0 0 0,0 1 0,0-1 0,-1 0 0,0 0 0,1 9 0,8 110 38,-10-120-41,0 69 35,-10 79 0,9-132-29,0-2-3,-1 0-1,0 0 1,-2-1-1,0 1 1,-1 0-1,-7 18 1,7-24 0,1-1-1,0-1-1,-1 1 0,0-1 0,-1 0 1,-1 0-1,1 0 0,-14 14 1,3-7 5,1-1 0,-2-1 1,-31 22-1,20-24-5,18-11 3,-20-8-1,27 5-6,0-1 1,1 0-1,-1 1 0,1-1 0,-1-1 0,1 1 0,-5-4 1,2 0-1,1 1 0,1-1 0,-1 1 0,-4-9 0,4 6 0,0 0 0,1 0 0,0 0 0,-2-10 0,2 1-176,1-1 0,0 1 0,2-1 1,0 1-1,1-1 0,3-22 1,-2 30-457,4-82-8674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58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212 164 9416,'-3'-12'5,"-1"0"1,0 1 0,-1-1 0,0 1 0,-8-13-1,13 23-4,-1 0 0,0 1 0,1-1 0,-1 1 0,0-1 0,0 1 0,0-1 0,1 1 0,-1-1 0,0 1 0,0 0 0,0-1 0,0 1 0,0 0 0,1 0 0,-1 0 0,0 0 0,0 0 0,0 0 0,0 0 0,0 0 0,0 0 0,-1 0 0,-2 0 2,-25 3 10,16 2 41,3 2-39,0 1 0,0 0 0,1 0 0,0 1 0,-8 12 0,6-2 120,-21 103 81,30-97 31,3-8-175,1 1 0,0 0 0,2-1 1,6 19-1,0-18 256,-1-6-211,1-1-1,1 0 1,0-1 0,0 0 0,1-1-1,1 0 1,-1-1 0,26 12 0,-27-15-68,-4-3 1,-1 1 0,1-1 0,0-1 0,-1 1 0,9-1 0,-4 1 20,0-2-1,-1 1 1,1-2-1,12-1 1,-13-2 197,-4-2-214,-1 0 0,0 1 1,-1-2-1,1 1 0,-1 0 1,6-13-1,-5 1 214,4-104 97,-9 90-223,-2 1 0,0-1 0,-11-45 1,6 38 73,-9-73 534,16 107-711,0 3-2,0 1-1,0-1 1,-1 1-1,1-1 1,0 1-1,-1-1 1,1 1-1,-1 0 1,1-1-1,-1 1 1,0 0-1,1-1 1,-1 1-1,-1-2 1,2 4-32,0-1 1,1 1-1,-1 0 1,0-1 0,0 1-1,0-1 1,0 1 0,1-1-1,-1 1 1,0-1 0,0 1-1,0 0 1,0-1 0,0 1-1,0-1 1,0 1-1,-1-1 1,1 1 0,0-1-1,0 1 1,0 0 0,0-1-1,-1 1 1,1 0 0,-1 0-4,1-1 1,-1 1-1,1 0 0,0 0 1,0-1-1,0 1 1,-1 0-1,1 0 1,0 0-1,0-1 1,0 1-1,0 0 1,0 0-1,0 0 1,0 0-1,1-1 0,-1 1 1,0 0-1,0 0 1,1-1-1,-1 1 1,0 0-1,1 0 1,-1-1-1,1 1 1,-1 0-1,1-1 1,-1 1-1,2 0 1,5 8-320,1 0 1,1-1 0,-1 0-1,1-1 1,20 13 0,19 13-9443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58.4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58 134 9952,'-10'-28'128,"9"26"73,-1 4 4,-4 7-65,0-1-1,0 1 1,1 1-1,0-1 1,-6 16-1,9-21-128,-2 14 223,5 1-156,-1 1 0,2-1 1,7 34-1,-7-43-19,1-1 0,0 1 0,1-1-1,8 18 1,0-4-13,16 39 14,-16-41 68,11 5-35,28 27-1,-35-43 42,-3-5-69,-1 0 1,21 4-1,-27-7-27,1-1-1,-1 0 1,1 0-1,-1-1 0,1 1 1,-1-2-1,1 1 1,8-2-1,-9 0 1,0-1 0,-1 0-1,1 0 1,-1 0 0,0-1 0,0 1 0,0-1-1,7-8 1,26-31 145,-13 8 160,-20 27-297,1 0 0,0 0 0,0 1 0,1 0 0,-1 1 0,9-7 0,-10 9-13,0 1 1,0 0-1,0 0 0,1 0 1,-1 1-1,1 0 0,6-2 1,-1 6 146,-7-1-155,0 2 0,0-1 0,-1 0 0,1 1 0,0 0 1,-1 0-1,0 0 0,1 0 0,-1 0 0,4 7 0,1 3 42,-1-1-1,7 16 0,-6-9 1,22 34 0,-13-32-15,37 36 0,-37-45-5,7-1-17,45 14 1,-50-24-4,3-5-16,0-2 0,32-12 0,-52 17-10,-1 1-1,1-1 1,-1 0 0,1 0-1,-1 0 1,1 0 0,-1 0 0,0 0-1,1 0 1,1-3 0,4-2 6,1-2-1,0-1 1,0 1-1,-1-2 1,0 1-1,0-1 1,-1 0-1,-1 0 1,1-1-1,3-12 1,33-113 90,-38 109 78,2-92 90,-6 111-212,0 0 0,-1 0-1,0 0 1,-1 1 0,0-1-1,0 0 1,0 1 0,-1 0-1,0-1 1,-9-12 0,8 11 3,-2-1 71,0-1 0,0 1 0,-1 0 0,0 0 0,-1 0 0,0 1 0,0 1 0,-1-1 0,-10-6 0,10 9-626,0 0 0,-1 1 1,-11-5-1,-10-3-10694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59.2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443 492 10672,'0'0'897,"0"-5"-145,-3-12-423,3 16-312,0 1 1,0 0-1,0 0 0,0 0 0,0-1 1,0 1-1,0 0 0,0 0 0,0 0 0,0-1 1,0 1-1,0 0 0,0 0 0,0 0 0,-1-1 1,1 1-1,0 0 0,0 0 0,0 0 0,0 0 1,0 0-1,-1-1 0,1 1 0,0 0 0,0 0 1,0 0-1,0 0 0,-1 0 0,1 0 0,0 0 1,0 0-1,0 0 0,-1 0 0,1-1 0,0 1 1,0 0-1,0 0 0,-1 0 0,1 0 0,0 0 1,0 0-1,0 1 0,-1-1 0,1 0 0,0 0 1,0 0-1,0 0 0,-1 0 0,1 0 1,0 0-1,0 0 0,-4 1 125,-14-1 124,1 2 0,0 0 0,0 1 0,-20 7 0,-95 33 166,106-31-264,-87 60 57,112-70-215,-1-1-1,1 0 0,-1 0 1,1 1-1,-1-1 0,1 1 1,0-1-1,-1 1 0,0 2 1,-5 9 14,1 0 0,0 0 0,1 1 0,-7 27 0,12-40-22,0 0 0,0 0 0,-1-1 1,1 1-1,0 0 0,0 0 1,0 0-1,0 0 0,0 0 0,1 0 1,-1 0-1,0 0 0,0 0 1,1 0-1,-1 0 0,0-1 1,1 3-1,4 5 5,0-1 0,0 1 0,0-1 1,1 0-1,0 0 0,0 0 0,14 10 0,-19-16-5,1 0-1,-1 0 0,0 0 1,1-1-1,-1 1 0,1 0 1,-1-1-1,1 1 0,-1-1 1,4 1-1,20 3 7,0 0 0,37-1 0,-38-8 0,0-6-2,0-1-1,38-24 1,-44 19 8,-2-2-7,-2-1 1,14-26-1,-23 30 28,-3-1-20,-1-1-1,-1 1 1,-3-22 0,-2 19 46,-8-10-11,-20-33 0,22 49 56,-4 1-32,-32-19 0,34 29 28,6 4-84,-1 0-1,0 0 1,1 1 0,-1 0 0,1 1 0,0 0 0,-7 3-1,13-6-12,0 1 0,1-1 0,-1 0-1,0 1 1,1-1 0,-1 1-1,0-1 1,1 1 0,-1-1 0,1 1-1,-1-1 1,1 1 0,-1 0-1,1-1 1,-1 1 0,0 0-1,0 2 2,0 1 0,-1-1 0,1 0 0,0 0 0,0 1 0,1-1 0,-1 0 0,1 1-1,0-1 1,0 0 0,0 1 0,0-1 0,0 1 0,1-1 0,-1 0 0,3 7-1,-3-9-3,0-1-1,1 1 0,-1 0 0,0 0 0,1 0 1,-1-1-1,1 1 0,-1 0 0,1 0 0,-1-1 1,1 1-1,-1 0 0,1-1 0,0 1 0,-1-1 0,1 1 1,0 0-1,39 28 24,-28-23-24,-1 0 1,1 0-1,22 6 0,-1-5-1,2-1 0,-1-2-1,42 1 1,-39-6-5,148-23-3,-151 16-26,103-46-27,-133 53 44,1-1 0,-1 0 0,0 0 0,0 0 0,-1 0 0,1-1 0,0 0 0,-1 1 0,1-1 0,3-5 0,1-1-9,15-20-30,-22 29 45,-1-1 0,1 0 1,-1 0-1,1 1 0,-1-1 0,1 0 1,-1 0-1,0 0 0,0 0 0,1 1 1,-1-1-1,0 0 0,0 0 0,0 0 1,0-1-1,1-27-107,-6-52 1,-1 39-90,-22-80 0,20 91 104,-14-52-56,20 77 93,2 159-90,9 11 120,-5-118 33,-1-9-9,19 159 1,-16-154 6,12 66 4,8 22 1,3-16 0,0-23 1,-25-79 1,2 5 1,1-1 0,0 0 0,1 0 0,0 0 1,1-1-1,12 14 0,22 23 32,-42-51-30,-1 0-1,1-1 1,0 1 0,-1 0 0,1-1 0,0 1 0,0 0 0,-1-1 0,1 1 0,0-1 0,0 0 0,0 1 0,0-1 0,0 1 0,0-1 0,0 0 0,0 0 0,0 0 0,0 0 0,0 0 0,0 0 0,0 0 0,0 0 0,0 0 0,0 0 0,0 0 0,0-1 0,0 1 0,0 0 0,-1-1 0,1 1 0,0 0 0,0-1 0,2-1 0,-1 1 12,-1-1 1,1 1-1,0-1 1,0 0-1,-1 0 1,1 0-1,-1 0 1,1 0-1,-1 0 1,2-5-1,-2 2 4,0 0 0,0 0-1,0-1 1,-1 1 0,1 0-1,-1 0 1,-1-1 0,1 1 0,-1 0-1,0 0 1,0 0 0,-2-6 0,-3-5 3,-14-29 0,14 32-8,-10-15 105,-105-119 52,91 119-58,-9-4-28,-1 2 1,-69-39-1,-8-2 271,115 69-304,7 1 0,5-2-34,1 2 1,0-1 0,-1 1 0,21 1-1,54 0 83,160-13 1,-186 9-62,108-4 3,60 2-2179,6-1-8586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6:59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707 766 8696,'0'-2'18,"0"0"1,1 0 0,-1 0-1,0 0 1,0 0 0,0-1-1,0 1 1,-1 0 0,1 0 0,0 0-1,-1 0 1,0 0 0,1 0-1,-1 0 1,0 0 0,0 0-1,0 0 1,0 1 0,-1-1-1,1 0 1,0 1 0,-1-1-1,1 0 1,-1 1 0,1 0-1,-1-1 1,0 1 0,-3-2-1,-5-3 183,-1 0 0,1 0 0,-19-6 0,18 7-92,-11-2 206,-15-1-74,-59-4 1,66 13 258,-125 27 194,126-17-219,-98 66 185,105-57-233,6 0-281,1 1 0,1 1 0,-18 37 0,24-33 215,5 6-112,-1 59-1,4-89-221,0 0 0,0 0-1,1 0 1,-1 0 0,0 0-1,1-1 1,-1 1 0,1 0-1,0 0 1,0 1 0,8 13 71,0 0 1,1 0 0,17 19-1,-26-34-87,-1 0 1,1-1-1,0 1 0,-1 0 1,1-1-1,0 1 0,0-1 1,-1 1-1,1-1 0,0 1 0,0-1 1,0 1-1,0-1 0,0 0 1,0 1-1,0-1 0,0 0 1,1 0-1,13 2 38,1 0 1,-1-2 0,1 0-1,0-1 1,22-3-1,-34 3-27,-1 1 0,0-1-1,0 0 1,0 0-1,0-1 1,0 1 0,3-2-1,45-27 99,49-38 0,-71 42 42,86-117 67,-98 113-74,2-25-45,15-67 1,-33 115-80,0 1 0,0-1 0,0 0 0,-1-7 0,-3-213 191,-1 180-62,1 18-86,-3-32 62,-22-89 0,25 135-76,1 5-31,0 0-1,0 1 1,-1-1 0,0 0 0,0 1-1,-1 0 1,-1-1 0,-5-8-1,9 17-17,0-1-1,-1 0 0,1 1 0,0-1 0,-1 1 0,1 0 0,-1-1 1,1 1-1,-1 0 0,0 0 0,1 0 0,-1 0 0,0 0 0,0 1 1,0-1-1,0 0 0,-2 0 0,-4 5 103,0 5-83,0 0-1,0 0 0,1 1 1,-10 17-1,16-26-28,0 1 6,0 0 0,0 1-1,0-1 1,0 0 0,0 1-1,0-1 1,0 1 0,0 2-1,-6 44 33,-3 84 0,13-89-11,47 173 12,-34-179-34,31 47 1,-30-58-6,27 31-1,-17-28 0,1-2-1,32 26 0,-38-39-13,10 1-6,52 20-1,-57-31-104,125-1-101,-119-6-174,147-24-2263,-80 9-8257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00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533 706 7712,'8'-31'-20,"-8"29"16,0 1 0,0-1 1,0 1-1,-1-1 0,1 0 0,0 1 1,-1-1-1,1 1 0,-1 0 0,1-1 1,-1 1-1,0-1 0,0 1 0,0 0 1,0-1-1,0 1 0,0 0 0,0 0 1,0 0-1,0 0 0,0 0 0,0 0 1,-1 0-1,1 0 0,0 1 0,-1-1 1,1 0-1,-1 1 0,1-1 1,-4 0-1,-88-17 48,71 16 39,0 1 1,0 1-1,-1 0 1,-32 6-1,32-3-2,10-2 129,0 0-1,0 1 0,-25 7 0,17-3-92,-37 14 89,39-11 348,3 3-301,1 0-1,-22 22 1,36-33-225,0-1 0,1 1 0,-1 0 0,1-1 0,-1 1-1,1 0 1,0-1 0,-1 1 0,1 0 0,0-1 0,-1 1-1,1 0 1,0 0 0,0-1 0,0 1 0,-1 1 0,1 2 15,0 0 0,-1 0 0,2-1 0,-1 1 0,0 0 0,1 0 0,-1 0 1,1 0-1,0 0 0,1-1 0,-1 1 0,1 0 0,-1-1 0,4 5 0,-5-8-18,1 1 0,-1 0-1,1 0 1,-1-1 0,1 1-1,-1 0 1,1-1 0,0 1-1,-1-1 1,1 1 0,0-1-1,0 1 1,-1-1 0,1 0-1,1 1 1,17 7 156,0-2 1,36 8-1,-30-12 146,125-9 119,-120 3-171,-14 1-160,4 0-33,-1-1 0,0-1 0,0 0 0,0-1 0,21-11 0,-23 8 82,32-22 0,-45 28-121,-1-1 1,0 0 0,0 0-1,0 0 1,0 0 0,-1-1-1,1 1 1,-1-1 0,0 1-1,0-1 1,-1 0-1,0 0 1,2-6 0,-2 4 3,11-24 317,-11 27-335,1 1 1,-1 0 0,0-1 0,0 1 0,0 0-1,-1-1 1,1 1 0,-1-1 0,0-5 0,0 1 155,0 6-26,-2 6-33,-7 13-80,7-8 53,17 50 36,-9-48-62,4-1-40,0-2-1,19 13 1,-15-16 13,-11-5-39,6 2 1,1 0-1,0-1 0,-1-1 1,1 1-1,0-2 1,-1 1-1,1-1 0,0-1 1,-1 0-1,10-3 0,106-37 29,-101 31-16,86-62 7,-109 72-26,1 0 1,0-1-1,-1 1 0,1 0 1,-1-1-1,0 1 0,1-1 1,-1 0-1,0 1 0,1-4 1,8-15 3,-2 0 0,0 0 0,-2-1 0,7-30 0,-11 18 8,-19-139 5,10 139-10,-40-103 8,36 116-10,-3 3-1,-27-25 0,31 37 1,-14 5 1,21 1-7,0 0 0,0 0 0,1 0 1,-1 0-1,1 0 0,-1 0 0,1 1 0,-1-1 0,1 1 0,0-1 0,-3 4 0,2-2 0,1 0 0,-1 0 0,1 0 0,0 0 0,0 1 0,0-1 0,0 1 0,1 0 0,-1-1 0,0 7 0,0 1 0,0 0 0,1 0 0,0 1 0,1 14 0,4 18 0,2-1 0,15 53-1,-9-59-6,-6-20 4,4 10-3,1-1 1,1 0 0,1 0-1,31 44 1,26 31-28,-54-76-4,-1 1 1,18 41-1,-32-65-34,0 0 0,-1 0 0,1 1 0,-1-1 1,1 0-1,-1 0 0,0 0 0,0 0 0,0 1 0,0-1 0,0 0 0,-1 0 0,1 0 0,0 1 0,-1-1 0,0 0 0,0 0 0,1 0 1,-1 0-1,0 0 0,0 0 0,-1-1 0,1 1 0,-3 3 0,2-3-481,-12 18-9501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01.0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1 634 6640,'22'0'0,"22"2"0,135 1-2,-136-3-4,185-5-13,-181 4-34,191-11-29,-192 9-3,-3-1 41,154-21-24,-132 11 60,-55 11 8,1 0 0,19-9 0,-27 11 1,1-1 0,-1 0 1,0-1-1,0 1 0,0 0 0,-1-1 0,1 1 0,0-1 0,-1 0 1,0 0-1,0 0 0,0 0 0,3-5 0,-5 7 3,0 0 1,1 0-1,-1-1 0,0 1 0,1 0 1,-1 0-1,0 0 0,0-1 0,0 1 0,0 0 1,0 0-1,0-1 0,0 1 0,-1 0 1,1 0-1,0-1 0,-1 1 0,1 0 0,-1 0 1,0-2-1,-1-2 7,-11-20 33,4 16 124,-1 4-124,-2 0 1,1 1-1,0 0 0,-1 1 0,-14-2 0,3 6 251,-8 5-152,1 2-1,-35 15 1,40-10 205,-8 13-95,-38 38 1,56-45 166,-33 75 158,44-77-203,3-3-246,1 1 0,1-1 0,3 22 0,2-23 178,42 39 114,-36-45-154,4-4-172,0 0 0,0 0 0,0-2 0,0 0 0,1-1 0,-1 0 0,23-5 0,-24 3-60,-9 1 6,1-1 0,-1 1-1,1-1 1,-1 0 0,9-5 0,-11 6-22,7-4 99,1 0-1,-1 0 1,-1-1-1,1 0 0,16-13 1,-22 14-80,-3 3-21,-1 1 1,1-1-1,-1 1 1,0-1-1,0 0 1,0 0 0,0 1-1,0-1 1,0 0-1,0 0 1,0 0-1,-1 0 1,1-4 0,3-5 126,-2 5-60,0 0-1,0 0 1,-1 0 0,0 0-1,0-1 1,-1 1 0,1 0-1,-2-9 1,1 5 119,0 8 97,2 6-187,0 0-97,0 1 1,0-1-1,0 0 1,1 0-1,0-1 1,0 1-1,0 0 1,0-1-1,0 0 1,1 0-1,5 4 0,1 0 2,0-1 0,0-1-1,13 6 1,-14-7-10,0-1 0,1-1 0,-1 0 1,1 0-1,-1-1 0,16 0 0,-10 0-4,-11 0-1,1-1-1,-1 1 1,1-1 0,-1 0-1,1 0 1,-1-1-1,1 1 1,5-2 0,3-1 0,-4 1-2,0 0 0,-1-1 0,13-5 0,-11 3 0,0 0 1,-1 0-1,10-8 0,-5 2 1,23-23-1,-26 22 1,0 0-1,16-25 1,-19 24-1,-1 0-1,-1-1 0,9-25 1,-9 17-1,-1-1 0,4-27 0,-3-56 0,-6 66-1,-2 0 1,-8-45-1,9 79 0,0 0-1,0 1 0,-1-1 1,0 0-1,0 1 0,-4-10 1,-2-2-1,3 1 1,-10-20-14,10 27 10,-1 0 1,-14-17 0,12 22-15,2 3 15,0 1 1,-1 0 0,1 0-1,0 1 1,0 0-1,-10 2 1,5 4-29,7-2 24,-1 1 1,1 0-1,0 1 0,0-1 1,1 1-1,0-1 1,0 1-1,0 0 0,1 0 1,0 1-1,1-1 1,0 0-1,0 0 0,0 1 1,1-1-1,1 13 1,4 50-9,-1-38-24,39 146-18,-30-143 13,62 112-12,-59-125 18,11 5 8,2 0 0,50 37 0,-66-57 26,25 13-50,23 1-1900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01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0 298 7712,'32'-1'24,"-1"-2"0,60-12 0,39-21 91,-113 31-102,61-21 201,-52 16-182,-1 1-3,40-17 344,75-41 713,-139 67-1052,0-1-1,0 1 0,0-1 0,0 1 0,0 0 1,1-1-1,-1 1 0,0 0 0,0 0 0,0 0 1,0 0-1,0 0 0,0 0 0,0 0 0,0 1 0,1-1 1,-1 0-1,0 0 0,0 1 0,0-1 0,0 1 1,0-1-1,0 1 0,0-1 0,0 1 0,-1 0 1,1-1-1,0 1 0,0 0 0,0 0 0,-1 0 1,1 0-1,0 0 0,-1-1 0,1 1 0,-1 0 1,2 2-1,0 3 17,0-1-1,0 0 1,-1 1 0,1-1 0,0 7-1,-2-9-67,2 4 81,-1 0 0,0 0 0,-1 1 0,0-1 1,0 0-1,-1 10 0,0-10-24,0 1 0,1 0 1,0-1-1,1 1 0,2 13 0,16 46 184,-18-65-210,-1 0 1,1-1-1,0 1 1,0 0-1,-1-1 1,1 1-1,1-1 1,-1 1-1,0-1 1,0 1-1,0-1 1,1 0-1,-1 1 1,1-1-1,2 1 1,2 3 16,0-1-2,-1 0-1,1 0 0,-1-1 1,1 0-1,0 0 0,0 0 1,1-1-1,-1 0 0,12 2 1,-17-3-21,0-1 1,0 0 0,0-1-1,0 1 1,0 0 0,0 0 0,0 0-1,0 0 1,0-1 0,0 1-1,0-1 1,0 1 0,0-1 0,0 1-1,0-1 1,0 1 0,0-1-1,1-1 1,2-1 12,5-2-4,-6 4-3,-1-1 1,1 1-1,0-1 1,-1 0-1,1 0 1,-1 0 0,1-1-1,3-4 1,45-59 131,-42 48-17,-8 17-122,5-16 50,0 0 0,-1 0 1,0-1-1,-1 1 1,2-33-1,0-92 521,-6 139-442,-1 8 4,-7 49-36,2 1 0,3 0 0,5 70 0,-1-83-87,9 247 97,-7-65-80,-4-183-18,-6 9-2,-17 71-1,13-94 3,-53 77 13,50-89-1,9-11-13,0 1-6,0-1 1,0 1 0,-1-1 0,0-1-1,0 1 1,0-1 0,0 0 0,0 0-1,0-1 1,-1 1 0,0-2 0,-9 3 0,16-4-9,-41 2 117,38-2-97,0 0 0,-1 0-1,1 0 1,0-1 0,0 0 0,-1 1 0,1-1-1,0 0 1,0-1 0,0 1 0,0 0-1,-4-3 1,5 2-5,0 0-1,0 0 0,0 0 1,1-1-1,-1 1 1,0 0-1,1-1 0,0 1 1,-1-1-1,1 0 1,0 1-1,0-1 0,1 0 1,-1 1-1,0-1 1,1 0-1,-1-5 0,2 1-1,-1-1 0,1 0-1,0 1 1,2-10 0,-1 8-9,5-13 64,12-17-988,32-54 0,-2 22-8713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01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 10224,'0'0'222,"-1"4"29,-6 17-40,4-13-120,0 0-1,1 0 1,0 0-1,-2 16 1,1 56 371,8 97 0,-3-147-465,0 7 218,37 273 612,-23-211-438,-12-83-230,-1 0-18,0-1-1,-2 1 1,1-1 0,-2 19 0,-2-29 52,-7 1-34,9-6-158,0 0 0,0 0 0,0 0 0,0 0 1,-1 0-1,1 0 0,0 1 0,0-1 1,0 0-1,0 0 0,0 0 0,-1 0 1,1 0-1,0 0 0,0 0 0,0 0 0,-1 0 1,1-1-1,0 1 0,0 0 0,0 0 1,0 0-1,0 0 0,-1 0 0,1 0 1,0 0-1,0 0 0,0 0 0,0 0 0,0 0 1,-1-1-1,1 1 0,0 0 0,0 0 1,0 0-1,0 0 0,0 0 0,0-1 1,0 1-1,0 0 0,0 0 0,0 0 0,0 0 1,-1-1-1,1 1 0,0 0 0,0 0 1,0 0-1,0 0 0,0-1 0,0 1 1,-44-71-1762,18 26-7240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02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1 264 9056,'15'-10'0,"41"-37"-5,-52 43 2,0 1 0,1 0 0,-1-1 1,1 2-1,-1-1 0,1 0 1,0 1-1,0 0 0,9-3 1,91-27-28,-82 28 44,3 3 11,53 6 0,-62 1 149,-5 1-104,-1 1 1,0 0 0,18 18-1,-20-13 304,-2 8-110,8 39 1,-15-44 142,-1-11-285,0 1-71,0-1 0,0 0 0,0 1 0,-1-1 0,0 0 0,0 0 0,0 0 0,0 0 0,-1 0 0,0 0 0,0-1 0,0 1 1,-1-1-1,-4 5 0,-8 3 197,-1 0 0,1-1 1,-31 14-1,45-24-81</inkml:trace>
  <inkml:trace contextRef="#ctx0" brushRef="#br0" timeOffset="1">896 85 8968,'6'8'62,"-1"0"0,0 1 0,-1-1 0,1 1 0,-2 0 0,1 0 0,3 15 0,-4-11 21,1-2 1,1 1 0,0 0-1,1-1 1,0 0-1,14 19 1,-14-22-61,-5-6-15,0 0 0,1 0 0,0-1 0,-1 1 0,1 0 0,0-1 0,0 1 0,0-1 0,0 0 0,0 1 0,0-1 0,4 1 0,4 2 25,0-1 1,0 0-1,0 0 1,0-1-1,1-1 1,-1 0-1,1 0 1,14-1-1,-13 0-15,-9 0-2,1 0 0,-1-1 0,1 1 1,-1-1-1,1 1 0,-1-1 0,1 0 1,-1-1-1,5-1 0,7-4 61,0 0 0,0-2 0,-1 1 1,-1-2-1,1 0 0,15-15 0,-7-3 3,-16 15 147,-4-9-120,0 0 0,-2-23 0,-3 25 141,0 12-205,0 0 1,-1-1-1,0 1 0,0 1 1,-1-1-1,0 1 0,-10-12 1,15 19-34,-1-1 1,1 1-1,-1-1 1,1 1-1,-1-1 0,1 1 1,-1-1-1,0 1 1,1 0-1,-1-1 1,1 1-1,-1 0 1,0 0-1,1-1 1,-1 1-1,0 0 1,1 0-1,-1 0 1,0 0-1,-1 0 1,-7 0 25,-1 0 1,1 1 0,0 0-1,-1 1 1,1 0 0,0 1-1,-16 6 1,23-9-21,0 1 1,-1 1-1,1-1 1,0 0-1,0 0 1,0 1-1,0-1 0,-1 3 1,-107 97 188,90-78-90,-6 13-36,-22 42 1,40-57 1,7-8-62,0 0 0,1 0 0,0 0 0,1 0 0,3 17 1,-3-28-15,-1-1 0,0 0 0,1 1 0,-1-1 0,1 0 0,-1 1 0,1-1 0,0 0 0,-1 0 0,1 0 0,1 2 0,66 70 77,-49-60-27,98 50 28,-88-52-22,157 41 31,-143-43-24,-7-3-30,182 42 83,-38-3-1781,-88-22-7000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03.3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32 613 4664,'0'0'25,"-5"6"1,-17 16-13,22-21-11,-1-1 0,1 0-1,0 1 1,-1-1 0,1 1 0,0-1 0,-1 1 0,1-1-1,0 0 1,-1 1 0,1-1 0,0 1 0,0-1 0,0 1 0,-1-1-1,1 1 1,0 0 0,0-1 0,0 1 0,0-1 0,0 1-1,0-1 1,0 1 0,0-1 0,0 1 0,0-1 0,1 1 0,-1-1-1,0 1 1,0-1 0,0 1 0,1-1 0,-1 1 0,0-1-1,0 1 1,1-1 0,-1 1 0,1 0 0,0 0 6,9 15 29,1-11 111,26 4-28,39 3-1,-40-9 162,212 1 104,-183-5-171,126-8-1,32-2-133,-117 5 107,206-19-1,45-8-114,-195 18 102,284-28-1,32-5-102,-277 27 109,872-89 89,-848 88-2,919-84 111,-914 89-83,923-56 117,-928 61-144,858-37 104,-875 41-144,293-10 4,-23 2-129,-298 10 177,236-5 0,-35 3-160,-245 5 200,167-4 0,-33-2-192,-177 6 193,99-3 4,-35 0-219,-108 4 94,133-4 305,-323 15-871,89-5-795,-90 7-6705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8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10488,'7'13'24,"1"0"1,0-1 0,1 0 0,0 0-1,1-1 1,17 15 0,11 2 138,-31-23-114,1 0 1,-1 0 0,1-1 0,0 0-1,1-1 1,-1 0 0,0 0 0,1-1-1,9 2 1,-8-4-22,-5 1-1,-1-1-1,0 0 1,0-1-1,0 1 1,1-1-1,-1 0 1,5-1-1,2-1 69,0-1-1,-1 0 1,1 0 0,-1-1-1,0-1 1,0 0 0,12-9-1,-15 8-40,-1-1-1,0 0 1,0 0-1,0 0 1,-1-1-1,-1 0 1,1 0-1,-1 0 0,3-11 1,-5 3 134,-3-1-99,-1 1 1,-1-1-1,-1 0 1,0 1 0,-1 0-1,-13-30 1,11 33-60,4 7 8,0 0 0,-1 1 0,0 0 0,-9-11 0,-25-28 176,37 45-203,0 0 0,1-1 0,-1 1 0,0 0 0,0 0-1,0-1 1,1 1 0,-1 0 0,0 0 0,0 0 0,0 0 0,0 0-1,0 0 1,1 0 0,-1 0 0,0 1 0,0-1 0,0 0 0,1 0-1,-1 1 1,0-1 0,0 0 0,1 1 0,-1-1 0,-1 2 0,-1-1 20,-21 13 22,13-4 55,4 1-84,0 1 0,1 0 1,0 0-1,1 1 0,0 0 0,1 0 1,0 0-1,1 0 0,1 1 0,-1 21 1,5 15-7,2-31 17,8 2-10,27 39-1,-24-45-10,32 19-1,15 1-9,3-7 1,0-3-3,-2-5-2,-7-4 0,-37-10-598,0 0 0,20 11 0,-10-3-8368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03.8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68 517 6640,'-17'-1'9,"15"1"-2,-1-1 1,1 1-1,-1 0 0,1 0 1,-1 0-1,1 1 0,-1-1 1,1 1-1,0-1 0,-1 1 1,-3 1-1,-9 4 113,13-4-31,11-1 13,30 2 13,66-6 0,-59 0-1,270-21 47,-235 19-34,159-9-1,55-1-72,-155 9 86,263-10 0,26 3-70,-242 6 145,318-16 4,28-6-130,-311 17 139,936-29 92,-918 34-112,987-35 85,-980 34-99,1002-30 84,-1001 32-44,956-18 80,-976 21-140,838-4 74,-865 5-47,281-7 4,-23-5-126,-286 8 109,225-7 4,-31 3-103,-234 6 165,166-8-1,-29-3-146,-177 10 174,100-4 4,-33 2-158,-109 5 221,226-27 619,-276 29-985,1 0 0,0 0 0,-1-1 0,1 1 0,-1-1 1,1 0-1,-1 1 0,1-1 0,-1 0 0,1 0 1,-1 0-1,0 0 0,1 0 0,-1 0 0,0 0 0,0-1 1,0 1-1,0 0 0,0 0 0,0-1 0,0 1 1,1-4-1,1 0-1035,9-15-8020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1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39 1440,'-3'6'216,"-10"16"97,8-14 390,-1-1 136,6-6-748,-1-1 0,0 1 0,0-1 0,1 1 1,-1-1-1,0 1 0,0-1 0,0 0 0,1 1 1,-1-1-1,0 0 0,0 0 0,0 0 1,0 0-1,0 1 0,0-1 0,-1-1 0,-2 2 127,-7 3 82,9-3 334,-11 9 1100,13-10-1699,-1 0-1,1 0 0,-1 0 0,1 0 0,-1 1 0,1-1 0,-1 0 0,1 1 0,0-1 0,-1 0 0,1 1 1,0-1-1,-1 0 0,1 1 0,0-1 0,-1 1 0,1-1 0,0 1 0,0-1 0,-1 1 0,1-1 0,0 1 1,0-1-1,0 1 0,0-1 0,0 1 0,0-1 0,0 1 0,0-1 0,0 1 0,0 0 0,1 0-7,0 0-1,0-1 0,0 1 0,0 0 1,0-1-1,0 1 0,0-1 0,0 1 0,1-1 1,-1 1-1,0-1 0,0 0 0,1 1 1,-1-1-1,0 0 0,0 0 0,1 0 0,-1 0 1,0 0-1,0 0 0,1-1 0,-1 1 1,0 0-1,2-1 0,116-21 266,-22-2 59,65-11-42,31 7 202,-71 15 638,-119 13-761,-3 45 1015,0-45-1396,0 0 1,0 0 0,0 1-1,0-1 1,0 0 0,0 0 0,0 0-1,0 0 1,0 1 0,0-1 0,0 0-1,0 0 1,0 0 0,0 1-1,0-1 1,0 0 0,0 0 0,0 0-1,0 0 1,0 0 0,1 1 0,-1-1-1,0 0 1,0 0 0,0 0-1,0 0 1,0 0 0,0 0 0,1 0-1,-1 1 1,0-1 0,0 0 0,0 0-1,0 0 1,1 0 0,-1 0-1,0 0 1,0 0 0,5 1-59,0 1 0,-1-1-1,1-1 1,-1 1 0,1-1 0,0 1 0,0-1 0,-1-1-1,1 1 1,0-1 0,6-1 0,-1 0-746,45-5-8089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2.0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86 5208,'0'0'2490,"1"-5"-2043,1 2-411,-1 0 0,1 0-1,0 1 1,0-1 0,0 1 0,0-1-1,0 1 1,0 0 0,1-1 0,-1 1-1,1 0 1,3-2 0,40-19 361,-36 18-310,1 1-16,-1 1 0,1 0 0,1 0-1,-1 1 1,0 0 0,1 1 0,-1 0-1,0 1 1,1 0 0,-1 1 0,1 1 0,-1-1-1,22 8 1,-29-8-53,-1 1 1,1 0-1,-1 0 0,1 1 0,-1-1 1,0 1-1,0-1 0,0 1 0,0 0 1,-1 0-1,1 1 0,-1-1 0,0 0 1,0 1-1,0-1 0,0 1 1,1 4-1,-1-3 8,3 11 135,-3-4-107,-2 0 0,0 1 0,0-1 0,-1 1 0,-1-1 0,0 1 0,0-1 0,-1 0 1,-1 0-1,-7 15 0,5-12-23,2-6 22,0 0 0,-1-1 1,-10 15-1,-75 110 927,88-128-815,0 4-1,2-9-162,0 0 1,0 1-1,0-1 1,0 0-1,0 0 1,0 0-1,0 0 1,0 0-1,0 0 0,0 0 1,0 1-1,0-1 1,0 0-1,0 0 1,0 0-1,0 0 1,0 0-1,0 0 1,0 0-1,0 0 0,0 1 1,0-1-1,0 0 1,0 0-1,0 0 1,0 0-1,0 0 1,1 0-1,-1 0 1,0 0-1,0 0 1,0 0-1,0 0 0,0 1 1,0-1-1,0 0 1,0 0-1,1 0 1,-1 0-1,0 0 1,0 0-1,0 0 1,0 0-1,0 0 0,0 0 1,0 0-1,0 0 1,1 0-1,-1 0 1,0 0-1,0 0 1,0 0-1,0 0 1,0 0-1,0-1 0,0 1 1,1 0-1,-1 0 1,0 0-1,0 0 1,0 0-1,0 0 1,39-1 135,2-3-12,-18 4-75,0 1 1,0 1-1,0 1 1,0 1-1,36 11 1,-43-10-38,-12-3-6,1-1 0,-1 1-1,0-1 1,0 1 0,0 0-1,0 1 1,0-1-1,-1 1 1,5 3 0,6 7 17,0 0 1,13 16 0,-27-28-25,0-1 1,1 0-1,-1 1 0,1-1 1,-1 1-1,0 0 0,1-1 1,-1 1-1,0-1 0,0 1 1,0-1-1,1 1 0,-1 0 1,0-1-1,0 1 0,0-1 1,0 1-1,0 0 0,0-1 1,0 2-1,-1 4 3,0 1 0,0-1 0,-1 0 0,1 1 1,-2-1-1,1 0 0,-1 0 0,0 0 0,-4 6 0,-6 2 11,8-10-12,-8 7 1,0 0 0,-1-2 0,0 1 0,-1-2 0,0 0 0,-20 7 0,-95 33 21,118-43-9,8-2-7,-1-1 1,0 0-1,-1 0 0,1 0 1,0-1-1,0 1 0,-1-1 1,1-1-1,-1 1 0,1-1 1,-1 0-1,1 0 0,-11-2 1,12 1-74,1 0 1,-1 0 0,1 0-1,0 0 1,-1-1 0,1 1 0,0-1-1,0 0 1,0 0 0,0 0 0,0-1-1,0 1 1,1 0 0,-1-1-1,1 0 1,0 0 0,0 0 0,0 0-1,0 0 1,0 0 0,0 0 0,1-1-1,-2-5 1,-6-19-8350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2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1 173 8072,'1'0'50,"1"0"0,-1 1 0,0-1 1,1 0-1,-1 0 0,0 0 0,1 0 0,-1 0 0,0 0 1,1 0-1,-1-1 0,0 1 0,1 0 0,1-2 1,14-19 672,-17 21-713,6-11 61,-4 7 1,1-1-1,-1 1 0,1 0 1,0 0-1,0 0 1,4-3-1,12-12 196,36-28-1,-36 38-32,7 1-129,0 1 0,1 1 1,-1 2-1,1 1 0,39 0 1,-10 10-30,-55-6-54,1-1 0,0 0 0,0 1 0,-1-1 0,1 1 0,0-1 0,-1 1 0,1 0 0,2 1 0,6 5 21,-1 0 0,0 1 1,-1 0-1,0 0 1,0 1-1,11 16 1,-18-24-29,0 0 0,0 1 1,-1-1-1,1 1 1,0-1-1,-1 0 0,1 1 1,-1-1-1,0 1 0,1 0 1,-1-1-1,0 4 1,1 20 53,-2 1 0,0-1 1,-8 40-1,0-36 119,-52 111 75,47-115-102,-113 163 494,125-185-615,0-1 0,1 1-1,0 0 1,-1 0 0,1 0 0,0 0 0,0 0 0,1 0 0,-1 0 0,0 5 0,0-2 3,1-5-29,0 0 0,0 0 0,0-1 0,0 1 0,1 0 0,-1 0 0,0 0 0,0-1 0,0 1 0,1 0 0,-1 0 0,1-1 0,-1 1-1,0 0 1,1-1 0,-1 1 0,1 0 0,-1-1 0,1 1 0,0-1 0,-1 1 0,1-1 0,0 1 0,-1-1 0,1 1 0,0-1 0,15 7 11,-15-7-9,1 1 2,0 0 1,1 0 0,-1-1 0,0 1 0,1-1-1,-1 1 1,0-1 0,1 0 0,-1 0-1,1 0 1,-1-1 0,3 1 0,8-2 17,57-3 128,78-11-11,-41 0 27,-18 0-121,106-14 17,-130 17-1954,-3 0-7528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2.8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5744,'134'-12'2441,"-70"4"-1737,-42 6-607,38-1 694,-21 3-368,0 3-1,-1 0 1,46 12 0,-36 4-277,-31-9 168,2 8-100,30 35 1,-38-33 52,30 106 85,-37-111-282,0 0 1,-1 0 0,0 17-1,0-3-26,2-1-17,2 45 148,-4-31-84,9 122 227,-10-145-299,9 44 113,30 81 138,-40-142-235,3-1 4,14 4-1754,3 2-6898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3.3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0 195 8880,'147'-1'65,"140"-19"592,-177 4-555,-37 2-62,15-6-32,-56 13-9,-12 3-2,0-2 0,0 0 0,-1-1 0,30-14 0,-31 11-381,-1-1 0,20-14 0,-5-2-5296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3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475 28 7352,'0'-1'0,"-1"1"0,1-1 0,0 0 0,0 1 1,0-1-1,-1 0 0,1 1 0,0-1 0,-1 0 0,1 1 1,-1-1-1,1 1 0,-1-1 0,1 1 0,-1-1 0,1 1 1,-1-1-1,1 1 0,-1-1 0,1 1 0,-1 0 0,0-1 1,1 1-1,-1 0 0,0-1 0,0 1 0,-21-5 43,18 4-5,-7-1 35,1 0-1,0 0 0,-1 1 1,1 1-1,-1 0 1,-12 1-1,11 0-4,-8 2 313,14-1-285,-3 1-27,0 0 0,0 1 1,0 0-1,1 0 0,0 1 0,-1 0 1,2 1-1,-1-1 0,1 1 0,-1 1 0,-8 11 1,-83 99 455,79-91-218,-4 14-103,-26 54 1,42-69 2,6-8-152,1 1 1,1-1-1,0 0 1,3 23-1,4-22 92,5-2-82,0 0 0,28 27 1,-23-30 34,-6-6-57,-1-1-23,1 1-1,-1-2 0,1 0 1,0 0-1,1-1 0,-1 0 0,1-1 1,11 2-1,-10-2 17,0-1-15,0 0 0,0 0 0,1-2 1,-1 1-1,1-2 0,19-2 0,-26 2-15,53-11 112,-53 11-96,-1-1 0,0 0-1,0 0 1,0-1-1,0 0 1,-1 0 0,11-7-1,-15 10-10,-1-1-1,1 1 1,0-1-1,-1 0 1,1 1-1,-1-1 0,1 0 1,-1 1-1,1-1 1,-1 0-1,1 1 1,-1-1-1,0 0 1,1 0-1,-1 0 0,0 1 1,0-1-1,1 0 1,-1 0-1,0 0 1,0 0-1,0 0 1,0 1-1,0-1 1,0 0-1,-1 0 0,1 0 1,0 0-1,0 1 1,0-1-1,-1 0 1,1 0-1,0 0 1,-1 1-1,1-1 0,-1 0 1,1 0-1,-2 0 1,-1-3 38,-1 1 1,0 0-1,0-1 0,0 1 1,-7-4-1,-1 0-16,5 2 17,-1 1-1,1 0 0,-1 0 0,-11-3 0,-5-2 142,0 0-1,-1 2 1,0 1 0,0 0-1,-52-3 1,51 12 121,22-1-135,25-2-49,34-5-1889,7 0-7192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4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425 18 8792,'-15'-5'28,"-1"2"0,1-1 0,0 2 0,-1 0 0,1 1 0,-1 1 0,-25 2 0,25-2-2,3 1 18,-1 1 0,1 0 0,0 0 0,0 1 0,0 1 0,-19 8 0,20-7-12,-8 4 162,1 5-102,1 0 0,-31 31 0,38-26 129,6-6-177,1 1 0,1 0-1,0-1 1,1 1 0,0 0 0,1 15 0,1-27-28,0 0 0,0 0 1,1 0-1,-1 0 0,0 0 1,1 0-1,-1 0 1,1 0-1,0 0 0,1 2 1,8 15 44,1 1 0,1-1 0,26 30 0,-17-30 80,115 65 55,-103-69-88,154 48 44,-148-52-64,-3-1-35,19 5 16,62 27 1,-19 5 33,-89-38-22,-8-8-63,0 0-13,0 0-1,0 1 1,-1-1-1,1 0 1,0 0-1,-1 1 1,1-1-1,-1 0 0,1 1 1,-1-1-1,0 0 1,0 1-1,1-1 1,-1 0-1,0 1 1,0-1-1,0 1 1,-1-1-1,1 1 0,0-1 1,0 0-1,-1 1 1,1-1-1,-1 0 1,1 1-1,-1-1 1,1 0-1,-1 0 0,0 0 1,0 1-1,0-1 1,0 0-1,0 0 1,0 0-1,0 0 1,0 0-1,0-1 1,-2 2-1,-17 8 25,-1 0 0,1-2 0,-25 6 0,15-8 79,-129 10 47,128-16-55,9 0-46,5 0-17,0-1-1,0 0 1,0-1-1,0-1 1,-21-6-1,12-1 66,-28-14 0,43 15 126,8 4-191,-1-1-1,1 1 1,1-1-1,-1 1 1,1-1-1,0 0 1,0 1 0,-1-11-1,6 1 218,6-5-137,1 0 1,21-30 0,-8 20 60,1 1 0,35-31 1,-36 36-129,65-68 384,-64 67-401,-8 10 100,22-29 1,24-38 163,-61 82-290,-1 0 0,0-1 0,0 1 0,1 0 0,-1 0-1,0-1 1,0 1 0,1 0 0,-1-1 0,0 1 0,0-1 0,0 1 0,0 0 0,1-1 0,-1 1 0,0 0 0,0-1 0,0 1 0,0-1 0,0 1-1,0 0 1,0-1 0,0 1 0,0-1 0,0 1 0,0 0 0,0-1 0,-1 1 0,1-1 0,-2-3 15,0 1 1,0-1 0,0 0-1,0 1 1,-1 0-1,0 0 1,0 0-1,0 0 1,0 0-1,0 0 1,0 1 0,-7-5-1,-6 1 171,-17 0-59,-48-1 0,71 6-80,0 1-1,1 0 1,-1 0-1,0 1 1,-12 3-1,3 0-7,-54 14 159,67-17-352,3 0 35,0 0 0,1-1 0,-1 1 0,0-1 0,0 0 0,0 1 0,0-1 0,0-1 0,0 1 0,0 0 0,0-1 0,1 1 0,-1-1 0,0 0 0,-4-2 0,-9-6-10428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4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0 8248,'0'0'1097,"-5"6"-626,4-4-409,-2 1-23,1 0-1,-1 1 1,1-1-1,0 0 1,0 1 0,1-1-1,-1 1 1,1-1 0,-1 1-1,1 0 1,1 0-1,-1-1 1,0 1 0,1 0-1,0 0 1,-1 0 0,2 0-1,-1 0 1,0 0-1,2 5 1,32 188 813,-31-180-816,2 63 196,-1 74 31,-2-108-89,13 75 0,-11-90-137,10 47 258,-8-52-250,14 59 167,-14-68-122,1 1-1,0-1 1,1 0-1,14 21 1,-21-36-42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4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1 241 7712,'63'-17'-2,"16"-6"-3,-6-2 4,24-8 1,117-35 12,-170 55 48,172-34 60,-177 41 120,-16 4-116,12-2 61,0 1 1,65 4-1,-19 8 299,-73-5-24,-6 0-396,0-1 0,1 1 0,-2 0 0,1 0 0,0 0 0,-1 0 0,0 0 0,0 0 0,0 0 1,0 0-1,0 1 0,-1-1 0,0 0 0,0 0 0,-1 7 0,1 16 125,-6 151 1102,6-173-1250,0 1 0,0 0 0,0 0 1,1 0-1,-1 0 0,4 8 0,1-8 126,9 2-91,0-2 0,17 7 0,-22-11-45,1 1 0,-1-2 1,0 1-1,1-1 0,-1-1 1,1 0-1,-1 0 0,1-1 1,17-3-1,-15 2-8,-5 2-2,0-1 1,0 0 0,0 0 0,0-1 0,-1 0 0,1 0 0,7-4-1,4-2 5,34-15 15,-34 11 67,-12 6-92,-1 0 1,0 0-1,0-1 1,-1 0-1,1 1 0,-2-2 1,1 1-1,-1 0 1,3-9-1,-6 15-8,1 0-1,-1 1 1,0-1 0,0 0 0,0 0 0,0 0-1,0 1 1,0-1 0,0 0 0,0 0 0,0 0-1,0 0 1,0 1 0,-1-1 0,1 0 0,0 0-1,0 1 1,-1-2 0,-6-10 29,1 0-1,-1 0 1,-1 1 0,0 1-1,-14-15 1,3 10 151,-67-34 103,70 41-212,0 1-1,-1 0 1,0 1 0,-21-4 0,21 6-53,10 3-17,0 0 0,0 0 0,0 0 0,0 1 0,0 0 1,0 1-1,-13 1 0,-25 6 43,41-7-50,-1 0 0,0 0 0,0 1 0,1 0 0,-8 4 0,12-6-39,-1 0 0,1 0 0,-1 1 0,1-1 0,-1 0 0,1 1 0,-1-1 0,1 0 0,-1 1 0,1-1 0,-1 1-1,1-1 1,-1 1 0,1-1 0,0 1 0,-1-1 0,1 1 0,0-1 0,-1 1 0,1-1 0,0 1 0,0 0 0,0-1 0,0 1 0,-1-1 0,1 1 0,0 0 0,0-1 0,0 1 0,0-1 0,0 1 0,0 0 0,1-1 0,-1 1 0,0 0 0,0-1 0,0 1 0,1-1 0,-1 1 0,0-1 0,0 1-1,1-1 1,-1 1 0,1-1 0,-1 1 0,0-1 0,1 1 0,0 0 0,8 11-9069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10488,'8'23'7,"4"26"50,10 126 629,-21-117-203,3-14 45,12 56 0,-15-98-504,0 1 0,0 0 1,1 0-1,0-1 0,-1 1 0,1-1 0,0 1 1,0-1-1,0 0 0,1 0 0,-1 0 0,1 0 1,-1 0-1,1 0 0,-1-1 0,1 1 1,0-1-1,5 2 0,-4-1 8,8 1 156,1-3-538,0 0-1,0-1 1,21-4 0,7-2-7810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5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99 175 5744,'-6'1'40,"2"1"0,2-1-16,0-1 0,-1 1 0,1 0 1,0-1-1,-1 1 0,1-1 1,0 0-1,-1 0 0,1 0 1,-1 0-1,1 0 0,-1 0 0,1-1 1,0 1-1,-1-1 0,1 0 1,0 0-1,-4-1 0,2 0 55,1 0 1,0 1-1,0-1 0,-1-1 0,1 1 0,1 0 1,-1-1-1,0 1 0,-2-4 0,4 4-48,0 0 0,0 1 0,0-1 0,0 0 0,1 1 0,-1-1 0,1 0 1,-1 0-1,1 0 0,0 1 0,0-1 0,0 0 0,0 0 0,0 0 0,0 0 0,0 1 0,1-1 0,-1 0 0,0 0 0,1 0 0,0-1 0,2-5 32,-1 4 5,-1-1-1,1 1 1,0 0 0,0 0 0,1 1-1,5-8 1,2-3 223,22-21 1,-21 29 229,13 2-143,40-3 0,-43 8 249,-8 2-485,0 0 1,-1 1-1,0 0 0,0 1 1,20 11-1,-31-15-99,0 0 0,0 0 0,0-1-1,0 1 1,0 0 0,0 0 0,0 0 0,0 0-1,-1 0 1,1 0 0,1 2 0,-1-1 8,5 6 61,-1 1 1,-1-1-1,1 1 1,-1 1-1,-1-1 1,0 0 0,0 1-1,2 18 1,5 61 508,-9-77-536,-1-1-1,0 1 1,-1 0 0,0-1 0,-1 1-1,-4 14 1,-1-14 150,-1-3-166,0-2 0,0 1 0,-1-1 0,0 0 0,-1-1-1,0 0 1,1-1 0,-2 0 0,-15 6 0,-33 5 114,9-2-7,47-13 101,28 1-11,42-7-122,166 14 202,-150 0-307,-50-3 49,5 5-48,-1 1 1,38 19-1,-73-30-33,1 0 0,-1 0 0,1 1-1,-1-1 1,0 1 0,1 0 0,3 4 0,5 7 6,0 0 1,0 1-1,-2 0 1,0 1 0,9 18-1,-17-31-9,0-1 0,-1 0 0,1 1-1,-1-1 1,0 1 0,1-1 0,-1 1 0,0-1-1,0 0 1,0 1 0,0-1 0,0 1 0,0 2-1,-3 11 9,0 1 0,0-1 0,-2 0 0,0 0 0,-7 14 0,11-27-8,0 0-1,0-1 1,0 1-1,0-1 1,0 1-1,0-1 1,-1 1-1,1-1 0,0 0 1,-1 0-1,-1 2 1,-30 20 26,-65 35 1,65-45 2,-140 24 9,137-34-34,-53-5 4,67 0-11,0 0 0,-37-9 1,52 9 10,-1-1-1,1 0 1,-1 0 0,1 0 0,0-1 0,0 0 0,1 0-1,-12-10 1,9 6-379,1-1 0,0 0-1,1-1 1,0 0 0,-6-10 0,-29-52-10153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5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87 7896,'0'0'1953,"-3"-5"-1228,-9-16-501,12 21-216,0 0 0,0 0-1,-1 0 1,1 0-1,0 0 1,0 0-1,0-1 1,0 1 0,0 0-1,0 0 1,0 0-1,-1 0 1,1 0 0,0-1-1,0 1 1,0 0-1,0 0 1,0 0 0,0 0-1,0-1 1,0 1-1,0 0 1,0 0-1,0 0 1,0-1 0,0 1-1,0 0 1,0 0-1,0 0 1,0 0 0,0-1-1,0 1 1,0 0-1,0 0 1,0 0 0,0 0-1,1-1 1,-1 1-1,0 0 1,0 0 0,0 0-1,0 0 1,0 0-1,0-1 1,0 1-1,1 0 1,-1 0 0,0 0-1,0 0 1,0 0-1,1 0 1,53-34 511,-36 26-318,5 4-133,0 1-1,-1 0 1,26 2 0,-23 4 52,16 8-37,39 16 0,-60-14 32,-10-4-88,0 1 1,0 1-1,-1 0 0,0 0 1,7 14-1,-16-24-18,1 0 0,0 0 0,-1 1 0,1-1 0,-1 0 0,0 1 0,1-1 0,-1 0 0,0 1 0,0-1 0,0 3 0,1 1 16,-1 3-7,1 0 1,-1 0-1,-1 1 1,0-1-1,0 0 0,0 0 1,-1 0-1,0 0 0,-1 0 1,1-1-1,-2 1 1,-5 11-1,-67 102 135,44-76-12,-55 60-1,77-93-102,-19 16 42,10-10 9,-21 24-1,36-33-65,8-6 18,16-4 21,-15 1-65,8-1 12,37-9 49,117-35 2,-127 33-39,301-118 24,-212 85-1735,3 1-6770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6.3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50 8248,'-71'-10'140,"69"9"458,37-9 184,-18 6-568,-1 0-1,34-3 1,115-6 435,-129 13-315,127 18 131,-137-12-137,76 37 167,-87-31-15,-11-8-338,1 1-69,0 0-1,0 0 0,-1 0 0,0 1 0,0 0 0,-1 0 0,1 0 0,-1 0 0,-1 0 0,1 1 0,-1-1 0,2 12 1,14 139 1208,-14-86-857,-4-18-7,-9 63 0,8-110-381,0 1 0,0-1-1,0 1 1,1-1-1,0 1 1,0-1-1,0 1 1,1-1-1,0 1 1,3 9-1,-3-13 18,1 8-2070,2 1-8389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6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0 242 10672,'106'-20'-24,"36"-10"-2,0-5 10,-58 11 58,-33 10-23,173-43 67,-123 45-39,33-18-1283,-63 10-5144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7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535 41 7984,'1'0'3,"0"0"0,-1 0 0,1-1 0,-1 1 0,1 0 1,-1 0-1,1-1 0,-1 1 0,1 0 0,-1-1 0,1 1 0,-1 0 1,1-1-1,-1 1 0,0-1 0,1 1 0,-1-1 0,0 1 1,1-1-1,-1 1 0,0-1 0,1 1 0,-1-1 0,0 1 0,0-1 1,0 1-1,0-1 0,0 0 0,1 0 0,-2 0 10,1 1 0,-1-1 0,1 0 0,-1 0 1,0 1-1,1-1 0,-1 0 0,0 1 0,1-1 0,-1 1 0,0-1 0,0 1 0,1-1 0,-1 1 1,0 0-1,-1-1 0,-35-10 455,36 11-432,-9-2 49,1 0 0,-1 1 1,0 0-1,0 1 0,0 0 0,0 0 0,0 1 1,0 0-1,-10 3 0,11-2-32,-15 4 221,-8 8-154,1 2 1,-30 19-1,38-18-27,1 0 0,1 2 0,-33 35 0,41-40-66,-5 9 93,-46 91 40,57-91-79,3 8-21,1 62 0,7-68 28,11 15-25,25 49 1,-38-86-53,-1 0 1,1 0 0,-1-1-1,1 1 1,0-1-1,5 5 1,1 1 19,0 1-17,0 0 1,0-1 0,1 0-1,1-1 1,-1 0 0,1-1-1,0 1 1,1-2 0,-1 0-1,13 5 1,11 0 44,-1 0-1,50 6 1,3-4 50,-85-11-99,1-1 0,-1 0 0,1 0 0,-1 0 0,1 0 0,-1 0 0,1 0 0,-1 0 0,0 0 0,1-1 0,-1 1-1,1 0 1,-1-1 0,0 0 0,1 1 0,-1-1 0,0 0 0,0 1 0,1-1 0,-1 0 0,0 0 0,0 0 0,0 0 0,0 0 0,0 0 0,1-2 0,-2 3-4,0-8 122,-1 3-106,-1 0 1,-1 0-1,1 0 0,-1 0 1,-3-6-1,-2 2 45,0 0 0,-18-15 0,14 13 6,-4-4-8,-2 1 1,1 0-1,-2 2 0,-21-12 1,-138-63 702,174 85-508,106 2-1800,-27-3-7020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7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1 125 8432,'-1'-5'3,"1"-1"1,1 1 0,-1 0-1,1-1 1,0 1 0,0 0-1,0-1 1,1 1 0,0 0-1,0 0 1,3-5 0,2 4 97,72-26 75,-54 25 71,131-5 111,-122 15-43,12 5-78,60 19-1,-103-26-179,0 0 0,-1 0-1,1 0 1,0 1 0,-1-1-1,1 1 1,2 2 0,15 12 149,-1 1 0,29 34 0,-36-31 169,-9-12-258,3 3-28,-1 1-1,-1 1 0,0-1 1,-1 1-1,0-1 0,-1 1 1,1 18-1,-15 205 873,11-218-967,-4 38 279,3-24-179,-1-1 0,-15 55 1,14-68-32,0 2-15,0 0 0,-2-1 0,-1 0 0,-11 24 1,9-26-408,1 1 1,1 0 0,-10 35-1,14-37-8327</inkml:trace>
  <inkml:trace contextRef="#ctx0" brushRef="#br0" timeOffset="1">114 628 11568,'0'0'0,"43"0"0,54 0 48,26-8 0,11-11 64,12-13 0,31-7-40,20-6 8,14-1-80,3-1-8552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8.8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0 298 8792,'6'-3'88,"4"-3"-17,-1-1 1,0 0-1,0 0 1,-1-1-1,0 0 1,0-1-1,11-17 1,18-23 22,-17 27 160,10-1-144,1 0 0,45-24 0,-44 34 24,104-24 39,-115 35-106,-5 4-46,1 1 1,-1 1 0,24 8-1,-40-12-20,1 0 0,-1 0 0,1 0 0,-1 0 0,1 1 0,-1-1 0,1 0 0,-1 0 0,0 1 0,1-1 0,-1 0 0,1 1 0,-1-1 0,0 0 0,1 1 0,-1-1 1,0 0-1,1 1 0,-1-1 0,0 1 0,0-1 0,1 1 0,-1-1 0,0 1 0,0-1 0,0 1 0,0-1 0,1 1 0,-1-1 0,0 1 0,0-1 0,0 2 0,1 6 3,-1 0 1,0-1 0,0 1-1,0 0 1,-1 0 0,0 0-1,-4 11 1,-14 40 3,16-52-3,1-1 1,-1 0-1,0-1 0,-5 8 1,-127 178 27,105-152-25,-121 154 8,125-156-8,-79 143 8,90-147-8,-30 101 8,42-115-8,3-14-7,1 0 1,-1-1-1,0 1 0,1 0 1,0 0-1,1-1 0,-1 1 1,1-1-1,-1 1 0,1-1 1,4 6-1,-6-10-1,0 1 1,1-1-1,-1 1 1,0-1-1,1 0 0,-1 1 1,0-1-1,1 0 1,-1 1-1,1-1 0,-1 0 1,1 0-1,-1 1 1,1-1-1,-1 0 0,1 0 1,-1 0-1,1 1 1,0-1-1,21 4 8,39 4 0,-30-8 0,0 0 0,56-9 0,-60 6-4,61-9 43,-60 8-41,68-13 64,100-32 147,-195 48-238,0 1 0,0-1 0,0 0 0,0 1 0,0-1 0,0 0 0,0 0-1,0 1 1,0-1 0,0 0 0,0 0 0,-1 0 0,1 0 0,0 0 0,-1 0 0,1 0 0,-1-1 0,1 1 0,-1 0 0,1 0 0,-1 0 0,0 0 0,1-1 0,-1 1-1,0 0 1,0 0 0,0-2 0,0 0-622,2-17-6037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9.2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14 10136,'-5'-3'4,"-15"-7"414,16 11-175,-6 9-116,4-4-72,-1 0 1,1 0-1,1 1 0,-1 0 1,1 0-1,1 1 0,-7 11 0,-11 37-3,15-28 62,-6 147 46,14-138-39,0-18-66,0 9-1,2 0 1,0-1 0,2 1-1,13 40 1,-6-36 86,1-1 0,1-1 0,29 44 0,-39-69 7,3 0 37,1-4 14,8-5-102,1 0-1,0 0 1,-1-2 0,0 0 0,0-1-1,18-10 1,-15 8-83,-7 2 133,-3 3-32,-1 0 0,1 0 0,0 1 0,13-4 0,-20 7-95,0 0 1,1-1 0,-1 1-1,1 0 1,-1 0 0,1 1-1,-1-1 1,1 0 0,-1 1-1,0 0 1,1-1 0,-1 1-1,0 0 1,0 0 0,1 0-1,-1 1 1,0-1 0,0 0-1,0 1 1,2 2 0,-1-1-14,0 1 0,0-1 0,-1 1 0,1 0 0,-1 0 0,0 0 0,0 1 0,-1-1 0,1 0 0,1 6 0,-1-1 0,0 0 0,-1 0 1,1 15-1,-5-9 7,-16 22-1,12-27-12,0-1-1,0-1 1,-13 12 0,7-9-2,0-1 1,-1 0 0,0-1 0,-1-1-1,-23 10 1,34-16 0,0 0-1,1-1 1,-1 1-1,0-1 1,0 0-1,0 0 0,1-1 1,-1 1-1,0-1 1,-5 0-1,-2 0 1,-14-1-6,24 1 5,1 0 0,0 0 0,-1-1 0,1 1 0,0 0 0,-1 0-1,1-1 1,0 1 0,-1 0 0,1-1 0,0 1 0,-1 0 0,1-1 0,0 1 0,0 0-1,0-1 1,-1 1 0,1-1 0,0 1 0,0 0 0,0-1 0,0 1 0,0-1 0,0 1-1,0-1 1,0 1 0,0-1 0,0 1 0,0 0 0,0-1 0,0 1 0,0-1 0,0 1-1,0-1 1,0 1 0,1 0 0,-1-1 0,0 1 0,0-1 0,1 1 0,-1-1 0,17-19-1819,-1-3-7260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19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8072,'68'-11'64,"-67"12"-61,-1-1 0,1 0 0,0 0 0,-1 0 0,1 1 0,0-1 0,-1 0 0,1 0 0,0 1 0,-1-1 0,1 1 0,0-1 0,-1 1 0,1-1 0,-1 1 0,1-1 0,-1 1 0,1-1 0,-1 1 0,0 0 0,1-1 0,-1 1 0,1 1 0,0 0 5,6 8 16,-1 0-1,-1 0 1,6 16 0,-7-16 12,1 0 0,-1-1 0,2 1 0,-1-1 0,10 12-1,-9-13-18,19 17 112,22 15 24,-44-38-132,1 1 0,0-1 0,0 0 0,0 0 0,0-1 0,0 1 0,0-1 0,0 0 0,0 0 0,1 0 1,-1-1-1,0 1 0,5-1 0,-2 0 13,-1 0 19,1 0 1,-1 0-1,1 0 0,-1-1 0,0 0 0,1-1 0,-1 1 0,8-4 0,-4 1 29,-3 3 87,0-1-1,-1 0 1,1 0-1,-1-1 1,1 0 0,-1 0-1,0 0 1,0-1-1,6-5 1,-3 2 499,-4 4-79,4-3-40,-6 5-98,2-5-33,-5 6-407,0-1-1,0 1 1,1 0 0,-1 0-1,0 0 1,0 0-1,0 0 1,0 0-1,0 0 1,1-1 0,-1 1-1,0 0 1,0 0-1,0 0 1,0 0-1,0 0 1,1 0-1,-1 0 1,0 0 0,0 0-1,0 0 1,0 0-1,1 0 1,-1 0-1,0 0 1,0 0 0,0 0-1,0 0 1,1 0-1,-1 0 1,0 1-1,0-1 1,0 0-1,0 0 1,0 0 0,1 0-1,-1 0 1,0 0-1,0 0 1,0 0-1,0 1 1,0-1 0,0 0-1,0 0 1,1 0-1,-1 0 1,0 0-1,0 1 1,2 6 24,4 24 130,6 70 4,15 114-10,-19-131-128,14 111 65,-21-189-90,-1-2-3,1 0 0,0-1 0,0 1 0,0 0 0,0-1 1,2 5-1,-3-8-3,0 0 0,0 0 1,0 1-1,0-1 1,1 0-1,-1 0 1,0 0-1,0 0 0,0 0 1,0 0-1,0 0 1,0 0-1,0 0 1,0 0-1,1 1 1,-1-1-1,0 0 0,0 0 1,0 0-1,0 0 1,0 0-1,0 0 1,1 0-1,-1 0 0,0 0 1,0 0-1,0 0 1,0 0-1,0 0 1,0 0-1,1 0 0,-1 0 1,0 0-1,0 0 1,0-1-1,0 1 1,0 0-1,0 0 1,1 0-1,-1 0 0,0 0 1,0 0-1,0 0 1,0 0-1,0 0 1,0 0-1,0-1 0,0 1 1,11-5-150,0-1 1,-1 0-1,1 0 1,9-9-1,-7 5-913,42-29-8118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0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10136,'22'99'636,"4"28"246,-14-35-715,-9-53 220,-2-23-332,4 100 653,-14 155 1,8-262-772,-11 209-441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01:2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6552,'-27'22'359,"22"-19"-204,0 1 1,-1 0-1,1 1 0,1-1 0,-1 1 1,1 0-1,-1 0 0,2 1 0,-1-1 0,0 1 1,1 0-1,-4 11 0,1 3-16,2 1-1,0 0 1,2 0 0,0 0-1,1 0 1,5 41 0,-1-35-9,2-1 0,13 39 0,-11-41-88,-1 1 78,2 1 1,0-2 0,2 1 0,13 23 0,-15-33-35,-2-4 86,1 0-1,-2 0 1,0 1-1,0 0 1,5 21 0,-24-44 169,6-21-1784,3-4-5923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0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0 138 10224,'201'10'521,"-175"-7"-323,37 11 0,-42-9-99,116 37 217,-106-37-217,1-1 0,58 1 0,-57-4-90,-10 0 63,5 1-10,0-2 1,31-3-1,105-15 354,-160 17-366,1 0 0,-1-1 0,0 0 0,0 0 0,1 0 0,-2 0 0,7-5 0,-8 5 238,-2-1-120,0-9 1,0 9-19,-1 3-142,0 1 0,0-1 0,1 0 0,-1 0 0,0-1 0,0 1 1,0 0-1,0 0 0,0 0 0,0-1 0,0 1 0,1 0 1,-1-1-1,0 1 0,0-1 0,0 1 0,0-1 0,0 0-1,-1 0 0,1 0 0,0 1 0,0-1 0,-1 1 0,1-1 0,-1 1 0,1-1 0,0 1 0,-1 0 0,1-1 0,-1 1 0,1 0 0,-1 0 0,1 0 0,-3 1 0,-18 0 28,-1 2 1,1 0-1,0 1 1,0 2-1,0 0 0,1 1 1,0 2-1,-28 14 1,-45 35-3,80-45-26,-12 22-1,22-28-6,0 1 1,0-1-1,1 1 0,-3 9 1,4-9-2,1 1 1,0-1 0,0 1 0,0-1 0,1 1-1,2 16 1,-2-24 0,1-1 0,-1 1-1,0-1 1,0 1 0,0-1 0,0 1-1,0-1 1,0 1 0,1-1 0,-1 1-1,0-1 1,0 1 0,1-1 0,-1 1-1,0-1 1,1 1 0,-1-1 0,0 0-1,1 1 1,0 0 0,12 9-1,0 1 0,23 12 0,-18-16-5,87 6-8,-83-14-12,102-20-16,-97 14-3,-12 2 28,10-3 1,-1-2 0,0 0 0,-1-2 0,25-16 0,-39 22 4,29-17-25,79-37-1,-116 60 38,109-52-45,-91 43 36,-1-1 0,-1-1 0,0-1-1,22-19 1,-38 29 9,1 1-1,-1-1 1,1 1 0,-1-1-1,0 0 1,1 1 0,-1-1-1,0 0 1,0 0-1,0 0 1,-1 0 0,1 0-1,0 0 1,-1 0 0,1-3-1,1-4 1,0 3 0,-1 1 0,0-1 0,0 1 0,-1-1 0,1-9 0,-2 11 0,1 0 0,-1-1 0,0 1 0,0 0 0,0 0 0,0 0 0,-1 0 0,-4-7 0,3 6 0,-1-1 0,-1 1 0,1 0 0,-1 0 1,-8-7-1,5 6 1,-1 0 1,0 1-1,0 0 0,0 0 1,0 1-1,-20-6 0,26 9 1,-1 1-1,0-1 1,0 1 0,0 0-1,0 0 1,1 0 0,-1 0-1,0 1 1,0 0-1,0-1 1,1 1 0,-1 1-1,0-1 1,1 0 0,-1 1-1,1 0 1,-1 0-1,-4 4 1,4-4 1,-6 8 18,-8 19 4,16-26-24,1 1 0,-1 0 0,1 0 0,0 0-1,0 0 1,1 0 0,-1 7 0,1-7-1,0 0 1,1 0 0,-1 0-1,1 0 1,0 0-1,0 0 1,1 0 0,2 5-1,-1-2 0,1-1 1,0 0-1,1 0 0,-1 0 0,7 6 1,13 10-2,1-2 1,36 23-1,-54-39 0,27 20-6,-1 1-1,-1 1 1,38 42 0,-67-65 5,23 26-44,66 112-12,-83-115 53,1 33 4,-9-53 1,-1-1 0,0 1 0,0 0 0,-1 0 0,0 0 0,0-1 1,0 1-1,-4 10 0,2-10 0,1-1 1,-2 0-1,1 0 1,0 0-1,-1-1 1,0 1-1,0-1 1,0 0-1,-1 0 0,0 0 1,-6 3-1,-2 2 2,-1-1 0,-17 6-1,23-11 1,-27 13 26,-157 67 20,157-67 0,-102 39-1665,80-35-6783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2.1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553 54 5560,'58'-19'505,"-57"18"-415,-1 1 0,0 0 0,1 0 0,-1 0 1,1 0-1,-1 0 0,1-1 0,-1 1 0,0 0 0,1 0 0,-1-1 0,0 1 0,1 0 0,-1-1 0,0 1 0,1 0 0,-1-1 1,0 1-1,0 0 0,1-1 0,-1 1 0,0-1 0,0 1 0,0 0 0,1-1 0,-1 1 0,0-1 0,0 1 0,0-1 1,0 0-1,-9-9 693,-15-2-718,10 10 349,-91 7 126,78 0-320,-134 44 84,126-35-103,-121 80 80,132-73-106,15-10-141,0 1 0,1 0 0,0 0 0,1 1 0,1 0 1,-9 24-1,14-36-26,1 0 0,-1 1 0,1-1 0,0 0 0,0 1 0,0-1 0,0 0 0,0 1 0,0-1 1,0 0-1,0 1 0,0-1 0,0 0 0,1 2 0,4 10 20,-1 0 0,2 0 0,0 0 0,0-1 0,12 16 0,-2-13 60,99 51 35,-79-50-55,53 16-1,-25-11 3,83 27 11,-133-45-57,-1 1-1,-1 1 0,17 7 1,-13-4-11,17 11 12,-32-19-22,-1 0 0,0 0 0,1 0 0,-1 1-1,0-1 1,1 0 0,-1 0 0,0 1 0,1-1-1,-1 0 1,0 0 0,0 1 0,1-1 0,-1 0 0,0 1-1,0-1 1,0 0 0,1 1 0,-1-1 0,0 1-1,0-1 1,0 0 0,0 1 0,0-1 0,0 1 0,1 3 9,-1 0 0,0 0 1,0 0-1,0 0 1,-1 0-1,0 0 1,1 0-1,-1 0 0,-1-1 1,1 1-1,0 0 1,-1-1-1,0 1 0,0-1 1,0 1-1,0-1 1,-1 0-1,1 0 0,-6 5 1,0 0 12,-1 0 0,0-1 1,0 0-1,-19 10 0,6-8 89,-118 21 51,108-27-18,-120-3 57,127-3-64,23 3-132,-4-2 14,-1 1-1,0-1 0,0 0 0,1-1 1,-1 1-1,1-1 0,0-1 0,-11-7 1,17 11-18,0 0 0,-1 0 0,1 0 0,0-1 1,0 1-1,-1 0 0,1 0 0,0-1 0,0 1 1,0 0-1,0 0 0,-1-1 0,1 1 1,0 0-1,0 0 0,0-1 0,0 1 0,0 0 1,0-1-1,0 1 0,0 0 0,0-1 0,0 1 1,0 0-1,0-1 0,0 1 0,0 0 0,0 0 1,0-1-1,0 1 0,0 0 0,0-1 0,0 1 1,1 0-1,-1 0 0,0-1 0,0 1 1,9-23 66,1 0 1,14-25-1,-6 24 44,119-118 53,-103 112-41,126-138 43,-134 136-76,64-80 24,-76 99-84,10 0-13,45-18 0,-49 26-6,-17 5-13,-1 0-1,1-1 0,-1 1 0,1 0 0,-1 0 0,0 0 0,1 0 0,-1 0 0,1 0 1,-1 1-1,1-1 0,-1 1 0,0 0 0,0-1 0,1 1 0,-1 0 0,0 1 0,0-1 0,0 0 0,0 1 0,3 2 0,-1 7 6,5 35-1,7 34-3,26 120 12,-42-199-15,8 35 12,5 67 0,-12-92-4,1 0 1,0 1 0,0-1 0,1 0 0,1 0-1,0 0 1,1-1 0,0 1 0,6 10 0,-8-18 85,-13-7-4,4-6-2006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2.6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7624,'0'0'0,"9"11"56,16 5 0,34 7-40,15 7 0,11 10-16,6 2-16,6-6 16,1-2-5336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3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426 119 5024,'9'8'3,"-7"-7"10,-5-1 0,-84 8 59,75-6-58,6-2 6,0 1 1,1 0 0,-1 0 0,1 0 0,0 1 0,-1 0 0,-8 4 0,-4 2 5,-2-2 0,13-3 43,-1 0 1,1 0 0,0 0-1,-1 1 1,-10 7 0,8-5 87,-2 1-43,0 1 0,0 0-1,1 1 1,0 0 0,0 0-1,-16 21 1,-23 38 564,45-61-587,1-1 0,0 1-1,1 0 1,0 0 0,0 0-1,0 1 1,1-1 0,0 1 0,-1 13-1,3-19-63,0-1 0,0 0 0,1 0 0,-1 0 0,0 0 0,1 0 0,-1 0 0,1 0 0,-1 0 0,1 0 0,0 0 0,-1 0 0,1 0 0,0 0 0,0 0 0,-1 0 0,1-1 0,0 1 0,0 0 0,0-1 0,1 2 0,2 0 46,4 3 12,0 0 0,0-1 0,1 0 0,-1 0-1,1-1 1,0 0 0,0 0 0,11 1 0,-18-4-57,0 1-1,0-1 1,0 0 0,0 0-1,1 0 1,-1 0 0,0 0 0,0 0-1,0 0 1,0-1 0,0 1-1,3-2 1,5-1 25,35-8 206,-27 5-54,0-2 1,-1 0-1,0-1 0,30-22 1,-45 30-185,0 0 1,-1 1-1,1-1 1,0 0-1,0 1 1,-1 0-1,1-1 1,0 1-1,0 0 1,0 0-1,0 0 1,-1 0-1,1 0 1,0 1-1,3 0 1,22 8-10,-25-8 12,12 6 96,4 8-40,30 33 1,-37-31 6,1 15-27,10 41 1,-20-49 26,-5 110 31,0-107-43,-3 1-39,-1-1 1,-12 28-1,9-40 38,0-6-54,1 0 1,-1-1-1,0 0 1,-13 7-1,22-14-16,1-1-1,-1 0 1,0 1-1,1-1 1,-1 0 0,1 0-1,-1 1 1,1-1-1,-1 0 1,0 0-1,1 0 1,-1 0-1,0 0 1,1 0 0,-1 0-1,1 0 1,-1 0-1,0 0 1,1 0-1,-2-1 1,-3 0 6,-1-1 0,1 0 1,0 0-1,-1 0 0,1-1 1,0 0-1,0 0 0,1 0 0,-9-7 1,5-3 30,5 0-293,0-1 1,1 1-1,0-1 1,1 1-1,1-26 1,2-29-7569</inkml:trace>
  <inkml:trace contextRef="#ctx0" brushRef="#br0" timeOffset="1">609 0 7896,'16'54'145,"8"70"63,-7-23 372,-1-17-169,-8-36-148,-5-25-49,0-1 1,2 1-1,13 36 1,-13-45 16,-3-8 2,-1 2 6,13-25 201,8-23 6,23-57 0,-31 65-264,12-25 81,-25 55-249,22-37 241,-22 37-238,0 0 0,0 1 0,1-1 0,-1 0 0,1 0 0,-1 1 0,1-1 0,0 1 0,0 0 0,-1-1 0,1 1 0,0 0 0,0 0 0,0 0 0,0 0 0,1 0 0,-1 1 0,3-1 0,-4 1-4,1 0 0,-1 0 1,1 1-1,-1-1 0,0 1 0,1-1 0,-1 1 0,0 0 1,0-1-1,0 1 0,1 0 0,-1 0 0,0 0 1,0 0-1,0 0 0,1 2 0,3 2 16,3 1-9,22 29 91,-12-12-23,-1 1-1,-1 0 1,-2 1 0,23 53 0,-25-50 45,-6-25-25,103 13-1723,-27-4-7131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3.3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402 175 10040,'-24'-10'68,"14"5"86,-1 0 1,0 1 0,0 1-1,-16-3 1,21 5-107,1 1-1,-1 0 1,0 0 0,1 1-1,-1-1 1,1 1 0,-1 1-1,1-1 1,0 1 0,-1 0 0,1 0-1,-7 4 1,1-1-17,8-4-17,0 1 0,0 0-1,0-1 1,0 1 0,0 0-1,0 0 1,0 1 0,-4 3 0,-1 4 26,-1 0 1,-12 19-1,20-27-35,0-1-1,1 0 1,-1 1-1,0-1 1,1 1-1,-1-1 1,1 1-1,0-1 1,-1 1 0,1-1-1,0 1 1,0-1-1,0 1 1,0-1-1,0 1 1,0-1 0,1 4-1,0 1 7,9 66 87,-10-71-95,0 0 1,0 0 0,0 0 0,0 1 0,0-1 0,1 0 0,-1 0 0,0 0-1,1 0 1,-1 0 0,1 0 0,-1 0 0,1 0 0,-1 0 0,1 0-1,0 0 1,-1 0 0,1 0 0,0 0 0,0 0 0,0-1 0,0 1 0,1 0-1,0 1 7,0-1 0,0-1 1,1 1-1,-1 0 0,1-1 0,-1 1 0,1-1 0,-1 1 0,0-1 0,4 0 0,3-1 14,-1 0 0,0 0 0,1-1 0,-1 0-1,10-3 1,-4 0-12,-9 4-2,0-1 0,0 0 0,0 0 1,0-1-1,0 0 0,-1 0 0,5-3 1,18-14 37,23-22 1,-49 41-42,0 0-1,0 0 1,0 0 0,-1 0-1,1 0 1,0 0 0,0 0-1,-1 0 1,1 0 0,-1 0-1,1-1 1,0-1 0,5-18 34,-1 0 1,3-35 0,-8 54-31,1 0-1,-1 0 1,0 0 0,0 1-1,-1-1 1,1 0 0,0 0-1,-1 0 1,0-2 0,-4-11 18,-1 1 1,0 0 0,-1 1 0,-15-22 0,8 22 78,5 8-86,-1 0 0,1 1 0,-1 0 0,0 0 0,0 1 1,-18-3-1,27 6-16,0 0 1,0 0 0,-1-1-1,1 1 1,0 0 0,0 1-1,0-1 1,0 0 0,-1 0-1,1 0 1,0 1 0,0-1-1,0 1 1,-2 0 0,-17 9 27,-1 1 0,2 2 1,-20 14-1,19-8 54,-9 16-25,-32 52-1,48-60 13,3 4-40,2 0-1,-5 33 1,13-62-30,-1 0 0,1-1-1,0 1 1,0 0 0,0 0 0,0 0 0,1 0-1,-1 0 1,1 2 0,2 7 5,1-1 0,0 0 0,1 0 0,0 0-1,0 0 1,9 11 0,-13-20-7,0 0-1,-1 0 0,1 0 1,0 0-1,0 0 1,0-1-1,0 1 0,0 0 1,0-1-1,0 1 0,0-1 1,1 1-1,0 0 1,107 40 39,-80-34-28,171 11 0,-152-17-19,219-12-1676,-122 2-6719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3.7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547 935 8344,'3'-20'0,"1"-17"0,-5-13 0,0 43 0,0 0 0,0 0 0,-1 0 1,0 0-1,-4-10 0,3 12 1,-1 0-1,1 0 1,-1 0 0,-1 0-1,1 0 1,0 1 0,-1 0-1,0 0 1,0 0 0,0 0-1,-1 1 1,1 0 0,-1 0-1,0 1 1,-7-3 0,11 4 1,0 0-1,0 0 1,1 1 0,-1-1 0,0 1 0,0 0-1,0-1 1,0 1 0,0 0 0,-2 0 0,-26 2 15,-1 1 0,-38 9 1,41-2 123,-108 64 91,113-56 56,-6 12-79,-31 44 1,49-53 131,7-8-242,1 0 0,0 0 0,0 0 0,0 22 0,3-34-74,0 0 0,0 0 0,0 0 0,0 0 0,0 0 0,0-1 0,1 1 0,-1 0 0,0 0 1,0 0-1,1 0 0,-1-1 0,1 1 0,-1 0 0,2 1 0,5 8 78,0-1 0,1 0 0,1-1 0,-1 0-1,1 0 1,1 0 0,-1-2 0,1 1 0,1-1 0,-1 0 0,18 6 0,18 0 9,-26-12 109,12-6-70,60-20 1,-63 13 8,110-78 56,-137 90-204,1-1 0,-1 0 0,0 0 0,0 0 0,0-1 0,0 1 1,0 0-1,0-1 0,2-4 0,7-12 30,0 0-1,11-28 1,-12 17-18,8-44-1,-16 67 4,-1 0 0,0-1 0,1-14 0,-2 9-1,2-37 29,-2 0 0,-3 0 1,-9-53-1,-22-106 73,27 169-47,2 5-32,-2-14 22,-14-49 0,21 97-68,-3-10 20,0 0 1,-1 0 0,-9-19 0,13 30-23,0 0 0,0-1 0,0 1 0,0 0 0,0 0-1,0 0 1,-1 0 0,1 0 0,0 0 0,0 0 0,0-1 0,0 1 0,0 0-1,0 0 1,0 0 0,0 0 0,0 0 0,0 0 0,0 0 0,0 0-1,0-1 1,0 1 0,-1 0 0,1 0 0,0 0 0,0 0 0,0 0 0,0 0-1,0 0 1,0 0 0,0 0 0,-1 0 0,1 0 0,0 0 0,0 0-1,0 0 1,0 0 0,0 0 0,0 0 0,-1 0 0,1 0 0,0 0 0,0 0-1,0 0 1,0 0 0,0 0 0,0 0 0,0 0 0,-1 0 0,1 0 0,0 0-1,0 0 1,0 0 0,0 0 0,0 1 0,0-1 0,0 0 0,0 0-1,0 0 1,-1 0 0,1 0 0,0 0 0,-4 4 6,1 0 0,-1 0 0,0 0 0,1 0 1,0 0-1,0 1 0,1-1 0,-1 1 0,-2 6 0,1-2 2,-4 14 38,-13 122 11,21-111-43,7 60 4,12 33-14,18 13 0,21 5-3,-37-102-2,30 45 0,-29-56 0,33 37 0,-36-48-1,0-2 1,2 0 0,0-1-1,30 18 1,-29-25-5,30 4 4,-45-14 1,1 1 0,-1-2 0,1 1 0,-1-1 0,15-1 0,-11-1 0,0-1 0,-1 0 0,21-8 0,-10 2 0,28-18 0,-34 18 0,-1-1 0,18-16 0,-23 17 0,0 0 0,0-1 0,7-11 0,-4 1-428,-1 0 0,0-1 0,13-40 0,-24 61 417,27-68-8602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6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29 7800,'0'0'1761,"-4"-5"-802,-12-14-601,11 14 1406,8 25-682,3 5-772,1-1 0,19 40 1,-15-39-107,10 39 1,-13-24-158,-3-1 170,3 6-9,20 61 0,-22-82-107,-1-1 1,-1 1-1,-1 0 1,-1 0-1,-2 42 1,0-65-96,0-1 1,0 1-1,-1-1 1,1 0-1,0 1 1,0-1-1,0 1 1,-1-1-1,1 0 1,0 1-1,0-1 1,-1 0-1,1 1 1,0-1-1,-1 0 1,1 0-1,0 1 1,-1-1-1,1 0 1,0 0-1,-1 1 1,1-1-1,-1 0 1,1 0-1,0 0 1,-1 0-1,1 0 1,-1 0-1,1 0 1,-1 1-1,1-1 1,0 0-1,-1-1 1,1 1-1,-1 0 1,1 0-1,-1 0 1,1 0-1,0 0 1,-1 0-1,1 0 1,-1-1-1,0 1 1,-11-6 12,8 3-85,0 1 0,0-1-1,0-1 1,1 1 0,-1 0 0,1-1 0,-1 0-1,1 0 1,0 0 0,-3-7 0,1 4-1028,-15-25-9046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6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9776,'4'1'19,"0"-1"1,0 1 0,0 1-1,-1-1 1,1 1 0,0-1-1,0 1 1,-1 0-1,1 1 1,-1-1 0,0 0-1,1 1 1,-1 0 0,0 0-1,-1 0 1,1 0-1,0 0 1,2 5 0,6 6 28,-5-6-31,21 18 17,12 6-14,21 19-16,63 77-1208,-63-60-4816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7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0 353 6280,'17'13'106,"26"28"1,-42-40-88,0 0 0,-1 0-1,1 1 1,0-1 0,0 1 0,-1-1-1,1 0 1,-1 1 0,1-1 0,-1 1-1,0 0 1,1-1 0,-1 1 0,0-1-1,0 1 1,0-1 0,-1 4 0,1 1 23,-6 44 285,0 54 26,6-89-260,1-1 0,0 0 0,1 1 0,0-1 0,1 0 0,1 0 0,6 15 0,-7-17-30,-1-7 14,-1 0 1,1 0 0,0-1-1,0 1 1,0 0 0,0-1-1,1 1 1,3 3-1,2 4 25,-6-8-22,1-1 0,-1 1 0,1 0 0,-1-1 0,1 1 1,0-1-1,0 0 0,1 0 0,-1 0 0,1 0 0,-1-1 1,1 1-1,0-1 0,0 0 0,0 0 0,0-1 0,0 1 0,0-1 1,1 0-1,-1 0 0,0 0 0,1 0 0,-1-1 0,1 0 1,5 0-1,-2-2-2,-1-1-1,1 1 1,0-1 0,-1-1 0,0 1 0,0-1 0,0 0 0,0-1 0,-1 0-1,0 0 1,11-11 0,-8 8-30,39-37 533,-34 30-495,0 1-32,21-25 271,-14 12-144,-5 5 100,2 0 0,28-27 0,-44 48-267,-1-1 1,0 1 0,1 0 0,-1 0 0,0 0 0,1 1 0,0-1 0,-1 0-1,1 0 1,-1 1 0,1-1 0,0 1 0,-1-1 0,1 1 0,0 0 0,1 0 0,1 0 5,0 1 0,0 0 0,0 0 0,0 0 0,-1 0 0,1 1 0,0 0 0,4 3 0,54 31 92,1 8-14,29 18 16,-81-60-86,0-3-17,0 0-1,0-1 1,21-7 0,-17 0 9,71-68 8,-70 56-7,-8 10-9,-1 0-5,0 0 1,-1 0-1,0-1 1,0 1-1,-2-1 0,1-1 1,-1 1-1,3-21 1,-4 10 24,-1 0 0,-1 0 1,-1 0-1,-2 0 1,-5-37-1,3 46-19,-16-46 84,-50-129 232,68 184-242,-12 18 17,12-10-91,-3 8 54,1 14-33,1-1 1,2 1 0,0 0 0,6 49 0,-3-57-27,14 48 34,59 158 56,-49-117-75,19 49 17,-40-142-28,-1-6-5,-2 0 0,1 1 1,-1-1-1,-1 1 0,1 0 1,-1 0-1,0-1 0,-1 1 1,-1 11-1,1-16 18,-10-6-2008,-3-1-8057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8:47:27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11384,'0'0'0,"12"3"0,13 2 232,39-3 0,53-2 200,24-2 8,23-6-312,11 2 8,6 10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1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8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0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5.png"/><Relationship Id="rId21" Type="http://schemas.openxmlformats.org/officeDocument/2006/relationships/image" Target="../media/image967.png"/><Relationship Id="rId42" Type="http://schemas.openxmlformats.org/officeDocument/2006/relationships/customXml" Target="../ink/ink978.xml"/><Relationship Id="rId63" Type="http://schemas.openxmlformats.org/officeDocument/2006/relationships/image" Target="../media/image988.png"/><Relationship Id="rId84" Type="http://schemas.openxmlformats.org/officeDocument/2006/relationships/customXml" Target="../ink/ink999.xml"/><Relationship Id="rId138" Type="http://schemas.openxmlformats.org/officeDocument/2006/relationships/customXml" Target="../ink/ink1026.xml"/><Relationship Id="rId159" Type="http://schemas.openxmlformats.org/officeDocument/2006/relationships/image" Target="../media/image1036.png"/><Relationship Id="rId170" Type="http://schemas.openxmlformats.org/officeDocument/2006/relationships/customXml" Target="../ink/ink1042.xml"/><Relationship Id="rId107" Type="http://schemas.openxmlformats.org/officeDocument/2006/relationships/image" Target="../media/image1010.png"/><Relationship Id="rId11" Type="http://schemas.openxmlformats.org/officeDocument/2006/relationships/image" Target="../media/image962.png"/><Relationship Id="rId32" Type="http://schemas.openxmlformats.org/officeDocument/2006/relationships/customXml" Target="../ink/ink973.xml"/><Relationship Id="rId53" Type="http://schemas.openxmlformats.org/officeDocument/2006/relationships/image" Target="../media/image983.png"/><Relationship Id="rId74" Type="http://schemas.openxmlformats.org/officeDocument/2006/relationships/customXml" Target="../ink/ink994.xml"/><Relationship Id="rId128" Type="http://schemas.openxmlformats.org/officeDocument/2006/relationships/customXml" Target="../ink/ink1021.xml"/><Relationship Id="rId149" Type="http://schemas.openxmlformats.org/officeDocument/2006/relationships/image" Target="../media/image1031.png"/><Relationship Id="rId5" Type="http://schemas.openxmlformats.org/officeDocument/2006/relationships/image" Target="../media/image959.png"/><Relationship Id="rId95" Type="http://schemas.openxmlformats.org/officeDocument/2006/relationships/image" Target="../media/image1004.png"/><Relationship Id="rId160" Type="http://schemas.openxmlformats.org/officeDocument/2006/relationships/customXml" Target="../ink/ink1037.xml"/><Relationship Id="rId181" Type="http://schemas.openxmlformats.org/officeDocument/2006/relationships/image" Target="../media/image1047.png"/><Relationship Id="rId22" Type="http://schemas.openxmlformats.org/officeDocument/2006/relationships/customXml" Target="../ink/ink968.xml"/><Relationship Id="rId43" Type="http://schemas.openxmlformats.org/officeDocument/2006/relationships/image" Target="../media/image978.png"/><Relationship Id="rId64" Type="http://schemas.openxmlformats.org/officeDocument/2006/relationships/customXml" Target="../ink/ink989.xml"/><Relationship Id="rId118" Type="http://schemas.openxmlformats.org/officeDocument/2006/relationships/customXml" Target="../ink/ink1016.xml"/><Relationship Id="rId139" Type="http://schemas.openxmlformats.org/officeDocument/2006/relationships/image" Target="../media/image1026.png"/><Relationship Id="rId85" Type="http://schemas.openxmlformats.org/officeDocument/2006/relationships/image" Target="../media/image999.png"/><Relationship Id="rId150" Type="http://schemas.openxmlformats.org/officeDocument/2006/relationships/customXml" Target="../ink/ink1032.xml"/><Relationship Id="rId171" Type="http://schemas.openxmlformats.org/officeDocument/2006/relationships/image" Target="../media/image1042.png"/><Relationship Id="rId12" Type="http://schemas.openxmlformats.org/officeDocument/2006/relationships/customXml" Target="../ink/ink963.xml"/><Relationship Id="rId33" Type="http://schemas.openxmlformats.org/officeDocument/2006/relationships/image" Target="../media/image973.png"/><Relationship Id="rId108" Type="http://schemas.openxmlformats.org/officeDocument/2006/relationships/customXml" Target="../ink/ink1011.xml"/><Relationship Id="rId129" Type="http://schemas.openxmlformats.org/officeDocument/2006/relationships/image" Target="../media/image1021.png"/><Relationship Id="rId54" Type="http://schemas.openxmlformats.org/officeDocument/2006/relationships/customXml" Target="../ink/ink984.xml"/><Relationship Id="rId75" Type="http://schemas.openxmlformats.org/officeDocument/2006/relationships/image" Target="../media/image994.png"/><Relationship Id="rId96" Type="http://schemas.openxmlformats.org/officeDocument/2006/relationships/customXml" Target="../ink/ink1005.xml"/><Relationship Id="rId140" Type="http://schemas.openxmlformats.org/officeDocument/2006/relationships/customXml" Target="../ink/ink1027.xml"/><Relationship Id="rId161" Type="http://schemas.openxmlformats.org/officeDocument/2006/relationships/image" Target="../media/image1037.png"/><Relationship Id="rId182" Type="http://schemas.openxmlformats.org/officeDocument/2006/relationships/customXml" Target="../ink/ink1048.xml"/><Relationship Id="rId6" Type="http://schemas.openxmlformats.org/officeDocument/2006/relationships/customXml" Target="../ink/ink960.xml"/><Relationship Id="rId23" Type="http://schemas.openxmlformats.org/officeDocument/2006/relationships/image" Target="../media/image968.png"/><Relationship Id="rId119" Type="http://schemas.openxmlformats.org/officeDocument/2006/relationships/image" Target="../media/image1016.png"/><Relationship Id="rId44" Type="http://schemas.openxmlformats.org/officeDocument/2006/relationships/customXml" Target="../ink/ink979.xml"/><Relationship Id="rId65" Type="http://schemas.openxmlformats.org/officeDocument/2006/relationships/image" Target="../media/image989.png"/><Relationship Id="rId86" Type="http://schemas.openxmlformats.org/officeDocument/2006/relationships/customXml" Target="../ink/ink1000.xml"/><Relationship Id="rId130" Type="http://schemas.openxmlformats.org/officeDocument/2006/relationships/customXml" Target="../ink/ink1022.xml"/><Relationship Id="rId151" Type="http://schemas.openxmlformats.org/officeDocument/2006/relationships/image" Target="../media/image1032.png"/><Relationship Id="rId172" Type="http://schemas.openxmlformats.org/officeDocument/2006/relationships/customXml" Target="../ink/ink1043.xml"/><Relationship Id="rId13" Type="http://schemas.openxmlformats.org/officeDocument/2006/relationships/image" Target="../media/image963.png"/><Relationship Id="rId18" Type="http://schemas.openxmlformats.org/officeDocument/2006/relationships/customXml" Target="../ink/ink966.xml"/><Relationship Id="rId39" Type="http://schemas.openxmlformats.org/officeDocument/2006/relationships/image" Target="../media/image976.png"/><Relationship Id="rId109" Type="http://schemas.openxmlformats.org/officeDocument/2006/relationships/image" Target="../media/image1011.png"/><Relationship Id="rId34" Type="http://schemas.openxmlformats.org/officeDocument/2006/relationships/customXml" Target="../ink/ink974.xml"/><Relationship Id="rId50" Type="http://schemas.openxmlformats.org/officeDocument/2006/relationships/customXml" Target="../ink/ink982.xml"/><Relationship Id="rId55" Type="http://schemas.openxmlformats.org/officeDocument/2006/relationships/image" Target="../media/image984.png"/><Relationship Id="rId76" Type="http://schemas.openxmlformats.org/officeDocument/2006/relationships/customXml" Target="../ink/ink995.xml"/><Relationship Id="rId97" Type="http://schemas.openxmlformats.org/officeDocument/2006/relationships/image" Target="../media/image1005.png"/><Relationship Id="rId104" Type="http://schemas.openxmlformats.org/officeDocument/2006/relationships/customXml" Target="../ink/ink1009.xml"/><Relationship Id="rId120" Type="http://schemas.openxmlformats.org/officeDocument/2006/relationships/customXml" Target="../ink/ink1017.xml"/><Relationship Id="rId125" Type="http://schemas.openxmlformats.org/officeDocument/2006/relationships/image" Target="../media/image1019.png"/><Relationship Id="rId141" Type="http://schemas.openxmlformats.org/officeDocument/2006/relationships/image" Target="../media/image1027.png"/><Relationship Id="rId146" Type="http://schemas.openxmlformats.org/officeDocument/2006/relationships/customXml" Target="../ink/ink1030.xml"/><Relationship Id="rId167" Type="http://schemas.openxmlformats.org/officeDocument/2006/relationships/image" Target="../media/image1040.png"/><Relationship Id="rId7" Type="http://schemas.openxmlformats.org/officeDocument/2006/relationships/image" Target="../media/image960.png"/><Relationship Id="rId71" Type="http://schemas.openxmlformats.org/officeDocument/2006/relationships/image" Target="../media/image992.png"/><Relationship Id="rId92" Type="http://schemas.openxmlformats.org/officeDocument/2006/relationships/customXml" Target="../ink/ink1003.xml"/><Relationship Id="rId162" Type="http://schemas.openxmlformats.org/officeDocument/2006/relationships/customXml" Target="../ink/ink1038.xml"/><Relationship Id="rId183" Type="http://schemas.openxmlformats.org/officeDocument/2006/relationships/image" Target="../media/image1048.png"/><Relationship Id="rId2" Type="http://schemas.openxmlformats.org/officeDocument/2006/relationships/customXml" Target="../ink/ink958.xml"/><Relationship Id="rId29" Type="http://schemas.openxmlformats.org/officeDocument/2006/relationships/image" Target="../media/image971.png"/><Relationship Id="rId24" Type="http://schemas.openxmlformats.org/officeDocument/2006/relationships/customXml" Target="../ink/ink969.xml"/><Relationship Id="rId40" Type="http://schemas.openxmlformats.org/officeDocument/2006/relationships/customXml" Target="../ink/ink977.xml"/><Relationship Id="rId45" Type="http://schemas.openxmlformats.org/officeDocument/2006/relationships/image" Target="../media/image979.png"/><Relationship Id="rId66" Type="http://schemas.openxmlformats.org/officeDocument/2006/relationships/customXml" Target="../ink/ink990.xml"/><Relationship Id="rId87" Type="http://schemas.openxmlformats.org/officeDocument/2006/relationships/image" Target="../media/image1000.png"/><Relationship Id="rId110" Type="http://schemas.openxmlformats.org/officeDocument/2006/relationships/customXml" Target="../ink/ink1012.xml"/><Relationship Id="rId115" Type="http://schemas.openxmlformats.org/officeDocument/2006/relationships/image" Target="../media/image1014.png"/><Relationship Id="rId131" Type="http://schemas.openxmlformats.org/officeDocument/2006/relationships/image" Target="../media/image1022.png"/><Relationship Id="rId136" Type="http://schemas.openxmlformats.org/officeDocument/2006/relationships/customXml" Target="../ink/ink1025.xml"/><Relationship Id="rId157" Type="http://schemas.openxmlformats.org/officeDocument/2006/relationships/image" Target="../media/image1035.png"/><Relationship Id="rId178" Type="http://schemas.openxmlformats.org/officeDocument/2006/relationships/customXml" Target="../ink/ink1046.xml"/><Relationship Id="rId61" Type="http://schemas.openxmlformats.org/officeDocument/2006/relationships/image" Target="../media/image987.png"/><Relationship Id="rId82" Type="http://schemas.openxmlformats.org/officeDocument/2006/relationships/customXml" Target="../ink/ink998.xml"/><Relationship Id="rId152" Type="http://schemas.openxmlformats.org/officeDocument/2006/relationships/customXml" Target="../ink/ink1033.xml"/><Relationship Id="rId173" Type="http://schemas.openxmlformats.org/officeDocument/2006/relationships/image" Target="../media/image1043.png"/><Relationship Id="rId19" Type="http://schemas.openxmlformats.org/officeDocument/2006/relationships/image" Target="../media/image966.png"/><Relationship Id="rId14" Type="http://schemas.openxmlformats.org/officeDocument/2006/relationships/customXml" Target="../ink/ink964.xml"/><Relationship Id="rId30" Type="http://schemas.openxmlformats.org/officeDocument/2006/relationships/customXml" Target="../ink/ink972.xml"/><Relationship Id="rId35" Type="http://schemas.openxmlformats.org/officeDocument/2006/relationships/image" Target="../media/image974.png"/><Relationship Id="rId56" Type="http://schemas.openxmlformats.org/officeDocument/2006/relationships/customXml" Target="../ink/ink985.xml"/><Relationship Id="rId77" Type="http://schemas.openxmlformats.org/officeDocument/2006/relationships/image" Target="../media/image995.png"/><Relationship Id="rId100" Type="http://schemas.openxmlformats.org/officeDocument/2006/relationships/customXml" Target="../ink/ink1007.xml"/><Relationship Id="rId105" Type="http://schemas.openxmlformats.org/officeDocument/2006/relationships/image" Target="../media/image1009.png"/><Relationship Id="rId126" Type="http://schemas.openxmlformats.org/officeDocument/2006/relationships/customXml" Target="../ink/ink1020.xml"/><Relationship Id="rId147" Type="http://schemas.openxmlformats.org/officeDocument/2006/relationships/image" Target="../media/image1030.png"/><Relationship Id="rId168" Type="http://schemas.openxmlformats.org/officeDocument/2006/relationships/customXml" Target="../ink/ink1041.xml"/><Relationship Id="rId8" Type="http://schemas.openxmlformats.org/officeDocument/2006/relationships/customXml" Target="../ink/ink961.xml"/><Relationship Id="rId51" Type="http://schemas.openxmlformats.org/officeDocument/2006/relationships/image" Target="../media/image982.png"/><Relationship Id="rId72" Type="http://schemas.openxmlformats.org/officeDocument/2006/relationships/customXml" Target="../ink/ink993.xml"/><Relationship Id="rId93" Type="http://schemas.openxmlformats.org/officeDocument/2006/relationships/image" Target="../media/image1003.png"/><Relationship Id="rId98" Type="http://schemas.openxmlformats.org/officeDocument/2006/relationships/customXml" Target="../ink/ink1006.xml"/><Relationship Id="rId121" Type="http://schemas.openxmlformats.org/officeDocument/2006/relationships/image" Target="../media/image1017.png"/><Relationship Id="rId142" Type="http://schemas.openxmlformats.org/officeDocument/2006/relationships/customXml" Target="../ink/ink1028.xml"/><Relationship Id="rId163" Type="http://schemas.openxmlformats.org/officeDocument/2006/relationships/image" Target="../media/image1038.png"/><Relationship Id="rId184" Type="http://schemas.openxmlformats.org/officeDocument/2006/relationships/customXml" Target="../ink/ink1049.xml"/><Relationship Id="rId3" Type="http://schemas.openxmlformats.org/officeDocument/2006/relationships/image" Target="../media/image958.png"/><Relationship Id="rId25" Type="http://schemas.openxmlformats.org/officeDocument/2006/relationships/image" Target="../media/image969.png"/><Relationship Id="rId46" Type="http://schemas.openxmlformats.org/officeDocument/2006/relationships/customXml" Target="../ink/ink980.xml"/><Relationship Id="rId67" Type="http://schemas.openxmlformats.org/officeDocument/2006/relationships/image" Target="../media/image990.png"/><Relationship Id="rId116" Type="http://schemas.openxmlformats.org/officeDocument/2006/relationships/customXml" Target="../ink/ink1015.xml"/><Relationship Id="rId137" Type="http://schemas.openxmlformats.org/officeDocument/2006/relationships/image" Target="../media/image1025.png"/><Relationship Id="rId158" Type="http://schemas.openxmlformats.org/officeDocument/2006/relationships/customXml" Target="../ink/ink1036.xml"/><Relationship Id="rId20" Type="http://schemas.openxmlformats.org/officeDocument/2006/relationships/customXml" Target="../ink/ink967.xml"/><Relationship Id="rId41" Type="http://schemas.openxmlformats.org/officeDocument/2006/relationships/image" Target="../media/image977.png"/><Relationship Id="rId62" Type="http://schemas.openxmlformats.org/officeDocument/2006/relationships/customXml" Target="../ink/ink988.xml"/><Relationship Id="rId83" Type="http://schemas.openxmlformats.org/officeDocument/2006/relationships/image" Target="../media/image998.png"/><Relationship Id="rId88" Type="http://schemas.openxmlformats.org/officeDocument/2006/relationships/customXml" Target="../ink/ink1001.xml"/><Relationship Id="rId111" Type="http://schemas.openxmlformats.org/officeDocument/2006/relationships/image" Target="../media/image1012.png"/><Relationship Id="rId132" Type="http://schemas.openxmlformats.org/officeDocument/2006/relationships/customXml" Target="../ink/ink1023.xml"/><Relationship Id="rId153" Type="http://schemas.openxmlformats.org/officeDocument/2006/relationships/image" Target="../media/image1033.png"/><Relationship Id="rId174" Type="http://schemas.openxmlformats.org/officeDocument/2006/relationships/customXml" Target="../ink/ink1044.xml"/><Relationship Id="rId179" Type="http://schemas.openxmlformats.org/officeDocument/2006/relationships/image" Target="../media/image1046.png"/><Relationship Id="rId15" Type="http://schemas.openxmlformats.org/officeDocument/2006/relationships/image" Target="../media/image964.png"/><Relationship Id="rId36" Type="http://schemas.openxmlformats.org/officeDocument/2006/relationships/customXml" Target="../ink/ink975.xml"/><Relationship Id="rId57" Type="http://schemas.openxmlformats.org/officeDocument/2006/relationships/image" Target="../media/image985.png"/><Relationship Id="rId106" Type="http://schemas.openxmlformats.org/officeDocument/2006/relationships/customXml" Target="../ink/ink1010.xml"/><Relationship Id="rId127" Type="http://schemas.openxmlformats.org/officeDocument/2006/relationships/image" Target="../media/image1020.png"/><Relationship Id="rId10" Type="http://schemas.openxmlformats.org/officeDocument/2006/relationships/customXml" Target="../ink/ink962.xml"/><Relationship Id="rId31" Type="http://schemas.openxmlformats.org/officeDocument/2006/relationships/image" Target="../media/image972.png"/><Relationship Id="rId52" Type="http://schemas.openxmlformats.org/officeDocument/2006/relationships/customXml" Target="../ink/ink983.xml"/><Relationship Id="rId73" Type="http://schemas.openxmlformats.org/officeDocument/2006/relationships/image" Target="../media/image993.png"/><Relationship Id="rId78" Type="http://schemas.openxmlformats.org/officeDocument/2006/relationships/customXml" Target="../ink/ink996.xml"/><Relationship Id="rId94" Type="http://schemas.openxmlformats.org/officeDocument/2006/relationships/customXml" Target="../ink/ink1004.xml"/><Relationship Id="rId99" Type="http://schemas.openxmlformats.org/officeDocument/2006/relationships/image" Target="../media/image1006.png"/><Relationship Id="rId101" Type="http://schemas.openxmlformats.org/officeDocument/2006/relationships/image" Target="../media/image1007.png"/><Relationship Id="rId122" Type="http://schemas.openxmlformats.org/officeDocument/2006/relationships/customXml" Target="../ink/ink1018.xml"/><Relationship Id="rId143" Type="http://schemas.openxmlformats.org/officeDocument/2006/relationships/image" Target="../media/image1028.png"/><Relationship Id="rId148" Type="http://schemas.openxmlformats.org/officeDocument/2006/relationships/customXml" Target="../ink/ink1031.xml"/><Relationship Id="rId164" Type="http://schemas.openxmlformats.org/officeDocument/2006/relationships/customXml" Target="../ink/ink1039.xml"/><Relationship Id="rId169" Type="http://schemas.openxmlformats.org/officeDocument/2006/relationships/image" Target="../media/image1041.png"/><Relationship Id="rId185" Type="http://schemas.openxmlformats.org/officeDocument/2006/relationships/image" Target="../media/image1049.png"/><Relationship Id="rId4" Type="http://schemas.openxmlformats.org/officeDocument/2006/relationships/customXml" Target="../ink/ink959.xml"/><Relationship Id="rId9" Type="http://schemas.openxmlformats.org/officeDocument/2006/relationships/image" Target="../media/image961.png"/><Relationship Id="rId180" Type="http://schemas.openxmlformats.org/officeDocument/2006/relationships/customXml" Target="../ink/ink1047.xml"/><Relationship Id="rId26" Type="http://schemas.openxmlformats.org/officeDocument/2006/relationships/customXml" Target="../ink/ink970.xml"/><Relationship Id="rId47" Type="http://schemas.openxmlformats.org/officeDocument/2006/relationships/image" Target="../media/image980.png"/><Relationship Id="rId68" Type="http://schemas.openxmlformats.org/officeDocument/2006/relationships/customXml" Target="../ink/ink991.xml"/><Relationship Id="rId89" Type="http://schemas.openxmlformats.org/officeDocument/2006/relationships/image" Target="../media/image1001.png"/><Relationship Id="rId112" Type="http://schemas.openxmlformats.org/officeDocument/2006/relationships/customXml" Target="../ink/ink1013.xml"/><Relationship Id="rId133" Type="http://schemas.openxmlformats.org/officeDocument/2006/relationships/image" Target="../media/image1023.png"/><Relationship Id="rId154" Type="http://schemas.openxmlformats.org/officeDocument/2006/relationships/customXml" Target="../ink/ink1034.xml"/><Relationship Id="rId175" Type="http://schemas.openxmlformats.org/officeDocument/2006/relationships/image" Target="../media/image1044.png"/><Relationship Id="rId16" Type="http://schemas.openxmlformats.org/officeDocument/2006/relationships/customXml" Target="../ink/ink965.xml"/><Relationship Id="rId37" Type="http://schemas.openxmlformats.org/officeDocument/2006/relationships/image" Target="../media/image975.png"/><Relationship Id="rId58" Type="http://schemas.openxmlformats.org/officeDocument/2006/relationships/customXml" Target="../ink/ink986.xml"/><Relationship Id="rId79" Type="http://schemas.openxmlformats.org/officeDocument/2006/relationships/image" Target="../media/image996.png"/><Relationship Id="rId102" Type="http://schemas.openxmlformats.org/officeDocument/2006/relationships/customXml" Target="../ink/ink1008.xml"/><Relationship Id="rId123" Type="http://schemas.openxmlformats.org/officeDocument/2006/relationships/image" Target="../media/image1018.png"/><Relationship Id="rId144" Type="http://schemas.openxmlformats.org/officeDocument/2006/relationships/customXml" Target="../ink/ink1029.xml"/><Relationship Id="rId90" Type="http://schemas.openxmlformats.org/officeDocument/2006/relationships/customXml" Target="../ink/ink1002.xml"/><Relationship Id="rId165" Type="http://schemas.openxmlformats.org/officeDocument/2006/relationships/image" Target="../media/image1039.png"/><Relationship Id="rId186" Type="http://schemas.openxmlformats.org/officeDocument/2006/relationships/customXml" Target="../ink/ink1050.xml"/><Relationship Id="rId27" Type="http://schemas.openxmlformats.org/officeDocument/2006/relationships/image" Target="../media/image970.png"/><Relationship Id="rId48" Type="http://schemas.openxmlformats.org/officeDocument/2006/relationships/customXml" Target="../ink/ink981.xml"/><Relationship Id="rId69" Type="http://schemas.openxmlformats.org/officeDocument/2006/relationships/image" Target="../media/image991.png"/><Relationship Id="rId113" Type="http://schemas.openxmlformats.org/officeDocument/2006/relationships/image" Target="../media/image1013.png"/><Relationship Id="rId134" Type="http://schemas.openxmlformats.org/officeDocument/2006/relationships/customXml" Target="../ink/ink1024.xml"/><Relationship Id="rId80" Type="http://schemas.openxmlformats.org/officeDocument/2006/relationships/customXml" Target="../ink/ink997.xml"/><Relationship Id="rId155" Type="http://schemas.openxmlformats.org/officeDocument/2006/relationships/image" Target="../media/image1034.png"/><Relationship Id="rId176" Type="http://schemas.openxmlformats.org/officeDocument/2006/relationships/customXml" Target="../ink/ink1045.xml"/><Relationship Id="rId17" Type="http://schemas.openxmlformats.org/officeDocument/2006/relationships/image" Target="../media/image965.png"/><Relationship Id="rId38" Type="http://schemas.openxmlformats.org/officeDocument/2006/relationships/customXml" Target="../ink/ink976.xml"/><Relationship Id="rId59" Type="http://schemas.openxmlformats.org/officeDocument/2006/relationships/image" Target="../media/image986.png"/><Relationship Id="rId103" Type="http://schemas.openxmlformats.org/officeDocument/2006/relationships/image" Target="../media/image1008.png"/><Relationship Id="rId124" Type="http://schemas.openxmlformats.org/officeDocument/2006/relationships/customXml" Target="../ink/ink1019.xml"/><Relationship Id="rId70" Type="http://schemas.openxmlformats.org/officeDocument/2006/relationships/customXml" Target="../ink/ink992.xml"/><Relationship Id="rId91" Type="http://schemas.openxmlformats.org/officeDocument/2006/relationships/image" Target="../media/image1002.png"/><Relationship Id="rId145" Type="http://schemas.openxmlformats.org/officeDocument/2006/relationships/image" Target="../media/image1029.png"/><Relationship Id="rId166" Type="http://schemas.openxmlformats.org/officeDocument/2006/relationships/customXml" Target="../ink/ink1040.xml"/><Relationship Id="rId187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971.xml"/><Relationship Id="rId49" Type="http://schemas.openxmlformats.org/officeDocument/2006/relationships/image" Target="../media/image981.png"/><Relationship Id="rId114" Type="http://schemas.openxmlformats.org/officeDocument/2006/relationships/customXml" Target="../ink/ink1014.xml"/><Relationship Id="rId60" Type="http://schemas.openxmlformats.org/officeDocument/2006/relationships/customXml" Target="../ink/ink987.xml"/><Relationship Id="rId81" Type="http://schemas.openxmlformats.org/officeDocument/2006/relationships/image" Target="../media/image997.png"/><Relationship Id="rId135" Type="http://schemas.openxmlformats.org/officeDocument/2006/relationships/image" Target="../media/image1024.png"/><Relationship Id="rId156" Type="http://schemas.openxmlformats.org/officeDocument/2006/relationships/customXml" Target="../ink/ink1035.xml"/><Relationship Id="rId177" Type="http://schemas.openxmlformats.org/officeDocument/2006/relationships/image" Target="../media/image104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6.png"/><Relationship Id="rId18" Type="http://schemas.openxmlformats.org/officeDocument/2006/relationships/customXml" Target="../ink/ink1059.xml"/><Relationship Id="rId26" Type="http://schemas.openxmlformats.org/officeDocument/2006/relationships/customXml" Target="../ink/ink1063.xml"/><Relationship Id="rId39" Type="http://schemas.openxmlformats.org/officeDocument/2006/relationships/image" Target="../media/image1069.png"/><Relationship Id="rId21" Type="http://schemas.openxmlformats.org/officeDocument/2006/relationships/image" Target="../media/image1060.png"/><Relationship Id="rId34" Type="http://schemas.openxmlformats.org/officeDocument/2006/relationships/customXml" Target="../ink/ink1067.xml"/><Relationship Id="rId42" Type="http://schemas.openxmlformats.org/officeDocument/2006/relationships/customXml" Target="../ink/ink1071.xml"/><Relationship Id="rId47" Type="http://schemas.openxmlformats.org/officeDocument/2006/relationships/image" Target="../media/image1073.png"/><Relationship Id="rId50" Type="http://schemas.openxmlformats.org/officeDocument/2006/relationships/customXml" Target="../ink/ink1075.xml"/><Relationship Id="rId7" Type="http://schemas.openxmlformats.org/officeDocument/2006/relationships/image" Target="../media/image1053.png"/><Relationship Id="rId2" Type="http://schemas.openxmlformats.org/officeDocument/2006/relationships/customXml" Target="../ink/ink1051.xml"/><Relationship Id="rId16" Type="http://schemas.openxmlformats.org/officeDocument/2006/relationships/customXml" Target="../ink/ink1058.xml"/><Relationship Id="rId29" Type="http://schemas.openxmlformats.org/officeDocument/2006/relationships/image" Target="../media/image1064.png"/><Relationship Id="rId11" Type="http://schemas.openxmlformats.org/officeDocument/2006/relationships/image" Target="../media/image1055.png"/><Relationship Id="rId24" Type="http://schemas.openxmlformats.org/officeDocument/2006/relationships/customXml" Target="../ink/ink1062.xml"/><Relationship Id="rId32" Type="http://schemas.openxmlformats.org/officeDocument/2006/relationships/customXml" Target="../ink/ink1066.xml"/><Relationship Id="rId37" Type="http://schemas.openxmlformats.org/officeDocument/2006/relationships/image" Target="../media/image1068.png"/><Relationship Id="rId40" Type="http://schemas.openxmlformats.org/officeDocument/2006/relationships/customXml" Target="../ink/ink1070.xml"/><Relationship Id="rId45" Type="http://schemas.openxmlformats.org/officeDocument/2006/relationships/image" Target="../media/image1072.png"/><Relationship Id="rId5" Type="http://schemas.openxmlformats.org/officeDocument/2006/relationships/image" Target="../media/image1052.png"/><Relationship Id="rId15" Type="http://schemas.openxmlformats.org/officeDocument/2006/relationships/image" Target="../media/image1057.png"/><Relationship Id="rId23" Type="http://schemas.openxmlformats.org/officeDocument/2006/relationships/image" Target="../media/image1061.png"/><Relationship Id="rId28" Type="http://schemas.openxmlformats.org/officeDocument/2006/relationships/customXml" Target="../ink/ink1064.xml"/><Relationship Id="rId36" Type="http://schemas.openxmlformats.org/officeDocument/2006/relationships/customXml" Target="../ink/ink1068.xml"/><Relationship Id="rId49" Type="http://schemas.openxmlformats.org/officeDocument/2006/relationships/image" Target="../media/image1074.png"/><Relationship Id="rId10" Type="http://schemas.openxmlformats.org/officeDocument/2006/relationships/customXml" Target="../ink/ink1055.xml"/><Relationship Id="rId19" Type="http://schemas.openxmlformats.org/officeDocument/2006/relationships/image" Target="../media/image1059.png"/><Relationship Id="rId31" Type="http://schemas.openxmlformats.org/officeDocument/2006/relationships/image" Target="../media/image1065.png"/><Relationship Id="rId44" Type="http://schemas.openxmlformats.org/officeDocument/2006/relationships/customXml" Target="../ink/ink1072.xml"/><Relationship Id="rId4" Type="http://schemas.openxmlformats.org/officeDocument/2006/relationships/customXml" Target="../ink/ink1052.xml"/><Relationship Id="rId9" Type="http://schemas.openxmlformats.org/officeDocument/2006/relationships/image" Target="../media/image1054.png"/><Relationship Id="rId14" Type="http://schemas.openxmlformats.org/officeDocument/2006/relationships/customXml" Target="../ink/ink1057.xml"/><Relationship Id="rId22" Type="http://schemas.openxmlformats.org/officeDocument/2006/relationships/customXml" Target="../ink/ink1061.xml"/><Relationship Id="rId27" Type="http://schemas.openxmlformats.org/officeDocument/2006/relationships/image" Target="../media/image1063.png"/><Relationship Id="rId30" Type="http://schemas.openxmlformats.org/officeDocument/2006/relationships/customXml" Target="../ink/ink1065.xml"/><Relationship Id="rId35" Type="http://schemas.openxmlformats.org/officeDocument/2006/relationships/image" Target="../media/image1067.png"/><Relationship Id="rId43" Type="http://schemas.openxmlformats.org/officeDocument/2006/relationships/image" Target="../media/image1071.png"/><Relationship Id="rId48" Type="http://schemas.openxmlformats.org/officeDocument/2006/relationships/customXml" Target="../ink/ink1074.xml"/><Relationship Id="rId8" Type="http://schemas.openxmlformats.org/officeDocument/2006/relationships/customXml" Target="../ink/ink1054.xml"/><Relationship Id="rId51" Type="http://schemas.openxmlformats.org/officeDocument/2006/relationships/image" Target="../media/image1075.png"/><Relationship Id="rId3" Type="http://schemas.openxmlformats.org/officeDocument/2006/relationships/image" Target="../media/image1051.png"/><Relationship Id="rId12" Type="http://schemas.openxmlformats.org/officeDocument/2006/relationships/customXml" Target="../ink/ink1056.xml"/><Relationship Id="rId17" Type="http://schemas.openxmlformats.org/officeDocument/2006/relationships/image" Target="../media/image1058.png"/><Relationship Id="rId25" Type="http://schemas.openxmlformats.org/officeDocument/2006/relationships/image" Target="../media/image1062.png"/><Relationship Id="rId33" Type="http://schemas.openxmlformats.org/officeDocument/2006/relationships/image" Target="../media/image1066.png"/><Relationship Id="rId38" Type="http://schemas.openxmlformats.org/officeDocument/2006/relationships/customXml" Target="../ink/ink1069.xml"/><Relationship Id="rId46" Type="http://schemas.openxmlformats.org/officeDocument/2006/relationships/customXml" Target="../ink/ink1073.xml"/><Relationship Id="rId20" Type="http://schemas.openxmlformats.org/officeDocument/2006/relationships/customXml" Target="../ink/ink1060.xml"/><Relationship Id="rId41" Type="http://schemas.openxmlformats.org/officeDocument/2006/relationships/image" Target="../media/image10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3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3.png"/><Relationship Id="rId21" Type="http://schemas.openxmlformats.org/officeDocument/2006/relationships/image" Target="../media/image1085.png"/><Relationship Id="rId63" Type="http://schemas.openxmlformats.org/officeDocument/2006/relationships/image" Target="../media/image1106.png"/><Relationship Id="rId159" Type="http://schemas.openxmlformats.org/officeDocument/2006/relationships/image" Target="../media/image1154.png"/><Relationship Id="rId170" Type="http://schemas.openxmlformats.org/officeDocument/2006/relationships/customXml" Target="../ink/ink1160.xml"/><Relationship Id="rId226" Type="http://schemas.openxmlformats.org/officeDocument/2006/relationships/image" Target="../media/image1187.png"/><Relationship Id="rId268" Type="http://schemas.openxmlformats.org/officeDocument/2006/relationships/image" Target="../media/image1208.png"/><Relationship Id="rId32" Type="http://schemas.openxmlformats.org/officeDocument/2006/relationships/customXml" Target="../ink/ink1091.xml"/><Relationship Id="rId74" Type="http://schemas.openxmlformats.org/officeDocument/2006/relationships/customXml" Target="../ink/ink1112.xml"/><Relationship Id="rId128" Type="http://schemas.openxmlformats.org/officeDocument/2006/relationships/customXml" Target="../ink/ink1139.xml"/><Relationship Id="rId5" Type="http://schemas.openxmlformats.org/officeDocument/2006/relationships/image" Target="../media/image1077.png"/><Relationship Id="rId181" Type="http://schemas.openxmlformats.org/officeDocument/2006/relationships/image" Target="../media/image1165.png"/><Relationship Id="rId237" Type="http://schemas.openxmlformats.org/officeDocument/2006/relationships/customXml" Target="../ink/ink1194.xml"/><Relationship Id="rId258" Type="http://schemas.openxmlformats.org/officeDocument/2006/relationships/image" Target="../media/image1203.png"/><Relationship Id="rId279" Type="http://schemas.openxmlformats.org/officeDocument/2006/relationships/customXml" Target="../ink/ink1215.xml"/><Relationship Id="rId22" Type="http://schemas.openxmlformats.org/officeDocument/2006/relationships/customXml" Target="../ink/ink1086.xml"/><Relationship Id="rId43" Type="http://schemas.openxmlformats.org/officeDocument/2006/relationships/image" Target="../media/image1096.png"/><Relationship Id="rId64" Type="http://schemas.openxmlformats.org/officeDocument/2006/relationships/customXml" Target="../ink/ink1107.xml"/><Relationship Id="rId118" Type="http://schemas.openxmlformats.org/officeDocument/2006/relationships/customXml" Target="../ink/ink1134.xml"/><Relationship Id="rId139" Type="http://schemas.openxmlformats.org/officeDocument/2006/relationships/image" Target="../media/image1144.png"/><Relationship Id="rId85" Type="http://schemas.openxmlformats.org/officeDocument/2006/relationships/image" Target="../media/image1117.png"/><Relationship Id="rId150" Type="http://schemas.openxmlformats.org/officeDocument/2006/relationships/customXml" Target="../ink/ink1150.xml"/><Relationship Id="rId171" Type="http://schemas.openxmlformats.org/officeDocument/2006/relationships/image" Target="../media/image1160.png"/><Relationship Id="rId192" Type="http://schemas.openxmlformats.org/officeDocument/2006/relationships/customXml" Target="../ink/ink1171.xml"/><Relationship Id="rId206" Type="http://schemas.openxmlformats.org/officeDocument/2006/relationships/customXml" Target="../ink/ink1178.xml"/><Relationship Id="rId227" Type="http://schemas.openxmlformats.org/officeDocument/2006/relationships/customXml" Target="../ink/ink1189.xml"/><Relationship Id="rId248" Type="http://schemas.openxmlformats.org/officeDocument/2006/relationships/image" Target="../media/image1198.png"/><Relationship Id="rId269" Type="http://schemas.openxmlformats.org/officeDocument/2006/relationships/customXml" Target="../ink/ink1210.xml"/><Relationship Id="rId12" Type="http://schemas.openxmlformats.org/officeDocument/2006/relationships/customXml" Target="../ink/ink1081.xml"/><Relationship Id="rId33" Type="http://schemas.openxmlformats.org/officeDocument/2006/relationships/image" Target="../media/image1091.png"/><Relationship Id="rId108" Type="http://schemas.openxmlformats.org/officeDocument/2006/relationships/customXml" Target="../ink/ink1129.xml"/><Relationship Id="rId129" Type="http://schemas.openxmlformats.org/officeDocument/2006/relationships/image" Target="../media/image1139.png"/><Relationship Id="rId280" Type="http://schemas.openxmlformats.org/officeDocument/2006/relationships/image" Target="../media/image1214.png"/><Relationship Id="rId54" Type="http://schemas.openxmlformats.org/officeDocument/2006/relationships/customXml" Target="../ink/ink1102.xml"/><Relationship Id="rId75" Type="http://schemas.openxmlformats.org/officeDocument/2006/relationships/image" Target="../media/image1112.png"/><Relationship Id="rId96" Type="http://schemas.openxmlformats.org/officeDocument/2006/relationships/customXml" Target="../ink/ink1123.xml"/><Relationship Id="rId140" Type="http://schemas.openxmlformats.org/officeDocument/2006/relationships/customXml" Target="../ink/ink1145.xml"/><Relationship Id="rId161" Type="http://schemas.openxmlformats.org/officeDocument/2006/relationships/image" Target="../media/image1155.png"/><Relationship Id="rId182" Type="http://schemas.openxmlformats.org/officeDocument/2006/relationships/customXml" Target="../ink/ink1166.xml"/><Relationship Id="rId217" Type="http://schemas.openxmlformats.org/officeDocument/2006/relationships/image" Target="../media/image1183.png"/><Relationship Id="rId6" Type="http://schemas.openxmlformats.org/officeDocument/2006/relationships/customXml" Target="../ink/ink1078.xml"/><Relationship Id="rId238" Type="http://schemas.openxmlformats.org/officeDocument/2006/relationships/image" Target="../media/image1193.png"/><Relationship Id="rId259" Type="http://schemas.openxmlformats.org/officeDocument/2006/relationships/customXml" Target="../ink/ink1205.xml"/><Relationship Id="rId23" Type="http://schemas.openxmlformats.org/officeDocument/2006/relationships/image" Target="../media/image1086.png"/><Relationship Id="rId119" Type="http://schemas.openxmlformats.org/officeDocument/2006/relationships/image" Target="../media/image1134.png"/><Relationship Id="rId270" Type="http://schemas.openxmlformats.org/officeDocument/2006/relationships/image" Target="../media/image1209.png"/><Relationship Id="rId44" Type="http://schemas.openxmlformats.org/officeDocument/2006/relationships/customXml" Target="../ink/ink1097.xml"/><Relationship Id="rId65" Type="http://schemas.openxmlformats.org/officeDocument/2006/relationships/image" Target="../media/image1107.png"/><Relationship Id="rId86" Type="http://schemas.openxmlformats.org/officeDocument/2006/relationships/customXml" Target="../ink/ink1118.xml"/><Relationship Id="rId130" Type="http://schemas.openxmlformats.org/officeDocument/2006/relationships/customXml" Target="../ink/ink1140.xml"/><Relationship Id="rId151" Type="http://schemas.openxmlformats.org/officeDocument/2006/relationships/image" Target="../media/image1150.png"/><Relationship Id="rId172" Type="http://schemas.openxmlformats.org/officeDocument/2006/relationships/customXml" Target="../ink/ink1161.xml"/><Relationship Id="rId193" Type="http://schemas.openxmlformats.org/officeDocument/2006/relationships/image" Target="../media/image1171.png"/><Relationship Id="rId207" Type="http://schemas.openxmlformats.org/officeDocument/2006/relationships/image" Target="../media/image1178.png"/><Relationship Id="rId228" Type="http://schemas.openxmlformats.org/officeDocument/2006/relationships/image" Target="../media/image1188.png"/><Relationship Id="rId249" Type="http://schemas.openxmlformats.org/officeDocument/2006/relationships/customXml" Target="../ink/ink1200.xml"/><Relationship Id="rId13" Type="http://schemas.openxmlformats.org/officeDocument/2006/relationships/image" Target="../media/image1081.png"/><Relationship Id="rId109" Type="http://schemas.openxmlformats.org/officeDocument/2006/relationships/image" Target="../media/image1129.png"/><Relationship Id="rId260" Type="http://schemas.openxmlformats.org/officeDocument/2006/relationships/image" Target="../media/image1204.png"/><Relationship Id="rId34" Type="http://schemas.openxmlformats.org/officeDocument/2006/relationships/customXml" Target="../ink/ink1092.xml"/><Relationship Id="rId55" Type="http://schemas.openxmlformats.org/officeDocument/2006/relationships/image" Target="../media/image1102.png"/><Relationship Id="rId76" Type="http://schemas.openxmlformats.org/officeDocument/2006/relationships/customXml" Target="../ink/ink1113.xml"/><Relationship Id="rId97" Type="http://schemas.openxmlformats.org/officeDocument/2006/relationships/image" Target="../media/image1123.png"/><Relationship Id="rId120" Type="http://schemas.openxmlformats.org/officeDocument/2006/relationships/customXml" Target="../ink/ink1135.xml"/><Relationship Id="rId141" Type="http://schemas.openxmlformats.org/officeDocument/2006/relationships/image" Target="../media/image1145.png"/><Relationship Id="rId7" Type="http://schemas.openxmlformats.org/officeDocument/2006/relationships/image" Target="../media/image1078.png"/><Relationship Id="rId162" Type="http://schemas.openxmlformats.org/officeDocument/2006/relationships/customXml" Target="../ink/ink1156.xml"/><Relationship Id="rId183" Type="http://schemas.openxmlformats.org/officeDocument/2006/relationships/image" Target="../media/image1166.png"/><Relationship Id="rId218" Type="http://schemas.openxmlformats.org/officeDocument/2006/relationships/customXml" Target="../ink/ink1184.xml"/><Relationship Id="rId239" Type="http://schemas.openxmlformats.org/officeDocument/2006/relationships/customXml" Target="../ink/ink1195.xml"/><Relationship Id="rId250" Type="http://schemas.openxmlformats.org/officeDocument/2006/relationships/image" Target="../media/image1199.png"/><Relationship Id="rId271" Type="http://schemas.openxmlformats.org/officeDocument/2006/relationships/customXml" Target="../ink/ink1211.xml"/><Relationship Id="rId24" Type="http://schemas.openxmlformats.org/officeDocument/2006/relationships/customXml" Target="../ink/ink1087.xml"/><Relationship Id="rId45" Type="http://schemas.openxmlformats.org/officeDocument/2006/relationships/image" Target="../media/image1097.png"/><Relationship Id="rId66" Type="http://schemas.openxmlformats.org/officeDocument/2006/relationships/customXml" Target="../ink/ink1108.xml"/><Relationship Id="rId87" Type="http://schemas.openxmlformats.org/officeDocument/2006/relationships/image" Target="../media/image1118.png"/><Relationship Id="rId110" Type="http://schemas.openxmlformats.org/officeDocument/2006/relationships/customXml" Target="../ink/ink1130.xml"/><Relationship Id="rId131" Type="http://schemas.openxmlformats.org/officeDocument/2006/relationships/image" Target="../media/image1140.png"/><Relationship Id="rId152" Type="http://schemas.openxmlformats.org/officeDocument/2006/relationships/customXml" Target="../ink/ink1151.xml"/><Relationship Id="rId173" Type="http://schemas.openxmlformats.org/officeDocument/2006/relationships/image" Target="../media/image1161.png"/><Relationship Id="rId194" Type="http://schemas.openxmlformats.org/officeDocument/2006/relationships/customXml" Target="../ink/ink1172.xml"/><Relationship Id="rId208" Type="http://schemas.openxmlformats.org/officeDocument/2006/relationships/customXml" Target="../ink/ink1179.xml"/><Relationship Id="rId229" Type="http://schemas.openxmlformats.org/officeDocument/2006/relationships/customXml" Target="../ink/ink1190.xml"/><Relationship Id="rId240" Type="http://schemas.openxmlformats.org/officeDocument/2006/relationships/image" Target="../media/image1194.png"/><Relationship Id="rId261" Type="http://schemas.openxmlformats.org/officeDocument/2006/relationships/customXml" Target="../ink/ink1206.xml"/><Relationship Id="rId14" Type="http://schemas.openxmlformats.org/officeDocument/2006/relationships/customXml" Target="../ink/ink1082.xml"/><Relationship Id="rId35" Type="http://schemas.openxmlformats.org/officeDocument/2006/relationships/image" Target="../media/image1092.png"/><Relationship Id="rId56" Type="http://schemas.openxmlformats.org/officeDocument/2006/relationships/customXml" Target="../ink/ink1103.xml"/><Relationship Id="rId77" Type="http://schemas.openxmlformats.org/officeDocument/2006/relationships/image" Target="../media/image1113.png"/><Relationship Id="rId100" Type="http://schemas.openxmlformats.org/officeDocument/2006/relationships/customXml" Target="../ink/ink1125.xml"/><Relationship Id="rId8" Type="http://schemas.openxmlformats.org/officeDocument/2006/relationships/customXml" Target="../ink/ink1079.xml"/><Relationship Id="rId98" Type="http://schemas.openxmlformats.org/officeDocument/2006/relationships/customXml" Target="../ink/ink1124.xml"/><Relationship Id="rId121" Type="http://schemas.openxmlformats.org/officeDocument/2006/relationships/image" Target="../media/image1135.png"/><Relationship Id="rId142" Type="http://schemas.openxmlformats.org/officeDocument/2006/relationships/customXml" Target="../ink/ink1146.xml"/><Relationship Id="rId163" Type="http://schemas.openxmlformats.org/officeDocument/2006/relationships/image" Target="../media/image1156.png"/><Relationship Id="rId184" Type="http://schemas.openxmlformats.org/officeDocument/2006/relationships/customXml" Target="../ink/ink1167.xml"/><Relationship Id="rId219" Type="http://schemas.openxmlformats.org/officeDocument/2006/relationships/image" Target="../media/image1184.png"/><Relationship Id="rId230" Type="http://schemas.openxmlformats.org/officeDocument/2006/relationships/image" Target="../media/image1189.png"/><Relationship Id="rId251" Type="http://schemas.openxmlformats.org/officeDocument/2006/relationships/customXml" Target="../ink/ink1201.xml"/><Relationship Id="rId25" Type="http://schemas.openxmlformats.org/officeDocument/2006/relationships/image" Target="../media/image1087.png"/><Relationship Id="rId46" Type="http://schemas.openxmlformats.org/officeDocument/2006/relationships/customXml" Target="../ink/ink1098.xml"/><Relationship Id="rId67" Type="http://schemas.openxmlformats.org/officeDocument/2006/relationships/image" Target="../media/image1108.png"/><Relationship Id="rId272" Type="http://schemas.openxmlformats.org/officeDocument/2006/relationships/image" Target="../media/image1210.png"/><Relationship Id="rId88" Type="http://schemas.openxmlformats.org/officeDocument/2006/relationships/customXml" Target="../ink/ink1119.xml"/><Relationship Id="rId111" Type="http://schemas.openxmlformats.org/officeDocument/2006/relationships/image" Target="../media/image1130.png"/><Relationship Id="rId132" Type="http://schemas.openxmlformats.org/officeDocument/2006/relationships/customXml" Target="../ink/ink1141.xml"/><Relationship Id="rId153" Type="http://schemas.openxmlformats.org/officeDocument/2006/relationships/image" Target="../media/image1151.png"/><Relationship Id="rId174" Type="http://schemas.openxmlformats.org/officeDocument/2006/relationships/customXml" Target="../ink/ink1162.xml"/><Relationship Id="rId195" Type="http://schemas.openxmlformats.org/officeDocument/2006/relationships/image" Target="../media/image1172.png"/><Relationship Id="rId209" Type="http://schemas.openxmlformats.org/officeDocument/2006/relationships/image" Target="../media/image1179.png"/><Relationship Id="rId220" Type="http://schemas.openxmlformats.org/officeDocument/2006/relationships/customXml" Target="../ink/ink1185.xml"/><Relationship Id="rId241" Type="http://schemas.openxmlformats.org/officeDocument/2006/relationships/customXml" Target="../ink/ink1196.xml"/><Relationship Id="rId15" Type="http://schemas.openxmlformats.org/officeDocument/2006/relationships/image" Target="../media/image1082.png"/><Relationship Id="rId36" Type="http://schemas.openxmlformats.org/officeDocument/2006/relationships/customXml" Target="../ink/ink1093.xml"/><Relationship Id="rId57" Type="http://schemas.openxmlformats.org/officeDocument/2006/relationships/image" Target="../media/image1103.png"/><Relationship Id="rId262" Type="http://schemas.openxmlformats.org/officeDocument/2006/relationships/image" Target="../media/image1205.png"/><Relationship Id="rId78" Type="http://schemas.openxmlformats.org/officeDocument/2006/relationships/customXml" Target="../ink/ink1114.xml"/><Relationship Id="rId99" Type="http://schemas.openxmlformats.org/officeDocument/2006/relationships/image" Target="../media/image1124.png"/><Relationship Id="rId101" Type="http://schemas.openxmlformats.org/officeDocument/2006/relationships/image" Target="../media/image1125.png"/><Relationship Id="rId122" Type="http://schemas.openxmlformats.org/officeDocument/2006/relationships/customXml" Target="../ink/ink1136.xml"/><Relationship Id="rId143" Type="http://schemas.openxmlformats.org/officeDocument/2006/relationships/image" Target="../media/image1146.png"/><Relationship Id="rId164" Type="http://schemas.openxmlformats.org/officeDocument/2006/relationships/customXml" Target="../ink/ink1157.xml"/><Relationship Id="rId185" Type="http://schemas.openxmlformats.org/officeDocument/2006/relationships/image" Target="../media/image1167.png"/><Relationship Id="rId9" Type="http://schemas.openxmlformats.org/officeDocument/2006/relationships/image" Target="../media/image1079.png"/><Relationship Id="rId210" Type="http://schemas.openxmlformats.org/officeDocument/2006/relationships/customXml" Target="../ink/ink1180.xml"/><Relationship Id="rId26" Type="http://schemas.openxmlformats.org/officeDocument/2006/relationships/customXml" Target="../ink/ink1088.xml"/><Relationship Id="rId231" Type="http://schemas.openxmlformats.org/officeDocument/2006/relationships/customXml" Target="../ink/ink1191.xml"/><Relationship Id="rId252" Type="http://schemas.openxmlformats.org/officeDocument/2006/relationships/image" Target="../media/image1200.png"/><Relationship Id="rId273" Type="http://schemas.openxmlformats.org/officeDocument/2006/relationships/customXml" Target="../ink/ink1212.xml"/><Relationship Id="rId47" Type="http://schemas.openxmlformats.org/officeDocument/2006/relationships/image" Target="../media/image1098.png"/><Relationship Id="rId68" Type="http://schemas.openxmlformats.org/officeDocument/2006/relationships/customXml" Target="../ink/ink1109.xml"/><Relationship Id="rId89" Type="http://schemas.openxmlformats.org/officeDocument/2006/relationships/image" Target="../media/image1119.png"/><Relationship Id="rId112" Type="http://schemas.openxmlformats.org/officeDocument/2006/relationships/customXml" Target="../ink/ink1131.xml"/><Relationship Id="rId133" Type="http://schemas.openxmlformats.org/officeDocument/2006/relationships/image" Target="../media/image1141.png"/><Relationship Id="rId154" Type="http://schemas.openxmlformats.org/officeDocument/2006/relationships/customXml" Target="../ink/ink1152.xml"/><Relationship Id="rId175" Type="http://schemas.openxmlformats.org/officeDocument/2006/relationships/image" Target="../media/image1162.png"/><Relationship Id="rId196" Type="http://schemas.openxmlformats.org/officeDocument/2006/relationships/customXml" Target="../ink/ink1173.xml"/><Relationship Id="rId200" Type="http://schemas.openxmlformats.org/officeDocument/2006/relationships/customXml" Target="../ink/ink1175.xml"/><Relationship Id="rId16" Type="http://schemas.openxmlformats.org/officeDocument/2006/relationships/customXml" Target="../ink/ink1083.xml"/><Relationship Id="rId221" Type="http://schemas.openxmlformats.org/officeDocument/2006/relationships/image" Target="../media/image1185.png"/><Relationship Id="rId242" Type="http://schemas.openxmlformats.org/officeDocument/2006/relationships/image" Target="../media/image1195.png"/><Relationship Id="rId263" Type="http://schemas.openxmlformats.org/officeDocument/2006/relationships/customXml" Target="../ink/ink1207.xml"/><Relationship Id="rId37" Type="http://schemas.openxmlformats.org/officeDocument/2006/relationships/image" Target="../media/image1093.png"/><Relationship Id="rId58" Type="http://schemas.openxmlformats.org/officeDocument/2006/relationships/customXml" Target="../ink/ink1104.xml"/><Relationship Id="rId79" Type="http://schemas.openxmlformats.org/officeDocument/2006/relationships/image" Target="../media/image1114.png"/><Relationship Id="rId102" Type="http://schemas.openxmlformats.org/officeDocument/2006/relationships/customXml" Target="../ink/ink1126.xml"/><Relationship Id="rId123" Type="http://schemas.openxmlformats.org/officeDocument/2006/relationships/image" Target="../media/image1136.png"/><Relationship Id="rId144" Type="http://schemas.openxmlformats.org/officeDocument/2006/relationships/customXml" Target="../ink/ink1147.xml"/><Relationship Id="rId90" Type="http://schemas.openxmlformats.org/officeDocument/2006/relationships/customXml" Target="../ink/ink1120.xml"/><Relationship Id="rId165" Type="http://schemas.openxmlformats.org/officeDocument/2006/relationships/image" Target="../media/image1157.png"/><Relationship Id="rId186" Type="http://schemas.openxmlformats.org/officeDocument/2006/relationships/customXml" Target="../ink/ink1168.xml"/><Relationship Id="rId211" Type="http://schemas.openxmlformats.org/officeDocument/2006/relationships/image" Target="../media/image1180.png"/><Relationship Id="rId232" Type="http://schemas.openxmlformats.org/officeDocument/2006/relationships/image" Target="../media/image1190.png"/><Relationship Id="rId253" Type="http://schemas.openxmlformats.org/officeDocument/2006/relationships/customXml" Target="../ink/ink1202.xml"/><Relationship Id="rId274" Type="http://schemas.openxmlformats.org/officeDocument/2006/relationships/image" Target="../media/image1211.png"/><Relationship Id="rId27" Type="http://schemas.openxmlformats.org/officeDocument/2006/relationships/image" Target="../media/image1088.png"/><Relationship Id="rId48" Type="http://schemas.openxmlformats.org/officeDocument/2006/relationships/customXml" Target="../ink/ink1099.xml"/><Relationship Id="rId69" Type="http://schemas.openxmlformats.org/officeDocument/2006/relationships/image" Target="../media/image1109.png"/><Relationship Id="rId113" Type="http://schemas.openxmlformats.org/officeDocument/2006/relationships/image" Target="../media/image1131.png"/><Relationship Id="rId134" Type="http://schemas.openxmlformats.org/officeDocument/2006/relationships/customXml" Target="../ink/ink1142.xml"/><Relationship Id="rId80" Type="http://schemas.openxmlformats.org/officeDocument/2006/relationships/customXml" Target="../ink/ink1115.xml"/><Relationship Id="rId155" Type="http://schemas.openxmlformats.org/officeDocument/2006/relationships/image" Target="../media/image1152.png"/><Relationship Id="rId176" Type="http://schemas.openxmlformats.org/officeDocument/2006/relationships/customXml" Target="../ink/ink1163.xml"/><Relationship Id="rId197" Type="http://schemas.openxmlformats.org/officeDocument/2006/relationships/image" Target="../media/image1173.png"/><Relationship Id="rId201" Type="http://schemas.openxmlformats.org/officeDocument/2006/relationships/image" Target="../media/image1175.png"/><Relationship Id="rId222" Type="http://schemas.openxmlformats.org/officeDocument/2006/relationships/customXml" Target="../ink/ink1186.xml"/><Relationship Id="rId243" Type="http://schemas.openxmlformats.org/officeDocument/2006/relationships/customXml" Target="../ink/ink1197.xml"/><Relationship Id="rId264" Type="http://schemas.openxmlformats.org/officeDocument/2006/relationships/image" Target="../media/image1206.png"/><Relationship Id="rId17" Type="http://schemas.openxmlformats.org/officeDocument/2006/relationships/image" Target="../media/image1083.png"/><Relationship Id="rId38" Type="http://schemas.openxmlformats.org/officeDocument/2006/relationships/customXml" Target="../ink/ink1094.xml"/><Relationship Id="rId59" Type="http://schemas.openxmlformats.org/officeDocument/2006/relationships/image" Target="../media/image1104.png"/><Relationship Id="rId103" Type="http://schemas.openxmlformats.org/officeDocument/2006/relationships/image" Target="../media/image1126.png"/><Relationship Id="rId124" Type="http://schemas.openxmlformats.org/officeDocument/2006/relationships/customXml" Target="../ink/ink1137.xml"/><Relationship Id="rId70" Type="http://schemas.openxmlformats.org/officeDocument/2006/relationships/customXml" Target="../ink/ink1110.xml"/><Relationship Id="rId91" Type="http://schemas.openxmlformats.org/officeDocument/2006/relationships/image" Target="../media/image1120.png"/><Relationship Id="rId145" Type="http://schemas.openxmlformats.org/officeDocument/2006/relationships/image" Target="../media/image1147.png"/><Relationship Id="rId166" Type="http://schemas.openxmlformats.org/officeDocument/2006/relationships/customXml" Target="../ink/ink1158.xml"/><Relationship Id="rId187" Type="http://schemas.openxmlformats.org/officeDocument/2006/relationships/image" Target="../media/image116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81.xml"/><Relationship Id="rId233" Type="http://schemas.openxmlformats.org/officeDocument/2006/relationships/customXml" Target="../ink/ink1192.xml"/><Relationship Id="rId254" Type="http://schemas.openxmlformats.org/officeDocument/2006/relationships/image" Target="../media/image1201.png"/><Relationship Id="rId28" Type="http://schemas.openxmlformats.org/officeDocument/2006/relationships/customXml" Target="../ink/ink1089.xml"/><Relationship Id="rId49" Type="http://schemas.openxmlformats.org/officeDocument/2006/relationships/image" Target="../media/image1099.png"/><Relationship Id="rId114" Type="http://schemas.openxmlformats.org/officeDocument/2006/relationships/customXml" Target="../ink/ink1132.xml"/><Relationship Id="rId275" Type="http://schemas.openxmlformats.org/officeDocument/2006/relationships/customXml" Target="../ink/ink1213.xml"/><Relationship Id="rId60" Type="http://schemas.openxmlformats.org/officeDocument/2006/relationships/customXml" Target="../ink/ink1105.xml"/><Relationship Id="rId81" Type="http://schemas.openxmlformats.org/officeDocument/2006/relationships/image" Target="../media/image1115.png"/><Relationship Id="rId135" Type="http://schemas.openxmlformats.org/officeDocument/2006/relationships/image" Target="../media/image1142.png"/><Relationship Id="rId156" Type="http://schemas.openxmlformats.org/officeDocument/2006/relationships/customXml" Target="../ink/ink1153.xml"/><Relationship Id="rId177" Type="http://schemas.openxmlformats.org/officeDocument/2006/relationships/image" Target="../media/image1163.png"/><Relationship Id="rId198" Type="http://schemas.openxmlformats.org/officeDocument/2006/relationships/customXml" Target="../ink/ink1174.xml"/><Relationship Id="rId202" Type="http://schemas.openxmlformats.org/officeDocument/2006/relationships/customXml" Target="../ink/ink1176.xml"/><Relationship Id="rId223" Type="http://schemas.openxmlformats.org/officeDocument/2006/relationships/customXml" Target="../ink/ink1187.xml"/><Relationship Id="rId244" Type="http://schemas.openxmlformats.org/officeDocument/2006/relationships/image" Target="../media/image1196.png"/><Relationship Id="rId18" Type="http://schemas.openxmlformats.org/officeDocument/2006/relationships/customXml" Target="../ink/ink1084.xml"/><Relationship Id="rId39" Type="http://schemas.openxmlformats.org/officeDocument/2006/relationships/image" Target="../media/image1094.png"/><Relationship Id="rId265" Type="http://schemas.openxmlformats.org/officeDocument/2006/relationships/customXml" Target="../ink/ink1208.xml"/><Relationship Id="rId50" Type="http://schemas.openxmlformats.org/officeDocument/2006/relationships/customXml" Target="../ink/ink1100.xml"/><Relationship Id="rId104" Type="http://schemas.openxmlformats.org/officeDocument/2006/relationships/customXml" Target="../ink/ink1127.xml"/><Relationship Id="rId125" Type="http://schemas.openxmlformats.org/officeDocument/2006/relationships/image" Target="../media/image1137.png"/><Relationship Id="rId146" Type="http://schemas.openxmlformats.org/officeDocument/2006/relationships/customXml" Target="../ink/ink1148.xml"/><Relationship Id="rId167" Type="http://schemas.openxmlformats.org/officeDocument/2006/relationships/image" Target="../media/image1158.png"/><Relationship Id="rId188" Type="http://schemas.openxmlformats.org/officeDocument/2006/relationships/customXml" Target="../ink/ink1169.xml"/><Relationship Id="rId71" Type="http://schemas.openxmlformats.org/officeDocument/2006/relationships/image" Target="../media/image1110.png"/><Relationship Id="rId92" Type="http://schemas.openxmlformats.org/officeDocument/2006/relationships/customXml" Target="../ink/ink1121.xml"/><Relationship Id="rId213" Type="http://schemas.openxmlformats.org/officeDocument/2006/relationships/image" Target="../media/image1181.png"/><Relationship Id="rId234" Type="http://schemas.openxmlformats.org/officeDocument/2006/relationships/image" Target="../media/image1191.png"/><Relationship Id="rId2" Type="http://schemas.openxmlformats.org/officeDocument/2006/relationships/customXml" Target="../ink/ink1076.xml"/><Relationship Id="rId29" Type="http://schemas.openxmlformats.org/officeDocument/2006/relationships/image" Target="../media/image1089.png"/><Relationship Id="rId255" Type="http://schemas.openxmlformats.org/officeDocument/2006/relationships/customXml" Target="../ink/ink1203.xml"/><Relationship Id="rId276" Type="http://schemas.openxmlformats.org/officeDocument/2006/relationships/image" Target="../media/image1212.png"/><Relationship Id="rId40" Type="http://schemas.openxmlformats.org/officeDocument/2006/relationships/customXml" Target="../ink/ink1095.xml"/><Relationship Id="rId115" Type="http://schemas.openxmlformats.org/officeDocument/2006/relationships/image" Target="../media/image1132.png"/><Relationship Id="rId136" Type="http://schemas.openxmlformats.org/officeDocument/2006/relationships/customXml" Target="../ink/ink1143.xml"/><Relationship Id="rId157" Type="http://schemas.openxmlformats.org/officeDocument/2006/relationships/image" Target="../media/image1153.png"/><Relationship Id="rId178" Type="http://schemas.openxmlformats.org/officeDocument/2006/relationships/customXml" Target="../ink/ink1164.xml"/><Relationship Id="rId61" Type="http://schemas.openxmlformats.org/officeDocument/2006/relationships/image" Target="../media/image1105.png"/><Relationship Id="rId82" Type="http://schemas.openxmlformats.org/officeDocument/2006/relationships/customXml" Target="../ink/ink1116.xml"/><Relationship Id="rId199" Type="http://schemas.openxmlformats.org/officeDocument/2006/relationships/image" Target="../media/image1174.png"/><Relationship Id="rId203" Type="http://schemas.openxmlformats.org/officeDocument/2006/relationships/image" Target="../media/image1176.png"/><Relationship Id="rId19" Type="http://schemas.openxmlformats.org/officeDocument/2006/relationships/image" Target="../media/image1084.png"/><Relationship Id="rId224" Type="http://schemas.openxmlformats.org/officeDocument/2006/relationships/image" Target="../media/image1186.png"/><Relationship Id="rId245" Type="http://schemas.openxmlformats.org/officeDocument/2006/relationships/customXml" Target="../ink/ink1198.xml"/><Relationship Id="rId266" Type="http://schemas.openxmlformats.org/officeDocument/2006/relationships/image" Target="../media/image1207.png"/><Relationship Id="rId30" Type="http://schemas.openxmlformats.org/officeDocument/2006/relationships/customXml" Target="../ink/ink1090.xml"/><Relationship Id="rId105" Type="http://schemas.openxmlformats.org/officeDocument/2006/relationships/image" Target="../media/image1127.png"/><Relationship Id="rId126" Type="http://schemas.openxmlformats.org/officeDocument/2006/relationships/customXml" Target="../ink/ink1138.xml"/><Relationship Id="rId147" Type="http://schemas.openxmlformats.org/officeDocument/2006/relationships/image" Target="../media/image1148.png"/><Relationship Id="rId168" Type="http://schemas.openxmlformats.org/officeDocument/2006/relationships/customXml" Target="../ink/ink1159.xml"/><Relationship Id="rId51" Type="http://schemas.openxmlformats.org/officeDocument/2006/relationships/image" Target="../media/image1100.png"/><Relationship Id="rId72" Type="http://schemas.openxmlformats.org/officeDocument/2006/relationships/customXml" Target="../ink/ink1111.xml"/><Relationship Id="rId93" Type="http://schemas.openxmlformats.org/officeDocument/2006/relationships/image" Target="../media/image1121.png"/><Relationship Id="rId189" Type="http://schemas.openxmlformats.org/officeDocument/2006/relationships/image" Target="../media/image1169.png"/><Relationship Id="rId3" Type="http://schemas.openxmlformats.org/officeDocument/2006/relationships/image" Target="../media/image1076.png"/><Relationship Id="rId214" Type="http://schemas.openxmlformats.org/officeDocument/2006/relationships/customXml" Target="../ink/ink1182.xml"/><Relationship Id="rId235" Type="http://schemas.openxmlformats.org/officeDocument/2006/relationships/customXml" Target="../ink/ink1193.xml"/><Relationship Id="rId256" Type="http://schemas.openxmlformats.org/officeDocument/2006/relationships/image" Target="../media/image1202.png"/><Relationship Id="rId277" Type="http://schemas.openxmlformats.org/officeDocument/2006/relationships/customXml" Target="../ink/ink1214.xml"/><Relationship Id="rId116" Type="http://schemas.openxmlformats.org/officeDocument/2006/relationships/customXml" Target="../ink/ink1133.xml"/><Relationship Id="rId137" Type="http://schemas.openxmlformats.org/officeDocument/2006/relationships/image" Target="../media/image1143.png"/><Relationship Id="rId158" Type="http://schemas.openxmlformats.org/officeDocument/2006/relationships/customXml" Target="../ink/ink1154.xml"/><Relationship Id="rId20" Type="http://schemas.openxmlformats.org/officeDocument/2006/relationships/customXml" Target="../ink/ink1085.xml"/><Relationship Id="rId41" Type="http://schemas.openxmlformats.org/officeDocument/2006/relationships/image" Target="../media/image1095.png"/><Relationship Id="rId62" Type="http://schemas.openxmlformats.org/officeDocument/2006/relationships/customXml" Target="../ink/ink1106.xml"/><Relationship Id="rId83" Type="http://schemas.openxmlformats.org/officeDocument/2006/relationships/image" Target="../media/image1116.png"/><Relationship Id="rId179" Type="http://schemas.openxmlformats.org/officeDocument/2006/relationships/image" Target="../media/image1164.png"/><Relationship Id="rId190" Type="http://schemas.openxmlformats.org/officeDocument/2006/relationships/customXml" Target="../ink/ink1170.xml"/><Relationship Id="rId204" Type="http://schemas.openxmlformats.org/officeDocument/2006/relationships/customXml" Target="../ink/ink1177.xml"/><Relationship Id="rId225" Type="http://schemas.openxmlformats.org/officeDocument/2006/relationships/customXml" Target="../ink/ink1188.xml"/><Relationship Id="rId246" Type="http://schemas.openxmlformats.org/officeDocument/2006/relationships/image" Target="../media/image1197.png"/><Relationship Id="rId267" Type="http://schemas.openxmlformats.org/officeDocument/2006/relationships/customXml" Target="../ink/ink1209.xml"/><Relationship Id="rId106" Type="http://schemas.openxmlformats.org/officeDocument/2006/relationships/customXml" Target="../ink/ink1128.xml"/><Relationship Id="rId127" Type="http://schemas.openxmlformats.org/officeDocument/2006/relationships/image" Target="../media/image1138.png"/><Relationship Id="rId10" Type="http://schemas.openxmlformats.org/officeDocument/2006/relationships/customXml" Target="../ink/ink1080.xml"/><Relationship Id="rId31" Type="http://schemas.openxmlformats.org/officeDocument/2006/relationships/image" Target="../media/image1090.png"/><Relationship Id="rId52" Type="http://schemas.openxmlformats.org/officeDocument/2006/relationships/customXml" Target="../ink/ink1101.xml"/><Relationship Id="rId73" Type="http://schemas.openxmlformats.org/officeDocument/2006/relationships/image" Target="../media/image1111.png"/><Relationship Id="rId94" Type="http://schemas.openxmlformats.org/officeDocument/2006/relationships/customXml" Target="../ink/ink1122.xml"/><Relationship Id="rId148" Type="http://schemas.openxmlformats.org/officeDocument/2006/relationships/customXml" Target="../ink/ink1149.xml"/><Relationship Id="rId169" Type="http://schemas.openxmlformats.org/officeDocument/2006/relationships/image" Target="../media/image1159.png"/><Relationship Id="rId4" Type="http://schemas.openxmlformats.org/officeDocument/2006/relationships/customXml" Target="../ink/ink1077.xml"/><Relationship Id="rId180" Type="http://schemas.openxmlformats.org/officeDocument/2006/relationships/customXml" Target="../ink/ink1165.xml"/><Relationship Id="rId215" Type="http://schemas.openxmlformats.org/officeDocument/2006/relationships/image" Target="../media/image1182.png"/><Relationship Id="rId236" Type="http://schemas.openxmlformats.org/officeDocument/2006/relationships/image" Target="../media/image1192.png"/><Relationship Id="rId257" Type="http://schemas.openxmlformats.org/officeDocument/2006/relationships/customXml" Target="../ink/ink1204.xml"/><Relationship Id="rId278" Type="http://schemas.openxmlformats.org/officeDocument/2006/relationships/image" Target="../media/image1213.png"/><Relationship Id="rId42" Type="http://schemas.openxmlformats.org/officeDocument/2006/relationships/customXml" Target="../ink/ink1096.xml"/><Relationship Id="rId84" Type="http://schemas.openxmlformats.org/officeDocument/2006/relationships/customXml" Target="../ink/ink1117.xml"/><Relationship Id="rId138" Type="http://schemas.openxmlformats.org/officeDocument/2006/relationships/customXml" Target="../ink/ink1144.xml"/><Relationship Id="rId191" Type="http://schemas.openxmlformats.org/officeDocument/2006/relationships/image" Target="../media/image1170.png"/><Relationship Id="rId205" Type="http://schemas.openxmlformats.org/officeDocument/2006/relationships/image" Target="../media/image1177.png"/><Relationship Id="rId247" Type="http://schemas.openxmlformats.org/officeDocument/2006/relationships/customXml" Target="../ink/ink1199.xml"/><Relationship Id="rId107" Type="http://schemas.openxmlformats.org/officeDocument/2006/relationships/image" Target="../media/image1128.png"/><Relationship Id="rId11" Type="http://schemas.openxmlformats.org/officeDocument/2006/relationships/image" Target="../media/image1080.png"/><Relationship Id="rId53" Type="http://schemas.openxmlformats.org/officeDocument/2006/relationships/image" Target="../media/image1101.png"/><Relationship Id="rId149" Type="http://schemas.openxmlformats.org/officeDocument/2006/relationships/image" Target="../media/image1149.png"/><Relationship Id="rId95" Type="http://schemas.openxmlformats.org/officeDocument/2006/relationships/image" Target="../media/image1122.png"/><Relationship Id="rId160" Type="http://schemas.openxmlformats.org/officeDocument/2006/relationships/customXml" Target="../ink/ink1155.xml"/><Relationship Id="rId216" Type="http://schemas.openxmlformats.org/officeDocument/2006/relationships/customXml" Target="../ink/ink118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6.xml"/><Relationship Id="rId85" Type="http://schemas.openxmlformats.org/officeDocument/2006/relationships/image" Target="../media/image43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48" Type="http://schemas.openxmlformats.org/officeDocument/2006/relationships/customXml" Target="../ink/ink125.xml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54" Type="http://schemas.openxmlformats.org/officeDocument/2006/relationships/customXml" Target="../ink/ink28.xml"/><Relationship Id="rId75" Type="http://schemas.openxmlformats.org/officeDocument/2006/relationships/image" Target="../media/image38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1.png"/><Relationship Id="rId182" Type="http://schemas.openxmlformats.org/officeDocument/2006/relationships/customXml" Target="../ink/ink92.xml"/><Relationship Id="rId217" Type="http://schemas.openxmlformats.org/officeDocument/2006/relationships/image" Target="../media/image109.png"/><Relationship Id="rId6" Type="http://schemas.openxmlformats.org/officeDocument/2006/relationships/customXml" Target="../ink/ink4.xml"/><Relationship Id="rId238" Type="http://schemas.openxmlformats.org/officeDocument/2006/relationships/customXml" Target="../ink/ink120.xml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6.xml"/><Relationship Id="rId291" Type="http://schemas.openxmlformats.org/officeDocument/2006/relationships/image" Target="../media/image146.png"/><Relationship Id="rId44" Type="http://schemas.openxmlformats.org/officeDocument/2006/relationships/customXml" Target="../ink/ink23.xml"/><Relationship Id="rId65" Type="http://schemas.openxmlformats.org/officeDocument/2006/relationships/image" Target="../media/image33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6.png"/><Relationship Id="rId172" Type="http://schemas.openxmlformats.org/officeDocument/2006/relationships/customXml" Target="../ink/ink87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5.xml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281" Type="http://schemas.openxmlformats.org/officeDocument/2006/relationships/image" Target="../media/image141.png"/><Relationship Id="rId34" Type="http://schemas.openxmlformats.org/officeDocument/2006/relationships/customXml" Target="../ink/ink18.xml"/><Relationship Id="rId55" Type="http://schemas.openxmlformats.org/officeDocument/2006/relationships/image" Target="../media/image28.png"/><Relationship Id="rId76" Type="http://schemas.openxmlformats.org/officeDocument/2006/relationships/customXml" Target="../ink/ink39.xml"/><Relationship Id="rId97" Type="http://schemas.openxmlformats.org/officeDocument/2006/relationships/image" Target="../media/image49.png"/><Relationship Id="rId120" Type="http://schemas.openxmlformats.org/officeDocument/2006/relationships/customXml" Target="../ink/ink61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2.xml"/><Relationship Id="rId183" Type="http://schemas.openxmlformats.org/officeDocument/2006/relationships/image" Target="../media/image92.png"/><Relationship Id="rId218" Type="http://schemas.openxmlformats.org/officeDocument/2006/relationships/customXml" Target="../ink/ink110.xml"/><Relationship Id="rId239" Type="http://schemas.openxmlformats.org/officeDocument/2006/relationships/image" Target="../media/image120.png"/><Relationship Id="rId250" Type="http://schemas.openxmlformats.org/officeDocument/2006/relationships/customXml" Target="../ink/ink126.xml"/><Relationship Id="rId271" Type="http://schemas.openxmlformats.org/officeDocument/2006/relationships/image" Target="../media/image136.png"/><Relationship Id="rId292" Type="http://schemas.openxmlformats.org/officeDocument/2006/relationships/customXml" Target="../ink/ink147.xml"/><Relationship Id="rId24" Type="http://schemas.openxmlformats.org/officeDocument/2006/relationships/customXml" Target="../ink/ink13.xml"/><Relationship Id="rId45" Type="http://schemas.openxmlformats.org/officeDocument/2006/relationships/image" Target="../media/image23.png"/><Relationship Id="rId66" Type="http://schemas.openxmlformats.org/officeDocument/2006/relationships/customXml" Target="../ink/ink34.xml"/><Relationship Id="rId87" Type="http://schemas.openxmlformats.org/officeDocument/2006/relationships/image" Target="../media/image44.png"/><Relationship Id="rId110" Type="http://schemas.openxmlformats.org/officeDocument/2006/relationships/customXml" Target="../ink/ink56.xml"/><Relationship Id="rId131" Type="http://schemas.openxmlformats.org/officeDocument/2006/relationships/image" Target="../media/image66.png"/><Relationship Id="rId152" Type="http://schemas.openxmlformats.org/officeDocument/2006/relationships/customXml" Target="../ink/ink77.xml"/><Relationship Id="rId173" Type="http://schemas.openxmlformats.org/officeDocument/2006/relationships/image" Target="../media/image87.png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29" Type="http://schemas.openxmlformats.org/officeDocument/2006/relationships/image" Target="../media/image115.png"/><Relationship Id="rId240" Type="http://schemas.openxmlformats.org/officeDocument/2006/relationships/customXml" Target="../ink/ink121.xml"/><Relationship Id="rId261" Type="http://schemas.openxmlformats.org/officeDocument/2006/relationships/image" Target="../media/image131.png"/><Relationship Id="rId14" Type="http://schemas.openxmlformats.org/officeDocument/2006/relationships/customXml" Target="../ink/ink8.xml"/><Relationship Id="rId35" Type="http://schemas.openxmlformats.org/officeDocument/2006/relationships/image" Target="../media/image18.png"/><Relationship Id="rId56" Type="http://schemas.openxmlformats.org/officeDocument/2006/relationships/customXml" Target="../ink/ink29.xml"/><Relationship Id="rId77" Type="http://schemas.openxmlformats.org/officeDocument/2006/relationships/image" Target="../media/image39.png"/><Relationship Id="rId100" Type="http://schemas.openxmlformats.org/officeDocument/2006/relationships/customXml" Target="../ink/ink51.xml"/><Relationship Id="rId282" Type="http://schemas.openxmlformats.org/officeDocument/2006/relationships/customXml" Target="../ink/ink142.xml"/><Relationship Id="rId8" Type="http://schemas.openxmlformats.org/officeDocument/2006/relationships/customXml" Target="../ink/ink5.xml"/><Relationship Id="rId98" Type="http://schemas.openxmlformats.org/officeDocument/2006/relationships/customXml" Target="../ink/ink50.xml"/><Relationship Id="rId121" Type="http://schemas.openxmlformats.org/officeDocument/2006/relationships/image" Target="../media/image61.png"/><Relationship Id="rId142" Type="http://schemas.openxmlformats.org/officeDocument/2006/relationships/customXml" Target="../ink/ink72.xml"/><Relationship Id="rId163" Type="http://schemas.openxmlformats.org/officeDocument/2006/relationships/image" Target="../media/image82.png"/><Relationship Id="rId184" Type="http://schemas.openxmlformats.org/officeDocument/2006/relationships/customXml" Target="../ink/ink93.xml"/><Relationship Id="rId219" Type="http://schemas.openxmlformats.org/officeDocument/2006/relationships/image" Target="../media/image110.png"/><Relationship Id="rId230" Type="http://schemas.openxmlformats.org/officeDocument/2006/relationships/customXml" Target="../ink/ink116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4.xml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293" Type="http://schemas.openxmlformats.org/officeDocument/2006/relationships/image" Target="../media/image147.png"/><Relationship Id="rId88" Type="http://schemas.openxmlformats.org/officeDocument/2006/relationships/customXml" Target="../ink/ink45.xml"/><Relationship Id="rId111" Type="http://schemas.openxmlformats.org/officeDocument/2006/relationships/image" Target="../media/image56.png"/><Relationship Id="rId132" Type="http://schemas.openxmlformats.org/officeDocument/2006/relationships/customXml" Target="../ink/ink67.xml"/><Relationship Id="rId153" Type="http://schemas.openxmlformats.org/officeDocument/2006/relationships/image" Target="../media/image77.png"/><Relationship Id="rId174" Type="http://schemas.openxmlformats.org/officeDocument/2006/relationships/customXml" Target="../ink/ink88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11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9.xml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283" Type="http://schemas.openxmlformats.org/officeDocument/2006/relationships/image" Target="../media/image142.png"/><Relationship Id="rId78" Type="http://schemas.openxmlformats.org/officeDocument/2006/relationships/customXml" Target="../ink/ink40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2.xml"/><Relationship Id="rId143" Type="http://schemas.openxmlformats.org/officeDocument/2006/relationships/image" Target="../media/image72.png"/><Relationship Id="rId164" Type="http://schemas.openxmlformats.org/officeDocument/2006/relationships/customXml" Target="../ink/ink83.xml"/><Relationship Id="rId185" Type="http://schemas.openxmlformats.org/officeDocument/2006/relationships/image" Target="../media/image93.png"/><Relationship Id="rId9" Type="http://schemas.openxmlformats.org/officeDocument/2006/relationships/image" Target="../media/image5.png"/><Relationship Id="rId210" Type="http://schemas.openxmlformats.org/officeDocument/2006/relationships/customXml" Target="../ink/ink106.xml"/><Relationship Id="rId26" Type="http://schemas.openxmlformats.org/officeDocument/2006/relationships/customXml" Target="../ink/ink14.xml"/><Relationship Id="rId231" Type="http://schemas.openxmlformats.org/officeDocument/2006/relationships/image" Target="../media/image116.png"/><Relationship Id="rId252" Type="http://schemas.openxmlformats.org/officeDocument/2006/relationships/customXml" Target="../ink/ink127.xml"/><Relationship Id="rId273" Type="http://schemas.openxmlformats.org/officeDocument/2006/relationships/image" Target="../media/image137.png"/><Relationship Id="rId294" Type="http://schemas.openxmlformats.org/officeDocument/2006/relationships/customXml" Target="../ink/ink148.xml"/><Relationship Id="rId47" Type="http://schemas.openxmlformats.org/officeDocument/2006/relationships/image" Target="../media/image24.png"/><Relationship Id="rId68" Type="http://schemas.openxmlformats.org/officeDocument/2006/relationships/customXml" Target="../ink/ink35.xml"/><Relationship Id="rId89" Type="http://schemas.openxmlformats.org/officeDocument/2006/relationships/image" Target="../media/image45.png"/><Relationship Id="rId112" Type="http://schemas.openxmlformats.org/officeDocument/2006/relationships/customXml" Target="../ink/ink57.xml"/><Relationship Id="rId133" Type="http://schemas.openxmlformats.org/officeDocument/2006/relationships/image" Target="../media/image67.png"/><Relationship Id="rId154" Type="http://schemas.openxmlformats.org/officeDocument/2006/relationships/customXml" Target="../ink/ink78.xml"/><Relationship Id="rId175" Type="http://schemas.openxmlformats.org/officeDocument/2006/relationships/image" Target="../media/image88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9.xml"/><Relationship Id="rId221" Type="http://schemas.openxmlformats.org/officeDocument/2006/relationships/image" Target="../media/image111.png"/><Relationship Id="rId242" Type="http://schemas.openxmlformats.org/officeDocument/2006/relationships/customXml" Target="../ink/ink122.xml"/><Relationship Id="rId263" Type="http://schemas.openxmlformats.org/officeDocument/2006/relationships/image" Target="../media/image132.png"/><Relationship Id="rId284" Type="http://schemas.openxmlformats.org/officeDocument/2006/relationships/customXml" Target="../ink/ink143.xml"/><Relationship Id="rId37" Type="http://schemas.openxmlformats.org/officeDocument/2006/relationships/image" Target="../media/image19.png"/><Relationship Id="rId58" Type="http://schemas.openxmlformats.org/officeDocument/2006/relationships/customXml" Target="../ink/ink30.xml"/><Relationship Id="rId79" Type="http://schemas.openxmlformats.org/officeDocument/2006/relationships/image" Target="../media/image40.png"/><Relationship Id="rId102" Type="http://schemas.openxmlformats.org/officeDocument/2006/relationships/customXml" Target="../ink/ink52.xml"/><Relationship Id="rId123" Type="http://schemas.openxmlformats.org/officeDocument/2006/relationships/image" Target="../media/image62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3.png"/><Relationship Id="rId186" Type="http://schemas.openxmlformats.org/officeDocument/2006/relationships/customXml" Target="../ink/ink94.xml"/><Relationship Id="rId211" Type="http://schemas.openxmlformats.org/officeDocument/2006/relationships/image" Target="../media/image106.png"/><Relationship Id="rId232" Type="http://schemas.openxmlformats.org/officeDocument/2006/relationships/customXml" Target="../ink/ink117.xml"/><Relationship Id="rId253" Type="http://schemas.openxmlformats.org/officeDocument/2006/relationships/image" Target="../media/image127.png"/><Relationship Id="rId274" Type="http://schemas.openxmlformats.org/officeDocument/2006/relationships/customXml" Target="../ink/ink138.xml"/><Relationship Id="rId295" Type="http://schemas.openxmlformats.org/officeDocument/2006/relationships/image" Target="../media/image148.png"/><Relationship Id="rId27" Type="http://schemas.openxmlformats.org/officeDocument/2006/relationships/image" Target="../media/image14.png"/><Relationship Id="rId48" Type="http://schemas.openxmlformats.org/officeDocument/2006/relationships/customXml" Target="../ink/ink25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78.png"/><Relationship Id="rId176" Type="http://schemas.openxmlformats.org/officeDocument/2006/relationships/customXml" Target="../ink/ink89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2.xml"/><Relationship Id="rId243" Type="http://schemas.openxmlformats.org/officeDocument/2006/relationships/image" Target="../media/image122.png"/><Relationship Id="rId264" Type="http://schemas.openxmlformats.org/officeDocument/2006/relationships/customXml" Target="../ink/ink133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20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4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7.xml"/><Relationship Id="rId233" Type="http://schemas.openxmlformats.org/officeDocument/2006/relationships/image" Target="../media/image117.png"/><Relationship Id="rId254" Type="http://schemas.openxmlformats.org/officeDocument/2006/relationships/customXml" Target="../ink/ink128.xml"/><Relationship Id="rId28" Type="http://schemas.openxmlformats.org/officeDocument/2006/relationships/customXml" Target="../ink/ink15.xml"/><Relationship Id="rId49" Type="http://schemas.openxmlformats.org/officeDocument/2006/relationships/image" Target="../media/image25.png"/><Relationship Id="rId114" Type="http://schemas.openxmlformats.org/officeDocument/2006/relationships/customXml" Target="../ink/ink58.xml"/><Relationship Id="rId275" Type="http://schemas.openxmlformats.org/officeDocument/2006/relationships/image" Target="../media/image138.png"/><Relationship Id="rId296" Type="http://schemas.openxmlformats.org/officeDocument/2006/relationships/customXml" Target="../ink/ink149.xml"/><Relationship Id="rId60" Type="http://schemas.openxmlformats.org/officeDocument/2006/relationships/customXml" Target="../ink/ink3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9.xml"/><Relationship Id="rId177" Type="http://schemas.openxmlformats.org/officeDocument/2006/relationships/image" Target="../media/image89.png"/><Relationship Id="rId198" Type="http://schemas.openxmlformats.org/officeDocument/2006/relationships/customXml" Target="../ink/ink100.xml"/><Relationship Id="rId202" Type="http://schemas.openxmlformats.org/officeDocument/2006/relationships/customXml" Target="../ink/ink102.xml"/><Relationship Id="rId223" Type="http://schemas.openxmlformats.org/officeDocument/2006/relationships/image" Target="../media/image112.png"/><Relationship Id="rId244" Type="http://schemas.openxmlformats.org/officeDocument/2006/relationships/customXml" Target="../ink/ink123.xml"/><Relationship Id="rId18" Type="http://schemas.openxmlformats.org/officeDocument/2006/relationships/customXml" Target="../ink/ink10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4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3.png"/><Relationship Id="rId146" Type="http://schemas.openxmlformats.org/officeDocument/2006/relationships/customXml" Target="../ink/ink74.xml"/><Relationship Id="rId167" Type="http://schemas.openxmlformats.org/officeDocument/2006/relationships/image" Target="../media/image84.png"/><Relationship Id="rId188" Type="http://schemas.openxmlformats.org/officeDocument/2006/relationships/customXml" Target="../ink/ink95.xml"/><Relationship Id="rId71" Type="http://schemas.openxmlformats.org/officeDocument/2006/relationships/image" Target="../media/image36.png"/><Relationship Id="rId92" Type="http://schemas.openxmlformats.org/officeDocument/2006/relationships/customXml" Target="../ink/ink47.xml"/><Relationship Id="rId213" Type="http://schemas.openxmlformats.org/officeDocument/2006/relationships/image" Target="../media/image107.png"/><Relationship Id="rId234" Type="http://schemas.openxmlformats.org/officeDocument/2006/relationships/customXml" Target="../ink/ink118.xml"/><Relationship Id="rId2" Type="http://schemas.openxmlformats.org/officeDocument/2006/relationships/customXml" Target="../ink/ink2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9.xml"/><Relationship Id="rId297" Type="http://schemas.openxmlformats.org/officeDocument/2006/relationships/image" Target="../media/image149.png"/><Relationship Id="rId40" Type="http://schemas.openxmlformats.org/officeDocument/2006/relationships/customXml" Target="../ink/ink21.xml"/><Relationship Id="rId115" Type="http://schemas.openxmlformats.org/officeDocument/2006/relationships/image" Target="../media/image58.png"/><Relationship Id="rId136" Type="http://schemas.openxmlformats.org/officeDocument/2006/relationships/customXml" Target="../ink/ink69.xml"/><Relationship Id="rId157" Type="http://schemas.openxmlformats.org/officeDocument/2006/relationships/image" Target="../media/image79.png"/><Relationship Id="rId178" Type="http://schemas.openxmlformats.org/officeDocument/2006/relationships/customXml" Target="../ink/ink90.xml"/><Relationship Id="rId61" Type="http://schemas.openxmlformats.org/officeDocument/2006/relationships/image" Target="../media/image31.png"/><Relationship Id="rId82" Type="http://schemas.openxmlformats.org/officeDocument/2006/relationships/customXml" Target="../ink/ink42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3.xml"/><Relationship Id="rId245" Type="http://schemas.openxmlformats.org/officeDocument/2006/relationships/image" Target="../media/image123.png"/><Relationship Id="rId266" Type="http://schemas.openxmlformats.org/officeDocument/2006/relationships/customXml" Target="../ink/ink134.xml"/><Relationship Id="rId287" Type="http://schemas.openxmlformats.org/officeDocument/2006/relationships/image" Target="../media/image144.png"/><Relationship Id="rId30" Type="http://schemas.openxmlformats.org/officeDocument/2006/relationships/customXml" Target="../ink/ink16.xml"/><Relationship Id="rId105" Type="http://schemas.openxmlformats.org/officeDocument/2006/relationships/image" Target="../media/image53.png"/><Relationship Id="rId126" Type="http://schemas.openxmlformats.org/officeDocument/2006/relationships/customXml" Target="../ink/ink64.xml"/><Relationship Id="rId147" Type="http://schemas.openxmlformats.org/officeDocument/2006/relationships/image" Target="../media/image74.png"/><Relationship Id="rId168" Type="http://schemas.openxmlformats.org/officeDocument/2006/relationships/customXml" Target="../ink/ink85.xml"/><Relationship Id="rId51" Type="http://schemas.openxmlformats.org/officeDocument/2006/relationships/image" Target="../media/image26.png"/><Relationship Id="rId72" Type="http://schemas.openxmlformats.org/officeDocument/2006/relationships/customXml" Target="../ink/ink37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8.xml"/><Relationship Id="rId235" Type="http://schemas.openxmlformats.org/officeDocument/2006/relationships/image" Target="../media/image118.png"/><Relationship Id="rId256" Type="http://schemas.openxmlformats.org/officeDocument/2006/relationships/customXml" Target="../ink/ink129.xml"/><Relationship Id="rId277" Type="http://schemas.openxmlformats.org/officeDocument/2006/relationships/image" Target="../media/image139.png"/><Relationship Id="rId116" Type="http://schemas.openxmlformats.org/officeDocument/2006/relationships/customXml" Target="../ink/ink59.xml"/><Relationship Id="rId137" Type="http://schemas.openxmlformats.org/officeDocument/2006/relationships/image" Target="../media/image69.png"/><Relationship Id="rId158" Type="http://schemas.openxmlformats.org/officeDocument/2006/relationships/customXml" Target="../ink/ink80.xml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62" Type="http://schemas.openxmlformats.org/officeDocument/2006/relationships/customXml" Target="../ink/ink32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13.png"/><Relationship Id="rId246" Type="http://schemas.openxmlformats.org/officeDocument/2006/relationships/customXml" Target="../ink/ink124.xml"/><Relationship Id="rId267" Type="http://schemas.openxmlformats.org/officeDocument/2006/relationships/image" Target="../media/image134.png"/><Relationship Id="rId288" Type="http://schemas.openxmlformats.org/officeDocument/2006/relationships/customXml" Target="../ink/ink145.xml"/><Relationship Id="rId106" Type="http://schemas.openxmlformats.org/officeDocument/2006/relationships/customXml" Target="../ink/ink54.xml"/><Relationship Id="rId127" Type="http://schemas.openxmlformats.org/officeDocument/2006/relationships/image" Target="../media/image64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52" Type="http://schemas.openxmlformats.org/officeDocument/2006/relationships/customXml" Target="../ink/ink27.xml"/><Relationship Id="rId73" Type="http://schemas.openxmlformats.org/officeDocument/2006/relationships/image" Target="../media/image37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5.png"/><Relationship Id="rId4" Type="http://schemas.openxmlformats.org/officeDocument/2006/relationships/customXml" Target="../ink/ink3.xml"/><Relationship Id="rId180" Type="http://schemas.openxmlformats.org/officeDocument/2006/relationships/customXml" Target="../ink/ink91.xml"/><Relationship Id="rId215" Type="http://schemas.openxmlformats.org/officeDocument/2006/relationships/image" Target="../media/image108.png"/><Relationship Id="rId236" Type="http://schemas.openxmlformats.org/officeDocument/2006/relationships/customXml" Target="../ink/ink119.xml"/><Relationship Id="rId257" Type="http://schemas.openxmlformats.org/officeDocument/2006/relationships/image" Target="../media/image129.png"/><Relationship Id="rId278" Type="http://schemas.openxmlformats.org/officeDocument/2006/relationships/customXml" Target="../ink/ink140.xml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95" Type="http://schemas.openxmlformats.org/officeDocument/2006/relationships/image" Target="../media/image48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258" Type="http://schemas.openxmlformats.org/officeDocument/2006/relationships/customXml" Target="../ink/ink130.xml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7.png"/><Relationship Id="rId21" Type="http://schemas.openxmlformats.org/officeDocument/2006/relationships/image" Target="../media/image159.png"/><Relationship Id="rId42" Type="http://schemas.openxmlformats.org/officeDocument/2006/relationships/customXml" Target="../ink/ink170.xml"/><Relationship Id="rId63" Type="http://schemas.openxmlformats.org/officeDocument/2006/relationships/image" Target="../media/image180.png"/><Relationship Id="rId84" Type="http://schemas.openxmlformats.org/officeDocument/2006/relationships/customXml" Target="../ink/ink191.xml"/><Relationship Id="rId138" Type="http://schemas.openxmlformats.org/officeDocument/2006/relationships/customXml" Target="../ink/ink218.xml"/><Relationship Id="rId159" Type="http://schemas.openxmlformats.org/officeDocument/2006/relationships/image" Target="../media/image228.png"/><Relationship Id="rId170" Type="http://schemas.openxmlformats.org/officeDocument/2006/relationships/customXml" Target="../ink/ink234.xml"/><Relationship Id="rId191" Type="http://schemas.openxmlformats.org/officeDocument/2006/relationships/image" Target="../media/image244.png"/><Relationship Id="rId205" Type="http://schemas.openxmlformats.org/officeDocument/2006/relationships/image" Target="../media/image251.png"/><Relationship Id="rId226" Type="http://schemas.openxmlformats.org/officeDocument/2006/relationships/customXml" Target="../ink/ink262.xml"/><Relationship Id="rId247" Type="http://schemas.openxmlformats.org/officeDocument/2006/relationships/image" Target="../media/image272.png"/><Relationship Id="rId107" Type="http://schemas.openxmlformats.org/officeDocument/2006/relationships/image" Target="../media/image202.png"/><Relationship Id="rId11" Type="http://schemas.openxmlformats.org/officeDocument/2006/relationships/image" Target="../media/image154.png"/><Relationship Id="rId32" Type="http://schemas.openxmlformats.org/officeDocument/2006/relationships/customXml" Target="../ink/ink165.xml"/><Relationship Id="rId53" Type="http://schemas.openxmlformats.org/officeDocument/2006/relationships/image" Target="../media/image175.png"/><Relationship Id="rId74" Type="http://schemas.openxmlformats.org/officeDocument/2006/relationships/customXml" Target="../ink/ink186.xml"/><Relationship Id="rId128" Type="http://schemas.openxmlformats.org/officeDocument/2006/relationships/customXml" Target="../ink/ink213.xml"/><Relationship Id="rId149" Type="http://schemas.openxmlformats.org/officeDocument/2006/relationships/image" Target="../media/image223.png"/><Relationship Id="rId5" Type="http://schemas.openxmlformats.org/officeDocument/2006/relationships/image" Target="../media/image151.png"/><Relationship Id="rId95" Type="http://schemas.openxmlformats.org/officeDocument/2006/relationships/image" Target="../media/image196.png"/><Relationship Id="rId160" Type="http://schemas.openxmlformats.org/officeDocument/2006/relationships/customXml" Target="../ink/ink229.xml"/><Relationship Id="rId181" Type="http://schemas.openxmlformats.org/officeDocument/2006/relationships/image" Target="../media/image239.png"/><Relationship Id="rId216" Type="http://schemas.openxmlformats.org/officeDocument/2006/relationships/customXml" Target="../ink/ink257.xml"/><Relationship Id="rId237" Type="http://schemas.openxmlformats.org/officeDocument/2006/relationships/image" Target="../media/image267.png"/><Relationship Id="rId258" Type="http://schemas.openxmlformats.org/officeDocument/2006/relationships/customXml" Target="../ink/ink278.xml"/><Relationship Id="rId22" Type="http://schemas.openxmlformats.org/officeDocument/2006/relationships/customXml" Target="../ink/ink160.xml"/><Relationship Id="rId43" Type="http://schemas.openxmlformats.org/officeDocument/2006/relationships/image" Target="../media/image170.png"/><Relationship Id="rId64" Type="http://schemas.openxmlformats.org/officeDocument/2006/relationships/customXml" Target="../ink/ink181.xml"/><Relationship Id="rId118" Type="http://schemas.openxmlformats.org/officeDocument/2006/relationships/customXml" Target="../ink/ink208.xml"/><Relationship Id="rId139" Type="http://schemas.openxmlformats.org/officeDocument/2006/relationships/image" Target="../media/image218.png"/><Relationship Id="rId85" Type="http://schemas.openxmlformats.org/officeDocument/2006/relationships/image" Target="../media/image191.png"/><Relationship Id="rId150" Type="http://schemas.openxmlformats.org/officeDocument/2006/relationships/customXml" Target="../ink/ink224.xml"/><Relationship Id="rId171" Type="http://schemas.openxmlformats.org/officeDocument/2006/relationships/image" Target="../media/image234.png"/><Relationship Id="rId192" Type="http://schemas.openxmlformats.org/officeDocument/2006/relationships/customXml" Target="../ink/ink245.xml"/><Relationship Id="rId206" Type="http://schemas.openxmlformats.org/officeDocument/2006/relationships/customXml" Target="../ink/ink252.xml"/><Relationship Id="rId227" Type="http://schemas.openxmlformats.org/officeDocument/2006/relationships/image" Target="../media/image262.png"/><Relationship Id="rId248" Type="http://schemas.openxmlformats.org/officeDocument/2006/relationships/customXml" Target="../ink/ink273.xml"/><Relationship Id="rId12" Type="http://schemas.openxmlformats.org/officeDocument/2006/relationships/customXml" Target="../ink/ink155.xml"/><Relationship Id="rId33" Type="http://schemas.openxmlformats.org/officeDocument/2006/relationships/image" Target="../media/image165.png"/><Relationship Id="rId108" Type="http://schemas.openxmlformats.org/officeDocument/2006/relationships/customXml" Target="../ink/ink203.xml"/><Relationship Id="rId129" Type="http://schemas.openxmlformats.org/officeDocument/2006/relationships/image" Target="../media/image213.png"/><Relationship Id="rId54" Type="http://schemas.openxmlformats.org/officeDocument/2006/relationships/customXml" Target="../ink/ink176.xml"/><Relationship Id="rId75" Type="http://schemas.openxmlformats.org/officeDocument/2006/relationships/image" Target="../media/image186.png"/><Relationship Id="rId96" Type="http://schemas.openxmlformats.org/officeDocument/2006/relationships/customXml" Target="../ink/ink197.xml"/><Relationship Id="rId140" Type="http://schemas.openxmlformats.org/officeDocument/2006/relationships/customXml" Target="../ink/ink219.xml"/><Relationship Id="rId161" Type="http://schemas.openxmlformats.org/officeDocument/2006/relationships/image" Target="../media/image229.png"/><Relationship Id="rId182" Type="http://schemas.openxmlformats.org/officeDocument/2006/relationships/customXml" Target="../ink/ink240.xml"/><Relationship Id="rId217" Type="http://schemas.openxmlformats.org/officeDocument/2006/relationships/image" Target="../media/image257.png"/><Relationship Id="rId6" Type="http://schemas.openxmlformats.org/officeDocument/2006/relationships/customXml" Target="../ink/ink152.xml"/><Relationship Id="rId238" Type="http://schemas.openxmlformats.org/officeDocument/2006/relationships/customXml" Target="../ink/ink268.xml"/><Relationship Id="rId259" Type="http://schemas.openxmlformats.org/officeDocument/2006/relationships/image" Target="../media/image278.png"/><Relationship Id="rId23" Type="http://schemas.openxmlformats.org/officeDocument/2006/relationships/image" Target="../media/image160.png"/><Relationship Id="rId119" Type="http://schemas.openxmlformats.org/officeDocument/2006/relationships/image" Target="../media/image208.png"/><Relationship Id="rId44" Type="http://schemas.openxmlformats.org/officeDocument/2006/relationships/customXml" Target="../ink/ink171.xml"/><Relationship Id="rId65" Type="http://schemas.openxmlformats.org/officeDocument/2006/relationships/image" Target="../media/image181.png"/><Relationship Id="rId86" Type="http://schemas.openxmlformats.org/officeDocument/2006/relationships/customXml" Target="../ink/ink192.xml"/><Relationship Id="rId130" Type="http://schemas.openxmlformats.org/officeDocument/2006/relationships/customXml" Target="../ink/ink214.xml"/><Relationship Id="rId151" Type="http://schemas.openxmlformats.org/officeDocument/2006/relationships/image" Target="../media/image224.png"/><Relationship Id="rId172" Type="http://schemas.openxmlformats.org/officeDocument/2006/relationships/customXml" Target="../ink/ink235.xml"/><Relationship Id="rId193" Type="http://schemas.openxmlformats.org/officeDocument/2006/relationships/image" Target="../media/image245.png"/><Relationship Id="rId207" Type="http://schemas.openxmlformats.org/officeDocument/2006/relationships/image" Target="../media/image252.png"/><Relationship Id="rId228" Type="http://schemas.openxmlformats.org/officeDocument/2006/relationships/customXml" Target="../ink/ink263.xml"/><Relationship Id="rId249" Type="http://schemas.openxmlformats.org/officeDocument/2006/relationships/image" Target="../media/image273.png"/><Relationship Id="rId13" Type="http://schemas.openxmlformats.org/officeDocument/2006/relationships/image" Target="../media/image155.png"/><Relationship Id="rId109" Type="http://schemas.openxmlformats.org/officeDocument/2006/relationships/image" Target="../media/image203.png"/><Relationship Id="rId34" Type="http://schemas.openxmlformats.org/officeDocument/2006/relationships/customXml" Target="../ink/ink166.xml"/><Relationship Id="rId55" Type="http://schemas.openxmlformats.org/officeDocument/2006/relationships/image" Target="../media/image176.png"/><Relationship Id="rId76" Type="http://schemas.openxmlformats.org/officeDocument/2006/relationships/customXml" Target="../ink/ink187.xml"/><Relationship Id="rId97" Type="http://schemas.openxmlformats.org/officeDocument/2006/relationships/image" Target="../media/image197.png"/><Relationship Id="rId120" Type="http://schemas.openxmlformats.org/officeDocument/2006/relationships/customXml" Target="../ink/ink209.xml"/><Relationship Id="rId141" Type="http://schemas.openxmlformats.org/officeDocument/2006/relationships/image" Target="../media/image219.png"/><Relationship Id="rId7" Type="http://schemas.openxmlformats.org/officeDocument/2006/relationships/image" Target="../media/image152.png"/><Relationship Id="rId162" Type="http://schemas.openxmlformats.org/officeDocument/2006/relationships/customXml" Target="../ink/ink230.xml"/><Relationship Id="rId183" Type="http://schemas.openxmlformats.org/officeDocument/2006/relationships/image" Target="../media/image240.png"/><Relationship Id="rId218" Type="http://schemas.openxmlformats.org/officeDocument/2006/relationships/customXml" Target="../ink/ink258.xml"/><Relationship Id="rId239" Type="http://schemas.openxmlformats.org/officeDocument/2006/relationships/image" Target="../media/image268.png"/><Relationship Id="rId250" Type="http://schemas.openxmlformats.org/officeDocument/2006/relationships/customXml" Target="../ink/ink274.xml"/><Relationship Id="rId24" Type="http://schemas.openxmlformats.org/officeDocument/2006/relationships/customXml" Target="../ink/ink161.xml"/><Relationship Id="rId45" Type="http://schemas.openxmlformats.org/officeDocument/2006/relationships/image" Target="../media/image171.png"/><Relationship Id="rId66" Type="http://schemas.openxmlformats.org/officeDocument/2006/relationships/customXml" Target="../ink/ink182.xml"/><Relationship Id="rId87" Type="http://schemas.openxmlformats.org/officeDocument/2006/relationships/image" Target="../media/image192.png"/><Relationship Id="rId110" Type="http://schemas.openxmlformats.org/officeDocument/2006/relationships/customXml" Target="../ink/ink204.xml"/><Relationship Id="rId131" Type="http://schemas.openxmlformats.org/officeDocument/2006/relationships/image" Target="../media/image214.png"/><Relationship Id="rId152" Type="http://schemas.openxmlformats.org/officeDocument/2006/relationships/customXml" Target="../ink/ink225.xml"/><Relationship Id="rId173" Type="http://schemas.openxmlformats.org/officeDocument/2006/relationships/image" Target="../media/image235.png"/><Relationship Id="rId194" Type="http://schemas.openxmlformats.org/officeDocument/2006/relationships/customXml" Target="../ink/ink246.xml"/><Relationship Id="rId208" Type="http://schemas.openxmlformats.org/officeDocument/2006/relationships/customXml" Target="../ink/ink253.xml"/><Relationship Id="rId229" Type="http://schemas.openxmlformats.org/officeDocument/2006/relationships/image" Target="../media/image263.png"/><Relationship Id="rId240" Type="http://schemas.openxmlformats.org/officeDocument/2006/relationships/customXml" Target="../ink/ink269.xml"/><Relationship Id="rId14" Type="http://schemas.openxmlformats.org/officeDocument/2006/relationships/customXml" Target="../ink/ink156.xml"/><Relationship Id="rId35" Type="http://schemas.openxmlformats.org/officeDocument/2006/relationships/image" Target="../media/image166.png"/><Relationship Id="rId56" Type="http://schemas.openxmlformats.org/officeDocument/2006/relationships/customXml" Target="../ink/ink177.xml"/><Relationship Id="rId77" Type="http://schemas.openxmlformats.org/officeDocument/2006/relationships/image" Target="../media/image187.png"/><Relationship Id="rId100" Type="http://schemas.openxmlformats.org/officeDocument/2006/relationships/customXml" Target="../ink/ink199.xml"/><Relationship Id="rId8" Type="http://schemas.openxmlformats.org/officeDocument/2006/relationships/customXml" Target="../ink/ink153.xml"/><Relationship Id="rId98" Type="http://schemas.openxmlformats.org/officeDocument/2006/relationships/customXml" Target="../ink/ink198.xml"/><Relationship Id="rId121" Type="http://schemas.openxmlformats.org/officeDocument/2006/relationships/image" Target="../media/image209.png"/><Relationship Id="rId142" Type="http://schemas.openxmlformats.org/officeDocument/2006/relationships/customXml" Target="../ink/ink220.xml"/><Relationship Id="rId163" Type="http://schemas.openxmlformats.org/officeDocument/2006/relationships/image" Target="../media/image230.png"/><Relationship Id="rId184" Type="http://schemas.openxmlformats.org/officeDocument/2006/relationships/customXml" Target="../ink/ink241.xml"/><Relationship Id="rId219" Type="http://schemas.openxmlformats.org/officeDocument/2006/relationships/image" Target="../media/image258.png"/><Relationship Id="rId230" Type="http://schemas.openxmlformats.org/officeDocument/2006/relationships/customXml" Target="../ink/ink264.xml"/><Relationship Id="rId251" Type="http://schemas.openxmlformats.org/officeDocument/2006/relationships/image" Target="../media/image274.png"/><Relationship Id="rId25" Type="http://schemas.openxmlformats.org/officeDocument/2006/relationships/image" Target="../media/image161.png"/><Relationship Id="rId46" Type="http://schemas.openxmlformats.org/officeDocument/2006/relationships/customXml" Target="../ink/ink172.xml"/><Relationship Id="rId67" Type="http://schemas.openxmlformats.org/officeDocument/2006/relationships/image" Target="../media/image182.png"/><Relationship Id="rId88" Type="http://schemas.openxmlformats.org/officeDocument/2006/relationships/customXml" Target="../ink/ink193.xml"/><Relationship Id="rId111" Type="http://schemas.openxmlformats.org/officeDocument/2006/relationships/image" Target="../media/image204.png"/><Relationship Id="rId132" Type="http://schemas.openxmlformats.org/officeDocument/2006/relationships/customXml" Target="../ink/ink215.xml"/><Relationship Id="rId153" Type="http://schemas.openxmlformats.org/officeDocument/2006/relationships/image" Target="../media/image225.png"/><Relationship Id="rId174" Type="http://schemas.openxmlformats.org/officeDocument/2006/relationships/customXml" Target="../ink/ink236.xml"/><Relationship Id="rId195" Type="http://schemas.openxmlformats.org/officeDocument/2006/relationships/image" Target="../media/image246.png"/><Relationship Id="rId209" Type="http://schemas.openxmlformats.org/officeDocument/2006/relationships/image" Target="../media/image253.png"/><Relationship Id="rId220" Type="http://schemas.openxmlformats.org/officeDocument/2006/relationships/customXml" Target="../ink/ink259.xml"/><Relationship Id="rId241" Type="http://schemas.openxmlformats.org/officeDocument/2006/relationships/image" Target="../media/image269.png"/><Relationship Id="rId15" Type="http://schemas.openxmlformats.org/officeDocument/2006/relationships/image" Target="../media/image156.png"/><Relationship Id="rId36" Type="http://schemas.openxmlformats.org/officeDocument/2006/relationships/customXml" Target="../ink/ink167.xml"/><Relationship Id="rId57" Type="http://schemas.openxmlformats.org/officeDocument/2006/relationships/image" Target="../media/image177.png"/><Relationship Id="rId78" Type="http://schemas.openxmlformats.org/officeDocument/2006/relationships/customXml" Target="../ink/ink188.xml"/><Relationship Id="rId99" Type="http://schemas.openxmlformats.org/officeDocument/2006/relationships/image" Target="../media/image198.png"/><Relationship Id="rId101" Type="http://schemas.openxmlformats.org/officeDocument/2006/relationships/image" Target="../media/image199.png"/><Relationship Id="rId122" Type="http://schemas.openxmlformats.org/officeDocument/2006/relationships/customXml" Target="../ink/ink210.xml"/><Relationship Id="rId143" Type="http://schemas.openxmlformats.org/officeDocument/2006/relationships/image" Target="../media/image220.png"/><Relationship Id="rId164" Type="http://schemas.openxmlformats.org/officeDocument/2006/relationships/customXml" Target="../ink/ink231.xml"/><Relationship Id="rId185" Type="http://schemas.openxmlformats.org/officeDocument/2006/relationships/image" Target="../media/image241.png"/><Relationship Id="rId9" Type="http://schemas.openxmlformats.org/officeDocument/2006/relationships/image" Target="../media/image153.png"/><Relationship Id="rId210" Type="http://schemas.openxmlformats.org/officeDocument/2006/relationships/customXml" Target="../ink/ink254.xml"/><Relationship Id="rId26" Type="http://schemas.openxmlformats.org/officeDocument/2006/relationships/customXml" Target="../ink/ink162.xml"/><Relationship Id="rId231" Type="http://schemas.openxmlformats.org/officeDocument/2006/relationships/image" Target="../media/image264.png"/><Relationship Id="rId252" Type="http://schemas.openxmlformats.org/officeDocument/2006/relationships/customXml" Target="../ink/ink275.xml"/><Relationship Id="rId47" Type="http://schemas.openxmlformats.org/officeDocument/2006/relationships/image" Target="../media/image172.png"/><Relationship Id="rId68" Type="http://schemas.openxmlformats.org/officeDocument/2006/relationships/customXml" Target="../ink/ink183.xml"/><Relationship Id="rId89" Type="http://schemas.openxmlformats.org/officeDocument/2006/relationships/image" Target="../media/image193.png"/><Relationship Id="rId112" Type="http://schemas.openxmlformats.org/officeDocument/2006/relationships/customXml" Target="../ink/ink205.xml"/><Relationship Id="rId133" Type="http://schemas.openxmlformats.org/officeDocument/2006/relationships/image" Target="../media/image215.png"/><Relationship Id="rId154" Type="http://schemas.openxmlformats.org/officeDocument/2006/relationships/customXml" Target="../ink/ink226.xml"/><Relationship Id="rId175" Type="http://schemas.openxmlformats.org/officeDocument/2006/relationships/image" Target="../media/image236.png"/><Relationship Id="rId196" Type="http://schemas.openxmlformats.org/officeDocument/2006/relationships/customXml" Target="../ink/ink247.xml"/><Relationship Id="rId200" Type="http://schemas.openxmlformats.org/officeDocument/2006/relationships/customXml" Target="../ink/ink249.xml"/><Relationship Id="rId16" Type="http://schemas.openxmlformats.org/officeDocument/2006/relationships/customXml" Target="../ink/ink157.xml"/><Relationship Id="rId221" Type="http://schemas.openxmlformats.org/officeDocument/2006/relationships/image" Target="../media/image259.png"/><Relationship Id="rId242" Type="http://schemas.openxmlformats.org/officeDocument/2006/relationships/customXml" Target="../ink/ink270.xml"/><Relationship Id="rId37" Type="http://schemas.openxmlformats.org/officeDocument/2006/relationships/image" Target="../media/image167.png"/><Relationship Id="rId58" Type="http://schemas.openxmlformats.org/officeDocument/2006/relationships/customXml" Target="../ink/ink178.xml"/><Relationship Id="rId79" Type="http://schemas.openxmlformats.org/officeDocument/2006/relationships/image" Target="../media/image188.png"/><Relationship Id="rId102" Type="http://schemas.openxmlformats.org/officeDocument/2006/relationships/customXml" Target="../ink/ink200.xml"/><Relationship Id="rId123" Type="http://schemas.openxmlformats.org/officeDocument/2006/relationships/image" Target="../media/image210.png"/><Relationship Id="rId144" Type="http://schemas.openxmlformats.org/officeDocument/2006/relationships/customXml" Target="../ink/ink221.xml"/><Relationship Id="rId90" Type="http://schemas.openxmlformats.org/officeDocument/2006/relationships/customXml" Target="../ink/ink194.xml"/><Relationship Id="rId165" Type="http://schemas.openxmlformats.org/officeDocument/2006/relationships/image" Target="../media/image231.png"/><Relationship Id="rId186" Type="http://schemas.openxmlformats.org/officeDocument/2006/relationships/customXml" Target="../ink/ink242.xml"/><Relationship Id="rId211" Type="http://schemas.openxmlformats.org/officeDocument/2006/relationships/image" Target="../media/image254.png"/><Relationship Id="rId232" Type="http://schemas.openxmlformats.org/officeDocument/2006/relationships/customXml" Target="../ink/ink265.xml"/><Relationship Id="rId253" Type="http://schemas.openxmlformats.org/officeDocument/2006/relationships/image" Target="../media/image275.png"/><Relationship Id="rId27" Type="http://schemas.openxmlformats.org/officeDocument/2006/relationships/image" Target="../media/image162.png"/><Relationship Id="rId48" Type="http://schemas.openxmlformats.org/officeDocument/2006/relationships/customXml" Target="../ink/ink173.xml"/><Relationship Id="rId69" Type="http://schemas.openxmlformats.org/officeDocument/2006/relationships/image" Target="../media/image183.png"/><Relationship Id="rId113" Type="http://schemas.openxmlformats.org/officeDocument/2006/relationships/image" Target="../media/image205.png"/><Relationship Id="rId134" Type="http://schemas.openxmlformats.org/officeDocument/2006/relationships/customXml" Target="../ink/ink216.xml"/><Relationship Id="rId80" Type="http://schemas.openxmlformats.org/officeDocument/2006/relationships/customXml" Target="../ink/ink189.xml"/><Relationship Id="rId155" Type="http://schemas.openxmlformats.org/officeDocument/2006/relationships/image" Target="../media/image226.png"/><Relationship Id="rId176" Type="http://schemas.openxmlformats.org/officeDocument/2006/relationships/customXml" Target="../ink/ink237.xml"/><Relationship Id="rId197" Type="http://schemas.openxmlformats.org/officeDocument/2006/relationships/image" Target="../media/image247.png"/><Relationship Id="rId201" Type="http://schemas.openxmlformats.org/officeDocument/2006/relationships/image" Target="../media/image249.png"/><Relationship Id="rId222" Type="http://schemas.openxmlformats.org/officeDocument/2006/relationships/customXml" Target="../ink/ink260.xml"/><Relationship Id="rId243" Type="http://schemas.openxmlformats.org/officeDocument/2006/relationships/image" Target="../media/image270.png"/><Relationship Id="rId17" Type="http://schemas.openxmlformats.org/officeDocument/2006/relationships/image" Target="../media/image157.png"/><Relationship Id="rId38" Type="http://schemas.openxmlformats.org/officeDocument/2006/relationships/customXml" Target="../ink/ink168.xml"/><Relationship Id="rId59" Type="http://schemas.openxmlformats.org/officeDocument/2006/relationships/image" Target="../media/image178.png"/><Relationship Id="rId103" Type="http://schemas.openxmlformats.org/officeDocument/2006/relationships/image" Target="../media/image200.png"/><Relationship Id="rId124" Type="http://schemas.openxmlformats.org/officeDocument/2006/relationships/customXml" Target="../ink/ink211.xml"/><Relationship Id="rId70" Type="http://schemas.openxmlformats.org/officeDocument/2006/relationships/customXml" Target="../ink/ink184.xml"/><Relationship Id="rId91" Type="http://schemas.openxmlformats.org/officeDocument/2006/relationships/image" Target="../media/image194.png"/><Relationship Id="rId145" Type="http://schemas.openxmlformats.org/officeDocument/2006/relationships/image" Target="../media/image221.png"/><Relationship Id="rId166" Type="http://schemas.openxmlformats.org/officeDocument/2006/relationships/customXml" Target="../ink/ink232.xml"/><Relationship Id="rId187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55.xml"/><Relationship Id="rId233" Type="http://schemas.openxmlformats.org/officeDocument/2006/relationships/image" Target="../media/image265.png"/><Relationship Id="rId254" Type="http://schemas.openxmlformats.org/officeDocument/2006/relationships/customXml" Target="../ink/ink276.xml"/><Relationship Id="rId28" Type="http://schemas.openxmlformats.org/officeDocument/2006/relationships/customXml" Target="../ink/ink163.xml"/><Relationship Id="rId49" Type="http://schemas.openxmlformats.org/officeDocument/2006/relationships/image" Target="../media/image173.png"/><Relationship Id="rId114" Type="http://schemas.openxmlformats.org/officeDocument/2006/relationships/customXml" Target="../ink/ink206.xml"/><Relationship Id="rId60" Type="http://schemas.openxmlformats.org/officeDocument/2006/relationships/customXml" Target="../ink/ink179.xml"/><Relationship Id="rId81" Type="http://schemas.openxmlformats.org/officeDocument/2006/relationships/image" Target="../media/image189.png"/><Relationship Id="rId135" Type="http://schemas.openxmlformats.org/officeDocument/2006/relationships/image" Target="../media/image216.png"/><Relationship Id="rId156" Type="http://schemas.openxmlformats.org/officeDocument/2006/relationships/customXml" Target="../ink/ink227.xml"/><Relationship Id="rId177" Type="http://schemas.openxmlformats.org/officeDocument/2006/relationships/image" Target="../media/image237.png"/><Relationship Id="rId198" Type="http://schemas.openxmlformats.org/officeDocument/2006/relationships/customXml" Target="../ink/ink248.xml"/><Relationship Id="rId202" Type="http://schemas.openxmlformats.org/officeDocument/2006/relationships/customXml" Target="../ink/ink250.xml"/><Relationship Id="rId223" Type="http://schemas.openxmlformats.org/officeDocument/2006/relationships/image" Target="../media/image260.png"/><Relationship Id="rId244" Type="http://schemas.openxmlformats.org/officeDocument/2006/relationships/customXml" Target="../ink/ink271.xml"/><Relationship Id="rId18" Type="http://schemas.openxmlformats.org/officeDocument/2006/relationships/customXml" Target="../ink/ink158.xml"/><Relationship Id="rId39" Type="http://schemas.openxmlformats.org/officeDocument/2006/relationships/image" Target="../media/image168.png"/><Relationship Id="rId50" Type="http://schemas.openxmlformats.org/officeDocument/2006/relationships/customXml" Target="../ink/ink174.xml"/><Relationship Id="rId104" Type="http://schemas.openxmlformats.org/officeDocument/2006/relationships/customXml" Target="../ink/ink201.xml"/><Relationship Id="rId125" Type="http://schemas.openxmlformats.org/officeDocument/2006/relationships/image" Target="../media/image211.png"/><Relationship Id="rId146" Type="http://schemas.openxmlformats.org/officeDocument/2006/relationships/customXml" Target="../ink/ink222.xml"/><Relationship Id="rId167" Type="http://schemas.openxmlformats.org/officeDocument/2006/relationships/image" Target="../media/image232.png"/><Relationship Id="rId188" Type="http://schemas.openxmlformats.org/officeDocument/2006/relationships/customXml" Target="../ink/ink243.xml"/><Relationship Id="rId71" Type="http://schemas.openxmlformats.org/officeDocument/2006/relationships/image" Target="../media/image184.png"/><Relationship Id="rId92" Type="http://schemas.openxmlformats.org/officeDocument/2006/relationships/customXml" Target="../ink/ink195.xml"/><Relationship Id="rId213" Type="http://schemas.openxmlformats.org/officeDocument/2006/relationships/image" Target="../media/image255.png"/><Relationship Id="rId234" Type="http://schemas.openxmlformats.org/officeDocument/2006/relationships/customXml" Target="../ink/ink266.xml"/><Relationship Id="rId2" Type="http://schemas.openxmlformats.org/officeDocument/2006/relationships/customXml" Target="../ink/ink150.xml"/><Relationship Id="rId29" Type="http://schemas.openxmlformats.org/officeDocument/2006/relationships/image" Target="../media/image163.png"/><Relationship Id="rId255" Type="http://schemas.openxmlformats.org/officeDocument/2006/relationships/image" Target="../media/image276.png"/><Relationship Id="rId40" Type="http://schemas.openxmlformats.org/officeDocument/2006/relationships/customXml" Target="../ink/ink169.xml"/><Relationship Id="rId115" Type="http://schemas.openxmlformats.org/officeDocument/2006/relationships/image" Target="../media/image206.png"/><Relationship Id="rId136" Type="http://schemas.openxmlformats.org/officeDocument/2006/relationships/customXml" Target="../ink/ink217.xml"/><Relationship Id="rId157" Type="http://schemas.openxmlformats.org/officeDocument/2006/relationships/image" Target="../media/image227.png"/><Relationship Id="rId178" Type="http://schemas.openxmlformats.org/officeDocument/2006/relationships/customXml" Target="../ink/ink238.xml"/><Relationship Id="rId61" Type="http://schemas.openxmlformats.org/officeDocument/2006/relationships/image" Target="../media/image179.png"/><Relationship Id="rId82" Type="http://schemas.openxmlformats.org/officeDocument/2006/relationships/customXml" Target="../ink/ink190.xml"/><Relationship Id="rId199" Type="http://schemas.openxmlformats.org/officeDocument/2006/relationships/image" Target="../media/image248.png"/><Relationship Id="rId203" Type="http://schemas.openxmlformats.org/officeDocument/2006/relationships/image" Target="../media/image250.png"/><Relationship Id="rId19" Type="http://schemas.openxmlformats.org/officeDocument/2006/relationships/image" Target="../media/image158.png"/><Relationship Id="rId224" Type="http://schemas.openxmlformats.org/officeDocument/2006/relationships/customXml" Target="../ink/ink261.xml"/><Relationship Id="rId245" Type="http://schemas.openxmlformats.org/officeDocument/2006/relationships/image" Target="../media/image271.png"/><Relationship Id="rId30" Type="http://schemas.openxmlformats.org/officeDocument/2006/relationships/customXml" Target="../ink/ink164.xml"/><Relationship Id="rId105" Type="http://schemas.openxmlformats.org/officeDocument/2006/relationships/image" Target="../media/image201.png"/><Relationship Id="rId126" Type="http://schemas.openxmlformats.org/officeDocument/2006/relationships/customXml" Target="../ink/ink212.xml"/><Relationship Id="rId147" Type="http://schemas.openxmlformats.org/officeDocument/2006/relationships/image" Target="../media/image222.png"/><Relationship Id="rId168" Type="http://schemas.openxmlformats.org/officeDocument/2006/relationships/customXml" Target="../ink/ink233.xml"/><Relationship Id="rId51" Type="http://schemas.openxmlformats.org/officeDocument/2006/relationships/image" Target="../media/image174.png"/><Relationship Id="rId72" Type="http://schemas.openxmlformats.org/officeDocument/2006/relationships/customXml" Target="../ink/ink185.xml"/><Relationship Id="rId93" Type="http://schemas.openxmlformats.org/officeDocument/2006/relationships/image" Target="../media/image195.png"/><Relationship Id="rId189" Type="http://schemas.openxmlformats.org/officeDocument/2006/relationships/image" Target="../media/image243.png"/><Relationship Id="rId3" Type="http://schemas.openxmlformats.org/officeDocument/2006/relationships/image" Target="../media/image150.png"/><Relationship Id="rId214" Type="http://schemas.openxmlformats.org/officeDocument/2006/relationships/customXml" Target="../ink/ink256.xml"/><Relationship Id="rId235" Type="http://schemas.openxmlformats.org/officeDocument/2006/relationships/image" Target="../media/image266.png"/><Relationship Id="rId256" Type="http://schemas.openxmlformats.org/officeDocument/2006/relationships/customXml" Target="../ink/ink277.xml"/><Relationship Id="rId116" Type="http://schemas.openxmlformats.org/officeDocument/2006/relationships/customXml" Target="../ink/ink207.xml"/><Relationship Id="rId137" Type="http://schemas.openxmlformats.org/officeDocument/2006/relationships/image" Target="../media/image217.png"/><Relationship Id="rId158" Type="http://schemas.openxmlformats.org/officeDocument/2006/relationships/customXml" Target="../ink/ink228.xml"/><Relationship Id="rId20" Type="http://schemas.openxmlformats.org/officeDocument/2006/relationships/customXml" Target="../ink/ink159.xml"/><Relationship Id="rId41" Type="http://schemas.openxmlformats.org/officeDocument/2006/relationships/image" Target="../media/image169.png"/><Relationship Id="rId62" Type="http://schemas.openxmlformats.org/officeDocument/2006/relationships/customXml" Target="../ink/ink180.xml"/><Relationship Id="rId83" Type="http://schemas.openxmlformats.org/officeDocument/2006/relationships/image" Target="../media/image190.png"/><Relationship Id="rId179" Type="http://schemas.openxmlformats.org/officeDocument/2006/relationships/image" Target="../media/image238.png"/><Relationship Id="rId190" Type="http://schemas.openxmlformats.org/officeDocument/2006/relationships/customXml" Target="../ink/ink244.xml"/><Relationship Id="rId204" Type="http://schemas.openxmlformats.org/officeDocument/2006/relationships/customXml" Target="../ink/ink251.xml"/><Relationship Id="rId225" Type="http://schemas.openxmlformats.org/officeDocument/2006/relationships/image" Target="../media/image261.png"/><Relationship Id="rId246" Type="http://schemas.openxmlformats.org/officeDocument/2006/relationships/customXml" Target="../ink/ink272.xml"/><Relationship Id="rId106" Type="http://schemas.openxmlformats.org/officeDocument/2006/relationships/customXml" Target="../ink/ink202.xml"/><Relationship Id="rId127" Type="http://schemas.openxmlformats.org/officeDocument/2006/relationships/image" Target="../media/image212.png"/><Relationship Id="rId10" Type="http://schemas.openxmlformats.org/officeDocument/2006/relationships/customXml" Target="../ink/ink154.xml"/><Relationship Id="rId31" Type="http://schemas.openxmlformats.org/officeDocument/2006/relationships/image" Target="../media/image164.png"/><Relationship Id="rId52" Type="http://schemas.openxmlformats.org/officeDocument/2006/relationships/customXml" Target="../ink/ink175.xml"/><Relationship Id="rId73" Type="http://schemas.openxmlformats.org/officeDocument/2006/relationships/image" Target="../media/image185.png"/><Relationship Id="rId94" Type="http://schemas.openxmlformats.org/officeDocument/2006/relationships/customXml" Target="../ink/ink196.xml"/><Relationship Id="rId148" Type="http://schemas.openxmlformats.org/officeDocument/2006/relationships/customXml" Target="../ink/ink223.xml"/><Relationship Id="rId169" Type="http://schemas.openxmlformats.org/officeDocument/2006/relationships/image" Target="../media/image233.png"/><Relationship Id="rId4" Type="http://schemas.openxmlformats.org/officeDocument/2006/relationships/customXml" Target="../ink/ink151.xml"/><Relationship Id="rId180" Type="http://schemas.openxmlformats.org/officeDocument/2006/relationships/customXml" Target="../ink/ink239.xml"/><Relationship Id="rId215" Type="http://schemas.openxmlformats.org/officeDocument/2006/relationships/image" Target="../media/image256.png"/><Relationship Id="rId236" Type="http://schemas.openxmlformats.org/officeDocument/2006/relationships/customXml" Target="../ink/ink267.xml"/><Relationship Id="rId257" Type="http://schemas.openxmlformats.org/officeDocument/2006/relationships/image" Target="../media/image27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6.png"/><Relationship Id="rId299" Type="http://schemas.openxmlformats.org/officeDocument/2006/relationships/image" Target="../media/image427.png"/><Relationship Id="rId21" Type="http://schemas.openxmlformats.org/officeDocument/2006/relationships/image" Target="../media/image288.png"/><Relationship Id="rId63" Type="http://schemas.openxmlformats.org/officeDocument/2006/relationships/image" Target="../media/image309.png"/><Relationship Id="rId159" Type="http://schemas.openxmlformats.org/officeDocument/2006/relationships/image" Target="../media/image357.png"/><Relationship Id="rId324" Type="http://schemas.openxmlformats.org/officeDocument/2006/relationships/customXml" Target="../ink/ink440.xml"/><Relationship Id="rId170" Type="http://schemas.openxmlformats.org/officeDocument/2006/relationships/customXml" Target="../ink/ink363.xml"/><Relationship Id="rId226" Type="http://schemas.openxmlformats.org/officeDocument/2006/relationships/customXml" Target="../ink/ink391.xml"/><Relationship Id="rId268" Type="http://schemas.openxmlformats.org/officeDocument/2006/relationships/customXml" Target="../ink/ink412.xml"/><Relationship Id="rId32" Type="http://schemas.openxmlformats.org/officeDocument/2006/relationships/customXml" Target="../ink/ink294.xml"/><Relationship Id="rId74" Type="http://schemas.openxmlformats.org/officeDocument/2006/relationships/customXml" Target="../ink/ink315.xml"/><Relationship Id="rId128" Type="http://schemas.openxmlformats.org/officeDocument/2006/relationships/customXml" Target="../ink/ink342.xml"/><Relationship Id="rId5" Type="http://schemas.openxmlformats.org/officeDocument/2006/relationships/image" Target="../media/image280.png"/><Relationship Id="rId181" Type="http://schemas.openxmlformats.org/officeDocument/2006/relationships/image" Target="../media/image368.png"/><Relationship Id="rId237" Type="http://schemas.openxmlformats.org/officeDocument/2006/relationships/image" Target="../media/image396.png"/><Relationship Id="rId279" Type="http://schemas.openxmlformats.org/officeDocument/2006/relationships/image" Target="../media/image417.png"/><Relationship Id="rId43" Type="http://schemas.openxmlformats.org/officeDocument/2006/relationships/image" Target="../media/image299.png"/><Relationship Id="rId139" Type="http://schemas.openxmlformats.org/officeDocument/2006/relationships/image" Target="../media/image347.png"/><Relationship Id="rId290" Type="http://schemas.openxmlformats.org/officeDocument/2006/relationships/customXml" Target="../ink/ink423.xml"/><Relationship Id="rId304" Type="http://schemas.openxmlformats.org/officeDocument/2006/relationships/customXml" Target="../ink/ink430.xml"/><Relationship Id="rId85" Type="http://schemas.openxmlformats.org/officeDocument/2006/relationships/image" Target="../media/image320.png"/><Relationship Id="rId150" Type="http://schemas.openxmlformats.org/officeDocument/2006/relationships/customXml" Target="../ink/ink353.xml"/><Relationship Id="rId192" Type="http://schemas.openxmlformats.org/officeDocument/2006/relationships/customXml" Target="../ink/ink374.xml"/><Relationship Id="rId206" Type="http://schemas.openxmlformats.org/officeDocument/2006/relationships/customXml" Target="../ink/ink381.xml"/><Relationship Id="rId248" Type="http://schemas.openxmlformats.org/officeDocument/2006/relationships/customXml" Target="../ink/ink402.xml"/><Relationship Id="rId12" Type="http://schemas.openxmlformats.org/officeDocument/2006/relationships/customXml" Target="../ink/ink284.xml"/><Relationship Id="rId108" Type="http://schemas.openxmlformats.org/officeDocument/2006/relationships/customXml" Target="../ink/ink332.xml"/><Relationship Id="rId315" Type="http://schemas.openxmlformats.org/officeDocument/2006/relationships/image" Target="../media/image435.png"/><Relationship Id="rId54" Type="http://schemas.openxmlformats.org/officeDocument/2006/relationships/customXml" Target="../ink/ink305.xml"/><Relationship Id="rId96" Type="http://schemas.openxmlformats.org/officeDocument/2006/relationships/customXml" Target="../ink/ink326.xml"/><Relationship Id="rId161" Type="http://schemas.openxmlformats.org/officeDocument/2006/relationships/image" Target="../media/image358.png"/><Relationship Id="rId217" Type="http://schemas.openxmlformats.org/officeDocument/2006/relationships/image" Target="../media/image386.png"/><Relationship Id="rId259" Type="http://schemas.openxmlformats.org/officeDocument/2006/relationships/image" Target="../media/image407.png"/><Relationship Id="rId23" Type="http://schemas.openxmlformats.org/officeDocument/2006/relationships/image" Target="../media/image289.png"/><Relationship Id="rId119" Type="http://schemas.openxmlformats.org/officeDocument/2006/relationships/image" Target="../media/image337.png"/><Relationship Id="rId270" Type="http://schemas.openxmlformats.org/officeDocument/2006/relationships/customXml" Target="../ink/ink413.xml"/><Relationship Id="rId326" Type="http://schemas.openxmlformats.org/officeDocument/2006/relationships/customXml" Target="../ink/ink441.xml"/><Relationship Id="rId65" Type="http://schemas.openxmlformats.org/officeDocument/2006/relationships/image" Target="../media/image310.png"/><Relationship Id="rId130" Type="http://schemas.openxmlformats.org/officeDocument/2006/relationships/customXml" Target="../ink/ink343.xml"/><Relationship Id="rId172" Type="http://schemas.openxmlformats.org/officeDocument/2006/relationships/customXml" Target="../ink/ink364.xml"/><Relationship Id="rId228" Type="http://schemas.openxmlformats.org/officeDocument/2006/relationships/customXml" Target="../ink/ink392.xml"/><Relationship Id="rId281" Type="http://schemas.openxmlformats.org/officeDocument/2006/relationships/image" Target="../media/image418.png"/><Relationship Id="rId34" Type="http://schemas.openxmlformats.org/officeDocument/2006/relationships/customXml" Target="../ink/ink295.xml"/><Relationship Id="rId76" Type="http://schemas.openxmlformats.org/officeDocument/2006/relationships/customXml" Target="../ink/ink316.xml"/><Relationship Id="rId141" Type="http://schemas.openxmlformats.org/officeDocument/2006/relationships/image" Target="../media/image348.png"/><Relationship Id="rId7" Type="http://schemas.openxmlformats.org/officeDocument/2006/relationships/image" Target="../media/image281.png"/><Relationship Id="rId183" Type="http://schemas.openxmlformats.org/officeDocument/2006/relationships/image" Target="../media/image369.png"/><Relationship Id="rId239" Type="http://schemas.openxmlformats.org/officeDocument/2006/relationships/image" Target="../media/image397.png"/><Relationship Id="rId250" Type="http://schemas.openxmlformats.org/officeDocument/2006/relationships/customXml" Target="../ink/ink403.xml"/><Relationship Id="rId292" Type="http://schemas.openxmlformats.org/officeDocument/2006/relationships/customXml" Target="../ink/ink424.xml"/><Relationship Id="rId306" Type="http://schemas.openxmlformats.org/officeDocument/2006/relationships/customXml" Target="../ink/ink431.xml"/><Relationship Id="rId24" Type="http://schemas.openxmlformats.org/officeDocument/2006/relationships/customXml" Target="../ink/ink290.xml"/><Relationship Id="rId45" Type="http://schemas.openxmlformats.org/officeDocument/2006/relationships/image" Target="../media/image300.png"/><Relationship Id="rId66" Type="http://schemas.openxmlformats.org/officeDocument/2006/relationships/customXml" Target="../ink/ink311.xml"/><Relationship Id="rId87" Type="http://schemas.openxmlformats.org/officeDocument/2006/relationships/image" Target="../media/image321.png"/><Relationship Id="rId110" Type="http://schemas.openxmlformats.org/officeDocument/2006/relationships/customXml" Target="../ink/ink333.xml"/><Relationship Id="rId131" Type="http://schemas.openxmlformats.org/officeDocument/2006/relationships/image" Target="../media/image343.png"/><Relationship Id="rId327" Type="http://schemas.openxmlformats.org/officeDocument/2006/relationships/image" Target="../media/image441.png"/><Relationship Id="rId152" Type="http://schemas.openxmlformats.org/officeDocument/2006/relationships/customXml" Target="../ink/ink354.xml"/><Relationship Id="rId173" Type="http://schemas.openxmlformats.org/officeDocument/2006/relationships/image" Target="../media/image364.png"/><Relationship Id="rId194" Type="http://schemas.openxmlformats.org/officeDocument/2006/relationships/customXml" Target="../ink/ink375.xml"/><Relationship Id="rId208" Type="http://schemas.openxmlformats.org/officeDocument/2006/relationships/customXml" Target="../ink/ink382.xml"/><Relationship Id="rId229" Type="http://schemas.openxmlformats.org/officeDocument/2006/relationships/image" Target="../media/image392.png"/><Relationship Id="rId240" Type="http://schemas.openxmlformats.org/officeDocument/2006/relationships/customXml" Target="../ink/ink398.xml"/><Relationship Id="rId261" Type="http://schemas.openxmlformats.org/officeDocument/2006/relationships/image" Target="../media/image408.png"/><Relationship Id="rId14" Type="http://schemas.openxmlformats.org/officeDocument/2006/relationships/customXml" Target="../ink/ink285.xml"/><Relationship Id="rId35" Type="http://schemas.openxmlformats.org/officeDocument/2006/relationships/image" Target="../media/image295.png"/><Relationship Id="rId56" Type="http://schemas.openxmlformats.org/officeDocument/2006/relationships/customXml" Target="../ink/ink306.xml"/><Relationship Id="rId77" Type="http://schemas.openxmlformats.org/officeDocument/2006/relationships/image" Target="../media/image316.png"/><Relationship Id="rId100" Type="http://schemas.openxmlformats.org/officeDocument/2006/relationships/customXml" Target="../ink/ink328.xml"/><Relationship Id="rId282" Type="http://schemas.openxmlformats.org/officeDocument/2006/relationships/customXml" Target="../ink/ink419.xml"/><Relationship Id="rId317" Type="http://schemas.openxmlformats.org/officeDocument/2006/relationships/image" Target="../media/image436.png"/><Relationship Id="rId8" Type="http://schemas.openxmlformats.org/officeDocument/2006/relationships/customXml" Target="../ink/ink282.xml"/><Relationship Id="rId98" Type="http://schemas.openxmlformats.org/officeDocument/2006/relationships/customXml" Target="../ink/ink327.xml"/><Relationship Id="rId121" Type="http://schemas.openxmlformats.org/officeDocument/2006/relationships/image" Target="../media/image338.png"/><Relationship Id="rId142" Type="http://schemas.openxmlformats.org/officeDocument/2006/relationships/customXml" Target="../ink/ink349.xml"/><Relationship Id="rId163" Type="http://schemas.openxmlformats.org/officeDocument/2006/relationships/image" Target="../media/image359.png"/><Relationship Id="rId184" Type="http://schemas.openxmlformats.org/officeDocument/2006/relationships/customXml" Target="../ink/ink370.xml"/><Relationship Id="rId219" Type="http://schemas.openxmlformats.org/officeDocument/2006/relationships/image" Target="../media/image387.png"/><Relationship Id="rId230" Type="http://schemas.openxmlformats.org/officeDocument/2006/relationships/customXml" Target="../ink/ink393.xml"/><Relationship Id="rId251" Type="http://schemas.openxmlformats.org/officeDocument/2006/relationships/image" Target="../media/image403.png"/><Relationship Id="rId25" Type="http://schemas.openxmlformats.org/officeDocument/2006/relationships/image" Target="../media/image290.png"/><Relationship Id="rId46" Type="http://schemas.openxmlformats.org/officeDocument/2006/relationships/customXml" Target="../ink/ink301.xml"/><Relationship Id="rId67" Type="http://schemas.openxmlformats.org/officeDocument/2006/relationships/image" Target="../media/image311.png"/><Relationship Id="rId272" Type="http://schemas.openxmlformats.org/officeDocument/2006/relationships/customXml" Target="../ink/ink414.xml"/><Relationship Id="rId293" Type="http://schemas.openxmlformats.org/officeDocument/2006/relationships/image" Target="../media/image424.png"/><Relationship Id="rId307" Type="http://schemas.openxmlformats.org/officeDocument/2006/relationships/image" Target="../media/image431.png"/><Relationship Id="rId328" Type="http://schemas.openxmlformats.org/officeDocument/2006/relationships/customXml" Target="../ink/ink442.xml"/><Relationship Id="rId88" Type="http://schemas.openxmlformats.org/officeDocument/2006/relationships/customXml" Target="../ink/ink322.xml"/><Relationship Id="rId111" Type="http://schemas.openxmlformats.org/officeDocument/2006/relationships/image" Target="../media/image333.png"/><Relationship Id="rId132" Type="http://schemas.openxmlformats.org/officeDocument/2006/relationships/customXml" Target="../ink/ink344.xml"/><Relationship Id="rId153" Type="http://schemas.openxmlformats.org/officeDocument/2006/relationships/image" Target="../media/image354.png"/><Relationship Id="rId174" Type="http://schemas.openxmlformats.org/officeDocument/2006/relationships/customXml" Target="../ink/ink365.xml"/><Relationship Id="rId195" Type="http://schemas.openxmlformats.org/officeDocument/2006/relationships/image" Target="../media/image375.png"/><Relationship Id="rId209" Type="http://schemas.openxmlformats.org/officeDocument/2006/relationships/image" Target="../media/image382.png"/><Relationship Id="rId220" Type="http://schemas.openxmlformats.org/officeDocument/2006/relationships/customXml" Target="../ink/ink388.xml"/><Relationship Id="rId241" Type="http://schemas.openxmlformats.org/officeDocument/2006/relationships/image" Target="../media/image398.png"/><Relationship Id="rId15" Type="http://schemas.openxmlformats.org/officeDocument/2006/relationships/image" Target="../media/image285.png"/><Relationship Id="rId36" Type="http://schemas.openxmlformats.org/officeDocument/2006/relationships/customXml" Target="../ink/ink296.xml"/><Relationship Id="rId57" Type="http://schemas.openxmlformats.org/officeDocument/2006/relationships/image" Target="../media/image306.png"/><Relationship Id="rId262" Type="http://schemas.openxmlformats.org/officeDocument/2006/relationships/customXml" Target="../ink/ink409.xml"/><Relationship Id="rId283" Type="http://schemas.openxmlformats.org/officeDocument/2006/relationships/image" Target="../media/image419.png"/><Relationship Id="rId318" Type="http://schemas.openxmlformats.org/officeDocument/2006/relationships/customXml" Target="../ink/ink437.xml"/><Relationship Id="rId78" Type="http://schemas.openxmlformats.org/officeDocument/2006/relationships/customXml" Target="../ink/ink317.xml"/><Relationship Id="rId99" Type="http://schemas.openxmlformats.org/officeDocument/2006/relationships/image" Target="../media/image327.png"/><Relationship Id="rId101" Type="http://schemas.openxmlformats.org/officeDocument/2006/relationships/image" Target="../media/image328.png"/><Relationship Id="rId122" Type="http://schemas.openxmlformats.org/officeDocument/2006/relationships/customXml" Target="../ink/ink339.xml"/><Relationship Id="rId143" Type="http://schemas.openxmlformats.org/officeDocument/2006/relationships/image" Target="../media/image349.png"/><Relationship Id="rId164" Type="http://schemas.openxmlformats.org/officeDocument/2006/relationships/customXml" Target="../ink/ink360.xml"/><Relationship Id="rId185" Type="http://schemas.openxmlformats.org/officeDocument/2006/relationships/image" Target="../media/image370.png"/><Relationship Id="rId9" Type="http://schemas.openxmlformats.org/officeDocument/2006/relationships/image" Target="../media/image282.png"/><Relationship Id="rId210" Type="http://schemas.openxmlformats.org/officeDocument/2006/relationships/customXml" Target="../ink/ink383.xml"/><Relationship Id="rId26" Type="http://schemas.openxmlformats.org/officeDocument/2006/relationships/customXml" Target="../ink/ink291.xml"/><Relationship Id="rId231" Type="http://schemas.openxmlformats.org/officeDocument/2006/relationships/image" Target="../media/image393.png"/><Relationship Id="rId252" Type="http://schemas.openxmlformats.org/officeDocument/2006/relationships/customXml" Target="../ink/ink404.xml"/><Relationship Id="rId273" Type="http://schemas.openxmlformats.org/officeDocument/2006/relationships/image" Target="../media/image414.png"/><Relationship Id="rId294" Type="http://schemas.openxmlformats.org/officeDocument/2006/relationships/customXml" Target="../ink/ink425.xml"/><Relationship Id="rId308" Type="http://schemas.openxmlformats.org/officeDocument/2006/relationships/customXml" Target="../ink/ink432.xml"/><Relationship Id="rId329" Type="http://schemas.openxmlformats.org/officeDocument/2006/relationships/image" Target="../media/image442.png"/><Relationship Id="rId47" Type="http://schemas.openxmlformats.org/officeDocument/2006/relationships/image" Target="../media/image301.png"/><Relationship Id="rId68" Type="http://schemas.openxmlformats.org/officeDocument/2006/relationships/customXml" Target="../ink/ink312.xml"/><Relationship Id="rId89" Type="http://schemas.openxmlformats.org/officeDocument/2006/relationships/image" Target="../media/image322.png"/><Relationship Id="rId112" Type="http://schemas.openxmlformats.org/officeDocument/2006/relationships/customXml" Target="../ink/ink334.xml"/><Relationship Id="rId133" Type="http://schemas.openxmlformats.org/officeDocument/2006/relationships/image" Target="../media/image344.png"/><Relationship Id="rId154" Type="http://schemas.openxmlformats.org/officeDocument/2006/relationships/customXml" Target="../ink/ink355.xml"/><Relationship Id="rId175" Type="http://schemas.openxmlformats.org/officeDocument/2006/relationships/image" Target="../media/image365.png"/><Relationship Id="rId196" Type="http://schemas.openxmlformats.org/officeDocument/2006/relationships/customXml" Target="../ink/ink376.xml"/><Relationship Id="rId200" Type="http://schemas.openxmlformats.org/officeDocument/2006/relationships/customXml" Target="../ink/ink378.xml"/><Relationship Id="rId16" Type="http://schemas.openxmlformats.org/officeDocument/2006/relationships/customXml" Target="../ink/ink286.xml"/><Relationship Id="rId221" Type="http://schemas.openxmlformats.org/officeDocument/2006/relationships/image" Target="../media/image388.png"/><Relationship Id="rId242" Type="http://schemas.openxmlformats.org/officeDocument/2006/relationships/customXml" Target="../ink/ink399.xml"/><Relationship Id="rId263" Type="http://schemas.openxmlformats.org/officeDocument/2006/relationships/image" Target="../media/image409.png"/><Relationship Id="rId284" Type="http://schemas.openxmlformats.org/officeDocument/2006/relationships/customXml" Target="../ink/ink420.xml"/><Relationship Id="rId319" Type="http://schemas.openxmlformats.org/officeDocument/2006/relationships/image" Target="../media/image437.png"/><Relationship Id="rId37" Type="http://schemas.openxmlformats.org/officeDocument/2006/relationships/image" Target="../media/image296.png"/><Relationship Id="rId58" Type="http://schemas.openxmlformats.org/officeDocument/2006/relationships/customXml" Target="../ink/ink307.xml"/><Relationship Id="rId79" Type="http://schemas.openxmlformats.org/officeDocument/2006/relationships/image" Target="../media/image317.png"/><Relationship Id="rId102" Type="http://schemas.openxmlformats.org/officeDocument/2006/relationships/customXml" Target="../ink/ink329.xml"/><Relationship Id="rId123" Type="http://schemas.openxmlformats.org/officeDocument/2006/relationships/image" Target="../media/image339.png"/><Relationship Id="rId144" Type="http://schemas.openxmlformats.org/officeDocument/2006/relationships/customXml" Target="../ink/ink350.xml"/><Relationship Id="rId330" Type="http://schemas.openxmlformats.org/officeDocument/2006/relationships/customXml" Target="../ink/ink443.xml"/><Relationship Id="rId90" Type="http://schemas.openxmlformats.org/officeDocument/2006/relationships/customXml" Target="../ink/ink323.xml"/><Relationship Id="rId165" Type="http://schemas.openxmlformats.org/officeDocument/2006/relationships/image" Target="../media/image360.png"/><Relationship Id="rId186" Type="http://schemas.openxmlformats.org/officeDocument/2006/relationships/customXml" Target="../ink/ink371.xml"/><Relationship Id="rId211" Type="http://schemas.openxmlformats.org/officeDocument/2006/relationships/image" Target="../media/image383.png"/><Relationship Id="rId232" Type="http://schemas.openxmlformats.org/officeDocument/2006/relationships/customXml" Target="../ink/ink394.xml"/><Relationship Id="rId253" Type="http://schemas.openxmlformats.org/officeDocument/2006/relationships/image" Target="../media/image404.png"/><Relationship Id="rId274" Type="http://schemas.openxmlformats.org/officeDocument/2006/relationships/customXml" Target="../ink/ink415.xml"/><Relationship Id="rId295" Type="http://schemas.openxmlformats.org/officeDocument/2006/relationships/image" Target="../media/image425.png"/><Relationship Id="rId309" Type="http://schemas.openxmlformats.org/officeDocument/2006/relationships/image" Target="../media/image432.png"/><Relationship Id="rId27" Type="http://schemas.openxmlformats.org/officeDocument/2006/relationships/image" Target="../media/image291.png"/><Relationship Id="rId48" Type="http://schemas.openxmlformats.org/officeDocument/2006/relationships/customXml" Target="../ink/ink302.xml"/><Relationship Id="rId69" Type="http://schemas.openxmlformats.org/officeDocument/2006/relationships/image" Target="../media/image312.png"/><Relationship Id="rId113" Type="http://schemas.openxmlformats.org/officeDocument/2006/relationships/image" Target="../media/image334.png"/><Relationship Id="rId134" Type="http://schemas.openxmlformats.org/officeDocument/2006/relationships/customXml" Target="../ink/ink345.xml"/><Relationship Id="rId320" Type="http://schemas.openxmlformats.org/officeDocument/2006/relationships/customXml" Target="../ink/ink438.xml"/><Relationship Id="rId80" Type="http://schemas.openxmlformats.org/officeDocument/2006/relationships/customXml" Target="../ink/ink318.xml"/><Relationship Id="rId155" Type="http://schemas.openxmlformats.org/officeDocument/2006/relationships/image" Target="../media/image355.png"/><Relationship Id="rId176" Type="http://schemas.openxmlformats.org/officeDocument/2006/relationships/customXml" Target="../ink/ink366.xml"/><Relationship Id="rId197" Type="http://schemas.openxmlformats.org/officeDocument/2006/relationships/image" Target="../media/image376.png"/><Relationship Id="rId201" Type="http://schemas.openxmlformats.org/officeDocument/2006/relationships/image" Target="../media/image378.png"/><Relationship Id="rId222" Type="http://schemas.openxmlformats.org/officeDocument/2006/relationships/customXml" Target="../ink/ink389.xml"/><Relationship Id="rId243" Type="http://schemas.openxmlformats.org/officeDocument/2006/relationships/image" Target="../media/image399.png"/><Relationship Id="rId264" Type="http://schemas.openxmlformats.org/officeDocument/2006/relationships/customXml" Target="../ink/ink410.xml"/><Relationship Id="rId285" Type="http://schemas.openxmlformats.org/officeDocument/2006/relationships/image" Target="../media/image420.png"/><Relationship Id="rId17" Type="http://schemas.openxmlformats.org/officeDocument/2006/relationships/image" Target="../media/image286.png"/><Relationship Id="rId38" Type="http://schemas.openxmlformats.org/officeDocument/2006/relationships/customXml" Target="../ink/ink297.xml"/><Relationship Id="rId59" Type="http://schemas.openxmlformats.org/officeDocument/2006/relationships/image" Target="../media/image307.png"/><Relationship Id="rId103" Type="http://schemas.openxmlformats.org/officeDocument/2006/relationships/image" Target="../media/image329.png"/><Relationship Id="rId124" Type="http://schemas.openxmlformats.org/officeDocument/2006/relationships/customXml" Target="../ink/ink340.xml"/><Relationship Id="rId310" Type="http://schemas.openxmlformats.org/officeDocument/2006/relationships/customXml" Target="../ink/ink433.xml"/><Relationship Id="rId70" Type="http://schemas.openxmlformats.org/officeDocument/2006/relationships/customXml" Target="../ink/ink313.xml"/><Relationship Id="rId91" Type="http://schemas.openxmlformats.org/officeDocument/2006/relationships/image" Target="../media/image323.png"/><Relationship Id="rId145" Type="http://schemas.openxmlformats.org/officeDocument/2006/relationships/image" Target="../media/image350.png"/><Relationship Id="rId166" Type="http://schemas.openxmlformats.org/officeDocument/2006/relationships/customXml" Target="../ink/ink361.xml"/><Relationship Id="rId187" Type="http://schemas.openxmlformats.org/officeDocument/2006/relationships/image" Target="../media/image371.png"/><Relationship Id="rId331" Type="http://schemas.openxmlformats.org/officeDocument/2006/relationships/image" Target="../media/image44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84.xml"/><Relationship Id="rId233" Type="http://schemas.openxmlformats.org/officeDocument/2006/relationships/image" Target="../media/image394.png"/><Relationship Id="rId254" Type="http://schemas.openxmlformats.org/officeDocument/2006/relationships/customXml" Target="../ink/ink405.xml"/><Relationship Id="rId28" Type="http://schemas.openxmlformats.org/officeDocument/2006/relationships/customXml" Target="../ink/ink292.xml"/><Relationship Id="rId49" Type="http://schemas.openxmlformats.org/officeDocument/2006/relationships/image" Target="../media/image302.png"/><Relationship Id="rId114" Type="http://schemas.openxmlformats.org/officeDocument/2006/relationships/customXml" Target="../ink/ink335.xml"/><Relationship Id="rId275" Type="http://schemas.openxmlformats.org/officeDocument/2006/relationships/image" Target="../media/image415.png"/><Relationship Id="rId296" Type="http://schemas.openxmlformats.org/officeDocument/2006/relationships/customXml" Target="../ink/ink426.xml"/><Relationship Id="rId300" Type="http://schemas.openxmlformats.org/officeDocument/2006/relationships/customXml" Target="../ink/ink428.xml"/><Relationship Id="rId60" Type="http://schemas.openxmlformats.org/officeDocument/2006/relationships/customXml" Target="../ink/ink308.xml"/><Relationship Id="rId81" Type="http://schemas.openxmlformats.org/officeDocument/2006/relationships/image" Target="../media/image318.png"/><Relationship Id="rId135" Type="http://schemas.openxmlformats.org/officeDocument/2006/relationships/image" Target="../media/image345.png"/><Relationship Id="rId156" Type="http://schemas.openxmlformats.org/officeDocument/2006/relationships/customXml" Target="../ink/ink356.xml"/><Relationship Id="rId177" Type="http://schemas.openxmlformats.org/officeDocument/2006/relationships/image" Target="../media/image366.png"/><Relationship Id="rId198" Type="http://schemas.openxmlformats.org/officeDocument/2006/relationships/customXml" Target="../ink/ink377.xml"/><Relationship Id="rId321" Type="http://schemas.openxmlformats.org/officeDocument/2006/relationships/image" Target="../media/image438.png"/><Relationship Id="rId202" Type="http://schemas.openxmlformats.org/officeDocument/2006/relationships/customXml" Target="../ink/ink379.xml"/><Relationship Id="rId223" Type="http://schemas.openxmlformats.org/officeDocument/2006/relationships/image" Target="../media/image389.png"/><Relationship Id="rId244" Type="http://schemas.openxmlformats.org/officeDocument/2006/relationships/customXml" Target="../ink/ink400.xml"/><Relationship Id="rId18" Type="http://schemas.openxmlformats.org/officeDocument/2006/relationships/customXml" Target="../ink/ink287.xml"/><Relationship Id="rId39" Type="http://schemas.openxmlformats.org/officeDocument/2006/relationships/image" Target="../media/image297.png"/><Relationship Id="rId265" Type="http://schemas.openxmlformats.org/officeDocument/2006/relationships/image" Target="../media/image410.png"/><Relationship Id="rId286" Type="http://schemas.openxmlformats.org/officeDocument/2006/relationships/customXml" Target="../ink/ink421.xml"/><Relationship Id="rId50" Type="http://schemas.openxmlformats.org/officeDocument/2006/relationships/customXml" Target="../ink/ink303.xml"/><Relationship Id="rId104" Type="http://schemas.openxmlformats.org/officeDocument/2006/relationships/customXml" Target="../ink/ink330.xml"/><Relationship Id="rId125" Type="http://schemas.openxmlformats.org/officeDocument/2006/relationships/image" Target="../media/image340.png"/><Relationship Id="rId146" Type="http://schemas.openxmlformats.org/officeDocument/2006/relationships/customXml" Target="../ink/ink351.xml"/><Relationship Id="rId167" Type="http://schemas.openxmlformats.org/officeDocument/2006/relationships/image" Target="../media/image361.png"/><Relationship Id="rId188" Type="http://schemas.openxmlformats.org/officeDocument/2006/relationships/customXml" Target="../ink/ink372.xml"/><Relationship Id="rId311" Type="http://schemas.openxmlformats.org/officeDocument/2006/relationships/image" Target="../media/image433.png"/><Relationship Id="rId332" Type="http://schemas.openxmlformats.org/officeDocument/2006/relationships/customXml" Target="../ink/ink444.xml"/><Relationship Id="rId71" Type="http://schemas.openxmlformats.org/officeDocument/2006/relationships/image" Target="../media/image313.png"/><Relationship Id="rId92" Type="http://schemas.openxmlformats.org/officeDocument/2006/relationships/customXml" Target="../ink/ink324.xml"/><Relationship Id="rId213" Type="http://schemas.openxmlformats.org/officeDocument/2006/relationships/image" Target="../media/image384.png"/><Relationship Id="rId234" Type="http://schemas.openxmlformats.org/officeDocument/2006/relationships/customXml" Target="../ink/ink395.xml"/><Relationship Id="rId2" Type="http://schemas.openxmlformats.org/officeDocument/2006/relationships/customXml" Target="../ink/ink279.xml"/><Relationship Id="rId29" Type="http://schemas.openxmlformats.org/officeDocument/2006/relationships/image" Target="../media/image292.png"/><Relationship Id="rId255" Type="http://schemas.openxmlformats.org/officeDocument/2006/relationships/image" Target="../media/image405.png"/><Relationship Id="rId276" Type="http://schemas.openxmlformats.org/officeDocument/2006/relationships/customXml" Target="../ink/ink416.xml"/><Relationship Id="rId297" Type="http://schemas.openxmlformats.org/officeDocument/2006/relationships/image" Target="../media/image426.png"/><Relationship Id="rId40" Type="http://schemas.openxmlformats.org/officeDocument/2006/relationships/customXml" Target="../ink/ink298.xml"/><Relationship Id="rId115" Type="http://schemas.openxmlformats.org/officeDocument/2006/relationships/image" Target="../media/image335.png"/><Relationship Id="rId136" Type="http://schemas.openxmlformats.org/officeDocument/2006/relationships/customXml" Target="../ink/ink346.xml"/><Relationship Id="rId157" Type="http://schemas.openxmlformats.org/officeDocument/2006/relationships/image" Target="../media/image356.png"/><Relationship Id="rId178" Type="http://schemas.openxmlformats.org/officeDocument/2006/relationships/customXml" Target="../ink/ink367.xml"/><Relationship Id="rId301" Type="http://schemas.openxmlformats.org/officeDocument/2006/relationships/image" Target="../media/image428.png"/><Relationship Id="rId322" Type="http://schemas.openxmlformats.org/officeDocument/2006/relationships/customXml" Target="../ink/ink439.xml"/><Relationship Id="rId61" Type="http://schemas.openxmlformats.org/officeDocument/2006/relationships/image" Target="../media/image308.png"/><Relationship Id="rId82" Type="http://schemas.openxmlformats.org/officeDocument/2006/relationships/customXml" Target="../ink/ink319.xml"/><Relationship Id="rId199" Type="http://schemas.openxmlformats.org/officeDocument/2006/relationships/image" Target="../media/image377.png"/><Relationship Id="rId203" Type="http://schemas.openxmlformats.org/officeDocument/2006/relationships/image" Target="../media/image379.png"/><Relationship Id="rId19" Type="http://schemas.openxmlformats.org/officeDocument/2006/relationships/image" Target="../media/image287.png"/><Relationship Id="rId224" Type="http://schemas.openxmlformats.org/officeDocument/2006/relationships/customXml" Target="../ink/ink390.xml"/><Relationship Id="rId245" Type="http://schemas.openxmlformats.org/officeDocument/2006/relationships/image" Target="../media/image400.png"/><Relationship Id="rId266" Type="http://schemas.openxmlformats.org/officeDocument/2006/relationships/customXml" Target="../ink/ink411.xml"/><Relationship Id="rId287" Type="http://schemas.openxmlformats.org/officeDocument/2006/relationships/image" Target="../media/image421.png"/><Relationship Id="rId30" Type="http://schemas.openxmlformats.org/officeDocument/2006/relationships/customXml" Target="../ink/ink293.xml"/><Relationship Id="rId105" Type="http://schemas.openxmlformats.org/officeDocument/2006/relationships/image" Target="../media/image330.png"/><Relationship Id="rId126" Type="http://schemas.openxmlformats.org/officeDocument/2006/relationships/customXml" Target="../ink/ink341.xml"/><Relationship Id="rId147" Type="http://schemas.openxmlformats.org/officeDocument/2006/relationships/image" Target="../media/image351.png"/><Relationship Id="rId168" Type="http://schemas.openxmlformats.org/officeDocument/2006/relationships/customXml" Target="../ink/ink362.xml"/><Relationship Id="rId312" Type="http://schemas.openxmlformats.org/officeDocument/2006/relationships/customXml" Target="../ink/ink434.xml"/><Relationship Id="rId333" Type="http://schemas.openxmlformats.org/officeDocument/2006/relationships/image" Target="../media/image444.png"/><Relationship Id="rId51" Type="http://schemas.openxmlformats.org/officeDocument/2006/relationships/image" Target="../media/image303.png"/><Relationship Id="rId72" Type="http://schemas.openxmlformats.org/officeDocument/2006/relationships/customXml" Target="../ink/ink314.xml"/><Relationship Id="rId93" Type="http://schemas.openxmlformats.org/officeDocument/2006/relationships/image" Target="../media/image324.png"/><Relationship Id="rId189" Type="http://schemas.openxmlformats.org/officeDocument/2006/relationships/image" Target="../media/image372.png"/><Relationship Id="rId3" Type="http://schemas.openxmlformats.org/officeDocument/2006/relationships/image" Target="../media/image279.png"/><Relationship Id="rId214" Type="http://schemas.openxmlformats.org/officeDocument/2006/relationships/customXml" Target="../ink/ink385.xml"/><Relationship Id="rId235" Type="http://schemas.openxmlformats.org/officeDocument/2006/relationships/image" Target="../media/image395.png"/><Relationship Id="rId256" Type="http://schemas.openxmlformats.org/officeDocument/2006/relationships/customXml" Target="../ink/ink406.xml"/><Relationship Id="rId277" Type="http://schemas.openxmlformats.org/officeDocument/2006/relationships/image" Target="../media/image416.png"/><Relationship Id="rId298" Type="http://schemas.openxmlformats.org/officeDocument/2006/relationships/customXml" Target="../ink/ink427.xml"/><Relationship Id="rId116" Type="http://schemas.openxmlformats.org/officeDocument/2006/relationships/customXml" Target="../ink/ink336.xml"/><Relationship Id="rId137" Type="http://schemas.openxmlformats.org/officeDocument/2006/relationships/image" Target="../media/image346.png"/><Relationship Id="rId158" Type="http://schemas.openxmlformats.org/officeDocument/2006/relationships/customXml" Target="../ink/ink357.xml"/><Relationship Id="rId302" Type="http://schemas.openxmlformats.org/officeDocument/2006/relationships/customXml" Target="../ink/ink429.xml"/><Relationship Id="rId323" Type="http://schemas.openxmlformats.org/officeDocument/2006/relationships/image" Target="../media/image439.png"/><Relationship Id="rId20" Type="http://schemas.openxmlformats.org/officeDocument/2006/relationships/customXml" Target="../ink/ink288.xml"/><Relationship Id="rId41" Type="http://schemas.openxmlformats.org/officeDocument/2006/relationships/image" Target="../media/image298.png"/><Relationship Id="rId62" Type="http://schemas.openxmlformats.org/officeDocument/2006/relationships/customXml" Target="../ink/ink309.xml"/><Relationship Id="rId83" Type="http://schemas.openxmlformats.org/officeDocument/2006/relationships/image" Target="../media/image319.png"/><Relationship Id="rId179" Type="http://schemas.openxmlformats.org/officeDocument/2006/relationships/image" Target="../media/image367.png"/><Relationship Id="rId190" Type="http://schemas.openxmlformats.org/officeDocument/2006/relationships/customXml" Target="../ink/ink373.xml"/><Relationship Id="rId204" Type="http://schemas.openxmlformats.org/officeDocument/2006/relationships/customXml" Target="../ink/ink380.xml"/><Relationship Id="rId225" Type="http://schemas.openxmlformats.org/officeDocument/2006/relationships/image" Target="../media/image390.png"/><Relationship Id="rId246" Type="http://schemas.openxmlformats.org/officeDocument/2006/relationships/customXml" Target="../ink/ink401.xml"/><Relationship Id="rId267" Type="http://schemas.openxmlformats.org/officeDocument/2006/relationships/image" Target="../media/image411.png"/><Relationship Id="rId288" Type="http://schemas.openxmlformats.org/officeDocument/2006/relationships/customXml" Target="../ink/ink422.xml"/><Relationship Id="rId106" Type="http://schemas.openxmlformats.org/officeDocument/2006/relationships/customXml" Target="../ink/ink331.xml"/><Relationship Id="rId127" Type="http://schemas.openxmlformats.org/officeDocument/2006/relationships/image" Target="../media/image341.png"/><Relationship Id="rId313" Type="http://schemas.openxmlformats.org/officeDocument/2006/relationships/image" Target="../media/image434.png"/><Relationship Id="rId10" Type="http://schemas.openxmlformats.org/officeDocument/2006/relationships/customXml" Target="../ink/ink283.xml"/><Relationship Id="rId31" Type="http://schemas.openxmlformats.org/officeDocument/2006/relationships/image" Target="../media/image293.png"/><Relationship Id="rId52" Type="http://schemas.openxmlformats.org/officeDocument/2006/relationships/customXml" Target="../ink/ink304.xml"/><Relationship Id="rId73" Type="http://schemas.openxmlformats.org/officeDocument/2006/relationships/image" Target="../media/image314.png"/><Relationship Id="rId94" Type="http://schemas.openxmlformats.org/officeDocument/2006/relationships/customXml" Target="../ink/ink325.xml"/><Relationship Id="rId148" Type="http://schemas.openxmlformats.org/officeDocument/2006/relationships/customXml" Target="../ink/ink352.xml"/><Relationship Id="rId169" Type="http://schemas.openxmlformats.org/officeDocument/2006/relationships/image" Target="../media/image362.png"/><Relationship Id="rId4" Type="http://schemas.openxmlformats.org/officeDocument/2006/relationships/customXml" Target="../ink/ink280.xml"/><Relationship Id="rId180" Type="http://schemas.openxmlformats.org/officeDocument/2006/relationships/customXml" Target="../ink/ink368.xml"/><Relationship Id="rId215" Type="http://schemas.openxmlformats.org/officeDocument/2006/relationships/image" Target="../media/image385.png"/><Relationship Id="rId236" Type="http://schemas.openxmlformats.org/officeDocument/2006/relationships/customXml" Target="../ink/ink396.xml"/><Relationship Id="rId257" Type="http://schemas.openxmlformats.org/officeDocument/2006/relationships/image" Target="../media/image406.png"/><Relationship Id="rId278" Type="http://schemas.openxmlformats.org/officeDocument/2006/relationships/customXml" Target="../ink/ink417.xml"/><Relationship Id="rId303" Type="http://schemas.openxmlformats.org/officeDocument/2006/relationships/image" Target="../media/image429.png"/><Relationship Id="rId42" Type="http://schemas.openxmlformats.org/officeDocument/2006/relationships/customXml" Target="../ink/ink299.xml"/><Relationship Id="rId84" Type="http://schemas.openxmlformats.org/officeDocument/2006/relationships/customXml" Target="../ink/ink320.xml"/><Relationship Id="rId138" Type="http://schemas.openxmlformats.org/officeDocument/2006/relationships/customXml" Target="../ink/ink347.xml"/><Relationship Id="rId191" Type="http://schemas.openxmlformats.org/officeDocument/2006/relationships/image" Target="../media/image373.png"/><Relationship Id="rId205" Type="http://schemas.openxmlformats.org/officeDocument/2006/relationships/image" Target="../media/image380.png"/><Relationship Id="rId247" Type="http://schemas.openxmlformats.org/officeDocument/2006/relationships/image" Target="../media/image401.png"/><Relationship Id="rId107" Type="http://schemas.openxmlformats.org/officeDocument/2006/relationships/image" Target="../media/image331.png"/><Relationship Id="rId289" Type="http://schemas.openxmlformats.org/officeDocument/2006/relationships/image" Target="../media/image422.png"/><Relationship Id="rId11" Type="http://schemas.openxmlformats.org/officeDocument/2006/relationships/image" Target="../media/image283.png"/><Relationship Id="rId53" Type="http://schemas.openxmlformats.org/officeDocument/2006/relationships/image" Target="../media/image304.png"/><Relationship Id="rId149" Type="http://schemas.openxmlformats.org/officeDocument/2006/relationships/image" Target="../media/image352.png"/><Relationship Id="rId314" Type="http://schemas.openxmlformats.org/officeDocument/2006/relationships/customXml" Target="../ink/ink435.xml"/><Relationship Id="rId95" Type="http://schemas.openxmlformats.org/officeDocument/2006/relationships/image" Target="../media/image325.png"/><Relationship Id="rId160" Type="http://schemas.openxmlformats.org/officeDocument/2006/relationships/customXml" Target="../ink/ink358.xml"/><Relationship Id="rId216" Type="http://schemas.openxmlformats.org/officeDocument/2006/relationships/customXml" Target="../ink/ink386.xml"/><Relationship Id="rId258" Type="http://schemas.openxmlformats.org/officeDocument/2006/relationships/customXml" Target="../ink/ink407.xml"/><Relationship Id="rId22" Type="http://schemas.openxmlformats.org/officeDocument/2006/relationships/customXml" Target="../ink/ink289.xml"/><Relationship Id="rId64" Type="http://schemas.openxmlformats.org/officeDocument/2006/relationships/customXml" Target="../ink/ink310.xml"/><Relationship Id="rId118" Type="http://schemas.openxmlformats.org/officeDocument/2006/relationships/customXml" Target="../ink/ink337.xml"/><Relationship Id="rId325" Type="http://schemas.openxmlformats.org/officeDocument/2006/relationships/image" Target="../media/image440.png"/><Relationship Id="rId171" Type="http://schemas.openxmlformats.org/officeDocument/2006/relationships/image" Target="../media/image363.png"/><Relationship Id="rId227" Type="http://schemas.openxmlformats.org/officeDocument/2006/relationships/image" Target="../media/image391.png"/><Relationship Id="rId269" Type="http://schemas.openxmlformats.org/officeDocument/2006/relationships/image" Target="../media/image412.png"/><Relationship Id="rId33" Type="http://schemas.openxmlformats.org/officeDocument/2006/relationships/image" Target="../media/image294.png"/><Relationship Id="rId129" Type="http://schemas.openxmlformats.org/officeDocument/2006/relationships/image" Target="../media/image342.png"/><Relationship Id="rId280" Type="http://schemas.openxmlformats.org/officeDocument/2006/relationships/customXml" Target="../ink/ink418.xml"/><Relationship Id="rId75" Type="http://schemas.openxmlformats.org/officeDocument/2006/relationships/image" Target="../media/image315.png"/><Relationship Id="rId140" Type="http://schemas.openxmlformats.org/officeDocument/2006/relationships/customXml" Target="../ink/ink348.xml"/><Relationship Id="rId182" Type="http://schemas.openxmlformats.org/officeDocument/2006/relationships/customXml" Target="../ink/ink369.xml"/><Relationship Id="rId6" Type="http://schemas.openxmlformats.org/officeDocument/2006/relationships/customXml" Target="../ink/ink281.xml"/><Relationship Id="rId238" Type="http://schemas.openxmlformats.org/officeDocument/2006/relationships/customXml" Target="../ink/ink397.xml"/><Relationship Id="rId291" Type="http://schemas.openxmlformats.org/officeDocument/2006/relationships/image" Target="../media/image423.png"/><Relationship Id="rId305" Type="http://schemas.openxmlformats.org/officeDocument/2006/relationships/image" Target="../media/image430.png"/><Relationship Id="rId44" Type="http://schemas.openxmlformats.org/officeDocument/2006/relationships/customXml" Target="../ink/ink300.xml"/><Relationship Id="rId86" Type="http://schemas.openxmlformats.org/officeDocument/2006/relationships/customXml" Target="../ink/ink321.xml"/><Relationship Id="rId151" Type="http://schemas.openxmlformats.org/officeDocument/2006/relationships/image" Target="../media/image353.png"/><Relationship Id="rId193" Type="http://schemas.openxmlformats.org/officeDocument/2006/relationships/image" Target="../media/image374.png"/><Relationship Id="rId207" Type="http://schemas.openxmlformats.org/officeDocument/2006/relationships/image" Target="../media/image381.png"/><Relationship Id="rId249" Type="http://schemas.openxmlformats.org/officeDocument/2006/relationships/image" Target="../media/image402.png"/><Relationship Id="rId13" Type="http://schemas.openxmlformats.org/officeDocument/2006/relationships/image" Target="../media/image284.png"/><Relationship Id="rId109" Type="http://schemas.openxmlformats.org/officeDocument/2006/relationships/image" Target="../media/image332.png"/><Relationship Id="rId260" Type="http://schemas.openxmlformats.org/officeDocument/2006/relationships/customXml" Target="../ink/ink408.xml"/><Relationship Id="rId316" Type="http://schemas.openxmlformats.org/officeDocument/2006/relationships/customXml" Target="../ink/ink436.xml"/><Relationship Id="rId55" Type="http://schemas.openxmlformats.org/officeDocument/2006/relationships/image" Target="../media/image305.png"/><Relationship Id="rId97" Type="http://schemas.openxmlformats.org/officeDocument/2006/relationships/image" Target="../media/image326.png"/><Relationship Id="rId120" Type="http://schemas.openxmlformats.org/officeDocument/2006/relationships/customXml" Target="../ink/ink338.xml"/><Relationship Id="rId162" Type="http://schemas.openxmlformats.org/officeDocument/2006/relationships/customXml" Target="../ink/ink359.xml"/><Relationship Id="rId218" Type="http://schemas.openxmlformats.org/officeDocument/2006/relationships/customXml" Target="../ink/ink387.xml"/><Relationship Id="rId271" Type="http://schemas.openxmlformats.org/officeDocument/2006/relationships/image" Target="../media/image41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2.xml"/><Relationship Id="rId21" Type="http://schemas.openxmlformats.org/officeDocument/2006/relationships/customXml" Target="../ink/ink454.xml"/><Relationship Id="rId63" Type="http://schemas.openxmlformats.org/officeDocument/2006/relationships/customXml" Target="../ink/ink475.xml"/><Relationship Id="rId159" Type="http://schemas.openxmlformats.org/officeDocument/2006/relationships/customXml" Target="../ink/ink523.xml"/><Relationship Id="rId170" Type="http://schemas.openxmlformats.org/officeDocument/2006/relationships/image" Target="../media/image528.png"/><Relationship Id="rId226" Type="http://schemas.openxmlformats.org/officeDocument/2006/relationships/image" Target="../media/image556.png"/><Relationship Id="rId268" Type="http://schemas.openxmlformats.org/officeDocument/2006/relationships/image" Target="../media/image577.png"/><Relationship Id="rId32" Type="http://schemas.openxmlformats.org/officeDocument/2006/relationships/image" Target="../media/image459.png"/><Relationship Id="rId74" Type="http://schemas.openxmlformats.org/officeDocument/2006/relationships/image" Target="../media/image480.png"/><Relationship Id="rId128" Type="http://schemas.openxmlformats.org/officeDocument/2006/relationships/image" Target="../media/image507.png"/><Relationship Id="rId5" Type="http://schemas.openxmlformats.org/officeDocument/2006/relationships/customXml" Target="../ink/ink446.xml"/><Relationship Id="rId181" Type="http://schemas.openxmlformats.org/officeDocument/2006/relationships/customXml" Target="../ink/ink534.xml"/><Relationship Id="rId237" Type="http://schemas.openxmlformats.org/officeDocument/2006/relationships/customXml" Target="../ink/ink562.xml"/><Relationship Id="rId258" Type="http://schemas.openxmlformats.org/officeDocument/2006/relationships/image" Target="../media/image572.png"/><Relationship Id="rId279" Type="http://schemas.openxmlformats.org/officeDocument/2006/relationships/customXml" Target="../ink/ink583.xml"/><Relationship Id="rId22" Type="http://schemas.openxmlformats.org/officeDocument/2006/relationships/image" Target="../media/image454.png"/><Relationship Id="rId43" Type="http://schemas.openxmlformats.org/officeDocument/2006/relationships/customXml" Target="../ink/ink465.xml"/><Relationship Id="rId64" Type="http://schemas.openxmlformats.org/officeDocument/2006/relationships/image" Target="../media/image475.png"/><Relationship Id="rId118" Type="http://schemas.openxmlformats.org/officeDocument/2006/relationships/image" Target="../media/image502.png"/><Relationship Id="rId139" Type="http://schemas.openxmlformats.org/officeDocument/2006/relationships/customXml" Target="../ink/ink513.xml"/><Relationship Id="rId85" Type="http://schemas.openxmlformats.org/officeDocument/2006/relationships/customXml" Target="../ink/ink486.xml"/><Relationship Id="rId150" Type="http://schemas.openxmlformats.org/officeDocument/2006/relationships/image" Target="../media/image518.png"/><Relationship Id="rId171" Type="http://schemas.openxmlformats.org/officeDocument/2006/relationships/customXml" Target="../ink/ink529.xml"/><Relationship Id="rId192" Type="http://schemas.openxmlformats.org/officeDocument/2006/relationships/image" Target="../media/image539.png"/><Relationship Id="rId206" Type="http://schemas.openxmlformats.org/officeDocument/2006/relationships/image" Target="../media/image546.png"/><Relationship Id="rId227" Type="http://schemas.openxmlformats.org/officeDocument/2006/relationships/customXml" Target="../ink/ink557.xml"/><Relationship Id="rId248" Type="http://schemas.openxmlformats.org/officeDocument/2006/relationships/image" Target="../media/image567.png"/><Relationship Id="rId269" Type="http://schemas.openxmlformats.org/officeDocument/2006/relationships/customXml" Target="../ink/ink578.xml"/><Relationship Id="rId12" Type="http://schemas.openxmlformats.org/officeDocument/2006/relationships/image" Target="../media/image449.png"/><Relationship Id="rId33" Type="http://schemas.openxmlformats.org/officeDocument/2006/relationships/customXml" Target="../ink/ink460.xml"/><Relationship Id="rId108" Type="http://schemas.openxmlformats.org/officeDocument/2006/relationships/image" Target="../media/image497.png"/><Relationship Id="rId129" Type="http://schemas.openxmlformats.org/officeDocument/2006/relationships/customXml" Target="../ink/ink508.xml"/><Relationship Id="rId280" Type="http://schemas.openxmlformats.org/officeDocument/2006/relationships/image" Target="../media/image583.png"/><Relationship Id="rId54" Type="http://schemas.openxmlformats.org/officeDocument/2006/relationships/image" Target="../media/image470.png"/><Relationship Id="rId75" Type="http://schemas.openxmlformats.org/officeDocument/2006/relationships/customXml" Target="../ink/ink481.xml"/><Relationship Id="rId96" Type="http://schemas.openxmlformats.org/officeDocument/2006/relationships/image" Target="../media/image491.png"/><Relationship Id="rId140" Type="http://schemas.openxmlformats.org/officeDocument/2006/relationships/image" Target="../media/image513.png"/><Relationship Id="rId161" Type="http://schemas.openxmlformats.org/officeDocument/2006/relationships/customXml" Target="../ink/ink524.xml"/><Relationship Id="rId182" Type="http://schemas.openxmlformats.org/officeDocument/2006/relationships/image" Target="../media/image534.png"/><Relationship Id="rId217" Type="http://schemas.openxmlformats.org/officeDocument/2006/relationships/customXml" Target="../ink/ink552.xml"/><Relationship Id="rId6" Type="http://schemas.openxmlformats.org/officeDocument/2006/relationships/image" Target="../media/image446.png"/><Relationship Id="rId238" Type="http://schemas.openxmlformats.org/officeDocument/2006/relationships/image" Target="../media/image562.png"/><Relationship Id="rId259" Type="http://schemas.openxmlformats.org/officeDocument/2006/relationships/customXml" Target="../ink/ink573.xml"/><Relationship Id="rId23" Type="http://schemas.openxmlformats.org/officeDocument/2006/relationships/customXml" Target="../ink/ink455.xml"/><Relationship Id="rId119" Type="http://schemas.openxmlformats.org/officeDocument/2006/relationships/customXml" Target="../ink/ink503.xml"/><Relationship Id="rId270" Type="http://schemas.openxmlformats.org/officeDocument/2006/relationships/image" Target="../media/image578.png"/><Relationship Id="rId44" Type="http://schemas.openxmlformats.org/officeDocument/2006/relationships/image" Target="../media/image465.png"/><Relationship Id="rId65" Type="http://schemas.openxmlformats.org/officeDocument/2006/relationships/customXml" Target="../ink/ink476.xml"/><Relationship Id="rId86" Type="http://schemas.openxmlformats.org/officeDocument/2006/relationships/image" Target="../media/image486.png"/><Relationship Id="rId130" Type="http://schemas.openxmlformats.org/officeDocument/2006/relationships/image" Target="../media/image508.png"/><Relationship Id="rId151" Type="http://schemas.openxmlformats.org/officeDocument/2006/relationships/customXml" Target="../ink/ink519.xml"/><Relationship Id="rId172" Type="http://schemas.openxmlformats.org/officeDocument/2006/relationships/image" Target="../media/image529.png"/><Relationship Id="rId193" Type="http://schemas.openxmlformats.org/officeDocument/2006/relationships/customXml" Target="../ink/ink540.xml"/><Relationship Id="rId207" Type="http://schemas.openxmlformats.org/officeDocument/2006/relationships/customXml" Target="../ink/ink547.xml"/><Relationship Id="rId228" Type="http://schemas.openxmlformats.org/officeDocument/2006/relationships/image" Target="../media/image557.png"/><Relationship Id="rId249" Type="http://schemas.openxmlformats.org/officeDocument/2006/relationships/customXml" Target="../ink/ink568.xml"/><Relationship Id="rId13" Type="http://schemas.openxmlformats.org/officeDocument/2006/relationships/customXml" Target="../ink/ink450.xml"/><Relationship Id="rId109" Type="http://schemas.openxmlformats.org/officeDocument/2006/relationships/customXml" Target="../ink/ink498.xml"/><Relationship Id="rId260" Type="http://schemas.openxmlformats.org/officeDocument/2006/relationships/image" Target="../media/image573.png"/><Relationship Id="rId34" Type="http://schemas.openxmlformats.org/officeDocument/2006/relationships/image" Target="../media/image460.png"/><Relationship Id="rId55" Type="http://schemas.openxmlformats.org/officeDocument/2006/relationships/customXml" Target="../ink/ink471.xml"/><Relationship Id="rId76" Type="http://schemas.openxmlformats.org/officeDocument/2006/relationships/image" Target="../media/image481.png"/><Relationship Id="rId97" Type="http://schemas.openxmlformats.org/officeDocument/2006/relationships/customXml" Target="../ink/ink492.xml"/><Relationship Id="rId120" Type="http://schemas.openxmlformats.org/officeDocument/2006/relationships/image" Target="../media/image503.png"/><Relationship Id="rId141" Type="http://schemas.openxmlformats.org/officeDocument/2006/relationships/customXml" Target="../ink/ink514.xml"/><Relationship Id="rId7" Type="http://schemas.openxmlformats.org/officeDocument/2006/relationships/customXml" Target="../ink/ink447.xml"/><Relationship Id="rId162" Type="http://schemas.openxmlformats.org/officeDocument/2006/relationships/image" Target="../media/image524.png"/><Relationship Id="rId183" Type="http://schemas.openxmlformats.org/officeDocument/2006/relationships/customXml" Target="../ink/ink535.xml"/><Relationship Id="rId218" Type="http://schemas.openxmlformats.org/officeDocument/2006/relationships/image" Target="../media/image552.png"/><Relationship Id="rId239" Type="http://schemas.openxmlformats.org/officeDocument/2006/relationships/customXml" Target="../ink/ink563.xml"/><Relationship Id="rId250" Type="http://schemas.openxmlformats.org/officeDocument/2006/relationships/image" Target="../media/image568.png"/><Relationship Id="rId271" Type="http://schemas.openxmlformats.org/officeDocument/2006/relationships/customXml" Target="../ink/ink579.xml"/><Relationship Id="rId24" Type="http://schemas.openxmlformats.org/officeDocument/2006/relationships/image" Target="../media/image455.png"/><Relationship Id="rId45" Type="http://schemas.openxmlformats.org/officeDocument/2006/relationships/customXml" Target="../ink/ink466.xml"/><Relationship Id="rId66" Type="http://schemas.openxmlformats.org/officeDocument/2006/relationships/image" Target="../media/image476.png"/><Relationship Id="rId87" Type="http://schemas.openxmlformats.org/officeDocument/2006/relationships/customXml" Target="../ink/ink487.xml"/><Relationship Id="rId110" Type="http://schemas.openxmlformats.org/officeDocument/2006/relationships/image" Target="../media/image498.png"/><Relationship Id="rId131" Type="http://schemas.openxmlformats.org/officeDocument/2006/relationships/customXml" Target="../ink/ink509.xml"/><Relationship Id="rId152" Type="http://schemas.openxmlformats.org/officeDocument/2006/relationships/image" Target="../media/image519.png"/><Relationship Id="rId173" Type="http://schemas.openxmlformats.org/officeDocument/2006/relationships/customXml" Target="../ink/ink530.xml"/><Relationship Id="rId194" Type="http://schemas.openxmlformats.org/officeDocument/2006/relationships/image" Target="../media/image540.png"/><Relationship Id="rId208" Type="http://schemas.openxmlformats.org/officeDocument/2006/relationships/image" Target="../media/image547.png"/><Relationship Id="rId229" Type="http://schemas.openxmlformats.org/officeDocument/2006/relationships/customXml" Target="../ink/ink558.xml"/><Relationship Id="rId240" Type="http://schemas.openxmlformats.org/officeDocument/2006/relationships/image" Target="../media/image563.png"/><Relationship Id="rId261" Type="http://schemas.openxmlformats.org/officeDocument/2006/relationships/customXml" Target="../ink/ink574.xml"/><Relationship Id="rId14" Type="http://schemas.openxmlformats.org/officeDocument/2006/relationships/image" Target="../media/image450.png"/><Relationship Id="rId35" Type="http://schemas.openxmlformats.org/officeDocument/2006/relationships/customXml" Target="../ink/ink461.xml"/><Relationship Id="rId56" Type="http://schemas.openxmlformats.org/officeDocument/2006/relationships/image" Target="../media/image471.png"/><Relationship Id="rId77" Type="http://schemas.openxmlformats.org/officeDocument/2006/relationships/customXml" Target="../ink/ink482.xml"/><Relationship Id="rId100" Type="http://schemas.openxmlformats.org/officeDocument/2006/relationships/image" Target="../media/image493.png"/><Relationship Id="rId8" Type="http://schemas.openxmlformats.org/officeDocument/2006/relationships/image" Target="../media/image447.png"/><Relationship Id="rId98" Type="http://schemas.openxmlformats.org/officeDocument/2006/relationships/image" Target="../media/image492.png"/><Relationship Id="rId121" Type="http://schemas.openxmlformats.org/officeDocument/2006/relationships/customXml" Target="../ink/ink504.xml"/><Relationship Id="rId142" Type="http://schemas.openxmlformats.org/officeDocument/2006/relationships/image" Target="../media/image514.png"/><Relationship Id="rId163" Type="http://schemas.openxmlformats.org/officeDocument/2006/relationships/customXml" Target="../ink/ink525.xml"/><Relationship Id="rId184" Type="http://schemas.openxmlformats.org/officeDocument/2006/relationships/image" Target="../media/image535.png"/><Relationship Id="rId219" Type="http://schemas.openxmlformats.org/officeDocument/2006/relationships/customXml" Target="../ink/ink553.xml"/><Relationship Id="rId230" Type="http://schemas.openxmlformats.org/officeDocument/2006/relationships/image" Target="../media/image558.png"/><Relationship Id="rId251" Type="http://schemas.openxmlformats.org/officeDocument/2006/relationships/customXml" Target="../ink/ink569.xml"/><Relationship Id="rId25" Type="http://schemas.openxmlformats.org/officeDocument/2006/relationships/customXml" Target="../ink/ink456.xml"/><Relationship Id="rId46" Type="http://schemas.openxmlformats.org/officeDocument/2006/relationships/image" Target="../media/image466.png"/><Relationship Id="rId67" Type="http://schemas.openxmlformats.org/officeDocument/2006/relationships/customXml" Target="../ink/ink477.xml"/><Relationship Id="rId272" Type="http://schemas.openxmlformats.org/officeDocument/2006/relationships/image" Target="../media/image579.png"/><Relationship Id="rId88" Type="http://schemas.openxmlformats.org/officeDocument/2006/relationships/image" Target="../media/image487.png"/><Relationship Id="rId111" Type="http://schemas.openxmlformats.org/officeDocument/2006/relationships/customXml" Target="../ink/ink499.xml"/><Relationship Id="rId132" Type="http://schemas.openxmlformats.org/officeDocument/2006/relationships/image" Target="../media/image509.png"/><Relationship Id="rId153" Type="http://schemas.openxmlformats.org/officeDocument/2006/relationships/customXml" Target="../ink/ink520.xml"/><Relationship Id="rId174" Type="http://schemas.openxmlformats.org/officeDocument/2006/relationships/image" Target="../media/image530.png"/><Relationship Id="rId195" Type="http://schemas.openxmlformats.org/officeDocument/2006/relationships/customXml" Target="../ink/ink541.xml"/><Relationship Id="rId209" Type="http://schemas.openxmlformats.org/officeDocument/2006/relationships/customXml" Target="../ink/ink548.xml"/><Relationship Id="rId220" Type="http://schemas.openxmlformats.org/officeDocument/2006/relationships/image" Target="../media/image553.png"/><Relationship Id="rId241" Type="http://schemas.openxmlformats.org/officeDocument/2006/relationships/customXml" Target="../ink/ink564.xml"/><Relationship Id="rId15" Type="http://schemas.openxmlformats.org/officeDocument/2006/relationships/customXml" Target="../ink/ink451.xml"/><Relationship Id="rId36" Type="http://schemas.openxmlformats.org/officeDocument/2006/relationships/image" Target="../media/image461.png"/><Relationship Id="rId57" Type="http://schemas.openxmlformats.org/officeDocument/2006/relationships/customXml" Target="../ink/ink472.xml"/><Relationship Id="rId262" Type="http://schemas.openxmlformats.org/officeDocument/2006/relationships/image" Target="../media/image574.png"/><Relationship Id="rId78" Type="http://schemas.openxmlformats.org/officeDocument/2006/relationships/image" Target="../media/image482.png"/><Relationship Id="rId99" Type="http://schemas.openxmlformats.org/officeDocument/2006/relationships/customXml" Target="../ink/ink493.xml"/><Relationship Id="rId101" Type="http://schemas.openxmlformats.org/officeDocument/2006/relationships/customXml" Target="../ink/ink494.xml"/><Relationship Id="rId122" Type="http://schemas.openxmlformats.org/officeDocument/2006/relationships/image" Target="../media/image504.png"/><Relationship Id="rId143" Type="http://schemas.openxmlformats.org/officeDocument/2006/relationships/customXml" Target="../ink/ink515.xml"/><Relationship Id="rId164" Type="http://schemas.openxmlformats.org/officeDocument/2006/relationships/image" Target="../media/image525.png"/><Relationship Id="rId185" Type="http://schemas.openxmlformats.org/officeDocument/2006/relationships/customXml" Target="../ink/ink536.xml"/><Relationship Id="rId9" Type="http://schemas.openxmlformats.org/officeDocument/2006/relationships/customXml" Target="../ink/ink448.xml"/><Relationship Id="rId210" Type="http://schemas.openxmlformats.org/officeDocument/2006/relationships/image" Target="../media/image548.png"/><Relationship Id="rId26" Type="http://schemas.openxmlformats.org/officeDocument/2006/relationships/image" Target="../media/image456.png"/><Relationship Id="rId231" Type="http://schemas.openxmlformats.org/officeDocument/2006/relationships/customXml" Target="../ink/ink559.xml"/><Relationship Id="rId252" Type="http://schemas.openxmlformats.org/officeDocument/2006/relationships/image" Target="../media/image569.png"/><Relationship Id="rId273" Type="http://schemas.openxmlformats.org/officeDocument/2006/relationships/customXml" Target="../ink/ink580.xml"/><Relationship Id="rId47" Type="http://schemas.openxmlformats.org/officeDocument/2006/relationships/customXml" Target="../ink/ink467.xml"/><Relationship Id="rId68" Type="http://schemas.openxmlformats.org/officeDocument/2006/relationships/image" Target="../media/image477.png"/><Relationship Id="rId89" Type="http://schemas.openxmlformats.org/officeDocument/2006/relationships/customXml" Target="../ink/ink488.xml"/><Relationship Id="rId112" Type="http://schemas.openxmlformats.org/officeDocument/2006/relationships/image" Target="../media/image499.png"/><Relationship Id="rId133" Type="http://schemas.openxmlformats.org/officeDocument/2006/relationships/customXml" Target="../ink/ink510.xml"/><Relationship Id="rId154" Type="http://schemas.openxmlformats.org/officeDocument/2006/relationships/image" Target="../media/image520.png"/><Relationship Id="rId175" Type="http://schemas.openxmlformats.org/officeDocument/2006/relationships/customXml" Target="../ink/ink531.xml"/><Relationship Id="rId196" Type="http://schemas.openxmlformats.org/officeDocument/2006/relationships/image" Target="../media/image541.png"/><Relationship Id="rId200" Type="http://schemas.openxmlformats.org/officeDocument/2006/relationships/image" Target="../media/image543.png"/><Relationship Id="rId16" Type="http://schemas.openxmlformats.org/officeDocument/2006/relationships/image" Target="../media/image451.png"/><Relationship Id="rId221" Type="http://schemas.openxmlformats.org/officeDocument/2006/relationships/customXml" Target="../ink/ink554.xml"/><Relationship Id="rId242" Type="http://schemas.openxmlformats.org/officeDocument/2006/relationships/image" Target="../media/image564.png"/><Relationship Id="rId263" Type="http://schemas.openxmlformats.org/officeDocument/2006/relationships/customXml" Target="../ink/ink575.xml"/><Relationship Id="rId37" Type="http://schemas.openxmlformats.org/officeDocument/2006/relationships/customXml" Target="../ink/ink462.xml"/><Relationship Id="rId58" Type="http://schemas.openxmlformats.org/officeDocument/2006/relationships/image" Target="../media/image472.png"/><Relationship Id="rId79" Type="http://schemas.openxmlformats.org/officeDocument/2006/relationships/customXml" Target="../ink/ink483.xml"/><Relationship Id="rId102" Type="http://schemas.openxmlformats.org/officeDocument/2006/relationships/image" Target="../media/image494.png"/><Relationship Id="rId123" Type="http://schemas.openxmlformats.org/officeDocument/2006/relationships/customXml" Target="../ink/ink505.xml"/><Relationship Id="rId144" Type="http://schemas.openxmlformats.org/officeDocument/2006/relationships/image" Target="../media/image515.png"/><Relationship Id="rId90" Type="http://schemas.openxmlformats.org/officeDocument/2006/relationships/image" Target="../media/image488.png"/><Relationship Id="rId165" Type="http://schemas.openxmlformats.org/officeDocument/2006/relationships/customXml" Target="../ink/ink526.xml"/><Relationship Id="rId186" Type="http://schemas.openxmlformats.org/officeDocument/2006/relationships/image" Target="../media/image536.png"/><Relationship Id="rId211" Type="http://schemas.openxmlformats.org/officeDocument/2006/relationships/customXml" Target="../ink/ink549.xml"/><Relationship Id="rId232" Type="http://schemas.openxmlformats.org/officeDocument/2006/relationships/image" Target="../media/image559.png"/><Relationship Id="rId253" Type="http://schemas.openxmlformats.org/officeDocument/2006/relationships/customXml" Target="../ink/ink570.xml"/><Relationship Id="rId274" Type="http://schemas.openxmlformats.org/officeDocument/2006/relationships/image" Target="../media/image580.png"/><Relationship Id="rId27" Type="http://schemas.openxmlformats.org/officeDocument/2006/relationships/customXml" Target="../ink/ink457.xml"/><Relationship Id="rId48" Type="http://schemas.openxmlformats.org/officeDocument/2006/relationships/image" Target="../media/image467.png"/><Relationship Id="rId69" Type="http://schemas.openxmlformats.org/officeDocument/2006/relationships/customXml" Target="../ink/ink478.xml"/><Relationship Id="rId113" Type="http://schemas.openxmlformats.org/officeDocument/2006/relationships/customXml" Target="../ink/ink500.xml"/><Relationship Id="rId134" Type="http://schemas.openxmlformats.org/officeDocument/2006/relationships/image" Target="../media/image510.png"/><Relationship Id="rId80" Type="http://schemas.openxmlformats.org/officeDocument/2006/relationships/image" Target="../media/image483.png"/><Relationship Id="rId155" Type="http://schemas.openxmlformats.org/officeDocument/2006/relationships/customXml" Target="../ink/ink521.xml"/><Relationship Id="rId176" Type="http://schemas.openxmlformats.org/officeDocument/2006/relationships/image" Target="../media/image531.png"/><Relationship Id="rId197" Type="http://schemas.openxmlformats.org/officeDocument/2006/relationships/customXml" Target="../ink/ink542.xml"/><Relationship Id="rId201" Type="http://schemas.openxmlformats.org/officeDocument/2006/relationships/customXml" Target="../ink/ink544.xml"/><Relationship Id="rId222" Type="http://schemas.openxmlformats.org/officeDocument/2006/relationships/image" Target="../media/image554.png"/><Relationship Id="rId243" Type="http://schemas.openxmlformats.org/officeDocument/2006/relationships/customXml" Target="../ink/ink565.xml"/><Relationship Id="rId264" Type="http://schemas.openxmlformats.org/officeDocument/2006/relationships/image" Target="../media/image575.png"/><Relationship Id="rId17" Type="http://schemas.openxmlformats.org/officeDocument/2006/relationships/customXml" Target="../ink/ink452.xml"/><Relationship Id="rId38" Type="http://schemas.openxmlformats.org/officeDocument/2006/relationships/image" Target="../media/image462.png"/><Relationship Id="rId59" Type="http://schemas.openxmlformats.org/officeDocument/2006/relationships/customXml" Target="../ink/ink473.xml"/><Relationship Id="rId103" Type="http://schemas.openxmlformats.org/officeDocument/2006/relationships/customXml" Target="../ink/ink495.xml"/><Relationship Id="rId124" Type="http://schemas.openxmlformats.org/officeDocument/2006/relationships/image" Target="../media/image505.png"/><Relationship Id="rId70" Type="http://schemas.openxmlformats.org/officeDocument/2006/relationships/image" Target="../media/image478.png"/><Relationship Id="rId91" Type="http://schemas.openxmlformats.org/officeDocument/2006/relationships/customXml" Target="../ink/ink489.xml"/><Relationship Id="rId145" Type="http://schemas.openxmlformats.org/officeDocument/2006/relationships/customXml" Target="../ink/ink516.xml"/><Relationship Id="rId166" Type="http://schemas.openxmlformats.org/officeDocument/2006/relationships/image" Target="../media/image526.png"/><Relationship Id="rId187" Type="http://schemas.openxmlformats.org/officeDocument/2006/relationships/customXml" Target="../ink/ink53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49.png"/><Relationship Id="rId233" Type="http://schemas.openxmlformats.org/officeDocument/2006/relationships/customXml" Target="../ink/ink560.xml"/><Relationship Id="rId254" Type="http://schemas.openxmlformats.org/officeDocument/2006/relationships/image" Target="../media/image570.png"/><Relationship Id="rId28" Type="http://schemas.openxmlformats.org/officeDocument/2006/relationships/image" Target="../media/image457.png"/><Relationship Id="rId49" Type="http://schemas.openxmlformats.org/officeDocument/2006/relationships/customXml" Target="../ink/ink468.xml"/><Relationship Id="rId114" Type="http://schemas.openxmlformats.org/officeDocument/2006/relationships/image" Target="../media/image500.png"/><Relationship Id="rId275" Type="http://schemas.openxmlformats.org/officeDocument/2006/relationships/customXml" Target="../ink/ink581.xml"/><Relationship Id="rId60" Type="http://schemas.openxmlformats.org/officeDocument/2006/relationships/image" Target="../media/image473.png"/><Relationship Id="rId81" Type="http://schemas.openxmlformats.org/officeDocument/2006/relationships/customXml" Target="../ink/ink484.xml"/><Relationship Id="rId135" Type="http://schemas.openxmlformats.org/officeDocument/2006/relationships/customXml" Target="../ink/ink511.xml"/><Relationship Id="rId156" Type="http://schemas.openxmlformats.org/officeDocument/2006/relationships/image" Target="../media/image521.png"/><Relationship Id="rId177" Type="http://schemas.openxmlformats.org/officeDocument/2006/relationships/customXml" Target="../ink/ink532.xml"/><Relationship Id="rId198" Type="http://schemas.openxmlformats.org/officeDocument/2006/relationships/image" Target="../media/image542.png"/><Relationship Id="rId202" Type="http://schemas.openxmlformats.org/officeDocument/2006/relationships/image" Target="../media/image544.png"/><Relationship Id="rId223" Type="http://schemas.openxmlformats.org/officeDocument/2006/relationships/customXml" Target="../ink/ink555.xml"/><Relationship Id="rId244" Type="http://schemas.openxmlformats.org/officeDocument/2006/relationships/image" Target="../media/image565.png"/><Relationship Id="rId18" Type="http://schemas.openxmlformats.org/officeDocument/2006/relationships/image" Target="../media/image452.png"/><Relationship Id="rId39" Type="http://schemas.openxmlformats.org/officeDocument/2006/relationships/customXml" Target="../ink/ink463.xml"/><Relationship Id="rId265" Type="http://schemas.openxmlformats.org/officeDocument/2006/relationships/customXml" Target="../ink/ink576.xml"/><Relationship Id="rId50" Type="http://schemas.openxmlformats.org/officeDocument/2006/relationships/image" Target="../media/image468.png"/><Relationship Id="rId104" Type="http://schemas.openxmlformats.org/officeDocument/2006/relationships/image" Target="../media/image495.png"/><Relationship Id="rId125" Type="http://schemas.openxmlformats.org/officeDocument/2006/relationships/customXml" Target="../ink/ink506.xml"/><Relationship Id="rId146" Type="http://schemas.openxmlformats.org/officeDocument/2006/relationships/image" Target="../media/image516.png"/><Relationship Id="rId167" Type="http://schemas.openxmlformats.org/officeDocument/2006/relationships/customXml" Target="../ink/ink527.xml"/><Relationship Id="rId188" Type="http://schemas.openxmlformats.org/officeDocument/2006/relationships/image" Target="../media/image537.png"/><Relationship Id="rId71" Type="http://schemas.openxmlformats.org/officeDocument/2006/relationships/customXml" Target="../ink/ink479.xml"/><Relationship Id="rId92" Type="http://schemas.openxmlformats.org/officeDocument/2006/relationships/image" Target="../media/image489.png"/><Relationship Id="rId213" Type="http://schemas.openxmlformats.org/officeDocument/2006/relationships/customXml" Target="../ink/ink550.xml"/><Relationship Id="rId234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458.xml"/><Relationship Id="rId255" Type="http://schemas.openxmlformats.org/officeDocument/2006/relationships/customXml" Target="../ink/ink571.xml"/><Relationship Id="rId276" Type="http://schemas.openxmlformats.org/officeDocument/2006/relationships/image" Target="../media/image581.png"/><Relationship Id="rId40" Type="http://schemas.openxmlformats.org/officeDocument/2006/relationships/image" Target="../media/image463.png"/><Relationship Id="rId115" Type="http://schemas.openxmlformats.org/officeDocument/2006/relationships/customXml" Target="../ink/ink501.xml"/><Relationship Id="rId136" Type="http://schemas.openxmlformats.org/officeDocument/2006/relationships/image" Target="../media/image511.png"/><Relationship Id="rId157" Type="http://schemas.openxmlformats.org/officeDocument/2006/relationships/customXml" Target="../ink/ink522.xml"/><Relationship Id="rId178" Type="http://schemas.openxmlformats.org/officeDocument/2006/relationships/image" Target="../media/image532.png"/><Relationship Id="rId61" Type="http://schemas.openxmlformats.org/officeDocument/2006/relationships/customXml" Target="../ink/ink474.xml"/><Relationship Id="rId82" Type="http://schemas.openxmlformats.org/officeDocument/2006/relationships/image" Target="../media/image484.png"/><Relationship Id="rId199" Type="http://schemas.openxmlformats.org/officeDocument/2006/relationships/customXml" Target="../ink/ink543.xml"/><Relationship Id="rId203" Type="http://schemas.openxmlformats.org/officeDocument/2006/relationships/customXml" Target="../ink/ink545.xml"/><Relationship Id="rId19" Type="http://schemas.openxmlformats.org/officeDocument/2006/relationships/customXml" Target="../ink/ink453.xml"/><Relationship Id="rId224" Type="http://schemas.openxmlformats.org/officeDocument/2006/relationships/image" Target="../media/image555.png"/><Relationship Id="rId245" Type="http://schemas.openxmlformats.org/officeDocument/2006/relationships/customXml" Target="../ink/ink566.xml"/><Relationship Id="rId266" Type="http://schemas.openxmlformats.org/officeDocument/2006/relationships/image" Target="../media/image576.png"/><Relationship Id="rId30" Type="http://schemas.openxmlformats.org/officeDocument/2006/relationships/image" Target="../media/image458.png"/><Relationship Id="rId105" Type="http://schemas.openxmlformats.org/officeDocument/2006/relationships/customXml" Target="../ink/ink496.xml"/><Relationship Id="rId126" Type="http://schemas.openxmlformats.org/officeDocument/2006/relationships/image" Target="../media/image506.png"/><Relationship Id="rId147" Type="http://schemas.openxmlformats.org/officeDocument/2006/relationships/customXml" Target="../ink/ink517.xml"/><Relationship Id="rId168" Type="http://schemas.openxmlformats.org/officeDocument/2006/relationships/image" Target="../media/image527.png"/><Relationship Id="rId51" Type="http://schemas.openxmlformats.org/officeDocument/2006/relationships/customXml" Target="../ink/ink469.xml"/><Relationship Id="rId72" Type="http://schemas.openxmlformats.org/officeDocument/2006/relationships/image" Target="../media/image479.png"/><Relationship Id="rId93" Type="http://schemas.openxmlformats.org/officeDocument/2006/relationships/customXml" Target="../ink/ink490.xml"/><Relationship Id="rId189" Type="http://schemas.openxmlformats.org/officeDocument/2006/relationships/customXml" Target="../ink/ink538.xml"/><Relationship Id="rId3" Type="http://schemas.openxmlformats.org/officeDocument/2006/relationships/customXml" Target="../ink/ink445.xml"/><Relationship Id="rId214" Type="http://schemas.openxmlformats.org/officeDocument/2006/relationships/image" Target="../media/image550.png"/><Relationship Id="rId235" Type="http://schemas.openxmlformats.org/officeDocument/2006/relationships/customXml" Target="../ink/ink561.xml"/><Relationship Id="rId256" Type="http://schemas.openxmlformats.org/officeDocument/2006/relationships/image" Target="../media/image571.png"/><Relationship Id="rId277" Type="http://schemas.openxmlformats.org/officeDocument/2006/relationships/customXml" Target="../ink/ink582.xml"/><Relationship Id="rId116" Type="http://schemas.openxmlformats.org/officeDocument/2006/relationships/image" Target="../media/image501.png"/><Relationship Id="rId137" Type="http://schemas.openxmlformats.org/officeDocument/2006/relationships/customXml" Target="../ink/ink512.xml"/><Relationship Id="rId158" Type="http://schemas.openxmlformats.org/officeDocument/2006/relationships/image" Target="../media/image522.png"/><Relationship Id="rId20" Type="http://schemas.openxmlformats.org/officeDocument/2006/relationships/image" Target="../media/image453.png"/><Relationship Id="rId41" Type="http://schemas.openxmlformats.org/officeDocument/2006/relationships/customXml" Target="../ink/ink464.xml"/><Relationship Id="rId62" Type="http://schemas.openxmlformats.org/officeDocument/2006/relationships/image" Target="../media/image474.png"/><Relationship Id="rId83" Type="http://schemas.openxmlformats.org/officeDocument/2006/relationships/customXml" Target="../ink/ink485.xml"/><Relationship Id="rId179" Type="http://schemas.openxmlformats.org/officeDocument/2006/relationships/customXml" Target="../ink/ink533.xml"/><Relationship Id="rId190" Type="http://schemas.openxmlformats.org/officeDocument/2006/relationships/image" Target="../media/image538.png"/><Relationship Id="rId204" Type="http://schemas.openxmlformats.org/officeDocument/2006/relationships/image" Target="../media/image545.png"/><Relationship Id="rId225" Type="http://schemas.openxmlformats.org/officeDocument/2006/relationships/customXml" Target="../ink/ink556.xml"/><Relationship Id="rId246" Type="http://schemas.openxmlformats.org/officeDocument/2006/relationships/image" Target="../media/image566.png"/><Relationship Id="rId267" Type="http://schemas.openxmlformats.org/officeDocument/2006/relationships/customXml" Target="../ink/ink577.xml"/><Relationship Id="rId106" Type="http://schemas.openxmlformats.org/officeDocument/2006/relationships/image" Target="../media/image496.png"/><Relationship Id="rId127" Type="http://schemas.openxmlformats.org/officeDocument/2006/relationships/customXml" Target="../ink/ink507.xml"/><Relationship Id="rId10" Type="http://schemas.openxmlformats.org/officeDocument/2006/relationships/image" Target="../media/image448.png"/><Relationship Id="rId31" Type="http://schemas.openxmlformats.org/officeDocument/2006/relationships/customXml" Target="../ink/ink459.xml"/><Relationship Id="rId52" Type="http://schemas.openxmlformats.org/officeDocument/2006/relationships/image" Target="../media/image469.png"/><Relationship Id="rId73" Type="http://schemas.openxmlformats.org/officeDocument/2006/relationships/customXml" Target="../ink/ink480.xml"/><Relationship Id="rId94" Type="http://schemas.openxmlformats.org/officeDocument/2006/relationships/image" Target="../media/image490.png"/><Relationship Id="rId148" Type="http://schemas.openxmlformats.org/officeDocument/2006/relationships/image" Target="../media/image517.png"/><Relationship Id="rId169" Type="http://schemas.openxmlformats.org/officeDocument/2006/relationships/customXml" Target="../ink/ink528.xml"/><Relationship Id="rId4" Type="http://schemas.openxmlformats.org/officeDocument/2006/relationships/image" Target="../media/image445.png"/><Relationship Id="rId180" Type="http://schemas.openxmlformats.org/officeDocument/2006/relationships/image" Target="../media/image533.png"/><Relationship Id="rId215" Type="http://schemas.openxmlformats.org/officeDocument/2006/relationships/customXml" Target="../ink/ink551.xml"/><Relationship Id="rId236" Type="http://schemas.openxmlformats.org/officeDocument/2006/relationships/image" Target="../media/image561.png"/><Relationship Id="rId257" Type="http://schemas.openxmlformats.org/officeDocument/2006/relationships/customXml" Target="../ink/ink572.xml"/><Relationship Id="rId278" Type="http://schemas.openxmlformats.org/officeDocument/2006/relationships/image" Target="../media/image582.png"/><Relationship Id="rId42" Type="http://schemas.openxmlformats.org/officeDocument/2006/relationships/image" Target="../media/image464.png"/><Relationship Id="rId84" Type="http://schemas.openxmlformats.org/officeDocument/2006/relationships/image" Target="../media/image485.png"/><Relationship Id="rId138" Type="http://schemas.openxmlformats.org/officeDocument/2006/relationships/image" Target="../media/image512.png"/><Relationship Id="rId191" Type="http://schemas.openxmlformats.org/officeDocument/2006/relationships/customXml" Target="../ink/ink539.xml"/><Relationship Id="rId205" Type="http://schemas.openxmlformats.org/officeDocument/2006/relationships/customXml" Target="../ink/ink546.xml"/><Relationship Id="rId247" Type="http://schemas.openxmlformats.org/officeDocument/2006/relationships/customXml" Target="../ink/ink567.xml"/><Relationship Id="rId107" Type="http://schemas.openxmlformats.org/officeDocument/2006/relationships/customXml" Target="../ink/ink497.xml"/><Relationship Id="rId11" Type="http://schemas.openxmlformats.org/officeDocument/2006/relationships/customXml" Target="../ink/ink449.xml"/><Relationship Id="rId53" Type="http://schemas.openxmlformats.org/officeDocument/2006/relationships/customXml" Target="../ink/ink470.xml"/><Relationship Id="rId149" Type="http://schemas.openxmlformats.org/officeDocument/2006/relationships/customXml" Target="../ink/ink518.xml"/><Relationship Id="rId95" Type="http://schemas.openxmlformats.org/officeDocument/2006/relationships/customXml" Target="../ink/ink491.xml"/><Relationship Id="rId160" Type="http://schemas.openxmlformats.org/officeDocument/2006/relationships/image" Target="../media/image523.png"/><Relationship Id="rId216" Type="http://schemas.openxmlformats.org/officeDocument/2006/relationships/image" Target="../media/image55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1.xml"/><Relationship Id="rId21" Type="http://schemas.openxmlformats.org/officeDocument/2006/relationships/customXml" Target="../ink/ink593.xml"/><Relationship Id="rId42" Type="http://schemas.openxmlformats.org/officeDocument/2006/relationships/image" Target="../media/image603.png"/><Relationship Id="rId63" Type="http://schemas.openxmlformats.org/officeDocument/2006/relationships/customXml" Target="../ink/ink614.xml"/><Relationship Id="rId84" Type="http://schemas.openxmlformats.org/officeDocument/2006/relationships/image" Target="../media/image624.png"/><Relationship Id="rId138" Type="http://schemas.openxmlformats.org/officeDocument/2006/relationships/image" Target="../media/image651.png"/><Relationship Id="rId159" Type="http://schemas.openxmlformats.org/officeDocument/2006/relationships/customXml" Target="../ink/ink662.xml"/><Relationship Id="rId170" Type="http://schemas.openxmlformats.org/officeDocument/2006/relationships/image" Target="../media/image667.png"/><Relationship Id="rId191" Type="http://schemas.openxmlformats.org/officeDocument/2006/relationships/customXml" Target="../ink/ink678.xml"/><Relationship Id="rId205" Type="http://schemas.openxmlformats.org/officeDocument/2006/relationships/customXml" Target="../ink/ink685.xml"/><Relationship Id="rId226" Type="http://schemas.openxmlformats.org/officeDocument/2006/relationships/image" Target="../media/image695.png"/><Relationship Id="rId107" Type="http://schemas.openxmlformats.org/officeDocument/2006/relationships/customXml" Target="../ink/ink636.xml"/><Relationship Id="rId11" Type="http://schemas.openxmlformats.org/officeDocument/2006/relationships/customXml" Target="../ink/ink588.xml"/><Relationship Id="rId32" Type="http://schemas.openxmlformats.org/officeDocument/2006/relationships/image" Target="../media/image598.png"/><Relationship Id="rId53" Type="http://schemas.openxmlformats.org/officeDocument/2006/relationships/customXml" Target="../ink/ink609.xml"/><Relationship Id="rId74" Type="http://schemas.openxmlformats.org/officeDocument/2006/relationships/image" Target="../media/image619.png"/><Relationship Id="rId128" Type="http://schemas.openxmlformats.org/officeDocument/2006/relationships/image" Target="../media/image646.png"/><Relationship Id="rId149" Type="http://schemas.openxmlformats.org/officeDocument/2006/relationships/customXml" Target="../ink/ink657.xml"/><Relationship Id="rId5" Type="http://schemas.openxmlformats.org/officeDocument/2006/relationships/customXml" Target="../ink/ink585.xml"/><Relationship Id="rId95" Type="http://schemas.openxmlformats.org/officeDocument/2006/relationships/customXml" Target="../ink/ink630.xml"/><Relationship Id="rId160" Type="http://schemas.openxmlformats.org/officeDocument/2006/relationships/image" Target="../media/image662.png"/><Relationship Id="rId181" Type="http://schemas.openxmlformats.org/officeDocument/2006/relationships/customXml" Target="../ink/ink673.xml"/><Relationship Id="rId216" Type="http://schemas.openxmlformats.org/officeDocument/2006/relationships/image" Target="../media/image690.png"/><Relationship Id="rId237" Type="http://schemas.openxmlformats.org/officeDocument/2006/relationships/customXml" Target="../ink/ink701.xml"/><Relationship Id="rId22" Type="http://schemas.openxmlformats.org/officeDocument/2006/relationships/image" Target="../media/image593.png"/><Relationship Id="rId43" Type="http://schemas.openxmlformats.org/officeDocument/2006/relationships/customXml" Target="../ink/ink604.xml"/><Relationship Id="rId64" Type="http://schemas.openxmlformats.org/officeDocument/2006/relationships/image" Target="../media/image614.png"/><Relationship Id="rId118" Type="http://schemas.openxmlformats.org/officeDocument/2006/relationships/image" Target="../media/image641.png"/><Relationship Id="rId139" Type="http://schemas.openxmlformats.org/officeDocument/2006/relationships/customXml" Target="../ink/ink652.xml"/><Relationship Id="rId85" Type="http://schemas.openxmlformats.org/officeDocument/2006/relationships/customXml" Target="../ink/ink625.xml"/><Relationship Id="rId150" Type="http://schemas.openxmlformats.org/officeDocument/2006/relationships/image" Target="../media/image657.png"/><Relationship Id="rId171" Type="http://schemas.openxmlformats.org/officeDocument/2006/relationships/customXml" Target="../ink/ink668.xml"/><Relationship Id="rId192" Type="http://schemas.openxmlformats.org/officeDocument/2006/relationships/image" Target="../media/image678.png"/><Relationship Id="rId206" Type="http://schemas.openxmlformats.org/officeDocument/2006/relationships/image" Target="../media/image685.png"/><Relationship Id="rId227" Type="http://schemas.openxmlformats.org/officeDocument/2006/relationships/customXml" Target="../ink/ink696.xml"/><Relationship Id="rId12" Type="http://schemas.openxmlformats.org/officeDocument/2006/relationships/image" Target="../media/image588.png"/><Relationship Id="rId33" Type="http://schemas.openxmlformats.org/officeDocument/2006/relationships/customXml" Target="../ink/ink599.xml"/><Relationship Id="rId108" Type="http://schemas.openxmlformats.org/officeDocument/2006/relationships/image" Target="../media/image636.png"/><Relationship Id="rId129" Type="http://schemas.openxmlformats.org/officeDocument/2006/relationships/customXml" Target="../ink/ink647.xml"/><Relationship Id="rId54" Type="http://schemas.openxmlformats.org/officeDocument/2006/relationships/image" Target="../media/image609.png"/><Relationship Id="rId75" Type="http://schemas.openxmlformats.org/officeDocument/2006/relationships/customXml" Target="../ink/ink620.xml"/><Relationship Id="rId96" Type="http://schemas.openxmlformats.org/officeDocument/2006/relationships/image" Target="../media/image630.png"/><Relationship Id="rId140" Type="http://schemas.openxmlformats.org/officeDocument/2006/relationships/image" Target="../media/image652.png"/><Relationship Id="rId161" Type="http://schemas.openxmlformats.org/officeDocument/2006/relationships/customXml" Target="../ink/ink663.xml"/><Relationship Id="rId182" Type="http://schemas.openxmlformats.org/officeDocument/2006/relationships/image" Target="../media/image673.png"/><Relationship Id="rId217" Type="http://schemas.openxmlformats.org/officeDocument/2006/relationships/customXml" Target="../ink/ink691.xml"/><Relationship Id="rId6" Type="http://schemas.openxmlformats.org/officeDocument/2006/relationships/image" Target="../media/image585.png"/><Relationship Id="rId238" Type="http://schemas.openxmlformats.org/officeDocument/2006/relationships/image" Target="../media/image701.png"/><Relationship Id="rId23" Type="http://schemas.openxmlformats.org/officeDocument/2006/relationships/customXml" Target="../ink/ink594.xml"/><Relationship Id="rId119" Type="http://schemas.openxmlformats.org/officeDocument/2006/relationships/customXml" Target="../ink/ink642.xml"/><Relationship Id="rId44" Type="http://schemas.openxmlformats.org/officeDocument/2006/relationships/image" Target="../media/image604.png"/><Relationship Id="rId65" Type="http://schemas.openxmlformats.org/officeDocument/2006/relationships/customXml" Target="../ink/ink615.xml"/><Relationship Id="rId86" Type="http://schemas.openxmlformats.org/officeDocument/2006/relationships/image" Target="../media/image625.png"/><Relationship Id="rId130" Type="http://schemas.openxmlformats.org/officeDocument/2006/relationships/image" Target="../media/image647.png"/><Relationship Id="rId151" Type="http://schemas.openxmlformats.org/officeDocument/2006/relationships/customXml" Target="../ink/ink658.xml"/><Relationship Id="rId172" Type="http://schemas.openxmlformats.org/officeDocument/2006/relationships/image" Target="../media/image668.png"/><Relationship Id="rId193" Type="http://schemas.openxmlformats.org/officeDocument/2006/relationships/customXml" Target="../ink/ink679.xml"/><Relationship Id="rId207" Type="http://schemas.openxmlformats.org/officeDocument/2006/relationships/customXml" Target="../ink/ink686.xml"/><Relationship Id="rId228" Type="http://schemas.openxmlformats.org/officeDocument/2006/relationships/image" Target="../media/image696.png"/><Relationship Id="rId13" Type="http://schemas.openxmlformats.org/officeDocument/2006/relationships/customXml" Target="../ink/ink589.xml"/><Relationship Id="rId109" Type="http://schemas.openxmlformats.org/officeDocument/2006/relationships/customXml" Target="../ink/ink637.xml"/><Relationship Id="rId34" Type="http://schemas.openxmlformats.org/officeDocument/2006/relationships/image" Target="../media/image599.png"/><Relationship Id="rId55" Type="http://schemas.openxmlformats.org/officeDocument/2006/relationships/customXml" Target="../ink/ink610.xml"/><Relationship Id="rId76" Type="http://schemas.openxmlformats.org/officeDocument/2006/relationships/image" Target="../media/image620.png"/><Relationship Id="rId97" Type="http://schemas.openxmlformats.org/officeDocument/2006/relationships/customXml" Target="../ink/ink631.xml"/><Relationship Id="rId120" Type="http://schemas.openxmlformats.org/officeDocument/2006/relationships/image" Target="../media/image642.png"/><Relationship Id="rId141" Type="http://schemas.openxmlformats.org/officeDocument/2006/relationships/customXml" Target="../ink/ink653.xml"/><Relationship Id="rId7" Type="http://schemas.openxmlformats.org/officeDocument/2006/relationships/customXml" Target="../ink/ink586.xml"/><Relationship Id="rId162" Type="http://schemas.openxmlformats.org/officeDocument/2006/relationships/image" Target="../media/image663.png"/><Relationship Id="rId183" Type="http://schemas.openxmlformats.org/officeDocument/2006/relationships/customXml" Target="../ink/ink674.xml"/><Relationship Id="rId218" Type="http://schemas.openxmlformats.org/officeDocument/2006/relationships/image" Target="../media/image691.png"/><Relationship Id="rId239" Type="http://schemas.openxmlformats.org/officeDocument/2006/relationships/customXml" Target="../ink/ink702.xml"/><Relationship Id="rId24" Type="http://schemas.openxmlformats.org/officeDocument/2006/relationships/image" Target="../media/image594.png"/><Relationship Id="rId45" Type="http://schemas.openxmlformats.org/officeDocument/2006/relationships/customXml" Target="../ink/ink605.xml"/><Relationship Id="rId66" Type="http://schemas.openxmlformats.org/officeDocument/2006/relationships/image" Target="../media/image615.png"/><Relationship Id="rId87" Type="http://schemas.openxmlformats.org/officeDocument/2006/relationships/customXml" Target="../ink/ink626.xml"/><Relationship Id="rId110" Type="http://schemas.openxmlformats.org/officeDocument/2006/relationships/image" Target="../media/image637.png"/><Relationship Id="rId131" Type="http://schemas.openxmlformats.org/officeDocument/2006/relationships/customXml" Target="../ink/ink648.xml"/><Relationship Id="rId152" Type="http://schemas.openxmlformats.org/officeDocument/2006/relationships/image" Target="../media/image658.png"/><Relationship Id="rId173" Type="http://schemas.openxmlformats.org/officeDocument/2006/relationships/customXml" Target="../ink/ink669.xml"/><Relationship Id="rId194" Type="http://schemas.openxmlformats.org/officeDocument/2006/relationships/image" Target="../media/image679.png"/><Relationship Id="rId208" Type="http://schemas.openxmlformats.org/officeDocument/2006/relationships/image" Target="../media/image686.png"/><Relationship Id="rId229" Type="http://schemas.openxmlformats.org/officeDocument/2006/relationships/customXml" Target="../ink/ink697.xml"/><Relationship Id="rId240" Type="http://schemas.openxmlformats.org/officeDocument/2006/relationships/image" Target="../media/image702.png"/><Relationship Id="rId14" Type="http://schemas.openxmlformats.org/officeDocument/2006/relationships/image" Target="../media/image589.png"/><Relationship Id="rId35" Type="http://schemas.openxmlformats.org/officeDocument/2006/relationships/customXml" Target="../ink/ink600.xml"/><Relationship Id="rId56" Type="http://schemas.openxmlformats.org/officeDocument/2006/relationships/image" Target="../media/image610.png"/><Relationship Id="rId77" Type="http://schemas.openxmlformats.org/officeDocument/2006/relationships/customXml" Target="../ink/ink621.xml"/><Relationship Id="rId100" Type="http://schemas.openxmlformats.org/officeDocument/2006/relationships/image" Target="../media/image632.png"/><Relationship Id="rId8" Type="http://schemas.openxmlformats.org/officeDocument/2006/relationships/image" Target="../media/image586.png"/><Relationship Id="rId98" Type="http://schemas.openxmlformats.org/officeDocument/2006/relationships/image" Target="../media/image631.png"/><Relationship Id="rId121" Type="http://schemas.openxmlformats.org/officeDocument/2006/relationships/customXml" Target="../ink/ink643.xml"/><Relationship Id="rId142" Type="http://schemas.openxmlformats.org/officeDocument/2006/relationships/image" Target="../media/image653.png"/><Relationship Id="rId163" Type="http://schemas.openxmlformats.org/officeDocument/2006/relationships/customXml" Target="../ink/ink664.xml"/><Relationship Id="rId184" Type="http://schemas.openxmlformats.org/officeDocument/2006/relationships/image" Target="../media/image674.png"/><Relationship Id="rId219" Type="http://schemas.openxmlformats.org/officeDocument/2006/relationships/customXml" Target="../ink/ink692.xml"/><Relationship Id="rId230" Type="http://schemas.openxmlformats.org/officeDocument/2006/relationships/image" Target="../media/image697.png"/><Relationship Id="rId25" Type="http://schemas.openxmlformats.org/officeDocument/2006/relationships/customXml" Target="../ink/ink595.xml"/><Relationship Id="rId46" Type="http://schemas.openxmlformats.org/officeDocument/2006/relationships/image" Target="../media/image605.png"/><Relationship Id="rId67" Type="http://schemas.openxmlformats.org/officeDocument/2006/relationships/customXml" Target="../ink/ink616.xml"/><Relationship Id="rId88" Type="http://schemas.openxmlformats.org/officeDocument/2006/relationships/image" Target="../media/image626.png"/><Relationship Id="rId111" Type="http://schemas.openxmlformats.org/officeDocument/2006/relationships/customXml" Target="../ink/ink638.xml"/><Relationship Id="rId132" Type="http://schemas.openxmlformats.org/officeDocument/2006/relationships/image" Target="../media/image648.png"/><Relationship Id="rId153" Type="http://schemas.openxmlformats.org/officeDocument/2006/relationships/customXml" Target="../ink/ink659.xml"/><Relationship Id="rId174" Type="http://schemas.openxmlformats.org/officeDocument/2006/relationships/image" Target="../media/image669.png"/><Relationship Id="rId195" Type="http://schemas.openxmlformats.org/officeDocument/2006/relationships/customXml" Target="../ink/ink680.xml"/><Relationship Id="rId209" Type="http://schemas.openxmlformats.org/officeDocument/2006/relationships/customXml" Target="../ink/ink687.xml"/><Relationship Id="rId190" Type="http://schemas.openxmlformats.org/officeDocument/2006/relationships/image" Target="../media/image677.png"/><Relationship Id="rId204" Type="http://schemas.openxmlformats.org/officeDocument/2006/relationships/image" Target="../media/image684.png"/><Relationship Id="rId220" Type="http://schemas.openxmlformats.org/officeDocument/2006/relationships/image" Target="../media/image692.png"/><Relationship Id="rId225" Type="http://schemas.openxmlformats.org/officeDocument/2006/relationships/customXml" Target="../ink/ink695.xml"/><Relationship Id="rId15" Type="http://schemas.openxmlformats.org/officeDocument/2006/relationships/customXml" Target="../ink/ink590.xml"/><Relationship Id="rId36" Type="http://schemas.openxmlformats.org/officeDocument/2006/relationships/image" Target="../media/image600.png"/><Relationship Id="rId57" Type="http://schemas.openxmlformats.org/officeDocument/2006/relationships/customXml" Target="../ink/ink611.xml"/><Relationship Id="rId106" Type="http://schemas.openxmlformats.org/officeDocument/2006/relationships/image" Target="../media/image635.png"/><Relationship Id="rId127" Type="http://schemas.openxmlformats.org/officeDocument/2006/relationships/customXml" Target="../ink/ink646.xml"/><Relationship Id="rId10" Type="http://schemas.openxmlformats.org/officeDocument/2006/relationships/image" Target="../media/image587.png"/><Relationship Id="rId31" Type="http://schemas.openxmlformats.org/officeDocument/2006/relationships/customXml" Target="../ink/ink598.xml"/><Relationship Id="rId52" Type="http://schemas.openxmlformats.org/officeDocument/2006/relationships/image" Target="../media/image608.png"/><Relationship Id="rId73" Type="http://schemas.openxmlformats.org/officeDocument/2006/relationships/customXml" Target="../ink/ink619.xml"/><Relationship Id="rId78" Type="http://schemas.openxmlformats.org/officeDocument/2006/relationships/image" Target="../media/image621.png"/><Relationship Id="rId94" Type="http://schemas.openxmlformats.org/officeDocument/2006/relationships/image" Target="../media/image629.png"/><Relationship Id="rId99" Type="http://schemas.openxmlformats.org/officeDocument/2006/relationships/customXml" Target="../ink/ink632.xml"/><Relationship Id="rId101" Type="http://schemas.openxmlformats.org/officeDocument/2006/relationships/customXml" Target="../ink/ink633.xml"/><Relationship Id="rId122" Type="http://schemas.openxmlformats.org/officeDocument/2006/relationships/image" Target="../media/image643.png"/><Relationship Id="rId143" Type="http://schemas.openxmlformats.org/officeDocument/2006/relationships/customXml" Target="../ink/ink654.xml"/><Relationship Id="rId148" Type="http://schemas.openxmlformats.org/officeDocument/2006/relationships/image" Target="../media/image656.png"/><Relationship Id="rId164" Type="http://schemas.openxmlformats.org/officeDocument/2006/relationships/image" Target="../media/image664.png"/><Relationship Id="rId169" Type="http://schemas.openxmlformats.org/officeDocument/2006/relationships/customXml" Target="../ink/ink667.xml"/><Relationship Id="rId185" Type="http://schemas.openxmlformats.org/officeDocument/2006/relationships/customXml" Target="../ink/ink675.xml"/><Relationship Id="rId4" Type="http://schemas.openxmlformats.org/officeDocument/2006/relationships/image" Target="../media/image584.png"/><Relationship Id="rId9" Type="http://schemas.openxmlformats.org/officeDocument/2006/relationships/customXml" Target="../ink/ink587.xml"/><Relationship Id="rId180" Type="http://schemas.openxmlformats.org/officeDocument/2006/relationships/image" Target="../media/image672.png"/><Relationship Id="rId210" Type="http://schemas.openxmlformats.org/officeDocument/2006/relationships/image" Target="../media/image687.png"/><Relationship Id="rId215" Type="http://schemas.openxmlformats.org/officeDocument/2006/relationships/customXml" Target="../ink/ink690.xml"/><Relationship Id="rId236" Type="http://schemas.openxmlformats.org/officeDocument/2006/relationships/image" Target="../media/image700.png"/><Relationship Id="rId26" Type="http://schemas.openxmlformats.org/officeDocument/2006/relationships/image" Target="../media/image595.png"/><Relationship Id="rId231" Type="http://schemas.openxmlformats.org/officeDocument/2006/relationships/customXml" Target="../ink/ink698.xml"/><Relationship Id="rId47" Type="http://schemas.openxmlformats.org/officeDocument/2006/relationships/customXml" Target="../ink/ink606.xml"/><Relationship Id="rId68" Type="http://schemas.openxmlformats.org/officeDocument/2006/relationships/image" Target="../media/image616.png"/><Relationship Id="rId89" Type="http://schemas.openxmlformats.org/officeDocument/2006/relationships/customXml" Target="../ink/ink627.xml"/><Relationship Id="rId112" Type="http://schemas.openxmlformats.org/officeDocument/2006/relationships/image" Target="../media/image638.png"/><Relationship Id="rId133" Type="http://schemas.openxmlformats.org/officeDocument/2006/relationships/customXml" Target="../ink/ink649.xml"/><Relationship Id="rId154" Type="http://schemas.openxmlformats.org/officeDocument/2006/relationships/image" Target="../media/image659.png"/><Relationship Id="rId175" Type="http://schemas.openxmlformats.org/officeDocument/2006/relationships/customXml" Target="../ink/ink670.xml"/><Relationship Id="rId196" Type="http://schemas.openxmlformats.org/officeDocument/2006/relationships/image" Target="../media/image680.png"/><Relationship Id="rId200" Type="http://schemas.openxmlformats.org/officeDocument/2006/relationships/image" Target="../media/image682.png"/><Relationship Id="rId16" Type="http://schemas.openxmlformats.org/officeDocument/2006/relationships/image" Target="../media/image590.png"/><Relationship Id="rId221" Type="http://schemas.openxmlformats.org/officeDocument/2006/relationships/customXml" Target="../ink/ink693.xml"/><Relationship Id="rId37" Type="http://schemas.openxmlformats.org/officeDocument/2006/relationships/customXml" Target="../ink/ink601.xml"/><Relationship Id="rId58" Type="http://schemas.openxmlformats.org/officeDocument/2006/relationships/image" Target="../media/image611.png"/><Relationship Id="rId79" Type="http://schemas.openxmlformats.org/officeDocument/2006/relationships/customXml" Target="../ink/ink622.xml"/><Relationship Id="rId102" Type="http://schemas.openxmlformats.org/officeDocument/2006/relationships/image" Target="../media/image633.png"/><Relationship Id="rId123" Type="http://schemas.openxmlformats.org/officeDocument/2006/relationships/customXml" Target="../ink/ink644.xml"/><Relationship Id="rId144" Type="http://schemas.openxmlformats.org/officeDocument/2006/relationships/image" Target="../media/image654.png"/><Relationship Id="rId90" Type="http://schemas.openxmlformats.org/officeDocument/2006/relationships/image" Target="../media/image627.png"/><Relationship Id="rId165" Type="http://schemas.openxmlformats.org/officeDocument/2006/relationships/customXml" Target="../ink/ink665.xml"/><Relationship Id="rId186" Type="http://schemas.openxmlformats.org/officeDocument/2006/relationships/image" Target="../media/image675.png"/><Relationship Id="rId211" Type="http://schemas.openxmlformats.org/officeDocument/2006/relationships/customXml" Target="../ink/ink688.xml"/><Relationship Id="rId232" Type="http://schemas.openxmlformats.org/officeDocument/2006/relationships/image" Target="../media/image698.png"/><Relationship Id="rId27" Type="http://schemas.openxmlformats.org/officeDocument/2006/relationships/customXml" Target="../ink/ink596.xml"/><Relationship Id="rId48" Type="http://schemas.openxmlformats.org/officeDocument/2006/relationships/image" Target="../media/image606.png"/><Relationship Id="rId69" Type="http://schemas.openxmlformats.org/officeDocument/2006/relationships/customXml" Target="../ink/ink617.xml"/><Relationship Id="rId113" Type="http://schemas.openxmlformats.org/officeDocument/2006/relationships/customXml" Target="../ink/ink639.xml"/><Relationship Id="rId134" Type="http://schemas.openxmlformats.org/officeDocument/2006/relationships/image" Target="../media/image649.png"/><Relationship Id="rId80" Type="http://schemas.openxmlformats.org/officeDocument/2006/relationships/image" Target="../media/image622.png"/><Relationship Id="rId155" Type="http://schemas.openxmlformats.org/officeDocument/2006/relationships/customXml" Target="../ink/ink660.xml"/><Relationship Id="rId176" Type="http://schemas.openxmlformats.org/officeDocument/2006/relationships/image" Target="../media/image670.png"/><Relationship Id="rId197" Type="http://schemas.openxmlformats.org/officeDocument/2006/relationships/customXml" Target="../ink/ink681.xml"/><Relationship Id="rId201" Type="http://schemas.openxmlformats.org/officeDocument/2006/relationships/customXml" Target="../ink/ink683.xml"/><Relationship Id="rId222" Type="http://schemas.openxmlformats.org/officeDocument/2006/relationships/image" Target="../media/image693.png"/><Relationship Id="rId17" Type="http://schemas.openxmlformats.org/officeDocument/2006/relationships/customXml" Target="../ink/ink591.xml"/><Relationship Id="rId38" Type="http://schemas.openxmlformats.org/officeDocument/2006/relationships/image" Target="../media/image601.png"/><Relationship Id="rId59" Type="http://schemas.openxmlformats.org/officeDocument/2006/relationships/customXml" Target="../ink/ink612.xml"/><Relationship Id="rId103" Type="http://schemas.openxmlformats.org/officeDocument/2006/relationships/customXml" Target="../ink/ink634.xml"/><Relationship Id="rId124" Type="http://schemas.openxmlformats.org/officeDocument/2006/relationships/image" Target="../media/image644.png"/><Relationship Id="rId70" Type="http://schemas.openxmlformats.org/officeDocument/2006/relationships/image" Target="../media/image617.png"/><Relationship Id="rId91" Type="http://schemas.openxmlformats.org/officeDocument/2006/relationships/customXml" Target="../ink/ink628.xml"/><Relationship Id="rId145" Type="http://schemas.openxmlformats.org/officeDocument/2006/relationships/customXml" Target="../ink/ink655.xml"/><Relationship Id="rId166" Type="http://schemas.openxmlformats.org/officeDocument/2006/relationships/image" Target="../media/image665.png"/><Relationship Id="rId187" Type="http://schemas.openxmlformats.org/officeDocument/2006/relationships/customXml" Target="../ink/ink67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88.png"/><Relationship Id="rId233" Type="http://schemas.openxmlformats.org/officeDocument/2006/relationships/customXml" Target="../ink/ink699.xml"/><Relationship Id="rId28" Type="http://schemas.openxmlformats.org/officeDocument/2006/relationships/image" Target="../media/image596.png"/><Relationship Id="rId49" Type="http://schemas.openxmlformats.org/officeDocument/2006/relationships/customXml" Target="../ink/ink607.xml"/><Relationship Id="rId114" Type="http://schemas.openxmlformats.org/officeDocument/2006/relationships/image" Target="../media/image639.png"/><Relationship Id="rId60" Type="http://schemas.openxmlformats.org/officeDocument/2006/relationships/image" Target="../media/image612.png"/><Relationship Id="rId81" Type="http://schemas.openxmlformats.org/officeDocument/2006/relationships/customXml" Target="../ink/ink623.xml"/><Relationship Id="rId135" Type="http://schemas.openxmlformats.org/officeDocument/2006/relationships/customXml" Target="../ink/ink650.xml"/><Relationship Id="rId156" Type="http://schemas.openxmlformats.org/officeDocument/2006/relationships/image" Target="../media/image660.png"/><Relationship Id="rId177" Type="http://schemas.openxmlformats.org/officeDocument/2006/relationships/customXml" Target="../ink/ink671.xml"/><Relationship Id="rId198" Type="http://schemas.openxmlformats.org/officeDocument/2006/relationships/image" Target="../media/image681.png"/><Relationship Id="rId202" Type="http://schemas.openxmlformats.org/officeDocument/2006/relationships/image" Target="../media/image683.png"/><Relationship Id="rId223" Type="http://schemas.openxmlformats.org/officeDocument/2006/relationships/customXml" Target="../ink/ink694.xml"/><Relationship Id="rId18" Type="http://schemas.openxmlformats.org/officeDocument/2006/relationships/image" Target="../media/image591.png"/><Relationship Id="rId39" Type="http://schemas.openxmlformats.org/officeDocument/2006/relationships/customXml" Target="../ink/ink602.xml"/><Relationship Id="rId50" Type="http://schemas.openxmlformats.org/officeDocument/2006/relationships/image" Target="../media/image607.png"/><Relationship Id="rId104" Type="http://schemas.openxmlformats.org/officeDocument/2006/relationships/image" Target="../media/image634.png"/><Relationship Id="rId125" Type="http://schemas.openxmlformats.org/officeDocument/2006/relationships/customXml" Target="../ink/ink645.xml"/><Relationship Id="rId146" Type="http://schemas.openxmlformats.org/officeDocument/2006/relationships/image" Target="../media/image655.png"/><Relationship Id="rId167" Type="http://schemas.openxmlformats.org/officeDocument/2006/relationships/customXml" Target="../ink/ink666.xml"/><Relationship Id="rId188" Type="http://schemas.openxmlformats.org/officeDocument/2006/relationships/image" Target="../media/image676.png"/><Relationship Id="rId71" Type="http://schemas.openxmlformats.org/officeDocument/2006/relationships/customXml" Target="../ink/ink618.xml"/><Relationship Id="rId92" Type="http://schemas.openxmlformats.org/officeDocument/2006/relationships/image" Target="../media/image628.png"/><Relationship Id="rId213" Type="http://schemas.openxmlformats.org/officeDocument/2006/relationships/customXml" Target="../ink/ink689.xml"/><Relationship Id="rId234" Type="http://schemas.openxmlformats.org/officeDocument/2006/relationships/image" Target="../media/image699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97.xml"/><Relationship Id="rId40" Type="http://schemas.openxmlformats.org/officeDocument/2006/relationships/image" Target="../media/image602.png"/><Relationship Id="rId115" Type="http://schemas.openxmlformats.org/officeDocument/2006/relationships/customXml" Target="../ink/ink640.xml"/><Relationship Id="rId136" Type="http://schemas.openxmlformats.org/officeDocument/2006/relationships/image" Target="../media/image650.png"/><Relationship Id="rId157" Type="http://schemas.openxmlformats.org/officeDocument/2006/relationships/customXml" Target="../ink/ink661.xml"/><Relationship Id="rId178" Type="http://schemas.openxmlformats.org/officeDocument/2006/relationships/image" Target="../media/image671.png"/><Relationship Id="rId61" Type="http://schemas.openxmlformats.org/officeDocument/2006/relationships/customXml" Target="../ink/ink613.xml"/><Relationship Id="rId82" Type="http://schemas.openxmlformats.org/officeDocument/2006/relationships/image" Target="../media/image623.png"/><Relationship Id="rId199" Type="http://schemas.openxmlformats.org/officeDocument/2006/relationships/customXml" Target="../ink/ink682.xml"/><Relationship Id="rId203" Type="http://schemas.openxmlformats.org/officeDocument/2006/relationships/customXml" Target="../ink/ink684.xml"/><Relationship Id="rId19" Type="http://schemas.openxmlformats.org/officeDocument/2006/relationships/customXml" Target="../ink/ink592.xml"/><Relationship Id="rId224" Type="http://schemas.openxmlformats.org/officeDocument/2006/relationships/image" Target="../media/image694.png"/><Relationship Id="rId30" Type="http://schemas.openxmlformats.org/officeDocument/2006/relationships/image" Target="../media/image597.png"/><Relationship Id="rId105" Type="http://schemas.openxmlformats.org/officeDocument/2006/relationships/customXml" Target="../ink/ink635.xml"/><Relationship Id="rId126" Type="http://schemas.openxmlformats.org/officeDocument/2006/relationships/image" Target="../media/image645.png"/><Relationship Id="rId147" Type="http://schemas.openxmlformats.org/officeDocument/2006/relationships/customXml" Target="../ink/ink656.xml"/><Relationship Id="rId168" Type="http://schemas.openxmlformats.org/officeDocument/2006/relationships/image" Target="../media/image666.png"/><Relationship Id="rId51" Type="http://schemas.openxmlformats.org/officeDocument/2006/relationships/customXml" Target="../ink/ink608.xml"/><Relationship Id="rId72" Type="http://schemas.openxmlformats.org/officeDocument/2006/relationships/image" Target="../media/image618.png"/><Relationship Id="rId93" Type="http://schemas.openxmlformats.org/officeDocument/2006/relationships/customXml" Target="../ink/ink629.xml"/><Relationship Id="rId189" Type="http://schemas.openxmlformats.org/officeDocument/2006/relationships/customXml" Target="../ink/ink677.xml"/><Relationship Id="rId3" Type="http://schemas.openxmlformats.org/officeDocument/2006/relationships/customXml" Target="../ink/ink584.xml"/><Relationship Id="rId214" Type="http://schemas.openxmlformats.org/officeDocument/2006/relationships/image" Target="../media/image689.png"/><Relationship Id="rId235" Type="http://schemas.openxmlformats.org/officeDocument/2006/relationships/customXml" Target="../ink/ink700.xml"/><Relationship Id="rId116" Type="http://schemas.openxmlformats.org/officeDocument/2006/relationships/image" Target="../media/image640.png"/><Relationship Id="rId137" Type="http://schemas.openxmlformats.org/officeDocument/2006/relationships/customXml" Target="../ink/ink651.xml"/><Relationship Id="rId158" Type="http://schemas.openxmlformats.org/officeDocument/2006/relationships/image" Target="../media/image661.png"/><Relationship Id="rId20" Type="http://schemas.openxmlformats.org/officeDocument/2006/relationships/image" Target="../media/image592.png"/><Relationship Id="rId41" Type="http://schemas.openxmlformats.org/officeDocument/2006/relationships/customXml" Target="../ink/ink603.xml"/><Relationship Id="rId62" Type="http://schemas.openxmlformats.org/officeDocument/2006/relationships/image" Target="../media/image613.png"/><Relationship Id="rId83" Type="http://schemas.openxmlformats.org/officeDocument/2006/relationships/customXml" Target="../ink/ink624.xml"/><Relationship Id="rId179" Type="http://schemas.openxmlformats.org/officeDocument/2006/relationships/customXml" Target="../ink/ink67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60.xml"/><Relationship Id="rId21" Type="http://schemas.openxmlformats.org/officeDocument/2006/relationships/customXml" Target="../ink/ink712.xml"/><Relationship Id="rId42" Type="http://schemas.openxmlformats.org/officeDocument/2006/relationships/image" Target="../media/image722.png"/><Relationship Id="rId63" Type="http://schemas.openxmlformats.org/officeDocument/2006/relationships/customXml" Target="../ink/ink733.xml"/><Relationship Id="rId84" Type="http://schemas.openxmlformats.org/officeDocument/2006/relationships/image" Target="../media/image743.png"/><Relationship Id="rId138" Type="http://schemas.openxmlformats.org/officeDocument/2006/relationships/image" Target="../media/image770.png"/><Relationship Id="rId159" Type="http://schemas.openxmlformats.org/officeDocument/2006/relationships/customXml" Target="../ink/ink781.xml"/><Relationship Id="rId170" Type="http://schemas.openxmlformats.org/officeDocument/2006/relationships/image" Target="../media/image786.png"/><Relationship Id="rId191" Type="http://schemas.openxmlformats.org/officeDocument/2006/relationships/customXml" Target="../ink/ink797.xml"/><Relationship Id="rId205" Type="http://schemas.openxmlformats.org/officeDocument/2006/relationships/customXml" Target="../ink/ink804.xml"/><Relationship Id="rId226" Type="http://schemas.openxmlformats.org/officeDocument/2006/relationships/image" Target="../media/image814.png"/><Relationship Id="rId107" Type="http://schemas.openxmlformats.org/officeDocument/2006/relationships/customXml" Target="../ink/ink755.xml"/><Relationship Id="rId11" Type="http://schemas.openxmlformats.org/officeDocument/2006/relationships/customXml" Target="../ink/ink707.xml"/><Relationship Id="rId32" Type="http://schemas.openxmlformats.org/officeDocument/2006/relationships/image" Target="../media/image717.png"/><Relationship Id="rId53" Type="http://schemas.openxmlformats.org/officeDocument/2006/relationships/customXml" Target="../ink/ink728.xml"/><Relationship Id="rId74" Type="http://schemas.openxmlformats.org/officeDocument/2006/relationships/image" Target="../media/image738.png"/><Relationship Id="rId128" Type="http://schemas.openxmlformats.org/officeDocument/2006/relationships/image" Target="../media/image765.png"/><Relationship Id="rId149" Type="http://schemas.openxmlformats.org/officeDocument/2006/relationships/customXml" Target="../ink/ink776.xml"/><Relationship Id="rId5" Type="http://schemas.openxmlformats.org/officeDocument/2006/relationships/customXml" Target="../ink/ink704.xml"/><Relationship Id="rId95" Type="http://schemas.openxmlformats.org/officeDocument/2006/relationships/customXml" Target="../ink/ink749.xml"/><Relationship Id="rId160" Type="http://schemas.openxmlformats.org/officeDocument/2006/relationships/image" Target="../media/image781.png"/><Relationship Id="rId181" Type="http://schemas.openxmlformats.org/officeDocument/2006/relationships/customXml" Target="../ink/ink792.xml"/><Relationship Id="rId216" Type="http://schemas.openxmlformats.org/officeDocument/2006/relationships/image" Target="../media/image809.png"/><Relationship Id="rId237" Type="http://schemas.openxmlformats.org/officeDocument/2006/relationships/customXml" Target="../ink/ink820.xml"/><Relationship Id="rId22" Type="http://schemas.openxmlformats.org/officeDocument/2006/relationships/image" Target="../media/image712.png"/><Relationship Id="rId43" Type="http://schemas.openxmlformats.org/officeDocument/2006/relationships/customXml" Target="../ink/ink723.xml"/><Relationship Id="rId64" Type="http://schemas.openxmlformats.org/officeDocument/2006/relationships/image" Target="../media/image733.png"/><Relationship Id="rId118" Type="http://schemas.openxmlformats.org/officeDocument/2006/relationships/image" Target="../media/image760.png"/><Relationship Id="rId139" Type="http://schemas.openxmlformats.org/officeDocument/2006/relationships/customXml" Target="../ink/ink771.xml"/><Relationship Id="rId85" Type="http://schemas.openxmlformats.org/officeDocument/2006/relationships/customXml" Target="../ink/ink744.xml"/><Relationship Id="rId150" Type="http://schemas.openxmlformats.org/officeDocument/2006/relationships/image" Target="../media/image776.png"/><Relationship Id="rId171" Type="http://schemas.openxmlformats.org/officeDocument/2006/relationships/customXml" Target="../ink/ink787.xml"/><Relationship Id="rId192" Type="http://schemas.openxmlformats.org/officeDocument/2006/relationships/image" Target="../media/image797.png"/><Relationship Id="rId206" Type="http://schemas.openxmlformats.org/officeDocument/2006/relationships/image" Target="../media/image804.png"/><Relationship Id="rId227" Type="http://schemas.openxmlformats.org/officeDocument/2006/relationships/customXml" Target="../ink/ink815.xml"/><Relationship Id="rId12" Type="http://schemas.openxmlformats.org/officeDocument/2006/relationships/image" Target="../media/image707.png"/><Relationship Id="rId33" Type="http://schemas.openxmlformats.org/officeDocument/2006/relationships/customXml" Target="../ink/ink718.xml"/><Relationship Id="rId108" Type="http://schemas.openxmlformats.org/officeDocument/2006/relationships/image" Target="../media/image755.png"/><Relationship Id="rId129" Type="http://schemas.openxmlformats.org/officeDocument/2006/relationships/customXml" Target="../ink/ink766.xml"/><Relationship Id="rId54" Type="http://schemas.openxmlformats.org/officeDocument/2006/relationships/image" Target="../media/image728.png"/><Relationship Id="rId75" Type="http://schemas.openxmlformats.org/officeDocument/2006/relationships/customXml" Target="../ink/ink739.xml"/><Relationship Id="rId96" Type="http://schemas.openxmlformats.org/officeDocument/2006/relationships/image" Target="../media/image749.png"/><Relationship Id="rId140" Type="http://schemas.openxmlformats.org/officeDocument/2006/relationships/image" Target="../media/image771.png"/><Relationship Id="rId161" Type="http://schemas.openxmlformats.org/officeDocument/2006/relationships/customXml" Target="../ink/ink782.xml"/><Relationship Id="rId182" Type="http://schemas.openxmlformats.org/officeDocument/2006/relationships/image" Target="../media/image792.png"/><Relationship Id="rId217" Type="http://schemas.openxmlformats.org/officeDocument/2006/relationships/customXml" Target="../ink/ink810.xml"/><Relationship Id="rId6" Type="http://schemas.openxmlformats.org/officeDocument/2006/relationships/image" Target="../media/image704.png"/><Relationship Id="rId238" Type="http://schemas.openxmlformats.org/officeDocument/2006/relationships/image" Target="../media/image820.png"/><Relationship Id="rId23" Type="http://schemas.openxmlformats.org/officeDocument/2006/relationships/customXml" Target="../ink/ink713.xml"/><Relationship Id="rId119" Type="http://schemas.openxmlformats.org/officeDocument/2006/relationships/customXml" Target="../ink/ink761.xml"/><Relationship Id="rId44" Type="http://schemas.openxmlformats.org/officeDocument/2006/relationships/image" Target="../media/image723.png"/><Relationship Id="rId65" Type="http://schemas.openxmlformats.org/officeDocument/2006/relationships/customXml" Target="../ink/ink734.xml"/><Relationship Id="rId86" Type="http://schemas.openxmlformats.org/officeDocument/2006/relationships/image" Target="../media/image744.png"/><Relationship Id="rId130" Type="http://schemas.openxmlformats.org/officeDocument/2006/relationships/image" Target="../media/image766.png"/><Relationship Id="rId151" Type="http://schemas.openxmlformats.org/officeDocument/2006/relationships/customXml" Target="../ink/ink777.xml"/><Relationship Id="rId172" Type="http://schemas.openxmlformats.org/officeDocument/2006/relationships/image" Target="../media/image787.png"/><Relationship Id="rId193" Type="http://schemas.openxmlformats.org/officeDocument/2006/relationships/customXml" Target="../ink/ink798.xml"/><Relationship Id="rId207" Type="http://schemas.openxmlformats.org/officeDocument/2006/relationships/customXml" Target="../ink/ink805.xml"/><Relationship Id="rId228" Type="http://schemas.openxmlformats.org/officeDocument/2006/relationships/image" Target="../media/image815.png"/><Relationship Id="rId13" Type="http://schemas.openxmlformats.org/officeDocument/2006/relationships/customXml" Target="../ink/ink708.xml"/><Relationship Id="rId109" Type="http://schemas.openxmlformats.org/officeDocument/2006/relationships/customXml" Target="../ink/ink756.xml"/><Relationship Id="rId34" Type="http://schemas.openxmlformats.org/officeDocument/2006/relationships/image" Target="../media/image718.png"/><Relationship Id="rId55" Type="http://schemas.openxmlformats.org/officeDocument/2006/relationships/customXml" Target="../ink/ink729.xml"/><Relationship Id="rId76" Type="http://schemas.openxmlformats.org/officeDocument/2006/relationships/image" Target="../media/image739.png"/><Relationship Id="rId97" Type="http://schemas.openxmlformats.org/officeDocument/2006/relationships/customXml" Target="../ink/ink750.xml"/><Relationship Id="rId120" Type="http://schemas.openxmlformats.org/officeDocument/2006/relationships/image" Target="../media/image761.png"/><Relationship Id="rId141" Type="http://schemas.openxmlformats.org/officeDocument/2006/relationships/customXml" Target="../ink/ink772.xml"/><Relationship Id="rId7" Type="http://schemas.openxmlformats.org/officeDocument/2006/relationships/customXml" Target="../ink/ink705.xml"/><Relationship Id="rId162" Type="http://schemas.openxmlformats.org/officeDocument/2006/relationships/image" Target="../media/image782.png"/><Relationship Id="rId183" Type="http://schemas.openxmlformats.org/officeDocument/2006/relationships/customXml" Target="../ink/ink793.xml"/><Relationship Id="rId218" Type="http://schemas.openxmlformats.org/officeDocument/2006/relationships/image" Target="../media/image810.png"/><Relationship Id="rId239" Type="http://schemas.openxmlformats.org/officeDocument/2006/relationships/customXml" Target="../ink/ink821.xml"/><Relationship Id="rId24" Type="http://schemas.openxmlformats.org/officeDocument/2006/relationships/image" Target="../media/image713.png"/><Relationship Id="rId45" Type="http://schemas.openxmlformats.org/officeDocument/2006/relationships/customXml" Target="../ink/ink724.xml"/><Relationship Id="rId66" Type="http://schemas.openxmlformats.org/officeDocument/2006/relationships/image" Target="../media/image734.png"/><Relationship Id="rId87" Type="http://schemas.openxmlformats.org/officeDocument/2006/relationships/customXml" Target="../ink/ink745.xml"/><Relationship Id="rId110" Type="http://schemas.openxmlformats.org/officeDocument/2006/relationships/image" Target="../media/image756.png"/><Relationship Id="rId131" Type="http://schemas.openxmlformats.org/officeDocument/2006/relationships/customXml" Target="../ink/ink767.xml"/><Relationship Id="rId152" Type="http://schemas.openxmlformats.org/officeDocument/2006/relationships/image" Target="../media/image777.png"/><Relationship Id="rId173" Type="http://schemas.openxmlformats.org/officeDocument/2006/relationships/customXml" Target="../ink/ink788.xml"/><Relationship Id="rId194" Type="http://schemas.openxmlformats.org/officeDocument/2006/relationships/image" Target="../media/image798.png"/><Relationship Id="rId208" Type="http://schemas.openxmlformats.org/officeDocument/2006/relationships/image" Target="../media/image805.png"/><Relationship Id="rId229" Type="http://schemas.openxmlformats.org/officeDocument/2006/relationships/customXml" Target="../ink/ink816.xml"/><Relationship Id="rId240" Type="http://schemas.openxmlformats.org/officeDocument/2006/relationships/image" Target="../media/image821.png"/><Relationship Id="rId14" Type="http://schemas.openxmlformats.org/officeDocument/2006/relationships/image" Target="../media/image708.png"/><Relationship Id="rId35" Type="http://schemas.openxmlformats.org/officeDocument/2006/relationships/customXml" Target="../ink/ink719.xml"/><Relationship Id="rId56" Type="http://schemas.openxmlformats.org/officeDocument/2006/relationships/image" Target="../media/image729.png"/><Relationship Id="rId77" Type="http://schemas.openxmlformats.org/officeDocument/2006/relationships/customXml" Target="../ink/ink740.xml"/><Relationship Id="rId100" Type="http://schemas.openxmlformats.org/officeDocument/2006/relationships/image" Target="../media/image751.png"/><Relationship Id="rId8" Type="http://schemas.openxmlformats.org/officeDocument/2006/relationships/image" Target="../media/image705.png"/><Relationship Id="rId98" Type="http://schemas.openxmlformats.org/officeDocument/2006/relationships/image" Target="../media/image750.png"/><Relationship Id="rId121" Type="http://schemas.openxmlformats.org/officeDocument/2006/relationships/customXml" Target="../ink/ink762.xml"/><Relationship Id="rId142" Type="http://schemas.openxmlformats.org/officeDocument/2006/relationships/image" Target="../media/image772.png"/><Relationship Id="rId163" Type="http://schemas.openxmlformats.org/officeDocument/2006/relationships/customXml" Target="../ink/ink783.xml"/><Relationship Id="rId184" Type="http://schemas.openxmlformats.org/officeDocument/2006/relationships/image" Target="../media/image793.png"/><Relationship Id="rId219" Type="http://schemas.openxmlformats.org/officeDocument/2006/relationships/customXml" Target="../ink/ink811.xml"/><Relationship Id="rId230" Type="http://schemas.openxmlformats.org/officeDocument/2006/relationships/image" Target="../media/image816.png"/><Relationship Id="rId25" Type="http://schemas.openxmlformats.org/officeDocument/2006/relationships/customXml" Target="../ink/ink714.xml"/><Relationship Id="rId46" Type="http://schemas.openxmlformats.org/officeDocument/2006/relationships/image" Target="../media/image724.png"/><Relationship Id="rId67" Type="http://schemas.openxmlformats.org/officeDocument/2006/relationships/customXml" Target="../ink/ink735.xml"/><Relationship Id="rId88" Type="http://schemas.openxmlformats.org/officeDocument/2006/relationships/image" Target="../media/image745.png"/><Relationship Id="rId111" Type="http://schemas.openxmlformats.org/officeDocument/2006/relationships/customXml" Target="../ink/ink757.xml"/><Relationship Id="rId132" Type="http://schemas.openxmlformats.org/officeDocument/2006/relationships/image" Target="../media/image767.png"/><Relationship Id="rId153" Type="http://schemas.openxmlformats.org/officeDocument/2006/relationships/customXml" Target="../ink/ink778.xml"/><Relationship Id="rId174" Type="http://schemas.openxmlformats.org/officeDocument/2006/relationships/image" Target="../media/image788.png"/><Relationship Id="rId195" Type="http://schemas.openxmlformats.org/officeDocument/2006/relationships/customXml" Target="../ink/ink799.xml"/><Relationship Id="rId209" Type="http://schemas.openxmlformats.org/officeDocument/2006/relationships/customXml" Target="../ink/ink806.xml"/><Relationship Id="rId190" Type="http://schemas.openxmlformats.org/officeDocument/2006/relationships/image" Target="../media/image796.png"/><Relationship Id="rId204" Type="http://schemas.openxmlformats.org/officeDocument/2006/relationships/image" Target="../media/image803.png"/><Relationship Id="rId220" Type="http://schemas.openxmlformats.org/officeDocument/2006/relationships/image" Target="../media/image811.png"/><Relationship Id="rId225" Type="http://schemas.openxmlformats.org/officeDocument/2006/relationships/customXml" Target="../ink/ink814.xml"/><Relationship Id="rId15" Type="http://schemas.openxmlformats.org/officeDocument/2006/relationships/customXml" Target="../ink/ink709.xml"/><Relationship Id="rId36" Type="http://schemas.openxmlformats.org/officeDocument/2006/relationships/image" Target="../media/image719.png"/><Relationship Id="rId57" Type="http://schemas.openxmlformats.org/officeDocument/2006/relationships/customXml" Target="../ink/ink730.xml"/><Relationship Id="rId106" Type="http://schemas.openxmlformats.org/officeDocument/2006/relationships/image" Target="../media/image754.png"/><Relationship Id="rId127" Type="http://schemas.openxmlformats.org/officeDocument/2006/relationships/customXml" Target="../ink/ink765.xml"/><Relationship Id="rId10" Type="http://schemas.openxmlformats.org/officeDocument/2006/relationships/image" Target="../media/image706.png"/><Relationship Id="rId31" Type="http://schemas.openxmlformats.org/officeDocument/2006/relationships/customXml" Target="../ink/ink717.xml"/><Relationship Id="rId52" Type="http://schemas.openxmlformats.org/officeDocument/2006/relationships/image" Target="../media/image727.png"/><Relationship Id="rId73" Type="http://schemas.openxmlformats.org/officeDocument/2006/relationships/customXml" Target="../ink/ink738.xml"/><Relationship Id="rId78" Type="http://schemas.openxmlformats.org/officeDocument/2006/relationships/image" Target="../media/image740.png"/><Relationship Id="rId94" Type="http://schemas.openxmlformats.org/officeDocument/2006/relationships/image" Target="../media/image748.png"/><Relationship Id="rId99" Type="http://schemas.openxmlformats.org/officeDocument/2006/relationships/customXml" Target="../ink/ink751.xml"/><Relationship Id="rId101" Type="http://schemas.openxmlformats.org/officeDocument/2006/relationships/customXml" Target="../ink/ink752.xml"/><Relationship Id="rId122" Type="http://schemas.openxmlformats.org/officeDocument/2006/relationships/image" Target="../media/image762.png"/><Relationship Id="rId143" Type="http://schemas.openxmlformats.org/officeDocument/2006/relationships/customXml" Target="../ink/ink773.xml"/><Relationship Id="rId148" Type="http://schemas.openxmlformats.org/officeDocument/2006/relationships/image" Target="../media/image775.png"/><Relationship Id="rId164" Type="http://schemas.openxmlformats.org/officeDocument/2006/relationships/image" Target="../media/image783.png"/><Relationship Id="rId169" Type="http://schemas.openxmlformats.org/officeDocument/2006/relationships/customXml" Target="../ink/ink786.xml"/><Relationship Id="rId185" Type="http://schemas.openxmlformats.org/officeDocument/2006/relationships/customXml" Target="../ink/ink794.xml"/><Relationship Id="rId4" Type="http://schemas.openxmlformats.org/officeDocument/2006/relationships/image" Target="../media/image703.png"/><Relationship Id="rId9" Type="http://schemas.openxmlformats.org/officeDocument/2006/relationships/customXml" Target="../ink/ink706.xml"/><Relationship Id="rId180" Type="http://schemas.openxmlformats.org/officeDocument/2006/relationships/image" Target="../media/image791.png"/><Relationship Id="rId210" Type="http://schemas.openxmlformats.org/officeDocument/2006/relationships/image" Target="../media/image806.png"/><Relationship Id="rId215" Type="http://schemas.openxmlformats.org/officeDocument/2006/relationships/customXml" Target="../ink/ink809.xml"/><Relationship Id="rId236" Type="http://schemas.openxmlformats.org/officeDocument/2006/relationships/image" Target="../media/image819.png"/><Relationship Id="rId26" Type="http://schemas.openxmlformats.org/officeDocument/2006/relationships/image" Target="../media/image714.png"/><Relationship Id="rId231" Type="http://schemas.openxmlformats.org/officeDocument/2006/relationships/customXml" Target="../ink/ink817.xml"/><Relationship Id="rId47" Type="http://schemas.openxmlformats.org/officeDocument/2006/relationships/customXml" Target="../ink/ink725.xml"/><Relationship Id="rId68" Type="http://schemas.openxmlformats.org/officeDocument/2006/relationships/image" Target="../media/image735.png"/><Relationship Id="rId89" Type="http://schemas.openxmlformats.org/officeDocument/2006/relationships/customXml" Target="../ink/ink746.xml"/><Relationship Id="rId112" Type="http://schemas.openxmlformats.org/officeDocument/2006/relationships/image" Target="../media/image757.png"/><Relationship Id="rId133" Type="http://schemas.openxmlformats.org/officeDocument/2006/relationships/customXml" Target="../ink/ink768.xml"/><Relationship Id="rId154" Type="http://schemas.openxmlformats.org/officeDocument/2006/relationships/image" Target="../media/image778.png"/><Relationship Id="rId175" Type="http://schemas.openxmlformats.org/officeDocument/2006/relationships/customXml" Target="../ink/ink789.xml"/><Relationship Id="rId196" Type="http://schemas.openxmlformats.org/officeDocument/2006/relationships/image" Target="../media/image799.png"/><Relationship Id="rId200" Type="http://schemas.openxmlformats.org/officeDocument/2006/relationships/image" Target="../media/image801.png"/><Relationship Id="rId16" Type="http://schemas.openxmlformats.org/officeDocument/2006/relationships/image" Target="../media/image709.png"/><Relationship Id="rId221" Type="http://schemas.openxmlformats.org/officeDocument/2006/relationships/customXml" Target="../ink/ink812.xml"/><Relationship Id="rId37" Type="http://schemas.openxmlformats.org/officeDocument/2006/relationships/customXml" Target="../ink/ink720.xml"/><Relationship Id="rId58" Type="http://schemas.openxmlformats.org/officeDocument/2006/relationships/image" Target="../media/image730.png"/><Relationship Id="rId79" Type="http://schemas.openxmlformats.org/officeDocument/2006/relationships/customXml" Target="../ink/ink741.xml"/><Relationship Id="rId102" Type="http://schemas.openxmlformats.org/officeDocument/2006/relationships/image" Target="../media/image752.png"/><Relationship Id="rId123" Type="http://schemas.openxmlformats.org/officeDocument/2006/relationships/customXml" Target="../ink/ink763.xml"/><Relationship Id="rId144" Type="http://schemas.openxmlformats.org/officeDocument/2006/relationships/image" Target="../media/image773.png"/><Relationship Id="rId90" Type="http://schemas.openxmlformats.org/officeDocument/2006/relationships/image" Target="../media/image746.png"/><Relationship Id="rId165" Type="http://schemas.openxmlformats.org/officeDocument/2006/relationships/customXml" Target="../ink/ink784.xml"/><Relationship Id="rId186" Type="http://schemas.openxmlformats.org/officeDocument/2006/relationships/image" Target="../media/image794.png"/><Relationship Id="rId211" Type="http://schemas.openxmlformats.org/officeDocument/2006/relationships/customXml" Target="../ink/ink807.xml"/><Relationship Id="rId232" Type="http://schemas.openxmlformats.org/officeDocument/2006/relationships/image" Target="../media/image817.png"/><Relationship Id="rId27" Type="http://schemas.openxmlformats.org/officeDocument/2006/relationships/customXml" Target="../ink/ink715.xml"/><Relationship Id="rId48" Type="http://schemas.openxmlformats.org/officeDocument/2006/relationships/image" Target="../media/image725.png"/><Relationship Id="rId69" Type="http://schemas.openxmlformats.org/officeDocument/2006/relationships/customXml" Target="../ink/ink736.xml"/><Relationship Id="rId113" Type="http://schemas.openxmlformats.org/officeDocument/2006/relationships/customXml" Target="../ink/ink758.xml"/><Relationship Id="rId134" Type="http://schemas.openxmlformats.org/officeDocument/2006/relationships/image" Target="../media/image768.png"/><Relationship Id="rId80" Type="http://schemas.openxmlformats.org/officeDocument/2006/relationships/image" Target="../media/image741.png"/><Relationship Id="rId155" Type="http://schemas.openxmlformats.org/officeDocument/2006/relationships/customXml" Target="../ink/ink779.xml"/><Relationship Id="rId176" Type="http://schemas.openxmlformats.org/officeDocument/2006/relationships/image" Target="../media/image789.png"/><Relationship Id="rId197" Type="http://schemas.openxmlformats.org/officeDocument/2006/relationships/customXml" Target="../ink/ink800.xml"/><Relationship Id="rId201" Type="http://schemas.openxmlformats.org/officeDocument/2006/relationships/customXml" Target="../ink/ink802.xml"/><Relationship Id="rId222" Type="http://schemas.openxmlformats.org/officeDocument/2006/relationships/image" Target="../media/image812.png"/><Relationship Id="rId17" Type="http://schemas.openxmlformats.org/officeDocument/2006/relationships/customXml" Target="../ink/ink710.xml"/><Relationship Id="rId38" Type="http://schemas.openxmlformats.org/officeDocument/2006/relationships/image" Target="../media/image720.png"/><Relationship Id="rId59" Type="http://schemas.openxmlformats.org/officeDocument/2006/relationships/customXml" Target="../ink/ink731.xml"/><Relationship Id="rId103" Type="http://schemas.openxmlformats.org/officeDocument/2006/relationships/customXml" Target="../ink/ink753.xml"/><Relationship Id="rId124" Type="http://schemas.openxmlformats.org/officeDocument/2006/relationships/image" Target="../media/image763.png"/><Relationship Id="rId70" Type="http://schemas.openxmlformats.org/officeDocument/2006/relationships/image" Target="../media/image736.png"/><Relationship Id="rId91" Type="http://schemas.openxmlformats.org/officeDocument/2006/relationships/customXml" Target="../ink/ink747.xml"/><Relationship Id="rId145" Type="http://schemas.openxmlformats.org/officeDocument/2006/relationships/customXml" Target="../ink/ink774.xml"/><Relationship Id="rId166" Type="http://schemas.openxmlformats.org/officeDocument/2006/relationships/image" Target="../media/image784.png"/><Relationship Id="rId187" Type="http://schemas.openxmlformats.org/officeDocument/2006/relationships/customXml" Target="../ink/ink79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807.png"/><Relationship Id="rId233" Type="http://schemas.openxmlformats.org/officeDocument/2006/relationships/customXml" Target="../ink/ink818.xml"/><Relationship Id="rId28" Type="http://schemas.openxmlformats.org/officeDocument/2006/relationships/image" Target="../media/image715.png"/><Relationship Id="rId49" Type="http://schemas.openxmlformats.org/officeDocument/2006/relationships/customXml" Target="../ink/ink726.xml"/><Relationship Id="rId114" Type="http://schemas.openxmlformats.org/officeDocument/2006/relationships/image" Target="../media/image758.png"/><Relationship Id="rId60" Type="http://schemas.openxmlformats.org/officeDocument/2006/relationships/image" Target="../media/image731.png"/><Relationship Id="rId81" Type="http://schemas.openxmlformats.org/officeDocument/2006/relationships/customXml" Target="../ink/ink742.xml"/><Relationship Id="rId135" Type="http://schemas.openxmlformats.org/officeDocument/2006/relationships/customXml" Target="../ink/ink769.xml"/><Relationship Id="rId156" Type="http://schemas.openxmlformats.org/officeDocument/2006/relationships/image" Target="../media/image779.png"/><Relationship Id="rId177" Type="http://schemas.openxmlformats.org/officeDocument/2006/relationships/customXml" Target="../ink/ink790.xml"/><Relationship Id="rId198" Type="http://schemas.openxmlformats.org/officeDocument/2006/relationships/image" Target="../media/image800.png"/><Relationship Id="rId202" Type="http://schemas.openxmlformats.org/officeDocument/2006/relationships/image" Target="../media/image802.png"/><Relationship Id="rId223" Type="http://schemas.openxmlformats.org/officeDocument/2006/relationships/customXml" Target="../ink/ink813.xml"/><Relationship Id="rId18" Type="http://schemas.openxmlformats.org/officeDocument/2006/relationships/image" Target="../media/image710.png"/><Relationship Id="rId39" Type="http://schemas.openxmlformats.org/officeDocument/2006/relationships/customXml" Target="../ink/ink721.xml"/><Relationship Id="rId50" Type="http://schemas.openxmlformats.org/officeDocument/2006/relationships/image" Target="../media/image726.png"/><Relationship Id="rId104" Type="http://schemas.openxmlformats.org/officeDocument/2006/relationships/image" Target="../media/image753.png"/><Relationship Id="rId125" Type="http://schemas.openxmlformats.org/officeDocument/2006/relationships/customXml" Target="../ink/ink764.xml"/><Relationship Id="rId146" Type="http://schemas.openxmlformats.org/officeDocument/2006/relationships/image" Target="../media/image774.png"/><Relationship Id="rId167" Type="http://schemas.openxmlformats.org/officeDocument/2006/relationships/customXml" Target="../ink/ink785.xml"/><Relationship Id="rId188" Type="http://schemas.openxmlformats.org/officeDocument/2006/relationships/image" Target="../media/image795.png"/><Relationship Id="rId71" Type="http://schemas.openxmlformats.org/officeDocument/2006/relationships/customXml" Target="../ink/ink737.xml"/><Relationship Id="rId92" Type="http://schemas.openxmlformats.org/officeDocument/2006/relationships/image" Target="../media/image747.png"/><Relationship Id="rId213" Type="http://schemas.openxmlformats.org/officeDocument/2006/relationships/customXml" Target="../ink/ink808.xml"/><Relationship Id="rId234" Type="http://schemas.openxmlformats.org/officeDocument/2006/relationships/image" Target="../media/image818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716.xml"/><Relationship Id="rId40" Type="http://schemas.openxmlformats.org/officeDocument/2006/relationships/image" Target="../media/image721.png"/><Relationship Id="rId115" Type="http://schemas.openxmlformats.org/officeDocument/2006/relationships/customXml" Target="../ink/ink759.xml"/><Relationship Id="rId136" Type="http://schemas.openxmlformats.org/officeDocument/2006/relationships/image" Target="../media/image769.png"/><Relationship Id="rId157" Type="http://schemas.openxmlformats.org/officeDocument/2006/relationships/customXml" Target="../ink/ink780.xml"/><Relationship Id="rId178" Type="http://schemas.openxmlformats.org/officeDocument/2006/relationships/image" Target="../media/image790.png"/><Relationship Id="rId61" Type="http://schemas.openxmlformats.org/officeDocument/2006/relationships/customXml" Target="../ink/ink732.xml"/><Relationship Id="rId82" Type="http://schemas.openxmlformats.org/officeDocument/2006/relationships/image" Target="../media/image742.png"/><Relationship Id="rId199" Type="http://schemas.openxmlformats.org/officeDocument/2006/relationships/customXml" Target="../ink/ink801.xml"/><Relationship Id="rId203" Type="http://schemas.openxmlformats.org/officeDocument/2006/relationships/customXml" Target="../ink/ink803.xml"/><Relationship Id="rId19" Type="http://schemas.openxmlformats.org/officeDocument/2006/relationships/customXml" Target="../ink/ink711.xml"/><Relationship Id="rId224" Type="http://schemas.openxmlformats.org/officeDocument/2006/relationships/image" Target="../media/image813.png"/><Relationship Id="rId30" Type="http://schemas.openxmlformats.org/officeDocument/2006/relationships/image" Target="../media/image716.png"/><Relationship Id="rId105" Type="http://schemas.openxmlformats.org/officeDocument/2006/relationships/customXml" Target="../ink/ink754.xml"/><Relationship Id="rId126" Type="http://schemas.openxmlformats.org/officeDocument/2006/relationships/image" Target="../media/image764.png"/><Relationship Id="rId147" Type="http://schemas.openxmlformats.org/officeDocument/2006/relationships/customXml" Target="../ink/ink775.xml"/><Relationship Id="rId168" Type="http://schemas.openxmlformats.org/officeDocument/2006/relationships/image" Target="../media/image785.png"/><Relationship Id="rId51" Type="http://schemas.openxmlformats.org/officeDocument/2006/relationships/customXml" Target="../ink/ink727.xml"/><Relationship Id="rId72" Type="http://schemas.openxmlformats.org/officeDocument/2006/relationships/image" Target="../media/image737.png"/><Relationship Id="rId93" Type="http://schemas.openxmlformats.org/officeDocument/2006/relationships/customXml" Target="../ink/ink748.xml"/><Relationship Id="rId189" Type="http://schemas.openxmlformats.org/officeDocument/2006/relationships/customXml" Target="../ink/ink796.xml"/><Relationship Id="rId3" Type="http://schemas.openxmlformats.org/officeDocument/2006/relationships/customXml" Target="../ink/ink703.xml"/><Relationship Id="rId214" Type="http://schemas.openxmlformats.org/officeDocument/2006/relationships/image" Target="../media/image808.png"/><Relationship Id="rId235" Type="http://schemas.openxmlformats.org/officeDocument/2006/relationships/customXml" Target="../ink/ink819.xml"/><Relationship Id="rId116" Type="http://schemas.openxmlformats.org/officeDocument/2006/relationships/image" Target="../media/image759.png"/><Relationship Id="rId137" Type="http://schemas.openxmlformats.org/officeDocument/2006/relationships/customXml" Target="../ink/ink770.xml"/><Relationship Id="rId158" Type="http://schemas.openxmlformats.org/officeDocument/2006/relationships/image" Target="../media/image780.png"/><Relationship Id="rId20" Type="http://schemas.openxmlformats.org/officeDocument/2006/relationships/image" Target="../media/image711.png"/><Relationship Id="rId41" Type="http://schemas.openxmlformats.org/officeDocument/2006/relationships/customXml" Target="../ink/ink722.xml"/><Relationship Id="rId62" Type="http://schemas.openxmlformats.org/officeDocument/2006/relationships/image" Target="../media/image732.png"/><Relationship Id="rId83" Type="http://schemas.openxmlformats.org/officeDocument/2006/relationships/customXml" Target="../ink/ink743.xml"/><Relationship Id="rId179" Type="http://schemas.openxmlformats.org/officeDocument/2006/relationships/customXml" Target="../ink/ink791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4.xml"/><Relationship Id="rId21" Type="http://schemas.openxmlformats.org/officeDocument/2006/relationships/image" Target="../media/image831.png"/><Relationship Id="rId42" Type="http://schemas.openxmlformats.org/officeDocument/2006/relationships/customXml" Target="../ink/ink842.xml"/><Relationship Id="rId47" Type="http://schemas.openxmlformats.org/officeDocument/2006/relationships/image" Target="../media/image844.png"/><Relationship Id="rId63" Type="http://schemas.openxmlformats.org/officeDocument/2006/relationships/image" Target="../media/image852.png"/><Relationship Id="rId68" Type="http://schemas.openxmlformats.org/officeDocument/2006/relationships/customXml" Target="../ink/ink855.xml"/><Relationship Id="rId16" Type="http://schemas.openxmlformats.org/officeDocument/2006/relationships/customXml" Target="../ink/ink829.xml"/><Relationship Id="rId11" Type="http://schemas.openxmlformats.org/officeDocument/2006/relationships/image" Target="../media/image826.png"/><Relationship Id="rId32" Type="http://schemas.openxmlformats.org/officeDocument/2006/relationships/customXml" Target="../ink/ink837.xml"/><Relationship Id="rId37" Type="http://schemas.openxmlformats.org/officeDocument/2006/relationships/image" Target="../media/image839.png"/><Relationship Id="rId53" Type="http://schemas.openxmlformats.org/officeDocument/2006/relationships/image" Target="../media/image847.png"/><Relationship Id="rId58" Type="http://schemas.openxmlformats.org/officeDocument/2006/relationships/customXml" Target="../ink/ink850.xml"/><Relationship Id="rId74" Type="http://schemas.openxmlformats.org/officeDocument/2006/relationships/customXml" Target="../ink/ink858.xml"/><Relationship Id="rId79" Type="http://schemas.openxmlformats.org/officeDocument/2006/relationships/image" Target="../media/image860.png"/><Relationship Id="rId5" Type="http://schemas.openxmlformats.org/officeDocument/2006/relationships/image" Target="../media/image823.png"/><Relationship Id="rId61" Type="http://schemas.openxmlformats.org/officeDocument/2006/relationships/image" Target="../media/image851.png"/><Relationship Id="rId82" Type="http://schemas.openxmlformats.org/officeDocument/2006/relationships/customXml" Target="../ink/ink862.xml"/><Relationship Id="rId19" Type="http://schemas.openxmlformats.org/officeDocument/2006/relationships/image" Target="../media/image830.png"/><Relationship Id="rId14" Type="http://schemas.openxmlformats.org/officeDocument/2006/relationships/customXml" Target="../ink/ink828.xml"/><Relationship Id="rId22" Type="http://schemas.openxmlformats.org/officeDocument/2006/relationships/customXml" Target="../ink/ink832.xml"/><Relationship Id="rId27" Type="http://schemas.openxmlformats.org/officeDocument/2006/relationships/image" Target="../media/image834.png"/><Relationship Id="rId30" Type="http://schemas.openxmlformats.org/officeDocument/2006/relationships/customXml" Target="../ink/ink836.xml"/><Relationship Id="rId35" Type="http://schemas.openxmlformats.org/officeDocument/2006/relationships/image" Target="../media/image838.png"/><Relationship Id="rId43" Type="http://schemas.openxmlformats.org/officeDocument/2006/relationships/image" Target="../media/image842.png"/><Relationship Id="rId48" Type="http://schemas.openxmlformats.org/officeDocument/2006/relationships/customXml" Target="../ink/ink845.xml"/><Relationship Id="rId56" Type="http://schemas.openxmlformats.org/officeDocument/2006/relationships/customXml" Target="../ink/ink849.xml"/><Relationship Id="rId64" Type="http://schemas.openxmlformats.org/officeDocument/2006/relationships/customXml" Target="../ink/ink853.xml"/><Relationship Id="rId69" Type="http://schemas.openxmlformats.org/officeDocument/2006/relationships/image" Target="../media/image855.png"/><Relationship Id="rId77" Type="http://schemas.openxmlformats.org/officeDocument/2006/relationships/image" Target="../media/image859.png"/><Relationship Id="rId8" Type="http://schemas.openxmlformats.org/officeDocument/2006/relationships/customXml" Target="../ink/ink825.xml"/><Relationship Id="rId51" Type="http://schemas.openxmlformats.org/officeDocument/2006/relationships/image" Target="../media/image846.png"/><Relationship Id="rId72" Type="http://schemas.openxmlformats.org/officeDocument/2006/relationships/customXml" Target="../ink/ink857.xml"/><Relationship Id="rId80" Type="http://schemas.openxmlformats.org/officeDocument/2006/relationships/customXml" Target="../ink/ink861.xml"/><Relationship Id="rId3" Type="http://schemas.openxmlformats.org/officeDocument/2006/relationships/image" Target="../media/image822.png"/><Relationship Id="rId12" Type="http://schemas.openxmlformats.org/officeDocument/2006/relationships/customXml" Target="../ink/ink827.xml"/><Relationship Id="rId17" Type="http://schemas.openxmlformats.org/officeDocument/2006/relationships/image" Target="../media/image829.png"/><Relationship Id="rId25" Type="http://schemas.openxmlformats.org/officeDocument/2006/relationships/image" Target="../media/image833.png"/><Relationship Id="rId33" Type="http://schemas.openxmlformats.org/officeDocument/2006/relationships/image" Target="../media/image837.png"/><Relationship Id="rId38" Type="http://schemas.openxmlformats.org/officeDocument/2006/relationships/customXml" Target="../ink/ink840.xml"/><Relationship Id="rId46" Type="http://schemas.openxmlformats.org/officeDocument/2006/relationships/customXml" Target="../ink/ink844.xml"/><Relationship Id="rId59" Type="http://schemas.openxmlformats.org/officeDocument/2006/relationships/image" Target="../media/image850.png"/><Relationship Id="rId67" Type="http://schemas.openxmlformats.org/officeDocument/2006/relationships/image" Target="../media/image854.png"/><Relationship Id="rId20" Type="http://schemas.openxmlformats.org/officeDocument/2006/relationships/customXml" Target="../ink/ink831.xml"/><Relationship Id="rId41" Type="http://schemas.openxmlformats.org/officeDocument/2006/relationships/image" Target="../media/image841.png"/><Relationship Id="rId54" Type="http://schemas.openxmlformats.org/officeDocument/2006/relationships/customXml" Target="../ink/ink848.xml"/><Relationship Id="rId62" Type="http://schemas.openxmlformats.org/officeDocument/2006/relationships/customXml" Target="../ink/ink852.xml"/><Relationship Id="rId70" Type="http://schemas.openxmlformats.org/officeDocument/2006/relationships/customXml" Target="../ink/ink856.xml"/><Relationship Id="rId75" Type="http://schemas.openxmlformats.org/officeDocument/2006/relationships/image" Target="../media/image858.png"/><Relationship Id="rId83" Type="http://schemas.openxmlformats.org/officeDocument/2006/relationships/image" Target="../media/image8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4.xml"/><Relationship Id="rId15" Type="http://schemas.openxmlformats.org/officeDocument/2006/relationships/image" Target="../media/image828.png"/><Relationship Id="rId23" Type="http://schemas.openxmlformats.org/officeDocument/2006/relationships/image" Target="../media/image832.png"/><Relationship Id="rId28" Type="http://schemas.openxmlformats.org/officeDocument/2006/relationships/customXml" Target="../ink/ink835.xml"/><Relationship Id="rId36" Type="http://schemas.openxmlformats.org/officeDocument/2006/relationships/customXml" Target="../ink/ink839.xml"/><Relationship Id="rId49" Type="http://schemas.openxmlformats.org/officeDocument/2006/relationships/image" Target="../media/image845.png"/><Relationship Id="rId57" Type="http://schemas.openxmlformats.org/officeDocument/2006/relationships/image" Target="../media/image849.png"/><Relationship Id="rId10" Type="http://schemas.openxmlformats.org/officeDocument/2006/relationships/customXml" Target="../ink/ink826.xml"/><Relationship Id="rId31" Type="http://schemas.openxmlformats.org/officeDocument/2006/relationships/image" Target="../media/image836.png"/><Relationship Id="rId44" Type="http://schemas.openxmlformats.org/officeDocument/2006/relationships/customXml" Target="../ink/ink843.xml"/><Relationship Id="rId52" Type="http://schemas.openxmlformats.org/officeDocument/2006/relationships/customXml" Target="../ink/ink847.xml"/><Relationship Id="rId60" Type="http://schemas.openxmlformats.org/officeDocument/2006/relationships/customXml" Target="../ink/ink851.xml"/><Relationship Id="rId65" Type="http://schemas.openxmlformats.org/officeDocument/2006/relationships/image" Target="../media/image853.png"/><Relationship Id="rId73" Type="http://schemas.openxmlformats.org/officeDocument/2006/relationships/image" Target="../media/image857.png"/><Relationship Id="rId78" Type="http://schemas.openxmlformats.org/officeDocument/2006/relationships/customXml" Target="../ink/ink860.xml"/><Relationship Id="rId81" Type="http://schemas.openxmlformats.org/officeDocument/2006/relationships/image" Target="../media/image861.png"/><Relationship Id="rId4" Type="http://schemas.openxmlformats.org/officeDocument/2006/relationships/customXml" Target="../ink/ink823.xml"/><Relationship Id="rId9" Type="http://schemas.openxmlformats.org/officeDocument/2006/relationships/image" Target="../media/image825.png"/><Relationship Id="rId13" Type="http://schemas.openxmlformats.org/officeDocument/2006/relationships/image" Target="../media/image827.png"/><Relationship Id="rId18" Type="http://schemas.openxmlformats.org/officeDocument/2006/relationships/customXml" Target="../ink/ink830.xml"/><Relationship Id="rId39" Type="http://schemas.openxmlformats.org/officeDocument/2006/relationships/image" Target="../media/image840.png"/><Relationship Id="rId34" Type="http://schemas.openxmlformats.org/officeDocument/2006/relationships/customXml" Target="../ink/ink838.xml"/><Relationship Id="rId50" Type="http://schemas.openxmlformats.org/officeDocument/2006/relationships/customXml" Target="../ink/ink846.xml"/><Relationship Id="rId55" Type="http://schemas.openxmlformats.org/officeDocument/2006/relationships/image" Target="../media/image848.png"/><Relationship Id="rId76" Type="http://schemas.openxmlformats.org/officeDocument/2006/relationships/customXml" Target="../ink/ink859.xml"/><Relationship Id="rId7" Type="http://schemas.openxmlformats.org/officeDocument/2006/relationships/image" Target="../media/image824.png"/><Relationship Id="rId71" Type="http://schemas.openxmlformats.org/officeDocument/2006/relationships/image" Target="../media/image856.png"/><Relationship Id="rId2" Type="http://schemas.openxmlformats.org/officeDocument/2006/relationships/customXml" Target="../ink/ink822.xml"/><Relationship Id="rId29" Type="http://schemas.openxmlformats.org/officeDocument/2006/relationships/image" Target="../media/image835.png"/><Relationship Id="rId24" Type="http://schemas.openxmlformats.org/officeDocument/2006/relationships/customXml" Target="../ink/ink833.xml"/><Relationship Id="rId40" Type="http://schemas.openxmlformats.org/officeDocument/2006/relationships/customXml" Target="../ink/ink841.xml"/><Relationship Id="rId45" Type="http://schemas.openxmlformats.org/officeDocument/2006/relationships/image" Target="../media/image843.png"/><Relationship Id="rId66" Type="http://schemas.openxmlformats.org/officeDocument/2006/relationships/customXml" Target="../ink/ink85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0.png"/><Relationship Id="rId21" Type="http://schemas.openxmlformats.org/officeDocument/2006/relationships/image" Target="../media/image872.png"/><Relationship Id="rId42" Type="http://schemas.openxmlformats.org/officeDocument/2006/relationships/customXml" Target="../ink/ink883.xml"/><Relationship Id="rId63" Type="http://schemas.openxmlformats.org/officeDocument/2006/relationships/image" Target="../media/image893.png"/><Relationship Id="rId84" Type="http://schemas.openxmlformats.org/officeDocument/2006/relationships/customXml" Target="../ink/ink904.xml"/><Relationship Id="rId138" Type="http://schemas.openxmlformats.org/officeDocument/2006/relationships/customXml" Target="../ink/ink931.xml"/><Relationship Id="rId159" Type="http://schemas.openxmlformats.org/officeDocument/2006/relationships/image" Target="../media/image941.png"/><Relationship Id="rId170" Type="http://schemas.openxmlformats.org/officeDocument/2006/relationships/customXml" Target="../ink/ink947.xml"/><Relationship Id="rId191" Type="http://schemas.openxmlformats.org/officeDocument/2006/relationships/image" Target="../media/image957.png"/><Relationship Id="rId107" Type="http://schemas.openxmlformats.org/officeDocument/2006/relationships/image" Target="../media/image915.png"/><Relationship Id="rId11" Type="http://schemas.openxmlformats.org/officeDocument/2006/relationships/image" Target="../media/image867.png"/><Relationship Id="rId32" Type="http://schemas.openxmlformats.org/officeDocument/2006/relationships/customXml" Target="../ink/ink878.xml"/><Relationship Id="rId53" Type="http://schemas.openxmlformats.org/officeDocument/2006/relationships/image" Target="../media/image888.png"/><Relationship Id="rId74" Type="http://schemas.openxmlformats.org/officeDocument/2006/relationships/customXml" Target="../ink/ink899.xml"/><Relationship Id="rId128" Type="http://schemas.openxmlformats.org/officeDocument/2006/relationships/customXml" Target="../ink/ink926.xml"/><Relationship Id="rId149" Type="http://schemas.openxmlformats.org/officeDocument/2006/relationships/image" Target="../media/image936.png"/><Relationship Id="rId5" Type="http://schemas.openxmlformats.org/officeDocument/2006/relationships/image" Target="../media/image864.png"/><Relationship Id="rId95" Type="http://schemas.openxmlformats.org/officeDocument/2006/relationships/image" Target="../media/image909.png"/><Relationship Id="rId160" Type="http://schemas.openxmlformats.org/officeDocument/2006/relationships/customXml" Target="../ink/ink942.xml"/><Relationship Id="rId181" Type="http://schemas.openxmlformats.org/officeDocument/2006/relationships/image" Target="../media/image952.png"/><Relationship Id="rId22" Type="http://schemas.openxmlformats.org/officeDocument/2006/relationships/customXml" Target="../ink/ink873.xml"/><Relationship Id="rId43" Type="http://schemas.openxmlformats.org/officeDocument/2006/relationships/image" Target="../media/image883.png"/><Relationship Id="rId64" Type="http://schemas.openxmlformats.org/officeDocument/2006/relationships/customXml" Target="../ink/ink894.xml"/><Relationship Id="rId118" Type="http://schemas.openxmlformats.org/officeDocument/2006/relationships/customXml" Target="../ink/ink921.xml"/><Relationship Id="rId139" Type="http://schemas.openxmlformats.org/officeDocument/2006/relationships/image" Target="../media/image931.png"/><Relationship Id="rId85" Type="http://schemas.openxmlformats.org/officeDocument/2006/relationships/image" Target="../media/image904.png"/><Relationship Id="rId150" Type="http://schemas.openxmlformats.org/officeDocument/2006/relationships/customXml" Target="../ink/ink937.xml"/><Relationship Id="rId171" Type="http://schemas.openxmlformats.org/officeDocument/2006/relationships/image" Target="../media/image947.png"/><Relationship Id="rId12" Type="http://schemas.openxmlformats.org/officeDocument/2006/relationships/customXml" Target="../ink/ink868.xml"/><Relationship Id="rId33" Type="http://schemas.openxmlformats.org/officeDocument/2006/relationships/image" Target="../media/image878.png"/><Relationship Id="rId108" Type="http://schemas.openxmlformats.org/officeDocument/2006/relationships/customXml" Target="../ink/ink916.xml"/><Relationship Id="rId129" Type="http://schemas.openxmlformats.org/officeDocument/2006/relationships/image" Target="../media/image926.png"/><Relationship Id="rId54" Type="http://schemas.openxmlformats.org/officeDocument/2006/relationships/customXml" Target="../ink/ink889.xml"/><Relationship Id="rId75" Type="http://schemas.openxmlformats.org/officeDocument/2006/relationships/image" Target="../media/image899.png"/><Relationship Id="rId96" Type="http://schemas.openxmlformats.org/officeDocument/2006/relationships/customXml" Target="../ink/ink910.xml"/><Relationship Id="rId140" Type="http://schemas.openxmlformats.org/officeDocument/2006/relationships/customXml" Target="../ink/ink932.xml"/><Relationship Id="rId161" Type="http://schemas.openxmlformats.org/officeDocument/2006/relationships/image" Target="../media/image942.png"/><Relationship Id="rId182" Type="http://schemas.openxmlformats.org/officeDocument/2006/relationships/customXml" Target="../ink/ink953.xml"/><Relationship Id="rId6" Type="http://schemas.openxmlformats.org/officeDocument/2006/relationships/customXml" Target="../ink/ink865.xml"/><Relationship Id="rId23" Type="http://schemas.openxmlformats.org/officeDocument/2006/relationships/image" Target="../media/image873.png"/><Relationship Id="rId119" Type="http://schemas.openxmlformats.org/officeDocument/2006/relationships/image" Target="../media/image921.png"/><Relationship Id="rId44" Type="http://schemas.openxmlformats.org/officeDocument/2006/relationships/customXml" Target="../ink/ink884.xml"/><Relationship Id="rId65" Type="http://schemas.openxmlformats.org/officeDocument/2006/relationships/image" Target="../media/image894.png"/><Relationship Id="rId86" Type="http://schemas.openxmlformats.org/officeDocument/2006/relationships/customXml" Target="../ink/ink905.xml"/><Relationship Id="rId130" Type="http://schemas.openxmlformats.org/officeDocument/2006/relationships/customXml" Target="../ink/ink927.xml"/><Relationship Id="rId151" Type="http://schemas.openxmlformats.org/officeDocument/2006/relationships/image" Target="../media/image937.png"/><Relationship Id="rId172" Type="http://schemas.openxmlformats.org/officeDocument/2006/relationships/customXml" Target="../ink/ink948.xml"/><Relationship Id="rId13" Type="http://schemas.openxmlformats.org/officeDocument/2006/relationships/image" Target="../media/image868.png"/><Relationship Id="rId18" Type="http://schemas.openxmlformats.org/officeDocument/2006/relationships/customXml" Target="../ink/ink871.xml"/><Relationship Id="rId39" Type="http://schemas.openxmlformats.org/officeDocument/2006/relationships/image" Target="../media/image881.png"/><Relationship Id="rId109" Type="http://schemas.openxmlformats.org/officeDocument/2006/relationships/image" Target="../media/image916.png"/><Relationship Id="rId34" Type="http://schemas.openxmlformats.org/officeDocument/2006/relationships/customXml" Target="../ink/ink879.xml"/><Relationship Id="rId50" Type="http://schemas.openxmlformats.org/officeDocument/2006/relationships/customXml" Target="../ink/ink887.xml"/><Relationship Id="rId55" Type="http://schemas.openxmlformats.org/officeDocument/2006/relationships/image" Target="../media/image889.png"/><Relationship Id="rId76" Type="http://schemas.openxmlformats.org/officeDocument/2006/relationships/customXml" Target="../ink/ink900.xml"/><Relationship Id="rId97" Type="http://schemas.openxmlformats.org/officeDocument/2006/relationships/image" Target="../media/image910.png"/><Relationship Id="rId104" Type="http://schemas.openxmlformats.org/officeDocument/2006/relationships/customXml" Target="../ink/ink914.xml"/><Relationship Id="rId120" Type="http://schemas.openxmlformats.org/officeDocument/2006/relationships/customXml" Target="../ink/ink922.xml"/><Relationship Id="rId125" Type="http://schemas.openxmlformats.org/officeDocument/2006/relationships/image" Target="../media/image924.png"/><Relationship Id="rId141" Type="http://schemas.openxmlformats.org/officeDocument/2006/relationships/image" Target="../media/image932.png"/><Relationship Id="rId146" Type="http://schemas.openxmlformats.org/officeDocument/2006/relationships/customXml" Target="../ink/ink935.xml"/><Relationship Id="rId167" Type="http://schemas.openxmlformats.org/officeDocument/2006/relationships/image" Target="../media/image945.png"/><Relationship Id="rId188" Type="http://schemas.openxmlformats.org/officeDocument/2006/relationships/customXml" Target="../ink/ink956.xml"/><Relationship Id="rId7" Type="http://schemas.openxmlformats.org/officeDocument/2006/relationships/image" Target="../media/image865.png"/><Relationship Id="rId71" Type="http://schemas.openxmlformats.org/officeDocument/2006/relationships/image" Target="../media/image897.png"/><Relationship Id="rId92" Type="http://schemas.openxmlformats.org/officeDocument/2006/relationships/customXml" Target="../ink/ink908.xml"/><Relationship Id="rId162" Type="http://schemas.openxmlformats.org/officeDocument/2006/relationships/customXml" Target="../ink/ink943.xml"/><Relationship Id="rId183" Type="http://schemas.openxmlformats.org/officeDocument/2006/relationships/image" Target="../media/image953.png"/><Relationship Id="rId2" Type="http://schemas.openxmlformats.org/officeDocument/2006/relationships/customXml" Target="../ink/ink863.xml"/><Relationship Id="rId29" Type="http://schemas.openxmlformats.org/officeDocument/2006/relationships/image" Target="../media/image876.png"/><Relationship Id="rId24" Type="http://schemas.openxmlformats.org/officeDocument/2006/relationships/customXml" Target="../ink/ink874.xml"/><Relationship Id="rId40" Type="http://schemas.openxmlformats.org/officeDocument/2006/relationships/customXml" Target="../ink/ink882.xml"/><Relationship Id="rId45" Type="http://schemas.openxmlformats.org/officeDocument/2006/relationships/image" Target="../media/image884.png"/><Relationship Id="rId66" Type="http://schemas.openxmlformats.org/officeDocument/2006/relationships/customXml" Target="../ink/ink895.xml"/><Relationship Id="rId87" Type="http://schemas.openxmlformats.org/officeDocument/2006/relationships/image" Target="../media/image905.png"/><Relationship Id="rId110" Type="http://schemas.openxmlformats.org/officeDocument/2006/relationships/customXml" Target="../ink/ink917.xml"/><Relationship Id="rId115" Type="http://schemas.openxmlformats.org/officeDocument/2006/relationships/image" Target="../media/image919.png"/><Relationship Id="rId131" Type="http://schemas.openxmlformats.org/officeDocument/2006/relationships/image" Target="../media/image927.png"/><Relationship Id="rId136" Type="http://schemas.openxmlformats.org/officeDocument/2006/relationships/customXml" Target="../ink/ink930.xml"/><Relationship Id="rId157" Type="http://schemas.openxmlformats.org/officeDocument/2006/relationships/image" Target="../media/image940.png"/><Relationship Id="rId178" Type="http://schemas.openxmlformats.org/officeDocument/2006/relationships/customXml" Target="../ink/ink951.xml"/><Relationship Id="rId61" Type="http://schemas.openxmlformats.org/officeDocument/2006/relationships/image" Target="../media/image892.png"/><Relationship Id="rId82" Type="http://schemas.openxmlformats.org/officeDocument/2006/relationships/customXml" Target="../ink/ink903.xml"/><Relationship Id="rId152" Type="http://schemas.openxmlformats.org/officeDocument/2006/relationships/customXml" Target="../ink/ink938.xml"/><Relationship Id="rId173" Type="http://schemas.openxmlformats.org/officeDocument/2006/relationships/image" Target="../media/image948.png"/><Relationship Id="rId19" Type="http://schemas.openxmlformats.org/officeDocument/2006/relationships/image" Target="../media/image871.png"/><Relationship Id="rId14" Type="http://schemas.openxmlformats.org/officeDocument/2006/relationships/customXml" Target="../ink/ink869.xml"/><Relationship Id="rId30" Type="http://schemas.openxmlformats.org/officeDocument/2006/relationships/customXml" Target="../ink/ink877.xml"/><Relationship Id="rId35" Type="http://schemas.openxmlformats.org/officeDocument/2006/relationships/image" Target="../media/image879.png"/><Relationship Id="rId56" Type="http://schemas.openxmlformats.org/officeDocument/2006/relationships/customXml" Target="../ink/ink890.xml"/><Relationship Id="rId77" Type="http://schemas.openxmlformats.org/officeDocument/2006/relationships/image" Target="../media/image900.png"/><Relationship Id="rId100" Type="http://schemas.openxmlformats.org/officeDocument/2006/relationships/customXml" Target="../ink/ink912.xml"/><Relationship Id="rId105" Type="http://schemas.openxmlformats.org/officeDocument/2006/relationships/image" Target="../media/image914.png"/><Relationship Id="rId126" Type="http://schemas.openxmlformats.org/officeDocument/2006/relationships/customXml" Target="../ink/ink925.xml"/><Relationship Id="rId147" Type="http://schemas.openxmlformats.org/officeDocument/2006/relationships/image" Target="../media/image935.png"/><Relationship Id="rId168" Type="http://schemas.openxmlformats.org/officeDocument/2006/relationships/customXml" Target="../ink/ink946.xml"/><Relationship Id="rId8" Type="http://schemas.openxmlformats.org/officeDocument/2006/relationships/customXml" Target="../ink/ink866.xml"/><Relationship Id="rId51" Type="http://schemas.openxmlformats.org/officeDocument/2006/relationships/image" Target="../media/image887.png"/><Relationship Id="rId72" Type="http://schemas.openxmlformats.org/officeDocument/2006/relationships/customXml" Target="../ink/ink898.xml"/><Relationship Id="rId93" Type="http://schemas.openxmlformats.org/officeDocument/2006/relationships/image" Target="../media/image908.png"/><Relationship Id="rId98" Type="http://schemas.openxmlformats.org/officeDocument/2006/relationships/customXml" Target="../ink/ink911.xml"/><Relationship Id="rId121" Type="http://schemas.openxmlformats.org/officeDocument/2006/relationships/image" Target="../media/image922.png"/><Relationship Id="rId142" Type="http://schemas.openxmlformats.org/officeDocument/2006/relationships/customXml" Target="../ink/ink933.xml"/><Relationship Id="rId163" Type="http://schemas.openxmlformats.org/officeDocument/2006/relationships/image" Target="../media/image943.png"/><Relationship Id="rId184" Type="http://schemas.openxmlformats.org/officeDocument/2006/relationships/customXml" Target="../ink/ink954.xml"/><Relationship Id="rId189" Type="http://schemas.openxmlformats.org/officeDocument/2006/relationships/image" Target="../media/image956.png"/><Relationship Id="rId3" Type="http://schemas.openxmlformats.org/officeDocument/2006/relationships/image" Target="../media/image863.png"/><Relationship Id="rId25" Type="http://schemas.openxmlformats.org/officeDocument/2006/relationships/image" Target="../media/image874.png"/><Relationship Id="rId46" Type="http://schemas.openxmlformats.org/officeDocument/2006/relationships/customXml" Target="../ink/ink885.xml"/><Relationship Id="rId67" Type="http://schemas.openxmlformats.org/officeDocument/2006/relationships/image" Target="../media/image895.png"/><Relationship Id="rId116" Type="http://schemas.openxmlformats.org/officeDocument/2006/relationships/customXml" Target="../ink/ink920.xml"/><Relationship Id="rId137" Type="http://schemas.openxmlformats.org/officeDocument/2006/relationships/image" Target="../media/image930.png"/><Relationship Id="rId158" Type="http://schemas.openxmlformats.org/officeDocument/2006/relationships/customXml" Target="../ink/ink941.xml"/><Relationship Id="rId20" Type="http://schemas.openxmlformats.org/officeDocument/2006/relationships/customXml" Target="../ink/ink872.xml"/><Relationship Id="rId41" Type="http://schemas.openxmlformats.org/officeDocument/2006/relationships/image" Target="../media/image882.png"/><Relationship Id="rId62" Type="http://schemas.openxmlformats.org/officeDocument/2006/relationships/customXml" Target="../ink/ink893.xml"/><Relationship Id="rId83" Type="http://schemas.openxmlformats.org/officeDocument/2006/relationships/image" Target="../media/image903.png"/><Relationship Id="rId88" Type="http://schemas.openxmlformats.org/officeDocument/2006/relationships/customXml" Target="../ink/ink906.xml"/><Relationship Id="rId111" Type="http://schemas.openxmlformats.org/officeDocument/2006/relationships/image" Target="../media/image917.png"/><Relationship Id="rId132" Type="http://schemas.openxmlformats.org/officeDocument/2006/relationships/customXml" Target="../ink/ink928.xml"/><Relationship Id="rId153" Type="http://schemas.openxmlformats.org/officeDocument/2006/relationships/image" Target="../media/image938.png"/><Relationship Id="rId174" Type="http://schemas.openxmlformats.org/officeDocument/2006/relationships/customXml" Target="../ink/ink949.xml"/><Relationship Id="rId179" Type="http://schemas.openxmlformats.org/officeDocument/2006/relationships/image" Target="../media/image951.png"/><Relationship Id="rId190" Type="http://schemas.openxmlformats.org/officeDocument/2006/relationships/customXml" Target="../ink/ink957.xml"/><Relationship Id="rId15" Type="http://schemas.openxmlformats.org/officeDocument/2006/relationships/image" Target="../media/image869.png"/><Relationship Id="rId36" Type="http://schemas.openxmlformats.org/officeDocument/2006/relationships/customXml" Target="../ink/ink880.xml"/><Relationship Id="rId57" Type="http://schemas.openxmlformats.org/officeDocument/2006/relationships/image" Target="../media/image890.png"/><Relationship Id="rId106" Type="http://schemas.openxmlformats.org/officeDocument/2006/relationships/customXml" Target="../ink/ink915.xml"/><Relationship Id="rId127" Type="http://schemas.openxmlformats.org/officeDocument/2006/relationships/image" Target="../media/image925.png"/><Relationship Id="rId10" Type="http://schemas.openxmlformats.org/officeDocument/2006/relationships/customXml" Target="../ink/ink867.xml"/><Relationship Id="rId31" Type="http://schemas.openxmlformats.org/officeDocument/2006/relationships/image" Target="../media/image877.png"/><Relationship Id="rId52" Type="http://schemas.openxmlformats.org/officeDocument/2006/relationships/customXml" Target="../ink/ink888.xml"/><Relationship Id="rId73" Type="http://schemas.openxmlformats.org/officeDocument/2006/relationships/image" Target="../media/image898.png"/><Relationship Id="rId78" Type="http://schemas.openxmlformats.org/officeDocument/2006/relationships/customXml" Target="../ink/ink901.xml"/><Relationship Id="rId94" Type="http://schemas.openxmlformats.org/officeDocument/2006/relationships/customXml" Target="../ink/ink909.xml"/><Relationship Id="rId99" Type="http://schemas.openxmlformats.org/officeDocument/2006/relationships/image" Target="../media/image911.png"/><Relationship Id="rId101" Type="http://schemas.openxmlformats.org/officeDocument/2006/relationships/image" Target="../media/image912.png"/><Relationship Id="rId122" Type="http://schemas.openxmlformats.org/officeDocument/2006/relationships/customXml" Target="../ink/ink923.xml"/><Relationship Id="rId143" Type="http://schemas.openxmlformats.org/officeDocument/2006/relationships/image" Target="../media/image933.png"/><Relationship Id="rId148" Type="http://schemas.openxmlformats.org/officeDocument/2006/relationships/customXml" Target="../ink/ink936.xml"/><Relationship Id="rId164" Type="http://schemas.openxmlformats.org/officeDocument/2006/relationships/customXml" Target="../ink/ink944.xml"/><Relationship Id="rId169" Type="http://schemas.openxmlformats.org/officeDocument/2006/relationships/image" Target="../media/image946.png"/><Relationship Id="rId185" Type="http://schemas.openxmlformats.org/officeDocument/2006/relationships/image" Target="../media/image954.png"/><Relationship Id="rId4" Type="http://schemas.openxmlformats.org/officeDocument/2006/relationships/customXml" Target="../ink/ink864.xml"/><Relationship Id="rId9" Type="http://schemas.openxmlformats.org/officeDocument/2006/relationships/image" Target="../media/image866.png"/><Relationship Id="rId180" Type="http://schemas.openxmlformats.org/officeDocument/2006/relationships/customXml" Target="../ink/ink952.xml"/><Relationship Id="rId26" Type="http://schemas.openxmlformats.org/officeDocument/2006/relationships/customXml" Target="../ink/ink875.xml"/><Relationship Id="rId47" Type="http://schemas.openxmlformats.org/officeDocument/2006/relationships/image" Target="../media/image885.png"/><Relationship Id="rId68" Type="http://schemas.openxmlformats.org/officeDocument/2006/relationships/customXml" Target="../ink/ink896.xml"/><Relationship Id="rId89" Type="http://schemas.openxmlformats.org/officeDocument/2006/relationships/image" Target="../media/image906.png"/><Relationship Id="rId112" Type="http://schemas.openxmlformats.org/officeDocument/2006/relationships/customXml" Target="../ink/ink918.xml"/><Relationship Id="rId133" Type="http://schemas.openxmlformats.org/officeDocument/2006/relationships/image" Target="../media/image928.png"/><Relationship Id="rId154" Type="http://schemas.openxmlformats.org/officeDocument/2006/relationships/customXml" Target="../ink/ink939.xml"/><Relationship Id="rId175" Type="http://schemas.openxmlformats.org/officeDocument/2006/relationships/image" Target="../media/image949.png"/><Relationship Id="rId16" Type="http://schemas.openxmlformats.org/officeDocument/2006/relationships/customXml" Target="../ink/ink870.xml"/><Relationship Id="rId37" Type="http://schemas.openxmlformats.org/officeDocument/2006/relationships/image" Target="../media/image880.png"/><Relationship Id="rId58" Type="http://schemas.openxmlformats.org/officeDocument/2006/relationships/customXml" Target="../ink/ink891.xml"/><Relationship Id="rId79" Type="http://schemas.openxmlformats.org/officeDocument/2006/relationships/image" Target="../media/image901.png"/><Relationship Id="rId102" Type="http://schemas.openxmlformats.org/officeDocument/2006/relationships/customXml" Target="../ink/ink913.xml"/><Relationship Id="rId123" Type="http://schemas.openxmlformats.org/officeDocument/2006/relationships/image" Target="../media/image923.png"/><Relationship Id="rId144" Type="http://schemas.openxmlformats.org/officeDocument/2006/relationships/customXml" Target="../ink/ink934.xml"/><Relationship Id="rId90" Type="http://schemas.openxmlformats.org/officeDocument/2006/relationships/customXml" Target="../ink/ink907.xml"/><Relationship Id="rId165" Type="http://schemas.openxmlformats.org/officeDocument/2006/relationships/image" Target="../media/image944.png"/><Relationship Id="rId186" Type="http://schemas.openxmlformats.org/officeDocument/2006/relationships/customXml" Target="../ink/ink955.xml"/><Relationship Id="rId27" Type="http://schemas.openxmlformats.org/officeDocument/2006/relationships/image" Target="../media/image875.png"/><Relationship Id="rId48" Type="http://schemas.openxmlformats.org/officeDocument/2006/relationships/customXml" Target="../ink/ink886.xml"/><Relationship Id="rId69" Type="http://schemas.openxmlformats.org/officeDocument/2006/relationships/image" Target="../media/image896.png"/><Relationship Id="rId113" Type="http://schemas.openxmlformats.org/officeDocument/2006/relationships/image" Target="../media/image918.png"/><Relationship Id="rId134" Type="http://schemas.openxmlformats.org/officeDocument/2006/relationships/customXml" Target="../ink/ink929.xml"/><Relationship Id="rId80" Type="http://schemas.openxmlformats.org/officeDocument/2006/relationships/customXml" Target="../ink/ink902.xml"/><Relationship Id="rId155" Type="http://schemas.openxmlformats.org/officeDocument/2006/relationships/image" Target="../media/image939.png"/><Relationship Id="rId176" Type="http://schemas.openxmlformats.org/officeDocument/2006/relationships/customXml" Target="../ink/ink950.xml"/><Relationship Id="rId17" Type="http://schemas.openxmlformats.org/officeDocument/2006/relationships/image" Target="../media/image870.png"/><Relationship Id="rId38" Type="http://schemas.openxmlformats.org/officeDocument/2006/relationships/customXml" Target="../ink/ink881.xml"/><Relationship Id="rId59" Type="http://schemas.openxmlformats.org/officeDocument/2006/relationships/image" Target="../media/image891.png"/><Relationship Id="rId103" Type="http://schemas.openxmlformats.org/officeDocument/2006/relationships/image" Target="../media/image913.png"/><Relationship Id="rId124" Type="http://schemas.openxmlformats.org/officeDocument/2006/relationships/customXml" Target="../ink/ink924.xml"/><Relationship Id="rId70" Type="http://schemas.openxmlformats.org/officeDocument/2006/relationships/customXml" Target="../ink/ink897.xml"/><Relationship Id="rId91" Type="http://schemas.openxmlformats.org/officeDocument/2006/relationships/image" Target="../media/image907.png"/><Relationship Id="rId145" Type="http://schemas.openxmlformats.org/officeDocument/2006/relationships/image" Target="../media/image934.png"/><Relationship Id="rId166" Type="http://schemas.openxmlformats.org/officeDocument/2006/relationships/customXml" Target="../ink/ink945.xml"/><Relationship Id="rId187" Type="http://schemas.openxmlformats.org/officeDocument/2006/relationships/image" Target="../media/image95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76.xml"/><Relationship Id="rId49" Type="http://schemas.openxmlformats.org/officeDocument/2006/relationships/image" Target="../media/image886.png"/><Relationship Id="rId114" Type="http://schemas.openxmlformats.org/officeDocument/2006/relationships/customXml" Target="../ink/ink919.xml"/><Relationship Id="rId60" Type="http://schemas.openxmlformats.org/officeDocument/2006/relationships/customXml" Target="../ink/ink892.xml"/><Relationship Id="rId81" Type="http://schemas.openxmlformats.org/officeDocument/2006/relationships/image" Target="../media/image902.png"/><Relationship Id="rId135" Type="http://schemas.openxmlformats.org/officeDocument/2006/relationships/image" Target="../media/image929.png"/><Relationship Id="rId156" Type="http://schemas.openxmlformats.org/officeDocument/2006/relationships/customXml" Target="../ink/ink940.xml"/><Relationship Id="rId177" Type="http://schemas.openxmlformats.org/officeDocument/2006/relationships/image" Target="../media/image9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1F1459-9C7B-1DB8-5060-9D4940D678A8}"/>
                  </a:ext>
                </a:extLst>
              </p14:cNvPr>
              <p14:cNvContentPartPr/>
              <p14:nvPr/>
            </p14:nvContentPartPr>
            <p14:xfrm>
              <a:off x="5257877" y="3863544"/>
              <a:ext cx="951840" cy="114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1F1459-9C7B-1DB8-5060-9D4940D678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8877" y="3854904"/>
                <a:ext cx="969480" cy="11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4AFF8B4D-FBB5-F22F-0149-44162B1A5BEB}"/>
              </a:ext>
            </a:extLst>
          </p:cNvPr>
          <p:cNvGrpSpPr/>
          <p:nvPr/>
        </p:nvGrpSpPr>
        <p:grpSpPr>
          <a:xfrm>
            <a:off x="949397" y="138681"/>
            <a:ext cx="10863360" cy="1959480"/>
            <a:chOff x="949397" y="138681"/>
            <a:chExt cx="10863360" cy="19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47C5EED-7074-C7AF-8E80-B443C485166D}"/>
                    </a:ext>
                  </a:extLst>
                </p14:cNvPr>
                <p14:cNvContentPartPr/>
                <p14:nvPr/>
              </p14:nvContentPartPr>
              <p14:xfrm>
                <a:off x="949397" y="450441"/>
                <a:ext cx="213120" cy="241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47C5EED-7074-C7AF-8E80-B443C48516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0757" y="441441"/>
                  <a:ext cx="230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74EC06D-876E-8D8B-1D46-1A5F7860F56B}"/>
                    </a:ext>
                  </a:extLst>
                </p14:cNvPr>
                <p14:cNvContentPartPr/>
                <p14:nvPr/>
              </p14:nvContentPartPr>
              <p14:xfrm>
                <a:off x="1233077" y="302481"/>
                <a:ext cx="1365840" cy="568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74EC06D-876E-8D8B-1D46-1A5F7860F5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4437" y="293481"/>
                  <a:ext cx="13834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0AB4AD-FCB1-47C5-05CF-F231E51B1502}"/>
                    </a:ext>
                  </a:extLst>
                </p14:cNvPr>
                <p14:cNvContentPartPr/>
                <p14:nvPr/>
              </p14:nvContentPartPr>
              <p14:xfrm>
                <a:off x="2550677" y="460521"/>
                <a:ext cx="150840" cy="19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0AB4AD-FCB1-47C5-05CF-F231E51B15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2037" y="451521"/>
                  <a:ext cx="16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A1D3F1-E7D3-200B-C83A-1DE167F136B5}"/>
                    </a:ext>
                  </a:extLst>
                </p14:cNvPr>
                <p14:cNvContentPartPr/>
                <p14:nvPr/>
              </p14:nvContentPartPr>
              <p14:xfrm>
                <a:off x="2790437" y="378441"/>
                <a:ext cx="392040" cy="24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A1D3F1-E7D3-200B-C83A-1DE167F136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81437" y="369441"/>
                  <a:ext cx="409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E4EDAB-ADB2-BD65-A13D-6048F513A6D3}"/>
                    </a:ext>
                  </a:extLst>
                </p14:cNvPr>
                <p14:cNvContentPartPr/>
                <p14:nvPr/>
              </p14:nvContentPartPr>
              <p14:xfrm>
                <a:off x="3566597" y="241281"/>
                <a:ext cx="643680" cy="460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E4EDAB-ADB2-BD65-A13D-6048F513A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7597" y="232281"/>
                  <a:ext cx="661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F7B38F-5753-A878-CB91-146C9BF1DB1E}"/>
                    </a:ext>
                  </a:extLst>
                </p14:cNvPr>
                <p14:cNvContentPartPr/>
                <p14:nvPr/>
              </p14:nvContentPartPr>
              <p14:xfrm>
                <a:off x="4486757" y="138681"/>
                <a:ext cx="474480" cy="423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F7B38F-5753-A878-CB91-146C9BF1DB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7757" y="129681"/>
                  <a:ext cx="4921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0DD7A0-5952-EE34-DF65-BC9CA1725037}"/>
                    </a:ext>
                  </a:extLst>
                </p14:cNvPr>
                <p14:cNvContentPartPr/>
                <p14:nvPr/>
              </p14:nvContentPartPr>
              <p14:xfrm>
                <a:off x="4819397" y="180801"/>
                <a:ext cx="415440" cy="30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0DD7A0-5952-EE34-DF65-BC9CA17250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0397" y="171801"/>
                  <a:ext cx="433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7F8CCE-9567-14D5-59D8-43B2FF8F6A72}"/>
                    </a:ext>
                  </a:extLst>
                </p14:cNvPr>
                <p14:cNvContentPartPr/>
                <p14:nvPr/>
              </p14:nvContentPartPr>
              <p14:xfrm>
                <a:off x="5010917" y="154161"/>
                <a:ext cx="685800" cy="30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7F8CCE-9567-14D5-59D8-43B2FF8F6A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2277" y="145161"/>
                  <a:ext cx="703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0DD719-63E9-095A-196B-6902B02FD9F3}"/>
                    </a:ext>
                  </a:extLst>
                </p14:cNvPr>
                <p14:cNvContentPartPr/>
                <p14:nvPr/>
              </p14:nvContentPartPr>
              <p14:xfrm>
                <a:off x="5528237" y="275121"/>
                <a:ext cx="347040" cy="453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0DD719-63E9-095A-196B-6902B02FD9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9237" y="266481"/>
                  <a:ext cx="3646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83C9DD-A97B-6B75-6A5E-284C469963CD}"/>
                    </a:ext>
                  </a:extLst>
                </p14:cNvPr>
                <p14:cNvContentPartPr/>
                <p14:nvPr/>
              </p14:nvContentPartPr>
              <p14:xfrm>
                <a:off x="5953757" y="345681"/>
                <a:ext cx="31680" cy="33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83C9DD-A97B-6B75-6A5E-284C469963C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45117" y="337041"/>
                  <a:ext cx="49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D9AEFB-1D4F-E036-BA95-134D4BD826D7}"/>
                    </a:ext>
                  </a:extLst>
                </p14:cNvPr>
                <p14:cNvContentPartPr/>
                <p14:nvPr/>
              </p14:nvContentPartPr>
              <p14:xfrm>
                <a:off x="5918117" y="295281"/>
                <a:ext cx="698040" cy="268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D9AEFB-1D4F-E036-BA95-134D4BD826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09477" y="286641"/>
                  <a:ext cx="715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53045-FCBD-F901-0D6B-68F95895D0EE}"/>
                    </a:ext>
                  </a:extLst>
                </p14:cNvPr>
                <p14:cNvContentPartPr/>
                <p14:nvPr/>
              </p14:nvContentPartPr>
              <p14:xfrm>
                <a:off x="1373117" y="930681"/>
                <a:ext cx="4191480" cy="25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53045-FCBD-F901-0D6B-68F95895D0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64117" y="922041"/>
                  <a:ext cx="4209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C046D4-B024-5172-918B-538F15AAA336}"/>
                    </a:ext>
                  </a:extLst>
                </p14:cNvPr>
                <p14:cNvContentPartPr/>
                <p14:nvPr/>
              </p14:nvContentPartPr>
              <p14:xfrm>
                <a:off x="1106717" y="1030041"/>
                <a:ext cx="5047200" cy="19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C046D4-B024-5172-918B-538F15AAA3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8077" y="1021041"/>
                  <a:ext cx="5064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DC03B6-C7C6-B718-94BD-90EFCA34A222}"/>
                    </a:ext>
                  </a:extLst>
                </p14:cNvPr>
                <p14:cNvContentPartPr/>
                <p14:nvPr/>
              </p14:nvContentPartPr>
              <p14:xfrm>
                <a:off x="2159357" y="1809441"/>
                <a:ext cx="309240" cy="4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DC03B6-C7C6-B718-94BD-90EFCA34A2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0717" y="1800441"/>
                  <a:ext cx="326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14B8E5-4829-4788-4009-86C43A6575B9}"/>
                    </a:ext>
                  </a:extLst>
                </p14:cNvPr>
                <p14:cNvContentPartPr/>
                <p14:nvPr/>
              </p14:nvContentPartPr>
              <p14:xfrm>
                <a:off x="2610077" y="1744641"/>
                <a:ext cx="199080" cy="28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14B8E5-4829-4788-4009-86C43A6575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01437" y="1735641"/>
                  <a:ext cx="216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7AF0FC-47CE-0122-E3EB-04BA6DE16807}"/>
                    </a:ext>
                  </a:extLst>
                </p14:cNvPr>
                <p14:cNvContentPartPr/>
                <p14:nvPr/>
              </p14:nvContentPartPr>
              <p14:xfrm>
                <a:off x="2876117" y="1757601"/>
                <a:ext cx="391680" cy="253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7AF0FC-47CE-0122-E3EB-04BA6DE168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7477" y="1748961"/>
                  <a:ext cx="409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2DEBE7-765C-E47A-5D5C-B22F23820750}"/>
                    </a:ext>
                  </a:extLst>
                </p14:cNvPr>
                <p14:cNvContentPartPr/>
                <p14:nvPr/>
              </p14:nvContentPartPr>
              <p14:xfrm>
                <a:off x="3188597" y="1766241"/>
                <a:ext cx="290880" cy="33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2DEBE7-765C-E47A-5D5C-B22F238207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9597" y="1757601"/>
                  <a:ext cx="3085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5E72C9-E397-E904-19DB-D4AC3347A9A6}"/>
                    </a:ext>
                  </a:extLst>
                </p14:cNvPr>
                <p14:cNvContentPartPr/>
                <p14:nvPr/>
              </p14:nvContentPartPr>
              <p14:xfrm>
                <a:off x="3311717" y="1890801"/>
                <a:ext cx="348840" cy="7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5E72C9-E397-E904-19DB-D4AC3347A9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02717" y="1881801"/>
                  <a:ext cx="366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7A150C-9136-42B1-D93A-DBC1DB7265FA}"/>
                    </a:ext>
                  </a:extLst>
                </p14:cNvPr>
                <p14:cNvContentPartPr/>
                <p14:nvPr/>
              </p14:nvContentPartPr>
              <p14:xfrm>
                <a:off x="3624197" y="1760841"/>
                <a:ext cx="171000" cy="236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7A150C-9136-42B1-D93A-DBC1DB7265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15557" y="1752201"/>
                  <a:ext cx="188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89A8C9-D6B2-8B9D-90E8-8E817DC9B6ED}"/>
                    </a:ext>
                  </a:extLst>
                </p14:cNvPr>
                <p14:cNvContentPartPr/>
                <p14:nvPr/>
              </p14:nvContentPartPr>
              <p14:xfrm>
                <a:off x="3875837" y="1744641"/>
                <a:ext cx="294120" cy="290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89A8C9-D6B2-8B9D-90E8-8E817DC9B6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66837" y="1736001"/>
                  <a:ext cx="311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D37C12-539E-214E-162B-63E1540EE27D}"/>
                    </a:ext>
                  </a:extLst>
                </p14:cNvPr>
                <p14:cNvContentPartPr/>
                <p14:nvPr/>
              </p14:nvContentPartPr>
              <p14:xfrm>
                <a:off x="4968437" y="1570761"/>
                <a:ext cx="58320" cy="372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D37C12-539E-214E-162B-63E1540EE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59437" y="1561761"/>
                  <a:ext cx="759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40D549-D04D-7F50-3A71-9C4CC253D30E}"/>
                    </a:ext>
                  </a:extLst>
                </p14:cNvPr>
                <p14:cNvContentPartPr/>
                <p14:nvPr/>
              </p14:nvContentPartPr>
              <p14:xfrm>
                <a:off x="4867277" y="1770201"/>
                <a:ext cx="543240" cy="13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40D549-D04D-7F50-3A71-9C4CC253D30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58637" y="1761201"/>
                  <a:ext cx="560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71ADB2-41C8-3E0E-46BF-842B22A864CB}"/>
                    </a:ext>
                  </a:extLst>
                </p14:cNvPr>
                <p14:cNvContentPartPr/>
                <p14:nvPr/>
              </p14:nvContentPartPr>
              <p14:xfrm>
                <a:off x="5963837" y="1583721"/>
                <a:ext cx="286560" cy="333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71ADB2-41C8-3E0E-46BF-842B22A864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55197" y="1575081"/>
                  <a:ext cx="3042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A595E-7AA7-3061-F12F-38E7EE5DE881}"/>
                    </a:ext>
                  </a:extLst>
                </p14:cNvPr>
                <p14:cNvContentPartPr/>
                <p14:nvPr/>
              </p14:nvContentPartPr>
              <p14:xfrm>
                <a:off x="6333197" y="1626921"/>
                <a:ext cx="362160" cy="23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A595E-7AA7-3061-F12F-38E7EE5DE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24557" y="1618281"/>
                  <a:ext cx="379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7249AD-594F-323D-F6ED-5DFD0B024324}"/>
                    </a:ext>
                  </a:extLst>
                </p14:cNvPr>
                <p14:cNvContentPartPr/>
                <p14:nvPr/>
              </p14:nvContentPartPr>
              <p14:xfrm>
                <a:off x="6637757" y="1636281"/>
                <a:ext cx="252000" cy="24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7249AD-594F-323D-F6ED-5DFD0B0243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8757" y="1627641"/>
                  <a:ext cx="269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DE1E95-897C-3DC9-F842-851766C78152}"/>
                    </a:ext>
                  </a:extLst>
                </p14:cNvPr>
                <p14:cNvContentPartPr/>
                <p14:nvPr/>
              </p14:nvContentPartPr>
              <p14:xfrm>
                <a:off x="6749357" y="1700361"/>
                <a:ext cx="380160" cy="87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DE1E95-897C-3DC9-F842-851766C781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0357" y="1691361"/>
                  <a:ext cx="39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CCD8A1-3D89-CB6C-508D-C593856D24F0}"/>
                    </a:ext>
                  </a:extLst>
                </p14:cNvPr>
                <p14:cNvContentPartPr/>
                <p14:nvPr/>
              </p14:nvContentPartPr>
              <p14:xfrm>
                <a:off x="7085957" y="1595241"/>
                <a:ext cx="196920" cy="288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CCD8A1-3D89-CB6C-508D-C593856D24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77317" y="1586601"/>
                  <a:ext cx="2145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DDB53C-C222-FA64-6F85-969CD2317BDC}"/>
                    </a:ext>
                  </a:extLst>
                </p14:cNvPr>
                <p14:cNvContentPartPr/>
                <p14:nvPr/>
              </p14:nvContentPartPr>
              <p14:xfrm>
                <a:off x="7401677" y="1573281"/>
                <a:ext cx="524520" cy="36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DDB53C-C222-FA64-6F85-969CD2317B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92677" y="1564281"/>
                  <a:ext cx="5421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B63AE6E-E9B6-BE5C-C666-942BC5BDAFB0}"/>
                    </a:ext>
                  </a:extLst>
                </p14:cNvPr>
                <p14:cNvContentPartPr/>
                <p14:nvPr/>
              </p14:nvContentPartPr>
              <p14:xfrm>
                <a:off x="7630997" y="472761"/>
                <a:ext cx="262080" cy="39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B63AE6E-E9B6-BE5C-C666-942BC5BDAF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21997" y="464121"/>
                  <a:ext cx="2797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ECBE86-4050-9AC5-0FB5-F86142D64BBC}"/>
                    </a:ext>
                  </a:extLst>
                </p14:cNvPr>
                <p14:cNvContentPartPr/>
                <p14:nvPr/>
              </p14:nvContentPartPr>
              <p14:xfrm>
                <a:off x="8018357" y="421641"/>
                <a:ext cx="157320" cy="344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ECBE86-4050-9AC5-0FB5-F86142D64B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9717" y="413001"/>
                  <a:ext cx="1749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CF16CE5-3F4B-48B8-23E2-D2975B6363A2}"/>
                    </a:ext>
                  </a:extLst>
                </p14:cNvPr>
                <p14:cNvContentPartPr/>
                <p14:nvPr/>
              </p14:nvContentPartPr>
              <p14:xfrm>
                <a:off x="8237957" y="611361"/>
                <a:ext cx="253080" cy="30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CF16CE5-3F4B-48B8-23E2-D2975B6363A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29317" y="602361"/>
                  <a:ext cx="270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1D9670-9EB6-33BA-9FB5-0E1B4F9E959F}"/>
                    </a:ext>
                  </a:extLst>
                </p14:cNvPr>
                <p14:cNvContentPartPr/>
                <p14:nvPr/>
              </p14:nvContentPartPr>
              <p14:xfrm>
                <a:off x="8598677" y="414441"/>
                <a:ext cx="24840" cy="35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1D9670-9EB6-33BA-9FB5-0E1B4F9E959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89677" y="405441"/>
                  <a:ext cx="4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FD2F92-1810-08DC-AF80-8D58E07EACBD}"/>
                    </a:ext>
                  </a:extLst>
                </p14:cNvPr>
                <p14:cNvContentPartPr/>
                <p14:nvPr/>
              </p14:nvContentPartPr>
              <p14:xfrm>
                <a:off x="8568797" y="611001"/>
                <a:ext cx="614880" cy="36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FD2F92-1810-08DC-AF80-8D58E07EAC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59797" y="602361"/>
                  <a:ext cx="6325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96B8A5-D9BC-24F9-7E13-C206F64503CB}"/>
                    </a:ext>
                  </a:extLst>
                </p14:cNvPr>
                <p14:cNvContentPartPr/>
                <p14:nvPr/>
              </p14:nvContentPartPr>
              <p14:xfrm>
                <a:off x="9256397" y="1196721"/>
                <a:ext cx="332640" cy="300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96B8A5-D9BC-24F9-7E13-C206F64503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47757" y="1187721"/>
                  <a:ext cx="350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E99F5A-06C9-7ECA-6A46-C1CD4AB02665}"/>
                    </a:ext>
                  </a:extLst>
                </p14:cNvPr>
                <p14:cNvContentPartPr/>
                <p14:nvPr/>
              </p14:nvContentPartPr>
              <p14:xfrm>
                <a:off x="9536477" y="1216161"/>
                <a:ext cx="193680" cy="83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E99F5A-06C9-7ECA-6A46-C1CD4AB026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27477" y="1207161"/>
                  <a:ext cx="211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C5507D-60A2-A321-4C8F-59B252C1F0D9}"/>
                    </a:ext>
                  </a:extLst>
                </p14:cNvPr>
                <p14:cNvContentPartPr/>
                <p14:nvPr/>
              </p14:nvContentPartPr>
              <p14:xfrm>
                <a:off x="9687677" y="1260441"/>
                <a:ext cx="462600" cy="351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C5507D-60A2-A321-4C8F-59B252C1F0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79037" y="1251441"/>
                  <a:ext cx="480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8E11A7-5B12-0842-2739-5E1FBEBCEF19}"/>
                    </a:ext>
                  </a:extLst>
                </p14:cNvPr>
                <p14:cNvContentPartPr/>
                <p14:nvPr/>
              </p14:nvContentPartPr>
              <p14:xfrm>
                <a:off x="10180157" y="1266201"/>
                <a:ext cx="307800" cy="194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8E11A7-5B12-0842-2739-5E1FBEBCEF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71157" y="1257201"/>
                  <a:ext cx="325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993834-9394-7DB3-6C8E-54BF92EC772A}"/>
                    </a:ext>
                  </a:extLst>
                </p14:cNvPr>
                <p14:cNvContentPartPr/>
                <p14:nvPr/>
              </p14:nvContentPartPr>
              <p14:xfrm>
                <a:off x="10443317" y="1040481"/>
                <a:ext cx="455040" cy="41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993834-9394-7DB3-6C8E-54BF92EC77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34677" y="1031841"/>
                  <a:ext cx="4726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523C8A-A7B0-0747-AAE0-D0F2713CD7A7}"/>
                    </a:ext>
                  </a:extLst>
                </p14:cNvPr>
                <p14:cNvContentPartPr/>
                <p14:nvPr/>
              </p14:nvContentPartPr>
              <p14:xfrm>
                <a:off x="11073677" y="1125081"/>
                <a:ext cx="51840" cy="232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523C8A-A7B0-0747-AAE0-D0F2713CD7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64677" y="1116081"/>
                  <a:ext cx="69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9E1D78-AE85-B5D0-228A-8ACF5AFF1F1E}"/>
                    </a:ext>
                  </a:extLst>
                </p14:cNvPr>
                <p14:cNvContentPartPr/>
                <p14:nvPr/>
              </p14:nvContentPartPr>
              <p14:xfrm>
                <a:off x="11078717" y="1026081"/>
                <a:ext cx="142200" cy="13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9E1D78-AE85-B5D0-228A-8ACF5AFF1F1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70077" y="1017441"/>
                  <a:ext cx="159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D07365-2CB4-DBB3-FD8A-D5D58F843BFA}"/>
                    </a:ext>
                  </a:extLst>
                </p14:cNvPr>
                <p14:cNvContentPartPr/>
                <p14:nvPr/>
              </p14:nvContentPartPr>
              <p14:xfrm>
                <a:off x="11254397" y="1072521"/>
                <a:ext cx="405360" cy="313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D07365-2CB4-DBB3-FD8A-D5D58F843B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45397" y="1063521"/>
                  <a:ext cx="423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370F20-5345-9C72-B41B-5590EDF3C2C2}"/>
                    </a:ext>
                  </a:extLst>
                </p14:cNvPr>
                <p14:cNvContentPartPr/>
                <p14:nvPr/>
              </p14:nvContentPartPr>
              <p14:xfrm>
                <a:off x="11495597" y="1221921"/>
                <a:ext cx="317160" cy="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370F20-5345-9C72-B41B-5590EDF3C2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86957" y="1212921"/>
                  <a:ext cx="3348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2B3E8F2-0B29-53F4-D353-A3FDB118EAD1}"/>
              </a:ext>
            </a:extLst>
          </p:cNvPr>
          <p:cNvGrpSpPr/>
          <p:nvPr/>
        </p:nvGrpSpPr>
        <p:grpSpPr>
          <a:xfrm>
            <a:off x="5735237" y="2361681"/>
            <a:ext cx="2948040" cy="851400"/>
            <a:chOff x="5735237" y="2361681"/>
            <a:chExt cx="2948040" cy="85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57B04E-A559-EA74-1FCA-103F17E0D55E}"/>
                    </a:ext>
                  </a:extLst>
                </p14:cNvPr>
                <p14:cNvContentPartPr/>
                <p14:nvPr/>
              </p14:nvContentPartPr>
              <p14:xfrm>
                <a:off x="5735237" y="2554641"/>
                <a:ext cx="254160" cy="42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57B04E-A559-EA74-1FCA-103F17E0D55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26237" y="2545641"/>
                  <a:ext cx="2718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0216CF-555D-8181-8FD8-88AE9253781F}"/>
                    </a:ext>
                  </a:extLst>
                </p14:cNvPr>
                <p14:cNvContentPartPr/>
                <p14:nvPr/>
              </p14:nvContentPartPr>
              <p14:xfrm>
                <a:off x="6064997" y="2634201"/>
                <a:ext cx="254520" cy="369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0216CF-555D-8181-8FD8-88AE925378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55997" y="2625201"/>
                  <a:ext cx="272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3FAEA9-94AF-D2DC-5063-8993DD1272DD}"/>
                    </a:ext>
                  </a:extLst>
                </p14:cNvPr>
                <p14:cNvContentPartPr/>
                <p14:nvPr/>
              </p14:nvContentPartPr>
              <p14:xfrm>
                <a:off x="6167597" y="2807361"/>
                <a:ext cx="290160" cy="6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3FAEA9-94AF-D2DC-5063-8993DD1272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8957" y="2798361"/>
                  <a:ext cx="307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BEFB48-CB2C-3E78-9264-DF7FB01A22EA}"/>
                    </a:ext>
                  </a:extLst>
                </p14:cNvPr>
                <p14:cNvContentPartPr/>
                <p14:nvPr/>
              </p14:nvContentPartPr>
              <p14:xfrm>
                <a:off x="6036917" y="2361681"/>
                <a:ext cx="221760" cy="85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BEFB48-CB2C-3E78-9264-DF7FB01A22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27917" y="2352681"/>
                  <a:ext cx="23940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A254D1-A569-277C-FC30-60B2CCDAB6B6}"/>
                    </a:ext>
                  </a:extLst>
                </p14:cNvPr>
                <p14:cNvContentPartPr/>
                <p14:nvPr/>
              </p14:nvContentPartPr>
              <p14:xfrm>
                <a:off x="6403037" y="2569041"/>
                <a:ext cx="334440" cy="37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A254D1-A569-277C-FC30-60B2CCDAB6B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94397" y="2560041"/>
                  <a:ext cx="3520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C6EC74-B74A-9B8A-A3A9-CA654675B71D}"/>
                    </a:ext>
                  </a:extLst>
                </p14:cNvPr>
                <p14:cNvContentPartPr/>
                <p14:nvPr/>
              </p14:nvContentPartPr>
              <p14:xfrm>
                <a:off x="6831797" y="2673801"/>
                <a:ext cx="292680" cy="363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C6EC74-B74A-9B8A-A3A9-CA654675B7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22797" y="2664801"/>
                  <a:ext cx="3103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093020-AE54-5115-FFCA-65CFCB9FE28C}"/>
                    </a:ext>
                  </a:extLst>
                </p14:cNvPr>
                <p14:cNvContentPartPr/>
                <p14:nvPr/>
              </p14:nvContentPartPr>
              <p14:xfrm>
                <a:off x="6853037" y="2531961"/>
                <a:ext cx="762840" cy="30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093020-AE54-5115-FFCA-65CFCB9FE2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44397" y="2523321"/>
                  <a:ext cx="7804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931197-534B-E31E-536D-37A08ACB4A46}"/>
                    </a:ext>
                  </a:extLst>
                </p14:cNvPr>
                <p14:cNvContentPartPr/>
                <p14:nvPr/>
              </p14:nvContentPartPr>
              <p14:xfrm>
                <a:off x="7511477" y="2548161"/>
                <a:ext cx="60840" cy="441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931197-534B-E31E-536D-37A08ACB4A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02837" y="2539161"/>
                  <a:ext cx="78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1723D9-16F6-9D1B-BCD4-7207F9BF58E4}"/>
                    </a:ext>
                  </a:extLst>
                </p14:cNvPr>
                <p14:cNvContentPartPr/>
                <p14:nvPr/>
              </p14:nvContentPartPr>
              <p14:xfrm>
                <a:off x="7405637" y="2673081"/>
                <a:ext cx="519480" cy="149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1723D9-16F6-9D1B-BCD4-7207F9BF58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96637" y="2664441"/>
                  <a:ext cx="537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CC9948-3F53-4FF1-7926-8EA4E46A00FA}"/>
                    </a:ext>
                  </a:extLst>
                </p14:cNvPr>
                <p14:cNvContentPartPr/>
                <p14:nvPr/>
              </p14:nvContentPartPr>
              <p14:xfrm>
                <a:off x="8135357" y="2435121"/>
                <a:ext cx="547920" cy="564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CC9948-3F53-4FF1-7926-8EA4E46A00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26357" y="2426121"/>
                  <a:ext cx="565560" cy="58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C883D6C-964B-B5EA-8931-229B8533E3FA}"/>
              </a:ext>
            </a:extLst>
          </p:cNvPr>
          <p:cNvGrpSpPr/>
          <p:nvPr/>
        </p:nvGrpSpPr>
        <p:grpSpPr>
          <a:xfrm>
            <a:off x="9205637" y="2453121"/>
            <a:ext cx="261720" cy="839160"/>
            <a:chOff x="9205637" y="2453121"/>
            <a:chExt cx="26172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199982-C25F-D525-792E-074C65296DE9}"/>
                    </a:ext>
                  </a:extLst>
                </p14:cNvPr>
                <p14:cNvContentPartPr/>
                <p14:nvPr/>
              </p14:nvContentPartPr>
              <p14:xfrm>
                <a:off x="9205637" y="2453121"/>
                <a:ext cx="204840" cy="626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199982-C25F-D525-792E-074C65296DE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96637" y="2444121"/>
                  <a:ext cx="222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9B41C0-9B1F-936B-7BB8-D4D6F864B7A2}"/>
                    </a:ext>
                  </a:extLst>
                </p14:cNvPr>
                <p14:cNvContentPartPr/>
                <p14:nvPr/>
              </p14:nvContentPartPr>
              <p14:xfrm>
                <a:off x="9348917" y="3205521"/>
                <a:ext cx="118440" cy="8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9B41C0-9B1F-936B-7BB8-D4D6F864B7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39917" y="3196521"/>
                  <a:ext cx="1360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5A0CEA-A54C-539A-C3D5-E9B1CA009CDB}"/>
              </a:ext>
            </a:extLst>
          </p:cNvPr>
          <p:cNvGrpSpPr/>
          <p:nvPr/>
        </p:nvGrpSpPr>
        <p:grpSpPr>
          <a:xfrm>
            <a:off x="9826637" y="2278521"/>
            <a:ext cx="1908720" cy="723240"/>
            <a:chOff x="9826637" y="2278521"/>
            <a:chExt cx="1908720" cy="7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3261492-741A-4550-D7E0-3CC361D9451E}"/>
                    </a:ext>
                  </a:extLst>
                </p14:cNvPr>
                <p14:cNvContentPartPr/>
                <p14:nvPr/>
              </p14:nvContentPartPr>
              <p14:xfrm>
                <a:off x="9826637" y="2614761"/>
                <a:ext cx="194400" cy="271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3261492-741A-4550-D7E0-3CC361D9451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17637" y="2606121"/>
                  <a:ext cx="212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4220D03-E898-8D51-8387-FA3CFC243C42}"/>
                    </a:ext>
                  </a:extLst>
                </p14:cNvPr>
                <p14:cNvContentPartPr/>
                <p14:nvPr/>
              </p14:nvContentPartPr>
              <p14:xfrm>
                <a:off x="10082237" y="2278521"/>
                <a:ext cx="1110600" cy="723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4220D03-E898-8D51-8387-FA3CFC243C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73597" y="2269521"/>
                  <a:ext cx="112824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782D9ED-310E-A96D-AAA6-E8573109426A}"/>
                    </a:ext>
                  </a:extLst>
                </p14:cNvPr>
                <p14:cNvContentPartPr/>
                <p14:nvPr/>
              </p14:nvContentPartPr>
              <p14:xfrm>
                <a:off x="11230277" y="2540601"/>
                <a:ext cx="93240" cy="221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782D9ED-310E-A96D-AAA6-E857310942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1637" y="2531601"/>
                  <a:ext cx="110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EE2E2B-8588-308A-7850-0D37DF48200A}"/>
                    </a:ext>
                  </a:extLst>
                </p14:cNvPr>
                <p14:cNvContentPartPr/>
                <p14:nvPr/>
              </p14:nvContentPartPr>
              <p14:xfrm>
                <a:off x="11421077" y="2503881"/>
                <a:ext cx="314280" cy="21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EE2E2B-8588-308A-7850-0D37DF48200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12437" y="2494881"/>
                  <a:ext cx="3319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07BC1AA-D2E6-3163-5CF3-C07705DE06DA}"/>
              </a:ext>
            </a:extLst>
          </p:cNvPr>
          <p:cNvGrpSpPr/>
          <p:nvPr/>
        </p:nvGrpSpPr>
        <p:grpSpPr>
          <a:xfrm>
            <a:off x="6828557" y="3341961"/>
            <a:ext cx="2753280" cy="705240"/>
            <a:chOff x="6828557" y="3341961"/>
            <a:chExt cx="2753280" cy="70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869DB81-25E2-4DF9-1E6A-B3F8E20575E5}"/>
                    </a:ext>
                  </a:extLst>
                </p14:cNvPr>
                <p14:cNvContentPartPr/>
                <p14:nvPr/>
              </p14:nvContentPartPr>
              <p14:xfrm>
                <a:off x="6828557" y="3498921"/>
                <a:ext cx="502560" cy="3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869DB81-25E2-4DF9-1E6A-B3F8E20575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9557" y="3490281"/>
                  <a:ext cx="520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FA199D8-AD1F-E46D-9C0E-D42266B81D8C}"/>
                    </a:ext>
                  </a:extLst>
                </p14:cNvPr>
                <p14:cNvContentPartPr/>
                <p14:nvPr/>
              </p14:nvContentPartPr>
              <p14:xfrm>
                <a:off x="6868517" y="3758481"/>
                <a:ext cx="427320" cy="16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FA199D8-AD1F-E46D-9C0E-D42266B81D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59877" y="3749481"/>
                  <a:ext cx="444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29EDFA5-0CD7-D8BD-888C-022A5DAD57F9}"/>
                    </a:ext>
                  </a:extLst>
                </p14:cNvPr>
                <p14:cNvContentPartPr/>
                <p14:nvPr/>
              </p14:nvContentPartPr>
              <p14:xfrm>
                <a:off x="7091357" y="3341961"/>
                <a:ext cx="299160" cy="70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29EDFA5-0CD7-D8BD-888C-022A5DAD57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82717" y="3332961"/>
                  <a:ext cx="3168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E53FEB-5218-F4B4-C6C9-667CD6EBC7A8}"/>
                    </a:ext>
                  </a:extLst>
                </p14:cNvPr>
                <p14:cNvContentPartPr/>
                <p14:nvPr/>
              </p14:nvContentPartPr>
              <p14:xfrm>
                <a:off x="7638557" y="3652641"/>
                <a:ext cx="303480" cy="8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E53FEB-5218-F4B4-C6C9-667CD6EBC7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29917" y="3643641"/>
                  <a:ext cx="3211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936A59A-87E7-7089-2CB5-02499DE86558}"/>
                    </a:ext>
                  </a:extLst>
                </p14:cNvPr>
                <p14:cNvContentPartPr/>
                <p14:nvPr/>
              </p14:nvContentPartPr>
              <p14:xfrm>
                <a:off x="8026277" y="3568041"/>
                <a:ext cx="203760" cy="355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936A59A-87E7-7089-2CB5-02499DE865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17277" y="3559401"/>
                  <a:ext cx="221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1AE265D-23E8-E1FF-51F0-C5002A15DC26}"/>
                    </a:ext>
                  </a:extLst>
                </p14:cNvPr>
                <p14:cNvContentPartPr/>
                <p14:nvPr/>
              </p14:nvContentPartPr>
              <p14:xfrm>
                <a:off x="8283317" y="3633561"/>
                <a:ext cx="337680" cy="269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1AE265D-23E8-E1FF-51F0-C5002A15DC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4317" y="3624921"/>
                  <a:ext cx="355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8402ED5-E88E-6373-948A-A5AC03065A0B}"/>
                    </a:ext>
                  </a:extLst>
                </p14:cNvPr>
                <p14:cNvContentPartPr/>
                <p14:nvPr/>
              </p14:nvContentPartPr>
              <p14:xfrm>
                <a:off x="8580677" y="3658401"/>
                <a:ext cx="212760" cy="316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8402ED5-E88E-6373-948A-A5AC03065A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72037" y="3649761"/>
                  <a:ext cx="2304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32AB74-0C6F-77BF-B1EE-6CDB452CE5DC}"/>
                    </a:ext>
                  </a:extLst>
                </p14:cNvPr>
                <p14:cNvContentPartPr/>
                <p14:nvPr/>
              </p14:nvContentPartPr>
              <p14:xfrm>
                <a:off x="8631077" y="3622761"/>
                <a:ext cx="580680" cy="315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32AB74-0C6F-77BF-B1EE-6CDB452CE5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22437" y="3613761"/>
                  <a:ext cx="598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38D5323-49D4-1D99-1DCC-A6E17510D8D3}"/>
                    </a:ext>
                  </a:extLst>
                </p14:cNvPr>
                <p14:cNvContentPartPr/>
                <p14:nvPr/>
              </p14:nvContentPartPr>
              <p14:xfrm>
                <a:off x="9274397" y="3660921"/>
                <a:ext cx="307440" cy="338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38D5323-49D4-1D99-1DCC-A6E17510D8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5397" y="3651921"/>
                  <a:ext cx="32508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B6E48B2-6ABC-B259-2B73-E6FB9865F4EF}"/>
              </a:ext>
            </a:extLst>
          </p:cNvPr>
          <p:cNvGrpSpPr/>
          <p:nvPr/>
        </p:nvGrpSpPr>
        <p:grpSpPr>
          <a:xfrm>
            <a:off x="1420997" y="4519881"/>
            <a:ext cx="8933040" cy="2255040"/>
            <a:chOff x="1420997" y="4519881"/>
            <a:chExt cx="8933040" cy="22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E83D85-1FE9-94A3-ECF0-2644FDEC03B6}"/>
                    </a:ext>
                  </a:extLst>
                </p14:cNvPr>
                <p14:cNvContentPartPr/>
                <p14:nvPr/>
              </p14:nvContentPartPr>
              <p14:xfrm>
                <a:off x="5449397" y="4653441"/>
                <a:ext cx="177480" cy="345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E83D85-1FE9-94A3-ECF0-2644FDEC03B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40397" y="4644441"/>
                  <a:ext cx="195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10D5F0-1D21-4E46-934A-DF9BF41A4DEE}"/>
                    </a:ext>
                  </a:extLst>
                </p14:cNvPr>
                <p14:cNvContentPartPr/>
                <p14:nvPr/>
              </p14:nvContentPartPr>
              <p14:xfrm>
                <a:off x="5897597" y="4817241"/>
                <a:ext cx="2278080" cy="96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10D5F0-1D21-4E46-934A-DF9BF41A4D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88957" y="4808601"/>
                  <a:ext cx="2295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07B0C3B-38FC-0B91-ABD5-D56942CBC2B9}"/>
                    </a:ext>
                  </a:extLst>
                </p14:cNvPr>
                <p14:cNvContentPartPr/>
                <p14:nvPr/>
              </p14:nvContentPartPr>
              <p14:xfrm>
                <a:off x="8028797" y="4774761"/>
                <a:ext cx="240120" cy="349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07B0C3B-38FC-0B91-ABD5-D56942CBC2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19797" y="4765761"/>
                  <a:ext cx="257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7360B2-495F-DEC8-2BBB-5223F9E0C4BC}"/>
                    </a:ext>
                  </a:extLst>
                </p14:cNvPr>
                <p14:cNvContentPartPr/>
                <p14:nvPr/>
              </p14:nvContentPartPr>
              <p14:xfrm>
                <a:off x="8387717" y="4878081"/>
                <a:ext cx="525240" cy="247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7360B2-495F-DEC8-2BBB-5223F9E0C4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79077" y="4869441"/>
                  <a:ext cx="542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5BC82B-B65E-E4EB-2C57-36ADDD0A7B65}"/>
                    </a:ext>
                  </a:extLst>
                </p14:cNvPr>
                <p14:cNvContentPartPr/>
                <p14:nvPr/>
              </p14:nvContentPartPr>
              <p14:xfrm>
                <a:off x="8753837" y="4905441"/>
                <a:ext cx="322920" cy="421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5BC82B-B65E-E4EB-2C57-36ADDD0A7B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44837" y="4896441"/>
                  <a:ext cx="340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9489C01-E8F3-154E-1E14-C4C123386141}"/>
                    </a:ext>
                  </a:extLst>
                </p14:cNvPr>
                <p14:cNvContentPartPr/>
                <p14:nvPr/>
              </p14:nvContentPartPr>
              <p14:xfrm>
                <a:off x="8857157" y="4837041"/>
                <a:ext cx="726120" cy="404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9489C01-E8F3-154E-1E14-C4C1233861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48517" y="4828401"/>
                  <a:ext cx="7437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F60C4A-A77A-F5C1-9FC0-93154A4FB72B}"/>
                    </a:ext>
                  </a:extLst>
                </p14:cNvPr>
                <p14:cNvContentPartPr/>
                <p14:nvPr/>
              </p14:nvContentPartPr>
              <p14:xfrm>
                <a:off x="9704957" y="4844241"/>
                <a:ext cx="276120" cy="433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F60C4A-A77A-F5C1-9FC0-93154A4FB72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96317" y="4835601"/>
                  <a:ext cx="2937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E30CFEB-FF49-0634-D2C6-3F6364F03FE7}"/>
                    </a:ext>
                  </a:extLst>
                </p14:cNvPr>
                <p14:cNvContentPartPr/>
                <p14:nvPr/>
              </p14:nvContentPartPr>
              <p14:xfrm>
                <a:off x="9717197" y="5010201"/>
                <a:ext cx="636840" cy="70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E30CFEB-FF49-0634-D2C6-3F6364F03F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08197" y="5001561"/>
                  <a:ext cx="654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3F20C6-FD24-5BB8-1480-31076FE4B724}"/>
                    </a:ext>
                  </a:extLst>
                </p14:cNvPr>
                <p14:cNvContentPartPr/>
                <p14:nvPr/>
              </p14:nvContentPartPr>
              <p14:xfrm>
                <a:off x="2435117" y="5015241"/>
                <a:ext cx="2874960" cy="72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3F20C6-FD24-5BB8-1480-31076FE4B72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26477" y="5006601"/>
                  <a:ext cx="289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C1A589-8446-6061-8BCA-20DC8B7878DF}"/>
                    </a:ext>
                  </a:extLst>
                </p14:cNvPr>
                <p14:cNvContentPartPr/>
                <p14:nvPr/>
              </p14:nvContentPartPr>
              <p14:xfrm>
                <a:off x="1420997" y="4907601"/>
                <a:ext cx="435600" cy="16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C1A589-8446-6061-8BCA-20DC8B7878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11997" y="4898961"/>
                  <a:ext cx="453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688A84F-75FC-637B-7109-EB51B1A700C1}"/>
                    </a:ext>
                  </a:extLst>
                </p14:cNvPr>
                <p14:cNvContentPartPr/>
                <p14:nvPr/>
              </p14:nvContentPartPr>
              <p14:xfrm>
                <a:off x="1871357" y="4701321"/>
                <a:ext cx="185400" cy="332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688A84F-75FC-637B-7109-EB51B1A700C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62717" y="4692681"/>
                  <a:ext cx="203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83005E-6B98-1D59-23F0-46BD74900FB6}"/>
                    </a:ext>
                  </a:extLst>
                </p14:cNvPr>
                <p14:cNvContentPartPr/>
                <p14:nvPr/>
              </p14:nvContentPartPr>
              <p14:xfrm>
                <a:off x="2080157" y="4734081"/>
                <a:ext cx="405000" cy="257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83005E-6B98-1D59-23F0-46BD74900FB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71517" y="4725441"/>
                  <a:ext cx="422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ED58D85-131C-BED3-EA34-9BC33C4748F8}"/>
                    </a:ext>
                  </a:extLst>
                </p14:cNvPr>
                <p14:cNvContentPartPr/>
                <p14:nvPr/>
              </p14:nvContentPartPr>
              <p14:xfrm>
                <a:off x="2364197" y="4670001"/>
                <a:ext cx="285120" cy="372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ED58D85-131C-BED3-EA34-9BC33C4748F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55557" y="4661001"/>
                  <a:ext cx="302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AFDACB-8E08-D91E-0BAE-6604E686F1DA}"/>
                    </a:ext>
                  </a:extLst>
                </p14:cNvPr>
                <p14:cNvContentPartPr/>
                <p14:nvPr/>
              </p14:nvContentPartPr>
              <p14:xfrm>
                <a:off x="2467157" y="4519881"/>
                <a:ext cx="549360" cy="414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AFDACB-8E08-D91E-0BAE-6604E686F1D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58157" y="4511241"/>
                  <a:ext cx="5670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852F4FB-AB36-F000-678F-C1A52CF1619D}"/>
                    </a:ext>
                  </a:extLst>
                </p14:cNvPr>
                <p14:cNvContentPartPr/>
                <p14:nvPr/>
              </p14:nvContentPartPr>
              <p14:xfrm>
                <a:off x="3016517" y="4540401"/>
                <a:ext cx="501120" cy="360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852F4FB-AB36-F000-678F-C1A52CF1619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07517" y="4531761"/>
                  <a:ext cx="518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FE982A-761F-EFAD-EB9F-469957C05197}"/>
                    </a:ext>
                  </a:extLst>
                </p14:cNvPr>
                <p14:cNvContentPartPr/>
                <p14:nvPr/>
              </p14:nvContentPartPr>
              <p14:xfrm>
                <a:off x="2171957" y="5291001"/>
                <a:ext cx="7811640" cy="148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FE982A-761F-EFAD-EB9F-469957C0519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162957" y="5282001"/>
                  <a:ext cx="7829280" cy="15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0F3178B-5542-6F8C-868B-6C6510D9C2B6}"/>
              </a:ext>
            </a:extLst>
          </p:cNvPr>
          <p:cNvGrpSpPr/>
          <p:nvPr/>
        </p:nvGrpSpPr>
        <p:grpSpPr>
          <a:xfrm>
            <a:off x="5637677" y="5566401"/>
            <a:ext cx="3050640" cy="1074600"/>
            <a:chOff x="5637677" y="5566401"/>
            <a:chExt cx="3050640" cy="10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49B156D-B123-01A6-19E8-06CAA317CA89}"/>
                    </a:ext>
                  </a:extLst>
                </p14:cNvPr>
                <p14:cNvContentPartPr/>
                <p14:nvPr/>
              </p14:nvContentPartPr>
              <p14:xfrm>
                <a:off x="5637677" y="5866641"/>
                <a:ext cx="584280" cy="545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49B156D-B123-01A6-19E8-06CAA317CA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28677" y="5858001"/>
                  <a:ext cx="6019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8DC3E8C-AF72-F078-3A8C-23BF780434D5}"/>
                    </a:ext>
                  </a:extLst>
                </p14:cNvPr>
                <p14:cNvContentPartPr/>
                <p14:nvPr/>
              </p14:nvContentPartPr>
              <p14:xfrm>
                <a:off x="6184157" y="5921721"/>
                <a:ext cx="216720" cy="473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8DC3E8C-AF72-F078-3A8C-23BF780434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75517" y="5912721"/>
                  <a:ext cx="2343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B5CF10-8200-21B6-CCBE-A1FB013D04AF}"/>
                    </a:ext>
                  </a:extLst>
                </p14:cNvPr>
                <p14:cNvContentPartPr/>
                <p14:nvPr/>
              </p14:nvContentPartPr>
              <p14:xfrm>
                <a:off x="6487637" y="6103521"/>
                <a:ext cx="428760" cy="236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B5CF10-8200-21B6-CCBE-A1FB013D04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78637" y="6094881"/>
                  <a:ext cx="446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5E6D24-B0DC-8F31-2D4E-1F0F55DB1AD6}"/>
                    </a:ext>
                  </a:extLst>
                </p14:cNvPr>
                <p14:cNvContentPartPr/>
                <p14:nvPr/>
              </p14:nvContentPartPr>
              <p14:xfrm>
                <a:off x="6958157" y="5711841"/>
                <a:ext cx="361800" cy="594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5E6D24-B0DC-8F31-2D4E-1F0F55DB1A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49157" y="5703201"/>
                  <a:ext cx="3794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32E629-4ED4-8ACE-7CCA-B3CDD472061E}"/>
                    </a:ext>
                  </a:extLst>
                </p14:cNvPr>
                <p14:cNvContentPartPr/>
                <p14:nvPr/>
              </p14:nvContentPartPr>
              <p14:xfrm>
                <a:off x="7339037" y="5953761"/>
                <a:ext cx="390240" cy="182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32E629-4ED4-8ACE-7CCA-B3CDD47206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30397" y="5945121"/>
                  <a:ext cx="407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F7DF2AE-1EEA-1E27-8EFA-94788A8C9C6C}"/>
                    </a:ext>
                  </a:extLst>
                </p14:cNvPr>
                <p14:cNvContentPartPr/>
                <p14:nvPr/>
              </p14:nvContentPartPr>
              <p14:xfrm>
                <a:off x="7916117" y="5930001"/>
                <a:ext cx="6840" cy="43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F7DF2AE-1EEA-1E27-8EFA-94788A8C9C6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07477" y="5921001"/>
                  <a:ext cx="24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CDCAAD2-308D-688D-8879-4C63D6EDD986}"/>
                    </a:ext>
                  </a:extLst>
                </p14:cNvPr>
                <p14:cNvContentPartPr/>
                <p14:nvPr/>
              </p14:nvContentPartPr>
              <p14:xfrm>
                <a:off x="7133837" y="5568921"/>
                <a:ext cx="865080" cy="663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CDCAAD2-308D-688D-8879-4C63D6EDD9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25197" y="5560281"/>
                  <a:ext cx="88272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9A02D3C-988B-2C80-CD6C-2E82B6851CE6}"/>
                    </a:ext>
                  </a:extLst>
                </p14:cNvPr>
                <p14:cNvContentPartPr/>
                <p14:nvPr/>
              </p14:nvContentPartPr>
              <p14:xfrm>
                <a:off x="7868957" y="5566401"/>
                <a:ext cx="620280" cy="494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9A02D3C-988B-2C80-CD6C-2E82B6851C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59957" y="5557761"/>
                  <a:ext cx="6379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8A5C19-D446-9C5F-A191-875B834989F6}"/>
                    </a:ext>
                  </a:extLst>
                </p14:cNvPr>
                <p14:cNvContentPartPr/>
                <p14:nvPr/>
              </p14:nvContentPartPr>
              <p14:xfrm>
                <a:off x="7646117" y="6129441"/>
                <a:ext cx="1042200" cy="511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8A5C19-D446-9C5F-A191-875B834989F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37477" y="6120441"/>
                  <a:ext cx="10598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F993AF1-8D96-6647-6052-B6B19BD536AD}"/>
                    </a:ext>
                  </a:extLst>
                </p14:cNvPr>
                <p14:cNvContentPartPr/>
                <p14:nvPr/>
              </p14:nvContentPartPr>
              <p14:xfrm>
                <a:off x="7623797" y="6237441"/>
                <a:ext cx="960120" cy="372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F993AF1-8D96-6647-6052-B6B19BD536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615157" y="6228441"/>
                  <a:ext cx="977760" cy="39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382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8DCECD0-93CA-F84B-31F4-9D3D0507D500}"/>
              </a:ext>
            </a:extLst>
          </p:cNvPr>
          <p:cNvGrpSpPr/>
          <p:nvPr/>
        </p:nvGrpSpPr>
        <p:grpSpPr>
          <a:xfrm>
            <a:off x="3001397" y="555561"/>
            <a:ext cx="2140920" cy="451800"/>
            <a:chOff x="3001397" y="555561"/>
            <a:chExt cx="214092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526422-7E91-DB85-99DE-E395C70A607F}"/>
                    </a:ext>
                  </a:extLst>
                </p14:cNvPr>
                <p14:cNvContentPartPr/>
                <p14:nvPr/>
              </p14:nvContentPartPr>
              <p14:xfrm>
                <a:off x="3001397" y="682281"/>
                <a:ext cx="390960" cy="82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526422-7E91-DB85-99DE-E395C70A60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92757" y="673641"/>
                  <a:ext cx="408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44878F-E6E8-77AE-DDE3-B14142C1F83C}"/>
                    </a:ext>
                  </a:extLst>
                </p14:cNvPr>
                <p14:cNvContentPartPr/>
                <p14:nvPr/>
              </p14:nvContentPartPr>
              <p14:xfrm>
                <a:off x="3542837" y="636561"/>
                <a:ext cx="192240" cy="37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44878F-E6E8-77AE-DDE3-B14142C1F8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3837" y="627561"/>
                  <a:ext cx="209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7B6163-2C0D-5F41-BCD4-7E89921F8625}"/>
                    </a:ext>
                  </a:extLst>
                </p14:cNvPr>
                <p14:cNvContentPartPr/>
                <p14:nvPr/>
              </p14:nvContentPartPr>
              <p14:xfrm>
                <a:off x="3775037" y="640521"/>
                <a:ext cx="324000" cy="24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7B6163-2C0D-5F41-BCD4-7E89921F86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6397" y="631521"/>
                  <a:ext cx="341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667877A-9D67-DEA3-D747-1F4CA1C6EDE6}"/>
                    </a:ext>
                  </a:extLst>
                </p14:cNvPr>
                <p14:cNvContentPartPr/>
                <p14:nvPr/>
              </p14:nvContentPartPr>
              <p14:xfrm>
                <a:off x="4061597" y="615321"/>
                <a:ext cx="212760" cy="292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667877A-9D67-DEA3-D747-1F4CA1C6ED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2957" y="606321"/>
                  <a:ext cx="230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6B58DB-A5E1-AF26-8E3E-E287B4921547}"/>
                    </a:ext>
                  </a:extLst>
                </p14:cNvPr>
                <p14:cNvContentPartPr/>
                <p14:nvPr/>
              </p14:nvContentPartPr>
              <p14:xfrm>
                <a:off x="4122437" y="691281"/>
                <a:ext cx="437040" cy="12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B6B58DB-A5E1-AF26-8E3E-E287B49215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3437" y="682641"/>
                  <a:ext cx="454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C3E1B5-F7AA-B387-FFC3-3569B93AA559}"/>
                    </a:ext>
                  </a:extLst>
                </p14:cNvPr>
                <p14:cNvContentPartPr/>
                <p14:nvPr/>
              </p14:nvContentPartPr>
              <p14:xfrm>
                <a:off x="4468397" y="555561"/>
                <a:ext cx="252360" cy="34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C3E1B5-F7AA-B387-FFC3-3569B93AA5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59757" y="546561"/>
                  <a:ext cx="2700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826A9D-BB39-B3ED-2137-72B608844642}"/>
                    </a:ext>
                  </a:extLst>
                </p14:cNvPr>
                <p14:cNvContentPartPr/>
                <p14:nvPr/>
              </p14:nvContentPartPr>
              <p14:xfrm>
                <a:off x="4891757" y="565641"/>
                <a:ext cx="250560" cy="32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826A9D-BB39-B3ED-2137-72B6088446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83117" y="556641"/>
                  <a:ext cx="26820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AC72A8-6B4D-3AAE-E2CA-AE79FCA7C929}"/>
              </a:ext>
            </a:extLst>
          </p:cNvPr>
          <p:cNvGrpSpPr/>
          <p:nvPr/>
        </p:nvGrpSpPr>
        <p:grpSpPr>
          <a:xfrm>
            <a:off x="5545877" y="375201"/>
            <a:ext cx="871200" cy="439920"/>
            <a:chOff x="5545877" y="375201"/>
            <a:chExt cx="87120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B24660-CEC0-2288-F472-B838304957EF}"/>
                    </a:ext>
                  </a:extLst>
                </p14:cNvPr>
                <p14:cNvContentPartPr/>
                <p14:nvPr/>
              </p14:nvContentPartPr>
              <p14:xfrm>
                <a:off x="5545877" y="640161"/>
                <a:ext cx="342000" cy="46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B24660-CEC0-2288-F472-B838304957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36877" y="631161"/>
                  <a:ext cx="359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4F2EF52-8FF5-4E2D-1076-47A3623C5477}"/>
                    </a:ext>
                  </a:extLst>
                </p14:cNvPr>
                <p14:cNvContentPartPr/>
                <p14:nvPr/>
              </p14:nvContentPartPr>
              <p14:xfrm>
                <a:off x="6007397" y="375201"/>
                <a:ext cx="409680" cy="439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4F2EF52-8FF5-4E2D-1076-47A3623C54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8757" y="366561"/>
                  <a:ext cx="42732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95FFAB-4337-41BB-7B2B-E6FB2C87F2D1}"/>
              </a:ext>
            </a:extLst>
          </p:cNvPr>
          <p:cNvGrpSpPr/>
          <p:nvPr/>
        </p:nvGrpSpPr>
        <p:grpSpPr>
          <a:xfrm>
            <a:off x="7364597" y="261081"/>
            <a:ext cx="2858760" cy="740880"/>
            <a:chOff x="7364597" y="261081"/>
            <a:chExt cx="2858760" cy="7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BBA825-B4EF-46B0-B7AC-5127D7864995}"/>
                    </a:ext>
                  </a:extLst>
                </p14:cNvPr>
                <p14:cNvContentPartPr/>
                <p14:nvPr/>
              </p14:nvContentPartPr>
              <p14:xfrm>
                <a:off x="7364597" y="350361"/>
                <a:ext cx="161280" cy="61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BBA825-B4EF-46B0-B7AC-5127D78649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55957" y="341721"/>
                  <a:ext cx="178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359AAA-F07C-1569-42BE-DBADA0903C77}"/>
                    </a:ext>
                  </a:extLst>
                </p14:cNvPr>
                <p14:cNvContentPartPr/>
                <p14:nvPr/>
              </p14:nvContentPartPr>
              <p14:xfrm>
                <a:off x="7657997" y="261081"/>
                <a:ext cx="104760" cy="60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359AAA-F07C-1569-42BE-DBADA0903C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8997" y="252081"/>
                  <a:ext cx="12240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4A2DDA-77EF-921B-191B-344C5584C302}"/>
                    </a:ext>
                  </a:extLst>
                </p14:cNvPr>
                <p14:cNvContentPartPr/>
                <p14:nvPr/>
              </p14:nvContentPartPr>
              <p14:xfrm>
                <a:off x="9207077" y="373041"/>
                <a:ext cx="538200" cy="628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4A2DDA-77EF-921B-191B-344C5584C3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98437" y="364041"/>
                  <a:ext cx="5558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9197AB-CF42-2EDF-6189-2DD2291DB42C}"/>
                    </a:ext>
                  </a:extLst>
                </p14:cNvPr>
                <p14:cNvContentPartPr/>
                <p14:nvPr/>
              </p14:nvContentPartPr>
              <p14:xfrm>
                <a:off x="9858317" y="514881"/>
                <a:ext cx="365040" cy="200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9197AB-CF42-2EDF-6189-2DD2291DB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49677" y="506241"/>
                  <a:ext cx="3826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5DB942-BCC1-5745-A73D-E53CA2F617DE}"/>
              </a:ext>
            </a:extLst>
          </p:cNvPr>
          <p:cNvGrpSpPr/>
          <p:nvPr/>
        </p:nvGrpSpPr>
        <p:grpSpPr>
          <a:xfrm>
            <a:off x="3839477" y="1770921"/>
            <a:ext cx="2915280" cy="590400"/>
            <a:chOff x="3839477" y="1770921"/>
            <a:chExt cx="291528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51A33B-2CD4-A47A-EBE1-E1DEBC6852E4}"/>
                    </a:ext>
                  </a:extLst>
                </p14:cNvPr>
                <p14:cNvContentPartPr/>
                <p14:nvPr/>
              </p14:nvContentPartPr>
              <p14:xfrm>
                <a:off x="3930197" y="2049201"/>
                <a:ext cx="433800" cy="62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51A33B-2CD4-A47A-EBE1-E1DEBC6852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21557" y="2040201"/>
                  <a:ext cx="451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3DE2A4-81C7-4AE1-957F-513615626C60}"/>
                    </a:ext>
                  </a:extLst>
                </p14:cNvPr>
                <p14:cNvContentPartPr/>
                <p14:nvPr/>
              </p14:nvContentPartPr>
              <p14:xfrm>
                <a:off x="3839477" y="2035161"/>
                <a:ext cx="564840" cy="15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3DE2A4-81C7-4AE1-957F-513615626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30837" y="2026161"/>
                  <a:ext cx="582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420D6F-1A06-3D8F-1A37-95DB0427E361}"/>
                    </a:ext>
                  </a:extLst>
                </p14:cNvPr>
                <p14:cNvContentPartPr/>
                <p14:nvPr/>
              </p14:nvContentPartPr>
              <p14:xfrm>
                <a:off x="4238717" y="1783161"/>
                <a:ext cx="301680" cy="578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420D6F-1A06-3D8F-1A37-95DB0427E36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29717" y="1774161"/>
                  <a:ext cx="31932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6C1FB4-974B-F11B-9830-3D30E8523E4E}"/>
                    </a:ext>
                  </a:extLst>
                </p14:cNvPr>
                <p14:cNvContentPartPr/>
                <p14:nvPr/>
              </p14:nvContentPartPr>
              <p14:xfrm>
                <a:off x="4777997" y="1899081"/>
                <a:ext cx="234360" cy="284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6C1FB4-974B-F11B-9830-3D30E8523E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68997" y="1890081"/>
                  <a:ext cx="252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550ECB-305F-37F2-DD08-732EDFBB49F5}"/>
                    </a:ext>
                  </a:extLst>
                </p14:cNvPr>
                <p14:cNvContentPartPr/>
                <p14:nvPr/>
              </p14:nvContentPartPr>
              <p14:xfrm>
                <a:off x="5090837" y="1885761"/>
                <a:ext cx="374040" cy="24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550ECB-305F-37F2-DD08-732EDFBB49F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1837" y="1876761"/>
                  <a:ext cx="3916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9D21A8-5C70-4D4D-6FC1-8BBCC6C5290C}"/>
                    </a:ext>
                  </a:extLst>
                </p14:cNvPr>
                <p14:cNvContentPartPr/>
                <p14:nvPr/>
              </p14:nvContentPartPr>
              <p14:xfrm>
                <a:off x="5397197" y="1911681"/>
                <a:ext cx="474120" cy="27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9D21A8-5C70-4D4D-6FC1-8BBCC6C529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88557" y="1902681"/>
                  <a:ext cx="491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E3A49B-76F1-6E4F-70F3-A04D68064F02}"/>
                    </a:ext>
                  </a:extLst>
                </p14:cNvPr>
                <p14:cNvContentPartPr/>
                <p14:nvPr/>
              </p14:nvContentPartPr>
              <p14:xfrm>
                <a:off x="5902277" y="1770921"/>
                <a:ext cx="233280" cy="36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E3A49B-76F1-6E4F-70F3-A04D68064F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93637" y="1761921"/>
                  <a:ext cx="2509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C148C0-284E-08E4-C304-DDEC9B7110EC}"/>
                    </a:ext>
                  </a:extLst>
                </p14:cNvPr>
                <p14:cNvContentPartPr/>
                <p14:nvPr/>
              </p14:nvContentPartPr>
              <p14:xfrm>
                <a:off x="6265517" y="1872801"/>
                <a:ext cx="489240" cy="32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C148C0-284E-08E4-C304-DDEC9B7110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56517" y="1863801"/>
                  <a:ext cx="506880" cy="34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098970-02CA-2C67-208C-1FDA479A4AB7}"/>
                  </a:ext>
                </a:extLst>
              </p14:cNvPr>
              <p14:cNvContentPartPr/>
              <p14:nvPr/>
            </p14:nvContentPartPr>
            <p14:xfrm>
              <a:off x="7418957" y="1693161"/>
              <a:ext cx="177480" cy="622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098970-02CA-2C67-208C-1FDA479A4A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10317" y="1684161"/>
                <a:ext cx="195120" cy="64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0B9AD61-12F9-8496-3BCC-5D061C03BE91}"/>
              </a:ext>
            </a:extLst>
          </p:cNvPr>
          <p:cNvGrpSpPr/>
          <p:nvPr/>
        </p:nvGrpSpPr>
        <p:grpSpPr>
          <a:xfrm>
            <a:off x="7883205" y="444360"/>
            <a:ext cx="1385280" cy="850680"/>
            <a:chOff x="7883205" y="444360"/>
            <a:chExt cx="1385280" cy="85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A08DEA-167C-B48A-CC36-D233C8B9C7E3}"/>
                    </a:ext>
                  </a:extLst>
                </p14:cNvPr>
                <p14:cNvContentPartPr/>
                <p14:nvPr/>
              </p14:nvContentPartPr>
              <p14:xfrm>
                <a:off x="7883205" y="760080"/>
                <a:ext cx="332280" cy="28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A08DEA-167C-B48A-CC36-D233C8B9C7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4205" y="751440"/>
                  <a:ext cx="349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67971F-CF3C-B0D6-C080-96D2C6EFE334}"/>
                    </a:ext>
                  </a:extLst>
                </p14:cNvPr>
                <p14:cNvContentPartPr/>
                <p14:nvPr/>
              </p14:nvContentPartPr>
              <p14:xfrm>
                <a:off x="8259045" y="790680"/>
                <a:ext cx="272160" cy="24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67971F-CF3C-B0D6-C080-96D2C6EFE3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50045" y="781680"/>
                  <a:ext cx="289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98109E-1C5F-A22A-008F-35D0D4752432}"/>
                    </a:ext>
                  </a:extLst>
                </p14:cNvPr>
                <p14:cNvContentPartPr/>
                <p14:nvPr/>
              </p14:nvContentPartPr>
              <p14:xfrm>
                <a:off x="8612565" y="444360"/>
                <a:ext cx="655920" cy="85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98109E-1C5F-A22A-008F-35D0D47524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3565" y="435720"/>
                  <a:ext cx="673560" cy="86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988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7B08D7-E3F9-7F73-0E26-50B70024F250}"/>
                  </a:ext>
                </a:extLst>
              </p14:cNvPr>
              <p14:cNvContentPartPr/>
              <p14:nvPr/>
            </p14:nvContentPartPr>
            <p14:xfrm>
              <a:off x="941685" y="513840"/>
              <a:ext cx="139680" cy="32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7B08D7-E3F9-7F73-0E26-50B70024F2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045" y="505200"/>
                <a:ext cx="1573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C3DF66-7ADC-8262-A0C1-F9BFFB92055B}"/>
                  </a:ext>
                </a:extLst>
              </p14:cNvPr>
              <p14:cNvContentPartPr/>
              <p14:nvPr/>
            </p14:nvContentPartPr>
            <p14:xfrm>
              <a:off x="1184325" y="5372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C3DF66-7ADC-8262-A0C1-F9BFFB920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325" y="528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E2FE7-7787-B27F-4034-92E96E180BC0}"/>
                  </a:ext>
                </a:extLst>
              </p14:cNvPr>
              <p14:cNvContentPartPr/>
              <p14:nvPr/>
            </p14:nvContentPartPr>
            <p14:xfrm>
              <a:off x="945285" y="404400"/>
              <a:ext cx="248760" cy="20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E2FE7-7787-B27F-4034-92E96E180B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285" y="395400"/>
                <a:ext cx="2664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80A370-3864-74D4-86D5-0D81A3735DA1}"/>
                  </a:ext>
                </a:extLst>
              </p14:cNvPr>
              <p14:cNvContentPartPr/>
              <p14:nvPr/>
            </p14:nvContentPartPr>
            <p14:xfrm>
              <a:off x="1165245" y="498720"/>
              <a:ext cx="1006920" cy="29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80A370-3864-74D4-86D5-0D81A3735D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6605" y="489720"/>
                <a:ext cx="1024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9D2825-A5D0-6C6F-CB52-76C0290C4E3E}"/>
                  </a:ext>
                </a:extLst>
              </p14:cNvPr>
              <p14:cNvContentPartPr/>
              <p14:nvPr/>
            </p14:nvContentPartPr>
            <p14:xfrm>
              <a:off x="1925205" y="157800"/>
              <a:ext cx="591120" cy="64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9D2825-A5D0-6C6F-CB52-76C0290C4E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6565" y="149160"/>
                <a:ext cx="60876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B382A9-3081-6844-61F0-40118F38AEA8}"/>
                  </a:ext>
                </a:extLst>
              </p14:cNvPr>
              <p14:cNvContentPartPr/>
              <p14:nvPr/>
            </p14:nvContentPartPr>
            <p14:xfrm>
              <a:off x="2756445" y="246000"/>
              <a:ext cx="254160" cy="56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B382A9-3081-6844-61F0-40118F38AE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7445" y="237360"/>
                <a:ext cx="27180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513D59-7C0A-207A-0A37-999A2D0EFCCF}"/>
                  </a:ext>
                </a:extLst>
              </p14:cNvPr>
              <p14:cNvContentPartPr/>
              <p14:nvPr/>
            </p14:nvContentPartPr>
            <p14:xfrm>
              <a:off x="3159645" y="284520"/>
              <a:ext cx="667440" cy="50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513D59-7C0A-207A-0A37-999A2D0EFC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51005" y="275520"/>
                <a:ext cx="6850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CA7010-BB16-4EAB-448F-14C2F6639525}"/>
                  </a:ext>
                </a:extLst>
              </p14:cNvPr>
              <p14:cNvContentPartPr/>
              <p14:nvPr/>
            </p14:nvContentPartPr>
            <p14:xfrm>
              <a:off x="3745725" y="262560"/>
              <a:ext cx="334800" cy="79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CA7010-BB16-4EAB-448F-14C2F66395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6725" y="253560"/>
                <a:ext cx="3524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250F13-D8DB-B4E2-4819-0112730DEA11}"/>
                  </a:ext>
                </a:extLst>
              </p14:cNvPr>
              <p14:cNvContentPartPr/>
              <p14:nvPr/>
            </p14:nvContentPartPr>
            <p14:xfrm>
              <a:off x="3914925" y="301800"/>
              <a:ext cx="44280" cy="40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250F13-D8DB-B4E2-4819-0112730DEA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06285" y="292800"/>
                <a:ext cx="619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2DF6B9-CC3E-1340-27DD-D92EAB2BBB30}"/>
                  </a:ext>
                </a:extLst>
              </p14:cNvPr>
              <p14:cNvContentPartPr/>
              <p14:nvPr/>
            </p14:nvContentPartPr>
            <p14:xfrm>
              <a:off x="4064325" y="238080"/>
              <a:ext cx="308160" cy="50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2DF6B9-CC3E-1340-27DD-D92EAB2BBB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55685" y="229440"/>
                <a:ext cx="3258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DEE491-EA92-CEF5-8BE4-AB80EEA74C3E}"/>
                  </a:ext>
                </a:extLst>
              </p14:cNvPr>
              <p14:cNvContentPartPr/>
              <p14:nvPr/>
            </p14:nvContentPartPr>
            <p14:xfrm>
              <a:off x="4308405" y="305400"/>
              <a:ext cx="74160" cy="57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DEE491-EA92-CEF5-8BE4-AB80EEA74C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99765" y="296400"/>
                <a:ext cx="918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789F30-FD30-079C-F9E1-7E74C256390B}"/>
                  </a:ext>
                </a:extLst>
              </p14:cNvPr>
              <p14:cNvContentPartPr/>
              <p14:nvPr/>
            </p14:nvContentPartPr>
            <p14:xfrm>
              <a:off x="4391205" y="436800"/>
              <a:ext cx="245880" cy="24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789F30-FD30-079C-F9E1-7E74C256390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2565" y="428160"/>
                <a:ext cx="2635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5182097-16DF-BBF5-1EB1-9F4C8D5106E2}"/>
                  </a:ext>
                </a:extLst>
              </p14:cNvPr>
              <p14:cNvContentPartPr/>
              <p14:nvPr/>
            </p14:nvContentPartPr>
            <p14:xfrm>
              <a:off x="4721325" y="234480"/>
              <a:ext cx="51840" cy="496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5182097-16DF-BBF5-1EB1-9F4C8D5106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12325" y="225840"/>
                <a:ext cx="6948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8F7B79-11B7-B43C-2486-6F0A44B8A01D}"/>
                  </a:ext>
                </a:extLst>
              </p14:cNvPr>
              <p14:cNvContentPartPr/>
              <p14:nvPr/>
            </p14:nvContentPartPr>
            <p14:xfrm>
              <a:off x="4719525" y="417720"/>
              <a:ext cx="185400" cy="284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8F7B79-11B7-B43C-2486-6F0A44B8A0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0525" y="408720"/>
                <a:ext cx="203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CB2AC1-F52C-C255-C82E-C6F27B2091AD}"/>
                  </a:ext>
                </a:extLst>
              </p14:cNvPr>
              <p14:cNvContentPartPr/>
              <p14:nvPr/>
            </p14:nvContentPartPr>
            <p14:xfrm>
              <a:off x="4957125" y="204240"/>
              <a:ext cx="214920" cy="600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CB2AC1-F52C-C255-C82E-C6F27B2091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48485" y="195240"/>
                <a:ext cx="2325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583CD2-DFB8-0209-723F-EE2700BD4501}"/>
                  </a:ext>
                </a:extLst>
              </p14:cNvPr>
              <p14:cNvContentPartPr/>
              <p14:nvPr/>
            </p14:nvContentPartPr>
            <p14:xfrm>
              <a:off x="1705965" y="1066800"/>
              <a:ext cx="613800" cy="761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4583CD2-DFB8-0209-723F-EE2700BD45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97325" y="1057800"/>
                <a:ext cx="63144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CA833A-74C2-2A39-2FC3-5610AE7392AC}"/>
                  </a:ext>
                </a:extLst>
              </p14:cNvPr>
              <p14:cNvContentPartPr/>
              <p14:nvPr/>
            </p14:nvContentPartPr>
            <p14:xfrm>
              <a:off x="2479605" y="1297920"/>
              <a:ext cx="319320" cy="204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CA833A-74C2-2A39-2FC3-5610AE7392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70965" y="1289280"/>
                <a:ext cx="336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4D88DF-5455-45A9-61A8-C47693D210C4}"/>
                  </a:ext>
                </a:extLst>
              </p14:cNvPr>
              <p14:cNvContentPartPr/>
              <p14:nvPr/>
            </p14:nvContentPartPr>
            <p14:xfrm>
              <a:off x="3176925" y="1075080"/>
              <a:ext cx="313920" cy="4377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4D88DF-5455-45A9-61A8-C47693D210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8285" y="1066080"/>
                <a:ext cx="3315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62D4863-0BA7-105B-81E1-C10787941FC9}"/>
                  </a:ext>
                </a:extLst>
              </p14:cNvPr>
              <p14:cNvContentPartPr/>
              <p14:nvPr/>
            </p14:nvContentPartPr>
            <p14:xfrm>
              <a:off x="3512085" y="1233840"/>
              <a:ext cx="253800" cy="25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62D4863-0BA7-105B-81E1-C10787941F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03445" y="1225200"/>
                <a:ext cx="271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A54959-2228-CB9C-0B6C-01310A6E5372}"/>
                  </a:ext>
                </a:extLst>
              </p14:cNvPr>
              <p14:cNvContentPartPr/>
              <p14:nvPr/>
            </p14:nvContentPartPr>
            <p14:xfrm>
              <a:off x="3802605" y="1180560"/>
              <a:ext cx="548280" cy="330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A54959-2228-CB9C-0B6C-01310A6E537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93605" y="1171560"/>
                <a:ext cx="5659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CC76B2-DF3C-14F6-035C-7C0AADA11CDC}"/>
                  </a:ext>
                </a:extLst>
              </p14:cNvPr>
              <p14:cNvContentPartPr/>
              <p14:nvPr/>
            </p14:nvContentPartPr>
            <p14:xfrm>
              <a:off x="4799085" y="1007040"/>
              <a:ext cx="415080" cy="422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CC76B2-DF3C-14F6-035C-7C0AADA11CD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90445" y="998040"/>
                <a:ext cx="4327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74F96B-F7C4-9380-7D5A-C40DDC09B45A}"/>
                  </a:ext>
                </a:extLst>
              </p14:cNvPr>
              <p14:cNvContentPartPr/>
              <p14:nvPr/>
            </p14:nvContentPartPr>
            <p14:xfrm>
              <a:off x="5533845" y="985440"/>
              <a:ext cx="356760" cy="420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74F96B-F7C4-9380-7D5A-C40DDC09B4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25205" y="976800"/>
                <a:ext cx="3744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27D5E70-7B3C-A152-2C6E-C29E3F5CD301}"/>
                  </a:ext>
                </a:extLst>
              </p14:cNvPr>
              <p14:cNvContentPartPr/>
              <p14:nvPr/>
            </p14:nvContentPartPr>
            <p14:xfrm>
              <a:off x="5822565" y="958080"/>
              <a:ext cx="88920" cy="45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27D5E70-7B3C-A152-2C6E-C29E3F5CD3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3565" y="949440"/>
                <a:ext cx="1065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CFF33E-D118-1B85-2D6C-04B233EADF40}"/>
                  </a:ext>
                </a:extLst>
              </p14:cNvPr>
              <p14:cNvContentPartPr/>
              <p14:nvPr/>
            </p14:nvContentPartPr>
            <p14:xfrm>
              <a:off x="5998245" y="955920"/>
              <a:ext cx="20880" cy="363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CFF33E-D118-1B85-2D6C-04B233EADF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89245" y="946920"/>
                <a:ext cx="385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DC32C85-0CC8-BF91-ED52-54D3A8F24AE5}"/>
                  </a:ext>
                </a:extLst>
              </p14:cNvPr>
              <p14:cNvContentPartPr/>
              <p14:nvPr/>
            </p14:nvContentPartPr>
            <p14:xfrm>
              <a:off x="5960445" y="1101000"/>
              <a:ext cx="763920" cy="289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DC32C85-0CC8-BF91-ED52-54D3A8F24A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51445" y="1092000"/>
                <a:ext cx="7815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930741-E517-8F2B-C6F8-9025414D7B06}"/>
                  </a:ext>
                </a:extLst>
              </p14:cNvPr>
              <p14:cNvContentPartPr/>
              <p14:nvPr/>
            </p14:nvContentPartPr>
            <p14:xfrm>
              <a:off x="6797805" y="1013160"/>
              <a:ext cx="236520" cy="468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930741-E517-8F2B-C6F8-9025414D7B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88805" y="1004160"/>
                <a:ext cx="2541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67A0D2-815B-8401-847F-FDA0024DDBBD}"/>
                  </a:ext>
                </a:extLst>
              </p14:cNvPr>
              <p14:cNvContentPartPr/>
              <p14:nvPr/>
            </p14:nvContentPartPr>
            <p14:xfrm>
              <a:off x="7501965" y="1053840"/>
              <a:ext cx="245520" cy="386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67A0D2-815B-8401-847F-FDA0024DDBB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93325" y="1044840"/>
                <a:ext cx="263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0F80A67-A28F-F80A-DD50-C0139FC18AB4}"/>
                  </a:ext>
                </a:extLst>
              </p14:cNvPr>
              <p14:cNvContentPartPr/>
              <p14:nvPr/>
            </p14:nvContentPartPr>
            <p14:xfrm>
              <a:off x="7567845" y="1036560"/>
              <a:ext cx="390960" cy="63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0F80A67-A28F-F80A-DD50-C0139FC18AB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58845" y="1027920"/>
                <a:ext cx="408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73B8D2-9BB3-0B87-E49C-E95541AB0F25}"/>
                  </a:ext>
                </a:extLst>
              </p14:cNvPr>
              <p14:cNvContentPartPr/>
              <p14:nvPr/>
            </p14:nvContentPartPr>
            <p14:xfrm>
              <a:off x="8084805" y="1038000"/>
              <a:ext cx="425880" cy="431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73B8D2-9BB3-0B87-E49C-E95541AB0F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76165" y="1029360"/>
                <a:ext cx="44352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348C595-5A14-F777-43C3-D8D70210BD94}"/>
                  </a:ext>
                </a:extLst>
              </p14:cNvPr>
              <p14:cNvContentPartPr/>
              <p14:nvPr/>
            </p14:nvContentPartPr>
            <p14:xfrm>
              <a:off x="8415285" y="1021800"/>
              <a:ext cx="19800" cy="11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348C595-5A14-F777-43C3-D8D70210BD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06285" y="1012800"/>
                <a:ext cx="374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4A4F7F-089F-1CE6-6EA6-7DDA0E1E7ECC}"/>
                  </a:ext>
                </a:extLst>
              </p14:cNvPr>
              <p14:cNvContentPartPr/>
              <p14:nvPr/>
            </p14:nvContentPartPr>
            <p14:xfrm>
              <a:off x="8612205" y="909840"/>
              <a:ext cx="36000" cy="475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4A4F7F-089F-1CE6-6EA6-7DDA0E1E7E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03205" y="901200"/>
                <a:ext cx="536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1C3F4BA-AC05-0668-C447-5B7AA842FD15}"/>
                  </a:ext>
                </a:extLst>
              </p14:cNvPr>
              <p14:cNvContentPartPr/>
              <p14:nvPr/>
            </p14:nvContentPartPr>
            <p14:xfrm>
              <a:off x="8552085" y="1117200"/>
              <a:ext cx="790560" cy="313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1C3F4BA-AC05-0668-C447-5B7AA842FD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43085" y="1108200"/>
                <a:ext cx="8082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DE6EE2-0B2B-1162-3469-33EA486CD175}"/>
                  </a:ext>
                </a:extLst>
              </p14:cNvPr>
              <p14:cNvContentPartPr/>
              <p14:nvPr/>
            </p14:nvContentPartPr>
            <p14:xfrm>
              <a:off x="9748365" y="1074000"/>
              <a:ext cx="322560" cy="294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DE6EE2-0B2B-1162-3469-33EA486CD1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39725" y="1065360"/>
                <a:ext cx="3402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DBEC53F-1936-2905-C3C6-BC0C6C91E3F8}"/>
                  </a:ext>
                </a:extLst>
              </p14:cNvPr>
              <p14:cNvContentPartPr/>
              <p14:nvPr/>
            </p14:nvContentPartPr>
            <p14:xfrm>
              <a:off x="10036725" y="1099560"/>
              <a:ext cx="305280" cy="197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DBEC53F-1936-2905-C3C6-BC0C6C91E3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28085" y="1090920"/>
                <a:ext cx="322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1DB223A-116C-FE03-CF9D-AA364482B25F}"/>
                  </a:ext>
                </a:extLst>
              </p14:cNvPr>
              <p14:cNvContentPartPr/>
              <p14:nvPr/>
            </p14:nvContentPartPr>
            <p14:xfrm>
              <a:off x="10362885" y="1111440"/>
              <a:ext cx="177120" cy="411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1DB223A-116C-FE03-CF9D-AA364482B2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354245" y="1102440"/>
                <a:ext cx="1947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8E7FB56-C166-B2E2-8EAB-DBDCFDC776D6}"/>
                  </a:ext>
                </a:extLst>
              </p14:cNvPr>
              <p14:cNvContentPartPr/>
              <p14:nvPr/>
            </p14:nvContentPartPr>
            <p14:xfrm>
              <a:off x="10682205" y="1052040"/>
              <a:ext cx="283320" cy="262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8E7FB56-C166-B2E2-8EAB-DBDCFDC776D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673565" y="1043400"/>
                <a:ext cx="300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3F76B6-E411-4458-1C62-4312B1F6C2CE}"/>
                  </a:ext>
                </a:extLst>
              </p14:cNvPr>
              <p14:cNvContentPartPr/>
              <p14:nvPr/>
            </p14:nvContentPartPr>
            <p14:xfrm>
              <a:off x="10962285" y="1169400"/>
              <a:ext cx="192960" cy="217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3F76B6-E411-4458-1C62-4312B1F6C2C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953285" y="1160760"/>
                <a:ext cx="210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43E70C9-0B0C-E463-12C8-E2796A6F4593}"/>
                  </a:ext>
                </a:extLst>
              </p14:cNvPr>
              <p14:cNvContentPartPr/>
              <p14:nvPr/>
            </p14:nvContentPartPr>
            <p14:xfrm>
              <a:off x="11199165" y="865920"/>
              <a:ext cx="179640" cy="534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43E70C9-0B0C-E463-12C8-E2796A6F459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90165" y="857280"/>
                <a:ext cx="19728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DA870D-9E3F-88D3-113A-4A1EB2A65658}"/>
                  </a:ext>
                </a:extLst>
              </p14:cNvPr>
              <p14:cNvContentPartPr/>
              <p14:nvPr/>
            </p14:nvContentPartPr>
            <p14:xfrm>
              <a:off x="11434605" y="928560"/>
              <a:ext cx="70920" cy="426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DA870D-9E3F-88D3-113A-4A1EB2A6565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25965" y="919560"/>
                <a:ext cx="885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C02EBAD-F7AC-BFD3-6C3B-84E9021F7D23}"/>
                  </a:ext>
                </a:extLst>
              </p14:cNvPr>
              <p14:cNvContentPartPr/>
              <p14:nvPr/>
            </p14:nvContentPartPr>
            <p14:xfrm>
              <a:off x="11375205" y="1096320"/>
              <a:ext cx="444600" cy="641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C02EBAD-F7AC-BFD3-6C3B-84E9021F7D2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366565" y="1087680"/>
                <a:ext cx="46224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BF6F4F8-5A15-31EE-AA7D-9D7B553D0994}"/>
                  </a:ext>
                </a:extLst>
              </p14:cNvPr>
              <p14:cNvContentPartPr/>
              <p14:nvPr/>
            </p14:nvContentPartPr>
            <p14:xfrm>
              <a:off x="377205" y="1776360"/>
              <a:ext cx="180000" cy="434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BF6F4F8-5A15-31EE-AA7D-9D7B553D099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8205" y="1767360"/>
                <a:ext cx="1976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68FD270-5731-1781-B660-14C8EDF24671}"/>
                  </a:ext>
                </a:extLst>
              </p14:cNvPr>
              <p14:cNvContentPartPr/>
              <p14:nvPr/>
            </p14:nvContentPartPr>
            <p14:xfrm>
              <a:off x="551085" y="2044920"/>
              <a:ext cx="362520" cy="296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68FD270-5731-1781-B660-14C8EDF2467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2445" y="2035920"/>
                <a:ext cx="3801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68E4FBD-43F9-FB23-BDF3-3ACA705A8ECC}"/>
                  </a:ext>
                </a:extLst>
              </p14:cNvPr>
              <p14:cNvContentPartPr/>
              <p14:nvPr/>
            </p14:nvContentPartPr>
            <p14:xfrm>
              <a:off x="959325" y="1951680"/>
              <a:ext cx="993960" cy="362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68E4FBD-43F9-FB23-BDF3-3ACA705A8E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0685" y="1943040"/>
                <a:ext cx="10116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BD74147-078C-95FE-9997-D1024CCEC1BD}"/>
                  </a:ext>
                </a:extLst>
              </p14:cNvPr>
              <p14:cNvContentPartPr/>
              <p14:nvPr/>
            </p14:nvContentPartPr>
            <p14:xfrm>
              <a:off x="2392125" y="2021880"/>
              <a:ext cx="226080" cy="520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BD74147-078C-95FE-9997-D1024CCEC1B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83485" y="2012880"/>
                <a:ext cx="2437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16803E9-52E2-C624-D88F-0FF97DF2FD00}"/>
                  </a:ext>
                </a:extLst>
              </p14:cNvPr>
              <p14:cNvContentPartPr/>
              <p14:nvPr/>
            </p14:nvContentPartPr>
            <p14:xfrm>
              <a:off x="2446485" y="1869600"/>
              <a:ext cx="57240" cy="30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16803E9-52E2-C624-D88F-0FF97DF2FD0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37845" y="1860960"/>
                <a:ext cx="74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077919C-31E3-4412-B45F-5C10B31E43E5}"/>
                  </a:ext>
                </a:extLst>
              </p14:cNvPr>
              <p14:cNvContentPartPr/>
              <p14:nvPr/>
            </p14:nvContentPartPr>
            <p14:xfrm>
              <a:off x="2731245" y="1935480"/>
              <a:ext cx="842400" cy="513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077919C-31E3-4412-B45F-5C10B31E43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22605" y="1926480"/>
                <a:ext cx="8600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FFB8B7-4BDF-43EC-5D14-650DF4967C02}"/>
                  </a:ext>
                </a:extLst>
              </p14:cNvPr>
              <p14:cNvContentPartPr/>
              <p14:nvPr/>
            </p14:nvContentPartPr>
            <p14:xfrm>
              <a:off x="3409845" y="2008920"/>
              <a:ext cx="166320" cy="243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FFB8B7-4BDF-43EC-5D14-650DF4967C0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01205" y="1999920"/>
                <a:ext cx="183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6731796-1977-B5AE-72EA-D6956F5FD999}"/>
                  </a:ext>
                </a:extLst>
              </p14:cNvPr>
              <p14:cNvContentPartPr/>
              <p14:nvPr/>
            </p14:nvContentPartPr>
            <p14:xfrm>
              <a:off x="4053885" y="1724520"/>
              <a:ext cx="375480" cy="570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6731796-1977-B5AE-72EA-D6956F5FD99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045245" y="1715880"/>
                <a:ext cx="3931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10B4DE0-F78D-85A7-8C20-408144111584}"/>
                  </a:ext>
                </a:extLst>
              </p14:cNvPr>
              <p14:cNvContentPartPr/>
              <p14:nvPr/>
            </p14:nvContentPartPr>
            <p14:xfrm>
              <a:off x="4467165" y="1909560"/>
              <a:ext cx="187200" cy="259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10B4DE0-F78D-85A7-8C20-40814411158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58525" y="1900920"/>
                <a:ext cx="204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B0926DB-77F3-4BC3-89EC-3FF6594B840F}"/>
                  </a:ext>
                </a:extLst>
              </p14:cNvPr>
              <p14:cNvContentPartPr/>
              <p14:nvPr/>
            </p14:nvContentPartPr>
            <p14:xfrm>
              <a:off x="4616205" y="1886160"/>
              <a:ext cx="353520" cy="204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B0926DB-77F3-4BC3-89EC-3FF6594B84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07565" y="1877520"/>
                <a:ext cx="3711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6DE00D-8788-5CC2-F77E-FFF8C476F092}"/>
                  </a:ext>
                </a:extLst>
              </p14:cNvPr>
              <p14:cNvContentPartPr/>
              <p14:nvPr/>
            </p14:nvContentPartPr>
            <p14:xfrm>
              <a:off x="5255565" y="1626600"/>
              <a:ext cx="295920" cy="501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6DE00D-8788-5CC2-F77E-FFF8C476F09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46925" y="1617600"/>
                <a:ext cx="3135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059C045-CB85-E939-9775-DA8216EB942F}"/>
                  </a:ext>
                </a:extLst>
              </p14:cNvPr>
              <p14:cNvContentPartPr/>
              <p14:nvPr/>
            </p14:nvContentPartPr>
            <p14:xfrm>
              <a:off x="5634645" y="1901640"/>
              <a:ext cx="203040" cy="226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059C045-CB85-E939-9775-DA8216EB942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25645" y="1893000"/>
                <a:ext cx="220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2351147-1E3E-671C-24EB-75686CA08A2F}"/>
                  </a:ext>
                </a:extLst>
              </p14:cNvPr>
              <p14:cNvContentPartPr/>
              <p14:nvPr/>
            </p14:nvContentPartPr>
            <p14:xfrm>
              <a:off x="5919045" y="1860600"/>
              <a:ext cx="617760" cy="349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2351147-1E3E-671C-24EB-75686CA08A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10045" y="1851600"/>
                <a:ext cx="6354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B1C3785-7334-B004-684C-D26F16FC9C67}"/>
                  </a:ext>
                </a:extLst>
              </p14:cNvPr>
              <p14:cNvContentPartPr/>
              <p14:nvPr/>
            </p14:nvContentPartPr>
            <p14:xfrm>
              <a:off x="6758205" y="1850160"/>
              <a:ext cx="242280" cy="258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B1C3785-7334-B004-684C-D26F16FC9C6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49205" y="1841160"/>
                <a:ext cx="2599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B0B2B31-8FFE-DC93-35F9-A35CB35CF411}"/>
                  </a:ext>
                </a:extLst>
              </p14:cNvPr>
              <p14:cNvContentPartPr/>
              <p14:nvPr/>
            </p14:nvContentPartPr>
            <p14:xfrm>
              <a:off x="7055205" y="1887600"/>
              <a:ext cx="312840" cy="311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B0B2B31-8FFE-DC93-35F9-A35CB35CF41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46205" y="1878600"/>
                <a:ext cx="3304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0C2C3A-A7A8-4F0C-86F3-E4A294F3A5CF}"/>
                  </a:ext>
                </a:extLst>
              </p14:cNvPr>
              <p14:cNvContentPartPr/>
              <p14:nvPr/>
            </p14:nvContentPartPr>
            <p14:xfrm>
              <a:off x="7377045" y="1692840"/>
              <a:ext cx="187200" cy="491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0C2C3A-A7A8-4F0C-86F3-E4A294F3A5C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68405" y="1683840"/>
                <a:ext cx="20484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2ED4B9-181C-9FC7-4524-8472CB297814}"/>
                  </a:ext>
                </a:extLst>
              </p14:cNvPr>
              <p14:cNvContentPartPr/>
              <p14:nvPr/>
            </p14:nvContentPartPr>
            <p14:xfrm>
              <a:off x="7551645" y="1791120"/>
              <a:ext cx="50760" cy="360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2ED4B9-181C-9FC7-4524-8472CB29781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43005" y="1782480"/>
                <a:ext cx="684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9605D3-9C3E-0E5C-59E8-37DC9CCF07EE}"/>
                  </a:ext>
                </a:extLst>
              </p14:cNvPr>
              <p14:cNvContentPartPr/>
              <p14:nvPr/>
            </p14:nvContentPartPr>
            <p14:xfrm>
              <a:off x="7684845" y="1940160"/>
              <a:ext cx="380160" cy="233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9605D3-9C3E-0E5C-59E8-37DC9CCF07E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76205" y="1931160"/>
                <a:ext cx="3978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BD86CDE-889C-A4BF-903C-E82DC55EB4E2}"/>
                  </a:ext>
                </a:extLst>
              </p14:cNvPr>
              <p14:cNvContentPartPr/>
              <p14:nvPr/>
            </p14:nvContentPartPr>
            <p14:xfrm>
              <a:off x="8042325" y="1698240"/>
              <a:ext cx="97560" cy="464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BD86CDE-889C-A4BF-903C-E82DC55EB4E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33685" y="1689600"/>
                <a:ext cx="1152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9AB8358-93F4-F989-C61E-A99FD7B0D2DF}"/>
                  </a:ext>
                </a:extLst>
              </p14:cNvPr>
              <p14:cNvContentPartPr/>
              <p14:nvPr/>
            </p14:nvContentPartPr>
            <p14:xfrm>
              <a:off x="8199285" y="1705080"/>
              <a:ext cx="112680" cy="442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9AB8358-93F4-F989-C61E-A99FD7B0D2D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90285" y="1696080"/>
                <a:ext cx="1303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DCEA0D1-71BE-B80B-C5E6-826F5464A9CB}"/>
                  </a:ext>
                </a:extLst>
              </p14:cNvPr>
              <p14:cNvContentPartPr/>
              <p14:nvPr/>
            </p14:nvContentPartPr>
            <p14:xfrm>
              <a:off x="8206845" y="1841880"/>
              <a:ext cx="396360" cy="313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DCEA0D1-71BE-B80B-C5E6-826F5464A9C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98205" y="1833240"/>
                <a:ext cx="4140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7E6651B-0743-0726-96C8-91685EFA2644}"/>
                  </a:ext>
                </a:extLst>
              </p14:cNvPr>
              <p14:cNvContentPartPr/>
              <p14:nvPr/>
            </p14:nvContentPartPr>
            <p14:xfrm>
              <a:off x="8700045" y="1693920"/>
              <a:ext cx="379440" cy="490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7E6651B-0743-0726-96C8-91685EFA264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91405" y="1685280"/>
                <a:ext cx="39708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E2D0486-419B-CE2D-C36C-4F07A966C7A9}"/>
                  </a:ext>
                </a:extLst>
              </p14:cNvPr>
              <p14:cNvContentPartPr/>
              <p14:nvPr/>
            </p14:nvContentPartPr>
            <p14:xfrm>
              <a:off x="9401685" y="1874280"/>
              <a:ext cx="303120" cy="284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E2D0486-419B-CE2D-C36C-4F07A966C7A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92685" y="1865640"/>
                <a:ext cx="3207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8BEB2E8-FF93-43B0-F702-3F539FD21921}"/>
                  </a:ext>
                </a:extLst>
              </p14:cNvPr>
              <p14:cNvContentPartPr/>
              <p14:nvPr/>
            </p14:nvContentPartPr>
            <p14:xfrm>
              <a:off x="9730005" y="1757640"/>
              <a:ext cx="447480" cy="412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8BEB2E8-FF93-43B0-F702-3F539FD2192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21005" y="1749000"/>
                <a:ext cx="4651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B4615D7-C0F9-2088-5D11-A001E188B8FA}"/>
                  </a:ext>
                </a:extLst>
              </p14:cNvPr>
              <p14:cNvContentPartPr/>
              <p14:nvPr/>
            </p14:nvContentPartPr>
            <p14:xfrm>
              <a:off x="10098285" y="1788240"/>
              <a:ext cx="753120" cy="390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B4615D7-C0F9-2088-5D11-A001E188B8F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89645" y="1779240"/>
                <a:ext cx="7707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2AF62B-1FF1-2524-5F3D-297FEE0DD8F3}"/>
                  </a:ext>
                </a:extLst>
              </p14:cNvPr>
              <p14:cNvContentPartPr/>
              <p14:nvPr/>
            </p14:nvContentPartPr>
            <p14:xfrm>
              <a:off x="515805" y="2523720"/>
              <a:ext cx="208800" cy="342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2AF62B-1FF1-2524-5F3D-297FEE0DD8F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07165" y="2515080"/>
                <a:ext cx="226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94DE1A7-32AF-5D7B-2E84-4E2E2DBE3B74}"/>
                  </a:ext>
                </a:extLst>
              </p14:cNvPr>
              <p14:cNvContentPartPr/>
              <p14:nvPr/>
            </p14:nvContentPartPr>
            <p14:xfrm>
              <a:off x="758805" y="2611200"/>
              <a:ext cx="732960" cy="520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94DE1A7-32AF-5D7B-2E84-4E2E2DBE3B7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9805" y="2602200"/>
                <a:ext cx="7506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6A7B52-AC25-048E-32C7-7F597E579DDC}"/>
                  </a:ext>
                </a:extLst>
              </p14:cNvPr>
              <p14:cNvContentPartPr/>
              <p14:nvPr/>
            </p14:nvContentPartPr>
            <p14:xfrm>
              <a:off x="1552965" y="2589960"/>
              <a:ext cx="122040" cy="137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6A7B52-AC25-048E-32C7-7F597E579DD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44325" y="2580960"/>
                <a:ext cx="139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CCDE6B8-B700-2D3E-FBB7-6234D5CE3C2D}"/>
                  </a:ext>
                </a:extLst>
              </p14:cNvPr>
              <p14:cNvContentPartPr/>
              <p14:nvPr/>
            </p14:nvContentPartPr>
            <p14:xfrm>
              <a:off x="1746645" y="2450640"/>
              <a:ext cx="95400" cy="443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CCDE6B8-B700-2D3E-FBB7-6234D5CE3C2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737645" y="2441640"/>
                <a:ext cx="1130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53C7110-9C58-17AE-BE9B-063F65D1E844}"/>
                  </a:ext>
                </a:extLst>
              </p14:cNvPr>
              <p14:cNvContentPartPr/>
              <p14:nvPr/>
            </p14:nvContentPartPr>
            <p14:xfrm>
              <a:off x="1796685" y="2696160"/>
              <a:ext cx="235080" cy="682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53C7110-9C58-17AE-BE9B-063F65D1E84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787685" y="2687160"/>
                <a:ext cx="25272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D67C39B-3642-B0A0-EC4D-42F1EEF198F4}"/>
                  </a:ext>
                </a:extLst>
              </p14:cNvPr>
              <p14:cNvContentPartPr/>
              <p14:nvPr/>
            </p14:nvContentPartPr>
            <p14:xfrm>
              <a:off x="2207805" y="3033120"/>
              <a:ext cx="60480" cy="92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D67C39B-3642-B0A0-EC4D-42F1EEF198F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199165" y="3024480"/>
                <a:ext cx="78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4C9306A-D2BE-A5A1-104D-4E1FF73BB23A}"/>
                  </a:ext>
                </a:extLst>
              </p14:cNvPr>
              <p14:cNvContentPartPr/>
              <p14:nvPr/>
            </p14:nvContentPartPr>
            <p14:xfrm>
              <a:off x="2820885" y="2565480"/>
              <a:ext cx="400320" cy="5698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4C9306A-D2BE-A5A1-104D-4E1FF73BB23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811885" y="2556480"/>
                <a:ext cx="4179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FF88ABC-EF12-4E82-644F-D3988F16801D}"/>
                  </a:ext>
                </a:extLst>
              </p14:cNvPr>
              <p14:cNvContentPartPr/>
              <p14:nvPr/>
            </p14:nvContentPartPr>
            <p14:xfrm>
              <a:off x="3285285" y="2628480"/>
              <a:ext cx="66600" cy="453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FF88ABC-EF12-4E82-644F-D3988F16801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76285" y="2619480"/>
                <a:ext cx="842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B444B3-6CE5-0C88-3B1B-C581AEAAED79}"/>
                  </a:ext>
                </a:extLst>
              </p14:cNvPr>
              <p14:cNvContentPartPr/>
              <p14:nvPr/>
            </p14:nvContentPartPr>
            <p14:xfrm>
              <a:off x="3418845" y="2722800"/>
              <a:ext cx="586440" cy="3128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B444B3-6CE5-0C88-3B1B-C581AEAAED7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10205" y="2713800"/>
                <a:ext cx="6040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58B4099-45EA-11AA-B2E8-4A64C2A977E8}"/>
                  </a:ext>
                </a:extLst>
              </p14:cNvPr>
              <p14:cNvContentPartPr/>
              <p14:nvPr/>
            </p14:nvContentPartPr>
            <p14:xfrm>
              <a:off x="4277805" y="2673480"/>
              <a:ext cx="370080" cy="256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58B4099-45EA-11AA-B2E8-4A64C2A977E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268805" y="2664480"/>
                <a:ext cx="387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CF7A080-AA51-1FCB-A4F4-45FA9DDE4ED4}"/>
                  </a:ext>
                </a:extLst>
              </p14:cNvPr>
              <p14:cNvContentPartPr/>
              <p14:nvPr/>
            </p14:nvContentPartPr>
            <p14:xfrm>
              <a:off x="4807365" y="2593920"/>
              <a:ext cx="249120" cy="348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CF7A080-AA51-1FCB-A4F4-45FA9DDE4E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798725" y="2584920"/>
                <a:ext cx="2667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BB2D81A-986A-0D4E-4796-93D35BED507B}"/>
                  </a:ext>
                </a:extLst>
              </p14:cNvPr>
              <p14:cNvContentPartPr/>
              <p14:nvPr/>
            </p14:nvContentPartPr>
            <p14:xfrm>
              <a:off x="5578125" y="2484480"/>
              <a:ext cx="424080" cy="584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BB2D81A-986A-0D4E-4796-93D35BED507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569125" y="2475480"/>
                <a:ext cx="44172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7F3A78-8963-3EC5-F389-A4B8D7C89033}"/>
                  </a:ext>
                </a:extLst>
              </p14:cNvPr>
              <p14:cNvContentPartPr/>
              <p14:nvPr/>
            </p14:nvContentPartPr>
            <p14:xfrm>
              <a:off x="6524925" y="2492040"/>
              <a:ext cx="459720" cy="630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7F3A78-8963-3EC5-F389-A4B8D7C8903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16285" y="2483400"/>
                <a:ext cx="4773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9585151-CF8F-F67E-D72D-F82983B031A2}"/>
                  </a:ext>
                </a:extLst>
              </p14:cNvPr>
              <p14:cNvContentPartPr/>
              <p14:nvPr/>
            </p14:nvContentPartPr>
            <p14:xfrm>
              <a:off x="6842445" y="2589240"/>
              <a:ext cx="41040" cy="31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9585151-CF8F-F67E-D72D-F82983B031A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833445" y="2580240"/>
                <a:ext cx="586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A08E2BF-F317-1419-C632-CE92BA9BACB1}"/>
                  </a:ext>
                </a:extLst>
              </p14:cNvPr>
              <p14:cNvContentPartPr/>
              <p14:nvPr/>
            </p14:nvContentPartPr>
            <p14:xfrm>
              <a:off x="7051605" y="2491680"/>
              <a:ext cx="63000" cy="513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A08E2BF-F317-1419-C632-CE92BA9BACB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042965" y="2482680"/>
                <a:ext cx="806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AE895E8-D52E-4EB2-275E-40F2A0C6EFFD}"/>
                  </a:ext>
                </a:extLst>
              </p14:cNvPr>
              <p14:cNvContentPartPr/>
              <p14:nvPr/>
            </p14:nvContentPartPr>
            <p14:xfrm>
              <a:off x="7023885" y="2748000"/>
              <a:ext cx="594720" cy="424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AE895E8-D52E-4EB2-275E-40F2A0C6EFF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14885" y="2739360"/>
                <a:ext cx="61236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FE8DD11-B906-0A01-9854-934CDB651E7C}"/>
                  </a:ext>
                </a:extLst>
              </p14:cNvPr>
              <p14:cNvContentPartPr/>
              <p14:nvPr/>
            </p14:nvContentPartPr>
            <p14:xfrm>
              <a:off x="7580085" y="2762400"/>
              <a:ext cx="337680" cy="340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FE8DD11-B906-0A01-9854-934CDB651E7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571445" y="2753760"/>
                <a:ext cx="3553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E5F5873-EF27-BE08-F7C0-313D4D7116D9}"/>
                  </a:ext>
                </a:extLst>
              </p14:cNvPr>
              <p14:cNvContentPartPr/>
              <p14:nvPr/>
            </p14:nvContentPartPr>
            <p14:xfrm>
              <a:off x="8327445" y="2710200"/>
              <a:ext cx="587880" cy="249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E5F5873-EF27-BE08-F7C0-313D4D7116D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318805" y="2701560"/>
                <a:ext cx="605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3F7616C-DB73-B3C2-3DAB-1AA8F0B3F6C7}"/>
                  </a:ext>
                </a:extLst>
              </p14:cNvPr>
              <p14:cNvContentPartPr/>
              <p14:nvPr/>
            </p14:nvContentPartPr>
            <p14:xfrm>
              <a:off x="9009285" y="2692560"/>
              <a:ext cx="376920" cy="370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3F7616C-DB73-B3C2-3DAB-1AA8F0B3F6C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000645" y="2683920"/>
                <a:ext cx="3945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E9F04EB-6A57-038D-B8EE-E39B0FEC68B2}"/>
                  </a:ext>
                </a:extLst>
              </p14:cNvPr>
              <p14:cNvContentPartPr/>
              <p14:nvPr/>
            </p14:nvContentPartPr>
            <p14:xfrm>
              <a:off x="9383685" y="2680680"/>
              <a:ext cx="493200" cy="320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E9F04EB-6A57-038D-B8EE-E39B0FEC68B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375045" y="2671680"/>
                <a:ext cx="5108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789540D-5A0A-54D1-733A-5BE2A6A9CFCC}"/>
                  </a:ext>
                </a:extLst>
              </p14:cNvPr>
              <p14:cNvContentPartPr/>
              <p14:nvPr/>
            </p14:nvContentPartPr>
            <p14:xfrm>
              <a:off x="9859245" y="2601120"/>
              <a:ext cx="872280" cy="307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789540D-5A0A-54D1-733A-5BE2A6A9CFC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850605" y="2592480"/>
                <a:ext cx="8899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117869B-B3BE-0FE7-0B28-3AE969991D50}"/>
                  </a:ext>
                </a:extLst>
              </p14:cNvPr>
              <p14:cNvContentPartPr/>
              <p14:nvPr/>
            </p14:nvContentPartPr>
            <p14:xfrm>
              <a:off x="10821885" y="2460720"/>
              <a:ext cx="506520" cy="463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117869B-B3BE-0FE7-0B28-3AE969991D5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813245" y="2451720"/>
                <a:ext cx="524160" cy="4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68C9DE0-FD22-2484-D6D6-B68573243712}"/>
              </a:ext>
            </a:extLst>
          </p:cNvPr>
          <p:cNvGrpSpPr/>
          <p:nvPr/>
        </p:nvGrpSpPr>
        <p:grpSpPr>
          <a:xfrm>
            <a:off x="485205" y="3423000"/>
            <a:ext cx="2071080" cy="459360"/>
            <a:chOff x="485205" y="3423000"/>
            <a:chExt cx="207108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1A68723-CFC8-2A6D-EA10-AF757E7C00D4}"/>
                    </a:ext>
                  </a:extLst>
                </p14:cNvPr>
                <p14:cNvContentPartPr/>
                <p14:nvPr/>
              </p14:nvContentPartPr>
              <p14:xfrm>
                <a:off x="485205" y="3541080"/>
                <a:ext cx="424080" cy="270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1A68723-CFC8-2A6D-EA10-AF757E7C00D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6565" y="3532080"/>
                  <a:ext cx="441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28BA02-D513-1B7B-5FD9-E61045080746}"/>
                    </a:ext>
                  </a:extLst>
                </p14:cNvPr>
                <p14:cNvContentPartPr/>
                <p14:nvPr/>
              </p14:nvContentPartPr>
              <p14:xfrm>
                <a:off x="1066245" y="3423000"/>
                <a:ext cx="599400" cy="390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28BA02-D513-1B7B-5FD9-E610450807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57605" y="3414360"/>
                  <a:ext cx="6170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E03CC7-DB06-C4B3-9F2C-C0CE8AF8A29A}"/>
                    </a:ext>
                  </a:extLst>
                </p14:cNvPr>
                <p14:cNvContentPartPr/>
                <p14:nvPr/>
              </p14:nvContentPartPr>
              <p14:xfrm>
                <a:off x="1554045" y="3508320"/>
                <a:ext cx="1002240" cy="374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9E03CC7-DB06-C4B3-9F2C-C0CE8AF8A2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545405" y="3499680"/>
                  <a:ext cx="101988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0F06F94-93B2-DC54-29C9-D4F9265BF115}"/>
              </a:ext>
            </a:extLst>
          </p:cNvPr>
          <p:cNvGrpSpPr/>
          <p:nvPr/>
        </p:nvGrpSpPr>
        <p:grpSpPr>
          <a:xfrm>
            <a:off x="2761485" y="3892800"/>
            <a:ext cx="92160" cy="70200"/>
            <a:chOff x="2761485" y="3892800"/>
            <a:chExt cx="92160" cy="7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607CA42-888E-234D-A737-95285DA19ACB}"/>
                    </a:ext>
                  </a:extLst>
                </p14:cNvPr>
                <p14:cNvContentPartPr/>
                <p14:nvPr/>
              </p14:nvContentPartPr>
              <p14:xfrm>
                <a:off x="2761485" y="3892800"/>
                <a:ext cx="92160" cy="36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607CA42-888E-234D-A737-95285DA19AC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752845" y="3883800"/>
                  <a:ext cx="109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E84F5A-4FCC-80B8-25F5-F636892C091C}"/>
                    </a:ext>
                  </a:extLst>
                </p14:cNvPr>
                <p14:cNvContentPartPr/>
                <p14:nvPr/>
              </p14:nvContentPartPr>
              <p14:xfrm>
                <a:off x="2788125" y="3950760"/>
                <a:ext cx="19440" cy="12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E84F5A-4FCC-80B8-25F5-F636892C09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79125" y="3942120"/>
                  <a:ext cx="370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510A6E6-1390-1569-8A71-C5D6B7B19402}"/>
              </a:ext>
            </a:extLst>
          </p:cNvPr>
          <p:cNvGrpSpPr/>
          <p:nvPr/>
        </p:nvGrpSpPr>
        <p:grpSpPr>
          <a:xfrm>
            <a:off x="3289245" y="3469440"/>
            <a:ext cx="1158840" cy="487440"/>
            <a:chOff x="3289245" y="3469440"/>
            <a:chExt cx="115884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863056-618F-69EB-8502-A0F17CC88F2F}"/>
                    </a:ext>
                  </a:extLst>
                </p14:cNvPr>
                <p14:cNvContentPartPr/>
                <p14:nvPr/>
              </p14:nvContentPartPr>
              <p14:xfrm>
                <a:off x="3308325" y="3488160"/>
                <a:ext cx="78480" cy="468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863056-618F-69EB-8502-A0F17CC88F2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299685" y="3479520"/>
                  <a:ext cx="961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33EBE6-A364-3356-38F4-18F22EE7085F}"/>
                    </a:ext>
                  </a:extLst>
                </p14:cNvPr>
                <p14:cNvContentPartPr/>
                <p14:nvPr/>
              </p14:nvContentPartPr>
              <p14:xfrm>
                <a:off x="3289245" y="3469440"/>
                <a:ext cx="536400" cy="428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33EBE6-A364-3356-38F4-18F22EE708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280605" y="3460440"/>
                  <a:ext cx="5540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8F6C3AA-5777-8C5E-63C7-54DB7410B96F}"/>
                    </a:ext>
                  </a:extLst>
                </p14:cNvPr>
                <p14:cNvContentPartPr/>
                <p14:nvPr/>
              </p14:nvContentPartPr>
              <p14:xfrm>
                <a:off x="3863445" y="3667800"/>
                <a:ext cx="112320" cy="195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8F6C3AA-5777-8C5E-63C7-54DB7410B9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54805" y="3658800"/>
                  <a:ext cx="129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6DD5B5E-F22F-8AA3-E51B-CFD8DA7DE500}"/>
                    </a:ext>
                  </a:extLst>
                </p14:cNvPr>
                <p14:cNvContentPartPr/>
                <p14:nvPr/>
              </p14:nvContentPartPr>
              <p14:xfrm>
                <a:off x="4091325" y="3593280"/>
                <a:ext cx="356760" cy="326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6DD5B5E-F22F-8AA3-E51B-CFD8DA7DE5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082325" y="3584640"/>
                  <a:ext cx="374400" cy="34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6991BAA-5EC8-CC24-7AEE-7CAC4561294C}"/>
              </a:ext>
            </a:extLst>
          </p:cNvPr>
          <p:cNvGrpSpPr/>
          <p:nvPr/>
        </p:nvGrpSpPr>
        <p:grpSpPr>
          <a:xfrm>
            <a:off x="523365" y="4398240"/>
            <a:ext cx="4794120" cy="678240"/>
            <a:chOff x="523365" y="4398240"/>
            <a:chExt cx="479412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37A3AE8-679B-09D2-06D7-40438DB0D562}"/>
                    </a:ext>
                  </a:extLst>
                </p14:cNvPr>
                <p14:cNvContentPartPr/>
                <p14:nvPr/>
              </p14:nvContentPartPr>
              <p14:xfrm>
                <a:off x="523365" y="4455840"/>
                <a:ext cx="392040" cy="536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37A3AE8-679B-09D2-06D7-40438DB0D56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4365" y="4446840"/>
                  <a:ext cx="40968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9C78562-C1B2-BA8E-8BDA-A464646DAA82}"/>
                    </a:ext>
                  </a:extLst>
                </p14:cNvPr>
                <p14:cNvContentPartPr/>
                <p14:nvPr/>
              </p14:nvContentPartPr>
              <p14:xfrm>
                <a:off x="983805" y="4615320"/>
                <a:ext cx="131760" cy="277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9C78562-C1B2-BA8E-8BDA-A464646DAA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4805" y="4606680"/>
                  <a:ext cx="149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502E0E-7ADF-F523-3A7D-70864E92BFBC}"/>
                    </a:ext>
                  </a:extLst>
                </p14:cNvPr>
                <p14:cNvContentPartPr/>
                <p14:nvPr/>
              </p14:nvContentPartPr>
              <p14:xfrm>
                <a:off x="1111965" y="4540440"/>
                <a:ext cx="311760" cy="457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502E0E-7ADF-F523-3A7D-70864E92BFB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3325" y="4531800"/>
                  <a:ext cx="3294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CED796-4C08-F024-8789-2509E46C3FC6}"/>
                    </a:ext>
                  </a:extLst>
                </p14:cNvPr>
                <p14:cNvContentPartPr/>
                <p14:nvPr/>
              </p14:nvContentPartPr>
              <p14:xfrm>
                <a:off x="1461525" y="4398240"/>
                <a:ext cx="127080" cy="491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CED796-4C08-F024-8789-2509E46C3FC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52885" y="4389600"/>
                  <a:ext cx="144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3686164-4E23-5ADD-7E50-38CF75287A92}"/>
                    </a:ext>
                  </a:extLst>
                </p14:cNvPr>
                <p14:cNvContentPartPr/>
                <p14:nvPr/>
              </p14:nvContentPartPr>
              <p14:xfrm>
                <a:off x="1588245" y="4598040"/>
                <a:ext cx="229680" cy="377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3686164-4E23-5ADD-7E50-38CF75287A9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79245" y="4589400"/>
                  <a:ext cx="247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6EFCD3E-23EE-925C-ED6A-75EB7A78B98F}"/>
                    </a:ext>
                  </a:extLst>
                </p14:cNvPr>
                <p14:cNvContentPartPr/>
                <p14:nvPr/>
              </p14:nvContentPartPr>
              <p14:xfrm>
                <a:off x="2148405" y="4507320"/>
                <a:ext cx="86400" cy="71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6EFCD3E-23EE-925C-ED6A-75EB7A78B98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39405" y="4498320"/>
                  <a:ext cx="104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7D07A6-402A-A5F9-39DE-705BAF43F72A}"/>
                    </a:ext>
                  </a:extLst>
                </p14:cNvPr>
                <p14:cNvContentPartPr/>
                <p14:nvPr/>
              </p14:nvContentPartPr>
              <p14:xfrm>
                <a:off x="2025285" y="4852920"/>
                <a:ext cx="75240" cy="166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7D07A6-402A-A5F9-39DE-705BAF43F7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16285" y="4844280"/>
                  <a:ext cx="92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D0B027C-9E47-838A-F2FF-A6849516AAC1}"/>
                    </a:ext>
                  </a:extLst>
                </p14:cNvPr>
                <p14:cNvContentPartPr/>
                <p14:nvPr/>
              </p14:nvContentPartPr>
              <p14:xfrm>
                <a:off x="2242365" y="4436400"/>
                <a:ext cx="679680" cy="640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D0B027C-9E47-838A-F2FF-A6849516AA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33725" y="4427760"/>
                  <a:ext cx="69732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227A11-C022-4EEF-BFA1-532D60AB5503}"/>
                    </a:ext>
                  </a:extLst>
                </p14:cNvPr>
                <p14:cNvContentPartPr/>
                <p14:nvPr/>
              </p14:nvContentPartPr>
              <p14:xfrm>
                <a:off x="2931405" y="4530000"/>
                <a:ext cx="42840" cy="64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227A11-C022-4EEF-BFA1-532D60AB55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22405" y="4521000"/>
                  <a:ext cx="60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352A8DD-6B0B-334B-F315-F4138DA4CDC2}"/>
                    </a:ext>
                  </a:extLst>
                </p14:cNvPr>
                <p14:cNvContentPartPr/>
                <p14:nvPr/>
              </p14:nvContentPartPr>
              <p14:xfrm>
                <a:off x="3023565" y="4670400"/>
                <a:ext cx="248760" cy="402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352A8DD-6B0B-334B-F315-F4138DA4CDC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14925" y="4661760"/>
                  <a:ext cx="2664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CA282A-24B8-A400-52D4-6E2C8203347D}"/>
                    </a:ext>
                  </a:extLst>
                </p14:cNvPr>
                <p14:cNvContentPartPr/>
                <p14:nvPr/>
              </p14:nvContentPartPr>
              <p14:xfrm>
                <a:off x="3482925" y="4589400"/>
                <a:ext cx="183600" cy="465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CA282A-24B8-A400-52D4-6E2C820334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473925" y="4580400"/>
                  <a:ext cx="201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496A0BD-F431-4DD6-9DDC-FF1DD6375753}"/>
                    </a:ext>
                  </a:extLst>
                </p14:cNvPr>
                <p14:cNvContentPartPr/>
                <p14:nvPr/>
              </p14:nvContentPartPr>
              <p14:xfrm>
                <a:off x="3555285" y="4409040"/>
                <a:ext cx="445680" cy="516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496A0BD-F431-4DD6-9DDC-FF1DD637575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46285" y="4400040"/>
                  <a:ext cx="4633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0D9FEE7-663C-B1C1-70CE-01CC1D18F4DF}"/>
                    </a:ext>
                  </a:extLst>
                </p14:cNvPr>
                <p14:cNvContentPartPr/>
                <p14:nvPr/>
              </p14:nvContentPartPr>
              <p14:xfrm>
                <a:off x="3912045" y="4698120"/>
                <a:ext cx="569160" cy="258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0D9FEE7-663C-B1C1-70CE-01CC1D18F4D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03405" y="4689480"/>
                  <a:ext cx="586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08E89C-41C7-E93D-5E4D-707AD03591CB}"/>
                    </a:ext>
                  </a:extLst>
                </p14:cNvPr>
                <p14:cNvContentPartPr/>
                <p14:nvPr/>
              </p14:nvContentPartPr>
              <p14:xfrm>
                <a:off x="4525845" y="4476000"/>
                <a:ext cx="791640" cy="539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08E89C-41C7-E93D-5E4D-707AD03591C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16845" y="4467000"/>
                  <a:ext cx="8092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2F02F51-4295-9F35-5708-2CE6130008EA}"/>
                    </a:ext>
                  </a:extLst>
                </p14:cNvPr>
                <p14:cNvContentPartPr/>
                <p14:nvPr/>
              </p14:nvContentPartPr>
              <p14:xfrm>
                <a:off x="4441245" y="4641600"/>
                <a:ext cx="360" cy="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2F02F51-4295-9F35-5708-2CE613000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32245" y="4632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C4251D-1EE3-7B1C-36FB-4BEE1BB1AFAC}"/>
                    </a:ext>
                  </a:extLst>
                </p14:cNvPr>
                <p14:cNvContentPartPr/>
                <p14:nvPr/>
              </p14:nvContentPartPr>
              <p14:xfrm>
                <a:off x="4282125" y="4589400"/>
                <a:ext cx="200160" cy="192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C4251D-1EE3-7B1C-36FB-4BEE1BB1AFA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273125" y="4580760"/>
                  <a:ext cx="2178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AEE3AC-BD90-739E-D6AB-C0F017FAB8BC}"/>
              </a:ext>
            </a:extLst>
          </p:cNvPr>
          <p:cNvGrpSpPr/>
          <p:nvPr/>
        </p:nvGrpSpPr>
        <p:grpSpPr>
          <a:xfrm>
            <a:off x="4850565" y="3372240"/>
            <a:ext cx="6278040" cy="1888560"/>
            <a:chOff x="4850565" y="3372240"/>
            <a:chExt cx="6278040" cy="18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B127F1-E28D-75BE-81D5-94358009778D}"/>
                    </a:ext>
                  </a:extLst>
                </p14:cNvPr>
                <p14:cNvContentPartPr/>
                <p14:nvPr/>
              </p14:nvContentPartPr>
              <p14:xfrm>
                <a:off x="4850565" y="3564120"/>
                <a:ext cx="387000" cy="317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B127F1-E28D-75BE-81D5-94358009778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41925" y="3555120"/>
                  <a:ext cx="404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2B9C864-A5C1-5438-E8B1-6E15EECCB41E}"/>
                    </a:ext>
                  </a:extLst>
                </p14:cNvPr>
                <p14:cNvContentPartPr/>
                <p14:nvPr/>
              </p14:nvContentPartPr>
              <p14:xfrm>
                <a:off x="5257365" y="3425160"/>
                <a:ext cx="156600" cy="449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2B9C864-A5C1-5438-E8B1-6E15EECCB41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248365" y="3416160"/>
                  <a:ext cx="1742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CAD513-137A-3353-FF38-39C25DD62C3A}"/>
                    </a:ext>
                  </a:extLst>
                </p14:cNvPr>
                <p14:cNvContentPartPr/>
                <p14:nvPr/>
              </p14:nvContentPartPr>
              <p14:xfrm>
                <a:off x="5485605" y="3375840"/>
                <a:ext cx="81360" cy="322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CAD513-137A-3353-FF38-39C25DD62C3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476965" y="3366840"/>
                  <a:ext cx="99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FB6C4A1-DB57-7BA5-2AFB-AF85E718AF20}"/>
                    </a:ext>
                  </a:extLst>
                </p14:cNvPr>
                <p14:cNvContentPartPr/>
                <p14:nvPr/>
              </p14:nvContentPartPr>
              <p14:xfrm>
                <a:off x="5621685" y="3408600"/>
                <a:ext cx="137520" cy="335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FB6C4A1-DB57-7BA5-2AFB-AF85E718AF2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613045" y="3399600"/>
                  <a:ext cx="155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1E0AFCB-E042-0ED8-484E-763FAE46F834}"/>
                    </a:ext>
                  </a:extLst>
                </p14:cNvPr>
                <p14:cNvContentPartPr/>
                <p14:nvPr/>
              </p14:nvContentPartPr>
              <p14:xfrm>
                <a:off x="5971605" y="3554400"/>
                <a:ext cx="587160" cy="608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1E0AFCB-E042-0ED8-484E-763FAE46F83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62605" y="3545760"/>
                  <a:ext cx="6048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CEFFD4-9DAF-0CCB-BA86-E3695694AA0D}"/>
                    </a:ext>
                  </a:extLst>
                </p14:cNvPr>
                <p14:cNvContentPartPr/>
                <p14:nvPr/>
              </p14:nvContentPartPr>
              <p14:xfrm>
                <a:off x="6511245" y="3548640"/>
                <a:ext cx="358560" cy="22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CEFFD4-9DAF-0CCB-BA86-E3695694AA0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02605" y="3540000"/>
                  <a:ext cx="376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B2D8DC7-6880-6F28-9DB0-D68167B678EB}"/>
                    </a:ext>
                  </a:extLst>
                </p14:cNvPr>
                <p14:cNvContentPartPr/>
                <p14:nvPr/>
              </p14:nvContentPartPr>
              <p14:xfrm>
                <a:off x="7083645" y="3406440"/>
                <a:ext cx="469080" cy="416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B2D8DC7-6880-6F28-9DB0-D68167B678E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075005" y="3397440"/>
                  <a:ext cx="4867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43E4AC0-2CAA-6EF4-C806-F20A5FB373D5}"/>
                    </a:ext>
                  </a:extLst>
                </p14:cNvPr>
                <p14:cNvContentPartPr/>
                <p14:nvPr/>
              </p14:nvContentPartPr>
              <p14:xfrm>
                <a:off x="8061405" y="3372240"/>
                <a:ext cx="29880" cy="436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43E4AC0-2CAA-6EF4-C806-F20A5FB373D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052405" y="3363240"/>
                  <a:ext cx="475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FA42B78-3DEC-03C1-0046-BEB36950B233}"/>
                    </a:ext>
                  </a:extLst>
                </p14:cNvPr>
                <p14:cNvContentPartPr/>
                <p14:nvPr/>
              </p14:nvContentPartPr>
              <p14:xfrm>
                <a:off x="7909845" y="3408600"/>
                <a:ext cx="932040" cy="373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FA42B78-3DEC-03C1-0046-BEB36950B23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900845" y="3399600"/>
                  <a:ext cx="949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BAC3AD-29B9-EF6F-CB10-0DB56413BD2E}"/>
                    </a:ext>
                  </a:extLst>
                </p14:cNvPr>
                <p14:cNvContentPartPr/>
                <p14:nvPr/>
              </p14:nvContentPartPr>
              <p14:xfrm>
                <a:off x="8936565" y="3459000"/>
                <a:ext cx="3240" cy="24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BAC3AD-29B9-EF6F-CB10-0DB56413BD2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927925" y="3450000"/>
                  <a:ext cx="20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85A6EAE-8783-271B-FDE0-FD1426422A42}"/>
                    </a:ext>
                  </a:extLst>
                </p14:cNvPr>
                <p14:cNvContentPartPr/>
                <p14:nvPr/>
              </p14:nvContentPartPr>
              <p14:xfrm>
                <a:off x="8943405" y="3472680"/>
                <a:ext cx="110880" cy="300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85A6EAE-8783-271B-FDE0-FD1426422A4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34405" y="3463680"/>
                  <a:ext cx="1285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FB2ABC9-AB44-1531-0998-A8D54343915A}"/>
                    </a:ext>
                  </a:extLst>
                </p14:cNvPr>
                <p14:cNvContentPartPr/>
                <p14:nvPr/>
              </p14:nvContentPartPr>
              <p14:xfrm>
                <a:off x="9274605" y="3477000"/>
                <a:ext cx="183960" cy="434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FB2ABC9-AB44-1531-0998-A8D54343915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265605" y="3468000"/>
                  <a:ext cx="2016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A796022-6E6D-3C7F-6925-7CA26897FEF9}"/>
                    </a:ext>
                  </a:extLst>
                </p14:cNvPr>
                <p14:cNvContentPartPr/>
                <p14:nvPr/>
              </p14:nvContentPartPr>
              <p14:xfrm>
                <a:off x="9211605" y="3915840"/>
                <a:ext cx="66240" cy="73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A796022-6E6D-3C7F-6925-7CA26897FEF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202605" y="3907200"/>
                  <a:ext cx="838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6A17825-7F4F-F77F-0DE7-F96CE2ABF45F}"/>
                    </a:ext>
                  </a:extLst>
                </p14:cNvPr>
                <p14:cNvContentPartPr/>
                <p14:nvPr/>
              </p14:nvContentPartPr>
              <p14:xfrm>
                <a:off x="5188605" y="4893600"/>
                <a:ext cx="141120" cy="367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6A17825-7F4F-F77F-0DE7-F96CE2ABF45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179605" y="4884960"/>
                  <a:ext cx="158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7FD9375-145A-EACC-C96E-68755A472867}"/>
                    </a:ext>
                  </a:extLst>
                </p14:cNvPr>
                <p14:cNvContentPartPr/>
                <p14:nvPr/>
              </p14:nvContentPartPr>
              <p14:xfrm>
                <a:off x="6734445" y="4611360"/>
                <a:ext cx="29880" cy="525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7FD9375-145A-EACC-C96E-68755A47286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25805" y="4602720"/>
                  <a:ext cx="47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195375B-0A7A-7EA1-CA0D-7C58E0AA2B4C}"/>
                    </a:ext>
                  </a:extLst>
                </p14:cNvPr>
                <p14:cNvContentPartPr/>
                <p14:nvPr/>
              </p14:nvContentPartPr>
              <p14:xfrm>
                <a:off x="6586485" y="4458000"/>
                <a:ext cx="135720" cy="191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195375B-0A7A-7EA1-CA0D-7C58E0AA2B4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577485" y="4449000"/>
                  <a:ext cx="153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04165F8-2CDF-9272-F24F-F67EF958263F}"/>
                    </a:ext>
                  </a:extLst>
                </p14:cNvPr>
                <p14:cNvContentPartPr/>
                <p14:nvPr/>
              </p14:nvContentPartPr>
              <p14:xfrm>
                <a:off x="6519165" y="4506600"/>
                <a:ext cx="219240" cy="2894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04165F8-2CDF-9272-F24F-F67EF958263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510525" y="4497600"/>
                  <a:ext cx="236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B0D398-CB9D-3B8B-5030-CE11D981EEC1}"/>
                    </a:ext>
                  </a:extLst>
                </p14:cNvPr>
                <p14:cNvContentPartPr/>
                <p14:nvPr/>
              </p14:nvContentPartPr>
              <p14:xfrm>
                <a:off x="6775485" y="4373400"/>
                <a:ext cx="196560" cy="343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B0D398-CB9D-3B8B-5030-CE11D981EEC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66845" y="4364760"/>
                  <a:ext cx="214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4C66972-2366-B433-4483-0E63FA8CB469}"/>
                    </a:ext>
                  </a:extLst>
                </p14:cNvPr>
                <p14:cNvContentPartPr/>
                <p14:nvPr/>
              </p14:nvContentPartPr>
              <p14:xfrm>
                <a:off x="7103445" y="4270440"/>
                <a:ext cx="1800720" cy="788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4C66972-2366-B433-4483-0E63FA8CB46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094805" y="4261800"/>
                  <a:ext cx="181836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18BE5F9-1C5E-042F-1B10-5FFB3C23C043}"/>
                    </a:ext>
                  </a:extLst>
                </p14:cNvPr>
                <p14:cNvContentPartPr/>
                <p14:nvPr/>
              </p14:nvContentPartPr>
              <p14:xfrm>
                <a:off x="8659005" y="4555920"/>
                <a:ext cx="262800" cy="239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18BE5F9-1C5E-042F-1B10-5FFB3C23C04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650005" y="4547280"/>
                  <a:ext cx="280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879E38-47AF-956E-139D-F3E0E85EC5F5}"/>
                    </a:ext>
                  </a:extLst>
                </p14:cNvPr>
                <p14:cNvContentPartPr/>
                <p14:nvPr/>
              </p14:nvContentPartPr>
              <p14:xfrm>
                <a:off x="9249045" y="4328760"/>
                <a:ext cx="334440" cy="393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879E38-47AF-956E-139D-F3E0E85EC5F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240045" y="4320120"/>
                  <a:ext cx="3520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5EAFC3-4D30-BFF6-9822-B7510945F719}"/>
                    </a:ext>
                  </a:extLst>
                </p14:cNvPr>
                <p14:cNvContentPartPr/>
                <p14:nvPr/>
              </p14:nvContentPartPr>
              <p14:xfrm>
                <a:off x="9221325" y="4397880"/>
                <a:ext cx="215640" cy="106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5EAFC3-4D30-BFF6-9822-B7510945F71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212325" y="4388880"/>
                  <a:ext cx="233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44AAC84-62BA-9296-E35F-12823CDC7B00}"/>
                    </a:ext>
                  </a:extLst>
                </p14:cNvPr>
                <p14:cNvContentPartPr/>
                <p14:nvPr/>
              </p14:nvContentPartPr>
              <p14:xfrm>
                <a:off x="9757725" y="4177560"/>
                <a:ext cx="983160" cy="491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44AAC84-62BA-9296-E35F-12823CDC7B0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749085" y="4168920"/>
                  <a:ext cx="10008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1BA053C-333C-D13B-E8A4-8720F56D7260}"/>
                    </a:ext>
                  </a:extLst>
                </p14:cNvPr>
                <p14:cNvContentPartPr/>
                <p14:nvPr/>
              </p14:nvContentPartPr>
              <p14:xfrm>
                <a:off x="10777605" y="4406520"/>
                <a:ext cx="216720" cy="231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1BA053C-333C-D13B-E8A4-8720F56D726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768965" y="4397880"/>
                  <a:ext cx="234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CD9E4D0-C937-4B89-BBA3-2B6F355BD8C1}"/>
                    </a:ext>
                  </a:extLst>
                </p14:cNvPr>
                <p14:cNvContentPartPr/>
                <p14:nvPr/>
              </p14:nvContentPartPr>
              <p14:xfrm>
                <a:off x="6385965" y="4327680"/>
                <a:ext cx="274320" cy="433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CD9E4D0-C937-4B89-BBA3-2B6F355BD8C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76965" y="4318680"/>
                  <a:ext cx="2919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75C4A90-EC9B-351B-4CAC-7C973F20BA09}"/>
                    </a:ext>
                  </a:extLst>
                </p14:cNvPr>
                <p14:cNvContentPartPr/>
                <p14:nvPr/>
              </p14:nvContentPartPr>
              <p14:xfrm>
                <a:off x="6389925" y="4286640"/>
                <a:ext cx="271080" cy="572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75C4A90-EC9B-351B-4CAC-7C973F20BA0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380925" y="4278000"/>
                  <a:ext cx="2887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81FD721-A6A7-A2C3-EF89-A670A0349E70}"/>
                    </a:ext>
                  </a:extLst>
                </p14:cNvPr>
                <p14:cNvContentPartPr/>
                <p14:nvPr/>
              </p14:nvContentPartPr>
              <p14:xfrm>
                <a:off x="7536165" y="3964080"/>
                <a:ext cx="286920" cy="655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81FD721-A6A7-A2C3-EF89-A670A0349E7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527525" y="3955080"/>
                  <a:ext cx="30456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D0EE4BA-146A-E644-0A9A-F9AA661C28EA}"/>
                    </a:ext>
                  </a:extLst>
                </p14:cNvPr>
                <p14:cNvContentPartPr/>
                <p14:nvPr/>
              </p14:nvContentPartPr>
              <p14:xfrm>
                <a:off x="11037525" y="4792080"/>
                <a:ext cx="91080" cy="104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D0EE4BA-146A-E644-0A9A-F9AA661C28E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028885" y="4783080"/>
                  <a:ext cx="108720" cy="12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60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BAC4C81-0F28-4EB3-DC5B-6A55C7D7CCF3}"/>
              </a:ext>
            </a:extLst>
          </p:cNvPr>
          <p:cNvGrpSpPr/>
          <p:nvPr/>
        </p:nvGrpSpPr>
        <p:grpSpPr>
          <a:xfrm>
            <a:off x="871637" y="363264"/>
            <a:ext cx="4927320" cy="767160"/>
            <a:chOff x="871637" y="363264"/>
            <a:chExt cx="492732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51AC8E-5029-E88F-E2A3-5FFE775BDBA2}"/>
                    </a:ext>
                  </a:extLst>
                </p14:cNvPr>
                <p14:cNvContentPartPr/>
                <p14:nvPr/>
              </p14:nvContentPartPr>
              <p14:xfrm>
                <a:off x="907637" y="475584"/>
                <a:ext cx="1058760" cy="452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51AC8E-5029-E88F-E2A3-5FFE775BDB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8637" y="466944"/>
                  <a:ext cx="10764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1D239C-A4DB-CB73-E045-0154EAEC8330}"/>
                    </a:ext>
                  </a:extLst>
                </p14:cNvPr>
                <p14:cNvContentPartPr/>
                <p14:nvPr/>
              </p14:nvContentPartPr>
              <p14:xfrm>
                <a:off x="1794317" y="576744"/>
                <a:ext cx="84600" cy="36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1D239C-A4DB-CB73-E045-0154EAEC83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5317" y="567744"/>
                  <a:ext cx="102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D46B2B-0867-5562-6D3A-DBF5AFC57626}"/>
                    </a:ext>
                  </a:extLst>
                </p14:cNvPr>
                <p14:cNvContentPartPr/>
                <p14:nvPr/>
              </p14:nvContentPartPr>
              <p14:xfrm>
                <a:off x="1950557" y="528504"/>
                <a:ext cx="949680" cy="36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D46B2B-0867-5562-6D3A-DBF5AFC576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1917" y="519504"/>
                  <a:ext cx="967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6FCBF7-EC7C-5D00-7B2F-B02A5D4C4112}"/>
                    </a:ext>
                  </a:extLst>
                </p14:cNvPr>
                <p14:cNvContentPartPr/>
                <p14:nvPr/>
              </p14:nvContentPartPr>
              <p14:xfrm>
                <a:off x="3064037" y="505104"/>
                <a:ext cx="336240" cy="337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6FCBF7-EC7C-5D00-7B2F-B02A5D4C41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55397" y="496104"/>
                  <a:ext cx="353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C3E8FA-1C5B-9947-51D1-59088378882B}"/>
                    </a:ext>
                  </a:extLst>
                </p14:cNvPr>
                <p14:cNvContentPartPr/>
                <p14:nvPr/>
              </p14:nvContentPartPr>
              <p14:xfrm>
                <a:off x="3152597" y="565584"/>
                <a:ext cx="192600" cy="20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C3E8FA-1C5B-9947-51D1-5908837888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3957" y="556584"/>
                  <a:ext cx="210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151809-2EDA-1D71-AF0F-C60E7809A787}"/>
                    </a:ext>
                  </a:extLst>
                </p14:cNvPr>
                <p14:cNvContentPartPr/>
                <p14:nvPr/>
              </p14:nvContentPartPr>
              <p14:xfrm>
                <a:off x="3455357" y="509424"/>
                <a:ext cx="525600" cy="29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151809-2EDA-1D71-AF0F-C60E7809A7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46357" y="500784"/>
                  <a:ext cx="543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04BAE4-2CF9-AF6E-5927-C4FE937329D9}"/>
                    </a:ext>
                  </a:extLst>
                </p14:cNvPr>
                <p14:cNvContentPartPr/>
                <p14:nvPr/>
              </p14:nvContentPartPr>
              <p14:xfrm>
                <a:off x="3815357" y="626424"/>
                <a:ext cx="545040" cy="218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04BAE4-2CF9-AF6E-5927-C4FE937329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06357" y="617424"/>
                  <a:ext cx="562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0DAD96-371A-8E0A-82C6-137E6EDF63B5}"/>
                    </a:ext>
                  </a:extLst>
                </p14:cNvPr>
                <p14:cNvContentPartPr/>
                <p14:nvPr/>
              </p14:nvContentPartPr>
              <p14:xfrm>
                <a:off x="4616357" y="363264"/>
                <a:ext cx="347760" cy="4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0DAD96-371A-8E0A-82C6-137E6EDF63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07717" y="354264"/>
                  <a:ext cx="365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E1AFE1-4EB5-EEE4-FBB6-D5A24F6CA4C0}"/>
                    </a:ext>
                  </a:extLst>
                </p14:cNvPr>
                <p14:cNvContentPartPr/>
                <p14:nvPr/>
              </p14:nvContentPartPr>
              <p14:xfrm>
                <a:off x="4760717" y="421584"/>
                <a:ext cx="330120" cy="514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E1AFE1-4EB5-EEE4-FBB6-D5A24F6CA4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51717" y="412584"/>
                  <a:ext cx="3477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21A529-4EEA-C214-5203-2FEF3D8FA516}"/>
                    </a:ext>
                  </a:extLst>
                </p14:cNvPr>
                <p14:cNvContentPartPr/>
                <p14:nvPr/>
              </p14:nvContentPartPr>
              <p14:xfrm>
                <a:off x="5213237" y="549744"/>
                <a:ext cx="52560" cy="27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21A529-4EEA-C214-5203-2FEF3D8FA5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04597" y="540744"/>
                  <a:ext cx="70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F60713-43F7-C021-73E7-D3B3CDCE2868}"/>
                    </a:ext>
                  </a:extLst>
                </p14:cNvPr>
                <p14:cNvContentPartPr/>
                <p14:nvPr/>
              </p14:nvContentPartPr>
              <p14:xfrm>
                <a:off x="5187677" y="545784"/>
                <a:ext cx="145440" cy="13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F60713-43F7-C021-73E7-D3B3CDCE28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79037" y="536784"/>
                  <a:ext cx="163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922208-CF70-E513-486D-D6411636A079}"/>
                    </a:ext>
                  </a:extLst>
                </p14:cNvPr>
                <p14:cNvContentPartPr/>
                <p14:nvPr/>
              </p14:nvContentPartPr>
              <p14:xfrm>
                <a:off x="5463077" y="536784"/>
                <a:ext cx="210600" cy="235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922208-CF70-E513-486D-D6411636A0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4077" y="527784"/>
                  <a:ext cx="228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E76980-6288-06F9-E653-6D7108C84405}"/>
                    </a:ext>
                  </a:extLst>
                </p14:cNvPr>
                <p14:cNvContentPartPr/>
                <p14:nvPr/>
              </p14:nvContentPartPr>
              <p14:xfrm>
                <a:off x="4765397" y="535344"/>
                <a:ext cx="52200" cy="267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E76980-6288-06F9-E653-6D7108C844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6397" y="526704"/>
                  <a:ext cx="69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EDC2D3-1AF5-9ADB-7EB0-6B89553F469A}"/>
                    </a:ext>
                  </a:extLst>
                </p14:cNvPr>
                <p14:cNvContentPartPr/>
                <p14:nvPr/>
              </p14:nvContentPartPr>
              <p14:xfrm>
                <a:off x="871637" y="943944"/>
                <a:ext cx="4927320" cy="18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EDC2D3-1AF5-9ADB-7EB0-6B89553F46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2997" y="935304"/>
                  <a:ext cx="49449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C6B426-2786-18CC-6CC2-A646DC0FF480}"/>
              </a:ext>
            </a:extLst>
          </p:cNvPr>
          <p:cNvGrpSpPr/>
          <p:nvPr/>
        </p:nvGrpSpPr>
        <p:grpSpPr>
          <a:xfrm>
            <a:off x="1237397" y="1110264"/>
            <a:ext cx="7343280" cy="1610280"/>
            <a:chOff x="1237397" y="1110264"/>
            <a:chExt cx="7343280" cy="16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93B5CF-314B-9FD2-A06B-6CD6FA122F42}"/>
                    </a:ext>
                  </a:extLst>
                </p14:cNvPr>
                <p14:cNvContentPartPr/>
                <p14:nvPr/>
              </p14:nvContentPartPr>
              <p14:xfrm>
                <a:off x="1667957" y="1386744"/>
                <a:ext cx="215280" cy="28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93B5CF-314B-9FD2-A06B-6CD6FA122F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59317" y="1377744"/>
                  <a:ext cx="232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15D906-1F7C-055D-8EFE-81CDF961C55C}"/>
                    </a:ext>
                  </a:extLst>
                </p14:cNvPr>
                <p14:cNvContentPartPr/>
                <p14:nvPr/>
              </p14:nvContentPartPr>
              <p14:xfrm>
                <a:off x="1634117" y="1446144"/>
                <a:ext cx="554040" cy="46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15D906-1F7C-055D-8EFE-81CDF961C5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5117" y="1437144"/>
                  <a:ext cx="57168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0474BF-B21F-767D-8DD8-772E620D6E7E}"/>
                    </a:ext>
                  </a:extLst>
                </p14:cNvPr>
                <p14:cNvContentPartPr/>
                <p14:nvPr/>
              </p14:nvContentPartPr>
              <p14:xfrm>
                <a:off x="2241077" y="1571784"/>
                <a:ext cx="94680" cy="256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0474BF-B21F-767D-8DD8-772E620D6E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32437" y="1563144"/>
                  <a:ext cx="1123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E4DEB9-FE49-3900-E493-103603B39F01}"/>
                    </a:ext>
                  </a:extLst>
                </p14:cNvPr>
                <p14:cNvContentPartPr/>
                <p14:nvPr/>
              </p14:nvContentPartPr>
              <p14:xfrm>
                <a:off x="2306957" y="1563504"/>
                <a:ext cx="124920" cy="14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E4DEB9-FE49-3900-E493-103603B39F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8317" y="1554864"/>
                  <a:ext cx="142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FCA9C1-9A09-7A0A-7BBA-AD78673A159A}"/>
                    </a:ext>
                  </a:extLst>
                </p14:cNvPr>
                <p14:cNvContentPartPr/>
                <p14:nvPr/>
              </p14:nvContentPartPr>
              <p14:xfrm>
                <a:off x="2512517" y="1556304"/>
                <a:ext cx="239760" cy="20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FCA9C1-9A09-7A0A-7BBA-AD78673A15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03517" y="1547664"/>
                  <a:ext cx="257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634EA3-D02F-D175-7028-B8C815867E71}"/>
                    </a:ext>
                  </a:extLst>
                </p14:cNvPr>
                <p14:cNvContentPartPr/>
                <p14:nvPr/>
              </p14:nvContentPartPr>
              <p14:xfrm>
                <a:off x="2751917" y="1400784"/>
                <a:ext cx="721800" cy="65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634EA3-D02F-D175-7028-B8C815867E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3277" y="1391784"/>
                  <a:ext cx="7394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4AA317-5C58-E883-4FB1-883A72AB57FF}"/>
                    </a:ext>
                  </a:extLst>
                </p14:cNvPr>
                <p14:cNvContentPartPr/>
                <p14:nvPr/>
              </p14:nvContentPartPr>
              <p14:xfrm>
                <a:off x="3397757" y="1666104"/>
                <a:ext cx="186840" cy="6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4AA317-5C58-E883-4FB1-883A72AB5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89117" y="1657464"/>
                  <a:ext cx="204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2A4FCE-AAD9-A0A5-8740-39F695543D4E}"/>
                    </a:ext>
                  </a:extLst>
                </p14:cNvPr>
                <p14:cNvContentPartPr/>
                <p14:nvPr/>
              </p14:nvContentPartPr>
              <p14:xfrm>
                <a:off x="4518797" y="1340304"/>
                <a:ext cx="294120" cy="36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2A4FCE-AAD9-A0A5-8740-39F695543D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9797" y="1331304"/>
                  <a:ext cx="3117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BF58FC-ED41-9483-3430-18BDF96C188F}"/>
                    </a:ext>
                  </a:extLst>
                </p14:cNvPr>
                <p14:cNvContentPartPr/>
                <p14:nvPr/>
              </p14:nvContentPartPr>
              <p14:xfrm>
                <a:off x="5085077" y="1262184"/>
                <a:ext cx="232560" cy="32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BF58FC-ED41-9483-3430-18BDF96C18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6077" y="1253184"/>
                  <a:ext cx="250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6A196D-0409-EE01-DC32-7C7F7C579617}"/>
                    </a:ext>
                  </a:extLst>
                </p14:cNvPr>
                <p14:cNvContentPartPr/>
                <p14:nvPr/>
              </p14:nvContentPartPr>
              <p14:xfrm>
                <a:off x="5078597" y="1365504"/>
                <a:ext cx="524520" cy="52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6A196D-0409-EE01-DC32-7C7F7C5796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69957" y="1356504"/>
                  <a:ext cx="54216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8F0F60-AE7E-5C6E-EBDB-0BCE40DFE974}"/>
                    </a:ext>
                  </a:extLst>
                </p14:cNvPr>
                <p14:cNvContentPartPr/>
                <p14:nvPr/>
              </p14:nvContentPartPr>
              <p14:xfrm>
                <a:off x="5720837" y="1409784"/>
                <a:ext cx="44280" cy="30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8F0F60-AE7E-5C6E-EBDB-0BCE40DFE9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12197" y="1400784"/>
                  <a:ext cx="61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C1B7D1-C734-5B96-817B-FD7DD79DFDCC}"/>
                    </a:ext>
                  </a:extLst>
                </p14:cNvPr>
                <p14:cNvContentPartPr/>
                <p14:nvPr/>
              </p14:nvContentPartPr>
              <p14:xfrm>
                <a:off x="5749637" y="1418784"/>
                <a:ext cx="163440" cy="11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C1B7D1-C734-5B96-817B-FD7DD79DFD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0637" y="1409784"/>
                  <a:ext cx="181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9A5FCE-8545-B7C9-27FC-C48DC98D062D}"/>
                    </a:ext>
                  </a:extLst>
                </p14:cNvPr>
                <p14:cNvContentPartPr/>
                <p14:nvPr/>
              </p14:nvContentPartPr>
              <p14:xfrm>
                <a:off x="5974997" y="1393584"/>
                <a:ext cx="327960" cy="250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9A5FCE-8545-B7C9-27FC-C48DC98D0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65997" y="1384944"/>
                  <a:ext cx="345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A21921-856D-A554-9819-B96DD2C58D51}"/>
                    </a:ext>
                  </a:extLst>
                </p14:cNvPr>
                <p14:cNvContentPartPr/>
                <p14:nvPr/>
              </p14:nvContentPartPr>
              <p14:xfrm>
                <a:off x="6734237" y="1110264"/>
                <a:ext cx="809640" cy="61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A21921-856D-A554-9819-B96DD2C58D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5237" y="1101624"/>
                  <a:ext cx="8272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E6E7FB-F510-0CE1-F364-9E3DC19D6129}"/>
                    </a:ext>
                  </a:extLst>
                </p14:cNvPr>
                <p14:cNvContentPartPr/>
                <p14:nvPr/>
              </p14:nvContentPartPr>
              <p14:xfrm>
                <a:off x="7389437" y="1319784"/>
                <a:ext cx="300600" cy="20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E6E7FB-F510-0CE1-F364-9E3DC19D61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80797" y="1311144"/>
                  <a:ext cx="318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8DAF86-28FE-5964-80EC-60926527E1A7}"/>
                    </a:ext>
                  </a:extLst>
                </p14:cNvPr>
                <p14:cNvContentPartPr/>
                <p14:nvPr/>
              </p14:nvContentPartPr>
              <p14:xfrm>
                <a:off x="7619477" y="1155624"/>
                <a:ext cx="54720" cy="2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8DAF86-28FE-5964-80EC-60926527E1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0477" y="1146984"/>
                  <a:ext cx="72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DB4447-89CB-5274-0021-8B510495BB16}"/>
                    </a:ext>
                  </a:extLst>
                </p14:cNvPr>
                <p14:cNvContentPartPr/>
                <p14:nvPr/>
              </p14:nvContentPartPr>
              <p14:xfrm>
                <a:off x="7778957" y="1337784"/>
                <a:ext cx="289080" cy="19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DB4447-89CB-5274-0021-8B510495BB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70317" y="1329144"/>
                  <a:ext cx="306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F02EBC-6177-B854-3361-8D3058F4188D}"/>
                    </a:ext>
                  </a:extLst>
                </p14:cNvPr>
                <p14:cNvContentPartPr/>
                <p14:nvPr/>
              </p14:nvContentPartPr>
              <p14:xfrm>
                <a:off x="8134637" y="1286664"/>
                <a:ext cx="258840" cy="277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F02EBC-6177-B854-3361-8D3058F418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25997" y="1277664"/>
                  <a:ext cx="276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42EF0B-7EE2-E35A-90EE-720D633B79FE}"/>
                    </a:ext>
                  </a:extLst>
                </p14:cNvPr>
                <p14:cNvContentPartPr/>
                <p14:nvPr/>
              </p14:nvContentPartPr>
              <p14:xfrm>
                <a:off x="8425517" y="1181544"/>
                <a:ext cx="155160" cy="358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42EF0B-7EE2-E35A-90EE-720D633B79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16877" y="1172904"/>
                  <a:ext cx="1728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C060F4-1A44-0FC1-2197-9B1AC26F359D}"/>
                    </a:ext>
                  </a:extLst>
                </p14:cNvPr>
                <p14:cNvContentPartPr/>
                <p14:nvPr/>
              </p14:nvContentPartPr>
              <p14:xfrm>
                <a:off x="1249277" y="2055624"/>
                <a:ext cx="238320" cy="471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C060F4-1A44-0FC1-2197-9B1AC26F35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40277" y="2046624"/>
                  <a:ext cx="2559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C70550-CA1A-13E8-2C2C-512641F9AEB2}"/>
                    </a:ext>
                  </a:extLst>
                </p14:cNvPr>
                <p14:cNvContentPartPr/>
                <p14:nvPr/>
              </p14:nvContentPartPr>
              <p14:xfrm>
                <a:off x="1237397" y="2221224"/>
                <a:ext cx="559080" cy="499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C70550-CA1A-13E8-2C2C-512641F9AE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28757" y="2212224"/>
                  <a:ext cx="5767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B7188D-EA95-E725-77A7-267BA5A7594E}"/>
                    </a:ext>
                  </a:extLst>
                </p14:cNvPr>
                <p14:cNvContentPartPr/>
                <p14:nvPr/>
              </p14:nvContentPartPr>
              <p14:xfrm>
                <a:off x="1898717" y="2263704"/>
                <a:ext cx="295920" cy="234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B7188D-EA95-E725-77A7-267BA5A759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90077" y="2255064"/>
                  <a:ext cx="313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8AAFE5-C89B-313D-5EBF-6C45C02FA405}"/>
                    </a:ext>
                  </a:extLst>
                </p14:cNvPr>
                <p14:cNvContentPartPr/>
                <p14:nvPr/>
              </p14:nvContentPartPr>
              <p14:xfrm>
                <a:off x="2691077" y="2217984"/>
                <a:ext cx="223200" cy="262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8AAFE5-C89B-313D-5EBF-6C45C02FA40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2437" y="2208984"/>
                  <a:ext cx="240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F0B1D2-7FF7-A194-69EC-5B4BC89EE69F}"/>
                    </a:ext>
                  </a:extLst>
                </p14:cNvPr>
                <p14:cNvContentPartPr/>
                <p14:nvPr/>
              </p14:nvContentPartPr>
              <p14:xfrm>
                <a:off x="2831117" y="2023944"/>
                <a:ext cx="58680" cy="101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F0B1D2-7FF7-A194-69EC-5B4BC89EE6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22477" y="2015304"/>
                  <a:ext cx="76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F20149-BC85-894D-6B45-DC409F812193}"/>
                    </a:ext>
                  </a:extLst>
                </p14:cNvPr>
                <p14:cNvContentPartPr/>
                <p14:nvPr/>
              </p14:nvContentPartPr>
              <p14:xfrm>
                <a:off x="2959277" y="2209344"/>
                <a:ext cx="342360" cy="20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F20149-BC85-894D-6B45-DC409F8121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50277" y="2200344"/>
                  <a:ext cx="360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E5AF966-DF49-CE9D-DBEE-B02B6CDE8637}"/>
                    </a:ext>
                  </a:extLst>
                </p14:cNvPr>
                <p14:cNvContentPartPr/>
                <p14:nvPr/>
              </p14:nvContentPartPr>
              <p14:xfrm>
                <a:off x="3684317" y="2173344"/>
                <a:ext cx="272880" cy="23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E5AF966-DF49-CE9D-DBEE-B02B6CDE86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75677" y="2164704"/>
                  <a:ext cx="290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0D878D-6019-388E-DFD3-771A6EF49081}"/>
                    </a:ext>
                  </a:extLst>
                </p14:cNvPr>
                <p14:cNvContentPartPr/>
                <p14:nvPr/>
              </p14:nvContentPartPr>
              <p14:xfrm>
                <a:off x="3983837" y="2149224"/>
                <a:ext cx="890640" cy="25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0D878D-6019-388E-DFD3-771A6EF490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5197" y="2140224"/>
                  <a:ext cx="908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1CD88D-A587-C247-9216-5774CA3A70B2}"/>
                    </a:ext>
                  </a:extLst>
                </p14:cNvPr>
                <p14:cNvContentPartPr/>
                <p14:nvPr/>
              </p14:nvContentPartPr>
              <p14:xfrm>
                <a:off x="4954757" y="2144544"/>
                <a:ext cx="511560" cy="248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1CD88D-A587-C247-9216-5774CA3A70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46117" y="2135544"/>
                  <a:ext cx="529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67440D-2BF5-88DC-A07D-C764DA25ADB3}"/>
                    </a:ext>
                  </a:extLst>
                </p14:cNvPr>
                <p14:cNvContentPartPr/>
                <p14:nvPr/>
              </p14:nvContentPartPr>
              <p14:xfrm>
                <a:off x="5738117" y="1958784"/>
                <a:ext cx="380880" cy="497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67440D-2BF5-88DC-A07D-C764DA25AD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29117" y="1950144"/>
                  <a:ext cx="3985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220EB8-9607-EA30-26FE-0D834F5E5D45}"/>
                    </a:ext>
                  </a:extLst>
                </p14:cNvPr>
                <p14:cNvContentPartPr/>
                <p14:nvPr/>
              </p14:nvContentPartPr>
              <p14:xfrm>
                <a:off x="6048437" y="2124744"/>
                <a:ext cx="357120" cy="10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220EB8-9607-EA30-26FE-0D834F5E5D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39437" y="2116104"/>
                  <a:ext cx="374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BCE74A-6775-CA1E-5D5B-DDE21B1B2B07}"/>
                    </a:ext>
                  </a:extLst>
                </p14:cNvPr>
                <p14:cNvContentPartPr/>
                <p14:nvPr/>
              </p14:nvContentPartPr>
              <p14:xfrm>
                <a:off x="6630197" y="2025384"/>
                <a:ext cx="231120" cy="38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BCE74A-6775-CA1E-5D5B-DDE21B1B2B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21197" y="2016744"/>
                  <a:ext cx="2487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0A8927-FE72-B2B4-156D-F8D00B2C351F}"/>
                    </a:ext>
                  </a:extLst>
                </p14:cNvPr>
                <p14:cNvContentPartPr/>
                <p14:nvPr/>
              </p14:nvContentPartPr>
              <p14:xfrm>
                <a:off x="6921797" y="2081904"/>
                <a:ext cx="332280" cy="177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0A8927-FE72-B2B4-156D-F8D00B2C35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12797" y="2073264"/>
                  <a:ext cx="349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6FE60F-107D-72FB-68DB-C7D01B3D1AF2}"/>
                    </a:ext>
                  </a:extLst>
                </p14:cNvPr>
                <p14:cNvContentPartPr/>
                <p14:nvPr/>
              </p14:nvContentPartPr>
              <p14:xfrm>
                <a:off x="7217717" y="2002344"/>
                <a:ext cx="734040" cy="331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6FE60F-107D-72FB-68DB-C7D01B3D1AF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08717" y="1993704"/>
                  <a:ext cx="75168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AD9827-EDF9-7561-37E5-8C02972DC0F6}"/>
              </a:ext>
            </a:extLst>
          </p:cNvPr>
          <p:cNvGrpSpPr/>
          <p:nvPr/>
        </p:nvGrpSpPr>
        <p:grpSpPr>
          <a:xfrm>
            <a:off x="423437" y="2857704"/>
            <a:ext cx="1051920" cy="742680"/>
            <a:chOff x="423437" y="2857704"/>
            <a:chExt cx="1051920" cy="74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AA3E02-CF5C-DA97-E7D4-051542E383F0}"/>
                    </a:ext>
                  </a:extLst>
                </p14:cNvPr>
                <p14:cNvContentPartPr/>
                <p14:nvPr/>
              </p14:nvContentPartPr>
              <p14:xfrm>
                <a:off x="559877" y="2933304"/>
                <a:ext cx="71280" cy="210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AA3E02-CF5C-DA97-E7D4-051542E383F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0877" y="2924304"/>
                  <a:ext cx="88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D448F6-E70B-B3F8-3809-EC6047656449}"/>
                    </a:ext>
                  </a:extLst>
                </p14:cNvPr>
                <p14:cNvContentPartPr/>
                <p14:nvPr/>
              </p14:nvContentPartPr>
              <p14:xfrm>
                <a:off x="423437" y="2857704"/>
                <a:ext cx="471240" cy="28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D448F6-E70B-B3F8-3809-EC60476564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797" y="2849064"/>
                  <a:ext cx="488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B5CEB4-BFA4-EB1A-A87E-DCD12A163370}"/>
                    </a:ext>
                  </a:extLst>
                </p14:cNvPr>
                <p14:cNvContentPartPr/>
                <p14:nvPr/>
              </p14:nvContentPartPr>
              <p14:xfrm>
                <a:off x="568517" y="3456384"/>
                <a:ext cx="59040" cy="144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B5CEB4-BFA4-EB1A-A87E-DCD12A1633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9877" y="3447384"/>
                  <a:ext cx="76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73A319-B054-F0D3-7AED-B3277FC92418}"/>
                    </a:ext>
                  </a:extLst>
                </p14:cNvPr>
                <p14:cNvContentPartPr/>
                <p14:nvPr/>
              </p14:nvContentPartPr>
              <p14:xfrm>
                <a:off x="609917" y="3301944"/>
                <a:ext cx="96840" cy="44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73A319-B054-F0D3-7AED-B3277FC924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1277" y="3292944"/>
                  <a:ext cx="114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0C7E55-D4B2-C74E-3511-8A22E767CFD4}"/>
                    </a:ext>
                  </a:extLst>
                </p14:cNvPr>
                <p14:cNvContentPartPr/>
                <p14:nvPr/>
              </p14:nvContentPartPr>
              <p14:xfrm>
                <a:off x="759317" y="3252624"/>
                <a:ext cx="492120" cy="323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0C7E55-D4B2-C74E-3511-8A22E767CF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0677" y="3243624"/>
                  <a:ext cx="509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37076A-F321-403D-B283-211E0823896A}"/>
                    </a:ext>
                  </a:extLst>
                </p14:cNvPr>
                <p14:cNvContentPartPr/>
                <p14:nvPr/>
              </p14:nvContentPartPr>
              <p14:xfrm>
                <a:off x="1089437" y="3286824"/>
                <a:ext cx="385920" cy="16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37076A-F321-403D-B283-211E0823896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0797" y="3278184"/>
                  <a:ext cx="4035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84C942-2361-C8FC-BA32-40D3F71A3503}"/>
                  </a:ext>
                </a:extLst>
              </p14:cNvPr>
              <p14:cNvContentPartPr/>
              <p14:nvPr/>
            </p14:nvContentPartPr>
            <p14:xfrm>
              <a:off x="5577197" y="2969304"/>
              <a:ext cx="271800" cy="32994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84C942-2361-C8FC-BA32-40D3F71A350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68557" y="2960664"/>
                <a:ext cx="289440" cy="33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445E455-2E37-AFE9-1252-0B54FACF9DFE}"/>
                  </a:ext>
                </a:extLst>
              </p14:cNvPr>
              <p14:cNvContentPartPr/>
              <p14:nvPr/>
            </p14:nvContentPartPr>
            <p14:xfrm>
              <a:off x="6066077" y="2858064"/>
              <a:ext cx="134640" cy="312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445E455-2E37-AFE9-1252-0B54FACF9DF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57077" y="2849424"/>
                <a:ext cx="1522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F0A5DCB-EE02-7698-48CF-2AF322792C87}"/>
                  </a:ext>
                </a:extLst>
              </p14:cNvPr>
              <p14:cNvContentPartPr/>
              <p14:nvPr/>
            </p14:nvContentPartPr>
            <p14:xfrm>
              <a:off x="6023957" y="2959224"/>
              <a:ext cx="505800" cy="391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F0A5DCB-EE02-7698-48CF-2AF322792C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15317" y="2950224"/>
                <a:ext cx="5234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A3B078-D6C6-CB19-A329-E178A88146A0}"/>
                  </a:ext>
                </a:extLst>
              </p14:cNvPr>
              <p14:cNvContentPartPr/>
              <p14:nvPr/>
            </p14:nvContentPartPr>
            <p14:xfrm>
              <a:off x="6576917" y="3004584"/>
              <a:ext cx="46440" cy="281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A3B078-D6C6-CB19-A329-E178A88146A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68277" y="2995944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CDBEF34-1E57-57A1-4902-687412CD8A36}"/>
                  </a:ext>
                </a:extLst>
              </p14:cNvPr>
              <p14:cNvContentPartPr/>
              <p14:nvPr/>
            </p14:nvContentPartPr>
            <p14:xfrm>
              <a:off x="6589157" y="2981544"/>
              <a:ext cx="106560" cy="139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CDBEF34-1E57-57A1-4902-687412CD8A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80157" y="2972904"/>
                <a:ext cx="1242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4E32D61-967B-5A28-6ED4-F35D991CB734}"/>
                  </a:ext>
                </a:extLst>
              </p14:cNvPr>
              <p14:cNvContentPartPr/>
              <p14:nvPr/>
            </p14:nvContentPartPr>
            <p14:xfrm>
              <a:off x="6778157" y="2982624"/>
              <a:ext cx="231480" cy="186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4E32D61-967B-5A28-6ED4-F35D991CB73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69157" y="2973624"/>
                <a:ext cx="2491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06C6BC3-074C-BEA4-8A46-058F05A2D8B1}"/>
                  </a:ext>
                </a:extLst>
              </p14:cNvPr>
              <p14:cNvContentPartPr/>
              <p14:nvPr/>
            </p14:nvContentPartPr>
            <p14:xfrm>
              <a:off x="7067597" y="2824584"/>
              <a:ext cx="598680" cy="4132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06C6BC3-074C-BEA4-8A46-058F05A2D8B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8597" y="2815584"/>
                <a:ext cx="6163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C421481-D157-15D5-32C5-5B9B2EB1C62B}"/>
                  </a:ext>
                </a:extLst>
              </p14:cNvPr>
              <p14:cNvContentPartPr/>
              <p14:nvPr/>
            </p14:nvContentPartPr>
            <p14:xfrm>
              <a:off x="7544597" y="2988024"/>
              <a:ext cx="367920" cy="990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C421481-D157-15D5-32C5-5B9B2EB1C62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35957" y="2979384"/>
                <a:ext cx="385560" cy="11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0C02EA6-F4C6-BD1B-3728-2ADA3A777631}"/>
              </a:ext>
            </a:extLst>
          </p:cNvPr>
          <p:cNvGrpSpPr/>
          <p:nvPr/>
        </p:nvGrpSpPr>
        <p:grpSpPr>
          <a:xfrm>
            <a:off x="8237957" y="2743584"/>
            <a:ext cx="3936240" cy="1731960"/>
            <a:chOff x="8237957" y="2743584"/>
            <a:chExt cx="3936240" cy="173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9523C7B-497C-1B03-894F-EC3E3AF2AF81}"/>
                    </a:ext>
                  </a:extLst>
                </p14:cNvPr>
                <p14:cNvContentPartPr/>
                <p14:nvPr/>
              </p14:nvContentPartPr>
              <p14:xfrm>
                <a:off x="8245157" y="2918184"/>
                <a:ext cx="60480" cy="176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9523C7B-497C-1B03-894F-EC3E3AF2AF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36157" y="2909184"/>
                  <a:ext cx="78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F7B3EF6-1D67-67CC-9D46-AD631BFCD778}"/>
                    </a:ext>
                  </a:extLst>
                </p14:cNvPr>
                <p14:cNvContentPartPr/>
                <p14:nvPr/>
              </p14:nvContentPartPr>
              <p14:xfrm>
                <a:off x="8237957" y="2817384"/>
                <a:ext cx="54720" cy="23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F7B3EF6-1D67-67CC-9D46-AD631BFCD7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29317" y="2808744"/>
                  <a:ext cx="72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2DE9E3-7205-B0F2-363A-D9C29F605BF8}"/>
                    </a:ext>
                  </a:extLst>
                </p14:cNvPr>
                <p14:cNvContentPartPr/>
                <p14:nvPr/>
              </p14:nvContentPartPr>
              <p14:xfrm>
                <a:off x="8385917" y="2805504"/>
                <a:ext cx="546840" cy="30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2DE9E3-7205-B0F2-363A-D9C29F605BF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77277" y="2796504"/>
                  <a:ext cx="564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8546EDE-BA24-66AF-7387-95A7B01737C1}"/>
                    </a:ext>
                  </a:extLst>
                </p14:cNvPr>
                <p14:cNvContentPartPr/>
                <p14:nvPr/>
              </p14:nvContentPartPr>
              <p14:xfrm>
                <a:off x="8790917" y="2866344"/>
                <a:ext cx="266400" cy="84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8546EDE-BA24-66AF-7387-95A7B01737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81917" y="2857344"/>
                  <a:ext cx="284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0812D1-FDF3-A6AA-FA10-5A1FC59999A6}"/>
                    </a:ext>
                  </a:extLst>
                </p14:cNvPr>
                <p14:cNvContentPartPr/>
                <p14:nvPr/>
              </p14:nvContentPartPr>
              <p14:xfrm>
                <a:off x="9421277" y="2829624"/>
                <a:ext cx="519120" cy="350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0812D1-FDF3-A6AA-FA10-5A1FC59999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12637" y="2820624"/>
                  <a:ext cx="536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8DB203-9966-37EB-891A-2542490947B4}"/>
                    </a:ext>
                  </a:extLst>
                </p14:cNvPr>
                <p14:cNvContentPartPr/>
                <p14:nvPr/>
              </p14:nvContentPartPr>
              <p14:xfrm>
                <a:off x="9983237" y="2820984"/>
                <a:ext cx="340560" cy="23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8DB203-9966-37EB-891A-2542490947B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74597" y="2812344"/>
                  <a:ext cx="358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46F56C-0250-6A16-2B20-46C820F9D23F}"/>
                    </a:ext>
                  </a:extLst>
                </p14:cNvPr>
                <p14:cNvContentPartPr/>
                <p14:nvPr/>
              </p14:nvContentPartPr>
              <p14:xfrm>
                <a:off x="10520717" y="2743584"/>
                <a:ext cx="54000" cy="61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46F56C-0250-6A16-2B20-46C820F9D23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12077" y="2734584"/>
                  <a:ext cx="71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ECAEA5-303A-B71E-8486-6198E752D3D7}"/>
                    </a:ext>
                  </a:extLst>
                </p14:cNvPr>
                <p14:cNvContentPartPr/>
                <p14:nvPr/>
              </p14:nvContentPartPr>
              <p14:xfrm>
                <a:off x="10409117" y="2950944"/>
                <a:ext cx="222840" cy="240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ECAEA5-303A-B71E-8486-6198E752D3D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00117" y="2941944"/>
                  <a:ext cx="240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86EAD3-0B00-6F74-33EE-1FD2ACD9C559}"/>
                    </a:ext>
                  </a:extLst>
                </p14:cNvPr>
                <p14:cNvContentPartPr/>
                <p14:nvPr/>
              </p14:nvContentPartPr>
              <p14:xfrm>
                <a:off x="9782357" y="3224544"/>
                <a:ext cx="24480" cy="342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86EAD3-0B00-6F74-33EE-1FD2ACD9C55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773357" y="3215904"/>
                  <a:ext cx="42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605F12A-86E8-1631-B6C1-C3A1AE8540FA}"/>
                    </a:ext>
                  </a:extLst>
                </p14:cNvPr>
                <p14:cNvContentPartPr/>
                <p14:nvPr/>
              </p14:nvContentPartPr>
              <p14:xfrm>
                <a:off x="9733757" y="3138864"/>
                <a:ext cx="254520" cy="267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605F12A-86E8-1631-B6C1-C3A1AE8540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24757" y="3130224"/>
                  <a:ext cx="272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47CCD7-C202-6088-CC4D-F556DC3A59EE}"/>
                    </a:ext>
                  </a:extLst>
                </p14:cNvPr>
                <p14:cNvContentPartPr/>
                <p14:nvPr/>
              </p14:nvContentPartPr>
              <p14:xfrm>
                <a:off x="9249197" y="3656184"/>
                <a:ext cx="277560" cy="14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47CCD7-C202-6088-CC4D-F556DC3A59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40197" y="3647544"/>
                  <a:ext cx="295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A97FE0-3FCF-1487-D313-AA0BFF084C17}"/>
                    </a:ext>
                  </a:extLst>
                </p14:cNvPr>
                <p14:cNvContentPartPr/>
                <p14:nvPr/>
              </p14:nvContentPartPr>
              <p14:xfrm>
                <a:off x="9551597" y="3564024"/>
                <a:ext cx="577080" cy="26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A97FE0-3FCF-1487-D313-AA0BFF084C1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42597" y="3555384"/>
                  <a:ext cx="594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5F734A1-1A1E-AB03-AC6F-A272834A146E}"/>
                    </a:ext>
                  </a:extLst>
                </p14:cNvPr>
                <p14:cNvContentPartPr/>
                <p14:nvPr/>
              </p14:nvContentPartPr>
              <p14:xfrm>
                <a:off x="10284197" y="3399864"/>
                <a:ext cx="733680" cy="344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5F734A1-1A1E-AB03-AC6F-A272834A1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75197" y="3391224"/>
                  <a:ext cx="7513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0F32AF-E9D5-D8B5-C957-4D8F36E6617C}"/>
                    </a:ext>
                  </a:extLst>
                </p14:cNvPr>
                <p14:cNvContentPartPr/>
                <p14:nvPr/>
              </p14:nvContentPartPr>
              <p14:xfrm>
                <a:off x="10889717" y="3539904"/>
                <a:ext cx="383400" cy="159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0F32AF-E9D5-D8B5-C957-4D8F36E661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81077" y="3530904"/>
                  <a:ext cx="401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70CBFD-8BB6-2F35-BEA2-02C68F9EDBAB}"/>
                    </a:ext>
                  </a:extLst>
                </p14:cNvPr>
                <p14:cNvContentPartPr/>
                <p14:nvPr/>
              </p14:nvContentPartPr>
              <p14:xfrm>
                <a:off x="11328197" y="3440544"/>
                <a:ext cx="83520" cy="24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70CBFD-8BB6-2F35-BEA2-02C68F9EDBA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19557" y="3431904"/>
                  <a:ext cx="101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27D35A-967F-74ED-2926-6F69E219A2A7}"/>
                    </a:ext>
                  </a:extLst>
                </p14:cNvPr>
                <p14:cNvContentPartPr/>
                <p14:nvPr/>
              </p14:nvContentPartPr>
              <p14:xfrm>
                <a:off x="11279237" y="3547104"/>
                <a:ext cx="294120" cy="407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27D35A-967F-74ED-2926-6F69E219A2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70237" y="3538464"/>
                  <a:ext cx="311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40EFC1-790F-AA90-5AFB-0A64B67F2673}"/>
                    </a:ext>
                  </a:extLst>
                </p14:cNvPr>
                <p14:cNvContentPartPr/>
                <p14:nvPr/>
              </p14:nvContentPartPr>
              <p14:xfrm>
                <a:off x="11635277" y="3589584"/>
                <a:ext cx="42480" cy="279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40EFC1-790F-AA90-5AFB-0A64B67F26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26637" y="3580944"/>
                  <a:ext cx="601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DAC4C6-D807-1EB6-613C-BC6A1F0F87B7}"/>
                    </a:ext>
                  </a:extLst>
                </p14:cNvPr>
                <p14:cNvContentPartPr/>
                <p14:nvPr/>
              </p14:nvContentPartPr>
              <p14:xfrm>
                <a:off x="11584877" y="3513984"/>
                <a:ext cx="239040" cy="153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DAC4C6-D807-1EB6-613C-BC6A1F0F87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75877" y="3505344"/>
                  <a:ext cx="256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F92C744-8DF4-732A-3162-C10DC4D29E99}"/>
                    </a:ext>
                  </a:extLst>
                </p14:cNvPr>
                <p14:cNvContentPartPr/>
                <p14:nvPr/>
              </p14:nvContentPartPr>
              <p14:xfrm>
                <a:off x="11859917" y="3480144"/>
                <a:ext cx="314280" cy="276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F92C744-8DF4-732A-3162-C10DC4D29E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50917" y="3471144"/>
                  <a:ext cx="331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84ECAC-FC2D-B1F6-AE18-5D8874A70DC8}"/>
                    </a:ext>
                  </a:extLst>
                </p14:cNvPr>
                <p14:cNvContentPartPr/>
                <p14:nvPr/>
              </p14:nvContentPartPr>
              <p14:xfrm>
                <a:off x="8529917" y="3940944"/>
                <a:ext cx="163440" cy="356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84ECAC-FC2D-B1F6-AE18-5D8874A70D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21277" y="3932304"/>
                  <a:ext cx="1810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159F5E-DE31-C974-4B58-65930388ED3F}"/>
                    </a:ext>
                  </a:extLst>
                </p14:cNvPr>
                <p14:cNvContentPartPr/>
                <p14:nvPr/>
              </p14:nvContentPartPr>
              <p14:xfrm>
                <a:off x="8413637" y="3966864"/>
                <a:ext cx="790560" cy="242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159F5E-DE31-C974-4B58-65930388ED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04637" y="3957864"/>
                  <a:ext cx="808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B2F018B-084D-CFBB-1451-86A13AB23BDA}"/>
                    </a:ext>
                  </a:extLst>
                </p14:cNvPr>
                <p14:cNvContentPartPr/>
                <p14:nvPr/>
              </p14:nvContentPartPr>
              <p14:xfrm>
                <a:off x="9298877" y="4021944"/>
                <a:ext cx="425880" cy="453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B2F018B-084D-CFBB-1451-86A13AB23B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90237" y="4012944"/>
                  <a:ext cx="4435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C46418-0C95-E4B0-2435-EC2A6DB54131}"/>
                    </a:ext>
                  </a:extLst>
                </p14:cNvPr>
                <p14:cNvContentPartPr/>
                <p14:nvPr/>
              </p14:nvContentPartPr>
              <p14:xfrm>
                <a:off x="9754997" y="4020864"/>
                <a:ext cx="472320" cy="207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C46418-0C95-E4B0-2435-EC2A6DB541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46357" y="4011864"/>
                  <a:ext cx="48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E91C86F-F6B2-A80D-9C0D-A11A2A36C540}"/>
                    </a:ext>
                  </a:extLst>
                </p14:cNvPr>
                <p14:cNvContentPartPr/>
                <p14:nvPr/>
              </p14:nvContentPartPr>
              <p14:xfrm>
                <a:off x="10604957" y="3995664"/>
                <a:ext cx="63000" cy="266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E91C86F-F6B2-A80D-9C0D-A11A2A36C5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96317" y="3986664"/>
                  <a:ext cx="80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4B83D8A-E4D1-926E-8B57-2A99EA56CF69}"/>
                    </a:ext>
                  </a:extLst>
                </p14:cNvPr>
                <p14:cNvContentPartPr/>
                <p14:nvPr/>
              </p14:nvContentPartPr>
              <p14:xfrm>
                <a:off x="10545557" y="3987744"/>
                <a:ext cx="172440" cy="113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4B83D8A-E4D1-926E-8B57-2A99EA56CF6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36917" y="3979104"/>
                  <a:ext cx="190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30A244-CEF5-4CFF-BECD-58A61E3FA938}"/>
                    </a:ext>
                  </a:extLst>
                </p14:cNvPr>
                <p14:cNvContentPartPr/>
                <p14:nvPr/>
              </p14:nvContentPartPr>
              <p14:xfrm>
                <a:off x="10742477" y="3990984"/>
                <a:ext cx="429840" cy="223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30A244-CEF5-4CFF-BECD-58A61E3FA93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33837" y="3981984"/>
                  <a:ext cx="447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3FF505-F796-0946-F95D-5A2EF5AB69C8}"/>
                    </a:ext>
                  </a:extLst>
                </p14:cNvPr>
                <p14:cNvContentPartPr/>
                <p14:nvPr/>
              </p14:nvContentPartPr>
              <p14:xfrm>
                <a:off x="11210477" y="3997104"/>
                <a:ext cx="590040" cy="374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3FF505-F796-0946-F95D-5A2EF5AB69C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01477" y="3988104"/>
                  <a:ext cx="607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075211-C0D9-C493-5D00-45A8134863C0}"/>
                    </a:ext>
                  </a:extLst>
                </p14:cNvPr>
                <p14:cNvContentPartPr/>
                <p14:nvPr/>
              </p14:nvContentPartPr>
              <p14:xfrm>
                <a:off x="11781437" y="4009704"/>
                <a:ext cx="271080" cy="185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075211-C0D9-C493-5D00-45A8134863C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72797" y="4001064"/>
                  <a:ext cx="288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DB0801E-107E-AA45-5F79-B340D62874A3}"/>
                    </a:ext>
                  </a:extLst>
                </p14:cNvPr>
                <p14:cNvContentPartPr/>
                <p14:nvPr/>
              </p14:nvContentPartPr>
              <p14:xfrm>
                <a:off x="12050357" y="4209144"/>
                <a:ext cx="73440" cy="48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DB0801E-107E-AA45-5F79-B340D62874A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041357" y="4200504"/>
                  <a:ext cx="9108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85BECC-03D8-94E8-D13A-1CA80F5EAEBF}"/>
              </a:ext>
            </a:extLst>
          </p:cNvPr>
          <p:cNvGrpSpPr/>
          <p:nvPr/>
        </p:nvGrpSpPr>
        <p:grpSpPr>
          <a:xfrm>
            <a:off x="1680557" y="3237504"/>
            <a:ext cx="3286800" cy="774000"/>
            <a:chOff x="1680557" y="3237504"/>
            <a:chExt cx="328680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1A6D12D-05F3-D2BA-2793-D301034CAB29}"/>
                    </a:ext>
                  </a:extLst>
                </p14:cNvPr>
                <p14:cNvContentPartPr/>
                <p14:nvPr/>
              </p14:nvContentPartPr>
              <p14:xfrm>
                <a:off x="1680557" y="3409944"/>
                <a:ext cx="176400" cy="322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1A6D12D-05F3-D2BA-2793-D301034CAB2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71917" y="3401304"/>
                  <a:ext cx="1940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7043E0-56F2-F39F-76EE-FEEB69BD511B}"/>
                    </a:ext>
                  </a:extLst>
                </p14:cNvPr>
                <p14:cNvContentPartPr/>
                <p14:nvPr/>
              </p14:nvContentPartPr>
              <p14:xfrm>
                <a:off x="1707197" y="3402384"/>
                <a:ext cx="135360" cy="129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7043E0-56F2-F39F-76EE-FEEB69BD511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98557" y="3393384"/>
                  <a:ext cx="153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4C5584-EE55-62A8-9714-9F6BB9A7FCFA}"/>
                    </a:ext>
                  </a:extLst>
                </p14:cNvPr>
                <p14:cNvContentPartPr/>
                <p14:nvPr/>
              </p14:nvContentPartPr>
              <p14:xfrm>
                <a:off x="1964597" y="3381144"/>
                <a:ext cx="71640" cy="203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4C5584-EE55-62A8-9714-9F6BB9A7FC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55597" y="3372504"/>
                  <a:ext cx="8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14EC0C1-3049-D754-1F67-D42E2509A5A4}"/>
                    </a:ext>
                  </a:extLst>
                </p14:cNvPr>
                <p14:cNvContentPartPr/>
                <p14:nvPr/>
              </p14:nvContentPartPr>
              <p14:xfrm>
                <a:off x="2123717" y="3363864"/>
                <a:ext cx="220680" cy="152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14EC0C1-3049-D754-1F67-D42E2509A5A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14717" y="3355224"/>
                  <a:ext cx="238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859D83A-D70B-9363-EAA6-43E2B7265F3C}"/>
                    </a:ext>
                  </a:extLst>
                </p14:cNvPr>
                <p14:cNvContentPartPr/>
                <p14:nvPr/>
              </p14:nvContentPartPr>
              <p14:xfrm>
                <a:off x="2397677" y="3387984"/>
                <a:ext cx="224280" cy="363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859D83A-D70B-9363-EAA6-43E2B7265F3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89037" y="3379344"/>
                  <a:ext cx="241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22ADCC-B8BC-35D2-4BE5-16352A0227AC}"/>
                    </a:ext>
                  </a:extLst>
                </p14:cNvPr>
                <p14:cNvContentPartPr/>
                <p14:nvPr/>
              </p14:nvContentPartPr>
              <p14:xfrm>
                <a:off x="2606117" y="3316344"/>
                <a:ext cx="260640" cy="20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22ADCC-B8BC-35D2-4BE5-16352A0227A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97477" y="3307704"/>
                  <a:ext cx="278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8FCE69-92CB-A47A-3CB5-D844FB49F944}"/>
                    </a:ext>
                  </a:extLst>
                </p14:cNvPr>
                <p14:cNvContentPartPr/>
                <p14:nvPr/>
              </p14:nvContentPartPr>
              <p14:xfrm>
                <a:off x="2988077" y="3565104"/>
                <a:ext cx="86040" cy="178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8FCE69-92CB-A47A-3CB5-D844FB49F94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979077" y="3556464"/>
                  <a:ext cx="103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341CC6-D5AA-670F-064D-5A4423A74910}"/>
                    </a:ext>
                  </a:extLst>
                </p14:cNvPr>
                <p14:cNvContentPartPr/>
                <p14:nvPr/>
              </p14:nvContentPartPr>
              <p14:xfrm>
                <a:off x="3232877" y="3371424"/>
                <a:ext cx="49680" cy="244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341CC6-D5AA-670F-064D-5A4423A7491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223877" y="3362784"/>
                  <a:ext cx="67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589CFC9-B1C8-34D8-BEE8-EB7121C3879B}"/>
                    </a:ext>
                  </a:extLst>
                </p14:cNvPr>
                <p14:cNvContentPartPr/>
                <p14:nvPr/>
              </p14:nvContentPartPr>
              <p14:xfrm>
                <a:off x="3200477" y="3311304"/>
                <a:ext cx="191520" cy="154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589CFC9-B1C8-34D8-BEE8-EB7121C3879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91837" y="3302304"/>
                  <a:ext cx="209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020053-0C36-0C3A-6EB7-725C6502DB2D}"/>
                    </a:ext>
                  </a:extLst>
                </p14:cNvPr>
                <p14:cNvContentPartPr/>
                <p14:nvPr/>
              </p14:nvContentPartPr>
              <p14:xfrm>
                <a:off x="3440597" y="3356664"/>
                <a:ext cx="254160" cy="246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020053-0C36-0C3A-6EB7-725C6502DB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31957" y="3347664"/>
                  <a:ext cx="271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CA92C25-9809-1F73-D805-C672376D642D}"/>
                    </a:ext>
                  </a:extLst>
                </p14:cNvPr>
                <p14:cNvContentPartPr/>
                <p14:nvPr/>
              </p14:nvContentPartPr>
              <p14:xfrm>
                <a:off x="3760997" y="3327144"/>
                <a:ext cx="342000" cy="159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CA92C25-9809-1F73-D805-C672376D64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51997" y="3318504"/>
                  <a:ext cx="359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8FFB40-3767-FC86-4A43-6EA189F45BF5}"/>
                    </a:ext>
                  </a:extLst>
                </p14:cNvPr>
                <p14:cNvContentPartPr/>
                <p14:nvPr/>
              </p14:nvContentPartPr>
              <p14:xfrm>
                <a:off x="4083557" y="3351624"/>
                <a:ext cx="257040" cy="319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8FFB40-3767-FC86-4A43-6EA189F45BF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74557" y="3342984"/>
                  <a:ext cx="2746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7D60F2E-F269-A24F-9735-DF8D72CBC3CD}"/>
                    </a:ext>
                  </a:extLst>
                </p14:cNvPr>
                <p14:cNvContentPartPr/>
                <p14:nvPr/>
              </p14:nvContentPartPr>
              <p14:xfrm>
                <a:off x="4414037" y="3312744"/>
                <a:ext cx="249840" cy="266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7D60F2E-F269-A24F-9735-DF8D72CBC3C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05397" y="3304104"/>
                  <a:ext cx="267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0D7E9A9-403D-850F-09F6-3BAA3D2CB92F}"/>
                    </a:ext>
                  </a:extLst>
                </p14:cNvPr>
                <p14:cNvContentPartPr/>
                <p14:nvPr/>
              </p14:nvContentPartPr>
              <p14:xfrm>
                <a:off x="4834157" y="3237504"/>
                <a:ext cx="92880" cy="14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0D7E9A9-403D-850F-09F6-3BAA3D2CB9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25517" y="3228864"/>
                  <a:ext cx="110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506AF82-16A4-49D1-B8D2-38B6D8649BBE}"/>
                    </a:ext>
                  </a:extLst>
                </p14:cNvPr>
                <p14:cNvContentPartPr/>
                <p14:nvPr/>
              </p14:nvContentPartPr>
              <p14:xfrm>
                <a:off x="4530317" y="3561504"/>
                <a:ext cx="437040" cy="450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506AF82-16A4-49D1-B8D2-38B6D8649B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21317" y="3552504"/>
                  <a:ext cx="454680" cy="46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B1407F2-0B60-8134-E2C9-3C8577442AE0}"/>
              </a:ext>
            </a:extLst>
          </p:cNvPr>
          <p:cNvGrpSpPr/>
          <p:nvPr/>
        </p:nvGrpSpPr>
        <p:grpSpPr>
          <a:xfrm>
            <a:off x="2459957" y="4115544"/>
            <a:ext cx="769680" cy="339120"/>
            <a:chOff x="2459957" y="4115544"/>
            <a:chExt cx="76968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80CD27D-2B3D-1A95-0051-F059C8FF6AF3}"/>
                    </a:ext>
                  </a:extLst>
                </p14:cNvPr>
                <p14:cNvContentPartPr/>
                <p14:nvPr/>
              </p14:nvContentPartPr>
              <p14:xfrm>
                <a:off x="2459957" y="4198344"/>
                <a:ext cx="225360" cy="177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80CD27D-2B3D-1A95-0051-F059C8FF6A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50957" y="4189704"/>
                  <a:ext cx="243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12DC294-0615-E8E1-6550-1C08074104FF}"/>
                    </a:ext>
                  </a:extLst>
                </p14:cNvPr>
                <p14:cNvContentPartPr/>
                <p14:nvPr/>
              </p14:nvContentPartPr>
              <p14:xfrm>
                <a:off x="2690357" y="4115544"/>
                <a:ext cx="539280" cy="339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12DC294-0615-E8E1-6550-1C08074104F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81717" y="4106904"/>
                  <a:ext cx="5569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C7385EB-9C39-DD7F-4CE0-0C76B5C6CC2E}"/>
              </a:ext>
            </a:extLst>
          </p:cNvPr>
          <p:cNvGrpSpPr/>
          <p:nvPr/>
        </p:nvGrpSpPr>
        <p:grpSpPr>
          <a:xfrm>
            <a:off x="516317" y="4896024"/>
            <a:ext cx="3492360" cy="756000"/>
            <a:chOff x="516317" y="4896024"/>
            <a:chExt cx="349236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6B06B16-0A8A-3BDE-A72F-90A099D94D52}"/>
                    </a:ext>
                  </a:extLst>
                </p14:cNvPr>
                <p14:cNvContentPartPr/>
                <p14:nvPr/>
              </p14:nvContentPartPr>
              <p14:xfrm>
                <a:off x="516317" y="5055144"/>
                <a:ext cx="57240" cy="291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6B06B16-0A8A-3BDE-A72F-90A099D94D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7317" y="5046144"/>
                  <a:ext cx="74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48C3411-EB2C-BB37-A8FE-79FDAB755B76}"/>
                    </a:ext>
                  </a:extLst>
                </p14:cNvPr>
                <p14:cNvContentPartPr/>
                <p14:nvPr/>
              </p14:nvContentPartPr>
              <p14:xfrm>
                <a:off x="532877" y="4930224"/>
                <a:ext cx="160560" cy="104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48C3411-EB2C-BB37-A8FE-79FDAB755B7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3877" y="4921224"/>
                  <a:ext cx="178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6862C5D-F45B-141F-3EE0-B3E2D161E9B7}"/>
                    </a:ext>
                  </a:extLst>
                </p14:cNvPr>
                <p14:cNvContentPartPr/>
                <p14:nvPr/>
              </p14:nvContentPartPr>
              <p14:xfrm>
                <a:off x="749237" y="4896024"/>
                <a:ext cx="564120" cy="385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6862C5D-F45B-141F-3EE0-B3E2D161E9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0237" y="4887384"/>
                  <a:ext cx="581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5E3727-6604-3E30-8379-737BEF0F64AD}"/>
                    </a:ext>
                  </a:extLst>
                </p14:cNvPr>
                <p14:cNvContentPartPr/>
                <p14:nvPr/>
              </p14:nvContentPartPr>
              <p14:xfrm>
                <a:off x="1184117" y="5023824"/>
                <a:ext cx="401400" cy="63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5E3727-6604-3E30-8379-737BEF0F64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75117" y="5014824"/>
                  <a:ext cx="419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7AE3F35-16B6-6ADE-A220-9E16A0BA9BFD}"/>
                    </a:ext>
                  </a:extLst>
                </p14:cNvPr>
                <p14:cNvContentPartPr/>
                <p14:nvPr/>
              </p14:nvContentPartPr>
              <p14:xfrm>
                <a:off x="1850837" y="4962264"/>
                <a:ext cx="141120" cy="473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7AE3F35-16B6-6ADE-A220-9E16A0BA9B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41837" y="4953264"/>
                  <a:ext cx="158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AB2267C-565A-832C-93C3-3E21C0191498}"/>
                    </a:ext>
                  </a:extLst>
                </p14:cNvPr>
                <p14:cNvContentPartPr/>
                <p14:nvPr/>
              </p14:nvContentPartPr>
              <p14:xfrm>
                <a:off x="2257637" y="4901784"/>
                <a:ext cx="57240" cy="291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AB2267C-565A-832C-93C3-3E21C019149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48997" y="4893144"/>
                  <a:ext cx="74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DFD0812-B606-D54B-5844-5B367D7C1769}"/>
                    </a:ext>
                  </a:extLst>
                </p14:cNvPr>
                <p14:cNvContentPartPr/>
                <p14:nvPr/>
              </p14:nvContentPartPr>
              <p14:xfrm>
                <a:off x="2489477" y="5027064"/>
                <a:ext cx="358560" cy="406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DFD0812-B606-D54B-5844-5B367D7C176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80837" y="5018064"/>
                  <a:ext cx="3762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F5168F1-9B6E-435B-B2B1-A9342EA9DD87}"/>
                    </a:ext>
                  </a:extLst>
                </p14:cNvPr>
                <p14:cNvContentPartPr/>
                <p14:nvPr/>
              </p14:nvContentPartPr>
              <p14:xfrm>
                <a:off x="2733197" y="4943544"/>
                <a:ext cx="174240" cy="157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F5168F1-9B6E-435B-B2B1-A9342EA9DD8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24197" y="4934904"/>
                  <a:ext cx="191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C7F8010-6408-460C-6F45-05FE17AB03D4}"/>
                    </a:ext>
                  </a:extLst>
                </p14:cNvPr>
                <p14:cNvContentPartPr/>
                <p14:nvPr/>
              </p14:nvContentPartPr>
              <p14:xfrm>
                <a:off x="3159797" y="4957224"/>
                <a:ext cx="504720" cy="312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C7F8010-6408-460C-6F45-05FE17AB03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50797" y="4948224"/>
                  <a:ext cx="522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85DFA8-7145-F7F7-652F-4E613DF45156}"/>
                    </a:ext>
                  </a:extLst>
                </p14:cNvPr>
                <p14:cNvContentPartPr/>
                <p14:nvPr/>
              </p14:nvContentPartPr>
              <p14:xfrm>
                <a:off x="3807797" y="4919064"/>
                <a:ext cx="200880" cy="732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85DFA8-7145-F7F7-652F-4E613DF4515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98797" y="4910424"/>
                  <a:ext cx="218520" cy="75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C67126F-CF33-808C-829F-860A038950FB}"/>
                  </a:ext>
                </a:extLst>
              </p14:cNvPr>
              <p14:cNvContentPartPr/>
              <p14:nvPr/>
            </p14:nvContentPartPr>
            <p14:xfrm>
              <a:off x="6306197" y="5805024"/>
              <a:ext cx="3039480" cy="2059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C67126F-CF33-808C-829F-860A038950F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297557" y="5796024"/>
                <a:ext cx="305712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D4E52B3-6363-1305-F7AF-3637875F843F}"/>
              </a:ext>
            </a:extLst>
          </p:cNvPr>
          <p:cNvGrpSpPr/>
          <p:nvPr/>
        </p:nvGrpSpPr>
        <p:grpSpPr>
          <a:xfrm>
            <a:off x="6103877" y="4948584"/>
            <a:ext cx="5775120" cy="1776960"/>
            <a:chOff x="6103877" y="4948584"/>
            <a:chExt cx="5775120" cy="177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52B56EC-1E84-9D6D-D045-E88E3DEC42B5}"/>
                    </a:ext>
                  </a:extLst>
                </p14:cNvPr>
                <p14:cNvContentPartPr/>
                <p14:nvPr/>
              </p14:nvContentPartPr>
              <p14:xfrm>
                <a:off x="6207557" y="5025624"/>
                <a:ext cx="506160" cy="239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52B56EC-1E84-9D6D-D045-E88E3DEC42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98917" y="5016984"/>
                  <a:ext cx="5238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50E8F07-AE40-9655-9A24-81A7F2BEE52D}"/>
                    </a:ext>
                  </a:extLst>
                </p14:cNvPr>
                <p14:cNvContentPartPr/>
                <p14:nvPr/>
              </p14:nvContentPartPr>
              <p14:xfrm>
                <a:off x="6722357" y="5010504"/>
                <a:ext cx="334800" cy="522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50E8F07-AE40-9655-9A24-81A7F2BEE5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13717" y="5001864"/>
                  <a:ext cx="3524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EFD70C7-8016-D1AB-DBD8-8D8BED36B141}"/>
                    </a:ext>
                  </a:extLst>
                </p14:cNvPr>
                <p14:cNvContentPartPr/>
                <p14:nvPr/>
              </p14:nvContentPartPr>
              <p14:xfrm>
                <a:off x="7152197" y="4948584"/>
                <a:ext cx="312480" cy="318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EFD70C7-8016-D1AB-DBD8-8D8BED36B14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43197" y="4939944"/>
                  <a:ext cx="330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97A81B2-768C-50B2-1D6C-5D64E1A0854A}"/>
                    </a:ext>
                  </a:extLst>
                </p14:cNvPr>
                <p14:cNvContentPartPr/>
                <p14:nvPr/>
              </p14:nvContentPartPr>
              <p14:xfrm>
                <a:off x="8042117" y="5014824"/>
                <a:ext cx="31680" cy="368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97A81B2-768C-50B2-1D6C-5D64E1A0854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33477" y="5005824"/>
                  <a:ext cx="493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C83C601-BA91-74EE-5058-55E42B09AA18}"/>
                    </a:ext>
                  </a:extLst>
                </p14:cNvPr>
                <p14:cNvContentPartPr/>
                <p14:nvPr/>
              </p14:nvContentPartPr>
              <p14:xfrm>
                <a:off x="8025557" y="5063064"/>
                <a:ext cx="210960" cy="153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C83C601-BA91-74EE-5058-55E42B09AA1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16557" y="5054064"/>
                  <a:ext cx="228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662CFA3-9750-008D-26BE-CF7CB37F92BD}"/>
                    </a:ext>
                  </a:extLst>
                </p14:cNvPr>
                <p14:cNvContentPartPr/>
                <p14:nvPr/>
              </p14:nvContentPartPr>
              <p14:xfrm>
                <a:off x="8365397" y="4999704"/>
                <a:ext cx="66240" cy="275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662CFA3-9750-008D-26BE-CF7CB37F92B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356757" y="4990704"/>
                  <a:ext cx="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1FC9535-198A-4C00-317E-D68A30F1F817}"/>
                    </a:ext>
                  </a:extLst>
                </p14:cNvPr>
                <p14:cNvContentPartPr/>
                <p14:nvPr/>
              </p14:nvContentPartPr>
              <p14:xfrm>
                <a:off x="8607677" y="5263584"/>
                <a:ext cx="34200" cy="256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1FC9535-198A-4C00-317E-D68A30F1F81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98677" y="5254584"/>
                  <a:ext cx="51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16D6AA9-5663-3228-3488-35F9E95C29B5}"/>
                    </a:ext>
                  </a:extLst>
                </p14:cNvPr>
                <p14:cNvContentPartPr/>
                <p14:nvPr/>
              </p14:nvContentPartPr>
              <p14:xfrm>
                <a:off x="8887397" y="5027064"/>
                <a:ext cx="59400" cy="417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16D6AA9-5663-3228-3488-35F9E95C29B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78757" y="5018064"/>
                  <a:ext cx="770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310E1A1-DB0C-0EB6-2A20-74DF19A5D99F}"/>
                    </a:ext>
                  </a:extLst>
                </p14:cNvPr>
                <p14:cNvContentPartPr/>
                <p14:nvPr/>
              </p14:nvContentPartPr>
              <p14:xfrm>
                <a:off x="8867237" y="4987464"/>
                <a:ext cx="111240" cy="210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310E1A1-DB0C-0EB6-2A20-74DF19A5D99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58237" y="4978824"/>
                  <a:ext cx="128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92BAF61-C895-4351-CB94-523C52CD39A0}"/>
                    </a:ext>
                  </a:extLst>
                </p14:cNvPr>
                <p14:cNvContentPartPr/>
                <p14:nvPr/>
              </p14:nvContentPartPr>
              <p14:xfrm>
                <a:off x="9075677" y="5041824"/>
                <a:ext cx="496080" cy="380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92BAF61-C895-4351-CB94-523C52CD39A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67037" y="5033184"/>
                  <a:ext cx="5137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EA2F118-13E7-E8B9-4F0C-76051763BDEC}"/>
                    </a:ext>
                  </a:extLst>
                </p14:cNvPr>
                <p14:cNvContentPartPr/>
                <p14:nvPr/>
              </p14:nvContentPartPr>
              <p14:xfrm>
                <a:off x="9756437" y="5034624"/>
                <a:ext cx="65880" cy="57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EA2F118-13E7-E8B9-4F0C-76051763BDE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47797" y="5025624"/>
                  <a:ext cx="83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E978BD8-E512-17D6-5D9B-724EF7DB781A}"/>
                    </a:ext>
                  </a:extLst>
                </p14:cNvPr>
                <p14:cNvContentPartPr/>
                <p14:nvPr/>
              </p14:nvContentPartPr>
              <p14:xfrm>
                <a:off x="9647357" y="5416944"/>
                <a:ext cx="243000" cy="393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E978BD8-E512-17D6-5D9B-724EF7DB781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38717" y="5407944"/>
                  <a:ext cx="2606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5AAC5B9-41C7-8807-A46F-B12BD226BB60}"/>
                    </a:ext>
                  </a:extLst>
                </p14:cNvPr>
                <p14:cNvContentPartPr/>
                <p14:nvPr/>
              </p14:nvContentPartPr>
              <p14:xfrm>
                <a:off x="6103877" y="5709984"/>
                <a:ext cx="1909800" cy="627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5AAC5B9-41C7-8807-A46F-B12BD226BB6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94877" y="5700984"/>
                  <a:ext cx="19274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33EE55A-65D9-F782-8B86-0DF0B408D652}"/>
                    </a:ext>
                  </a:extLst>
                </p14:cNvPr>
                <p14:cNvContentPartPr/>
                <p14:nvPr/>
              </p14:nvContentPartPr>
              <p14:xfrm>
                <a:off x="8019797" y="5988984"/>
                <a:ext cx="243360" cy="372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33EE55A-65D9-F782-8B86-0DF0B408D65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11157" y="5979984"/>
                  <a:ext cx="2610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8015481-8A63-BD68-E565-D2EFECB4D3E3}"/>
                    </a:ext>
                  </a:extLst>
                </p14:cNvPr>
                <p14:cNvContentPartPr/>
                <p14:nvPr/>
              </p14:nvContentPartPr>
              <p14:xfrm>
                <a:off x="8386637" y="5809704"/>
                <a:ext cx="644760" cy="538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8015481-8A63-BD68-E565-D2EFECB4D3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77637" y="5800704"/>
                  <a:ext cx="6624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BB9FF55-064B-5CD8-DE20-A513A988573D}"/>
                    </a:ext>
                  </a:extLst>
                </p14:cNvPr>
                <p14:cNvContentPartPr/>
                <p14:nvPr/>
              </p14:nvContentPartPr>
              <p14:xfrm>
                <a:off x="9391397" y="5872344"/>
                <a:ext cx="353160" cy="696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BB9FF55-064B-5CD8-DE20-A513A988573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382757" y="5863704"/>
                  <a:ext cx="37080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EF9B867-4E35-C236-0120-311B5A72A3C5}"/>
                    </a:ext>
                  </a:extLst>
                </p14:cNvPr>
                <p14:cNvContentPartPr/>
                <p14:nvPr/>
              </p14:nvContentPartPr>
              <p14:xfrm>
                <a:off x="9414437" y="6030024"/>
                <a:ext cx="762120" cy="303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EF9B867-4E35-C236-0120-311B5A72A3C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05797" y="6021024"/>
                  <a:ext cx="779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2810741-838B-1661-8165-B11F276ACA14}"/>
                    </a:ext>
                  </a:extLst>
                </p14:cNvPr>
                <p14:cNvContentPartPr/>
                <p14:nvPr/>
              </p14:nvContentPartPr>
              <p14:xfrm>
                <a:off x="10092317" y="5859384"/>
                <a:ext cx="84600" cy="78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2810741-838B-1661-8165-B11F276ACA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83677" y="5850744"/>
                  <a:ext cx="102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718AD00-84BB-89A1-8462-17097C0DE3F7}"/>
                    </a:ext>
                  </a:extLst>
                </p14:cNvPr>
                <p14:cNvContentPartPr/>
                <p14:nvPr/>
              </p14:nvContentPartPr>
              <p14:xfrm>
                <a:off x="10242437" y="6012024"/>
                <a:ext cx="425520" cy="339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718AD00-84BB-89A1-8462-17097C0DE3F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33437" y="6003024"/>
                  <a:ext cx="443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FD96A5B-4617-6621-4012-1005311CC886}"/>
                    </a:ext>
                  </a:extLst>
                </p14:cNvPr>
                <p14:cNvContentPartPr/>
                <p14:nvPr/>
              </p14:nvContentPartPr>
              <p14:xfrm>
                <a:off x="10571477" y="5970264"/>
                <a:ext cx="349200" cy="322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FD96A5B-4617-6621-4012-1005311CC88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62837" y="5961624"/>
                  <a:ext cx="366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3383D06-831D-02DA-7249-2FA403D4973F}"/>
                    </a:ext>
                  </a:extLst>
                </p14:cNvPr>
                <p14:cNvContentPartPr/>
                <p14:nvPr/>
              </p14:nvContentPartPr>
              <p14:xfrm>
                <a:off x="10948037" y="5583624"/>
                <a:ext cx="930960" cy="1141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3383D06-831D-02DA-7249-2FA403D4973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939397" y="5574984"/>
                  <a:ext cx="948600" cy="11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402E120-3A8B-1EAB-5E48-95BAE3D68C8E}"/>
                  </a:ext>
                </a:extLst>
              </p14:cNvPr>
              <p14:cNvContentPartPr/>
              <p14:nvPr/>
            </p14:nvContentPartPr>
            <p14:xfrm>
              <a:off x="196997" y="1383864"/>
              <a:ext cx="371880" cy="3006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402E120-3A8B-1EAB-5E48-95BAE3D68C8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8357" y="1375224"/>
                <a:ext cx="3895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3C38BF9-EC04-6157-936B-B68E1A78D249}"/>
                  </a:ext>
                </a:extLst>
              </p14:cNvPr>
              <p14:cNvContentPartPr/>
              <p14:nvPr/>
            </p14:nvContentPartPr>
            <p14:xfrm>
              <a:off x="617837" y="1388544"/>
              <a:ext cx="219240" cy="1731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3C38BF9-EC04-6157-936B-B68E1A78D24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08837" y="1379544"/>
                <a:ext cx="236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1FBB1E3-ACA3-B268-71D3-6BF1AD654400}"/>
                  </a:ext>
                </a:extLst>
              </p14:cNvPr>
              <p14:cNvContentPartPr/>
              <p14:nvPr/>
            </p14:nvContentPartPr>
            <p14:xfrm>
              <a:off x="897197" y="1368024"/>
              <a:ext cx="232560" cy="2149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1FBB1E3-ACA3-B268-71D3-6BF1AD65440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88557" y="1359024"/>
                <a:ext cx="250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B632558-43F8-46D0-26F7-A887332879D6}"/>
                  </a:ext>
                </a:extLst>
              </p14:cNvPr>
              <p14:cNvContentPartPr/>
              <p14:nvPr/>
            </p14:nvContentPartPr>
            <p14:xfrm>
              <a:off x="1077197" y="1072104"/>
              <a:ext cx="245160" cy="4867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B632558-43F8-46D0-26F7-A887332879D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68197" y="1063104"/>
                <a:ext cx="26280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80C50D9-3A8F-ED96-55FE-CE7ADD120BE5}"/>
                  </a:ext>
                </a:extLst>
              </p14:cNvPr>
              <p14:cNvContentPartPr/>
              <p14:nvPr/>
            </p14:nvContentPartPr>
            <p14:xfrm>
              <a:off x="601637" y="1674384"/>
              <a:ext cx="445320" cy="441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80C50D9-3A8F-ED96-55FE-CE7ADD120BE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92997" y="1665384"/>
                <a:ext cx="4629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87A9E40-ABEF-A9F2-7D00-91B9CF4B6CB9}"/>
                  </a:ext>
                </a:extLst>
              </p14:cNvPr>
              <p14:cNvContentPartPr/>
              <p14:nvPr/>
            </p14:nvContentPartPr>
            <p14:xfrm>
              <a:off x="555197" y="1680864"/>
              <a:ext cx="623160" cy="625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87A9E40-ABEF-A9F2-7D00-91B9CF4B6CB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46197" y="1672224"/>
                <a:ext cx="64080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F089BE1-A6FC-2407-21B1-303BC6BFEF85}"/>
                  </a:ext>
                </a:extLst>
              </p14:cNvPr>
              <p14:cNvContentPartPr/>
              <p14:nvPr/>
            </p14:nvContentPartPr>
            <p14:xfrm>
              <a:off x="1026797" y="1633344"/>
              <a:ext cx="21960" cy="291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089BE1-A6FC-2407-21B1-303BC6BFEF8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18157" y="1624704"/>
                <a:ext cx="39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FBE95EB-61D6-58B1-9516-A510BE6A3046}"/>
                  </a:ext>
                </a:extLst>
              </p14:cNvPr>
              <p14:cNvContentPartPr/>
              <p14:nvPr/>
            </p14:nvContentPartPr>
            <p14:xfrm>
              <a:off x="194477" y="1017024"/>
              <a:ext cx="1245240" cy="1252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FBE95EB-61D6-58B1-9516-A510BE6A304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85477" y="1008384"/>
                <a:ext cx="126288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FB3999E-8E52-0A4C-84E9-5A49F46978AA}"/>
                  </a:ext>
                </a:extLst>
              </p14:cNvPr>
              <p14:cNvContentPartPr/>
              <p14:nvPr/>
            </p14:nvContentPartPr>
            <p14:xfrm>
              <a:off x="647717" y="1704624"/>
              <a:ext cx="528120" cy="453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FB3999E-8E52-0A4C-84E9-5A49F46978AA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39077" y="1695624"/>
                <a:ext cx="545760" cy="4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8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E6A1EF5-3701-33F4-4D28-A82C18775991}"/>
              </a:ext>
            </a:extLst>
          </p:cNvPr>
          <p:cNvGrpSpPr/>
          <p:nvPr/>
        </p:nvGrpSpPr>
        <p:grpSpPr>
          <a:xfrm>
            <a:off x="581477" y="276504"/>
            <a:ext cx="11054160" cy="3668400"/>
            <a:chOff x="581477" y="276504"/>
            <a:chExt cx="11054160" cy="36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692722-8ED4-C1DD-1674-45A1B8F37855}"/>
                    </a:ext>
                  </a:extLst>
                </p14:cNvPr>
                <p14:cNvContentPartPr/>
                <p14:nvPr/>
              </p14:nvContentPartPr>
              <p14:xfrm>
                <a:off x="6085517" y="395664"/>
                <a:ext cx="196920" cy="41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692722-8ED4-C1DD-1674-45A1B8F378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6517" y="387024"/>
                  <a:ext cx="214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8F6211-2DB3-E3EA-DC8B-69D3AF1924A3}"/>
                    </a:ext>
                  </a:extLst>
                </p14:cNvPr>
                <p14:cNvContentPartPr/>
                <p14:nvPr/>
              </p14:nvContentPartPr>
              <p14:xfrm>
                <a:off x="6007397" y="593304"/>
                <a:ext cx="526680" cy="405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8F6211-2DB3-E3EA-DC8B-69D3AF1924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8757" y="584304"/>
                  <a:ext cx="544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367E77-88F4-EFD6-BD0B-346452A9250D}"/>
                    </a:ext>
                  </a:extLst>
                </p14:cNvPr>
                <p14:cNvContentPartPr/>
                <p14:nvPr/>
              </p14:nvContentPartPr>
              <p14:xfrm>
                <a:off x="6524717" y="642984"/>
                <a:ext cx="108360" cy="261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367E77-88F4-EFD6-BD0B-346452A925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5717" y="634344"/>
                  <a:ext cx="126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FAD5C4-76B7-518E-CE67-9D4376130498}"/>
                    </a:ext>
                  </a:extLst>
                </p14:cNvPr>
                <p14:cNvContentPartPr/>
                <p14:nvPr/>
              </p14:nvContentPartPr>
              <p14:xfrm>
                <a:off x="6612917" y="631824"/>
                <a:ext cx="104400" cy="15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FAD5C4-76B7-518E-CE67-9D43761304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03917" y="622824"/>
                  <a:ext cx="122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7B68B9C-54FD-CEEF-2287-85954C6CE376}"/>
                    </a:ext>
                  </a:extLst>
                </p14:cNvPr>
                <p14:cNvContentPartPr/>
                <p14:nvPr/>
              </p14:nvContentPartPr>
              <p14:xfrm>
                <a:off x="6794717" y="635064"/>
                <a:ext cx="187920" cy="20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7B68B9C-54FD-CEEF-2287-85954C6CE3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85717" y="626424"/>
                  <a:ext cx="205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AA5D42-383E-491B-5CF1-636B8DA44B2D}"/>
                    </a:ext>
                  </a:extLst>
                </p14:cNvPr>
                <p14:cNvContentPartPr/>
                <p14:nvPr/>
              </p14:nvContentPartPr>
              <p14:xfrm>
                <a:off x="7051397" y="426264"/>
                <a:ext cx="574560" cy="58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AA5D42-383E-491B-5CF1-636B8DA44B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2757" y="417624"/>
                  <a:ext cx="59220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EA18C43-9A34-CE80-FF6C-5692C02E7AC0}"/>
                    </a:ext>
                  </a:extLst>
                </p14:cNvPr>
                <p14:cNvContentPartPr/>
                <p14:nvPr/>
              </p14:nvContentPartPr>
              <p14:xfrm>
                <a:off x="7434437" y="769704"/>
                <a:ext cx="224280" cy="1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EA18C43-9A34-CE80-FF6C-5692C02E7A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25437" y="760704"/>
                  <a:ext cx="241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44D090-81CA-4C00-E7E5-238868AB7EDB}"/>
                    </a:ext>
                  </a:extLst>
                </p14:cNvPr>
                <p14:cNvContentPartPr/>
                <p14:nvPr/>
              </p14:nvContentPartPr>
              <p14:xfrm>
                <a:off x="8205917" y="485304"/>
                <a:ext cx="81000" cy="42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44D090-81CA-4C00-E7E5-238868AB7E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97277" y="476664"/>
                  <a:ext cx="986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D72F25-A12C-2030-12E1-1243F1F51A56}"/>
                    </a:ext>
                  </a:extLst>
                </p14:cNvPr>
                <p14:cNvContentPartPr/>
                <p14:nvPr/>
              </p14:nvContentPartPr>
              <p14:xfrm>
                <a:off x="8065517" y="640824"/>
                <a:ext cx="403920" cy="102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D72F25-A12C-2030-12E1-1243F1F51A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56877" y="631824"/>
                  <a:ext cx="421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40B412-E020-98F5-14B4-F442CB6ECAAF}"/>
                    </a:ext>
                  </a:extLst>
                </p14:cNvPr>
                <p14:cNvContentPartPr/>
                <p14:nvPr/>
              </p14:nvContentPartPr>
              <p14:xfrm>
                <a:off x="8430557" y="404664"/>
                <a:ext cx="142920" cy="336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40B412-E020-98F5-14B4-F442CB6ECA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21917" y="396024"/>
                  <a:ext cx="1605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A5AAD9B-95A7-831C-9846-AD368B3EC862}"/>
                    </a:ext>
                  </a:extLst>
                </p14:cNvPr>
                <p14:cNvContentPartPr/>
                <p14:nvPr/>
              </p14:nvContentPartPr>
              <p14:xfrm>
                <a:off x="8650157" y="423384"/>
                <a:ext cx="757080" cy="32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A5AAD9B-95A7-831C-9846-AD368B3EC8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41517" y="414384"/>
                  <a:ext cx="774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86466F-ABC5-9A1E-68FD-37045011BF49}"/>
                    </a:ext>
                  </a:extLst>
                </p14:cNvPr>
                <p14:cNvContentPartPr/>
                <p14:nvPr/>
              </p14:nvContentPartPr>
              <p14:xfrm>
                <a:off x="9225437" y="513744"/>
                <a:ext cx="316440" cy="9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86466F-ABC5-9A1E-68FD-37045011BF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6797" y="504744"/>
                  <a:ext cx="334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CE61B9-3505-4DB4-9A16-4DC201711F93}"/>
                    </a:ext>
                  </a:extLst>
                </p14:cNvPr>
                <p14:cNvContentPartPr/>
                <p14:nvPr/>
              </p14:nvContentPartPr>
              <p14:xfrm>
                <a:off x="9766877" y="549384"/>
                <a:ext cx="570600" cy="177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CE61B9-3505-4DB4-9A16-4DC201711F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58237" y="540384"/>
                  <a:ext cx="588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A90A7D-6FB3-D2B4-4266-E4B634948C42}"/>
                    </a:ext>
                  </a:extLst>
                </p14:cNvPr>
                <p14:cNvContentPartPr/>
                <p14:nvPr/>
              </p14:nvContentPartPr>
              <p14:xfrm>
                <a:off x="10335677" y="403944"/>
                <a:ext cx="527760" cy="286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A90A7D-6FB3-D2B4-4266-E4B634948C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26677" y="394944"/>
                  <a:ext cx="545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2B7A41-DE3C-1AE1-7AAE-869D1688A8CB}"/>
                    </a:ext>
                  </a:extLst>
                </p14:cNvPr>
                <p14:cNvContentPartPr/>
                <p14:nvPr/>
              </p14:nvContentPartPr>
              <p14:xfrm>
                <a:off x="10858037" y="534984"/>
                <a:ext cx="261720" cy="176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2B7A41-DE3C-1AE1-7AAE-869D1688A8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49397" y="525984"/>
                  <a:ext cx="279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6E3397D-4C51-EB45-3C4D-8C720B8C402C}"/>
                    </a:ext>
                  </a:extLst>
                </p14:cNvPr>
                <p14:cNvContentPartPr/>
                <p14:nvPr/>
              </p14:nvContentPartPr>
              <p14:xfrm>
                <a:off x="11075117" y="525264"/>
                <a:ext cx="167760" cy="24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6E3397D-4C51-EB45-3C4D-8C720B8C40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66477" y="516264"/>
                  <a:ext cx="185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D80E14-3E67-3A4D-7009-5FE9F1E8D962}"/>
                    </a:ext>
                  </a:extLst>
                </p14:cNvPr>
                <p14:cNvContentPartPr/>
                <p14:nvPr/>
              </p14:nvContentPartPr>
              <p14:xfrm>
                <a:off x="11478677" y="406824"/>
                <a:ext cx="90000" cy="7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D80E14-3E67-3A4D-7009-5FE9F1E8D9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70037" y="398184"/>
                  <a:ext cx="107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404CDE4-1134-DD40-1144-818EDFBD89A0}"/>
                    </a:ext>
                  </a:extLst>
                </p14:cNvPr>
                <p14:cNvContentPartPr/>
                <p14:nvPr/>
              </p14:nvContentPartPr>
              <p14:xfrm>
                <a:off x="11267717" y="627144"/>
                <a:ext cx="332280" cy="31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404CDE4-1134-DD40-1144-818EDFBD89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58717" y="618504"/>
                  <a:ext cx="349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7B506B2-49A3-C87F-0617-C54908C95637}"/>
                    </a:ext>
                  </a:extLst>
                </p14:cNvPr>
                <p14:cNvContentPartPr/>
                <p14:nvPr/>
              </p14:nvContentPartPr>
              <p14:xfrm>
                <a:off x="1184837" y="457224"/>
                <a:ext cx="266760" cy="221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7B506B2-49A3-C87F-0617-C54908C956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197" y="448584"/>
                  <a:ext cx="284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F34EED-571C-A8FE-DAAD-E7FC466261AC}"/>
                    </a:ext>
                  </a:extLst>
                </p14:cNvPr>
                <p14:cNvContentPartPr/>
                <p14:nvPr/>
              </p14:nvContentPartPr>
              <p14:xfrm>
                <a:off x="1524317" y="276504"/>
                <a:ext cx="96120" cy="358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F34EED-571C-A8FE-DAAD-E7FC466261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15317" y="267504"/>
                  <a:ext cx="113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D58DF7-D35E-935C-AF51-C5B0EE6887D7}"/>
                    </a:ext>
                  </a:extLst>
                </p14:cNvPr>
                <p14:cNvContentPartPr/>
                <p14:nvPr/>
              </p14:nvContentPartPr>
              <p14:xfrm>
                <a:off x="1573277" y="403584"/>
                <a:ext cx="971280" cy="248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D58DF7-D35E-935C-AF51-C5B0EE6887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64277" y="394944"/>
                  <a:ext cx="988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2D921B-9864-D441-EE71-4C68D3F1FAF1}"/>
                    </a:ext>
                  </a:extLst>
                </p14:cNvPr>
                <p14:cNvContentPartPr/>
                <p14:nvPr/>
              </p14:nvContentPartPr>
              <p14:xfrm>
                <a:off x="2806277" y="401424"/>
                <a:ext cx="436320" cy="22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2D921B-9864-D441-EE71-4C68D3F1FA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277" y="392784"/>
                  <a:ext cx="453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BC4A83-7843-3FAA-42BB-F39FD75D7949}"/>
                    </a:ext>
                  </a:extLst>
                </p14:cNvPr>
                <p14:cNvContentPartPr/>
                <p14:nvPr/>
              </p14:nvContentPartPr>
              <p14:xfrm>
                <a:off x="3318917" y="302784"/>
                <a:ext cx="666000" cy="29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BC4A83-7843-3FAA-42BB-F39FD75D79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10277" y="294144"/>
                  <a:ext cx="6836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5DC025-E93B-9200-03BA-2FFB85C6B5BA}"/>
                    </a:ext>
                  </a:extLst>
                </p14:cNvPr>
                <p14:cNvContentPartPr/>
                <p14:nvPr/>
              </p14:nvContentPartPr>
              <p14:xfrm>
                <a:off x="3832637" y="386664"/>
                <a:ext cx="560880" cy="29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5DC025-E93B-9200-03BA-2FFB85C6B5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23997" y="378024"/>
                  <a:ext cx="578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228108-CA2C-F393-AA46-08C08CE80100}"/>
                    </a:ext>
                  </a:extLst>
                </p14:cNvPr>
                <p14:cNvContentPartPr/>
                <p14:nvPr/>
              </p14:nvContentPartPr>
              <p14:xfrm>
                <a:off x="1149557" y="995784"/>
                <a:ext cx="140760" cy="47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228108-CA2C-F393-AA46-08C08CE8010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0557" y="987144"/>
                  <a:ext cx="1584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46CA0E-0E93-AF68-FBF1-B5185C4FE3BE}"/>
                    </a:ext>
                  </a:extLst>
                </p14:cNvPr>
                <p14:cNvContentPartPr/>
                <p14:nvPr/>
              </p14:nvContentPartPr>
              <p14:xfrm>
                <a:off x="1057397" y="1017024"/>
                <a:ext cx="452160" cy="31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46CA0E-0E93-AF68-FBF1-B5185C4FE3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8757" y="1008384"/>
                  <a:ext cx="469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207B09-79C5-BFBF-BA87-E09AD0471CD8}"/>
                    </a:ext>
                  </a:extLst>
                </p14:cNvPr>
                <p14:cNvContentPartPr/>
                <p14:nvPr/>
              </p14:nvContentPartPr>
              <p14:xfrm>
                <a:off x="1602077" y="1143024"/>
                <a:ext cx="199440" cy="20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207B09-79C5-BFBF-BA87-E09AD0471C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93437" y="1134024"/>
                  <a:ext cx="217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64EDD4-29C2-FA46-4E1C-0AF718D05DFB}"/>
                    </a:ext>
                  </a:extLst>
                </p14:cNvPr>
                <p14:cNvContentPartPr/>
                <p14:nvPr/>
              </p14:nvContentPartPr>
              <p14:xfrm>
                <a:off x="1943717" y="999384"/>
                <a:ext cx="452880" cy="36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64EDD4-29C2-FA46-4E1C-0AF718D05D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34717" y="990384"/>
                  <a:ext cx="4705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9ADB5B-30CB-5CBA-25B0-D85B84D3A849}"/>
                    </a:ext>
                  </a:extLst>
                </p14:cNvPr>
                <p14:cNvContentPartPr/>
                <p14:nvPr/>
              </p14:nvContentPartPr>
              <p14:xfrm>
                <a:off x="2234237" y="1187664"/>
                <a:ext cx="294120" cy="2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9ADB5B-30CB-5CBA-25B0-D85B84D3A8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25237" y="1179024"/>
                  <a:ext cx="311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BFA631-C8AB-5D10-FAD4-9DC8BAFD054F}"/>
                    </a:ext>
                  </a:extLst>
                </p14:cNvPr>
                <p14:cNvContentPartPr/>
                <p14:nvPr/>
              </p14:nvContentPartPr>
              <p14:xfrm>
                <a:off x="2893397" y="1141944"/>
                <a:ext cx="476640" cy="18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BFA631-C8AB-5D10-FAD4-9DC8BAFD05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4757" y="1133304"/>
                  <a:ext cx="49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7FEADF-8473-19BD-CAC5-B7CD5AB3F19F}"/>
                    </a:ext>
                  </a:extLst>
                </p14:cNvPr>
                <p14:cNvContentPartPr/>
                <p14:nvPr/>
              </p14:nvContentPartPr>
              <p14:xfrm>
                <a:off x="3426557" y="1094064"/>
                <a:ext cx="102600" cy="30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7FEADF-8473-19BD-CAC5-B7CD5AB3F19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17917" y="1085424"/>
                  <a:ext cx="120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680077-BBEF-6482-73AF-4BA2B673AFEC}"/>
                    </a:ext>
                  </a:extLst>
                </p14:cNvPr>
                <p14:cNvContentPartPr/>
                <p14:nvPr/>
              </p14:nvContentPartPr>
              <p14:xfrm>
                <a:off x="3668477" y="1383864"/>
                <a:ext cx="24840" cy="11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680077-BBEF-6482-73AF-4BA2B673AF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59837" y="1375224"/>
                  <a:ext cx="4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0D9BCD-BFE6-E9C6-8873-0153D1BF4622}"/>
                    </a:ext>
                  </a:extLst>
                </p14:cNvPr>
                <p14:cNvContentPartPr/>
                <p14:nvPr/>
              </p14:nvContentPartPr>
              <p14:xfrm>
                <a:off x="3827597" y="1155624"/>
                <a:ext cx="320760" cy="20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0D9BCD-BFE6-E9C6-8873-0153D1BF46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18597" y="1146984"/>
                  <a:ext cx="338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CD3587-5E92-A270-9DB5-399662C05FBD}"/>
                    </a:ext>
                  </a:extLst>
                </p14:cNvPr>
                <p14:cNvContentPartPr/>
                <p14:nvPr/>
              </p14:nvContentPartPr>
              <p14:xfrm>
                <a:off x="4250237" y="1108104"/>
                <a:ext cx="205200" cy="220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CD3587-5E92-A270-9DB5-399662C05F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41237" y="1099464"/>
                  <a:ext cx="222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29B07D-7D4A-C8ED-2836-8073D5337330}"/>
                    </a:ext>
                  </a:extLst>
                </p14:cNvPr>
                <p14:cNvContentPartPr/>
                <p14:nvPr/>
              </p14:nvContentPartPr>
              <p14:xfrm>
                <a:off x="4481717" y="1102704"/>
                <a:ext cx="268560" cy="454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C29B07D-7D4A-C8ED-2836-8073D53373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3077" y="1093704"/>
                  <a:ext cx="2862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08974A-7128-E3FA-5EE9-F44BF825D568}"/>
                    </a:ext>
                  </a:extLst>
                </p14:cNvPr>
                <p14:cNvContentPartPr/>
                <p14:nvPr/>
              </p14:nvContentPartPr>
              <p14:xfrm>
                <a:off x="979637" y="771864"/>
                <a:ext cx="3339360" cy="9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08974A-7128-E3FA-5EE9-F44BF825D5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0997" y="763224"/>
                  <a:ext cx="3357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A00FFE-9130-BB99-A496-28CC043ABD51}"/>
                    </a:ext>
                  </a:extLst>
                </p14:cNvPr>
                <p14:cNvContentPartPr/>
                <p14:nvPr/>
              </p14:nvContentPartPr>
              <p14:xfrm>
                <a:off x="1418117" y="792744"/>
                <a:ext cx="2800080" cy="130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A00FFE-9130-BB99-A496-28CC043ABD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9477" y="783744"/>
                  <a:ext cx="2817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7E194B3-B81A-836A-2A3C-6BED1D39C67E}"/>
                    </a:ext>
                  </a:extLst>
                </p14:cNvPr>
                <p14:cNvContentPartPr/>
                <p14:nvPr/>
              </p14:nvContentPartPr>
              <p14:xfrm>
                <a:off x="6031877" y="1388904"/>
                <a:ext cx="550440" cy="23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E194B3-B81A-836A-2A3C-6BED1D39C6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23237" y="1379904"/>
                  <a:ext cx="568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9EDA8A-8797-8DC8-A5A4-857498E94BD1}"/>
                    </a:ext>
                  </a:extLst>
                </p14:cNvPr>
                <p14:cNvContentPartPr/>
                <p14:nvPr/>
              </p14:nvContentPartPr>
              <p14:xfrm>
                <a:off x="6665117" y="1274424"/>
                <a:ext cx="534240" cy="380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9EDA8A-8797-8DC8-A5A4-857498E94B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56117" y="1265424"/>
                  <a:ext cx="5518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445C61-B989-29B3-FC47-BBBBBAAC07EC}"/>
                    </a:ext>
                  </a:extLst>
                </p14:cNvPr>
                <p14:cNvContentPartPr/>
                <p14:nvPr/>
              </p14:nvContentPartPr>
              <p14:xfrm>
                <a:off x="7221317" y="1407624"/>
                <a:ext cx="242640" cy="168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445C61-B989-29B3-FC47-BBBBBAAC07E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12317" y="1398624"/>
                  <a:ext cx="260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90BC74-670E-D5ED-091D-0BF93BEB1E50}"/>
                    </a:ext>
                  </a:extLst>
                </p14:cNvPr>
                <p14:cNvContentPartPr/>
                <p14:nvPr/>
              </p14:nvContentPartPr>
              <p14:xfrm>
                <a:off x="7423997" y="1400784"/>
                <a:ext cx="205560" cy="29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90BC74-670E-D5ED-091D-0BF93BEB1E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15357" y="1392144"/>
                  <a:ext cx="223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3C9211-6258-9CDC-CB37-81C0D4053B47}"/>
                    </a:ext>
                  </a:extLst>
                </p14:cNvPr>
                <p14:cNvContentPartPr/>
                <p14:nvPr/>
              </p14:nvContentPartPr>
              <p14:xfrm>
                <a:off x="8024117" y="1353264"/>
                <a:ext cx="477360" cy="17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3C9211-6258-9CDC-CB37-81C0D4053B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5477" y="1344264"/>
                  <a:ext cx="495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3E82E4-914C-71AD-279E-4B0D781F3D7E}"/>
                    </a:ext>
                  </a:extLst>
                </p14:cNvPr>
                <p14:cNvContentPartPr/>
                <p14:nvPr/>
              </p14:nvContentPartPr>
              <p14:xfrm>
                <a:off x="8602637" y="1208904"/>
                <a:ext cx="230760" cy="38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3E82E4-914C-71AD-279E-4B0D781F3D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93637" y="1200264"/>
                  <a:ext cx="2484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5A9ABD-54D0-8EE0-BF7B-A1B47A29937A}"/>
                    </a:ext>
                  </a:extLst>
                </p14:cNvPr>
                <p14:cNvContentPartPr/>
                <p14:nvPr/>
              </p14:nvContentPartPr>
              <p14:xfrm>
                <a:off x="9147317" y="1600944"/>
                <a:ext cx="70200" cy="173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5A9ABD-54D0-8EE0-BF7B-A1B47A2993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38677" y="1591944"/>
                  <a:ext cx="87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1AEDE5-F338-BD47-4804-72EA9C6A907C}"/>
                    </a:ext>
                  </a:extLst>
                </p14:cNvPr>
                <p14:cNvContentPartPr/>
                <p14:nvPr/>
              </p14:nvContentPartPr>
              <p14:xfrm>
                <a:off x="9219317" y="1350744"/>
                <a:ext cx="423000" cy="19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1AEDE5-F338-BD47-4804-72EA9C6A907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10317" y="1341744"/>
                  <a:ext cx="440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CB57EB-28FE-BBA3-C95C-409E31FCE505}"/>
                    </a:ext>
                  </a:extLst>
                </p14:cNvPr>
                <p14:cNvContentPartPr/>
                <p14:nvPr/>
              </p14:nvContentPartPr>
              <p14:xfrm>
                <a:off x="9733757" y="1319784"/>
                <a:ext cx="213480" cy="233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CB57EB-28FE-BBA3-C95C-409E31FCE5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24757" y="1311144"/>
                  <a:ext cx="231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9F6C637-FB78-E359-3216-1E4D9730292E}"/>
                    </a:ext>
                  </a:extLst>
                </p14:cNvPr>
                <p14:cNvContentPartPr/>
                <p14:nvPr/>
              </p14:nvContentPartPr>
              <p14:xfrm>
                <a:off x="10315157" y="1284504"/>
                <a:ext cx="69120" cy="95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9F6C637-FB78-E359-3216-1E4D9730292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06517" y="1275864"/>
                  <a:ext cx="86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C01A27-78E7-6F32-ABA0-D477E4B6B5CC}"/>
                    </a:ext>
                  </a:extLst>
                </p14:cNvPr>
                <p14:cNvContentPartPr/>
                <p14:nvPr/>
              </p14:nvContentPartPr>
              <p14:xfrm>
                <a:off x="9954077" y="1625064"/>
                <a:ext cx="379080" cy="32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C01A27-78E7-6F32-ABA0-D477E4B6B5C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45077" y="1616424"/>
                  <a:ext cx="3967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CD353D-5621-4B74-CD69-80CC1FD9B6AB}"/>
                    </a:ext>
                  </a:extLst>
                </p14:cNvPr>
                <p14:cNvContentPartPr/>
                <p14:nvPr/>
              </p14:nvContentPartPr>
              <p14:xfrm>
                <a:off x="5482877" y="1862304"/>
                <a:ext cx="1843200" cy="896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CD353D-5621-4B74-CD69-80CC1FD9B6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73877" y="1853304"/>
                  <a:ext cx="186084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CAB5D8-1C3A-75A9-1B7E-3DE58C2C7A05}"/>
                    </a:ext>
                  </a:extLst>
                </p14:cNvPr>
                <p14:cNvContentPartPr/>
                <p14:nvPr/>
              </p14:nvContentPartPr>
              <p14:xfrm>
                <a:off x="5249237" y="1934304"/>
                <a:ext cx="2050200" cy="973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CAB5D8-1C3A-75A9-1B7E-3DE58C2C7A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40237" y="1925664"/>
                  <a:ext cx="206784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4CDE54-F5B8-F0C5-AA4A-FBB69EFF961E}"/>
                    </a:ext>
                  </a:extLst>
                </p14:cNvPr>
                <p14:cNvContentPartPr/>
                <p14:nvPr/>
              </p14:nvContentPartPr>
              <p14:xfrm>
                <a:off x="6421757" y="2589864"/>
                <a:ext cx="423000" cy="286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4CDE54-F5B8-F0C5-AA4A-FBB69EFF96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13117" y="2580864"/>
                  <a:ext cx="440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A2B2E5-1E2F-2863-E1F3-F592310831E0}"/>
                    </a:ext>
                  </a:extLst>
                </p14:cNvPr>
                <p14:cNvContentPartPr/>
                <p14:nvPr/>
              </p14:nvContentPartPr>
              <p14:xfrm>
                <a:off x="6977237" y="2504184"/>
                <a:ext cx="1225440" cy="394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A2B2E5-1E2F-2863-E1F3-F592310831E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68237" y="2495544"/>
                  <a:ext cx="1243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51C6B6-576B-6EB4-741D-12345C5B2C3E}"/>
                    </a:ext>
                  </a:extLst>
                </p14:cNvPr>
                <p14:cNvContentPartPr/>
                <p14:nvPr/>
              </p14:nvContentPartPr>
              <p14:xfrm>
                <a:off x="8317157" y="2179104"/>
                <a:ext cx="1915920" cy="61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51C6B6-576B-6EB4-741D-12345C5B2C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08517" y="2170104"/>
                  <a:ext cx="19335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50BB6B-A0CA-02D6-2BFE-1E46919D5519}"/>
                    </a:ext>
                  </a:extLst>
                </p14:cNvPr>
                <p14:cNvContentPartPr/>
                <p14:nvPr/>
              </p14:nvContentPartPr>
              <p14:xfrm>
                <a:off x="10219397" y="2317704"/>
                <a:ext cx="233280" cy="482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50BB6B-A0CA-02D6-2BFE-1E46919D55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10397" y="2309064"/>
                  <a:ext cx="2509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F07274-0732-9ABD-37C1-E304024590F7}"/>
                    </a:ext>
                  </a:extLst>
                </p14:cNvPr>
                <p14:cNvContentPartPr/>
                <p14:nvPr/>
              </p14:nvContentPartPr>
              <p14:xfrm>
                <a:off x="10508837" y="2256864"/>
                <a:ext cx="681480" cy="433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F07274-0732-9ABD-37C1-E304024590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99837" y="2248224"/>
                  <a:ext cx="6991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DED5B5-0A87-A5E8-945F-3504AA2F7889}"/>
                    </a:ext>
                  </a:extLst>
                </p14:cNvPr>
                <p14:cNvContentPartPr/>
                <p14:nvPr/>
              </p14:nvContentPartPr>
              <p14:xfrm>
                <a:off x="8972357" y="2922504"/>
                <a:ext cx="936720" cy="66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DED5B5-0A87-A5E8-945F-3504AA2F78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63357" y="2913864"/>
                  <a:ext cx="95436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9D9E74-9BFF-7131-EA08-270FB8C2E2D1}"/>
                    </a:ext>
                  </a:extLst>
                </p14:cNvPr>
                <p14:cNvContentPartPr/>
                <p14:nvPr/>
              </p14:nvContentPartPr>
              <p14:xfrm>
                <a:off x="9704957" y="2886144"/>
                <a:ext cx="144000" cy="113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9D9E74-9BFF-7131-EA08-270FB8C2E2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96317" y="2877144"/>
                  <a:ext cx="161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0A65ED-5AA1-C45C-49EF-516043E31019}"/>
                    </a:ext>
                  </a:extLst>
                </p14:cNvPr>
                <p14:cNvContentPartPr/>
                <p14:nvPr/>
              </p14:nvContentPartPr>
              <p14:xfrm>
                <a:off x="9857237" y="2987304"/>
                <a:ext cx="591480" cy="389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0A65ED-5AA1-C45C-49EF-516043E310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48237" y="2978664"/>
                  <a:ext cx="609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12AFF5-F8A0-6758-C7DB-A8416D7DDE81}"/>
                    </a:ext>
                  </a:extLst>
                </p14:cNvPr>
                <p14:cNvContentPartPr/>
                <p14:nvPr/>
              </p14:nvContentPartPr>
              <p14:xfrm>
                <a:off x="10532597" y="2748624"/>
                <a:ext cx="950040" cy="981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12AFF5-F8A0-6758-C7DB-A8416D7DDE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23957" y="2739984"/>
                  <a:ext cx="96768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EED2FD-9244-4F6B-5583-2015EC85DFF8}"/>
                    </a:ext>
                  </a:extLst>
                </p14:cNvPr>
                <p14:cNvContentPartPr/>
                <p14:nvPr/>
              </p14:nvContentPartPr>
              <p14:xfrm>
                <a:off x="11626997" y="3235704"/>
                <a:ext cx="8640" cy="63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EED2FD-9244-4F6B-5583-2015EC85DFF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618357" y="3226704"/>
                  <a:ext cx="26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719EC51-0C69-0E4D-87E1-FE3FDD9B9161}"/>
                    </a:ext>
                  </a:extLst>
                </p14:cNvPr>
                <p14:cNvContentPartPr/>
                <p14:nvPr/>
              </p14:nvContentPartPr>
              <p14:xfrm>
                <a:off x="581477" y="3727824"/>
                <a:ext cx="10646640" cy="217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719EC51-0C69-0E4D-87E1-FE3FDD9B91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2477" y="3718824"/>
                  <a:ext cx="1066428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350FEAA-3605-304E-6C05-3F54C8FE02FF}"/>
                  </a:ext>
                </a:extLst>
              </p14:cNvPr>
              <p14:cNvContentPartPr/>
              <p14:nvPr/>
            </p14:nvContentPartPr>
            <p14:xfrm>
              <a:off x="5535077" y="6526464"/>
              <a:ext cx="2007360" cy="1868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350FEAA-3605-304E-6C05-3F54C8FE02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26437" y="6517464"/>
                <a:ext cx="202500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D7E9369-6A27-D1F9-1C76-D3548F2D934E}"/>
              </a:ext>
            </a:extLst>
          </p:cNvPr>
          <p:cNvGrpSpPr/>
          <p:nvPr/>
        </p:nvGrpSpPr>
        <p:grpSpPr>
          <a:xfrm>
            <a:off x="646997" y="3905664"/>
            <a:ext cx="9874080" cy="2731680"/>
            <a:chOff x="646997" y="3905664"/>
            <a:chExt cx="9874080" cy="273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DDBA5D-E089-8B49-B607-A14040FBDC32}"/>
                    </a:ext>
                  </a:extLst>
                </p14:cNvPr>
                <p14:cNvContentPartPr/>
                <p14:nvPr/>
              </p14:nvContentPartPr>
              <p14:xfrm>
                <a:off x="753557" y="4007904"/>
                <a:ext cx="271440" cy="430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DDBA5D-E089-8B49-B607-A14040FBDC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44917" y="3998904"/>
                  <a:ext cx="2890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F54DD6E-55D0-D08C-3F32-C73EF4B48BCE}"/>
                    </a:ext>
                  </a:extLst>
                </p14:cNvPr>
                <p14:cNvContentPartPr/>
                <p14:nvPr/>
              </p14:nvContentPartPr>
              <p14:xfrm>
                <a:off x="728717" y="4182144"/>
                <a:ext cx="586440" cy="33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F54DD6E-55D0-D08C-3F32-C73EF4B48B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0077" y="4173504"/>
                  <a:ext cx="6040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0A5469-D052-22D4-0854-2071D66FB2F0}"/>
                    </a:ext>
                  </a:extLst>
                </p14:cNvPr>
                <p14:cNvContentPartPr/>
                <p14:nvPr/>
              </p14:nvContentPartPr>
              <p14:xfrm>
                <a:off x="1341077" y="4240464"/>
                <a:ext cx="54000" cy="26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0A5469-D052-22D4-0854-2071D66FB2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32077" y="4231824"/>
                  <a:ext cx="71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CE8B33-138D-0542-E3F6-F0923B312220}"/>
                    </a:ext>
                  </a:extLst>
                </p14:cNvPr>
                <p14:cNvContentPartPr/>
                <p14:nvPr/>
              </p14:nvContentPartPr>
              <p14:xfrm>
                <a:off x="1366997" y="4265664"/>
                <a:ext cx="94320" cy="300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CE8B33-138D-0542-E3F6-F0923B3122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57997" y="4256664"/>
                  <a:ext cx="111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11E66A-0768-8DFF-D026-3C31C80A678E}"/>
                    </a:ext>
                  </a:extLst>
                </p14:cNvPr>
                <p14:cNvContentPartPr/>
                <p14:nvPr/>
              </p14:nvContentPartPr>
              <p14:xfrm>
                <a:off x="1354397" y="4258824"/>
                <a:ext cx="207360" cy="163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11E66A-0768-8DFF-D026-3C31C80A67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45757" y="4249824"/>
                  <a:ext cx="225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39DDB7-4D8C-3B8D-D260-D257FB72BDA7}"/>
                    </a:ext>
                  </a:extLst>
                </p14:cNvPr>
                <p14:cNvContentPartPr/>
                <p14:nvPr/>
              </p14:nvContentPartPr>
              <p14:xfrm>
                <a:off x="1658957" y="4235064"/>
                <a:ext cx="282240" cy="163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39DDB7-4D8C-3B8D-D260-D257FB72BDA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50317" y="4226064"/>
                  <a:ext cx="299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477797-8D51-DADC-9EB5-2094B868C9C4}"/>
                    </a:ext>
                  </a:extLst>
                </p14:cNvPr>
                <p14:cNvContentPartPr/>
                <p14:nvPr/>
              </p14:nvContentPartPr>
              <p14:xfrm>
                <a:off x="1887557" y="3990624"/>
                <a:ext cx="648720" cy="395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477797-8D51-DADC-9EB5-2094B868C9C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78557" y="3981984"/>
                  <a:ext cx="666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0B149F-05B1-62AB-D211-637C2726CEFE}"/>
                    </a:ext>
                  </a:extLst>
                </p14:cNvPr>
                <p14:cNvContentPartPr/>
                <p14:nvPr/>
              </p14:nvContentPartPr>
              <p14:xfrm>
                <a:off x="2580197" y="4026624"/>
                <a:ext cx="84600" cy="463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0B149F-05B1-62AB-D211-637C2726CE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71197" y="4017984"/>
                  <a:ext cx="1022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79BE8C0-25AA-7F2A-C947-82F43767F6C2}"/>
                    </a:ext>
                  </a:extLst>
                </p14:cNvPr>
                <p14:cNvContentPartPr/>
                <p14:nvPr/>
              </p14:nvContentPartPr>
              <p14:xfrm>
                <a:off x="2504237" y="4206624"/>
                <a:ext cx="371160" cy="111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79BE8C0-25AA-7F2A-C947-82F43767F6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95237" y="4197624"/>
                  <a:ext cx="388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46D9D41-2BA1-2730-F49C-C63863186A96}"/>
                    </a:ext>
                  </a:extLst>
                </p14:cNvPr>
                <p14:cNvContentPartPr/>
                <p14:nvPr/>
              </p14:nvContentPartPr>
              <p14:xfrm>
                <a:off x="3299117" y="3949944"/>
                <a:ext cx="104040" cy="329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46D9D41-2BA1-2730-F49C-C63863186A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90477" y="3941304"/>
                  <a:ext cx="121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3A08F4E-B088-FDFE-8327-EA98B16BD599}"/>
                    </a:ext>
                  </a:extLst>
                </p14:cNvPr>
                <p14:cNvContentPartPr/>
                <p14:nvPr/>
              </p14:nvContentPartPr>
              <p14:xfrm>
                <a:off x="3468317" y="3905664"/>
                <a:ext cx="723960" cy="329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3A08F4E-B088-FDFE-8327-EA98B16BD5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9317" y="3896664"/>
                  <a:ext cx="741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BE7432F-DDDB-9E19-3BC7-540FBF4040F5}"/>
                    </a:ext>
                  </a:extLst>
                </p14:cNvPr>
                <p14:cNvContentPartPr/>
                <p14:nvPr/>
              </p14:nvContentPartPr>
              <p14:xfrm>
                <a:off x="4510877" y="3960384"/>
                <a:ext cx="556560" cy="429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BE7432F-DDDB-9E19-3BC7-540FBF4040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01877" y="3951744"/>
                  <a:ext cx="574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EA2E851-86F8-1592-DF68-3D1B9E374A77}"/>
                    </a:ext>
                  </a:extLst>
                </p14:cNvPr>
                <p14:cNvContentPartPr/>
                <p14:nvPr/>
              </p14:nvContentPartPr>
              <p14:xfrm>
                <a:off x="5118917" y="3966504"/>
                <a:ext cx="337320" cy="258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EA2E851-86F8-1592-DF68-3D1B9E374A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9917" y="3957864"/>
                  <a:ext cx="354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599FDD-462F-47D5-FD82-DA3965CD9171}"/>
                    </a:ext>
                  </a:extLst>
                </p14:cNvPr>
                <p14:cNvContentPartPr/>
                <p14:nvPr/>
              </p14:nvContentPartPr>
              <p14:xfrm>
                <a:off x="5503037" y="3963624"/>
                <a:ext cx="77400" cy="32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599FDD-462F-47D5-FD82-DA3965CD917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4397" y="3954624"/>
                  <a:ext cx="95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CC6ED1-0381-1FE3-19F7-81E879419144}"/>
                    </a:ext>
                  </a:extLst>
                </p14:cNvPr>
                <p14:cNvContentPartPr/>
                <p14:nvPr/>
              </p14:nvContentPartPr>
              <p14:xfrm>
                <a:off x="5199917" y="4189344"/>
                <a:ext cx="344520" cy="289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CC6ED1-0381-1FE3-19F7-81E8794191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91277" y="4180344"/>
                  <a:ext cx="3621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DB5237-230A-426A-692F-8AD092E17045}"/>
                    </a:ext>
                  </a:extLst>
                </p14:cNvPr>
                <p14:cNvContentPartPr/>
                <p14:nvPr/>
              </p14:nvContentPartPr>
              <p14:xfrm>
                <a:off x="646997" y="4628544"/>
                <a:ext cx="227160" cy="326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DB5237-230A-426A-692F-8AD092E170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8357" y="4619544"/>
                  <a:ext cx="244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205B07A-8D90-7619-2248-4C903238B1F6}"/>
                    </a:ext>
                  </a:extLst>
                </p14:cNvPr>
                <p14:cNvContentPartPr/>
                <p14:nvPr/>
              </p14:nvContentPartPr>
              <p14:xfrm>
                <a:off x="725117" y="4767504"/>
                <a:ext cx="412560" cy="347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205B07A-8D90-7619-2248-4C903238B1F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6117" y="4758864"/>
                  <a:ext cx="4302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BB5523D-27E4-F54A-E19B-3984B9E5584B}"/>
                    </a:ext>
                  </a:extLst>
                </p14:cNvPr>
                <p14:cNvContentPartPr/>
                <p14:nvPr/>
              </p14:nvContentPartPr>
              <p14:xfrm>
                <a:off x="1225517" y="4808904"/>
                <a:ext cx="69840" cy="240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BB5523D-27E4-F54A-E19B-3984B9E558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16877" y="4799904"/>
                  <a:ext cx="87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66029D1-280B-686F-CAA7-CC44014DE1EF}"/>
                    </a:ext>
                  </a:extLst>
                </p14:cNvPr>
                <p14:cNvContentPartPr/>
                <p14:nvPr/>
              </p14:nvContentPartPr>
              <p14:xfrm>
                <a:off x="1262597" y="4773984"/>
                <a:ext cx="106200" cy="156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66029D1-280B-686F-CAA7-CC44014DE1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53597" y="4764984"/>
                  <a:ext cx="123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A6E3DF4-2257-05C9-2F3B-3132C4DA6CD4}"/>
                    </a:ext>
                  </a:extLst>
                </p14:cNvPr>
                <p14:cNvContentPartPr/>
                <p14:nvPr/>
              </p14:nvContentPartPr>
              <p14:xfrm>
                <a:off x="1455197" y="4744464"/>
                <a:ext cx="306720" cy="231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A6E3DF4-2257-05C9-2F3B-3132C4DA6CD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46557" y="4735824"/>
                  <a:ext cx="324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B091FBE-0505-160A-7230-867F850087FA}"/>
                    </a:ext>
                  </a:extLst>
                </p14:cNvPr>
                <p14:cNvContentPartPr/>
                <p14:nvPr/>
              </p14:nvContentPartPr>
              <p14:xfrm>
                <a:off x="1809797" y="4584624"/>
                <a:ext cx="981360" cy="437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B091FBE-0505-160A-7230-867F850087F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00797" y="4575624"/>
                  <a:ext cx="9990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02EF72-0AD5-0C8A-5814-B28936747B4F}"/>
                    </a:ext>
                  </a:extLst>
                </p14:cNvPr>
                <p14:cNvContentPartPr/>
                <p14:nvPr/>
              </p14:nvContentPartPr>
              <p14:xfrm>
                <a:off x="2593517" y="4860744"/>
                <a:ext cx="218160" cy="31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02EF72-0AD5-0C8A-5814-B28936747B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84517" y="4852104"/>
                  <a:ext cx="2358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2377D90-AC49-222F-0C4C-BBC119755421}"/>
                    </a:ext>
                  </a:extLst>
                </p14:cNvPr>
                <p14:cNvContentPartPr/>
                <p14:nvPr/>
              </p14:nvContentPartPr>
              <p14:xfrm>
                <a:off x="3380477" y="4672824"/>
                <a:ext cx="76320" cy="19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2377D90-AC49-222F-0C4C-BBC1197554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71837" y="4664184"/>
                  <a:ext cx="93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08AA622-70ED-CFAF-191F-B4FDE9EAA661}"/>
                    </a:ext>
                  </a:extLst>
                </p14:cNvPr>
                <p14:cNvContentPartPr/>
                <p14:nvPr/>
              </p14:nvContentPartPr>
              <p14:xfrm>
                <a:off x="3384437" y="4519464"/>
                <a:ext cx="65520" cy="31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08AA622-70ED-CFAF-191F-B4FDE9EAA6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75437" y="4510824"/>
                  <a:ext cx="83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9D2E4D-A601-2193-ABA4-CF81885AC3C5}"/>
                    </a:ext>
                  </a:extLst>
                </p14:cNvPr>
                <p14:cNvContentPartPr/>
                <p14:nvPr/>
              </p14:nvContentPartPr>
              <p14:xfrm>
                <a:off x="3557597" y="4476984"/>
                <a:ext cx="607320" cy="387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9D2E4D-A601-2193-ABA4-CF81885AC3C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48597" y="4467984"/>
                  <a:ext cx="6249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2A59CFC-FC69-24BA-CBD7-9C51AACAC40B}"/>
                    </a:ext>
                  </a:extLst>
                </p14:cNvPr>
                <p14:cNvContentPartPr/>
                <p14:nvPr/>
              </p14:nvContentPartPr>
              <p14:xfrm>
                <a:off x="4012637" y="4582464"/>
                <a:ext cx="319680" cy="11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2A59CFC-FC69-24BA-CBD7-9C51AACAC4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3637" y="4573464"/>
                  <a:ext cx="337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4CD90D1-B094-2BAE-D53C-F9196BEB60BE}"/>
                    </a:ext>
                  </a:extLst>
                </p14:cNvPr>
                <p14:cNvContentPartPr/>
                <p14:nvPr/>
              </p14:nvContentPartPr>
              <p14:xfrm>
                <a:off x="4695917" y="4548624"/>
                <a:ext cx="335880" cy="219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4CD90D1-B094-2BAE-D53C-F9196BEB60B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87277" y="4539624"/>
                  <a:ext cx="353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3469B69-43D5-926C-D317-E1879676A551}"/>
                    </a:ext>
                  </a:extLst>
                </p14:cNvPr>
                <p14:cNvContentPartPr/>
                <p14:nvPr/>
              </p14:nvContentPartPr>
              <p14:xfrm>
                <a:off x="5046917" y="4400664"/>
                <a:ext cx="1193040" cy="426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3469B69-43D5-926C-D317-E1879676A5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38277" y="4391664"/>
                  <a:ext cx="12106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0661CA-D94E-C7B2-2DCB-B57480F28933}"/>
                    </a:ext>
                  </a:extLst>
                </p14:cNvPr>
                <p14:cNvContentPartPr/>
                <p14:nvPr/>
              </p14:nvContentPartPr>
              <p14:xfrm>
                <a:off x="6093077" y="4484184"/>
                <a:ext cx="285840" cy="408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0661CA-D94E-C7B2-2DCB-B57480F2893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84077" y="4475544"/>
                  <a:ext cx="303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9A7895-8051-AF65-9D02-6BB76379AE5F}"/>
                    </a:ext>
                  </a:extLst>
                </p14:cNvPr>
                <p14:cNvContentPartPr/>
                <p14:nvPr/>
              </p14:nvContentPartPr>
              <p14:xfrm>
                <a:off x="790637" y="5364384"/>
                <a:ext cx="442440" cy="187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9A7895-8051-AF65-9D02-6BB76379AE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1637" y="5355744"/>
                  <a:ext cx="460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55C0D44-2FDD-EF34-AB3B-F943BB786B92}"/>
                    </a:ext>
                  </a:extLst>
                </p14:cNvPr>
                <p14:cNvContentPartPr/>
                <p14:nvPr/>
              </p14:nvContentPartPr>
              <p14:xfrm>
                <a:off x="1396877" y="5470944"/>
                <a:ext cx="295200" cy="238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55C0D44-2FDD-EF34-AB3B-F943BB786B9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87877" y="5462304"/>
                  <a:ext cx="312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08E5437-D947-97E3-4EF4-CB265D123AB7}"/>
                    </a:ext>
                  </a:extLst>
                </p14:cNvPr>
                <p14:cNvContentPartPr/>
                <p14:nvPr/>
              </p14:nvContentPartPr>
              <p14:xfrm>
                <a:off x="1864517" y="5424144"/>
                <a:ext cx="447840" cy="214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08E5437-D947-97E3-4EF4-CB265D123AB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55517" y="5415504"/>
                  <a:ext cx="46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2711EAB-A5D4-BE94-9466-2EBE6D0EACA3}"/>
                    </a:ext>
                  </a:extLst>
                </p14:cNvPr>
                <p14:cNvContentPartPr/>
                <p14:nvPr/>
              </p14:nvContentPartPr>
              <p14:xfrm>
                <a:off x="3207677" y="5397144"/>
                <a:ext cx="28080" cy="274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2711EAB-A5D4-BE94-9466-2EBE6D0EAC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98677" y="5388144"/>
                  <a:ext cx="45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27BAEB-C76C-38F6-7213-F8C33025298F}"/>
                    </a:ext>
                  </a:extLst>
                </p14:cNvPr>
                <p14:cNvContentPartPr/>
                <p14:nvPr/>
              </p14:nvContentPartPr>
              <p14:xfrm>
                <a:off x="3190397" y="5333424"/>
                <a:ext cx="152640" cy="178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27BAEB-C76C-38F6-7213-F8C33025298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81397" y="5324784"/>
                  <a:ext cx="1702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B383521-19A4-AAD3-8806-A828154C14B3}"/>
                    </a:ext>
                  </a:extLst>
                </p14:cNvPr>
                <p14:cNvContentPartPr/>
                <p14:nvPr/>
              </p14:nvContentPartPr>
              <p14:xfrm>
                <a:off x="3462557" y="5294904"/>
                <a:ext cx="370080" cy="37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B383521-19A4-AAD3-8806-A828154C14B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453917" y="5286264"/>
                  <a:ext cx="387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480F43-19C7-3F75-2516-A62D529E3BB9}"/>
                    </a:ext>
                  </a:extLst>
                </p14:cNvPr>
                <p14:cNvContentPartPr/>
                <p14:nvPr/>
              </p14:nvContentPartPr>
              <p14:xfrm>
                <a:off x="4157357" y="5550144"/>
                <a:ext cx="34920" cy="230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480F43-19C7-3F75-2516-A62D529E3B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48717" y="5541504"/>
                  <a:ext cx="52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F19CA15-691F-661D-03AC-90A18ADADFC0}"/>
                    </a:ext>
                  </a:extLst>
                </p14:cNvPr>
                <p14:cNvContentPartPr/>
                <p14:nvPr/>
              </p14:nvContentPartPr>
              <p14:xfrm>
                <a:off x="4336277" y="5312904"/>
                <a:ext cx="91800" cy="266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F19CA15-691F-661D-03AC-90A18ADADF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27277" y="5304264"/>
                  <a:ext cx="109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9A615BD-BDEF-FE21-723F-3F9C97628CE9}"/>
                    </a:ext>
                  </a:extLst>
                </p14:cNvPr>
                <p14:cNvContentPartPr/>
                <p14:nvPr/>
              </p14:nvContentPartPr>
              <p14:xfrm>
                <a:off x="4330517" y="5326584"/>
                <a:ext cx="182520" cy="145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9A615BD-BDEF-FE21-723F-3F9C97628C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21517" y="5317944"/>
                  <a:ext cx="200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0407FA5-1F34-1413-E3D2-D07DE138A4AA}"/>
                    </a:ext>
                  </a:extLst>
                </p14:cNvPr>
                <p14:cNvContentPartPr/>
                <p14:nvPr/>
              </p14:nvContentPartPr>
              <p14:xfrm>
                <a:off x="4582157" y="5326944"/>
                <a:ext cx="501840" cy="236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0407FA5-1F34-1413-E3D2-D07DE138A4A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73517" y="5318304"/>
                  <a:ext cx="519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4151FC-42B1-9CF9-1152-CFD399BC3FFE}"/>
                    </a:ext>
                  </a:extLst>
                </p14:cNvPr>
                <p14:cNvContentPartPr/>
                <p14:nvPr/>
              </p14:nvContentPartPr>
              <p14:xfrm>
                <a:off x="5229797" y="5263584"/>
                <a:ext cx="172080" cy="604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4151FC-42B1-9CF9-1152-CFD399BC3FF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21157" y="5254584"/>
                  <a:ext cx="1897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CFD00DF-03A0-CD51-23FE-A8778320E7F1}"/>
                    </a:ext>
                  </a:extLst>
                </p14:cNvPr>
                <p14:cNvContentPartPr/>
                <p14:nvPr/>
              </p14:nvContentPartPr>
              <p14:xfrm>
                <a:off x="5923877" y="5212104"/>
                <a:ext cx="387000" cy="246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CFD00DF-03A0-CD51-23FE-A8778320E7F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915237" y="5203104"/>
                  <a:ext cx="404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A3635D-BED8-9392-4D5E-D673E0911D58}"/>
                    </a:ext>
                  </a:extLst>
                </p14:cNvPr>
                <p14:cNvContentPartPr/>
                <p14:nvPr/>
              </p14:nvContentPartPr>
              <p14:xfrm>
                <a:off x="6369557" y="5114904"/>
                <a:ext cx="1312200" cy="571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A3635D-BED8-9392-4D5E-D673E0911D5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60557" y="5105904"/>
                  <a:ext cx="13298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91EF20B-5FA5-4278-222A-F673AC5AE925}"/>
                    </a:ext>
                  </a:extLst>
                </p14:cNvPr>
                <p14:cNvContentPartPr/>
                <p14:nvPr/>
              </p14:nvContentPartPr>
              <p14:xfrm>
                <a:off x="8325437" y="5212104"/>
                <a:ext cx="199440" cy="277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91EF20B-5FA5-4278-222A-F673AC5AE9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16797" y="5203464"/>
                  <a:ext cx="217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8E524EC-15AF-A36E-65A1-CD4D42C995A8}"/>
                    </a:ext>
                  </a:extLst>
                </p14:cNvPr>
                <p14:cNvContentPartPr/>
                <p14:nvPr/>
              </p14:nvContentPartPr>
              <p14:xfrm>
                <a:off x="8653037" y="5212104"/>
                <a:ext cx="14040" cy="232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8E524EC-15AF-A36E-65A1-CD4D42C995A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44397" y="5203464"/>
                  <a:ext cx="31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8DB11A-EDC6-DE1E-D4A8-4269480043A3}"/>
                    </a:ext>
                  </a:extLst>
                </p14:cNvPr>
                <p14:cNvContentPartPr/>
                <p14:nvPr/>
              </p14:nvContentPartPr>
              <p14:xfrm>
                <a:off x="9081797" y="5425224"/>
                <a:ext cx="47880" cy="18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8DB11A-EDC6-DE1E-D4A8-4269480043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72797" y="5416224"/>
                  <a:ext cx="65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D0906F-4607-1690-F1BE-7D3D2A2642B2}"/>
                    </a:ext>
                  </a:extLst>
                </p14:cNvPr>
                <p14:cNvContentPartPr/>
                <p14:nvPr/>
              </p14:nvContentPartPr>
              <p14:xfrm>
                <a:off x="9441077" y="5091144"/>
                <a:ext cx="218160" cy="342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D0906F-4607-1690-F1BE-7D3D2A2642B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32437" y="5082144"/>
                  <a:ext cx="235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EE4C708-AE80-2288-BC4F-5ABD77ED5891}"/>
                    </a:ext>
                  </a:extLst>
                </p14:cNvPr>
                <p14:cNvContentPartPr/>
                <p14:nvPr/>
              </p14:nvContentPartPr>
              <p14:xfrm>
                <a:off x="9775157" y="5205984"/>
                <a:ext cx="299880" cy="237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EE4C708-AE80-2288-BC4F-5ABD77ED589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66517" y="5197344"/>
                  <a:ext cx="317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63FB54-A682-8C12-2237-0BB582543D18}"/>
                    </a:ext>
                  </a:extLst>
                </p14:cNvPr>
                <p14:cNvContentPartPr/>
                <p14:nvPr/>
              </p14:nvContentPartPr>
              <p14:xfrm>
                <a:off x="10151717" y="5204544"/>
                <a:ext cx="369360" cy="559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63FB54-A682-8C12-2237-0BB582543D1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43077" y="5195904"/>
                  <a:ext cx="3870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E16D85-5E08-AEA0-C41B-F0B1649AEF43}"/>
                    </a:ext>
                  </a:extLst>
                </p14:cNvPr>
                <p14:cNvContentPartPr/>
                <p14:nvPr/>
              </p14:nvContentPartPr>
              <p14:xfrm>
                <a:off x="3434477" y="6278784"/>
                <a:ext cx="45000" cy="218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E16D85-5E08-AEA0-C41B-F0B1649AEF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25477" y="6270144"/>
                  <a:ext cx="62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FE6FD38-025D-AA24-29C7-FDBBB7F52D2C}"/>
                    </a:ext>
                  </a:extLst>
                </p14:cNvPr>
                <p14:cNvContentPartPr/>
                <p14:nvPr/>
              </p14:nvContentPartPr>
              <p14:xfrm>
                <a:off x="3478757" y="6116424"/>
                <a:ext cx="87840" cy="36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FE6FD38-025D-AA24-29C7-FDBBB7F52D2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0117" y="6107784"/>
                  <a:ext cx="105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0B8112-A60F-7129-41D0-231DF136DAD6}"/>
                    </a:ext>
                  </a:extLst>
                </p14:cNvPr>
                <p14:cNvContentPartPr/>
                <p14:nvPr/>
              </p14:nvContentPartPr>
              <p14:xfrm>
                <a:off x="3611957" y="6053784"/>
                <a:ext cx="662040" cy="58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0B8112-A60F-7129-41D0-231DF136DA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02957" y="6044784"/>
                  <a:ext cx="67968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E3A6CB3-62ED-EFED-91A7-968641DA0E71}"/>
                    </a:ext>
                  </a:extLst>
                </p14:cNvPr>
                <p14:cNvContentPartPr/>
                <p14:nvPr/>
              </p14:nvContentPartPr>
              <p14:xfrm>
                <a:off x="4613477" y="6017784"/>
                <a:ext cx="267840" cy="373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E3A6CB3-62ED-EFED-91A7-968641DA0E7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04477" y="6009144"/>
                  <a:ext cx="2854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3F3EE2-179F-F0B5-751B-301DD649CE94}"/>
                    </a:ext>
                  </a:extLst>
                </p14:cNvPr>
                <p14:cNvContentPartPr/>
                <p14:nvPr/>
              </p14:nvContentPartPr>
              <p14:xfrm>
                <a:off x="5532917" y="6026784"/>
                <a:ext cx="65160" cy="35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3F3EE2-179F-F0B5-751B-301DD649CE9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24277" y="6018144"/>
                  <a:ext cx="82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8090031-3AB3-D280-2705-EC095DED158F}"/>
                    </a:ext>
                  </a:extLst>
                </p14:cNvPr>
                <p14:cNvContentPartPr/>
                <p14:nvPr/>
              </p14:nvContentPartPr>
              <p14:xfrm>
                <a:off x="5411957" y="6042264"/>
                <a:ext cx="195120" cy="116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8090031-3AB3-D280-2705-EC095DED158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02957" y="6033264"/>
                  <a:ext cx="212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C46A549-AECF-395C-4A01-5DA54C966208}"/>
                    </a:ext>
                  </a:extLst>
                </p14:cNvPr>
                <p14:cNvContentPartPr/>
                <p14:nvPr/>
              </p14:nvContentPartPr>
              <p14:xfrm>
                <a:off x="5778437" y="6030024"/>
                <a:ext cx="390960" cy="306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C46A549-AECF-395C-4A01-5DA54C96620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69797" y="6021384"/>
                  <a:ext cx="408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753112-F129-B28D-8E97-D6A1A5BDAC9F}"/>
                    </a:ext>
                  </a:extLst>
                </p14:cNvPr>
                <p14:cNvContentPartPr/>
                <p14:nvPr/>
              </p14:nvContentPartPr>
              <p14:xfrm>
                <a:off x="6307637" y="6012024"/>
                <a:ext cx="296640" cy="323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753112-F129-B28D-8E97-D6A1A5BDAC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98637" y="6003024"/>
                  <a:ext cx="314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4A4EEA5-B60C-E048-A572-6ECA74EC0F98}"/>
                    </a:ext>
                  </a:extLst>
                </p14:cNvPr>
                <p14:cNvContentPartPr/>
                <p14:nvPr/>
              </p14:nvContentPartPr>
              <p14:xfrm>
                <a:off x="6830357" y="5980344"/>
                <a:ext cx="357840" cy="303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4A4EEA5-B60C-E048-A572-6ECA74EC0F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821717" y="5971704"/>
                  <a:ext cx="3754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8832812-00CC-0A10-927F-138848B22994}"/>
                    </a:ext>
                  </a:extLst>
                </p14:cNvPr>
                <p14:cNvContentPartPr/>
                <p14:nvPr/>
              </p14:nvContentPartPr>
              <p14:xfrm>
                <a:off x="7269917" y="5920944"/>
                <a:ext cx="397080" cy="414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8832812-00CC-0A10-927F-138848B2299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61277" y="5912304"/>
                  <a:ext cx="4147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D663E5F-21DC-7400-ABD6-61E341666FAA}"/>
                    </a:ext>
                  </a:extLst>
                </p14:cNvPr>
                <p14:cNvContentPartPr/>
                <p14:nvPr/>
              </p14:nvContentPartPr>
              <p14:xfrm>
                <a:off x="7767437" y="5828064"/>
                <a:ext cx="257760" cy="597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D663E5F-21DC-7400-ABD6-61E341666FA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58797" y="5819064"/>
                  <a:ext cx="2754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598BD2-C754-EF1F-65E9-51B5F8FB7CBA}"/>
                    </a:ext>
                  </a:extLst>
                </p14:cNvPr>
                <p14:cNvContentPartPr/>
                <p14:nvPr/>
              </p14:nvContentPartPr>
              <p14:xfrm>
                <a:off x="718637" y="5288064"/>
                <a:ext cx="1327320" cy="738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598BD2-C754-EF1F-65E9-51B5F8FB7C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9997" y="5279064"/>
                  <a:ext cx="134496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2E7970-BA03-C1A0-A73B-29FF9BDB4C3C}"/>
                    </a:ext>
                  </a:extLst>
                </p14:cNvPr>
                <p14:cNvContentPartPr/>
                <p14:nvPr/>
              </p14:nvContentPartPr>
              <p14:xfrm>
                <a:off x="1260437" y="6093384"/>
                <a:ext cx="31320" cy="297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2E7970-BA03-C1A0-A73B-29FF9BDB4C3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51437" y="6084384"/>
                  <a:ext cx="48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434D78A-8F94-25FD-8016-5F10F06879E7}"/>
                    </a:ext>
                  </a:extLst>
                </p14:cNvPr>
                <p14:cNvContentPartPr/>
                <p14:nvPr/>
              </p14:nvContentPartPr>
              <p14:xfrm>
                <a:off x="1266197" y="5787384"/>
                <a:ext cx="187560" cy="243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434D78A-8F94-25FD-8016-5F10F06879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57557" y="5778744"/>
                  <a:ext cx="205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D687F93-4290-EDE2-E0DD-24B3BF4C3DF5}"/>
                    </a:ext>
                  </a:extLst>
                </p14:cNvPr>
                <p14:cNvContentPartPr/>
                <p14:nvPr/>
              </p14:nvContentPartPr>
              <p14:xfrm>
                <a:off x="1564997" y="5809704"/>
                <a:ext cx="1530720" cy="582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D687F93-4290-EDE2-E0DD-24B3BF4C3DF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556357" y="5800704"/>
                  <a:ext cx="15483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D565DE2-C748-26E1-7F8B-D805AD825C12}"/>
                    </a:ext>
                  </a:extLst>
                </p14:cNvPr>
                <p14:cNvContentPartPr/>
                <p14:nvPr/>
              </p14:nvContentPartPr>
              <p14:xfrm>
                <a:off x="6405197" y="4740864"/>
                <a:ext cx="1356840" cy="101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D565DE2-C748-26E1-7F8B-D805AD825C1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96557" y="4731864"/>
                  <a:ext cx="137448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C378EDA-648F-53AA-9E2B-0217FEF6FE8A}"/>
                    </a:ext>
                  </a:extLst>
                </p14:cNvPr>
                <p14:cNvContentPartPr/>
                <p14:nvPr/>
              </p14:nvContentPartPr>
              <p14:xfrm>
                <a:off x="6765917" y="4552944"/>
                <a:ext cx="26280" cy="284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C378EDA-648F-53AA-9E2B-0217FEF6FE8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756917" y="4544304"/>
                  <a:ext cx="43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AE25F31-A24E-A7C7-F992-E079A140F03F}"/>
                    </a:ext>
                  </a:extLst>
                </p14:cNvPr>
                <p14:cNvContentPartPr/>
                <p14:nvPr/>
              </p14:nvContentPartPr>
              <p14:xfrm>
                <a:off x="6720557" y="4286184"/>
                <a:ext cx="115200" cy="173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AE25F31-A24E-A7C7-F992-E079A140F03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11917" y="4277184"/>
                  <a:ext cx="132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B8BDD9-D041-3E0C-EB8A-EF4E6E2FCE4A}"/>
                    </a:ext>
                  </a:extLst>
                </p14:cNvPr>
                <p14:cNvContentPartPr/>
                <p14:nvPr/>
              </p14:nvContentPartPr>
              <p14:xfrm>
                <a:off x="6931517" y="4272144"/>
                <a:ext cx="1239480" cy="519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B8BDD9-D041-3E0C-EB8A-EF4E6E2FCE4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22517" y="4263144"/>
                  <a:ext cx="1257120" cy="53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582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DAD5D2-9954-9A88-289C-6C71E38C1732}"/>
                  </a:ext>
                </a:extLst>
              </p14:cNvPr>
              <p14:cNvContentPartPr/>
              <p14:nvPr/>
            </p14:nvContentPartPr>
            <p14:xfrm>
              <a:off x="335237" y="692664"/>
              <a:ext cx="479160" cy="28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DAD5D2-9954-9A88-289C-6C71E38C1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597" y="683664"/>
                <a:ext cx="4968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F5E482-0D7A-7F4B-DC9E-245B15F774DF}"/>
                  </a:ext>
                </a:extLst>
              </p14:cNvPr>
              <p14:cNvContentPartPr/>
              <p14:nvPr/>
            </p14:nvContentPartPr>
            <p14:xfrm>
              <a:off x="761837" y="681864"/>
              <a:ext cx="318960" cy="24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F5E482-0D7A-7F4B-DC9E-245B15F774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197" y="673224"/>
                <a:ext cx="336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C351C5-0BE7-D8FD-705F-32CCD053BCF5}"/>
                  </a:ext>
                </a:extLst>
              </p14:cNvPr>
              <p14:cNvContentPartPr/>
              <p14:nvPr/>
            </p14:nvContentPartPr>
            <p14:xfrm>
              <a:off x="1175837" y="711744"/>
              <a:ext cx="178200" cy="27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C351C5-0BE7-D8FD-705F-32CCD053BC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7197" y="703104"/>
                <a:ext cx="195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DB3725-021B-B258-B264-3A61323B5AD5}"/>
                  </a:ext>
                </a:extLst>
              </p14:cNvPr>
              <p14:cNvContentPartPr/>
              <p14:nvPr/>
            </p14:nvContentPartPr>
            <p14:xfrm>
              <a:off x="1343597" y="514464"/>
              <a:ext cx="439560" cy="38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DB3725-021B-B258-B264-3A61323B5A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4597" y="505464"/>
                <a:ext cx="4572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9F570F-F3C1-FA83-A0EB-E26475016CE0}"/>
                  </a:ext>
                </a:extLst>
              </p14:cNvPr>
              <p14:cNvContentPartPr/>
              <p14:nvPr/>
            </p14:nvContentPartPr>
            <p14:xfrm>
              <a:off x="1969637" y="699144"/>
              <a:ext cx="196920" cy="2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9F570F-F3C1-FA83-A0EB-E26475016C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0997" y="690144"/>
                <a:ext cx="2145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EFCBB3-D35B-00E4-3CAD-63AFC5272007}"/>
                  </a:ext>
                </a:extLst>
              </p14:cNvPr>
              <p14:cNvContentPartPr/>
              <p14:nvPr/>
            </p14:nvContentPartPr>
            <p14:xfrm>
              <a:off x="1950557" y="647664"/>
              <a:ext cx="140040" cy="26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EFCBB3-D35B-00E4-3CAD-63AFC5272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1917" y="639024"/>
                <a:ext cx="1576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6EA1B0-DCBC-8766-0E4D-D6DC785DC226}"/>
                  </a:ext>
                </a:extLst>
              </p14:cNvPr>
              <p14:cNvContentPartPr/>
              <p14:nvPr/>
            </p14:nvContentPartPr>
            <p14:xfrm>
              <a:off x="2101397" y="627144"/>
              <a:ext cx="73800" cy="28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6EA1B0-DCBC-8766-0E4D-D6DC785DC2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92397" y="618504"/>
                <a:ext cx="914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23DF9A-C3AF-8BC9-8967-0BDB2704075F}"/>
                  </a:ext>
                </a:extLst>
              </p14:cNvPr>
              <p14:cNvContentPartPr/>
              <p14:nvPr/>
            </p14:nvContentPartPr>
            <p14:xfrm>
              <a:off x="2352317" y="622824"/>
              <a:ext cx="394920" cy="28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23DF9A-C3AF-8BC9-8967-0BDB27040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43317" y="614184"/>
                <a:ext cx="412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E443A99-9FE5-6056-6FC0-DC962E5B26CF}"/>
                  </a:ext>
                </a:extLst>
              </p14:cNvPr>
              <p14:cNvContentPartPr/>
              <p14:nvPr/>
            </p14:nvContentPartPr>
            <p14:xfrm>
              <a:off x="812597" y="1094784"/>
              <a:ext cx="1609560" cy="96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E443A99-9FE5-6056-6FC0-DC962E5B26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3597" y="1085784"/>
                <a:ext cx="1627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5EFD1C-57F3-AE24-6AE9-1E4E44D2CE5E}"/>
                  </a:ext>
                </a:extLst>
              </p14:cNvPr>
              <p14:cNvContentPartPr/>
              <p14:nvPr/>
            </p14:nvContentPartPr>
            <p14:xfrm>
              <a:off x="640877" y="1210704"/>
              <a:ext cx="2392920" cy="10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5EFD1C-57F3-AE24-6AE9-1E4E44D2CE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2237" y="1202064"/>
                <a:ext cx="24105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B3BC87-100F-73C2-610C-21290728891C}"/>
                  </a:ext>
                </a:extLst>
              </p14:cNvPr>
              <p14:cNvContentPartPr/>
              <p14:nvPr/>
            </p14:nvContentPartPr>
            <p14:xfrm>
              <a:off x="669317" y="1454424"/>
              <a:ext cx="332280" cy="412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B3BC87-100F-73C2-610C-2129072889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677" y="1445784"/>
                <a:ext cx="3499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C79C89-C949-6159-7F77-F61D57888925}"/>
                  </a:ext>
                </a:extLst>
              </p14:cNvPr>
              <p14:cNvContentPartPr/>
              <p14:nvPr/>
            </p14:nvContentPartPr>
            <p14:xfrm>
              <a:off x="999437" y="1664304"/>
              <a:ext cx="117000" cy="54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C79C89-C949-6159-7F77-F61D578889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0797" y="1655304"/>
                <a:ext cx="134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C9E4B9-3E6D-3CD9-412C-1FA5222A75B4}"/>
                  </a:ext>
                </a:extLst>
              </p14:cNvPr>
              <p14:cNvContentPartPr/>
              <p14:nvPr/>
            </p14:nvContentPartPr>
            <p14:xfrm>
              <a:off x="514517" y="1494024"/>
              <a:ext cx="571680" cy="7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C9E4B9-3E6D-3CD9-412C-1FA5222A75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5517" y="1485384"/>
                <a:ext cx="5893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D889F0-7722-0C3F-5DEA-74DF5E898BBE}"/>
                  </a:ext>
                </a:extLst>
              </p14:cNvPr>
              <p14:cNvContentPartPr/>
              <p14:nvPr/>
            </p14:nvContentPartPr>
            <p14:xfrm>
              <a:off x="780557" y="1508784"/>
              <a:ext cx="118440" cy="430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D889F0-7722-0C3F-5DEA-74DF5E898B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1557" y="1500144"/>
                <a:ext cx="1360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E55372-EE3C-4C6A-C5A1-BC224B02B42C}"/>
                  </a:ext>
                </a:extLst>
              </p14:cNvPr>
              <p14:cNvContentPartPr/>
              <p14:nvPr/>
            </p14:nvContentPartPr>
            <p14:xfrm>
              <a:off x="967037" y="1680504"/>
              <a:ext cx="222480" cy="205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E55372-EE3C-4C6A-C5A1-BC224B02B4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8397" y="1671864"/>
                <a:ext cx="2401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F37FCC-1024-6DEC-F9C7-E66F74D54293}"/>
                  </a:ext>
                </a:extLst>
              </p14:cNvPr>
              <p14:cNvContentPartPr/>
              <p14:nvPr/>
            </p14:nvContentPartPr>
            <p14:xfrm>
              <a:off x="1564997" y="1647024"/>
              <a:ext cx="320040" cy="25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F37FCC-1024-6DEC-F9C7-E66F74D542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56357" y="1638384"/>
                <a:ext cx="337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4E6C28-C36D-2B1B-DE40-5A7E43A8E639}"/>
                  </a:ext>
                </a:extLst>
              </p14:cNvPr>
              <p14:cNvContentPartPr/>
              <p14:nvPr/>
            </p14:nvContentPartPr>
            <p14:xfrm>
              <a:off x="1831397" y="1473144"/>
              <a:ext cx="73080" cy="350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4E6C28-C36D-2B1B-DE40-5A7E43A8E6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2397" y="1464504"/>
                <a:ext cx="907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A3DBBA-A084-97D4-79DD-3A2204735887}"/>
                  </a:ext>
                </a:extLst>
              </p14:cNvPr>
              <p14:cNvContentPartPr/>
              <p14:nvPr/>
            </p14:nvContentPartPr>
            <p14:xfrm>
              <a:off x="1810877" y="1658904"/>
              <a:ext cx="364320" cy="130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A3DBBA-A084-97D4-79DD-3A22047358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01877" y="1649904"/>
                <a:ext cx="381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E7D26BE-84AD-B89B-AE56-8B483A62E594}"/>
                  </a:ext>
                </a:extLst>
              </p14:cNvPr>
              <p14:cNvContentPartPr/>
              <p14:nvPr/>
            </p14:nvContentPartPr>
            <p14:xfrm>
              <a:off x="2164397" y="1544064"/>
              <a:ext cx="711000" cy="229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E7D26BE-84AD-B89B-AE56-8B483A62E5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55757" y="1535064"/>
                <a:ext cx="728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0858C4-65DB-514C-B053-0A3DEAA92BF0}"/>
                  </a:ext>
                </a:extLst>
              </p14:cNvPr>
              <p14:cNvContentPartPr/>
              <p14:nvPr/>
            </p14:nvContentPartPr>
            <p14:xfrm>
              <a:off x="3261317" y="1546224"/>
              <a:ext cx="412560" cy="169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0858C4-65DB-514C-B053-0A3DEAA92B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52677" y="1537584"/>
                <a:ext cx="4302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7F11B0-063A-CF1E-35F1-732D453F99F1}"/>
                  </a:ext>
                </a:extLst>
              </p14:cNvPr>
              <p14:cNvContentPartPr/>
              <p14:nvPr/>
            </p14:nvContentPartPr>
            <p14:xfrm>
              <a:off x="4136477" y="1216464"/>
              <a:ext cx="856440" cy="55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7F11B0-063A-CF1E-35F1-732D453F99F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7837" y="1207824"/>
                <a:ext cx="87408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B86F080-29F6-D79C-8A31-6194CC13551C}"/>
                  </a:ext>
                </a:extLst>
              </p14:cNvPr>
              <p14:cNvContentPartPr/>
              <p14:nvPr/>
            </p14:nvContentPartPr>
            <p14:xfrm>
              <a:off x="2117957" y="2113584"/>
              <a:ext cx="295920" cy="27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B86F080-29F6-D79C-8A31-6194CC1355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08957" y="2104944"/>
                <a:ext cx="3135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289A5F1-AE47-6585-6ED6-80E1C4F3DE86}"/>
                  </a:ext>
                </a:extLst>
              </p14:cNvPr>
              <p14:cNvContentPartPr/>
              <p14:nvPr/>
            </p14:nvContentPartPr>
            <p14:xfrm>
              <a:off x="2570837" y="2224464"/>
              <a:ext cx="610920" cy="200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289A5F1-AE47-6585-6ED6-80E1C4F3DE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61837" y="2215464"/>
                <a:ext cx="628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6C2CF82-C2DA-FBAD-45DD-68494D76F894}"/>
                  </a:ext>
                </a:extLst>
              </p14:cNvPr>
              <p14:cNvContentPartPr/>
              <p14:nvPr/>
            </p14:nvContentPartPr>
            <p14:xfrm>
              <a:off x="3634997" y="2156064"/>
              <a:ext cx="245160" cy="164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6C2CF82-C2DA-FBAD-45DD-68494D76F8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25997" y="2147064"/>
                <a:ext cx="262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D20D68E-1F4F-0A45-A7E8-4A6B1322F081}"/>
                  </a:ext>
                </a:extLst>
              </p14:cNvPr>
              <p14:cNvContentPartPr/>
              <p14:nvPr/>
            </p14:nvContentPartPr>
            <p14:xfrm>
              <a:off x="3881597" y="1991904"/>
              <a:ext cx="350280" cy="285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D20D68E-1F4F-0A45-A7E8-4A6B1322F0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72957" y="1983264"/>
                <a:ext cx="3679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3D470C0-7273-6A54-6628-6EE5AA18678C}"/>
                  </a:ext>
                </a:extLst>
              </p14:cNvPr>
              <p14:cNvContentPartPr/>
              <p14:nvPr/>
            </p14:nvContentPartPr>
            <p14:xfrm>
              <a:off x="4293797" y="2105304"/>
              <a:ext cx="588240" cy="118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3D470C0-7273-6A54-6628-6EE5AA18678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84797" y="2096664"/>
                <a:ext cx="605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230547C-28E4-69EB-327D-81DCD0E9C2C5}"/>
                  </a:ext>
                </a:extLst>
              </p14:cNvPr>
              <p14:cNvContentPartPr/>
              <p14:nvPr/>
            </p14:nvContentPartPr>
            <p14:xfrm>
              <a:off x="4812197" y="2107104"/>
              <a:ext cx="291600" cy="123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230547C-28E4-69EB-327D-81DCD0E9C2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03197" y="2098104"/>
                <a:ext cx="3092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628A30-CE5E-60F2-3C47-CAA476A3EA98}"/>
                  </a:ext>
                </a:extLst>
              </p14:cNvPr>
              <p14:cNvContentPartPr/>
              <p14:nvPr/>
            </p14:nvContentPartPr>
            <p14:xfrm>
              <a:off x="5348957" y="2161104"/>
              <a:ext cx="228600" cy="81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628A30-CE5E-60F2-3C47-CAA476A3EA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40317" y="2152464"/>
                <a:ext cx="2462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194B2E2-DA19-B514-9493-2798737C8A00}"/>
                  </a:ext>
                </a:extLst>
              </p14:cNvPr>
              <p14:cNvContentPartPr/>
              <p14:nvPr/>
            </p14:nvContentPartPr>
            <p14:xfrm>
              <a:off x="5621837" y="1902264"/>
              <a:ext cx="62280" cy="336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194B2E2-DA19-B514-9493-2798737C8A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13197" y="1893264"/>
                <a:ext cx="799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B21431-183F-C00A-DEEA-602F09597DB9}"/>
                  </a:ext>
                </a:extLst>
              </p14:cNvPr>
              <p14:cNvContentPartPr/>
              <p14:nvPr/>
            </p14:nvContentPartPr>
            <p14:xfrm>
              <a:off x="5577197" y="1933584"/>
              <a:ext cx="841680" cy="279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B21431-183F-C00A-DEEA-602F09597D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68557" y="1924944"/>
                <a:ext cx="85932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A615FEE-FA8F-4B22-D89F-E04C3A0C379F}"/>
              </a:ext>
            </a:extLst>
          </p:cNvPr>
          <p:cNvGrpSpPr/>
          <p:nvPr/>
        </p:nvGrpSpPr>
        <p:grpSpPr>
          <a:xfrm>
            <a:off x="1923917" y="2775264"/>
            <a:ext cx="1145160" cy="359640"/>
            <a:chOff x="1923917" y="2775264"/>
            <a:chExt cx="11451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CCF15A-782E-7B66-92CB-4A3BC72DB438}"/>
                    </a:ext>
                  </a:extLst>
                </p14:cNvPr>
                <p14:cNvContentPartPr/>
                <p14:nvPr/>
              </p14:nvContentPartPr>
              <p14:xfrm>
                <a:off x="1923917" y="2952384"/>
                <a:ext cx="189360" cy="153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CCF15A-782E-7B66-92CB-4A3BC72DB43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14917" y="2943744"/>
                  <a:ext cx="207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4D02E2-6732-2967-6636-2352C5D5771A}"/>
                    </a:ext>
                  </a:extLst>
                </p14:cNvPr>
                <p14:cNvContentPartPr/>
                <p14:nvPr/>
              </p14:nvContentPartPr>
              <p14:xfrm>
                <a:off x="2179517" y="2775264"/>
                <a:ext cx="268920" cy="336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4D02E2-6732-2967-6636-2352C5D577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70877" y="2766264"/>
                  <a:ext cx="286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736188-0CC8-1113-962A-854E0C64F247}"/>
                    </a:ext>
                  </a:extLst>
                </p14:cNvPr>
                <p14:cNvContentPartPr/>
                <p14:nvPr/>
              </p14:nvContentPartPr>
              <p14:xfrm>
                <a:off x="2520077" y="2846544"/>
                <a:ext cx="549000" cy="28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736188-0CC8-1113-962A-854E0C64F2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11077" y="2837904"/>
                  <a:ext cx="56664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85A7A9-6021-E7AF-FBE7-BA2C1947E396}"/>
              </a:ext>
            </a:extLst>
          </p:cNvPr>
          <p:cNvGrpSpPr/>
          <p:nvPr/>
        </p:nvGrpSpPr>
        <p:grpSpPr>
          <a:xfrm>
            <a:off x="3499997" y="2699304"/>
            <a:ext cx="2189880" cy="527400"/>
            <a:chOff x="3499997" y="2699304"/>
            <a:chExt cx="218988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EE5F6D-44D7-304D-0093-9156114570B4}"/>
                    </a:ext>
                  </a:extLst>
                </p14:cNvPr>
                <p14:cNvContentPartPr/>
                <p14:nvPr/>
              </p14:nvContentPartPr>
              <p14:xfrm>
                <a:off x="3499997" y="2896224"/>
                <a:ext cx="224280" cy="29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EE5F6D-44D7-304D-0093-9156114570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90997" y="2887584"/>
                  <a:ext cx="2419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60C456D-0D2A-BC65-119C-4F57A0F727A9}"/>
                    </a:ext>
                  </a:extLst>
                </p14:cNvPr>
                <p14:cNvContentPartPr/>
                <p14:nvPr/>
              </p14:nvContentPartPr>
              <p14:xfrm>
                <a:off x="3750917" y="2797584"/>
                <a:ext cx="139680" cy="26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60C456D-0D2A-BC65-119C-4F57A0F727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41917" y="2788584"/>
                  <a:ext cx="157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6B008E-5FD6-6F88-D963-E8620C015AE2}"/>
                    </a:ext>
                  </a:extLst>
                </p14:cNvPr>
                <p14:cNvContentPartPr/>
                <p14:nvPr/>
              </p14:nvContentPartPr>
              <p14:xfrm>
                <a:off x="3950717" y="2820624"/>
                <a:ext cx="578880" cy="217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6B008E-5FD6-6F88-D963-E8620C015A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717" y="2811984"/>
                  <a:ext cx="596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131DC6-4C00-38C3-57B1-FBA3684D8B28}"/>
                    </a:ext>
                  </a:extLst>
                </p14:cNvPr>
                <p14:cNvContentPartPr/>
                <p14:nvPr/>
              </p14:nvContentPartPr>
              <p14:xfrm>
                <a:off x="4554437" y="2699304"/>
                <a:ext cx="365400" cy="28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131DC6-4C00-38C3-57B1-FBA3684D8B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45797" y="2690664"/>
                  <a:ext cx="383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167B4B-991F-BB82-97A7-11CF619CB215}"/>
                    </a:ext>
                  </a:extLst>
                </p14:cNvPr>
                <p14:cNvContentPartPr/>
                <p14:nvPr/>
              </p14:nvContentPartPr>
              <p14:xfrm>
                <a:off x="4663877" y="2736744"/>
                <a:ext cx="179280" cy="243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167B4B-991F-BB82-97A7-11CF619CB2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54877" y="2727744"/>
                  <a:ext cx="196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6FB6ED-AD96-6BBB-E72B-0DB151AE3706}"/>
                    </a:ext>
                  </a:extLst>
                </p14:cNvPr>
                <p14:cNvContentPartPr/>
                <p14:nvPr/>
              </p14:nvContentPartPr>
              <p14:xfrm>
                <a:off x="4970957" y="2861664"/>
                <a:ext cx="217440" cy="12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6FB6ED-AD96-6BBB-E72B-0DB151AE370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61957" y="2853024"/>
                  <a:ext cx="235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3064EB-830A-BA13-0BCC-A59BA61FEB7D}"/>
                    </a:ext>
                  </a:extLst>
                </p14:cNvPr>
                <p14:cNvContentPartPr/>
                <p14:nvPr/>
              </p14:nvContentPartPr>
              <p14:xfrm>
                <a:off x="5243837" y="2827104"/>
                <a:ext cx="121680" cy="399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3064EB-830A-BA13-0BCC-A59BA61FEB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35197" y="2818464"/>
                  <a:ext cx="1393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8C3B1B-FC58-CA40-FB9D-ABDF89545D08}"/>
                    </a:ext>
                  </a:extLst>
                </p14:cNvPr>
                <p14:cNvContentPartPr/>
                <p14:nvPr/>
              </p14:nvContentPartPr>
              <p14:xfrm>
                <a:off x="5593757" y="2751864"/>
                <a:ext cx="45000" cy="53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8C3B1B-FC58-CA40-FB9D-ABDF89545D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585117" y="2743224"/>
                  <a:ext cx="62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2EEC99-4141-A1FE-0F05-3615AE8E3D47}"/>
                    </a:ext>
                  </a:extLst>
                </p14:cNvPr>
                <p14:cNvContentPartPr/>
                <p14:nvPr/>
              </p14:nvContentPartPr>
              <p14:xfrm>
                <a:off x="5483237" y="2877864"/>
                <a:ext cx="206640" cy="276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2EEC99-4141-A1FE-0F05-3615AE8E3D4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74597" y="2868864"/>
                  <a:ext cx="224280" cy="29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3086A97-46D1-77DA-A9C1-9927D170A554}"/>
                  </a:ext>
                </a:extLst>
              </p14:cNvPr>
              <p14:cNvContentPartPr/>
              <p14:nvPr/>
            </p14:nvContentPartPr>
            <p14:xfrm>
              <a:off x="7873637" y="3007824"/>
              <a:ext cx="1634760" cy="5230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3086A97-46D1-77DA-A9C1-9927D170A55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64637" y="2999184"/>
                <a:ext cx="1652400" cy="54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D941212-6AB5-7186-A626-307BF8E39361}"/>
              </a:ext>
            </a:extLst>
          </p:cNvPr>
          <p:cNvGrpSpPr/>
          <p:nvPr/>
        </p:nvGrpSpPr>
        <p:grpSpPr>
          <a:xfrm>
            <a:off x="7987037" y="1415544"/>
            <a:ext cx="3913200" cy="689760"/>
            <a:chOff x="7987037" y="1415544"/>
            <a:chExt cx="3913200" cy="68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AB49A07-E71A-3B2E-9EBB-6E5BBBDA13C6}"/>
                    </a:ext>
                  </a:extLst>
                </p14:cNvPr>
                <p14:cNvContentPartPr/>
                <p14:nvPr/>
              </p14:nvContentPartPr>
              <p14:xfrm>
                <a:off x="7987037" y="1645224"/>
                <a:ext cx="207360" cy="27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AB49A07-E71A-3B2E-9EBB-6E5BBBDA13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78397" y="1636224"/>
                  <a:ext cx="225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AD70B6-0484-C31D-EF74-45A2D0EBFF6D}"/>
                    </a:ext>
                  </a:extLst>
                </p14:cNvPr>
                <p14:cNvContentPartPr/>
                <p14:nvPr/>
              </p14:nvContentPartPr>
              <p14:xfrm>
                <a:off x="8024117" y="1685904"/>
                <a:ext cx="851040" cy="236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AD70B6-0484-C31D-EF74-45A2D0EBFF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15477" y="1676904"/>
                  <a:ext cx="868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09B89D-685F-BCB9-738D-A01631F245D2}"/>
                    </a:ext>
                  </a:extLst>
                </p14:cNvPr>
                <p14:cNvContentPartPr/>
                <p14:nvPr/>
              </p14:nvContentPartPr>
              <p14:xfrm>
                <a:off x="8823317" y="1612824"/>
                <a:ext cx="146520" cy="137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09B89D-685F-BCB9-738D-A01631F245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14677" y="1604184"/>
                  <a:ext cx="164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F288D3-4EE0-061B-4D8A-05A954A91771}"/>
                    </a:ext>
                  </a:extLst>
                </p14:cNvPr>
                <p14:cNvContentPartPr/>
                <p14:nvPr/>
              </p14:nvContentPartPr>
              <p14:xfrm>
                <a:off x="8954357" y="1696704"/>
                <a:ext cx="210240" cy="328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F288D3-4EE0-061B-4D8A-05A954A917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45357" y="1688064"/>
                  <a:ext cx="2278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DC68B8-33F9-63F4-F7E5-3235B475A2AE}"/>
                    </a:ext>
                  </a:extLst>
                </p14:cNvPr>
                <p14:cNvContentPartPr/>
                <p14:nvPr/>
              </p14:nvContentPartPr>
              <p14:xfrm>
                <a:off x="9200597" y="1713624"/>
                <a:ext cx="235440" cy="227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DC68B8-33F9-63F4-F7E5-3235B475A2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91957" y="1704984"/>
                  <a:ext cx="253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79CCD5D-925F-FF66-B706-5D398104B5C6}"/>
                    </a:ext>
                  </a:extLst>
                </p14:cNvPr>
                <p14:cNvContentPartPr/>
                <p14:nvPr/>
              </p14:nvContentPartPr>
              <p14:xfrm>
                <a:off x="9472037" y="1693824"/>
                <a:ext cx="351000" cy="22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79CCD5D-925F-FF66-B706-5D398104B5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63037" y="1684824"/>
                  <a:ext cx="368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D75902-8EC2-C8C3-2671-5FC1A6060091}"/>
                    </a:ext>
                  </a:extLst>
                </p14:cNvPr>
                <p14:cNvContentPartPr/>
                <p14:nvPr/>
              </p14:nvContentPartPr>
              <p14:xfrm>
                <a:off x="9881717" y="1709664"/>
                <a:ext cx="192600" cy="234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D75902-8EC2-C8C3-2671-5FC1A60600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73077" y="1701024"/>
                  <a:ext cx="210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5DE926-5C52-0256-AA27-8DFD5D59F853}"/>
                    </a:ext>
                  </a:extLst>
                </p14:cNvPr>
                <p14:cNvContentPartPr/>
                <p14:nvPr/>
              </p14:nvContentPartPr>
              <p14:xfrm>
                <a:off x="10070357" y="1706784"/>
                <a:ext cx="427320" cy="223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5DE926-5C52-0256-AA27-8DFD5D59F8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61357" y="1698144"/>
                  <a:ext cx="444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9FD3CC0-3FA5-6CD1-B658-7520A06097DE}"/>
                    </a:ext>
                  </a:extLst>
                </p14:cNvPr>
                <p14:cNvContentPartPr/>
                <p14:nvPr/>
              </p14:nvContentPartPr>
              <p14:xfrm>
                <a:off x="10463837" y="1505184"/>
                <a:ext cx="102960" cy="434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9FD3CC0-3FA5-6CD1-B658-7520A06097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55197" y="1496184"/>
                  <a:ext cx="1206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837B76-9F3F-282F-18E6-DDD885E9AF12}"/>
                    </a:ext>
                  </a:extLst>
                </p14:cNvPr>
                <p14:cNvContentPartPr/>
                <p14:nvPr/>
              </p14:nvContentPartPr>
              <p14:xfrm>
                <a:off x="10365557" y="1695624"/>
                <a:ext cx="365040" cy="26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837B76-9F3F-282F-18E6-DDD885E9AF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56917" y="1686984"/>
                  <a:ext cx="382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0645B6-5B03-7469-6723-225BA89B476A}"/>
                    </a:ext>
                  </a:extLst>
                </p14:cNvPr>
                <p14:cNvContentPartPr/>
                <p14:nvPr/>
              </p14:nvContentPartPr>
              <p14:xfrm>
                <a:off x="10865957" y="1689144"/>
                <a:ext cx="395640" cy="416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0645B6-5B03-7469-6723-225BA89B47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56957" y="1680504"/>
                  <a:ext cx="4132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6A0181-0697-314A-E860-68FC9BF9AB48}"/>
                    </a:ext>
                  </a:extLst>
                </p14:cNvPr>
                <p14:cNvContentPartPr/>
                <p14:nvPr/>
              </p14:nvContentPartPr>
              <p14:xfrm>
                <a:off x="11287517" y="1415544"/>
                <a:ext cx="270360" cy="236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6A0181-0697-314A-E860-68FC9BF9AB4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78517" y="1406544"/>
                  <a:ext cx="288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6CA09F-4B7F-B6A0-FBB8-7E16BBDAE10F}"/>
                    </a:ext>
                  </a:extLst>
                </p14:cNvPr>
                <p14:cNvContentPartPr/>
                <p14:nvPr/>
              </p14:nvContentPartPr>
              <p14:xfrm>
                <a:off x="11480117" y="1446864"/>
                <a:ext cx="111600" cy="307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6CA09F-4B7F-B6A0-FBB8-7E16BBDAE1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71477" y="1438224"/>
                  <a:ext cx="129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1D38EC-B30C-EAEE-CF17-E98A91D71F96}"/>
                    </a:ext>
                  </a:extLst>
                </p14:cNvPr>
                <p14:cNvContentPartPr/>
                <p14:nvPr/>
              </p14:nvContentPartPr>
              <p14:xfrm>
                <a:off x="11587037" y="1478544"/>
                <a:ext cx="313200" cy="308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1D38EC-B30C-EAEE-CF17-E98A91D71F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78037" y="1469544"/>
                  <a:ext cx="33084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5789CA2-CF19-73EB-76CF-EF4D4B9C9B36}"/>
              </a:ext>
            </a:extLst>
          </p:cNvPr>
          <p:cNvGrpSpPr/>
          <p:nvPr/>
        </p:nvGrpSpPr>
        <p:grpSpPr>
          <a:xfrm>
            <a:off x="6385397" y="2419224"/>
            <a:ext cx="3623040" cy="732600"/>
            <a:chOff x="6385397" y="2419224"/>
            <a:chExt cx="3623040" cy="73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501C5F-F086-F04B-C76D-60C6393B27A3}"/>
                    </a:ext>
                  </a:extLst>
                </p14:cNvPr>
                <p14:cNvContentPartPr/>
                <p14:nvPr/>
              </p14:nvContentPartPr>
              <p14:xfrm>
                <a:off x="6385397" y="2673744"/>
                <a:ext cx="234000" cy="319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501C5F-F086-F04B-C76D-60C6393B27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76397" y="2665104"/>
                  <a:ext cx="251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22A8F9-6C0A-362E-2EC8-BD70CA1635C0}"/>
                    </a:ext>
                  </a:extLst>
                </p14:cNvPr>
                <p14:cNvContentPartPr/>
                <p14:nvPr/>
              </p14:nvContentPartPr>
              <p14:xfrm>
                <a:off x="6619037" y="2720904"/>
                <a:ext cx="81360" cy="157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22A8F9-6C0A-362E-2EC8-BD70CA163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10037" y="2711904"/>
                  <a:ext cx="99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79E639-6516-8DEB-B28D-978581DDC918}"/>
                    </a:ext>
                  </a:extLst>
                </p14:cNvPr>
                <p14:cNvContentPartPr/>
                <p14:nvPr/>
              </p14:nvContentPartPr>
              <p14:xfrm>
                <a:off x="6619037" y="2547384"/>
                <a:ext cx="83520" cy="123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79E639-6516-8DEB-B28D-978581DDC9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10397" y="2538744"/>
                  <a:ext cx="101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432042-A70B-F4ED-C164-8F2A4F06445E}"/>
                    </a:ext>
                  </a:extLst>
                </p14:cNvPr>
                <p14:cNvContentPartPr/>
                <p14:nvPr/>
              </p14:nvContentPartPr>
              <p14:xfrm>
                <a:off x="6757637" y="2675544"/>
                <a:ext cx="906840" cy="293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432042-A70B-F4ED-C164-8F2A4F0644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48637" y="2666904"/>
                  <a:ext cx="924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656F50-CF04-06E0-2A1D-5E6B05859842}"/>
                    </a:ext>
                  </a:extLst>
                </p14:cNvPr>
                <p14:cNvContentPartPr/>
                <p14:nvPr/>
              </p14:nvContentPartPr>
              <p14:xfrm>
                <a:off x="7607237" y="2555664"/>
                <a:ext cx="320400" cy="31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656F50-CF04-06E0-2A1D-5E6B0585984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98597" y="2546664"/>
                  <a:ext cx="338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1283A0-F7D9-0C4A-7470-C54AB328B90C}"/>
                    </a:ext>
                  </a:extLst>
                </p14:cNvPr>
                <p14:cNvContentPartPr/>
                <p14:nvPr/>
              </p14:nvContentPartPr>
              <p14:xfrm>
                <a:off x="7688237" y="2644224"/>
                <a:ext cx="162000" cy="165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1283A0-F7D9-0C4A-7470-C54AB328B9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79597" y="2635584"/>
                  <a:ext cx="179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9FDC65-538B-40FC-5C53-0E39AC806AC6}"/>
                    </a:ext>
                  </a:extLst>
                </p14:cNvPr>
                <p14:cNvContentPartPr/>
                <p14:nvPr/>
              </p14:nvContentPartPr>
              <p14:xfrm>
                <a:off x="8017277" y="2708304"/>
                <a:ext cx="315360" cy="168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9FDC65-538B-40FC-5C53-0E39AC806A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08637" y="2699664"/>
                  <a:ext cx="333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587AFB-F52B-6EAD-E010-E70E513CE2BC}"/>
                    </a:ext>
                  </a:extLst>
                </p14:cNvPr>
                <p14:cNvContentPartPr/>
                <p14:nvPr/>
              </p14:nvContentPartPr>
              <p14:xfrm>
                <a:off x="8266397" y="2669424"/>
                <a:ext cx="172440" cy="482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587AFB-F52B-6EAD-E010-E70E513CE2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57757" y="2660424"/>
                  <a:ext cx="1900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D4B886-1377-65BC-0916-DC0F91A60057}"/>
                    </a:ext>
                  </a:extLst>
                </p14:cNvPr>
                <p14:cNvContentPartPr/>
                <p14:nvPr/>
              </p14:nvContentPartPr>
              <p14:xfrm>
                <a:off x="8615237" y="2691384"/>
                <a:ext cx="324720" cy="3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D4B886-1377-65BC-0916-DC0F91A600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06597" y="2682744"/>
                  <a:ext cx="342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41764B-6E39-0623-46C2-2695E7CF5440}"/>
                    </a:ext>
                  </a:extLst>
                </p14:cNvPr>
                <p14:cNvContentPartPr/>
                <p14:nvPr/>
              </p14:nvContentPartPr>
              <p14:xfrm>
                <a:off x="8595437" y="2869944"/>
                <a:ext cx="289440" cy="2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41764B-6E39-0623-46C2-2695E7CF54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86797" y="2861304"/>
                  <a:ext cx="30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AEFD7E-B023-D9E9-9942-B1294C9F590A}"/>
                    </a:ext>
                  </a:extLst>
                </p14:cNvPr>
                <p14:cNvContentPartPr/>
                <p14:nvPr/>
              </p14:nvContentPartPr>
              <p14:xfrm>
                <a:off x="9106277" y="2487624"/>
                <a:ext cx="25920" cy="20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AEFD7E-B023-D9E9-9942-B1294C9F59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97277" y="2478984"/>
                  <a:ext cx="43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C6944C-9153-4CF2-0218-63EB26010D1A}"/>
                    </a:ext>
                  </a:extLst>
                </p14:cNvPr>
                <p14:cNvContentPartPr/>
                <p14:nvPr/>
              </p14:nvContentPartPr>
              <p14:xfrm>
                <a:off x="9320117" y="2599944"/>
                <a:ext cx="255960" cy="204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C6944C-9153-4CF2-0218-63EB26010D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311477" y="2591304"/>
                  <a:ext cx="273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3276AA-A846-FE27-7156-13CF51E7D372}"/>
                    </a:ext>
                  </a:extLst>
                </p14:cNvPr>
                <p14:cNvContentPartPr/>
                <p14:nvPr/>
              </p14:nvContentPartPr>
              <p14:xfrm>
                <a:off x="9647357" y="2419224"/>
                <a:ext cx="16920" cy="19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3276AA-A846-FE27-7156-13CF51E7D37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38717" y="2410224"/>
                  <a:ext cx="34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108C90-A97A-479E-E755-BDF93BDC0FFB}"/>
                    </a:ext>
                  </a:extLst>
                </p14:cNvPr>
                <p14:cNvContentPartPr/>
                <p14:nvPr/>
              </p14:nvContentPartPr>
              <p14:xfrm>
                <a:off x="9963797" y="2649264"/>
                <a:ext cx="19800" cy="11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108C90-A97A-479E-E755-BDF93BDC0FF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54797" y="2640624"/>
                  <a:ext cx="37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F441D2-19FA-46BE-C388-1AE83AD2934B}"/>
                    </a:ext>
                  </a:extLst>
                </p14:cNvPr>
                <p14:cNvContentPartPr/>
                <p14:nvPr/>
              </p14:nvContentPartPr>
              <p14:xfrm>
                <a:off x="9727997" y="2792904"/>
                <a:ext cx="280440" cy="310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F441D2-19FA-46BE-C388-1AE83AD2934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18997" y="2784264"/>
                  <a:ext cx="298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EDB929-BB94-2559-C3D2-3080CD2CB031}"/>
                    </a:ext>
                  </a:extLst>
                </p14:cNvPr>
                <p14:cNvContentPartPr/>
                <p14:nvPr/>
              </p14:nvContentPartPr>
              <p14:xfrm>
                <a:off x="9256397" y="2533344"/>
                <a:ext cx="221040" cy="278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EDB929-BB94-2559-C3D2-3080CD2CB0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47397" y="2524344"/>
                  <a:ext cx="238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6569572-4FC9-7A96-9257-9140FE08D799}"/>
                    </a:ext>
                  </a:extLst>
                </p14:cNvPr>
                <p14:cNvContentPartPr/>
                <p14:nvPr/>
              </p14:nvContentPartPr>
              <p14:xfrm>
                <a:off x="9470957" y="2465304"/>
                <a:ext cx="149760" cy="408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6569572-4FC9-7A96-9257-9140FE08D79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62317" y="2456304"/>
                  <a:ext cx="16740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5A73822-2F29-6F4B-34D2-338F00816C68}"/>
              </a:ext>
            </a:extLst>
          </p:cNvPr>
          <p:cNvGrpSpPr/>
          <p:nvPr/>
        </p:nvGrpSpPr>
        <p:grpSpPr>
          <a:xfrm>
            <a:off x="1933997" y="3693624"/>
            <a:ext cx="2484720" cy="747720"/>
            <a:chOff x="1933997" y="3693624"/>
            <a:chExt cx="248472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25E3C2-B00D-9074-37E9-4131AF6A22DE}"/>
                    </a:ext>
                  </a:extLst>
                </p14:cNvPr>
                <p14:cNvContentPartPr/>
                <p14:nvPr/>
              </p14:nvContentPartPr>
              <p14:xfrm>
                <a:off x="1933997" y="3762744"/>
                <a:ext cx="52560" cy="153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25E3C2-B00D-9074-37E9-4131AF6A22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5357" y="3754104"/>
                  <a:ext cx="70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13611D-A4A1-D9E9-241A-E2CAA4D69376}"/>
                    </a:ext>
                  </a:extLst>
                </p14:cNvPr>
                <p14:cNvContentPartPr/>
                <p14:nvPr/>
              </p14:nvContentPartPr>
              <p14:xfrm>
                <a:off x="2016437" y="3732144"/>
                <a:ext cx="27360" cy="242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13611D-A4A1-D9E9-241A-E2CAA4D6937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07437" y="3723144"/>
                  <a:ext cx="45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772C1C-E672-AA7E-BF78-1F5D1B6D105F}"/>
                    </a:ext>
                  </a:extLst>
                </p14:cNvPr>
                <p14:cNvContentPartPr/>
                <p14:nvPr/>
              </p14:nvContentPartPr>
              <p14:xfrm>
                <a:off x="2228117" y="3757704"/>
                <a:ext cx="164520" cy="342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772C1C-E672-AA7E-BF78-1F5D1B6D105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19477" y="3748704"/>
                  <a:ext cx="182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5C3530-E303-483E-FA28-116EBC03F82A}"/>
                    </a:ext>
                  </a:extLst>
                </p14:cNvPr>
                <p14:cNvContentPartPr/>
                <p14:nvPr/>
              </p14:nvContentPartPr>
              <p14:xfrm>
                <a:off x="2480837" y="3898824"/>
                <a:ext cx="271440" cy="133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5C3530-E303-483E-FA28-116EBC03F8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71837" y="3889824"/>
                  <a:ext cx="289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9708A5-9C61-2E0B-88C2-DBDF09C1BFB7}"/>
                    </a:ext>
                  </a:extLst>
                </p14:cNvPr>
                <p14:cNvContentPartPr/>
                <p14:nvPr/>
              </p14:nvContentPartPr>
              <p14:xfrm>
                <a:off x="2700797" y="3916104"/>
                <a:ext cx="368640" cy="165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9708A5-9C61-2E0B-88C2-DBDF09C1BF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91797" y="3907104"/>
                  <a:ext cx="386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6CA4EA9-00C1-ED75-C557-66BFB130D306}"/>
                    </a:ext>
                  </a:extLst>
                </p14:cNvPr>
                <p14:cNvContentPartPr/>
                <p14:nvPr/>
              </p14:nvContentPartPr>
              <p14:xfrm>
                <a:off x="3076997" y="3730704"/>
                <a:ext cx="582120" cy="31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6CA4EA9-00C1-ED75-C557-66BFB130D3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68357" y="3721704"/>
                  <a:ext cx="599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3AECC3B-92CA-FDF0-37A8-F34C64A42AB1}"/>
                    </a:ext>
                  </a:extLst>
                </p14:cNvPr>
                <p14:cNvContentPartPr/>
                <p14:nvPr/>
              </p14:nvContentPartPr>
              <p14:xfrm>
                <a:off x="3510077" y="3951384"/>
                <a:ext cx="232920" cy="489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3AECC3B-92CA-FDF0-37A8-F34C64A42AB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01437" y="3942384"/>
                  <a:ext cx="2505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9A8C417-8050-F73F-BFD3-3B81B2723FB3}"/>
                    </a:ext>
                  </a:extLst>
                </p14:cNvPr>
                <p14:cNvContentPartPr/>
                <p14:nvPr/>
              </p14:nvContentPartPr>
              <p14:xfrm>
                <a:off x="3878717" y="3693624"/>
                <a:ext cx="76680" cy="180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9A8C417-8050-F73F-BFD3-3B81B2723FB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69717" y="3684624"/>
                  <a:ext cx="94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413D3E2-6A2D-FF19-67D7-198BA884360B}"/>
                    </a:ext>
                  </a:extLst>
                </p14:cNvPr>
                <p14:cNvContentPartPr/>
                <p14:nvPr/>
              </p14:nvContentPartPr>
              <p14:xfrm>
                <a:off x="4032077" y="3739704"/>
                <a:ext cx="24840" cy="116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413D3E2-6A2D-FF19-67D7-198BA88436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3437" y="3731064"/>
                  <a:ext cx="42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6EEDCA0-806B-7099-BFA4-C5CB414BF999}"/>
                    </a:ext>
                  </a:extLst>
                </p14:cNvPr>
                <p14:cNvContentPartPr/>
                <p14:nvPr/>
              </p14:nvContentPartPr>
              <p14:xfrm>
                <a:off x="4334477" y="4136784"/>
                <a:ext cx="84240" cy="248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6EEDCA0-806B-7099-BFA4-C5CB414BF9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25477" y="4127784"/>
                  <a:ext cx="1018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61B0467-C3F8-831D-067D-AD835E804FE0}"/>
              </a:ext>
            </a:extLst>
          </p:cNvPr>
          <p:cNvGrpSpPr/>
          <p:nvPr/>
        </p:nvGrpSpPr>
        <p:grpSpPr>
          <a:xfrm>
            <a:off x="4802117" y="3671304"/>
            <a:ext cx="2128320" cy="599040"/>
            <a:chOff x="4802117" y="3671304"/>
            <a:chExt cx="212832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0A33EA4-4B1F-43AA-D890-FA3AB96AA997}"/>
                    </a:ext>
                  </a:extLst>
                </p14:cNvPr>
                <p14:cNvContentPartPr/>
                <p14:nvPr/>
              </p14:nvContentPartPr>
              <p14:xfrm>
                <a:off x="4802117" y="3767424"/>
                <a:ext cx="187560" cy="21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0A33EA4-4B1F-43AA-D890-FA3AB96AA9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93477" y="3758424"/>
                  <a:ext cx="205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A6E0BA1-3DCA-4E0D-E7C4-6BCD550D691C}"/>
                    </a:ext>
                  </a:extLst>
                </p14:cNvPr>
                <p14:cNvContentPartPr/>
                <p14:nvPr/>
              </p14:nvContentPartPr>
              <p14:xfrm>
                <a:off x="5072117" y="3802704"/>
                <a:ext cx="299880" cy="230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A6E0BA1-3DCA-4E0D-E7C4-6BCD550D69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63477" y="3794064"/>
                  <a:ext cx="317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2C4DFF-7CA1-3D23-3479-B523E70D9C3F}"/>
                    </a:ext>
                  </a:extLst>
                </p14:cNvPr>
                <p14:cNvContentPartPr/>
                <p14:nvPr/>
              </p14:nvContentPartPr>
              <p14:xfrm>
                <a:off x="5467037" y="3886224"/>
                <a:ext cx="90000" cy="121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2C4DFF-7CA1-3D23-3479-B523E70D9C3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58397" y="3877224"/>
                  <a:ext cx="107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41EAECD-EC3D-4438-EC6B-EF28DEED5335}"/>
                    </a:ext>
                  </a:extLst>
                </p14:cNvPr>
                <p14:cNvContentPartPr/>
                <p14:nvPr/>
              </p14:nvContentPartPr>
              <p14:xfrm>
                <a:off x="5582237" y="3871824"/>
                <a:ext cx="338040" cy="18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41EAECD-EC3D-4438-EC6B-EF28DEED53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573597" y="3863184"/>
                  <a:ext cx="355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6EFCC4A-5328-45A2-4AD0-344FDDD1E840}"/>
                    </a:ext>
                  </a:extLst>
                </p14:cNvPr>
                <p14:cNvContentPartPr/>
                <p14:nvPr/>
              </p14:nvContentPartPr>
              <p14:xfrm>
                <a:off x="5992997" y="3697944"/>
                <a:ext cx="694440" cy="572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6EFCC4A-5328-45A2-4AD0-344FDDD1E84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84357" y="3689304"/>
                  <a:ext cx="7120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D647B6-3A46-52B9-6F88-E07346A7580B}"/>
                    </a:ext>
                  </a:extLst>
                </p14:cNvPr>
                <p14:cNvContentPartPr/>
                <p14:nvPr/>
              </p14:nvContentPartPr>
              <p14:xfrm>
                <a:off x="6790037" y="3671304"/>
                <a:ext cx="140400" cy="268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D647B6-3A46-52B9-6F88-E07346A7580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81397" y="3662304"/>
                  <a:ext cx="1580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D01CA66-90BF-DED2-404E-5C47C478EAD6}"/>
              </a:ext>
            </a:extLst>
          </p:cNvPr>
          <p:cNvGrpSpPr/>
          <p:nvPr/>
        </p:nvGrpSpPr>
        <p:grpSpPr>
          <a:xfrm>
            <a:off x="7313117" y="3565104"/>
            <a:ext cx="4082040" cy="577440"/>
            <a:chOff x="7313117" y="3565104"/>
            <a:chExt cx="4082040" cy="5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0DEAD1F-8C53-174D-18FB-5AE00FAC94A8}"/>
                    </a:ext>
                  </a:extLst>
                </p14:cNvPr>
                <p14:cNvContentPartPr/>
                <p14:nvPr/>
              </p14:nvContentPartPr>
              <p14:xfrm>
                <a:off x="7404917" y="3937344"/>
                <a:ext cx="519480" cy="58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0DEAD1F-8C53-174D-18FB-5AE00FAC94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95917" y="3928344"/>
                  <a:ext cx="537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FA85D7B-6058-F340-4663-F9A237D18F1E}"/>
                    </a:ext>
                  </a:extLst>
                </p14:cNvPr>
                <p14:cNvContentPartPr/>
                <p14:nvPr/>
              </p14:nvContentPartPr>
              <p14:xfrm>
                <a:off x="7313117" y="3792264"/>
                <a:ext cx="316080" cy="325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FA85D7B-6058-F340-4663-F9A237D18F1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04477" y="3783624"/>
                  <a:ext cx="333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D4BD38E-2C0F-D977-256C-EC42EF998DDF}"/>
                    </a:ext>
                  </a:extLst>
                </p14:cNvPr>
                <p14:cNvContentPartPr/>
                <p14:nvPr/>
              </p14:nvContentPartPr>
              <p14:xfrm>
                <a:off x="7541357" y="3866784"/>
                <a:ext cx="70560" cy="226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D4BD38E-2C0F-D977-256C-EC42EF998D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32717" y="3857784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F2419D5-A588-C738-02E1-6EEB91144185}"/>
                    </a:ext>
                  </a:extLst>
                </p14:cNvPr>
                <p14:cNvContentPartPr/>
                <p14:nvPr/>
              </p14:nvContentPartPr>
              <p14:xfrm>
                <a:off x="7935557" y="3846984"/>
                <a:ext cx="146520" cy="145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F2419D5-A588-C738-02E1-6EEB9114418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26917" y="3837984"/>
                  <a:ext cx="164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92DCE8-BDCF-3B5C-52CC-B70C77643EA0}"/>
                    </a:ext>
                  </a:extLst>
                </p14:cNvPr>
                <p14:cNvContentPartPr/>
                <p14:nvPr/>
              </p14:nvContentPartPr>
              <p14:xfrm>
                <a:off x="7942037" y="3896664"/>
                <a:ext cx="318600" cy="159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92DCE8-BDCF-3B5C-52CC-B70C77643EA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33037" y="3887664"/>
                  <a:ext cx="336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1476720-2F9F-8622-6E2C-318D6F03994C}"/>
                    </a:ext>
                  </a:extLst>
                </p14:cNvPr>
                <p14:cNvContentPartPr/>
                <p14:nvPr/>
              </p14:nvContentPartPr>
              <p14:xfrm>
                <a:off x="8210597" y="3675624"/>
                <a:ext cx="1218600" cy="406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1476720-2F9F-8622-6E2C-318D6F03994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201597" y="3666624"/>
                  <a:ext cx="12362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851A4F-54B3-E1BF-2F16-700D82C0CD0E}"/>
                    </a:ext>
                  </a:extLst>
                </p14:cNvPr>
                <p14:cNvContentPartPr/>
                <p14:nvPr/>
              </p14:nvContentPartPr>
              <p14:xfrm>
                <a:off x="9772277" y="3725664"/>
                <a:ext cx="224280" cy="217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851A4F-54B3-E1BF-2F16-700D82C0CD0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63277" y="3717024"/>
                  <a:ext cx="241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08CE56A-CF11-BA25-644C-29E0CEBB1FCD}"/>
                    </a:ext>
                  </a:extLst>
                </p14:cNvPr>
                <p14:cNvContentPartPr/>
                <p14:nvPr/>
              </p14:nvContentPartPr>
              <p14:xfrm>
                <a:off x="10046237" y="3565104"/>
                <a:ext cx="43200" cy="394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08CE56A-CF11-BA25-644C-29E0CEBB1F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37597" y="3556464"/>
                  <a:ext cx="608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094ADBD-AEAD-4E05-75DD-E93E8326F97F}"/>
                    </a:ext>
                  </a:extLst>
                </p14:cNvPr>
                <p14:cNvContentPartPr/>
                <p14:nvPr/>
              </p14:nvContentPartPr>
              <p14:xfrm>
                <a:off x="9954437" y="3715584"/>
                <a:ext cx="550440" cy="216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094ADBD-AEAD-4E05-75DD-E93E8326F9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45797" y="3706584"/>
                  <a:ext cx="568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7079E3E-71E0-DF3A-8542-6124014CF38B}"/>
                    </a:ext>
                  </a:extLst>
                </p14:cNvPr>
                <p14:cNvContentPartPr/>
                <p14:nvPr/>
              </p14:nvContentPartPr>
              <p14:xfrm>
                <a:off x="10382117" y="3633864"/>
                <a:ext cx="887400" cy="508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7079E3E-71E0-DF3A-8542-6124014CF38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73477" y="3625224"/>
                  <a:ext cx="9050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549B9A1-0979-A58B-7B5C-CCB5FC61B8F9}"/>
                    </a:ext>
                  </a:extLst>
                </p14:cNvPr>
                <p14:cNvContentPartPr/>
                <p14:nvPr/>
              </p14:nvContentPartPr>
              <p14:xfrm>
                <a:off x="11377517" y="3926184"/>
                <a:ext cx="17640" cy="37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549B9A1-0979-A58B-7B5C-CCB5FC61B8F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68517" y="3917544"/>
                  <a:ext cx="3528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66C069A-BDFB-760C-681D-1944C50C29FC}"/>
                  </a:ext>
                </a:extLst>
              </p14:cNvPr>
              <p14:cNvContentPartPr/>
              <p14:nvPr/>
            </p14:nvContentPartPr>
            <p14:xfrm>
              <a:off x="2111117" y="3175944"/>
              <a:ext cx="8055720" cy="327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66C069A-BDFB-760C-681D-1944C50C29F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02117" y="3166944"/>
                <a:ext cx="807336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C744E6F-49D0-6788-B6D7-6362550F94A8}"/>
              </a:ext>
            </a:extLst>
          </p:cNvPr>
          <p:cNvGrpSpPr/>
          <p:nvPr/>
        </p:nvGrpSpPr>
        <p:grpSpPr>
          <a:xfrm>
            <a:off x="264677" y="2059584"/>
            <a:ext cx="1202760" cy="731160"/>
            <a:chOff x="264677" y="2059584"/>
            <a:chExt cx="120276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146193-8F19-D237-8220-768433D2BFDB}"/>
                    </a:ext>
                  </a:extLst>
                </p14:cNvPr>
                <p14:cNvContentPartPr/>
                <p14:nvPr/>
              </p14:nvContentPartPr>
              <p14:xfrm>
                <a:off x="524597" y="2214744"/>
                <a:ext cx="268560" cy="344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146193-8F19-D237-8220-768433D2BFD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5597" y="2206104"/>
                  <a:ext cx="286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0CDAE3-AFA0-86B1-78C7-90F6CA08106B}"/>
                    </a:ext>
                  </a:extLst>
                </p14:cNvPr>
                <p14:cNvContentPartPr/>
                <p14:nvPr/>
              </p14:nvContentPartPr>
              <p14:xfrm>
                <a:off x="520637" y="2220504"/>
                <a:ext cx="612720" cy="29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0CDAE3-AFA0-86B1-78C7-90F6CA08106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1997" y="2211864"/>
                  <a:ext cx="630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DC87F8-81FC-1B68-18CA-23DEB59277E0}"/>
                    </a:ext>
                  </a:extLst>
                </p14:cNvPr>
                <p14:cNvContentPartPr/>
                <p14:nvPr/>
              </p14:nvContentPartPr>
              <p14:xfrm>
                <a:off x="1168637" y="2316264"/>
                <a:ext cx="194760" cy="65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DC87F8-81FC-1B68-18CA-23DEB59277E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59997" y="2307624"/>
                  <a:ext cx="2124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1274D3-450E-C30A-C0EC-1BB17217732B}"/>
                    </a:ext>
                  </a:extLst>
                </p14:cNvPr>
                <p14:cNvContentPartPr/>
                <p14:nvPr/>
              </p14:nvContentPartPr>
              <p14:xfrm>
                <a:off x="1184117" y="2182704"/>
                <a:ext cx="283320" cy="39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1274D3-450E-C30A-C0EC-1BB17217732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75117" y="2174064"/>
                  <a:ext cx="3009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8253FAB-0FDF-27D6-6C02-C5EDAB6227EB}"/>
                    </a:ext>
                  </a:extLst>
                </p14:cNvPr>
                <p14:cNvContentPartPr/>
                <p14:nvPr/>
              </p14:nvContentPartPr>
              <p14:xfrm>
                <a:off x="264677" y="2059584"/>
                <a:ext cx="756000" cy="731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8253FAB-0FDF-27D6-6C02-C5EDAB6227E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6037" y="2050944"/>
                  <a:ext cx="773640" cy="74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FB9FE50-7FB7-BA2F-E04A-AE78016CBDA3}"/>
              </a:ext>
            </a:extLst>
          </p:cNvPr>
          <p:cNvGrpSpPr/>
          <p:nvPr/>
        </p:nvGrpSpPr>
        <p:grpSpPr>
          <a:xfrm>
            <a:off x="290237" y="3678144"/>
            <a:ext cx="1334520" cy="782640"/>
            <a:chOff x="290237" y="3678144"/>
            <a:chExt cx="133452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8FA8FA-ABB5-B4A7-82A6-8F541E157A93}"/>
                    </a:ext>
                  </a:extLst>
                </p14:cNvPr>
                <p14:cNvContentPartPr/>
                <p14:nvPr/>
              </p14:nvContentPartPr>
              <p14:xfrm>
                <a:off x="492557" y="3765984"/>
                <a:ext cx="134640" cy="46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8FA8FA-ABB5-B4A7-82A6-8F541E157A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3917" y="3757344"/>
                  <a:ext cx="1522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E937AD2-A80D-C071-45B4-CE0FE5DA5AA6}"/>
                    </a:ext>
                  </a:extLst>
                </p14:cNvPr>
                <p14:cNvContentPartPr/>
                <p14:nvPr/>
              </p14:nvContentPartPr>
              <p14:xfrm>
                <a:off x="491837" y="4021944"/>
                <a:ext cx="367920" cy="51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E937AD2-A80D-C071-45B4-CE0FE5DA5A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3197" y="4012944"/>
                  <a:ext cx="385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78ACF9D-32B8-2B74-0C5E-E175D33200B0}"/>
                    </a:ext>
                  </a:extLst>
                </p14:cNvPr>
                <p14:cNvContentPartPr/>
                <p14:nvPr/>
              </p14:nvContentPartPr>
              <p14:xfrm>
                <a:off x="765797" y="3903864"/>
                <a:ext cx="239040" cy="335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78ACF9D-32B8-2B74-0C5E-E175D33200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56797" y="3894864"/>
                  <a:ext cx="256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588CC7-8539-A58A-F535-70D3A313DDD0}"/>
                    </a:ext>
                  </a:extLst>
                </p14:cNvPr>
                <p14:cNvContentPartPr/>
                <p14:nvPr/>
              </p14:nvContentPartPr>
              <p14:xfrm>
                <a:off x="1233077" y="3961464"/>
                <a:ext cx="249480" cy="19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588CC7-8539-A58A-F535-70D3A313DDD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224437" y="3952824"/>
                  <a:ext cx="267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4CA1973-4153-07A3-8E6E-A7FDDC6C3BCA}"/>
                    </a:ext>
                  </a:extLst>
                </p14:cNvPr>
                <p14:cNvContentPartPr/>
                <p14:nvPr/>
              </p14:nvContentPartPr>
              <p14:xfrm>
                <a:off x="1143077" y="4028424"/>
                <a:ext cx="263880" cy="159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4CA1973-4153-07A3-8E6E-A7FDDC6C3BC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34437" y="4019424"/>
                  <a:ext cx="281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EA6B2C5-1DFB-7F9C-2681-7B6570881E79}"/>
                    </a:ext>
                  </a:extLst>
                </p14:cNvPr>
                <p14:cNvContentPartPr/>
                <p14:nvPr/>
              </p14:nvContentPartPr>
              <p14:xfrm>
                <a:off x="1375997" y="3796224"/>
                <a:ext cx="248760" cy="561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EA6B2C5-1DFB-7F9C-2681-7B6570881E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367357" y="3787584"/>
                  <a:ext cx="2664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E09A99-7077-865C-C090-17A3505B152B}"/>
                    </a:ext>
                  </a:extLst>
                </p14:cNvPr>
                <p14:cNvContentPartPr/>
                <p14:nvPr/>
              </p14:nvContentPartPr>
              <p14:xfrm>
                <a:off x="290237" y="3678144"/>
                <a:ext cx="813960" cy="782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E09A99-7077-865C-C090-17A3505B152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1597" y="3669144"/>
                  <a:ext cx="831600" cy="80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F92B513-67B3-1A11-4D77-1A977AC5054E}"/>
              </a:ext>
            </a:extLst>
          </p:cNvPr>
          <p:cNvGrpSpPr/>
          <p:nvPr/>
        </p:nvGrpSpPr>
        <p:grpSpPr>
          <a:xfrm>
            <a:off x="123197" y="4607304"/>
            <a:ext cx="784080" cy="937800"/>
            <a:chOff x="123197" y="4607304"/>
            <a:chExt cx="784080" cy="9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E32095B-D2D1-72FE-DC52-20D327F61712}"/>
                    </a:ext>
                  </a:extLst>
                </p14:cNvPr>
                <p14:cNvContentPartPr/>
                <p14:nvPr/>
              </p14:nvContentPartPr>
              <p14:xfrm>
                <a:off x="281957" y="4862544"/>
                <a:ext cx="272880" cy="395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E32095B-D2D1-72FE-DC52-20D327F617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3317" y="4853544"/>
                  <a:ext cx="2905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2F0FF38-B1FE-BC51-D7DB-82C0317B5024}"/>
                    </a:ext>
                  </a:extLst>
                </p14:cNvPr>
                <p14:cNvContentPartPr/>
                <p14:nvPr/>
              </p14:nvContentPartPr>
              <p14:xfrm>
                <a:off x="290237" y="4975584"/>
                <a:ext cx="455400" cy="139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2F0FF38-B1FE-BC51-D7DB-82C0317B502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1237" y="4966944"/>
                  <a:ext cx="473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ED420FE-B12C-A2DA-20C0-BAE9C34B8F0A}"/>
                    </a:ext>
                  </a:extLst>
                </p14:cNvPr>
                <p14:cNvContentPartPr/>
                <p14:nvPr/>
              </p14:nvContentPartPr>
              <p14:xfrm>
                <a:off x="438197" y="4846704"/>
                <a:ext cx="376200" cy="439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ED420FE-B12C-A2DA-20C0-BAE9C34B8F0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9557" y="4837704"/>
                  <a:ext cx="393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6918BB-962E-0FD1-105B-E618EBE3B7E6}"/>
                    </a:ext>
                  </a:extLst>
                </p14:cNvPr>
                <p14:cNvContentPartPr/>
                <p14:nvPr/>
              </p14:nvContentPartPr>
              <p14:xfrm>
                <a:off x="123197" y="4607304"/>
                <a:ext cx="784080" cy="937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6918BB-962E-0FD1-105B-E618EBE3B7E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4557" y="4598664"/>
                  <a:ext cx="801720" cy="9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7894C51-BC67-73B2-A42D-EACB716C5840}"/>
              </a:ext>
            </a:extLst>
          </p:cNvPr>
          <p:cNvGrpSpPr/>
          <p:nvPr/>
        </p:nvGrpSpPr>
        <p:grpSpPr>
          <a:xfrm>
            <a:off x="5377397" y="4286184"/>
            <a:ext cx="4361760" cy="435960"/>
            <a:chOff x="5377397" y="4286184"/>
            <a:chExt cx="4361760" cy="43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E588F75-0F78-5B72-5D72-A73559C8364E}"/>
                    </a:ext>
                  </a:extLst>
                </p14:cNvPr>
                <p14:cNvContentPartPr/>
                <p14:nvPr/>
              </p14:nvContentPartPr>
              <p14:xfrm>
                <a:off x="5377397" y="4319664"/>
                <a:ext cx="439920" cy="71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E588F75-0F78-5B72-5D72-A73559C8364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68757" y="4310664"/>
                  <a:ext cx="457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0B1A92A-F235-2D91-4575-37E795646A3A}"/>
                    </a:ext>
                  </a:extLst>
                </p14:cNvPr>
                <p14:cNvContentPartPr/>
                <p14:nvPr/>
              </p14:nvContentPartPr>
              <p14:xfrm>
                <a:off x="5706797" y="4354944"/>
                <a:ext cx="132480" cy="367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0B1A92A-F235-2D91-4575-37E795646A3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698157" y="4345944"/>
                  <a:ext cx="150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5497C3D-3C41-1B57-F784-D4C2DA1C586F}"/>
                    </a:ext>
                  </a:extLst>
                </p14:cNvPr>
                <p14:cNvContentPartPr/>
                <p14:nvPr/>
              </p14:nvContentPartPr>
              <p14:xfrm>
                <a:off x="5905517" y="4524144"/>
                <a:ext cx="173160" cy="165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5497C3D-3C41-1B57-F784-D4C2DA1C586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96517" y="4515144"/>
                  <a:ext cx="190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57B12F-068E-5E20-2FBF-0F3E857E21C3}"/>
                    </a:ext>
                  </a:extLst>
                </p14:cNvPr>
                <p14:cNvContentPartPr/>
                <p14:nvPr/>
              </p14:nvContentPartPr>
              <p14:xfrm>
                <a:off x="6391517" y="4296264"/>
                <a:ext cx="407520" cy="375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57B12F-068E-5E20-2FBF-0F3E857E21C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82517" y="4287624"/>
                  <a:ext cx="425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B09A542-F5BC-EE37-B19C-4E55A49FB373}"/>
                    </a:ext>
                  </a:extLst>
                </p14:cNvPr>
                <p14:cNvContentPartPr/>
                <p14:nvPr/>
              </p14:nvContentPartPr>
              <p14:xfrm>
                <a:off x="6728837" y="4334424"/>
                <a:ext cx="352800" cy="321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B09A542-F5BC-EE37-B19C-4E55A49FB3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20197" y="4325424"/>
                  <a:ext cx="370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5444F0-5642-D013-2B06-DF24F53FDA46}"/>
                    </a:ext>
                  </a:extLst>
                </p14:cNvPr>
                <p14:cNvContentPartPr/>
                <p14:nvPr/>
              </p14:nvContentPartPr>
              <p14:xfrm>
                <a:off x="7098557" y="4469424"/>
                <a:ext cx="209160" cy="250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5444F0-5642-D013-2B06-DF24F53FDA4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89557" y="4460784"/>
                  <a:ext cx="226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5E6947F-22C8-4D42-64BF-D3FE2EFC7E32}"/>
                    </a:ext>
                  </a:extLst>
                </p14:cNvPr>
                <p14:cNvContentPartPr/>
                <p14:nvPr/>
              </p14:nvContentPartPr>
              <p14:xfrm>
                <a:off x="7368557" y="4470144"/>
                <a:ext cx="773280" cy="249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5E6947F-22C8-4D42-64BF-D3FE2EFC7E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59557" y="4461504"/>
                  <a:ext cx="790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A3E9C0A-4D4E-577A-9C38-7F739F8F2045}"/>
                    </a:ext>
                  </a:extLst>
                </p14:cNvPr>
                <p14:cNvContentPartPr/>
                <p14:nvPr/>
              </p14:nvContentPartPr>
              <p14:xfrm>
                <a:off x="8466917" y="4286184"/>
                <a:ext cx="172440" cy="414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A3E9C0A-4D4E-577A-9C38-7F739F8F204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58277" y="4277184"/>
                  <a:ext cx="1900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CE4B36-D9F8-F73D-14EC-5403BA9140CF}"/>
                    </a:ext>
                  </a:extLst>
                </p14:cNvPr>
                <p14:cNvContentPartPr/>
                <p14:nvPr/>
              </p14:nvContentPartPr>
              <p14:xfrm>
                <a:off x="8632517" y="4354944"/>
                <a:ext cx="547200" cy="317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CE4B36-D9F8-F73D-14EC-5403BA9140C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23877" y="4346304"/>
                  <a:ext cx="56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0862FD7-D069-A8A6-6212-814467D06D4B}"/>
                    </a:ext>
                  </a:extLst>
                </p14:cNvPr>
                <p14:cNvContentPartPr/>
                <p14:nvPr/>
              </p14:nvContentPartPr>
              <p14:xfrm>
                <a:off x="9019877" y="4347744"/>
                <a:ext cx="719280" cy="346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0862FD7-D069-A8A6-6212-814467D06D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11237" y="4339104"/>
                  <a:ext cx="7369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5ACF8F1-5AB1-D505-CE1C-71B978ECE7D5}"/>
              </a:ext>
            </a:extLst>
          </p:cNvPr>
          <p:cNvGrpSpPr/>
          <p:nvPr/>
        </p:nvGrpSpPr>
        <p:grpSpPr>
          <a:xfrm>
            <a:off x="1330277" y="5094024"/>
            <a:ext cx="4284360" cy="502920"/>
            <a:chOff x="1330277" y="5094024"/>
            <a:chExt cx="428436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C88591-5E29-B576-C350-3326976B9099}"/>
                    </a:ext>
                  </a:extLst>
                </p14:cNvPr>
                <p14:cNvContentPartPr/>
                <p14:nvPr/>
              </p14:nvContentPartPr>
              <p14:xfrm>
                <a:off x="1330277" y="5235504"/>
                <a:ext cx="324720" cy="260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C88591-5E29-B576-C350-3326976B909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21277" y="5226864"/>
                  <a:ext cx="342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9C33A1-73DF-A9B8-EBF9-2411A0969EA2}"/>
                    </a:ext>
                  </a:extLst>
                </p14:cNvPr>
                <p14:cNvContentPartPr/>
                <p14:nvPr/>
              </p14:nvContentPartPr>
              <p14:xfrm>
                <a:off x="1733477" y="5232624"/>
                <a:ext cx="393120" cy="266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9C33A1-73DF-A9B8-EBF9-2411A0969E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724837" y="5223984"/>
                  <a:ext cx="410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0035094-761F-A0E0-7F9C-0D4850AE6000}"/>
                    </a:ext>
                  </a:extLst>
                </p14:cNvPr>
                <p14:cNvContentPartPr/>
                <p14:nvPr/>
              </p14:nvContentPartPr>
              <p14:xfrm>
                <a:off x="2117957" y="5274744"/>
                <a:ext cx="330480" cy="253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0035094-761F-A0E0-7F9C-0D4850AE600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08957" y="5265744"/>
                  <a:ext cx="348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2682763-C720-B06B-ECFD-ED8F74AF2D1E}"/>
                    </a:ext>
                  </a:extLst>
                </p14:cNvPr>
                <p14:cNvContentPartPr/>
                <p14:nvPr/>
              </p14:nvContentPartPr>
              <p14:xfrm>
                <a:off x="2493797" y="5255664"/>
                <a:ext cx="594000" cy="273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2682763-C720-B06B-ECFD-ED8F74AF2D1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485157" y="5247024"/>
                  <a:ext cx="611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58D8CBA-EEBB-8F2F-1902-20B527CAB264}"/>
                    </a:ext>
                  </a:extLst>
                </p14:cNvPr>
                <p14:cNvContentPartPr/>
                <p14:nvPr/>
              </p14:nvContentPartPr>
              <p14:xfrm>
                <a:off x="3131717" y="5277984"/>
                <a:ext cx="773280" cy="247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58D8CBA-EEBB-8F2F-1902-20B527CAB26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123077" y="5269344"/>
                  <a:ext cx="790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C4E7BAF-FD18-FBDA-5A3F-47AD6B0DB082}"/>
                    </a:ext>
                  </a:extLst>
                </p14:cNvPr>
                <p14:cNvContentPartPr/>
                <p14:nvPr/>
              </p14:nvContentPartPr>
              <p14:xfrm>
                <a:off x="3961877" y="5094024"/>
                <a:ext cx="527400" cy="398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C4E7BAF-FD18-FBDA-5A3F-47AD6B0DB0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52877" y="5085384"/>
                  <a:ext cx="5450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2080A80-8DD9-241E-2B4A-E93B23B35438}"/>
                    </a:ext>
                  </a:extLst>
                </p14:cNvPr>
                <p14:cNvContentPartPr/>
                <p14:nvPr/>
              </p14:nvContentPartPr>
              <p14:xfrm>
                <a:off x="4230437" y="5222184"/>
                <a:ext cx="1384200" cy="374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2080A80-8DD9-241E-2B4A-E93B23B354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21437" y="5213544"/>
                  <a:ext cx="140184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EF4856A-1E4D-AA74-6D6A-D0C162593388}"/>
              </a:ext>
            </a:extLst>
          </p:cNvPr>
          <p:cNvGrpSpPr/>
          <p:nvPr/>
        </p:nvGrpSpPr>
        <p:grpSpPr>
          <a:xfrm>
            <a:off x="1087637" y="5828784"/>
            <a:ext cx="1949760" cy="622080"/>
            <a:chOff x="1087637" y="5828784"/>
            <a:chExt cx="1949760" cy="62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826E50F-E3CA-5504-A95B-C542EECD1A1B}"/>
                    </a:ext>
                  </a:extLst>
                </p14:cNvPr>
                <p14:cNvContentPartPr/>
                <p14:nvPr/>
              </p14:nvContentPartPr>
              <p14:xfrm>
                <a:off x="1087637" y="5916984"/>
                <a:ext cx="30240" cy="392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826E50F-E3CA-5504-A95B-C542EECD1A1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78637" y="5908344"/>
                  <a:ext cx="478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53B2961-69FE-1546-F5CA-6E74E0489F33}"/>
                    </a:ext>
                  </a:extLst>
                </p14:cNvPr>
                <p14:cNvContentPartPr/>
                <p14:nvPr/>
              </p14:nvContentPartPr>
              <p14:xfrm>
                <a:off x="1099877" y="5984304"/>
                <a:ext cx="743760" cy="466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53B2961-69FE-1546-F5CA-6E74E0489F3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91237" y="5975664"/>
                  <a:ext cx="76140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F62731A-0554-A4E7-EC19-390ECE9DC531}"/>
                    </a:ext>
                  </a:extLst>
                </p14:cNvPr>
                <p14:cNvContentPartPr/>
                <p14:nvPr/>
              </p14:nvContentPartPr>
              <p14:xfrm>
                <a:off x="1831397" y="6085104"/>
                <a:ext cx="307440" cy="232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F62731A-0554-A4E7-EC19-390ECE9DC53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22397" y="6076464"/>
                  <a:ext cx="325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3630317-29D8-667E-4F3E-95EDFD42D696}"/>
                    </a:ext>
                  </a:extLst>
                </p14:cNvPr>
                <p14:cNvContentPartPr/>
                <p14:nvPr/>
              </p14:nvContentPartPr>
              <p14:xfrm>
                <a:off x="2169797" y="5828784"/>
                <a:ext cx="867600" cy="501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3630317-29D8-667E-4F3E-95EDFD42D69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61157" y="5819784"/>
                  <a:ext cx="88524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698D85A-6F2E-E8E5-3771-DB7A087F9704}"/>
              </a:ext>
            </a:extLst>
          </p:cNvPr>
          <p:cNvGrpSpPr/>
          <p:nvPr/>
        </p:nvGrpSpPr>
        <p:grpSpPr>
          <a:xfrm>
            <a:off x="3511877" y="5868384"/>
            <a:ext cx="396720" cy="457200"/>
            <a:chOff x="3511877" y="5868384"/>
            <a:chExt cx="39672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1D30BF-B1BD-3756-9F1E-BFDCD690D206}"/>
                    </a:ext>
                  </a:extLst>
                </p14:cNvPr>
                <p14:cNvContentPartPr/>
                <p14:nvPr/>
              </p14:nvContentPartPr>
              <p14:xfrm>
                <a:off x="3532397" y="6033984"/>
                <a:ext cx="45720" cy="182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1D30BF-B1BD-3756-9F1E-BFDCD690D2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23757" y="6024984"/>
                  <a:ext cx="63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60B7D8D-0BD3-C52A-7B66-11D9FD76A767}"/>
                    </a:ext>
                  </a:extLst>
                </p14:cNvPr>
                <p14:cNvContentPartPr/>
                <p14:nvPr/>
              </p14:nvContentPartPr>
              <p14:xfrm>
                <a:off x="3511877" y="5868384"/>
                <a:ext cx="142200" cy="139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60B7D8D-0BD3-C52A-7B66-11D9FD76A76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502877" y="5859384"/>
                  <a:ext cx="159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E4C1B1E-C4A2-28CD-C2D2-4A8266BA1145}"/>
                    </a:ext>
                  </a:extLst>
                </p14:cNvPr>
                <p14:cNvContentPartPr/>
                <p14:nvPr/>
              </p14:nvContentPartPr>
              <p14:xfrm>
                <a:off x="3746957" y="6013464"/>
                <a:ext cx="161640" cy="312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E4C1B1E-C4A2-28CD-C2D2-4A8266BA11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38317" y="6004464"/>
                  <a:ext cx="17928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D1CBB48-DCB9-5561-16A1-966C6BA350BA}"/>
              </a:ext>
            </a:extLst>
          </p:cNvPr>
          <p:cNvGrpSpPr/>
          <p:nvPr/>
        </p:nvGrpSpPr>
        <p:grpSpPr>
          <a:xfrm>
            <a:off x="4776557" y="5886384"/>
            <a:ext cx="1204560" cy="226800"/>
            <a:chOff x="4776557" y="5886384"/>
            <a:chExt cx="120456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B61E8D5-EBF1-CF7F-4B27-226AD963FB29}"/>
                    </a:ext>
                  </a:extLst>
                </p14:cNvPr>
                <p14:cNvContentPartPr/>
                <p14:nvPr/>
              </p14:nvContentPartPr>
              <p14:xfrm>
                <a:off x="4776557" y="5886384"/>
                <a:ext cx="583560" cy="197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B61E8D5-EBF1-CF7F-4B27-226AD963FB2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67557" y="5877744"/>
                  <a:ext cx="601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4C80BC4-52DA-D699-9040-4193419DD9FB}"/>
                    </a:ext>
                  </a:extLst>
                </p14:cNvPr>
                <p14:cNvContentPartPr/>
                <p14:nvPr/>
              </p14:nvContentPartPr>
              <p14:xfrm>
                <a:off x="5368397" y="5938944"/>
                <a:ext cx="253080" cy="174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4C80BC4-52DA-D699-9040-4193419DD9F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59757" y="5929944"/>
                  <a:ext cx="270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88E4FFC-C093-9DA3-5F01-3A93BA02121D}"/>
                    </a:ext>
                  </a:extLst>
                </p14:cNvPr>
                <p14:cNvContentPartPr/>
                <p14:nvPr/>
              </p14:nvContentPartPr>
              <p14:xfrm>
                <a:off x="5597717" y="5902584"/>
                <a:ext cx="383400" cy="164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88E4FFC-C093-9DA3-5F01-3A93BA02121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88717" y="5893944"/>
                  <a:ext cx="4010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D4A69FE-2579-EAE3-7F9B-D9A440DDF763}"/>
              </a:ext>
            </a:extLst>
          </p:cNvPr>
          <p:cNvGrpSpPr/>
          <p:nvPr/>
        </p:nvGrpSpPr>
        <p:grpSpPr>
          <a:xfrm>
            <a:off x="6610757" y="5726544"/>
            <a:ext cx="4964400" cy="1050480"/>
            <a:chOff x="6610757" y="5726544"/>
            <a:chExt cx="4964400" cy="10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DAB4F6-4963-68B6-0612-14D2D63526C6}"/>
                    </a:ext>
                  </a:extLst>
                </p14:cNvPr>
                <p14:cNvContentPartPr/>
                <p14:nvPr/>
              </p14:nvContentPartPr>
              <p14:xfrm>
                <a:off x="6717317" y="5811504"/>
                <a:ext cx="207720" cy="425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DAB4F6-4963-68B6-0612-14D2D63526C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08677" y="5802504"/>
                  <a:ext cx="2253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6E5A48B-346E-B983-AD38-63ECA3677427}"/>
                    </a:ext>
                  </a:extLst>
                </p14:cNvPr>
                <p14:cNvContentPartPr/>
                <p14:nvPr/>
              </p14:nvContentPartPr>
              <p14:xfrm>
                <a:off x="6610757" y="6169704"/>
                <a:ext cx="413280" cy="82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6E5A48B-346E-B983-AD38-63ECA367742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02117" y="6161064"/>
                  <a:ext cx="430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B2B6209-A2AA-45FF-5645-CBFA19B3AB6D}"/>
                    </a:ext>
                  </a:extLst>
                </p14:cNvPr>
                <p14:cNvContentPartPr/>
                <p14:nvPr/>
              </p14:nvContentPartPr>
              <p14:xfrm>
                <a:off x="6668357" y="6074304"/>
                <a:ext cx="44280" cy="455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B2B6209-A2AA-45FF-5645-CBFA19B3AB6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659357" y="6065304"/>
                  <a:ext cx="619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940E36-2AD0-4483-F825-87016912D010}"/>
                    </a:ext>
                  </a:extLst>
                </p14:cNvPr>
                <p14:cNvContentPartPr/>
                <p14:nvPr/>
              </p14:nvContentPartPr>
              <p14:xfrm>
                <a:off x="6827117" y="6182664"/>
                <a:ext cx="162000" cy="2415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940E36-2AD0-4483-F825-87016912D01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18477" y="6173664"/>
                  <a:ext cx="179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7E47D3-A22E-3E66-906F-13A18B62A479}"/>
                    </a:ext>
                  </a:extLst>
                </p14:cNvPr>
                <p14:cNvContentPartPr/>
                <p14:nvPr/>
              </p14:nvContentPartPr>
              <p14:xfrm>
                <a:off x="7192877" y="6083664"/>
                <a:ext cx="210240" cy="225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7E47D3-A22E-3E66-906F-13A18B62A47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184237" y="6074664"/>
                  <a:ext cx="227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E08AF6E-304B-C454-999F-6B9BFCDDBFFC}"/>
                    </a:ext>
                  </a:extLst>
                </p14:cNvPr>
                <p14:cNvContentPartPr/>
                <p14:nvPr/>
              </p14:nvContentPartPr>
              <p14:xfrm>
                <a:off x="7442717" y="5918784"/>
                <a:ext cx="1608480" cy="442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E08AF6E-304B-C454-999F-6B9BFCDDBFF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33717" y="5909784"/>
                  <a:ext cx="1626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BC7C429-1E2F-99B3-848C-47ADC05EB891}"/>
                    </a:ext>
                  </a:extLst>
                </p14:cNvPr>
                <p14:cNvContentPartPr/>
                <p14:nvPr/>
              </p14:nvContentPartPr>
              <p14:xfrm>
                <a:off x="9141917" y="5860464"/>
                <a:ext cx="281880" cy="418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BC7C429-1E2F-99B3-848C-47ADC05EB89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133277" y="5851824"/>
                  <a:ext cx="299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EAB835-FAD9-A2B3-F198-9F37EF11A9F7}"/>
                    </a:ext>
                  </a:extLst>
                </p14:cNvPr>
                <p14:cNvContentPartPr/>
                <p14:nvPr/>
              </p14:nvContentPartPr>
              <p14:xfrm>
                <a:off x="9758597" y="5762904"/>
                <a:ext cx="331200" cy="389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EAB835-FAD9-A2B3-F198-9F37EF11A9F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749597" y="5753904"/>
                  <a:ext cx="348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22ACD3B-26B0-DD1D-8DF4-9A720C53EC14}"/>
                    </a:ext>
                  </a:extLst>
                </p14:cNvPr>
                <p14:cNvContentPartPr/>
                <p14:nvPr/>
              </p14:nvContentPartPr>
              <p14:xfrm>
                <a:off x="10030757" y="5815104"/>
                <a:ext cx="207360" cy="389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22ACD3B-26B0-DD1D-8DF4-9A720C53EC1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21757" y="5806464"/>
                  <a:ext cx="2250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A62CA70-4B02-363C-18C7-74E2ECC8DE15}"/>
                    </a:ext>
                  </a:extLst>
                </p14:cNvPr>
                <p14:cNvContentPartPr/>
                <p14:nvPr/>
              </p14:nvContentPartPr>
              <p14:xfrm>
                <a:off x="10365557" y="5726544"/>
                <a:ext cx="106200" cy="502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A62CA70-4B02-363C-18C7-74E2ECC8DE1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56917" y="5717904"/>
                  <a:ext cx="1238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147E7C0-80C1-27A6-BB2F-B0F88989F921}"/>
                    </a:ext>
                  </a:extLst>
                </p14:cNvPr>
                <p14:cNvContentPartPr/>
                <p14:nvPr/>
              </p14:nvContentPartPr>
              <p14:xfrm>
                <a:off x="10234157" y="5947944"/>
                <a:ext cx="273600" cy="78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147E7C0-80C1-27A6-BB2F-B0F88989F92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25517" y="5938944"/>
                  <a:ext cx="291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5D3462D-42EC-AF26-6B71-8AD3465FF5B1}"/>
                    </a:ext>
                  </a:extLst>
                </p14:cNvPr>
                <p14:cNvContentPartPr/>
                <p14:nvPr/>
              </p14:nvContentPartPr>
              <p14:xfrm>
                <a:off x="10716197" y="5843184"/>
                <a:ext cx="761040" cy="473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5D3462D-42EC-AF26-6B71-8AD3465FF5B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707557" y="5834544"/>
                  <a:ext cx="7786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1C633C9-1E7B-5D70-449E-4D9CB58F1F67}"/>
                    </a:ext>
                  </a:extLst>
                </p14:cNvPr>
                <p14:cNvContentPartPr/>
                <p14:nvPr/>
              </p14:nvContentPartPr>
              <p14:xfrm>
                <a:off x="8143637" y="6349344"/>
                <a:ext cx="105120" cy="278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1C633C9-1E7B-5D70-449E-4D9CB58F1F6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134637" y="6340704"/>
                  <a:ext cx="122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D608F3D-BB43-B544-7582-0275A9491B9B}"/>
                    </a:ext>
                  </a:extLst>
                </p14:cNvPr>
                <p14:cNvContentPartPr/>
                <p14:nvPr/>
              </p14:nvContentPartPr>
              <p14:xfrm>
                <a:off x="8195837" y="6420624"/>
                <a:ext cx="362880" cy="237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D608F3D-BB43-B544-7582-0275A9491B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87197" y="6411624"/>
                  <a:ext cx="380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3A1571D-2619-6569-0419-8ED1594BAF39}"/>
                    </a:ext>
                  </a:extLst>
                </p14:cNvPr>
                <p14:cNvContentPartPr/>
                <p14:nvPr/>
              </p14:nvContentPartPr>
              <p14:xfrm>
                <a:off x="8470877" y="6541944"/>
                <a:ext cx="325800" cy="175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3A1571D-2619-6569-0419-8ED1594BAF3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62237" y="6532944"/>
                  <a:ext cx="343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3AE415D-BC19-9C45-4BB5-290FFE100EB3}"/>
                    </a:ext>
                  </a:extLst>
                </p14:cNvPr>
                <p14:cNvContentPartPr/>
                <p14:nvPr/>
              </p14:nvContentPartPr>
              <p14:xfrm>
                <a:off x="8838077" y="6515664"/>
                <a:ext cx="163440" cy="125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3AE415D-BC19-9C45-4BB5-290FFE100E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29077" y="6506664"/>
                  <a:ext cx="181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4C182C-6DF2-4970-5F32-2AB6C7B65949}"/>
                    </a:ext>
                  </a:extLst>
                </p14:cNvPr>
                <p14:cNvContentPartPr/>
                <p14:nvPr/>
              </p14:nvContentPartPr>
              <p14:xfrm>
                <a:off x="8983517" y="6447984"/>
                <a:ext cx="372960" cy="167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4C182C-6DF2-4970-5F32-2AB6C7B6594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74877" y="6439344"/>
                  <a:ext cx="390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A4CB4ED-9FA5-DF44-E16E-6F3755B005BE}"/>
                    </a:ext>
                  </a:extLst>
                </p14:cNvPr>
                <p14:cNvContentPartPr/>
                <p14:nvPr/>
              </p14:nvContentPartPr>
              <p14:xfrm>
                <a:off x="9422717" y="6445104"/>
                <a:ext cx="374400" cy="2520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A4CB4ED-9FA5-DF44-E16E-6F3755B005B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414077" y="6436464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F71A05D-9A31-2A48-A0FC-66AAC72F75AE}"/>
                    </a:ext>
                  </a:extLst>
                </p14:cNvPr>
                <p14:cNvContentPartPr/>
                <p14:nvPr/>
              </p14:nvContentPartPr>
              <p14:xfrm>
                <a:off x="10131197" y="6493344"/>
                <a:ext cx="259560" cy="130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F71A05D-9A31-2A48-A0FC-66AAC72F75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122557" y="6484344"/>
                  <a:ext cx="277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A2B7192-CE23-B6ED-E327-48301AAAA247}"/>
                    </a:ext>
                  </a:extLst>
                </p14:cNvPr>
                <p14:cNvContentPartPr/>
                <p14:nvPr/>
              </p14:nvContentPartPr>
              <p14:xfrm>
                <a:off x="10300037" y="6355464"/>
                <a:ext cx="1107360" cy="421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A2B7192-CE23-B6ED-E327-48301AAAA24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91397" y="6346824"/>
                  <a:ext cx="11250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4AF3E44-F109-A104-5002-F859FFAAC7E7}"/>
                    </a:ext>
                  </a:extLst>
                </p14:cNvPr>
                <p14:cNvContentPartPr/>
                <p14:nvPr/>
              </p14:nvContentPartPr>
              <p14:xfrm>
                <a:off x="11527637" y="6672624"/>
                <a:ext cx="47520" cy="543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4AF3E44-F109-A104-5002-F859FFAAC7E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518637" y="6663984"/>
                  <a:ext cx="6516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4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F495251-6101-BC1D-D9A8-EFF37CD19909}"/>
              </a:ext>
            </a:extLst>
          </p:cNvPr>
          <p:cNvGrpSpPr/>
          <p:nvPr/>
        </p:nvGrpSpPr>
        <p:grpSpPr>
          <a:xfrm>
            <a:off x="997997" y="637584"/>
            <a:ext cx="1237320" cy="275400"/>
            <a:chOff x="997997" y="637584"/>
            <a:chExt cx="123732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1A753E-264B-138E-766F-7B04775A0FA3}"/>
                    </a:ext>
                  </a:extLst>
                </p14:cNvPr>
                <p14:cNvContentPartPr/>
                <p14:nvPr/>
              </p14:nvContentPartPr>
              <p14:xfrm>
                <a:off x="997997" y="637584"/>
                <a:ext cx="553680" cy="231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1A753E-264B-138E-766F-7B04775A0F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8997" y="628944"/>
                  <a:ext cx="571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DC1464-6619-3BEB-DC79-EFFED41F3F4F}"/>
                    </a:ext>
                  </a:extLst>
                </p14:cNvPr>
                <p14:cNvContentPartPr/>
                <p14:nvPr/>
              </p14:nvContentPartPr>
              <p14:xfrm>
                <a:off x="1589837" y="647664"/>
                <a:ext cx="315720" cy="213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DC1464-6619-3BEB-DC79-EFFED41F3F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1197" y="639024"/>
                  <a:ext cx="333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FA1061-AC61-1376-245D-64B1C7612AAD}"/>
                    </a:ext>
                  </a:extLst>
                </p14:cNvPr>
                <p14:cNvContentPartPr/>
                <p14:nvPr/>
              </p14:nvContentPartPr>
              <p14:xfrm>
                <a:off x="1847957" y="678984"/>
                <a:ext cx="387360" cy="23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FA1061-AC61-1376-245D-64B1C7612A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8957" y="669984"/>
                  <a:ext cx="40500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2EEA5B-0320-592F-E7E8-FE4EECD442C4}"/>
              </a:ext>
            </a:extLst>
          </p:cNvPr>
          <p:cNvGrpSpPr/>
          <p:nvPr/>
        </p:nvGrpSpPr>
        <p:grpSpPr>
          <a:xfrm>
            <a:off x="2391197" y="429144"/>
            <a:ext cx="2538000" cy="2011320"/>
            <a:chOff x="2391197" y="429144"/>
            <a:chExt cx="2538000" cy="20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1C9DA1-EC7A-D7D5-209E-98DCDEB8B8E5}"/>
                    </a:ext>
                  </a:extLst>
                </p14:cNvPr>
                <p14:cNvContentPartPr/>
                <p14:nvPr/>
              </p14:nvContentPartPr>
              <p14:xfrm>
                <a:off x="2541677" y="941424"/>
                <a:ext cx="1208880" cy="82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1C9DA1-EC7A-D7D5-209E-98DCDEB8B8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32677" y="932784"/>
                  <a:ext cx="1226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6F1483-AF70-33B0-FEAF-6DDF2C089660}"/>
                    </a:ext>
                  </a:extLst>
                </p14:cNvPr>
                <p14:cNvContentPartPr/>
                <p14:nvPr/>
              </p14:nvContentPartPr>
              <p14:xfrm>
                <a:off x="2513957" y="429144"/>
                <a:ext cx="631440" cy="41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6F1483-AF70-33B0-FEAF-6DDF2C0896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05317" y="420504"/>
                  <a:ext cx="6490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DFAA37-A327-DCAD-FAFF-A9184764891F}"/>
                    </a:ext>
                  </a:extLst>
                </p14:cNvPr>
                <p14:cNvContentPartPr/>
                <p14:nvPr/>
              </p14:nvContentPartPr>
              <p14:xfrm>
                <a:off x="2391197" y="1387824"/>
                <a:ext cx="389160" cy="27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DFAA37-A327-DCAD-FAFF-A9184764891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82197" y="1378824"/>
                  <a:ext cx="406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B34151-B3CC-D666-506D-4C700E6A5335}"/>
                    </a:ext>
                  </a:extLst>
                </p14:cNvPr>
                <p14:cNvContentPartPr/>
                <p14:nvPr/>
              </p14:nvContentPartPr>
              <p14:xfrm>
                <a:off x="2782517" y="1461624"/>
                <a:ext cx="227520" cy="16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B34151-B3CC-D666-506D-4C700E6A53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73517" y="1452624"/>
                  <a:ext cx="245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2F4101-1881-CD60-D26A-DC9E89A2E8AA}"/>
                    </a:ext>
                  </a:extLst>
                </p14:cNvPr>
                <p14:cNvContentPartPr/>
                <p14:nvPr/>
              </p14:nvContentPartPr>
              <p14:xfrm>
                <a:off x="3011477" y="1449024"/>
                <a:ext cx="385920" cy="214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2F4101-1881-CD60-D26A-DC9E89A2E8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02837" y="1440384"/>
                  <a:ext cx="403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DEB996-8F80-184C-A7DA-F4737E1C5D16}"/>
                    </a:ext>
                  </a:extLst>
                </p14:cNvPr>
                <p14:cNvContentPartPr/>
                <p14:nvPr/>
              </p14:nvContentPartPr>
              <p14:xfrm>
                <a:off x="3494957" y="1469184"/>
                <a:ext cx="121320" cy="18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DEB996-8F80-184C-A7DA-F4737E1C5D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85957" y="1460184"/>
                  <a:ext cx="138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26D49A-AFB7-CDFA-8320-3233ACF02391}"/>
                    </a:ext>
                  </a:extLst>
                </p14:cNvPr>
                <p14:cNvContentPartPr/>
                <p14:nvPr/>
              </p14:nvContentPartPr>
              <p14:xfrm>
                <a:off x="3907157" y="1319784"/>
                <a:ext cx="266400" cy="24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26D49A-AFB7-CDFA-8320-3233ACF023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8517" y="1311144"/>
                  <a:ext cx="284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EADE4B-AD27-320F-FAF9-02751F0BB206}"/>
                    </a:ext>
                  </a:extLst>
                </p14:cNvPr>
                <p14:cNvContentPartPr/>
                <p14:nvPr/>
              </p14:nvContentPartPr>
              <p14:xfrm>
                <a:off x="3450317" y="1540824"/>
                <a:ext cx="210960" cy="21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EADE4B-AD27-320F-FAF9-02751F0BB2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41317" y="1531824"/>
                  <a:ext cx="228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FFA670-C742-68E9-17D3-8DF91028A01E}"/>
                    </a:ext>
                  </a:extLst>
                </p14:cNvPr>
                <p14:cNvContentPartPr/>
                <p14:nvPr/>
              </p14:nvContentPartPr>
              <p14:xfrm>
                <a:off x="4063037" y="1361904"/>
                <a:ext cx="330840" cy="47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FFA670-C742-68E9-17D3-8DF91028A01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397" y="1353264"/>
                  <a:ext cx="3484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A01D4B-55B2-984B-19C9-FB0A6B6A983D}"/>
                    </a:ext>
                  </a:extLst>
                </p14:cNvPr>
                <p14:cNvContentPartPr/>
                <p14:nvPr/>
              </p14:nvContentPartPr>
              <p14:xfrm>
                <a:off x="2850917" y="1859064"/>
                <a:ext cx="689040" cy="33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A01D4B-55B2-984B-19C9-FB0A6B6A983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41917" y="1850064"/>
                  <a:ext cx="706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EA90AE-DF3F-BEF0-9FE6-B698350BA137}"/>
                    </a:ext>
                  </a:extLst>
                </p14:cNvPr>
                <p14:cNvContentPartPr/>
                <p14:nvPr/>
              </p14:nvContentPartPr>
              <p14:xfrm>
                <a:off x="3443117" y="1944384"/>
                <a:ext cx="631080" cy="285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EA90AE-DF3F-BEF0-9FE6-B698350BA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34477" y="1935384"/>
                  <a:ext cx="648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AE7E41-6257-CBB9-638C-95AC63A74220}"/>
                    </a:ext>
                  </a:extLst>
                </p14:cNvPr>
                <p14:cNvContentPartPr/>
                <p14:nvPr/>
              </p14:nvContentPartPr>
              <p14:xfrm>
                <a:off x="3898157" y="2089824"/>
                <a:ext cx="369720" cy="350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AE7E41-6257-CBB9-638C-95AC63A742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89517" y="2081184"/>
                  <a:ext cx="387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28BF24-382C-6FB3-6AA6-165C06B59FA0}"/>
                    </a:ext>
                  </a:extLst>
                </p14:cNvPr>
                <p14:cNvContentPartPr/>
                <p14:nvPr/>
              </p14:nvContentPartPr>
              <p14:xfrm>
                <a:off x="4333757" y="2072904"/>
                <a:ext cx="132840" cy="304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28BF24-382C-6FB3-6AA6-165C06B59F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24757" y="2063904"/>
                  <a:ext cx="150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619948-C139-72F6-AEEE-EE4F92FA6D54}"/>
                    </a:ext>
                  </a:extLst>
                </p14:cNvPr>
                <p14:cNvContentPartPr/>
                <p14:nvPr/>
              </p14:nvContentPartPr>
              <p14:xfrm>
                <a:off x="4503677" y="2080464"/>
                <a:ext cx="425520" cy="183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619948-C139-72F6-AEEE-EE4F92FA6D5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94677" y="2071824"/>
                  <a:ext cx="443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E64F9C-B560-3DC9-A994-303308F1AD26}"/>
                    </a:ext>
                  </a:extLst>
                </p14:cNvPr>
                <p14:cNvContentPartPr/>
                <p14:nvPr/>
              </p14:nvContentPartPr>
              <p14:xfrm>
                <a:off x="3130277" y="637944"/>
                <a:ext cx="579600" cy="604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E64F9C-B560-3DC9-A994-303308F1AD2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21277" y="629304"/>
                  <a:ext cx="59724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6CE167-2B31-6A67-BAD6-F8D399B47CE9}"/>
                  </a:ext>
                </a:extLst>
              </p14:cNvPr>
              <p14:cNvContentPartPr/>
              <p14:nvPr/>
            </p14:nvContentPartPr>
            <p14:xfrm>
              <a:off x="4216757" y="510144"/>
              <a:ext cx="435240" cy="469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6CE167-2B31-6A67-BAD6-F8D399B47CE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07757" y="501144"/>
                <a:ext cx="452880" cy="48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CF7AA5B-F4FD-AFE8-C504-B4C05565785A}"/>
              </a:ext>
            </a:extLst>
          </p:cNvPr>
          <p:cNvGrpSpPr/>
          <p:nvPr/>
        </p:nvGrpSpPr>
        <p:grpSpPr>
          <a:xfrm>
            <a:off x="4894997" y="397824"/>
            <a:ext cx="6642360" cy="1472760"/>
            <a:chOff x="4894997" y="397824"/>
            <a:chExt cx="6642360" cy="14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2B73524-5B74-0E43-F9E8-BD6A0A673A84}"/>
                    </a:ext>
                  </a:extLst>
                </p14:cNvPr>
                <p14:cNvContentPartPr/>
                <p14:nvPr/>
              </p14:nvContentPartPr>
              <p14:xfrm>
                <a:off x="4894997" y="708864"/>
                <a:ext cx="194400" cy="183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2B73524-5B74-0E43-F9E8-BD6A0A673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85997" y="699864"/>
                  <a:ext cx="212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D76353-5008-3815-51C6-D827D72A0822}"/>
                    </a:ext>
                  </a:extLst>
                </p14:cNvPr>
                <p14:cNvContentPartPr/>
                <p14:nvPr/>
              </p14:nvContentPartPr>
              <p14:xfrm>
                <a:off x="5097317" y="666384"/>
                <a:ext cx="280080" cy="172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D76353-5008-3815-51C6-D827D72A082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88317" y="657384"/>
                  <a:ext cx="297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0D18DC-45C4-8595-6B70-C52C69D7E8EF}"/>
                    </a:ext>
                  </a:extLst>
                </p14:cNvPr>
                <p14:cNvContentPartPr/>
                <p14:nvPr/>
              </p14:nvContentPartPr>
              <p14:xfrm>
                <a:off x="5338517" y="681504"/>
                <a:ext cx="315720" cy="19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0D18DC-45C4-8595-6B70-C52C69D7E8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29517" y="672864"/>
                  <a:ext cx="333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284A0C-E96C-F57C-5D79-BA559FFC5F9E}"/>
                    </a:ext>
                  </a:extLst>
                </p14:cNvPr>
                <p14:cNvContentPartPr/>
                <p14:nvPr/>
              </p14:nvContentPartPr>
              <p14:xfrm>
                <a:off x="5697077" y="530304"/>
                <a:ext cx="867600" cy="58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284A0C-E96C-F57C-5D79-BA559FFC5F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88077" y="521664"/>
                  <a:ext cx="88524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B40760-6C64-725B-B0B0-B0EE49D8FE3A}"/>
                    </a:ext>
                  </a:extLst>
                </p14:cNvPr>
                <p14:cNvContentPartPr/>
                <p14:nvPr/>
              </p14:nvContentPartPr>
              <p14:xfrm>
                <a:off x="6691757" y="872304"/>
                <a:ext cx="165600" cy="258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B40760-6C64-725B-B0B0-B0EE49D8FE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83117" y="863304"/>
                  <a:ext cx="183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D86892-F294-8378-AF0C-3867E9F759F5}"/>
                    </a:ext>
                  </a:extLst>
                </p14:cNvPr>
                <p14:cNvContentPartPr/>
                <p14:nvPr/>
              </p14:nvContentPartPr>
              <p14:xfrm>
                <a:off x="7153997" y="618504"/>
                <a:ext cx="527760" cy="149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D86892-F294-8378-AF0C-3867E9F759F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45357" y="609864"/>
                  <a:ext cx="545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6092F07-EF7A-35B7-3117-597EE816C120}"/>
                    </a:ext>
                  </a:extLst>
                </p14:cNvPr>
                <p14:cNvContentPartPr/>
                <p14:nvPr/>
              </p14:nvContentPartPr>
              <p14:xfrm>
                <a:off x="7682477" y="635424"/>
                <a:ext cx="164880" cy="17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6092F07-EF7A-35B7-3117-597EE816C1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73837" y="626784"/>
                  <a:ext cx="182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C1836C-1780-9798-5FA2-4997D9C5C184}"/>
                    </a:ext>
                  </a:extLst>
                </p14:cNvPr>
                <p14:cNvContentPartPr/>
                <p14:nvPr/>
              </p14:nvContentPartPr>
              <p14:xfrm>
                <a:off x="7889477" y="631824"/>
                <a:ext cx="342360" cy="19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C1836C-1780-9798-5FA2-4997D9C5C18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80477" y="622824"/>
                  <a:ext cx="360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C742D1B-B907-34FD-5237-825BAC7BD85E}"/>
                    </a:ext>
                  </a:extLst>
                </p14:cNvPr>
                <p14:cNvContentPartPr/>
                <p14:nvPr/>
              </p14:nvContentPartPr>
              <p14:xfrm>
                <a:off x="8274677" y="417264"/>
                <a:ext cx="486360" cy="32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C742D1B-B907-34FD-5237-825BAC7BD8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66037" y="408264"/>
                  <a:ext cx="504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3C0766-B485-778B-C478-359EC5E62B2E}"/>
                    </a:ext>
                  </a:extLst>
                </p14:cNvPr>
                <p14:cNvContentPartPr/>
                <p14:nvPr/>
              </p14:nvContentPartPr>
              <p14:xfrm>
                <a:off x="8797397" y="542904"/>
                <a:ext cx="167400" cy="40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3C0766-B485-778B-C478-359EC5E62B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88757" y="534264"/>
                  <a:ext cx="1850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9996A2-CD05-D3E2-57F6-4D69152C342F}"/>
                    </a:ext>
                  </a:extLst>
                </p14:cNvPr>
                <p14:cNvContentPartPr/>
                <p14:nvPr/>
              </p14:nvContentPartPr>
              <p14:xfrm>
                <a:off x="9150197" y="800304"/>
                <a:ext cx="22320" cy="18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9996A2-CD05-D3E2-57F6-4D69152C34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41557" y="791664"/>
                  <a:ext cx="39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9A1DE8-CDA7-8098-8F8D-FE80546CC004}"/>
                    </a:ext>
                  </a:extLst>
                </p14:cNvPr>
                <p14:cNvContentPartPr/>
                <p14:nvPr/>
              </p14:nvContentPartPr>
              <p14:xfrm>
                <a:off x="9554477" y="397824"/>
                <a:ext cx="194400" cy="433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9A1DE8-CDA7-8098-8F8D-FE80546CC00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45477" y="388824"/>
                  <a:ext cx="2120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A96CF8-453C-0796-F88B-C090886FAA34}"/>
                    </a:ext>
                  </a:extLst>
                </p14:cNvPr>
                <p14:cNvContentPartPr/>
                <p14:nvPr/>
              </p14:nvContentPartPr>
              <p14:xfrm>
                <a:off x="9528197" y="593304"/>
                <a:ext cx="931320" cy="18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A96CF8-453C-0796-F88B-C090886FAA3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19197" y="584304"/>
                  <a:ext cx="948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CA1148-3DC6-B66D-988A-EFCCCEB8CB53}"/>
                    </a:ext>
                  </a:extLst>
                </p14:cNvPr>
                <p14:cNvContentPartPr/>
                <p14:nvPr/>
              </p14:nvContentPartPr>
              <p14:xfrm>
                <a:off x="10525757" y="425544"/>
                <a:ext cx="759600" cy="492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CA1148-3DC6-B66D-988A-EFCCCEB8C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17117" y="416904"/>
                  <a:ext cx="777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4A0666-616F-DDED-3B6B-E4C3B48C9156}"/>
                    </a:ext>
                  </a:extLst>
                </p14:cNvPr>
                <p14:cNvContentPartPr/>
                <p14:nvPr/>
              </p14:nvContentPartPr>
              <p14:xfrm>
                <a:off x="11340437" y="835584"/>
                <a:ext cx="128160" cy="227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4A0666-616F-DDED-3B6B-E4C3B48C91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31797" y="826944"/>
                  <a:ext cx="145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A4F8F6-91A6-0E11-ADA7-82A6C5F1A215}"/>
                    </a:ext>
                  </a:extLst>
                </p14:cNvPr>
                <p14:cNvContentPartPr/>
                <p14:nvPr/>
              </p14:nvContentPartPr>
              <p14:xfrm>
                <a:off x="6229517" y="1489344"/>
                <a:ext cx="292680" cy="18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A4F8F6-91A6-0E11-ADA7-82A6C5F1A2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20877" y="1480344"/>
                  <a:ext cx="310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42B5EC-5EC0-33E5-94D1-4D35D881B7BF}"/>
                    </a:ext>
                  </a:extLst>
                </p14:cNvPr>
                <p14:cNvContentPartPr/>
                <p14:nvPr/>
              </p14:nvContentPartPr>
              <p14:xfrm>
                <a:off x="6619037" y="1485384"/>
                <a:ext cx="266040" cy="13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42B5EC-5EC0-33E5-94D1-4D35D881B7B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10397" y="1476384"/>
                  <a:ext cx="283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8F9A35-8BE5-FFF2-13EA-7EFED64086DE}"/>
                    </a:ext>
                  </a:extLst>
                </p14:cNvPr>
                <p14:cNvContentPartPr/>
                <p14:nvPr/>
              </p14:nvContentPartPr>
              <p14:xfrm>
                <a:off x="6912437" y="1260024"/>
                <a:ext cx="341640" cy="38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8F9A35-8BE5-FFF2-13EA-7EFED64086D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03797" y="1251384"/>
                  <a:ext cx="359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1137254-164A-8AED-74C4-204C2499AACD}"/>
                    </a:ext>
                  </a:extLst>
                </p14:cNvPr>
                <p14:cNvContentPartPr/>
                <p14:nvPr/>
              </p14:nvContentPartPr>
              <p14:xfrm>
                <a:off x="7220597" y="1425264"/>
                <a:ext cx="209880" cy="198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1137254-164A-8AED-74C4-204C2499AA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11957" y="1416264"/>
                  <a:ext cx="227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84495E-9B2D-CE57-C5EE-4F55305A7FA6}"/>
                    </a:ext>
                  </a:extLst>
                </p14:cNvPr>
                <p14:cNvContentPartPr/>
                <p14:nvPr/>
              </p14:nvContentPartPr>
              <p14:xfrm>
                <a:off x="7598957" y="1371624"/>
                <a:ext cx="375120" cy="238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84495E-9B2D-CE57-C5EE-4F55305A7FA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90317" y="1362984"/>
                  <a:ext cx="392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52D21A-76A6-3315-6E05-E3903881295A}"/>
                    </a:ext>
                  </a:extLst>
                </p14:cNvPr>
                <p14:cNvContentPartPr/>
                <p14:nvPr/>
              </p14:nvContentPartPr>
              <p14:xfrm>
                <a:off x="8148677" y="1197024"/>
                <a:ext cx="713160" cy="51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52D21A-76A6-3315-6E05-E3903881295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40037" y="1188024"/>
                  <a:ext cx="7308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4D19DA-13A9-6B2C-3ADC-9B5667D48AD9}"/>
                    </a:ext>
                  </a:extLst>
                </p14:cNvPr>
                <p14:cNvContentPartPr/>
                <p14:nvPr/>
              </p14:nvContentPartPr>
              <p14:xfrm>
                <a:off x="8887037" y="1521384"/>
                <a:ext cx="195840" cy="34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4D19DA-13A9-6B2C-3ADC-9B5667D48AD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78397" y="1512384"/>
                  <a:ext cx="213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AB51A7-F71C-7D3E-AE64-38411899CCF6}"/>
                    </a:ext>
                  </a:extLst>
                </p14:cNvPr>
                <p14:cNvContentPartPr/>
                <p14:nvPr/>
              </p14:nvContentPartPr>
              <p14:xfrm>
                <a:off x="9526397" y="1317984"/>
                <a:ext cx="50760" cy="317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AB51A7-F71C-7D3E-AE64-38411899CCF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17397" y="1308984"/>
                  <a:ext cx="68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9DD505-18CC-5688-9878-4980C272DCE8}"/>
                    </a:ext>
                  </a:extLst>
                </p14:cNvPr>
                <p14:cNvContentPartPr/>
                <p14:nvPr/>
              </p14:nvContentPartPr>
              <p14:xfrm>
                <a:off x="9385637" y="1307184"/>
                <a:ext cx="1182960" cy="261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9DD505-18CC-5688-9878-4980C272DC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376997" y="1298184"/>
                  <a:ext cx="1200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71722D-26D8-4488-A7D5-2F78829BA96E}"/>
                    </a:ext>
                  </a:extLst>
                </p14:cNvPr>
                <p14:cNvContentPartPr/>
                <p14:nvPr/>
              </p14:nvContentPartPr>
              <p14:xfrm>
                <a:off x="10701077" y="1165344"/>
                <a:ext cx="708840" cy="42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71722D-26D8-4488-A7D5-2F78829BA96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692077" y="1156344"/>
                  <a:ext cx="7264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12DCCC-2B5B-562C-6647-DD2D0B5AFEA5}"/>
                    </a:ext>
                  </a:extLst>
                </p14:cNvPr>
                <p14:cNvContentPartPr/>
                <p14:nvPr/>
              </p14:nvContentPartPr>
              <p14:xfrm>
                <a:off x="11350517" y="1492944"/>
                <a:ext cx="186840" cy="309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12DCCC-2B5B-562C-6647-DD2D0B5AFEA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41877" y="1484304"/>
                  <a:ext cx="20448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AA8C0F6-DA23-C740-A1DF-F647250DC993}"/>
              </a:ext>
            </a:extLst>
          </p:cNvPr>
          <p:cNvGrpSpPr/>
          <p:nvPr/>
        </p:nvGrpSpPr>
        <p:grpSpPr>
          <a:xfrm>
            <a:off x="7507517" y="1984344"/>
            <a:ext cx="4374000" cy="744840"/>
            <a:chOff x="7507517" y="1984344"/>
            <a:chExt cx="437400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14DECC-B97B-F945-F4A5-D2B6BBBA2B12}"/>
                    </a:ext>
                  </a:extLst>
                </p14:cNvPr>
                <p14:cNvContentPartPr/>
                <p14:nvPr/>
              </p14:nvContentPartPr>
              <p14:xfrm>
                <a:off x="7609037" y="2036184"/>
                <a:ext cx="108360" cy="564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14DECC-B97B-F945-F4A5-D2B6BBBA2B1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600397" y="2027544"/>
                  <a:ext cx="12600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6E3D4D-F1C1-8043-207C-895EBF20B4CE}"/>
                    </a:ext>
                  </a:extLst>
                </p14:cNvPr>
                <p14:cNvContentPartPr/>
                <p14:nvPr/>
              </p14:nvContentPartPr>
              <p14:xfrm>
                <a:off x="7507517" y="2379264"/>
                <a:ext cx="231480" cy="1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6E3D4D-F1C1-8043-207C-895EBF20B4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98877" y="2370624"/>
                  <a:ext cx="249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E5687C-7C76-9F49-1008-27236EDD9D7A}"/>
                    </a:ext>
                  </a:extLst>
                </p14:cNvPr>
                <p14:cNvContentPartPr/>
                <p14:nvPr/>
              </p14:nvContentPartPr>
              <p14:xfrm>
                <a:off x="7746917" y="2134464"/>
                <a:ext cx="639360" cy="304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E5687C-7C76-9F49-1008-27236EDD9D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38277" y="2125464"/>
                  <a:ext cx="657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05C393-24E1-E589-D197-B4A8C4B5E9FE}"/>
                    </a:ext>
                  </a:extLst>
                </p14:cNvPr>
                <p14:cNvContentPartPr/>
                <p14:nvPr/>
              </p14:nvContentPartPr>
              <p14:xfrm>
                <a:off x="8213117" y="2133384"/>
                <a:ext cx="284400" cy="29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05C393-24E1-E589-D197-B4A8C4B5E9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04117" y="2124384"/>
                  <a:ext cx="302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22635F-BA7B-4363-09E6-ACFC8E80CCE4}"/>
                    </a:ext>
                  </a:extLst>
                </p14:cNvPr>
                <p14:cNvContentPartPr/>
                <p14:nvPr/>
              </p14:nvContentPartPr>
              <p14:xfrm>
                <a:off x="8463677" y="2224824"/>
                <a:ext cx="480600" cy="365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22635F-BA7B-4363-09E6-ACFC8E80CCE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55037" y="2216184"/>
                  <a:ext cx="498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850C53-B2CF-6A31-B6D9-70031B4BB5F2}"/>
                    </a:ext>
                  </a:extLst>
                </p14:cNvPr>
                <p14:cNvContentPartPr/>
                <p14:nvPr/>
              </p14:nvContentPartPr>
              <p14:xfrm>
                <a:off x="9126437" y="2503104"/>
                <a:ext cx="17640" cy="22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850C53-B2CF-6A31-B6D9-70031B4BB5F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17437" y="2494464"/>
                  <a:ext cx="35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752A225-9BFD-B141-58B1-100DF250BB74}"/>
                    </a:ext>
                  </a:extLst>
                </p14:cNvPr>
                <p14:cNvContentPartPr/>
                <p14:nvPr/>
              </p14:nvContentPartPr>
              <p14:xfrm>
                <a:off x="9348557" y="2354784"/>
                <a:ext cx="258840" cy="146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752A225-9BFD-B141-58B1-100DF250BB7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39917" y="2346144"/>
                  <a:ext cx="276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0B46D5-E3ED-AF06-1309-655EDB3EB9EB}"/>
                    </a:ext>
                  </a:extLst>
                </p14:cNvPr>
                <p14:cNvContentPartPr/>
                <p14:nvPr/>
              </p14:nvContentPartPr>
              <p14:xfrm>
                <a:off x="9666437" y="2243904"/>
                <a:ext cx="350280" cy="261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0B46D5-E3ED-AF06-1309-655EDB3EB9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57797" y="2235264"/>
                  <a:ext cx="36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F14721-7F2C-BFCE-BA1A-45E4F24F9499}"/>
                    </a:ext>
                  </a:extLst>
                </p14:cNvPr>
                <p14:cNvContentPartPr/>
                <p14:nvPr/>
              </p14:nvContentPartPr>
              <p14:xfrm>
                <a:off x="9918797" y="2372424"/>
                <a:ext cx="282600" cy="8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F14721-7F2C-BFCE-BA1A-45E4F24F949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10157" y="2363424"/>
                  <a:ext cx="300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F2CD03-7A63-0C4C-0AAF-B6ED20D39A15}"/>
                    </a:ext>
                  </a:extLst>
                </p14:cNvPr>
                <p14:cNvContentPartPr/>
                <p14:nvPr/>
              </p14:nvContentPartPr>
              <p14:xfrm>
                <a:off x="10075397" y="2293944"/>
                <a:ext cx="599040" cy="163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F2CD03-7A63-0C4C-0AAF-B6ED20D39A1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66757" y="2285304"/>
                  <a:ext cx="6166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415C64-A559-8760-448B-80FB2EAC2C0B}"/>
                    </a:ext>
                  </a:extLst>
                </p14:cNvPr>
                <p14:cNvContentPartPr/>
                <p14:nvPr/>
              </p14:nvContentPartPr>
              <p14:xfrm>
                <a:off x="10641317" y="2157864"/>
                <a:ext cx="230400" cy="266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415C64-A559-8760-448B-80FB2EAC2C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32317" y="2148864"/>
                  <a:ext cx="248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E1DF80-ED1F-2D6F-7B36-7271EB2F6453}"/>
                    </a:ext>
                  </a:extLst>
                </p14:cNvPr>
                <p14:cNvContentPartPr/>
                <p14:nvPr/>
              </p14:nvContentPartPr>
              <p14:xfrm>
                <a:off x="10874237" y="2256144"/>
                <a:ext cx="269280" cy="135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E1DF80-ED1F-2D6F-7B36-7271EB2F64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65237" y="2247504"/>
                  <a:ext cx="286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6EBBAB-AE55-9D89-E0D8-C2E434CAE8A6}"/>
                    </a:ext>
                  </a:extLst>
                </p14:cNvPr>
                <p14:cNvContentPartPr/>
                <p14:nvPr/>
              </p14:nvContentPartPr>
              <p14:xfrm>
                <a:off x="11094917" y="2241024"/>
                <a:ext cx="213480" cy="463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6EBBAB-AE55-9D89-E0D8-C2E434CAE8A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085917" y="2232024"/>
                  <a:ext cx="2311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5F92313-787F-222D-428F-35A321E142BA}"/>
                    </a:ext>
                  </a:extLst>
                </p14:cNvPr>
                <p14:cNvContentPartPr/>
                <p14:nvPr/>
              </p14:nvContentPartPr>
              <p14:xfrm>
                <a:off x="11527637" y="1984344"/>
                <a:ext cx="353880" cy="743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5F92313-787F-222D-428F-35A321E142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518637" y="1975344"/>
                  <a:ext cx="371520" cy="76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52C96DB-FC0D-F0B1-B59C-424B9885D572}"/>
                  </a:ext>
                </a:extLst>
              </p14:cNvPr>
              <p14:cNvContentPartPr/>
              <p14:nvPr/>
            </p14:nvContentPartPr>
            <p14:xfrm>
              <a:off x="12031997" y="2173704"/>
              <a:ext cx="52200" cy="20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52C96DB-FC0D-F0B1-B59C-424B9885D57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022997" y="2165064"/>
                <a:ext cx="698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258240F-A989-E641-1EC0-AEAF29C08482}"/>
                  </a:ext>
                </a:extLst>
              </p14:cNvPr>
              <p14:cNvContentPartPr/>
              <p14:nvPr/>
            </p14:nvContentPartPr>
            <p14:xfrm>
              <a:off x="11842997" y="2426064"/>
              <a:ext cx="253080" cy="356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258240F-A989-E641-1EC0-AEAF29C0848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833997" y="2417424"/>
                <a:ext cx="27072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0E73C35-04C3-6A71-DBC3-9A60E59E96E4}"/>
              </a:ext>
            </a:extLst>
          </p:cNvPr>
          <p:cNvGrpSpPr/>
          <p:nvPr/>
        </p:nvGrpSpPr>
        <p:grpSpPr>
          <a:xfrm>
            <a:off x="3885197" y="3524064"/>
            <a:ext cx="5034240" cy="705960"/>
            <a:chOff x="3885197" y="3524064"/>
            <a:chExt cx="5034240" cy="70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1607EFE-37E2-47ED-7A5E-7B140FB77356}"/>
                    </a:ext>
                  </a:extLst>
                </p14:cNvPr>
                <p14:cNvContentPartPr/>
                <p14:nvPr/>
              </p14:nvContentPartPr>
              <p14:xfrm>
                <a:off x="3885197" y="3678864"/>
                <a:ext cx="279720" cy="428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1607EFE-37E2-47ED-7A5E-7B140FB773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76197" y="3670224"/>
                  <a:ext cx="2973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8E4A29-47CC-7041-71A7-850FAF8ECC86}"/>
                    </a:ext>
                  </a:extLst>
                </p14:cNvPr>
                <p14:cNvContentPartPr/>
                <p14:nvPr/>
              </p14:nvContentPartPr>
              <p14:xfrm>
                <a:off x="4213517" y="3894864"/>
                <a:ext cx="675000" cy="236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8E4A29-47CC-7041-71A7-850FAF8ECC8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04877" y="3886224"/>
                  <a:ext cx="692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753B06E-65DA-5AA5-1A98-ACECE48507E3}"/>
                    </a:ext>
                  </a:extLst>
                </p14:cNvPr>
                <p14:cNvContentPartPr/>
                <p14:nvPr/>
              </p14:nvContentPartPr>
              <p14:xfrm>
                <a:off x="4830917" y="3783264"/>
                <a:ext cx="190440" cy="140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753B06E-65DA-5AA5-1A98-ACECE48507E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22277" y="3774624"/>
                  <a:ext cx="208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B330BA6-9A13-1695-4774-76C145E6FC57}"/>
                    </a:ext>
                  </a:extLst>
                </p14:cNvPr>
                <p14:cNvContentPartPr/>
                <p14:nvPr/>
              </p14:nvContentPartPr>
              <p14:xfrm>
                <a:off x="4990397" y="3980544"/>
                <a:ext cx="348120" cy="195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B330BA6-9A13-1695-4774-76C145E6FC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81757" y="3971544"/>
                  <a:ext cx="365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4DF48A-E9BB-120B-07F9-A4FB5DB4388D}"/>
                    </a:ext>
                  </a:extLst>
                </p14:cNvPr>
                <p14:cNvContentPartPr/>
                <p14:nvPr/>
              </p14:nvContentPartPr>
              <p14:xfrm>
                <a:off x="5374517" y="3941304"/>
                <a:ext cx="695520" cy="241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4DF48A-E9BB-120B-07F9-A4FB5DB4388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65517" y="3932304"/>
                  <a:ext cx="713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E98A24-7A82-AF23-7F6B-5ED3332702E4}"/>
                    </a:ext>
                  </a:extLst>
                </p14:cNvPr>
                <p14:cNvContentPartPr/>
                <p14:nvPr/>
              </p14:nvContentPartPr>
              <p14:xfrm>
                <a:off x="6114317" y="3741864"/>
                <a:ext cx="274680" cy="421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E98A24-7A82-AF23-7F6B-5ED3332702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05677" y="3733224"/>
                  <a:ext cx="2923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662D21-A51D-4514-D465-9AD8ADA95A81}"/>
                    </a:ext>
                  </a:extLst>
                </p14:cNvPr>
                <p14:cNvContentPartPr/>
                <p14:nvPr/>
              </p14:nvContentPartPr>
              <p14:xfrm>
                <a:off x="6458477" y="3693624"/>
                <a:ext cx="87480" cy="402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662D21-A51D-4514-D465-9AD8ADA95A8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49837" y="3684624"/>
                  <a:ext cx="1051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741E2F-B437-F303-D530-9C656F501524}"/>
                    </a:ext>
                  </a:extLst>
                </p14:cNvPr>
                <p14:cNvContentPartPr/>
                <p14:nvPr/>
              </p14:nvContentPartPr>
              <p14:xfrm>
                <a:off x="6615437" y="3616224"/>
                <a:ext cx="1027800" cy="41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C741E2F-B437-F303-D530-9C656F50152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06797" y="3607224"/>
                  <a:ext cx="104544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67D9076-E18F-A5A8-6F94-89DCC4481090}"/>
                    </a:ext>
                  </a:extLst>
                </p14:cNvPr>
                <p14:cNvContentPartPr/>
                <p14:nvPr/>
              </p14:nvContentPartPr>
              <p14:xfrm>
                <a:off x="7709837" y="3565104"/>
                <a:ext cx="709200" cy="36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67D9076-E18F-A5A8-6F94-89DCC448109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00837" y="3556464"/>
                  <a:ext cx="726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A945F8-F1D8-6C31-17D9-DD2D607A6F46}"/>
                    </a:ext>
                  </a:extLst>
                </p14:cNvPr>
                <p14:cNvContentPartPr/>
                <p14:nvPr/>
              </p14:nvContentPartPr>
              <p14:xfrm>
                <a:off x="8325797" y="3688224"/>
                <a:ext cx="252720" cy="527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A945F8-F1D8-6C31-17D9-DD2D607A6F4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16797" y="3679584"/>
                  <a:ext cx="2703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7038CC-0218-30B5-4E0A-DBA3BD85C9B3}"/>
                    </a:ext>
                  </a:extLst>
                </p14:cNvPr>
                <p14:cNvContentPartPr/>
                <p14:nvPr/>
              </p14:nvContentPartPr>
              <p14:xfrm>
                <a:off x="8841677" y="3524064"/>
                <a:ext cx="77760" cy="18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7038CC-0218-30B5-4E0A-DBA3BD85C9B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33037" y="3515424"/>
                  <a:ext cx="95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C0D512-7F0E-04D9-D0AC-674A5751D326}"/>
                    </a:ext>
                  </a:extLst>
                </p14:cNvPr>
                <p14:cNvContentPartPr/>
                <p14:nvPr/>
              </p14:nvContentPartPr>
              <p14:xfrm>
                <a:off x="8694437" y="3931944"/>
                <a:ext cx="199440" cy="298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C0D512-7F0E-04D9-D0AC-674A5751D32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85437" y="3923304"/>
                  <a:ext cx="217080" cy="31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C452FFE-4D50-8765-AFD6-AA0E7CAC5895}"/>
                  </a:ext>
                </a:extLst>
              </p14:cNvPr>
              <p14:cNvContentPartPr/>
              <p14:nvPr/>
            </p14:nvContentPartPr>
            <p14:xfrm>
              <a:off x="1698197" y="4349544"/>
              <a:ext cx="1829160" cy="83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C452FFE-4D50-8765-AFD6-AA0E7CAC589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689557" y="4340904"/>
                <a:ext cx="184680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AAA338A-3E57-0D68-4F25-DFF58DA6B987}"/>
              </a:ext>
            </a:extLst>
          </p:cNvPr>
          <p:cNvGrpSpPr/>
          <p:nvPr/>
        </p:nvGrpSpPr>
        <p:grpSpPr>
          <a:xfrm>
            <a:off x="765797" y="2736744"/>
            <a:ext cx="2904840" cy="1019160"/>
            <a:chOff x="765797" y="2736744"/>
            <a:chExt cx="2904840" cy="10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6BAFA8-160B-4BFD-1F1D-C413B09BD310}"/>
                    </a:ext>
                  </a:extLst>
                </p14:cNvPr>
                <p14:cNvContentPartPr/>
                <p14:nvPr/>
              </p14:nvContentPartPr>
              <p14:xfrm>
                <a:off x="770117" y="2973984"/>
                <a:ext cx="76320" cy="247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6BAFA8-160B-4BFD-1F1D-C413B09BD3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1477" y="2964984"/>
                  <a:ext cx="93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1C502F-9211-FE84-4178-70B96D83FDA2}"/>
                    </a:ext>
                  </a:extLst>
                </p14:cNvPr>
                <p14:cNvContentPartPr/>
                <p14:nvPr/>
              </p14:nvContentPartPr>
              <p14:xfrm>
                <a:off x="770117" y="2918184"/>
                <a:ext cx="121680" cy="42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1C502F-9211-FE84-4178-70B96D83FDA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1477" y="2909184"/>
                  <a:ext cx="139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B77D20E-0E46-D93F-1A0F-0187F5F8B65B}"/>
                    </a:ext>
                  </a:extLst>
                </p14:cNvPr>
                <p14:cNvContentPartPr/>
                <p14:nvPr/>
              </p14:nvContentPartPr>
              <p14:xfrm>
                <a:off x="879917" y="2836104"/>
                <a:ext cx="853200" cy="277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B77D20E-0E46-D93F-1A0F-0187F5F8B65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1277" y="2827464"/>
                  <a:ext cx="870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4DB6A9-C459-2D8A-6FC3-14B290ECAAB0}"/>
                    </a:ext>
                  </a:extLst>
                </p14:cNvPr>
                <p14:cNvContentPartPr/>
                <p14:nvPr/>
              </p14:nvContentPartPr>
              <p14:xfrm>
                <a:off x="1748597" y="2909904"/>
                <a:ext cx="565200" cy="19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4DB6A9-C459-2D8A-6FC3-14B290ECAAB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39597" y="2900904"/>
                  <a:ext cx="582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CDC48A-B911-0F4F-B09B-A540D61D2112}"/>
                    </a:ext>
                  </a:extLst>
                </p14:cNvPr>
                <p14:cNvContentPartPr/>
                <p14:nvPr/>
              </p14:nvContentPartPr>
              <p14:xfrm>
                <a:off x="2351237" y="2899104"/>
                <a:ext cx="455400" cy="191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CDC48A-B911-0F4F-B09B-A540D61D21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42237" y="2890464"/>
                  <a:ext cx="473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0DD5285-7A7C-3415-224E-6F10E98CC529}"/>
                    </a:ext>
                  </a:extLst>
                </p14:cNvPr>
                <p14:cNvContentPartPr/>
                <p14:nvPr/>
              </p14:nvContentPartPr>
              <p14:xfrm>
                <a:off x="2626637" y="2785344"/>
                <a:ext cx="177120" cy="60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0DD5285-7A7C-3415-224E-6F10E98CC52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617997" y="2776704"/>
                  <a:ext cx="194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3B0AEE-8508-25C8-76C9-52F453318843}"/>
                    </a:ext>
                  </a:extLst>
                </p14:cNvPr>
                <p14:cNvContentPartPr/>
                <p14:nvPr/>
              </p14:nvContentPartPr>
              <p14:xfrm>
                <a:off x="2898077" y="2836824"/>
                <a:ext cx="543600" cy="292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3B0AEE-8508-25C8-76C9-52F45331884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89077" y="2827824"/>
                  <a:ext cx="5612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030A459-64F8-69B7-00B1-9AED7C97FF5F}"/>
                    </a:ext>
                  </a:extLst>
                </p14:cNvPr>
                <p14:cNvContentPartPr/>
                <p14:nvPr/>
              </p14:nvContentPartPr>
              <p14:xfrm>
                <a:off x="3537077" y="2736744"/>
                <a:ext cx="133560" cy="374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030A459-64F8-69B7-00B1-9AED7C97FF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28077" y="2728104"/>
                  <a:ext cx="1512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87EA90-4F2A-EF7D-BC49-4667BBD4683F}"/>
                    </a:ext>
                  </a:extLst>
                </p14:cNvPr>
                <p14:cNvContentPartPr/>
                <p14:nvPr/>
              </p14:nvContentPartPr>
              <p14:xfrm>
                <a:off x="1133357" y="3366744"/>
                <a:ext cx="384840" cy="389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87EA90-4F2A-EF7D-BC49-4667BBD4683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4717" y="3357744"/>
                  <a:ext cx="402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FA261E0-ADEA-62A9-C719-0172929C6F15}"/>
                    </a:ext>
                  </a:extLst>
                </p14:cNvPr>
                <p14:cNvContentPartPr/>
                <p14:nvPr/>
              </p14:nvContentPartPr>
              <p14:xfrm>
                <a:off x="765797" y="3171624"/>
                <a:ext cx="2368800" cy="79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FA261E0-ADEA-62A9-C719-0172929C6F1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7157" y="3162624"/>
                  <a:ext cx="23864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F5B6C11-670D-9E53-E914-462107630DEC}"/>
              </a:ext>
            </a:extLst>
          </p:cNvPr>
          <p:cNvGrpSpPr/>
          <p:nvPr/>
        </p:nvGrpSpPr>
        <p:grpSpPr>
          <a:xfrm>
            <a:off x="2076917" y="3782544"/>
            <a:ext cx="1636920" cy="925560"/>
            <a:chOff x="2076917" y="3782544"/>
            <a:chExt cx="1636920" cy="9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3FE649-6EB7-8B0B-4A9C-FBF7C3D40CC5}"/>
                    </a:ext>
                  </a:extLst>
                </p14:cNvPr>
                <p14:cNvContentPartPr/>
                <p14:nvPr/>
              </p14:nvContentPartPr>
              <p14:xfrm>
                <a:off x="2076917" y="3782544"/>
                <a:ext cx="918360" cy="477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3FE649-6EB7-8B0B-4A9C-FBF7C3D40C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068277" y="3773544"/>
                  <a:ext cx="9360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69DD0BA-61D6-7AFF-F2D7-424DDF90D152}"/>
                    </a:ext>
                  </a:extLst>
                </p14:cNvPr>
                <p14:cNvContentPartPr/>
                <p14:nvPr/>
              </p14:nvContentPartPr>
              <p14:xfrm>
                <a:off x="3033437" y="3885144"/>
                <a:ext cx="680400" cy="82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69DD0BA-61D6-7AFF-F2D7-424DDF90D15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24437" y="3876504"/>
                  <a:ext cx="698040" cy="84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B51F712-A67A-DB0A-820C-23BEEEFB25C0}"/>
                  </a:ext>
                </a:extLst>
              </p14:cNvPr>
              <p14:cNvContentPartPr/>
              <p14:nvPr/>
            </p14:nvContentPartPr>
            <p14:xfrm>
              <a:off x="1372397" y="1179024"/>
              <a:ext cx="2779200" cy="1936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B51F712-A67A-DB0A-820C-23BEEEFB25C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363397" y="1170384"/>
                <a:ext cx="2796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776B36B-07C3-D9CA-B949-5F6014FF3959}"/>
                  </a:ext>
                </a:extLst>
              </p14:cNvPr>
              <p14:cNvContentPartPr/>
              <p14:nvPr/>
            </p14:nvContentPartPr>
            <p14:xfrm>
              <a:off x="6561437" y="2725224"/>
              <a:ext cx="4934520" cy="1702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776B36B-07C3-D9CA-B949-5F6014FF395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552797" y="2716224"/>
                <a:ext cx="495216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351B243-052C-C6A4-8A82-DF7EB2678621}"/>
              </a:ext>
            </a:extLst>
          </p:cNvPr>
          <p:cNvGrpSpPr/>
          <p:nvPr/>
        </p:nvGrpSpPr>
        <p:grpSpPr>
          <a:xfrm>
            <a:off x="2020397" y="4441704"/>
            <a:ext cx="8956080" cy="1214640"/>
            <a:chOff x="2020397" y="4441704"/>
            <a:chExt cx="8956080" cy="12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299A34B-2B29-5ADE-7C59-FBDACF078F34}"/>
                    </a:ext>
                  </a:extLst>
                </p14:cNvPr>
                <p14:cNvContentPartPr/>
                <p14:nvPr/>
              </p14:nvContentPartPr>
              <p14:xfrm>
                <a:off x="4085357" y="5397144"/>
                <a:ext cx="34200" cy="3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299A34B-2B29-5ADE-7C59-FBDACF078F3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76717" y="5388144"/>
                  <a:ext cx="51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D2E54A-9DF5-E773-EF27-E34CC0484710}"/>
                    </a:ext>
                  </a:extLst>
                </p14:cNvPr>
                <p14:cNvContentPartPr/>
                <p14:nvPr/>
              </p14:nvContentPartPr>
              <p14:xfrm>
                <a:off x="2020397" y="4761024"/>
                <a:ext cx="339840" cy="507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D2E54A-9DF5-E773-EF27-E34CC048471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11397" y="4752024"/>
                  <a:ext cx="3574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2608D4-F170-83E5-C803-87233120402C}"/>
                    </a:ext>
                  </a:extLst>
                </p14:cNvPr>
                <p14:cNvContentPartPr/>
                <p14:nvPr/>
              </p14:nvContentPartPr>
              <p14:xfrm>
                <a:off x="2355917" y="5003304"/>
                <a:ext cx="742320" cy="248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2608D4-F170-83E5-C803-87233120402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47277" y="4994304"/>
                  <a:ext cx="759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EF8F336-3D3B-CB60-1751-99566C386CC1}"/>
                    </a:ext>
                  </a:extLst>
                </p14:cNvPr>
                <p14:cNvContentPartPr/>
                <p14:nvPr/>
              </p14:nvContentPartPr>
              <p14:xfrm>
                <a:off x="2947037" y="4873704"/>
                <a:ext cx="145440" cy="143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EF8F336-3D3B-CB60-1751-99566C386CC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38397" y="4864704"/>
                  <a:ext cx="163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841D1F3-F643-3A93-CA31-709B3A48BFD0}"/>
                    </a:ext>
                  </a:extLst>
                </p14:cNvPr>
                <p14:cNvContentPartPr/>
                <p14:nvPr/>
              </p14:nvContentPartPr>
              <p14:xfrm>
                <a:off x="3205157" y="5015904"/>
                <a:ext cx="981360" cy="250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841D1F3-F643-3A93-CA31-709B3A48BFD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96157" y="5007264"/>
                  <a:ext cx="999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F23D2A6-2654-B76F-C2B2-4A3E2253A38D}"/>
                    </a:ext>
                  </a:extLst>
                </p14:cNvPr>
                <p14:cNvContentPartPr/>
                <p14:nvPr/>
              </p14:nvContentPartPr>
              <p14:xfrm>
                <a:off x="5607797" y="4871544"/>
                <a:ext cx="39240" cy="41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F23D2A6-2654-B76F-C2B2-4A3E2253A38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99157" y="4862904"/>
                  <a:ext cx="56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9E9DD6A-8A4D-F6B3-39DA-09BE044CA839}"/>
                    </a:ext>
                  </a:extLst>
                </p14:cNvPr>
                <p14:cNvContentPartPr/>
                <p14:nvPr/>
              </p14:nvContentPartPr>
              <p14:xfrm>
                <a:off x="4210637" y="4750584"/>
                <a:ext cx="379080" cy="456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9E9DD6A-8A4D-F6B3-39DA-09BE044CA8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01637" y="4741584"/>
                  <a:ext cx="3967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AB6A35-4ADE-14F1-5D02-8956415E50D0}"/>
                    </a:ext>
                  </a:extLst>
                </p14:cNvPr>
                <p14:cNvContentPartPr/>
                <p14:nvPr/>
              </p14:nvContentPartPr>
              <p14:xfrm>
                <a:off x="4699517" y="4749864"/>
                <a:ext cx="190440" cy="335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AB6A35-4ADE-14F1-5D02-8956415E50D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90517" y="4741224"/>
                  <a:ext cx="208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884A9B9-4567-338E-459F-A1C90FAB02CC}"/>
                    </a:ext>
                  </a:extLst>
                </p14:cNvPr>
                <p14:cNvContentPartPr/>
                <p14:nvPr/>
              </p14:nvContentPartPr>
              <p14:xfrm>
                <a:off x="4928837" y="4884504"/>
                <a:ext cx="870480" cy="271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884A9B9-4567-338E-459F-A1C90FAB02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919837" y="4875864"/>
                  <a:ext cx="888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7FD93D-C995-5EAA-E024-02F9845D946B}"/>
                    </a:ext>
                  </a:extLst>
                </p14:cNvPr>
                <p14:cNvContentPartPr/>
                <p14:nvPr/>
              </p14:nvContentPartPr>
              <p14:xfrm>
                <a:off x="5795357" y="4677864"/>
                <a:ext cx="424800" cy="449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7FD93D-C995-5EAA-E024-02F9845D946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786717" y="4669224"/>
                  <a:ext cx="4424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CECC15-C79E-0DB1-41C9-34C6F5D127B0}"/>
                    </a:ext>
                  </a:extLst>
                </p14:cNvPr>
                <p14:cNvContentPartPr/>
                <p14:nvPr/>
              </p14:nvContentPartPr>
              <p14:xfrm>
                <a:off x="6237077" y="4655544"/>
                <a:ext cx="1360080" cy="796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CECC15-C79E-0DB1-41C9-34C6F5D127B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28437" y="4646544"/>
                  <a:ext cx="137772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F82A4C-1C55-07E1-349C-FBFFF8DE2DC0}"/>
                    </a:ext>
                  </a:extLst>
                </p14:cNvPr>
                <p14:cNvContentPartPr/>
                <p14:nvPr/>
              </p14:nvContentPartPr>
              <p14:xfrm>
                <a:off x="7659437" y="4762104"/>
                <a:ext cx="414360" cy="32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F82A4C-1C55-07E1-349C-FBFFF8DE2DC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50797" y="4753464"/>
                  <a:ext cx="432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913C83D-B56F-2DE9-1F7F-80F9CC6FAC6E}"/>
                    </a:ext>
                  </a:extLst>
                </p14:cNvPr>
                <p14:cNvContentPartPr/>
                <p14:nvPr/>
              </p14:nvContentPartPr>
              <p14:xfrm>
                <a:off x="7781477" y="5037864"/>
                <a:ext cx="384120" cy="21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913C83D-B56F-2DE9-1F7F-80F9CC6FAC6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772837" y="5028864"/>
                  <a:ext cx="401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69BEABE-5447-9B51-DE88-EA21971596EC}"/>
                    </a:ext>
                  </a:extLst>
                </p14:cNvPr>
                <p14:cNvContentPartPr/>
                <p14:nvPr/>
              </p14:nvContentPartPr>
              <p14:xfrm>
                <a:off x="8635757" y="4757064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69BEABE-5447-9B51-DE88-EA21971596E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26757" y="47480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DE387F-B704-6EE8-7DDF-1C4422CF51F5}"/>
                    </a:ext>
                  </a:extLst>
                </p14:cNvPr>
                <p14:cNvContentPartPr/>
                <p14:nvPr/>
              </p14:nvContentPartPr>
              <p14:xfrm>
                <a:off x="8449637" y="4738344"/>
                <a:ext cx="251640" cy="291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DE387F-B704-6EE8-7DDF-1C4422CF51F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40637" y="4729704"/>
                  <a:ext cx="269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F5449E0-A395-2C59-0DD4-635B6443C281}"/>
                    </a:ext>
                  </a:extLst>
                </p14:cNvPr>
                <p14:cNvContentPartPr/>
                <p14:nvPr/>
              </p14:nvContentPartPr>
              <p14:xfrm>
                <a:off x="8836637" y="4712784"/>
                <a:ext cx="323280" cy="254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F5449E0-A395-2C59-0DD4-635B6443C28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27997" y="4703784"/>
                  <a:ext cx="340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4C5E591-E1A1-8AC2-B0C2-7EFB5F65A8E4}"/>
                    </a:ext>
                  </a:extLst>
                </p14:cNvPr>
                <p14:cNvContentPartPr/>
                <p14:nvPr/>
              </p14:nvContentPartPr>
              <p14:xfrm>
                <a:off x="9086477" y="4698384"/>
                <a:ext cx="452160" cy="294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4C5E591-E1A1-8AC2-B0C2-7EFB5F65A8E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77477" y="4689744"/>
                  <a:ext cx="469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70E773-E801-D324-9B8D-8DD495F1971F}"/>
                    </a:ext>
                  </a:extLst>
                </p14:cNvPr>
                <p14:cNvContentPartPr/>
                <p14:nvPr/>
              </p14:nvContentPartPr>
              <p14:xfrm>
                <a:off x="9520997" y="4441704"/>
                <a:ext cx="686880" cy="544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70E773-E801-D324-9B8D-8DD495F1971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511997" y="4433064"/>
                  <a:ext cx="7045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349D8F-23AE-87A9-A150-124CAE28FBED}"/>
                    </a:ext>
                  </a:extLst>
                </p14:cNvPr>
                <p14:cNvContentPartPr/>
                <p14:nvPr/>
              </p14:nvContentPartPr>
              <p14:xfrm>
                <a:off x="10221557" y="4640784"/>
                <a:ext cx="350640" cy="842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349D8F-23AE-87A9-A150-124CAE28FB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212917" y="4631784"/>
                  <a:ext cx="36828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868F013-133B-E0DA-ACBE-9045906A535D}"/>
                    </a:ext>
                  </a:extLst>
                </p14:cNvPr>
                <p14:cNvContentPartPr/>
                <p14:nvPr/>
              </p14:nvContentPartPr>
              <p14:xfrm>
                <a:off x="10549517" y="4628904"/>
                <a:ext cx="426960" cy="1027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868F013-133B-E0DA-ACBE-9045906A535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540877" y="4620264"/>
                  <a:ext cx="444600" cy="10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4B5145C-6979-19F4-B491-4C0EC29E29DB}"/>
              </a:ext>
            </a:extLst>
          </p:cNvPr>
          <p:cNvGrpSpPr/>
          <p:nvPr/>
        </p:nvGrpSpPr>
        <p:grpSpPr>
          <a:xfrm>
            <a:off x="1330637" y="5704584"/>
            <a:ext cx="8066520" cy="1131120"/>
            <a:chOff x="1330637" y="5704584"/>
            <a:chExt cx="8066520" cy="11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B4B938-C03A-37D0-6C06-5823BCA99924}"/>
                    </a:ext>
                  </a:extLst>
                </p14:cNvPr>
                <p14:cNvContentPartPr/>
                <p14:nvPr/>
              </p14:nvContentPartPr>
              <p14:xfrm>
                <a:off x="1330637" y="5815824"/>
                <a:ext cx="261360" cy="3646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B4B938-C03A-37D0-6C06-5823BCA9992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21997" y="5806824"/>
                  <a:ext cx="2790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372600-A8B5-5706-86FA-4BDFA50448DB}"/>
                    </a:ext>
                  </a:extLst>
                </p14:cNvPr>
                <p14:cNvContentPartPr/>
                <p14:nvPr/>
              </p14:nvContentPartPr>
              <p14:xfrm>
                <a:off x="1655357" y="5937144"/>
                <a:ext cx="177120" cy="174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372600-A8B5-5706-86FA-4BDFA50448D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646717" y="5928144"/>
                  <a:ext cx="194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4DDAB44-D37E-E56F-2ED1-E89D5FBC66E0}"/>
                    </a:ext>
                  </a:extLst>
                </p14:cNvPr>
                <p14:cNvContentPartPr/>
                <p14:nvPr/>
              </p14:nvContentPartPr>
              <p14:xfrm>
                <a:off x="1946237" y="5775864"/>
                <a:ext cx="154800" cy="268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4DDAB44-D37E-E56F-2ED1-E89D5FBC66E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937597" y="5767224"/>
                  <a:ext cx="172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D303538-CFCF-B59E-5989-9DED69AA2F96}"/>
                    </a:ext>
                  </a:extLst>
                </p14:cNvPr>
                <p14:cNvContentPartPr/>
                <p14:nvPr/>
              </p14:nvContentPartPr>
              <p14:xfrm>
                <a:off x="1909877" y="5891784"/>
                <a:ext cx="783000" cy="304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D303538-CFCF-B59E-5989-9DED69AA2F9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01237" y="5882784"/>
                  <a:ext cx="8006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D14955-244F-4384-F7CA-FCB71CDE9EC5}"/>
                    </a:ext>
                  </a:extLst>
                </p14:cNvPr>
                <p14:cNvContentPartPr/>
                <p14:nvPr/>
              </p14:nvContentPartPr>
              <p14:xfrm>
                <a:off x="2937677" y="5769024"/>
                <a:ext cx="165600" cy="406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D14955-244F-4384-F7CA-FCB71CDE9EC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929037" y="5760384"/>
                  <a:ext cx="1832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061973-A8F6-C5E9-F2D2-568A13F36A27}"/>
                    </a:ext>
                  </a:extLst>
                </p14:cNvPr>
                <p14:cNvContentPartPr/>
                <p14:nvPr/>
              </p14:nvContentPartPr>
              <p14:xfrm>
                <a:off x="2922197" y="5814024"/>
                <a:ext cx="722880" cy="356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061973-A8F6-C5E9-F2D2-568A13F36A2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913557" y="5805024"/>
                  <a:ext cx="7405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600F88-84C2-6F5E-83E1-B57DA54751CE}"/>
                    </a:ext>
                  </a:extLst>
                </p14:cNvPr>
                <p14:cNvContentPartPr/>
                <p14:nvPr/>
              </p14:nvContentPartPr>
              <p14:xfrm>
                <a:off x="3724997" y="5866584"/>
                <a:ext cx="527400" cy="315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600F88-84C2-6F5E-83E1-B57DA54751C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715997" y="5857584"/>
                  <a:ext cx="545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5181DD-BFAE-5DCE-ED00-DF9B80CE42E5}"/>
                    </a:ext>
                  </a:extLst>
                </p14:cNvPr>
                <p14:cNvContentPartPr/>
                <p14:nvPr/>
              </p14:nvContentPartPr>
              <p14:xfrm>
                <a:off x="4007957" y="5719704"/>
                <a:ext cx="752400" cy="344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5181DD-BFAE-5DCE-ED00-DF9B80CE42E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999317" y="5710704"/>
                  <a:ext cx="7700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34ECEE-41F3-C921-F648-2B7A466D09A3}"/>
                    </a:ext>
                  </a:extLst>
                </p14:cNvPr>
                <p14:cNvContentPartPr/>
                <p14:nvPr/>
              </p14:nvContentPartPr>
              <p14:xfrm>
                <a:off x="4585757" y="5704584"/>
                <a:ext cx="2266560" cy="369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34ECEE-41F3-C921-F648-2B7A466D09A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577117" y="5695944"/>
                  <a:ext cx="22842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BB5AAA9-F6F7-18DF-7B16-E97DC649CBEB}"/>
                    </a:ext>
                  </a:extLst>
                </p14:cNvPr>
                <p14:cNvContentPartPr/>
                <p14:nvPr/>
              </p14:nvContentPartPr>
              <p14:xfrm>
                <a:off x="7168397" y="5739504"/>
                <a:ext cx="1164240" cy="307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BB5AAA9-F6F7-18DF-7B16-E97DC649CBE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159757" y="5730504"/>
                  <a:ext cx="1181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8E2002F-30F0-C6AD-C878-04F12FC48A45}"/>
                    </a:ext>
                  </a:extLst>
                </p14:cNvPr>
                <p14:cNvContentPartPr/>
                <p14:nvPr/>
              </p14:nvContentPartPr>
              <p14:xfrm>
                <a:off x="8652317" y="5705304"/>
                <a:ext cx="511560" cy="275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8E2002F-30F0-C6AD-C878-04F12FC48A4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43317" y="5696664"/>
                  <a:ext cx="529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71CF5CF-3D0E-7833-BF99-259BDB9CD14D}"/>
                    </a:ext>
                  </a:extLst>
                </p14:cNvPr>
                <p14:cNvContentPartPr/>
                <p14:nvPr/>
              </p14:nvContentPartPr>
              <p14:xfrm>
                <a:off x="9208877" y="5760744"/>
                <a:ext cx="188280" cy="230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71CF5CF-3D0E-7833-BF99-259BDB9CD14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00237" y="5752104"/>
                  <a:ext cx="205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63EFAC-60C9-2E76-302D-8B522C70C302}"/>
                    </a:ext>
                  </a:extLst>
                </p14:cNvPr>
                <p14:cNvContentPartPr/>
                <p14:nvPr/>
              </p14:nvContentPartPr>
              <p14:xfrm>
                <a:off x="5061317" y="6289944"/>
                <a:ext cx="538200" cy="498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63EFAC-60C9-2E76-302D-8B522C70C30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52317" y="6281304"/>
                  <a:ext cx="5558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9CE8F3D-E6BD-1A51-CF41-EFDE89D5A0B1}"/>
                    </a:ext>
                  </a:extLst>
                </p14:cNvPr>
                <p14:cNvContentPartPr/>
                <p14:nvPr/>
              </p14:nvContentPartPr>
              <p14:xfrm>
                <a:off x="5616437" y="6288504"/>
                <a:ext cx="683280" cy="272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9CE8F3D-E6BD-1A51-CF41-EFDE89D5A0B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607797" y="6279864"/>
                  <a:ext cx="700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20A4D12-016D-1665-11B2-39E40288B8D1}"/>
                    </a:ext>
                  </a:extLst>
                </p14:cNvPr>
                <p14:cNvContentPartPr/>
                <p14:nvPr/>
              </p14:nvContentPartPr>
              <p14:xfrm>
                <a:off x="6384677" y="6171144"/>
                <a:ext cx="39600" cy="360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20A4D12-016D-1665-11B2-39E40288B8D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75677" y="6162144"/>
                  <a:ext cx="572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F243B1-DE93-0C95-E9A4-EB998F116C4B}"/>
                    </a:ext>
                  </a:extLst>
                </p14:cNvPr>
                <p14:cNvContentPartPr/>
                <p14:nvPr/>
              </p14:nvContentPartPr>
              <p14:xfrm>
                <a:off x="6396917" y="6270504"/>
                <a:ext cx="773640" cy="322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F243B1-DE93-0C95-E9A4-EB998F116C4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87917" y="6261504"/>
                  <a:ext cx="7912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1591AF-552D-7D30-606D-6D6929B974DB}"/>
                    </a:ext>
                  </a:extLst>
                </p14:cNvPr>
                <p14:cNvContentPartPr/>
                <p14:nvPr/>
              </p14:nvContentPartPr>
              <p14:xfrm>
                <a:off x="3180317" y="6135144"/>
                <a:ext cx="1424160" cy="599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1591AF-552D-7D30-606D-6D6929B974D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71677" y="6126504"/>
                  <a:ext cx="144180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38A9C68-A476-DA02-6C4E-FABE608BD708}"/>
                    </a:ext>
                  </a:extLst>
                </p14:cNvPr>
                <p14:cNvContentPartPr/>
                <p14:nvPr/>
              </p14:nvContentPartPr>
              <p14:xfrm>
                <a:off x="4676837" y="6230184"/>
                <a:ext cx="152640" cy="511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38A9C68-A476-DA02-6C4E-FABE608BD70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67837" y="6221184"/>
                  <a:ext cx="1702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B679BFA-877A-E087-727B-FB25D872955B}"/>
                    </a:ext>
                  </a:extLst>
                </p14:cNvPr>
                <p14:cNvContentPartPr/>
                <p14:nvPr/>
              </p14:nvContentPartPr>
              <p14:xfrm>
                <a:off x="4738037" y="6469224"/>
                <a:ext cx="415080" cy="366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B679BFA-877A-E087-727B-FB25D872955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729397" y="6460224"/>
                  <a:ext cx="432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3B87C35-3AC2-960A-D4C8-7480E38BDA70}"/>
                    </a:ext>
                  </a:extLst>
                </p14:cNvPr>
                <p14:cNvContentPartPr/>
                <p14:nvPr/>
              </p14:nvContentPartPr>
              <p14:xfrm>
                <a:off x="7627757" y="6143424"/>
                <a:ext cx="462600" cy="527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3B87C35-3AC2-960A-D4C8-7480E38BDA7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18757" y="6134424"/>
                  <a:ext cx="4802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D554B0E-AA7D-83BD-BB2F-0824A0646E00}"/>
                    </a:ext>
                  </a:extLst>
                </p14:cNvPr>
                <p14:cNvContentPartPr/>
                <p14:nvPr/>
              </p14:nvContentPartPr>
              <p14:xfrm>
                <a:off x="8057237" y="6360144"/>
                <a:ext cx="1028880" cy="365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D554B0E-AA7D-83BD-BB2F-0824A0646E0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048237" y="6351144"/>
                  <a:ext cx="1046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BB56A06-B4F8-483F-2ED1-F83386080890}"/>
                    </a:ext>
                  </a:extLst>
                </p14:cNvPr>
                <p14:cNvContentPartPr/>
                <p14:nvPr/>
              </p14:nvContentPartPr>
              <p14:xfrm>
                <a:off x="9150557" y="6548784"/>
                <a:ext cx="104760" cy="68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BB56A06-B4F8-483F-2ED1-F8338608089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141917" y="6540144"/>
                  <a:ext cx="1224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28E77E2-71A1-EB52-8649-1B2660BAF910}"/>
                  </a:ext>
                </a:extLst>
              </p14:cNvPr>
              <p14:cNvContentPartPr/>
              <p14:nvPr/>
            </p14:nvContentPartPr>
            <p14:xfrm>
              <a:off x="5353997" y="137184"/>
              <a:ext cx="325440" cy="352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28E77E2-71A1-EB52-8649-1B2660BAF91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344997" y="128544"/>
                <a:ext cx="343080" cy="37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90CC7E4-3AB4-A4E4-0CAE-A8C22CFD19FE}"/>
              </a:ext>
            </a:extLst>
          </p:cNvPr>
          <p:cNvGrpSpPr/>
          <p:nvPr/>
        </p:nvGrpSpPr>
        <p:grpSpPr>
          <a:xfrm>
            <a:off x="7607957" y="114144"/>
            <a:ext cx="351000" cy="336240"/>
            <a:chOff x="7607957" y="114144"/>
            <a:chExt cx="35100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BBBB729-634F-0DCA-7B73-E43CF2DDC2EE}"/>
                    </a:ext>
                  </a:extLst>
                </p14:cNvPr>
                <p14:cNvContentPartPr/>
                <p14:nvPr/>
              </p14:nvContentPartPr>
              <p14:xfrm>
                <a:off x="7607957" y="114144"/>
                <a:ext cx="351000" cy="336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BBBB729-634F-0DCA-7B73-E43CF2DDC2E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598957" y="105504"/>
                  <a:ext cx="3686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D0ED801-8D78-C67A-9382-56A7A39ACE76}"/>
                    </a:ext>
                  </a:extLst>
                </p14:cNvPr>
                <p14:cNvContentPartPr/>
                <p14:nvPr/>
              </p14:nvContentPartPr>
              <p14:xfrm>
                <a:off x="7718477" y="152664"/>
                <a:ext cx="103680" cy="2736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D0ED801-8D78-C67A-9382-56A7A39ACE7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09837" y="143664"/>
                  <a:ext cx="12132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22D17B5-6DAF-C971-8CEA-46CEFE362EAF}"/>
                  </a:ext>
                </a:extLst>
              </p14:cNvPr>
              <p14:cNvContentPartPr/>
              <p14:nvPr/>
            </p14:nvContentPartPr>
            <p14:xfrm>
              <a:off x="9941477" y="151224"/>
              <a:ext cx="358920" cy="264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22D17B5-6DAF-C971-8CEA-46CEFE362EAF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932477" y="142224"/>
                <a:ext cx="3765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02CA339-659D-6E2C-E319-8D834958690E}"/>
                  </a:ext>
                </a:extLst>
              </p14:cNvPr>
              <p14:cNvContentPartPr/>
              <p14:nvPr/>
            </p14:nvContentPartPr>
            <p14:xfrm>
              <a:off x="7450997" y="1103424"/>
              <a:ext cx="331200" cy="320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02CA339-659D-6E2C-E319-8D834958690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441997" y="1094424"/>
                <a:ext cx="3488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C3C8DDC-300B-387F-61E0-05CE565398D3}"/>
                  </a:ext>
                </a:extLst>
              </p14:cNvPr>
              <p14:cNvContentPartPr/>
              <p14:nvPr/>
            </p14:nvContentPartPr>
            <p14:xfrm>
              <a:off x="9779117" y="941424"/>
              <a:ext cx="219960" cy="588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C3C8DDC-300B-387F-61E0-05CE565398D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9770117" y="932784"/>
                <a:ext cx="237600" cy="60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89ABD20-3E4B-0F6C-03C5-942B70C3DD42}"/>
              </a:ext>
            </a:extLst>
          </p:cNvPr>
          <p:cNvGrpSpPr/>
          <p:nvPr/>
        </p:nvGrpSpPr>
        <p:grpSpPr>
          <a:xfrm>
            <a:off x="8052917" y="1842504"/>
            <a:ext cx="790560" cy="286920"/>
            <a:chOff x="8052917" y="1842504"/>
            <a:chExt cx="7905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7FD5323-8B60-DC55-6F5B-3DBEBE92B9C6}"/>
                    </a:ext>
                  </a:extLst>
                </p14:cNvPr>
                <p14:cNvContentPartPr/>
                <p14:nvPr/>
              </p14:nvContentPartPr>
              <p14:xfrm>
                <a:off x="8052917" y="1910544"/>
                <a:ext cx="246240" cy="218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7FD5323-8B60-DC55-6F5B-3DBEBE92B9C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43917" y="1901544"/>
                  <a:ext cx="263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B8028F3-53EC-6EF2-BB0E-F61DD450B277}"/>
                    </a:ext>
                  </a:extLst>
                </p14:cNvPr>
                <p14:cNvContentPartPr/>
                <p14:nvPr/>
              </p14:nvContentPartPr>
              <p14:xfrm>
                <a:off x="8261717" y="1842504"/>
                <a:ext cx="581760" cy="38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B8028F3-53EC-6EF2-BB0E-F61DD450B27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252717" y="1833864"/>
                  <a:ext cx="59940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A3C13D0-BFB1-AF05-275B-A7EA3100923E}"/>
                  </a:ext>
                </a:extLst>
              </p14:cNvPr>
              <p14:cNvContentPartPr/>
              <p14:nvPr/>
            </p14:nvContentPartPr>
            <p14:xfrm>
              <a:off x="10064237" y="1882824"/>
              <a:ext cx="440280" cy="331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A3C13D0-BFB1-AF05-275B-A7EA3100923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055597" y="1874184"/>
                <a:ext cx="45792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7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531F8E-4BFB-0B55-34C8-E357C079C9A6}"/>
              </a:ext>
            </a:extLst>
          </p:cNvPr>
          <p:cNvGrpSpPr/>
          <p:nvPr/>
        </p:nvGrpSpPr>
        <p:grpSpPr>
          <a:xfrm>
            <a:off x="1128677" y="554064"/>
            <a:ext cx="1488240" cy="473040"/>
            <a:chOff x="1128677" y="554064"/>
            <a:chExt cx="148824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2B59FC4-2EFB-5C89-62B2-518C2D2B9D53}"/>
                    </a:ext>
                  </a:extLst>
                </p14:cNvPr>
                <p14:cNvContentPartPr/>
                <p14:nvPr/>
              </p14:nvContentPartPr>
              <p14:xfrm>
                <a:off x="1171157" y="588264"/>
                <a:ext cx="263880" cy="222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2B59FC4-2EFB-5C89-62B2-518C2D2B9D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2517" y="579264"/>
                  <a:ext cx="281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33CD2B-E14C-2208-AF1A-23EF3F729CBC}"/>
                    </a:ext>
                  </a:extLst>
                </p14:cNvPr>
                <p14:cNvContentPartPr/>
                <p14:nvPr/>
              </p14:nvContentPartPr>
              <p14:xfrm>
                <a:off x="1404797" y="554064"/>
                <a:ext cx="329040" cy="253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33CD2B-E14C-2208-AF1A-23EF3F729C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96157" y="545064"/>
                  <a:ext cx="346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E64B0F-70ED-EF0D-56BF-C255B12093E9}"/>
                    </a:ext>
                  </a:extLst>
                </p14:cNvPr>
                <p14:cNvContentPartPr/>
                <p14:nvPr/>
              </p14:nvContentPartPr>
              <p14:xfrm>
                <a:off x="1128677" y="660984"/>
                <a:ext cx="445320" cy="366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E64B0F-70ED-EF0D-56BF-C255B12093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9677" y="652344"/>
                  <a:ext cx="4629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4D9228-C86A-51D6-0ABA-F3C7237AC143}"/>
                    </a:ext>
                  </a:extLst>
                </p14:cNvPr>
                <p14:cNvContentPartPr/>
                <p14:nvPr/>
              </p14:nvContentPartPr>
              <p14:xfrm>
                <a:off x="1770557" y="614544"/>
                <a:ext cx="384840" cy="24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4D9228-C86A-51D6-0ABA-F3C7237AC1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1917" y="605904"/>
                  <a:ext cx="402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AA8DF7-D69C-2B01-7B18-9FC34A7A28A9}"/>
                    </a:ext>
                  </a:extLst>
                </p14:cNvPr>
                <p14:cNvContentPartPr/>
                <p14:nvPr/>
              </p14:nvContentPartPr>
              <p14:xfrm>
                <a:off x="2117957" y="619584"/>
                <a:ext cx="498960" cy="24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AA8DF7-D69C-2B01-7B18-9FC34A7A28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8957" y="610944"/>
                  <a:ext cx="51660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26224D-E7A4-3EC5-BE04-4A9470B17A58}"/>
                  </a:ext>
                </a:extLst>
              </p14:cNvPr>
              <p14:cNvContentPartPr/>
              <p14:nvPr/>
            </p14:nvContentPartPr>
            <p14:xfrm>
              <a:off x="3255197" y="489624"/>
              <a:ext cx="165960" cy="35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26224D-E7A4-3EC5-BE04-4A9470B17A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46197" y="480624"/>
                <a:ext cx="1836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646308-0879-78C6-0B12-9EBEE6DB1515}"/>
                  </a:ext>
                </a:extLst>
              </p14:cNvPr>
              <p14:cNvContentPartPr/>
              <p14:nvPr/>
            </p14:nvContentPartPr>
            <p14:xfrm>
              <a:off x="3190397" y="627144"/>
              <a:ext cx="554760" cy="35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646308-0879-78C6-0B12-9EBEE6DB15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81757" y="618504"/>
                <a:ext cx="5724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AFCA61B-5306-A3BE-C934-D7F0320B8B39}"/>
                  </a:ext>
                </a:extLst>
              </p14:cNvPr>
              <p14:cNvContentPartPr/>
              <p14:nvPr/>
            </p14:nvContentPartPr>
            <p14:xfrm>
              <a:off x="3790157" y="651624"/>
              <a:ext cx="175680" cy="333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AFCA61B-5306-A3BE-C934-D7F0320B8B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81517" y="642984"/>
                <a:ext cx="1933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3CA46D-6714-7451-CE26-773E1E476A7F}"/>
                  </a:ext>
                </a:extLst>
              </p14:cNvPr>
              <p14:cNvContentPartPr/>
              <p14:nvPr/>
            </p14:nvContentPartPr>
            <p14:xfrm>
              <a:off x="4048637" y="666744"/>
              <a:ext cx="416880" cy="208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3CA46D-6714-7451-CE26-773E1E476A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39637" y="658104"/>
                <a:ext cx="43452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6986712-235A-879E-E84C-030F4030BE88}"/>
              </a:ext>
            </a:extLst>
          </p:cNvPr>
          <p:cNvGrpSpPr/>
          <p:nvPr/>
        </p:nvGrpSpPr>
        <p:grpSpPr>
          <a:xfrm>
            <a:off x="4822637" y="466584"/>
            <a:ext cx="6872400" cy="598680"/>
            <a:chOff x="4822637" y="466584"/>
            <a:chExt cx="687240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154594-9605-3298-9104-E5F83B85C475}"/>
                    </a:ext>
                  </a:extLst>
                </p14:cNvPr>
                <p14:cNvContentPartPr/>
                <p14:nvPr/>
              </p14:nvContentPartPr>
              <p14:xfrm>
                <a:off x="4822637" y="478104"/>
                <a:ext cx="617040" cy="42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154594-9605-3298-9104-E5F83B85C4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13997" y="469104"/>
                  <a:ext cx="634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F5798B-D672-608E-AFEA-28D2D44231BD}"/>
                    </a:ext>
                  </a:extLst>
                </p14:cNvPr>
                <p14:cNvContentPartPr/>
                <p14:nvPr/>
              </p14:nvContentPartPr>
              <p14:xfrm>
                <a:off x="5450837" y="658104"/>
                <a:ext cx="313920" cy="18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F5798B-D672-608E-AFEA-28D2D44231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42197" y="649464"/>
                  <a:ext cx="331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B17770-C313-08B4-1FC7-FE710767B9BC}"/>
                    </a:ext>
                  </a:extLst>
                </p14:cNvPr>
                <p14:cNvContentPartPr/>
                <p14:nvPr/>
              </p14:nvContentPartPr>
              <p14:xfrm>
                <a:off x="5715437" y="533184"/>
                <a:ext cx="952920" cy="33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B17770-C313-08B4-1FC7-FE710767B9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06797" y="524184"/>
                  <a:ext cx="9705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D35F1D-5A13-2183-9A05-C28644789C6D}"/>
                    </a:ext>
                  </a:extLst>
                </p14:cNvPr>
                <p14:cNvContentPartPr/>
                <p14:nvPr/>
              </p14:nvContentPartPr>
              <p14:xfrm>
                <a:off x="6643157" y="585024"/>
                <a:ext cx="227520" cy="28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D35F1D-5A13-2183-9A05-C28644789C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4517" y="576024"/>
                  <a:ext cx="245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992CDE-42A5-408A-1F2C-9BACA9BAE6C0}"/>
                    </a:ext>
                  </a:extLst>
                </p14:cNvPr>
                <p14:cNvContentPartPr/>
                <p14:nvPr/>
              </p14:nvContentPartPr>
              <p14:xfrm>
                <a:off x="7050677" y="626424"/>
                <a:ext cx="240480" cy="2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992CDE-42A5-408A-1F2C-9BACA9BAE6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41677" y="617784"/>
                  <a:ext cx="25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E9D8DB-C51F-BCB6-9B86-244A65F7F21D}"/>
                    </a:ext>
                  </a:extLst>
                </p14:cNvPr>
                <p14:cNvContentPartPr/>
                <p14:nvPr/>
              </p14:nvContentPartPr>
              <p14:xfrm>
                <a:off x="7039877" y="702744"/>
                <a:ext cx="248040" cy="9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E9D8DB-C51F-BCB6-9B86-244A65F7F21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30877" y="694104"/>
                  <a:ext cx="265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B4685A-9CEB-1A00-8A32-6613A504418A}"/>
                    </a:ext>
                  </a:extLst>
                </p14:cNvPr>
                <p14:cNvContentPartPr/>
                <p14:nvPr/>
              </p14:nvContentPartPr>
              <p14:xfrm>
                <a:off x="7426517" y="541824"/>
                <a:ext cx="299160" cy="33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B4685A-9CEB-1A00-8A32-6613A504418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17877" y="533184"/>
                  <a:ext cx="3168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9A1515-20F4-7A0B-5C5E-B1030AE5A43B}"/>
                    </a:ext>
                  </a:extLst>
                </p14:cNvPr>
                <p14:cNvContentPartPr/>
                <p14:nvPr/>
              </p14:nvContentPartPr>
              <p14:xfrm>
                <a:off x="7792277" y="840264"/>
                <a:ext cx="90000" cy="22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9A1515-20F4-7A0B-5C5E-B1030AE5A4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83637" y="831264"/>
                  <a:ext cx="1076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7FF5E6-4920-704D-8150-89D2303C2960}"/>
                    </a:ext>
                  </a:extLst>
                </p14:cNvPr>
                <p14:cNvContentPartPr/>
                <p14:nvPr/>
              </p14:nvContentPartPr>
              <p14:xfrm>
                <a:off x="8160197" y="659184"/>
                <a:ext cx="327960" cy="20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7FF5E6-4920-704D-8150-89D2303C29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51197" y="650544"/>
                  <a:ext cx="345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CE45C0-614F-8726-3D55-6087A8711D2A}"/>
                    </a:ext>
                  </a:extLst>
                </p14:cNvPr>
                <p14:cNvContentPartPr/>
                <p14:nvPr/>
              </p14:nvContentPartPr>
              <p14:xfrm>
                <a:off x="8428397" y="580344"/>
                <a:ext cx="1053000" cy="27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CE45C0-614F-8726-3D55-6087A8711D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19397" y="571344"/>
                  <a:ext cx="10706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FF5AEF-8BCF-4648-BF8B-0626263F13A3}"/>
                    </a:ext>
                  </a:extLst>
                </p14:cNvPr>
                <p14:cNvContentPartPr/>
                <p14:nvPr/>
              </p14:nvContentPartPr>
              <p14:xfrm>
                <a:off x="9382037" y="634344"/>
                <a:ext cx="24912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FF5AEF-8BCF-4648-BF8B-0626263F13A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73397" y="625704"/>
                  <a:ext cx="266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05D6F8-DE73-B346-6AEB-66EDBD52BC89}"/>
                    </a:ext>
                  </a:extLst>
                </p14:cNvPr>
                <p14:cNvContentPartPr/>
                <p14:nvPr/>
              </p14:nvContentPartPr>
              <p14:xfrm>
                <a:off x="9817997" y="784464"/>
                <a:ext cx="118440" cy="23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05D6F8-DE73-B346-6AEB-66EDBD52BC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09357" y="775464"/>
                  <a:ext cx="136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5E9393-E04A-2F0E-D3CE-4F9C5E4CDEB0}"/>
                    </a:ext>
                  </a:extLst>
                </p14:cNvPr>
                <p14:cNvContentPartPr/>
                <p14:nvPr/>
              </p14:nvContentPartPr>
              <p14:xfrm>
                <a:off x="10111397" y="655584"/>
                <a:ext cx="356040" cy="180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5E9393-E04A-2F0E-D3CE-4F9C5E4CDE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02757" y="646584"/>
                  <a:ext cx="3736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3BE4E1-D690-F40F-3CB9-ED796DEC49A7}"/>
                    </a:ext>
                  </a:extLst>
                </p14:cNvPr>
                <p14:cNvContentPartPr/>
                <p14:nvPr/>
              </p14:nvContentPartPr>
              <p14:xfrm>
                <a:off x="10471757" y="648384"/>
                <a:ext cx="232920" cy="26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3BE4E1-D690-F40F-3CB9-ED796DEC49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2757" y="639384"/>
                  <a:ext cx="250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9B23E72-9C5D-4A30-1252-6A9294530323}"/>
                    </a:ext>
                  </a:extLst>
                </p14:cNvPr>
                <p14:cNvContentPartPr/>
                <p14:nvPr/>
              </p14:nvContentPartPr>
              <p14:xfrm>
                <a:off x="10893677" y="856824"/>
                <a:ext cx="6624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9B23E72-9C5D-4A30-1252-6A929453032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84677" y="847824"/>
                  <a:ext cx="83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AA8520-D7A0-53EC-9FE0-95209087A19C}"/>
                    </a:ext>
                  </a:extLst>
                </p14:cNvPr>
                <p14:cNvContentPartPr/>
                <p14:nvPr/>
              </p14:nvContentPartPr>
              <p14:xfrm>
                <a:off x="11085917" y="812544"/>
                <a:ext cx="340560" cy="5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AA8520-D7A0-53EC-9FE0-95209087A19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76917" y="803904"/>
                  <a:ext cx="3582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C7048AD-9C40-0796-EA2A-0B3B2305931A}"/>
                    </a:ext>
                  </a:extLst>
                </p14:cNvPr>
                <p14:cNvContentPartPr/>
                <p14:nvPr/>
              </p14:nvContentPartPr>
              <p14:xfrm>
                <a:off x="11513957" y="466584"/>
                <a:ext cx="181080" cy="57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C7048AD-9C40-0796-EA2A-0B3B2305931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05317" y="457584"/>
                  <a:ext cx="198720" cy="59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BE6580-A26F-E3B5-C163-E26DC9A2815E}"/>
              </a:ext>
            </a:extLst>
          </p:cNvPr>
          <p:cNvGrpSpPr/>
          <p:nvPr/>
        </p:nvGrpSpPr>
        <p:grpSpPr>
          <a:xfrm>
            <a:off x="8758157" y="1029264"/>
            <a:ext cx="491760" cy="842040"/>
            <a:chOff x="8758157" y="1029264"/>
            <a:chExt cx="491760" cy="8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0A3907-DB10-65A4-CFD2-1ED7EE50B555}"/>
                    </a:ext>
                  </a:extLst>
                </p14:cNvPr>
                <p14:cNvContentPartPr/>
                <p14:nvPr/>
              </p14:nvContentPartPr>
              <p14:xfrm>
                <a:off x="8894237" y="1029264"/>
                <a:ext cx="63360" cy="55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0A3907-DB10-65A4-CFD2-1ED7EE50B55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85237" y="1020624"/>
                  <a:ext cx="810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6AAFBB-BEA9-6BDC-44E8-865345D213EC}"/>
                    </a:ext>
                  </a:extLst>
                </p14:cNvPr>
                <p14:cNvContentPartPr/>
                <p14:nvPr/>
              </p14:nvContentPartPr>
              <p14:xfrm>
                <a:off x="8758157" y="1077864"/>
                <a:ext cx="312840" cy="22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6AAFBB-BEA9-6BDC-44E8-865345D213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49157" y="1068864"/>
                  <a:ext cx="330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4228AB-25BB-1180-7EB8-B4B3281B8B0D}"/>
                    </a:ext>
                  </a:extLst>
                </p14:cNvPr>
                <p14:cNvContentPartPr/>
                <p14:nvPr/>
              </p14:nvContentPartPr>
              <p14:xfrm>
                <a:off x="8962277" y="1491504"/>
                <a:ext cx="287640" cy="37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4228AB-25BB-1180-7EB8-B4B3281B8B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53637" y="1482504"/>
                  <a:ext cx="305280" cy="39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85E6CCF-2A95-333B-86AF-DDD6655DED61}"/>
              </a:ext>
            </a:extLst>
          </p:cNvPr>
          <p:cNvGrpSpPr/>
          <p:nvPr/>
        </p:nvGrpSpPr>
        <p:grpSpPr>
          <a:xfrm>
            <a:off x="10617197" y="1187304"/>
            <a:ext cx="642600" cy="761400"/>
            <a:chOff x="10617197" y="1187304"/>
            <a:chExt cx="64260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A51AA1-C6CD-DB4E-6B49-570FFD02D80E}"/>
                    </a:ext>
                  </a:extLst>
                </p14:cNvPr>
                <p14:cNvContentPartPr/>
                <p14:nvPr/>
              </p14:nvContentPartPr>
              <p14:xfrm>
                <a:off x="10795037" y="1187304"/>
                <a:ext cx="27720" cy="426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A51AA1-C6CD-DB4E-6B49-570FFD02D80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86037" y="1178304"/>
                  <a:ext cx="45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FF4781-559B-5A32-A593-4D1BA241A139}"/>
                    </a:ext>
                  </a:extLst>
                </p14:cNvPr>
                <p14:cNvContentPartPr/>
                <p14:nvPr/>
              </p14:nvContentPartPr>
              <p14:xfrm>
                <a:off x="10617197" y="1196304"/>
                <a:ext cx="334440" cy="190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FF4781-559B-5A32-A593-4D1BA241A13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608197" y="1187304"/>
                  <a:ext cx="352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D7BD87-B225-3DB1-6B40-DE8B7C6AB2C8}"/>
                    </a:ext>
                  </a:extLst>
                </p14:cNvPr>
                <p14:cNvContentPartPr/>
                <p14:nvPr/>
              </p14:nvContentPartPr>
              <p14:xfrm>
                <a:off x="10737797" y="1684464"/>
                <a:ext cx="144000" cy="264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D7BD87-B225-3DB1-6B40-DE8B7C6AB2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29157" y="1675824"/>
                  <a:ext cx="161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F750A2-A88F-4B64-FF9B-9471BCED1BC9}"/>
                    </a:ext>
                  </a:extLst>
                </p14:cNvPr>
                <p14:cNvContentPartPr/>
                <p14:nvPr/>
              </p14:nvContentPartPr>
              <p14:xfrm>
                <a:off x="10750037" y="1697784"/>
                <a:ext cx="509760" cy="16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F750A2-A88F-4B64-FF9B-9471BCED1B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41037" y="1688784"/>
                  <a:ext cx="5274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6A1E40-D541-FC0F-2AC6-BF0B016ABB31}"/>
              </a:ext>
            </a:extLst>
          </p:cNvPr>
          <p:cNvGrpSpPr/>
          <p:nvPr/>
        </p:nvGrpSpPr>
        <p:grpSpPr>
          <a:xfrm>
            <a:off x="2548157" y="1907304"/>
            <a:ext cx="6068160" cy="912240"/>
            <a:chOff x="2548157" y="1907304"/>
            <a:chExt cx="6068160" cy="9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559AC2-59CE-E1C0-BCC8-5AED014DCD8F}"/>
                    </a:ext>
                  </a:extLst>
                </p14:cNvPr>
                <p14:cNvContentPartPr/>
                <p14:nvPr/>
              </p14:nvContentPartPr>
              <p14:xfrm>
                <a:off x="2548157" y="1950504"/>
                <a:ext cx="350640" cy="257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559AC2-59CE-E1C0-BCC8-5AED014DCD8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39517" y="1941864"/>
                  <a:ext cx="368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726982-526C-0A93-27C9-BDDA4BAAD16C}"/>
                    </a:ext>
                  </a:extLst>
                </p14:cNvPr>
                <p14:cNvContentPartPr/>
                <p14:nvPr/>
              </p14:nvContentPartPr>
              <p14:xfrm>
                <a:off x="2930477" y="1974624"/>
                <a:ext cx="293400" cy="216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726982-526C-0A93-27C9-BDDA4BAAD16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21837" y="1965624"/>
                  <a:ext cx="311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171CB8-A090-3E16-547B-1A1156F3C9B7}"/>
                    </a:ext>
                  </a:extLst>
                </p14:cNvPr>
                <p14:cNvContentPartPr/>
                <p14:nvPr/>
              </p14:nvContentPartPr>
              <p14:xfrm>
                <a:off x="3621317" y="1972824"/>
                <a:ext cx="267120" cy="15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171CB8-A090-3E16-547B-1A1156F3C9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12677" y="1963824"/>
                  <a:ext cx="284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729386-9FAD-C789-6ADA-6ED5B7319431}"/>
                    </a:ext>
                  </a:extLst>
                </p14:cNvPr>
                <p14:cNvContentPartPr/>
                <p14:nvPr/>
              </p14:nvContentPartPr>
              <p14:xfrm>
                <a:off x="3849917" y="1951584"/>
                <a:ext cx="203760" cy="161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729386-9FAD-C789-6ADA-6ED5B731943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41277" y="1942944"/>
                  <a:ext cx="22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9C3BE1-A072-5521-F9E1-E68775160166}"/>
                    </a:ext>
                  </a:extLst>
                </p14:cNvPr>
                <p14:cNvContentPartPr/>
                <p14:nvPr/>
              </p14:nvContentPartPr>
              <p14:xfrm>
                <a:off x="4097597" y="1945104"/>
                <a:ext cx="274680" cy="19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9C3BE1-A072-5521-F9E1-E6877516016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88597" y="1936464"/>
                  <a:ext cx="2923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14372A-5642-E6BC-4B4A-A448C3965AE8}"/>
                    </a:ext>
                  </a:extLst>
                </p14:cNvPr>
                <p14:cNvContentPartPr/>
                <p14:nvPr/>
              </p14:nvContentPartPr>
              <p14:xfrm>
                <a:off x="4792757" y="1979664"/>
                <a:ext cx="251640" cy="182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14372A-5642-E6BC-4B4A-A448C3965AE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84117" y="1970664"/>
                  <a:ext cx="269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767330-1985-BFDD-4BC5-F2E88FB05FFA}"/>
                    </a:ext>
                  </a:extLst>
                </p14:cNvPr>
                <p14:cNvContentPartPr/>
                <p14:nvPr/>
              </p14:nvContentPartPr>
              <p14:xfrm>
                <a:off x="5027477" y="1907304"/>
                <a:ext cx="108360" cy="261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767330-1985-BFDD-4BC5-F2E88FB05FF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18837" y="1898664"/>
                  <a:ext cx="126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2452A61-9085-2F21-DAD5-BD26ABA90069}"/>
                    </a:ext>
                  </a:extLst>
                </p14:cNvPr>
                <p14:cNvContentPartPr/>
                <p14:nvPr/>
              </p14:nvContentPartPr>
              <p14:xfrm>
                <a:off x="5004077" y="1913064"/>
                <a:ext cx="776160" cy="264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2452A61-9085-2F21-DAD5-BD26ABA9006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95077" y="1904424"/>
                  <a:ext cx="793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AC36452-7F55-77C8-DFE3-F22306F0F276}"/>
                    </a:ext>
                  </a:extLst>
                </p14:cNvPr>
                <p14:cNvContentPartPr/>
                <p14:nvPr/>
              </p14:nvContentPartPr>
              <p14:xfrm>
                <a:off x="5708597" y="1992264"/>
                <a:ext cx="289080" cy="172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AC36452-7F55-77C8-DFE3-F22306F0F27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99957" y="1983264"/>
                  <a:ext cx="306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360A94-F88F-6ABE-5C9D-9E8E4DD62AB9}"/>
                    </a:ext>
                  </a:extLst>
                </p14:cNvPr>
                <p14:cNvContentPartPr/>
                <p14:nvPr/>
              </p14:nvContentPartPr>
              <p14:xfrm>
                <a:off x="5949797" y="1940784"/>
                <a:ext cx="97200" cy="4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360A94-F88F-6ABE-5C9D-9E8E4DD62AB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40797" y="1931784"/>
                  <a:ext cx="114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4E0AE0-C44F-107F-42FC-7853287B57AF}"/>
                    </a:ext>
                  </a:extLst>
                </p14:cNvPr>
                <p14:cNvContentPartPr/>
                <p14:nvPr/>
              </p14:nvContentPartPr>
              <p14:xfrm>
                <a:off x="6069677" y="2016384"/>
                <a:ext cx="784800" cy="43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4E0AE0-C44F-107F-42FC-7853287B57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1037" y="2007744"/>
                  <a:ext cx="80244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0F1551-6D44-0858-D41D-407168154502}"/>
                    </a:ext>
                  </a:extLst>
                </p14:cNvPr>
                <p14:cNvContentPartPr/>
                <p14:nvPr/>
              </p14:nvContentPartPr>
              <p14:xfrm>
                <a:off x="3993917" y="2478264"/>
                <a:ext cx="318960" cy="18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0F1551-6D44-0858-D41D-40716815450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85277" y="2469264"/>
                  <a:ext cx="336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60D7CC-0008-D8ED-4389-963B38F274CE}"/>
                    </a:ext>
                  </a:extLst>
                </p14:cNvPr>
                <p14:cNvContentPartPr/>
                <p14:nvPr/>
              </p14:nvContentPartPr>
              <p14:xfrm>
                <a:off x="4289477" y="2355504"/>
                <a:ext cx="1158480" cy="33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60D7CC-0008-D8ED-4389-963B38F274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80837" y="2346864"/>
                  <a:ext cx="1176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9BA2CC-BC10-A845-F779-D4E5265CACFB}"/>
                    </a:ext>
                  </a:extLst>
                </p14:cNvPr>
                <p14:cNvContentPartPr/>
                <p14:nvPr/>
              </p14:nvContentPartPr>
              <p14:xfrm>
                <a:off x="5625077" y="2498424"/>
                <a:ext cx="514800" cy="19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9BA2CC-BC10-A845-F779-D4E5265CAC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16077" y="2489784"/>
                  <a:ext cx="532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137747-D106-5A11-9EF1-0A2CE3D994CC}"/>
                    </a:ext>
                  </a:extLst>
                </p14:cNvPr>
                <p14:cNvContentPartPr/>
                <p14:nvPr/>
              </p14:nvContentPartPr>
              <p14:xfrm>
                <a:off x="6561797" y="2430384"/>
                <a:ext cx="506520" cy="262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137747-D106-5A11-9EF1-0A2CE3D994C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52797" y="2421744"/>
                  <a:ext cx="524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FE02D01-004E-C087-8357-51ED95D9D9F4}"/>
                    </a:ext>
                  </a:extLst>
                </p14:cNvPr>
                <p14:cNvContentPartPr/>
                <p14:nvPr/>
              </p14:nvContentPartPr>
              <p14:xfrm>
                <a:off x="7120877" y="2466024"/>
                <a:ext cx="168480" cy="191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FE02D01-004E-C087-8357-51ED95D9D9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11877" y="2457024"/>
                  <a:ext cx="186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549C3C-0042-B012-77DE-3EA520ECFB26}"/>
                    </a:ext>
                  </a:extLst>
                </p14:cNvPr>
                <p14:cNvContentPartPr/>
                <p14:nvPr/>
              </p14:nvContentPartPr>
              <p14:xfrm>
                <a:off x="7364597" y="2452704"/>
                <a:ext cx="577440" cy="251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549C3C-0042-B012-77DE-3EA520ECFB2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55957" y="2444064"/>
                  <a:ext cx="595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AC43DC-6762-44EE-5096-42046112F9FD}"/>
                    </a:ext>
                  </a:extLst>
                </p14:cNvPr>
                <p14:cNvContentPartPr/>
                <p14:nvPr/>
              </p14:nvContentPartPr>
              <p14:xfrm>
                <a:off x="8244437" y="2483664"/>
                <a:ext cx="371880" cy="335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AC43DC-6762-44EE-5096-42046112F9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35437" y="2475024"/>
                  <a:ext cx="38952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0F165A5-AAB1-8321-D129-8C04E9819B1A}"/>
              </a:ext>
            </a:extLst>
          </p:cNvPr>
          <p:cNvGrpSpPr/>
          <p:nvPr/>
        </p:nvGrpSpPr>
        <p:grpSpPr>
          <a:xfrm>
            <a:off x="1772357" y="2938704"/>
            <a:ext cx="4228560" cy="537120"/>
            <a:chOff x="1772357" y="2938704"/>
            <a:chExt cx="422856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F88CC4-F5E9-6860-8D6B-5C9A5DC51600}"/>
                    </a:ext>
                  </a:extLst>
                </p14:cNvPr>
                <p14:cNvContentPartPr/>
                <p14:nvPr/>
              </p14:nvContentPartPr>
              <p14:xfrm>
                <a:off x="1772357" y="3001704"/>
                <a:ext cx="227520" cy="331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F88CC4-F5E9-6860-8D6B-5C9A5DC5160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63717" y="2992704"/>
                  <a:ext cx="2451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1335F4-D808-0431-AAEB-7D1727C44CC9}"/>
                    </a:ext>
                  </a:extLst>
                </p14:cNvPr>
                <p14:cNvContentPartPr/>
                <p14:nvPr/>
              </p14:nvContentPartPr>
              <p14:xfrm>
                <a:off x="2134517" y="3015384"/>
                <a:ext cx="438120" cy="25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1335F4-D808-0431-AAEB-7D1727C44CC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25517" y="3006384"/>
                  <a:ext cx="455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D3816F-7CF0-D601-E752-43F7ED9E60CA}"/>
                    </a:ext>
                  </a:extLst>
                </p14:cNvPr>
                <p14:cNvContentPartPr/>
                <p14:nvPr/>
              </p14:nvContentPartPr>
              <p14:xfrm>
                <a:off x="2421797" y="3121944"/>
                <a:ext cx="308160" cy="58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D3816F-7CF0-D601-E752-43F7ED9E60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12797" y="3113304"/>
                  <a:ext cx="325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4738EE-8BB6-4B48-E789-F303FF8B7521}"/>
                    </a:ext>
                  </a:extLst>
                </p14:cNvPr>
                <p14:cNvContentPartPr/>
                <p14:nvPr/>
              </p14:nvContentPartPr>
              <p14:xfrm>
                <a:off x="2908157" y="2948424"/>
                <a:ext cx="293040" cy="322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4738EE-8BB6-4B48-E789-F303FF8B752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899157" y="2939424"/>
                  <a:ext cx="310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A9B110A-F039-8174-814B-0EEA0E92BED1}"/>
                    </a:ext>
                  </a:extLst>
                </p14:cNvPr>
                <p14:cNvContentPartPr/>
                <p14:nvPr/>
              </p14:nvContentPartPr>
              <p14:xfrm>
                <a:off x="3262397" y="3117624"/>
                <a:ext cx="253080" cy="294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9B110A-F039-8174-814B-0EEA0E92BE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53757" y="3108624"/>
                  <a:ext cx="270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A79F7A-E416-B8DA-766D-6EBB6BEB9306}"/>
                    </a:ext>
                  </a:extLst>
                </p14:cNvPr>
                <p14:cNvContentPartPr/>
                <p14:nvPr/>
              </p14:nvContentPartPr>
              <p14:xfrm>
                <a:off x="3829037" y="3070824"/>
                <a:ext cx="643320" cy="40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A79F7A-E416-B8DA-766D-6EBB6BEB930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20397" y="3062184"/>
                  <a:ext cx="660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7EC7096-63F0-8A95-44B7-9A02D3E9DB4E}"/>
                    </a:ext>
                  </a:extLst>
                </p14:cNvPr>
                <p14:cNvContentPartPr/>
                <p14:nvPr/>
              </p14:nvContentPartPr>
              <p14:xfrm>
                <a:off x="4331597" y="3210504"/>
                <a:ext cx="352800" cy="76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7EC7096-63F0-8A95-44B7-9A02D3E9DB4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2957" y="3201864"/>
                  <a:ext cx="370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9058B4-0DBD-14A6-956E-7FC0747F83AF}"/>
                    </a:ext>
                  </a:extLst>
                </p14:cNvPr>
                <p14:cNvContentPartPr/>
                <p14:nvPr/>
              </p14:nvContentPartPr>
              <p14:xfrm>
                <a:off x="4636517" y="3163344"/>
                <a:ext cx="306000" cy="9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9058B4-0DBD-14A6-956E-7FC0747F83A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27517" y="3154344"/>
                  <a:ext cx="323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AB44AF-A81B-26BF-5702-4B79092D35AF}"/>
                    </a:ext>
                  </a:extLst>
                </p14:cNvPr>
                <p14:cNvContentPartPr/>
                <p14:nvPr/>
              </p14:nvContentPartPr>
              <p14:xfrm>
                <a:off x="4935677" y="2938704"/>
                <a:ext cx="1065240" cy="365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AB44AF-A81B-26BF-5702-4B79092D35A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26677" y="2930064"/>
                  <a:ext cx="1082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2E4B8C-6C32-66CD-90CB-DA88505A732D}"/>
                    </a:ext>
                  </a:extLst>
                </p14:cNvPr>
                <p14:cNvContentPartPr/>
                <p14:nvPr/>
              </p14:nvContentPartPr>
              <p14:xfrm>
                <a:off x="5619317" y="3058584"/>
                <a:ext cx="361080" cy="124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2E4B8C-6C32-66CD-90CB-DA88505A73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610677" y="3049944"/>
                  <a:ext cx="3787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246B93F-56BF-E90B-F194-D783D1C5BDD6}"/>
              </a:ext>
            </a:extLst>
          </p:cNvPr>
          <p:cNvGrpSpPr/>
          <p:nvPr/>
        </p:nvGrpSpPr>
        <p:grpSpPr>
          <a:xfrm>
            <a:off x="2693237" y="3549984"/>
            <a:ext cx="2065320" cy="480240"/>
            <a:chOff x="2693237" y="3549984"/>
            <a:chExt cx="206532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9986E7-CF42-3AE0-BB13-475093CEE9B1}"/>
                    </a:ext>
                  </a:extLst>
                </p14:cNvPr>
                <p14:cNvContentPartPr/>
                <p14:nvPr/>
              </p14:nvContentPartPr>
              <p14:xfrm>
                <a:off x="2790797" y="3709464"/>
                <a:ext cx="60480" cy="32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9986E7-CF42-3AE0-BB13-475093CEE9B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781797" y="3700824"/>
                  <a:ext cx="781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F6F399-D7C5-5B27-6FE7-2D465CBC94D2}"/>
                    </a:ext>
                  </a:extLst>
                </p14:cNvPr>
                <p14:cNvContentPartPr/>
                <p14:nvPr/>
              </p14:nvContentPartPr>
              <p14:xfrm>
                <a:off x="2693237" y="3549984"/>
                <a:ext cx="91080" cy="109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F6F399-D7C5-5B27-6FE7-2D465CBC94D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684237" y="3541344"/>
                  <a:ext cx="108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DD5C4C-2148-3FD3-CB01-F26B6121BA1B}"/>
                    </a:ext>
                  </a:extLst>
                </p14:cNvPr>
                <p14:cNvContentPartPr/>
                <p14:nvPr/>
              </p14:nvContentPartPr>
              <p14:xfrm>
                <a:off x="2901677" y="3614064"/>
                <a:ext cx="198360" cy="373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DD5C4C-2148-3FD3-CB01-F26B6121BA1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893037" y="3605064"/>
                  <a:ext cx="216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1662A7-2108-7430-8040-95E8620D9EAE}"/>
                    </a:ext>
                  </a:extLst>
                </p14:cNvPr>
                <p14:cNvContentPartPr/>
                <p14:nvPr/>
              </p14:nvContentPartPr>
              <p14:xfrm>
                <a:off x="2935157" y="3665184"/>
                <a:ext cx="527040" cy="203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1662A7-2108-7430-8040-95E8620D9EA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26157" y="3656544"/>
                  <a:ext cx="544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76321E-8F7D-89A1-74AF-9106EAF2066E}"/>
                    </a:ext>
                  </a:extLst>
                </p14:cNvPr>
                <p14:cNvContentPartPr/>
                <p14:nvPr/>
              </p14:nvContentPartPr>
              <p14:xfrm>
                <a:off x="3430157" y="3585624"/>
                <a:ext cx="302400" cy="376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76321E-8F7D-89A1-74AF-9106EAF2066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21157" y="3576984"/>
                  <a:ext cx="3200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2A589CB-2098-0AA1-3952-AAA2C4DA4663}"/>
                    </a:ext>
                  </a:extLst>
                </p14:cNvPr>
                <p14:cNvContentPartPr/>
                <p14:nvPr/>
              </p14:nvContentPartPr>
              <p14:xfrm>
                <a:off x="3668477" y="3637104"/>
                <a:ext cx="918360" cy="260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2A589CB-2098-0AA1-3952-AAA2C4DA46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59837" y="3628464"/>
                  <a:ext cx="936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65B52-5B9E-EF56-FC1B-E784E7953C8B}"/>
                    </a:ext>
                  </a:extLst>
                </p14:cNvPr>
                <p14:cNvContentPartPr/>
                <p14:nvPr/>
              </p14:nvContentPartPr>
              <p14:xfrm>
                <a:off x="4434557" y="3650064"/>
                <a:ext cx="324000" cy="333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65B52-5B9E-EF56-FC1B-E784E7953C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25557" y="3641064"/>
                  <a:ext cx="34164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01570AB-F135-44B9-3105-CD2C6E621D80}"/>
                  </a:ext>
                </a:extLst>
              </p14:cNvPr>
              <p14:cNvContentPartPr/>
              <p14:nvPr/>
            </p14:nvContentPartPr>
            <p14:xfrm>
              <a:off x="5238437" y="3496344"/>
              <a:ext cx="1140480" cy="428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01570AB-F135-44B9-3105-CD2C6E621D8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229797" y="3487344"/>
                <a:ext cx="1158120" cy="44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C5AE3BF5-3AAF-1127-A175-0482A9E196C3}"/>
              </a:ext>
            </a:extLst>
          </p:cNvPr>
          <p:cNvGrpSpPr/>
          <p:nvPr/>
        </p:nvGrpSpPr>
        <p:grpSpPr>
          <a:xfrm>
            <a:off x="6975437" y="3315264"/>
            <a:ext cx="1450440" cy="434160"/>
            <a:chOff x="6975437" y="3315264"/>
            <a:chExt cx="1450440" cy="43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58BE0AA-979D-841E-922F-2D8650EEAE82}"/>
                    </a:ext>
                  </a:extLst>
                </p14:cNvPr>
                <p14:cNvContentPartPr/>
                <p14:nvPr/>
              </p14:nvContentPartPr>
              <p14:xfrm>
                <a:off x="7054997" y="3467904"/>
                <a:ext cx="189720" cy="203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58BE0AA-979D-841E-922F-2D8650EEAE8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45997" y="3459264"/>
                  <a:ext cx="207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5A65E8-8F13-3273-0405-9E46438F5161}"/>
                    </a:ext>
                  </a:extLst>
                </p14:cNvPr>
                <p14:cNvContentPartPr/>
                <p14:nvPr/>
              </p14:nvContentPartPr>
              <p14:xfrm>
                <a:off x="7349477" y="3315264"/>
                <a:ext cx="11520" cy="179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5A65E8-8F13-3273-0405-9E46438F51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40837" y="3306264"/>
                  <a:ext cx="29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F656BF-D0F5-B768-C476-8A19BBA73D69}"/>
                    </a:ext>
                  </a:extLst>
                </p14:cNvPr>
                <p14:cNvContentPartPr/>
                <p14:nvPr/>
              </p14:nvContentPartPr>
              <p14:xfrm>
                <a:off x="6975437" y="3367824"/>
                <a:ext cx="24120" cy="13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F656BF-D0F5-B768-C476-8A19BBA73D6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66437" y="3358824"/>
                  <a:ext cx="41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296AC31-C609-74BF-1538-A846FAF63F80}"/>
                    </a:ext>
                  </a:extLst>
                </p14:cNvPr>
                <p14:cNvContentPartPr/>
                <p14:nvPr/>
              </p14:nvContentPartPr>
              <p14:xfrm>
                <a:off x="7310957" y="3424344"/>
                <a:ext cx="946080" cy="325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296AC31-C609-74BF-1538-A846FAF63F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02317" y="3415344"/>
                  <a:ext cx="963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8E16A3D-BA71-928F-0913-1A1899E60D45}"/>
                    </a:ext>
                  </a:extLst>
                </p14:cNvPr>
                <p14:cNvContentPartPr/>
                <p14:nvPr/>
              </p14:nvContentPartPr>
              <p14:xfrm>
                <a:off x="8310677" y="3667704"/>
                <a:ext cx="115200" cy="42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8E16A3D-BA71-928F-0913-1A1899E60D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02037" y="3659064"/>
                  <a:ext cx="13284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EA0ED03-8182-CE13-CDD0-7575CD8DF577}"/>
                  </a:ext>
                </a:extLst>
              </p14:cNvPr>
              <p14:cNvContentPartPr/>
              <p14:nvPr/>
            </p14:nvContentPartPr>
            <p14:xfrm>
              <a:off x="793517" y="4243704"/>
              <a:ext cx="10287720" cy="1904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EA0ED03-8182-CE13-CDD0-7575CD8DF57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84517" y="4235064"/>
                <a:ext cx="1030536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BF6D6F0B-7D8E-B279-8FD8-B49AF95FDB58}"/>
              </a:ext>
            </a:extLst>
          </p:cNvPr>
          <p:cNvGrpSpPr/>
          <p:nvPr/>
        </p:nvGrpSpPr>
        <p:grpSpPr>
          <a:xfrm>
            <a:off x="1180157" y="4295184"/>
            <a:ext cx="929520" cy="716760"/>
            <a:chOff x="1180157" y="4295184"/>
            <a:chExt cx="929520" cy="71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6166D04-4E76-FD78-3F50-31B54FE36985}"/>
                    </a:ext>
                  </a:extLst>
                </p14:cNvPr>
                <p14:cNvContentPartPr/>
                <p14:nvPr/>
              </p14:nvContentPartPr>
              <p14:xfrm>
                <a:off x="1180157" y="4295184"/>
                <a:ext cx="344520" cy="596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6166D04-4E76-FD78-3F50-31B54FE3698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1157" y="4286544"/>
                  <a:ext cx="3621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4A8A25-A3AD-3306-03B9-AE81DB7E606B}"/>
                    </a:ext>
                  </a:extLst>
                </p14:cNvPr>
                <p14:cNvContentPartPr/>
                <p14:nvPr/>
              </p14:nvContentPartPr>
              <p14:xfrm>
                <a:off x="1529357" y="4574184"/>
                <a:ext cx="390960" cy="205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4A8A25-A3AD-3306-03B9-AE81DB7E60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20357" y="4565184"/>
                  <a:ext cx="408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557E9D-EB6F-A159-0BF6-D96CA9022398}"/>
                    </a:ext>
                  </a:extLst>
                </p14:cNvPr>
                <p14:cNvContentPartPr/>
                <p14:nvPr/>
              </p14:nvContentPartPr>
              <p14:xfrm>
                <a:off x="1921037" y="4533864"/>
                <a:ext cx="188640" cy="478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557E9D-EB6F-A159-0BF6-D96CA90223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912397" y="4524864"/>
                  <a:ext cx="20628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2D1E228-A68D-A124-216D-B4D40B908EED}"/>
              </a:ext>
            </a:extLst>
          </p:cNvPr>
          <p:cNvGrpSpPr/>
          <p:nvPr/>
        </p:nvGrpSpPr>
        <p:grpSpPr>
          <a:xfrm>
            <a:off x="2824637" y="4403544"/>
            <a:ext cx="8224560" cy="1746720"/>
            <a:chOff x="2824637" y="4403544"/>
            <a:chExt cx="8224560" cy="174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0FE008-D981-54BD-0F9F-871762688373}"/>
                    </a:ext>
                  </a:extLst>
                </p14:cNvPr>
                <p14:cNvContentPartPr/>
                <p14:nvPr/>
              </p14:nvContentPartPr>
              <p14:xfrm>
                <a:off x="2824637" y="4403544"/>
                <a:ext cx="298440" cy="437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0FE008-D981-54BD-0F9F-8717626883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815637" y="4394544"/>
                  <a:ext cx="3160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0902AB-F430-9F23-1C60-3FE21650D42B}"/>
                    </a:ext>
                  </a:extLst>
                </p14:cNvPr>
                <p14:cNvContentPartPr/>
                <p14:nvPr/>
              </p14:nvContentPartPr>
              <p14:xfrm>
                <a:off x="3210197" y="4516944"/>
                <a:ext cx="246600" cy="288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0902AB-F430-9F23-1C60-3FE21650D4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201197" y="4507944"/>
                  <a:ext cx="264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95EF0A-9C9D-CB70-6D34-06C17D14815D}"/>
                    </a:ext>
                  </a:extLst>
                </p14:cNvPr>
                <p14:cNvContentPartPr/>
                <p14:nvPr/>
              </p14:nvContentPartPr>
              <p14:xfrm>
                <a:off x="3618797" y="4767504"/>
                <a:ext cx="243720" cy="43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95EF0A-9C9D-CB70-6D34-06C17D14815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609797" y="4758864"/>
                  <a:ext cx="261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A5C55C-BF91-A2E7-493B-21C60FB88DAA}"/>
                    </a:ext>
                  </a:extLst>
                </p14:cNvPr>
                <p14:cNvContentPartPr/>
                <p14:nvPr/>
              </p14:nvContentPartPr>
              <p14:xfrm>
                <a:off x="3542837" y="4670304"/>
                <a:ext cx="356040" cy="42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A5C55C-BF91-A2E7-493B-21C60FB88DA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33837" y="4661664"/>
                  <a:ext cx="373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30D224-C7F9-E01F-0F0F-694913BF9D6C}"/>
                    </a:ext>
                  </a:extLst>
                </p14:cNvPr>
                <p14:cNvContentPartPr/>
                <p14:nvPr/>
              </p14:nvContentPartPr>
              <p14:xfrm>
                <a:off x="4327997" y="4695864"/>
                <a:ext cx="29160" cy="19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30D224-C7F9-E01F-0F0F-694913BF9D6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18997" y="4687224"/>
                  <a:ext cx="46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0027A3E-2694-580C-B3DE-0CFDD62B98F6}"/>
                    </a:ext>
                  </a:extLst>
                </p14:cNvPr>
                <p14:cNvContentPartPr/>
                <p14:nvPr/>
              </p14:nvContentPartPr>
              <p14:xfrm>
                <a:off x="4213157" y="4565184"/>
                <a:ext cx="181080" cy="601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0027A3E-2694-580C-B3DE-0CFDD62B98F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204157" y="4556544"/>
                  <a:ext cx="19872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2B52102-0EB9-D300-2E9F-EAA387409754}"/>
                    </a:ext>
                  </a:extLst>
                </p14:cNvPr>
                <p14:cNvContentPartPr/>
                <p14:nvPr/>
              </p14:nvContentPartPr>
              <p14:xfrm>
                <a:off x="4118477" y="4757064"/>
                <a:ext cx="365040" cy="104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2B52102-0EB9-D300-2E9F-EAA38740975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09837" y="4748064"/>
                  <a:ext cx="382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96F9F2-6B08-29A5-3542-678BE3134018}"/>
                    </a:ext>
                  </a:extLst>
                </p14:cNvPr>
                <p14:cNvContentPartPr/>
                <p14:nvPr/>
              </p14:nvContentPartPr>
              <p14:xfrm>
                <a:off x="4468037" y="4735464"/>
                <a:ext cx="540000" cy="150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96F9F2-6B08-29A5-3542-678BE31340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59397" y="4726464"/>
                  <a:ext cx="557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14FE71-931D-FECA-723F-7EC47B9ECBA3}"/>
                    </a:ext>
                  </a:extLst>
                </p14:cNvPr>
                <p14:cNvContentPartPr/>
                <p14:nvPr/>
              </p14:nvContentPartPr>
              <p14:xfrm>
                <a:off x="4909397" y="4534944"/>
                <a:ext cx="150840" cy="118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14FE71-931D-FECA-723F-7EC47B9ECBA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900757" y="4526304"/>
                  <a:ext cx="168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8106246-9003-1FE0-9953-422FFC05ADF3}"/>
                    </a:ext>
                  </a:extLst>
                </p14:cNvPr>
                <p14:cNvContentPartPr/>
                <p14:nvPr/>
              </p14:nvContentPartPr>
              <p14:xfrm>
                <a:off x="5054117" y="4528104"/>
                <a:ext cx="1063080" cy="560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8106246-9003-1FE0-9953-422FFC05ADF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45117" y="4519104"/>
                  <a:ext cx="108072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860768-B65E-9396-B8A7-25FCA2126B2B}"/>
                    </a:ext>
                  </a:extLst>
                </p14:cNvPr>
                <p14:cNvContentPartPr/>
                <p14:nvPr/>
              </p14:nvContentPartPr>
              <p14:xfrm>
                <a:off x="6355877" y="4914024"/>
                <a:ext cx="142560" cy="356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860768-B65E-9396-B8A7-25FCA2126B2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47237" y="4905384"/>
                  <a:ext cx="160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93AE48-81A0-4DD1-BB10-E0D7DA1FC7B2}"/>
                    </a:ext>
                  </a:extLst>
                </p14:cNvPr>
                <p14:cNvContentPartPr/>
                <p14:nvPr/>
              </p14:nvContentPartPr>
              <p14:xfrm>
                <a:off x="6899477" y="4579944"/>
                <a:ext cx="487800" cy="371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93AE48-81A0-4DD1-BB10-E0D7DA1FC7B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90837" y="4570944"/>
                  <a:ext cx="505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751ABA-9ECD-B95B-953D-640F18C38E4D}"/>
                    </a:ext>
                  </a:extLst>
                </p14:cNvPr>
                <p14:cNvContentPartPr/>
                <p14:nvPr/>
              </p14:nvContentPartPr>
              <p14:xfrm>
                <a:off x="3125957" y="4508304"/>
                <a:ext cx="571680" cy="394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751ABA-9ECD-B95B-953D-640F18C38E4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117317" y="4499664"/>
                  <a:ext cx="589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8914FC6-5646-A06A-44B3-C9B6C414CCD8}"/>
                    </a:ext>
                  </a:extLst>
                </p14:cNvPr>
                <p14:cNvContentPartPr/>
                <p14:nvPr/>
              </p14:nvContentPartPr>
              <p14:xfrm>
                <a:off x="7342997" y="4710984"/>
                <a:ext cx="283320" cy="462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8914FC6-5646-A06A-44B3-C9B6C414CCD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33997" y="4702344"/>
                  <a:ext cx="3009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78E6ED-716F-E2F5-A648-0A8676F19121}"/>
                    </a:ext>
                  </a:extLst>
                </p14:cNvPr>
                <p14:cNvContentPartPr/>
                <p14:nvPr/>
              </p14:nvContentPartPr>
              <p14:xfrm>
                <a:off x="7704437" y="4801704"/>
                <a:ext cx="334800" cy="10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78E6ED-716F-E2F5-A648-0A8676F191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95797" y="4792704"/>
                  <a:ext cx="352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AD0E1B-1E0A-8DB1-28BA-2F7D589B9D66}"/>
                    </a:ext>
                  </a:extLst>
                </p14:cNvPr>
                <p14:cNvContentPartPr/>
                <p14:nvPr/>
              </p14:nvContentPartPr>
              <p14:xfrm>
                <a:off x="7864997" y="4966584"/>
                <a:ext cx="385200" cy="62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AD0E1B-1E0A-8DB1-28BA-2F7D589B9D6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56357" y="4957944"/>
                  <a:ext cx="402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ACD59C8-64D1-B7C9-4E79-99F720D970C6}"/>
                    </a:ext>
                  </a:extLst>
                </p14:cNvPr>
                <p14:cNvContentPartPr/>
                <p14:nvPr/>
              </p14:nvContentPartPr>
              <p14:xfrm>
                <a:off x="8438477" y="4519464"/>
                <a:ext cx="258120" cy="482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ACD59C8-64D1-B7C9-4E79-99F720D970C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29477" y="4510824"/>
                  <a:ext cx="2757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34E4DE-812A-6E24-6CFA-D4D41D4C8C32}"/>
                    </a:ext>
                  </a:extLst>
                </p14:cNvPr>
                <p14:cNvContentPartPr/>
                <p14:nvPr/>
              </p14:nvContentPartPr>
              <p14:xfrm>
                <a:off x="8352797" y="4752744"/>
                <a:ext cx="809280" cy="226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34E4DE-812A-6E24-6CFA-D4D41D4C8C3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44157" y="4743744"/>
                  <a:ext cx="826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AF3B8E2-F84E-1468-67A7-82D1984E6D3C}"/>
                    </a:ext>
                  </a:extLst>
                </p14:cNvPr>
                <p14:cNvContentPartPr/>
                <p14:nvPr/>
              </p14:nvContentPartPr>
              <p14:xfrm>
                <a:off x="9080717" y="4815024"/>
                <a:ext cx="520920" cy="211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AF3B8E2-F84E-1468-67A7-82D1984E6D3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72077" y="4806024"/>
                  <a:ext cx="538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FB2FE15-A69E-ECE6-61BB-D16063005F8D}"/>
                    </a:ext>
                  </a:extLst>
                </p14:cNvPr>
                <p14:cNvContentPartPr/>
                <p14:nvPr/>
              </p14:nvContentPartPr>
              <p14:xfrm>
                <a:off x="9448277" y="4573104"/>
                <a:ext cx="312480" cy="496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FB2FE15-A69E-ECE6-61BB-D16063005F8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439637" y="4564464"/>
                  <a:ext cx="3301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92740CE-69C9-1A52-FF7A-80A951B5ACDB}"/>
                    </a:ext>
                  </a:extLst>
                </p14:cNvPr>
                <p14:cNvContentPartPr/>
                <p14:nvPr/>
              </p14:nvContentPartPr>
              <p14:xfrm>
                <a:off x="9732677" y="4517304"/>
                <a:ext cx="805680" cy="470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92740CE-69C9-1A52-FF7A-80A951B5ACD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23677" y="4508664"/>
                  <a:ext cx="8233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EF951EB-FC65-C2F9-6BA9-C01D7D33BB2F}"/>
                    </a:ext>
                  </a:extLst>
                </p14:cNvPr>
                <p14:cNvContentPartPr/>
                <p14:nvPr/>
              </p14:nvContentPartPr>
              <p14:xfrm>
                <a:off x="10545557" y="4786944"/>
                <a:ext cx="209520" cy="424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EF951EB-FC65-C2F9-6BA9-C01D7D33BB2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36917" y="4778304"/>
                  <a:ext cx="227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398A619-064A-B9D2-1AE4-C854F253E669}"/>
                    </a:ext>
                  </a:extLst>
                </p14:cNvPr>
                <p14:cNvContentPartPr/>
                <p14:nvPr/>
              </p14:nvContentPartPr>
              <p14:xfrm>
                <a:off x="10750037" y="4725744"/>
                <a:ext cx="299160" cy="652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398A619-064A-B9D2-1AE4-C854F253E66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741037" y="4716744"/>
                  <a:ext cx="3168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50FBC3-03F8-DA2D-6E94-32F798B0D780}"/>
                    </a:ext>
                  </a:extLst>
                </p14:cNvPr>
                <p14:cNvContentPartPr/>
                <p14:nvPr/>
              </p14:nvContentPartPr>
              <p14:xfrm>
                <a:off x="3754877" y="5340984"/>
                <a:ext cx="545400" cy="558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50FBC3-03F8-DA2D-6E94-32F798B0D7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45877" y="5331984"/>
                  <a:ext cx="5630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B1455C-7ADF-E127-ACE5-D9B87F57BC79}"/>
                    </a:ext>
                  </a:extLst>
                </p14:cNvPr>
                <p14:cNvContentPartPr/>
                <p14:nvPr/>
              </p14:nvContentPartPr>
              <p14:xfrm>
                <a:off x="4275437" y="5557704"/>
                <a:ext cx="323280" cy="592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B1455C-7ADF-E127-ACE5-D9B87F57BC7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266797" y="5548704"/>
                  <a:ext cx="3409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BA52191-B506-51FF-3AFB-DE452E9A0821}"/>
                    </a:ext>
                  </a:extLst>
                </p14:cNvPr>
                <p14:cNvContentPartPr/>
                <p14:nvPr/>
              </p14:nvContentPartPr>
              <p14:xfrm>
                <a:off x="4872317" y="5677944"/>
                <a:ext cx="469080" cy="102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BA52191-B506-51FF-3AFB-DE452E9A082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863677" y="5668944"/>
                  <a:ext cx="486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A2E947-966E-0DEF-7630-5DFE1D679390}"/>
                    </a:ext>
                  </a:extLst>
                </p14:cNvPr>
                <p14:cNvContentPartPr/>
                <p14:nvPr/>
              </p14:nvContentPartPr>
              <p14:xfrm>
                <a:off x="5568197" y="5510184"/>
                <a:ext cx="631800" cy="399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A2E947-966E-0DEF-7630-5DFE1D67939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59197" y="5501544"/>
                  <a:ext cx="6494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AB561A4-CD11-470B-8EB4-660FE376B59C}"/>
                    </a:ext>
                  </a:extLst>
                </p14:cNvPr>
                <p14:cNvContentPartPr/>
                <p14:nvPr/>
              </p14:nvContentPartPr>
              <p14:xfrm>
                <a:off x="6185957" y="5587224"/>
                <a:ext cx="542160" cy="247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AB561A4-CD11-470B-8EB4-660FE376B59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176957" y="5578584"/>
                  <a:ext cx="559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7AE249-A3DF-5C60-436C-2BBA82BD4CEB}"/>
                    </a:ext>
                  </a:extLst>
                </p14:cNvPr>
                <p14:cNvContentPartPr/>
                <p14:nvPr/>
              </p14:nvContentPartPr>
              <p14:xfrm>
                <a:off x="5817317" y="5236224"/>
                <a:ext cx="136440" cy="376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7AE249-A3DF-5C60-436C-2BBA82BD4CE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808317" y="5227224"/>
                  <a:ext cx="1540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EEF181-E27A-09E1-A3E5-046324C46245}"/>
                    </a:ext>
                  </a:extLst>
                </p14:cNvPr>
                <p14:cNvContentPartPr/>
                <p14:nvPr/>
              </p14:nvContentPartPr>
              <p14:xfrm>
                <a:off x="5865917" y="5262144"/>
                <a:ext cx="244800" cy="736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EEF181-E27A-09E1-A3E5-046324C4624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856917" y="5253504"/>
                  <a:ext cx="2624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40D1BE-D312-2CC8-FA44-EEC178977349}"/>
                    </a:ext>
                  </a:extLst>
                </p14:cNvPr>
                <p14:cNvContentPartPr/>
                <p14:nvPr/>
              </p14:nvContentPartPr>
              <p14:xfrm>
                <a:off x="5712917" y="5319384"/>
                <a:ext cx="448920" cy="696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40D1BE-D312-2CC8-FA44-EEC1789773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03917" y="5310384"/>
                  <a:ext cx="466560" cy="71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0F44B04-E9AB-6221-5FE6-3987ECE017CF}"/>
                  </a:ext>
                </a:extLst>
              </p14:cNvPr>
              <p14:cNvContentPartPr/>
              <p14:nvPr/>
            </p14:nvContentPartPr>
            <p14:xfrm>
              <a:off x="4149437" y="6225144"/>
              <a:ext cx="2648880" cy="186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0F44B04-E9AB-6221-5FE6-3987ECE017C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140437" y="6216504"/>
                <a:ext cx="26665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B6BD8F5-17A7-1682-AC32-A97267ADF610}"/>
                  </a:ext>
                </a:extLst>
              </p14:cNvPr>
              <p14:cNvContentPartPr/>
              <p14:nvPr/>
            </p14:nvContentPartPr>
            <p14:xfrm>
              <a:off x="7510757" y="5990064"/>
              <a:ext cx="231480" cy="356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B6BD8F5-17A7-1682-AC32-A97267ADF61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502117" y="5981064"/>
                <a:ext cx="2491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7F23F4B-7742-4D7E-C45C-A8A08C4938E0}"/>
                  </a:ext>
                </a:extLst>
              </p14:cNvPr>
              <p14:cNvContentPartPr/>
              <p14:nvPr/>
            </p14:nvContentPartPr>
            <p14:xfrm>
              <a:off x="7589237" y="6536544"/>
              <a:ext cx="67320" cy="48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7F23F4B-7742-4D7E-C45C-A8A08C4938E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580597" y="6527904"/>
                <a:ext cx="8496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7B572B9-1263-1F14-C054-E14DD137AC31}"/>
              </a:ext>
            </a:extLst>
          </p:cNvPr>
          <p:cNvGrpSpPr/>
          <p:nvPr/>
        </p:nvGrpSpPr>
        <p:grpSpPr>
          <a:xfrm>
            <a:off x="8102597" y="5610624"/>
            <a:ext cx="1153800" cy="499320"/>
            <a:chOff x="8102597" y="5610624"/>
            <a:chExt cx="115380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91B166-79EF-C28A-0F54-A4EEFB3D5454}"/>
                    </a:ext>
                  </a:extLst>
                </p14:cNvPr>
                <p14:cNvContentPartPr/>
                <p14:nvPr/>
              </p14:nvContentPartPr>
              <p14:xfrm>
                <a:off x="8102597" y="5610624"/>
                <a:ext cx="594000" cy="499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91B166-79EF-C28A-0F54-A4EEFB3D545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93957" y="5601984"/>
                  <a:ext cx="6116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6A24FD2-133E-F03B-FE3F-EDDCEDFC05C3}"/>
                    </a:ext>
                  </a:extLst>
                </p14:cNvPr>
                <p14:cNvContentPartPr/>
                <p14:nvPr/>
              </p14:nvContentPartPr>
              <p14:xfrm>
                <a:off x="8772197" y="5859384"/>
                <a:ext cx="484200" cy="57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6A24FD2-133E-F03B-FE3F-EDDCEDFC05C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763557" y="5850744"/>
                  <a:ext cx="5018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755C1A3-56AA-7395-A861-57ECB1CF690D}"/>
              </a:ext>
            </a:extLst>
          </p:cNvPr>
          <p:cNvGrpSpPr/>
          <p:nvPr/>
        </p:nvGrpSpPr>
        <p:grpSpPr>
          <a:xfrm>
            <a:off x="9349277" y="5654904"/>
            <a:ext cx="2144880" cy="631080"/>
            <a:chOff x="9349277" y="5654904"/>
            <a:chExt cx="214488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75A277B-B802-F2EB-6722-AE625518A693}"/>
                    </a:ext>
                  </a:extLst>
                </p14:cNvPr>
                <p14:cNvContentPartPr/>
                <p14:nvPr/>
              </p14:nvContentPartPr>
              <p14:xfrm>
                <a:off x="9349277" y="5679024"/>
                <a:ext cx="500760" cy="606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75A277B-B802-F2EB-6722-AE625518A69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340637" y="5670384"/>
                  <a:ext cx="5184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A73CDBF-B3B7-6D83-370F-A482A2EB32B3}"/>
                    </a:ext>
                  </a:extLst>
                </p14:cNvPr>
                <p14:cNvContentPartPr/>
                <p14:nvPr/>
              </p14:nvContentPartPr>
              <p14:xfrm>
                <a:off x="10003757" y="5900064"/>
                <a:ext cx="242280" cy="9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A73CDBF-B3B7-6D83-370F-A482A2EB32B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994757" y="5891064"/>
                  <a:ext cx="259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68ADA29-AE2C-F3E7-D599-F56ADA0089F2}"/>
                    </a:ext>
                  </a:extLst>
                </p14:cNvPr>
                <p14:cNvContentPartPr/>
                <p14:nvPr/>
              </p14:nvContentPartPr>
              <p14:xfrm>
                <a:off x="10040837" y="5922744"/>
                <a:ext cx="288360" cy="115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68ADA29-AE2C-F3E7-D599-F56ADA0089F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031837" y="5914104"/>
                  <a:ext cx="306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692C67-B0BC-F302-6456-9DFC79A3ABD6}"/>
                    </a:ext>
                  </a:extLst>
                </p14:cNvPr>
                <p14:cNvContentPartPr/>
                <p14:nvPr/>
              </p14:nvContentPartPr>
              <p14:xfrm>
                <a:off x="10201037" y="5764704"/>
                <a:ext cx="821160" cy="365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692C67-B0BC-F302-6456-9DFC79A3AB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192037" y="5756064"/>
                  <a:ext cx="838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15732C3-8AD0-92E4-B8B6-A88A83C228C9}"/>
                    </a:ext>
                  </a:extLst>
                </p14:cNvPr>
                <p14:cNvContentPartPr/>
                <p14:nvPr/>
              </p14:nvContentPartPr>
              <p14:xfrm>
                <a:off x="11020037" y="5654904"/>
                <a:ext cx="474120" cy="407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15732C3-8AD0-92E4-B8B6-A88A83C228C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011037" y="5645904"/>
                  <a:ext cx="491760" cy="42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285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70BAE59-4EC5-87AD-584B-44B862457441}"/>
              </a:ext>
            </a:extLst>
          </p:cNvPr>
          <p:cNvGrpSpPr/>
          <p:nvPr/>
        </p:nvGrpSpPr>
        <p:grpSpPr>
          <a:xfrm>
            <a:off x="565637" y="206664"/>
            <a:ext cx="2051280" cy="469080"/>
            <a:chOff x="565637" y="206664"/>
            <a:chExt cx="205128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7D7BB9-5583-72EE-4AE7-5BCC5006CF2C}"/>
                    </a:ext>
                  </a:extLst>
                </p14:cNvPr>
                <p14:cNvContentPartPr/>
                <p14:nvPr/>
              </p14:nvContentPartPr>
              <p14:xfrm>
                <a:off x="565637" y="206664"/>
                <a:ext cx="335160" cy="401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7D7BB9-5583-72EE-4AE7-5BCC5006CF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6637" y="197664"/>
                  <a:ext cx="3528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16B1DB-DF43-533F-4BCA-348383256E9F}"/>
                    </a:ext>
                  </a:extLst>
                </p14:cNvPr>
                <p14:cNvContentPartPr/>
                <p14:nvPr/>
              </p14:nvContentPartPr>
              <p14:xfrm>
                <a:off x="913757" y="384504"/>
                <a:ext cx="251280" cy="286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16B1DB-DF43-533F-4BCA-348383256E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5117" y="375864"/>
                  <a:ext cx="268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353E20-B3A0-3220-8824-A4314034CD11}"/>
                    </a:ext>
                  </a:extLst>
                </p14:cNvPr>
                <p14:cNvContentPartPr/>
                <p14:nvPr/>
              </p14:nvContentPartPr>
              <p14:xfrm>
                <a:off x="1156397" y="413664"/>
                <a:ext cx="412200" cy="227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353E20-B3A0-3220-8824-A4314034CD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7757" y="404664"/>
                  <a:ext cx="429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D596B3-272C-2A70-CE30-0E815CCD1C94}"/>
                    </a:ext>
                  </a:extLst>
                </p14:cNvPr>
                <p14:cNvContentPartPr/>
                <p14:nvPr/>
              </p14:nvContentPartPr>
              <p14:xfrm>
                <a:off x="1556717" y="220704"/>
                <a:ext cx="184320" cy="45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D596B3-272C-2A70-CE30-0E815CCD1C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8077" y="212064"/>
                  <a:ext cx="2019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81BE4D-2551-6FCB-7DD1-7A5963C8DDA1}"/>
                    </a:ext>
                  </a:extLst>
                </p14:cNvPr>
                <p14:cNvContentPartPr/>
                <p14:nvPr/>
              </p14:nvContentPartPr>
              <p14:xfrm>
                <a:off x="1868477" y="456864"/>
                <a:ext cx="73080" cy="17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81BE4D-2551-6FCB-7DD1-7A5963C8DD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477" y="448224"/>
                  <a:ext cx="90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E2154E-2978-11FC-4653-04D74940F206}"/>
                    </a:ext>
                  </a:extLst>
                </p14:cNvPr>
                <p14:cNvContentPartPr/>
                <p14:nvPr/>
              </p14:nvContentPartPr>
              <p14:xfrm>
                <a:off x="1991597" y="244104"/>
                <a:ext cx="123480" cy="384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E2154E-2978-11FC-4653-04D74940F2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82597" y="235464"/>
                  <a:ext cx="1411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38F405-C17D-17FF-3A08-9CB7C1C5C42F}"/>
                    </a:ext>
                  </a:extLst>
                </p14:cNvPr>
                <p14:cNvContentPartPr/>
                <p14:nvPr/>
              </p14:nvContentPartPr>
              <p14:xfrm>
                <a:off x="2180597" y="297024"/>
                <a:ext cx="86040" cy="296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38F405-C17D-17FF-3A08-9CB7C1C5C4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71597" y="288024"/>
                  <a:ext cx="103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A6C656F-890F-AF52-609A-FC5F6399342C}"/>
                    </a:ext>
                  </a:extLst>
                </p14:cNvPr>
                <p14:cNvContentPartPr/>
                <p14:nvPr/>
              </p14:nvContentPartPr>
              <p14:xfrm>
                <a:off x="2367077" y="400704"/>
                <a:ext cx="249840" cy="264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A6C656F-890F-AF52-609A-FC5F639934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58077" y="391704"/>
                  <a:ext cx="2674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234FF-4A5F-46C1-3714-FA744BB94117}"/>
              </a:ext>
            </a:extLst>
          </p:cNvPr>
          <p:cNvGrpSpPr/>
          <p:nvPr/>
        </p:nvGrpSpPr>
        <p:grpSpPr>
          <a:xfrm>
            <a:off x="3069077" y="166344"/>
            <a:ext cx="2286720" cy="505440"/>
            <a:chOff x="3069077" y="166344"/>
            <a:chExt cx="228672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72AB79-9833-9067-2C24-B3A7793D075D}"/>
                    </a:ext>
                  </a:extLst>
                </p14:cNvPr>
                <p14:cNvContentPartPr/>
                <p14:nvPr/>
              </p14:nvContentPartPr>
              <p14:xfrm>
                <a:off x="3069077" y="346704"/>
                <a:ext cx="350280" cy="245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72AB79-9833-9067-2C24-B3A7793D07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60437" y="338064"/>
                  <a:ext cx="367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2749CF-AE66-8837-94D7-72B846268A9F}"/>
                    </a:ext>
                  </a:extLst>
                </p14:cNvPr>
                <p14:cNvContentPartPr/>
                <p14:nvPr/>
              </p14:nvContentPartPr>
              <p14:xfrm>
                <a:off x="3362117" y="367584"/>
                <a:ext cx="748440" cy="271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2749CF-AE66-8837-94D7-72B846268A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3477" y="358584"/>
                  <a:ext cx="7660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7B3683-7EC4-6DF5-A6F2-DC50A18D2FFF}"/>
                    </a:ext>
                  </a:extLst>
                </p14:cNvPr>
                <p14:cNvContentPartPr/>
                <p14:nvPr/>
              </p14:nvContentPartPr>
              <p14:xfrm>
                <a:off x="4168517" y="244104"/>
                <a:ext cx="72360" cy="36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7B3683-7EC4-6DF5-A6F2-DC50A18D2F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59517" y="235464"/>
                  <a:ext cx="900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BFE22D-037E-DFE0-136F-24633B574781}"/>
                    </a:ext>
                  </a:extLst>
                </p14:cNvPr>
                <p14:cNvContentPartPr/>
                <p14:nvPr/>
              </p14:nvContentPartPr>
              <p14:xfrm>
                <a:off x="4097597" y="166344"/>
                <a:ext cx="1094040" cy="41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BFE22D-037E-DFE0-136F-24633B5747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88597" y="157344"/>
                  <a:ext cx="11116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3D7139-A021-B786-C060-8638B7B2EC77}"/>
                    </a:ext>
                  </a:extLst>
                </p14:cNvPr>
                <p14:cNvContentPartPr/>
                <p14:nvPr/>
              </p14:nvContentPartPr>
              <p14:xfrm>
                <a:off x="4933157" y="286584"/>
                <a:ext cx="422640" cy="38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3D7139-A021-B786-C060-8638B7B2EC7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24157" y="277944"/>
                  <a:ext cx="44028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899709-ACEB-BD1E-1B51-F4ED58A29629}"/>
              </a:ext>
            </a:extLst>
          </p:cNvPr>
          <p:cNvGrpSpPr/>
          <p:nvPr/>
        </p:nvGrpSpPr>
        <p:grpSpPr>
          <a:xfrm>
            <a:off x="1015277" y="1112064"/>
            <a:ext cx="1952640" cy="513360"/>
            <a:chOff x="1015277" y="1112064"/>
            <a:chExt cx="195264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5F9867-DFB8-A4DA-33F2-F34A50575333}"/>
                    </a:ext>
                  </a:extLst>
                </p14:cNvPr>
                <p14:cNvContentPartPr/>
                <p14:nvPr/>
              </p14:nvContentPartPr>
              <p14:xfrm>
                <a:off x="1015277" y="1193424"/>
                <a:ext cx="375480" cy="4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5F9867-DFB8-A4DA-33F2-F34A5057533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6637" y="1184784"/>
                  <a:ext cx="393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F5F1EC-AFD8-250C-6C45-FB7F5AE443AB}"/>
                    </a:ext>
                  </a:extLst>
                </p14:cNvPr>
                <p14:cNvContentPartPr/>
                <p14:nvPr/>
              </p14:nvContentPartPr>
              <p14:xfrm>
                <a:off x="1068917" y="1397544"/>
                <a:ext cx="276840" cy="1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F5F1EC-AFD8-250C-6C45-FB7F5AE443A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0277" y="1388544"/>
                  <a:ext cx="29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B47DEF-945A-E331-9D45-AD21A7068805}"/>
                    </a:ext>
                  </a:extLst>
                </p14:cNvPr>
                <p14:cNvContentPartPr/>
                <p14:nvPr/>
              </p14:nvContentPartPr>
              <p14:xfrm>
                <a:off x="1130837" y="1120704"/>
                <a:ext cx="118440" cy="493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B47DEF-945A-E331-9D45-AD21A70688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2197" y="1111704"/>
                  <a:ext cx="136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6DDCC6-9942-B0E7-D1AD-4D687869544A}"/>
                    </a:ext>
                  </a:extLst>
                </p14:cNvPr>
                <p14:cNvContentPartPr/>
                <p14:nvPr/>
              </p14:nvContentPartPr>
              <p14:xfrm>
                <a:off x="1276637" y="1198824"/>
                <a:ext cx="73080" cy="416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6DDCC6-9942-B0E7-D1AD-4D68786954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67637" y="1189824"/>
                  <a:ext cx="907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577CDC-1B41-B529-8E73-850FD1A861A2}"/>
                    </a:ext>
                  </a:extLst>
                </p14:cNvPr>
                <p14:cNvContentPartPr/>
                <p14:nvPr/>
              </p14:nvContentPartPr>
              <p14:xfrm>
                <a:off x="1435397" y="1112064"/>
                <a:ext cx="276840" cy="335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577CDC-1B41-B529-8E73-850FD1A861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26757" y="1103064"/>
                  <a:ext cx="2944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1A59617-E441-6D7C-D2A6-5D518610C6B6}"/>
                    </a:ext>
                  </a:extLst>
                </p14:cNvPr>
                <p14:cNvContentPartPr/>
                <p14:nvPr/>
              </p14:nvContentPartPr>
              <p14:xfrm>
                <a:off x="1694237" y="1212864"/>
                <a:ext cx="513360" cy="41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1A59617-E441-6D7C-D2A6-5D518610C6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85597" y="1203864"/>
                  <a:ext cx="531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6B8C4BA-AE55-6616-770E-A5BD32B194D0}"/>
                    </a:ext>
                  </a:extLst>
                </p14:cNvPr>
                <p14:cNvContentPartPr/>
                <p14:nvPr/>
              </p14:nvContentPartPr>
              <p14:xfrm>
                <a:off x="2054597" y="1127544"/>
                <a:ext cx="79200" cy="12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6B8C4BA-AE55-6616-770E-A5BD32B194D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45597" y="1118904"/>
                  <a:ext cx="96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98807F-C96F-6ACE-3B2B-7C6481FFA86D}"/>
                    </a:ext>
                  </a:extLst>
                </p14:cNvPr>
                <p14:cNvContentPartPr/>
                <p14:nvPr/>
              </p14:nvContentPartPr>
              <p14:xfrm>
                <a:off x="2261597" y="1265784"/>
                <a:ext cx="340560" cy="187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98807F-C96F-6ACE-3B2B-7C6481FFA86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52597" y="1257144"/>
                  <a:ext cx="358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95C9FF-1E78-C93D-E28E-BACD22D9611D}"/>
                    </a:ext>
                  </a:extLst>
                </p14:cNvPr>
                <p14:cNvContentPartPr/>
                <p14:nvPr/>
              </p14:nvContentPartPr>
              <p14:xfrm>
                <a:off x="2615477" y="1192704"/>
                <a:ext cx="352440" cy="25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95C9FF-1E78-C93D-E28E-BACD22D961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06477" y="1183704"/>
                  <a:ext cx="37008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2467C7-EE25-52D1-07F7-0A7955D4FEFD}"/>
              </a:ext>
            </a:extLst>
          </p:cNvPr>
          <p:cNvGrpSpPr/>
          <p:nvPr/>
        </p:nvGrpSpPr>
        <p:grpSpPr>
          <a:xfrm>
            <a:off x="3478757" y="1149144"/>
            <a:ext cx="566280" cy="309600"/>
            <a:chOff x="3478757" y="1149144"/>
            <a:chExt cx="56628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D1FCB4-BEE0-1E7B-E022-FA98AAB242F5}"/>
                    </a:ext>
                  </a:extLst>
                </p14:cNvPr>
                <p14:cNvContentPartPr/>
                <p14:nvPr/>
              </p14:nvContentPartPr>
              <p14:xfrm>
                <a:off x="3478757" y="1166424"/>
                <a:ext cx="140040" cy="28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D1FCB4-BEE0-1E7B-E022-FA98AAB242F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70117" y="1157784"/>
                  <a:ext cx="1576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6C4890-AACF-C085-1CE3-46B2550E2CC8}"/>
                    </a:ext>
                  </a:extLst>
                </p14:cNvPr>
                <p14:cNvContentPartPr/>
                <p14:nvPr/>
              </p14:nvContentPartPr>
              <p14:xfrm>
                <a:off x="3741917" y="1149144"/>
                <a:ext cx="303120" cy="30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6C4890-AACF-C085-1CE3-46B2550E2CC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32917" y="1140504"/>
                  <a:ext cx="32076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92D600-05E2-CF4D-4795-4DB1097D8BA2}"/>
              </a:ext>
            </a:extLst>
          </p:cNvPr>
          <p:cNvGrpSpPr/>
          <p:nvPr/>
        </p:nvGrpSpPr>
        <p:grpSpPr>
          <a:xfrm>
            <a:off x="4621757" y="1063104"/>
            <a:ext cx="1689480" cy="377640"/>
            <a:chOff x="4621757" y="1063104"/>
            <a:chExt cx="16894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916829-C337-104A-05AA-123AD061F4DC}"/>
                    </a:ext>
                  </a:extLst>
                </p14:cNvPr>
                <p14:cNvContentPartPr/>
                <p14:nvPr/>
              </p14:nvContentPartPr>
              <p14:xfrm>
                <a:off x="4621757" y="1141944"/>
                <a:ext cx="154080" cy="23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916829-C337-104A-05AA-123AD061F4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13117" y="1133304"/>
                  <a:ext cx="171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7F2BBF-993C-231A-0B60-853C85440172}"/>
                    </a:ext>
                  </a:extLst>
                </p14:cNvPr>
                <p14:cNvContentPartPr/>
                <p14:nvPr/>
              </p14:nvContentPartPr>
              <p14:xfrm>
                <a:off x="4882397" y="1272264"/>
                <a:ext cx="92520" cy="8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7F2BBF-993C-231A-0B60-853C854401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73397" y="1263624"/>
                  <a:ext cx="110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280455-A367-C8D9-71B0-DB28B0AA3D18}"/>
                    </a:ext>
                  </a:extLst>
                </p14:cNvPr>
                <p14:cNvContentPartPr/>
                <p14:nvPr/>
              </p14:nvContentPartPr>
              <p14:xfrm>
                <a:off x="5102357" y="1085784"/>
                <a:ext cx="48960" cy="290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280455-A367-C8D9-71B0-DB28B0AA3D1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3357" y="1077144"/>
                  <a:ext cx="66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574776-D87C-CF98-5518-BEFF1A875456}"/>
                    </a:ext>
                  </a:extLst>
                </p14:cNvPr>
                <p14:cNvContentPartPr/>
                <p14:nvPr/>
              </p14:nvContentPartPr>
              <p14:xfrm>
                <a:off x="5266157" y="1106664"/>
                <a:ext cx="226080" cy="28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574776-D87C-CF98-5518-BEFF1A8754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57157" y="1098024"/>
                  <a:ext cx="2437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CDFBC1-12C3-AB3A-83FA-76AF2EF55ECB}"/>
                    </a:ext>
                  </a:extLst>
                </p14:cNvPr>
                <p14:cNvContentPartPr/>
                <p14:nvPr/>
              </p14:nvContentPartPr>
              <p14:xfrm>
                <a:off x="5601677" y="1138344"/>
                <a:ext cx="92880" cy="22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CDFBC1-12C3-AB3A-83FA-76AF2EF55EC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92677" y="1129704"/>
                  <a:ext cx="110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0296D7-D570-CAA9-611A-4E140B702105}"/>
                    </a:ext>
                  </a:extLst>
                </p14:cNvPr>
                <p14:cNvContentPartPr/>
                <p14:nvPr/>
              </p14:nvContentPartPr>
              <p14:xfrm>
                <a:off x="5784557" y="1110264"/>
                <a:ext cx="429840" cy="29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0296D7-D570-CAA9-611A-4E140B7021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75917" y="1101264"/>
                  <a:ext cx="447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35267E-B16D-88D9-2A2B-C4CAB8B08AF7}"/>
                    </a:ext>
                  </a:extLst>
                </p14:cNvPr>
                <p14:cNvContentPartPr/>
                <p14:nvPr/>
              </p14:nvContentPartPr>
              <p14:xfrm>
                <a:off x="6094157" y="1063104"/>
                <a:ext cx="217080" cy="37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35267E-B16D-88D9-2A2B-C4CAB8B08AF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85157" y="1054464"/>
                  <a:ext cx="23472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E07195-E305-D3B3-2990-408B6EB752FD}"/>
              </a:ext>
            </a:extLst>
          </p:cNvPr>
          <p:cNvGrpSpPr/>
          <p:nvPr/>
        </p:nvGrpSpPr>
        <p:grpSpPr>
          <a:xfrm>
            <a:off x="475277" y="1939344"/>
            <a:ext cx="4776840" cy="795600"/>
            <a:chOff x="475277" y="1939344"/>
            <a:chExt cx="4776840" cy="79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40F48A-77E2-5624-B649-71D4473E2BB2}"/>
                    </a:ext>
                  </a:extLst>
                </p14:cNvPr>
                <p14:cNvContentPartPr/>
                <p14:nvPr/>
              </p14:nvContentPartPr>
              <p14:xfrm>
                <a:off x="617837" y="2100984"/>
                <a:ext cx="46800" cy="28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40F48A-77E2-5624-B649-71D4473E2BB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8837" y="2092344"/>
                  <a:ext cx="64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82BFF6-09C6-F591-2386-7C70F4F3DF3C}"/>
                    </a:ext>
                  </a:extLst>
                </p14:cNvPr>
                <p14:cNvContentPartPr/>
                <p14:nvPr/>
              </p14:nvContentPartPr>
              <p14:xfrm>
                <a:off x="475277" y="1955544"/>
                <a:ext cx="316440" cy="49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82BFF6-09C6-F591-2386-7C70F4F3DF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66277" y="1946544"/>
                  <a:ext cx="3340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F4A4573-F65D-1002-1B6D-C704760435A8}"/>
                    </a:ext>
                  </a:extLst>
                </p14:cNvPr>
                <p14:cNvContentPartPr/>
                <p14:nvPr/>
              </p14:nvContentPartPr>
              <p14:xfrm>
                <a:off x="1027157" y="2099544"/>
                <a:ext cx="330840" cy="30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F4A4573-F65D-1002-1B6D-C704760435A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8517" y="2090904"/>
                  <a:ext cx="348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903357-DA5A-624E-BBCE-B2ECE881B53F}"/>
                    </a:ext>
                  </a:extLst>
                </p14:cNvPr>
                <p14:cNvContentPartPr/>
                <p14:nvPr/>
              </p14:nvContentPartPr>
              <p14:xfrm>
                <a:off x="1094117" y="2182344"/>
                <a:ext cx="805320" cy="23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903357-DA5A-624E-BBCE-B2ECE881B5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5117" y="2173344"/>
                  <a:ext cx="822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B16788-1F7E-69AE-D776-692E4FFB6B83}"/>
                    </a:ext>
                  </a:extLst>
                </p14:cNvPr>
                <p14:cNvContentPartPr/>
                <p14:nvPr/>
              </p14:nvContentPartPr>
              <p14:xfrm>
                <a:off x="2143517" y="2144904"/>
                <a:ext cx="1060200" cy="261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B16788-1F7E-69AE-D776-692E4FFB6B8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34517" y="2135904"/>
                  <a:ext cx="1077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0941D00-B69D-5133-25DD-F980C8D8183E}"/>
                    </a:ext>
                  </a:extLst>
                </p14:cNvPr>
                <p14:cNvContentPartPr/>
                <p14:nvPr/>
              </p14:nvContentPartPr>
              <p14:xfrm>
                <a:off x="3145397" y="2004504"/>
                <a:ext cx="790920" cy="39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0941D00-B69D-5133-25DD-F980C8D8183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36757" y="1995504"/>
                  <a:ext cx="8085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B7871B-56AF-66E7-3D79-240B49E4608D}"/>
                    </a:ext>
                  </a:extLst>
                </p14:cNvPr>
                <p14:cNvContentPartPr/>
                <p14:nvPr/>
              </p14:nvContentPartPr>
              <p14:xfrm>
                <a:off x="4065917" y="2115744"/>
                <a:ext cx="76680" cy="20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7B7871B-56AF-66E7-3D79-240B49E4608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56917" y="2107104"/>
                  <a:ext cx="94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0EC7E9-125C-9697-C2C9-8060C4097286}"/>
                    </a:ext>
                  </a:extLst>
                </p14:cNvPr>
                <p14:cNvContentPartPr/>
                <p14:nvPr/>
              </p14:nvContentPartPr>
              <p14:xfrm>
                <a:off x="3992117" y="1957344"/>
                <a:ext cx="74880" cy="7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0EC7E9-125C-9697-C2C9-8060C40972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83477" y="1948344"/>
                  <a:ext cx="92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18C7EA-FB4C-F4E2-01F7-C5668A6F5A46}"/>
                    </a:ext>
                  </a:extLst>
                </p14:cNvPr>
                <p14:cNvContentPartPr/>
                <p14:nvPr/>
              </p14:nvContentPartPr>
              <p14:xfrm>
                <a:off x="4280837" y="1939344"/>
                <a:ext cx="257040" cy="405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18C7EA-FB4C-F4E2-01F7-C5668A6F5A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71837" y="1930704"/>
                  <a:ext cx="2746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0E4351-CD08-5A15-E0B8-5E80F8DC2B9E}"/>
                    </a:ext>
                  </a:extLst>
                </p14:cNvPr>
                <p14:cNvContentPartPr/>
                <p14:nvPr/>
              </p14:nvContentPartPr>
              <p14:xfrm>
                <a:off x="4442837" y="1991904"/>
                <a:ext cx="57240" cy="14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0E4351-CD08-5A15-E0B8-5E80F8DC2B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34197" y="1983264"/>
                  <a:ext cx="74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D3B05E-8F16-BAD8-0424-44DF636D158F}"/>
                    </a:ext>
                  </a:extLst>
                </p14:cNvPr>
                <p14:cNvContentPartPr/>
                <p14:nvPr/>
              </p14:nvContentPartPr>
              <p14:xfrm>
                <a:off x="4589717" y="1994424"/>
                <a:ext cx="249840" cy="420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D3B05E-8F16-BAD8-0424-44DF636D158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80717" y="1985424"/>
                  <a:ext cx="267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E04C81-92FA-6328-D81C-D9371FBE85E7}"/>
                    </a:ext>
                  </a:extLst>
                </p14:cNvPr>
                <p14:cNvContentPartPr/>
                <p14:nvPr/>
              </p14:nvContentPartPr>
              <p14:xfrm>
                <a:off x="4614197" y="2186304"/>
                <a:ext cx="637920" cy="548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E04C81-92FA-6328-D81C-D9371FBE85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05197" y="2177664"/>
                  <a:ext cx="655560" cy="56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555D964-7D50-BE24-83AF-A45A37E36EC2}"/>
              </a:ext>
            </a:extLst>
          </p:cNvPr>
          <p:cNvGrpSpPr/>
          <p:nvPr/>
        </p:nvGrpSpPr>
        <p:grpSpPr>
          <a:xfrm>
            <a:off x="601637" y="2915304"/>
            <a:ext cx="4353480" cy="1578600"/>
            <a:chOff x="601637" y="2915304"/>
            <a:chExt cx="4353480" cy="15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FED5E6-8920-794D-CE7B-9C9958B75565}"/>
                    </a:ext>
                  </a:extLst>
                </p14:cNvPr>
                <p14:cNvContentPartPr/>
                <p14:nvPr/>
              </p14:nvContentPartPr>
              <p14:xfrm>
                <a:off x="601637" y="3002064"/>
                <a:ext cx="367920" cy="85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FED5E6-8920-794D-CE7B-9C9958B755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2997" y="2993064"/>
                  <a:ext cx="385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9F7C19-D712-21CC-00CE-31CA3C829755}"/>
                    </a:ext>
                  </a:extLst>
                </p14:cNvPr>
                <p14:cNvContentPartPr/>
                <p14:nvPr/>
              </p14:nvContentPartPr>
              <p14:xfrm>
                <a:off x="802877" y="3022584"/>
                <a:ext cx="28800" cy="38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9F7C19-D712-21CC-00CE-31CA3C82975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4237" y="3013944"/>
                  <a:ext cx="46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C1CCA91-FDA6-A12C-4974-5D6A54449CCB}"/>
                    </a:ext>
                  </a:extLst>
                </p14:cNvPr>
                <p14:cNvContentPartPr/>
                <p14:nvPr/>
              </p14:nvContentPartPr>
              <p14:xfrm>
                <a:off x="951917" y="3237144"/>
                <a:ext cx="219960" cy="174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C1CCA91-FDA6-A12C-4974-5D6A54449CC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3277" y="3228504"/>
                  <a:ext cx="237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F0F94C-3251-8AEC-501A-5A5123E9DE9E}"/>
                    </a:ext>
                  </a:extLst>
                </p14:cNvPr>
                <p14:cNvContentPartPr/>
                <p14:nvPr/>
              </p14:nvContentPartPr>
              <p14:xfrm>
                <a:off x="1408757" y="3171264"/>
                <a:ext cx="396000" cy="216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F0F94C-3251-8AEC-501A-5A5123E9DE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99757" y="3162624"/>
                  <a:ext cx="41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3B034A-64F3-47ED-BDE3-0DB11DB1F0B9}"/>
                    </a:ext>
                  </a:extLst>
                </p14:cNvPr>
                <p14:cNvContentPartPr/>
                <p14:nvPr/>
              </p14:nvContentPartPr>
              <p14:xfrm>
                <a:off x="1759757" y="3182424"/>
                <a:ext cx="257760" cy="21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3B034A-64F3-47ED-BDE3-0DB11DB1F0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50757" y="3173424"/>
                  <a:ext cx="275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886CDBB-CC3B-41C6-1CBE-93039120339F}"/>
                    </a:ext>
                  </a:extLst>
                </p14:cNvPr>
                <p14:cNvContentPartPr/>
                <p14:nvPr/>
              </p14:nvContentPartPr>
              <p14:xfrm>
                <a:off x="2070797" y="3165504"/>
                <a:ext cx="159480" cy="212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886CDBB-CC3B-41C6-1CBE-93039120339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62157" y="3156504"/>
                  <a:ext cx="177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91F9B88-DC8A-AAAD-29E0-287752BBA734}"/>
                    </a:ext>
                  </a:extLst>
                </p14:cNvPr>
                <p14:cNvContentPartPr/>
                <p14:nvPr/>
              </p14:nvContentPartPr>
              <p14:xfrm>
                <a:off x="2306957" y="2954544"/>
                <a:ext cx="135000" cy="372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91F9B88-DC8A-AAAD-29E0-287752BBA73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97957" y="2945904"/>
                  <a:ext cx="1526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21F532-B3F9-3514-B67F-53A6EA249607}"/>
                    </a:ext>
                  </a:extLst>
                </p14:cNvPr>
                <p14:cNvContentPartPr/>
                <p14:nvPr/>
              </p14:nvContentPartPr>
              <p14:xfrm>
                <a:off x="2518997" y="2915304"/>
                <a:ext cx="456120" cy="420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21F532-B3F9-3514-B67F-53A6EA24960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09997" y="2906664"/>
                  <a:ext cx="4737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F38EA35-67E5-311F-C866-11D08D1D4CF3}"/>
                    </a:ext>
                  </a:extLst>
                </p14:cNvPr>
                <p14:cNvContentPartPr/>
                <p14:nvPr/>
              </p14:nvContentPartPr>
              <p14:xfrm>
                <a:off x="1351517" y="3673104"/>
                <a:ext cx="586800" cy="25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F38EA35-67E5-311F-C866-11D08D1D4CF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342517" y="3664464"/>
                  <a:ext cx="604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EB08A9-6887-2802-1970-BEDE4417570E}"/>
                    </a:ext>
                  </a:extLst>
                </p14:cNvPr>
                <p14:cNvContentPartPr/>
                <p14:nvPr/>
              </p14:nvContentPartPr>
              <p14:xfrm>
                <a:off x="1979357" y="3754104"/>
                <a:ext cx="408960" cy="151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EB08A9-6887-2802-1970-BEDE441757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70717" y="3745464"/>
                  <a:ext cx="4266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91812D-91AB-4E31-B926-00FAAA04C7A0}"/>
                    </a:ext>
                  </a:extLst>
                </p14:cNvPr>
                <p14:cNvContentPartPr/>
                <p14:nvPr/>
              </p14:nvContentPartPr>
              <p14:xfrm>
                <a:off x="2402357" y="3720264"/>
                <a:ext cx="519840" cy="451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91812D-91AB-4E31-B926-00FAAA04C7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3357" y="3711624"/>
                  <a:ext cx="5374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442BD72-BD57-7A6A-B036-B1B51BCB8352}"/>
                    </a:ext>
                  </a:extLst>
                </p14:cNvPr>
                <p14:cNvContentPartPr/>
                <p14:nvPr/>
              </p14:nvContentPartPr>
              <p14:xfrm>
                <a:off x="2785037" y="3629904"/>
                <a:ext cx="169560" cy="25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442BD72-BD57-7A6A-B036-B1B51BCB835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76037" y="3621264"/>
                  <a:ext cx="187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92837D4-78AB-64BC-054E-93FC63642122}"/>
                    </a:ext>
                  </a:extLst>
                </p14:cNvPr>
                <p14:cNvContentPartPr/>
                <p14:nvPr/>
              </p14:nvContentPartPr>
              <p14:xfrm>
                <a:off x="2950997" y="3730344"/>
                <a:ext cx="254520" cy="212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92837D4-78AB-64BC-054E-93FC636421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41997" y="3721704"/>
                  <a:ext cx="272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867A74-1FE3-DA7A-C940-773722261D0B}"/>
                    </a:ext>
                  </a:extLst>
                </p14:cNvPr>
                <p14:cNvContentPartPr/>
                <p14:nvPr/>
              </p14:nvContentPartPr>
              <p14:xfrm>
                <a:off x="3262397" y="3469704"/>
                <a:ext cx="702000" cy="447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867A74-1FE3-DA7A-C940-773722261D0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53397" y="3460704"/>
                  <a:ext cx="7196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511CC5-337E-AEE6-9CC4-73F53E291E30}"/>
                    </a:ext>
                  </a:extLst>
                </p14:cNvPr>
                <p14:cNvContentPartPr/>
                <p14:nvPr/>
              </p14:nvContentPartPr>
              <p14:xfrm>
                <a:off x="2922197" y="4213824"/>
                <a:ext cx="35640" cy="32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511CC5-337E-AEE6-9CC4-73F53E291E3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13557" y="4204824"/>
                  <a:ext cx="53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EAA59D3-A97B-BFF6-4AB7-2ED711BFFA4E}"/>
                    </a:ext>
                  </a:extLst>
                </p14:cNvPr>
                <p14:cNvContentPartPr/>
                <p14:nvPr/>
              </p14:nvContentPartPr>
              <p14:xfrm>
                <a:off x="2416757" y="4207344"/>
                <a:ext cx="435240" cy="286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EAA59D3-A97B-BFF6-4AB7-2ED711BFFA4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407757" y="4198344"/>
                  <a:ext cx="452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AA1139-380F-98CA-0826-BD421176F977}"/>
                    </a:ext>
                  </a:extLst>
                </p14:cNvPr>
                <p14:cNvContentPartPr/>
                <p14:nvPr/>
              </p14:nvContentPartPr>
              <p14:xfrm>
                <a:off x="2871797" y="4268184"/>
                <a:ext cx="367560" cy="212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AA1139-380F-98CA-0826-BD421176F97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63157" y="4259544"/>
                  <a:ext cx="385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029724-6102-8DAF-5458-129963B20DAA}"/>
                    </a:ext>
                  </a:extLst>
                </p14:cNvPr>
                <p14:cNvContentPartPr/>
                <p14:nvPr/>
              </p14:nvContentPartPr>
              <p14:xfrm>
                <a:off x="3202277" y="4228584"/>
                <a:ext cx="600120" cy="25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029724-6102-8DAF-5458-129963B20DA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93277" y="4219944"/>
                  <a:ext cx="617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AA399C-45C4-3CFD-4884-0EDEB6D901CC}"/>
                    </a:ext>
                  </a:extLst>
                </p14:cNvPr>
                <p14:cNvContentPartPr/>
                <p14:nvPr/>
              </p14:nvContentPartPr>
              <p14:xfrm>
                <a:off x="3787277" y="4146144"/>
                <a:ext cx="1167840" cy="338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AA399C-45C4-3CFD-4884-0EDEB6D901C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78637" y="4137504"/>
                  <a:ext cx="118548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53960CC-DF6B-BE67-F887-90E6F140BFCA}"/>
              </a:ext>
            </a:extLst>
          </p:cNvPr>
          <p:cNvGrpSpPr/>
          <p:nvPr/>
        </p:nvGrpSpPr>
        <p:grpSpPr>
          <a:xfrm>
            <a:off x="1645997" y="4665984"/>
            <a:ext cx="2962800" cy="2013120"/>
            <a:chOff x="1645997" y="4665984"/>
            <a:chExt cx="2962800" cy="20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DE2FC4D-B117-6A53-032B-7EDDFDC3D7C5}"/>
                    </a:ext>
                  </a:extLst>
                </p14:cNvPr>
                <p14:cNvContentPartPr/>
                <p14:nvPr/>
              </p14:nvContentPartPr>
              <p14:xfrm>
                <a:off x="1856597" y="4919784"/>
                <a:ext cx="379800" cy="327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DE2FC4D-B117-6A53-032B-7EDDFDC3D7C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47957" y="4911144"/>
                  <a:ext cx="397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155790-6557-2C2E-9CCC-044932D0DD71}"/>
                    </a:ext>
                  </a:extLst>
                </p14:cNvPr>
                <p14:cNvContentPartPr/>
                <p14:nvPr/>
              </p14:nvContentPartPr>
              <p14:xfrm>
                <a:off x="2335397" y="4873704"/>
                <a:ext cx="308880" cy="326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155790-6557-2C2E-9CCC-044932D0DD7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326397" y="4864704"/>
                  <a:ext cx="3265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32B56D-387F-9F4E-4C75-A0E9072EFA3C}"/>
                    </a:ext>
                  </a:extLst>
                </p14:cNvPr>
                <p14:cNvContentPartPr/>
                <p14:nvPr/>
              </p14:nvContentPartPr>
              <p14:xfrm>
                <a:off x="2836157" y="4990344"/>
                <a:ext cx="259560" cy="282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32B56D-387F-9F4E-4C75-A0E9072EFA3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27517" y="4981704"/>
                  <a:ext cx="277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5FA3F6-C226-A226-32E1-DC5AF23A45D3}"/>
                    </a:ext>
                  </a:extLst>
                </p14:cNvPr>
                <p14:cNvContentPartPr/>
                <p14:nvPr/>
              </p14:nvContentPartPr>
              <p14:xfrm>
                <a:off x="2888357" y="4854264"/>
                <a:ext cx="399960" cy="112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5FA3F6-C226-A226-32E1-DC5AF23A45D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879717" y="4845624"/>
                  <a:ext cx="417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9173A6-1C4C-98F3-1ABC-47C142686B97}"/>
                    </a:ext>
                  </a:extLst>
                </p14:cNvPr>
                <p14:cNvContentPartPr/>
                <p14:nvPr/>
              </p14:nvContentPartPr>
              <p14:xfrm>
                <a:off x="3490277" y="4665984"/>
                <a:ext cx="632520" cy="440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9173A6-1C4C-98F3-1ABC-47C142686B9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81277" y="4656984"/>
                  <a:ext cx="650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7720A91-4E21-3CB3-9C9A-AE6A1CE6F146}"/>
                    </a:ext>
                  </a:extLst>
                </p14:cNvPr>
                <p14:cNvContentPartPr/>
                <p14:nvPr/>
              </p14:nvContentPartPr>
              <p14:xfrm>
                <a:off x="1645997" y="5500464"/>
                <a:ext cx="211320" cy="294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7720A91-4E21-3CB3-9C9A-AE6A1CE6F14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36997" y="5491464"/>
                  <a:ext cx="228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A40C5B-C2DE-DDA9-1232-DE51C6ED9AB3}"/>
                    </a:ext>
                  </a:extLst>
                </p14:cNvPr>
                <p14:cNvContentPartPr/>
                <p14:nvPr/>
              </p14:nvContentPartPr>
              <p14:xfrm>
                <a:off x="1930037" y="5482104"/>
                <a:ext cx="269280" cy="22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A40C5B-C2DE-DDA9-1232-DE51C6ED9A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21397" y="5473464"/>
                  <a:ext cx="286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EA4F30-8AB2-62E4-A6BB-5BAF98A01C4E}"/>
                    </a:ext>
                  </a:extLst>
                </p14:cNvPr>
                <p14:cNvContentPartPr/>
                <p14:nvPr/>
              </p14:nvContentPartPr>
              <p14:xfrm>
                <a:off x="2372837" y="5437464"/>
                <a:ext cx="171720" cy="313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EA4F30-8AB2-62E4-A6BB-5BAF98A01C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63837" y="5428464"/>
                  <a:ext cx="1893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F32EDC-C9F8-E43C-B620-311F47DC1A8E}"/>
                    </a:ext>
                  </a:extLst>
                </p14:cNvPr>
                <p14:cNvContentPartPr/>
                <p14:nvPr/>
              </p14:nvContentPartPr>
              <p14:xfrm>
                <a:off x="2746877" y="5545104"/>
                <a:ext cx="265680" cy="231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F32EDC-C9F8-E43C-B620-311F47DC1A8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37877" y="5536464"/>
                  <a:ext cx="283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1B030DC-6206-6AA1-CDF6-FCB871126FFF}"/>
                    </a:ext>
                  </a:extLst>
                </p14:cNvPr>
                <p14:cNvContentPartPr/>
                <p14:nvPr/>
              </p14:nvContentPartPr>
              <p14:xfrm>
                <a:off x="3048557" y="5518824"/>
                <a:ext cx="237960" cy="35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1B030DC-6206-6AA1-CDF6-FCB871126FF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39917" y="5510184"/>
                  <a:ext cx="255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6304E1-AE71-3B11-63FF-ED51D6816338}"/>
                    </a:ext>
                  </a:extLst>
                </p14:cNvPr>
                <p14:cNvContentPartPr/>
                <p14:nvPr/>
              </p14:nvContentPartPr>
              <p14:xfrm>
                <a:off x="3118757" y="5531064"/>
                <a:ext cx="271080" cy="37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6304E1-AE71-3B11-63FF-ED51D681633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10117" y="5522424"/>
                  <a:ext cx="2887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4AB5A1-3B61-7A9F-0D51-71A910972DA1}"/>
                    </a:ext>
                  </a:extLst>
                </p14:cNvPr>
                <p14:cNvContentPartPr/>
                <p14:nvPr/>
              </p14:nvContentPartPr>
              <p14:xfrm>
                <a:off x="3790517" y="5091144"/>
                <a:ext cx="818280" cy="613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4AB5A1-3B61-7A9F-0D51-71A910972DA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81517" y="5082144"/>
                  <a:ext cx="8359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F423E5F-69F4-B5E1-5C12-ABB4557992B8}"/>
                    </a:ext>
                  </a:extLst>
                </p14:cNvPr>
                <p14:cNvContentPartPr/>
                <p14:nvPr/>
              </p14:nvContentPartPr>
              <p14:xfrm>
                <a:off x="2158277" y="6088344"/>
                <a:ext cx="424800" cy="432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F423E5F-69F4-B5E1-5C12-ABB4557992B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49277" y="6079704"/>
                  <a:ext cx="4424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3D7E03-FD82-E2C2-94F5-40C26A322372}"/>
                    </a:ext>
                  </a:extLst>
                </p14:cNvPr>
                <p14:cNvContentPartPr/>
                <p14:nvPr/>
              </p14:nvContentPartPr>
              <p14:xfrm>
                <a:off x="2540597" y="6112464"/>
                <a:ext cx="359640" cy="566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3D7E03-FD82-E2C2-94F5-40C26A3223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31957" y="6103824"/>
                  <a:ext cx="37728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74EF1DB-59A5-8820-17FE-69C583AA4958}"/>
                    </a:ext>
                  </a:extLst>
                </p14:cNvPr>
                <p14:cNvContentPartPr/>
                <p14:nvPr/>
              </p14:nvContentPartPr>
              <p14:xfrm>
                <a:off x="3735077" y="6037584"/>
                <a:ext cx="199440" cy="473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74EF1DB-59A5-8820-17FE-69C583AA495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726437" y="6028944"/>
                  <a:ext cx="2170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76F4D3-FEFF-B44E-1E4D-D537B915D2A7}"/>
                    </a:ext>
                  </a:extLst>
                </p14:cNvPr>
                <p14:cNvContentPartPr/>
                <p14:nvPr/>
              </p14:nvContentPartPr>
              <p14:xfrm>
                <a:off x="3934157" y="6581184"/>
                <a:ext cx="8640" cy="24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76F4D3-FEFF-B44E-1E4D-D537B915D2A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25157" y="6572184"/>
                  <a:ext cx="262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75AA5E-A8D5-E0AF-8740-BA459A70A354}"/>
              </a:ext>
            </a:extLst>
          </p:cNvPr>
          <p:cNvGrpSpPr/>
          <p:nvPr/>
        </p:nvGrpSpPr>
        <p:grpSpPr>
          <a:xfrm>
            <a:off x="5826677" y="1822704"/>
            <a:ext cx="4550760" cy="777240"/>
            <a:chOff x="5826677" y="1822704"/>
            <a:chExt cx="4550760" cy="77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3C98CB0-3648-0777-1436-E89EA81A589E}"/>
                    </a:ext>
                  </a:extLst>
                </p14:cNvPr>
                <p14:cNvContentPartPr/>
                <p14:nvPr/>
              </p14:nvContentPartPr>
              <p14:xfrm>
                <a:off x="6078677" y="2075424"/>
                <a:ext cx="201960" cy="200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3C98CB0-3648-0777-1436-E89EA81A58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69677" y="2066784"/>
                  <a:ext cx="219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3CA4327-2599-53B4-1042-1BD6CE13D63D}"/>
                    </a:ext>
                  </a:extLst>
                </p14:cNvPr>
                <p14:cNvContentPartPr/>
                <p14:nvPr/>
              </p14:nvContentPartPr>
              <p14:xfrm>
                <a:off x="5826677" y="1911264"/>
                <a:ext cx="609840" cy="553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3CA4327-2599-53B4-1042-1BD6CE13D63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17677" y="1902264"/>
                  <a:ext cx="6274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74A6CA-C152-4770-E8D1-9E16E31082B9}"/>
                    </a:ext>
                  </a:extLst>
                </p14:cNvPr>
                <p14:cNvContentPartPr/>
                <p14:nvPr/>
              </p14:nvContentPartPr>
              <p14:xfrm>
                <a:off x="6764477" y="1896504"/>
                <a:ext cx="474120" cy="332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74A6CA-C152-4770-E8D1-9E16E31082B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755837" y="1887864"/>
                  <a:ext cx="491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894A9AF-C7CB-BFE4-71C1-A764F991A799}"/>
                    </a:ext>
                  </a:extLst>
                </p14:cNvPr>
                <p14:cNvContentPartPr/>
                <p14:nvPr/>
              </p14:nvContentPartPr>
              <p14:xfrm>
                <a:off x="7385117" y="2088744"/>
                <a:ext cx="154800" cy="146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894A9AF-C7CB-BFE4-71C1-A764F991A79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76117" y="2080104"/>
                  <a:ext cx="172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65CFAE-AAB9-8034-9FA8-76DC446684A5}"/>
                    </a:ext>
                  </a:extLst>
                </p14:cNvPr>
                <p14:cNvContentPartPr/>
                <p14:nvPr/>
              </p14:nvContentPartPr>
              <p14:xfrm>
                <a:off x="7666637" y="1892544"/>
                <a:ext cx="428040" cy="340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65CFAE-AAB9-8034-9FA8-76DC446684A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657637" y="1883544"/>
                  <a:ext cx="445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A78507-2229-75DE-C623-EFF2D9CE3B67}"/>
                    </a:ext>
                  </a:extLst>
                </p14:cNvPr>
                <p14:cNvContentPartPr/>
                <p14:nvPr/>
              </p14:nvContentPartPr>
              <p14:xfrm>
                <a:off x="7948157" y="1830264"/>
                <a:ext cx="439920" cy="535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A78507-2229-75DE-C623-EFF2D9CE3B6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939517" y="1821624"/>
                  <a:ext cx="4575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E4A7532-4C01-A71A-18F9-1CB810B59E60}"/>
                    </a:ext>
                  </a:extLst>
                </p14:cNvPr>
                <p14:cNvContentPartPr/>
                <p14:nvPr/>
              </p14:nvContentPartPr>
              <p14:xfrm>
                <a:off x="8175677" y="1838904"/>
                <a:ext cx="311040" cy="379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E4A7532-4C01-A71A-18F9-1CB810B59E6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67037" y="1829904"/>
                  <a:ext cx="3286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A28805A-8D97-CEC3-C320-E22C153E905A}"/>
                    </a:ext>
                  </a:extLst>
                </p14:cNvPr>
                <p14:cNvContentPartPr/>
                <p14:nvPr/>
              </p14:nvContentPartPr>
              <p14:xfrm>
                <a:off x="8505077" y="1914864"/>
                <a:ext cx="487080" cy="284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A28805A-8D97-CEC3-C320-E22C153E905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96077" y="1906224"/>
                  <a:ext cx="504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B815992-D1D4-99EB-978C-D69EA3D2B909}"/>
                    </a:ext>
                  </a:extLst>
                </p14:cNvPr>
                <p14:cNvContentPartPr/>
                <p14:nvPr/>
              </p14:nvContentPartPr>
              <p14:xfrm>
                <a:off x="8967677" y="1887504"/>
                <a:ext cx="152280" cy="30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B815992-D1D4-99EB-978C-D69EA3D2B9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958677" y="1878504"/>
                  <a:ext cx="169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F020334-ABD5-1979-8EF8-3860F579AA46}"/>
                    </a:ext>
                  </a:extLst>
                </p14:cNvPr>
                <p14:cNvContentPartPr/>
                <p14:nvPr/>
              </p14:nvContentPartPr>
              <p14:xfrm>
                <a:off x="9217157" y="1822704"/>
                <a:ext cx="131760" cy="383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F020334-ABD5-1979-8EF8-3860F579AA4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08517" y="1813704"/>
                  <a:ext cx="1494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01E3DA-4A23-62D0-C149-B9D57D7C8CEF}"/>
                    </a:ext>
                  </a:extLst>
                </p14:cNvPr>
                <p14:cNvContentPartPr/>
                <p14:nvPr/>
              </p14:nvContentPartPr>
              <p14:xfrm>
                <a:off x="9346037" y="1866984"/>
                <a:ext cx="116640" cy="34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01E3DA-4A23-62D0-C149-B9D57D7C8CE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37037" y="1857984"/>
                  <a:ext cx="134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915A2A-98BC-E311-8B98-3347AC205299}"/>
                    </a:ext>
                  </a:extLst>
                </p14:cNvPr>
                <p14:cNvContentPartPr/>
                <p14:nvPr/>
              </p14:nvContentPartPr>
              <p14:xfrm>
                <a:off x="9553037" y="1830984"/>
                <a:ext cx="256320" cy="373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915A2A-98BC-E311-8B98-3347AC2052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544037" y="1822344"/>
                  <a:ext cx="2739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A57FC0F-7C4B-2BCB-91A0-CB4FE0B67AEB}"/>
                    </a:ext>
                  </a:extLst>
                </p14:cNvPr>
                <p14:cNvContentPartPr/>
                <p14:nvPr/>
              </p14:nvContentPartPr>
              <p14:xfrm>
                <a:off x="9619997" y="1960584"/>
                <a:ext cx="757440" cy="639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A57FC0F-7C4B-2BCB-91A0-CB4FE0B67AE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11357" y="1951944"/>
                  <a:ext cx="775080" cy="65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10F31AC-9C82-838D-41C5-D627441215CA}"/>
              </a:ext>
            </a:extLst>
          </p:cNvPr>
          <p:cNvGrpSpPr/>
          <p:nvPr/>
        </p:nvGrpSpPr>
        <p:grpSpPr>
          <a:xfrm>
            <a:off x="6116837" y="2688504"/>
            <a:ext cx="1791000" cy="323280"/>
            <a:chOff x="6116837" y="2688504"/>
            <a:chExt cx="179100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650CD7-AF72-57BD-7422-B7298B903999}"/>
                    </a:ext>
                  </a:extLst>
                </p14:cNvPr>
                <p14:cNvContentPartPr/>
                <p14:nvPr/>
              </p14:nvContentPartPr>
              <p14:xfrm>
                <a:off x="6116837" y="2732784"/>
                <a:ext cx="210960" cy="222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650CD7-AF72-57BD-7422-B7298B90399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07837" y="2724144"/>
                  <a:ext cx="228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91578DE-FC10-E2F2-0DFD-24090B420001}"/>
                    </a:ext>
                  </a:extLst>
                </p14:cNvPr>
                <p14:cNvContentPartPr/>
                <p14:nvPr/>
              </p14:nvContentPartPr>
              <p14:xfrm>
                <a:off x="6358037" y="2800824"/>
                <a:ext cx="210960" cy="170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91578DE-FC10-E2F2-0DFD-24090B42000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49037" y="2792184"/>
                  <a:ext cx="228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6553600-E30E-14A2-2BD6-989C551141E8}"/>
                    </a:ext>
                  </a:extLst>
                </p14:cNvPr>
                <p14:cNvContentPartPr/>
                <p14:nvPr/>
              </p14:nvContentPartPr>
              <p14:xfrm>
                <a:off x="6570437" y="2808384"/>
                <a:ext cx="564840" cy="203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6553600-E30E-14A2-2BD6-989C551141E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61797" y="2799744"/>
                  <a:ext cx="582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9B4E278-D144-68FB-5146-D3756BB8B039}"/>
                    </a:ext>
                  </a:extLst>
                </p14:cNvPr>
                <p14:cNvContentPartPr/>
                <p14:nvPr/>
              </p14:nvContentPartPr>
              <p14:xfrm>
                <a:off x="7144997" y="2770584"/>
                <a:ext cx="489240" cy="175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9B4E278-D144-68FB-5146-D3756BB8B03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136357" y="2761944"/>
                  <a:ext cx="506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6C75E44-C0E6-5739-8414-7305E578204F}"/>
                    </a:ext>
                  </a:extLst>
                </p14:cNvPr>
                <p14:cNvContentPartPr/>
                <p14:nvPr/>
              </p14:nvContentPartPr>
              <p14:xfrm>
                <a:off x="7585637" y="2688504"/>
                <a:ext cx="322200" cy="234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6C75E44-C0E6-5739-8414-7305E578204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76637" y="2679864"/>
                  <a:ext cx="33984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154F665-5D1F-6520-6D1F-0903484AF42E}"/>
              </a:ext>
            </a:extLst>
          </p:cNvPr>
          <p:cNvGrpSpPr/>
          <p:nvPr/>
        </p:nvGrpSpPr>
        <p:grpSpPr>
          <a:xfrm>
            <a:off x="10586597" y="2823144"/>
            <a:ext cx="447480" cy="308160"/>
            <a:chOff x="10586597" y="2823144"/>
            <a:chExt cx="44748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8EC924A-AFA8-8648-91A3-601A5C948EF8}"/>
                    </a:ext>
                  </a:extLst>
                </p14:cNvPr>
                <p14:cNvContentPartPr/>
                <p14:nvPr/>
              </p14:nvContentPartPr>
              <p14:xfrm>
                <a:off x="10586597" y="2882904"/>
                <a:ext cx="59760" cy="248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8EC924A-AFA8-8648-91A3-601A5C948EF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577957" y="2873904"/>
                  <a:ext cx="77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7C801C0-F454-38F0-988C-35181EE82747}"/>
                    </a:ext>
                  </a:extLst>
                </p14:cNvPr>
                <p14:cNvContentPartPr/>
                <p14:nvPr/>
              </p14:nvContentPartPr>
              <p14:xfrm>
                <a:off x="10615397" y="2899824"/>
                <a:ext cx="133920" cy="77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7C801C0-F454-38F0-988C-35181EE8274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06397" y="2890824"/>
                  <a:ext cx="151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C6CCE3-5F40-678E-9CF9-51771B88AD03}"/>
                    </a:ext>
                  </a:extLst>
                </p14:cNvPr>
                <p14:cNvContentPartPr/>
                <p14:nvPr/>
              </p14:nvContentPartPr>
              <p14:xfrm>
                <a:off x="10802237" y="2823144"/>
                <a:ext cx="231840" cy="30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C6CCE3-5F40-678E-9CF9-51771B88AD0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93597" y="2814144"/>
                  <a:ext cx="24948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48D2302-4FD5-EBDE-464C-2464353222FF}"/>
              </a:ext>
            </a:extLst>
          </p:cNvPr>
          <p:cNvGrpSpPr/>
          <p:nvPr/>
        </p:nvGrpSpPr>
        <p:grpSpPr>
          <a:xfrm>
            <a:off x="8246957" y="2619384"/>
            <a:ext cx="1350000" cy="635760"/>
            <a:chOff x="8246957" y="2619384"/>
            <a:chExt cx="135000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434D2E6-1462-1995-5E02-223CCA37A8B9}"/>
                    </a:ext>
                  </a:extLst>
                </p14:cNvPr>
                <p14:cNvContentPartPr/>
                <p14:nvPr/>
              </p14:nvContentPartPr>
              <p14:xfrm>
                <a:off x="8246957" y="2619384"/>
                <a:ext cx="276840" cy="318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434D2E6-1462-1995-5E02-223CCA37A8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37957" y="2610384"/>
                  <a:ext cx="294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8B12FBF-5A27-4943-A32B-6E31E43DD32A}"/>
                    </a:ext>
                  </a:extLst>
                </p14:cNvPr>
                <p14:cNvContentPartPr/>
                <p14:nvPr/>
              </p14:nvContentPartPr>
              <p14:xfrm>
                <a:off x="8574917" y="2684544"/>
                <a:ext cx="77760" cy="20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8B12FBF-5A27-4943-A32B-6E31E43DD32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566277" y="2675904"/>
                  <a:ext cx="954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318E80-AC18-383C-93FB-BCCAD3155A34}"/>
                    </a:ext>
                  </a:extLst>
                </p14:cNvPr>
                <p14:cNvContentPartPr/>
                <p14:nvPr/>
              </p14:nvContentPartPr>
              <p14:xfrm>
                <a:off x="8668157" y="2824584"/>
                <a:ext cx="46800" cy="53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318E80-AC18-383C-93FB-BCCAD3155A3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59517" y="2815584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64B364-3E76-86C5-4C16-4CB52A8B5161}"/>
                    </a:ext>
                  </a:extLst>
                </p14:cNvPr>
                <p14:cNvContentPartPr/>
                <p14:nvPr/>
              </p14:nvContentPartPr>
              <p14:xfrm>
                <a:off x="8926277" y="3046344"/>
                <a:ext cx="133200" cy="208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64B364-3E76-86C5-4C16-4CB52A8B51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17277" y="3037704"/>
                  <a:ext cx="150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BB1D8F-CDAD-3BA6-DCBF-BF60926B200A}"/>
                    </a:ext>
                  </a:extLst>
                </p14:cNvPr>
                <p14:cNvContentPartPr/>
                <p14:nvPr/>
              </p14:nvContentPartPr>
              <p14:xfrm>
                <a:off x="9103397" y="3076584"/>
                <a:ext cx="110160" cy="1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BB1D8F-CDAD-3BA6-DCBF-BF60926B200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94757" y="3067584"/>
                  <a:ext cx="127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0B7540-CADF-7D3E-3E5F-203CF9CDE0B4}"/>
                    </a:ext>
                  </a:extLst>
                </p14:cNvPr>
                <p14:cNvContentPartPr/>
                <p14:nvPr/>
              </p14:nvContentPartPr>
              <p14:xfrm>
                <a:off x="9111317" y="3106824"/>
                <a:ext cx="90000" cy="72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0B7540-CADF-7D3E-3E5F-203CF9CDE0B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02317" y="3097824"/>
                  <a:ext cx="1076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201CCCB-5151-9525-AF95-949027AC4771}"/>
                    </a:ext>
                  </a:extLst>
                </p14:cNvPr>
                <p14:cNvContentPartPr/>
                <p14:nvPr/>
              </p14:nvContentPartPr>
              <p14:xfrm>
                <a:off x="9131837" y="3016824"/>
                <a:ext cx="108360" cy="233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201CCCB-5151-9525-AF95-949027AC477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22837" y="3008184"/>
                  <a:ext cx="126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CE6C448-71A4-5CFF-031C-25DFC25A6FB4}"/>
                    </a:ext>
                  </a:extLst>
                </p14:cNvPr>
                <p14:cNvContentPartPr/>
                <p14:nvPr/>
              </p14:nvContentPartPr>
              <p14:xfrm>
                <a:off x="9329117" y="2986584"/>
                <a:ext cx="267840" cy="243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CE6C448-71A4-5CFF-031C-25DFC25A6FB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320117" y="2977944"/>
                  <a:ext cx="2854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B7E2E00-A946-001F-62D4-1807BB05DAEF}"/>
              </a:ext>
            </a:extLst>
          </p:cNvPr>
          <p:cNvGrpSpPr/>
          <p:nvPr/>
        </p:nvGrpSpPr>
        <p:grpSpPr>
          <a:xfrm>
            <a:off x="9322637" y="3472944"/>
            <a:ext cx="360360" cy="487080"/>
            <a:chOff x="9322637" y="3472944"/>
            <a:chExt cx="3603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D4798ED-7B04-78CB-24C8-DD335CE404A6}"/>
                    </a:ext>
                  </a:extLst>
                </p14:cNvPr>
                <p14:cNvContentPartPr/>
                <p14:nvPr/>
              </p14:nvContentPartPr>
              <p14:xfrm>
                <a:off x="9447917" y="3472944"/>
                <a:ext cx="9720" cy="9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D4798ED-7B04-78CB-24C8-DD335CE404A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38917" y="3463944"/>
                  <a:ext cx="2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8D6D11F-4550-430E-3DC6-E20DA0978A1A}"/>
                    </a:ext>
                  </a:extLst>
                </p14:cNvPr>
                <p14:cNvContentPartPr/>
                <p14:nvPr/>
              </p14:nvContentPartPr>
              <p14:xfrm>
                <a:off x="9462317" y="3670584"/>
                <a:ext cx="29520" cy="23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8D6D11F-4550-430E-3DC6-E20DA0978A1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53677" y="3661584"/>
                  <a:ext cx="47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2382676-2627-805B-64D7-26269999E23B}"/>
                    </a:ext>
                  </a:extLst>
                </p14:cNvPr>
                <p14:cNvContentPartPr/>
                <p14:nvPr/>
              </p14:nvContentPartPr>
              <p14:xfrm>
                <a:off x="9322637" y="3719184"/>
                <a:ext cx="360360" cy="240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2382676-2627-805B-64D7-26269999E23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13637" y="3710184"/>
                  <a:ext cx="3780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7DA07B2-1AE6-E9E0-3008-3C1DDDA10E52}"/>
              </a:ext>
            </a:extLst>
          </p:cNvPr>
          <p:cNvGrpSpPr/>
          <p:nvPr/>
        </p:nvGrpSpPr>
        <p:grpSpPr>
          <a:xfrm>
            <a:off x="10618997" y="3579144"/>
            <a:ext cx="382680" cy="271080"/>
            <a:chOff x="10618997" y="3579144"/>
            <a:chExt cx="3826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2D3A252-4560-2942-B9BF-EB3034F98C51}"/>
                    </a:ext>
                  </a:extLst>
                </p14:cNvPr>
                <p14:cNvContentPartPr/>
                <p14:nvPr/>
              </p14:nvContentPartPr>
              <p14:xfrm>
                <a:off x="10635557" y="3658344"/>
                <a:ext cx="55800" cy="12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2D3A252-4560-2942-B9BF-EB3034F98C5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626917" y="3649344"/>
                  <a:ext cx="73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C0BE882-E2C9-8C5A-3411-DA1CA7A33156}"/>
                    </a:ext>
                  </a:extLst>
                </p14:cNvPr>
                <p14:cNvContentPartPr/>
                <p14:nvPr/>
              </p14:nvContentPartPr>
              <p14:xfrm>
                <a:off x="10618997" y="3624144"/>
                <a:ext cx="127440" cy="87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C0BE882-E2C9-8C5A-3411-DA1CA7A3315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10357" y="3615144"/>
                  <a:ext cx="145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C2D9577-B8CD-FD98-01F6-C302CC58C56F}"/>
                    </a:ext>
                  </a:extLst>
                </p14:cNvPr>
                <p14:cNvContentPartPr/>
                <p14:nvPr/>
              </p14:nvContentPartPr>
              <p14:xfrm>
                <a:off x="10790717" y="3579144"/>
                <a:ext cx="210960" cy="271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C2D9577-B8CD-FD98-01F6-C302CC58C56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782077" y="3570144"/>
                  <a:ext cx="2286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C3A48CA-ABF7-E29D-C2F5-59D7AA643117}"/>
              </a:ext>
            </a:extLst>
          </p:cNvPr>
          <p:cNvGrpSpPr/>
          <p:nvPr/>
        </p:nvGrpSpPr>
        <p:grpSpPr>
          <a:xfrm>
            <a:off x="9466637" y="4157304"/>
            <a:ext cx="37800" cy="131040"/>
            <a:chOff x="9466637" y="4157304"/>
            <a:chExt cx="3780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78605CD-5E9B-467E-8B11-CD645EEB4A22}"/>
                    </a:ext>
                  </a:extLst>
                </p14:cNvPr>
                <p14:cNvContentPartPr/>
                <p14:nvPr/>
              </p14:nvContentPartPr>
              <p14:xfrm>
                <a:off x="9466637" y="4157304"/>
                <a:ext cx="37800" cy="50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78605CD-5E9B-467E-8B11-CD645EEB4A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57637" y="4148304"/>
                  <a:ext cx="55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10B03D-2E23-1BB9-F8C2-FB4FB1145753}"/>
                    </a:ext>
                  </a:extLst>
                </p14:cNvPr>
                <p14:cNvContentPartPr/>
                <p14:nvPr/>
              </p14:nvContentPartPr>
              <p14:xfrm>
                <a:off x="9475637" y="4254144"/>
                <a:ext cx="6840" cy="34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10B03D-2E23-1BB9-F8C2-FB4FB114575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66997" y="4245144"/>
                  <a:ext cx="2448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3561B19-736E-0DCF-B9A4-EECF0DCC2404}"/>
                  </a:ext>
                </a:extLst>
              </p14:cNvPr>
              <p14:cNvContentPartPr/>
              <p14:nvPr/>
            </p14:nvContentPartPr>
            <p14:xfrm>
              <a:off x="9319037" y="4474104"/>
              <a:ext cx="195480" cy="297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3561B19-736E-0DCF-B9A4-EECF0DCC2404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310397" y="4465104"/>
                <a:ext cx="213120" cy="31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5BAC2FD-B8A9-05D2-9400-1E5271E9C7DA}"/>
              </a:ext>
            </a:extLst>
          </p:cNvPr>
          <p:cNvGrpSpPr/>
          <p:nvPr/>
        </p:nvGrpSpPr>
        <p:grpSpPr>
          <a:xfrm>
            <a:off x="10654277" y="4274304"/>
            <a:ext cx="410400" cy="328680"/>
            <a:chOff x="10654277" y="4274304"/>
            <a:chExt cx="41040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7172C3-5E43-CBD6-7D1A-CBD267D947AD}"/>
                    </a:ext>
                  </a:extLst>
                </p14:cNvPr>
                <p14:cNvContentPartPr/>
                <p14:nvPr/>
              </p14:nvContentPartPr>
              <p14:xfrm>
                <a:off x="10656077" y="4342704"/>
                <a:ext cx="37800" cy="238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7172C3-5E43-CBD6-7D1A-CBD267D947A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47437" y="4333704"/>
                  <a:ext cx="55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D065EEB-D594-6509-0530-2A973964E9AC}"/>
                    </a:ext>
                  </a:extLst>
                </p14:cNvPr>
                <p14:cNvContentPartPr/>
                <p14:nvPr/>
              </p14:nvContentPartPr>
              <p14:xfrm>
                <a:off x="10654277" y="4293744"/>
                <a:ext cx="128880" cy="151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D065EEB-D594-6509-0530-2A973964E9A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45637" y="4284744"/>
                  <a:ext cx="146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AFBBC8-BEF3-4255-245E-39D1BF61C32E}"/>
                    </a:ext>
                  </a:extLst>
                </p14:cNvPr>
                <p14:cNvContentPartPr/>
                <p14:nvPr/>
              </p14:nvContentPartPr>
              <p14:xfrm>
                <a:off x="10837517" y="4274304"/>
                <a:ext cx="227160" cy="328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AFBBC8-BEF3-4255-245E-39D1BF61C32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828517" y="4265304"/>
                  <a:ext cx="244800" cy="34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754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779D825E-F584-95CE-5B4E-C908F145B507}"/>
              </a:ext>
            </a:extLst>
          </p:cNvPr>
          <p:cNvGrpSpPr/>
          <p:nvPr/>
        </p:nvGrpSpPr>
        <p:grpSpPr>
          <a:xfrm>
            <a:off x="420557" y="59064"/>
            <a:ext cx="11419560" cy="2546640"/>
            <a:chOff x="420557" y="59064"/>
            <a:chExt cx="11419560" cy="254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44B40E-2ADD-3DC0-E00A-91942AFF3510}"/>
                    </a:ext>
                  </a:extLst>
                </p14:cNvPr>
                <p14:cNvContentPartPr/>
                <p14:nvPr/>
              </p14:nvContentPartPr>
              <p14:xfrm>
                <a:off x="855077" y="349584"/>
                <a:ext cx="297000" cy="370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44B40E-2ADD-3DC0-E00A-91942AFF35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6437" y="340944"/>
                  <a:ext cx="314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7CDE2B-8286-4FDA-0504-3979D9131B24}"/>
                    </a:ext>
                  </a:extLst>
                </p14:cNvPr>
                <p14:cNvContentPartPr/>
                <p14:nvPr/>
              </p14:nvContentPartPr>
              <p14:xfrm>
                <a:off x="1258997" y="578184"/>
                <a:ext cx="195480" cy="250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7CDE2B-8286-4FDA-0504-3979D9131B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9997" y="569184"/>
                  <a:ext cx="213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FF84AC-E48B-82AB-0D94-848B5CC1DF04}"/>
                    </a:ext>
                  </a:extLst>
                </p14:cNvPr>
                <p14:cNvContentPartPr/>
                <p14:nvPr/>
              </p14:nvContentPartPr>
              <p14:xfrm>
                <a:off x="1434677" y="499704"/>
                <a:ext cx="626040" cy="222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FF84AC-E48B-82AB-0D94-848B5CC1DF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6037" y="491064"/>
                  <a:ext cx="643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95387F-78FA-09F3-85D8-BFB3B32D7958}"/>
                    </a:ext>
                  </a:extLst>
                </p14:cNvPr>
                <p14:cNvContentPartPr/>
                <p14:nvPr/>
              </p14:nvContentPartPr>
              <p14:xfrm>
                <a:off x="2389037" y="257064"/>
                <a:ext cx="862200" cy="65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95387F-78FA-09F3-85D8-BFB3B32D79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0037" y="248424"/>
                  <a:ext cx="8798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73DCEF-F697-8939-A462-AC4909E0C451}"/>
                    </a:ext>
                  </a:extLst>
                </p14:cNvPr>
                <p14:cNvContentPartPr/>
                <p14:nvPr/>
              </p14:nvContentPartPr>
              <p14:xfrm>
                <a:off x="3134957" y="264264"/>
                <a:ext cx="155520" cy="113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73DCEF-F697-8939-A462-AC4909E0C4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25957" y="255264"/>
                  <a:ext cx="173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993710-697C-44D7-D43B-15A5724221AE}"/>
                    </a:ext>
                  </a:extLst>
                </p14:cNvPr>
                <p14:cNvContentPartPr/>
                <p14:nvPr/>
              </p14:nvContentPartPr>
              <p14:xfrm>
                <a:off x="3325397" y="175344"/>
                <a:ext cx="924840" cy="44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993710-697C-44D7-D43B-15A5724221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16757" y="166344"/>
                  <a:ext cx="9424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BAC226-869E-FEB9-E4A0-7ED8F8301147}"/>
                    </a:ext>
                  </a:extLst>
                </p14:cNvPr>
                <p14:cNvContentPartPr/>
                <p14:nvPr/>
              </p14:nvContentPartPr>
              <p14:xfrm>
                <a:off x="4603397" y="196944"/>
                <a:ext cx="762480" cy="36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BAC226-869E-FEB9-E4A0-7ED8F83011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94397" y="187944"/>
                  <a:ext cx="780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4DD7ED-6065-4286-3AAA-B1CB9584B220}"/>
                    </a:ext>
                  </a:extLst>
                </p14:cNvPr>
                <p14:cNvContentPartPr/>
                <p14:nvPr/>
              </p14:nvContentPartPr>
              <p14:xfrm>
                <a:off x="5181557" y="362904"/>
                <a:ext cx="433800" cy="4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4DD7ED-6065-4286-3AAA-B1CB9584B2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2917" y="354264"/>
                  <a:ext cx="451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252F50-B25C-3C4B-3092-89E85F6547A7}"/>
                    </a:ext>
                  </a:extLst>
                </p14:cNvPr>
                <p14:cNvContentPartPr/>
                <p14:nvPr/>
              </p14:nvContentPartPr>
              <p14:xfrm>
                <a:off x="5536877" y="374424"/>
                <a:ext cx="285120" cy="19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252F50-B25C-3C4B-3092-89E85F6547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28237" y="365424"/>
                  <a:ext cx="302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338140-F6B4-2160-6FB9-1DEE74768CBB}"/>
                    </a:ext>
                  </a:extLst>
                </p14:cNvPr>
                <p14:cNvContentPartPr/>
                <p14:nvPr/>
              </p14:nvContentPartPr>
              <p14:xfrm>
                <a:off x="6263717" y="119904"/>
                <a:ext cx="55800" cy="34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338140-F6B4-2160-6FB9-1DEE74768C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54717" y="111264"/>
                  <a:ext cx="734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6DFEE4-827B-B421-77CE-B599CD28E595}"/>
                    </a:ext>
                  </a:extLst>
                </p14:cNvPr>
                <p14:cNvContentPartPr/>
                <p14:nvPr/>
              </p14:nvContentPartPr>
              <p14:xfrm>
                <a:off x="6110357" y="320064"/>
                <a:ext cx="486000" cy="36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6DFEE4-827B-B421-77CE-B599CD28E5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01357" y="311424"/>
                  <a:ext cx="503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C8236F-0405-1182-5047-2292E059A03A}"/>
                    </a:ext>
                  </a:extLst>
                </p14:cNvPr>
                <p14:cNvContentPartPr/>
                <p14:nvPr/>
              </p14:nvContentPartPr>
              <p14:xfrm>
                <a:off x="6688517" y="357144"/>
                <a:ext cx="40680" cy="25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C8236F-0405-1182-5047-2292E059A0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79877" y="348504"/>
                  <a:ext cx="58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DFC226-AC4C-51CC-DA82-C9EF54977762}"/>
                    </a:ext>
                  </a:extLst>
                </p14:cNvPr>
                <p14:cNvContentPartPr/>
                <p14:nvPr/>
              </p14:nvContentPartPr>
              <p14:xfrm>
                <a:off x="6720557" y="323304"/>
                <a:ext cx="116640" cy="136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DFC226-AC4C-51CC-DA82-C9EF549777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11557" y="314304"/>
                  <a:ext cx="134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302C79-8E2C-134D-F5E6-9E6E39DE75CF}"/>
                    </a:ext>
                  </a:extLst>
                </p14:cNvPr>
                <p14:cNvContentPartPr/>
                <p14:nvPr/>
              </p14:nvContentPartPr>
              <p14:xfrm>
                <a:off x="6913877" y="263544"/>
                <a:ext cx="383760" cy="36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302C79-8E2C-134D-F5E6-9E6E39DE75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5237" y="254904"/>
                  <a:ext cx="401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FA6960-5F62-5996-E178-958B1E560EA1}"/>
                    </a:ext>
                  </a:extLst>
                </p14:cNvPr>
                <p14:cNvContentPartPr/>
                <p14:nvPr/>
              </p14:nvContentPartPr>
              <p14:xfrm>
                <a:off x="9511997" y="833064"/>
                <a:ext cx="46440" cy="332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FA6960-5F62-5996-E178-958B1E560E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3357" y="824424"/>
                  <a:ext cx="640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3AAD71E-D3D2-ADE6-9FB7-4F6B8A8E3A7C}"/>
                    </a:ext>
                  </a:extLst>
                </p14:cNvPr>
                <p14:cNvContentPartPr/>
                <p14:nvPr/>
              </p14:nvContentPartPr>
              <p14:xfrm>
                <a:off x="9586157" y="928824"/>
                <a:ext cx="646920" cy="42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3AAD71E-D3D2-ADE6-9FB7-4F6B8A8E3A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77517" y="919824"/>
                  <a:ext cx="664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5DEB61-28CD-50DD-82AD-CFA368048250}"/>
                    </a:ext>
                  </a:extLst>
                </p14:cNvPr>
                <p14:cNvContentPartPr/>
                <p14:nvPr/>
              </p14:nvContentPartPr>
              <p14:xfrm>
                <a:off x="10301117" y="979584"/>
                <a:ext cx="767520" cy="21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5DEB61-28CD-50DD-82AD-CFA3680482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92477" y="970584"/>
                  <a:ext cx="785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007164-9A56-188A-D965-0516192F1670}"/>
                    </a:ext>
                  </a:extLst>
                </p14:cNvPr>
                <p14:cNvContentPartPr/>
                <p14:nvPr/>
              </p14:nvContentPartPr>
              <p14:xfrm>
                <a:off x="10967837" y="792384"/>
                <a:ext cx="509040" cy="46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007164-9A56-188A-D965-0516192F16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59197" y="783744"/>
                  <a:ext cx="5266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F8D77A-7132-4E39-9674-33221D52BA38}"/>
                    </a:ext>
                  </a:extLst>
                </p14:cNvPr>
                <p14:cNvContentPartPr/>
                <p14:nvPr/>
              </p14:nvContentPartPr>
              <p14:xfrm>
                <a:off x="2349077" y="1312944"/>
                <a:ext cx="424800" cy="3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F8D77A-7132-4E39-9674-33221D52BA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40077" y="1303944"/>
                  <a:ext cx="442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72E76A-F444-9534-B3A3-CA9075CBF518}"/>
                    </a:ext>
                  </a:extLst>
                </p14:cNvPr>
                <p14:cNvContentPartPr/>
                <p14:nvPr/>
              </p14:nvContentPartPr>
              <p14:xfrm>
                <a:off x="3256277" y="1166424"/>
                <a:ext cx="240480" cy="24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72E76A-F444-9534-B3A3-CA9075CBF5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47637" y="1157784"/>
                  <a:ext cx="258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D02455-CAFC-FC73-0BC9-45EF2F02E5EC}"/>
                    </a:ext>
                  </a:extLst>
                </p14:cNvPr>
                <p14:cNvContentPartPr/>
                <p14:nvPr/>
              </p14:nvContentPartPr>
              <p14:xfrm>
                <a:off x="3598277" y="1106304"/>
                <a:ext cx="138240" cy="284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D02455-CAFC-FC73-0BC9-45EF2F02E5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89637" y="1097664"/>
                  <a:ext cx="155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DE1B29-C186-00D8-61F4-92E24D7059C3}"/>
                    </a:ext>
                  </a:extLst>
                </p14:cNvPr>
                <p14:cNvContentPartPr/>
                <p14:nvPr/>
              </p14:nvContentPartPr>
              <p14:xfrm>
                <a:off x="3630317" y="1134384"/>
                <a:ext cx="470880" cy="23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DE1B29-C186-00D8-61F4-92E24D7059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21317" y="1125744"/>
                  <a:ext cx="48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90F3C66-AAC0-97A7-6D30-5221B8E83493}"/>
                    </a:ext>
                  </a:extLst>
                </p14:cNvPr>
                <p14:cNvContentPartPr/>
                <p14:nvPr/>
              </p14:nvContentPartPr>
              <p14:xfrm>
                <a:off x="4120637" y="1146624"/>
                <a:ext cx="391320" cy="177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90F3C66-AAC0-97A7-6D30-5221B8E834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11997" y="1137984"/>
                  <a:ext cx="408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755B1B-ADC2-A2A9-C624-33A54CF81DBF}"/>
                    </a:ext>
                  </a:extLst>
                </p14:cNvPr>
                <p14:cNvContentPartPr/>
                <p14:nvPr/>
              </p14:nvContentPartPr>
              <p14:xfrm>
                <a:off x="4495397" y="1132944"/>
                <a:ext cx="209520" cy="20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755B1B-ADC2-A2A9-C624-33A54CF81D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86757" y="1124304"/>
                  <a:ext cx="22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BBD769-4F8F-8A9C-8D90-8F7DCE153208}"/>
                    </a:ext>
                  </a:extLst>
                </p14:cNvPr>
                <p14:cNvContentPartPr/>
                <p14:nvPr/>
              </p14:nvContentPartPr>
              <p14:xfrm>
                <a:off x="4772597" y="938544"/>
                <a:ext cx="322920" cy="44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BBD769-4F8F-8A9C-8D90-8F7DCE1532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63957" y="929544"/>
                  <a:ext cx="3405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C9367D-52FE-03FD-9861-F17C2E1B859B}"/>
                    </a:ext>
                  </a:extLst>
                </p14:cNvPr>
                <p14:cNvContentPartPr/>
                <p14:nvPr/>
              </p14:nvContentPartPr>
              <p14:xfrm>
                <a:off x="6331037" y="1150584"/>
                <a:ext cx="303480" cy="15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C9367D-52FE-03FD-9861-F17C2E1B859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22397" y="1141584"/>
                  <a:ext cx="32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25C513-4E39-89AE-97D1-934D534D2473}"/>
                    </a:ext>
                  </a:extLst>
                </p14:cNvPr>
                <p14:cNvContentPartPr/>
                <p14:nvPr/>
              </p14:nvContentPartPr>
              <p14:xfrm>
                <a:off x="6831797" y="1036464"/>
                <a:ext cx="432360" cy="19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25C513-4E39-89AE-97D1-934D534D24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22797" y="1027824"/>
                  <a:ext cx="450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6EE547-54F2-B1D6-907A-9147AEE14665}"/>
                    </a:ext>
                  </a:extLst>
                </p14:cNvPr>
                <p14:cNvContentPartPr/>
                <p14:nvPr/>
              </p14:nvContentPartPr>
              <p14:xfrm>
                <a:off x="7229957" y="979944"/>
                <a:ext cx="597600" cy="22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6EE547-54F2-B1D6-907A-9147AEE146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1317" y="971304"/>
                  <a:ext cx="615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7D3EED-B1FC-1465-B920-C3F2ACD5870E}"/>
                    </a:ext>
                  </a:extLst>
                </p14:cNvPr>
                <p14:cNvContentPartPr/>
                <p14:nvPr/>
              </p14:nvContentPartPr>
              <p14:xfrm>
                <a:off x="7699757" y="887064"/>
                <a:ext cx="129240" cy="3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7D3EED-B1FC-1465-B920-C3F2ACD587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91117" y="878424"/>
                  <a:ext cx="146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809FCC-1FDD-5F7D-816A-74CCD61B819D}"/>
                    </a:ext>
                  </a:extLst>
                </p14:cNvPr>
                <p14:cNvContentPartPr/>
                <p14:nvPr/>
              </p14:nvContentPartPr>
              <p14:xfrm>
                <a:off x="7913237" y="932424"/>
                <a:ext cx="166320" cy="20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809FCC-1FDD-5F7D-816A-74CCD61B81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04597" y="923784"/>
                  <a:ext cx="183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751CC7-8958-B684-D079-34A330306582}"/>
                    </a:ext>
                  </a:extLst>
                </p14:cNvPr>
                <p14:cNvContentPartPr/>
                <p14:nvPr/>
              </p14:nvContentPartPr>
              <p14:xfrm>
                <a:off x="8098277" y="894264"/>
                <a:ext cx="420480" cy="245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751CC7-8958-B684-D079-34A3303065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89277" y="885264"/>
                  <a:ext cx="438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58B065-F131-B82F-6DAC-06D7B958721C}"/>
                    </a:ext>
                  </a:extLst>
                </p14:cNvPr>
                <p14:cNvContentPartPr/>
                <p14:nvPr/>
              </p14:nvContentPartPr>
              <p14:xfrm>
                <a:off x="2623757" y="1929984"/>
                <a:ext cx="369720" cy="35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58B065-F131-B82F-6DAC-06D7B95872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4757" y="1920984"/>
                  <a:ext cx="3873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2D7194-4135-E82F-3FA2-BFBD92CC931D}"/>
                    </a:ext>
                  </a:extLst>
                </p14:cNvPr>
                <p14:cNvContentPartPr/>
                <p14:nvPr/>
              </p14:nvContentPartPr>
              <p14:xfrm>
                <a:off x="2935157" y="1704624"/>
                <a:ext cx="327960" cy="23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2D7194-4135-E82F-3FA2-BFBD92CC93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26157" y="1695984"/>
                  <a:ext cx="345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A2ABCF-46FE-C01E-DEEB-58B155B1EEEB}"/>
                    </a:ext>
                  </a:extLst>
                </p14:cNvPr>
                <p14:cNvContentPartPr/>
                <p14:nvPr/>
              </p14:nvContentPartPr>
              <p14:xfrm>
                <a:off x="3355997" y="1519944"/>
                <a:ext cx="233640" cy="40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A2ABCF-46FE-C01E-DEEB-58B155B1EE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7357" y="1510944"/>
                  <a:ext cx="251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AA898C-1D57-2572-8092-3257883A597D}"/>
                    </a:ext>
                  </a:extLst>
                </p14:cNvPr>
                <p14:cNvContentPartPr/>
                <p14:nvPr/>
              </p14:nvContentPartPr>
              <p14:xfrm>
                <a:off x="4032437" y="1815504"/>
                <a:ext cx="159840" cy="21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AA898C-1D57-2572-8092-3257883A59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23797" y="1806864"/>
                  <a:ext cx="177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2586BB-CEA5-5965-1D23-2536D426194B}"/>
                    </a:ext>
                  </a:extLst>
                </p14:cNvPr>
                <p14:cNvContentPartPr/>
                <p14:nvPr/>
              </p14:nvContentPartPr>
              <p14:xfrm>
                <a:off x="4237277" y="1828824"/>
                <a:ext cx="1029960" cy="212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2586BB-CEA5-5965-1D23-2536D42619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28637" y="1820184"/>
                  <a:ext cx="1047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50BE365-B22F-289A-2839-367FDBB720DA}"/>
                    </a:ext>
                  </a:extLst>
                </p14:cNvPr>
                <p14:cNvContentPartPr/>
                <p14:nvPr/>
              </p14:nvContentPartPr>
              <p14:xfrm>
                <a:off x="5208197" y="1687344"/>
                <a:ext cx="275040" cy="160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50BE365-B22F-289A-2839-367FDBB720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9557" y="1678344"/>
                  <a:ext cx="292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998669-AF39-ACCF-0BDF-CC57188F9D47}"/>
                    </a:ext>
                  </a:extLst>
                </p14:cNvPr>
                <p14:cNvContentPartPr/>
                <p14:nvPr/>
              </p14:nvContentPartPr>
              <p14:xfrm>
                <a:off x="5358317" y="1800384"/>
                <a:ext cx="203760" cy="159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998669-AF39-ACCF-0BDF-CC57188F9D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9677" y="1791744"/>
                  <a:ext cx="221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88FE56-13B0-B9CA-6234-BB26F7E1373B}"/>
                    </a:ext>
                  </a:extLst>
                </p14:cNvPr>
                <p14:cNvContentPartPr/>
                <p14:nvPr/>
              </p14:nvContentPartPr>
              <p14:xfrm>
                <a:off x="5601677" y="1748184"/>
                <a:ext cx="536040" cy="21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88FE56-13B0-B9CA-6234-BB26F7E137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92677" y="1739544"/>
                  <a:ext cx="553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C02D95-2C89-C819-4471-88D6DEA2DBCF}"/>
                    </a:ext>
                  </a:extLst>
                </p14:cNvPr>
                <p14:cNvContentPartPr/>
                <p14:nvPr/>
              </p14:nvContentPartPr>
              <p14:xfrm>
                <a:off x="420557" y="2374944"/>
                <a:ext cx="10326600" cy="230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C02D95-2C89-C819-4471-88D6DEA2DB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1557" y="2365944"/>
                  <a:ext cx="10344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CD6C55-119D-73BB-47A7-D6FD028E5643}"/>
                    </a:ext>
                  </a:extLst>
                </p14:cNvPr>
                <p14:cNvContentPartPr/>
                <p14:nvPr/>
              </p14:nvContentPartPr>
              <p14:xfrm>
                <a:off x="502637" y="59064"/>
                <a:ext cx="11337480" cy="261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CD6C55-119D-73BB-47A7-D6FD028E56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997" y="50064"/>
                  <a:ext cx="11355120" cy="27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52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DEC0196D-1F86-4304-B3DA-8ACFC61CF64C}"/>
              </a:ext>
            </a:extLst>
          </p:cNvPr>
          <p:cNvGrpSpPr/>
          <p:nvPr/>
        </p:nvGrpSpPr>
        <p:grpSpPr>
          <a:xfrm>
            <a:off x="816197" y="76344"/>
            <a:ext cx="10311840" cy="1959840"/>
            <a:chOff x="816197" y="76344"/>
            <a:chExt cx="10311840" cy="19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A9A4BF-B5BB-3E32-61E2-E30C84087C62}"/>
                    </a:ext>
                  </a:extLst>
                </p14:cNvPr>
                <p14:cNvContentPartPr/>
                <p14:nvPr/>
              </p14:nvContentPartPr>
              <p14:xfrm>
                <a:off x="816197" y="190104"/>
                <a:ext cx="258840" cy="469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A9A4BF-B5BB-3E32-61E2-E30C84087C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7557" y="181104"/>
                  <a:ext cx="2764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B133C2-FE22-1B0A-97E9-EC75342E6AEB}"/>
                    </a:ext>
                  </a:extLst>
                </p14:cNvPr>
                <p14:cNvContentPartPr/>
                <p14:nvPr/>
              </p14:nvContentPartPr>
              <p14:xfrm>
                <a:off x="839957" y="378744"/>
                <a:ext cx="1029240" cy="248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B133C2-FE22-1B0A-97E9-EC75342E6A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957" y="369744"/>
                  <a:ext cx="1046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2E9C77-50EB-9C27-3443-D54FB9C1F6FB}"/>
                    </a:ext>
                  </a:extLst>
                </p14:cNvPr>
                <p14:cNvContentPartPr/>
                <p14:nvPr/>
              </p14:nvContentPartPr>
              <p14:xfrm>
                <a:off x="1856237" y="245544"/>
                <a:ext cx="52560" cy="6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2E9C77-50EB-9C27-3443-D54FB9C1F6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7237" y="236904"/>
                  <a:ext cx="70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7F0650-AA8F-B85D-31B5-EAF8CC23F2ED}"/>
                    </a:ext>
                  </a:extLst>
                </p14:cNvPr>
                <p14:cNvContentPartPr/>
                <p14:nvPr/>
              </p14:nvContentPartPr>
              <p14:xfrm>
                <a:off x="2098877" y="267144"/>
                <a:ext cx="311400" cy="352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7F0650-AA8F-B85D-31B5-EAF8CC23F2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9877" y="258504"/>
                  <a:ext cx="329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755882-8486-C8F6-B649-4B2AFD2B8100}"/>
                    </a:ext>
                  </a:extLst>
                </p14:cNvPr>
                <p14:cNvContentPartPr/>
                <p14:nvPr/>
              </p14:nvContentPartPr>
              <p14:xfrm>
                <a:off x="10674437" y="355344"/>
                <a:ext cx="453600" cy="16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755882-8486-C8F6-B649-4B2AFD2B81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65797" y="346704"/>
                  <a:ext cx="471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B02041-9E3C-1407-1A93-341CE821B517}"/>
                    </a:ext>
                  </a:extLst>
                </p14:cNvPr>
                <p14:cNvContentPartPr/>
                <p14:nvPr/>
              </p14:nvContentPartPr>
              <p14:xfrm>
                <a:off x="9789197" y="340224"/>
                <a:ext cx="489600" cy="22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B02041-9E3C-1407-1A93-341CE821B5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0197" y="331584"/>
                  <a:ext cx="507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89661C-A7AE-9DD0-8DE5-7DBD9C81DAA8}"/>
                    </a:ext>
                  </a:extLst>
                </p14:cNvPr>
                <p14:cNvContentPartPr/>
                <p14:nvPr/>
              </p14:nvContentPartPr>
              <p14:xfrm>
                <a:off x="3018677" y="140784"/>
                <a:ext cx="1467360" cy="44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89661C-A7AE-9DD0-8DE5-7DBD9C81DA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09677" y="132144"/>
                  <a:ext cx="14850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240A730-D281-98BC-C13A-D2CAF2BE97BF}"/>
                    </a:ext>
                  </a:extLst>
                </p14:cNvPr>
                <p14:cNvContentPartPr/>
                <p14:nvPr/>
              </p14:nvContentPartPr>
              <p14:xfrm>
                <a:off x="4455077" y="147624"/>
                <a:ext cx="301320" cy="39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240A730-D281-98BC-C13A-D2CAF2BE97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6077" y="138624"/>
                  <a:ext cx="318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281257-704C-BD57-6CDC-27BAA15F372E}"/>
                    </a:ext>
                  </a:extLst>
                </p14:cNvPr>
                <p14:cNvContentPartPr/>
                <p14:nvPr/>
              </p14:nvContentPartPr>
              <p14:xfrm>
                <a:off x="4594037" y="395664"/>
                <a:ext cx="387360" cy="2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281257-704C-BD57-6CDC-27BAA15F37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85397" y="387024"/>
                  <a:ext cx="405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FC62F58-0ED4-328B-7E91-D6AB0CBF83AA}"/>
                    </a:ext>
                  </a:extLst>
                </p14:cNvPr>
                <p14:cNvContentPartPr/>
                <p14:nvPr/>
              </p14:nvContentPartPr>
              <p14:xfrm>
                <a:off x="5318357" y="142224"/>
                <a:ext cx="1394280" cy="36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FC62F58-0ED4-328B-7E91-D6AB0CBF83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09357" y="133584"/>
                  <a:ext cx="14119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A740C1-8772-A18E-5209-5D6FBA5ED713}"/>
                    </a:ext>
                  </a:extLst>
                </p14:cNvPr>
                <p14:cNvContentPartPr/>
                <p14:nvPr/>
              </p14:nvContentPartPr>
              <p14:xfrm>
                <a:off x="7094957" y="76344"/>
                <a:ext cx="831600" cy="392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A740C1-8772-A18E-5209-5D6FBA5ED7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6317" y="67704"/>
                  <a:ext cx="8492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D8EA3F-3A47-47BB-9E17-8819F1CF5F69}"/>
                    </a:ext>
                  </a:extLst>
                </p14:cNvPr>
                <p14:cNvContentPartPr/>
                <p14:nvPr/>
              </p14:nvContentPartPr>
              <p14:xfrm>
                <a:off x="8024117" y="128544"/>
                <a:ext cx="170280" cy="331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D8EA3F-3A47-47BB-9E17-8819F1CF5F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15477" y="119544"/>
                  <a:ext cx="187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998033-BA46-3B7B-B4A4-AAD7065CD0D5}"/>
                    </a:ext>
                  </a:extLst>
                </p14:cNvPr>
                <p14:cNvContentPartPr/>
                <p14:nvPr/>
              </p14:nvContentPartPr>
              <p14:xfrm>
                <a:off x="8213837" y="320064"/>
                <a:ext cx="271080" cy="215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998033-BA46-3B7B-B4A4-AAD7065CD0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04837" y="311064"/>
                  <a:ext cx="288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EA6F73-DEB9-53E3-C02E-1CF6A85DE139}"/>
                    </a:ext>
                  </a:extLst>
                </p14:cNvPr>
                <p14:cNvContentPartPr/>
                <p14:nvPr/>
              </p14:nvContentPartPr>
              <p14:xfrm>
                <a:off x="8541437" y="336624"/>
                <a:ext cx="318600" cy="14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EA6F73-DEB9-53E3-C02E-1CF6A85DE1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32437" y="327624"/>
                  <a:ext cx="336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5108C7-CCB8-2739-0A28-5F106806B077}"/>
                    </a:ext>
                  </a:extLst>
                </p14:cNvPr>
                <p14:cNvContentPartPr/>
                <p14:nvPr/>
              </p14:nvContentPartPr>
              <p14:xfrm>
                <a:off x="8893517" y="282984"/>
                <a:ext cx="403560" cy="29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5108C7-CCB8-2739-0A28-5F106806B0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4877" y="273984"/>
                  <a:ext cx="421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DEF003-E834-47B5-6ECD-DBCB5182E693}"/>
                    </a:ext>
                  </a:extLst>
                </p14:cNvPr>
                <p14:cNvContentPartPr/>
                <p14:nvPr/>
              </p14:nvContentPartPr>
              <p14:xfrm>
                <a:off x="6918917" y="624264"/>
                <a:ext cx="874440" cy="30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DEF003-E834-47B5-6ECD-DBCB5182E6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9917" y="615624"/>
                  <a:ext cx="892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5CAA83-50D7-9C13-92A2-D69C979CE5E3}"/>
                    </a:ext>
                  </a:extLst>
                </p14:cNvPr>
                <p14:cNvContentPartPr/>
                <p14:nvPr/>
              </p14:nvContentPartPr>
              <p14:xfrm>
                <a:off x="7602917" y="777624"/>
                <a:ext cx="552600" cy="144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5CAA83-50D7-9C13-92A2-D69C979CE5E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93917" y="768624"/>
                  <a:ext cx="570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9F33B6-F46F-5903-ED90-19997BEF074E}"/>
                    </a:ext>
                  </a:extLst>
                </p14:cNvPr>
                <p14:cNvContentPartPr/>
                <p14:nvPr/>
              </p14:nvContentPartPr>
              <p14:xfrm>
                <a:off x="8172077" y="780504"/>
                <a:ext cx="119880" cy="44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9F33B6-F46F-5903-ED90-19997BEF07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63077" y="771504"/>
                  <a:ext cx="1375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3BC36B-4EA1-5CB8-4EEA-A52AFCD3E3CB}"/>
                    </a:ext>
                  </a:extLst>
                </p14:cNvPr>
                <p14:cNvContentPartPr/>
                <p14:nvPr/>
              </p14:nvContentPartPr>
              <p14:xfrm>
                <a:off x="8265317" y="824784"/>
                <a:ext cx="68760" cy="19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3BC36B-4EA1-5CB8-4EEA-A52AFCD3E3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6677" y="815784"/>
                  <a:ext cx="86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5886C4-3903-2E4B-3D88-1A23D3B4384B}"/>
                    </a:ext>
                  </a:extLst>
                </p14:cNvPr>
                <p14:cNvContentPartPr/>
                <p14:nvPr/>
              </p14:nvContentPartPr>
              <p14:xfrm>
                <a:off x="8152277" y="717144"/>
                <a:ext cx="208080" cy="35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5886C4-3903-2E4B-3D88-1A23D3B438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43277" y="708144"/>
                  <a:ext cx="2257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CC0891-D295-D2B5-9122-92BFC0154201}"/>
                    </a:ext>
                  </a:extLst>
                </p14:cNvPr>
                <p14:cNvContentPartPr/>
                <p14:nvPr/>
              </p14:nvContentPartPr>
              <p14:xfrm>
                <a:off x="8123117" y="846744"/>
                <a:ext cx="475920" cy="46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CC0891-D295-D2B5-9122-92BFC01542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14117" y="838104"/>
                  <a:ext cx="493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B51ACE8-8B5F-4F0C-8BC8-0D2E0F94EB14}"/>
                    </a:ext>
                  </a:extLst>
                </p14:cNvPr>
                <p14:cNvContentPartPr/>
                <p14:nvPr/>
              </p14:nvContentPartPr>
              <p14:xfrm>
                <a:off x="8659157" y="887784"/>
                <a:ext cx="27000" cy="294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B51ACE8-8B5F-4F0C-8BC8-0D2E0F94EB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50517" y="879144"/>
                  <a:ext cx="44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FB0D4D-FC36-3811-4C3C-D2F4FF55C1AB}"/>
                    </a:ext>
                  </a:extLst>
                </p14:cNvPr>
                <p14:cNvContentPartPr/>
                <p14:nvPr/>
              </p14:nvContentPartPr>
              <p14:xfrm>
                <a:off x="8684717" y="846384"/>
                <a:ext cx="214200" cy="11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FB0D4D-FC36-3811-4C3C-D2F4FF55C1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76077" y="837384"/>
                  <a:ext cx="23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F25C05-CDA6-451E-0397-EB788F7003DC}"/>
                    </a:ext>
                  </a:extLst>
                </p14:cNvPr>
                <p14:cNvContentPartPr/>
                <p14:nvPr/>
              </p14:nvContentPartPr>
              <p14:xfrm>
                <a:off x="8971997" y="844584"/>
                <a:ext cx="398160" cy="20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F25C05-CDA6-451E-0397-EB788F7003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62997" y="835944"/>
                  <a:ext cx="415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34211E-58F5-63DA-52AE-20D7B8CFF96C}"/>
                    </a:ext>
                  </a:extLst>
                </p14:cNvPr>
                <p14:cNvContentPartPr/>
                <p14:nvPr/>
              </p14:nvContentPartPr>
              <p14:xfrm>
                <a:off x="9642677" y="1032504"/>
                <a:ext cx="118440" cy="81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34211E-58F5-63DA-52AE-20D7B8CFF9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3677" y="1023864"/>
                  <a:ext cx="136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A2E40B-9FCA-4E3B-1929-7BCBD4466725}"/>
                    </a:ext>
                  </a:extLst>
                </p14:cNvPr>
                <p14:cNvContentPartPr/>
                <p14:nvPr/>
              </p14:nvContentPartPr>
              <p14:xfrm>
                <a:off x="1040477" y="1595184"/>
                <a:ext cx="224280" cy="41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A2E40B-9FCA-4E3B-1929-7BCBD44667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1477" y="1586184"/>
                  <a:ext cx="2419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EC72DB-CA78-E5C9-8B93-755560C80443}"/>
                    </a:ext>
                  </a:extLst>
                </p14:cNvPr>
                <p14:cNvContentPartPr/>
                <p14:nvPr/>
              </p14:nvContentPartPr>
              <p14:xfrm>
                <a:off x="950837" y="1757904"/>
                <a:ext cx="314280" cy="78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EC72DB-CA78-E5C9-8B93-755560C804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2197" y="1749264"/>
                  <a:ext cx="331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6CBA89-36DD-8D1E-B040-5B3B5AFEBC26}"/>
                    </a:ext>
                  </a:extLst>
                </p14:cNvPr>
                <p14:cNvContentPartPr/>
                <p14:nvPr/>
              </p14:nvContentPartPr>
              <p14:xfrm>
                <a:off x="1232357" y="1715784"/>
                <a:ext cx="1064520" cy="24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6CBA89-36DD-8D1E-B040-5B3B5AFEBC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23357" y="1707144"/>
                  <a:ext cx="10821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815485-393B-B486-04C6-D021813637C3}"/>
                    </a:ext>
                  </a:extLst>
                </p14:cNvPr>
                <p14:cNvContentPartPr/>
                <p14:nvPr/>
              </p14:nvContentPartPr>
              <p14:xfrm>
                <a:off x="1822397" y="1776624"/>
                <a:ext cx="72000" cy="248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815485-393B-B486-04C6-D021813637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13397" y="1767624"/>
                  <a:ext cx="89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D54078-75F1-FB4E-004A-B481033B5D14}"/>
                    </a:ext>
                  </a:extLst>
                </p14:cNvPr>
                <p14:cNvContentPartPr/>
                <p14:nvPr/>
              </p14:nvContentPartPr>
              <p14:xfrm>
                <a:off x="2808437" y="1706064"/>
                <a:ext cx="371160" cy="51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D54078-75F1-FB4E-004A-B481033B5D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9797" y="1697064"/>
                  <a:ext cx="388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8B7CF8-D1AB-46C3-C1FB-27931E2C5621}"/>
                    </a:ext>
                  </a:extLst>
                </p14:cNvPr>
                <p14:cNvContentPartPr/>
                <p14:nvPr/>
              </p14:nvContentPartPr>
              <p14:xfrm>
                <a:off x="3410357" y="1595184"/>
                <a:ext cx="353160" cy="298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8B7CF8-D1AB-46C3-C1FB-27931E2C56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01357" y="1586184"/>
                  <a:ext cx="370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85EB6C-FB00-936B-9CA6-BD9B3E80D103}"/>
                    </a:ext>
                  </a:extLst>
                </p14:cNvPr>
                <p14:cNvContentPartPr/>
                <p14:nvPr/>
              </p14:nvContentPartPr>
              <p14:xfrm>
                <a:off x="3868997" y="1681584"/>
                <a:ext cx="120600" cy="180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85EB6C-FB00-936B-9CA6-BD9B3E80D1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59997" y="1672944"/>
                  <a:ext cx="138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0D89D2-7C4F-B52D-342E-E7EC394E53A7}"/>
                    </a:ext>
                  </a:extLst>
                </p14:cNvPr>
                <p14:cNvContentPartPr/>
                <p14:nvPr/>
              </p14:nvContentPartPr>
              <p14:xfrm>
                <a:off x="3999677" y="1698504"/>
                <a:ext cx="296280" cy="20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C0D89D2-7C4F-B52D-342E-E7EC394E53A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1037" y="1689864"/>
                  <a:ext cx="313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B43612-A4DA-F1BB-84F1-13C6171E71F7}"/>
                    </a:ext>
                  </a:extLst>
                </p14:cNvPr>
                <p14:cNvContentPartPr/>
                <p14:nvPr/>
              </p14:nvContentPartPr>
              <p14:xfrm>
                <a:off x="4379117" y="1652064"/>
                <a:ext cx="1175040" cy="252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B43612-A4DA-F1BB-84F1-13C6171E71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70117" y="1643424"/>
                  <a:ext cx="1192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574C83-CE5E-4DD7-038C-6B8152CCCD8A}"/>
                    </a:ext>
                  </a:extLst>
                </p14:cNvPr>
                <p14:cNvContentPartPr/>
                <p14:nvPr/>
              </p14:nvContentPartPr>
              <p14:xfrm>
                <a:off x="995117" y="1190544"/>
                <a:ext cx="110520" cy="419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574C83-CE5E-4DD7-038C-6B8152CCCD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6117" y="1181904"/>
                  <a:ext cx="1281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82E840-1793-39FA-4667-A3F402C3AA46}"/>
                    </a:ext>
                  </a:extLst>
                </p14:cNvPr>
                <p14:cNvContentPartPr/>
                <p14:nvPr/>
              </p14:nvContentPartPr>
              <p14:xfrm>
                <a:off x="892157" y="1173624"/>
                <a:ext cx="1619280" cy="291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82E840-1793-39FA-4667-A3F402C3AA4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3517" y="1164984"/>
                  <a:ext cx="16369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1984AF-537F-79A7-E7B6-55FEFB63A681}"/>
                    </a:ext>
                  </a:extLst>
                </p14:cNvPr>
                <p14:cNvContentPartPr/>
                <p14:nvPr/>
              </p14:nvContentPartPr>
              <p14:xfrm>
                <a:off x="2848037" y="1372344"/>
                <a:ext cx="403200" cy="39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1984AF-537F-79A7-E7B6-55FEFB63A6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39397" y="1363704"/>
                  <a:ext cx="420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40E4F1-8938-BCEF-6E9E-CFC29DC4090A}"/>
                    </a:ext>
                  </a:extLst>
                </p14:cNvPr>
                <p14:cNvContentPartPr/>
                <p14:nvPr/>
              </p14:nvContentPartPr>
              <p14:xfrm>
                <a:off x="3676037" y="1182984"/>
                <a:ext cx="1149480" cy="292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40E4F1-8938-BCEF-6E9E-CFC29DC409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67397" y="1174344"/>
                  <a:ext cx="1167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DB38F1-EC5A-A762-67A7-2DDAC82E91E0}"/>
                    </a:ext>
                  </a:extLst>
                </p14:cNvPr>
                <p14:cNvContentPartPr/>
                <p14:nvPr/>
              </p14:nvContentPartPr>
              <p14:xfrm>
                <a:off x="5623277" y="1224744"/>
                <a:ext cx="408960" cy="71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DB38F1-EC5A-A762-67A7-2DDAC82E91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14277" y="1216104"/>
                  <a:ext cx="42660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ABF1290-C63F-6C04-3963-F081F2DA9327}"/>
                    </a:ext>
                  </a:extLst>
                </p14:cNvPr>
                <p14:cNvContentPartPr/>
                <p14:nvPr/>
              </p14:nvContentPartPr>
              <p14:xfrm>
                <a:off x="6395837" y="1560264"/>
                <a:ext cx="387360" cy="29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ABF1290-C63F-6C04-3963-F081F2DA93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7197" y="1551624"/>
                  <a:ext cx="405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E00296-19F3-74D1-D4C9-69E28564BEBB}"/>
                    </a:ext>
                  </a:extLst>
                </p14:cNvPr>
                <p14:cNvContentPartPr/>
                <p14:nvPr/>
              </p14:nvContentPartPr>
              <p14:xfrm>
                <a:off x="6396917" y="1656384"/>
                <a:ext cx="851400" cy="24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E00296-19F3-74D1-D4C9-69E28564BE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87917" y="1647744"/>
                  <a:ext cx="869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9D1A86-718F-7B39-5B8F-1336217C7695}"/>
                    </a:ext>
                  </a:extLst>
                </p14:cNvPr>
                <p14:cNvContentPartPr/>
                <p14:nvPr/>
              </p14:nvContentPartPr>
              <p14:xfrm>
                <a:off x="7507517" y="1564944"/>
                <a:ext cx="337680" cy="362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9D1A86-718F-7B39-5B8F-1336217C76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98517" y="1555944"/>
                  <a:ext cx="355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427BB5-474D-AF94-6DAB-B8C9A1912F90}"/>
                    </a:ext>
                  </a:extLst>
                </p14:cNvPr>
                <p14:cNvContentPartPr/>
                <p14:nvPr/>
              </p14:nvContentPartPr>
              <p14:xfrm>
                <a:off x="8282237" y="1547304"/>
                <a:ext cx="197280" cy="29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427BB5-474D-AF94-6DAB-B8C9A1912F9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73597" y="1538304"/>
                  <a:ext cx="2149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7C9CCF-02A5-B606-7ADF-B51068873D62}"/>
                    </a:ext>
                  </a:extLst>
                </p14:cNvPr>
                <p14:cNvContentPartPr/>
                <p14:nvPr/>
              </p14:nvContentPartPr>
              <p14:xfrm>
                <a:off x="8462597" y="1650264"/>
                <a:ext cx="753480" cy="340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7C9CCF-02A5-B606-7ADF-B51068873D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53957" y="1641264"/>
                  <a:ext cx="771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F88E8C-BD6F-75A1-E49C-504036995A73}"/>
                    </a:ext>
                  </a:extLst>
                </p14:cNvPr>
                <p14:cNvContentPartPr/>
                <p14:nvPr/>
              </p14:nvContentPartPr>
              <p14:xfrm>
                <a:off x="9258557" y="1721544"/>
                <a:ext cx="246600" cy="146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F88E8C-BD6F-75A1-E49C-504036995A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9557" y="1712904"/>
                  <a:ext cx="264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8C6705-D399-759E-8658-8B462AD9EB3B}"/>
                    </a:ext>
                  </a:extLst>
                </p14:cNvPr>
                <p14:cNvContentPartPr/>
                <p14:nvPr/>
              </p14:nvContentPartPr>
              <p14:xfrm>
                <a:off x="9594077" y="1692024"/>
                <a:ext cx="423360" cy="344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8C6705-D399-759E-8658-8B462AD9EB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85077" y="1683024"/>
                  <a:ext cx="441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EC906B-7B89-CC90-722E-278DCEB573D0}"/>
                    </a:ext>
                  </a:extLst>
                </p14:cNvPr>
                <p14:cNvContentPartPr/>
                <p14:nvPr/>
              </p14:nvContentPartPr>
              <p14:xfrm>
                <a:off x="10012397" y="1678704"/>
                <a:ext cx="569520" cy="24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EC906B-7B89-CC90-722E-278DCEB573D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03757" y="1669704"/>
                  <a:ext cx="58716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AF4BB9B-D16D-904F-C7A6-BE51755F052E}"/>
                  </a:ext>
                </a:extLst>
              </p14:cNvPr>
              <p14:cNvContentPartPr/>
              <p14:nvPr/>
            </p14:nvContentPartPr>
            <p14:xfrm>
              <a:off x="499757" y="2441904"/>
              <a:ext cx="10844280" cy="154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AF4BB9B-D16D-904F-C7A6-BE51755F052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0757" y="2432904"/>
                <a:ext cx="1086192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FC704D8-6DA1-1A2F-42F5-37BD0FD66643}"/>
              </a:ext>
            </a:extLst>
          </p:cNvPr>
          <p:cNvGrpSpPr/>
          <p:nvPr/>
        </p:nvGrpSpPr>
        <p:grpSpPr>
          <a:xfrm>
            <a:off x="571757" y="2539104"/>
            <a:ext cx="11928600" cy="3401280"/>
            <a:chOff x="571757" y="2539104"/>
            <a:chExt cx="11928600" cy="34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D6E995-0A1F-D176-893E-9699CDD10C15}"/>
                    </a:ext>
                  </a:extLst>
                </p14:cNvPr>
                <p14:cNvContentPartPr/>
                <p14:nvPr/>
              </p14:nvContentPartPr>
              <p14:xfrm>
                <a:off x="802157" y="3016824"/>
                <a:ext cx="611640" cy="27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D6E995-0A1F-D176-893E-9699CDD10C1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157" y="3008184"/>
                  <a:ext cx="629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148769-9ACE-01FF-661F-A48B221255B6}"/>
                    </a:ext>
                  </a:extLst>
                </p14:cNvPr>
                <p14:cNvContentPartPr/>
                <p14:nvPr/>
              </p14:nvContentPartPr>
              <p14:xfrm>
                <a:off x="1429997" y="3110064"/>
                <a:ext cx="294840" cy="169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148769-9ACE-01FF-661F-A48B221255B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21357" y="3101064"/>
                  <a:ext cx="312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ED7CF4-139F-7469-1156-101BCA8E2C55}"/>
                    </a:ext>
                  </a:extLst>
                </p14:cNvPr>
                <p14:cNvContentPartPr/>
                <p14:nvPr/>
              </p14:nvContentPartPr>
              <p14:xfrm>
                <a:off x="1725197" y="3036264"/>
                <a:ext cx="455040" cy="29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ED7CF4-139F-7469-1156-101BCA8E2C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16557" y="3027264"/>
                  <a:ext cx="472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54BDDC-A553-2C02-117D-C3B1D692BDBE}"/>
                    </a:ext>
                  </a:extLst>
                </p14:cNvPr>
                <p14:cNvContentPartPr/>
                <p14:nvPr/>
              </p14:nvContentPartPr>
              <p14:xfrm>
                <a:off x="2746517" y="2776344"/>
                <a:ext cx="393120" cy="571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54BDDC-A553-2C02-117D-C3B1D692BD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7877" y="2767344"/>
                  <a:ext cx="4107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0D035A-317C-217F-2820-1DB0884A53F7}"/>
                    </a:ext>
                  </a:extLst>
                </p14:cNvPr>
                <p14:cNvContentPartPr/>
                <p14:nvPr/>
              </p14:nvContentPartPr>
              <p14:xfrm>
                <a:off x="3217397" y="3054264"/>
                <a:ext cx="438120" cy="22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0D035A-317C-217F-2820-1DB0884A53F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08397" y="3045264"/>
                  <a:ext cx="455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B5F9DE-B828-605E-D9CD-1EAAEDFAE0BA}"/>
                    </a:ext>
                  </a:extLst>
                </p14:cNvPr>
                <p14:cNvContentPartPr/>
                <p14:nvPr/>
              </p14:nvContentPartPr>
              <p14:xfrm>
                <a:off x="3722837" y="2810184"/>
                <a:ext cx="226440" cy="602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B5F9DE-B828-605E-D9CD-1EAAEDFAE0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13837" y="2801544"/>
                  <a:ext cx="2440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0F006E-7BF1-5DE7-FE7C-9B57D7735103}"/>
                    </a:ext>
                  </a:extLst>
                </p14:cNvPr>
                <p14:cNvContentPartPr/>
                <p14:nvPr/>
              </p14:nvContentPartPr>
              <p14:xfrm>
                <a:off x="571757" y="4147584"/>
                <a:ext cx="816840" cy="347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0F006E-7BF1-5DE7-FE7C-9B57D77351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3117" y="4138584"/>
                  <a:ext cx="8344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51C40C-8D79-798A-4174-39796BA001D6}"/>
                    </a:ext>
                  </a:extLst>
                </p14:cNvPr>
                <p14:cNvContentPartPr/>
                <p14:nvPr/>
              </p14:nvContentPartPr>
              <p14:xfrm>
                <a:off x="1398677" y="4221744"/>
                <a:ext cx="339840" cy="225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51C40C-8D79-798A-4174-39796BA001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89677" y="4213104"/>
                  <a:ext cx="35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871347-7864-B002-250A-01757BAAB0E0}"/>
                    </a:ext>
                  </a:extLst>
                </p14:cNvPr>
                <p14:cNvContentPartPr/>
                <p14:nvPr/>
              </p14:nvContentPartPr>
              <p14:xfrm>
                <a:off x="1782077" y="4203384"/>
                <a:ext cx="492480" cy="213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871347-7864-B002-250A-01757BAAB0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73437" y="4194744"/>
                  <a:ext cx="510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BAB7BC-01BB-81B7-2366-7D1B116202BD}"/>
                    </a:ext>
                  </a:extLst>
                </p14:cNvPr>
                <p14:cNvContentPartPr/>
                <p14:nvPr/>
              </p14:nvContentPartPr>
              <p14:xfrm>
                <a:off x="2778557" y="4027344"/>
                <a:ext cx="1055520" cy="449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BAB7BC-01BB-81B7-2366-7D1B116202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9917" y="4018704"/>
                  <a:ext cx="10731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CD921E-71D7-DD0F-9675-840D19191DB3}"/>
                    </a:ext>
                  </a:extLst>
                </p14:cNvPr>
                <p14:cNvContentPartPr/>
                <p14:nvPr/>
              </p14:nvContentPartPr>
              <p14:xfrm>
                <a:off x="4028117" y="4022304"/>
                <a:ext cx="84960" cy="444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CD921E-71D7-DD0F-9675-840D19191DB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19477" y="4013304"/>
                  <a:ext cx="1026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AA5ADA-88AD-CFAD-C4B5-842699757108}"/>
                    </a:ext>
                  </a:extLst>
                </p14:cNvPr>
                <p14:cNvContentPartPr/>
                <p14:nvPr/>
              </p14:nvContentPartPr>
              <p14:xfrm>
                <a:off x="4591877" y="3988824"/>
                <a:ext cx="443160" cy="514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AA5ADA-88AD-CFAD-C4B5-8426997571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82877" y="3980184"/>
                  <a:ext cx="4608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B4A324A-7876-529A-1746-BD346FA727E1}"/>
                    </a:ext>
                  </a:extLst>
                </p14:cNvPr>
                <p14:cNvContentPartPr/>
                <p14:nvPr/>
              </p14:nvContentPartPr>
              <p14:xfrm>
                <a:off x="5307917" y="4041384"/>
                <a:ext cx="265320" cy="565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B4A324A-7876-529A-1746-BD346FA727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98917" y="4032384"/>
                  <a:ext cx="2829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02054CF-40AF-4F4D-43C8-8B1126B00BB7}"/>
                    </a:ext>
                  </a:extLst>
                </p14:cNvPr>
                <p14:cNvContentPartPr/>
                <p14:nvPr/>
              </p14:nvContentPartPr>
              <p14:xfrm>
                <a:off x="5220437" y="4065864"/>
                <a:ext cx="1620720" cy="456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02054CF-40AF-4F4D-43C8-8B1126B00B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11437" y="4057224"/>
                  <a:ext cx="16383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2DCA7E2-E247-5522-4D46-5EC5DD7A1792}"/>
                    </a:ext>
                  </a:extLst>
                </p14:cNvPr>
                <p14:cNvContentPartPr/>
                <p14:nvPr/>
              </p14:nvContentPartPr>
              <p14:xfrm>
                <a:off x="7089557" y="4406064"/>
                <a:ext cx="15840" cy="178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DCA7E2-E247-5522-4D46-5EC5DD7A17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80557" y="4397424"/>
                  <a:ext cx="33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59344A-68FF-7049-580C-B992AF4D1E6A}"/>
                    </a:ext>
                  </a:extLst>
                </p14:cNvPr>
                <p14:cNvContentPartPr/>
                <p14:nvPr/>
              </p14:nvContentPartPr>
              <p14:xfrm>
                <a:off x="7299077" y="3979464"/>
                <a:ext cx="433080" cy="444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59344A-68FF-7049-580C-B992AF4D1E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90077" y="3970824"/>
                  <a:ext cx="4507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B9BD7E-D39E-E8DC-BC98-3D73163D5198}"/>
                    </a:ext>
                  </a:extLst>
                </p14:cNvPr>
                <p14:cNvContentPartPr/>
                <p14:nvPr/>
              </p14:nvContentPartPr>
              <p14:xfrm>
                <a:off x="7680317" y="4126704"/>
                <a:ext cx="424800" cy="318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B9BD7E-D39E-E8DC-BC98-3D73163D51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71317" y="4117704"/>
                  <a:ext cx="442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F0F6D8-A47B-5C79-2ABF-B1C5D4F87F49}"/>
                    </a:ext>
                  </a:extLst>
                </p14:cNvPr>
                <p14:cNvContentPartPr/>
                <p14:nvPr/>
              </p14:nvContentPartPr>
              <p14:xfrm>
                <a:off x="8128157" y="4159824"/>
                <a:ext cx="753120" cy="237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F0F6D8-A47B-5C79-2ABF-B1C5D4F87F4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19517" y="4150824"/>
                  <a:ext cx="770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5971E47-576C-ED1A-2675-8AE3974AA097}"/>
                    </a:ext>
                  </a:extLst>
                </p14:cNvPr>
                <p14:cNvContentPartPr/>
                <p14:nvPr/>
              </p14:nvContentPartPr>
              <p14:xfrm>
                <a:off x="8917997" y="4002504"/>
                <a:ext cx="279360" cy="745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5971E47-576C-ED1A-2675-8AE3974AA09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08997" y="3993504"/>
                  <a:ext cx="29700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A38FD79-E323-281A-4133-9DFE11C0B102}"/>
                    </a:ext>
                  </a:extLst>
                </p14:cNvPr>
                <p14:cNvContentPartPr/>
                <p14:nvPr/>
              </p14:nvContentPartPr>
              <p14:xfrm>
                <a:off x="9160277" y="4189344"/>
                <a:ext cx="537840" cy="829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A38FD79-E323-281A-4133-9DFE11C0B1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51637" y="4180344"/>
                  <a:ext cx="555480" cy="84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AFFDFCF-2BED-6D29-5904-134423F39FF9}"/>
                    </a:ext>
                  </a:extLst>
                </p14:cNvPr>
                <p14:cNvContentPartPr/>
                <p14:nvPr/>
              </p14:nvContentPartPr>
              <p14:xfrm>
                <a:off x="10008077" y="3629904"/>
                <a:ext cx="1347480" cy="1033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AFFDFCF-2BED-6D29-5904-134423F39FF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99077" y="3621264"/>
                  <a:ext cx="1365120" cy="10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C02D2EC-0B50-5D17-1D58-2EC260445F4A}"/>
                    </a:ext>
                  </a:extLst>
                </p14:cNvPr>
                <p14:cNvContentPartPr/>
                <p14:nvPr/>
              </p14:nvContentPartPr>
              <p14:xfrm>
                <a:off x="9993317" y="3578424"/>
                <a:ext cx="1596960" cy="946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C02D2EC-0B50-5D17-1D58-2EC260445F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84317" y="3569424"/>
                  <a:ext cx="161460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998F42-9C2C-8BF4-3F6B-B1F81D6995BE}"/>
                    </a:ext>
                  </a:extLst>
                </p14:cNvPr>
                <p14:cNvContentPartPr/>
                <p14:nvPr/>
              </p14:nvContentPartPr>
              <p14:xfrm>
                <a:off x="9766877" y="3578784"/>
                <a:ext cx="1496880" cy="1161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998F42-9C2C-8BF4-3F6B-B1F81D6995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58237" y="3569784"/>
                  <a:ext cx="1514520" cy="11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6E2A8FA-1088-297A-8862-532BF69AF6C5}"/>
                    </a:ext>
                  </a:extLst>
                </p14:cNvPr>
                <p14:cNvContentPartPr/>
                <p14:nvPr/>
              </p14:nvContentPartPr>
              <p14:xfrm>
                <a:off x="9919877" y="4744824"/>
                <a:ext cx="338760" cy="491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6E2A8FA-1088-297A-8862-532BF69AF6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1237" y="4736184"/>
                  <a:ext cx="3564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4F64A5-7F5F-5921-3A49-E4D4F73DC001}"/>
                    </a:ext>
                  </a:extLst>
                </p14:cNvPr>
                <p14:cNvContentPartPr/>
                <p14:nvPr/>
              </p14:nvContentPartPr>
              <p14:xfrm>
                <a:off x="10298597" y="4376544"/>
                <a:ext cx="591120" cy="652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4F64A5-7F5F-5921-3A49-E4D4F73DC00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89957" y="4367904"/>
                  <a:ext cx="6087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E9E0CC-6F20-8A05-12BF-D428E2EDDF3E}"/>
                    </a:ext>
                  </a:extLst>
                </p14:cNvPr>
                <p14:cNvContentPartPr/>
                <p14:nvPr/>
              </p14:nvContentPartPr>
              <p14:xfrm>
                <a:off x="10631957" y="4337304"/>
                <a:ext cx="438120" cy="453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E9E0CC-6F20-8A05-12BF-D428E2EDDF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22957" y="4328664"/>
                  <a:ext cx="4557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097D75-D604-EC0B-5AE3-47B2A1DEB831}"/>
                    </a:ext>
                  </a:extLst>
                </p14:cNvPr>
                <p14:cNvContentPartPr/>
                <p14:nvPr/>
              </p14:nvContentPartPr>
              <p14:xfrm>
                <a:off x="10872077" y="4227864"/>
                <a:ext cx="353880" cy="487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097D75-D604-EC0B-5AE3-47B2A1DEB8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63077" y="4218864"/>
                  <a:ext cx="3715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98EDEE6-653D-DCB8-5BEF-10874FCDDAA6}"/>
                    </a:ext>
                  </a:extLst>
                </p14:cNvPr>
                <p14:cNvContentPartPr/>
                <p14:nvPr/>
              </p14:nvContentPartPr>
              <p14:xfrm>
                <a:off x="10905917" y="3764904"/>
                <a:ext cx="1071000" cy="782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98EDEE6-653D-DCB8-5BEF-10874FCDDAA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96917" y="3755904"/>
                  <a:ext cx="108864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A3B2C9-4FB1-FF25-E287-39692260BD23}"/>
                    </a:ext>
                  </a:extLst>
                </p14:cNvPr>
                <p14:cNvContentPartPr/>
                <p14:nvPr/>
              </p14:nvContentPartPr>
              <p14:xfrm>
                <a:off x="10108517" y="5437464"/>
                <a:ext cx="479520" cy="502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A3B2C9-4FB1-FF25-E287-39692260BD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99877" y="5428464"/>
                  <a:ext cx="4971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8BA073E-60F6-9C83-96AD-B1C4D9B06C3D}"/>
                    </a:ext>
                  </a:extLst>
                </p14:cNvPr>
                <p14:cNvContentPartPr/>
                <p14:nvPr/>
              </p14:nvContentPartPr>
              <p14:xfrm>
                <a:off x="10455917" y="5071344"/>
                <a:ext cx="684720" cy="631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8BA073E-60F6-9C83-96AD-B1C4D9B06C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47277" y="5062344"/>
                  <a:ext cx="70236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113E0CF-C6F2-8801-3F75-197BDAEA7CD2}"/>
                    </a:ext>
                  </a:extLst>
                </p14:cNvPr>
                <p14:cNvContentPartPr/>
                <p14:nvPr/>
              </p14:nvContentPartPr>
              <p14:xfrm>
                <a:off x="11057117" y="4990344"/>
                <a:ext cx="347760" cy="44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113E0CF-C6F2-8801-3F75-197BDAEA7CD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48117" y="4981704"/>
                  <a:ext cx="365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BAFD1C5-3EF2-BABA-2564-AD06B9823B4D}"/>
                    </a:ext>
                  </a:extLst>
                </p14:cNvPr>
                <p14:cNvContentPartPr/>
                <p14:nvPr/>
              </p14:nvContentPartPr>
              <p14:xfrm>
                <a:off x="11383637" y="4954344"/>
                <a:ext cx="213120" cy="31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BAFD1C5-3EF2-BABA-2564-AD06B9823B4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74637" y="4945704"/>
                  <a:ext cx="230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EEA231-46B7-8637-85A1-72152A3BB13E}"/>
                    </a:ext>
                  </a:extLst>
                </p14:cNvPr>
                <p14:cNvContentPartPr/>
                <p14:nvPr/>
              </p14:nvContentPartPr>
              <p14:xfrm>
                <a:off x="11625557" y="4633944"/>
                <a:ext cx="874800" cy="597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EEA231-46B7-8637-85A1-72152A3BB1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616557" y="4624944"/>
                  <a:ext cx="8924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1B2AF1-B648-C7A4-07D8-E63BB1682DDD}"/>
                    </a:ext>
                  </a:extLst>
                </p14:cNvPr>
                <p14:cNvContentPartPr/>
                <p14:nvPr/>
              </p14:nvContentPartPr>
              <p14:xfrm>
                <a:off x="4520957" y="2809824"/>
                <a:ext cx="358920" cy="56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1B2AF1-B648-C7A4-07D8-E63BB1682DD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11957" y="2800824"/>
                  <a:ext cx="3765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D45DBF6-F648-DBDA-4842-B23D5340CE05}"/>
                    </a:ext>
                  </a:extLst>
                </p14:cNvPr>
                <p14:cNvContentPartPr/>
                <p14:nvPr/>
              </p14:nvContentPartPr>
              <p14:xfrm>
                <a:off x="8336237" y="2777064"/>
                <a:ext cx="317160" cy="510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D45DBF6-F648-DBDA-4842-B23D5340CE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27597" y="2768424"/>
                  <a:ext cx="3348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3D81D9-F394-EB26-60C0-48CEB0F691AB}"/>
                    </a:ext>
                  </a:extLst>
                </p14:cNvPr>
                <p14:cNvContentPartPr/>
                <p14:nvPr/>
              </p14:nvContentPartPr>
              <p14:xfrm>
                <a:off x="9015917" y="2912064"/>
                <a:ext cx="41400" cy="11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D3D81D9-F394-EB26-60C0-48CEB0F691A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06917" y="2903424"/>
                  <a:ext cx="59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83ACB9-73EC-03AA-D02D-D52F8E41B831}"/>
                    </a:ext>
                  </a:extLst>
                </p14:cNvPr>
                <p14:cNvContentPartPr/>
                <p14:nvPr/>
              </p14:nvContentPartPr>
              <p14:xfrm>
                <a:off x="8812517" y="3162624"/>
                <a:ext cx="346680" cy="34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83ACB9-73EC-03AA-D02D-D52F8E41B8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03877" y="3153624"/>
                  <a:ext cx="364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081BE09-097E-9A88-6D55-92B36E598E7A}"/>
                    </a:ext>
                  </a:extLst>
                </p14:cNvPr>
                <p14:cNvContentPartPr/>
                <p14:nvPr/>
              </p14:nvContentPartPr>
              <p14:xfrm>
                <a:off x="6477917" y="3258744"/>
                <a:ext cx="209160" cy="471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081BE09-097E-9A88-6D55-92B36E598E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69277" y="3249744"/>
                  <a:ext cx="226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0C6D3DB-048A-C8B2-0C7E-243546F030DF}"/>
                    </a:ext>
                  </a:extLst>
                </p14:cNvPr>
                <p14:cNvContentPartPr/>
                <p14:nvPr/>
              </p14:nvContentPartPr>
              <p14:xfrm>
                <a:off x="5220437" y="2910264"/>
                <a:ext cx="222480" cy="347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0C6D3DB-048A-C8B2-0C7E-243546F030D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11437" y="2901624"/>
                  <a:ext cx="2401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E0A92F-40C3-5EA2-2906-46F7931C25F0}"/>
                    </a:ext>
                  </a:extLst>
                </p14:cNvPr>
                <p14:cNvContentPartPr/>
                <p14:nvPr/>
              </p14:nvContentPartPr>
              <p14:xfrm>
                <a:off x="5167517" y="3102864"/>
                <a:ext cx="245520" cy="63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E0A92F-40C3-5EA2-2906-46F7931C25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58517" y="3093864"/>
                  <a:ext cx="263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F85BAC-0C79-0B15-B98B-9DCA56E1735D}"/>
                    </a:ext>
                  </a:extLst>
                </p14:cNvPr>
                <p14:cNvContentPartPr/>
                <p14:nvPr/>
              </p14:nvContentPartPr>
              <p14:xfrm>
                <a:off x="5393237" y="3000264"/>
                <a:ext cx="1120680" cy="264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F85BAC-0C79-0B15-B98B-9DCA56E173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84597" y="2991264"/>
                  <a:ext cx="1138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2716D7F-01FB-6F20-7BCE-5ACFB5510C99}"/>
                    </a:ext>
                  </a:extLst>
                </p14:cNvPr>
                <p14:cNvContentPartPr/>
                <p14:nvPr/>
              </p14:nvContentPartPr>
              <p14:xfrm>
                <a:off x="6871757" y="2972184"/>
                <a:ext cx="201600" cy="41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2716D7F-01FB-6F20-7BCE-5ACFB5510C9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63117" y="2963184"/>
                  <a:ext cx="2192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C7E009-D57B-591C-B3CF-375BCC732389}"/>
                    </a:ext>
                  </a:extLst>
                </p14:cNvPr>
                <p14:cNvContentPartPr/>
                <p14:nvPr/>
              </p14:nvContentPartPr>
              <p14:xfrm>
                <a:off x="6864197" y="2944464"/>
                <a:ext cx="1497240" cy="358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C7E009-D57B-591C-B3CF-375BCC73238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55557" y="2935824"/>
                  <a:ext cx="15148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3220134-EBCA-67A6-C455-BCB666DCE668}"/>
                    </a:ext>
                  </a:extLst>
                </p14:cNvPr>
                <p14:cNvContentPartPr/>
                <p14:nvPr/>
              </p14:nvContentPartPr>
              <p14:xfrm>
                <a:off x="5577917" y="2673744"/>
                <a:ext cx="205560" cy="266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3220134-EBCA-67A6-C455-BCB666DCE6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69277" y="2665104"/>
                  <a:ext cx="223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0B90CFE-C6FB-17CF-02B1-DB72816FF14F}"/>
                    </a:ext>
                  </a:extLst>
                </p14:cNvPr>
                <p14:cNvContentPartPr/>
                <p14:nvPr/>
              </p14:nvContentPartPr>
              <p14:xfrm>
                <a:off x="7381877" y="2539104"/>
                <a:ext cx="322200" cy="325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0B90CFE-C6FB-17CF-02B1-DB72816FF1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73237" y="2530104"/>
                  <a:ext cx="339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076DD02-0D01-5146-1EE2-CC8BB1AF09D0}"/>
                    </a:ext>
                  </a:extLst>
                </p14:cNvPr>
                <p14:cNvContentPartPr/>
                <p14:nvPr/>
              </p14:nvContentPartPr>
              <p14:xfrm>
                <a:off x="5807597" y="4666041"/>
                <a:ext cx="180360" cy="29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076DD02-0D01-5146-1EE2-CC8BB1AF09D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98957" y="4657041"/>
                  <a:ext cx="1980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C546310-C209-A199-AAE0-F4AA310E537F}"/>
                    </a:ext>
                  </a:extLst>
                </p14:cNvPr>
                <p14:cNvContentPartPr/>
                <p14:nvPr/>
              </p14:nvContentPartPr>
              <p14:xfrm>
                <a:off x="7482677" y="4508721"/>
                <a:ext cx="429840" cy="381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C546310-C209-A199-AAE0-F4AA310E537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74037" y="4500081"/>
                  <a:ext cx="447480" cy="39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095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6</Words>
  <Application>Microsoft Office PowerPoint</Application>
  <PresentationFormat>Widescreen</PresentationFormat>
  <Paragraphs>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14</cp:revision>
  <dcterms:created xsi:type="dcterms:W3CDTF">2023-08-21T09:26:21Z</dcterms:created>
  <dcterms:modified xsi:type="dcterms:W3CDTF">2023-08-28T09:08:20Z</dcterms:modified>
</cp:coreProperties>
</file>